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1.xml" ContentType="application/vnd.openxmlformats-officedocument.presentationml.notesSlide+xml"/>
  <Override PartName="/ppt/ink/ink7.xml" ContentType="application/inkml+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6.xml" ContentType="application/vnd.openxmlformats-officedocument.presentationml.notesSlide+xml"/>
  <Override PartName="/ppt/ink/ink20.xml" ContentType="application/inkml+xml"/>
  <Override PartName="/ppt/notesSlides/notesSlide17.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2:41.966"/>
    </inkml:context>
    <inkml:brush xml:id="br0">
      <inkml:brushProperty name="width" value="0.05292" units="cm"/>
      <inkml:brushProperty name="height" value="0.05292" units="cm"/>
      <inkml:brushProperty name="color" value="#FF0000"/>
    </inkml:brush>
  </inkml:definitions>
  <inkml:trace contextRef="#ctx0" brushRef="#br0">10270 14761 396 0,'0'0'44'0,"0"0"-35"16,0 0 4-16,0 0 11 16,0 0-10-16,0 0 2 15,0 0 7-15,1 0 3 16,-1 0 2-16,0 0-5 15,0 0-1-15,0 5-4 16,0 12 0-16,0 2 2 0,-11 4-17 16,1 1 6-16,1-1-8 15,5-3 0-15,-3 0-1 16,5-3-1-16,2-1 1 16,0-5 1-16,0-5-1 15,0 1-4-15,0-7 4 16,22 0 0-16,14-3 0 15,16-8-2-15,11-6 2 16,13-8-8-16,5-2-4 16,1-6 3-16,1-1 0 15,-10 2 9-15,-18 5 0 16,-13 7 0-16,-9 6 2 0,-12 7 1 16,-6 0 2-16,-4 3 3 15,-3 1 4-15,-6 0-2 16,1 3-6-16,-3 0-1 15,0 0 2-15,0 0-5 16,0 0-8-16,0 0-12 16,0 0-25-16,0 0-39 15,0 6-32-15,0 8-242 16</inkml:trace>
  <inkml:trace contextRef="#ctx0" brushRef="#br0" timeOffset="830.22">10477 15625 511 0,'0'0'190'15,"0"0"-173"-15,0 0-2 16,0 0-14-16,0 0 9 0,0 0-1 16,-19 8 1-16,19-8-5 15,0 0-1-15,0 4 11 16,0-1 10-16,0 5 1 16,-8 3 14-16,-1 3-18 15,-1 3-6-15,4 1-14 16,-2 3-1-16,3-1 7 15,0 1-5-15,2 0-3 16,3 1 0-16,0-4 1 16,0-5 1-16,8-4-4 15,5-3 1-15,3-2 1 16,10-2 0-16,2-2 0 0,10 0-1 16,9-15 1-1,8-5 0-15,12-6-2 0,12-6 2 16,9-4-3-16,8 2 3 15,1 2 2-15,-2 2-2 16,-8 8 0-16,-11 3 0 16,-16 6 0-16,-10 3 0 15,-15 1 1-15,-7 4-1 16,-7 2 1-16,-10 0 1 16,-3 3 1-16,-2 0 1 15,-2 0 2-15,-1 0-6 16,1 0-4-16,-3 0-7 15,-1 0-54-15,0 0-65 0,0 3-61 16</inkml:trace>
  <inkml:trace contextRef="#ctx0" brushRef="#br0" timeOffset="2060.99">10734 16811 460 0,'0'0'142'0,"0"0"-105"16,0 0-31-16,0 0-1 15,0 0 12-15,0 0 1 16,1 0-4-16,-1 0 6 16,0 0 2-16,0 5 5 15,0 3 11-15,0 4-8 16,0 6 8-16,0 2-6 16,5 3-28-16,1-1-4 0,1-2 3 15,0-1 0 1,-2-7-2-16,2 1 2 0,-1-6 2 15,2 0-5 1,2-6 0-16,5-1-4 0,9 0 1 16,13-8 3-16,4-9-3 15,11-8 0-15,7-10-4 16,11-9 0-16,14-10 3 16,3-4 3-16,-2 3-2 15,-5 7 2-15,-15 9-2 16,-14 10 3-16,-10 9 6 15,-14 8-4-15,-5 3 0 16,-7 4 2-16,-6 2 13 0,-3 3-7 16,0 0-2-16,-6 0-5 15,3 0 10-15,-3 0 3 16,0 0-14-16,0 0-2 16,0 0-8-16,0 0-3 15,0 0-17-15,0 5-52 16,-6 1-55-16,-12-2-97 15</inkml:trace>
  <inkml:trace contextRef="#ctx0" brushRef="#br0" timeOffset="5173.25">3271 9254 521 0,'0'0'20'0,"0"0"-19"15,0 0 31-15,0 0 3 16,0 0 12-16,0 0-14 16,21-17-3-16,-21 17-7 15,1 0-9-15,-1 0-1 16,0 0 3-16,0 0-13 15,0 0-2-15,0 0-1 16,0 0-1-16,0 0 0 0,0 12-6 16,0 13 7-1,0 11 1-15,-4 15 5 16,-12 10-5-16,2 3 0 0,1-6-1 16,0-5-3-16,13-14 3 15,0-10 0-15,0-9 0 16,35-14-1-16,19-6 1 15,16-6 12-15,15-11 4 16,6-10-8-16,-9 3-7 16,-9 0-1-16,-16 2-3 15,-12 5-3-15,-11 3-3 16,-19 5-7-16,-6 4 6 16,-7 4 5-16,-2 1-36 15,0 0-38-15,0 0-63 0,0 0-141 16</inkml:trace>
  <inkml:trace contextRef="#ctx0" brushRef="#br0" timeOffset="5547.58">4102 9397 551 0,'0'0'161'0,"0"0"-161"15,0 0 0-15,0 0 0 16,-70 53 5-16,70-27 1 0,0 4-5 16,2-5 4-16,23-2-3 15,2-4-2-15,1-7-4 16,4-4-1-16,5-6 4 16,3-2-1-16,4-5 2 15,-1-9 3-15,-5-8 5 16,-10-4-8-16,-17-6 7 15,-11-3-2-15,0-1 5 16,-16 0-7-16,-25 3 6 16,-5 11-8-16,-11 7 9 15,-3 9-4-15,-5 4-6 0,-3 2-10 16,2 8-14 0,13 9-14-16,18 3-28 0,17 2-49 15,18-1-207-15</inkml:trace>
  <inkml:trace contextRef="#ctx0" brushRef="#br0" timeOffset="5939.88">5243 9361 703 0,'0'0'0'16,"0"0"-2"-16,0 0 0 15,0 0-4-15,0 0-2 0,0 0 8 16,66 53 2-16,-41-28 1 16,4-2-3-16,-7 1 0 15,-7-4-2-15,-8-3 2 16,-7-1 0-16,0-5 0 15,0 0 13-15,-4-5 19 16,-11-2 20-16,-9-2 15 16,-9-1-10-16,-9-1-13 15,-10 0-11-15,-5 0 0 16,1-3-23-16,-2-4-10 16,10-3 0-16,0-4-5 15,6-3-36-15,8-3-35 16,9-7-144-16,7 1-118 0</inkml:trace>
  <inkml:trace contextRef="#ctx0" brushRef="#br0" timeOffset="6112.59">4903 9343 794 0,'0'0'14'0,"0"0"-14"16,0 0 13-16,163-38-10 15,-71 23 2-15,14 1-3 16,-1-1-2-16,-10 1-3 0,-17 2-47 16,-18 1-69-16,-23 5-73 15</inkml:trace>
  <inkml:trace contextRef="#ctx0" brushRef="#br0" timeOffset="7497.79">4848 10151 715 0,'0'0'0'0,"0"0"-5"16,0 0 5-16,0 0 12 15,0 0 2-15,0 0 11 16,-143-8 20-16,112 8-29 16,-8 1-14-16,-19 6 5 15,-13 4 0-15,-9 3-5 0,-9 5 20 16,12 2 0-16,0 4-5 15,2 5 8-15,12 3-12 16,7 5 5-16,5 3 3 16,14 4-18-16,10 3 11 15,3 1-5-15,15 4-5 16,9 1 2-16,0 3-5 16,9 3 6-16,26 3-5 15,14-4 3-15,12-2-4 16,9-7 4-16,15-1-5 15,7-6 0-15,14-3 4 0,10-2-3 16,10-4 0 0,3-4-1-16,3-4 0 0,13-7-1 15,1-4 1-15,1-7-3 16,2-6-2-16,-15-2 0 16,-5-2 0-16,-7-9-10 15,-4-3 3-15,-6-3-5 16,-12-3 11-16,-3-4 2 15,1-2-1-15,2-7 4 16,-2-2 1-16,-8-4 0 16,-11 0-4-16,-12-4-3 15,-13 2 7-15,-4-4-1 16,-12 1 1-16,-12 0 0 0,-10 3 0 16,-13 0 3-16,-3 2 1 15,0 0-4-15,-25 0 3 16,-8 1 0-16,-5 1 5 15,-5 3-5-15,-3 4 3 16,-6 0-4-16,-4 4 0 16,-6 1 1-16,1 2 6 15,0 4-7-15,3 1 3 16,4 3 2-16,-1 1-7 16,7 2 5-16,3-1-4 15,2 4-1-15,1-1 2 16,0 0-2-16,-4 2 0 15,-4-3 0-15,-3 2 0 16,-7 1 0-16,1 0 0 0,1 2 0 16,-1 3-1-16,7-1 1 15,-1 1 0-15,2-1-1 16,-11-1 1-16,0-1 0 16,-1-1 0-16,-5 3 0 15,-2-1 0-15,-2 4-2 16,4 1 5-16,5 0-7 15,5 0 7-15,8 0-4 16,0 0 1-16,2 0-1 16,0 0 1-16,1 0 0 15,-6 0 3-15,-5 8-6 16,-5-2 5-16,-5 5-4 0,1-4 4 16,4 3-3-1,1-5 1-15,-2 0 0 0,-2 2 1 16,-5 1 0-16,0-2-1 15,7 2-1-15,12 0 1 16,10 0-1-16,12-3-20 16,8 2-57-16,10 1-120 15,12-8-119-15</inkml:trace>
  <inkml:trace contextRef="#ctx0" brushRef="#br0" timeOffset="9189.82">7673 9902 481 0,'0'0'104'0,"0"0"-104"16,0 0 22-16,0 0 8 16,0 0 15-16,0 0-6 15,-58-21-6-15,41 18 1 16,-5 0-20-16,-11 0-3 15,-4-1 0-15,-10 0-1 16,-7 1-4-16,-3-2 5 0,-9 3-8 16,1 0-3-1,-1 2 0-15,6 0 2 0,5 0-2 16,3 6-1-16,0 2 1 16,-7 1 1-16,-2 1-1 15,-1 2 1-15,-6 1 1 16,-3 1 5-16,-1 1-3 15,-5-1 4-15,7 5-2 16,-4 1 2-16,-1 2-4 16,0 2-3-16,-1 0 5 15,1 4 4-15,4 0-5 16,7-2 4-16,1 3-4 0,5-3 1 16,4 1-3-1,5 0-2-15,1-2 11 0,8 4-6 16,2 2 0-16,8 0-6 15,5 1 6-15,8 3-3 16,6 1-3-16,8-3 4 16,3 4-4-16,0-3 1 15,9 0-1-15,13 1 0 16,7-1 3-16,0-2-3 16,12 1 1-16,-2 2 0 15,4 0 1-15,5 0-2 16,2-2-2-16,5-1 2 15,5-4-1-15,9 2 3 0,4-4-3 16,6 1 2 0,1-2-2-16,3-4 1 0,3 1 0 15,-4-5-1-15,9 0 1 16,0-1-3-16,0 0 2 16,-3-2 0-16,-9-2 0 15,-5-1-6-15,-4-5 7 16,1-1 0-16,8-3 0 15,1-2 1-15,5 0 5 16,3-2-2-16,-2-5-2 16,-4 0-2-16,0 1 0 15,-3 1 1-15,-7 0-1 16,2 0 0-16,-8-2-1 16,3 1 1-16,-3-2 1 15,-3-3-1-15,-1-2 7 0,0-4-2 16,-4 0 1-16,3-6-5 15,2-3 2-15,-4 0-3 16,4-3 0-16,-2 1 1 16,-1 0 3-16,-3 1-4 15,-1-1 0-15,-7 3-3 16,-4-2 6-16,-9 0-3 16,-6-1 0-16,-10-2 3 15,-3-3-5-15,-10 1 6 16,-2-4 11-16,-5 5-14 15,0 0 4-15,0 2 5 16,-12 2 0-16,-5 2-3 16,-3 2 2-16,-6-2-7 15,1 1 1-15,1 2-1 0,-3-3-1 16,-3 2 2-16,-4 1-3 16,-7 0 9-16,3 5-6 15,-3 1-3-15,-1 3 1 16,1-1 5-16,-2 3-4 15,-2 0-2-15,3 0 0 16,-1-1 0-16,1-1 0 16,-2-1 0-16,0 1 0 15,-5 1 0-15,0 0 0 16,-3 0 0-16,-5 0 0 0,5 0 0 16,-1-4 3-16,6 2-3 15,2 0-3-15,-1-3 3 16,4 3 3-16,4 0-1 15,5 0-2-15,3 3 0 16,4 1 0-16,2 1 0 16,-2 1 0-16,6-1 0 15,-2 3 1-15,-1-2-1 16,-2 2 0-16,3-2 3 16,-3 2-1-16,-1-4-1 15,-1 4 0-15,0-2 5 16,-3 3 1-16,-1-2 3 15,1 2-5-15,-4 2-3 16,-6-1-2-16,4-1 0 16,-9 2 1-16,4-2 0 0,2 3-1 15,-2 1 4-15,2 1-2 16,4 0-1-16,0 0-1 16,-2 0 0-16,-10 3-5 15,-16 5-32-15,-12 6-73 16,-16 0-111-16,-10-1-214 15</inkml:trace>
  <inkml:trace contextRef="#ctx0" brushRef="#br0" timeOffset="14561.21">3980 10624 244 0,'0'0'29'0,"0"0"-27"16,0 0 18-16,0 0 6 0,0 0-11 15,0 0 5-15,0 0 9 16,0 0-4-16,-21 0-5 16,18 0-8-16,-2 0 4 15,-1 0 6-15,5 0 3 16,-2 0-1-16,0 0-5 15,3 0 2-15,0 0-3 16,0 0-4-16,0 0-2 16,0 0 4-16,0 0-6 15,0 0 2-15,0 0 4 16,-1 0-2-16,-2 0-5 16,-5 0-9-16,2 0 3 15,1 0 5-15,1 0 1 16,4 0 0-16,-3 0 2 15,3 0 1-15,0 0-6 0,0 0 4 16,0 0-5-16,0 0 9 16,0 0 4-16,33-10 0 15,21-5-18-15,22-8 0 16,18-2 1-16,25-4 4 16,18-7-3-16,14-3-1 15,4-3 6-15,-7 3-3 16,-11 4-4-16,-19 11 0 15,-21 5 0-15,-33 9-2 16,-24 4-1-16,-20 4 0 0,-8 0-11 16,-12 2 0-16,0 0 8 15,0 0-9-15,0 2 1 16,-29 9 10-16,-8 5-7 16,-10 1-13-16,-2 2-32 15,-2 1-16-15,0-1-67 16,-6 3-43-16</inkml:trace>
  <inkml:trace contextRef="#ctx0" brushRef="#br0" timeOffset="15075.76">4327 10698 347 0,'0'0'36'0,"0"0"-36"15,-101 69 0-15,74-42 0 16,3 1-2-16,5-4 2 15,8-5-4-15,3-4-2 16,4-4-3-16,1-8 6 16,3 0 6-16,0-3 1 15,0 0 17-15,0 0 8 16,0 0 28-16,0 0 10 16,0 0-13-16,0 0-4 15,0 0-6-15,12-5-11 16,5-2-7-16,10-5 8 15,10 2-1-15,11-7-21 16,18-3 2-16,23-3 10 16,23-4-8-16,18-2 2 15,17-7-7-15,13-1 2 0,11-3-5 16,-6 0-2-16,1 1-4 16,-15 6-2-16,-14 1 0 15,-16 6 0-15,-17 6-2 16,-20 3-7-16,-11 4 3 15,-16 2-3-15,-18 5-2 16,-14 3 1-16,-18 0-7 16,-7 3 7-16,0 0-10 15,0 0 16-15,-28 3-11 16,-14 8-14-16,-19 6-21 16,-13 5-10-16,-12 1-22 15,-4 3-1-15,-6 3-2 0,0 0-1 16,4 5 42-16,1 0-81 15,-1 1-33-15</inkml:trace>
  <inkml:trace contextRef="#ctx0" brushRef="#br0" timeOffset="15455.76">5158 10754 151 0,'0'0'128'0,"-155"68"-87"15,88-35-3-15,18-3 5 16,10-4-42-16,8 1 11 16,3-4-11-16,4 0-2 15,-2-1 4-15,6-1-3 16,3-5 11-16,4-5-2 15,9-4 4-15,4-1-4 0,0-3-2 16,0-2 7 0,0 2-5-16,0-3 14 0,6 0 20 15,18 0 3-15,9-6-5 16,4-2-17-16,8-2-8 16,4 0-11-16,11-3 12 15,13-5-4-15,11 1 7 16,14-8-1-16,8-2 20 15,6-4-10-15,7-3-8 16,-5-2-7-16,2 2-4 16,-6 2-8-16,-8 5-1 15,-8 4-1-15,-14 4 0 16,-10 4-2-16,-3 2-12 16,-3 4-5-16,2-3-2 0,-8 5-1 15,-7-1-3 1,-14 5 9-16,-17 3-41 15,-19 0-51-15,-1 1-57 0,-37 12 2 16</inkml:trace>
  <inkml:trace contextRef="#ctx0" brushRef="#br0" timeOffset="15940.45">5304 11076 456 0,'0'0'12'0,"0"0"-13"16,-55 55 2-16,55-40 9 15,0-4 5-15,0-3 4 16,12 0 3-16,12-4-7 16,2-2 25-16,18-2 3 15,4-2 2-15,17-10-6 16,4-2-16-16,6-2-6 15,8-1-6-15,1-1-9 16,-1-4 0-16,1 3-2 16,-6-1 0-16,-8-1 0 15,-5 4 0-15,-7-2 0 16,-4 2 1-16,-4 0-1 16,0 0 4-16,4 3-4 15,2-2 1-15,5 0-1 0,2-1 0 16,4-2-2-16,-4 2 2 15,-11-1 2-15,-12 7-1 16,-11 4-1-16,-15 4 1 16,-7-1 3-16,-3 4 6 15,-4 0-1-15,0 0 2 16,0 0 7-16,0 0-14 16,0 0-4-16,0 0 0 15,0 0-21-15,-4 0-26 16,-17 4-31-16,-8 2-119 15</inkml:trace>
  <inkml:trace contextRef="#ctx0" brushRef="#br0" timeOffset="18593.85">10555 8903 478 0,'0'0'17'0,"0"0"32"15,0 0 10-15,0 0-25 16,0 0 6-16,0 0 5 16,0 0-13-16,-8-9-1 15,8 9-12-15,0 0-11 16,0 4-8-16,-7 13-1 0,-5 8 1 15,1 8 7-15,2 2-4 16,1 0-2-16,3 0 1 16,-2-3-2-16,2-5 0 15,-7-4-2-15,8-7 2 16,-2-3-1-16,4-6-4 16,2-2 5-16,0-5-11 15,0 0 7-15,0 0 4 16,0-11 10-16,0-5-7 15,2-10 2-15,8-5-4 16,2-4-1-16,5-8-1 16,8-2 1-16,5 1-6 0,4 4 6 15,8 5-4 1,3 12-1-16,2 4 4 0,6 7-2 16,5 0-4-16,-6 5-1 15,-3 2 3-15,-12 5 3 16,-7 0-3-16,-13 10-4 15,-12 8 7-15,-5 7-4 16,-22 5 6-16,-28 3-2 16,-13-2 2-16,-7-3 2 15,-7-3-2-15,11-7 1 16,11-5 0-16,22-5-1 16,16-5 4-16,5-3-4 15,12 0 0-15,0 0-4 16,12 0 1-16,18-8-19 0,11-1 5 15,2 1 16-15,3 1 0 16,-13 4 1-16,-7 1 1 16,-6 2-1-16,-7 0-3 15,-1 9 3-15,-4 2 0 16,2 6 0-16,-4-3 3 16,0 3-3-16,6-2 0 15,-3-1 6-15,7-3-10 16,1-3 4-16,5-5-1 15,9-1-3-15,8-2-9 16,12-2-101-16,1-9-54 16</inkml:trace>
  <inkml:trace contextRef="#ctx0" brushRef="#br0" timeOffset="18949.84">11435 8891 539 0,'0'0'16'0,"0"0"9"0,0 0 9 16,0 0-11-16,-106 49-3 15,91-28-10-15,12-1-7 16,0-1-2-16,3-4-1 16,0-1 0-16,0-4 0 0,27-6 0 15,12-1 1 1,16-3 9-16,7-3-2 0,6-11 3 15,-10-4-9 1,-11-4 2-16,-11-3-2 0,-17-4 0 16,-12 0 32-16,-7 1-16 15,0 7 3-15,-30 2 8 16,-11 9-11-16,-5 6-14 16,-4 4-4-16,0 0-2 15,9 2-19-15,6 8-19 16,15 1-44-16,7 2-80 15,13-4-292-15</inkml:trace>
  <inkml:trace contextRef="#ctx0" brushRef="#br0" timeOffset="19311.86">12216 8802 630 0,'0'0'2'0,"0"0"-2"16,0 0-1-16,0 0 1 15,0 0 1-15,0 0 1 16,8 48-2-16,13-32 0 16,1-2 0-16,1 1 0 15,2 0 0-15,0 0 0 0,-3-1 0 16,-6-3 0-1,-3-2 0-15,-9 1 0 0,-4-3 3 16,0 0 27-16,-11 2 20 16,-11-4 13-16,-11 2 0 15,-2-3-17-15,-5 2-11 16,-2-3-20-16,-4-1-9 16,1-2-1-16,5 0-5 15,6 0-2-15,7-7-20 16,8-5-79-16,12-7-85 15</inkml:trace>
  <inkml:trace contextRef="#ctx0" brushRef="#br0" timeOffset="19506.21">12017 8792 748 0,'0'0'0'0,"0"0"0"16,147-15 0-16,-69 8 6 16,9-2 0-16,-1 2-6 15,-4-1 0-15,-9 0-22 16,-18 2-112-16</inkml:trace>
  <inkml:trace contextRef="#ctx0" brushRef="#br0" timeOffset="20956.37">10926 9509 635 0,'0'0'2'15,"0"0"-2"-15,0 0 9 16,0 0-7-16,0 0-2 16,0 0 5-16,-125 6 2 15,84 5 15-15,-7 0 2 16,-9 5-11-16,-7 2 16 15,-1 4 12-15,0 2-2 16,4 3-7-16,2 6 0 16,6 5-3-16,6 7-11 15,6 1-8-15,4 6-6 0,4 1 7 16,6 4-4-16,7 3-6 16,4 1 2-16,7-1-3 15,7-3 0-15,2-5 0 16,0 0 0-16,0-4 3 15,26-1-6-15,8-3 5 16,8-3-2-16,9 0 0 16,10-7 1-16,6 1-5 15,16-6 5-15,9-3-3 16,13-5 3-16,12-7-1 16,-3-3 1-16,3-5-1 15,-5-3 4-15,1-3-4 16,-4 0-1-16,-8-7-2 0,-6-3 2 15,-6-2-3 1,-4-2 3-16,-2-1 0 0,3-2-1 16,-4-3 0-16,5-1 2 15,1-5 0-15,-5 0 0 16,-3-2 0-16,-4-3 0 16,-6-2 0-16,-5 0-1 15,-5-4 0-15,-9-1 1 16,-6-2 2-16,-6 1-2 15,-7-2 3-15,-10 4-1 16,-10-1-2-16,-7 3 4 16,-5-1 4-16,0 3 4 15,0 4-4-15,-17 2-5 16,-3 1 1-16,-5-1 0 0,-2 0-3 16,-1-2 0-16,-5 3 0 15,1 1 1-15,-8-1 3 16,-1 2 2-16,-2 4-3 15,-2-4 3-15,6 5-2 16,1 1-5-16,1 1 2 16,-2 1 2-16,2 1-2 15,0 2 2-15,-4 0-3 16,1-2 0-16,3 5-1 16,-7-2 1-16,0-2-1 15,-6 2 0-15,-8-1 5 16,-9 0-5-16,-4 0-1 15,-3 2-5-15,-2 0 6 16,5 2 2-16,-2-4-2 0,6 4 0 16,9-2 0-16,4 3-2 15,9 2 2-15,6 2 0 16,-6 2 0-16,4 2-3 16,-10 0 0-16,0 0 2 15,-7 0-2-15,-1 2 3 16,2 0 0-16,-3 2 0 15,-1-1-1-15,-2 2 1 16,3-1 0-16,-2 2-2 16,3 1 2-16,5 2 0 15,0 2 0-15,1-2 1 16,5 2 6-16,-1-2-7 16,2 4 1-16,4-4-2 0,3 2 1 15,5-1 0 1,5 0-2-16,5 0-15 0,10-1-46 15,11-2-72-15,4-3-120 16</inkml:trace>
  <inkml:trace contextRef="#ctx0" brushRef="#br0" timeOffset="23239.93">13238 9406 407 0,'0'0'17'16,"0"0"25"-16,0 0 20 15,0 0-29-15,0 0-5 16,0 0 5-16,-98-9 0 16,77 6-15-16,-3 3-2 15,-2 0-3-15,-3-2 1 0,-4 2 1 16,-3 0-10-16,-6 0 6 16,-3 0 0-16,-5 0-2 15,-11 0 0-15,1 0-4 16,-3 0 5-16,1 0-1 15,7 2 1-15,2 3-2 16,6-1 1-16,5 2-2 16,-1-1-1-16,2 1 1 15,-2 0 1-15,-6 3 5 16,-5-1-4-16,-4 1-2 16,2-1 0-16,3 1 11 15,-2 1-7-15,1 2 0 16,1 0-3-16,3 0-5 0,-1 2 4 15,4 1 0 1,-3 5-4-16,3 0-3 0,-1 3 2 16,2-3-2-16,2 4 1 15,-2 1 5-15,4-2-4 16,-2 4 1-16,5-1 1 16,5-1-1-16,4 2 3 15,3-1 2-15,2 3-5 16,3 1 8-16,2 0-4 15,3-1-5-15,8 4-1 16,-1 0 7-16,4 0-1 16,1 1-5-16,4 0 1 15,-2 0-2-15,3-2-1 0,0 0 0 16,0 1-2-16,3-1 4 16,15 1-2-16,4-2 4 15,1-1-4-15,6-1 4 16,1 0-4-16,5 0 3 15,1 1-2-15,4-4-1 16,-1 1 0-16,8-1 0 16,4-4 3-16,6-2-3 15,-1-1 0-15,6 0-3 16,-4-2 5-16,2-1-2 16,-5 1 2-16,0-2-2 15,-4-1 0-15,5-1 0 16,3-2 0-16,-1-2 0 15,6-5 0-15,5 0 2 0,-1-3 5 16,2-1-6 0,-6 0 1-16,1 0-2 0,3 0 1 15,5 0-1-15,0 0 1 16,0 0 1-16,0 0-2 16,-10 0-1-16,0-1 1 15,-7-3 5-15,2-3-4 16,5 1 2-16,3-1 5 15,-2-2 0-15,7 2-5 16,-3 0-1-16,-3-1-1 16,-2 1-1-16,-5 2 0 15,-1-3 3-15,1 0 2 0,0-3 1 16,5 1-2-16,-5-3-2 16,-4-4-1-16,1-3 5 15,-4 0-4-15,-7-4-2 16,-5 0 0-16,-11 0 0 15,-7-1 1-15,-8 2-1 16,-3 1 4-16,-1 0-3 16,1-5 0-16,-1 1 0 15,-1-4 1-15,0 1 0 16,-3-4-2-16,-1 4 2 16,-4-3 0-16,0 4 1 15,0 0-4-15,0 0 2 16,0 0 1-16,0-2-2 15,-7-1 0-15,0 0-1 16,1-2 3-16,-1 6-3 0,-3-3 1 16,-3 5-1-16,-1-2 1 15,-5 7 0-15,-3-2 0 16,-3 4 1-16,-4 1-2 16,-6 1 2-16,1-2-2 15,-2 1 2-15,2 0-3 16,-2 0 3-16,6 0-1 15,1 3 1-15,0 3-1 16,6-2 0-16,4 3 0 16,-3-1 0-16,1 5 0 15,-1-2 0-15,-1 3-3 16,0-1 3-16,0 1 0 0,1 2 0 16,1-2-1-16,-4 0 1 15,-5-2 0-15,3 0 0 16,0 0 0-16,-3-2 0 15,5 1 1-15,-3 0 3 16,7-1-4-16,-3 2-1 16,5 1 1-16,5-1 2 15,5 3-2-15,-1 0 0 16,-2-1 0-16,0 2 1 16,3 0-1-16,1 1 1 15,-1-3-3-15,-2 3 5 16,1-1-2-16,-3 1 4 15,-2-1-5-15,0-1 0 0,-3 0 2 16,-1-2-2-16,-1 1 0 16,-6-2-1-16,5 3 1 15,1-2 4-15,4 0-2 16,2 4 1-16,3-1 1 16,2 0-4-16,-1 0 8 15,3 1-4-15,-2 2-3 16,3-3 1-16,-2 1-1 15,-2 1 3-15,3-1-4 16,-8 1 1-16,0-1 5 16,-3 0-6-16,-3 0 3 15,0 0-2-15,4 2 3 0,-1-3-1 16,-1 3-1-16,3 0-2 16,0 0 6-16,10-2-6 15,3 2 0-15,3 0-2 16,0 0 1-16,-3 0-2 15,-4 0-15-15,-8 0-48 16,-19 2-56-16,-4 5-55 16,-11-2-141-16</inkml:trace>
  <inkml:trace contextRef="#ctx0" brushRef="#br0" timeOffset="27121.59">11257 9953 333 0,'0'0'35'0,"0"0"-25"15,0 0 15-15,0 0 7 16,0 0-12-16,0 0 17 0,0 0-9 16,0 0 31-1,0 0-2-15,0-2 15 0,0 1-17 16,17-5-18 0,12-2-24-16,16 0-12 0,15-1 2 15,11-3-1-15,12 0-2 16,9-2 0-16,14-3 0 15,11 0 0-15,12-3 0 16,-7-1 0-16,-2 1 0 16,-10 3-2-16,-15 1-1 15,-11 3 3-15,-11 5-1 16,-13 2 1-16,-14 1 0 16,-16 3-3-16,-17 1-3 15,-8-1-1-15,-5 2 4 16,0 0 2-16,0 0-5 15,3 0-10-15,9 0-11 0,1 0-11 16,1 0-31-16,-1 0-43 16,-10 0-147-16</inkml:trace>
  <inkml:trace contextRef="#ctx0" brushRef="#br0" timeOffset="27772.65">11342 10249 570 0,'0'0'57'0,"0"0"-28"16,0 0 9-16,0 0-16 16,0 0-6-16,0 0-12 15,66-13-3-15,-32 6 10 16,12-4 12-16,8-1-2 15,10-1 0-15,20-7 2 16,14-4-12-16,21-7-6 16,17-3-4-16,15-5 3 15,17 0-2-15,10 1-4 0,0 4 7 16,-10 5-5-16,-19 5 0 16,-24 4-1-16,-20 10-3 15,-14-2 4-15,-18 5-6 16,-24-3-2-16,-13 3 8 15,-17 2-3-15,-10 1 0 16,-9 2 3-16,0 2 0 16,0 0 0-16,0-1-8 15,0 1-42-15,-13 0-17 16,-24 1-58-16,-11 6-33 16,-9 3-168-16</inkml:trace>
  <inkml:trace contextRef="#ctx0" brushRef="#br0" timeOffset="28305.96">11769 10369 298 0,'0'0'4'0,"0"0"76"0,0 0-28 16,0 0 15-16,0 0-32 16,0 0 3-16,0 36 1 15,0-33-8-15,19-1 15 16,8-2 13-16,9 0 8 15,9 0-28-15,19-9-13 16,12-3-5-16,12-1 2 16,15-5 0-16,16-5-12 15,26-2-2-15,17-8 8 16,14-1-15-16,6-3-2 16,-11-1 0-16,-20 5-2 15,-27 4-2-15,-31 4-10 16,-22 8 8-16,-18 1 2 15,-10 5 1-15,-2 2 1 0,-2 1 1 16,2-1 1-16,-4 2 0 16,-3 2-1-16,-16 3-7 15,-6-1-2-15,-12 3-21 16,0 0-40-16,0 0 1 16,-13 0 18-16,-23 12-14 15,-15 2-31-15,-8 2-141 16</inkml:trace>
  <inkml:trace contextRef="#ctx0" brushRef="#br0" timeOffset="28788.7">12391 10455 343 0,'0'0'65'0,"0"0"5"16,0 0-17-16,0 0-23 16,0 0-15-16,0 0-5 15,1 9 7-15,10-6-7 16,2-3-1-16,5 2 15 0,7-2 25 15,15 0 0-15,14 0 1 16,18-8-11-16,13 0-19 16,15-3 1-16,13-3-5 15,15-3-5-15,8-5 1 16,6-1 0-16,2-1 2 16,-8 0-4-16,-15 3-8 15,-18 4 0-15,-22 5-2 16,-23 4-1-16,-21 2 0 15,-15 3 2-15,-6 3-1 16,-10-2 0-16,-4 1-1 16,3-1 1-16,-5 2-2 0,0 0-11 15,0 0-21 1,0 0-39-16,-26 5-19 0,-11 5 26 16,-15 4-76-16,-5-1-261 15</inkml:trace>
  <inkml:trace contextRef="#ctx0" brushRef="#br0" timeOffset="29326.75">12806 10631 390 0,'0'0'11'15,"0"0"22"-15,0 0 36 0,0 0 2 16,0 0-31-16,0 0 16 16,29 21-10-16,3-21-7 15,6 0 8-15,4-1-3 16,6-5 20-16,6-1-23 16,11-2-15-16,8-1 6 15,9 0 5-15,8-5-17 16,4 0-7-16,3-3-2 15,-3 0-3-15,-11 3-7 16,-14 1 1-16,-17 3-1 16,-15 1-1-16,-17 6 0 15,-10-2 0-15,-4 6 5 0,-6-2 7 16,0 2 8-16,0 0 1 16,0 0-5-16,0 0-1 15,0 0-3-15,0 0-4 16,0 0-3-16,0 0 3 15,0 0-2-15,0 0-5 16,0 0-1-16,0 0 1 16,0 0 0-16,0 0 0 15,0 0-1-15,0 0 0 16,0 0 1-16,0 0-1 16,0 0-1-16,0 0 0 15,0 0-4-15,0 0-9 16,0 0-20-16,0 0-42 15,-7-3-61-15,-14-1-94 16</inkml:trace>
  <inkml:trace contextRef="#ctx0" brushRef="#br0" timeOffset="34144.47">18599 9347 458 0,'0'0'30'0,"0"0"-18"16,0 0 3-16,0 0 39 15,0 0-17-15,-54-45-2 16,41 37-1-16,-5 2-19 16,-6-1 14-16,-5-1-16 15,-3-1-13-15,-8 3 7 16,-5-1-4-16,-9 0-3 16,-4 4 0-16,-6-1 2 15,-10-1-2-15,-1 3 0 16,-6 2 0-16,2 0 0 15,-2 0 0-15,-2 0 1 16,-4 5 2-16,2 4-3 16,-6-1-1-16,3 3-1 0,2 1 2 15,1 6 3 1,-1 2-3-16,5 6-1 0,-3 2 1 16,-2 2 0-16,1 4 0 15,10 4 0-15,2 7 1 16,14 2-1-16,14 2 1 15,4 1 4-15,8 0-1 16,8 3 2-16,6 2 8 16,7 1-1-16,12 0 0 15,0 3 0-15,4-1 6 16,26 1 4-16,11-5-10 16,14-2-6-16,11-1 13 15,15-4-12-15,12-2 3 0,7 0-4 16,8-5 3-16,10 1-3 15,11-5 0-15,5-2-3 16,15-5 11 0,-1-2 2-16,-3-5-10 0,2-2 6 15,-10-4-2-15,-1-2-8 16,-11-6-2-16,-1-1 6 16,-5-3-5-16,-3-4 10 15,-7 0-5-15,-7 0-7 16,-12-8 2-16,-7-1-6 15,1-5 4-15,1-2 0 16,6-6 0-16,3-5 0 16,0-2 0-16,3-5 0 15,-6-1 0-15,-11 0-1 0,-10-4 1 16,-10-2 0 0,-9 0 5-16,-11 1-5 0,-9 0 0 15,1-4 1-15,-11 2 6 16,2-1-7-16,-6-4 2 15,-2 0 0-15,-6 1-2 16,-9 3 0-16,0-1 5 16,0 6-5-16,0-1 3 15,0 1 7-15,-4 3-6 16,-6 1-1-16,-2 2-2 16,0-1-1-16,-4-1 1 15,-1 2-1-15,-6-1 0 16,0 1 0-16,-6 3 0 15,-6 4 2-15,-2 2 5 16,-6 1-7-16,-1 3 1 0,1-1-2 16,-3 6 2-16,-3-3-3 15,-1 1 1-15,0 3 1 16,-2 1-5-16,-2 1 2 16,-3 3 2-16,-4 2-5 15,0 2-4-15,-2 1 5 16,-4 3 3-16,5 0-1 15,-3 0 1-15,3 0 0 16,-4 0 2-16,-6 0 0 16,-8 0-2-16,-11 3-1 15,-5-2 3-15,-4 1-2 16,1-2-1-16,-4 0 0 0,-6 0 0 16,-2 0 3-1,4 0 0-15,4 0 0 0,7 1 0 16,3 4 0-16,1 0-2 15,3 2 1-15,4 3-3 16,5 2 3-16,8 2-4 16,6-3-21-16,16 3-28 15,11-1-40-15,22-1-42 16,17-3-110-16</inkml:trace>
  <inkml:trace contextRef="#ctx0" brushRef="#br0" timeOffset="36121.93">21322 9227 462 0,'0'0'13'0,"0"0"-13"15,0 0 50-15,0 0 0 16,-134-26-1-16,106 19-11 16,-8 1 1-16,-5-1-15 0,-6 0-23 15,-14 2 0-15,-3 0 6 16,-11 1-2-16,-11 1 2 16,1 1 4-16,-3 1-8 15,1-1 4-15,6 2-6 16,-5 0 3-16,1 0 4 15,2 0 1-15,-4 0-6 16,2 5 0-16,3 4-3 16,0-1 1-16,1 3 4 15,-4-2 5-15,-1 5-7 16,4-1 7-16,0 3-6 16,1-1-2-16,1 2-1 15,2 4 5-15,-1-1 1 16,3 3-4-16,-5 0 0 0,0 3 0 15,1 1-3-15,3-1 4 16,7 1 1 0,7 2-2-16,8 0 2 0,9 1-4 15,4 1 7-15,6 3-8 16,2-1 4-16,4 1 1 16,-2 2-3-16,2 1 0 15,5-1 2-15,-1 5-3 16,0-5 0-16,7 2-1 15,2-2 3-15,8 4 3 16,6-2-6-16,3 2 4 16,0-2-3-16,0-1 0 15,20-3 4-15,14 0 2 0,5 2 0 16,9-1-4-16,6-2 1 16,2 0-1-16,5-4 4 15,3-1-4-15,4-2 4 16,3 0-6-16,-1-2 0 15,0-2 1-15,-5-3-1 16,0-2 1-16,2-3 7 16,2-1-1-16,6-3 3 15,7 0 8-15,5-3-10 16,3-2 13-16,2-1-15 16,4-2 0-16,4 1 9 15,0-1-6-15,-3 3-1 0,-6-1-2 16,0 0-4-16,-6-1-3 15,-11-1 12-15,-6 2-10 16,-6-3 12-16,2-1-6 16,3 0 13-16,4 0-12 15,4 0-4-15,0 0-4 16,-5 0 4-16,-1 0-3 16,-6 0-2-16,3-1 0 15,0-5 1-15,1-1 0 16,5-1 0-16,2-1 2 15,2-2-3-15,4-1 0 16,0 0 0-16,-1-1 0 16,0-1 0-16,-9-3 1 0,-6 1-1 15,-5-2 0-15,-9-2 1 16,-4-1-2-16,-7-4 1 16,-2-3 0-16,0-3-1 15,-5 0 2-15,-2-2-3 16,0-1 5-16,-2 1-3 15,2 2 0-15,-3 0-1 16,-2-1 1-16,-4-2 1 16,-1-2-1-16,-3 0 0 15,-1 2-1-15,-3 5-2 16,-12 2 1-16,-1 3 0 16,0 3 2-16,0 0-2 15,0 0 3-15,-6 4-1 16,-10-5 0-16,3 0-1 15,-2 2 1-15,-2-3 1 0,2-1-1 16,-4 2 0-16,-6-1-1 16,1 2 1-16,-2 0-2 15,0 1 0-15,-3 1-2 16,-1 4 0-16,1-2-2 16,-4 3 4-16,-1-1 0 15,8 1 0-15,1 2 4 16,5 0-2-16,4 0 2 15,2 2-2-15,-2-2-2 16,3 0 2-16,-2 3 0 0,0-2 0 16,-6-1-2-1,0-1 1-15,-3-2 1 0,-10-1-1 16,5 0 0 0,-8-1 1-16,0 2-1 0,4 2 1 15,2 4-1-15,-1 0 0 16,6 1 1-16,-4-1-2 15,1 4 3-15,1-2-2 16,1 4 1-16,-2 0 0 16,-4 0 0-16,-3 0 0 15,-2 2 1-15,-1-1-1 16,-7-3 1-16,0 5 0 16,-5-3-1-16,-11 2 1 15,-1-2-1-15,-7 1 1 0,2 2-1 16,5-3 3-16,6 1-3 15,14 2 0-15,-6 0-3 16,4 0-18-16,-12 0-76 16,-9 0-58-16,-5 2-98 15</inkml:trace>
  <inkml:trace contextRef="#ctx0" brushRef="#br0" timeOffset="40304.86">16694 9789 153 0,'0'0'124'0,"0"0"-49"16,0 0-20-16,0 0-15 16,0 0-8-16,0 0-11 0,0 0-5 15,0 0 0-15,0 0 3 16,0 0 6-16,-3 0-2 16,3 0 0-16,-4 0 4 15,1 0-13-15,-5 0-7 16,2 0 0-16,-3 0-3 15,-1 0 2-15,8 0-5 16,-1 0 14-16,3 0 6 16,0 0 0-16,0 0-4 15,8 0 16-15,38-6-25 16,20-1-8-16,31-4 0 16,16-2-2-16,21 1 2 15,23-7-1-15,24-1 1 16,24-4 0-16,10-7-2 0,6-5 4 15,-9-1-2 1,-11-1 2-16,-38 9-2 0,-41 5-2 16,-51 11 2-16,-41 9 0 15,-22 3-22-15,-8 1 8 16,0 0 3-16,-13 0 0 16,-29 0-13-16,-21 5-55 15,-19 5-18-15,-12 2-81 16</inkml:trace>
  <inkml:trace contextRef="#ctx0" brushRef="#br0" timeOffset="40787.73">16461 10249 283 0,'0'0'19'0,"0"0"35"0,0 0-19 16,0 0 8-1,0 0 16-15,0 0-3 0,9 9-12 16,42-10 8-16,23-8 4 16,26-6-9-16,19 0-1 15,19-7-1-15,27-3-4 16,19-7-16-16,27-8-1 16,17-6-13-16,9-3-8 15,0 1-1-15,1 2-1 16,-12 5-1-16,-34 7-3 15,-33 7 3-15,-49 8-1 16,-35 10-10-16,-29 1 1 16,-21 5-3-16,-13 0 3 15,-12 3-6-15,0-1-10 16,0 1-1-16,0 0-72 0,-12 1-29 16,-31 9 71-1,-15 3-60-15</inkml:trace>
  <inkml:trace contextRef="#ctx0" brushRef="#br0" timeOffset="41270.96">17298 10469 624 0,'0'0'3'0,"0"0"-1"15,0 0 25-15,0 0 33 16,0 0-29-16,167-9 10 0,-67-4 4 16,15-2-22-16,18-3-6 15,16-5-6-15,19-5 24 16,20-5-15-16,27-3-9 16,22-5-3-16,19-2-2 15,0-3-2-15,-19-3 1 16,-29 8-4-16,-39 7-1 15,-48 11 0-15,-46 12-3 16,-38 5-8-16,-23 3-13 16,-14 3 7-16,0-3-11 15,-4 3 26-15,-30 0-53 16,-24 5-49-16,-19 10-5 16,-17 5-75-16</inkml:trace>
  <inkml:trace contextRef="#ctx0" brushRef="#br0" timeOffset="41682.4">18493 10507 429 0,'0'0'83'16,"0"0"-83"-16,0 0 0 15,0 0 1-15,0 0-1 16,0 0 1-16,0 4 27 15,0-4-5-15,0 0-8 16,0 0 11-16,0 0 3 16,0 1-9-16,0-1-9 15,0 2-7-15,0-2-3 16,0 0-1-16,0 0 0 16,0 1 0-16,0 3 0 15,0-1-7-15,21 0-33 16,6-3-175-16</inkml:trace>
  <inkml:trace contextRef="#ctx0" brushRef="#br0" timeOffset="42240.87">19787 10514 388 0,'0'0'173'16,"0"0"-120"-16,0 0-3 15,0 0 18-15,0 0-7 16,0 0-21-16,-1 0 2 16,1 0-15-16,0 0-8 15,0 0 2-15,5 0 9 0,25-2 5 16,19-6-27-16,25-4-7 15,25-4 0-15,21 0 0 16,22-2 1-16,25-5 6 16,26 0 1-16,9-4-4 15,10-2-5-15,-15 0-1 16,-21 5 1-16,-22 2-4 16,-33 8-2-16,-24 4 5 15,-25 2-9-15,-23 4-6 16,-20 1 1-16,-18 1-6 15,-8 0 4-15,-3 2-2 16,0-1-1-16,-30-1-58 16,-24 1-96-16,-18-1-45 15</inkml:trace>
  <inkml:trace contextRef="#ctx0" brushRef="#br0" timeOffset="42645.33">19841 10176 351 0,'0'0'151'0,"0"0"-140"15,0 0 48-15,0 0-16 16,0 0-42-16,0 0 42 16,163-34-1-16,-79 22-3 15,18 0 0-15,16-3 4 16,24-2-2-16,25-4-10 16,16-1-4-16,16-1-15 15,7-3 0-15,-4 1-6 16,-8 1-1-16,-21 3 0 15,-31 5-5-15,-36 6-1 16,-32 4-5-16,-35 3 2 16,-24 0-4-16,-15 0-2 15,0 1-33-15,-16 2 11 16,-38 0-63-16,-23 0-82 16,-23 0-45-16</inkml:trace>
  <inkml:trace contextRef="#ctx0" brushRef="#br0" timeOffset="42995.73">20125 9907 466 0,'0'0'28'16,"0"0"-27"-16,0 0 25 15,0 0 55-15,0 0-14 0,0 0-54 16,88-22 11-16,-24 12 4 16,18-1-7-16,12-2 10 15,18-2 10-15,14 1-21 16,13-2 11-16,2-1-12 16,1 0-7-16,-1 5-2 15,-11-3-10-15,-11 2 2 16,-27 2-2-16,-30 2 0 15,-30 4-18-15,-23 2-3 16,-9 1-23-16,-3 1-14 16,-39-1 24-16,-22 2-172 15,-18-3-127-15</inkml:trace>
  <inkml:trace contextRef="#ctx0" brushRef="#br0" timeOffset="43389.05">19574 9706 656 0,'0'0'40'0,"0"0"-6"0,0 0-19 15,0 0-5-15,0 0-4 16,0 0 13-16,193-33 9 16,-111 23 15-16,16-2-21 15,17-3 13-15,13 3-3 16,5-2-15-16,4 1-7 16,-6 1 9-16,-5 3-9 15,-11-2-2-15,-17 5-6 16,-19-2 1-16,-26 4-3 15,-19 1 0-15,-18 1 0 16,-15 2-1-16,-1 0-5 16,0 0-18-16,0 0-16 15,-12 0-48-15,-27 0-13 0,-21 0-34 16,-12 0-116-16</inkml:trace>
  <inkml:trace contextRef="#ctx0" brushRef="#br0" timeOffset="43971.83">18903 9593 436 0,'0'0'69'16,"0"0"-52"-16,0 0 43 16,0 0-4-16,0 0-7 0,0 0-10 15,12-3-4-15,1 0 0 16,14-1-4-16,15-3-28 16,19-1 6-16,23-1 4 15,16-3 3-15,28 2-4 16,17-4 6-1,14 2-5-15,11-3 3 0,-6 0-12 16,-23 3 0-16,-25 0-4 16,-37 3 0-16,-37 5 0 15,-25 2 0-15,-11 2-2 16,-6-2 2-16,0 2 0 16,0 0 2-16,0 0-2 15,0 0 0-15,0 0-3 16,0 0-20-16,0 0-33 0,0 0-51 15,-13 2-11 1,-9 1 6-16,-5 2-365 0</inkml:trace>
  <inkml:trace contextRef="#ctx0" brushRef="#br0" timeOffset="49706.88">18372 8524 408 0,'0'0'27'0,"0"0"-26"16,0 0-2-16,0 0 5 15,0 0-3-15,0 0 11 16,0 0 9-16,-28 0-5 16,28 0 15-16,-3 0-5 15,1 0-12-15,2 0-4 16,0 0 0-16,0 0 6 16,0 0 11-16,0 0 6 15,2 0-9-15,14-7-17 16,5-3-2-16,3-3-4 15,0-2-1-15,-5-2 0 16,-1-3-3-16,-11 0 0 16,-3 0-3-16,-4 4-1 15,0 3 7-15,0 6 0 0,-13 6 0 16,0 1-2 0,-6 0-14-16,-8 10-3 0,-6 10 17 15,-4 10-1-15,6 13 3 16,-7 10 0-16,-5 14 4 15,-6 6-2-15,4-4 2 16,0-10-1-16,11-12-3 16,9-16 1-16,2-9 13 15,4-8 10-15,3-7 2 16,2-4-10-16,-2-3-5 16,-1 0 1-16,0-7-3 15,10-9-9-15,7-5 0 0,0-2-4 16,7 2-12-16,19 3 7 15,2 5 4-15,-1 4-2 16,9 6 1-16,-2 3-1 16,12 0 7-16,1 3 2 15,7 6 4-15,4 4 3 16,-3 1-7-16,-6 0-2 16,-7-3 0-16,-12-4-7 15,-10 0-10-15,2-7-20 16,0 0-16-16,11-3 2 15,-5-11-71-15,5-4-102 16</inkml:trace>
  <inkml:trace contextRef="#ctx0" brushRef="#br0" timeOffset="50006.46">18720 8696 256 0,'0'0'97'0,"0"0"-92"16,0 0 12-16,0 0 32 15,0 0 2-15,-149 58-11 16,130-40-36-16,8-1 16 15,9-1-19-15,2-3 3 16,2-5 3-16,26-3-5 16,20-5 7-16,13 0 10 15,-2-6-8-15,0-8-9 16,-11-5-1-16,-14-2 7 16,-12-7-4-16,-10-3 13 0,-12-5-16 15,0 6 4 1,-27 6-1-16,-30 11-8 0,-21 10-3 15,-13 3-10-15,6 9-4 16,14 8 12-16,20 0 2 16,31 2 1-16,20-4-17 15,4-2-101-15,56-6-224 16</inkml:trace>
  <inkml:trace contextRef="#ctx0" brushRef="#br0" timeOffset="50321.7">19465 8565 414 0,'0'0'7'0,"0"0"9"0,0 0 43 16,-130-20-40-16,64 20 7 15,6 2 7-15,5 8-7 16,16-2-15-16,22 1-11 16,12-1-1-16,5 2-2 15,20 1 3-15,28 4-1 16,18-1 2-16,8 3-2 15,7-3-1-15,-7-1 2 16,-11 1 2-16,-20-3-1 16,-19-5 6-16,-24 2-7 15,0-2 8-15,-38 0 19 16,-30 3 8-16,-18-1-26 16,-10 1-8-16,7-4-1 15,19-2-2-15,16-3-24 0,23 0-12 16,19 0-15-16,12-8-42 15,1-2-93-15</inkml:trace>
  <inkml:trace contextRef="#ctx0" brushRef="#br0" timeOffset="51889.61">19525 8683 502 0,'0'0'4'0,"0"0"41"15,0 0-24-15,0 0-21 16,0 0 16-16,0 0-12 15,162-56 17-15,-112 35 4 16,-11 0-1-16,-2 0-14 0,-9 0-2 16,-16 4 0-1,-7 5-3-15,-5 5 12 0,0 6 7 16,-32 1-24 0,-8 0-5-16,-8 0-7 0,1 2 7 15,5 6-1-15,9 0 2 16,4 1-9-16,15-2-5 15,14 4-4-15,0 0-13 16,9 1 1-16,22 2 17 16,12 1-1-16,5 2 12 15,4-2-2-15,0-1 8 16,-10 0 5-16,-10-4 4 16,-16-5 40-16,-13-2-27 15,-3-2 22-15,0 2 19 0,-34 2-6 16,-12-2 5-16,-4 2-27 15,3-1-29-15,9-3-3 16,9 1 0-16,12-2-6 16,8 0-17-16,9-4-22 15,2-12-58-15,41-8-72 16,18-10-160-16</inkml:trace>
  <inkml:trace contextRef="#ctx0" brushRef="#br0" timeOffset="52922.56">20247 8249 588 0,'0'0'16'15,"0"0"33"-15,0 0 24 16,0 0-46-16,0 0-17 0,0 0-10 16,0 0-7-16,0 21 7 15,0 10 0-15,0 12 5 16,0 5-3-16,-9 4 3 15,2 4-5-15,2-2 0 16,5-5 0-16,0-8-10 16,13-9-9-16,11-12-4 15,2-9 6-15,-1-6 0 16,5-5 12-16,4 0 3 16,4-11 1-16,5-9 1 0,-5-7 1 15,4-7-1 1,-3-2-1-16,-13 5 0 0,-10 6-23 15,-16 14 24-15,0 8 1 16,-10 3 8-16,-20 0-9 16,4 9 0-16,3 5 0 15,11 0 1-15,12 2-1 16,0 2 3-16,17 0-6 16,27 1 1-16,29-4-7 15,15-6-3-15,13-6 10 16,15-3 2-16,-8-7-36 15,-7-12-18-15,-16-6-74 16,-19-5 60-16,-15-2 68 16,-17 0 72-16,-19 1-46 15,-15 6 40-15,-4 7-54 0,-37 8 58 16,-23 9-51-16,-3 1-13 16,0 3 10-16,9 11 1 15,16-1-4-15,16 3-9 16,19 1 0-16,7 0 3 15,0 2-7-15,34 3 0 16,11 5 0-16,15 0-1 16,10 1-30-16,-2-1 26 15,-6-8-22-15,-17-5 23 16,-19-6 2-16,-18-5 0 0,-8-3 2 16,-8 0 9-1,-34 0 8-15,-20 0-11 0,-7-5-6 16,7-5-2-16,17-3-7 15,15-1 4-15,14-5-19 16,16-1-4-16,4-2-4 16,35 2 32-16,23 0 0 15,20 1-2-15,11 2 2 16,14 0 1-16,4-1 12 16,0 0-12-16,-12 2 12 15,-24 3 14-15,-26 5-5 16,-36 3-6-16,-13 1-2 15,0 3 33-15,-31 1-40 16,-27 0-6-16,-15 0-1 16,-8 1-2-16,5 9-1 0,6 1 2 15,19-2 1 1,15 3-8-16,19-2-5 0,15 1-15 16,2 3-11-16,22-2-3 15,24 2 12-15,13 1 0 16,7-3 1-16,0 3 19 15,-12-7 10-15,-19-2 40 16,-14-4 31-16,-20-1-6 16,-1-1-4-16,-6 4-11 15,-39-4-10-15,-19 3-19 16,-9 1-16-16,4-2-5 16,8 0-8-16,14-1-47 0,14-1-67 15,24-1-230 1</inkml:trace>
  <inkml:trace contextRef="#ctx0" brushRef="#br0" timeOffset="53225.9">22452 8373 771 0,'0'0'0'16,"0"0"2"-16,0 0 18 15,0 0-9-15,0 0-11 16,0 0-19-16,-30 3 19 16,51 16 1-16,-3 8 0 15,7 2 1-15,3 6-2 0,-2 7 0 16,-7 2 2-16,-13 4-6 16,-6-7 6-16,0-7-4 15,-22-10 1-15,-10-10 1 16,-5-6 6-16,-6-5-2 15,-4-3 14-15,-3 0-13 16,-4-9-5-16,0-11-43 16,4-7-120-16</inkml:trace>
  <inkml:trace contextRef="#ctx0" brushRef="#br0" timeOffset="53365.25">22280 8226 740 0,'0'0'0'16,"0"0"-31"-16,0 0-5 16,167-12-20-16,-91 12-32 15,11 1-117-15</inkml:trace>
  <inkml:trace contextRef="#ctx0" brushRef="#br0" timeOffset="53671.8">22808 8397 593 0,'0'0'3'0,"0"0"22"0,-130 52 24 15,120-36-32-15,10-2 0 16,0-1 1-16,5-5-9 16,27-1-1-16,16-3 1 15,7-4-9-15,-1 0 16 16,-8-10-11-16,-9-4-2 15,-12-3 9-15,-11-5 6 16,-14 4-15-16,0-2 6 16,-21 3-6-16,-26 5-3 15,-16 2-4-15,-4 4-15 16,6 5-4-16,10 1 1 16,26 0-28-16,16 1-32 0,9 2-59 15,22 1-73 1</inkml:trace>
  <inkml:trace contextRef="#ctx0" brushRef="#br0" timeOffset="53860.56">23192 8386 601 0,'0'0'83'16,"0"0"-31"-16,0 0-32 16,0 0-15-16,0 0 11 15,0 0 12-15,-28 36-20 16,23-26-4-16,3-1-3 15,2-3-1-15,0-5-2 16,0-1-30-16,0 0-34 0,2 0-36 16,10-12-74-1</inkml:trace>
  <inkml:trace contextRef="#ctx0" brushRef="#br0" timeOffset="53981.18">23117 8219 570 0,'0'0'0'0,"0"0"-4"16,0 0-11-16,0 0-42 16,0 0-17-16,0 0-303 15</inkml:trace>
  <inkml:trace contextRef="#ctx0" brushRef="#br0" timeOffset="54420.99">23490 8425 437 0,'0'0'2'16,"0"0"62"-16,0 45-31 15,0-30 14-15,0-1-31 16,0-6 2-16,-2-1 2 16,-8-3 7-16,1-2-7 15,-1-1 5-15,-3-1 10 16,0 0 5-16,-2-3 2 15,-2-8-30-15,13-4 0 16,4-5-1-16,0-3-11 16,13-1 2-16,17 4-4 0,2 1-2 15,5 6-6-15,-4 9-2 16,10 1-23-16,5 3-4 16,1 0 26-16,5 3 6 15,1 6 3-15,-1 3-2 16,-5 4 6-16,-6 0 0 15,-18 1 0-15,-9-3-1 16,-16-2-3-16,0-4 0 16,0-2 4-16,-5-2 0 15,-15-1 18-15,0-2 0 16,-6-1-5-16,-3 0-13 16,-7 0-6-16,-2 0-60 0,-5-6-124 15</inkml:trace>
  <inkml:trace contextRef="#ctx0" brushRef="#br0" timeOffset="54725.52">23290 8122 375 0,'0'0'99'0,"0"0"-84"15,0 0 30-15,-52 57 8 16,52-40-36-16,0-5-4 0,0-2-7 16,20-4 3-1,7-6 19-15,6 0-2 0,-3 0 6 16,0-13-24-16,-7-5-1 16,-6-4-1-16,-13-3-4 15,-4-1-2-15,-1 3 4 16,-30 4 3-16,-7 4-7 15,-14 9 0-15,-13 6-37 16,-13 4-28-16,-4 13-45 16,-9 2-201-16</inkml:trace>
  <inkml:trace contextRef="#ctx0" brushRef="#br0" timeOffset="55887.5">16165 8716 450 0,'0'0'10'0,"0"0"43"15,0 0 29-15,0-48-28 0,0 37-1 16,0 3-3-16,3 3-26 16,-2 4 26-16,-1 1-17 15,0 0-22-15,11 6-11 16,2 14-5-16,6 9 5 16,4 6 7-16,-1 6-4 15,2-1-1-15,-11 1-2 16,-1-3-3-16,-10-8-16 15,-2-4-25-15,0-11-22 16,-14-5 23-16,-11-6-11 0,-9-4-5 16,-14 0-80-16,-12-14-47 15,-7-6 104-15,-4-6 45 16,0-3 37-16,9-3 157 16,14-1-64-16,15 1-32 15,18 8 19-15,14 2-8 16,1 2-30-16,9-1-10 15,24-1-6-15,8 3-12 16,13-1-13-16,6 2-2 16,5 4 1-16,0 0-5 15,-3 4-32-15,-4 3-70 16,-8 2-107-16</inkml:trace>
  <inkml:trace contextRef="#ctx0" brushRef="#br0" timeOffset="56455.78">16569 8782 396 0,'0'0'1'0,"0"0"71"16,0 0-25-16,15 46 16 15,-15-32-26-15,0 1 19 16,0-5-36-16,-5 1 17 15,-4-3-33-15,4-3 0 0,5-2 0 16,0-3-4 0,0 0 0-16,4-4-1 0,26-9-32 15,10-6-79-15,5 0 13 16,1 1 32-16,-6 1-6 16,-4 5 63-16,-3 2 10 15,-9 5 1-15,-4 3 40 16,-11 2-20-16,-5 0 16 15,5 0 6-15,-6 7 6 16,2 2-8-16,-1-1-21 16,4 2 3-16,0-3-18 15,5 1-2-15,1-4-3 16,3-1 8-16,2-3 5 16,-2 0 9-16,-4 0-13 15,1 0 3-15,-3-3-6 0,3-6-3 16,-2-2-3-1,-2-3 1-15,0 5-1 0,-6-1 4 16,-2 6-4-16,-2 1 21 16,0 3 4-16,0 0-12 15,0 0-13-15,0 0-4 16,0 0-7-16,0 0-11 16,6 0 0-16,2 3-1 15,11 0-31-15,9-3-3 16,5 0-10-16,4 0-11 15,-6-11-192-15</inkml:trace>
  <inkml:trace contextRef="#ctx0" brushRef="#br0" timeOffset="56973.31">17311 8397 446 0,'0'0'150'0,"0"0"-47"15,0 0-62-15,0 0-41 16,0 0 4-16,0 0 12 15,11 51 16-15,2-13 2 16,5 4-23-16,11 1-1 16,-1 1-10-16,-1-3 1 15,-2-7-1-15,-5-13-13 16,-4-10-9-16,-2-7 2 16,2-4-10-16,5 0 8 0,8-7 4 15,1-10 4-15,-1-6-17 16,-1-2-4-16,-2-2-12 15,-7 6-10-15,-6 4 21 16,-2 7 32-16,-8 6 4 16,-2 3 40-16,-1 1-40 15,2 0 0-15,4 3 0 16,1 9 0-16,8 3 6 16,5 5-4-16,5 3-1 15,8 6 3-15,1 2-3 16,5 2-1-16,-4 7 0 15,-9 1 1-15,-17-4-1 16,-9-1 1-16,-2-8 5 16,-29-6 30-16,-3-5-1 0,-4-6 14 15,-6-5-11-15,0-6-7 16,3 0 24-16,5-8-30 16,12-13-8-16,15-10-8 15,9-10 3-15,13-8-12 16,31-7-4-16,13-1-27 15,5 7-50-15,-5 11-7 16,-8 12-30-16,-4 10-210 16</inkml:trace>
  <inkml:trace contextRef="#ctx0" brushRef="#br0" timeOffset="57114.79">18190 8528 900 0,'0'0'0'16,"0"0"-18"-16,0 0 18 16,0 0-87-16,0 0-132 15,0 0-8-15</inkml:trace>
  <inkml:trace contextRef="#ctx0" brushRef="#br0" timeOffset="70995.74">14570 11090 0 0,'0'0'61'0,"0"0"-46"15,0 0-6-15,0 0 25 16,0 0-3-16,0 0 1 16,0 0-7-16,0 0-6 15,-3 0-8-15,3 0 4 16,0 0-5-16,0 0-1 15,0 0-5-15,0 0-2 16,0 0 2-16,0 0 2 0,0 0 5 16,0-2-1-16,-1 2-1 15,1 0-6-15,0 0 5 16,0 0 1-16,0 0-6 16,0 0-3-16,0 0 5 15,0-1-3-15,0-1 2 16,0 2 1-16,0 0-5 15,0 0 0-15,0 0 0 16,0 0-1-16,0 0 1 16,0-1 0-16,0 1-2 0,0 0 4 15,0 0-4 1,0 0 2-16,0 0 0 0,0 0 0 16,0 0 0-16,0 0 0 15,0 0 0-15,0 0-1 16,0 0 0-16,0 0 1 15,0 0-1-15,0 0-5 16,0 0 6-16,0 0-13 16,0 0 10-16,0 0 3 15,0 0-1-15,0 0 0 16,0 0-13-16,0 0 3 16,0 0-3-16,0 0 2 15,0 0-8-15,0 0-3 16,0 0 17-16,0 0-1 15,0 0-7-15,0 0 2 0,0 0 0 16,0 0 6-16,0 0 1 16,0 0-9-16,0 0-48 15,0 0-32-15</inkml:trace>
  <inkml:trace contextRef="#ctx0" brushRef="#br0" timeOffset="71621.67">14583 11078 18 0,'0'0'24'0,"0"0"-6"0,0 0-18 16,0 0 1-16,0 0 6 15,0 0-6-15,4-2 5 16,-4 0-6-16,0 1-1 15,0-1 1-15,0 2 1 16,0 0-1-16,0 0 0 16,4 0-1-16,-4 0-9 15,0 0-15-15,1 0-14 16</inkml:trace>
  <inkml:trace contextRef="#ctx0" brushRef="#br0" timeOffset="118100.17">11705 11422 0 0,'0'0'12'16,"0"0"-11"-16,0 0 0 15,0 0-1-15,0 0 6 16,0 0 11-16,0 0-6 0,0 0-3 16,0 0 6-16,-5 0 7 15,5 0-21-15,-4 0 0 16,2 0 0 0,1 0 0-16,-2 0 0 0,3 0 0 15,-3 0 0-15,3 0 0 16,-3 0-2-16,0 0-8 15,3 0-14-15,-2 0-22 16</inkml:trace>
  <inkml:trace contextRef="#ctx0" brushRef="#br0" timeOffset="122719.82">3670 9893 325 0,'0'0'142'0,"0"0"-142"16,0 0-14-16,0 0 13 15,0 0-2-15,0 0-6 16,0 0 6-16,-27 0 3 15,27 0 0-15,0 0 2 16,0 0 0-16,0 0 17 0,0 0 24 16,0 0 14-16,0 0-18 15,0 0-10-15,0 0-19 16,0 0-7-16,0 0-3 16,0 0 2-16,0-3 0 15,27-2-2-15,31-4-1 16,25-6 1-1,26-2 1-15,22-5 5 0,20-1-6 16,12-2 0-16,8-2 2 16,-4 4-2-16,-7-2 0 15,-20 6-2-15,-19 4-3 16,-18 3-2-16,-21 5-11 0,-24 1-14 16,-25 2 8-16,-8 3-1 15,-16 1 5-15,-3 0 9 16,-6-1 11-16,0 1-1 15,0 0-4-15,-19 0-15 16,-26 3-21-16,-22 8-89 16</inkml:trace>
  <inkml:trace contextRef="#ctx0" brushRef="#br0" timeOffset="123080.88">3637 9978 289 0,'0'0'64'16,"0"0"-61"-16,195-36 15 15,-107 21 22-15,3-2-11 16,12-1 4-16,6 0 2 16,5-1-2-16,5 0-15 15,-15 5-14-15,-20 3-4 16,-25 4 0-16,-13 2-3 16,-16 0 0-16,-1 2-4 0,-10 1 6 15,2 2-7-15,-6-3-9 16,-3 3-14-16,-2 0-41 15,-1 0-22-15,-3 0-111 16</inkml:trace>
  <inkml:trace contextRef="#ctx0" brushRef="#br0" timeOffset="130150.01">5118 10099 460 0,'0'0'0'0,"0"0"-5"0,0 0 5 15,0 0 0-15,0 0 1 16,0 0-1-16,0 0 7 15,-18-6 2-15,18 6-9 16,0 0 1-16,0 0 2 16,0 0 6-16,0 0 11 15,0 0 14-15,0 0 1 16,6-3-7-16,22-3-23 16,14-4-1-16,16-2-2 15,12-3 1-15,8-1-1 16,8-1-2-16,1 0 2 0,7-3-2 15,-7-1 0 1,-10 1-16-16,-4 1 1 0,-6 0 6 16,-7 2 9-16,1 0 0 15,6 0-1-15,2-2 1 16,5 1 0-16,13-3 3 16,1 1-3-16,1 0-3 15,-5 0-18-15,-14 1-15 16,-15 0 10-16,-9 2 19 15,-13 2 6-15,-6 2 2 16,-13 2 8-16,-5 3 1 16,-9 5 0-16,0 0-10 15,0 3-7-15,0 0 5 16,-16 0 0-16,2 0-19 0,-6 3-77 16</inkml:trace>
  <inkml:trace contextRef="#ctx0" brushRef="#br0" timeOffset="130689.27">7589 9953 657 0,'0'0'17'16,"0"0"-11"-16,0 0 13 15,0 0-11-15,0 0-7 16,0 0 1-16,-21-2-2 16,21 2 0-16,0 0 0 15,0-3 2-15,17-4 9 0,16-6 7 16,16-5-14 0,18-6 14-16,10-4 10 0,16-6-11 15,19-5-13 1,4-3-4-16,4-2-1 0,1 1 1 15,-10 5-2-15,-11 7 1 16,-12 8 1-16,-20 8-5 16,-13 5 0-16,-18 2 4 15,-14 3-7-15,-14 2 6 16,-4 3-9-16,-5 0-10 16,0 0 0-16,0 0-3 15,0 0-9-15,0 0 12 16,-5 0-90-16,-14 9 46 0,-6-1-46 15</inkml:trace>
  <inkml:trace contextRef="#ctx0" brushRef="#br0" timeOffset="132535.82">7955 10483 511 0,'0'0'1'16,"0"0"-1"-16,0 0 3 15,0 0-3-15,0 0-2 16,0 0 2-16,3 27 0 16,4 5 14-16,2 8 12 15,-2 12-13-15,-1 1-11 16,-6 4 2-16,0-5-3 15,-1-6 1-15,-15-11-2 16,1-11-2-16,3-11 2 0,6-7 0 16,1-3 1-16,-2-3 13 15,-7-1 29-15,1-15-7 16,-8-8-34-16,4-9-2 16,6-16 0-16,6-4 0 15,5-7-2-15,0-1 1 16,0 3-10-16,0 9 7 15,0 6 4-15,7 14 5 16,9 10 3-16,-2 6 7 16,3 4-8-16,10 4-7 15,9 4 0-15,3 1-1 16,10 3-3-16,2 16 1 0,1 12 3 16,-5 9 8-16,-15 9-4 15,-13 3 2-15,-10 5-2 16,-9-4-2-16,0-1 7 15,-9-9-9-15,-4-8 6 16,-7-9-5-16,8-8 2 16,6-8-3-16,-1-4 1 15,6-3-1-15,-2-3 0 16,-5 0-11-16,-7 0-14 16,-9-8-76-16,-14-9-112 15</inkml:trace>
  <inkml:trace contextRef="#ctx0" brushRef="#br0" timeOffset="132676.32">7749 10775 588 0,'0'0'14'15,"0"0"16"-15,0 0-12 16,0 0-13-16,154-31-5 16,-70 19 2-16,9 1-4 15,1-2-5-15,-3 3-81 16,-15-2-189-16</inkml:trace>
  <inkml:trace contextRef="#ctx0" brushRef="#br0" timeOffset="133183.91">8356 10638 147 0,'0'0'418'16,"0"0"-416"-16,0 0 5 15,0 0 34-15,0 0-29 16,0 0-8-16,-94-46 0 16,121 39-4-16,9-2 0 15,2 3-3-15,12-1 3 16,0 5 0-16,6 2 0 16,5 0 0-16,-11 2-1 15,-12 13 0-15,-17 3-7 16,-21 5 4-16,0 3 1 15,-32 1 3-15,-15 2 1 0,-16-3 5 16,-4 1-4 0,4-2 2-16,8-2-2 0,9-3-2 15,19-6 1-15,9-7-1 16,10-1 0-16,8-6-2 16,0 0-2-16,5 0 0 15,30 0-7-15,15 0 9 16,19-6 2-16,13-3 0 15,12-3-1-15,6 0-2 16,-5-1 3-16,-11 2 2 16,-20 1-1-16,-15 5-2 0,-24 2 1 15,-14-1-5 1,-8 4 3-16,-3 0-12 16,0 0-5-16,0 0 5 15,0 0-3-15,-14 0 4 0,-5 5-21 16,-6-1-128-16</inkml:trace>
  <inkml:trace contextRef="#ctx0" brushRef="#br0" timeOffset="134401.28">5150 10955 74 0,'0'0'125'0,"0"0"-100"15,0 0 28-15,0 0 22 16,0 0-50-16,0 0 0 16,0 0 6-16,38-41 10 15,-36 41-6-15,-2 0 7 16,0 0-26-16,0 0-11 15,0 14-4-15,0 8 6 0,4 10 14 16,3 4-5-16,4 3-11 16,-5-3-3-16,3-2-1 15,-5-4 2-15,-4-5-2 16,0-9 0-16,0-7-1 16,0-5 0-16,0-4 1 15,0 0 6-15,0-1 14 16,0-16 0-16,-4-8-21 15,-11-7-9-15,0-8 0 16,-3-6-5-16,3-3-4 16,5 5 2-16,5 7 16 15,5 8 3-15,0 9 5 0,1 5 4 16,19 8-11 0,10 0 4-16,7 4-3 0,2 3 6 15,10 0-5 1,-3 16 0-16,-5 7-2 0,-4 2-1 15,-6 7 2-15,-13-2-4 16,-9 2-1-16,-9 0-3 16,0-1-11-16,0-1-13 15,-6-6-21-15,-19-7-22 16,-7-6-7-16,-2-6-244 16</inkml:trace>
  <inkml:trace contextRef="#ctx0" brushRef="#br0" timeOffset="134545">5079 11060 493 0,'0'0'58'16,"0"0"-58"-16,0 0-4 15,0 0 4-15,0 0 2 16,125-45 16-16,-83 39-16 16,1 5-2-16,-2 1-53 15,-2 0-36-15,-5 0-139 16</inkml:trace>
  <inkml:trace contextRef="#ctx0" brushRef="#br0" timeOffset="135193.15">5552 10977 381 0,'0'0'3'16,"0"0"-2"-16,0 0 20 15,0 0 7-15,0 0-1 16,0 0-5-16,12-9-22 0,13 3 2 15,1 1 8-15,4 0-2 16,1 0 0-16,0 2-5 16,2 3-3-16,-8 0-1 15,-1 0 1-15,-6 0-1 16,-9 2 1-16,-6 4-1 16,-3 2-2-16,0 0 3 15,-26 3 5-15,-9 4 2 16,-7 0-7-16,-2 3 2 15,3-5 0-15,5-2-2 16,11-1 1-16,6-4-1 16,8-5 0-16,8 2 0 15,3-3 1-15,0 0-2 16,0 0 1-16,18 0-1 16,16 0 1-16,8-3 1 0,16 2 1 15,5 1 7-15,-2 0-9 16,-1 0-4-16,-14 0 4 15,-16 1 0-15,-15 4 0 16,-9-4 6-16,-6 1-2 16,0-2 21-16,0 5 15 15,-30 4-4-15,-16 5-7 16,-11 1-12-16,-13 2-6 16,1 0-10-16,-3 1 0 15,-3-2-1-15,4-1-23 16,1 0-40-16,-3-3-61 15</inkml:trace>
  <inkml:trace contextRef="#ctx0" brushRef="#br0" timeOffset="137139.12">5653 10977 338 0,'0'0'79'0,"0"0"-73"15,0 0-6-15,0 0 1 16,0 0-1-16,0 0-3 16,-1-2-20-16,1 2 3 15,0 0-8-15,0 0-15 16,0 0 21-16,0 0 20 0,0 0 2 15,0 0 10 1,0 0-3-16,0 0-3 0,0 0-4 16,0 0 11-16,0 0-1 15,0 0-10-15,0 0-6 16,-10 0-66-16,-1 2-175 16</inkml:trace>
  <inkml:trace contextRef="#ctx0" brushRef="#br0" timeOffset="137724.38">5264 11009 384 0,'0'0'1'0,"0"0"1"0,0 0 20 16,0 0 1-16,0 0 7 16,-140-61 19-16,115 43-39 15,5-4 29-15,7-1-23 16,5 1-15-16,8-2 3 16,0 1 1-16,21 0-4 15,18 5-1-15,10 1-2 16,11 6-10-16,-2 1 8 15,-4 8-3-15,-5 2 1 16,-16 6-21-16,-12 17-2 16,-17 9 28-16,-4 5 1 15,0 2 10-15,-27 0 12 16,-4 0-9-16,-2-3-1 0,5-4 2 16,10-2-1-1,6-5-8-15,9-8-5 0,3-4 0 16,0-6 1-16,0 1-1 15,0-4-6-15,25-1-23 16,7-3-18-16,6 0-47 16</inkml:trace>
  <inkml:trace contextRef="#ctx0" brushRef="#br0" timeOffset="137892.16">5518 11068 704 0,'0'0'11'0,"0"0"-3"16,0 0 37-16,0 0-25 0,0 0-20 16,0 0-7-16,-29 0-32 15,29 0-43-15,2 0-54 16,19 2 62-16,2-2-148 16</inkml:trace>
  <inkml:trace contextRef="#ctx0" brushRef="#br0" timeOffset="138934">8217 10957 254 0,'0'0'41'15,"0"0"-9"-15,0 0 7 16,0 0 3-16,0 0 5 0,0 0 0 16,0-2-5-16,2 2-17 15,-2 0-7-15,5 0-16 16,4 7-1-16,4 15-1 15,4 8 35-15,0 4-12 16,2 5-20-16,-2-3 2 16,0-3-5-16,0-2 0 15,-11-8-1-15,-3-4-9 16,-3-5 0-16,0-4-9 16,0-1-9-16,-16-3-2 15,-11-2-19-15,-10-1-64 0,-11-3-283 16</inkml:trace>
  <inkml:trace contextRef="#ctx0" brushRef="#br0" timeOffset="139466.3">7819 11204 479 0,'0'0'12'16,"0"0"-12"-16,0 0 0 15,0 0 3-15,158 15 21 16,-83-5 13-16,11 1 10 15,-5 4-27-15,-1-1-8 16,-12 4-12-16,-16-1-6 16,-15-3-5-16,-6-2-14 15,-16-5 25-15,-4-2-2 0,-10-5 2 16,-1 0 0-16,0 0 7 16,0-3 45-16,0-12 1 15,0-8-52-15,0-6 2 16,0-5 2-16,0-6 1 15,0-2-6-15,0 4-1 16,3 7-1-16,5 8-2 16,-4 9 4-16,-1 7 1 15,-3 4-1-15,2 2 0 16,-2 1 5-16,0 0-5 16,0 0-1-16,0 0-13 15,-9 0-1-15,-23 8 8 16,-14 5 7-16,-12 0-4 0,-12-1-13 15,-16 4 15 1,-15 0 1-16,-15-1-4 0,-9 1-3 16,7 1 2-16,9-3 6 15,25-1 1-15,22-5 5 16,21-1-6-16,19-2 0 16,15-2 0-16,7-3-6 15,0 2-18-15,16-2-22 16,26 0 45-16,7 0-7 15,11 0-1-15,1-5-67 16,-9-1-261-16</inkml:trace>
  <inkml:trace contextRef="#ctx0" brushRef="#br0" timeOffset="141433.89">3333 11371 235 0,'0'0'0'0,"0"0"0"16,0 0 2-16,0 0 35 16,0 0-3-16,0 0-3 15,22-17-6-15,-21 15-13 16,2 1 3-16,-3 1 20 15,0-1 8-15,0 1-7 0,0 0 8 16,0 0-5-16,0 0-10 16,0 0-7-16,0 0-8 15,0 0-8 1,0 0 2-16,0 0-6 0,0 0 1 16,8-3 6-16,11-5-6 15,11-1-3-15,18-3-2 16,19-3 2-16,9-2 2 15,9 0-2-15,3-2-2 16,-5 5 2-16,-12 4 0 16,-19 1 0-16,-18 4-12 15,-12 5 4-15,-14-1 2 16,-7 1-6-16,-1 0-4 0,0 0 8 16,0 0-15-16,0 0-6 15,-9 0-8-15,-13 0-25 16,-14-4-246-16</inkml:trace>
  <inkml:trace contextRef="#ctx0" brushRef="#br0" timeOffset="141819.75">3273 11057 248 0,'0'0'0'0,"0"0"0"16,0 0 65-16,0 0-20 16,0 0-24-16,0 0 1 15,-75 14-15-15,75-11 4 16,0-1 9-16,20-2 16 16,10 0 9-16,14 0-14 15,11 0-5-15,8 0-1 16,16-2-4-16,9-5-5 15,3-1-10-15,-1-4 0 16,1 2-1-16,-14 0-4 16,-14 1 4-16,-13 3-5 15,-18 2-3-15,-19 1 3 16,-5 3 0-16,-8-2 0 16,0 2-1-16,0-2 2 0,0 2 5 15,-3-3-6-15,-15-1-76 16,-11-1 2-16,-12 0-19 15,-9-2-307-15</inkml:trace>
  <inkml:trace contextRef="#ctx0" brushRef="#br0" timeOffset="142717.71">3339 10856 432 0,'0'0'4'0,"0"0"2"15,0 0 45-15,0 0 0 0,0 0-3 16,0 0-1-16,-53-7-24 16,53 7-18-16,0 0 0 15,0 0-4-15,0 0-1 16,0 0-2-16,23 1-2 16,15 9 4-16,17 2 5 15,13 2 3-15,14 2-4 16,9 2 1-16,4 1-5 15,2-1 0-15,0 0 1 16,-9 1 1-16,-8-1-2 16,-13-1-3-16,-7 1-2 15,-10-5-4-15,-13-5 7 16,-10 0 2-16,-1-1 0 16,-6-2 0-16,1 0 0 0,-8 2 0 15,-8-3-1-15,1 2 0 16,-6 5 0-16,0 4 1 15,0 3 3-15,0 5-3 16,-9 2 9-16,-13 2-7 16,-6-1 1-16,3-1 5 15,-2-2-3-15,2-1-1 16,4 0 1-16,-4-1 5 16,10-6-4-16,1-4 1 15,0-5-5-15,9-1-2 16,2-5 11-16,3 0-4 15,0 0 5-15,0 0-12 16,0 0 7-16,0 0 0 0,0 0-1 16,0 0 2-16,0 0-3 15,0 0-4-15,-3 0 2 16,0 0-1-16,-6 0-2 16,-3-4 6-16,-4-1-4 15,-3-2-1-15,-4-3 1 16,-2 0 2-16,-10-3-4 15,-8-2-2-15,-9-5-3 16,-8-4-3-16,-1-4 3 16,-3-5-5-16,-2-5-2 15,-5-4 0-15,4-7 11 0,-1 2-9 16,9-1 1 0,8 8 9-16,14 8 1 0,10 9 0 15,13 8 1-15,9 6 3 16,2 7 2-16,3 2-7 15,0 0 0-15,0 0-4 16,0 0-4-16,0 6-7 16,0 6 7-16,8 7 5 15,6 0 3-15,5 3 1 16,1 4 0-16,6 1-1 16,8-2 0-16,0 4 6 15,4 2-5-15,6 1-1 16,-2 3-6-16,4 2-31 15,1 4-9-15,-2 1-88 16,-6 1-65-16</inkml:trace>
  <inkml:trace contextRef="#ctx0" brushRef="#br0" timeOffset="154933.66">10022 11530 236 0,'0'0'147'0,"0"0"-96"15,0 0-31-15,0 0 5 16,0 0-9-16,0 0-9 15,0 0-2-15,0 1-4 16,0-1 2-16,0 0-2 16,0 0 22-16,0 0 14 0,0 0 2 15,0-8-23 1,-10-6-13-16,5-5 6 0,5 2-7 16,0 2-1-1,8 4-1-15,20 3-1 0,4 0-2 16,6 5 1-16,2 3-2 15,7 2-3-15,3 18 3 16,1 13 4-16,-3 7 0 16,-6 6-4-16,-8 3 3 15,-9-5-2-15,-17-4-8 16,-8-6 6-16,0-9 4 16,-21-6 2-16,-7-8 1 15,-7-5 9-15,-5-6 16 16,-6 0-5-16,-1-9-15 15,4-8-6-15,8-8-1 16,8-6-1-16,11-8-8 0,15-2-5 16,1-5 3-16,9 4-22 15,29 9 33-15,8 6 0 16,12 11 3-16,9 5 4 16,8 5-7-16,10 3 9 15,3 3 2-15,-5 5-10 16,-13 12-1-16,-19 10-2 15,-18 2 2-15,-20 4-4 16,-9 0 8-16,-4-2-3 16,0 0 0-16,0-3 3 15,0-1-3-15,0-3 0 0,0-6-1 16,0-7-8 0,4-2-11-16,22-5-14 0,7-4-36 15,1 0 20-15,3-14-210 16</inkml:trace>
  <inkml:trace contextRef="#ctx0" brushRef="#br0" timeOffset="155356.78">11124 11540 126 0,'0'0'475'15,"0"0"-454"-15,0 0 17 16,0 0-25-16,0 0-11 0,0 0-2 15,-32 31 0-15,32-10 7 16,0 2-7-16,18-3-1 16,7-3 0-16,2-1-4 15,3-2-1-15,1-3-3 16,-4-5-3-16,-3-3-11 16,-6-3 22-16,2 0-8 15,-2 0 9-15,0-9 0 16,-1-5 8-16,-2-5-4 15,-2-1 4-15,-6 1-7 16,-2 6 8-16,-2 3-6 16,-3 8 21-16,0 2-17 15,0 0-7-15,3 0 0 16,3 0-2-16,1 0-1 0,4 5 1 16,8 0 0-1,6 1 2-15,1 0 0 0,4-1-1 16,0-2-20-16,0 0-5 15,0-3-20-15,-4 0-6 16,-2 0-12-16,-9-6-17 16,-5-7-105-16</inkml:trace>
  <inkml:trace contextRef="#ctx0" brushRef="#br0" timeOffset="155851.77">11676 11287 433 0,'0'0'34'0,"0"0"0"0,0 0 30 16,0 0-19-16,0 0-23 16,0 0-9-16,-7 2-9 15,7 20 6-15,0 11 13 16,0 8-10-16,6 5-7 16,6 6-6-16,1-1 7 15,1-3-7-15,-2-5-2 16,6-8 2-16,-2-7-6 15,0-2 5-15,2-8-9 16,1-7-4-16,-6-3-2 16,6-8-8-16,2 0 12 15,6-3 5-15,-3-13-10 0,-1-8-15 16,-6-11-34-16,-4-5 4 16,-6-13-1-16,-3-8 1 15,-3-5 25-15,-1-1-16 16,0 11 35-16,0 13 18 15,0 16 150-15,0 13-78 16,-6 6-14-16,0 5-13 16,5 3-16-16,-4 0-21 15,1 1-3-15,-1 15 1 16,2 12 5-16,3 10 27 16,0 12-17-16,0 7-6 15,0 1 7-15,21-2-18 16,9-6-4-16,7-13 2 15,9-6 1-15,4-6-3 16,2-6-2-16,-3-6-21 0,-4-6-37 16,-6-7-58-16</inkml:trace>
  <inkml:trace contextRef="#ctx0" brushRef="#br0" timeOffset="156584.15">11120 12160 226 0,'0'0'474'15,"0"0"-472"-15,0 0 6 16,0 0-7-16,0 0 2 15,0 0-3-15,133-8 0 16,-36-1 7-16,15-4-6 16,7 0 1-16,12-2 0 15,0 3-1-15,-5 0-1 16,-19 0-12-16,-22 5-44 16,-30 3-8-16,-29 3 27 15,-23 1-18-15,-3 0-29 16,-43 0 29-16,-31 7 50 15,-27 4-55-15,-32 4-145 16</inkml:trace>
  <inkml:trace contextRef="#ctx0" brushRef="#br0" timeOffset="156816.07">10873 12204 487 0,'0'0'138'16,"0"0"-82"-16,0 0-56 16,0 0 0-16,0 0-4 15,0 0 4-15,80 12 38 16,57-18 8-16,23-7-22 15,23 0-17-15,14-3 14 16,3 2 11-16,-6 1-20 16,-30 2 1-16,-28 4-13 0,-35 2-2 15,-34 2-13 1,-26 0 13-16,-19 3-3 0,-18 0 5 16,-4 0 0-16,0 0-12 15,-4 0 6-15,-17 0-16 16,-3 0-98-16,2 0-116 15</inkml:trace>
  <inkml:trace contextRef="#ctx0" brushRef="#br0" timeOffset="163191.01">8514 11889 97 0,'0'0'0'0,"0"0"-13"15,0 0 13-15,0 0 53 0,0 0 28 16,0 0-24-16,0 0-31 16,3 0-16-16,-3 0 9 15,0 0-5-15,0 0 4 16,0 0-1-16,0 0 10 16,0 0-11-16,0 0 4 15,0 0-2-15,0 0 2 16,2 0-8-16,4 0-8 15,3-2-4-15,12-2 2 16,1 0-2-16,11-3 0 16,7 1 0-16,8 0 0 15,9-3 3-15,11 1-2 16,5-5 8-16,8 2 14 16,-7 0-5-16,-10 0-18 0,-14 6-10 15,-15 3-46-15,-15 0 6 16,-14 1-18-16,-6-1-65 15</inkml:trace>
  <inkml:trace contextRef="#ctx0" brushRef="#br0" timeOffset="163600.11">8793 11681 514 0,'0'0'0'0,"0"0"-5"0,0 0-2 16,0 0 7-16,0 0-4 15,0 0-5-15,-8-2 6 16,31 8 3-16,10 5 2 16,9-2-2-16,14 2 1 15,13 2-1-15,13 0 0 16,3-1 2-16,-6-1-2 15,0-2 0-15,-16 0 0 16,-16-1 0-16,-12 1-2 16,-17-1 0-16,-10-2 2 0,-8 2 0 15,0-1 0 1,-20 2 14-16,-29 2 5 0,-14 0-4 16,-9-2-9-16,-7 1 7 15,3-2-2-15,2-2-3 16,11-2-8-16,15-3 1 15,8-1-1-15,10 0-5 16,4-9-39-16,7-8-32 16,2-4-97-16</inkml:trace>
  <inkml:trace contextRef="#ctx0" brushRef="#br0" timeOffset="163848.85">8772 11640 358 0,'0'0'160'15,"0"0"-151"-15,0 0-9 0,0 0 0 16,0 0-1-16,0 0 1 16,43 11 8-16,-5 6 6 15,2 8-1-15,2 3-6 16,6 2-6-16,1-1-1 16,-2 3 0-16,0-4-4 15,-7 1-7-15,-6-4-34 16,-13 2 36-16,-8-8-30 15,-13-2-51-15,0-2 59 16,0-6-3-16,-19-4-41 16,-10-2-53-16</inkml:trace>
  <inkml:trace contextRef="#ctx0" brushRef="#br0" timeOffset="187498.74">12930 13987 273 0,'0'0'60'0,"0"0"-48"15,0 0-11-15,0 0 32 16,0 0 1-16,0 0-8 16,0 0-2-16,0 0-13 15,0 0-7-15,5-5 3 16,-5 5 2-16,0 0 5 16,0 0 7-16,0 0 2 15,0 0-14-15,0 0-9 16,0 0 1-16,0 2-2 15,0 6 2-15,0 6 9 16,0 1-7-16,0 3 1 0,0-1-4 16,0-2 1-1,0 0 1-15,0-3-2 16,0-1 3-16,0 0-3 0,0-2 1 16,0-4 0-1,2-2-1-15,5-1 0 0,4-2 0 16,5 0 14-16,14 0 14 15,13-5-9-15,14-9-7 16,16-3-8-16,14-7-4 16,14-5-1-16,6-6-7 15,7-5 2-15,-1-1-2 16,-19 4-4-16,-20 6-6 16,-20 9 14-16,-24 5-2 0,-18 9 6 15,-8 5-1 1,-4 0 1-16,0 3 0 0,0 0-3 15,0 0 2-15,0 0 1 16,0 0-13-16,0 0-5 16,-4 0-18-16,-13 3-50 15,0 1-132-15</inkml:trace>
  <inkml:trace contextRef="#ctx0" brushRef="#br0" timeOffset="192015.53">17418 13782 503 0,'0'0'2'15,"0"0"-2"-15,0 0 2 16,0 0-1-16,0 0 2 16,0 0 17-16,0 0-7 15,0 0-8-15,10-18-3 16,-3 13 3-16,-2-2 0 16,-4 3-1-16,-1-3 5 15,0 3 6-15,0 0-7 0,0 4 4 16,-17 0-1-16,-16 0-11 15,-11 8-2-15,-5 8-2 16,3 3 4-16,8 4 2 16,10 0-2-16,13-1-2 15,11 0 2-15,4-3-4 16,9-2 3-16,29-5-2 16,13-1-2-16,19-7 5 15,10-3-4-15,3-1 2 16,-2-3-3-16,-5-7-6 15,-15-3-12-15,-15-2-5 16,-15 0 2-16,-19 0 11 16,-12 5 15-16,0 2 0 15,-13 6 32-15,-17 2-27 16,-9 0-5-16,2 8-3 0,0 6 3 16,11 0 3-1,7 0-1-15,13 1-2 0,6-5-6 16,0 2-5-16,27-4-2 15,18-1 6-15,13-5-2 16,7-2-1-16,1 0 6 16,-11-7-7-16,-15-4 10 15,-19-2 1-15,-19-3 6 16,-2 0 22-16,-27-3-27 16,-27 2 9-16,-18 2 6 15,-15 5-16-15,-13 4-2 16,4 6 2-16,20 0 6 0,18 0-4 15,25 0 8 1,29 3-3-16,4 0-7 0,37-2-35 16,33-1 32-16,27 0-21 15,17 0-10-15,3 0-61 16,-3-1-80-16</inkml:trace>
  <inkml:trace contextRef="#ctx0" brushRef="#br0" timeOffset="192514.12">18214 13810 91 0,'0'0'25'16,"0"0"-16"-16,0 0 71 15,0 0 45-15,0 0-42 16,0 0-27-16,-45 48 9 0,23-37-30 16,2-4-23-1,6 2-5-15,6-3-6 0,4-3 0 16,4 0-1-16,0-3-1 16,0 3-6-16,0-3 5 15,30 0-2-15,14-4 0 16,7-9-1-16,1 1-4 15,-3-1-10-15,-4 1 8 16,-3 3 5-16,-8 4 4 16,-8 3-4-16,-10 1 5 15,-10 1-10-15,-3 0 8 16,-3 1-3-16,0 5 6 16,0 2 0-16,0-1 1 15,0 3-1-15,0-3 0 0,-6 0 11 16,-10-2 6-16,0 1-15 15,7-3-2-15,8-3-3 16,1 0-9-16,7-3 2 16,28-9-49-16,16-4-63 15,11-1 62-15,-2 6 43 16,-3 3 14-16,-6 5 3 16,-13 3 10-16,-6 0 40 15,-9 0 3-15,-5 1-16 16,-6 9-8-16,-1-1-16 15,-10 6 12-15,-1-3-1 16,0 2-17-16,-5 2-2 16,-14-1-5-16,-3-2-3 0,1-4-11 15,9-1-31-15,10-6-48 16,2-2-226-16</inkml:trace>
  <inkml:trace contextRef="#ctx0" brushRef="#br0" timeOffset="192930.76">19130 13820 414 0,'0'0'12'0,"0"0"-11"16,0 0 40-16,0 0-13 16,9 49 22-16,-9-35-8 0,0-3-6 15,0-5-19-15,0 0-1 16,-8-1-13-16,-2-4 0 15,2-1-3-15,0 0-1 16,1-4-1-16,7-8 0 16,0-6-10-16,6-2 1 15,25 1-3-15,7 2-3 16,-4074 3 14-16,8163 4-5 16,-4079 3 7-16,-5 7-1 15,-2 0 2-15,3 0 7 16,-2 7 0-16,-1 3 6 15,-15 4-13-15,-8 3-4 16,-18-4 1-16,0-1-5 16,-18-1 6-16,-19-3 1 15,-2-2 1-15,6-3 0 16,12-3-2-16,17 0-1 16,4-6 2-16,16-9-40 0,33-6-19 15,20-4-22-15,18 2-74 16</inkml:trace>
  <inkml:trace contextRef="#ctx0" brushRef="#br0" timeOffset="193364.76">19864 13752 130 0,'0'0'175'16,"0"0"-66"-16,0 0-58 16,0 0-18-16,0 0-20 15,0 0-10-15,94-2 48 16,-115 14-9-16,4-3-29 0,5 0-10 16,5-1-1-1,4-3-2-15,3 1 0 0,0 0-8 16,0 1 5-16,15-2-9 15,19 0 0-15,8-2 8 16,18 1 1-16,8-3 2 16,0-1-2-16,-3 0-23 15,-10 0-15-15,-12 0 20 16,-14 0-5-16,-16 0 26 16,-7 0 8-16,-6 0 24 15,0 0 23-15,0 0-2 16,0 0-21-16,0 0-20 15,0-1 12-15,0 1 9 16,0-2-14-16,0 0-12 16,0 2-7-16,0-3 0 0,0 1-1 15,0-1-4 1,-3-1-3-16,-6 1 7 0,-7-2-2 16,-2 3-19-1,-1-1 11-15,2 1 3 0,-1 0 2 16,8-1-3-16,8 1-12 15,2 0-18-15,0-2-25 16,12-1-16-16,18 1 6 16,12 2-19-16,4-1-52 15</inkml:trace>
  <inkml:trace contextRef="#ctx0" brushRef="#br0" timeOffset="193734.3">20791 13788 213 0,'0'0'0'0,"0"0"-52"0,0 0 52 16,0 0 70-16,51 53 6 15,-73-45 9-15,-2-3-3 16,-5-1-30-16,10-1-1 16,2-3-31-16,9 2-15 15,2-2-5-15,4 0 1 16,2 0 3-16,0-4-4 16,0-6-10-16,23-5 8 15,6 0-7-15,4 1-3 16,-3 0 4-16,1 6 7 15,-4 4-1-15,0 1 0 16,3 3 2-16,0 0 8 16,7 0 9-16,0 4 26 15,2 7-7-15,3 1 7 16,-9 1-21-16,-8 0 3 16,-11-1-18-16,-14 1-4 0,0-1-1 15,0 0-2 1,-2-1 4-16,-4-4-4 0,6-3-3 15,0-2 3-15,0 0-12 16,0-2-14-16,3 0-29 16,22-2-31-16,0-8-107 15</inkml:trace>
  <inkml:trace contextRef="#ctx0" brushRef="#br0" timeOffset="195115.51">14128 15467 436 0,'0'0'69'0,"0"0"-60"15,0 0 13-15,0 0 36 16,0 0-3-16,0 0-23 16,0 0-3-16,0 0-1 15,0 1-5-15,3 1-23 16,7-2 7-16,10 0-4 16,15 0-2-16,18 0 0 0,10 0 2 15,3 0-3-15,-2 0 0 16,-6-6-19-16,-4 3-19 15,-16-3-6-15,-13 4-7 16,-15 0-18-16,-10 2 17 16,-21 0-4-16,-34 0 22 15,-21 7 21-15,-7 0 5 16,-5 5 8-16,3-5 36 16,14 3 18-16,20-3-43 15,19-1 50-15,22-4-47 16,10 2-14-16,0-1-21 15,42-3 0-15,21 2 21 16,19-2 0-16,21-2-12 16,13-7-55-16,15-6-217 15</inkml:trace>
  <inkml:trace contextRef="#ctx0" brushRef="#br0" timeOffset="195663.03">16511 15425 611 0,'0'0'9'0,"0"0"-5"0,0 0 13 16,0 0 1-1,0 0-13-15,0 0-5 0,-46-8-2 16,46 8-3-16,0 0-3 16,29 0 8-16,12 0 16 15,19 0-7-15,20 0 5 16,11 0-8-16,9 0 8 16,7-4 1-16,-4-1-11 15,-14 2 2-15,-14 2-6 16,-24 1-3-16,-20 0-15 15,-22 0-27-15,-9 0-18 16,-20 4 8-16,-38 0 51 16,-18 1 4-16,-21 2 0 0,-23-2-5 15,-10 0-4-15,-9 2 0 16,17-3 6-16,28 2 3 16,33 1 23-16,34-4-13 15,18-1-10-15,9-1 0 16,9-1 0-16,39 0 29 15,23 0 8-15,23 0 2 16,19-1-33-16,10-7 0 16,4 1-2-16,-5 0-3 15,-13-2 0-15,-21 2-1 16,-26 2-16-16,-21 1-58 16,-24 1-9-16,-15 1-25 15,-2-1-161-15</inkml:trace>
  <inkml:trace contextRef="#ctx0" brushRef="#br0" timeOffset="200449.69">15047 16566 283 0,'0'0'204'16,"0"0"-200"-16,0 0-4 0,0 0 23 16,0 0 10-16,0 0-22 15,0 0-6-15,-70-4 11 16,70 4-3-16,0 0-3 16,0 0 11-16,0 0-6 15,2 0 2-15,28 0-14 16,22 0 6-16,18-1 25 15,18-3-11 1,13 1-1-16,13 0-10 0,5 0-6 16,-6 0-6-16,-8 3 3 15,-22 0-6-15,-20 0-28 16,-27 0-25-16,-17 0-10 16,-15 0 8-16,-4 0-3 15,-34 4 31-15,-27 1 24 16,-19 2-10-16,-16 0-42 15,-10 1-76-15,-10 0 6 16</inkml:trace>
  <inkml:trace contextRef="#ctx0" brushRef="#br0" timeOffset="200683.3">14819 16624 237 0,'-94'5'177'0,"26"-3"-82"16,32-1-51-16,23 1-27 16,13-2-2-16,8 0-3 15,37 0-5-15,20 2 25 16,26-2 3-16,11 0-22 15,11 0-8-15,7 0-1 16,-12 0 0-16,-2 0 5 16,-13 0-9-16,-18 0 0 15,-14-2-5-15,-21 0-2 16,-16 1 3-16,-12-1-2 0,-11 2 2 16,-1 0 2-16,0 0-3 15,0 0 5-15,0 0-43 16,0 0-34-16,-11 0-47 15</inkml:trace>
  <inkml:trace contextRef="#ctx0" brushRef="#br0" timeOffset="202647.77">17134 16535 401 0,'0'0'55'16,"0"0"-39"-16,0 0-13 0,0 0 11 15,0 0 2-15,0 0-12 16,6 0 0-16,5 0-5 16,-1 0 2-16,0 0-1 15,-5 2 0-15,-4-2-1 16,3 0 1-16,-4 3 0 16,5-3 2-16,-3 0 9 15,7 0-1-15,0 2-1 16,3-2-2-16,6 0 9 15,7 0-2-15,2 0-5 16,3 0 3-16,4-2-8 16,-1-3 0-16,-8-5-3 0,-6 2-1 15,-11-1 3-15,-8 1-3 16,0 1-3-16,-9 1-6 16,-33 3 7-16,-9 3-1 15,-10 0 0-15,-3 5-1 16,1 7 3-16,13 5 1 15,5 0 0-15,14-1-1 16,13 1 1-16,16-4 0 16,2-1-2-16,14-2-3 15,31-1 5-15,23-6 8 16,18-1 4-16,18-2 12 16,19 0-15-16,9-10-2 0,5-2 15 15,12 0-8-15,11 0-11 16,1 2-3-16,-2 1 0 15,-5 5-3-15,-14 3-2 16,-7 1 5-16,-20 0 0 16,-8 1 0-16,-18 5-5 15,-7 5 5-15,-1 2-1 16,-8 0 1-16,2 2-1 16,-7 0 1-16,-6 1-1 15,-12 0-5-15,-13-3-27 16,-11-2 7-16,-8-3-1 15,-8-3 24-15,-3-5 2 16,-4 0 1-16,6 0 5 0,2 0 19 16,12-3 7-16,12-9-10 15,17-7-10-15,18-1-6 16,11-4-3-16,18-1 12 16,10 4-8-16,-1 3-5 15,2 5-2-15,-8 6 1 16,5 4 0-16,4 1 0 15,9 2 0-15,-2-3 1 16,-12 3-1-16,-24-2 1 16,-17 1-1-16,-27-1 0 15,-14 1-18-15,-21 1-22 16,-1-2-16-16,-34 2-71 16</inkml:trace>
  <inkml:trace contextRef="#ctx0" brushRef="#br0" timeOffset="203464.21">18243 16794 340 0,'0'0'22'0,"0"0"-22"0,0 0 51 16,0 0 1-16,0 0-9 16,0 0-29-16,17 39 23 15,-14-36-36-15,-1-2 33 16,-2 0 6-16,6-1 21 16,13 0 7-16,9-6-10 15,11-8-35-15,15-8-12 16,4-3 6-16,6-8 5 15,6-3-17-15,5-7-5 16,-8 1-9-16,-12 3-1 16,-21 5-4-16,-14 10 12 15,-16 12 2-15,-4 7 13 16,0 5 1-16,-11 0-14 16,-32 11-2-16,-19 10-8 15,-15 14 9-15,2 5-2 16,6 4 5-16,14-1-4 15,15-4-2-15,16-4-3 0,8-7 0 16,16-5 2-16,0-8-10 16,17-5-5-16,21-5 20 15,14-5 5-15,21-5-5 16,13-9-8-16,7-4-2 16,-4-3-33-16,-8-4-16 15,-12 3 19-15,-24 1 26 16,-19 8 8-16,-13 6 6 15,-13 7 25-15,0 0-25 16,0 0 4-16,-14 13-4 0,-10 1 21 16,3 1-18-1,3 2-2-15,11-1-1 0,4-1 3 16,3-3-6-16,3 2 1 16,23-4-13-16,12-6-2 15,2-4 5-15,3 0-1 16,7-1-4-16,0-10-6 15,4-2-4-15,-5 1 1 16,-7 2-17-16,-8 2 24 16,-13 4 17-16,-7 1 2 15,-10 3 9-15,-4 0-3 16,0 8 39-16,0 4 16 16,-6 2-11-16,-13 1-29 15,5-1-14-15,-4-2-4 16,-4-4-6-16,-5-4-5 0,-4-4-22 15,1 0-70 1,0-6-249-16</inkml:trace>
  <inkml:trace contextRef="#ctx0" brushRef="#br0" timeOffset="203594.66">19310 16535 686 0,'0'0'0'16,"0"0"-50"-16,0 0 16 15,139-27 34-15,-94 27 0 0,-3-2-16 16,-5 0-133 0,-13 2-271-16</inkml:trace>
  <inkml:trace contextRef="#ctx0" brushRef="#br0" timeOffset="203768.93">19495 16706 286 0,'0'0'114'0,"-4"68"-29"16,4-31-19-16,0-4-31 15,12-2-6-15,4 1-10 16,5-8-14-16,-4-4-3 16,-4-4-2-16,-7-10-18 15,1-6-23-15,-3 0-6 16,3-3 43-16,-6-11-13 0,-1-9-170 16</inkml:trace>
  <inkml:trace contextRef="#ctx0" brushRef="#br0" timeOffset="203881.82">19403 16798 559 0,'0'0'0'16,"0"0"-6"-16,0 0-28 15,0 0 31-15,200 7-2 16,-99-1-128-16</inkml:trace>
  <inkml:trace contextRef="#ctx0" brushRef="#br0" timeOffset="204447.54">20302 16847 629 0,'0'0'30'0,"0"0"-19"15,0 0 23-15,0 0-12 16,0 0-2-16,0 0-12 16,-106 41-6-16,106-35-2 15,12-2-8-15,18-2 8 16,3-2 0-16,4 0 5 15,2-3 5-15,-6-8-4 16,3-4 17-16,-2-4-4 16,2-1 4-16,5-7-10 15,1 1-13-15,-1 2-3 16,-1 7-5-16,-12 6-15 16,-5 8 7-16,0 3-13 0,-2 0 5 15,1 6 14 1,-3 11 6-16,-14 10 4 0,-5 12 22 15,-4 12 7-15,-38 7-25 16,-22 7 0-16,-2 5-2 16,-5-2-1-16,4-5-1 15,9-7-1-15,16-12-1 16,13-7 4-16,16-12-2 16,13-10 0-16,0-6 23 15,0-9 10-15,15 0 10 16,25-5 0-16,18-9-26 15,8-10-17-15,0-8-23 16,-1-4-16-16,-9-3-29 16,-12-4 13-16,-17 4 34 0,-13 0-17 15,-13 6 21-15,-1 8 17 16,0 3 7-16,0 8 13 16,0 3-7-16,12 3 3 15,25-1-16-15,19 1-4 16,20 2-42-16,7-3-57 15,-1 1-285-15</inkml:trace>
  <inkml:trace contextRef="#ctx0" brushRef="#br0" timeOffset="204865.34">21744 16916 660 0,'0'0'3'16,"0"0"-3"-16,0 0 0 15,1-50 8-15,-5 45 38 16,-25 5-40-16,-14 0-3 16,-11 0 4-16,-10 11 0 15,-3 3-7-15,5 0 21 16,9 2-9-16,14-5-12 16,9 3 0-16,14-7-2 15,11 3 0-15,5-5-4 16,15-1-12-16,34-3 18 15,14-1 0-15,9 0 0 16,-6-7-7-16,1-6 6 0,-13 1 1 16,-10-2 0-16,-13 3-10 15,-17 3-10-15,-10 5 20 16,-4 3 0-16,0 0 0 16,0 0-11-16,-25 7 11 15,1 3 7-15,-2 2-6 16,8 0 2-16,6-2-2 15,2 3-1-15,7-4-8 16,3 2-34-16,0-5-61 16,39-6 18-16,9 0-34 15</inkml:trace>
  <inkml:trace contextRef="#ctx0" brushRef="#br0" timeOffset="205108.35">22197 16724 248 0,'0'0'205'0,"70"-56"-162"15,-64 46 6-15,-6 10 59 16,0 0-97-16,-32 12-5 16,-12 8 56-16,-3 9 8 15,1 5-17-15,1 4-38 16,11 3-14-16,1-4-1 16,11-4-2-16,7-5-23 15,2-10-11-15,5-8 8 16,6-5 12-16,2-5 9 15,0 0 7-15,0-7-9 16,14-10-58-16,23-6-28 16,8-5-2-16,3 1-198 0</inkml:trace>
  <inkml:trace contextRef="#ctx0" brushRef="#br0" timeOffset="205244.89">22204 16852 193 0,'0'0'78'16,"-7"46"-48"-16,3-24 18 15,-4-1-41-15,-4-4-7 16,-3-8-26-16,-9-3 14 16,-6-6 5-16,-8 0 7 15,6-3-70-15,2-11-171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45:01.940"/>
    </inkml:context>
    <inkml:brush xml:id="br0">
      <inkml:brushProperty name="width" value="0.05292" units="cm"/>
      <inkml:brushProperty name="height" value="0.05292" units="cm"/>
      <inkml:brushProperty name="color" value="#FF0000"/>
    </inkml:brush>
  </inkml:definitions>
  <inkml:trace contextRef="#ctx0" brushRef="#br0">10525 7666 268 0,'0'0'12'15,"0"0"-12"-15,0 0 0 16,0 0 0-16,0 0 3 16,0 0 8-16,0 0-4 15,0 0 6-15,77 0-10 16,-65 0-2-16,2-1 0 16,0 1 10-16,6-1 14 0,7 1-4 15,6 0 0-15,5-2 9 16,12 2-25-16,-1-1 2 15,5 1-5-15,5 0 6 16,-4 0 16-16,10 0 3 16,5 0 13-16,9 0-28 15,3 0-11-15,0 4 1 16,6 2-2-16,3-3 0 16,0 4 1-16,0-3-1 15,6 2 3-15,4-1-6 16,1 1 2-16,-2-2-1 15,4-2-9-15,-5 0-5 0,4 1-1 16,4-3 7-16,-3 0-4 16,-1 0 11-16,-8 0 0 15,-11 0 0-15,-14 0-8 16,-10-5 11-16,-7 3 0 16,-9-1 0-16,-8 0 1 15,-12 1 3-15,-5 0-2 16,-12 1-1-16,-3 1 4 15,-4 0-5-15,0 0 0 16,0 0-9-16,-11-4-41 16,-22 3-187-16</inkml:trace>
  <inkml:trace contextRef="#ctx0" brushRef="#br0" timeOffset="786.17">10983 7758 219 0,'0'0'153'16,"0"0"-131"-16,0 0-16 15,0 0 4-15,-161 0 19 16,120 0-16-16,2 0 3 15,5-1 22-15,-2 1-22 16,10-2-9-16,0 2-7 16,8 0-1-16,5 0 1 15,7 0 1-15,0 0-1 16,4 0 5-16,2 0-5 16,0 0 1-16,0 0 0 0,0 0 1 15,0 0-2-15,0 0 1 16,0 0 0-16,27 0-1 15,21 0 1-15,14 0 7 16,22 0-5 0,9 0 5-16,4 0-2 0,11 0-6 15,10 3 0-15,12 0 0 16,15 2 0-16,-1 1-1 16,10 0-1-16,4-1 2 15,2 0 0-15,7-1 0 16,-3-1 0-16,12-2 0 15,-2-1 2-15,1 0 10 16,-2 0 8-16,-10 0-13 16,-7 0-7-16,-12 1-3 15,-22 2-1-15,-24 0 4 0,-17 1 0 16,-18-1 0-16,-17 1 0 16,-7-2 0-16,-11-1 0 15,-6 1 0-15,-11-2 0 16,-5 1-1-16,-3-1 2 15,-3 0-2-15,0 0-1 16,0 0-18-16,0 1-43 16,-15-1-86-16</inkml:trace>
  <inkml:trace contextRef="#ctx0" brushRef="#br0" timeOffset="3882.94">5425 9258 383 0,'0'0'0'0,"0"0"2"16,0 0 10-16,0 0 33 16,0 0-12-16,0 0 21 15,136 6-20-15,-96-9-2 16,-2-3-14-16,-1-2-7 15,-6-2-4-15,-2-3 0 16,-7-1-1-16,-7-3 6 0,-6-2 9 16,-9-3-9-1,0 2 21-15,-17 1-24 0,-16 3-7 16,-8 4 7-16,-16 6-6 16,-9 3-3-16,-13 3 0 15,-7 4 0-15,-6 12-3 16,8 5 3-16,3 5-6 15,11 2-6-15,12 5 7 16,6 3-2-16,6 3 4 16,8 8 1-16,7 4-3 15,10 3 5-15,3 1-2 16,9-1 2-16,6-1 0 0,3 3 0 16,0-3 1-1,0 2 0-15,0 1-1 0,0 0-1 16,0 2 1-16,0 2 0 15,0 0-4-15,-11-1 3 16,-9-4-9-16,-4-3-3 16,-9-5 6-16,-13-2 0 15,-6-6 7-15,-2-3 1 16,-8-6-1-16,5-5 0 16,3-3 5-16,4-3 3 15,6-5-2-15,10-1-5 16,5-6 5-16,9-3-5 15,9-1 4-15,8-1 3 16,3-2-6-16,0 0-2 16,3 0-3-16,21 0-8 0,3 0 3 15,13-2 5-15,3 2 3 16,0 0 0-16,-4 0 1 16,2 5-1-16,-13 8 1 15,-10 5 0-15,-14 8 6 16,-4 5-6-16,-3 2-1 15,-25 8 1-15,0 1-1 16,-5 5 1-16,0 2-1 16,5 0 2-16,2 0 7 15,9-2-8-15,8-2 0 16,4-3-1-16,5-3-2 16,0-1 2-16,34-6 5 0,12-2-4 15,19-1-1-15,12-5 0 16,8-1 1-16,14-6 2 15,-1-3-2-15,-8-3-1 16,0-7 0-16,-10-1-1 16,-6-3-1-16,-8 0 1 15,-7-7 0-15,-12-6 0 16,-6 1-1-16,-6-5-3 16,-10 3 3-16,-11-1 4 15,-4 1 9-15,-7 0-7 16,-3 2 11-16,0 1-3 15,-4 2-8-15,-26 3-4 16,-15 5-23-16,-4 1-33 16,-11 0-90-16</inkml:trace>
  <inkml:trace contextRef="#ctx0" brushRef="#br0" timeOffset="9123.7">5412 9590 364 0,'0'0'46'0,"0"0"-46"15,0 0 7-15,0 0 31 16,0 0-13-16,0 0-17 16,0 0-8-16,-23-17 0 15,23 15 0-15,0 2-3 16,0-1-3-16,0 1 3 15,0-2 2-15,0-1-4 16,0 2-24-16,0-6-24 0,0 0-65 16</inkml:trace>
  <inkml:trace contextRef="#ctx0" brushRef="#br0" timeOffset="11798.71">5558 9218 526 0,'0'0'0'16,"0"0"40"-16,0 0-30 15,0 0 6-15,0 0 10 16,0 0 9-16,-26-14-13 16,26 14 0-16,0 0-20 15,0 0-2-15,29 0-9 16,17 0 9-16,23 0 11 16,19 0-8-16,13 0 10 15,17 0-11-15,15 0 12 16,14-3-3-16,21 1 3 15,11 1-12-15,9 1 1 0,2 0 1 16,0 0-3 0,4 0-1-16,-1 0 0 0,6-4 0 15,-2 1-4-15,-6 0 8 16,7 0-4-16,-4-1 1 16,6 0-2-16,-5 1 2 15,-2 0-1-15,-9 0 0 16,-3 0 0-16,0 0 0 15,-4 1 0-15,-10 2 0 16,1 0 0-16,-8 0 0 16,7 0 0-16,1 0 0 15,0 0 0-15,-2 0 0 16,-5 0-1-16,-8 0-3 16,-2 0 2-16,-5 0-8 0,-10 0-9 15,1-3 1-15,0 3 4 16,5-2 3-16,4 1 1 15,5-1-6-15,0-2-5 16,-5 1-7-16,-15-2 9 16,-7 3 11-16,-15-1 6 15,-1 0 2-15,3 3 0 16,-8 0 0-16,-3 0 1 16,-12 0-1-16,-8 0 1 15,-14 0 5-15,-6 0 0 16,-14 0 1-16,3 0 4 15,3 3-5-15,5 2 2 0,5-2 1 16,2 2 6-16,-2-2-7 16,-10 3-8-1,-7-3 1-15,-5 1 1 0,0 0 0 16,5 0 3-16,2 0-2 16,10 1-3-16,6 0 0 15,4 0 1-15,5 2-1 16,8-2 0-16,3 2 0 15,-4 1 0-15,-7-2 2 16,-18 2-2-16,-15 0-1 16,-12-4 1-16,-14 3 0 15,-4-3-1-15,-3-1 1 16,0 2 0-16,-4-4 0 0,4 3 0 16,0-3 0-1,4 3 1-15,0-2 9 0,1 1-9 16,-6 0 8-16,-1 1-9 15,-4 1 2-15,0 8-1 16,0 1 12-16,0 5-7 16,-18 5 9-16,-4-1-10 15,-1 5 1-15,-2-1 2 16,-2 4-6-16,-3 3 6 16,-4 5-6-16,-16 6 8 15,-10 8 1-15,-15 6-3 16,-17 7 12-16,-8 1-12 15,-4 4 11-15,12 3-7 16,12-3-6-16,11-4-6 16,14 1 4-16,4-5 5 15,8-1 3-15,-6-1-6 16,4-3 3-16,0-4-2 0,1 0-3 16,10-2 2-16,0-5-5 15,6-4 4-15,2 1-2 16,6-5 0-16,6 0-2 15,-2-2 1-15,1-6 1 16,-3-1-3-16,0-7 4 16,-1-1-2-16,-2-3-2 15,-1-2 4-15,0-1 6 16,-2-4 0-16,-1 0-5 16,-4 0 3-16,-9 1 0 0,-9 0 2 15,-10-1 1 1,1 3-3-16,-6-2-2 0,1-2 4 15,-3-1-2-15,1-2-4 16,-1-1 2-16,-3 0-3 16,-2 0 0-16,-2-2 6 15,-6 1-3-15,-9-3-1 16,-8 0 1-16,-5-1-3 16,-3 1 1-16,2 0-2 15,0-1 0-15,-1-1 1 16,-3 2 1-16,-4 0-1 15,-1-1 5-15,-6 1-8 16,0-3 0-16,-3 2 7 16,6 0-7-16,2-1 3 0,7 1-3 15,2 0 0-15,-3 2 0 16,-6-1 0-16,-7 2 0 16,-12-4-1-16,-4 3-1 15,-7 0 2-15,-6 2-1 16,-9-1-3-16,-6-1-4 15,1 4 6-15,6-3 2 16,7 0-1-16,8 0 2 16,9 2-1-16,-1-4 0 15,0 2-1-15,-8-4-8 16,-10 2 7-16,1 1 2 0,2-1 0 16,7-2 2-16,5 1-2 15,9-1 0-15,1-1 0 16,6 0 1-16,4 0 0 15,-6 0-1-15,4 0 0 16,1 0 1-16,-1 0-1 16,-5 0 0-16,-6 0 0 15,-10 0 0-15,-5 0 0 16,3 4 0-16,1 1 0 16,3 0 0-16,4 2 2 15,3 0-2-15,4 1 1 16,1 3 0-16,3-2-1 15,-1 2 0-15,8 0-1 16,7-1 1-16,7-2 0 16,11 2 2-16,8-3-2 0,2 2 0 15,-2 0-1-15,5-1 1 16,-1 1 1-16,6 2-1 16,6-3 0-16,6 2-2 15,7-1-1-15,11-2 2 16,10 0 1-16,9-4 0 15,4-2 0-15,9 1 0 16,2-2 0-16,6 0 1 16,0 0 0-16,0 0 1 15,0 0 2-15,-4 0 0 16,-3-4-2-16,-6-8-2 16,1-1-2-16,0-4-2 0,2-1 4 15,2-4 0-15,8-2 1 16,0-4 1-16,0-5-4 15,0-2 2-15,11 0 0 16,12-4 1-16,3-2 7 16,2-6-8-16,6-6 0 15,4-6 0-15,5-3 0 16,2-10 0-16,0 0 0 16,-7 1-4-16,-2 3 2 15,-10 4-1-15,0 3 3 16,-1 0 0-16,0 2 0 15,-2 1 2-15,-5 7-1 16,-6 4-1-16,0 6-1 16,0 9 1-16,3-1 1 0,4 1 1 15,4-1-2-15,2 1-4 16,-4 6-4-16,0 1 6 16,-6 5-10-16,-2 6-2 15,-4 3 5-15,-1 3 9 16,-4 2-3-16,0 3 6 15,-2 0-7-15,4-2 4 16,6-2-11-16,-5 2-4 16,5-3 4-16,1-1 6 15,0-1 5-15,-3-1 0 16,0-2 0-16,1 1-1 16,-5 2-2-16,2 0 3 15,-4 1 0-15,-3 6-1 0,-1-2 8 16,3 2-13-16,-3-2 12 15,0 3-6-15,3-2 2 16,-2-3-2-16,4 0 0 16,3-3 0-16,5-2 0 15,1 0-8-15,12-4 8 16,12-7-15-16,8-4-6 16,13-1 13-16,3 0-10 15,11 0 9-15,5 0 3 16,1 0 5-16,-10 2-2 15,-6 5-2-15,-21 5 3 16,-14 9 2-16,-10 2 0 0,-7 2 0 16,-7 1 0-1,1 1 2-15,-3-1-1 0,-2 2-1 16,0 0-34-16,0 0-90 16,0 0-112-16</inkml:trace>
  <inkml:trace contextRef="#ctx0" brushRef="#br0" timeOffset="141008.41">10676 16235 387 0,'0'0'83'16,"0"0"-68"-16,0 0-6 16,0 0 36-16,0 0-17 0,0 0-8 15,0 0 2 1,0 0 0-16,0 0-14 0,0 0 10 15,1 12 3-15,4-5 1 16,2-4-10-16,0 3 8 16,2 2-5-16,9 0-5 15,5-1 1-15,7 2 0 16,5-1 1-16,2 2-9 16,5 1-1-16,7-5 2 15,1 3-3-15,4 1 2 16,5-3-3-16,5 0 1 15,11 2-3-15,7-1 5 16,3 0 18-16,8 3-12 16,-1-2-9-16,8 4 0 15,-3-1 2-15,0 0 5 16,3-2-6-16,-1-3 1 16,-7 0-2-16,0-3 2 0,-8-4-1 15,-4 0-1-15,7 0 0 16,-3-8-1-16,3 1-4 15,0-6-2-15,-6 1-4 16,2 0 1-16,-5-3 1 16,2 4-5-16,6 2-8 15,5 0-16-15,5 2-8 16,1 0 9-16,6 2 24 16,0 3-18-16,-8 1-3 15,-8 1 27-15,-19 0 6 0,-17 0 1 16,-14 6 1-1,-13-2-1-15,-15-2 0 0,-9 1 0 16,0-3-3 0,0 3 3-16,-30 1 4 0,-10 2 15 15,-12 1 1-15,-10 2-13 16,-5 0-2-16,-4 2-1 16,-11 3 5-16,0-2-9 15,-7 2 1-15,-3 0-1 16,-7-5 3-16,-1 2-3 15,-5-6 0-15,-7-2 0 16,-18-3 0-16,-13 0 0 16,-16-1-3-16,-12-8 2 15,0-2 0-15,8 0-1 16,16 0 2-16,21 1 25 16,15 4 1-16,10 0-26 15,7-1-42-15,0 3-1 0,13-2 22 16,1-1 11-16,9 4-2 15,5-1-14-15,8 3-23 16,12 1 38-16,9 0 11 16,10 0 0-16,2 0 0 15,8 0-4-15,9 1 4 16,3 2 26-16,5 1-4 16,0 0-2-16,0 2 11 15,0 1 3-15,19 0-4 16,9 2 1-16,7-2-9 15,9 0 3-15,7 1 20 16,11-2-8-16,13-2-8 0,9 0-12 16,7 1-5-16,4-2-9 15,5 1-2-15,7-3-1 16,10-1 0-16,7 0 4 16,8 0-4-16,1 0 2 15,-3-3-2-15,6-1 0 16,7 3-28-16,2-1-4 15,4 0 15-15,-14 2 4 16,-9-1 6-16,-1 0 7 16,-4 0 2-16,0-2-2 15,-11 1 0-15,-18 1 4 16,-17 1-4-16,-24 0 1 16,-15 0 0-16,-23 0 11 0,-7 0 7 15,-6 0-5 1,0 0 21-16,0-1 0 0,0 1-23 15,-11-2-12-15,-9 1 0 16,-14 1-28-16,-13 0-78 16,-3 0-80-16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11:01.23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655 856 113 0,'0'0'129'0,"0"0"-116"0,0 0-7 16,0 0 40-16,0 0-11 15,0 0-11-15,-5 0-1 16,2 0-2-16,3 0 6 16,-5 0 5-16,5 0 1 15,-5 0-7-15,2 0-16 16,-2 0-1-16,3 0 7 15,-7 0 0-15,5 0-10 16,0 0 3-16,4 0 13 16,0 0-10-16,-2 0 1 15,-3 0-6-15,-3 0-4 16,-3 0 1-16,-2 0-4 0,-1 0 1 16,-4 0-1-16,4 0 3 15,-1 0 3-15,4 0-4 16,-7 0-2-16,9 0 6 15,-9 0 0-15,-1 0 0 16,-1 0 4-16,1 0-8 16,5 0 1-16,-4 0-2 15,9 0 0-15,4 0 1 16,-3 0 0-16,8 0 2 16,0 0 3-16,0 0-3 15,0 0 2-15,-5 0-4 16,3 0 1-16,-3 0 4 15,1-3-4-15,-4 3-1 0,-4-1 0 16,3-1 2-16,-4-1-4 16,0 3 7-16,2-2 3 15,-2 0-2-15,7 2-5 16,2 0 10-16,4-2-1 16,-4 2-3-16,-1-3 1 15,3 2-8-15,-6 1 0 16,3-6-1-16,-3 6-1 15,4 0 0-15,2-1 1 16,-3 1 4-16,-3-4-1 16,8 4 1-16,-6 0 1 15,1-5 1-15,-3 3 2 16,1 0-3-16,-2 0-1 16,-1-2 3-16,-1 0-7 0,1-3-1 15,1 6 0-15,-1-3 6 16,0 1-6-16,4 1 6 15,3 1-5-15,-2 1 0 16,0-3 0-16,4 2 3 16,-6-3-1-16,1 3-3 15,1-1 3-15,2-2 3 16,-2 3-3-16,-2-2 0 16,3-1 1-16,0 2 2 15,0-2-1-15,2 3 1 16,-3-6 1-16,0-1-3 15,5 4 4-15,-3-2-3 16,-2 0-3-16,5-1 0 0,-1-2-2 16,1 2 0-16,0-2 0 15,0 3 1-15,0-1 0 16,0 3-2-16,0-1 2 16,0 1-1-16,0-1 2 15,0-2-2-15,0 0 0 16,0-2 0-16,0-6 0 15,0 5 0-15,0 1 3 16,0 2-3-16,0 3 0 16,0-2-3-16,1 2 1 15,4 3 2-15,3-6 1 16,-8 3-1-16,5 3 0 0,-3-4 4 16,2 1-4-16,4-1 1 15,4-3 0-15,1-3-1 16,-4 0 0-16,1 3 1 15,-2 0 0-15,3 2 2 16,-1-2 0-16,7-6-4 16,-2 3 4-16,-2 2-3 15,-2 1 1-15,-3 3-1 16,-3 1 1-16,1-1 0 16,2 4 2-16,-3-5-2 15,1 0 0-15,2 0-1 16,0 2 1-16,-3-4-1 15,2 1 3-15,1 6 0 0,-4-3-3 16,3-1 1 0,-2 1-1-16,3-2 0 0,3-5 0 15,-3 2 1-15,6-3-1 16,-1 2 0-16,-6 1 3 16,5 2 0-16,0-3 0 15,9-4-3-15,-1-6 2 16,4 3 0-16,2-5-1 15,-7 7 1-15,2-1 3 16,-2 3 5-16,7-4-9 16,0 2 2-16,0-3-3 15,-1 6 2-15,-10 0 0 0,2 5 0 16,-7 3 1 0,8-3-1-16,2 4-1 0,4-6 0 15,9 2-1-15,-6 0-1 16,-3 0 1-16,5 3 0 15,8-2 0-15,4-1-1 16,16-2-3-16,-6 2 4 16,-3-1 0-16,-11 1 0 15,-3 2 0-15,-10 1 0 16,-5 1 0-16,8-1 0 16,-8 3-1-16,6 1 1 15,2-4-1-15,6 4 1 16,6 0-1-16,6-2 0 15,0 2 1-15,1-3 0 0,6 3 0 16,-1 0-1-16,-4 0 1 16,-9 0 0-16,13 0-1 15,-4 0 1-15,4 0-1 16,-1 0 1-16,-3 0 0 16,-6 3 0-16,3-1 0 15,-4-2 2-15,-7 4-4 16,4 1 0-16,-6-3 1 15,-1 3 1-15,1-2 0 16,-4 2-4-16,2-1 4 16,-2-1-3-16,0 4 3 15,-1 1 0-15,1-2-1 16,-3-2 1-16,4 1 0 0,-9 2 0 16,5 0 0-1,-10-6-2-15,-1 6 1 0,-6-3 1 16,1 3-1-16,1-2-1 15,-7 3 2-15,6-2 0 16,2 2 0-16,-2 3 0 16,-7-4-2-16,4 1 2 15,0 3 2-15,-5-5-2 16,3 3 1-16,-3-1-1 16,0 0 1-16,0 0-1 15,0 2 1-15,0 4-1 16,0-5 3-16,0 3 2 0,0 0-5 15,-14-2 2 1,-4 2 0-16,4 1 1 0,-1-1 0 16,-4-2 6-16,1 0-9 15,4 1 3-15,-4-2-3 16,8 0 5-16,-6 0-3 16,4-3-2-16,2 2 3 15,-3 3 3-15,2-3-3 16,-4-1-1-16,-2 4-1 15,2-1 3-15,-2 0 1 16,2-3-5-16,4 5 0 16,-3-5 1-16,1 0 0 15,0 5 4-15,2-6-4 16,1 2-1-16,-8 1 0 16,4-1 3-16,1 1 5 0,-1-1-6 15,3-2 3-15,-2 6-2 16,-2-7-3-16,4 7 3 15,-10-2-2-15,5 1 0 16,6-1 2-16,-7-5-2 16,10 6 1-16,-1-6-2 15,0 2 2-15,-1 0 1 16,2-3 0-16,-1 3-1 16,-3-3-2-16,8 1 0 15,-8-1 0-15,3-2 0 16,-5 2 7-16,-3-1-4 15,1 2-3-15,1-2 3 16,-4 2 1-16,4 1 1 0,-4-5-3 16,8 5 2-16,-1-1-3 15,3-4 1-15,-1-1-2 16,5 2 5-16,0 0-5 16,-8-2 1-16,3 3-1 15,-9-1 3-15,-1 0-1 16,-4 0-2-16,-1 1 2 15,-6 0 2-15,9 3-3 16,0-5 0-16,2 5 7 16,-2-5-7-16,-3 1 6 15,5 1-7-15,-5 1 0 16,4-2 0-16,6-2 0 0,-1 3 0 16,-2-2 0-1,2 2 1-15,-2-2 0 0,2 5 0 16,-4-5 0-16,5 3 0 15,-4-3-1-15,-1 1 1 16,7 0 0-16,-8 0 3 16,0 1-2-16,0 1-2 15,-8-3 8-15,4 3-5 16,0-2-3-16,2-1 5 16,2 3-4-16,1-3 1 15,-5 2-2-15,3-2 0 16,7 1 0-16,-5 1 0 15,2-3 1-15,1 2 1 16,-3 0-1-16,0-2-1 0,0 0 1 16,-1 1 0-16,-4 3-1 15,2-1 2-15,-2-2 0 16,9 2-4-16,-2-2 2 16,2 2 0-16,1-3 0 15,1 0 1-15,2 2-1 16,-2-2 1-16,-1 0-1 15,2 0 1-15,-4 0 0 16,0 0-1-16,3 0 0 16,4 0 0-16,-2 0 3 15,-7 0-2-15,8 0-1 16,-7 0 3-16,5 0 1 0,-2 2-4 16,-7-2 8-16,-3 0-5 15,3 0 1-15,-5 0 4 16,6 0-2-16,-4 0-3 15,-2 0 6-15,5 0-4 16,-3 0 7-16,-3 0-11 16,7 0 4-16,6 0 2 15,-4 0-5-15,7 0 6 16,-5 0-8-16,10 2 2 16,-2-2-1-16,8 0 3 15,0 0 0-15,0 0-4 16,0 0 8-16,0 0-7 15,0 0 0-15,0 0 1 16,0 0 1-16,0 0-2 0,0 0-1 16,0 0 0-16,0 0 0 15,0 0-16-15,0 0-29 16,-20 0-52-16,-8 0-96 16,-14-6-365-16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10:57.67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 2 201 0,'0'0'63'0,"0"0"-58"16,0 0 13-16,0 0 3 15,0 0-9-15,0 0 13 16,0 0 9-16,0 3 1 15,0-3 1-15,0 0 3 16,0 0-3-16,0 0 2 0,0 0-12 16,0 0 13-1,0 0-16-15,0 0 0 0,0 0-5 16,0 0-1 0,0 0-7-16,0 0-2 0,0 0-3 15,0 0 2-15,0 0-1 16,0 0-1-16,0 0-5 15,18 0 3-15,-4 0-3 16,5 0-1-16,1 0 1 16,4 0 1-16,-5 0-1 15,3 0-1-15,6 0 1 16,0 0-2-16,-5 0 2 16,7 0 0-16,6 0 0 15,2 0 0-15,-1 0-1 16,-3 0-3-16,-7 0 1 15,2 0 3-15,-3 0 0 16,1 0 0-16,5 0-1 0,-5 0 1 16,4 0-1-1,1 0 2-15,-3 0-1 0,3 0 0 16,-5 0-1-16,2 0 1 16,-8 0 0-16,6 2 0 15,-3 1 1-15,3-3-2 16,-3 0 2-16,4 1-2 15,-4-1 2-15,3 0-3 16,-6 0 4-16,5 0-2 16,-2 0 0-16,1 0 0 15,3 0 0-15,-1 0 0 16,-3 0 0-16,3 0-1 0,-3 0 1 16,-4 0 1-1,2 0-1-15,-3 0 0 0,-8 0 0 16,4 0 0-16,3 0 0 15,-4 0 0-15,5 0 1 16,1 0-1-16,5 0 0 16,1 0 0-16,6 0-1 15,6 0 2-15,4 0-2 16,-3 0 2-16,10 0-1 16,-8 0 0-16,3 0 0 15,3 0 0-15,-4 0 0 16,-1 1-1-16,1 2 1 15,-9-3 0-15,-2 4 3 16,-5-4-3-16,-1 0 0 16,3 0-2-16,-7 0 2 0,6 0 3 15,4 0 0-15,-2 0-3 16,4 0 2-16,3 0 2 16,-4 1 2-16,4-1-6 15,-8 0 2-15,3 0-1 16,0 3-1-16,-4-3 0 15,2 0 1-15,-3 0-1 16,-2 1 3-16,-6-1-3 16,0 0 0-16,2 3 0 15,0-3 1-15,8 0-1 16,-2 0 0-16,0 2 3 16,-1-2-2-16,1 2 2 0,2 0-3 15,1 1 2-15,-5-1-2 16,0-2 1-16,3 0-1 15,0 4 0-15,8-1 2 16,-6-3-2-16,2 1 0 16,2-1 0-16,0 3 4 15,3 0-4-15,-4-2 0 16,7-1 0-16,-4 2-3 16,-1 0 5-16,-1 0-2 15,-2-2 0-15,-2 5-2 16,-4-5 1-16,0 0 1 15,1 2 4-15,0-2-3 16,4 0-1-16,-6 0 0 0,4 2 0 16,0 1-1-16,0-3 1 15,9 4 1-15,-1-4-1 16,-3 1 0-16,3-1 0 16,-10 3 0-16,5 1 0 15,-6-3 0-15,1-1 0 16,-3 1 0-16,4-1 0 15,-8 0 0-15,11 0 0 16,-10 0 0-16,3 3 1 16,-2-3-1-16,-3 0 0 15,6 0 0-15,-9 0 0 16,-5 0 0-16,-3 0 0 0,1 0 1 16,-2 0-1-1,-4 2 0-15,7-2 0 0,-4 0 0 16,-3 0 0-16,10 0-1 15,-2 0 2-15,2 0-1 16,2 0 0-16,1 0 1 16,5 0 0-16,-1 0-1 15,5 0 0-15,2 0 0 16,-3 0-1-16,3 0 2 16,0 0-1-16,4 0 0 15,4 0 0-15,0 0 2 16,1 0-2-16,2 0 0 15,6 0 0-15,4 0 0 0,3 0 0 16,-4 0 0 0,-4 0 0-16,-8 0 2 0,4 3-2 15,-7-3 1-15,-2 0 0 16,2 0 0-16,-9 0 1 16,1 0 0-16,8 0 3 15,-2 1-5-15,6-1 7 16,2 3 1-16,1-3-4 15,-1 1-1-15,7 3-1 16,-11-3 5-16,4-1-5 16,-6 2-1-16,-9-2 0 15,-7 0 1-15,-3 0-2 16,-7 0 1-16,2 0 4 16,0 0 4-16,-1 0-2 0,6 0-1 15,-2 0-3-15,8 0 1 16,0 0 1-16,7 0-5 15,8 0 2-15,-1 0-2 16,6 0 0-16,6 0 0 16,-2 0 2-16,4 0-2 15,4 0 3-15,-5 4-1 16,-7-4-2-16,-5 1-5 16,3-1 5-16,-4 3 3 15,1-3-1-15,3 1-2 16,-5-1 1-16,-6 0 3 15,1 0-4-15,0 0 0 16,-3 0 0-16,3 0 9 0,-7 0-7 16,4 0-1-16,-5 0 6 15,8 0-4-15,12 0-1 16,12 0 5-16,10 0-4 16,10 0 3-16,-1 0-2 15,1 0-3-15,-4 0 6 16,-7 0-6-16,-9 0 3 15,-16 0 4-15,-15 0 1 16,-9 0 4-16,-11 0 6 16,0 0 13-16,0 0-5 15,0 0-1-15,0 0-14 16,0 0-7-16,0 0-5 0,0 0-15 16,0 0-12-1,0 0-32-15,-3 0-24 0,-41 0-29 16,-26 0-47-16,-28 0-105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45:40.821"/>
    </inkml:context>
    <inkml:brush xml:id="br0">
      <inkml:brushProperty name="width" value="0.05292" units="cm"/>
      <inkml:brushProperty name="height" value="0.05292" units="cm"/>
      <inkml:brushProperty name="color" value="#FF0000"/>
    </inkml:brush>
  </inkml:definitions>
  <inkml:trace contextRef="#ctx0" brushRef="#br0">15069 2757 276 0,'0'0'4'0,"0"0"46"16,0 0 14-16,0 0-4 15,0 0 2-15,0 0 4 16,24-45-18-16,-19 40-12 16,-5 2 6-16,0 0-6 15,0 3-12-15,0 0-5 16,0 0-8-16,0 0-7 15,0 0-1-15,0 0-3 16,0 3-12-16,-13 11-24 0,-25 8 36 16,-15 7 0-16,-10 11 0 15,-12 7 6-15,4 4-6 16,4-3-2-16,16-9 2 16,11-10 0-16,17-7-3 15,10-7 3-15,5-5 0 16,5-6 0-16,3-2-5 15,0-2-6-15,0 0-2 16,0 0-14-16,0 0-19 16,0-9 3-16,11-6-138 15</inkml:trace>
  <inkml:trace contextRef="#ctx0" brushRef="#br0" timeOffset="715.2">14229 2870 398 0,'0'0'4'15,"0"0"-3"-15,0 0-1 16,37 52 33-16,-3-30 29 16,-1 1-19-16,0 2-18 15,-4 4-19-15,-8 0 9 16,-4 1-7-16,-10 3-4 15,-7-1 4-15,0 1-7 0,0-2 2 16,0-3-1-16,0-6-2 16,0-6 0-16,0-2 2 15,0-9 1-15,21 0-1 16,15-5 20-16,24 0 6 16,25-2-17-16,11-9-5 15,13-6-1-15,-4-3-5 16,-8-3 0-16,-8-1 0 15,-20-2-5-15,-16 5 5 16,-15 3-1-16,-16 4 1 16,-5 4 1-16,-10 1 4 15,-5 1 12-15,-2 3-3 16,0 3 5-16,0-3-4 0,0 5 0 16,0-3 0-1,0 2-4-15,0-2-7 0,-18-1-4 16,-12 0-2-16,-15-1 2 15,-15 1-11-15,-18 0 3 16,-15 0 0-16,-15-1 7 16,-9-2-8-16,-9 2 6 15,9 1-2-15,5-4 5 16,22 3 0-16,20 1 0 16,20-1-1-16,17 1 0 15,9 3 1-15,18 0 2 16,3 1-2-16,3 0-6 15,0 0-21-15,20 0-15 16,26 0 25-16,12 0 17 0,14 2 0 16,11 2 0-16,5 0-3 15,13 0 3-15,-7 0-1 16,3 0-8-16,-9 2 2 16,-13 0-4-16,-16-1-13 15,-11 0-21-15,-12-2-22 16,-11 0-41-16,-13-3-280 15</inkml:trace>
  <inkml:trace contextRef="#ctx0" brushRef="#br0" timeOffset="7797.42">11543 5271 332 0,'0'0'62'15,"0"0"-49"-15,0 0 32 0,0 0-11 16,0 0-1-16,0 0-3 16,0 0-6-16,0 0-23 15,0 0 2-15,0 0-3 16,0 0 0-16,0 0 0 15,0 0 0-15,0 0 3 16,0 0 0-16,11 0 0 16,4-2-2-16,7-1-2 15,5 0 2-15,6 0-2 16,10 0 1-16,9 0 0 16,15-2 2-16,10 2-2 0,15 0 1 15,14 2 0-15,9 0 2 16,15-2-2-16,4 2-1 15,17-1 1-15,1 0-2 16,4 2 1-16,-2-1-4 16,-6-1 4-16,5 1 0 15,-5 1-4-15,-3-2 3 16,-5 0-1-16,-11 1-1 16,-7-2-3-16,-15 2 5 15,-18-3 1-15,-14 1 0 16,-19 3 0-16,-11-2 0 15,-7-1-1-15,-8 2 3 16,-8-1-2-16,-9 2 1 0,-2-1-1 16,-8 1 7-16,-3 0-6 15,0 0 2-15,0-1-3 16,0 1-3-16,-27 0-54 16,-9 0-238-16</inkml:trace>
  <inkml:trace contextRef="#ctx0" brushRef="#br0" timeOffset="8438.22">11584 5320 304 0,'0'0'7'0,"0"0"-7"15,0 0 0-15,0 0 39 16,0 0-8-16,0 0 7 15,-12 9-7-15,12-9-11 0,0 3-15 16,4-1 6 0,25-1 6-16,16 0 24 0,21-1-6 15,20 0-3-15,18 0-12 16,17 0-5-16,6 0-4 16,13-1-2-16,12 0 4 15,15-1-2-15,9-1-1 16,9 3-9-16,9-2 0 15,4-1-1-15,2-1 0 16,-2 2-2-16,-9 1-6 16,-20-2 8-16,-13 3-3 15,-13 0 2-15,-9-1-1 16,-2-1-3-16,-11 2-2 16,-15 0 7-16,-18-1-1 0,-13-1 0 15,-14 1 2-15,-16-1 3 16,-12 1 7-16,-14 1 2 15,-8-1 19-15,-5 1 12 16,-6 0-20-16,0 0-11 16,0 0-3-16,0 0-3 15,0 0-3-15,0 0-4 16,0 0-21-16,0 0-47 16,-20-3-46-16,-6 0-207 15</inkml:trace>
  <inkml:trace contextRef="#ctx0" brushRef="#br0" timeOffset="43763.28">11129 8913 527 0,'0'0'0'0,"0"0"-1"16,0 0 1-16,0 0 3 15,0 0 3-15,0 0 11 16,0 0-3-16,0 0-14 16,0 0 0-16,12 0-13 0,7 0 11 15,4 0 0 1,-1 0 4-16,5 0-2 0,3-3 1 15,7 1-1-15,2 0 0 16,6-3 1-16,2 1 0 16,10 1 0-16,2 2-1 15,12 1 0-15,6 0 1 16,5 0-1-16,8 0 0 16,4 2 0-16,7 4 6 15,-1-1-6-15,0 2 0 16,1-2-1-16,2 0 1 15,2 2 0-15,4-2-5 16,-2-1 5-16,-4 1 3 16,-7-2-3-16,-1 2 0 15,-1-3 3-15,1 1-2 16,-1-1-1-16,-4 0 0 16,-1 1-2-16,-6-3 6 15,-4 2-4-15,2-1 1 0,2 2 9 16,0-1-1-16,0 0-8 15,5 2 8-15,-8-1-8 16,3-1 0-16,-2 1-1 16,1 1 2-16,7 0-4 15,4 0 4-15,3 1-2 16,0 0 0-16,-5-1 0 16,1 3 0-16,1-4 0 15,-1 3 0-15,4-2-3 0,-3 0 3 16,-6-1 0-1,0-2-1-15,-11 2 0 0,-5-3 1 16,-5 2 0-16,-10-2-1 16,-3 0 1-16,-7 0 1 15,-11 0-1-15,-10 0-5 16,-13 0 5-16,-7 0 6 16,-1 0 12-16,-4 0 11 15,0 0-11-15,0 0-1 16,0 0-4-16,0 0 0 15,0 0-9-15,0 0-4 16,0 0-5-16,-9 0-39 16,-11 0-53-16,-6 0-347 15</inkml:trace>
  <inkml:trace contextRef="#ctx0" brushRef="#br0" timeOffset="44548.94">18812 9010 93 0,'0'0'0'0,"0"0"4"15,0 0 6-15,0 0 27 16,0 0 14-16,0 0 8 16,-130-10-1-16,110 7-4 15,-2 0-11-15,3 2 6 0,4-2-14 16,11 3 19-1,4 0-4-15,0 0-20 16,0 0 2-16,0 0 6 0,4 0-8 16,36-1 4-16,29-1-20 15,24 1-14 1,11 1 2-16,5 0-2 0,5 0 1 16,7 0 0-16,5 0-2 15,2 0 1-15,-7 0-10 16,-14 0-5-16,-17 0-21 15,-14 0 21-15,-18 0 0 16,-16 3 5-16,-12 0-9 16,-6-1 12-16,-10-1-10 0,-3 1 12 15,-5-1-8-15,-6-1-17 16,0 2-74-16,0-2-63 16,-27 0-88-16</inkml:trace>
  <inkml:trace contextRef="#ctx0" brushRef="#br0" timeOffset="44952.34">18097 9093 461 0,'0'0'25'0,"0"0"-24"0,0 0 10 16,0 0 46-16,0 0-22 16,166 1-4-16,-72 1 3 15,7 1-12-15,10-3-17 16,7 3-3-16,3 1 1 16,4-1-4-16,0-2 2 15,1-1-2-15,0 0 1 16,-4 0 0-16,-6 0 0 15,-8 0-2-15,-15-3 0 16,-8 0 1-16,-11 1 0 16,-5-1 1-16,-7 1 1 15,-3 1-1-15,-8-2-2 16,-7 2 0-16,-11 1-16 16,-16-2 7-16,-13 2-7 0,-4 0-37 15,-1-1-44-15,-43 1-32 16,-12-4-214-16</inkml:trace>
  <inkml:trace contextRef="#ctx0" brushRef="#br0" timeOffset="45396.96">18292 9085 408 0,'0'0'35'0,"0"0"-35"16,0 0 0-16,0 0 3 16,178 0 24-16,-103 0 32 15,16 0-26-15,13 0-10 16,6 0-15-16,0 0-5 15,1 0-3-15,-1 0 0 16,1 0 0-16,-3 0 0 16,-11 0 0-16,-12 0 0 15,-21 0 0-15,-10-3 1 16,-10 3 7-16,-12-2 11 0,-7 1 0 16,-10 1 15-16,-6 0-20 15,-8-1 3-15,-1 1 1 16,0 0 0-16,0 0-4 15,0 0 0-15,0 0-14 16,0 0-4-16,0 0-14 16,0 0-48-16,-14-2-62 15,-7 1-263-15</inkml:trace>
  <inkml:trace contextRef="#ctx0" brushRef="#br0" timeOffset="49112.4">10288 10265 349 0,'0'0'293'0,"0"0"-257"16,0 0-35-16,0 0 6 15,0 0 14-15,0 0-2 16,0 0 5-16,2 0-17 16,21 0 20-16,8 3-20 15,14-3-7-15,16 3 3 16,10 0-3-16,16-2 3 15,6 2-3-15,7 0-2 16,2 1 2-16,6-4-4 16,1 3-6-16,0 1 6 0,0-2-8 15,-5 3-1 1,-7 1-5-16,-11-1-1 0,-5-1 5 16,-11 3-1-16,-8-3-7 15,-15-1-20-15,-12 0-4 16,-15 1-10-16,-17-1-74 15,-3-1-240-15</inkml:trace>
  <inkml:trace contextRef="#ctx0" brushRef="#br0" timeOffset="49454.06">10409 10381 428 0,'0'0'291'16,"0"0"-279"-16,0 0-12 15,0 0-4-15,0 0-5 16,0 0 9-16,174 24 19 16,-80-15 5-16,10-1-14 15,4 0-9-15,-8-1 5 16,-5 0-6-16,-5-4 0 15,-4 3-1-15,-5-4 1 16,-5 2 0-16,-14-2 1 16,-8 1 0-16,-8-3 4 15,-11 3 3-15,-5-3 1 16,-10 0-8-16,-8 0-1 0,-4 0 1 16,-2 0 0-16,-3 0-1 15,-2 0-2-15,7 0-47 16,-1 0-82-16,3-7-440 15</inkml:trace>
  <inkml:trace contextRef="#ctx0" brushRef="#br0" timeOffset="50433.27">14342 10389 639 0,'0'0'53'0,"0"0"-46"16,0 0 5-16,0 0 11 15,0 0-3-15,0 0-2 16,37 0-7-16,20 0-10 16,15 0 0-16,20-3-1 15,21 3 2-15,12-2-2 16,14 2 0-16,7 0 0 0,8 0 0 16,3 0 0-16,4 0 0 15,-3 2-2-15,2 1 5 16,4 2-4-16,-9-2 1 15,7 0 0-15,1-2 0 16,4-1 1-16,5 0 3 16,9 0-4-16,-2 0-14 15,0-4-17-15,-3 1-2 16,-4 2 18-16,-4 1 1 16,-9 0 3-16,-12 0 2 15,-14 0 9-15,-15 3-2 0,-9-1-4 16,-9 0 6-1,-13-1 3-15,-8 1-3 0,-17-2-2 16,-11 0-1-16,-17 0-7 16,-6 2 10-16,-13-2-8 15,-4 0 6-15,-10 1-15 16,-1-1-16-16,0 2-32 16,-12 1-47-16,-26-1-20 15</inkml:trace>
  <inkml:trace contextRef="#ctx0" brushRef="#br0" timeOffset="51187.94">14487 10522 625 0,'0'0'45'16,"0"0"-45"-16,0 0-3 15,0 0 3-15,0 0 14 16,0 0 24-16,10 0 12 16,20 0-18-16,17 0-16 15,17 0 3-15,23 0-10 16,10 0 1-16,12 3 3 16,12 1-2-16,7 2-8 0,8 2-2 15,2 0 4-15,7 2-5 16,9-3 1-16,10 3-2 15,12-6 2-15,4 1 0 16,16-2-1-16,7-1 2 16,-3-2-4-16,-5 1-11 15,-14 0-21-15,-13 2-14 16,-11 1 22-16,-22-1-5 16,-14 2 26-16,-21-2-3 15,-15-1 8-15,-18-2-1 16,-10 1 1-16,-15-1 0 15,-12 0 12-15,-8 0 2 16,-6 0 12-16,-7 0-4 0,-6 0 11 16,-3 0-10-16,0 0-11 15,0 0-5-15,0 0-7 16,0 0 5-16,0 0-5 16,0 0-3-16,0 0-27 15,0 0-69-15,-9 0-64 16</inkml:trace>
  <inkml:trace contextRef="#ctx0" brushRef="#br0" timeOffset="54268.2">5612 11679 505 0,'0'0'0'0,"0"0"0"16,0 0 0-16,49 53 9 16,-9-12 45-16,8 2-32 15,-6 5 1-15,-5 1-7 16,-12-5-11-16,-8 0-5 15,-10-4 7-15,-5-8-6 16,-2-5 0-16,0-6-1 0,0-5-5 16,0-5-8-1,0-1-31-15,0-10-89 0</inkml:trace>
  <inkml:trace contextRef="#ctx0" brushRef="#br0" timeOffset="55696.17">6092 11903 706 0,'0'0'55'0,"0"0"-53"16,0 0-2-16,0 0-2 0,0 0 2 15,0 0 0 1,46 54 4-16,-34-36-4 0,-4-2 0 15,-7 0 3-15,-1-1-2 16,0-5-2-16,0-3 1 16,0-4 0-16,-6-3 3 15,-12 0 22-15,-4-7 1 16,-1-9-19-16,7-5-7 16,13-5-4-16,3-2-1 15,0 3-4-15,23 2-1 16,11 3 7-16,-3 4-2 15,2 5 4-15,-8 5 0 16,-1 6-1-16,-2 0-3 0,4 12-1 16,2 8 5-16,-7 5 1 15,0 0 0-15,-6 0 1 16,6-5-1-16,4-3 1 16,3-4-1-16,5-6 0 15,0-3 1-15,4-4 7 16,8-1-3-16,3-15 5 15,1-8-3-15,-7-7-3 16,-12-4-4-16,-13-3-1 16,-15 1 0-16,-2 5 0 15,0 8-1-15,-16 9 2 16,-7 11 1-16,-7 4 2 16,-9 0-3-16,-2 9-2 15,5 3-6-15,17 1 8 16,19 0 0-16,0 0-1 0,46 1-7 15,18-1 3-15,14 1-3 16,4-3 7-16,0 0-1 16,-14-1-4-16,-14-3 6 15,-20-1 0-15,-19-2-1 16,-15 0 1-16,0 4 0 16,-28 1 16-16,-26 2-5 15,-10 3-9-15,-7-4-1 16,2-3-1-16,14-4-5 15,17-3-3-15,19 0 4 16,10 0-2-16,9 0-18 0,3-6 4 16,33-2-6-1,16-5 8-15,18-4 16 0,14-1 2 16,16-3 0 0,5-3 4-16,-5-1 7 0,-17 1-3 15,-24 4-8-15,-20 3 0 16,-23 5 0-16,-16 2 3 15,0 6 16-15,-14 0-2 16,-16 4-11-16,-6 0-5 16,-5 7-1-16,1 7 10 15,6 1 2-15,13-1-10 16,6 1 13-16,15 1-11 16,0-1 0-16,12 0-4 15,27-4-6-15,10-1 4 16,8-3-1-16,7-4-3 0,-8-3-9 15,-5 0-5-15,-11-3-32 16,-14-7 9-16,-14-3 7 16,-12-4 16-16,0-3 9 15,0 2 11-15,-12 4 5 16,0 5 24-16,3 4 6 16,4 2-5-16,5 3 14 15,0 0-20-15,17 0-14 16,29 0-10-16,30 0 2 15,16 3 20-15,4 8 4 16,-11-2-18-16,-28 1-8 16,-28-1 1-16,-25 1-6 15,-4 0 10-15,-15 0 4 16,-20-1 0-16,1-4 8 0,3-4-1 16,4-1-11-16,3-1 2 15,12-13-7-15,6-7-34 16,6-6-43-16,12-3-9 15,21-2 11-15,11 3 13 16,9-2-1-16,2 2 14 16,5 1 8-16,-4-1 37 15,-12 4 4-15,-6 3 21 16,-12 2 20-16,-8 8-16 16,-9 2 25-16,-2 6 22 15,-7 1 1-15,0 3-22 0,0 0-13 16,0 4-16-1,0 16-21-15,0 10 26 0,14 8 9 16,6 5-10 0,10 1-17-16,0 1-5 0,4 2-1 15,-2-3-3-15,-7-1-6 16,-8-7-26-16,-8-9-62 16,-9-9 11-16,0-7 15 15,-23-11-126-15,-20 0-62 16</inkml:trace>
  <inkml:trace contextRef="#ctx0" brushRef="#br0" timeOffset="55990.19">8225 11801 357 0,'0'0'80'16,"0"0"-47"-16,-8-50 32 15,40 36-39-15,24-1-26 16,28-2 0-16,16 5 1 16,13 0-1-16,0 3-2 15,-13 6 1-15,-19 3-2 16,-22 2 3-16,-15 11-3 15,-19 2 3-15,-10 2 2 16,-15-1 10-16,0 0 17 16,0-3 12-16,0 0 3 15,-6-4-15-15,5-4-24 16,1-2-4-16,0-2-1 16,0-1-12-16,4 0-12 15,25-7-41-15,5-13-104 16</inkml:trace>
  <inkml:trace contextRef="#ctx0" brushRef="#br0" timeOffset="56645.82">9090 11590 681 0,'0'0'66'15,"0"0"-58"-15,0 0 15 16,0 0 13-16,0 0-24 16,0 0-4-16,-85-8-8 15,85 8-6-15,19 0-57 16,13 4 15-16,16 5-13 15,7 1-13-15,6 0-2 16,-6 1-4-16,-5 2 56 16,-9-1 17-16,-11 2 7 0,-10 2 0 15,-7-1 31 1,-9-1 26-16,-4-1-15 0,0-1-8 16,0-3-3-16,2-2-10 15,11-3-8-15,5-1-2 16,9-3 9-16,14 0-3 15,3 0-10-15,5-7-7 16,-9-7-1-16,-13 0 1 16,-13-5 0-16,-14 0 17 15,0-2 32-15,-6 4 0 16,-23 2-17-16,-1 4-2 16,4 2-3-16,6 5-27 15,8 1 8-15,8 2-8 0,4 1-1 16,0-3-16-16,17 3-33 15,28-3 1-15,17 0 10 16,6 3 12 0,8 0 12-16,-3 0-14 0,-1 6 9 15,-18 5 15-15,-16-1 4 16,-21 0-1-16,-14-2 2 16,-3 2 24-16,0-1 16 15,-12-3 0-15,-4-2-3 16,5-2-27-16,6-2 7 15,5 0 13-15,0 0-3 16,3-14-27-16,32-4-8 16,15-11-5-16,19-2-7 15,10-2 5-15,14 1 0 0,5 3 11 16,-4 9 3-16,-12 9 1 16,-24 7 5-16,-22 4 7 15,-14 0 9-15,-11 1-7 16,-11 12-3-16,0 6 13 15,0 2-3-15,-24 5-8 16,-16 2-13-16,-20 3-16 16,-19-2-47-16,-22 7-52 15,-26 3-101-15</inkml:trace>
  <inkml:trace contextRef="#ctx0" brushRef="#br0" timeOffset="57864.17">7045 12917 16 0,'0'0'340'16,"0"0"-250"-16,0 0-43 15,0 0 11-15,0 0-16 16,0 0 21-16,0 0 8 15,0 0-6-15,0 0-33 16,0 0-18-16,0 0-10 0,0 0-4 16,0 0 0-16,0 0 0 15,0 0-2-15,0 0-2 16,0 0-4-16,0 0 2 16,0 0 3-16,0 0 0 15,0 0 1-15,0 0 2 16,0 0-2-16,0-4-6 15,0-9-17-15,3-4-37 16,-3-2 22-16,0-3-12 16,-10-1 14-16,-22 3-4 15,-13 3-43-15,-9 10-28 16,-6 7 42-16,-6 0 71 16,0 19 5-16,7 5 54 15,2 3-9-15,14 6-27 16,10 5-2-16,18-1-8 0,15-4 0 15,0-3-10-15,31-6 4 16,16-7-1-16,9-2 10 16,8-8 5-16,5-4-2 15,0-3 3-15,-10 0-15 16,-15-10 9-16,-4-4 8 16,-15-4-7-16,-9-10 9 15,-3-12-3-15,-8-10-10 16,-5-8-3-16,0-7-7 15,0-1-3-15,0 1 0 16,-8 10 0-16,-4 16 30 16,-2 13-29-16,9 15 37 0,4 9 29 15,1 2-60 1,-3-2-7-16,0 2-1 0,-1 3-8 16,-1 14 5-16,1 10 3 15,4 5 1-15,0 3-3 16,0-5 2-16,0-3-5 15,7-9 5-15,-3-7 0 16,-2-3 1-16,1-3 1 16,-3-5-1-16,3 0 1 15,-3 0-1-15,1 0-1 16,4 0 0-16,-1 0 1 16,6-3 0-16,0-5-1 15,2-1-1-15,-2 2 1 16,-7 3 0-16,-1 3-7 0,1 1-19 15,-3 0-33-15,0 0-39 16,0 0-78-16,-5 0-256 16</inkml:trace>
  <inkml:trace contextRef="#ctx0" brushRef="#br0" timeOffset="59462.31">6398 12959 119 0,'0'0'0'0,"0"0"-31"16,0 0 31-16,0 0 16 15,0 0 28-15,-75-49 66 16,69 44-75-16,2 1-23 15,1 3-3-15,3-2 0 16,-2 3-8-16,2-1 2 16,0 1 14-16,0 0-17 15,0 0 0-15,0 0 0 16,0 0 1-16,0 0-1 16,0 0 0-16,0 1 14 15,0-1 31-15,0 0 29 0,-3 0-4 16,-4 0-5-1,-7-4 16-15,-5-11-63 0,-8-6-3 16,-6-9 19-16,-7-7-11 16,3-5-5-1,-1-5 10-15,7-5-24 0,6 6 2 16,11 5-2-16,7 11-1 16,7 12 20-16,0 8-22 15,4 6-2-15,26 4-3 16,13 1 0-16,8 19-1 15,9 16 3-15,-1 12 2 16,4 11 0-16,-2 3 0 0,-1 3-9 16,-5-2-9-1,6-4 7-15,-7-8-46 0,-3-13 57 16,-5-14-16-16,-15-10 6 16,-5-8 10-16,-1-6 8 15,2 0 14-15,6-9 6 16,1-12-16-16,-4-12 0 15,-6-9-7-15,-8-8-5 16,-7-8-2-16,-6-4-1 16,0-4-11-16,-3 4-8 15,0 9 11-15,0 14 11 16,0 18 0-16,0 12 22 16,-3 9 1-16,0 0-23 0,0 8-4 15,1 13-3-15,2 13 7 16,0 9 0-16,0 9 0 15,23 1 1-15,0 1 0 16,6 1-1-16,10-3-2 16,3-6-44-16,3-9 43 15,5-11-40-15,-11-12 4 16,-8-7 38-16,-5-7-1 16,-9-1 2-16,0-19 13 15,4-11-3-15,-9-13-10 16,-2-8 0-16,-10-9-25 15,0-2-40-15,0 4-8 16,-9 9 59-16,-3 20 14 16,3 16 17-16,5 12 66 0,-2 2-74 15,6 9-9-15,0 13 0 16,0 14 10-16,18 8 16 16,15 8-8-16,4 10-15 15,0 6 6-15,2 2-5 16,-9 0-4-16,-10-3 0 15,-15-6 1-15,-5-3 3 16,-16-10-4-16,-11-11 0 16,2-12 2-16,11-14 7 15,8-6 15-15,-3-5 31 16,1-13 16-16,1-18-71 16,6-19 0-16,1-15-10 15,0-13-9-15,22-7-6 0,8 5 8 16,6 16-27-1,9 19 16-15,5 19 26 0,2 11 2 16,2 5 3-16,-5 6-3 16,-14 4 7-16,-15 0 1 15,-17 8 6-15,-3 6 28 16,-23 7-4-16,-27 2-13 16,-11 2-12-16,4 3-13 15,1-4-4-15,11 0-39 16,8-3-60-16,7-8-92 15</inkml:trace>
  <inkml:trace contextRef="#ctx0" brushRef="#br0" timeOffset="60495.82">8389 12830 847 0,'0'0'0'15,"0"0"-14"-15,0 0 14 16,-158-21 3-16,115 21 8 16,1 5 12-16,-1 11-14 15,-2 8-8-15,9 2-1 16,9 4-1-16,5-1 1 16,10-4-6-16,6-5 4 15,6-2-7-15,0-6-7 16,32-7-9-16,21-5 17 0,11 0 8 15,11-17 8-15,-8-12-5 16,-12-5-1-16,-23-9-1 16,-9-8 5-16,-16-7-4 15,-3-10 10-15,-4-5-5 16,0-2-1-16,0 12 8 16,0 16 27-16,-11 19-28 15,6 18 37-15,0 9-3 16,-3 1-47-16,-4 19-7 15,-4 15 2-15,7 12 5 0,9 12 3 16,0 0-2 0,11 5-1-16,28-1-11 0,6 0-17 15,18-8-58 1,16-10 60-16,6-12-3 0,-1-10-7 16,-6-15 15-16,-8-7 9 15,-11-3-9-15,-13-23-1 16,-12-6 22-16,-17-10 0 15,-13 0 12-15,-4 7-11 16,0 7 14-16,-16 15 20 16,-14 6 16-16,-6 7-40 15,-8 0-11-15,-6 13 0 16,6 1 2-16,9-4-1 16,15 2-1-16,9-5-5 15,11 0 4-15,0-4-17 0,24-2-8 16,28 1 2-1,7-2-19-15,0 0-20 0,-16 0-3 16,-18-3 26-16,-11 1 18 16,-5 1 11-16,-8 1 11 15,4 0 2-15,-4 0 0 16,2 6 27-16,-1 0-9 16,4 3-6-16,1-1-5 15,-1 0 5-15,14 1-9 16,1-1 4-16,17-2-1 15,13-4 2-15,8-2 1 16,10-2 1-16,-6-12-12 0,-8-8 0 16,-10-6 1-1,-14-6 0-15,-11-10-1 0,-8-9 1 16,-7-10-1-16,-5-10 0 16,0-4 7-16,0 8 29 15,0 18-25-15,0 21-11 16,0 20 84-16,-11 10-35 15,-12 9-49-15,-11 16 8 16,1 11-6-16,9 7 18 16,18 6-6-16,6 4-1 15,2 3 2-15,28 3-13 16,8-2-2-16,6-3-11 16,-4-6 0-16,4-12 6 15,-7-7-12-15,-7-14 11 16,-6-6-19-16,-5-9 1 0,4-2 8 15,0-17-1-15,-7-9-57 16,-12-8-88-16,-4-5-117 16</inkml:trace>
  <inkml:trace contextRef="#ctx0" brushRef="#br0" timeOffset="60801.14">9279 12659 685 0,'0'0'71'0,"0"0"-64"16,0 0 1-16,0 0-7 15,0 0-1-15,0 0-1 16,124-16 1-16,-27 7-3 16,14-3-17-16,12 3-11 0,0 3 18 15,-15 3 5 1,-23 3-29-16,-28 0-19 0,-27 9 27 16,-18 4 27-16,-12 3 2 15,-3 4 50-15,-23 0 0 16,0-1-14-16,5 1-4 15,1-3 3-15,10-2-24 16,6-2-11-16,4-4 0 16,0-2-6-16,0-5-35 15,17-2-19-15,15-2-5 16,5-15-69-16</inkml:trace>
  <inkml:trace contextRef="#ctx0" brushRef="#br0" timeOffset="60924.33">10107 12515 805 0,'0'0'25'0,"0"0"-25"0,0 0-5 16,0 0-4-16,0 0-15 15,0 0-1-15,-59 15-20 16,84-7-14-16,15-1-45 16,10-4-185-16</inkml:trace>
  <inkml:trace contextRef="#ctx0" brushRef="#br0" timeOffset="61578.13">10483 12623 391 0,'0'0'211'0,"0"0"-211"15,-52 54 12-15,35-33 6 0,4 0-4 16,9-4 15-16,4 0-10 16,0-5-9-16,34-2-10 15,18-6-5-15,20-4-6 16,8 0-6-16,-3-13-19 15,-8-4-25-15,-27-6 28 16,-18-5 33-16,-20 1 22 16,-4-1 33-16,-8 7 20 15,-24 7-14-15,-15 9-17 16,-15 2-38-16,-9 3-6 16,-1 0-2-16,14 5 2 15,18-1 0-15,20-1-1 16,16-2-2-16,4 1-45 0,4 0-32 15,38-2 23 1,25 0 40-16,17 0-16 0,5-5-45 16,-1 0 32-16,-13 1 22 15,-12 2 24-15,-13 2 48 16,-9 0-19-16,-9 0 24 16,-6 2-6-16,-12 4 4 15,-3 3-19-15,-7 0 0 16,-4 1-1-16,0 4-11 15,0-3-3-15,0-2-4 16,-10 0 4-16,-4-4-6 0,10 0-9 16,-1-3-2-16,3-2-1 15,2 0 1 1,0-13-3-16,18-9-19 0,25-5-25 16,9-2 28-16,3 4-18 15,-3 5-6-15,-6 11 42 16,-5 2-3-16,-11 5 8 15,-5 2-3-15,-5 0 11 16,-1 9 12-16,0 6 20 16,-2 2 14-16,-7 2-13 15,-3 1-11-15,-2-1-25 16,-2 1 1-16,-2-1-9 16,-1-1 0-16,0-3-1 15,0-2-21-15,0-2-49 0,0-1-75 16,7-7-106-1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46:53.902"/>
    </inkml:context>
    <inkml:brush xml:id="br0">
      <inkml:brushProperty name="width" value="0.05292" units="cm"/>
      <inkml:brushProperty name="height" value="0.05292" units="cm"/>
      <inkml:brushProperty name="color" value="#FF0000"/>
    </inkml:brush>
  </inkml:definitions>
  <inkml:trace contextRef="#ctx0" brushRef="#br0">6610 6149 307 0,'0'0'36'16,"0"0"-36"-16,0 0-11 16,0 0 10-16,0 0 1 15,0 0 0-15,0 0-1 16,0 0-60-16,0 0-153 15</inkml:trace>
  <inkml:trace contextRef="#ctx0" brushRef="#br0" timeOffset="935.8">6646 6196 440 0,'0'0'19'16,"0"0"-19"-16,0 0 0 0,0 0 8 16,0 0 40-16,0 0-9 15,-7 0-23-15,7 2-7 16,0-1-3-16,12 2-4 15,13 0 8-15,5 2 8 16,6 0-9-16,3-2-3 16,3 0 2-16,1 1 2 15,3 0-1-15,8-1-9 16,-2 2 2-16,12-1 1 16,2-3-1-16,13 3-1 15,8-1-1-15,4-3 1 16,10 0-1-16,2 0 1 15,1 0-1-15,4 0 2 0,-1 3-1 16,-3-3 3-16,1 0-3 16,-9 2-1-16,2-2 2 15,2 1 7-15,8-1-3 16,9 2 1-16,-1-2-2 16,-3 0 3-16,-8 0-8 15,-11 0 9-15,-8 0-9 16,-3 0 0-16,-6 0 4 15,0-2-3-15,0-1-1 16,-4 2-3-16,1-1 3 16,1 2 0-16,-2-3 0 15,0 3 0-15,-6-4 1 0,-4 4 6 16,-6-1-6-16,-6 1-1 16,-11 0-1-16,-7 0 1 15,-10 0 2-15,-14-1 1 16,-4 1 21-16,-1 0 1 15,-4 0-7-15,0 0-7 16,0 0-8-16,0 0-2 16,0-2-1-16,0 2-29 15,-16-1-56-15,-19-2-52 16</inkml:trace>
  <inkml:trace contextRef="#ctx0" brushRef="#br0" timeOffset="4214.93">10309 5036 352 0,'0'0'0'16,"0"0"0"-16,0 0 24 16,0 0 36-16,0 0-35 15,-30-45 2-15,21 33 1 16,-1 3-23-16,0-2 29 0,4-1-10 15,-8-2-15 1,4 0-5-16,3-2-3 0,1 4 2 16,-1 2 15-16,2 6 0 15,4 1-6-15,-3 3 3 16,4 0-5-16,0 0-8 16,0 6-2-16,0 9-5 15,0 9 5-15,0 7 5 16,4 5-4-16,6 10 0 15,-5 0 3-15,-5 4-1 16,0-3-2-16,0-6-1 16,-15-3-1-16,0-6-7 15,-4-4-6-15,3-6-20 16,-4-5-11-16,-9-4-20 0,-1-6-73 16</inkml:trace>
  <inkml:trace contextRef="#ctx0" brushRef="#br0" timeOffset="4498.17">9755 5271 513 0,'0'0'0'0,"0"0"0"15,0 0 0-15,154 39 1 16,-94-20 25-16,7 5-3 15,-8-2-6-15,-4-2-14 0,-11-6 0 16,-18-6-2-16,-9-2-1 16,-8-5 1-16,2-1 13 15,2-7 46-15,3-13-30 16,-6-8-21-16,-5-9-8 16,-5-2-1-16,0-5-40 15,-5-4-54-15,-8-1-108 16</inkml:trace>
  <inkml:trace contextRef="#ctx0" brushRef="#br0" timeOffset="6064.21">10520 4902 646 0,'0'0'2'15,"0"0"12"-15,0 0 19 16,0 0-14-16,0 0-8 16,0 0-11-16,18 12 0 15,2 11 0-15,-1 9 8 16,-7-1-5-16,-3 1-3 16,-5-1 2-16,-4-6-1 15,0-6-1-15,0-8 2 16,0-5-3-16,0-6 5 15,0 0-1-15,-13-9 50 16,4-11-28-16,0-8-25 0,9-3-1 16,0 0 1-1,17 1-2-15,16 4 1 16,5 7-4-16,-5 2 1 0,3 8 2 16,0 7-3-16,1 2 3 15,3 0 0-15,2 11-1 16,-3 6 1-16,-8 3 2 15,-6 3 2-15,-5 2 1 16,-8-1-3-16,-3 2 2 16,-1-3-1-16,1-2 1 15,4-4 0-15,3-7-4 16,1-5-9-16,11-5-7 16,10 0 8-16,4-10-2 0,3-9-12 15,0-9 7-15,-8-3 0 16,-10-2 4-16,-8 0-2 15,-14 3 11-15,-5 7 4 16,-7 6 7-16,-25 9 18 16,-14 3-14-16,-9 5-7 15,0 0-2-15,-1 11 1 16,11 5 2-16,13 4 0 16,8 3-5-16,15-1 2 15,9 2-2-15,0-2 2 0,17-4-1 16,25-1-1-1,12-7 0-15,4-5 2 0,2-5 1 16,-8 0 1-16,-1-8-4 16,-5-10-4-16,-15-3 3 15,-3-4-2-15,-12 0 0 16,-15 6-2-16,1 7 5 16,-2 5 13-16,0 4 12 15,0 3-12-15,-2 0-13 16,-15 13-9-16,0 3 6 15,6 2-1-15,11 1 2 16,0 3 2-16,15-2 2 16,17-1-2-16,2-5 0 15,-3-4-15-15,-2-6-9 16,-4-4-13-16,-3-7-26 0,-3-10-27 16,-5-6-41-16,-9-5-65 15,-5-3 95-15,0 2 68 16,0 2 33-16,2 3 52 15,2 10 191-15,-4 6-150 16,0 6 0-16,0 2-65 16,4 0-28-16,8 4 1 15,6 12 0-15,7 4 48 16,4 5-21-16,-4-2-22 16,-7-2-1-16,-9-2-3 15,-6-4 7-15,-3-4-9 16,0-4 5-16,0-4-4 0,0-1 9 15,-5-2 5 1,-8-2 26-16,-2-10-25 0,1-5-9 16,12 0-7-16,2-4 0 15,0 6 2-15,13 2 1 16,5 7-3-16,1 1 3 16,6 4-3-16,8 1-4 15,5 0-3-15,-1 6 6 16,0 3-1-16,-7 4 0 15,-10-2 2-15,-7 0 0 16,-9 0-2-16,-4-3-5 16,0-3 3-16,0-1 0 15,0-4 3-15,0 0 1 0,0 0 0 16,0-5 11-16,2-7-11 16,18-9-11-16,8 3 4 15,2-1-4-15,3 2 7 16,-8 6 3-16,-3 3 1 15,-5 4 0-15,-1 2-2 16,-3 2 1-16,2 0 1 16,3 2-7-16,-1 9 6 15,3-2 1-15,1 2 0 16,-4 1 1-16,9 0-1 16,6-2 1-16,-2-2 1 15,-1 0 0-15,-3-5 2 16,-7-3-2-16,7 0 7 15,-1-3-3-15,5-11 0 0,-5-8 0 16,-8-2-6-16,-9-4 3 16,-8-2-3-16,0 3 0 15,0 6 3-15,0 6 20 16,-8 8-11-16,-6 5 19 16,-7 2-31-16,-7 11 0 15,1 9-5-15,8 9 5 16,11 2 1-16,8 1 2 15,8-1-2-15,29-3 6 16,15-3-7-16,5-5-7 16,2-8-6-16,4-8-54 15,-1-4-35-15,1-7-231 0</inkml:trace>
  <inkml:trace contextRef="#ctx0" brushRef="#br0" timeOffset="6450.11">13131 4834 459 0,'0'0'2'0,"0"0"19"16,-24 58-10-16,24-36-2 16,33 0 16-16,8-4-13 15,3-2 8-15,-4-8-17 16,-1-3-2-16,-11-5-1 0,-10-5-1 15,-2-11-3-15,-7-9 4 16,-3-6-3-16,-1-8 4 16,-4-4-4-16,-1-3 6 15,0 3 7 1,0 10 13-16,0 9 17 0,0 9 9 16,0 9-6-16,0 3-28 15,0 3-15-15,14 0-30 16,17 5 1-16,8 11 24 15,-2 9 3-15,-3 9-11 16,-19 12-21-16,-15 12 25 16,-10 17 9-16,-59 8-11 15,-34 6-24-15,-20 0-86 16,8-9-140-16</inkml:trace>
  <inkml:trace contextRef="#ctx0" brushRef="#br0" timeOffset="6606.76">12985 5409 400 0,'0'0'86'0,"0"0"23"16,0 0-1-16,0 0-77 15,183-41-4-15,-107 7 6 16,2-7-17-16,-1-9 0 16,-3-6-16-16,-14-2 10 15,-19 7-10-15,-20 7-7 16,-21 16 6-16,0 8-5 16,-23 9-20-16,-16 7-54 15,-2 0-27-15,2 3-133 0</inkml:trace>
  <inkml:trace contextRef="#ctx0" brushRef="#br0" timeOffset="7572.56">14172 4548 604 0,'0'0'3'15,"0"0"21"-15,0 0 52 16,0 0-47-16,0 0-26 16,0 0-2-16,-16 25 5 15,16 15-2-15,0 12 15 0,0 4-13 16,0 3-2-16,0 2-4 16,0-10-19-16,-2-9-25 15,-4-12-2-15,-3-15 24 16,5-8 19-16,-3-7-1 15,3 0-1-15,-6-11 4 16,-2-10-12-16,-5-8-54 16,1-4-3-16,-2-1 20 15,2 0 17-15,2 6-23 16,2 9 33-16,2 8 23 16,1 8 51-16,4 3-46 15,4 0-5-15,1 9 0 16,0 2 10-16,25 2 5 0,17-2-12 15,12-1 18 1,13-3 5-16,3-6-7 0,0-1-4 16,-7-1-5-16,-5-13-10 15,-8-4-3-15,-12-6-22 16,-8-7 18-16,-11-3 5 16,-6-4 0-16,-10 4-5 15,-3 4 7-15,0 13 0 16,-16 5 7-16,-14 10-7 15,2 2-1-15,-1 10 1 16,1 11 0-16,10 11 1 16,5 6-1-16,4 7 0 15,6 0-1-15,3-2-5 16,0-4-10-16,0-8 15 0,0-7-6 16,0-9 6-16,0-9 1 15,0-3 12-15,0-3 29 16,0-3 32-16,-1-12-73 15,1-5-5-15,0-4-18 16,19-2 18-16,17 1-20 16,-7 5 25-16,-7 8 1 15,-3 6 8-15,-9 6-9 16,-1 0-7-16,3 4 4 16,4 6-3-16,1 4 4 15,4 1 1-15,7 1 1 16,10-1 0-16,6 0 1 15,6-5 8-15,6-3 26 0,-14-4 1 16,-8-3 14 0,-8 0-5-16,-6-8-23 0,3-7 0 15,-3-4-16-15,0-3 19 16,-4 1 15-16,-10 4-12 16,-1 5 10-16,-5 7-6 15,0 5-10-15,0 0-22 16,-10 2-3-16,-10 10-3 15,-1 5 0-15,5 1-4 16,11 2-12-16,5-2-15 16,0 4 17-16,0-6-46 15,12 0-15-15,14-7-19 0,3-7-103 16</inkml:trace>
  <inkml:trace contextRef="#ctx0" brushRef="#br0" timeOffset="7858.47">15371 4705 375 0,'0'0'0'16,"0"0"54"-16,30 44-9 16,3-19-19-16,7-2 20 15,3 1-25-15,-3-2-3 16,-10-5 8-16,-9-7 4 0,-12-6-8 15,-5-1 12 1,-4-3-1-16,0 0 42 0,0-3 6 16,0-11-52-16,0-3-28 15,4-2 5-15,13-6-6 16,7 0-16-16,-3-3-44 16,4 7-69-16,-2 4 62 15,-8 8-89-15,-3 3-246 16</inkml:trace>
  <inkml:trace contextRef="#ctx0" brushRef="#br0" timeOffset="8055.98">15913 4700 447 0,'0'0'73'16,"0"0"-17"-16,0 0 24 0,17 57-33 16,-8-32 22-16,-5 0-47 15,4 2-15-15,0-4-4 16,-7-5 3-16,1-6-6 15,-2-5-12-15,0-5-22 16,0-2-24-16,0 0-19 16,0-10 14-16,0-9-207 15</inkml:trace>
  <inkml:trace contextRef="#ctx0" brushRef="#br0" timeOffset="8180.7">16053 4633 273 0,'0'0'245'16,"0"0"-143"-16,0 0-27 15,0 0-52-15,0 0-23 0,0 0-8 16,10-16-28-16,-10 32 3 16,0 8-52-16,-3 1-226 15</inkml:trace>
  <inkml:trace contextRef="#ctx0" brushRef="#br0" timeOffset="8482.06">16202 4865 618 0,'0'0'33'0,"0"0"46"15,110-65-33-15,-69 39-27 0,0-2-17 16,-7 0-1-16,-12 8 7 16,-11 8 3-16,-9 6-3 15,-2 6-8-15,-13 0-8 16,-25 11-16-16,-9 5 18 15,5 7 2-15,9 1-17 16,12 0-20-16,9 0-6 16,11-2-10-16,1-2 19 15,12-4 1-15,28-4 1 16,14-4 11-16,15-7-47 16,-5-1-36-16,-1 0-193 15</inkml:trace>
  <inkml:trace contextRef="#ctx0" brushRef="#br0" timeOffset="8952.14">16670 4831 213 0,'0'0'169'0,"50"-53"-50"15,-28 26-34 1,-6 6-4-16,-10 8-26 0,-6 8-10 16,0 5-14-16,0 0-31 15,0 3-13-15,-19 9 4 16,-2 4 8-16,6 4-1 16,10-1 2-16,5-2 0 15,0 0-1-15,20-5-2 16,2-2-4-16,-2-5 5 15,-2-3 2-15,-2-2 1 16,1 0 2-16,5-9-3 16,5-6 0-16,2-2-1 0,1-2-6 15,0 0 7 1,-5 5 0-16,-9 4-9 0,-6 5 6 16,-7 5 0-1,-3 0-44-15,0 2-33 0,0 11 68 16,0 1 10-16,6 5 1 15,9 1-2-15,7-1-10 16,9 0 5-16,1-2 2 16,-4-5 5-16,-13-3 0 15,-6-6 1-15,-9-1 8 16,0-2 33-16,4 0 38 16,1 0 2-16,4-6-39 15,0-7-34-15,6-6 14 16,7-4-10-16,11-3-2 15,13-7 1-15,14-6-3 0,10-2-5 16,7 0 1-16,-2 5 2 16,-5 3-3-16,-16 10-3 15,-15 8-8-15,-19 8-73 16,-17 2-108-16</inkml:trace>
  <inkml:trace contextRef="#ctx0" brushRef="#br0" timeOffset="10517.53">11053 6217 437 0,'0'0'8'0,"0"0"16"0,0 0 43 16,0 0-37-16,0 0-4 15,0 0 11-15,-6-2-1 16,6 2-9-16,0 0-4 16,0-2 2-16,0 2-5 15,0-3 1-15,18 0-7 16,16-1-14-16,11 0-1 16,14-2 0-16,5 1 0 15,7 0 0-15,-4 0-1 16,-9 1 0-16,-16-1-2 15,-12 4-1-15,-15-1-15 16,-14 1-5-16,-1 1 9 16,0 0-1-16,-21 0 10 15,-18 0 3-15,-17 3 4 0,-5 0 0 16,-10 2-9-16,0 0-13 16,1-1 1-16,10-1 6 15,11 2 0-15,12 0 3 16,15-3 7-16,6 0 5 15,15-1-8-15,1-1 8 16,0 0 3-16,30 0 1 16,10 0-1-16,15 0 11 15,5 0-13-15,7-3 0 16,-1 2 9-16,-6-2-5 16,-12-2-4-16,-10 5-1 0,-17-3 0 15,-12 3 0-15,-9 0 0 16,0 0 0-16,0 0-6 15,-30 0 11-15,-12 0-10 16,-19 3 2-16,-10 2 3 16,-6 2-5-16,-6 0-5 15,11 0-9-15,10 0 12 16,17 1 7-16,20-5-1 16,15 0-9-16,10 0 5 15,0-3-26-15,18 0 31 16,20 0 20-16,12 0-2 15,11 0-4-15,2-1-14 16,0-4 10-16,-5 2 15 16,-7 0 7-16,-11 1-8 0,-12 0-10 15,-13 1-6-15,-6 1 7 16,-8 0-3-16,-1 0-9 16,0 0 0-16,0 0-6 15,0 0-2-15,-1 0-40 16,-18 0-34-16,-1 1-23 15,1 3-285-15</inkml:trace>
  <inkml:trace contextRef="#ctx0" brushRef="#br0" timeOffset="13093.46">13152 6178 534 0,'0'0'0'0,"0"0"-6"0,0 0 3 16,0 0-1-16,0 0 2 15,0 0 2-15,16 0 0 16,-16 0 3-16,0 0 2 16,0 0 29-16,0 0 2 15,0 0-1-15,0 0-19 16,0 0-15-16,0 0-1 15,0 0-1-15,0 0 1 16,0 0 0-16,0 0-2 16,6 0 2-16,7 0 2 15,8 0-2-15,3 0 7 16,5 1-6-16,-3 2-1 0,6 1-8 16,1-2 8-16,2 3 0 15,7 0 0-15,2-3 0 16,6 1 0-16,3-2 0 15,9 0 0-15,-3 1 3 16,7-2-8-16,4 1 9 16,-1 1-8-16,1-2 7 15,-3 3-4-15,-7-1 1 16,1-1-2-16,-9 0-1 16,0 0 2-16,-4 1 1 15,1-1 3-15,-3-1-2 16,2 1 2-16,2 1-2 15,-1 1 4-15,-3-1-5 16,5 1 5-16,-1 0-3 16,4 0 5-16,3 1 2 0,-2 0-3 15,8-1 3-15,-1 0-2 16,4 0-6-16,2-1 10 16,1 0-11-16,4-2 5 15,-1 0 7-15,-2 0-5 16,3 0-6-16,-6 0 10 15,3 0-6-15,1 0 2 16,9-2 1-16,-3-3-8 16,5 2 0-16,-1-4 1 15,5 5-1-15,-3 0 6 16,-6-1-6-16,-1 3-2 16,-6 0 2-16,-3 0 0 15,1 0-4-15,3-1 0 0,-4-1 0 16,2-1 4-1,-8-1 0-15,-3 0 0 0,-7-1 0 16,-11-1 0-16,-6 1 0 16,-6 0 0-16,-2-2 0 15,2 0 8-15,2-1-6 16,8-2-1-16,0-1 4 16,7-3 3-16,-6 4 2 15,-2 1 32-15,-7 1-16 16,-6 3 4-16,-6 1-22 15,-10 1-6-15,-1 3 0 16,-6-1-1-16,-1 1 3 16,0 0-1-16,0 0-1 0,0 0-2 15,0 0 0-15,0 0-6 16,0 0-21-16,0 0-50 16,0 0-63-16,-1 0-205 15</inkml:trace>
  <inkml:trace contextRef="#ctx0" brushRef="#br0" timeOffset="15571.08">15697 6291 446 0,'0'0'75'0,"0"0"-48"16,0 0 4-16,0 0-17 16,0 0-8-16,0 0-4 15,0 0-2-15,0 0-11 16,3 0-7-16,1 0-3 15,-3 0 9-15,2 0 12 16,1 0 0-16,0 0 0 16,-3-3 0-16,2 3 6 15,-3-3 4-15,1 1 2 16,-1 2-9-16,0-3 0 16,5 3-3-16,-5-2 0 15,3 2 4-15,-3 0 2 0,0 0 6 16,0 0 9-16,0 0-5 15,0 0-16-15,1 0 2 16,4 0-4-16,2 0-3 16,4 7 5-16,2 0 1 15,-4 5-1-15,4 0 3 16,3 2 1-16,6 2-3 16,6-1-1-16,10 3 0 15,4-1 2-15,5 0-2 16,7 2 0-16,-3-4 1 15,5 0-1-15,-1 1 2 0,5 1-2 16,1-1 0-16,2-1 1 16,4 0 3-16,6-5-2 15,5-1-1-15,7-4 10 16,-3-2 6-16,-2-1-9 16,0-2-6-16,-3 0 1 15,3 0-4-15,1-3 1 16,7-4 0-16,8-4 3 15,9-4-3-15,7-2 0 16,3-2 1-16,-2-1-2 16,-6 1 2-16,-7 0 0 15,-8 4 1-15,-16-1-2 16,-14 4 1-16,-14 4 5 0,-11 0 15 16,-4-1 2-16,-9 4-8 15,-4-1-14-15,-4 3-1 16,-6 0 4-16,-8 1-4 15,0 2 2-15,-2 0-2 16,0 0-1-16,0 0 0 16,0 0-14-16,0 0-26 15,0 0-39-15,0 0-66 16,0 0-104-16</inkml:trace>
  <inkml:trace contextRef="#ctx0" brushRef="#br0" timeOffset="16031.58">18147 6216 573 0,'0'0'44'15,"0"0"-43"-15,0 0 2 16,0 0 14-16,0 0 3 15,0 0-6-15,0 0-4 16,-17-9-8-16,17 9-1 16,0 0-1-16,17 8 0 15,13 2 0-15,19 2 4 0,14 0-4 16,5 0 0-16,14 4-4 16,11-5-12-16,-2 1-4 15,3-1 13-15,-11-1-22 16,-23-1-1-16,-17-3 19 15,-18 1 9-15,-19-3 0 16,-6-1 0-16,0 0 2 16,-25 2 16-16,-21 3 24 15,-8 1 8-15,-10 0-21 16,-7 1-8-16,5 0 4 16,3 3-9-16,9-2-4 15,11 1-5-15,13-3-5 16,11-4-1-16,12-2-11 0,7-1-41 15,0-2-61 1,30 0-87-16</inkml:trace>
  <inkml:trace contextRef="#ctx0" brushRef="#br0" timeOffset="17852.92">19091 6348 430 0,'0'0'73'0,"0"0"-64"15,0 0 18-15,0 0-5 16,131-12 23-16,-64 0 7 15,5-5-25-15,4-2-10 16,-1-8-9-16,-1-5 21 16,-11-6-5-16,-12-1-18 15,-17 3-6-15,-19 2-5 16,-15 11 4-16,-5 7 2 16,-31 9-1-16,-7 2 0 15,-2 5 0-15,8 0-7 16,7 0 6-16,9 8-3 15,14 1 0-15,7 2-18 0,0 3 13 16,28 2-1 0,16 4 9-16,15-1 1 0,6 4-3 15,0-3 0-15,-7 0 2 16,-14-3 1-16,-15-4-3 16,-21-2 0-16,-8-3 6 15,-5-2 1-15,-32 0 22 16,-8-1-15-16,-10-1 10 15,-3-4-2-15,3 0-15 16,12 0-2-16,7 0-2 16,10 0-3-16,14-2-17 15,4 1-4-15,8 0 3 0,0 1 18 16,8 0-19 0,30-2-2-16,20-1 20 0,14 0 2 15,19 0 2-15,4-5-2 16,-1 2 2-16,-11-6 0 15,-15 0 11-15,-15 0 4 16,-19-2-5-16,-8 1 0 16,-15 1 0-16,-11 1 6 15,0 5-1-15,-3 1 3 16,-23 3-13-16,-7 2-5 16,-4 0-6-16,-2 2 2 15,3 8 3-15,6 2 1 0,10 0 0 16,14 1-3-1,6 0-1-15,0-1 1 0,37 2-6 16,18-1 5-16,9-6 3 16,10-2 1-16,-6-5 0 15,-3 0 0-15,-5-9 9 16,-2-6-7-16,0-3 8 16,5-7 4-16,6-11-3 15,10-8 4-15,5-7-9 16,2-11-6-16,-6-7 0 15,-17 5 3-15,-26 10-3 16,-20 18 9-16,-13 19 26 16,-4 12-8-16,-14 5-19 15,-22 0-8-15,-19 13-2 16,-2 8 2-16,-3 9 3 0,3 6-3 16,7 1 0-1,3 5 0-15,10 1-1 0,12-3 1 16,13-1-29-16,12-5 14 15,7-7-19-15,30-5 30 16,7-9-1-16,-1-5 4 16,5-6-1-16,-2-2 4 15,3-3-1-15,2-10 2 16,-1-6 8-16,1-4-4 16,-6-2 2-16,-6-2-6 15,-15 6 6-15,-15 4 4 16,-9 9 9-16,0 2-6 15,0 4-15-15,-9 2-1 0,-20 0-1 16,-5 4-8-16,9 6 5 16,4 1 1-16,9 4-4 15,8-1-3-15,4 1 0 16,7 2-1-16,36-1 3 16,11-3-2-16,16-1-4 15,12-5-4-15,4-4 2 16,-2-3-14-16,-5-3-5 15,-9-11 24-15,-10-3 8 16,-6-5 3-16,-15 0 13 16,-17 5 16-16,-15 3 26 15,-7 8-14-15,0 0-21 16,-18 3-6-16,-18 1-14 16,-8 2-1-16,-1 0-4 0,0 0 3 15,7 8-1-15,2 5-2 16,4 0 4-16,8 3-5 15,11 4-8-15,13 1-5 16,0-3-14-16,30 1-15 16,21-5 24-16,17-3 1 15,10-5 17-15,9-3-7 16,6-3-15-16,3 0 2 16,-5-12 9-16,-2-6 17 15,-2-8 3-15,-2-5 38 16,0-8 5-16,0-5-16 15,0-7-22-15,-12 1-7 16,-21 6-1-16,-20 10 2 0,-19 12 18 16,-13 10 2-16,0 4-21 15,0 4 21-15,-13-1-13 16,2 3-9-16,-10 2 0 16,-4 0-4-16,-6 0 1 15,-7 8-2-15,-7 8 2 16,2 6 3-16,-3 9 1 15,5 6 7-15,15 4 1 16,3 0 0-16,9 3 7 16,3-3 1-16,5-4-8 15,6-1 7-15,0-8 5 16,6-4 23-16,18-9-21 0,0-3-1 16,7-5 20-1,8-3-12-15,10-4-10 0,8 0-5 16,3-3-15-16,5-8-6 15,-5-6-21-15,0-5-18 16,-11-3-37-16,-17-1-54 16,-16 1-82-16,-16 3-250 15</inkml:trace>
  <inkml:trace contextRef="#ctx0" brushRef="#br0" timeOffset="18037.63">22523 5971 692 0,'0'0'58'0,"0"0"-23"16,0 0 63-16,0 0-32 15,0 0-40-15,0 0-24 16,196-12 0-16,-102 9 4 16,1 1-2-16,-9-1-2 15,-14 2-2-15,-17-3 0 16,-19 3-2-16,-10-3-23 15,-17 0-27-15,-9 3-41 16,0-1-48-16,-5-1-226 16</inkml:trace>
  <inkml:trace contextRef="#ctx0" brushRef="#br0" timeOffset="19083.07">20125 6631 385 0,'0'0'189'0,"161"-32"-164"15,-75 14 51-15,-5-4-40 16,-5-3-22-16,-15 3-8 16,-22 2-3-16,-20 9 3 0,-14 5 23 15,-5 3 3-15,-17 2-25 16,-28 0-7-16,-7 1-8 15,2 0 1-15,5 0 7 16,11 4-13-16,14 3-11 16,8 3-18-16,12 2-3 15,0 2 1-15,12 3 8 16,26 2-4-16,14-1 5 16,12-1 2-16,2-1 15 15,-5-1 18-15,-15-3 10 16,-22-3 10-16,-23-4 12 15,-1 0-4-15,-22-3 23 0,-29 3-13 16,-14-4-1-16,-4 3 5 16,3-4-31-16,7 0-7 15,12 0-4-15,10 0-57 16,16-8-83-16</inkml:trace>
  <inkml:trace contextRef="#ctx0" brushRef="#br0" timeOffset="19351.1">21202 6353 350 0,'0'0'454'0,"0"0"-454"16,0 0 0-16,0 0 8 15,0 0-3-15,0 0-5 16,-8 14 2-16,-10 13 4 15,5 7-2-15,0 5 3 16,0 3-7-16,6 3 1 16,-2-2-1-16,0-8-36 15,-3-5 12-15,-5-13-49 16,3-3-9-16,0-11 7 16,-2-3-6-16,-5 0-33 0,-1-6-87 15</inkml:trace>
  <inkml:trace contextRef="#ctx0" brushRef="#br0" timeOffset="19664.5">20880 6585 100 0,'0'0'111'16,"0"0"14"-16,0 0 13 16,0 0-72-16,0 0-48 15,0 0 1-15,11-42-13 16,39 41-6-16,18 1-1 16,10 0-9-16,11 0-17 15,11 0 0-15,1 0 7 16,3-3 16-16,-16-2 4 15,-22 0 0-15,-19-2 2 16,-28 0 9-16,-14 3 34 16,-5-2 49-16,-15 1-37 15,-33 0-52-15,-14 3 4 0,-12 1 11 16,6 1-4-16,2 0-7 16,7 8 2-16,17-2-11 15,9 3-1-15,19-4 0 16,11 1-17-16,3 0-21 15,29 1-20-15,33 0 12 16,15-2-22-16,1-3-100 16</inkml:trace>
  <inkml:trace contextRef="#ctx0" brushRef="#br0" timeOffset="20047.48">21639 6545 106 0,'0'0'298'0,"0"0"-141"16,0 0-81-16,0 0-51 15,0 0-24-15,0 0 0 0,-38 4 9 16,7 5 12-16,9-2-1 15,2 2-12-15,12 1-9 16,6 1-5-16,2-4 2 16,9 0-1-16,29-1 1 15,18-4-4-15,5-2-12 16,-3-6-30-16,-4-10 10 16,-3-9 8-16,-1-8-28 15,1-4 22-15,7-7 27 16,0-1 10-16,1 0 22 15,-13 6 112-15,-16 12-123 16,-14 14 71-16,-16 6-8 16,0 7-28-16,0 0-39 15,-8 0-6-15,-21 15 4 16,-12 6 6-16,1 9 6 0,-2 3-12 16,9 5 0-16,4 4-3 15,3 2-2-15,6 0-34 16,3-7-35-16,-5-12 19 15,7-10-21-15,-5-8 19 16,-2-6-16-16,1-1-11 16,-4-8-9-16,-1-12-59 15</inkml:trace>
  <inkml:trace contextRef="#ctx0" brushRef="#br0" timeOffset="20063.76">21639 6545 114 0</inkml:trace>
  <inkml:trace contextRef="#ctx0" brushRef="#br0" timeOffset="20347.55">21639 6545 114 0,'85'-32'169'0,"-88"19"-76"0,3 8 14 0,0 3-49 15,0 2-48 1,0 0-10-16,12 0-12 0,26 2 12 15,19 3 0-15,11 0-8 16,19 1-4-16,6-4-15 16,4-2-6-16,-3 0 33 15,-6 0 2-15,-15-4-2 16,-15-2 0-16,-17-6 2 16,-20 2 35-16,-13-1-8 15,-8 0 18-15,-9 5 15 16,-31 0-33-16,-9 1-15 15,1 5-9-15,-6 0 12 16,7 0-11-16,5 8 7 16,6 1-8-16,10 1 0 15,14 2-1-15,12 0-4 16,3 6-15-16,44 0-5 0,20 0-22 16,16-2-14-16,5-6-120 15</inkml:trace>
  <inkml:trace contextRef="#ctx0" brushRef="#br0" timeOffset="21098.93">22887 6474 685 0,'0'0'23'0,"0"0"-21"16,0 0 2-16,0 0-1 16,0 0 6-16,0 0 2 15,-92 19-3-15,84-3-5 0,7 4-2 16,1 0-1-16,0 1 0 15,3-3-7-15,8-4 2 16,-3-5-6-16,-8-5 3 16,0-2-7-16,0-2 13 15,0 0 2-15,0-5 16 16,0-8-7-16,3 1 5 16,11-5 9-16,9 0 5 15,-2 5-10-15,-4 2-2 16,-3 5-2-16,-4 4-14 15,-1 1 0-15,1 0 0 16,1 0-9-16,6 7 8 16,1 4 0-16,-3-1 0 0,2 2 1 15,-7-2 0 1,-7-3 0-16,1-2-1 0,-4-4 0 16,2 1-11-16,-2-2 5 15,0 0 7-15,3 0 0 16,4-3 16-16,11-6-3 15,4-8-10-15,11 1-2 16,3-1 11-16,-5 2-8 16,1 5-4-16,-7 3 0 15,-7 4-2-15,-2 3-6 16,-3 0-9-16,-3 0 1 16,0 7 16-16,-1 1-7 0,4 4 3 15,0-1 0 1,3 0 2-16,4 0 2 0,1-1-1 15,9-5 1-15,7 0 0 16,-4-5-13-16,6 0-14 16,-1 0-4-16,-1-8 14 15,-3-3-2-15,-1-4 19 16,-4-1 5-16,-8-1 11 16,-8 3 13-16,-4 5 13 15,-9 1-23-15,0 5 4 16,0 3-20-16,-22 0-3 15,-8 0-4-15,-3 2-6 16,0 7 1-16,3 0-1 16,5 2 2-16,13 1-11 15,4 5-1-15,8 0-13 0,9-2-18 16,27-1 13 0,6-5 17-16,5-6-60 0,-5-1-70 15</inkml:trace>
  <inkml:trace contextRef="#ctx0" brushRef="#br0" timeOffset="21712.53">23915 6508 489 0,'0'0'56'16,"0"0"-14"-16,0 0 36 15,0 0-49-15,0 0-29 16,0 0-5-16,25-12 0 16,-20 21 5-16,3 1 6 15,0 3-6-15,4-4 3 0,3 1-2 16,-3-1-1-16,1-5 0 15,-5 0-12-15,-1-3-3 16,2-1-22-16,4 0 20 16,4 0 8-16,4-9 9 15,-5 0 2-15,-5 3 7 16,-2 1 15-16,-9 3 1 16,4 2-25-16,-4 0 0 15,0 0-4-15,0 0-6 16,0 3 8-16,0 5 2 15,2 0 0-15,17 2 2 16,11 0 8-16,6-4 4 16,5-1 6-16,3-4-12 0,-10-1 13 15,-1 0-15-15,-3-7 7 16,-5-11-9-16,3-5 4 16,-2-3-8-16,-1-4-1 15,9-4-5-15,7-4 5 16,9-4-8-16,-3 3-11 15,-10 6 20-15,-16 9 4 16,-14 11 11-16,-7 7 20 16,0 6-12-16,0 0-23 15,-19 3-9-15,-11 8 9 16,-3 8 1-16,4 3 0 16,12 5-1-16,4 5 2 0,6-1-2 15,-1 4 0 1,8 0 2-16,0-4-4 0,0-1 4 15,0-9-2-15,11-3 1 16,1-6 3-16,1-4-4 16,1-5-1-16,7-3-2 15,-1 0-10-15,4-2-45 16,-2-8-83-16,-6-9-432 16</inkml:trace>
  <inkml:trace contextRef="#ctx0" brushRef="#br0" timeOffset="21930.39">24367 6387 688 0,'0'0'95'0,"0"0"-72"15,0 0 8-15,0 0-13 16,164-3-7-16,-93 3 14 15,8 0-14-15,-4 2-8 16,-8-1-3-16,-13 1-11 16,-20 1-37-16,-13-1-59 15,-13-2-58-15</inkml:trace>
  <inkml:trace contextRef="#ctx0" brushRef="#br0" timeOffset="35263.94">14540 7674 355 0,'0'0'121'16,"0"0"-109"-16,0 0-9 0,0 0-2 15,0 0 8-15,0 0 15 16,0 0-2-16,0 0-3 15,-7 0-11-15,7 0-7 16,10 0-2-16,8 0 2 16,7 0-2-16,5 0 1 15,3 0 0-15,1 0 0 16,1 0 0-16,3-3 0 16,6 3 1-16,-1 0-1 15,3 0 0-15,3 0 0 16,-2 0-5-16,7 0 3 15,8 0 2-15,5 0 0 16,3 0 0-16,2 0-1 0,4 0 1 16,-1 0-1-16,1 0-3 15,-5 3 0-15,-1-3 4 16,-3 4 0-16,0-3-3 16,2 1 1-16,-3-1 2 15,0-1 0-15,1 1 2 16,0-1-5-16,0 2 2 15,0-2 1-15,0 0 1 16,-3 1-1-16,5 1 0 16,-1-2 2-16,-4 1-2 15,5 1-5-15,-5-2 5 16,-4 4 4-16,6-3-4 0,-2 1 0 16,1-1-1-1,1-1 2-15,6 1 1 0,-1 1-1 16,5-2 8-16,-1 0 0 15,-4 0-7-15,-4 0 1 16,-1 0 0-16,-6 0-2 16,1 0-1-16,-4 0 0 15,-1 0-4-15,-1 0 4 16,-4 0 0-16,6 0-2 16,-2 0 2-16,5 0 0 15,4 0 2-15,5 1 2 16,2 2-8-16,-4-1 5 15,0 1-1-15,0 1 5 0,8-4-3 16,-3 3-4 0,7-1 2-16,-8-2 0 0,0 2 0 15,-13-2 0-15,0 2 3 16,-9-2-3-16,-4 1 0 16,-7 1-2-16,-5-2 4 15,-3 2-2-15,-2-2 15 16,1 3 14-16,-8-3 9 15,4 0-20-15,-7 0-6 16,-3 0 12-16,-7 0 13 16,-1 0-2-16,-4 0 5 15,0 0-10-15,-3 0-13 0,0 0-10 16,0 0-6 0,0 0 0-16,0 0-1 0,0 0-13 15,0 0-21-15,0 0-26 16,-20 0-45-16,-14 0-112 15</inkml:trace>
  <inkml:trace contextRef="#ctx0" brushRef="#br0" timeOffset="39813.95">12730 8601 381 0,'0'0'101'16,"0"0"-83"-16,0 0 23 15,0 0-2-15,0 0-23 16,0 0 24-16,0 0 1 16,5-33-18-16,15 29-6 15,4 0-10-15,7 0 1 16,8-2-7-16,-2 3-1 16,-2 1 1-16,-1 0 1 15,-8 2-2-15,0 0 0 16,-8 0 0-16,-6 0-12 0,-6 0 2 15,-5 0-5-15,-1 0-19 16,-1 2-10-16,-35 6 23 16,-12-1-6-16,-19 1 2 15,-15 1-30-15,-5 2-1 16,-2-3 3-16,-2 0 14 16,7 0 15-16,16-2 24 15,14-4 3-15,20 1 28 16,14-3 1-16,15 1-10 15,5-1 3-15,0 2 24 16,0-2 6-16,16 0-25 16,18 0-19-16,15 0 10 15,11 0-8-15,6 0-1 16,7 0 8-16,-2 0-5 16,5 0-5-16,-5 0 0 0,-14 0-9 15,-10 0-1 1,-15 0 3-16,-15 0 3 0,-9 0-6 15,-8 0-3-15,0 0 3 16,0 0-1-16,0 0-8 16,0 0-45-16,-15 0-40 15,-8 0-16-15,-10 3-141 16</inkml:trace>
  <inkml:trace contextRef="#ctx0" brushRef="#br0" timeOffset="43696.49">12570 9618 569 0,'0'0'18'0,"0"0"-18"0,0 0 0 15,0 0 8-15,0 0 5 16,0 0 22-16,0 0-11 16,22 6-19-16,7-6-2 15,3 0-3-15,0 0 0 0,5 0 2 16,-3 0-2 0,2 0 0-16,1 0-2 0,2 0 2 15,0 0 0-15,-2 0 0 16,5 0 0-16,4 0 0 15,3 3 0-15,14 2 0 16,9-1 2-16,4 0-4 16,10 2 4-16,5-1-2 15,-1 1 0-15,1 0-2 16,-2-1-3-16,-1 0-5 16,0-1 9-16,0 1-12 15,-6-2 8-15,-1 2 1 16,-7-2-23-16,-8 0 6 15,-10 0-13-15,-7-3 0 0,-15 0 9 16,-12 2 5 0,-11-2-16-16,-11 0-14 0,0 0-9 15,-12 0-61-15</inkml:trace>
  <inkml:trace contextRef="#ctx0" brushRef="#br0" timeOffset="44116.78">12696 9677 514 0,'0'0'0'16,"0"0"-3"-16,0 0-9 16,0 0 12-16,174-3 19 15,-97 3 19-15,7 0-1 16,7 0-22-16,9 0-15 16,10 2 1-16,-1 4-1 15,0-1 1-15,-2 1-1 16,-6 0 0-16,-3 1 0 15,-9-2 0-15,-7-1-1 0,-12 0 1 16,-11-2 0-16,-12 1 1 16,-10-3-1-16,-16 0 0 15,-7 0 1-15,-11 0-1 16,-3 0 5-16,0 0-1 16,0 0-4-16,0 0-17 15,0 0-10-15,0-5-91 16,-12 2-329-16</inkml:trace>
  <inkml:trace contextRef="#ctx0" brushRef="#br0" timeOffset="56961.71">8753 11572 364 0,'0'0'50'0,"0"0"-43"15,0 0 6-15,0 0 21 16,0 0 6-16,0 0 0 16,0 0-2-16,0 0-25 15,19 0-2-15,24 0-1 16,19-3 8-16,6 2 8 15,13 0-9-15,14-2-5 16,14 1-3-16,16 0 4 16,13-1 5-16,7 0-5 15,11 0 9-15,5 2-18 0,-9-1 3 16,1 2-7 0,-6 0 2-16,-14 0-2 0,-13 0 5 15,-20 0-5-15,-25 0-3 16,-24 0-8-16,-21 0-1 15,-11 0-7-15,-18 0-7 16,-1 0 14-16,0 0-9 16,-29 0 10-16,-27 0-15 15,-23 0-45-15,-21 0 16 16,-13 0 17-16,-12 2-21 16,-11 1-10-16,-6-1-16 15,-7 1 14-15,2-1 71 16,1 0 8-16,10 1 28 15,4 0-16-15,7 0 12 16,9 1-2-16,5 0 6 16,16-1-32-16,11 4-3 0,17-6 10 15,17 2-8-15,24 0 10 16,17-1 31-16,9-2-25 16,12 0 14-16,44 0-29 15,27 0 27-15,27 0 16 16,20 0-27-16,19 0 1 15,8-6 7-15,4 0 7 16,3 2-2-16,-4 1-23 16,-2 0-1-16,-4 2-2 15,-4-1 16-15,-6-2-17 16,-6 3 16-16,-14-2-11 16,-18 0-7-16,-18 1 0 0,-18 0-4 15,-15-1 0 1,-14 2-1-16,-15-2-7 0,-11 3-7 15,-15 0 2-15,0 0-5 16,0 0 5-16,0 0 6 16,-22 0-8-16,-10 0-2 15,-11 0-14-15,-8 0-24 16,4 0-34-16,1 3-76 16</inkml:trace>
  <inkml:trace contextRef="#ctx0" brushRef="#br0" timeOffset="60466.62">8417 15920 387 0,'0'0'20'15,"0"0"26"-15,0 0 23 16,0 0-2-16,0-48-6 15,0 39-7-15,0 4-11 16,0 2-7-16,0 1 1 0,0 2-30 16,0 0-7-16,0 19-10 15,0 10 6-15,12 17 4 16,9 7 11-16,3-2-7 16,0-1-3-16,0-6 4 15,-8-7-5-15,-10-6 1 16,-6-7-1-16,0-7-1 15,0-8 1-15,0-6-5 16,-6-3 5-16,-22-6 1 16,-10-14-1-16,-8-11-24 15,3-8-41-15,1-11 36 16,4-2 24-16,11-1-6 0,6 7 3 16,15 13 8-16,6 13 1 15,0 12 11-15,13 6-12 16,24 2-1-16,15 2-2 15,19 10-1-15,17 8 4 16,12 3 0-16,5 3-1 16,3 0-10-16,-12-5-13 15,-19-4 13-15,-24-8-11 16,-24-3 22-16,-21-4 5 16,-8-2 22-16,0 0 56 15,-7-6 22-15,-23-17-36 16,-8-13-50-16,-4-13-13 15,-2-7-6-15,2-7 0 16,-2 1-3-16,6 8-17 16,9 19 4-16,17 15 0 0,9 16 12 15,3 4-90-15,0 16-73 16,33 10 115-16,18 8 6 16,10 5-83-16</inkml:trace>
  <inkml:trace contextRef="#ctx0" brushRef="#br0" timeOffset="60794.81">9241 15911 609 0,'0'0'51'15,"0"0"-33"-15,0 0-8 0,0 0-9 16,-59 52 10-16,49-22 11 16,10 3-7-16,0-3-4 15,7-2-5-15,19-6-6 16,5-4 0-16,11-6-1 15,7-8 1-15,11-4 2 16,-1-7 10-16,-8-13 2 16,-12-6 9-16,-24-5-7 15,-15-9 6-15,-8-4-10 16,-31-1 7-16,-14 2-15 16,-2 11-2-16,1 11 13 15,8 13 9-15,-4 8-24 16,12 0-2-16,2 15-23 15,17 6-21-15,19 3-26 0,0 7-29 16,29-1-46-16,25-2-299 16</inkml:trace>
  <inkml:trace contextRef="#ctx0" brushRef="#br0" timeOffset="61152.97">10304 16020 607 0,'0'0'15'0,"0"0"-14"16,30-64 4-16,-27 39 8 0,-3 2-1 15,0 1-3-15,-3 10 11 16,-11 3-20-16,-2 7 15 16,-6 2-15-16,-3 0-2 15,-2 9-1-15,13 2 0 16,10 0-2-16,4 3-6 15,4 1-12-15,38 0-14 16,19 1 23-16,20-4 3 16,14 0-5-16,8-1 14 15,-19 0 1-15,-20-2 1 16,-34 4 10-16,-30 1-10 16,-16 6 10-16,-36-1 19 15,-18 1-8-15,-9-2-7 16,8-3-4-16,9-9-10 15,15-4-18-15,12-2-75 0,17-21-146 16</inkml:trace>
  <inkml:trace contextRef="#ctx0" brushRef="#br0" timeOffset="61384.84">10801 15553 696 0,'0'0'4'0,"0"0"-3"16,0 0-1-16,-15 51 10 15,25-12 13-15,28 11-5 0,6 2 1 16,14 3-17-16,-3 0-2 16,-5-4-8-16,-14-3-20 15,-21-7-49-15,-15-5 26 16,0-11-76-16,-30-6-6 15,-9-12-90-15</inkml:trace>
  <inkml:trace contextRef="#ctx0" brushRef="#br0" timeOffset="61650.1">10819 16070 182 0,'0'0'184'0,"-151"-45"-110"15,97 20-49-15,15-2 16 16,22 5 25-16,17 5-1 16,0 0-27-16,40 1-34 15,30-1-4-15,21 2-5 16,14 1 4-16,12 4 1 0,4 3 0 15,-6 7-1-15,-12 0-7 16,-30 9 3-16,-28 6-9 16,-28 3-2-16,-17 2 14 15,-4-1 2-15,-36 0 16 16,-3-3 10-16,0-4-14 16,8-3 3-16,10-8-4 15,4-1-7-15,12-4-4 16,9-14-15-16,0-8-85 15,30-5-94-15</inkml:trace>
  <inkml:trace contextRef="#ctx0" brushRef="#br0" timeOffset="61968.67">11664 15799 508 0,'0'0'51'0,"0"0"25"0,-47 46-37 16,36-30-27-16,10-2-5 15,1-1-5-15,0 0 5 16,20 0-5-16,18-7-2 16,8-1-9-16,9-5-23 15,7-6-21-15,-11-12 5 16,-5-2-7-16,-14 0 30 16,-10-3 25-16,-12 4 14 15,-3 2 22-15,-7 3-9 0,0 8 43 16,0 2-9-1,0 4 3-15,0 0-41 0,0 0-23 16,-7 9 0-16,-3 3 2 16,3 0 0-16,7 1 1 15,0 0-3-15,6-2-4 16,32 0-32-16,9-1-19 16,8-5-39-16,-7-5-118 15</inkml:trace>
  <inkml:trace contextRef="#ctx0" brushRef="#br0" timeOffset="62578.73">12974 15791 413 0,'0'0'69'0,"0"0"-39"16,0 0 55-16,0 0-53 16,-157-42-19-16,110 42 1 15,3 9-12-15,3 6-2 16,6 0-3-16,10 2 1 0,18 2 2 15,7-2 0 1,29-3-9-16,37-2-19 0,19-5 5 16,11-7-1-16,-5 0-6 15,-11-9 5-15,-10-8 14 16,-13-6 9-16,-11-2 4 16,-9-7 24-16,-12-7 40 15,-6-9 12-15,-6-4-29 16,-7-7-18-16,-3-2-28 15,-3-3-3-15,0 8 0 16,0 14 0-16,0 18 6 16,0 14 89-16,0 9-59 15,-5 1-36-15,-2 11 0 16,0 16 0-16,7 12 13 16,0 10 5-16,0 10-7 0,14 6-7 15,0 2-3-15,2-1-1 16,-1-7-16-16,0-14 13 15,9-14-8-15,0-11 10 16,3-7-1-16,1-6-9 16,-1-7-2-16,0 0-19 15,0-8-70-15,-12-10-37 16,-15-6-140-16</inkml:trace>
  <inkml:trace contextRef="#ctx0" brushRef="#br0" timeOffset="62727.26">13140 15648 717 0,'0'0'100'0,"0"0"-65"16,0 0 11-16,0 0-4 16,0 0-23-16,0 0-11 15,52-20-8-15,37 15-20 16,17 0-22-16,2-1-58 16,-16 2-48-16,-28 0-158 15</inkml:trace>
  <inkml:trace contextRef="#ctx0" brushRef="#br0" timeOffset="63035.57">13708 15629 593 0,'0'0'28'0,"0"0"0"15,0 0 39-15,-91 54-35 0,78-42-2 16,13-2-8-16,0 3-8 16,4-2-14-16,32-2-8 15,20-6-12-15,7-3-6 16,7-3-17-16,-6-11 18 15,-6-6-44-15,-11-5 39 16,-21-2 5-16,-10 3 25 16,-13 7 69-16,-3 10 5 15,0 4 10-15,0 3-39 16,0 0-29-16,0 7-16 16,-6 8 16-16,4 2 8 15,2 3-9-15,0 1-13 16,21-1-2-16,9-3-8 0,6-3-42 15,2-5-71 1,-8-5-33-16,-5-4-122 0</inkml:trace>
  <inkml:trace contextRef="#ctx0" brushRef="#br0" timeOffset="63477.69">14254 15598 339 0,'0'0'7'0,"0"0"4"15,0 0 41-15,0 0 13 16,0 0-34-16,0 0 49 15,119 6-28-15,-81 18-16 16,-1 2-24-16,-2-1-12 16,-10-6 2-16,-12-5 0 15,-9-8-3-15,-4-2 5 16,0-4 0-16,0 0 10 0,0 0 34 16,-9-13-9-16,5-3-39 15,4-8-14-15,0 1-66 16,1 2-1-16,11 5 1 15,-1 8 30-15,2 6 39 16,1 2 11-16,9 0 0 16,15 0 2-16,16 4-2 15,19-2 9-15,7-2-9 16,2 0 0-16,-13 0-1 16,-16-9 2-16,-15 0-2 15,-18-4 2-15,-15 1-1 16,-5-2 39-16,0-1-15 15,-5 5 17-15,-9 5 22 16,3 3-14-16,-2 2-38 16,-4 2-9-16,1 13 1 0,9 2 20 15,7 6-5-15,0 3-11 16,46 4-7-16,25 3-15 16,25-4-46-16,16-5-45 15,5-10-247-15</inkml:trace>
  <inkml:trace contextRef="#ctx0" brushRef="#br0" timeOffset="63910.95">16132 15574 601 0,'0'0'63'0,"0"0"-20"16,-46 46 23-16,46-26-45 0,8 0-12 15,33 0 2-15,11-5 0 16,9-3-8-16,-1-10-3 16,-8-2-9-16,-6-2 9 15,-15-14 0-15,-5-4 1 16,-14-3-1-16,-6-2 2 16,-6-3 11-16,0 6-13 15,0 5-22-15,0 6 1 16,-8 5-23-16,4 4 13 0,-4 2 8 15,0 0-2 1,8 13 16-16,0-1 0 0,22 5 8 16,24 5 1-16,12-3 0 15,5 1-2 1,-11-1 4-16,-12-4 25 0,-28-3 19 16,-12-3 0-16,-1 1 12 15,-43 0 9-15,-15-1 6 16,-18-2-39-16,-6-4-29 15,-5-3-5-15,-7 0-68 16,14-13-123-16,6-13-199 16</inkml:trace>
  <inkml:trace contextRef="#ctx0" brushRef="#br0" timeOffset="64055.91">16218 15405 987 0,'0'0'33'0,"0"0"-32"16,0 0 13-16,0 0-14 16,0 0-37-16,0 0-50 15,-91 40-151-15</inkml:trace>
  <inkml:trace contextRef="#ctx0" brushRef="#br0" timeOffset="65682.41">18039 15659 168 0,'0'0'326'16,"0"0"-326"-16,0 0 0 16,0 0 13-16,0 0 12 15,0 0 8-15,80-51 11 16,-80 42 24-16,0 1-30 0,-22 3-5 15,-13 1-27 1,-14 4 17-16,-14 4-23 0,-8 13 0 16,0 8 4-16,13 3 1 15,13 3-3-15,20-3 3 16,15-5-2 0,10-3-3-16,21-5-3 0,37-5 2 15,27-5 2-15,21-3-7 16,13-2 4-16,-15-8-49 15,-28-6 4-15,-25-5 9 16,-23-1 0-16,-11-8 28 16,-4 0 9-16,-5 1 0 15,-4 9 2-15,-2 8 10 16,1 4 41-16,2 6-38 0,11 0-14 16,6 3-8-16,15 8 8 15,9 5 12-15,4 4 3 16,2-1 1-16,-12 2-16 15,-8-5 6-15,-18-5 13 16,-11-6 2-16,-3-4 6 16,0-1 1-16,0 0 4 15,0 0 47-15,-8-10 7 16,-4-8-51-16,7-8-23 16,5-3-12-16,0 0-23 15,5 5-8-15,7 9 3 0,-4 7 6 16,3 8-26-1,11 0-72-15,8 8 38 0,8 9 64 16,9 2-31 0,-3 4 2-16,3-3 13 0,-5-3 20 15,-2-4 14-15,-4-5 11 16,-4-4 55-16,-2-2-22 16,3-2 8-16,5-3-22 15,1-6-21-15,-7-5-7 16,-3-2 7-16,-15-6-6 15,-14 2 7-15,0-2-3 16,-13 5-5-16,-21 6 3 0,-7 5-2 16,-1 6-3-1,-1 0-1-15,3 12 0 0,6 3-3 16,8 6 3 0,10 1 1-16,16 1-3 0,3 1-2 15,45-1-7-15,25-6 1 16,25-6 0-16,17-8 2 15,6-3-1-15,-6-3-20 16,-18-13 16-16,-20-3 13 16,-26-1 1-16,-20 0 15 15,-19 2 35-15,-12 2-16 16,0 3-13-16,-13 5 13 16,-25 2-21-16,-3 5-4 15,-10 1-9-15,5 0-3 16,0 3 3-16,8 4 1 0,13-3-1 15,10 2-21 1,13-4-12-16,2 1-38 0,22-3-15 16,24 0 64-16,0 0-11 15,-7-5-8-15,-18 0 31 16,-10 4 7-16,-8 1-34 16,-3 0 12-16,0 4 25 15,0 8 30-15,-7 3 18 16,-3 2-7-16,10 1 8 15,0 2-19-15,0-3-19 16,25-1 4-16,13-2 0 16,17-4-2-16,9-4-1 15,12-6 1-15,-3 0-6 16,-6-13-7-16,-10-8-4 0,-8-6-1 16,-4-8-6-16,-2-7-2 15,-1-8-18-15,-2-5-13 16,-2-8-24-16,-9 0 11 15,-14 11-11-15,-9 15 61 16,-6 17 14-16,0 19 107 16,-20 2-114-16,-10 19 10 15,-8 13 68-15,8 8-21 16,7 7-15-16,16 5-30 16,4 3-8-16,3 4-4 15,0-4-36-15,-12-5-78 16,-5-14 44-16,-9-12-98 15,2-13 122-15,-1-12 39 0,1 0-24 16,6-20 22-16,-7-8-12 16,0-9-49-16,4-3 12 15</inkml:trace>
  <inkml:trace contextRef="#ctx0" brushRef="#br0" timeOffset="66177.45">20026 15565 395 0,'0'0'86'0,"0"0"-82"15,0 0-1-15,0 0-2 16,0 0 48-16,0 0-33 15,183 46-3-15,-82-37-10 16,8-3-1-16,7-4 2 16,-1-2 5-16,-11-3-8 15,-8-9 3-15,-20 0-1 0,-23-3 59 16,-20-1-23 0,-27 0-38-16,-6-1 1 0,-18 4 4 15,-28 5 32-15,-16 4-2 16,-6 4-20-16,-2 6-16 15,6 9 4-15,10 2 2 16,19-1-5-16,19 1-1 16,16-1 0-16,5 3-7 15,53-4-19-15,23 0 7 16,26-5-2-16,8-8-8 16,-11-2-36-16,-8-6 35 15,-17-6 30-15,-19-4 0 16,-19 2 49-16,-15 0-21 0,-16 2-6 15,-10 3 2-15,0 5-4 16,-29 2-5-16,-15 2-15 16,-3 5-9-16,0 7 9 15,10 3-2-15,7 0 4 16,14-1-2-16,11 2 0 16,5-4-10-16,18-1-11 15,33-3 10-15,22-8 9 16,11 0-2-16,-3-11-12 15,-6-9-26-15,-18-5-4 16,-13-8 21-16,-8-7-30 16,-2-13-65-16,-4-10-106 0</inkml:trace>
  <inkml:trace contextRef="#ctx0" brushRef="#br0" timeOffset="66300.63">21782 15151 337 0,'0'0'148'16,"0"-51"-43"-16,0 51-32 15,-33 8-73-15,-4 21 2 16,-6 14 37-16,-2 14-6 15,-1 14-15-15,-18 13-15 16,-20 8-6-16,-24 8-44 16,-27-5-106-16</inkml:trace>
  <inkml:trace contextRef="#ctx0" brushRef="#br0" timeOffset="67360.63">10810 16752 632 0,'0'0'39'15,"0"0"-36"-15,0 0 20 16,0 0-1-16,0 0-7 0,0 0 9 15,73-33-7-15,-54 50-5 16,2 16 41-16,-1 9 4 16,3 11-21-16,0 2-12 15,-2-1-18-15,5 4 0 16,4-5-3-16,7-5-3 16,10-9-5-16,-5-11-37 15,-6-12-2-15,-7-12-10 16,0-4 11-16,-3-14 20 15,3-13-12-15,-9-14-14 16,-7-5-22-16,-7-3 18 16,-3 4 14-16,-3 9-16 15,0 11 55-15,0 13 123 16,0 12 3-16,-8 0-93 0,-9 12-26 16,-3 6 12-1,7 1 17-15,11 2-3 0,2-3-15 16,10-4-12-16,22 0-3 15,8-6-3-15,4-6-4 16,-5-2 4-16,-9-5 3 16,-15-7 9-16,-15-5 2 15,0-1-9-15,-21-3-5 16,-26-3-19-16,0-2 11 16,0 4 6-16,5 5 2 15,13 4 4-15,15 7-4 16,8 6 0-16,6-3-2 0,6 3-7 15,33 0-32-15,24 0 20 16,17 0 15-16,11 8-21 16,1 4-29-16,-5 0-4 15,-20 5-5-15,-12-1 36 16,-22 1 25-16,-16 2 4 16,-17-8 41-16,0-2 29 15,-7 1 19-15,-15-6-27 16,1 1 0-16,0-5 5 15,-1 0-15-15,5-5-5 16,5-12-18-16,12-6-17 16,0-11-11-16,8-5-2 15,34 0-5-15,7 1-17 0,9 10-10 16,0 7-6 0,-3 10 0-16,2 5-36 0,-3 5-73 15,4 1-44-15</inkml:trace>
  <inkml:trace contextRef="#ctx0" brushRef="#br0" timeOffset="67945.89">13049 16779 727 0,'0'0'67'0,"0"0"-67"0,0 0 0 15,0 0 2-15,56 53 42 16,-33-28-1-16,6 4-18 16,4 0-6-16,8 0-9 15,-3-3-4-15,-8-2-4 16,-9-7-2-16,-5-6-2 16,-8-7-5-16,-7-1 7 15,4-3 0-15,-3 0 2 16,2 0 16-16,3-10 7 15,4-7-25-15,1-8-2 16,-2-6-18-16,1-4-19 16,-2 1-16-16,4 2 18 0,2 7 5 15,0 6-12-15,-1 4 31 16,2 6 12-16,-4 0-1 16,-1 3-12-16,-3-1-6 15,-7 3-12-15,1 1-11 16,-2 3-14-16,3 0 2 15,0 0 3-15,-3 0 36 16,0 0 16-16,3 0 2 16,-3 0 50-16,5 0 2 15,3 0-37-15,0 3-4 16,2 9 43-16,3 6-3 16,0 3-9-16,0 2 5 15,2 4-28-15,-3 0-1 0,-2 1-8 16,-5-4-6-1,-2-1-2-15,0-4-2 0,-3-5 0 16,0-3-2-16,0-7-16 16,0 0-29-16,0-4-53 15,0-4-35-15,0-11-345 16</inkml:trace>
  <inkml:trace contextRef="#ctx0" brushRef="#br0" timeOffset="68088.62">13774 16666 865 0,'0'0'3'15,"0"0"3"-15,0 0-12 0,0 0-1 16,0 0-73-16,0 0-65 16,11 0-11-16</inkml:trace>
  <inkml:trace contextRef="#ctx0" brushRef="#br0" timeOffset="68846.57">14124 16894 357 0,'0'0'172'0,"0"0"-170"15,0 0-2 1,151-23-20-16,-110 6-32 0,-8-2-11 15,-12-5 56-15,-13-1-7 16,-8 2 7-16,0 7 7 16,-26 5 24-16,-6 8 99 15,-2 3-61-15,-3 7-19 16,3 6 11-16,5 6 5 16,9 3-15-16,10-3-18 15,10 3-11-15,0-2-2 16,13 0-10-16,23-1-4 15,15-4 1-15,9-4-3 16,9-4-23-16,-1-7-32 16,-4 0 0-16,-7-3-24 15,-15-8-4-15,-7-4 35 16,-12-5 25-16,-3-6 26 0,-10-4 7 16,-2 4 1-16,-4 7-8 15,-2 7 35-15,1 9 57 16,-3 3-15-16,0 3-76 15,0 9 1-15,0 5 64 16,0 2-34-16,0 1 9 16,28 1-28-16,17-1-1 15,8-3-12-15,13-5-3 16,-10-3-29-16,-10-6-32 16,-12-3 35-16,-14 0 21 15,-7-8 5-15,-5-7-24 16,-3-2-16-16,-5 0-50 15,0 3-24-15,0 7 117 16,0 3 43-16,0 4-27 16,0 0-15-16,0 3 14 0,0 5 45 15,0 0-13-15,11 1-24 16,18 1 0-16,13-4-11 16,11-2-12-16,3-4 1 15,-2 0 10-15,-12-7 26 16,-10-6 26-16,-2-6 23 15,-3-1-7-15,-3-4-34 16,-8-3 20-16,1-3-54 0,-11 2-11 16,-3 2-46-1,-3 9-24-15,0 3-6 0,-6 14-49 16,-14 0-48-16,5 0-191 16</inkml:trace>
  <inkml:trace contextRef="#ctx0" brushRef="#br0" timeOffset="69187.84">16006 16673 540 0,'0'0'54'0,"0"0"-53"16,0 0 14-16,0 0 26 16,0 0 5-16,0 0 2 15,121-53 10-15,-121 45-7 16,0 2-23-16,0 3-20 15,-25 3-8-15,-5 0-22 16,-10 4-17-16,0 9-4 16,-1 3-35-16,3 2-14 15,10 1-63-15</inkml:trace>
  <inkml:trace contextRef="#ctx0" brushRef="#br0" timeOffset="69424.38">15866 16934 392 0,'0'0'49'16,"0"0"-41"-16,0 0 30 15,0 0-1-15,0 0-19 16,0 0 6-16,32 19 3 16,-25-19-9-16,-3 0-7 15,-4 0-11-15,0 0 24 16,-5 0-15-16,-18 0-9 15,-4 0 0-15,-1 1 0 0,6 6 0 16,2-1-12 0,7 0-46-16,8-2-49 0,5-3-105 15</inkml:trace>
  <inkml:trace contextRef="#ctx0" brushRef="#br0" timeOffset="69747.27">16330 16912 493 0,'0'0'60'0,"0"0"-60"0,0 0 0 16,0 0 10-16,0 0-10 15,0 0 0-15,70 27 0 16,-17-27-15-16,-3 0-15 15,-4-2 27-15,-16-5 3 16,-15 1 30-16,-10 2 28 16,-5-1 10-16,0 1-9 15,-15 0-5-15,-18-1-43 16,-6 1-9-16,-3 4-1 16,0 0-1-16,4 0-14 15,5 0-45-15,9 4-51 16,9-4-136-16</inkml:trace>
  <inkml:trace contextRef="#ctx0" brushRef="#br0" timeOffset="70086.44">17173 16719 577 0,'0'0'126'0,"0"0"-122"16,0 0 14-16,0 0 53 16,-26 63-45-16,26-37-9 0,18 3-12 15,14 0 1 1,2-4-5-16,-1-3-1 0,0-5-3 16,-8-6-14-16,-7-6 17 15,-6-4 7-15,-3-1 17 16,4-3 30-16,4-10-8 15,4-6 7-15,2-5-14 16,4-6-15-16,0-4-18 16,3 1-6-16,0 0-39 15,-10 5-40-15,-6 7 4 16,-10 8-47-16,-4 7-53 16,0 3-288-16</inkml:trace>
  <inkml:trace contextRef="#ctx0" brushRef="#br0" timeOffset="70266.28">17800 16745 594 0,'0'0'3'15,"0"0"7"-15,-32 53 89 16,19-31-41-16,11 0-31 16,2 2-18-16,0-4-7 15,5-6 0-15,12-3-2 16,1-6-16-16,6-5-32 15,8 0-32-15,6-8-199 16</inkml:trace>
  <inkml:trace contextRef="#ctx0" brushRef="#br0" timeOffset="70391">17879 16673 528 0,'0'0'0'0,"0"0"-78"15,0 0 47-15,0 0-108 16</inkml:trace>
  <inkml:trace contextRef="#ctx0" brushRef="#br0" timeOffset="70633.7">18365 16886 394 0,'0'0'64'0,"0"0"41"15,0 0-17-15,0 0-25 16,0 0 10-16,0 0 6 16,-109-11-18-16,109-7-21 15,0-3-21-15,34-7-15 16,11-1-4-16,9 1-11 16,5 3-21-16,8 5-8 15,1 4-14-15,6 6-1 16,-2 5-20-16,2 0-47 15,-7 1-129-15</inkml:trace>
  <inkml:trace contextRef="#ctx0" brushRef="#br0" timeOffset="70879.54">19130 16462 657 0,'0'0'25'16,"0"0"-11"-16,0 0 20 15,0 0-33-15,0 0 1 16,0 0 68-16,24 80-34 16,-19-35-27-16,-3 5-1 15,1 3-7-15,-3-2 1 16,0-1-2-16,-3-6-41 16,-27-7-19-16,-10-6-17 15,-8-7-35-15,-2-10 30 16,11-7-31-16,-3-7-261 15</inkml:trace>
  <inkml:trace contextRef="#ctx0" brushRef="#br0" timeOffset="71495.23">18778 16782 298 0,'0'0'152'0,"0"0"-12"16,39-49-42-16,-12 43-39 16,12 2-34-16,12 0-25 15,12 4-10-15,13-3 0 16,12 0-19-16,-4 2 3 15,-5-4 2-15,-11 4-19 16,-20-1 2-16,-14 2-61 16,-11 0-59-16,-8 0 79 15,-8 2 82-15,-1 2 18 0,-6-1 86 16,0 0-27 0,0 4 22-16,0 0-23 0,0 3-15 15,0 1-39-15,0 3-1 16,0 4-13-16,0 2-5 15,0-1-3 1,18-3-4-16,13-2-16 0,8-4-15 16,4-3-12-16,-4-7 15 15,-3 0 29-15,-5-5 3 16,-2-7 22-16,-1-4 20 16,-6-5 40-16,-1 2 0 15,-7 2-12-15,-7 6-42 16,-2 5-1-16,-5 4-21 0,0 2 3 15,0 0-9 1,0 0-3-16,0 3-16 0,-12 8 16 16,7 0 0-16,5 2-21 15,0-3 8-15,36 2-14 16,12-4-36-16,11-3-28 16,2-2 26-16,-2-3-4 15,-10 0 34-15,-9-9 10 16,-10-3 27-16,-7-1 1 15,-10 0 97-15,-6 3-50 16,-5 3-30-16,-2 3 6 16,0 4-5-16,0 0-18 15,0 0 0-15,0 4-7 16,-9 5 6-16,0 1 2 0,9 4-2 16,0-1-1-16,22 1-8 15,26-5-44-15,12-6-31 16,10-3-113-16</inkml:trace>
  <inkml:trace contextRef="#ctx0" brushRef="#br0" timeOffset="71666.12">20715 16774 553 0,'0'0'24'0,"0"0"-13"16,0 0 7-16,-184-29 0 16,127 29 15-16,-3 4-19 15,6 7-7-15,17-2 4 16,10 1-8-16,15 0-3 15,12-1 0-15,0 1-11 0,44 0-7 16,30-4-18-16,14-2-71 16,7-4-384-16</inkml:trace>
  <inkml:trace contextRef="#ctx0" brushRef="#br0" timeOffset="72044.66">20715 16774 231 0,'75'3'36'0,"-108"-3"-8"15,7 9 39-15,7 1-23 16,8 2-21-16,11-1-5 0,4 2-5 16,41-3 14-1,20 0-2-15,16-1-13 0,11-8 10 16,-5-1-12-16,-9 0 1 16,-13-10 5-16,-11-6 28 15,-17-5 15-15,-8-5 1 16,-7-8-39-16,0-5-21 15,2-11-3-15,3-9-37 16,4-8-59-16,-5-4 39 16,-6 8 44-16,-10 20 16 15,-10 17 0-15,0 21 85 16,-6 5-77-16,-20 9 0 16,-5 20 17-16,4 13 24 15,3 8-21-15,11 11-5 16,4 2-17-16,9 0 1 15,0 1-7-15,0-5-10 0,-11-8-19 16,-11-10-93-16,-10-8-56 16</inkml:trace>
  <inkml:trace contextRef="#ctx0" brushRef="#br0" timeOffset="76144.48">12843 6162 389 0,'0'0'50'16,"0"0"-46"-16,0 0 8 16,0 0-6-16,0 0-1 15,0 0-4-15,0 0-1 16,0 0 0-16,87 0-1 16,-62 0 2-16,0 0-1 15,6 0 1-15,5 0 0 16,7 0-1-16,7 0 1 15,8 0-1-15,6 0 4 16,12 0 2-16,2 0 2 16,5 0 10-16,1 0-11 15,0 0 22-15,-1 3-2 16,1-2-6-16,8 2-16 0,-3-1 10 16,5 3-15-16,0 0 5 15,-1 0-3-15,2-3-2 16,-3 3 0-16,1 0 0 15,-1-3-1-15,-2 1-1 16,-5-1-3-16,-9-2-7 16,-10 2-5-16,-12-2 12 15,-8 0 0-15,-3 0 1 16,-6 0-3-16,1 0 4 16,-6 0 2-16,1 0 1 15,-7 0-1-15,-10 0 1 16,-7 0-10-16,-9 0-14 0,0 0-28 15,-21 0-74-15,-19 0-196 16</inkml:trace>
  <inkml:trace contextRef="#ctx0" brushRef="#br0" timeOffset="76712.76">12510 6183 156 0,'0'0'176'0,"0"0"-161"16,0 0 10-16,0 0 26 16,0 0-6-16,157 5-6 15,-102-2-8-15,12-1-11 16,12 1 4-16,12 1 17 0,12-1-15 16,13-1-6-1,14 3-14-15,15-2 9 0,14-1-6 16,13 0 6-1,4-2-15-15,8 0 9 0,5 0-8 16,-1 0 4-16,-3 0-5 16,-6 0 0-16,-17-2 1 15,-19 0 3-15,-19-1-2 16,-19 1-2-16,-17 1 0 16,-24 1 9-16,-18-2 9 15,-21 2 21-15,-13 0 7 16,-8 0-1-16,-4 0-13 15,0 0 9-15,0 0-18 16,0 0-5-16,0 0-12 0,0 0 3 16,0 0-9-16,0 0-1 15,0 0-16-15,0 0-33 16,0 0-42-16,0 0-80 16,-5-1-123-16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48:34.124"/>
    </inkml:context>
    <inkml:brush xml:id="br0">
      <inkml:brushProperty name="width" value="0.05292" units="cm"/>
      <inkml:brushProperty name="height" value="0.05292" units="cm"/>
      <inkml:brushProperty name="color" value="#FF0000"/>
    </inkml:brush>
  </inkml:definitions>
  <inkml:trace contextRef="#ctx0" brushRef="#br0">4441 4102 85 0,'0'0'214'16,"0"0"-186"-16,0 0 4 15,0 0-8-15,0 0 1 0,0 0 16 16,0 0-7-16,0 0-12 16,-12 0-21-16,12 0-1 15,0 1-6-15,7 1 1 16,16-2 5-16,11 1 1 16,14 0 3-16,9-1 5 15,11 2-3-15,1 1-3 16,-1-1 5-16,-5 1-7 15,-5 1 1-15,-4 1-2 16,1-2 0-16,0 2 0 16,6-2 2-16,2 0-2 15,13 0 0-15,-1-3 0 16,2 3 0-16,2-3 0 0,3 0 1 16,-7 0-1-1,1 3 0-15,-9-2 0 0,3 0 0 16,-6 2 0-16,3 0 0 15,-3-2 0-15,5 1 0 16,-5-2 0-16,-4 3 0 16,4-3 0-16,-4 3 0 15,1-2 0-15,2-1 0 16,2 0 2-16,1 1-2 16,-2-1 0-16,0 2-2 15,2-1 2-15,-5 1 2 16,-3-1-2-16,5 0 0 0,-1 1 0 15,-2-1-5 1,3-1 5-16,-1 0 0 0,4 2 5 16,2-2-3-16,-2 0 0 15,5 0-1-15,1 0-1 16,-3 0 1-16,-2 0 0 16,2 0 0-16,-1 0 6 15,-2 0-2-15,2 0 1 16,3 0-4-16,3 0-2 15,1 0 3-15,-2 0-3 16,1 0 0-16,7 0 3 16,1 2-1-16,3-2-2 15,3 3 2-15,3-1-2 16,-3-1 0-16,-3 0 1 0,1 1-1 16,-6-1 0-16,-1-1-5 15,-8 1 10-15,1 1-2 16,-2-2-3-16,-6 0 9 15,-6 0-4-15,-11 0 12 16,-10 0-17-16,-16 0 13 16,-8 0-12-16,-10 0 7 15,-3 0 6-15,0 0-13 16,0 0 1-16,0 0 0 16,0 0-2-16,0 0-48 15,0 0-133-15</inkml:trace>
  <inkml:trace contextRef="#ctx0" brushRef="#br0" timeOffset="639.46">12139 4386 506 0,'0'0'5'0,"0"0"4"16,0 0 18-16,0 0 6 16,0 0 2-16,0 0-14 15,0 0-12-15,73-13 2 16,-40 11-9-16,5-1-1 16,12 2-1-16,5-2 1 15,12 3 1-15,12-1 0 0,15-1-1 16,12 2 1-16,7 0 0 15,-1-2-1-15,9 0-1 16,1 0 0-16,5 0-1 16,1 1 1-16,-2-4-3 15,0 0 1-15,-2-1-3 16,-4 0-3-16,-12-1-1 16,-9 3 6-16,-19 1-1 15,-10 0 4-15,-14 3 0 16,-11-4 1-16,-14 4-1 15,-7-1 0-15,-11-2 9 16,0 3 2-16,-8 0 4 0,-2-2 3 16,-3 2 10-1,0 0-3-15,0 0-9 0,0 0-12 16,0 0-4 0,0 0-2-16,0 0-2 0,0 0-56 15,-14 0-55-15,-17 2-24 16</inkml:trace>
  <inkml:trace contextRef="#ctx0" brushRef="#br0" timeOffset="27992.89">8640 5090 28 0,'0'0'3'16,"0"0"2"-16,0 0 59 15,0 0-41-15,0 0-2 16,0 0-15-16,0 0-6 0,-136-12-19 16,69 9-86-16</inkml:trace>
  <inkml:trace contextRef="#ctx0" brushRef="#br0" timeOffset="28355.38">7477 5056 201 0,'0'0'44'16,"0"0"-39"-16,0 0 25 16,0 0 37-16,0 0 2 15,0 0-25-15,-118-10-34 16,118 10-5-16,29 0 3 15,12-1-4-15,18-1-3 0,11 2 7 16,8-1-4-16,2 1 2 16,1 0-5-16,1 0-1 15,0 0-1-15,-3 0 0 16,-3 0-1-16,-10 0-5 16,-5 0-1-16,-11 1 1 15,-6-1-6-15,-10 0 12 16,-6 0-6-16,-10 0 7 15,-9 0-4-15,-4 0 4 16,-5 0 0-16,0 0 0 16,-17 0 0-16,-26 0 0 15,-20 0-22-15,-20 0-20 0,-17 0-49 16</inkml:trace>
  <inkml:trace contextRef="#ctx0" brushRef="#br0" timeOffset="28652.93">7327 5082 249 0,'0'0'22'0,"131"-4"3"15,-53 4 18-15,4-5-7 16,6 2-11-16,3 0-2 0,1 2-5 15,5-1-17 1,-9 2 0-16,0 0-1 0,-4 0 0 16,-4 0 0-16,-5 0-2 15,-4 0 0-15,-9 0-9 16,-9 0 0-16,-10 0-3 16,-13 0 2-16,-10 0 6 15,-10 0 2-15,-7 0-14 16,-3 0-68-16,0 0-103 15</inkml:trace>
  <inkml:trace contextRef="#ctx0" brushRef="#br0" timeOffset="30421.84">9112 5026 258 0,'0'0'78'16,"0"0"-68"-16,0 0-9 15,0 0 9-15,0 0 5 16,0 0 0-16,158-13 15 16,-107 12-21-16,0-1-7 15,10 0-1-15,2 0-1 16,1 1-1-16,7-1-12 16,-5-1-5-16,1 1-37 15,-12-1 11-15,-5 1 0 16,-4 2-10-16,-9-1 5 15,-7 1-10-15,-6-1-16 16</inkml:trace>
  <inkml:trace contextRef="#ctx0" brushRef="#br0" timeOffset="31106.38">8826 5081 377 0,'0'0'51'16,"0"0"-51"-16,0 0 1 0,0 0 12 15,0 0 8-15,170 3 21 16,-97-3-20-16,3 0-8 15,5 0-11-15,8 0-3 16,1 0-4-16,2 0-21 16,-4 0-11-16,-5 0-1 15,-3 0-11-15,-13 0 12 16,-5 0-23-16,-6-2 8 16,-8 1 15-16,-9-1-8 15,-6 1 44-15,-4 1-1 16,-13 0-2-16,-7 0-5 15,-9 0-1-15,0 0 7 0,-7 0-19 16,-28 0 21-16,-11 0 0 16,-16 0 1-16,-10 6 4 15,-6 2-1-15,-2-1 0 16,-4 5 0-16,5 1 1 16,2-2-5-16,7 2-3 15,10-6-3-15,8 0 6 16,14-4 23-16,12-1 83 15,9-1-35-15,9-1-39 16,7 0-18-16,1 0 12 16,0 0 10-16,0 0-6 15,18 0-10-15,19 0-16 16,14 0 3-16,6 0-5 0,2-2-2 16,4-2 0-16,-3-3 3 15,1 4-3-15,-4-3 0 16,-1-2-1-16,-5 5 2 15,-6-3-2-15,-11 1 1 16,-4 2 0-16,-9 1 0 16,-3-1 0-16,-6 1-3 15,-8 2-5-15,2-2-6 16,-6-1-27-16,0 3-93 16</inkml:trace>
  <inkml:trace contextRef="#ctx0" brushRef="#br0" timeOffset="32910.61">4239 5852 11 0,'0'0'19'16,"0"0"-19"-16,0 0-1 0,0 0 0 16,0 0 1-16,0 0-2 15,-13 1 1-15,13 0-8 16,0-1-4-16,0 0 10 15,-3 0 3-15</inkml:trace>
  <inkml:trace contextRef="#ctx0" brushRef="#br0" timeOffset="33413.34">4239 5852 12 0,'-25'5'23'15,"25"-3"48"-15,0-2 20 16,0 0-18-16,0 0-31 16,0 0-17-16,0 0-5 15,0 0 7-15,0 0-5 16,0 0 2-16,0 0 4 0,0 0-1 15,0 0 9-15,0 0-13 16,0 0 6-16,0 0-6 16,0 0-8-16,0 0 1 15,0 0 1-15,0 0-1 16,0 0 2-16,0 0-3 16,0 0-2-16,0 0-3 15,0 0 5-15,0 0-10 16,0 0 4-16,0 0-2 15,0 0 2-15,0 0-2 16,16 0 3-16,4-3-7 16,17-1-3-16,6-3 2 0,17 1-2 15,14-1 4 1,13-2-3-16,14 2 2 0,1 0-3 16,-2 0 0-16,-4 4-4 15,-13-2 3-15,-7 3-9 16,-15 1 5-16,-11 1-18 15,-9 0 12-15,-17-2 1 16,-15 2 4-16,-3 0 6 16,-6 0 0-16,0 0 2 15,0 0 7-15,0 0 5 16,0 0-6-16,-3 0-8 16,-3 0-1-16,3 0 1 15,-4 0-17-15,5 0-15 16,-1 0-22-16,2 0-35 15,-7 0-44-15,8-3-295 0</inkml:trace>
  <inkml:trace contextRef="#ctx0" brushRef="#br0" timeOffset="36925.11">9032 6317 492 0,'0'0'17'16,"0"0"-15"-16,0 0-2 15,0 0 0-15,0 0 2 16,0 0 3-16,0 0 17 16,52-35-11-16,-52 33-7 15,-15 0 6-15,-9 2-10 0,0 0 4 16,-1 0 8-16,3 0-5 15,1 2 0-15,9 3-6 16,3-1 3-16,2-1-3 16,7 0 0-16,0-1-1 15,0 0-1-15,8 1 1 16,10-1 1-16,0-2 3 16,-4 0 0-16,5 0-3 15,-7 0 6-15,0-2-2 16,-5-3-5-16,-1 0-2 15,-4 1-29-15,-2 1-31 16,0 3-72-16</inkml:trace>
  <inkml:trace contextRef="#ctx0" brushRef="#br0" timeOffset="37537.83">8948 6532 198 0,'0'0'14'0,"0"0"-14"0,0 0 0 15,0 0 2-15,0 0 8 16,0 0-1-16,63 0-7 16,-54 0 0-16,-9 0 4 15,1 0 3-15,-1 0 21 16,0 0 13-16,0 2-9 16,0 3-12-16,0-1-12 15,0 0 12-15,-7 0-2 16,-4-1-5-16,2 2 15 15,-2-3 4-15,5 0-12 16,-2-2 3-16,8 0 9 16,-3 0 5-16,3 0 6 15,0 0 0-15,0 0-26 0,0-3-2 16,0-3-10-16,0 1-5 16,8 1-1-16,3-2-1 15,6 3-1-15,2-1-8 16,4 4 6-16,4 0-7 15,4 0-2-15,-4 13-9 16,-6 9 18-16,-9 8 3 16,-12 7 0-16,-9 2 0 15,-37 1 1-15,-12-3 14 16,-13-1 24-16,-8-5-2 16,-5-7 1-16,-2-4-15 15,10-6-17-15,4-4-6 0,16-9-55 16,12-1-78-16,13-16-200 15</inkml:trace>
  <inkml:trace contextRef="#ctx0" brushRef="#br0" timeOffset="38353.31">9109 6331 527 0,'0'0'76'0,"0"0"-76"15,0 0 12-15,0 0 22 16,0 0-6-16,0 0-10 16,-27-7-6-16,27 7-7 0,0 0-3 15,0 0-2 1,-4 0 1-16,-5 0 2 0,2 0 5 15,1 0 3-15,4 0-2 16,-1 0 3-16,1 0-8 16,2 0 2-16,0 0-3 15,0-3-2-15,0 3-1 16,0 0 0-16,0-2-4 16,0 0-2-16,0 1 6 15,-4-2 0-15,3 1 1 16,-4 0 4-16,-1 0-5 15,2-1 1-15,-1 3 1 16,1 0 7-16,-5 0-8 16,-6 0-1-16,0 0 0 15,-1 0 0-15,-1 6-1 0,8 0 2 16,-1 2-1 0,1-4 0-16,9 4-2 0,0 0 1 15,0-2 1 1,12 2-5-16,11 0 4 0,5-4 1 15,4 1 0-15,4-2-4 16,-1-2 1-16,3-1 0 16,0 0-9-16,-4 0 4 15,-6-2 8-15,-10-5 2 16,-7 1 2-16,-11-3 26 16,0 1-3-16,0-3 5 15,-20 2-6-15,-8 1-6 16,1 0-6-16,-6 4-5 15,8-1-3-15,-5 2-3 0,-4 3-3 16,2 0-2-16,-9 0-8 16,-1 5-23-16,-6 8-59 15,0 3-76-15,1 4-307 16</inkml:trace>
  <inkml:trace contextRef="#ctx0" brushRef="#br0" timeOffset="41052.83">3182 5274 382 0,'0'0'16'16,"0"0"-10"-16,0 0-4 0,0 0 15 15,0 0 3 1,0 0 4-16,0 0-2 0,0 0-6 15,0-10-14-15,0 10 0 16,0 0 7-16,0 0 13 16,0 0-10-16,0 0 1 15,0 0-2-15,0 7-7 16,0 15-3-16,0 14 13 16,0 18-1-16,0 11 2 15,19 7-4-15,2 1-6 16,0 0 1-16,3-4 4 15,-2-2-10-15,-2-7 1 16,-7-2-1-16,1-5 0 0,-3-4 2 16,-3-1-2-1,-4-2 4-15,-2-5-3 0,-2 0-1 16,0-7-5-16,0-3 5 16,0-3 0-16,0-6 1 15,0-4-1-15,0-5-3 16,-2-4-4-16,-1-7-18 15,3-2-38-15,0 0-23 16,0-12-158-16</inkml:trace>
  <inkml:trace contextRef="#ctx0" brushRef="#br0" timeOffset="42568.24">437 6039 606 0,'0'0'0'0,"0"0"-2"15,0 0 2-15,108-52 16 16,-53 26-2-16,2-3 1 15,-13 0 17-15,-8-3-16 16,-22 3-14-16,-8 5-1 16,-6 2 2-16,0 10 4 15,-6 3 19-15,-14 4-20 16,-2 3-4-16,-5 2-4 16,-2 0 2-16,-5 2-6 15,6 10 2-15,6-2 3 16,11 3-3-16,11 1-8 15,8 2-4-15,28-1 3 16,19 2 13-16,11-1-11 0,11-2 11 16,-7-1 0-1,-6-3 2-15,-14 1-2 0,-15-3 0 16,-16 0 0-16,-10-1 3 16,-9 0 1-16,0-1 6 15,-12 5 14-15,-29-2-5 16,-7 1-14-16,-10-1 2 15,-6-3-7-15,10-2-23 16,5-3-26-16,16-1-53 16,15 0-75-16</inkml:trace>
  <inkml:trace contextRef="#ctx0" brushRef="#br0" timeOffset="43041.86">1301 5805 539 0,'0'0'0'0,"0"0"0"16,0 0 24-16,-142-28-1 15,105 28-16-15,3 0 3 16,4 5 2-16,2 7-10 16,5 2 2-16,5 1-2 15,6 1 0-15,5-2 0 16,7-3-2-16,0 0-2 15,0-3 2-15,10 0 2 0,2-5-1 16,1-2-1 0,1-1 2-16,2 0-1 0,-1-3-1 15,0-8 4-15,-5 1-1 16,-2 0 1-16,-7 3-2 16,3 6-2-16,-4 1 0 15,0 0-2-15,1 0-4 16,2 0 2-16,6 7 4 15,0 2 12-15,6 3 6 16,0 4 10-16,4 1-3 16,2 3-9-16,0 2-16 15,3 2 10-15,-6-1-9 0,0-4-1 16,-6 0 2 0,1-5-1-16,-1-4-1 0,0-5-11 15,0-3-24-15,0-2-8 16,3-2 14-16,0-12-24 15,-3-6-86-15</inkml:trace>
  <inkml:trace contextRef="#ctx0" brushRef="#br0" timeOffset="43535.55">1305 5535 496 0,'0'0'19'16,"0"0"-12"-16,0 0 27 15,0 0 16-15,0 0-10 16,0 0-2-16,-16-10-16 16,16 10-12-16,0 0-3 15,0 0-7-15,0 0-1 16,0 3-4-16,3 11 5 16,19 9 32-16,5 7-21 0,8 2-2 15,5 4 1-15,4-2-8 16,2 2 0-1,-2-2-1-15,-8 0-2 0,-5-3-1 16,-7-6 0-16,-9-7 1 16,4-5 1-16,-2-7-5 15,2-3 5-15,-1-3 0 16,6 0 8-16,3-2-2 16,4-7-6-16,-1-3-12 15,0-5-22-15,-3-1-41 16,1-3-103-16,-3 2-278 15</inkml:trace>
  <inkml:trace contextRef="#ctx0" brushRef="#br0" timeOffset="43789.11">2197 5749 785 0,'0'0'2'0,"0"0"2"16,0 0-8-16,0 0 1 0,192-52-1 15,-90 34 2-15,1 2 2 16,-16-1-106-16,-11 0-86 15,-29 5-162-15</inkml:trace>
  <inkml:trace contextRef="#ctx0" brushRef="#br0" timeOffset="44013.75">2348 5532 712 0,'0'0'34'0,"0"0"-33"16,0 0-1-16,0 0-1 15,0 0 1-15,0 74 17 16,2-34-7-16,5 5-10 16,-7-1-2-16,0 0-43 15,0 2-36-15,-7 0-112 16</inkml:trace>
  <inkml:trace contextRef="#ctx0" brushRef="#br0">1240 6459 421 0,'0'0'68'16,"0"0"-68"-16,0 0 0 15,0 0 46-15,0 0-25 16</inkml:trace>
  <inkml:trace contextRef="#ctx0" brushRef="#br0" timeOffset="45739.63">2879 6104 778 0,'0'0'16'0,"0"0"-16"15,0 0 0-15,215-56-22 16,-108 34-21-16,1 2-6 16,-10-2-84-16</inkml:trace>
  <inkml:trace contextRef="#ctx0" brushRef="#br0" timeOffset="47718.27">8664 4556 459 0,'0'0'20'15,"0"0"-6"-15,0 0 29 16,0 0-5-16,0 0-19 15,0 0-12-15,76-47-1 16,-35 41-6-16,4-1 0 16,7-1 0-16,3 1 5 15,8 1-3-15,15-3-2 0,10 1-2 16,6 1 1 0,7 4-6-16,-1 1 6 0,0 1-2 15,0 1-8-15,4 0 11 16,3 0-3-16,6 0-1 15,1 1-2-15,-2 3-8 16,-10 0 8-16,-10 3 5 16,-4 2 1-16,0 1-2 15,-3 2 1-15,1 3-1 16,0-1 2-16,-7 3-1 16,-1-2 0-16,-7-1-2 15,-6-4 3-15,-9 2 0 16,-16-5 0-16,-13-2 0 15,-17 0 1-15,-8-2 2 16,-2-1-3-16,0-2-1 0,0 2-1 16,-8-2-21-1,-11 0-49-15,1 0-252 0</inkml:trace>
  <inkml:trace contextRef="#ctx0" brushRef="#br0" timeOffset="48051.38">10923 4468 479 0,'0'0'0'0,"0"0"0"0,0 0 2 15,0 0-1-15,0 0 3 16,130 30 6-16,-76-13-1 15,3 3-9-15,-1 1-2 16,-5 2 2-16,-11 2 0 16,-13 1 0-16,-15-2-2 15,-12 1-5-15,0-4 7 16,-6 0-3-16,-21-5 1 16,-7-4 2-16,-5-2 11 15,0-3 1-15,-4-4-2 16,-2 0-4-16,1 0-6 15,6-3-1-15,5 2-31 0,9-2-81 16</inkml:trace>
  <inkml:trace contextRef="#ctx0" brushRef="#br0" timeOffset="48602.23">11702 4724 433 0,'0'0'4'0,"0"0"5"16,0 0 21-16,0 61-14 16,0-46-7-16,-2-1-8 0,-2-4 6 15,1-3 3-15,-3-2 5 16,-6-5 4-16,0 0 17 15,-7-9 12-15,5-7-28 16,8-3-10-16,6-5 8 16,0-2 3-16,18 1 2 15,12-1-18-15,0 6-1 16,-1 4-4-16,-3 9 0 16,-1 5-1-16,-1 2-14 15,2 5-4-15,2 9 17 16,2 6 0-16,0 3 2 15,2 1-2-15,-2 1 1 16,-6-4 1-16,-3-3-9 0,-12-3-4 16,-6-5 6-1,-2-7 6-15,-1 0 1 0,0-3 1 16,5 0 24-16,7 0 19 16,4-10-7-16,9-7-25 15,5-3-9-15,-1-2 7 16,-9-1-3-16,-3 3 2 15,-4 3-9-15,-8 5-1 16,-5 5-18-16,0 6-22 16,0 1-46-16,-9 4-32 15,-11 7 40-15,6 4-18 16,9 2-231-16</inkml:trace>
  <inkml:trace contextRef="#ctx0" brushRef="#br0" timeOffset="48984.6">12382 4778 319 0,'0'0'75'0,"0"0"-7"16,0 0-23-16,60-46 2 16,-60 32 15-16,-3 1-16 15,-29 6-35-15,-17 2-10 16,-10 5 3-16,-3 0-5 16,-2 3 1-16,12 6-3 15,12 1 2-15,10 0 1 16,18 0 0-16,12 1-4 15,0-3-6-15,18 1 2 0,27-1 6 16,10-4-1 0,6-2-4-16,-2-2-7 0,-7-3-2 15,-3-10 1-15,-5-2 15 16,-4-4 0-16,-11 2 2 16,-10 3 18-16,-8 6 6 15,-10 3-10-15,-1 5-1 16,0 0-15-16,-6 0-4 15,-19 10 0-15,-4 2 4 16,12 3 2-16,9 0-2 16,8-1 0-16,0 0-4 15,12-2-6-15,24-2-7 0,13-4-37 16,8-5-6 0,-8-1-156-16</inkml:trace>
  <inkml:trace contextRef="#ctx0" brushRef="#br0" timeOffset="49752.61">12789 4657 130 0,'0'0'330'0,"0"0"-295"16,0 0-9-16,0 0-21 15,0 0 0-15,0 0 52 16,0 22-31-16,0-3-4 16,0 0-13-16,0-1-6 15,9-4 0-15,3-2-3 16,-5-5 12-16,-5-3-11 15,-2-2 0-15,0-2-1 0,0 0 7 16,0 0 10-16,0-11 5 16,7-3-18-16,11-3-4 15,5 1-1-15,-1 2-4 16,0 3 4-16,-7 3 1 16,-4 4-4-16,-4 4 0 15,0 0-9-15,7 6 5 16,-2 5 3-16,0 3 4 15,0 1 1-15,4 1 0 16,-2-3 0-16,-5-1 0 16,-2-7 0-16,-3-1-3 15,-4-4 3-15,0 0 0 16,0 0 8-16,0 0 0 0,0-6 1 16,0-4-4-16,5-3-5 15,8-1-5-15,8-2 2 16,0 3 3-1,3 3 0-15,-7 3 0 0,-4 4-2 16,3 3 2-16,2 0-8 16,8 3 5-16,7 9 1 15,1 0-2-15,6 2 4 16,-6-1 0-16,-1-1-1 16,-3-2 1-16,-2-1 1 15,-10-5 0-15,-1-2 2 16,-2-1-1-16,-2-1 5 15,4 0 0-15,5-9-6 16,2-5 1-16,-3-4 1 16,4-1-3-16,-4-5-3 0,-4-4-5 15,-7 3-18-15,-7 4 3 16,-3 5 11-16,0 8-2 16,-21 7 12-16,-5 1-14 15,-5 4 11-15,1 11 3 16,3 4 2-16,2 5 5 15,6 1 1-15,13-1-2 16,3-2-1-16,3-4 8 16,0-3-3-16,9-4 11 15,13-3 1-15,6-5-3 16,4 0-8-16,-6-3-9 16,-9 0-30-16,-9 0-127 0</inkml:trace>
  <inkml:trace contextRef="#ctx0" brushRef="#br0" timeOffset="77338.95">5150 9614 474 0,'0'0'33'15,"0"0"-32"-15,0 0 2 16,0 0 18-16,0 0 3 15,0 0 9-15,0 0-13 16,0 0-5-16,154 0-3 0,-81 0-5 16,10 0-4-16,5 0 1 15,6-2-3-15,4-3 1 16,2 0-2-16,-3 0 0 16,3 1 0-16,-2-4 0 15,-8 4 2-15,-14 1-2 16,-14-1 3-16,-11 1-3 15,-11 3 0-15,-13-3-9 16,-6 3 3-16,-12 0-17 16,-9 0-11-16,0 0-17 15,-9 0-18-15,-38 0-15 16</inkml:trace>
  <inkml:trace contextRef="#ctx0" brushRef="#br0" timeOffset="77684.47">4960 9762 548 0,'0'0'19'0,"0"0"-19"16,0 0 0-16,0 0 0 15,0 0 8-15,0 0 33 16,119 14 2-16,-31-14-14 15,12-7-13-15,10 0-9 16,1-3 4-16,-5-2-3 16,-5 3 6-16,-7-1-10 15,-10 0 15-15,-8 1-5 16,-12 3 0-16,-10-1 26 0,-11 0-23 16,-12 2-13-16,-10 2-4 15,-5-1 0-15,-8 2-2 16,1-3-9-16,-3-2-23 15,-6-3-41-15,0-1-85 16,-18-3-414-16</inkml:trace>
  <inkml:trace contextRef="#ctx0" brushRef="#br0" timeOffset="81102.48">10209 10408 511 0,'0'0'63'0,"0"0"-57"15,0 0-5-15,0 0 3 16,0 0 6-16,0 0 29 15,0 0 2-15,-5 11-23 16,25-5-3-16,13-1-1 0,8 1 0 16,16 2-8-16,13-3-3 15,15 1-3-15,10-1 0 16,8-1-7-16,-6-1 2 16,-4 2-14-16,-14-3 5 15,-13 2 9-15,-6-1 4 16,-9 0 1-16,-11-1-1 15,-10 1 0-15,-12-3-12 16,-7 1-3-16,-11-1-3 16,0 0-7-16,-9 0-33 15,-30 0-12-15,-13 0-96 16</inkml:trace>
  <inkml:trace contextRef="#ctx0" brushRef="#br0" timeOffset="81410.16">10039 10546 620 0,'0'0'16'16,"0"0"-16"-16,0 0-11 16,0 0 11-16,137 5 33 15,-69-3 10-15,14 1-5 16,13-3-28-16,10 3-10 15,4-3-3-15,-2 2-1 0,-14-2-1 16,-9 2 5 0,-14 0 1-16,-12-2 10 0,-7 3 9 15,-8-3 24 1,-10 0-14-16,-4 2-7 0,-9-2-16 16,-5 2 2-16,-5-2-8 15,-1 0-2-15,-6 0-1 16,2 0-42-16,-5 0-88 15,0-2-165-15</inkml:trace>
  <inkml:trace contextRef="#ctx0" brushRef="#br0" timeOffset="82757.8">6572 9420 630 0,'0'0'5'0,"0"0"-4"16,0 0 20-16,72-48-1 15,-4 32-9-15,19-4 10 16,20 0 2-16,25-3-2 0,21-6 2 16,15-3-3-1,12-1 3-15,-10 0-8 0,-12 2-11 16,-27 6 0-16,-34 8-4 15,-30 4 0-15,-28 6-4 16,-23 4 2-16,-4 1 2 16,-10-1 2-16,-2 3-2 15,0 0 0-15,0 0-10 16,0 0-21-16,0 0-24 16,-6-2-17-16,-8-2-23 15,-15-2-41-15</inkml:trace>
  <inkml:trace contextRef="#ctx0" brushRef="#br0" timeOffset="83150.27">7734 8869 597 0,'0'0'4'16,"0"0"2"-16,0 0 2 15,0 0 23-15,0 0-15 16,0 0-9-16,-36-2-6 16,47 13 11-16,16 4 7 15,14 0-17-15,12 2 9 16,20 2-2-16,5-4 2 16,15 4-11-16,4-4 2 0,-3 0-2 15,-3 2 0-15,-10-2-3 16,-11 3-13-16,-13-1 10 15,-14-3-10-15,-18-1 14 16,-13-1-2-16,-12 0 4 16,0-1 0-16,-40 0 17 15,-14 3 31-15,-12 0-22 16,4 0-9-16,7 0-14 16,13-5-3-16,16-2-12 15,16-4-31-15,10-3-45 16,23 0-106-16</inkml:trace>
  <inkml:trace contextRef="#ctx0" brushRef="#br0" timeOffset="84051.65">10451 8785 681 0,'0'0'0'0,"0"0"-4"15,0 0 1 1,0 0 2-16,0 0-2 0,0 0 3 16,54 24 22-16,-34 0-8 15,2 6-6-15,-5 1-6 16,-1-3-2-16,-5-3-1 15,3-5-3-15,-9-4-3 16,2-7-2-16,-4-4 1 16,-2-5 6-16,4 0 2 15,3-3 8-15,4-10 5 16,2-9-8-16,6-6-5 16,8 0 1-16,-2-1-1 15,0 1 2-15,-3 8-2 16,-8 9 1-16,0 7 6 15,-2 4-7-15,4 0-6 16,5 10 6-16,3 5 11 16,1 4 0-16,-3 1 0 0,0 0-7 15,-2 0-3-15,-5-4-1 16,-4-3 0-16,-7-8-6 16,-2-4 2-16,-3 1 4 15,0-2 2-15,0 0 43 16,0-12 10-16,0-5-39 15,0-3-8-15,0-5-1 16,4 4-7-16,13 3 2 16,0 5 1-16,-1 6-3 15,5 4-4-15,2 3 0 16,1 0-1-16,8 5 1 16,3 5-2-16,7 5 4 0,8-1 2 15,-2 0-11-15,3-2-22 16,-15-3 9-16,-8-3 2 15,-7-6 9-15,-4 0 7 16,-1-1 6-16,0-13 12 16,1-5-11-16,-8-5 7 15,-3 0 1-15,1-1-6 16,-4 1-3-16,-3 3 0 16,0 7 2-16,0 5 15 15,0 5-17-15,0 4-5 16,0 0 1-16,4 0-31 15,19 8 20-15,17 2 12 16,14 4 1-16,13 3-1 16,2 1 3-16,-5 2 0 15,-17-1 0-15,-21 0-2 0,-26 0-7 16,-5-4 9 0,-46-1 1-16,-17-1 15 0,-5-2 9 15,3-2-24-15,12-4-1 16,14-5-15-16,13 0-35 15,17-11-60-15,14-10-103 16</inkml:trace>
  <inkml:trace contextRef="#ctx0" brushRef="#br0" timeOffset="85269.96">12133 8479 31 0,'0'0'474'15,"0"0"-359"-15,0 0-27 16,0 0-21-16,0 0-40 15,0 0-17-15,36-4-8 16,-27 32 19-16,1 7-1 16,-2 11-6-16,-2 0-13 15,-1 3-1-15,0-1-5 16,-1-1-22-16,1-7-6 16,-5-7-69-16,0-6 62 15,0-15-12-15,-14-7 17 16,-16-5 32-16,-11 0 3 15,-1-17 16-15,5-5 8 16,11-6 12-16,15-5-4 16,11 2-14-16,0 3-1 15,16 3-7-15,21 6 1 16,17 7-2-16,10 1-9 0,19 9-8 16,2 2 3-16,11 0 2 15,7 13 3-15,-6 4 8 16,-6 3 16-16,-20 3-18 15,-29-3-5-15,-21-2-2 16,-17-5 0-16,-4-3-2 16,0-2-1-16,-16-4 4 15,-8-2 0-15,-3-2 12 16,2 0-6-16,3-4 9 16,12-9-4-16,10-1-11 15,0-5-12-15,20 1 7 16,17-1-20-16,6 2 3 0,2 6 21 15,-7 5-2-15,-7 4 3 16,0 2-3-16,-8 0 2 16,-8 7 2-16,-7 3 8 15,3 0-2-15,-8 1-4 16,1 1 5-16,1-1-5 16,2-2 1-16,4-2-2 15,4-1 1-15,0-3-3 16,6-3-1-16,4 0 1 15,2-4 9-15,3-9-8 16,1-3 2-16,-1-1 10 16,-5-4 1-16,-4 8 29 15,-9 1 3-15,-7 7 21 0,-4 5-22 16,-1 0-37-16,2 0-8 16,-2 0-6-16,0 0-7 15,0 5 8-15,7 5 4 16,3 1 1-16,17 5-20 15,13-2-2-15,20 0-9 16,20-3-18-16,8-2-26 16,8-4-23-16,-8-5-17 15,-13 0-41-15,-23-7 104 16,-18-4 52-16,-16-6 92 16,-14 0 20-16,-4-1-3 15,0 2-38-15,-3 3-22 0,-20 5 1 16,-4 4-27-16,-3 3-22 15,-7 1-1-15,1 1-2 16,0 10 1-16,7 2-2 16,9 2-4-16,10 2 5 15,10 2-1-15,10-1 1 16,38 0-15-16,19-4-5 16,18-5 13-16,6-6 9 15,0-3-2-15,-9 0 0 16,-6-12 3-16,-14-5-1 15,-1-8 8-15,-6-8 6 16,-2-9 8-16,2-8-13 16,0-5-5-16,0-5-2 0,-5 5-3 15,-18 8 1-15,-9 15-7 16,-16 15 7-16,-7 9 2 16,0 8-2-16,-1 0 0 15,-30 8-5-15,-7 14 5 16,4 5 23-16,4 7 3 15,13 6 2-15,6 2-16 16,11 6-6-16,0-1 1 16,36-5 0-16,10-5 0 15,4-10-5-15,-3-9 20 16,-14-5-20-16,-12-6-2 16,-3-6-32-16,-2-1 1 0,-3-1-25 15,0-14-55 1,-9-8-149-16</inkml:trace>
  <inkml:trace contextRef="#ctx0" brushRef="#br0" timeOffset="85734.17">14440 8547 729 0,'0'0'31'16,"0"0"-8"-16,0 0 21 15,0 0-43-15,227-2-1 16,-118 2 0-16,9 0-1 15,-11 0-1-15,-15 8-17 16,-20-1-6-16,-17 0 6 0,-22 0 1 16,-18 3-14-1,-15-2 4-15,0 3 13 0,-19 1 10 16,-14-1 5 0,6-1 15-16,6 0 8 0,6-2-10 15,10-1-11-15,5 0 4 16,0 1-3-16,8-3 8 15,26-1-3-15,15-3 10 16,16-1 7-16,0 0-15 16,3-4 0-16,-10-10-2 15,-12-5 3-15,-9-6 22 16,-20-1 1-16,-17 0-7 16,0 4-7-16,-30 6 1 15,-20 3-21-15,-16 6 0 16,-4 4 0-16,-1 3-5 0,12 0-9 15,13 0-9-15,16 3 2 16,15 1-4-16,15 2-49 16,0 1-4-16,28 0 14 15,32 0-5-15,13-1-73 16,4-4-86-16</inkml:trace>
  <inkml:trace contextRef="#ctx0" brushRef="#br0" timeOffset="86017.37">15700 8547 360 0,'0'0'80'0,"0"0"-12"15,0 0-14-15,0 0 1 0,146 6-9 16,-121 8-22 0,-4 3-5-16,-2 2-9 0,-7-2-4 15,-1 2-6-15,-10-4 0 16,-1-5-1-16,0-5 1 16,0-5-2-16,0 0 6 15,0 0 14-15,0-10 70 16,0-7-34-16,0-10-5 15,16 2-13-15,19-1-17 16,9-2-2-16,9 0 14 16,3 5-12-16,-2 2-11 15,-8 4-8-15,-7 6-2 16,-6 7-3-16,-7 4-18 16,-6 0-25-16,-3 0-39 15,-1 4-76-15,-7 4-76 0</inkml:trace>
  <inkml:trace contextRef="#ctx0" brushRef="#br0" timeOffset="86165.21">16654 8482 453 0,'0'0'460'15,"0"0"-449"-15,0 0 34 16,0 0-45-16,0 0-11 0,0 0-81 15,-33-18-209 1</inkml:trace>
  <inkml:trace contextRef="#ctx0" brushRef="#br0" timeOffset="87072.31">10638 8369 194 0,'0'0'0'0,"0"0"0"16,0 0 49 0,0 0 9-16,0 0-12 0,0 0 13 15,126-51-37-15,-114 40 16 16,1-2-35-16,-4 2 2 15,4-2-1-15,2 0 0 16,-6-1-3-16,-1 2-1 16,-3 5 0-16,-5 1 33 15,0 6 0-15,0 0-22 16,0 0-6-16,0 0-5 16,0 3 1-16,-9 14-1 15,-17 11 4-15,-6 9 23 16,-7 12 18-16,-5 7-1 15,-7 13-30-15,-8 5-8 16,-9 2-4-16,-2 2 6 0,-4-8-8 16,10-9-2-1,2-8 2-15,12-11 2 0,10-9 9 16,10-5 24-16,10-8-10 16,8-3-15-16,2-3 1 15,5-1-5-15,4-6-4 16,-3-2-2-16,4-4-8 15,0 0 2-15,0-1-18 16,0 0-35-16,10-7-14 16,15-7-159-16</inkml:trace>
  <inkml:trace contextRef="#ctx0" brushRef="#br0" timeOffset="88616.16">14897 2219 294 0,'0'0'46'0,"0"0"-1"16,0 0-34-16,0 0-9 16,0 0-2-16,0 0 0 15,-25 5 0-15,21-5 12 16,4 1 14-16,0-1 5 0,0 2 10 15,0-2-13 1,0 0 3-16,0 0 1 0,39 0-13 16,27 0 19-16,34 0 0 15,33-3-20-15,30-8 8 16,29 0-10-16,22 0-9 16,9-1-1-16,2 2-4 15,-13-2 0-15,-18 4-2 16,-27 1 0-16,-29 0-6 15,-32 0-1-15,-25 0-4 16,-26 2 4-16,-17 2-7 16,-16 1 3-16,-14 0-12 15,-8 2-10-15,-4 0-29 16,-42 0-60-16,-33 6 68 0,-26 5-37 16</inkml:trace>
  <inkml:trace contextRef="#ctx0" brushRef="#br0" timeOffset="88966.04">14621 2462 400 0,'0'0'0'0,"0"0"-19"15,0 0 19-15,0 0 33 16,173 26 45-16,-48-26 13 15,33 0-18-15,30-4-27 16,26-7 1-16,24 0-4 16,11-1-7-16,5-1-4 0,1-1-13 15,-17-3-1 1,-21 3-7-16,-34 2-7 0,-43 1 0 16,-37 2-4-1,-31 1-4-15,-27 2-1 0,-26 4-10 16,-12-1 3-16,-7 1 4 15,0 2-29-15,-38 0-27 16,-45 0-10-16,-34 2-9 16,-35 9-31-16,-27 1 4 15,-15 4-189-15</inkml:trace>
  <inkml:trace contextRef="#ctx0" brushRef="#br0" timeOffset="89225.74">15307 2530 426 0,'0'0'7'16,"164"0"-7"-16,-19-5 17 15,30-5 46-15,27-2-7 16,23-2 4-16,10-2 0 16,6-1-18-16,-18 2-4 15,-27 0-20-15,-35 2-10 16,-41 0-5-16,-32 5 0 15,-30-1-2-15,-25 6 0 16,-17-1-2-16,-10 3 1 0,-6-1-9 16,0 2-46-1,-26 0-73-15,-36 9-40 0,-38 1 25 16</inkml:trace>
  <inkml:trace contextRef="#ctx0" brushRef="#br0" timeOffset="94937.48">17067 7615 468 0,'0'0'0'15,"-9"-48"0"-15,6 21 44 16,3-2-43-16,0-1 69 16,0 5-40-16,10 2-27 0,12 7 8 15,6 2-2-15,3 6-1 16,-1 6-8-16,-3 2-3 15,-2 1 0-15,-1 16 2 16,-4 5 0-16,-6 6 1 16,-3 0 0-16,-1-1-4 15,-3-4 4-15,1-2 2 16,1-5-2-16,0-3 0 16,-2-6 3-16,-6-7-2 15,3 0 5-15,5 0 5 16,7-3 12-16,6-13 1 15,3-5-22-15,-5-3-2 16,-3-2-3-16,-5 1-6 16,-8 2-6-16,-4 10 9 0,1 3 6 15,-1 7 7 1,0 3-5-16,0 0-2 0,-1 10-6 16,-11 6 5-16,8 7 0 15,4-3 0-15,0 1 1 16,1-4 1-16,24-3-1 15,7-7 0-15,10-5 0 16,0-2 7-16,1-4 3 16,-6-12 3-16,-10-5 0 15,-7-5-12-15,-10-8 0 16,-10 1 4-16,0-1-5 16,0 4-7-16,-12 5 2 15,-3 7 5-15,7 8 14 0,3 7-2 16,5 3-12-16,0 0-14 15,5 5-12-15,30 7 26 16,13 5-1-16,10 1 2 16,6 0 2-16,-4 2-2 15,-17-1 0-15,-26-5-1 16,-17 1-2-16,0-4-3 16,-25 1 5-16,-18 0-1 15,-2-4 0-15,4-2 1 16,8-2-5-16,14-3-15 15,8-1 15-15,11 0 2 16,0 0 2-16,6 0-4 0,29-1-12 16,10-3 6-16,10-1 11 15,8 2 10-15,1-1-7 16,-1-1 4-16,-2-3-4 16,-14-1-1-16,-17 2-1 15,-14-2 6-15,-13-4 16 16,-3 1-23-16,0-5 0 15,0 4-1-15,0 1 1 16,-6 5 1-16,1 3 6 16,5 4-2-16,-1 0-5 15,1 0-11-15,0 10-2 16,0 3 11-16,9 4 0 16,23 3 3-16,14-2-1 0,-2-2 0 15,2 1-1-15,-6-8-7 16,-14-1-12-16,-13-4 1 15,-6-4 19-15,-7 0 5 16,0-4 32-16,0-10-20 16,-13-3-17-16,1-2 0 15,5-2-3-15,2 3 7 16,5 1-4-16,0 6 1 16,0 7 5-16,6 1-1 15,12 3-5-15,4 0-3 16,8 3 0-16,0 6 3 15,1 3 0-15,-1 4 0 0,-13-2 0 16,-8-4 0-16,-8-1-3 16,-1-6 2-16,0 0-1 15,0-3 2-15,0 0 2 16,0 0 10-16,3-11-12 16,8-4-8-16,12-3-10 15,3 1 8-15,2 5-1 16,-8 2 11-16,-6 6 0 15,-4 4 1-15,-4 0-1 16,2 0-1-16,4 7 1 16,6 6 10-16,6 2-9 15,5-2 1-15,9 0 2 16,1-4-4-16,10-5 5 16,-6-4 0-16,3 0 2 15,-5-4-1-15,-3-7-2 0,-6-5 0 16,-5-4-2-1,-11 1 4-15,-11 1-1 0,-5 2 0 16,0 4 1-16,-10 4 0 16,-13 3-6-16,-7 5 0 15,-3 0-1-15,-2 0-2 16,10 5 0-16,8 4-1 16,9 4 2-16,8-1-11 15,0 4-2-15,17 2-3 16,17 1-5-16,11 1-16 15,-3 2 16-15,4 2 0 16,-4 0 13-16,-2 3 8 0,-8-1 2 16,-9 3 8-16,-16-5 0 15,-7-4 9-15,0-2 19 16,-10-4 9-16,-10-2 6 16,6-8-4-16,2 0-8 15,6-4-9-15,-2 0 17 16,-4-2-17-16,-7-10-30 15,1-2-9-15,-3-6-64 16,-7-4-36-16,-10-5-113 16</inkml:trace>
  <inkml:trace contextRef="#ctx0" brushRef="#br0" timeOffset="95134.65">17816 7238 715 0,'0'0'0'0,"0"0"-20"16,0 0 14-16,0 0-28 16,0 0-39-16,0 0-14 15,0 0 11-15,92-6-130 16</inkml:trace>
  <inkml:trace contextRef="#ctx0" brushRef="#br0" timeOffset="95700.64">20489 7188 450 0,'0'0'11'16,"0"0"-3"-16,0 0 59 15,0 0 4-15,0 0-49 16,0 0-2-16,-5-32-11 16,5 32-9-16,0 4-9 15,0 13 1-15,10 8 8 16,6 6 0-16,5 1 0 0,5-1 0 15,4-6-2-15,3-4 4 16,-5-9-2-16,-10-3 4 16,-3-6 4-16,-9-3 14 15,5 0 21-15,3-9 55 16,3-9-62-16,4-8-20 16,-4-5-10-16,-1-2 6 15,0-6-4-15,-4 0-8 16,0 0-3-16,-5 6-25 15,-1 8-19-15,-4 8-16 16,-2 11 26-16,3 6 2 16,1 0-131-16,4 6 1 15</inkml:trace>
  <inkml:trace contextRef="#ctx0" brushRef="#br0" timeOffset="95922.4">21106 7139 344 0,'0'0'2'0,"0"0"40"16,3 51 23-16,0-28-16 15,2 0 5-15,2-1-20 16,0-2-22-16,1-4-4 16,-1-2-4-16,-2-7-3 15,-5-3-1-15,5-4-11 0,-5 0 8 16,0-4 1-1,0-12-63-15,0-8-92 0,0-5-220 16</inkml:trace>
  <inkml:trace contextRef="#ctx0" brushRef="#br0" timeOffset="96053.62">21106 7139 383 0,'-67'-80'104'0,"60"68"25"0,7 5-46 16,0 2-13-16,0 3-30 15,0 2-29-15,0 0-11 16,0 0-20-16,10 0-51 15,7 7 14-15,0 6-39 16,3 1-117-16</inkml:trace>
  <inkml:trace contextRef="#ctx0" brushRef="#br0" timeOffset="96799.47">21400 7238 724 0,'0'0'0'0,"0"0"0"16,78-65-3-16,-50 41 1 15,-7 4-6-15,-15 4 7 16,-3 6-6-16,-3 5-8 16,0 3 7-16,-23 2-8 15,-8 0 3-15,-3 10 11 16,-4 7-2-16,9 3 1 15,5 2 2-15,10 3-1 0,10 0 1 16,4-5-1-16,9-3 1 16,24-4-14-16,13-6 13 15,9-1 2-15,2-6 2 16,-2 0 2-16,-14-7 1 16,-3-6 1-16,-13-4 4 15,-8-3 20-15,-4-3-5 16,-8 0-17-16,-5 5 1 15,0 5-8-15,0 8 7 16,0 2-8-16,0 3-1 16,0 0-9-16,-12 5 1 15,-3 7 2-15,4 1 2 0,10 2-2 16,1-1-3 0,4 1 3-16,29-4-5 0,13-2 4 15,1-3 7-15,0-4-6 16,-3-2 3-16,-17 0 4 15,-4-2 1-15,-12-7 1 16,1-6 5-16,-5 1-4 16,-2-1-3-16,-2 5-2 15,-3 3-3-15,0 4 0 16,0 3-5-16,0 0-30 16,0 3 6-16,-11 9 30 15,4 0 2-15,7 2-2 16,0 1-15-16,11-5 15 15,18-1-23-15,1-4 27 16,6-5 11-16,4 0 35 16,-4 0 8-16,1-11-11 0,-7-5 9 15,-8-2 2-15,-7-6-29 16,-7-4-12-16,-8 2 11 16,0 2-24-16,0 2-1 15,-15 1-24-15,-3 2-16 16,1 2-14-16,4 3 6 15,4 5-125-15,9-1-174 16</inkml:trace>
  <inkml:trace contextRef="#ctx0" brushRef="#br0" timeOffset="97266.51">22990 6939 498 0,'0'0'1'0,"0"0"-1"15,0 0 0-15,-2 70 1 16,2-32 11-16,0 4-9 16,0 10 3-16,0 2-5 15,0 3 1-15,-1-5-2 16,-16-11-24-16,6-9 5 15,1-12 6-15,6-10 13 16,3-9 2-16,-3-1 79 0,-4-5 41 16,-5-12-80-16,2-8-33 15,2-5-7-15,6-7 18 16,3-7-4-16,0-7 2 16,28-2-10-16,5 7-8 15,-3 10-5-15,-7 10 2 16,-1 12 3-16,-3 7-1 15,5 3 0-15,9 2-5 16,9 2-4-16,4 0-2 16,3 9 12-16,-9 6-2 15,-16 4-8-15,-18 1-19 16,-6-1-10-16,-10 0 11 16,-25-4-12-16,-5-1 15 0,-1-3-38 15,6-6-9-15,7-5-68 16</inkml:trace>
  <inkml:trace contextRef="#ctx0" brushRef="#br0" timeOffset="97834.52">23247 6962 417 0,'0'0'51'15,"0"0"-28"-15,0 0 27 16,0 0-17-16,159 33 2 15,-126-14-3-15,-12 2-28 0,-9-3 0 16,-12-3-3-16,0-2-1 16,-7-6 8-16,-10-2-1 15,-1-2 8-15,2-3 1 16,2 0-4-16,4-4 6 16,10-7-2-16,0-6-9 15,16-2-4-15,20-3-3 16,10 1-15-16,5 3-18 15,-6 6-5-15,-2 5 10 16,-17 7-6-16,-6 0-7 16,-8 0 3-16,-12 7-2 15,0 5 30-15,0-1 10 16,0 0 6-16,0 0-2 0,0-3 3 16,0 1 6-1,0-3-2-15,25-1 5 0,10-5 40 16,7 0-14-1,0 0-17-15,-4-5-15 0,-5-4-4 16,-9-7-6-16,-3-2 3 16,-5 0-4-16,-11 0 3 15,-5 2 19-15,0 4-8 16,-18 4-1-16,-10 5-10 16,-7 3-2-16,-2 0-5 15,-1 14-2-15,2 3 0 16,10 4 5-16,9 0 0 15,17 1-8-15,0-2-9 16,29-3-10-16,18 0-17 0,10-7-12 16,7-5-38-16,-9-5-237 15</inkml:trace>
  <inkml:trace contextRef="#ctx0" brushRef="#br0" timeOffset="98319.84">24040 6949 136 0,'0'0'242'0,"0"0"-235"15,0 0-2-15,0 0 57 16,43 46-26-16,-26-24-12 15,-2 1-11-15,-2 1-12 0,-3-3-1 16,1-3 1-16,-6-8 0 16,-5-3-1-16,1-5 1 15,-1-2 43-15,6 0 41 16,1-5 3-16,5-9-51 16,9-5-27-16,-1-4-10 15,1-1 5-15,-1-2-5 16,-2-1-18-16,2 0-39 15,-7 4-28-15,-4 9 37 16,-2 5-41-16,1 7 67 16,-2 2-99-16</inkml:trace>
  <inkml:trace contextRef="#ctx0" brushRef="#br0" timeOffset="98932.9">24410 6925 7 0,'0'0'156'0,"0"0"-26"0,0 0-28 15,0 0 11-15,0 0-58 16,30 50 13-16,-27-36-54 15,-3 1 12-15,1-1-16 16,5-1-9-16,0-2 11 16,0-6-11-16,-1-1-1 15,-3-4-6-15,5 0 2 16,9-1-18-16,-3-11-30 16,4-5-81-16,-1-1 53 15,-2-3-76-15,4 0 36 16,2 4 76-16,-4 2 44 0,1 8 67 15,-5 5-11-15,-4 2-43 16,0 0-11-16,-2 7 33 16,4 4 37-16,4 4-38 15,0-1-26-15,1 3 8 16,-2-1-12-16,-4-3 7 16,-1-2 7-16,-1-4 14 15,2-1-5-15,-1-3-8 16,-7-3 33-16,4 0-8 15,2 0-7-15,2 0-12 16,0-5-20-16,-7-5-1 16,-2-1 7-16,0-3-11 15,0-2 0-15,0 2 1 16,0 3 0-16,4 2 2 16,2 6 2-16,-2-2-4 15,8 4-1-15,9 1-18 16,3 0-10-16,10 0 21 0,1 3 0 15,-1 3-11-15,-1 5-5 16,-9-5 2-16,-8 4 1 16,-10-3 2-16,-6-2-2 15,0 0 8-15,0-2 8 16,0-1 2-16,0-1 2 16,0-1 2-16,0 0 5 15,0 0 15-15,0 0 8 16,0-5-30-16,0-4-16 15,3 0-12-15,6-3-57 0,7 0-85 16,1 0 13-16</inkml:trace>
  <inkml:trace contextRef="#ctx0" brushRef="#br0" timeOffset="99266.51">25154 6920 5 0,'0'0'0'16,"0"0"-5"-16,0 0 5 16,0 0 0-16,0 0 10 15,0 0 42-15,75 14-8 16,-66-10 5-16,-5-3-6 15,1-1 52-15,-5 0 15 16,2-3-77-16,-2-8-33 16,0-5-17-16,0-3 1 15,4-5-9-15,-3-6 2 16,11-1 20-16,1-5 3 16,12-1 0-16,-3 4 10 15,-6 8 7-15,-2 8 44 0,-10 12 44 16,-1 5-75-16,0 2-30 15,2 15 0-15,-1 8 10 16,5 9 7-16,3 7-2 16,0 6-3-16,-2 7-4 15,-10 5-3-15,0 2-5 16,-13-6-13-16,-8-9-61 16,-3-10 17-16,9-9 57 15,-7-9-6-15,-8-7-26 16,-18-1-68-16</inkml:trace>
  <inkml:trace contextRef="#ctx0" brushRef="#br0" timeOffset="99816.81">20280 7962 67 0,'0'0'438'0,"0"0"-403"16,0 0-17-16,0 0 4 15,0 0 4-15,0 0 13 16,130-22 4-16,-117 10-6 15,-8 0-33-15,-5-1 6 0,0 2 12 16,-38 1-21-16,-12 7 6 16,-13 3-7-16,-5 4-2 15,2 12-3-15,7 4 8 16,21 0-6-16,12-2 2 16,20-1 1-16,6-2-8 15,35-5-18-15,33 0 21 16,17-4-2-16,15-6-27 15,0 0-26-15,-5-3-125 16,-12-10 152-16,-15-3-172 16</inkml:trace>
  <inkml:trace contextRef="#ctx0" brushRef="#br0" timeOffset="100300.56">20748 7915 187 0,'0'0'175'16,"0"0"-101"-16,18-48 30 0,-18 45-35 16,0 3-25-1,4 0-44-15,6 0-7 0,9 4 4 16,14 6 3-16,13-1 8 15,12 3 3-15,5-3-6 16,-8 0 0-16,-17-3-3 16,-12-4-2-16,-14-2 3 15,-11 0 6-15,-1-8 35 16,0-6 1-16,0-6-40 16,0 0 12-16,6 1-8 15,3 4-9-15,1 5-10 16,1 4-2-16,1 4-25 0,1 2-7 15,4 0 15-15,1 10 17 16,6 2 6-16,0 5-1 16,7-2 4-16,11 1-13 15,3-3 2-15,6-7 4 16,0 0 10-16,-7-6 1 16,-7 0-1-16,-10-3 8 15,1-8 16-15,-6-6-3 16,-2-1 9-16,-4-3 11 15,-10 4-12-15,-6 1-20 16,0 5 10-16,-1 4-5 16,-20 3-11-16,-8 4-3 15,-4 0-10-15,-5 5-17 0,8 8 24 16,5 1-6-16,17 0-18 16,8 3-10-16,26-1-10 15,39-1 6 1,25 2 13-16,14-9-47 0,7-3-93 15,-4-5-109-15</inkml:trace>
  <inkml:trace contextRef="#ctx0" brushRef="#br0" timeOffset="100467.06">22317 7811 603 0,'0'0'89'16,"0"0"-56"-16,0 0 25 16,0 0-46-16,-167-34-12 15,105 34 0-15,4 6 2 0,13 3 1 16,10-2-3-1,14-2-5-15,20 1-25 0,1-5-27 16,27 2-3-16,35-3 27 16,16 0-24-16,6 0-88 15,-17-4-60-15</inkml:trace>
  <inkml:trace contextRef="#ctx0" brushRef="#br0" timeOffset="100605.46">22317 7811 53 0,'57'-25'265'0,"-57"25"-245"16,0 0-20-16,0 4 75 15,0 3 18-15,0 3-58 16,0 0-13-16,0 2-12 16,14-1-10-16,16-1 0 15,13-4-13-15,13-5-9 16,7-1-63-16,0-7-108 0</inkml:trace>
  <inkml:trace contextRef="#ctx0" brushRef="#br0" timeOffset="100803.95">22913 7531 363 0,'0'0'9'16,"0"0"107"-16,0 0-21 15,0 0-84-15,0 0-10 16,0 0 29-16,-80 28-5 16,66 5-10-16,6 6 8 15,-3 8-10-15,-2 4-13 16,1 3-8-16,2-4-43 15,4-11-39-15,4-11-58 0,2-13 76 16,0-13-80-16</inkml:trace>
  <inkml:trace contextRef="#ctx0" brushRef="#br0" timeOffset="101517.19">22618 7729 277 0,'0'0'101'16,"0"0"-63"-16,0 0-38 15,0 0 0-15,0 0 26 16,0 0-8-16,201 29-17 16,-107-22-1-16,1-3-11 15,5-4 1-15,-16 0-14 0,-12 0 5 16,-18-9-31-16,-21-2 4 16,-19-1 46-16,-14-4 89 15,0 2 36 1,-10 2-12-16,-23 3-67 0,-4 5-26 15,-7 3 1-15,4 1-19 16,3 1 0-16,8 8-2 16,3 3 3-16,9 3-3 15,9-4-3-15,8 1-2 16,3 1-22-16,39-1 10 16,25-1-2-16,14-5-25 15,18-1-3-15,-3-5-45 16,-2 0-83-16,-8-2 139 15,-16-10-60-15,-15-1 96 16,-17-3 204-16,-16 0-68 0,-11 2-12 16,-11 2-26-16,0 4-35 15,-3 1-31-15,-23 4-14 16,-8 3-15-16,-6 0-6 16,-6 3-3-16,4 5 3 15,0 4-11-15,12 0 6 16,11 3-19-16,9-1-3 15,10-2-7-15,4 1-10 16,27-4 27-16,14-4-14 16,5-5 28-16,4 0-37 15,-9-7 30-15,-7-10 12 16,-1-5-17-16,-10-5 18 0,1-6 9 16,-3-4-6-1,5-9-3-15,0-4 7 0,3-2-7 16,-8 4 0-16,-9 12 3 15,-10 13 38-15,-6 14 20 16,0 9-8-16,0 0-53 16,-22 17-4-16,-3 9 4 15,3 6 6-15,2 9-3 16,-5 5 1-16,-8 7-4 16,-21 5-14-16,-15 3-60 15,-13-2-188-15</inkml:trace>
  <inkml:trace contextRef="#ctx0" brushRef="#br0" timeOffset="102166.57">21153 7573 11 0,'0'0'310'0,"0"0"-262"16,0 0 35-16,0 0-28 16,0 0 19-16,0 0-19 15,-114 9-11-15,141-9-9 16,20 0-23-16,21-6-8 15,20-5 1-15,25 2 1 16,29-7 5-16,23 0-7 16,22-2 15-16,-5-1-8 15,-27 5-5-15,-45 5-6 16,-52 3-2-16,-38 5-40 0,-20 1-25 16,-15 0-19-16,-42 9 43 15,-26 0 37-15,-16 6-34 16,-7-2-25-16,-13 3-12 15,-8-3-137-15</inkml:trace>
  <inkml:trace contextRef="#ctx0" brushRef="#br0" timeOffset="102371.78">20971 7648 235 0,'0'0'84'16,"0"0"-61"-16,0 0 39 15,0 0 39-15,0 0-44 16,160 1-1-16,-60-10-8 15,13 1-32-15,13-1 11 0,-5-3 18 16,-9 4-18-16,-15 0-25 16,-21 0-2-16,-20 3-6 15,-23-1-32-15,-15 3 0 16,-16 2-1-16,-2 1-10 16,-5 0-61-16,-30 0-43 15</inkml:trace>
  <inkml:trace contextRef="#ctx0" brushRef="#br0" timeOffset="107350.19">5602 8618 126 0,'0'0'48'0,"0"0"-48"16,0 0-19-16,0 0 19 16,0 0 19-16,0 0 20 15,0-6-7-15,0 6-6 16,0-2-18-16,0 1 5 15,0 1 35-15,0 0-6 16,0 0 3-16,0-2-10 16,0 1-10-16,0 1-1 15,0-2-8-15,0 1-1 16,0-1-3-16,0-1 4 16,-8-1 2-16,-4 0-7 0,2-1-1 15,-4 1-6 1,-4-1 7-16,-4 1-4 0,-8-1-6 15,-6 0 9-15,-1-1-1 16,-2 1-3-16,-3 2 6 16,-1 3-4-16,-2 0-6 15,0 0-2-15,-2 2 0 16,-3 5 2-16,0 3 2 16,1-1-3-16,2 3-2 15,1-1 1-15,3 2 0 16,4 1 4-16,-2 0-3 15,0 2 1-15,2 4 2 16,4 0-4-16,5 3 1 0,7 1-1 16,4-2 0-16,7 1 0 15,0-2 0-15,6 1-1 16,6-3 0-16,-6 3 0 16,4 0-1-16,2 1 2 15,0-1 0-15,0 3 0 16,8-2 3-16,10-2-5 15,-5 2 3-15,2-1-1 16,2-2 0-16,2 3 0 16,6 0 0-16,-2 3-1 15,4 0-5-15,6-1 4 16,-1-1 2-16,10 0-5 16,0 0-2-16,4-2 3 15,0-1-3-15,8-2 2 0,1-2-8 16,8 3 11-1,-1-2 1-15,1 2-3 0,0 3 1 16,-5 1-3-16,-4 2 2 16,2 2 3-16,1-3-29 15,3-2 25-15,1-1 3 16,6-5-1-16,-2 0 3 16,4 0 2-16,-3-3-1 15,4 2-1-15,-5-2 0 16,-2 0 0-16,4-3 0 15,0 0 2-15,6-4 17 16,8-2-17-16,-4-5 12 0,-2 0-9 16,0 0 9-1,-7-10-5-15,3-3 9 0,3-3-10 16,1 1-8-16,5-4-3 16,-4 2 2-16,-1-2 1 15,-8-1 0-15,-7-2 0 16,-4-2 0-16,-5-5 1 15,-5-2 0-15,-1-1-1 16,-2-2-5-16,-2-1 2 16,-7 5 1-16,-4-1-1 15,-6-1-8-15,-18 5 11 0,-6-1 6 16,0 4 10 0,-14 1 1-16,-14 3-3 15,-2 1 4-15,-3-2-1 16,-1 3 13-16,-8-5-28 0,0 1 7 15,-4-3-1-15,-8-1 1 16,-7-1 2-16,-4-1 6 16,-2 2 12-16,-1 6-14 15,2-2 13-15,4 5-10 16,-1 0-1-16,1-4-7 16,-2 0-4-16,-2-2 0 15,-6 1 4-15,2 0-2 16,-4 1 3-16,8 6-7 15,-3 2 4-15,2 4-7 0,-1 4 10 16,1 1-11 0,-1-1 3-16,2 0 3 0,-2-1-3 15,1 0 6-15,1-2-3 16,1 3-1-16,2-1-4 16,-1 2 7-16,5 0 4 15,-1 4-11-15,0 0-1 16,8 0 0-16,2 8-1 15,1 1 1-15,4 5-7 16,1-1 4-16,-8 6-9 16,4 4-24-16,-4-1-15 15,5 6-18-15,0-2-82 16,-2 1-55-16</inkml:trace>
  <inkml:trace contextRef="#ctx0" brushRef="#br0" timeOffset="113434.11">5090 9614 116 0,'0'0'41'0,"0"0"-4"15,0 0 20-15,0 0 7 16,0 0-22-16,0 0-7 16,0 0-12-16,0 0-6 15,3-2 4-15,-3 2-4 16,0 0-5-16,0 0-2 16,-5 0-10-16,-7 0 1 15,-4 2 0-15,-1-1-1 16,-1 2 2-16,5 0 8 0,-9-2-8 15,5 3 8-15,-1-1-10 16,5 0 2-16,4 0-1 16,1-2 6-16,3-1 1 15,5 1-6-15,0-1 1 16,0 0-3-16,19 0-6 16,22 0 6-16,17 0 14 15,10-2-8-15,13-6-6 16,13-1 4-16,10-4-1 15,2 1 0-15,4-3 1 16,-5 2-4-16,-9 2-1 16,-15 1-6-16,-8 1 0 0,-12 3 4 15,-14-1 0-15,-7 0 2 16,-15 1 1-16,-7 3 0 16,-6 0 0-16,-9 1-1 15,-3 2 1-15,0 0-2 16,0 0 2-16,0 0-26 15,-21 5-16-15,-7 4-38 16,-14 4 8-16,-9-2-77 16</inkml:trace>
  <inkml:trace contextRef="#ctx0" brushRef="#br0" timeOffset="113787.41">4939 9731 355 0,'0'0'35'0,"0"0"-31"0,0 0-3 16,0 0 40-16,0 0 12 15,0 0-35-15,-36 21-7 16,87-26 23-16,11-2 4 16,10-2-8-16,7-1-27 15,4 1-1-15,6 3-2 16,6-4 13-16,8 1-1 15,9-2-2-15,6-2 1 16,11-2-5-16,-3-1 7 0,-7 2-6 16,-14 1 10-16,-22 3-9 15,-20 3-8-15,-30 3-6 16,-14 3 2-16,-17 1-4 16,-2 0-8-16,0 0-1 15,-21 0 11-15,-15 0-37 16,-15 2-116-16,-15 6-273 15</inkml:trace>
  <inkml:trace contextRef="#ctx0" brushRef="#br0" timeOffset="121581.97">14822 4752 123 0,'0'0'192'15,"0"0"-158"-15,0 0 31 16,0 0-64-16,0 0 0 16,0 0 25-16,0 0 7 15,91 86 41-15,-86-16-30 16,-5 20-7-16,0 16-10 16,-18 10-9-16,-15 2-15 15,3-8-3-15,1-13-16 16,13-22-7-16,9-27 20 15,3-19 3-15,4-17 27 0,0-8 2 16,0-4 33-16,0-6 17 16,25-16-33-16,6-10-46 15,-4-12-8-15,-9-6 0 16,-18-5-13-16,0-5-2 16,-18-6 14-16,-21 8-1 15,-8 9 10-15,3 18 0 16,4 15 0-16,13 10 14 15,9 6-14-15,15 0-2 16,3 0-16-16,30 9-64 0,36 2 63 16,26 0-40-16,18-6-14 15,10-2-16-15,-7-3 14 16,-4-3 46-16,-13-13 29 16,-25-2 8-16,-25-1 22 15,-24-5 6-15,-12-1 2 16,-10-6-27-16,0-2-11 15,-11 5 0-15,-19 7 14 16,-6 8 37-16,-8 7 18 16,-8 6-69-16,-8 6-2 15,-6 14 2-15,2 9 4 16,9 0-4-16,15 5 2 16,14 1-2-16,18-7 0 0,8-4-4 15,4-6 3 1,30-7 1-16,15-4-2 0,2-7 2 15,4 0 0 1,-4-4 8-16,-8-10 1 0,-11-5-7 16,-7-9 3-16,-4-2-5 15,-9 2-1-15,-8 6 1 16,0 10 8-16,-4 9 33 16,0 3-38-16,0 1-3 15,0 15-8-15,-10 4 8 16,4 2 1-16,6 2-1 15,0-4-1-15,26 1-10 16,17-4-22-16,14-2-13 0,5-8-48 16,8-4-29-16,-7-3-111 15</inkml:trace>
  <inkml:trace contextRef="#ctx0" brushRef="#br0" timeOffset="122524.37">15846 5141 219 0,'0'0'96'0,"0"-57"-67"16,-14 40 50-16,3 10 17 15,-5 6-33-15,2 1-49 16,-5 7-11-16,2 8 7 16,3 6 4-16,8 2-13 15,6 1 3-15,0 0-4 16,20-1 3-16,13-6-3 16,8-1-7-16,-2-5-2 15,2-5 2-15,-3-6-9 0,-5 0 10 16,-11-3 3-1,-3-11 1-15,-8-4 0 0,-4-2 0 16,-7-3 2-16,0 5-2 16,0 6-10-16,0 6 12 15,0 5 0-15,-7 1 2 16,-4 3-2-16,1 4-2 16,5 6 2-16,4 0 0 15,1-1-1-15,6 0 1 16,30-2 3-16,11-3-3 15,11-2-2-15,-5-5-12 16,-9 0-24-16,-11-6-38 0,-16-7 5 16,-8-4-87-1,-6-2 131-15,-3 2 27 0,0 2 79 16,0 4-1 0,-3 5-24-16,-2 6 29 0,-5 0-54 15,-2 0-29-15,-1 12 9 16,5 2-4-16,8 0 3 15,0 3-8-15,13-4-2 16,17 2 2-16,10-4 2 16,1-3 3-16,-1-5-3 15,-3-3 28-15,-4 0 10 16,-3-3-5-16,-3-9-4 16,-5-5-2-16,-1-12-2 15,-2 0-14-15,0-9-11 16,0-1 5-16,0-5-3 0,-1-2-4 15,-2-2-12-15,-8 4 6 16,-4 13 5-16,-4 11 2 16,0 10 21-16,0 8 14 15,0 2-36-15,0 5-10 16,0 13 7-16,-4 8 2 16,4 5 1-16,0 4 0 15,4 0 0-15,19-3-6 16,0-1-15-16,-6-6-2 15,-1-7 9-15,-7-7-4 16,1-7 14-16,2-4 4 0,8 0 18 16,6-15 1-16,4-8-9 15,-6-4-9 1,1-8-1-16,0-4-5 0,-5-6-15 16,-1-3-10-16,-8 4-9 15,-7 11 31-15,-4 13 8 16,0 9 38-16,0 11 5 15,0 0-43-15,-5 11-2 16,-3 11 2-16,4 6 12 16,4 7 0-16,0 4-6 15,8 0-1-15,11 2 1 16,1 0-6-16,5-4-6 16,0-7-32-16,4-7 19 15,-7-9-27-15,-6-10-26 16,-2-4-41-16,-11-1-145 15</inkml:trace>
  <inkml:trace contextRef="#ctx0" brushRef="#br0" timeOffset="122650.51">16883 4950 436 0,'0'0'44'0,"0"0"-24"16,0 0 18-16,0 0-38 15,0 0-46-15,163-18 13 16,-83 11-28-16,-3 4-109 15</inkml:trace>
  <inkml:trace contextRef="#ctx0" brushRef="#br0" timeOffset="123148.37">17318 4962 203 0,'0'0'63'16,"0"0"-3"-16,0 0-16 16,0 0-36-16,0 0 4 15,0 0-12-15,-70 46 0 16,100-46 8-16,10 0-5 15,16-2-3-15,2-9-9 16,-1-5-5-16,-2-2 12 16,-12-3 2-16,-7-2 27 15,-10 2 0-15,-14 5 1 16,-6 3-7-16,-6 9 25 16,0 4-5-16,0 0-41 15,0 9-8-15,-5 11 8 16,-8 8 5-16,1 8 1 0,3 8-3 15,-3 9 2-15,-6 10-3 16,-11 8-2-16,-8 2-57 16,3-8 50-16,3-12-56 15,11-19 59-15,8-15 4 16,5-11 99-16,1-8 0 16,-1 0 59-16,2-13-44 15,5-10-86-15,0-14-7 16,14-9-16-16,29-5 1 15,15-13-6-15,9-5-8 16,3 3-44-16,-4 8-10 16,-2 17-21-16,-18 15 11 0,-10 13-77 15</inkml:trace>
  <inkml:trace contextRef="#ctx0" brushRef="#br0" timeOffset="125931.78">18282 4995 205 0,'0'0'237'0,"0"0"-224"0,0 0 6 16,0 0 2 0,0 0 5-16,0 0-1 0,0 0-8 15,0 0 0-15,0 0 11 16,0 0-4-16,0 0 13 15,16 0-9-15,25-2-22 16,23-2 3-16,29-1-7 16,17-1-2-16,13-1 2 15,8-2-4-15,-3 3 6 16,-3-5-4-16,-8 3 3 16,-17 1-6-16,-20 0 1 15,-23 1-6-15,-24 3-12 16,-18 2 9-16,-11 1-2 0,-4 0-6 15,0-4-27-15,-13 3-68 16,-17-3-332-16</inkml:trace>
  <inkml:trace contextRef="#ctx0" brushRef="#br0" timeOffset="126378.79">19043 4749 539 0,'0'0'56'0,"0"0"-55"15,0 0 17-15,0 0-10 16,0 0-8-16,0 0 0 16,-8-3 0-16,8 9-1 15,0 5 1-15,19 0 0 16,6 3 4-16,9 0 2 15,17 1 0-15,12 2-5 16,15-3 0-16,6 3-1 16,3-2-1-16,2-3-9 15,-10 0-7-15,-15-2 1 16,-22 1 7-16,-16-3-10 16,-20-1 7-16,-6 2 12 15,0 1-3-15,-29 5 3 0,-3 0 10 16,-7 1 0-16,-6-1 10 15,2-1-12-15,-3-3 20 16,4 0-8-16,6-3-8 16,9-2-5-16,6 2 5 15,9-8-10-15,8 3-2 16,1-3-1-16,3 0-2 16,-9 0-26-16,0 0-79 15,-6-2-104-15</inkml:trace>
  <inkml:trace contextRef="#ctx0" brushRef="#br0" timeOffset="128932.29">19992 4830 446 0,'0'0'43'15,"0"0"-38"-15,0 0 16 16,0 0-4-16,0 0 18 15,0 0 5-15,133-30-19 16,-87 15 16-16,-3-4-23 0,-1-4-14 16,-5-4 0-16,-11-6-7 15,-11-2-3-15,-9 3-27 16,-6 5 37-16,0 8 0 16,-18 8 0-16,-14 7 3 15,1 4-3-15,-5 0-3 16,3 1 1-16,11 8 0 15,13 0-19-15,9 4-12 16,0 0 14-16,24 0 10 16,21 4 6-16,11-2 3 15,7 0 0-15,0 3 0 16,4 0 5-16,-8-2-5 16,-15 1 18-16,-9-4-14 15,-26 0 1-15,-9-2-1 16,0-2 1-16,-20-1 6 15,-23-2 5-15,-8 1 3 0,-6-3-13 16,6 0-6-16,5-2-2 16,16-1-10-16,14 1 11 15,8-2-12-15,8 0 7 16,0 0-9-16,21 0 3 16,24 0-18-16,10-2 12 15,8-1 18-15,4-1 2 16,-5 0 1-16,-2 0 0 15,-11 0 3-15,-12-4-6 16,-8 3 2-16,-14-4 3 0,-5 0-2 16,-10-2-3-1,0 2 1-15,0 2-1 0,-10 1 7 16,-4 3 1-16,-5 3-8 16,1 0-2-16,2 0-1 15,-2 1-4-15,6 6-1 16,9-1-5-16,3 5-2 15,0-3 14-15,22 1 1 16,12 2 0-16,13-5 10 16,3-4 15-16,-3-2 9 15,-1 0-4-15,-5-2 4 16,-4-10-16-16,-7-4 1 0,-1-11-8 16,0-5-9-16,-4-7-2 15,-4-8-9 1,4-3-7-16,-4 0 13 0,-8 2-13 15,-5 6 15-15,-8 13 1 16,0 9 23-16,0 11 8 16,0 7-13-16,0 2-18 15,-12 14-27-15,-6 10 21 16,-7 10 6-16,3 5-1 16,8 5-1-16,5-1-1 15,3-2 1-15,6 0 0 16,0-7-1-16,9-6 3 15,21-6 0-15,4-6-4 16,-1-7 4-16,0-3 6 16,1-6-5-16,0 0 13 0,11-6-7 15,-7-8 6-15,-1-8 2 16,-12-2-3-16,-11 1-6 16,-3 6-5-16,-11 4-1 15,0 7 15-15,0 4 1 16,0 2-16-16,-13 0-10 15,-10 8 0-15,6 5 2 16,8 3-15-16,9 1 11 16,0 0-5-16,21-1 6 15,26-4-1-15,15-2 4 16,4-5 0-16,5-5-8 16,-6 0 3-16,-7-2 6 0,-5-10 5 15,-10-1 2 1,-9-6 1-16,-5-3 2 15,-14 2 11-15,-14 1-7 0,-1 5-6 16,0 5 15-16,-19 4-9 16,-8 5-7-16,-6 0-3 15,-1 5-6-15,-3 7 3 16,12 4-8-16,11 1 1 16,14 4-14-16,0-3 16 15,27-1-5-15,16-5 13 16,17-2 3-16,8-7 0 15,-2-3 1-15,-4 0 7 16,-10-10-4-16,-11-5 16 0,-11-4 8 16,-8-7-13-16,-4-7-5 15,-4-3-6-15,-1-4-1 16,3-7-3-16,-5 1-2 16,2 0 2-16,-3 10-10 15,-7 12 10-15,-1 12 30 16,-2 12 2-16,0 0-32 15,-2 15-13-15,-15 11 12 16,5 9 1-16,-6 3 1 16,7 6 6-16,3 3-1 15,-1 2-4-15,4-5 0 16,5-5-2-16,0-9-3 16,0-12 3-16,5-9 4 0,8-5 10 15,0-1-12-15,8-3 12 16,7 0-14-16,2-5-21 15,-1-9-52-15,-11-8-124 16</inkml:trace>
  <inkml:trace contextRef="#ctx0" brushRef="#br0" timeOffset="129087.8">22101 4565 561 0,'0'0'88'16,"0"0"-64"-16,0 0 51 15,0 0-21-15,0 0-32 0,0 0-22 16,0 0-18-16,153-2-16 16,-90 6-80-16,-13-1-154 15</inkml:trace>
  <inkml:trace contextRef="#ctx0" brushRef="#br0" timeOffset="129264.7">22881 4593 560 0,'0'0'5'0,"0"0"-5"16,0 0-16-1,0 0-74-15,0 0 53 0,0 0-23 16</inkml:trace>
  <inkml:trace contextRef="#ctx0" brushRef="#br0" timeOffset="129443.4">23381 4596 614 0,'0'0'0'0,"0"0"-8"15,0 0 6-15,0 0-40 16,0 0-31-16,0 0-15 0,88 0-87 16</inkml:trace>
  <inkml:trace contextRef="#ctx0" brushRef="#br0" timeOffset="129618.31">23966 4545 635 0,'0'0'14'0,"0"0"-4"15,0 0-7-15,0 0-3 16,0 0-35-16,0 0-30 16,47 0-3-16,-20 0-60 0</inkml:trace>
  <inkml:trace contextRef="#ctx0" brushRef="#br0" timeOffset="129768.71">24585 4509 327 0,'0'0'0'16,"0"0"-226"-16</inkml:trace>
  <inkml:trace contextRef="#ctx0" brushRef="#br0" timeOffset="129953.31">24804 4450 559 0,'0'0'36'15,"0"0"-15"-15,0 0-21 16,0 0-42-16,0 0-19 16,0 0-44-16,32 1-214 15</inkml:trace>
  <inkml:trace contextRef="#ctx0" brushRef="#br0" timeOffset="130629.49">20523 5501 309 0,'0'0'4'0,"0"0"11"15,0 0 39-15,81 46-46 16,-49-31-6-16,3-1-2 16,2-1-22-16,0-2-47 15,-4-7-119-15</inkml:trace>
  <inkml:trace contextRef="#ctx0" brushRef="#br0" timeOffset="131247.59">20996 5474 68 0,'0'0'303'0,"0"0"-285"0,0 0 17 16,0 0-17-16,0 0-13 15,0 0 6-15,58-7 22 16,-36 18-12-16,2-2 5 15,-7 2-19-15,-3 0-6 16,-6-3 0-16,-5 0 0 16,-3-5-1-16,0-1 6 15,0-1 1-15,0-1 7 16,0 0 5-16,8-3 9 16,14-9-28-16,8-3-20 15,7 0-36-15,0 3 32 16,-7 5-6-16,-1 2 30 15,-12 4 2-15,-2 1 13 16,-6 0 3-16,-8 0 2 0,4 3-11 16,-3 3 0-1,7 2-1-15,1 0 6 0,5 1-12 16,6-4-2 0,5-1 6-16,10-4-1 0,3 0-5 15,3-3 13-15,3-7-9 16,-14-5 3-16,-6-2 1 15,-5-4 2-15,-2 0 4 16,-4-1-12-16,-4-1 0 16,-6 4 0-16,-4 5 11 15,0 7-10-15,0 4 13 16,0 3-9-16,0 0-7 0,0 2-8 16,0 9-5-16,0 2-8 15,28 4 10-15,10 3 7 16,12-1-3-16,5 3 5 15,-9-5 1-15,-9 0-1 16,-23-3 4-16,-14-3-1 16,-7-3 1-16,-37-2-1 15,-16-1 9-15,-10-5-10 16,-8 0-11-16,5 0-60 16,9-13-165-16</inkml:trace>
  <inkml:trace contextRef="#ctx0" brushRef="#br0" timeOffset="132051.56">21996 5096 391 0,'0'0'6'0,"0"0"-6"16,0 0 31-16,0 0 42 16,114 49-23-16,-89-17-29 15,-5 7 3-15,-4-1-14 0,-4 5-1 16,-12-1-8 0,0-3-2-16,-7-3-14 0,-22-8-25 15,-1-8-53-15,4-8 41 16,1-8 37-16,2-4 4 15,-4 0 11-15,-1-13-12 16,5-4-9-16,11-7-55 16,9-1 16-16,3-2 50 15,8 1 3-15,22 4-102 16,7 5 109-16,4 7 22 16,6 6-21-16,3 4 8 15,0 0 21-15,4 3 13 16,2 8 35-16,2 2-19 15,-3 2 14-15,-10 0-26 16,-15 1-40-16,-18-7-3 0,-8-2-4 16,-4 0 2-16,0-4 14 15,-17 0 17-15,-9-3-11 16,0 0-22-16,4-6-5 16,4-8-28-16,14 0 9 15,4-1-35-15,0 0 59 16,17 2 11-16,10 6-11 15,7 6-1-15,-4 1-1 16,-8 0 2-16,3 3 10 16,-5 4 13-16,1 2-9 15,0-2 12-15,-3 3 10 16,2-4-24-16,6 0 8 0,4-1-7 16,2-2 2-1,6-1-7-15,-1-2 6 0,-7 0-8 16,-6-2-1-16,-3-8 1 15,-4 0-5-15,-8-7 0 16,-2 2 11-16,-7 4 38 16,0 2-7-16,0 6 8 15,0 0-27-15,0 3-24 16,0 0 0-16,0 0-12 16,0 5-1-16,0 5 7 15,0 1-23-15,0 4-3 16,29-2 4-16,19 1-28 15,10-4-65-15,8-4-137 16</inkml:trace>
  <inkml:trace contextRef="#ctx0" brushRef="#br0" timeOffset="133048.37">23448 5296 603 0,'0'0'64'0,"0"0"-61"15,0 0-3-15,0 0-5 16,-133-22 5-16,103 27 6 15,3 7-6-15,7 1-1 16,3 3-4-16,16 2-7 16,1-1-5-16,7 0-3 15,30-2 3-15,14-3-14 16,5-7 12-16,3-3-3 16,-4-2 8-16,-1-7 12 0,-12-7-2 15,-4-5 4 1,-10-8 5-16,-3-1 14 0,-4-4-11 15,5-6 25-15,3-7-8 16,2-3 1-16,2-4-14 16,-5 9 2-16,-11 12-6 15,-10 17 29-15,-7 9 11 16,0 5-48-16,0 3-5 16,0 14-5-16,-12 11 10 15,2 9 20-15,5 6-11 16,5 1 3-16,0-1-7 15,0-4-5-15,0-5-12 16,3-5-33-16,-3-10-22 16,0-8-2-16,0-8 16 15,0-3 8-15,-11-4 44 0,-8-16-2 16,-6-2-5-16,0-5 8 16,1-1 2-16,7 1 7 15,8 3 25-15,5 7 13 16,4 6 0-16,0 5-28 15,25 5-19-15,21 1-29 16,13 0-10-16,8 0 14 16,3 4-29-16,-1 1 13 15,1-1 41-15,-15 2 8 16,-13 2 17-16,-17-2 7 0,-16 3-21 16,-9 1 12-1,0 1-8-15,-19 2 14 0,-13-1-4 16,7-2-6-16,1 2-12 15,11-5-4-15,7 1-3 16,6-5 0-16,0-1 0 16,9-2 0-16,26 0 1 15,10 0 4-15,1-5-5 16,-1-6 0-16,-7-2 5 16,-6-2 20-16,-6-4-2 15,-12 2 11-15,-12-3 9 16,-2 3-3-16,0 3-11 15,-19 3-25-15,-7 5-4 16,-2 3-18-16,10 1-9 16,2 2-10-16,8 0-4 0,8 0-15 15,0 2-2 1,4 5 8-16,34 4 19 0,7 3-44 16,-2 3-55-16,-5 0-193 15,-10-1 323-15,-11-2 0 16,-9-1 236-16,-5-3-102 15,-3 0-18-15,0-4-30 16,0 0-14-16,-9-4-22 16,6 1-7-16,3-3-1 15,0 0-5-15,0-3 7 16,0-6-6-16,3-6-33 16,31-3 0-16,11-3-1 15,13-3-4-15,-1 2-4 16,-3 0-44-16,-7 3-9 0,-14 7-44 15,-12 1-109-15</inkml:trace>
  <inkml:trace contextRef="#ctx0" brushRef="#br0" timeOffset="135335.34">18591 4183 445 0,'0'0'159'16,"0"0"-156"-16,0 0-2 15,0 0 1-15,26-46 1 16,-26 32 15-16,0 1 4 15,-15 1-19-15,-16 1 10 16,-7-1-13-16,-5 7 0 16,-14 5-2-16,2 0-3 15,-5 9 0-15,7 10 4 0,14 1-7 16,11 8 6 0,18-1 2-16,10-3 0 0,4 0-4 15,26-7-3-15,13-5 1 16,3-4-1-16,5-8 7 15,7 0 2-15,-4-5-1 16,-7-7-1-16,-11-8 0 16,-19-2 5-16,-13-4-5 15,-4-7 0-15,-1-5-9 16,-19 0-12-16,-8-5-20 16,-5 1-5-16,3 5 46 15,3 9 12-15,3 13 11 16,15 11 66-16,-7 4-63 15,4 7-26-15,-4 15-5 16,10 9 5-16,6 7 1 16,0 1 9-16,33 0-10 15,11-3-2-15,5-6 2 0,8-7 0 16,-6-6 0-16,-9-7 0 16,-8-5-3-16,-4-5 3 15,-5 0 1-15,-1-10 1 16,-6-9-2-16,-7-4-2 15,-2-7-17-15,-5-1-7 16,-4 0-17-16,0 6 26 16,0 6 17-16,-4 10 21 0,-5 7 13 15,2 2-32 1,-1 8 1-16,2 9 1 0,6 4 2 16,0 2-4-16,34-6 1 15,9 0 1-15,6-4-1 16,10-5-2-16,-1-7 9 15,0-1 8-15,-7-4 5 16,-13-10-16-16,-9-4 6 16,-17-7 5-16,-11-7-14 15,-1-4-1-15,0-5 3 16,-10-4-4-16,-9-2-2 16,-3 2-10-16,-2 5 10 15,11 14 0-15,1 11 11 16,8 12 69-16,2 3-73 15,2 8-7-15,0 16-11 16,0 14 11-16,14 8 10 16,23 10-6-16,5 1 0 0,5 5 0 15,-2 2-4-15,-4-9 0 16,-12-12-15-16,-7-14 6 16,-5-14 7-16,-8-7 2 15,-6-6 2-15,-2-2 6 16,-1 0 4-16,0-2 20 15,0-13 21-15,-16-7-53 16,-23-10-6-16,-6-2-14 16,-6-2-13-16,8 5 17 15,7 6 12-15,14 11 4 16,9 8 22-16,10 3-4 0,3 3 2 16,0-1-20-16,17 0 0 15,27-3 0-15,7-3 2 16,-1 2-2-16,-8 0-5 15,-8 1-54-15,-5-2-23 16,-4 1-5-16,-9 0-17 16,1-3-24-16,-8-2-311 15</inkml:trace>
  <inkml:trace contextRef="#ctx0" brushRef="#br0" timeOffset="135415.1">19470 3863 567 0,'0'0'0'16,"0"0"0"-16,0 0-6 15,0 0-28-15,0 0-85 16</inkml:trace>
  <inkml:trace contextRef="#ctx0" brushRef="#br0" timeOffset="136014.26">20523 3760 321 0,'0'0'116'0,"0"0"-116"16,0 0-4-1,0 0 4-15,-24 47 13 0,24-33-12 16,17 0 12-16,3-3-6 15,4-4-4-15,-7-2 7 16,4-5-2-16,-12 0 18 16,-1-3 4-16,-8-13-8 15,0-7-21-15,-14-9 1 16,-13-7-2-16,-3-5 0 16,2-7 12-16,11-3-4 15,8 4-8-15,8 7-29 16,1 13 29-16,0 11 14 15,0 11-12-15,10 8-1 16,15 0-1-16,11 16 0 16,-5 13 0-16,-2 14 13 0,-14 18-10 15,-14 7 5 1,-1 11-7-16,-12 4-1 0,-18-6 0 16,2-12-23-16,16-19 21 15,12-14 1-15,6-15 1 16,35-11 16-16,18-6 23 15,10 0 11-15,10-17 9 16,-7-6-27-16,-10-10-7 16,-13-4 5-16,-16-4-22 15,-15-4-8-15,-17 1-18 0,-1 7-11 16,-22 6-10 0,-18 12-8-16,0 8-6 0,-1 11-47 15,8 0-85-15</inkml:trace>
  <inkml:trace contextRef="#ctx0" brushRef="#br0" timeOffset="136280.81">21187 3555 233 0,'0'0'409'0,"0"0"-409"16,0 0-13-16,5 44 13 0,8-14 8 15,4 1-1 1,4-1-7-16,-1-7 7 0,1-6-7 16,-3-6 2-16,-11-7 8 15,-2-4 17-15,3 0 40 16,5-7 6-16,4-11-38 16,7-11-34-16,0-5-1 15,-5-5-30-15,5 1-70 16,-10-2-57-16,-3 5-283 15</inkml:trace>
  <inkml:trace contextRef="#ctx0" brushRef="#br0" timeOffset="136555.32">21603 3488 166 0,'0'0'63'0,"0"0"66"0,0 0-5 16,88 57-43-16,-64-40-5 15,-4 2-29-15,-1 1-8 16,-2-3-32-16,-3-1-2 15,-4-7-4-15,-2-3-1 16,-5-5-21-16,-3-1-7 16,3-2 1-16,0-15-4 15,-3-8-163-15,0-6-20 16,0-4 44-16,-18-5 170 16,3-1 7-16,6 4 134 15,0 7-41-15,5 12-1 16,4 8-59-16,-3 10-40 15,3 0-18-15,0 7-136 16,0 6-78-16</inkml:trace>
  <inkml:trace contextRef="#ctx0" brushRef="#br0" timeOffset="137365.39">22088 3546 616 0,'0'0'0'16,"70"-53"0"-16,-35 26 0 15,-11-2 0-15,-7 8 0 0,-16 6 2 16,-1 9 22 0,0 5 30-16,-6 1-44 0,-26 1-10 15,-6 13-7 1,1 4 3-16,6 6 4 0,5 3-2 15,16 0-4-15,10-2 0 16,0-2-22-16,21-5 9 16,24-4-9-16,13-4 18 15,4-6-16-15,3-4-19 16,-4-3-22-16,-18-9-57 16,-10-4-101-16,-15-4 225 15,-7-3 73-15,-6-4 26 16,-1-1 1-16,-4 3-65 15,0 5-31-15,0 8 49 16,0 8 0-16,-12 4-17 16,-5 4-36-16,-4 13 0 15,0 2 21-15,4 5-7 0,10-1 2 16,7-2-5 0,0-4-10-16,2-3 2 0,24-2-1 15,3-6-2-15,-3-5-2 16,4-1-1-16,-6 0-13 15,-3-10 6-15,3-4-10 16,-5-6-20-16,-1-3 25 16,0 1-6-16,-4 0 10 15,2 5 2-15,-12 8 9 16,1 4 4-16,-2 5 15 0,-3 0-19 16,4 5-12-16,13 7 12 15,2 2 34-15,17 0-23 16,4 0 6-16,4-2 6 15,5-2 9-15,-7-3-1 16,-7-3-3-16,-8-4 12 16,-9 0 12-16,-6 0 2 15,0-3 1-15,-8-8-32 16,-2-3-16-16,-2-5 5 16,0-2-7-16,-6-3-5 15,-20 0 0-15,-9 0-5 16,0 2-6-16,1 0 0 15,13 3 1-15,5 4 6 16,16-4 0-16,0 2 4 16,17 0 0-16,26-3-11 0,10-1 10 15,1-1-17-15,1-2-24 16,-13 6 4-16,-12 4-82 16,-13 4-90-16</inkml:trace>
  <inkml:trace contextRef="#ctx0" brushRef="#br0" timeOffset="143714.78">3246 5241 270 0,'0'0'4'16,"0"0"-4"-16,0 0 0 16,0 0 1-16,0 0 22 15,0 0 10-15,0 0-6 16,0 0 25-16,0 5-6 0,0-5-15 16,0 0-2-16,0 0 0 15,0 0-8 1,0 0-8-16,0 0-4 0,0 1-7 15,0 1 0-15,0 3-2 16,0 8-3-16,9 11 3 16,7 10 11-16,10 13-4 15,2 9-3-15,3 11 5 16,-1 8-9-16,-3 4 0 16,-3 5-7-16,-12 1-41 15,-3-8-22-15,-9-9 42 16,0-9-22-16,0-11 15 15,-2-14-21-15,-10-9 56 16,8-11-1-16,-2-5 1 16,2-7 0-16,-3-2-24 15,-3-8-273-15</inkml:trace>
  <inkml:trace contextRef="#ctx0" brushRef="#br0" timeOffset="144067.64">2861 5368 450 0,'0'0'0'0,"0"0"0"16,0 0 56-16,0 0-6 15,0 0 2-15,0 0-29 0,-36-41-20 16,36 43-3-16,0 18-14 15,9 16 14-15,18 13 11 16,9 12 0-16,4 11-3 16,8 5-7-16,1 6-1 15,-3 6 0 1,-10-10-2-16,-15-10-4 0,-12-13 4 16,-4-14 2-16,-2-11 0 15,-3-6 2-15,1-6-2 16,5-7 5-16,0-4-5 15,3-3-4-15,8-2-17 16,8-3-35-16,5 0-48 16,7-8-280-16</inkml:trace>
  <inkml:trace contextRef="#ctx0" brushRef="#br0" timeOffset="145163.37">15076 5591 358 0,'0'0'61'0,"0"0"-13"16,0 0 39-16,0 0-27 15,0 0-10-15,0 0-22 16,52 0-8-16,13 0 16 16,22 0 1-16,22-3-28 0,17-3 0 15,17-2-7 1,17-2-1-16,14 0-1 0,6-4 0 15,4-3 0-15,-5 2 0 16,-19-2 3-16,-22 2-2 16,-38 4-1-16,-27 5 0 15,-27 3-1-15,-21 2-7 16,-12 1-2-16,-9 0-12 16,-4 0-28-16,-9 0-11 15,-33 4 18-15,-25 7 34 16,-29 3-44-16,-18 0-48 0,-19 2-135 15</inkml:trace>
  <inkml:trace contextRef="#ctx0" brushRef="#br0" timeOffset="145532.37">14164 5724 480 0,'0'0'3'0,"0"0"0"16,0 0 66-16,0 0-20 16,0 0-30-16,169-3 17 15,-41-3-9-15,35-2-9 16,25-2-6-16,28 0-4 16,8-2 5-16,3 0-12 15,4 2 2-15,-7 0 8 0,-19 3-8 16,-24 0-1-16,-20 2-2 15,-29 2 18-15,-24 2 1 16,-29 1-7-16,-33-3-7 16,-20 3 2-16,-13 0 13 15,-10-2 23-15,-3 2 3 16,0 0-16-16,0 0-16 16,0 0-8-16,1 0-6 15,6 0-15-15,5 0-36 16,1 0-64-16,-8 0-26 15,-1 0-81-15</inkml:trace>
  <inkml:trace contextRef="#ctx0" brushRef="#br0" timeOffset="150099.48">19974 4475 69 0,'0'0'112'0,"0"0"-22"15,0 0-15-15,0 0-23 16,65 59-13-16,-55-31 15 16,-1 6-14-16,8 10 2 15,-8 9-6-15,-9 12-17 16,0 11-3-16,-22 15 0 16,-31 6-10-16,-15 7-6 15,-9-2-6-15,-4-10-20 16,11-9-33-16,13-16 22 15,20-14 10-15,18-17 22 16,13-9 5-16,3-10 1 16,3-7-1-16,0-6-7 0,0-4 0 15,4 0-12-15,14-10-118 16</inkml:trace>
  <inkml:trace contextRef="#ctx0" brushRef="#br0" timeOffset="150548.03">20004 4407 245 0,'0'0'53'16,"0"0"-52"-16,0 0 6 15,0 0-6-15,0 0 11 0,0 0 43 16,18 63-19-1,-14-21 21-15,-4 13-2 0,0 10-10 16,0 8-31-16,-1 7 7 16,-20 2-9-16,1 5-9 15,0 2 2-15,-6-7-5 16,0-8-15-16,1-12-24 16,-4-10 13-16,-1-12-20 15,6-8 28-15,3-10-13 16,-1-6 7-16,5-5-22 15,-2-6-90-15</inkml:trace>
  <inkml:trace contextRef="#ctx0" brushRef="#br0" timeOffset="168666.32">7973 10500 507 0,'0'0'38'16,"0"0"-38"-16,0 0 3 15,0 0 4-15,0 0 4 16,0 0 17-16,0 0-18 16,0 0-3-16,-3 0-5 15,3 2-2-15,0-1 0 16,0-1-2-16,3 1 4 15,13 2 0-15,15 1-1 16,11 0 5-16,13 3 4 16,16-3 27-16,12 2-26 15,13 1-4-15,17-3-5 16,17 2 1-16,13 1 1 0,-3-1-4 16,3 0 0-16,0-1-1 15,-6 2-4-15,2-2-1 16,-7 0 2-16,0 1-7 15,-3-1-1-15,-3 0-8 16,-5-1-9-16,-12 0-2 16,-15 0 19-16,-13-1 0 15,-14-1 6-15,-13-2 6 16,-12 0 0-16,-9 0-6 16,-10 0-13-16,-16 0-16 15,-7 0 33-15,0 0-13 16,-30-2-1-16,-17-2-15 15,-10-1-278-15</inkml:trace>
  <inkml:trace contextRef="#ctx0" brushRef="#br0" timeOffset="169096.4">8037 10594 432 0,'0'0'3'16,"0"0"-3"-16,0 0-3 15,0 0 3-15,0 0 22 0,0 0 39 16,45 35 18-16,14-30-36 16,12-1-22-16,18 1-5 15,13-3-3-15,29 2 3 16,15-1-9-16,13 2-5 15,4-2 0-15,5-1-2 16,-1 1 5-16,2-1-5 16,-3-2 0-16,-11 1 0 15,-1 0 0-15,-16 2-4 16,-16-1 3-16,-14 0 1 16,-16 1 4-16,-13-3-4 15,-16 0 1-15,-20 0-1 0,-17 0 3 16,-16 0 22-1,-7 0-8-15,-3 0 12 16,0 0-8-16,0 0-11 0,0 0-10 16,-10 0-29-16,-10-5-70 15,-5-2-86-15</inkml:trace>
  <inkml:trace contextRef="#ctx0" brushRef="#br0" timeOffset="173855.23">6894 7811 306 0,'0'0'1'0,"0"0"-1"16,0 0 0-16,0 0 12 15,0 0 53-15,0 0 11 16,0 0-15-16,9 0-19 16,-6 0-6-16,-3 0-14 15,0 0 5-15,1 0 5 16,3 0-2-16,-4 0-7 15,1 0-11-15,-1 0-3 16,0 0 1-16,0 0-10 16,0 0-6-16,0 0-13 15,0 6 1-15,-6 7 9 16,-13 4 9-16,1 1 0 0,-4 2 3 16,2-2-3-16,4 1 1 15,-5-2-1-15,4 0 3 16,1-1-3-16,-3-2 0 15,8-2 0-15,1-2-8 16,-1 2-3-16,4-4-11 16,1-1-1-16,-2 0-23 15,-1 0-17-15,-2-2-15 16,-8 2-18-16,-11-7-120 16</inkml:trace>
  <inkml:trace contextRef="#ctx0" brushRef="#br0" timeOffset="174215.25">6334 8013 574 0,'0'0'8'0,"0"0"-8"15,0 0 3-15,0 0-3 16,0 0-8-16,0 0 0 16,58-1 8-16,-11 12 10 15,13 5 0-15,6 1-5 16,4 0-5-16,-3-3-1 15,-7 0 1-15,-5-4-1 16,-6 0 1-16,-16-2 0 0,-12-4 1 16,-9 1 3-1,-8-3-2-15,-4-1-2 0,0-1 10 16,0 0 26 0,0 0 34-16,0-1-2 0,0-11-59 15,0-5-7-15,0-4 0 16,0-2 2-16,0-1-2 15,0-1-2-15,0-1 1 16,0 3-6-16,0 3-5 16,-9 4-24-16,-11 6-28 15,-14 7-41-15,-16 0-135 16</inkml:trace>
  <inkml:trace contextRef="#ctx0" brushRef="#br0" timeOffset="205750.03">4207 13566 269 0,'0'0'12'15,"0"0"-12"-15,0 0-4 16,0 0 4-16,0 0 0 16,0 0 5-16,0 0 11 0,0 0 1 15,0 0-2 1,0 0 5-16,0 0 8 0,0 0-9 15,0 0-1-15,0 0 4 16,0 0-11-16,0 0 2 16,0 0-9-16,0 0-1 15,3 0-1-15,-3 0 2 16,0 0-3-16,0 0 6 16,0 0-4-16,0 0-1 15,0 0 0-15,0 0 0 16,0 2-1-16,0-2 0 15,0 0 2-15,0 0-3 16,3 0 6-16,-3 0-3 0,0 0 0 16,0 0 7-16,0 0-1 15,0 0-5-15,0 0-4 16,0 0 7-16,0 0-7 16,0 0 1-16,0 0-1 15,0 0 0-15,0 0 1 16,0 0-2-16,1 0 3 15,-1 0-3-15,0 0 2 16,2 0-1-16,3 0 0 16,4 0 1-16,-2 0-1 15,0 0 0-15,5 0 0 16,-5 0 0-16,5 0 0 16,0 0 2-16,3 0-2 15,-2 0 0-15,-1 0 0 0,-2 0 0 16,6 0 0-1,-9 0 0-15,0 0-2 0,-1 0 2 16,-3 0-1-16,5 0 1 16,1 0 3-16,-1 0-3 15,5 0 0-15,-4 0 0 16,4 0 0-16,2 0 0 16,0 0 2-16,5 0-1 15,0 0-1-15,1 0 0 16,3 0 0-16,2 0 1 15,0 0-1-15,-1 0-1 16,4 0 1-16,-1 0 0 16,-1 0-3-16,0 0 3 0,0 0 0 15,1 0 4-15,2 0-4 16,-3 0 0-16,4 0 4 16,2 0-4-16,0 0 2 15,4 0-1-15,-2 0 10 16,3 0-3-16,0 0-7 15,5-2 0-15,2 2 0 16,5 0 3-16,4-1-2 16,-3 1-2-16,7-1 0 15,-3-1 2-15,0 1-1 0,3-1-1 16,-3 2-1 0,-3-3 1-16,-2 3 2 0,-5-2-2 15,1 2 0-15,3 0 0 16,-4 0 0-16,1-3 0 15,-1 3 0-15,-2 0 0 16,-4-3 1-16,-2 0-1 16,-1 2 0-16,-6-1 0 15,0 2 2-15,-8-1 3 16,-2-1-3-16,-4 0 5 16,-3 2-2-16,4 0-1 15,-1 0 5-15,-2-3-4 16,2 3 3-16,-4-2-2 15,0 1-1-15,2 1-1 0,2 0-3 16,0-2 1-16,1 2-2 16,-5 0 0-1,-4 0 2-15,-7 0-2 0,-1 0 0 16,0 0 1-16,0 0 2 16,0 0 4-16,0 0-4 15,0 0 9-15,0 0-5 16,0 0 12-16,0 0-9 15,0 0-3-15,0 0-6 16,0 0 5-16,0 0-5 16,0 0 1-16,0 0 3 15,0 0-4-15,0 0-1 16,0 0 2-16,0 0 0 0,0 0-1 16,0 0 2-16,0 0-1 15,0 0 1-15,0 0-1 16,0 0-2-16,0 0-3 15,0 0 3-15,0 0 0 16,0 0 0-16,0 0 2 16,0 0-2-16,0 0 0 15,0 0 1-15,0 0-1 16,0 0 0-16,0 0-1 16,0 0 1-16,0 0 2 15,0 0 0-15,0 0 2 16,0 0-2-16,0 0-2 0,0 0 1 15,0 0 2 1,0 0-3-16,0 0 1 0,0 0-3 16,0 0 4-16,0 0-4 15,0 0 2-15,0 0 0 16,0 0 2-16,0 0 0 16,0 0-2-16,0 0 0 15,0 0 0-15,0 0 0 16,0 0 2-16,0 0-4 15,0 0 2-15,0 0 0 16,0 0 2-16,0 0-2 16,0 0 0-16,0 0-6 15,0 0 6-15,0 0 0 0,0 0-10 16,0 0-13 0,0 0-27-16,0 0-51 0,0 0-88 15</inkml:trace>
  <inkml:trace contextRef="#ctx0" brushRef="#br0" timeOffset="207341.07">8738 13585 343 0,'0'0'102'0,"0"0"-92"16,0 0-10 0,0 0 3-16,0 0 4 0,0 0 11 15,0 0-1-15,-15 0-1 16,15 0-11-16,0 0 1 16,0 0-1-16,0 0 4 15,0 0-8-15,0 0 4 16,0 0 3-16,0 0 5 15,0 0-4-15,0 0 1 16,3 0 0-16,11 0-7 16,3 0-3-16,1-1 0 15,0 0 0-15,0 1 1 16,-1 0 0-16,3 0-2 16,3 0 1-16,2 0 0 0,-1 0 0 15,1 0 0 1,-1 0 1-16,-2 0-1 15,7 0 0-15,2 0-1 0,8 0 1 16,3 0 1-16,4 0 1 16,2 0 0-16,5 0-4 15,-2 2 2-15,-1 0 0 16,0-1 0-16,1 3 2 16,4-3-2-16,3 1-2 15,3 0 2-15,2 1 0 16,-4-2 2-16,1 2-2 15,1 0 0-15,3-1 0 0,4 1 0 16,0 0 0 0,0 2 0-16,3-1 0 15,-4 1-2-15,3 0 2 0,7 1 0 16,0-3-7-16,5 2 3 16,6 1-4-16,-3-2-5 15,1 0 2-15,-3-1 1 16,-8 2-9-16,-3-3-7 15,-5 2 16-15,2-1 1 16,-4 0 9-16,0 2 0 16,-5-3-1-16,-1 0 2 15,-8 3-1-15,2-2 0 16,1 2 0-16,4-3 1 16,2 1-1-16,-1-1 3 15,4 1 2-15,-5 1-2 0,3-1-3 16,-4 2 6-16,3-1-5 15,-5-1-1-15,0 2 1 16,-5 1 0-16,1-2 0 16,2 2-1-16,-2-1 0 15,4 0 0-15,0 0 0 16,-1 0 0-16,7 0 2 16,-6-1-2-16,0-2 0 15,-1 1 0-15,-6 0 1 16,-4-3-1-16,-2 5 0 15,-3-5 0-15,1 2 0 16,2-1 0-16,3 2 0 0,1 0 0 16,5-3 0-1,1 5 0-15,-3-2 1 0,5 0 0 16,-5 1-1-16,-1-2-2 16,1 1 2-16,-6-3 0 15,-2 2 3-15,-1-2 0 16,-4 0-3-16,-2 0-6 15,-1 0 6-15,-3 0 6 16,-5 0-5-16,3 0 0 16,1-2 0-16,-3 2 9 15,0-3-9-15,2 1 2 16,-4 1 4-16,3-2-4 16,1 2-2-16,-2-2 5 15,-1-1 9-15,0 4-14 0,-5-3 5 16,-3 0-5-16,0 1 6 15,-5 1-3-15,-6 0 4 16,-3 1-5-16,-3-2 7 16,0 2-9-16,0 0-1 15,0 0-20-15,0-3-82 16</inkml:trace>
  <inkml:trace contextRef="#ctx0" brushRef="#br0" timeOffset="-210736.26">3455 13808 72 0,'0'0'258'0,"0"0"-244"0,0 0-11 16,0 0 14-16,0 0 0 16,0 0-3-16,0 0 7 15,0 0-7-15,0-3-8 16,0 3-1-16,0 0 6 15,0 0 3-15,0 0 0 16,0 0-3-16,0 0 1 16,0 0-10-16,0 0-4 15,0 0 4-15,0 0-4 16,0 7 6-16,0 3-6 16,0 2 3-16,3 4-1 15,7 3 8-15,-1 7-4 0,3 5 0 16,3 5 23-1,4 10-16-15,1 5 11 0,-1 7-15 16,-4 4 4-16,2-2-2 16,-4 3-7-16,-5 1 7 15,0-3-9-15,-8 4 2 16,0 0-1-16,0-1 5 16,-3 4-4-16,-19 0 12 15,4-4-3-15,-3-3-10 16,5-1 8-16,1-4-5 15,5 0 4-15,2-6-8 16,8-3 0-16,0-6 6 16,0-4-6-16,0-7-5 0,0-1 5 15,0-4 0-15,0-4-1 16,0-5-11-16,0-5-25 16,0-3-6-16,0-5-40 15,-12-3-54-15</inkml:trace>
  <inkml:trace contextRef="#ctx0" brushRef="#br0" timeOffset="-209998.39">2834 13839 143 0,'0'0'0'0,"0"0"0"15,0 0 0-15,0 0 35 16,0 0-26-16,0 0-9 15,0 0 0-15,84-40 0 16,-77 39 0-16,-2-1 23 16,-1 2 19-16,-4 0-26 15,0 0 4-15,0 0 0 16,0 0 11-16,0 0-18 16,6 0-12-16,3 0 11 15,8 0-3-15,-3 3-1 0,3 6 5 16,4 8-1-16,1 12 3 15,9 11 24-15,7 16-19 16,4 10 6-16,5 14-4 16,3 9-16-16,3 10 11 15,-2 8-14-15,1 5 4 16,-1 3-6-16,4-1 3 16,-3-3-3-16,1-4-1 15,-4-6 0-15,-6-9 5 16,-6-12-5-16,-10-12-6 15,-2-10 5-15,-2-7 1 16,-10-7 0-16,0-4 0 16,-8-2 0-16,0-4 0 15,-5-3 0-15,0-6 0 16,0-5-8-16,0-4-4 0,0-10-22 16,0-6-69-16,0-4-145 15</inkml:trace>
  <inkml:trace contextRef="#ctx0" brushRef="#br0" timeOffset="-208552.39">4541 14286 211 0,'0'0'31'15,"0"0"-31"-15,0 0 0 16,0 0 3-16,0 0 21 15,0 0 49-15,-38 4-15 16,37-4-31-16,-3 0-11 16,-1 0-4-16,2 0 2 0,-1 0-2 15,-4 0-1 1,2 0-7-16,-7 0-4 0,2 0 0 16,1 0 4-16,-2 0-4 15,0 2 0-15,-1 5 1 16,2-4-1-16,2 2 1 15,1-2-2-15,2 0 1 16,6-3 0-16,0 1 6 16,0 1-6-16,9 0 0 15,17 1 9-15,19 1 9 16,11-1-16-16,13-1 15 16,16-2-2-16,7 0 11 15,4 0 3-15,-2 0-22 16,-5 0-7-16,-5 3 0 0,-8 1-7 15,-3-4 6 1,-3 0-4-16,-7 0-8 0,-11 0-4 16,-4 0-4-16,-11-4 21 15,-10 1 0-15,-8 1 1 16,-7 1-1-16,-7 1-1 16,-4-3-2-16,-1 3 3 15,0-2 0-15,0 1 0 16,0 1 3-16,-6-3-6 15,-18 3 1-15,-13 0-18 16,-11 0-7-16,-7 0 14 16,-7 3 12-16,-7 3-1 15,-5-3 0-15,-3 5 2 16,-3 1-5-16,-3-1 2 16,-7 1 2-16,0-1 0 0,-7 0-2 15,5 0 3-15,8 0-1 16,5-1 2-16,15-2-1 15,17 3 3-15,12-4 6 16,10-2-5-16,11 3 3 16,7-4-7-16,1 2 2 15,6-1 4-15,0-1-6 16,0-1 1-16,0 3 4 16,30-3-5-16,11 2 12 15,9-2 14-15,8 0-17 0,11 0-2 16,10 0-1-1,10 0-1-15,-1 0-1 0,3-3 4 16,-3-3 3-16,-13 3-6 16,-7-2-5-16,-10 3 0 15,-8 0-4-15,-4 0 4 16,-9-3-1-16,0 2-3 16,-4-1 4-16,-6-2 0 15,-2 2-3-15,-4 1 3 16,-4-2 0-16,-2 2-6 15,-5 0-10-15,1 0-3 16,-4 1-28-16,-1-2-47 16,-2-1-175-16</inkml:trace>
  <inkml:trace contextRef="#ctx0" brushRef="#br0" timeOffset="-204402.29">10893 14403 98 0,'0'0'286'0,"0"0"-254"15,0 0-6-15,0 0 23 16,0 0-16-16,0 0-4 16,0 0-1-16,0-2-10 15,0 2-8-15,0 0 2 0,0 0-2 16,0 0 4-16,0 0 0 15,0 0-2-15,0 0-3 16,0 0-1-16,0 0-8 16,0 0 0-16,0 0 0 15,10 0 0-15,10 2 0 16,4 3 0-16,1 3 0 16,5-2 1-16,3 2-1 15,1 1 0-15,9 0 1 16,-1 1-1-16,7 0 0 15,-2 0 0-15,3-1 2 16,-2 1-2-16,3 0 0 16,1-1 0-16,1-2 0 15,5-1 0-15,4 1-2 0,1-3 2 16,2-1 0-16,0 0 0 16,-1 1-2-16,0-1 2 15,-3-2-1-15,-1 2 1 16,1-2-3-16,-6 0 0 15,0 1-5-15,-2-2 0 16,-6 1-2-16,8-1-1 16,-5 0-1-16,3 0 9 15,1 0 3-15,1-3-7 16,1-2 6-16,2 1 0 16,0-3 1-16,-4-2 0 0,2 1-4 15,-5-2-6 1,-2 0 0-16,-4-1 1 0,-8 1-1 15,-6 0 6-15,1 1-1 16,-7 1 5-16,-8 2 2 16,-4 1 0-16,-9 2 2 15,-4 1 7-15,0 1-1 16,0-1-3-16,0 0-7 16,0 2 7-16,0-1-7 15,0-1 3-15,0 1 1 16,0 1-2-16,-4 0-2 15,-1 0 0-15,-6-2 0 16,3 2 0-16,-6 0 0 0,-3 0 0 16,-4 0-3-1,-8 6 3-15,4 1 0 0,-10 3-1 16,3-1 1 0,-2 0 0-16,-7 2 1 0,-5 1 2 15,-3 0-3-15,-3 1-3 16,-5 0 3-16,5-1 1 15,2 0-1-15,-3-2 2 16,2-2-2-16,0-1 2 16,-3-2 5-16,0 0-4 15,-8-2 3-15,-5-3 7 16,-3 0-5-16,1 0-3 16,9 0 6-16,7 0-6 15,-1 0-5-15,7-6 10 0,-6 1-10 16,0 0 0-1,-4-1 0-15,-7 1 4 0,-3-2-4 16,-9 1 0-16,-4-1 0 16,0 0 1-16,7-1-1 15,11 1 0-15,17 0 0 16,9 0 0-16,11 4 0 16,2-1-5-16,3-1 4 15,6 0 1-15,-2 3 0 16,4-1 0-16,-1 2-2 15,2-1-4-15,6 1-1 16,4 1-1-16,1 0 2 0,0 0 2 16,0 0 3-1,0 0-5-15,0 0 1 0,0 0 5 16,0 0 0-16,0 0 0 16,6-1 0-16,22 1 0 15,8 0 1-15,15 0 7 16,8 0 1-16,12 1 4 15,4 3-11-15,5 3 8 16,-1 1-9-16,-6-1 0 16,-2 1 0-16,-2 1-1 15,-5 1-1-15,-1-3-1 16,-2 4 2-16,3-1-13 16,3-4 9-16,0 3-9 0,3-2 12 15,-3-1-5-15,5-3 6 16,-5 0-2-16,5-3 3 15,7 0-1-15,-4 0 0 16,2 0 0-16,-7 0 0 16,-10-9 0-16,-8-2 4 15,-10-3-2-15,-6-3 8 16,4-1-1-16,-6-5 3 16,-1 4-3-16,3-1-2 15,-6 4-6-15,-5 1 2 16,-3 6-6-16,-7 4 1 15,-2 0 2-15,-5 3 0 0,1 0-12 16,-1 0-19 0,-7 1 18-16,6 1-2 15,-7-2-27-15,0 2-74 0,0 0-207 16</inkml:trace>
  <inkml:trace contextRef="#ctx0" brushRef="#br0" timeOffset="-200852.46">7873 16358 520 0,'0'0'54'16,"0"0"-52"-16,0 0-1 15,0 0 30-15,144-2 4 16,-91-1-8-16,5 3-2 0,9 0-17 16,6 0 3-16,10 0-4 15,8 0-5-15,17 3 2 16,11 2 14-16,10 0-17 16,-4-1 1-16,1-1-1 15,-5 1-1-15,-5 1-1 16,1-2-2-16,-10-1 3 15,-11 1-1-15,-8-1-6 16,-15 0 4-16,-10-1 3 16,-8 3-1-16,-9-3 1 15,-12 1-1-15,-9-2 1 16,-8 2 0-16,-12-1 0 16,-5-1-11-16,0 1-31 0,-9 2-49 15,-32 2 6 1,-15-3-50-16</inkml:trace>
  <inkml:trace contextRef="#ctx0" brushRef="#br0" timeOffset="-200413.42">7678 16473 320 0,'0'0'27'0,"0"0"-10"15,0 0 35-15,0 0 23 16,0 0 8-16,0 0-14 16,41 3-19-16,4 0-12 15,15 0-21-15,14 1-4 16,20 1 18-16,14-2-14 15,16 3-4-15,11 0-11 16,16-1 2-16,11-2-4 16,11 1 2-16,11 1-4 15,-8-3-4-15,-6 3-12 16,-7-3-6-16,-17 1-3 16,-21 2-3-16,-22-5 2 15,-17 2-3-15,-26 0 11 0,-20-2 13 16,-18 0 4-16,-14 0 1 15,-8 0 2-15,0 0-1 16,0 0-24-16,-12 0-33 16,-10 0-49-16,-10 1-171 15</inkml:trace>
  <inkml:trace contextRef="#ctx0" brushRef="#br0" timeOffset="-165689.33">19786 13668 304 0,'0'0'33'0,"0"0"-11"16,0 0 10-16,0 0 6 0,0 0-19 15,0 0 2-15,0 0 6 16,0 0-4-16,0 0-6 16,21-3-9-16,-12 3-6 15,7 0 3-15,2 3-4 16,8 1 5-16,5 3-6 16,3 1 0-16,12-1 0 15,1 3-3-15,11-3 3 16,5 0 0-16,5 2 0 15,5-3 3-15,5 1-3 16,-2 1-2-16,13 1 2 16,1-2 0-16,1 0 6 15,1-2-6-15,-4-1 0 16,-4-1-6-16,-6-1 5 0,3-2-1 16,3 0-3-16,3 0-2 15,5-6-5-15,0-2-8 16,-5-4-8-16,-8 3-36 15,-10 2 35-15,-11 2 28 16,-13 0-3-16,-10 5-9 16,-10 0-25-16,-6 0-11 15,-6 0 10-15,-9 0 38 16,-2 0 1-16,-2 0 6 0,0 0 2 16,0 0-5-1,-18 0 7-15,-15 0 21 0,-8 0-23 16,-16 5 34-16,-7 3-19 15,-5 1-14-15,-10 2 9 16,-4-1 16-16,0-1-24 16,0-3 12-16,6 1-15 15,-1-5 1-15,-3-2 8 16,-8 0 6-16,-14 0-6 16,-7 0 0-16,2-4-12 15,-4-3-1-15,6 0-2 16,5-1 0-16,-2-2-1 15,7 0 0-15,4-1 0 16,3-2 0-16,5 4 0 0,2-2-6 16,10 2 6-16,5 1 0 15,3 2-1-15,11-1 1 16,6 3-7-16,11 1 6 16,10 2-1-16,10 1-1 15,10 0-4-15,2 0-12 16,4 0-2-16,0 0 2 15,0 0-6-15,9 0 24 16,8 1 1-16,0 3 5 16,12 1 0-16,8 0-1 15,8 4 11-15,16 1-6 16,13 0-9-16,6 3 1 16,12 1-1-16,12 0 1 15,7 3 1-15,5-2-1 0,5 1-1 16,3-2 7-16,2-3-5 15,6 0-1-15,1-3 4 16,-2-3-5-16,-6-3 1 16,-4 0-1-16,-5-2 0 15,-8 0 1-15,-11-7 3 16,-12-3 4-16,-17 1 6 16,-17-3 17-16,-18 2-8 15,-15 2 4-15,-15 2 2 16,-3 1-4-16,-2 0-25 15,-31 1-1-15,-19 1-36 16,-10 3-41-16,-10-3-72 0</inkml:trace>
  <inkml:trace contextRef="#ctx0" brushRef="#br0" timeOffset="-157282.85">11224 14345 420 0,'0'0'12'16,"0"0"-3"-16,0 0-4 15,0 0 4-15,0 0 3 16,0 0 13-16,0 0 12 16,0 0-15-16,-21-18-10 0,21 18-10 15,0 0-1-15,0 0 0 16,0 0-1-16,0 0 0 16,0-2-1-16,0 2 2 15,0 0-1-15,0 0 0 16,0 0-6-16,2 0 1 15,7 0 9-15,0 3-4 16,-3-1 0-16,7 1-7 16,-1 2 7-16,8-1 1 15,-4 1 1-15,6 3-2 16,4-1 0-16,1 2 0 16,8-3-4-16,6 5 4 15,6-5-1-15,7 3-5 16,-1-2 3-16,6-1 2 15,1-2 0-15,2 3 1 0,0-1 5 16,1-2-1-16,0 3-4 16,0 0 0-16,-2 0-4 15,5 1 5-15,-8-1-1 16,-3 3 3-16,-1-6 1 16,3 2-4-16,-1-2 0 15,1-1 0-15,-5 0 2 16,-7-1-2-16,1-1 6 15,-7 0-6-15,4-1 1 16,1 0-2-16,2 0 1 16,4 0 0-16,1 0 0 15,1 0 0-15,3 2-1 16,-4-2 1-16,-2 3-5 16,-1-3 5-16,-11 0-3 0,-5 0-7 15,-18 0 7-15,-9 0 2 16,-5 0 1-16,0 0 4 15,0 0 5-15,0 0-8 16,0 0-2-16,0 0-1 16,0 0-8-16,-2 0-18 15,-5 0-31-15,-6 0-137 16</inkml:trace>
  <inkml:trace contextRef="#ctx0" brushRef="#br0" timeOffset="-147094.3">20017 12372 395 0,'0'0'0'16,"96"-62"-33"-16,-62 37 31 15,-10 5 2-15,-18 7 43 16,-6 8-3-16,0 4 17 0,0-2-30 15,0 1-26-15,-6 1-1 16,-13-1-8-16,-4 1-9 16,-1 1 12-16,3 0-17 15,5 0 8-15,3 0 0 16,4 6 0-16,6 3-5 16,3 4-8-16,0 4 27 15,28 4 8-15,9 1 11 16,10 1-11-16,-1 1-4 15,-12-1-4-15,-10-1 1 16,-20-3 11-16,-4-2 3 16,-13-3-4-16,-24-3 17 15,-8 0-1-15,-6 0 7 16,-8-6-7-16,2-1-6 0,3-2-10 16,5-2-9-16,21 0-2 15,7 0-12-15,16-6-12 16,5-7-56-16,14-2-134 15</inkml:trace>
  <inkml:trace contextRef="#ctx0" brushRef="#br0" timeOffset="-146704.56">20326 12393 455 0,'0'0'15'0,"0"0"-15"16,0 0 12-16,0 0 15 15,0 0-14-15,-130 21 6 16,119-10-18-16,9-2 4 16,2 0-5-16,0-1-1 15,18 1 0-15,15-4 0 16,9 0 1-16,5-3 0 16,4-2 1-16,-3 0-1 15,-4-4 1-15,-6-6 0 16,-6-1 18-16,-3-2 14 15,-17 2 3-15,-4 4-2 16,-8 3-19-16,0 3 9 16,0 1-21-16,0 0-3 15,0 0-8-15,-7 1-6 0,-6 6-4 16,-3 3 4-16,7 2-9 16,9-2-15-16,0 1-3 15,4-1-1-15,24 0-5 16,4-3-24-16,9-4-20 15,-7-3-197-15</inkml:trace>
  <inkml:trace contextRef="#ctx0" brushRef="#br0" timeOffset="-146170.8">20796 12408 268 0,'0'0'65'16,"0"0"-19"-16,0 0-29 0,0 0-17 15,0 0 1-15,0 0-1 16,6 18 26-16,0-3-17 15,1 2-9-15,2 0-2 16,-3-5 2-16,-4-1 3 16,-2-4-3-16,0-3 0 15,0-1 16-15,-2-3-4 16,-5 0 1-16,1 0 24 16,6-8-14-16,0-7-23 15,3 1-8-15,25 1 0 16,2 2 3-16,0 4-8 15,0 6-13-15,-2-1 7 16,-3 2 5-16,-3 0 12 0,-3 3 0 16,3 8 4-16,-1-4-4 15,-13 3 2 1,-3-4 0-16,-5-2 22 0,0-1-11 16,0-1 5-16,0-2-1 15,0 0-3-15,0 0 9 16,0 0 24-16,17-5-27 15,11-5-18-15,11-4-18 16,1 3 5-16,0 3 10 16,-8 3 1-16,-2 4-3 15,-6 1 4-15,-5 0 1 16,-3 0 0-16,-1 8 0 16,-9 2 0-16,0 0 1 0,-6 4-1 15,0-4 2-15,0 2 1 16,0-3-3-16,-10 0 0 15,2-3 0-15,-1 1 0 16,3-3-3-16,3 0-11 16,3-3-65-16,0-1-84 15</inkml:trace>
  <inkml:trace contextRef="#ctx0" brushRef="#br0" timeOffset="-145802.94">22025 12243 494 0,'0'0'0'15,"0"0"0"-15,-109 57 7 16,69-20 34-16,4 6-25 0,2 2-15 15,-2 0-1-15,-1 0-12 16,2-6-33-16,10-6-80 16,13-8-252-16</inkml:trace>
  <inkml:trace contextRef="#ctx0" brushRef="#br0" timeOffset="-145457.72">22304 12339 333 0,'0'0'67'0,"0"0"-63"16,0 0-4-16,0 0 4 15,0 0 9-15,0 0 9 16,-124-14-19-16,111 24-3 16,4 3-9-16,9 5-5 15,0-1 10-15,13 3-2 16,20 2 1-16,4-3-6 15,8 1-8-15,0-2 11 16,-9 0 8-16,-15-7 9 16,-17-1 1-16,-4-3 31 15,-8-3 4-15,-32-1 33 16,-18-2-18-16,-15-1-14 16,-5 0-17-16,5 0-21 0,14-4-8 15,11 0-9-15,18-3-46 16,14-3-55-1,16-1-161-15</inkml:trace>
  <inkml:trace contextRef="#ctx0" brushRef="#br0" timeOffset="-144664.34">22819 12372 566 0,'0'0'0'0,"0"0"0"16,-150-1 23-16,100 1-4 0,8 2-2 16,8 5-8-16,8-1-6 15,7 1-1-15,9-3-2 16,10 1-4-16,0 1-2 16,14-2 1-16,24 0 5 15,11-1-1-15,10-1 0 16,4-2 0-16,-12 0-3 15,-2 0 3-15,-15-7 1 16,-9 1 15-16,-9-2 11 16,-8 1-5-16,-6 5-12 0,-2 2-7 15,0 0 1 1,0 0-3-16,0 0-10 0,0 0-3 16,-2 0-13-16,-9 0 12 15,3 0-4 1,7 1-5-16,1 0 7 0,0 1 9 15,7 0 7-15,22-2 4 16,6 0 12-16,4-4-13 16,-3-9-2-16,1-4 16 15,-7-7 8-15,0-5-11 16,3-10-2-16,-7-5 19 16,6 1-30-16,-5 0 2 15,-2 9-2-15,-10 9 9 16,-7 11-3-16,-6 5 22 15,-2 8-11-15,0 1-18 0,0 0-11 16,-5 14 11 0,-24 12 1-16,-1 13-1 0,1 4 0 15,7 3-11-15,3-6-24 16,13-4-22-16,6-8 31 16,0-10-5-16,6-5 18 15,27-8 4-15,4-5 9 16,9 0-2-16,-2-3-3 15,-3-12 3-15,-3-1 2 16,-7-6 24-16,-4-3-3 16,-10 2-2-16,-10 7-3 15,-7 5-1-15,0 6 22 16,-13 5-37-16,-36 0-1 16,-9 16-6-16,-1 2 7 15,7 4 0-15,19 2-1 0,9-7-4 16,16 0-6-16,8-5 4 15,0-2 1-15,20-1 0 16,17-4-10-16,0-5-1 16,8 0-42-16,-5-7-104 15,-5-7-226-15</inkml:trace>
  <inkml:trace contextRef="#ctx0" brushRef="#br0" timeOffset="-144067.79">23578 12244 187 0,'0'0'120'0,"0"0"-80"0,3 45 14 16,0-29-33-1,-3-2-17-15,0-6 16 0,0 0-7 16,0-6 26-16,0-2-10 16,0 0-17-16,0 0-10 15,0-5 23-15,0-7-24 16,22-3-1-16,5-1-14 15,3 3 6-15,-7 2 7 16,-7 6 2-16,-6 3 12 16,-6 2-13-16,2 0 1 15,-1 6-1-15,3 6 0 16,2-3 0-16,-2 2 3 0,8-2-3 16,2 1-1-1,-1-5-1-15,1 0 2 16,-4-5 8-16,-2 0-1 0,0 0-5 15,7-8-2-15,5-4-9 16,1-4 1-16,1-1 4 16,-2 2-7-16,-4 5-20 15,-5 3 25-15,-10 5 4 16,-2 2 2-16,-3 2-26 16,0 10 25-16,0 3 1 15,0 9 2-15,0-2 0 16,-3 2 2-16,-8 2-4 15,-5-1-12-15,-5-2-16 0,-9-4 2 16,5-6 26-16,2-6 21 16,10-6 36-16,8-1-2 15,5 0 13-15,0-10 13 16,0-8-58-16,26-4-6 16,19-4-11-16,10-3-1 15,12-7-5-15,7-1-5 16,-3-6-41-16,-8 4-19 15,-7 3-18-15,-12 7-120 16</inkml:trace>
  <inkml:trace contextRef="#ctx0" brushRef="#br0" timeOffset="-143867.05">24404 11894 219 0,'0'0'164'0,"0"0"-156"16,0 0 51-16,122 73-14 16,-78-25 11-16,-12 9-17 15,-24 5-6-15,-8 5-33 16,-55-7-12-16,-36-4-34 16,-28-7-28-16,-25-3-26 15,-15-3-198-15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56:09.476"/>
    </inkml:context>
    <inkml:brush xml:id="br0">
      <inkml:brushProperty name="width" value="0.05292" units="cm"/>
      <inkml:brushProperty name="height" value="0.05292" units="cm"/>
      <inkml:brushProperty name="color" value="#FF0000"/>
    </inkml:brush>
  </inkml:definitions>
  <inkml:trace contextRef="#ctx0" brushRef="#br0">3945 4724 73 0,'0'0'71'16,"0"0"14"-16,0 0-26 16,0 0-3-16,0 0-37 15,0 0 3-15,0 0-6 16,11 11 12-16,-11-9-11 16,0-2-3-16,3 1 0 15,-3 0 3-15,0-1 21 16,3 0 8-16,-3 0-31 15,0 0-12-15,0 0 0 16,0 0-2-16,0 0 3 16,0 0-2-16,3 0 8 15,3-1-9-15,6-5-1 0,0-2-1 16,2-1-1-16,-3-1-9 16,3 1 6-16,-9 1 2 15,1 3 3-15,-6 0 0 16,1-2 2-16,-1 4-2 15,4-3 0-15,0 3 0 16,-4-1-2-16,2 3 4 16,-2-2-1-16,0 3 0 15,0 0 16-15,0 0-15 16,0 0-2-16,0 0 0 16,0 0-4-16,0 0 3 15,0 0-1-15,0 0 1 16,0 0 1-16,0 4 0 0,0 3 1 15,-2 2 1-15,-6 3 1 16,-2 3 2-16,3-1 1 16,3 3-6-16,4 0 10 15,-5 0-5-15,5 3 9 16,0 1-5-16,0-1-9 16,0 0 7-16,0 3-1 15,0 5-1-15,0 0 1 16,0 6 10-16,0 2-10 15,0 7-5-15,0 3 11 16,0 4-7-16,0 0-2 16,9-3 5-16,7 0-3 15,1-3-3-15,1 2 0 0,-6-1 1 16,1 3 4-16,-10 1-6 16,0 2 3-16,-3 5 7 15,3 0-8-15,-3 3 0 16,6 0 2-16,0-1-4 15,5-2 1-15,2-1-2 16,0-4 0-16,1 0 0 16,-2 2 5-16,1-1-2 15,-5 3 7-15,-4 2 5 16,-4-1-6-16,0 2-1 16,0-2 0-16,0 3-7 15,0 2 2-15,0 3 2 16,9 0-5-16,7 1 9 15,5-3-1-15,3 2-5 0,-3-2 1 16,4-1 0-16,4-2 3 16,5-4-5-16,-1 1 1 15,7 1-2-15,-8-1 8 16,2 2-7-16,-6 2-1 16,-7-1-1-16,0-1 0 15,-9-3 3-15,6 1-2 16,-6-3-1-16,1 0 2 15,-2-2 1-15,-1-2-2 0,-1 1 4 16,1-2-2-16,2-1-3 16,8-1 1-16,2 0 0 15,0-7 1-15,-6-5-4 16,-2 2 1-16,0-2 1 16,-7 2 0-16,-1 1 1 15,0 1-1-15,-6 0 0 16,0-3 0-16,0-2 1 15,0-6-1-15,3-3 1 16,6-5-2-16,0-2 2 16,1-2 1-16,-2 2-2 15,-1-1 0-15,1 2 0 16,2 8-1-16,-2 0 0 16,-4 2-6-16,-4-1 6 0,0-2-6 15,0 2 6-15,0-2-1 16,0-2-3-16,0-5 5 15,0-2-2-15,0-7-3 16,-1-1 4-16,1-5 2 16,0-1-1-16,0-2 0 15,0 0 0-15,0 0-2 16,0 0-6-16,4 0 8 16,6 0 3-16,4 0-3 15,1 1 0-15,4 1 1 16,1 1-1-16,3-2 0 15,3 1 1-15,-1-2-1 0,7 0 4 16,-4 0-3-16,9 0-1 16,-1 0 0-16,3 0-1 15,3 0 1-15,4 0-1 16,7-5 2-16,7 1-2 16,6-7 1-16,4 1 0 15,6 2 0-15,-6-1 0 16,10 1 1-16,-5-1-1 15,1-1 0-15,0 3 2 16,-11-4-2-16,-1 5-6 16,-14-2 6-16,-17 5 0 15,-14 0 0-15,-11 2 4 16,-8 1-3-16,0 0 26 16,0 0 16-16,0 0-7 15,0 0-9-15,0 0-10 0,0 0-4 16,0 0-4-16,0 0-8 15,0 0 1-15,0 0-2 16,0 0-2-16,0 0-10 16,0 0-39-16,0-9-46 15,-3-8-88-15,-21-9-438 16</inkml:trace>
  <inkml:trace contextRef="#ctx0" brushRef="#br0" timeOffset="1203.83">3741 4680 336 0,'0'0'2'15,"0"0"12"-15,0 0 23 16,0 0 4-16,0 0-38 15,0 0-1-15,14-25 26 16,-7 21-10-16,-3 2 26 16,-1 1-6-16,-3 1-9 0,0-2 1 15,0 2-15-15,0-1-3 16,0-1 6-16,2 1-6 16,1-4-3-16,-2 0 2 15,2 0-4-15,-3 1 8 16,0-3-10-16,2 1 3 15,-2 0-6-15,0 2 1 16,0 0-3-16,0 1 2 16,0 3-2-16,0 0 1 15,0 0-2-15,0 0-2 16,0 0-3-16,0 0-2 16,3 0 5-16,-1 0 3 15,7 0-2-15,5-1 1 16,16-2 1-16,15-2 0 0,13-2 0 15,15 0 0-15,9-4 1 16,2 2-1-16,-4-3 2 16,-14 2-2-16,-19 3 3 15,-19 1-3-15,-14 3 1 16,-11 2 22-16,-3 1 13 16,0 0-7-16,0 0-14 15,0 0-4-15,0 0-11 16,0 0-2-16,0 0-33 15,0 0-44-15,0 3-24 0,3 3-38 16,20-3-125 0</inkml:trace>
  <inkml:trace contextRef="#ctx0" brushRef="#br0" timeOffset="2601.38">17489 7393 734 0,'26'-82'0'0,"14"-11"-41"16,8-10 3-16,2 2 17 0,-11 21 21 16,-14 21 14-16,-14 28 37 15,-11 15 10-15,0 12-40 16,0 4-21-16,-3 4-5 16,-27 18 5-16,-10 16 0 15,-4 8 2-15,0 11-2 16,6 2 1-16,12 0 5 15,10-2-6-15,16-4-9 16,0-7-33-16,36-9 12 16,8-15-16-16,2-11 22 15,-4-10 24-15,3-4 11 16,1-17 4-16,4-11 4 0,-3-6-5 16,-6-5 14-1,-6 5-5-15,-16 14-22 0,-6 9 2 16,-10 11 27-16,-3 3-30 15,-3 3-6-15,-22 14-2 16,-2 2 8-16,4 1 0 16,10 2 0-16,9-5-4 15,4-1-7-15,0-2-2 16,25-3-21-16,8-9 11 16,1-2 14-16,-1-5 5 15,-3-12 2-15,-3-4 2 16,1-7 3-16,-5 3 0 15,2 3 2-15,-7 7 0 0,-6 8-5 16,-2 4 7-16,-4 3-6 16,6 0 0-16,3 13 0 15,5 6 17-15,5 4 0 16,-3 8-10-16,-1-3-5 16,-9-4-3-16,-12-7-3 15,0-5 3-15,-14-7 20 16,-19-2-5-16,-9-3-8 15,-2 0-7-15,0-20-38 16,2-6-56-16,12-12-10 16,3-6-169-16</inkml:trace>
  <inkml:trace contextRef="#ctx0" brushRef="#br0" timeOffset="2710.06">17937 6944 205 0,'0'0'425'0,"0"0"-400"15,0 0 19-15,0 0-33 16,122-49-11-16,-50 39-2 15,2-2-19-15,-1-2-53 16,-7-4-61-16,-8-6-55 16</inkml:trace>
  <inkml:trace contextRef="#ctx0" brushRef="#br0" timeOffset="3002.92">18571 6711 408 0,'0'0'48'15,"0"0"-36"-15,3 68 74 16,0-18-26-16,2 11-31 15,3 5-10-15,-5 1-12 16,-3-1-7-16,-6-2-2 0,-40-7-23 16,-9-11-14-16,5-11-8 15,13-15 7-15,14-13 29 16,7-7 11-16,1-5 1 16,2-19 4-16,-1-9-5 15,1-10 48-15,3-2-26 16,-3 1 21-16,7 10-11 15,-2 9 15-15,3 10 8 16,5 5-21-16,0 3-18 16,45-1-16-16,36 1-39 0,32 0-16 15,31 0-22 1,7 2-115-16</inkml:trace>
  <inkml:trace contextRef="#ctx0" brushRef="#br0" timeOffset="3532.31">19261 7106 415 0,'0'0'11'0,"0"0"35"15,-100 53-2-15,100-38-22 16,6 1-21-16,46-6-1 16,26-3-12-16,5-7-39 15,-8-3-34-15,-15-16-11 16,-19-7 96-16,-14-11 92 15,-4-11 23-15,-6-8-24 0,-9-1-25 16,-8 5-24-16,0 15 12 16,-25 14 2-1,-5 8-27-15,11 8-10 0,7 4-15 16,7 3-4-16,5 0-3 16,0 4-22-16,9 10 4 15,25 10-1-15,6 5-16 16,-2 14 0-16,-20 8-7 15,-18 8 8-15,-17 8 24 16,-45 3-15-16,-15 3 11 16,-15 1 2-16,-5-6 1 15,8-10 6-15,16-4-49 16,31-10 23-16,27-13 0 0,15-10 34 16,20-8 60-16,34-9 7 15,12-4-29-15,13 0-25 16,5-17 33-16,-5-9-12 15,-3-11 16-15,0-13 9 16,-14-12-5-16,-12-4-29 16,-25 7-3-16,-25 14-14 15,0 15 3-15,-42 16-4 16,-15 8-7-16,-3 6-7 16,3 0-44-16,10 3-55 15,15 2-71-15</inkml:trace>
  <inkml:trace contextRef="#ctx0" brushRef="#br0" timeOffset="5498.29">20519 6920 204 0,'0'0'158'15,"0"0"-130"-15,0 0 10 16,0 0 13-16,0 0 9 0,0 0-32 15,16-4 0-15,-12-1-8 16,1 3 4-16,0-3 4 16,-1 0-15-16,0 1-5 15,-4-2 0-15,0 2-2 16,0-1 2-16,0 5 11 16,-30 0-16-16,-13 0-3 15,-13 12 0-15,-4 3-5 16,7 5 5-16,9 1 0 15,12 1 0-15,13-1 0 16,13-1 0-16,6 2-1 16,17-2-3-16,32-5-15 15,19-1-21-15,12-4 12 16,15-6 8-16,-3-4 9 16,-2 0 6-16,-9-11 0 15,-17-6 5-15,-12-3 8 16,-18 0 38-16,-19 5-17 0,-11 5 3 15,-4 2 9-15,0 7-2 16,-25 1-33-16,-9 0-6 16,-9 1 0-16,1 8-2 15,6 2-2-15,9 5-1 16,10-2 1-16,15 2-19 16,2 0 2-16,28-1-7 15,23-4-11-15,7-1-9 16,2-8 48-16,-5-2 1 15,-15 0 15-15,-10-9 25 16,-12-5-9-16,-11-4 25 0,-7-2-13 16,0-1-8-16,-33 1-21 15,-14 2-5-15,-17 7-5 16,-2 2-5-16,2 4 0 16,15 2-3-16,19 3-1 15,18 0-19-15,12 0-38 16,12 3-38-16,43 1 33 15,20 0 24-15,13-1-47 16,-11-2 13-16,-12-1 14 16,-11 0 62-16,-15 0 25 0,-9 0 52 15,-14 0-6 1,-11 0-15-16,-5 2-27 16,0 5 5-16,-14-1 10 15,-11 8 5-15,0-1-25 0,4 3-14 16,3 1-9-16,6 0 7 15,9 1-8-15,3-1-17 16,4-3-9-16,33-5-6 16,5-4-9-16,5-5 14 15,2 0 5-15,-7-10 16 16,1-5 6-16,-9-5 40 16,-2-1 3-16,-14 3 3 15,-2 3 1-15,-8 8 1 16,-8 1-16-16,0 6-10 15,0 0-22-15,0 0 0 16,0 0-10-16,0 0-14 0,0 10 6 16,1 2-31-16,23-2-30 15,6 4-27-15,7-6-74 16</inkml:trace>
  <inkml:trace contextRef="#ctx0" brushRef="#br0" timeOffset="6296.87">21703 7035 576 0,'0'0'34'15,"0"0"11"-15,0 0 31 16,0 0-23-16,0 0-36 16,0 0-13-16,86-40-3 15,-63 40 4-15,1 4 2 0,2 8-1 16,-3 0-6 0,-4 0-3-16,-11 1-15 0,-8-4-1 15,0-4-10 1,-6 0 18-16,-15-5 6 0,-2 0 5 15,3-2 8-15,7-9 13 16,12-3 0-16,1-2-7 16,12 0-3-16,22 2-11 15,4 4-2-15,0 4-1 16,0 6-12-16,-4 0-12 16,6 0 13-16,-1 8 1 15,6 1 7-15,2 2 6 16,-6-3-1-16,-8-1 1 15,-12-3 0-15,-16-1 0 16,-2-3 4-16,-3 0 16 0,0 0 16 16,0-8-11-16,0-3-24 15,5-3 1-15,3-2 3 16,1 4-3-16,4 2-2 16,-7 6 0-16,5 1 5 15,-1 3-5-15,6 0-17 16,8 6 15-16,6 3 4 15,11 5-2-15,4 2 0 16,0 0-4-16,-9 1 4 16,-13-5-20-16,-18-2 5 15,-5-6 6-15,-13 1 3 16,-28-3 2-16,-10-2 8 0,2 0-3 16,2 0-1-1,11-2-6-15,11-3 1 0,12 1-7 16,9 1 9-16,4 1-11 15,0-1 6-15,23 1 1 16,24-1-36-16,16 0 35 16,17 0 7-16,12-3 1 15,15-1 0-15,-1 0 4 16,-6-7 5-16,-15 1-1 16,-21-1-8-16,-13 0 20 15,-17-3-2-15,-16 2 3 16,-11 0-12-16,-7 5 10 0,0 1-14 15,-13 7-5 1,-24 2-4-16,-10 0-5 0,-1 7-1 16,1 7 10-16,6 2 0 15,16 3-9 1,16-1 9-16,9 4-12 0,12-3-21 16,36-1 20-16,14-1 1 15,9-7-2-15,-1-4-47 16,-7-1-378-16</inkml:trace>
  <inkml:trace contextRef="#ctx0" brushRef="#br0" timeOffset="6944.13">17277 8146 519 0,'0'0'8'16,"0"0"1"-16,0 0 66 16,0 0-28-16,0 58-21 15,0-43-11-15,0-2-5 16,0 0-8-16,0-5-1 16,0-1-1-16,0-4 0 15,0-3 0-15,0 2-8 16,0-2-27-16,0 0-20 0,0 0-10 15,5-13-107 1</inkml:trace>
  <inkml:trace contextRef="#ctx0" brushRef="#br0" timeOffset="7763.71">17298 8065 224 0,'0'0'17'16,"0"0"-1"-16,0 0 50 16,0 0-43-16,0-47 10 15,0 35 25-15,-4-2-16 16,4 0 11-16,0 0-30 16,0-1 28-16,0 3-16 15,0 3-9-15,0 4 31 16,0 5-13-16,0 0-44 15,0 8-1-15,-8 15-11 16,-1 14 12-16,-7 14 2 16,3 9 2-16,4 6-4 15,-7 4 3-15,-1-5-3 16,-4-4-9-16,-6-13 3 0,9-12 3 16,6-14 1-16,7-13 2 15,3-6 2-15,2-3 4 16,0-1 54-16,0-15-6 15,0-7-54-15,0-5 0 16,0-5-2-16,13-3 2 16,6 2-5-16,4 6-9 15,4 8 6-15,1 7 7 16,8 6-6-16,13 4-8 16,8 3 14-16,5 0 1 15,6 5 0-15,-4 7 3 16,-12 7-3-16,-13 4 0 15,-22-2-2-15,-17 0 2 16,0-4 6-16,-35-2-1 0,-13 0 7 16,-12-6 1-16,-5-1-8 15,0-5-5-15,4-3-13 16,17 0-60-16,19-13-75 16,25-10-184-16</inkml:trace>
  <inkml:trace contextRef="#ctx0" brushRef="#br0" timeOffset="8198.51">17796 8157 313 0,'0'0'270'0,"0"0"-214"16,0 0 16-16,-110 46-14 16,86-28-11-16,8 1-34 15,7 4-5-15,9 0-5 16,0-2-3-16,12-1-1 0,14-5-9 15,4-5-16-15,3-6-12 16,3-4 7-16,6-1 22 16,4-13-1-16,0-7-6 15,0 0 16-15,-11 4 0 16,-10 5 0-16,-13 7 1 16,-8 5-1-16,-4 2-11 15,0 16 11-15,0 8 25 16,-1 12 11-16,-15 13-6 15,-1 7-13-15,5 8 4 16,-4 4-5-16,-2-4-16 16,-18-10 0-16,-8-15 0 0,3-16 0 15,4-13 1-15,3-9 57 16,6-3 10-16,-2-5-8 16,8-12-28-16,6-10-19 15,16-16-13-15,0-11-9 16,33-8-16-16,25-10-56 15,15 2-42-15,6 5-80 16,3 5-101-16</inkml:trace>
  <inkml:trace contextRef="#ctx0" brushRef="#br0" timeOffset="8635.37">18766 8058 349 0,'0'0'296'0,"0"0"-295"16,-83 62 37-16,57-21 4 16,2 11-16-16,11 4-10 15,-1 3-8-15,4-1-4 16,1-5-4-16,-1-6-5 16,-2-15-9-16,0-12 7 15,4-13 1-15,-1-7 6 16,-4 0 35-16,-7-14 28 0,-1-14-41 15,9-10-21-15,12-10 33 16,0-11-30-16,11-3 0 16,22-3-4-16,2 10-4 15,-2 15 4-15,-7 15 2 16,11 12 13-16,11 5-12 16,18 5-3-16,16 3-2 15,5 0 2-15,-10 3 0 16,-14 11-1-16,-22 4-13 15,-32 6 7-15,-9 1 1 16,-17 3 2-16,-33-3 4 16,-10-3 5-16,-16-2-2 15,-6-1-1-15,-6-4-2 0,-4-1-25 16,17-5-99 0,26-5-116-16</inkml:trace>
  <inkml:trace contextRef="#ctx0" brushRef="#br0" timeOffset="9216.4">19346 8015 673 0,'0'0'53'16,"0"0"-53"-16,0 0 0 15,0 0 46-15,-48 67-14 0,25-27-7 16,0 6-9-16,1 5-11 15,-7 2-2-15,3-3-3 16,-1-3-5-16,6-9-19 16,3-9-35-16,7-14 26 15,4-9 33-15,7-6 1 16,0 0 5-16,0-15 5 16,0-12-11-16,32-5-2 15,18-7-4-15,4-2 0 16,1 10-27-16,-15 8 17 15,-13 12 16-15,-9 8 10 16,-3 3-10-16,-5 5 4 16,-2 4-4-16,-2 4 20 15,-2-1-17-15,-2 0 5 16,5 1-3-16,5-2-3 0,-3-1-2 16,6-2 0-16,6 0-3 15,9-3-17-15,4-2-14 16,8-3-7-16,-1 0 4 15,-2-6 27-15,3-5 4 16,-12-1 6-16,-3 3 18 16,-12 2 50-16,-5 4-28 15,-5 1-5-15,-5 2-1 16,0 0-21-16,0 0-13 16,0 2-5-16,-5 8 5 15,-10-1 0-15,5 1 1 16,6 0-1-16,4 0-24 0,0-3-12 15,26-1-24 1,16 1-10-16,0-7-51 0,3 0-167 16</inkml:trace>
  <inkml:trace contextRef="#ctx0" brushRef="#br0" timeOffset="9697.96">20064 8289 147 0,'0'0'311'16,"0"0"-263"-16,0 0 41 15,0 0-82-15,0 0-3 16,0 0-4-16,-36 19 74 15,16 11-22-15,-1 5-22 16,5 4-17-16,0 2-3 16,-5 1-4-16,-6-1-6 15,-6-7-38-15,-3-6-5 0,5-11-16 16,3-9 31-16,11-8 28 16,16-3 2-16,1-16 8 15,21-8-10-15,31-9-12 16,26-7 6-16,18-8 0 15,13-10-32 1,8 0-57-16,-4 2 30 0,-16 12 65 16,-18 13 33-16,-33 13 30 15,-21 11-2-15,-18 5-32 16,-7 2 42-16,0 3-55 16,-21 0-7-16,-15 5-8 15,-1 4-1-15,4 5 0 16,6 2-1-16,8 3-4 15,13 1-23-15,6 3-31 0,0 0-25 16,4-1 14-16,26-2 0 16,11-1 70-16,-9-3 11 15,-4 0 46-15,-20-6 27 16,-8 0-9-16,-12-2-7 16,-31 1-6-16,-8-1 11 15,-5-1-31-15,0-2-33 16,-1-3-9-16,6-2-6 15,14 0-81-15,14-5-100 16</inkml:trace>
  <inkml:trace contextRef="#ctx0" brushRef="#br0" timeOffset="9901.31">20981 8219 670 0,'0'0'16'16,"0"0"55"-16,-73 53-16 16,53-29-29-16,7 1-18 15,5-1-6-15,3 0-2 16,4-7-23-16,1-5-62 16,0-5-14-16,0-7-55 15,19-3-108-15</inkml:trace>
  <inkml:trace contextRef="#ctx0" brushRef="#br0" timeOffset="10046.61">21188 8118 495 0,'0'0'261'15,"0"0"-225"-15,0 0-7 16,0 0-23-16,0 0-6 16,0 0-18-16,-1 3-10 15,-11 9-51-15,6 6-83 16,6-4-352-16</inkml:trace>
  <inkml:trace contextRef="#ctx0" brushRef="#br0" timeOffset="10480.87">21494 8207 745 0,'0'0'3'15,"0"0"5"-15,0 0 19 16,-163 9-8-16,125 6-12 15,-1 3-4-15,12 3 1 16,9 2-4-16,14 1-5 16,4-2-39-16,22 0-11 15,30-2 5-15,12-6-42 16,-7-4-39-16,-6-8 54 16,-14-2 46-16,-7-2 31 15,-5-13 88-15,5-4 53 16,4-7-52-16,11-2-4 15,1-3-59-15,-3 5 10 0,-7 6-27 16,-10 8-2-16,-14 8-7 16,2 4-3-16,-1 0-10 15,4 2 10-15,6 7-4 16,4 5 14-16,6 4-14 16,-9 1 12-16,-5 1-10 15,-16-3 3-15,-3 1-21 16,-23-4 19-16,-22-1 4 15,-5-3 21-15,-5 0-12 16,-2-5-4-16,8 0-5 16,4-1-43-16,12-4-58 15,17 0-126-15</inkml:trace>
  <inkml:trace contextRef="#ctx0" brushRef="#br0" timeOffset="11049.18">22725 8330 794 0,'0'0'18'0,"0"0"27"0,0 0-21 16,0 0-17-16,0 0-1 15,158-45 0-15,-125 20 7 16,-5 0 22-16,-9-2-34 15,-13 1-1-15,-6 5 0 16,0 6-2-16,-24 7-18 16,-21 6 5-16,-15 2-20 15,-6 5 8-15,-3 11 10 16,12 5-4-16,14 4-49 16,15 0 17-16,19 4-27 15,9-1-90-15,17-3 59 16,33-7-10-16</inkml:trace>
  <inkml:trace contextRef="#ctx0" brushRef="#br0" timeOffset="11416.24">22725 8330 81 0,'179'11'124'16,"-129"-24"-14"-16,-10-5 25 16,-2-3-53-16,0-8-18 15,6-5-11-15,1-6-16 16,-3-3-37-16,-8 4 0 16,-14 8 0-16,-15 12 9 15,-5 12 38-15,-15 7-36 16,-22 0-11-16,-12 14-1 15,4 6 1-15,7 3 0 16,13 2 4-16,12 4-3 16,13 1-1-16,0 0-4 15,21-3 1-15,12-5-23 16,-1-7-38-16,3-8 26 16,3-7 22-16,0 0 13 15,4-9-17-15,-1-8 20 0,-4-3 42 16,-2-5 4-16,-7 1-33 15,-7 6 4-15,-12 5-6 16,-5 7 0-16,-4 6-5 16,0 0-6-16,-17 6-15 15,-12 7 13-15,1 4 2 16,13 1-1-16,10 2-3 16,5 1-25-16,10-3-56 15,22-2-25-15,10-6-96 16</inkml:trace>
  <inkml:trace contextRef="#ctx0" brushRef="#br0" timeOffset="11837.23">23904 8028 403 0,'0'0'13'0,"45"-51"62"16,-41 43 45-16,-4 8-76 15,0 5-44-15,-29 16 0 16,-1 9 37-16,-2 6-26 15,-1 10-7-15,-3 7-3 16,-8 6-1-16,-8 4 0 16,-12-6-14-16,0-4-32 15,4-15 33-15,14-11 3 0,18-14 10 16,14-8 11-16,7-5 20 16,3 0 34-1,4-16 6-15,0-7-55 0,25-8 15 16,30-8-30-16,16-4-1 15,15 0-24-15,2 1-31 16,-11 7-11-16,-7 11 26 16,-12 13 34-16,-7 11-11 15,-2 0 3-15,-6 6 12 16,-13 10 2-16,-19 5 0 16,-11 1 0-16,-15 2 3 15,-36-5 13-15,-9-4-4 16,-8-3 0-16,-5-2-7 15,1-5-5-15,6-3-3 16,19-2-87-16,27-6-187 0</inkml:trace>
  <inkml:trace contextRef="#ctx0" brushRef="#br0" timeOffset="12038.9">24459 8008 565 0,'0'0'8'16,"-65"57"48"-16,27-18 16 15,-5 8-26-15,-3 5-12 16,-8 2-13-16,2-5-21 0,9-8-16 16,13-10-67-16,16-12-2 15,14-11-9-15,0-8-162 16</inkml:trace>
  <inkml:trace contextRef="#ctx0" brushRef="#br0" timeOffset="12190.56">24514 7999 798 0,'0'0'0'0,"139"-13"-5"16,-45 13 4-16,3 0-43 0,-27 8-112 15</inkml:trace>
  <inkml:trace contextRef="#ctx0" brushRef="#br0" timeOffset="12670.49">18867 9124 518 0,'0'0'2'16,"-13"52"-1"-16,-4-21 37 15,1-3-23-15,4-5-6 16,0-5-7-16,7-4 1 16,3-8 1-16,2-3-4 15,0-3-7-15,0-6-29 16,0-11-103-16</inkml:trace>
  <inkml:trace contextRef="#ctx0" brushRef="#br0" timeOffset="12831.59">18997 8920 809 0,'0'0'39'0,"0"0"-30"15,0 0 25-15,0 0-25 16,0 0-9-16,0 0-21 15,-12-7-42-15,12 8-73 16,0 4-5-16,6 6-106 16</inkml:trace>
  <inkml:trace contextRef="#ctx0" brushRef="#br0" timeOffset="13172.33">19227 9109 575 0,'0'0'0'0,"0"0"0"16,0 0 47-16,0 0 5 0,-58 51-22 16,43-45-9-16,4-1-12 15,2-4-6-15,2 1 0 16,-2-2 5-16,6-3 7 16,3-8-15-16,0-6-25 15,30-3-20-15,17 1 22 16,3 4-25-16,0 5 33 15,-7 7 11-15,2 3 4 16,-6 0 14-16,4 3 36 16,-2 8-3-16,-8 1-9 15,-8 4 15-15,-12-2-33 16,-5 2-8-16,-8-2-2 16,0-4-7-16,0-1-3 15,-12-4-2-15,-2-2-28 16,3-2-55-16,11-1-92 0</inkml:trace>
  <inkml:trace contextRef="#ctx0" brushRef="#br0" timeOffset="13549.4">20489 8944 653 0,'0'0'33'0,"0"0"-7"16,-87 62 43-1,53-25-17-15,6 7-3 0,3 6-25 16,3-2-15-16,0-1-7 16,-6-6-2-16,2-9-7 15,7-11-25-15,4-11-20 16,4-7 5-16,10-3 37 16,1-17 1-16,0-8-26 15,4-8-1-15,30-7 6 16,17-7 29-16,12-6 0 15,12-3 2-15,5-1 4 16,3 10 3-16,-9 10-6 16,-10 11 32-16,-6 11 16 15,-3 6-16-15,7 6-30 16,-7 1-4-16,0 2-1 16,-13 0-12-16,-9 6-31 15,-17 10-38-15,-16 7-66 0,-26 4-121 16</inkml:trace>
  <inkml:trace contextRef="#ctx0" brushRef="#br0" timeOffset="13689.31">20460 9155 511 0,'0'0'42'0,"0"0"-2"16,0 0 48-16,0 0-39 16,0 0 12-16,0 0-19 15,206 11-42-15,-111-13-5 16,5-10-73-16,-16-2-77 0,-17-3-309 15</inkml:trace>
  <inkml:trace contextRef="#ctx0" brushRef="#br0" timeOffset="13800">20900 9078 507 0,'0'0'35'16,"-130"14"-32"-16,71-4-2 16,5 5 4-16,12-1-5 15,5 2 0-15,19 1-2 16,12 0-26-16,6 0-156 15</inkml:trace>
  <inkml:trace contextRef="#ctx0" brushRef="#br0" timeOffset="14061.01">21360 9151 733 0,'0'0'5'0,"0"0"-5"16,0 0 18-16,0 0-17 16,0 0-1-16,-142-25-4 15,87 30 1-15,-7 4 3 16,7 3 2-16,5 2-2 16,9 1 0-16,18-2-2 15,20 1-7-15,3-2-48 16,26-2-2-16,28-5-26 15,6-3-61-15,2-2-11 0</inkml:trace>
  <inkml:trace contextRef="#ctx0" brushRef="#br0" timeOffset="14228.59">21381 9152 394 0,'0'0'81'0,"0"0"-47"16,38-45 71-16,-38 42-15 16,0 3-53-16,0 0-32 15,-22 2-5-15,-2 7 1 16,-5 4 10-16,9 2-5 15,10 2-3-15,5 0-3 16,5 0-34-16,4-1-28 16,27-6-60-16,13-9-177 15</inkml:trace>
  <inkml:trace contextRef="#ctx0" brushRef="#br0" timeOffset="14422.4">21945 8838 642 0,'0'0'4'16,"0"0"-4"-16,0 0 55 15,-142 75-8-15,110-41-11 16,6 6-24-16,8-2-6 16,0 5-6-16,-2-2-5 15,0-1-58-15,4-4-60 16,7-10-65-16,9-10-157 0</inkml:trace>
  <inkml:trace contextRef="#ctx0" brushRef="#br0" timeOffset="14603.59">22314 8853 574 0,'0'0'68'0,"0"0"-53"16,-104 50 96-16,61-18-53 15,4 5-34-15,16 1-13 16,19 1-10-16,4 1-1 16,0-1-28-16,3-1-135 15,28-6-270-15</inkml:trace>
  <inkml:trace contextRef="#ctx0" brushRef="#br0" timeOffset="14935.07">22705 8983 812 0,'0'0'10'0,"0"0"-10"16,0 0 0-16,0 0-14 16,153-5 8-16,-101 17 2 15,-13 5-14-15,-19 4-30 0,-20 0 12 16,-20 5-24-1,-43-2 42-15,-23 1 18 0,-2-4 0 16,0-2 32-16,16-4 22 16,19-4-19-16,22-2 18 15,19-5-25-15,12-1-12 16,0-2-1-16,32 0-4 16,39-1 16-16,29 0-27 15,28-2-20-15,11-10-120 16,1-6-126-16</inkml:trace>
  <inkml:trace contextRef="#ctx0" brushRef="#br0" timeOffset="15230.34">23492 9039 679 0,'0'0'40'0,"0"0"-20"16,-157 4 59-16,107 9-36 0,6 1-24 15,8 1-8-15,7 6-2 16,12-3-7-16,9 3-2 15,8-1-1-15,11-1-20 16,35-5-32-16,13-6-18 16,12-6 12-16,5-2 22 15,-9-5-16-15,-9-10 31 16,-13-8 22-16,-7-2 87 16,-16-5 12-16,-13 2-1 15,-9 2-71-15,-4 6-10 16,-31 6-6-16,-10 7-11 0,-2 7-8 15,6 0-5 1,8 0-21-16,15 7-33 0,18 0-53 16,0 0-8-16,42 0-51 15</inkml:trace>
  <inkml:trace contextRef="#ctx0" brushRef="#br0" timeOffset="15555.25">23810 9080 694 0,'0'0'29'15,"0"0"2"-15,0 0 18 16,0 0-16-16,-166 41-16 16,133-24-4-16,13 0-5 15,7 2-8-15,13-3 4 16,0 0-4-16,28-2-6 16,18-4-20-16,8-5-2 0,14-5 6 15,3 0 3 1,-4-11-6-16,-6-6 25 0,-10-5 2 15,-12-6 48-15,-14-1 19 16,-13 0-21-16,-12 5-15 16,-6 7-1-16,-35 8-5 15,-18 6-27-15,-11 3-4 16,-5 0 1-16,8 7-11 16,8 3-9-16,18 0-31 15,11 2-39-15,25-3-59 16,5-1-33-16,44-1-24 15</inkml:trace>
  <inkml:trace contextRef="#ctx0" brushRef="#br0" timeOffset="15930.5">24440 9085 247 0,'0'0'484'0,"0"0"-413"16,85-53 15-16,-75 40-45 15,-7 1 10-15,-3 5-33 16,0 2 4-16,-22 4-20 15,-22 1-2-15,-14 0-15 16,-6 3 9-16,-1 6 2 16,11 4-8-16,14-3 4 15,16 3-32-15,15 1-14 16,9-2-20-16,22-1-8 0,22-1-29 16,6-6-36-16,2-3 112 15,-7-1 17-15,-2-2 18 16,-2-8 26-16,-8-2 60 15,-5-2 1-15,-1 1-7 16,-14 6-37-16,-6 3 2 16,-7 4-2-16,0 0-43 15,-13 7-2-15,-18 10 2 16,-8 5 41-16,-1 6-33 16,-6 9 0-16,-5 4-7 0,-9 7-1 15,-11 3-3 1,-11 2-130-16,-3-3-151 0</inkml:trace>
  <inkml:trace contextRef="#ctx0" brushRef="#br0" timeOffset="16480.33">20231 9659 684 0,'0'0'1'0,"192"0"4"16,-37 0 55-16,34 1-13 15,28-1 1-15,16 1-5 16,2-1-15-16,-5 0-20 16,-27 2-8-16,-35 0-12 15,-50 1-4-15,-52-3-28 16,-39 2-2-16,-27-1 7 15,-23-1-7-15,-51 0 35 16,-31 0 2-16,-25 0-60 16,-17 0-25-16,-11 0-86 15</inkml:trace>
  <inkml:trace contextRef="#ctx0" brushRef="#br0" timeOffset="16779.75">19767 9731 638 0,'0'0'47'15,"0"0"-44"-15,0 0-1 16,0 0 3-16,-40 49 3 16,134-40-7-16,37-4 4 15,26 0 1-15,30-5-5 16,27 0 0-16,18 0 0 16,10-10 5-16,-8 0 3 15,-34 0 11-15,-49 1 15 16,-50 4 6-16,-44 2 19 15,-27 0 3-15,-23 1 0 0,-7 1-16 16,0 1 4-16,0 0-10 16,0 0-18-16,0 0-17 15,0 0-6-15,-10 0-21 16,-4-1-39-16,-11 1-64 16,-11-2-50-16,0-1-157 15</inkml:trace>
  <inkml:trace contextRef="#ctx0" brushRef="#br0" timeOffset="18746.57">6250 4035 287 0,'0'0'192'15,"0"0"-142"-15,0 0 9 16,0 0 4-16,0 0-18 16,0 0-23-16,-3 2 9 15,3-2-11-15,0 1-12 0,0-1-1 16,0 0-7-1,0 0 0-15,0 0 2 0,0 1-1 16,8-1 1-16,29 0 3 16,14 0 1-16,17 0-1 15,14 0-2 1,18-2 8-16,9-5-10 0,6 2 8 16,-5-2-8-16,-9 1-1 15,-12-2 0-15,-19 2-1 16,-20 0 0-16,-20 2-5 15,-18 0 1-15,-9 4-9 16,-3 0-25-16,-3 0-8 16,-30 0-21-16,-12 0-2 15,-11 5-54-15,-7 1-92 16</inkml:trace>
  <inkml:trace contextRef="#ctx0" brushRef="#br0" timeOffset="19151.2">6250 4096 312 0,'0'0'16'0,"0"0"8"16,0 0 3-16,0 0-17 15,0 0 42-15,0 0 29 16,48 21-14-16,9-21-7 16,22 0-17-16,12 0-14 15,19 0 2-15,2-5-7 16,4-2-6-16,-4 0-9 15,0 0-7-15,-5-3-1 16,-7 0 20-16,-6 1 13 0,-19-2-9 16,-17 2-8-16,-20 2-4 15,-9 2-1-15,-19 3 6 16,-8-1-2-16,1 3 4 16,-3-2-11-16,0 2-3 15,0 0-5-15,0-2-1 16,0 2-1-16,0-1-5 15,6 1-5-15,3 0-7 16,1 0-4-16,1 0 6 16,-4 0-11-16,-5 0-44 15,-2 0-22-15,0 0 19 16,0 3-22-16,0-1 15 16,-21 1-11-16,-3-1-280 15</inkml:trace>
  <inkml:trace contextRef="#ctx0" brushRef="#br0" timeOffset="19462.96">7259 4052 645 0,'0'0'67'0,"0"0"-27"16,0 0-5-16,0 0-25 15,204-4-3-15,-99 4 0 0,24 0-5 16,18 0-1-1,19 0 1-15,10 4-2 0,5 6-2 16,-7-5 1-16,-13 2-1 16,-12 0-6-16,-22-1-4 15,-15-5 0-15,-18 3 9 16,-15-4 3-16,-21 0 0 16,-24 0 0-16,-17 0 0 15,-11 0 0-15,-6 0 2 16,0 0 4-16,0 0-6 15,0 0-17-15,0 0-58 16,-15 0-35-16,-15 1-64 16</inkml:trace>
  <inkml:trace contextRef="#ctx0" brushRef="#br0" timeOffset="19822.12">7124 4065 516 0,'0'0'0'16,"0"0"-17"-16,164-3 13 15,-64 3 4-15,21 0 23 16,16 0-6-16,14 0 1 0,3 0 3 15,3 0 8 1,-10 0-25-16,-6 3-4 0,-5 3-4 16,-5-1-4-16,-22 1 0 15,-18-1 1-15,-29-4 6 16,-21 2-9-16,-16-3 10 16,-13 0 6-16,-10 0 2 15,-2 0 12-15,0 0 4 16,0 0-23-16,0 0-1 15,0 1-18-15,-2 0-72 16,-7-1-124-16</inkml:trace>
  <inkml:trace contextRef="#ctx0" brushRef="#br0" timeOffset="23464">7509 12896 387 0,'0'0'62'0,"0"0"-41"15,0 0 12-15,0 0-2 16,0 0-7-16,0 0 1 15,0 0 2-15,-3 0-12 16,3 0 10-16,0 0-4 0,0 0 2 16,0 0-7-1,0 1-4-15,0 0-10 0,4 1 3 16,16 1-3-16,9-1 14 16,12 3-8-16,12-1 21 15,13 0-11-15,15 0-9 16,17 1 4-16,20-1-13 15,3 1 2-15,5-2-1 16,4 2-1-16,-4-1-9 16,-2 1-3-16,-14-2-10 15,-12 0 5-15,-20 2 6 16,-13-3 10-16,-14 1-1 16,-5 0-2-16,-8-2 1 15,-8-1 1-15,-5 0-10 16,-6 0-12-16,-7 0-3 0,-11 0-10 15,-1 0-12 1,0 0-38-16,-8 0-43 0</inkml:trace>
  <inkml:trace contextRef="#ctx0" brushRef="#br0" timeOffset="23917.59">7463 12989 463 0,'0'0'16'0,"0"0"-16"16,0 0 17-16,0 0 27 0,0 0 1 15,0 0-1-15,-70 25-10 16,102-20-2-16,19-1-9 15,23-1 0-15,24 0-7 16,20-1 0-16,19 0-10 16,9-2-1-16,-3 0-3 15,2 0-1-15,-14 0-1 16,-1 1 2-16,-14 2 0 16,-16-3-2-16,-18 3 2 15,-23 0-1-15,-15-3-1 16,-14 0 2-16,-18 0 5 15,-4 0-4-15,-8 0 7 0,0 0 13 16,0 0 10-16,0 0-8 16,0 0-13-16,0 0-6 15,0 0-5-15,0 0-1 16,0 0-6-16,0 0-3 16,0 0-3-16,0 0-39 15,0 0-10-15,0 0-47 16,0-4-73-16</inkml:trace>
  <inkml:trace contextRef="#ctx0" brushRef="#br0" timeOffset="30681.76">8978 11276 384 0,'0'0'58'0,"0"0"-54"0,0 0 39 16,0 0 10-16,0 0-16 15,0 0-3-15,0 0-16 16,-18 0-6-16,18 0-2 16,0 0-3-16,0 0-7 15,0 0 5-15,0 0-5 16,0 0 1-16,0 0 0 15,0 0-1-15,0 0 2 16,9 0-4-16,3 0 1 16,3 0 1-16,4 0-1 0,-2 0-2 15,-4 0-6-15,1 0 0 16,-4 0 3-16,0 0 4 16,1 0-3-16,1 0 5 15,1 0-4-15,1 0-1 16,2 0-2-16,5 0 5 15,3 1 2-15,2 1 0 16,4-1-2-16,2-1 2 16,-2 2 0-16,-3-1-1 15,1-1 1-15,0 0-2 16,2 2-3-16,0-1 4 16,0-1-1-16,-1 1-6 15,7 1 6-15,-1-2 2 16,2 3 0-16,2-3-2 15,-4 1 2-15,-3 0 0 0,-1-1 0 16,-1 3-1 0,0-2 1-16,4 2 0 0,-1 0 0 15,3-2 0-15,3 2-1 16,4-1 2-16,5-1-5 16,2 2 8-16,-2-2-5 15,1 2 1-15,-3 0-1 16,-1-2-1-16,-2 2 4 15,-5 0-4-15,-4-1 6 16,-4 3-4-16,0-3 0 16,-3 0 0-16,-3 1 0 15,2-1-1-15,0-2 1 0,6 3 2 16,3 0 11 0,2-1-13-16,5 1 0 0,4 0 1 15,3 0-1-15,-3 0 13 16,-1 2-12-16,-2-2 1 15,-5 0 1-15,-4 0-3 16,-2-1 0-16,2 1 0 16,-1 0 2-16,5 0-4 15,0 1 4-15,0-1-4 16,5-2 2-16,2 2 0 16,6 0 0-16,-1 1-3 15,5-1 3-15,1 1 4 16,-4-1-4-16,-3 2 1 15,1-2-1-15,-9 0 0 0,3 0-1 16,1 1-3-16,1 0 3 16,-1-1-2-16,10 0 2 15,0 2 1-15,8-1 0 16,1 2 0-16,5-2 4 16,-1 0-1-16,-1 0-3 15,3 0 1-15,2 0-2 16,2-1 2-16,3 1-5 15,2 1 8-15,-2-3-3 16,-7 1-1-16,-3 0-4 16,-1-3 3-16,-4 1 1 0,7 2 0 15,-2 0 4 1,2 1-7-16,-3-1 6 0,-2 2-6 16,-6-4 5-16,-1 2-2 15,1 0 1-15,-3 1-1 16,3-1 1-16,3 0-5 15,-1-2 6-15,3 1-2 16,4-1 0-16,0 2-2 16,4-3 0-16,-6 4 2 15,0-4-7-15,-7 1 7 16,-3 1 0-16,3-2 1 16,1 0-1-16,6 1 0 15,0-1 1-15,5 0-3 16,3 0 2-16,-9 0 0 15,3 0 1-15,-13 0 9 0,-8 0 6 16,-7 0 14 0,-5-3 3-16,-13 1 18 0,-2-1 10 15,-5 0-20-15,-2 2-12 16,-8-1-9-16,1 2-20 16,-2 0 2-16,-3 0-2 15,0-1-2-15,0-1-17 16,0 1-61-16,-11-2-87 15</inkml:trace>
  <inkml:trace contextRef="#ctx0" brushRef="#br0" timeOffset="32663.7">14018 11397 331 0,'0'0'22'15,"0"0"-22"-15,0 0 37 0,0 0 8 16,148 0 1-1,-112 0 5-15,2 0-4 0,-3 0-27 16,5 0-4-16,6 0-10 16,0 0 1-16,8 0-4 15,6 0-3-15,2 1 0 16,6 1 0-16,-1-1 0 16,3 1-4-16,-9 0-2 15,-1-2-2-15,-1 0 3 16,-8 0-3-16,-1 0 8 15,-4 0-10-15,-3 0 9 16,0 0 1-16,-6 0-3 16,-1 0 2-16,-8 0-4 15,-7 0 5-15,-4 0-1 16,-8 0 2-16,-2 0-1 16,-5 0 0-16,-2 0 0 0,0 0 0 15,0 0 17-15,-5-2-4 16,-22-1-12-16,-10-1-1 15,-14 1-1-15,-7-1-1 16,-15 0 4-16,-15-1-4 16,-18 1 0-16,-31-1-1 15,-14-2-1-15,-11 2-9 16,-1 0-10-16,17 2 0 16,15 2 2-16,26 1 10 15,25 0 9-15,19 0-1 16,26 0 2-16,16 0 2 15,16 0 1-15,3 1 0 16,14 4-1-16,36 0 7 0,17 2 10 16,22-3 1-16,18 2-13 15,2-3 2-15,10 2-3 16,6-1-1-16,-1-1-4 16,3 1 0-16,-2-4-2 15,-13 0-5-15,-21 0-8 16,-18 0 4-16,-18 0-4 15,-14-1 3-15,-13 1 9 16,-15 0 1-16,-12 0 4 16,-1 0-2-16,0 0 9 0,-21-3-9 15,-17 0-1-15,-20 1 1 16,-21-1-12-16,-21-1-8 16,-27 2-15-1,-16 1-35-15,-8-2-33 0,-6 1-15 16</inkml:trace>
  <inkml:trace contextRef="#ctx0" brushRef="#br0" timeOffset="32948.42">13723 11375 178 0,'0'0'13'0,"0"0"25"15,0 0 44-15,0 0-33 16,0 0-3-16,222 15-18 16,-103-9-17-16,2-2-6 15,-2 1-5-15,-2-3-1 0,-5-1 1 16,-3 1 0-1,-13-2-1-15,-9 0 1 0,-18 0 6 16,-16 0 31-16,-15 0 12 16,-14 0 4-16,-5-3-1 15,-12 3-3-15,-4-2-1 16,-2 2-3-16,3 0-16 16,-4 0-6-16,1 0-12 15,2 0-5-15,2-2-6 16,1 0-12-16,1 1-18 15,-3 1-24-15,3 0-41 16,-1-3-70-16</inkml:trace>
  <inkml:trace contextRef="#ctx0" brushRef="#br0" timeOffset="36374.28">7961 12085 257 0,'0'0'69'16,"0"0"-37"-16,0 0 18 0,0 0-5 16,0 0-17-16,0 0 0 15,0 0-13-15,-3 0-7 16,3 0-6-16,0 0 8 16,0 0-5-16,0 0 1 15,0 0 9-15,0 0 1 16,0 0 9-16,0 0 0 15,0 0 4-15,-3 0-2 16,3 0-3-16,0 0-3 16,-4 0-9-16,4 0 3 0,0 0-8 15,0 2-7-15,0-2 0 16,0 0 1-16,0 0 0 16,0 0-1-16,0 0-2 15,0 0 2-15,0 0-2 16,0 0 2-16,0 0 0 15,0 0-2-15,0 0-7 16,0 0 8-16,0 0-2 16,0 0-2-16,0 0 5 15,0 0 1-15,0 0 2 16,0 0-6-16,0 0 2 16,0 0 1-16,0 0 0 15,0 0 4-15,0 0-4 16,0 0 0-16,0 0 3 0,0 0-3 15,0 0 1-15,0 0 2 16,0 0 2-16,0 0-5 16,0 0 0-16,0 0 6 15,0 0-5-15,0 0 0 16,0 0 3-16,0 0-2 16,0 0 2-16,0 0 4 15,0 0-4-15,0 0-3 16,0 0 1-16,0 0 1 15,0 0-3-15,0 0 0 16,0 0 0-16,-2 0-1 16,2 0-1-16,0 0-12 15,0 0-2-15,0 0-30 16,0 0-37-16,0 0-78 0</inkml:trace>
  <inkml:trace contextRef="#ctx0" brushRef="#br0" timeOffset="39615.98">12139 12684 417 0,'0'0'86'0,"0"0"-86"16,0 0 4-16,0 0 11 15,0 0 19-15,160-11 12 16,-105 6-6-16,6-1 5 16,9-2-17-16,11 1 11 15,8-3-24-15,2 2-9 0,-7 0-5 16,-4-1 1-1,-13 1 0-15,-16 0-2 0,-17 3 0 16,-15 2-1-16,-8 1 0 16,-11 2-12-16,0-2-19 15,0-3-36-15,-12-3-109 16</inkml:trace>
  <inkml:trace contextRef="#ctx0" brushRef="#br0" timeOffset="40329.31">12604 12441 747 0,'0'0'44'0,"0"0"-42"15,0 0-2-15,0 0 33 16,0 0-22-16,0 0-11 15,72-7-4-15,-14 7 0 16,6 4 1-16,-2 2-17 16,1 1 5-16,-1 0 2 15,-10 3-21-15,-8 0-9 16,-3 1 6-16,-7 0 4 16,-12 0 1-16,-8 1-14 15,-8 0 5-15,-6 0 5 16,0-2 25-16,0 4-6 0,-6 1 12 15,-13 3 4 1,-6 4 1-16,2 3 0 0,-3 1 1 16,4 2-3-16,2-1-3 15,6-4 5-15,6-3-1 16,5-5 1-16,3-2-1 16,0-5 1-16,0-5-2 15,0-1 5-15,0-2-2 16,-1 0 46-16,-9-7-11 15,-6-6-28-15,-3-6-6 16,-2-3 8-16,-7-7-10 16,-4-3-3-16,-6-6 2 0,-6-3-12 15,5-1 12-15,1 1-26 16,5 4 27-16,8 7 18 16,1 9-8-16,7 6-7 15,8 5-3-15,5 5 7 16,4 5 7-16,0-2-14 15,0 2 0-15,16 0-8 16,7 0 8-16,2 10 0 16,0 9 0-16,-2 5 0 15,-10 12 10-15,-12 6 3 16,-1 8 6-16,-1 2-14 16,-24-1-5-16,-11-4 1 15,-7-7-1-15,1-5 0 16,5-8 0-16,-2-6-4 15,9-4-3-15,6-6-30 0,0-5-104 16</inkml:trace>
  <inkml:trace contextRef="#ctx0" brushRef="#br0" timeOffset="43033.93">8414 13874 346 0,'0'0'132'16,"0"0"-130"-16,0 0 3 15,0 0-9-15,0 0 6 16,0 0-2-16,170 1 2 15,-122 0 13-15,0 1-3 16,10 0-9-16,9 1-3 16,11 2 5-16,17 1 21 15,21 0 10-15,14-1-23 16,18 1 0-16,14-3 0 16,1 2-9-16,9 0 1 15,-5-4 0-15,-17-1 19 16,-11 0 4-16,-27 0-16 15,-11 0-7-15,-25-3-5 0,-14-2-20 16,-19 2-4-16,-22 0 23 16,-13 0 1-16,-8 0 0 15,0-2-17-15,-36 2-23 16,-16 1-14-16,-23 1-16 16,-15 1-18-16,-18 0-76 15</inkml:trace>
  <inkml:trace contextRef="#ctx0" brushRef="#br0" timeOffset="43396.26">8429 13987 572 0,'0'0'0'16,"0"0"-17"-16,0 0-3 15,0 0 20-15,0 0 10 16,0 0 12-16,69 22 35 15,46-20-43-15,20-2-13 16,19 0 3-16,13 0-3 16,14 0 15-16,6 0 16 15,12-2 1-15,-4-1 3 16,-14-2-10-16,-17 1 1 16,-28-2 14-16,-28-1-6 15,-23 5-31-15,-26-2-2 0,-11 1 2 16,-13 0-1-1,-11 2-1-15,-13 0-2 0,-11-1 1 16,0 2 3-16,0 0 11 16,0 0 1-16,0 0-16 15,0 0-26-15,0 0-6 16,-2 0-56-16,-19 0-29 16,-10 0-50-16</inkml:trace>
  <inkml:trace contextRef="#ctx0" brushRef="#br0" timeOffset="45045.8">6660 9639 617 0,'0'0'6'0,"0"0"-4"16,0 0 8-16,0 0 19 15,0 0-28-15,5 54 23 16,12-18 6-16,0 4-12 15,-4 6-10-15,-5 0-7 16,-4-1 8-16,-4 0-6 16,0 1 12-16,0-6-15 15,0-2 2-15,-7-6-2 0,1-4 0 16,-3-9-2-16,0-5-6 16,3-4-18-16,0-5-13 15,-3-3-34-15,-3-2-54 16,-9 0-151-16</inkml:trace>
  <inkml:trace contextRef="#ctx0" brushRef="#br0" timeOffset="45755.44">6192 9978 526 0,'0'0'23'0,"0"0"-20"15,0 0 11-15,155 43 36 16,-77-16-29-16,11 4 9 16,2-1-15-16,-3-2-3 15,-13-3-12-15,-13-2 0 16,-15-5-6-16,-7 0 6 16,-10-7-17-16,-11-3 3 15,-4-4-12-15,-8-2 26 16,1-2 3-16,2 0 29 15,2-10 2-15,3-8-30 16,-2-7 16-16,-1-9 3 16,5-7-12-16,-1-3 3 0,5-2-13 15,-1 12-1 1,-4 5 0-16,-7 9 0 0,3 7 0 16,-6 5 0-16,-3 3 0 15,1 1 0-15,-4 1 0 16,0 2-2-16,0 0 2 15,0 1-7-15,0-2 0 16,-19 2-2-16,-12 0-7 16,-14 0-7-16,-14 6 4 15,-8 2 8-15,-17 1-8 16,-11-1 12-16,-13 1 0 16,-1-1 7-16,-1-3 0 0,14 2 3 15,12-3 5-15,19 1 7 16,13-1-7-16,11 0 1 15,11-2 4-15,14 0-5 16,9-2-3-16,7 0 2 16,0 0-2-16,0 0 1 15,0 0-6-15,0 0 0 16,16 1 0-16,-2 1 0 16,5 0 0-16,-4 1 0 15,-2-1 0-15,4 0-1 16,-4 0 2-16,-4-1-1 15,-3 1 0-15,0-2 0 16,-3 0 0-16,0 1-1 16,-3-1 1-16,0 0-7 15,0 0-10-15,0 0-22 0,0 0-26 16,0 0-66-16,0-1-119 16</inkml:trace>
  <inkml:trace contextRef="#ctx0" brushRef="#br0" timeOffset="50845.03">7069 12910 270 0,'0'0'179'16,"0"0"-179"-16,0 0-28 15,0 0 28-15,0 0 9 16,0 0 13-16,-133 18 14 16,104-16-3-16,-3-1-30 15,-7-1 0-15,-2 0 2 16,-1 0 15-16,-9 0 14 15,5 0-19-15,-5-1-2 16,6-4-6-16,-1 0-4 16,1 1 8-16,1-2 0 15,0 1 8-15,1 1-12 0,0 1 1 16,1 1-1-16,2-3 0 16,2 2-4-16,1-4-1 15,3 1-1 1,0-2-1-16,-2 0 0 0,3-4 0 15,-1 0 1-15,4-2 6 16,3-2 6-16,6 0 2 16,5-1-14-16,8-2 0 15,5 2-1-15,3 0 2 16,0 2-2-16,0 3 1 0,0-1 3 16,3 0-3-1,9 1-1-15,0 0 0 0,1 0 7 16,-2 0 4-16,5-3-8 15,-4 0-2-15,0 0 3 16,2-1-3-16,-4 2 4 16,0 0-5-16,1 1 1 15,4-2-1-15,1 3 1 16,5-2 16-16,7 0-17 16,4 0-6-16,11 0 3 15,-1 0 2-15,4 0-10 16,-4 0 3-16,-2-1 3 15,-3 2 5-15,4 1-11 16,-7 0 5-16,3 5 6 16,2 2-5-16,-2 0-2 0,9 3 5 15,6-1 0-15,8 1-2 16,7-1 3-16,1 1 0 16,2-5 0-16,0 3 1 15,6 1 0-15,-1-2 0 16,2 0 0-16,-2 1 0 15,4 1-5-15,-2 0-4 16,1 0-7-16,2-3-3 16,2 3 3-16,2-1 8 15,-1-2 4-15,-1 2 4 16,0 0 0-16,-2 1-1 16,-6 0 0-16,-2 3-7 0,-8-2 7 15,-2 2 0-15,4 0 1 16,3 0-2-16,13 0 2 15,2 0 0-15,5 0 2 16,-3 0-2-16,-10 0 0 16,-8 0 1-16,-6 0-1 15,-5-1-1-15,-5-1 1 16,2 2 0-16,-6-2 0 16,4-1 0-16,-3 1 0 15,-1 0 0-15,1-1-5 16,-6 1-24-16,-2-1 6 15,-3-1 9-15,0 1 7 16,-6-1 5-16,3 1 2 16,3 0 0-16,3-2-2 15,1 2 2-15,1-1 0 0,10 2 2 16,-2 0-1-16,7 1 6 16,2-1-7-16,-2 2 0 15,3 0 0-15,-1 0 0 16,1-2 3-16,-1 2-3 15,2 0-11-15,-2 0-18 16,2 0-8-16,-1 0 17 16,-2 0 19-16,-2 0 1 15,-2 0 7-15,3 0-6 16,-6 0 5-16,2 0 14 0,-10 0-16 16,0 0 4-1,-1 2 11-15,3 1-7 0,-1-1-5 16,3 1-2-16,-3-2 0 15,-7 2 2-15,0 0-6 16,-2 1 4-16,-5-1 1 16,2 0-3-16,3 0-3 15,-6-2 6-15,-1 2 9 16,-3 1-5-16,-4-4-4 16,-1 3-4-16,1-1-2 15,-2-1 0-15,2 2 0 16,2 0 2-16,-5 0-2 15,-2-1 0-15,3 1-1 16,0 0 1-16,8 2 0 16,4-1 1-16,2 0 0 0,0 2-1 15,2-1 0 1,-2 2 6-16,-3 0-6 0,-2 0 0 16,-8 3-1-16,-5-3-4 15,-8 3 5-15,-7 2 0 16,-1 0 0-16,0 4 3 15,-4 2-1-15,-17 2-1 16,3 1 4-16,-8 0-2 16,-2 1 4-16,-2 3 5 15,2-1-3-15,-2 1-5 16,0-1-1-16,1-1-3 16,-4 1-2-16,0-3 2 0,-2-2 3 15,0 0-3-15,-1-5 0 16,-1 0 0-16,1 0 3 15,-2-3-1-15,-1 3 0 16,-2-1-2-16,-1-1 0 16,-1-1 0-16,3-4 0 15,-3-1 0-15,-2 1 3 16,0-3 1-16,0 0 0 16,-1 2-1-16,-3-3-2 15,-5 1 3-15,-4-3-3 16,-5 2-1-16,-5-1 10 15,-12 0-6-15,-3-2-1 16,-1 3 1-16,6-1 5 0,7 0 7 16,4-2 13-1,4 1-22-15,4-1-4 0,-4 2-1 16,-1-2-2-16,-1 0 3 16,-2 0-3-16,-5 0-3 15,-3 0 3-15,1 0 0 16,-2 0-1-16,1 0 1 15,-2 0 0-15,2 0 3 16,1 0-3-16,3 0 6 16,-4 0 0-16,0 0-4 15,-2 0 2-15,-2 0-4 16,8 1 1-16,-4 1-1 16,11-2 1-16,0 1-2 15,7 2 1-15,2-1-2 0,2 2 2 16,6-1 2-16,2-1-1 15,4 1-1-15,-3 0 0 16,-5-1-6-16,-3 1 4 16,-10-1 0-16,-1 1 2 15,-3-1-1-15,3 0 1 16,4 0 0-16,1 1 0 16,0-1 0-16,-1-1 0 15,1 3 0-15,4 0 0 16,-4-1 0-16,-2-1 0 15,-5-1 0-15,-9 2 0 16,3 1-4-16,1-3 4 16,2 1 0-16,5 1 0 0,9-1 1 15,5 0 4 1,2 1-5-16,6-1 0 0,-1 3 0 16,-1-5 0-16,3 5 2 15,-6-2-2-15,1 1-1 16,0 1 1-16,-3-3 2 15,-4 1 2-15,7 0-4 16,-9 1 0-16,2-2 0 16,2 0-3-16,1 1 3 15,11-2-2-15,-2 2 2 16,9 0 0-16,-2 0 0 16,3-1-1-16,0 1 1 0,-3 1 0 15,7-3-1-15,2 1 1 16,7 0 2-16,1-1 2 15,8-1-4-15,3 0 0 16,-2 0 2-16,-1 0-2 16,0-3 0-16,1-5 1 15,3-6-1-15,-2-3 1 16,-1-2-2-16,0-5 2 16,-4 1-1-16,5-1 0 15,2 1 0-15,1 0 7 16,3 4-2-16,0 5-1 15,0-1 10-15,3 3-12 16,15-1-1-16,2 0 1 16,6 2-2-16,-2-3 3 15,3 0-3-15,-4 2 0 0,-2-2-2 16,-1 4 2-16,-7 1-2 16,0 0 1-16,1 0-1 15,-7-1-2-15,1 1 0 16,-5-1 3-16,3 0 1 15,3 2 0-15,-5-1-1 16,4 2 1-16,-5 2-3 16,1-1 3-16,-2 3 0 15,5-2 0-15,-4 2 0 16,0 0 0-16,3 0 1 16,-1-1-1-16,-4 0 0 15,11 0 0-15,-6-2 5 0,6-1-5 16,0 0-1-16,0-1 1 15,0 1 0-15,6 0 0 16,-2-1 0-16,-3-1 0 16,7-2 0-16,-5 2 0 15,4 0-1-15,-4 3 0 16,0 2 1-16,1-1-2 16,8 0 0-16,3 1-1 15,-2-1 3-15,7 2 0 16,5-1 0-16,4 1 2 15,9-1-2-15,10 1 1 16,1 3-1-16,3-3-2 16,2-1-1-16,5 3 3 0,2 1 0 15,8-3 0-15,1 3 0 16,6-1-3-16,-3 0 2 16,1 1 0-16,1-2 1 15,-1 2-1-15,2 0-1 16,-1 0 0-16,1 0 1 15,0 0-3-15,0 0-5 16,-2 0 7-16,-1 0 0 16,-1 0-1-16,3 0 3 15,10 0-4-15,3 0-5 16,0 0 2-16,-1 0-8 16,-14 0 9-16,-7 0-15 0,-5 0 6 15,-6 0 9-15,3 0 6 16,-1 0-1-16,1 0 0 15,-2 0 1-15,-1 0 0 16,1 0-1-16,0 2 2 16,4-2-1-16,-5 1 0 15,3-1 1-15,-1 1-2 16,2-1 1-16,-6 0-1 16,-1 0-2-16,-6 0-4 15,-6 0 7-15,-3 0-1 16,-1 0 1-16,3 0 0 15,-2 0 0-15,3 0 0 16,0-2 0-16,9 0 1 16,-5-1-2-16,4 3-8 15,-1-2-27-15,-7 0 1 0,-3 2 4 16,-8-3 18 0,-2 1 3-16,-2 2 7 0,-2 0-1 15,3-2-7-15,3 2 1 16,6-1-9-16,1 1 5 15,4 0 2-15,-2 0 8 16,0-1 4-16,-1 1 0 16,1-3 0-16,-6 3-7 15,-4-2-9-15,-8 1-38 16,-10-1 18-16,-7 2 35 0,-5-1 1 16,-1 0 16-1,1 1 12-15,3-3-9 0,6 1 3 16,-1-1-5-1,6 2-10-15,-3-2-5 0,-1 0-2 16,0 3 4-16,-5-5-4 16,-8 5 2-16,-1 0 18 15,-6 0 4-15,2 0-15 16,-2 0-6-16,4 0 4 16,-4 0-5-16,0 0 4 15,2 0 4-15,-2 0-2 16,0 0-4-16,0 0 0 15,0 0-4-15,0 0 0 16,0 8 9-16,0 4-7 16,0 2-2-16,0 6-2 0,-12 4 2 15,-9 5 7 1,3 2-7-16,-8 4 0 0,3 2 5 16,0-2 6-1,4 1-8-15,1-2-1 0,1-5-1 16,4-1 1-16,-6-3 1 15,7-5-2-15,0-3 12 16,5-8 1-16,4-4-14 16,-1-3 2-16,3 1 14 15,1-3 6-15,0 0 26 16,0 0 4-16,0 0-13 16,0 0-20-16,0 0-17 0,0 0 2 15,0 1-4 1,0-1 0-16,-3 0 2 0,2 0 1 15,-6 0-3-15,-6 0-1 16,-3 0-28-16,-10-1-125 16,-7-5-228-16</inkml:trace>
  <inkml:trace contextRef="#ctx0" brushRef="#br0" timeOffset="74212.2">6803 5752 236 0,'0'0'0'0,"0"0"3"16,0 0 19-16,0 0 38 0,0 0-5 16,0 0-15-16,0 0-24 15,0 0 6-15,0 0 10 16,0-7 2-16,0 5-13 15,-4 0-11-15,4 2 25 16,-1 0-5-16,1 0 2 16,0 0-10-16,0 0-3 15,0 0-1-15,0 0 16 16,0 0-7-16,0 0-4 16,0 0 7-16,0 0-12 15,0 0 2-15,0 0-9 16,0 0-4-16,0 0-7 15,17 0-5-15,24 0 5 16,14-3-1-16,9 3 2 16,7 0-1-16,9-2 2 0,8 1-4 15,7-1 2-15,6-1 0 16,2 3 2-16,-6-1-2 16,2 1 0-16,-4 0 0 15,-1 0 1-15,-5 0-1 16,2 0-1-16,-4 0 1 15,-2 0 0-15,-4 0 0 16,1 0 0-16,-3 0 0 16,1 0 0-16,4 0 0 15,-6 0 0-15,2 0 1 0,-9 0-1 16,-1 0 0-16,4-2 0 16,-1-1-1-16,4-4 1 15,4 0 0-15,1 1 0 16,-3-3-3-16,-7 4 6 15,-8-2-4-15,0 4 1 16,-1 2 0-16,2 0-3 16,1 1 2-16,1 0 1 15,-4 0-9-15,-8 0 9 16,-5 0 0-16,-14 0-3 16,-12 0-2-16,-10 0 0 15,-13 0 5-15,-1 0-1 16,0 0 2-16,-1 0-1 0,-35 0 0 15,-19 0 0 1,-23 0 0-16,-22 0-5 0,-21 0-6 16,-16 0-2-1,-19 0-5-15,-7 0 14 16,-8 2-6-16,-1 3 3 0,5-2 0 16,1 1 6-16,8 1-1 15,7-2 1-15,0 1 1 16,1 1 0-16,-5-1 1 15,3 2-2-15,6 1-2 16,4 0 2-16,9 1-7 16,20-2-15-16,16-1 17 15,20 1 2-15,24 1 4 16,10-5 0-16,15 3-2 0,8 0 0 16,7 0 2-16,4 2-7 15,9 3 3-15,0-3-2 16,0 3 1-16,16-1-2 15,20 2 6-15,12-2 1 16,10-1 1-16,30-2 11 16,17-4 5-16,15 1-2 15,20-3-3-15,11 0-3 16,6 0 0-16,8 0-6 16,1 0-1-16,-3 0 0 15,5 0 7-15,-4-4-9 16,0 0 0-16,-6 0 0 15,-10-1 0-15,-15 0 0 16,-11 4-5-16,-12-1-2 16,-16-1-14-16,-7 0 8 0,-16 2-9 15,-8 1 18-15,-12 0-9 16,-17 0 6-16,-10 0-9 16,-15 0-5-16,-9 0 0 15,0 0 6-15,-15 0 13 16,-33 0-1-16,-24 0 3 15,-32 0-4-15,-18 0 4 16,-26 0-2-16,-14 0-5 16,-20 0-10-16,-14 0-3 15,-5 0-9-15,-5 0 5 0,-1 0 10 16,-3 1 2-16,3 2 3 16,6 0-1-16,16 0 9 15,18 0 1-15,22 2 1 16,23-1 5-16,15 1 4 15,20-2 6-15,25 2-12 16,26-3 14-16,20-2 4 16,16 2 10-16,7-2-25 15,42 0-5-15,35 0 27 16,33 0 26-16,36 0-15 16,30 0-1-16,29 0 2 15,26 0-6-15,14 0-9 16,16 0-4-16,0 0-13 15,-11 0-7-15,-10 3-1 16,-20-3 0-16,-33 0-1 16,-24 0 0-16,-31 0 0 0,-29 0 1 15,-28-3-2-15,-33 1 2 16,-23 0 1-16,-19-1 13 16,-7 3 16-16,0 0-6 15,0 0-14-15,0 0-11 16,0 0 0-16,0 0-12 15,0 0-31-15,2 0-20 16,3 0-81-16,-2 3 30 16,-3 1-176-16</inkml:trace>
  <inkml:trace contextRef="#ctx0" brushRef="#br0" timeOffset="91128.88">5188 14204 532 0,'0'0'0'16,"0"0"0"-16,0 0-3 15,0 0 3-15,0 0 5 16,0 0 29-16,0 0 18 16,0 0-15-16,133-6-24 15,-103 6-5-15,8 3 10 16,7 3-4-16,9 1-3 16,0 1-7-16,16 1-2 15,12 1 3-15,7 0 10 16,17-1-10-16,12 1 16 15,4 0-1-15,2 1-10 0,-3-2-9 16,4 1 4 0,2-2-3-16,9-1-2 0,1-2 0 15,2 3-1-15,5-4 1 16,1 1-4-16,5 0 3 16,1-2 1-16,-5-1-1 15,-1-2 2-15,-3 0-2 16,-8 0 3-16,-4 0-2 15,-5 0 0-15,6 0-4 16,-2-2-6-16,5-1-3 16,-4 1-8-16,3-1 1 15,5 1 3-15,-3-1-7 16,2 1-6-16,-11-3 8 16,-5-2 8-16,-6 0 11 15,1-4-3-15,-8-2 0 0,-2-1-14 16,-3-1-10-1,-1-2 5-15,4 1-3 0,9 2-13 16,1 0-25-16,-3 2 35 16,-4 2 9-16,0 1 8 15,-1-1 14-15,5 1 26 16,5 1 32-16,-6-1-27 16,-1 1-27-16,-9-1-4 15,-10 3-10-15,-15-1 5 16,-10 5 1-16,-9-1 0 15,-3 1-1-15,-2 0-5 16,-3-1 5-16,-6 1 3 16,-4-3 2-16,-6 3 7 15,-8-3 8-15,-10 2 4 0,-12 1-5 16,-4 2 27-16,0-3-16 16,-14 3-15-16,-16 0-9 15,-6 0-1-15,-6 0 0 16,-10 0 1-16,3 5 0 15,-9 5 0-15,-8 0 2 16,2-2-3-16,-6 5 0 16,-5-1 3-16,0-1 8 15,-5 0-2-15,-8 1-2 16,-7 2 1-16,-12-1 3 16,-6 4-2-16,-12-4-4 0,-7 1 4 15,-11 0-5 1,-4-2 4-16,-7-5-6 0,-4-2 17 15,-1-5-5-15,-6 0-3 16,6 0-6-16,-5 0 4 16,6-2-2-16,-5-1 3 15,5 0-7-15,-6-1-3 16,-6-1 3-16,1 0 3 16,-2 1 1-16,7-2-4 15,7 0 7-15,11 1 0 16,5-3-2-16,7 4 3 15,0 0-6-15,-1 1 0 16,-3 3-5-16,3 0 0 16,2 0 0-16,9 0-2 0,3 0 2 15,5 0 0-15,-2 3-1 16,9-2 1-16,6 1-1 16,3-2-7-16,2 0-5 15,-2 0 7-15,1 0 2 16,2 0 1-16,-1 1-1 15,0 2 3-15,1 1-5 16,-2-1 4-16,-2 1-8 16,4 1 0-16,-3 2 5 15,4 0-6-15,7-2 5 16,7 3-4-16,12-1 8 0,4 0 1 16,9 0-1-1,2 0-2-15,10-1-2 0,11-1 3 16,13 1-3-16,13-5-1 15,8 3-7-15,0-1-12 16,8 3 17-16,25-3 9 16,18 0 2-16,22 2 14 15,13-2 2-15,17-2 5 16,15-1-12-16,12 2 5 16,19-2-5-16,6 0 1 15,8 0 5-15,7 0-11 16,9 0-6-16,6 0 6 15,14-2-6-15,6 0 1 16,4 0-1-16,1-1-1 0,-5 3-1 16,-7-2 2-16,-3 2 1 15,-2-3 0-15,-6 3-1 16,-6-2 3-16,-2 2-3 16,-3 0 0-16,0-1-4 15,-6 1-2-15,2-3 0 16,-4 0 6-16,5 0 5 15,5-1-5-15,-2 0 0 16,0-1-9-16,-8 1-9 16,-5 0 0-16,-2-1 3 15,-9 3 4-15,-9 1-3 16,-10-2 11-16,-16 3 3 16,-13 0 2-16,-4 0 9 0,-3 0-11 15,-9 0 0 1,-12 0-5-16,-12 0 5 0,-16 0 1 15,-15 0 6-15,-14 0 13 16,-4 0 4-16,-5 0-16 16,2 0-8-16,4 0-14 15,1 0-39-15,4 0-36 16,0 0-113-16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58:04.686"/>
    </inkml:context>
    <inkml:brush xml:id="br0">
      <inkml:brushProperty name="width" value="0.05292" units="cm"/>
      <inkml:brushProperty name="height" value="0.05292" units="cm"/>
      <inkml:brushProperty name="color" value="#FF0000"/>
    </inkml:brush>
  </inkml:definitions>
  <inkml:trace contextRef="#ctx0" brushRef="#br0">7774 5978 53 0,'0'0'26'0,"0"0"-5"0,130 0 10 15,-91 0 54-15,-3 0-54 16,-4 0-24-16,-6-3 0 16,-8 1 6-16,-8-1-6 15,-2 1 6-15,-7 0 10 16,-1-1-8-16,0-1-15 16,0-2-25-16,-1-1-27 15,-22 2 14-15,-5-2 7 16,-5 1 31-16,-5 0 0 15,2 1 59-15,-2 0-30 16,5 3 14-16,8-1 2 16,4-1 9-16,12 1-3 0,5 3-12 15,0 0 9-15,4-2-14 16,0 2-11-16,0 0-4 16,0 0 1-16,0 0-7 15,0 0 1-15,0 0 8 16,0 0-2-16,19-1 15 15,32-1-21-15,23 2-10 16,12-1-4-16,11 1 0 16,-4 0 0-16,-2 0 0 15,0 0 0-15,3 0 1 16,-2 0-1-16,-1 0 0 0,-19 0 0 16,-14 0-1-1,-20-2 0-15,-15 1 2 0,-14 1-2 16,-5-3 1-16,-4 3 0 15,0 0-19-15,-13 0-61 16,-40 0-33-16,-30 3-50 16</inkml:trace>
  <inkml:trace contextRef="#ctx0" brushRef="#br0" timeOffset="1832.62">3849 6198 401 0,'0'0'49'0,"0"0"-43"0,0 0 21 16,0 0 18-16,0 0 1 15,0 0-13-15,131-33 10 16,-91 22-29-16,2 2-9 15,-2-1 3-15,-12-2-8 16,-8 0 11-16,-7-3-9 16,-5 1 16-16,-8 4-14 15,0-3 11-15,-4 7-6 16,-26-2-9-16,-5 2-3 0,-11 3-4 16,-9 3 2-1,-2 0 3-15,-4 0-5 16,3 3 6-16,7 6 1 15,8-1-3-15,10 3 2 0,5-2-3 16,8 4 3-16,1 2 0 16,0 6 2-16,1 3 1 15,4 3 4-15,2 4-4 16,-4 2 4-16,4 4 7 16,0-1-3-16,2 4-5 15,2 1-2-15,0 2 3 16,-5 6-6-16,-3 4 9 0,-8 3-5 15,-2 2 0 1,1 2 17-16,4-2-10 0,0 5-7 16,4-2 2-16,0 1 7 15,-2 1-3-15,8 2-2 16,-1 4 4-16,-1 1 1 16,2 0-9-16,-2 3 2 15,1-3 2-15,-6 0-8 16,2-1 6-16,-5-2-4 15,6-6 2-15,-3-4-2 16,6 1 6-16,-3-5 4 16,2 3 3-16,-2-2 6 15,0 3 1-15,-3 1-8 16,-7-2 1-16,-3 6-11 16,-2 3 5-16,4 2-7 0,2 0 4 15,8 1 3 1,13-3-8-16,3-2 1 0,0-2-2 15,0-3 2-15,8-5-2 16,2 1 0-16,-3-4-2 16,-5 1 2-16,-2 4 0 15,0-4 1-15,0 3 2 16,0-3-2-16,-8-1 2 16,2-4-2-16,1-4-1 15,5 1 0-15,0-2 1 16,0 3-1-16,7 2 1 15,5 0-1-15,5-3-3 16,3 1 1-16,1 0 2 16,-7 1 2-16,6-4 0 0,-8-2-2 15,-3-2-2 1,-3-4 2-16,-1-4 0 0,-4 0 5 16,-1-5-5-16,0-2-3 15,5 3 3-15,1-3-1 16,4 2-2-16,2 0 0 15,1-1 1-15,4 2 2 16,-2 2-1-16,0-3-1 16,-2 3 2-16,-1-1 3 15,4 1-3-15,-2-4 0 16,5 0 0-16,-2-2-2 16,3-1-1-16,1-1 3 15,2 0-4-15,-1 1 4 0,5-3 6 16,-2 2-5-1,0 1 1-15,3-1 6 0,-2 1-8 16,2 0 0-16,2 3 2 16,0-2-2-16,-1 1-1 15,-4 1 1-15,5 0 0 16,-5 1 0-16,3-1 0 16,-1 3-2-16,-1-4 2 15,2 2 3-15,6-2-3 16,2 2 0-16,-2-3 3 15,7 4-2-15,-3-6 1 16,9 2-1-16,3 1-1 16,4 0 4-16,3-2 3 0,6 0-7 15,5-4-2-15,-1 1-1 16,3-5-1-16,7 3 2 16,6-6 0-16,8 2 2 15,6-5-1-15,1-1-2 16,-2-4 1-16,1-1 0 15,-8 0-8-15,-4-1-4 16,-10-6 4-16,-15 0 10 16,-10-1-1-16,-14 3 1 15,-14-1 0-15,-5 3 5 16,-5-4-1-16,-6 3-2 16,0-2-2-16,-2-3-49 15,-4-2-71-15,0-4-144 16</inkml:trace>
  <inkml:trace contextRef="#ctx0" brushRef="#br0" timeOffset="9882.9">6180 6754 176 0,'0'0'220'16,"0"0"-219"-16,0 0 70 15,0 0-8-15,0 0-32 16,0 0-10-16,0 0 27 0,-45-33-16 16,38 30-18-16,-4 0-3 15,4 1-4-15,1 2-6 16,-8-2 2-16,4-1-3 15,-6-1 0-15,5 2 8 16,-2-5 3-16,-5 2 20 16,0-1-26-16,-2-1 3 15,-2-2-5-15,1-1-1 16,-1 2-1-16,-1-4 3 16,4 3 0-16,-6-1-2 15,1-2 4-15,-1 3-3 16,4-2-2-16,0-1 5 15,0 2-6-15,-3 1 1 16,-1-1-1-16,-1 3 5 0,1 0-4 16,-3 3 0-16,1 1 1 15,-3-2-2-15,-3 5 0 16,0-3 0-16,4 3 0 16,-1 0 1-16,3 0-1 15,6 0 0-15,-3-2-3 16,3 2 6-16,-5-2-3 15,0 1 0-15,-4 0 3 16,0-1-2-16,-8 1-1 16,-3-1 0-16,1-1-5 15,-3 3 5-15,0-3 5 16,-2 1-5-16,-2-3 0 16,-3 1-3-16,-1 1 1 15,-1-4 0-15,4 3-2 16,-1-1 4-16,6 1 2 0,2-1 0 15,7 3-4 1,1-1 2-16,-4 1-2 0,-2 2 2 16,-1 0-1-16,-4 0-4 15,3 2 2-15,-5 4 2 16,-4 2 0-16,-3 0 1 16,1 2 0-16,-8 2 0 15,4-1 0-15,-2 1 0 16,3-1 0-16,4 0-2 15,7 0-2-15,1 0 3 0,5 1 0 16,5 1-2-16,7-1 3 16,2 2-5-16,2-1 3 15,1 1 0 1,4-1 0-16,4 3 0 0,4 0 2 16,3 1 0-16,6 3-1 15,-2-1 1-15,2 4 0 16,0 1 0-16,0 3 0 15,0-3-1-15,8 1 2 16,5-2-1-16,-4 2 2 16,1-1-3-16,1 0 1 15,-2 2-1-15,3 0 1 0,0 2 0 16,0 1 0 0,3-3 1-16,-3 1 4 0,3 2-5 15,3-3 0-15,-1 4 0 16,7-2 0-16,1 3-1 15,0-3 2-15,1 1-2 16,3-1 2-16,-4-1-2 16,5 3 2-16,-8-1-1 15,-4-1 0-15,1 1 0 16,1-3 0-16,-2-1 0 16,1-2 1-16,7 0-1 15,-1-3-5-15,0-1 5 16,9 0 1-16,-1 1-1 0,0 1 2 15,1-1 2 1,1 0-8-16,1-3 9 0,0 0-5 16,8-3 3-16,4-2-3 15,9 0 0-15,1-5 1 16,0-1 6-16,0-2-6 16,1-1-1-16,1-3 0 15,3 0-3-15,3 0 3 16,1 0-1-16,4 0 1 15,-4 0 6-15,0-7-6 16,-1 1 0-16,-6-1-7 16,-3 0 7-16,-2 0 0 15,-3-1 0-15,0-2 1 16,-2 0-2-16,-3 0 2 0,-5-1-1 16,-2-1 1-16,0 0 4 15,-2-1-3-15,-1 1 4 16,-4 0-2-16,-5 0-4 15,-3 1 6-15,-3 0-2 16,-6 0 6-16,0-2-9 16,-1 1 6-16,4-2 2 15,-2 0-4-15,0-1-5 16,0-2 0-16,4 0 3 16,0 0-4-16,4-3 1 15,-1 2 0-15,2-2 0 16,-1 0 0-16,-3-1 0 15,2 4 0-15,-6-3 0 16,-2 4 0-16,-4-1 2 16,-4 2 0-16,-2-1 2 0,-6 1 8 15,0-3 5-15,0 0-5 16,0 0-11-16,4-2-1 16,1 2 1-16,2-1-1 15,1 0 3-15,0 1-2 16,-4 1 1-16,5 1-2 15,-5-1 0-15,-1 1 0 16,-3 0 2-16,0-1 0 16,0 0-2-16,0-2 0 15,0 1 5-15,-10-1-2 0,-4-1-2 16,-2 1 2-16,-2 1-3 16,-2 0 2-16,-5 4-1 15,0-3 0-15,-8 0-1 16,-3 1-3-16,0-2 3 15,-8-2 3-15,8-1-1 16,-2 1-1-16,4 1-1 16,6 1 3-16,-6 4-3 15,5 1 2-15,4 1-1 16,-4 4 0-16,1-1 0 16,3 1 0-16,-2 0-1 15,-2 3-3-15,-1-1-1 16,-2 1 2-16,-6 4-17 15,-6 1-15-15,-4 0-46 16,-7 13-38-16,-3 2-50 0</inkml:trace>
  <inkml:trace contextRef="#ctx0" brushRef="#br0" timeOffset="10537.17">4702 8011 503 0,'0'0'0'0,"0"0"0"16,-45 53 11 0,23-17 11-16,-5 4-5 0,0 8 4 15,-3 2-8-15,-3-3-6 16,4-4 0-16,0-6-6 15,7-7 7-15,5-8-1 16,4-3 5-16,1-7-9 16,0-2-3-16,9-4 0 15,-5-3-8-15,0-3-42 16,-6-2-48-16</inkml:trace>
  <inkml:trace contextRef="#ctx0" brushRef="#br0" timeOffset="10835.62">4036 8270 365 0,'0'0'210'0,"0"0"-209"16,0 0 4-16,0 0 16 16,127 75 26-16,-55-39-25 15,0 5-15-15,5 1-7 16,-2 0 0-16,-7-3 0 15,-8-7-30-15,-11-5 30 16,-13-9-2-16,-17-10 2 16,-7-3 29-16,2-5 20 15,6-9 49-15,8-14-34 0,1-9-37 16,0-8-15-16,-4-6-12 16,-7-9-9-16,-2 0-42 15,-8 3-70-15,-8 15-56 16,-8 18 34-16</inkml:trace>
  <inkml:trace contextRef="#ctx0" brushRef="#br0" timeOffset="12488.03">2088 9085 614 0,'0'0'6'0,"0"0"-3"16,0 0-3-16,-1-53 0 16,31 46 0-16,4 6 0 0,17 1 2 15,6 10-2-15,7 19 2 16,6 10-2-16,6 16 1 15,-9 3-4-15,-4 6 3 16,-11 4-1-16,-9-1-3 16,-10-2-28-16,-3-4-8 15,-9-13 37-15,-2-12-3 16,-1-11 6-16,-3-9 0 16,-4-10 7-16,-3-3 10 15,1-3 6-15,-9-6 15 16,0-14-14-16,0-11-17 15,-9-12-7-15,-29-9 0 16,-9-5 0-16,-10 1-17 0,-4 10 10 16,-5 14 7-16,6 11 4 15,10 10 18-15,16 2-12 16,18 2 12-16,16 0 1 16,0-5-23-16,37 0-8 15,24-5-6-15,12 2 14 16,15 3-2-16,0 5 1 15,0 7-4-15,-6 0 3 16,-9 5 2-16,-15 9-5 16,-14 6-4-16,-13-2 8 15,-20 3 1-15,-11-1 2 16,0-2 11-16,-25-2 2 0,-3-3 5 16,-2-6 13-1,8-2-2-15,11-3-15 0,1-2 5 16,4-7-21-16,6-13 0 15,0-6-28-15,10-3 8 16,24 2-3-16,6 4 14 16,-3 8 0-16,-1 5 6 15,-2 5 1-15,-4 3 1 16,-5 2 1-16,-4 0-6 16,-7 7 6-16,0 5 7 15,-3 1-6-15,4 2 2 16,-9-1 4-16,4-3-6 15,2-3 1-15,6-2-2 16,9-5-5-16,9-1-7 0,6-4-5 16,1-11 12-16,-7-5-2 15,-11-4 7-15,-16 0 3 16,-9-3 6-16,0 6 25 16,-20 1 9-16,-12 10 4 15,-9 6-17-15,-9 4-21 16,-4 0-8-16,0 1 1 15,9 7-1-15,14-3 1 16,10 1-2-16,14-3 0 16,7-2-34-16,0 1-10 15,11-2-25-15,32 0 44 0,7 0 25 16,7 0-4-16,3-5 8 16,-14 4-7-16,-1 1 3 15,-5 0-8-15,-7 6 7 16,-2 6 0-16,-7 1-1 15,-5-1-1-15,-5 2 3 16,-1 1 3-16,-7-1 0 16,3-2-2-16,-4 0 0 15,-2-5-1-15,-2 0 0 16,-1-4 0-16,0-1-1 16,0-2 1-16,0 0 0 15,0-6 15-15,-9-8-14 16,0-6-1-16,9-2 10 0,0 2 0 15,0 1-1 1,17 4 2-16,2 5-11 0,5 4 0 16,-5 3 0-1,7 3-6-15,-1 0 5 0,2 0 1 16,4 10 0-16,-4 1 0 16,-6 0 4-16,-6 0-8 15,-9 0 3-15,-6-2-1 16,0 1 2-16,0-1 5 15,-5-4-3-15,-7-2-2 16,-1-3 4-16,1 0 8 16,-2-5-4-16,7-10 3 0,7-6-3 15,0-2-5 1,6-3-3-16,18 4 1 0,7 5-1 16,4 1 0-16,3 5 3 15,4 2-1-15,3 2 0 16,3 4 4-16,4 2 4 15,-1 1-4-15,-1 0-3 16,-4 4-1-16,-5 6 0 16,-16-1-2-16,-7 4 4 15,-6-1 1-15,-8-3-1 16,-4 3 4-16,0-4-5 16,0-1 0-16,0-5 0 15,0-2-3-15,0 0 0 16,0 0-19-16,0 0-20 15,0 0-34-15,0 0-47 16,0 0-265-16</inkml:trace>
  <inkml:trace contextRef="#ctx0" brushRef="#br0" timeOffset="12931.55">2797 9786 531 0,'0'0'4'16,"0"0"3"-16,0 0 10 16,165-10 24-16,-65-6-31 15,23-1 29-15,20-5 27 16,22-6-29-16,12-2-21 16,12-4-5-16,2 0-7 15,-8 4 2-15,-20 5-6 16,-32 5 2-16,-26 8-8 15,-34 3 1-15,-26 4-18 16,-28 2 6-16,-13 3 6 16,-4 0 6-16,-12 0 5 0,-28 1-1 15,-17 10-1-15,-16 4-35 16,-16 6-38-16,-16 1-39 16,-16 4-155-16</inkml:trace>
  <inkml:trace contextRef="#ctx0" brushRef="#br0" timeOffset="13232.27">2426 10014 540 0,'0'0'0'0,"0"0"-26"16,0 0 26-16,154-7 37 15,-32-11-7-15,22-7 24 16,20-7 14-16,19-2-15 15,16-3 1-15,7-5 4 16,0-1-5-16,-14-2 3 16,-8-1-14-16,-23 7-10 15,-27 5-31-15,-31 9-1 16,-33 9-27-16,-36 6 20 16,-27 3 7-16,-7 3-3 15,-11 1-5-15,-32 0-19 16,-24-1-37-16,-17 3-54 15,-27-1-55-15,-15 2-133 16</inkml:trace>
  <inkml:trace contextRef="#ctx0" brushRef="#br0" timeOffset="14348.31">2676 9107 189 0,'0'0'55'16,"0"0"-41"-16,0 0 53 16,0 0-37-16,0 0-27 0,0 0 1 15,114-35-1 1,-89 32-2-16,5-1 1 0,-8 1-1 16,-1 1 0-16,-6 0-1 15,0 2 0-15,-8 0-1 16,-4 0 1-16,-3 0 0 15,0 0 6-15,0 0 27 16,0 0 12-16,0 0-19 16,0 0 9-16,0 0-21 15,0 0-3-15,0 0 6 16,0 0 16-16,0-2 6 16,-3-3-3-16,-4-1-20 15,-5 0 5-15,3-1-7 16,3 1-6-16,-4 1 0 15,4 1-1-15,2 1 1 16,3 1-2-16,1 1 2 16,0 1-1-16,0 0 3 15,0 0-2-15,0 0-7 0,0 0-1 16,8 4-13-16,20 10 8 16,12 6 5-16,-1 7 0 15,4 3-1-15,-5 2-1 16,-3-1-6-16,-5-2 5 15,-6-3 1-15,0-1-1 16,-10-5 3-16,-1-3-2 16,-3-6 2-16,-4-1 0 15,-5-4-1-15,1-3 0 16,1-2 1-16,-3-1 0 16,3 0 0-16,-1 0 5 0,-2-3 30 15,6-9-14 1,-3-8-16-16,-2-5 9 0,2-7-11 15,-1-2 8-15,-2 0-6 16,0 1-4-16,0 5 1 16,0 5-2-16,-2 6 7 15,-5 6 4-15,-1 5-3 16,0 3 2-16,3-1-10 16,3 1 0-16,-4 2-19 15,2-1-39-15,-9 1-21 16,-1 1-32-16,-10 0-96 15</inkml:trace>
  <inkml:trace contextRef="#ctx0" brushRef="#br0" timeOffset="14515.01">3110 9006 771 0,'0'0'5'0,"0"0"-5"16,0 0-5-16,0 0-22 16,0 0-117-16,0 0-64 0</inkml:trace>
  <inkml:trace contextRef="#ctx0" brushRef="#br0" timeOffset="18249.31">4924 7978 346 0,'0'0'0'15,"0"0"0"-15,0 0 6 0,130-31-3 16,-113 27-3-1,-9 3-4-15,-8 1 4 0,0-2 1 16,0 2-1-16,0 0 0 16,0 0 3-16,0 0 7 15,-16 0 0-15,-9 0-10 16,-8 0 0-16,-6 3 0 16,-3 3 0-16,-3-2 0 15,3 0 0-15,5 0 4 16,3-3 4-16,7 1-5 15,11-2 22-15,5 0 3 16,8 0 11-16,3 0 5 16,0 0-17-16,0 0-13 15,0 0-4-15,18-3 3 16,20-4-13-16,12-4-3 0,13 0 3 16,4 1 3-16,8-1-3 15,-2 0 0-15,-11 3 2 16,-16 2-2-16,-17 5 0 15,-20 1-3-15,-9 0-24 16,0 0-19-16,-9 1 29 16,-31 8 17-16,-11 3-3 15,-14 3 1-15,-9-1 1 16,-2 0-10-16,-3-2 10 16,0 0-1-16,10-5 2 15,10 1 0-15,23-6 0 16,15-1 3-16,12-1 18 15,9 0 12-15,0 0-15 16,0 0-9-16,34 0-6 0,12-3 0 16,7-4 2-16,8-1-4 15,-3-2 1-15,-4 3-2 16,-8 0 0-16,-12 2 0 16,-17 2 0-16,-10 1 0 15,-4 1-2-15,-3 1 1 16,0 0 1-16,0 0 2 15,-15 0-2-15,-19 0 0 16,-12 6-7-16,-5 3 1 16,-1-2 6-16,2 2 0 15,7-2-5-15,9-2 10 0,9-1-12 16,4-1 13 0,15-1-7-16,6-1 1 0,0-1 0 15,0 0 0-15,0 0-3 16,0 0 1-16,0 3 2 15,0 0-1-15,0-1 1 16,0 4 0-16,0-6 3 16,0 3-3-16,0 1 0 15,0 3 0-15,6-4 8 16,-6 6 0-16,0 1-7 16,4 1 1-16,-4 3 0 15,0 1 4-15,0 3-4 0,0 0 4 16,0 3-4-1,-4 3-1-15,-7 3-1 0,5 2 1 16,3 2 1-16,3 1 2 16,0-3-1-16,0-2 2 15,0-1 14-15,0-8-17 16,0-3 9-16,0-5 1 16,0-3-10-16,0-2 0 15,0-2-2-15,-3-3 1 16,3 2 4-16,0-1-10 15,-1-1-4-15,-2 0-33 16,-12 0-23-16,-9-1-34 16</inkml:trace>
  <inkml:trace contextRef="#ctx0" brushRef="#br0" timeOffset="18967.52">4096 8303 608 0,'0'0'0'0,"0"0"1"16,0 0 1-16,0 0-2 15,0 0 0-15,0 0 0 16,114 48 24-16,-59-18-4 16,10 3-13-16,11 4-3 0,2 2-3 15,2 2 1 1,-12-5-1-16,-13-2 0 0,-15-6-1 15,-13-6 0-15,-12-5 0 16,-2-9-1-16,-8-2 2 16,-3-6 0-16,-2 0 6 15,2 0 51-15,1-14 10 16,-1-10-45-16,2-7-22 16,4-6-2-16,1-3 1 15,7-2-4-15,2 1-11 16,0 7 7-16,0 7 8 15,-2 10 1-15,-8 7-1 16,-7 6-2-16,2 4 2 16,-3 0 0-16,0 0-4 15,0 0-1-15,0 0-17 0,0 0-5 16,0 0 10-16,0 3 17 16,0-1-1-16,-10 4-4 15,-17-2 3-15,-14 3 2 16,-17-2 0-16,-16 2-8 15,-13-2-23-15,-17 1-17 16,-13-1 6-16,-5-1-24 16,0 0 14-16,11-3 28 15,7 1 24-15,21-2 0 16,27 0 30-16,19 0-18 16,24 0 3-16,13 0 22 15,0 0-2-15,34 0-31 0,32-3-7 16,22-2 7-1,17-2 6-15,12 2 6 0,20-2 14 16,14 1 6-16,-4 0 4 16,-12 5-30-16,-27 1-10 15,-28 0-18-15,-22 0-4 16,-20 0-17-16,-21 3-5 16,-11 0-1-16,-6 1-26 15,-11-1 53-15,-26 5 7 16,-21-1-55-16,-18 0-247 15</inkml:trace>
  <inkml:trace contextRef="#ctx0" brushRef="#br0" timeOffset="19221.65">4165 8489 185 0,'0'0'329'15,"0"0"-329"-15,0 0-12 16,0 0 12-16,0 0 6 16,137-3-2-16,-104 2 10 15,-5-1-11-15,-7 1-3 16,-4 1-1-16,-7 0 0 16,-6 0 1-16,-1 0-5 15,-3 0-2-15,0 0-2 16,0 0-19-16,0 0-48 0,-3 0-71 15</inkml:trace>
  <inkml:trace contextRef="#ctx0" brushRef="#br0" timeOffset="23764.78">15085 5818 114 0,'0'0'105'0,"0"0"-51"16,0 0 12-16,0 0-27 15,0 0-8-15,0 0-12 0,0 0-11 16,16 1 3-16,3 2 14 16,5 0-5-16,5 2 6 15,1-2-10-15,5 2-4 16,10-2-3-16,9-2 11 15,-1 4-14-15,10-3 1 16,-5-1-3-16,9 1-4 16,-3-1-2-16,-1-1 2 15,0 0 0-15,-10 0 2 16,-8 0-2-16,-13 0 0 16,-9 0-5-16,-10 0 5 0,-8 0 0 15,-5 0-6 1,0 0 1-16,0 0-20 0,-16 0-10 15,-18 1 18-15,-20-1-3 16,-15 0-3-16,-13 0-13 16,-15 0-29-16,-7 2-52 15</inkml:trace>
  <inkml:trace contextRef="#ctx0" brushRef="#br0" timeOffset="24350.76">14892 5871 161 0,'0'0'58'15,"0"0"-21"-15,0 0 9 16,0 0-1-16,0 0-16 16,0 0-18-16,166 3-7 15,-98-2 13-15,7 2-2 0,4 0-11 16,10 0 3-16,-5-1-6 16,-3 0 0-16,-7 1-1 15,-10-2 0-15,-6-1 0 16,-16 0 0-16,-6 0 1 15,-14 0 8-15,-10 0 12 16,-3 0 27-16,-4 0 5 16,-2 0-17-16,-3 0 2 15,0-1 7-15,0 1-21 16,0 0-8-16,0 0-10 16,0 0 6-16,1 0-9 15,-1 0-1-15,0 0 3 16,0 0-5-16,0 0 0 15,0 0 2-15,0 0-1 0,0 0-1 16,0 0 0 0,0 0 0-16,0 0 0 0,0 0 0 15,0 0 0-15,0 0 2 16,0 0-2-16,0 0-2 16,0 0 2-16,0 0-2 15,0 0 4-15,0 0 0 16,0 0-2-16,0 0 0 15,0 0 1-15,0 0-1 16,0 0 2-16,0 0 0 16,0 0 5-16,0 0 0 15,0 0-6-15,2 0 11 16,2-3-8-16,-2 1-4 0,2 2 4 16,-1-3-6-16,3 3 2 15,-2-2-13-15,0-1-5 16,-1 0-27-16,-3-1-67 15,0-5-444-15</inkml:trace>
  <inkml:trace contextRef="#ctx0" brushRef="#br0" timeOffset="29965.88">22197 6658 433 0,'0'0'10'16,"0"0"7"-16,0 0-8 16,0 0 27-16,0 0 22 0,0 0-6 15,-1-1-7-15,1 1-13 16,0-1-18-16,0 1-4 15,0 0-10-15,0 0 7 16,0 0-6-16,0 0-1 16,17 0-3-16,17 0 3 15,12 6 1-15,2 0 1 16,-5 3-3-16,-5 1 1 16,-5-2-2-16,-7 2 0 15,-5-2 2-15,-6 2-3 16,-5-4 1-16,-8 5-2 0,-2-2-3 15,0 1 5-15,0 2 1 16,0 3-3-16,0 2 4 16,-2 1 0-16,-14 3 0 15,-1 2 0-15,-3 1 0 16,1 1 0-16,-5 2 1 16,7-1 1-16,0-1-2 15,0 1 4-15,1-2 1 16,0 1-2-16,2 0 9 15,-2 3-2-15,2 1 3 16,-10 7-10-16,0-1 3 16,-1 1 0-16,-2-3-5 0,-1 0-1 15,-1-3 3-15,3 1 0 16,-4 3 9 0,1-1-7-16,-3 4 1 15,-3-2-2-15,-1 2 3 0,5-1-7 16,-1-2 1-16,2 2-1 15,0-1 11-15,0 0-5 16,3 1 0-16,0 0 4 16,2 1 1-16,-4 1-7 15,4 3 6-15,-4 0 0 16,6 1-6-16,-4-2 11 16,-3-2-6-16,2 2-3 15,-1 1 1-15,3 1-3 16,2-3 7-16,3 1-7 15,-1-3-3-15,11 1 0 0,-2 1 2 16,0 0 2-16,0 0-3 16,1 0 7-16,-2 1-8 15,-6 1 0-15,-1 3 1 16,0-1 3-16,-1 1-3 16,7-2-2-16,1-2-1 15,2 1-1-15,5-2 4 16,1 2 3-16,-2 1-4 15,-3 1 1-15,2-2 2 16,0 0-1-16,-1 3-2 16,0-2 4-16,-3 5-2 0,-4 0 3 15,0 5-2-15,0 0 1 16,0 1 1-16,-3-3-6 16,7 1 2-16,-4 0 1 15,-3 0-1-15,9 1 0 16,-8-3-2-16,2 2 1 15,-4 2 0-15,-1-2 0 16,3 5 0-16,2 2 1 16,-1 2 1-16,6 3 0 15,-1 1-2-15,1 1-2 16,3-2-2-16,3-4 0 16,-3 2 3-16,9-2 2 0,-1-3-2 15,1 2 2 1,0-1-1-16,0-1-1 0,0 3 0 15,0-2 0 1,0-4-2-16,0-4 2 0,0 0-4 16,0-3 3-16,0-1 1 15,-6-2-15-15,-2-9 0 16,-3-3 15-16,3-8-6 16,0-4 0-16,1-5 2 15,-2-3-1-15,0-2 3 16,0-5-4-16,-3 0 5 15,0-1 0-15,0-1-1 16,-3-1 1-16,0 0 1 16,-1-1 0-16,10 0 0 0,-7 2 0 15,2 1-4-15,-1-1 3 16,-3 2-1 0,3 2-2-16,-4-2 2 0,1 3-5 15,-4 2 7-15,-2 2-4 16,-3 1-4-16,-13 2 4 15,-1 0-57-15,1 0 59 16,3-2-1-16,4 1-5 16,-3-2-2-16,-3 3 0 15,5 2-19-15,5-2 19 16,6-5 2-16,3-1 5 16,10-5-4-16,-3 0 7 15,-1 2 0-15,-3-2 3 0,1 0 0 16,0 1-2-1,2 0-1-15,2-1 1 0,3 0-2 16,0-3 2-16,5 2-1 16,-2-2 2-16,-2 2-2 15,-3 0 2-15,-4 5 1 16,-2 0 0-16,-2-1-4 16,-4 5 2-16,-1-5-1 15,2 1 0-15,-1-3 0 16,-3 0 5-16,0 0-4 15,-2-1 0-15,0 1-2 16,1 0 2-16,-2 1-1 16,4-2 0-16,3 0-2 15,2-3 2-15,-1 0 6 16,-1 0 6-16,-7 0-8 16,0 0 1-16,-7-6-4 0,3 3-1 15,-6 0 2-15,3-2-4 16,-3 0 3-16,-4 1-1 15,3-2 0-15,-7 1 0 16,0-1 0-16,-6 1 0 16,-2-1-1-16,-6-1-3 15,0 4-2-15,3-1 5 16,0 2-7-16,7 0 8 16,0-1-4-16,11 3-13 15,7 0-10-15,6 0 15 16,15 0 7-16,5 0-2 15,4 0-5-15,0 0-8 0,0 0 7 16,7 0-11-16,19 0 15 16,5 4 9-16,6-3 4 15,7 4-3-15,2-1 3 16,5-1-4-16,3 1 2 16,-8-1 1-16,6-2-3 15,-6 2 1-15,-1-3 5 16,-8 0 6-16,-10 0 5 15,-12 0-9-15,-7 0 20 16,-8 0 22-16,0 0 6 16,5 0-7-16,-5 0-14 15,0 0-35-15,0 0 2 0,0 0-4 16,0 0-7-16,0 0-11 16,0-1 2-16,-12-5-79 15,-4-1-87-15,-6-4-415 16</inkml:trace>
  <inkml:trace contextRef="#ctx0" brushRef="#br0" timeOffset="39145.78">8353 6626 62 0,'0'0'75'0,"0"0"-51"16,0 0-17-16,0 0-5 15,0 0 4-15,0 0 24 16,0 0-7-16,3 0-9 16,-3 0-9-16,0 0-4 15,0 0 0-15,0 0-1 16,0 0 2-16,0 0 0 0,0 0 21 15,0 0 9 1,0 0-11-16,0 0-6 0,0 0-4 16,0 0 3-16,0 0-1 15,0 0 4-15,0 0 5 16,0 0-5-16,0 0-4 16,0 0-6-16,0 0-5 15,0 0 2-15,0 0 6 16,0 0-2-16,0 0-3 15,0 0 2-15,0 0 3 16,0 0-6-16,0 0-2 16,0 0 5-16,0 0-4 0,0 0 5 15,0 0 4-15,0 0-4 16,0 0-5-16,0 0 6 16,0 0-7-16,0 0 2 15,0 0 2-15,0 0-2 16,0 0-4-16,0 0 3 15,0 0-1-15,0 0 4 16,0 0-1-16,0 0-3 16,0 0 2-16,0 0-3 15,0 0 14-15,0 0-13 16,0 0 6-16,0 0-8 16,0 0 5-16,0 0-1 15,0 0-2-15,0 0 6 16,0 0-8-16,0 0 2 15,0 0-3-15,0 0 6 0,0 0-10 16,0 0 2-16,0 0-10 16,0 0-20-16,0 0-15 15,0 0-100-15</inkml:trace>
  <inkml:trace contextRef="#ctx0" brushRef="#br0" timeOffset="41749.74">5321 7645 430 0,'0'0'12'0,"0"0"-11"15,0 0 1-15,0 0 19 16,0 0 0-16,0 0 13 15,0 0-2-15,-2 0-20 16,2 0-3-16,0 0 4 16,0 0-1-16,12 0 2 15,12-2-9-15,10-3 0 16,11-1 8-16,9-1-5 16,10 0-4-16,10-1 1 15,2-3 11-15,5 2-7 16,-2 1-7-16,-12 1 0 15,-9 2 3-15,-16 2-10 0,-13 1 5 16,-13 2-7-16,-10 0 2 16,-3 0 0-16,-3 0-16 15,0 0 9-15,-21 0-7 16,-21 0-5-16,-14 0-26 16,-14 7-2-16,-13 0 7 15,-8-1 25-15,-3 1-2 16,-4-3 6-16,1 3 16 15,13-2 10-15,8 0 15 16,11-2-17-16,13 1-6 16,16-1 17-16,14-2 27 15,13-1-21-15,1 0 7 0,8 0 16 16,0 0-13 0,8 0-28-16,29 0-3 0,18 0 10 15,15-1 5-15,8-6 5 16,-2 1-10-16,-2 0-7 15,-3 1-7-15,-9 2 1 16,-4-3-1-16,-10 5 0 16,-6-2 0-16,-9-1 0 15,-5 4 0-15,-7-3 0 16,-9 3 0-16,-6 0 1 16,-2-2 13-16,-4 2 22 15,0 0-8-15,0 0-9 16,0 0-8-16,0 0-5 0,0-1-6 15,0 1-11-15,0 0-34 16,0 0-63-16,0 0-99 16</inkml:trace>
  <inkml:trace contextRef="#ctx0" brushRef="#br0" timeOffset="43896.57">21272 8686 622 0,'0'0'16'0,"147"-49"-11"0,-53 18 0 16,4 0 25-16,-3-4 13 16,-10-4-7-16,-6 2 7 15,-17 1-15-15,-18 5 5 16,-17 7-29-16,-20 9-4 16,-7 4 1-16,0 2-1 15,-19 3 0-15,-2 4-12 16,-4 0 3-16,5 2 1 15,-1 0-12-15,12 5-20 16,6 6-5-16,3 1 10 0,11 5 17 16,28 3 13-16,15 1-5 15,8 4-13 1,2 0 3-16,-7-2 3 0,-14-3 14 16,-19-3 3-16,-16-5 7 15,-8-5 6-15,-8 0 23 16,-37-1 6-16,-21-5 4 15,-14 2-22-15,-4-3-12 16,13 0-12-16,17-3-13 16,23-6-68-16,22-3-90 15</inkml:trace>
  <inkml:trace contextRef="#ctx0" brushRef="#br0" timeOffset="45448.53">22469 8330 748 0,'0'0'24'0,"0"0"-24"15,0 0-3-15,0 0 3 16,0 0 6-16,-17 53 3 16,17-29-8-16,0 1-1 15,0 1-5-15,-5-3-20 16,2-5 2-16,-6-9 6 15,0-1-1-15,-3-7 10 16,-5-1 8-16,-6 0 0 16,1-10 27-16,1-3-11 15,13-8 1-15,8-1 1 0,0-1-4 16,32 2-12-16,5 3-2 16,6 5 6-16,2 6-4 15,2 6-2-15,0 1 0 16,2 0 0-16,1 5-2 15,-8 5-2-15,-8 2 4 16,-9-2-2-16,-21-1-14 16,-4-1-2-16,0-3 7 15,-22-2 11-15,-2-1 0 16,4 2 0-16,7-4 8 16,7 0 25-16,6 0 9 15,0-12-8-15,6-1-14 0,30-3-16 16,4 2 15-1,-2 2-14-15,-6 1-3 0,-7 5 4 16,-1 3-1-16,-8 3 4 16,3 0-6-16,-4 0-3 15,0 3 2-15,-4 6-2 16,1 5 2-16,-4 0 3 16,2 2-5-16,0-1 0 15,-3-3-11-15,2 0-9 16,-2-3-20-16,5-4-6 15,2-2-18-15,11-3 22 16,8 0 25-16,1-8-9 16,4-4 19-16,0-7 7 15,-10-1 1-15,-8 0 13 0,-10 2 11 16,-10 3 20 0,0 5 9-16,-10 4-18 0,-24 5-25 15,1 1-2-15,-8 0-9 16,7 0-4-16,-3 4 4 15,10 4 0-15,3-1 2 16,5 0-2-16,13 4-12 16,6-2-8-16,9 2-12 15,24-2 7-15,4 0 1 16,-10-6 4-16,-2-3 10 16,0 0 10-16,-4-2 1 15,2-6 7-15,-2-4 14 16,1 0 14-16,-10 2-14 0,-2 5-6 15,-5 2-8-15,-5 3-5 16,0 0-3-16,0 0-4 16,0 0-1-16,0 0 1 15,0 7 0-15,0 4 3 16,0 1 0-16,0 2-1 16,3-2-35-16,9-4-13 15,-6 0 12-15,1-6 11 16,-4-2 27-16,2 0 9 15,4-10 12-15,7-10-16 16,1-6 11-16,5-6-9 16,6-4 10-16,13-9-16 15,6-4 2-15,3-2 33 16,-9 6-25-16,-15 12 7 0,-16 16 42 16,-7 10-20-16,-3 4-6 15,0 3-32-15,0 3-2 16,-5 10-12-16,-17 10 12 15,2 9-1-15,7 4 2 16,3 5-2-16,7-2-7 16,1-2-8-16,1-4-19 15,-7-6-10-15,4-8-4 16,2-7 15-16,-2-7 29 16,4-2-10-16,0-3 15 15,0-9 20-15,19-11-10 0,13-10-10 16,11-10-1-1,7-9-1-15,12-7-8 0,2-6-1 16,-2-2 11-16,-8 9 1 16,-21 15 1-16,-20 16 50 15,-13 15 14-15,0 9-32 16,0 0-33-16,-25 12 1 16,-9 9-2-16,-2 9 8 15,6 6 0-15,4 3-6 16,15 4 0-16,6-1 2 15,5 0-6-15,0-4 2 16,9-4-7-16,8-9-24 16,-2-7 22-16,-3-8-34 15,1-6 21-15,1-4 7 0,9 0 15 16,9-16 2 0,5-8 4-16,-3-4 6 0,-5-2 3 15,-10 4-5-15,-13 6 19 16,-3 7-1-16,-3 7-9 15,0 6-4-15,-3 0-15 16,-22 3-1-16,-4 10 0 16,2 3 1-16,11 1 0 15,13 1 0-15,3 1-7 16,0-2-21-16,31 0-20 16,4-5-14-16,6-4-14 15,-2-6-50-15,-7-2-95 0</inkml:trace>
  <inkml:trace contextRef="#ctx0" brushRef="#br0" timeOffset="45724.07">24249 8199 369 0,'0'0'87'0,"0"0"-22"16,55-56 3-16,-46 51-1 15,0 3-33-15,-2 2-16 16,6 0-17-16,4 4-1 16,4 9 0-16,3 2 1 15,2 7-1-15,-6 1 0 16,-6-3 0-16,-9-1-6 15,-5-8-8-15,0-4 14 16,0-5 2-16,-2-2 8 0,-9 0 37 16,5-5 25-16,6-9-11 15,0-7-32-15,17-4 1 16,32-6-19-16,20-2-11 16,16 1-2-16,9 3-5 15,-2 4-27-15,-11 8-7 16,-20 9-94-16,-19 8-8 15</inkml:trace>
  <inkml:trace contextRef="#ctx0" brushRef="#br0" timeOffset="46280.11">21551 9273 639 0,'0'0'17'16,"38"-55"0"-16,-12 22 13 15,12-5-23-15,4 0-3 16,7-1-4-16,-8 5 0 16,-7 12 42-16,-17 6-41 15,-7 11 36-15,-10 5-31 16,0 0-6-16,0 15-9 16,0 16 9-16,-17 15 23 15,-8 12-9-15,-2 3-4 16,-5 8-10-16,2-3-8 0,-6-6-5 15,-4-7-12 1,-1-14-41-16,4-12 17 0,7-8 2 16,6-9 9-16,1-7-27 15,7-3-26-15,-4-10-139 16</inkml:trace>
  <inkml:trace contextRef="#ctx0" brushRef="#br0" timeOffset="46768.7">21297 9299 627 0,'0'0'35'16,"0"0"-34"-16,0 0-1 16,0 0-5-16,198-2 5 0,-78 2-1 15,10 0 0-15,4 0-6 16,-10 0-1-16,-20-4-52 16,-24-7-14-16,-21-2 56 15,-25 1 12-15,-21-1 6 16,-13 4 28-16,-5-2 35 15,-37 5-2-15,-21 3-59 16,-15 3 9-16,-7 0 30 16,1 10 4-16,10 5-6 15,12 0-17-15,7 3-17 16,19-3 1-16,16 2-2 16,20 0-4-16,0 0-14 15,44-3-9-15,27-4-12 0,10-6 4 16,5-4-16-16,-14-6-21 15,-10-8 17-15,-9-6 48 16,-14 0 3-16,-5 3 1 16,-18 6 40-16,-7 6 38 15,-9 4-45-15,0 1-20 16,0 0-14-16,0 3-4 16,-9 11 4-16,-7 1 11 15,-2 4 14-15,10 3 5 16,8-3-26-16,0 2-4 15,21-1-1-15,20-4-24 16,14-5-8-16,3-6-31 0,-2-5-61 16,-6-10-100-1</inkml:trace>
  <inkml:trace contextRef="#ctx0" brushRef="#br0" timeOffset="47180.75">22686 9148 413 0,'26'-51'70'0,"-7"12"26"16,-9 13-83-16,-7 15 67 15,-3 9 4-15,0 2-63 16,-13 5-11-16,-19 10 9 16,1 11 17-16,7 5-12 15,12 7-6-15,12 4-6 16,0 2-11-16,0 4 0 16,0-2-1-16,-1-4-8 15,-25-8-32-15,-2-10 30 16,3-10-18-16,8-7 24 0,4-7-6 15,8 0 10 1,-1-12 21-16,6-9-10 0,0-11-11 16,32 1 0-16,10 2-1 15,4 5-3-15,-3 11-4 16,2 4 4-16,6 8-4 16,2 1 6-16,5 0-4 15,-1 6 3-15,1 11 2 16,-7 2 1-16,-14 0 0 15,-21-2 4-15,-16-2 0 16,0-4 0-16,-24-5 2 16,-23 2 5-16,-12-4 4 0,-11-1-15 15,6-3-13-15,3 0-44 16,18-10-100-16,30-12-101 16</inkml:trace>
  <inkml:trace contextRef="#ctx0" brushRef="#br0" timeOffset="47650.67">23406 8964 712 0,'0'0'37'0,"0"0"-14"16,0 0-22-16,0 0 20 0,-85 50 18 15,52-16-17-15,0 5-6 16,11 5-15-1,3-1 0-15,14 3-1 0,5-3-14 16,2-6-64-16,32-4 59 16,9-10-6-16,2-9-1 15,3-7 10-15,10-7 5 16,1-7-1-16,3-10 4 16,-7-12 8-16,-1-7 18 15,-7-3-6-15,-10 3-2 16,-13 7-4-16,-14 9 8 15,-10 11 33-15,-13 9-13 16,-33 0-34-16,-10 16-9 16,-7 3 4-16,6 2-9 15,7 3 1-15,11-2-28 0,6 4-9 16,18 1-34-16,15-4-26 16,0 0 14-16,33-2-50 15,11-8-4-15,6-4 150 16,10-6 23-16,1-3-23 15,7-2-17-15</inkml:trace>
  <inkml:trace contextRef="#ctx0" brushRef="#br0" timeOffset="47705.23">24028 9331 500 0,'0'0'113'0,"0"0"-22"0,0 0-58 16,0 0-33-1,0 0-23-15,0 0-81 0,-80-34-124 16</inkml:trace>
  <inkml:trace contextRef="#ctx0" brushRef="#br0" timeOffset="48917.83">4973 7481 357 0,'0'0'1'15,"0"0"17"-15,0 0 43 16,0 0-25-16,0 0 6 16,-134-15 25-16,132 13 4 15,1 2-30-15,1 0-8 16,0 0-2-16,0 0-14 15,0 0-14-15,15 0-3 16,24 0 1-16,21 0-1 16,14 0 1-16,11 0 0 15,10-3 5-15,2-2-6 0,-4-1-3 16,-7 1 3-16,-15 1 0 16,-16 0-12-16,-16 2-20 15,-16 0-1-15,-15 2-3 16,-8 0-11-16,-12 0-17 15,-40 2 44-15,-18 8 5 16,-23 1-22-16,-15 2-25 16,-13-1 27-16,1 4 21 15,2-1 14-15,23 0 8 16,27-3 52-16,27-3-32 16,25-1-26-16,16-4-2 0,0 1 0 15,32 0 18-15,19-3 35 16,16-1-20-16,6-1-5 15,8 0-5-15,2 0 4 16,-1 0 2-16,-4-1-25 16,-7-4-4-16,-9 3-10 15,-6-1-45-15,-2 1-31 16,6 1-173-16</inkml:trace>
  <inkml:trace contextRef="#ctx0" brushRef="#br0" timeOffset="55011.49">15596 9919 610 0,'0'0'15'0,"0"0"-15"16,0 0 0-16,0 0-5 0,0 0-1 15,222-5 3-15,-98 5 3 16,17 0 9-16,20 5-9 15,15 0 2 1,9-1 0-16,6 0-2 0,-2 0 0 16,-13-1 1-16,-23-3-1 15,-26 3 0-15,-27-3 0 16,-30 2-1-16,-28-1 2 16,-21-1-2-16,-17 2 1 15,-4-2-1-15,0 0-11 16,-17 0 2-16,-33 0-8 15,-26 0-29-15,-30 0-44 16,-16 0-74-16</inkml:trace>
  <inkml:trace contextRef="#ctx0" brushRef="#br0" timeOffset="55345.33">14938 9939 671 0,'0'0'14'0,"0"0"-14"16,0 0-13-16,0 0-10 16,0 0 19-16,230-5 4 15,-82 7 17-15,31 6-1 16,17 1-6-16,17 5-9 16,0-3-1-16,-3 1 0 15,-2-2 0-15,-19-1 0 0,-18-2-1 16,-31-3 2-16,-28-1-1 15,-23-2 0-15,-24-1 1 16,-18 2-2-16,-18-2 2 16,-18 0 1-16,-5 0 0 15,-6 0-1-15,0 0 35 16,0 0 17-16,0 0-32 16,0 2-15-16,0-2-6 15,0 0-14-15,0 0-23 16,0 0-17-16,0 0-16 15,0 0-87-15</inkml:trace>
  <inkml:trace contextRef="#ctx0" brushRef="#br0" timeOffset="56512.18">16787 10376 375 0,'0'0'7'16,"0"0"39"-16,39-46 2 16,-23 34 3-16,0 4-17 0,-2-3 2 15,-1 6 10-15,7 2-33 16,0 0-7-16,10 0-6 16,0 3 0-16,-5 0-2 15,-9 2 2-15,-7 10-4 16,-9 10-2-16,-14 12 6 15,-36 7 1-15,-21 7 3 16,-8 5-3-16,-9 1-1 16,1 2-6-16,6 1 6 15,7-3-25-15,11-1-45 16,16-7 70-16,16-3-36 16,17-11 35-16,14-4-22 15,0-6 17-15,37-6 5 16,21-6-11-16,22-3 6 0,12-7-11 15,6 0-23-15,-7-7 9 16,-20-6-8-16,-26 4-44 16,-27 1 80-16,-14 1 3 15,-4 6 42-15,-25 1 29 16,-22 0-37-16,-10 3 30 16,-5 7-24-16,-1 5-13 15,6 2-21-15,1 6 0 16,7 4-4-16,10 1-2 15,12 2 0-15,7 5-5 16,12 0-21-16,8 4-134 0,5-2 159 16,35-1-134-1</inkml:trace>
  <inkml:trace contextRef="#ctx0" brushRef="#br0" timeOffset="56665.13">16759 11475 378 0,'0'0'72'0,"0"0"20"15,-150 5 0-15,55-5 4 16,-8-9-23-16,-11 1-22 16,-6-1-11-16,-10 0-40 15,-8 3-13-15,-9 1-145 16,5 1-175-16</inkml:trace>
  <inkml:trace contextRef="#ctx0" brushRef="#br0" timeOffset="60063.61">5929 12705 524 0,'0'0'8'0,"0"0"6"16,-7-48 21-16,7 36 27 16,0 4-36-16,0 1-10 15,0 4 8-15,0 3-1 16,0 0-16-16,2 0-7 15,20 0-3-15,19 10-2 16,22 4 5-16,16 9 9 16,12 4 0-16,10 4 3 15,17 3-5-15,19 3-7 16,23-2 5-16,21-1 2 0,14-1-3 16,7-4-2-16,8-4-2 15,5-4 0-15,-5-4 3 16,-10-7-3-16,-8-3 0 15,-8-5-5-15,-11-2 9 16,-11-2-4-16,-8-9 0 16,-9-5 0-16,-1 1 0 15,4-6 1-15,2-5-1 16,4-3 0-16,-3-3-5 16,-12-7 4-16,-10 1-3 15,-17 0-3-15,-11 1-1 0,-11 2 2 16,-12 1-6-16,-12 3 4 15,-7 5 7-15,-5 2-4 16,-7 0-2-16,-6 4 6 16,-4 3-22-16,-13 1 16 15,3 3-1-15,-9 5-6 16,-5 2-8-16,-2 3 8 16,-10-1 13-16,-1 4-20 15,0 0-19-15,-18 4 10 16,-19 11 28-16,-10 7-6 15,-8 7 8-15,-13 3 0 16,-10 3 4-16,-11 3-4 16,-2-2 0-16,-5-2 0 15,-4-4 6-15,-5-4-5 16,-6-3 0-16,-8-2 1 16,-5-9 17-16,-13-2-16 0,-11-10 3 15,-10 0-5-15,-5 0 1 16,-7 0-1-16,-9-11-1 15,-1 1-1-15,-2-3-4 16,-4 1 0-16,11-1 4 16,-4 2-1-16,0-1-2 15,3 5-7-15,6 2 5 16,13 3 3-16,18 2 2 0,20 0-2 16,25 0 3-1,17 7 0-15,12 0-2 0,15 5 1 16,11-1 0-16,22 2 1 15,17-1-9-15,30 4 3 16,48 0 6-16,24-2 16 16,15 3-3-16,19-2-6 15,14-1-3-15,19-1-3 16,21-1 15-16,23 1 3 16,24 0-5-16,24-3 0 15,10 1-9-15,1-5 3 16,-9-2-1-16,-25-3 29 15,-20-1-9-15,-24 0-16 16,-22-3-3-16,-22-2-8 16,-20-2-6-16,-15-3-2 0,-20-2 0 15,-4-5-6-15,-7-7 14 16,-5 0-7-16,-8-5 5 16,-12 2 1-16,-22 1-1 15,-13 11-10-15,-20 6 11 16,-4 4-4-16,-7 5 4 15,-34 0-21-15,-24 0-3 16,-20 0 9-16,-26 0-4 16,-18 7 4-16,-33 0 16 15,-28 4-1-15,-39 1 1 16,-32 2 0-16,-22 3-2 16,-21 4-2-16,-2 3-40 0,9-2-93 15</inkml:trace>
  <inkml:trace contextRef="#ctx0" brushRef="#br0" timeOffset="67961.64">4897 7668 545 0,'0'0'32'0,"0"0"-24"15,0 0 20-15,0 0 30 16,0 0-20-16,0 0-3 16,0 0 0-16,0 0-19 15,0-3 2-15,0 3-2 16,3-1-3-16,-3 1-7 16,0 0 0-16,0 0 0 15,0 0 0-15,0 0-3 16,0 0 0-16,0 0-3 15,0 0 0-15,-10 2-4 0,-14 14-9 16,-18 12 9 0,-4 11 4-16,-3 9-4 0,-2 8-3 15,-3 8 5-15,2 1-3 16,0-1-1-16,7-6-54 16,11-9 60-16,8-8-5 15,4-7 5-15,5-9 0 16,1-4 3-16,9-9-1 15,2-4 8-15,5-3-9 16,0-5 0-16,0 0 4 16,0 0 5-16,0-3 13 15,0-10-23-15,0-10-1 16,0-5-1-16,0-7 2 0,17-6-2 16,5-8-4-1,6-1 4-15,-2-4 2 16,-1 5 0-16,-7 10 1 15,-5 10 0-15,-8 11 3 0,-4 7 3 16,2 4 2-16,-1 4-7 16,-2 0 1-16,6 2 1 15,-6 1 4-15,0 0-4 16,0 0-3-16,0 0-1 16,6 14-12-16,-6 12 11 15,0 16 1-15,0 11 10 16,0 1-9-16,0 4 3 15,-9-10 2-15,1-4-6 16,2-3 0-16,-2-7-5 0,-3-5 4 16,-7-4-2-16,2-6-24 15,-2-5 20-15,3-6 4 16,0-2-26-16,-5-6-14 16,-5 0-9-16,-5 0-18 15,-6-6-51-15,-5-13-44 16</inkml:trace>
  <inkml:trace contextRef="#ctx0" brushRef="#br0" timeOffset="68678.6">3954 8194 395 0,'0'0'78'0,"0"0"-19"0,0 0-36 15,0 0 2 1,0 0-16-16,0 0-9 16,26-33-2-16,23 33 2 0,8 4 0 15,7 8 1-15,2 10 3 16,8 5 6-16,3 7 22 15,4 2 55-15,-2 0-61 16,-4-3-17-16,-9-3-4 16,-10-1-3-16,-14-4-1 15,-5-4 0-15,-13-5 2 16,-3-3-2-16,-9-6-1 16,-6-2 0-16,-5-5 0 15,-1 0 0-15,0-4 37 16,0-9 14-16,0-11-38 15,0-4-3-15,6-7 8 0,11-6-11 16,4-3-6 0,1 4-1-16,-5 4 0 0,-4 11-1 15,-9 8 6-15,-4 9-6 16,0 3 1-16,0 2-3 16,-7 3 2-16,-25-1-10 15,-18 1-6-15,-25 0-6 16,-19 0 11-16,-25 6-3 15,-15 0-3-15,-4 2 4 16,0-1-3-16,17 2 17 16,18-4 1-16,24 0 7 15,34 0 3-15,20-3-8 16,19-2 1-16,6 0 3 16,0 0 3-16,24 0-10 15,31 0-2-15,21 0 2 0,14 0 1 16,14 3-1-16,9-1-7 15,5-2-2-15,9 0 2 16,3 0-4-16,-6 0-11 16,-17 0-29-16,-13 0-5 15,-14 0 13-15,-10 0 2 16,-10 0 20-16,-8 0 15 16,-18-2 5-16,-17 2-13 15,-12 0 8-15,-5-3 4 16,-20 3-15-16,-40 0 12 0,-23 0 5 15,-22 3 1 1,-21 7 7-16,-13 0 23 0,-15 1-15 16,4 1 2-16,8-1-13 15,33 0 1-15,27 1-6 16,25 0 0-16,23-3-40 16,15-1-162-16</inkml:trace>
  <inkml:trace contextRef="#ctx0" brushRef="#br0" timeOffset="79549.57">9939 4289 489 0,'0'0'0'15,"0"0"-6"-15,0 0 6 16,0 0 17-16,0 0 23 15,0 0 3-15,0 0-17 0,-54-36 7 16,46 30-17 0,-1 1-7-16,-7-3 1 0,-6 1-7 15,-10 1 6-15,-9 0-9 16,-11 3-1-16,-17 3-2 16,-7 0-2-1,-3 0-1-15,1 4-1 0,10 1-1 16,14-2 8-16,18-1-1 15,12 2 2-15,11-1-2 16,1 6-4-16,11 2-3 16,1 6 8-16,0 4-1 15,13 7 2-15,5 8-1 16,2 3 0-16,-10 1-1 16,-6 4 1-16,-4 1 0 0,0-1 0 15,-18 0-2-15,-8 0 4 16,5-3-2-16,4-8 0 15,1-4 0-15,4-5 1 16,2-2-1-16,-4-2 1 16,8-6-1-16,1-4 0 15,2 0 0-15,3-3-17 16,-5-2-53-16,0-5-24 16,-3-3-103-16</inkml:trace>
  <inkml:trace contextRef="#ctx0" brushRef="#br0" timeOffset="80112.14">8828 4674 447 0,'0'0'142'16,"0"0"-142"-16,0 0-6 15,0 0 6-15,141 67 28 16,-48-42 10-16,15 2-21 15,3 1-3-15,-1-5-13 16,-16 3 0-16,-19-2-2 16,-17-2 1-16,-15-4-28 15,-18-3 24-15,-6-7-4 16,-10-3-8-16,-4-3 8 0,-5-2 8 16,0 0 3-1,0-11 37-15,0-9-40 0,-13-5 0 16,-4-3 0-16,-4-4-1 15,1 3-1-15,6 3 2 16,1 7 1-16,6 4-1 16,1 2 1-16,6 5 0 15,0-1-2-15,0-2 1 16,0 5-1-16,0-3 1 16,-10 2-1-16,-12-1 0 15,-18 3-11-15,-23 0 12 16,-26 2-1-16,-23-1-6 15,-18 1-4-15,-10 3 8 0,1-6-1 16,8 3-5 0,25-4 9-16,27 3 4 0,27 2 22 15,29 1-7-15,13 1-18 16,10 0 6-16,0 0-7 16,27 0-22-16,25 1 21 15,24 5 1-15,14 1-1 16,5-1-30-16,-7 0-68 15,-9 1-156-15</inkml:trace>
  <inkml:trace contextRef="#ctx0" brushRef="#br0" timeOffset="81405.92">9521 4617 480 0,'0'0'3'15,"0"-50"-3"-15,0 25 20 0,0 3 1 16,-4 0 0 0,-1 2 9-16,1-2-12 0,2 0-4 15,0-3 2-15,2 2-2 16,0-3 7-16,0 4-17 16,0 0 6-16,-4 5 15 15,4-2-10-15,0 2-5 16,0 3-10-16,0 3 1 15,0 0 3-15,0 5 7 16,0 0-11-16,0 0 2 16,4 1-2-16,2 0 4 15,2-1-3-15,4 1 4 16,0-1-5-16,1 2-1 0,8-1 1 16,1 0-4-16,10 0-4 15,5 2 3-15,2 0 3 16,7 0-3-16,4 0 4 15,5 3-2-15,3 0 1 16,1 0 1-16,-3 0 1 16,0 0 0-16,-3 0 0 15,2 0 0-15,-3 2 0 16,-2-1-3-16,-2 2 3 16,-5 0 0-16,-4-3 0 15,-1 3-1-15,-1-3 2 16,2 0-1-16,-7 0 0 15,-6 0 0-15,-12 0 0 16,-9 0 0-16,-5 0 0 0,0 0 0 16,0 0 0-16,-9 0-1 15,-27 0-1-15,-24 0-10 16,-21 0-17-16,-16 0 4 16,-24 0-4-16,-17 5 11 15,-22 1-15-15,-19 0-5 16,-2-1 1-16,10 1 24 15,21-2 13-15,31 0 9 16,25-1 18-16,26 0-20 16,14 1-7-16,18-1 0 0,17 1 0 15,9-2 0 1,10 4-6-16,0-3 0 16,17 2 6-16,21 1 2 0,8-1 7 15,4-1-4-15,-2-1 1 16,-2 0-6-16,-1-1-2 15,-10-2-2-15,-4 2 4 16,-9-1-13-16,-13-1-29 16,-4 0-28-16,-5 0 28 15,0 0 33-15,-2 0-95 16</inkml:trace>
  <inkml:trace contextRef="#ctx0" brushRef="#br0" timeOffset="81627.63">9159 4247 74 0,'0'0'130'15,"0"0"-71"-15,0 0 12 0,0 0-30 16,57 49-14 0,-37-13 19-16,0 9 2 0,3 10 4 15,-5 2-27-15,-6 4-19 16,-12-10-6-16,0-7 0 16,0-13-3-16,0-9 3 15,-1-8 0-15,-4-5 3 16,2-5 4-16,0 1-7 15,2-3-4-15,1-2-15 16,0 0-55-16,0 0-113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59:34.945"/>
    </inkml:context>
    <inkml:brush xml:id="br0">
      <inkml:brushProperty name="width" value="0.05292" units="cm"/>
      <inkml:brushProperty name="height" value="0.05292" units="cm"/>
      <inkml:brushProperty name="color" value="#FF0000"/>
    </inkml:brush>
  </inkml:definitions>
  <inkml:trace contextRef="#ctx0" brushRef="#br0">17763 5332 69 0,'0'0'38'0,"0"0"-38"15,0 0-3-15,0 0-4 16,0 0 7-16,0 0 0 16,0 0 8-16,0 0 10 15,-10-1 32-15,10 1 38 16,0 0-5-16,0 0-35 16,0 0-12-16,0 0-10 15,0 0 12-15,0 0 14 0,0 0-16 16,0 0-9-16,0 0 3 15,0 0-10-15,0 0-10 16,0 0-3-16,0 0-4 16,0 0-3-16,0 0 1 15,0 0-1-15,0 0 4 16,0 0-4-16,0 0 0 16,0 0 0-16,0 0-4 15,0 0 3-15,0 0-6 16,-3 0-18-16,2 0 10 15,-5 0-14-15,0 1 13 16,-6 2-30-16,3 0-10 0,1-2-35 16,-1 1-75-16</inkml:trace>
  <inkml:trace contextRef="#ctx0" brushRef="#br0" timeOffset="847.17">17686 5293 706 0,'0'0'0'15,"0"0"0"-15,0 0 0 16,0 0 13-16,0 0-6 0,0 0-6 15,-3-26-1-15,3 28-3 16,0 15-13-16,5 11 16 16,11 7 9-16,-4 5 1 15,-3 2-10-15,0-1 4 16,-5 0 1-16,-2-3-5 16,1-3 0-16,0-1-4 15,-3-8-4-15,0-9-23 16,3-5-11-16,3-4-7 15,7-6-68-15,5-2-125 16</inkml:trace>
  <inkml:trace contextRef="#ctx0" brushRef="#br0" timeOffset="1468.24">18147 5511 112 0,'0'0'536'0,"0"0"-536"15,0 0-4-15,0 0 4 16,22 51 4-16,-14-32-4 16,-5 0 2-16,-3-4 3 15,0-3-5-15,0 0 1 16,0-7-1-16,0-3 0 16,0-2 2-16,0 0 10 15,-3-7 37-15,3-12-49 16,0-5-1-16,8 2-17 15,14 0 2-15,1 8 16 0,-2 6 3 16,-4 3-2-16,-3 5-1 16,5 0-2-16,-2 5-4 15,4 7 5-15,0 5 1 16,1 0 0-16,4 0 1 16,-1-3-1-16,0-4 0 15,3-3 0-15,0-5 0 16,2-2 0-16,9-2 0 15,5-13-3-15,1-6-17 16,-8-6 8-16,-12-2-2 16,-13 3 3-16,-12 1-5 15,0 6 14-15,-17 5 2 16,-13 7 15-16,3 5-14 0,-3 2 1 16,8 0-2-16,5 9 0 15,17 4-7-15,3 2 1 16,44 5 5-16,29 1-10 15,15 2 6-15,4-4-8 16,-13-2 8-16,-21-4 2 16,-28-2 3-16,-26-4 3 15,-7 3 1-15,-25-4 29 16,-30 0 15-16,-21 4-13 16,-8-3-24-16,0-4-11 15,18 1-16-15,15-4-34 16,27-4-21-16,23-8-26 0,1-4-194 15</inkml:trace>
  <inkml:trace contextRef="#ctx0" brushRef="#br0" timeOffset="2085.92">19169 5528 371 0,'0'0'21'0,"0"0"57"16,0 0 19-16,0 0-41 15,0 0-8-15,0 0-16 16,23-25-1-16,-30 25-18 15,-9 0-13-15,-8 0-3 16,-6 5 0-16,6 4 2 16,1 4-5-16,9 2 4 15,8-1-1-15,6 1-1 0,3-1-7 16,30-2 6 0,6-5 5-16,10-1 0 0,-2-6 1 15,-2 0 1-15,-4 0-2 16,-3-9 0-16,-8-2 0 15,-9-3 2-15,-9-1-2 16,-6 2 1-16,-6 2 18 16,0 5 8-16,0 2 14 15,0 2-17-15,0 2-12 16,0 0-12-16,-6 0-3 16,-8 2-3-16,4 8 1 15,2 0-7-15,8 1 0 0,0-1-9 16,2 1-2-1,22-4-9-15,0 0-3 16,4-3-6-16,0-4-31 0,2 0-19 16,0 0-38-16,3-9-77 15,-3-3 142-15,4-5 64 16,3 2 84-16,0 0 20 16,1 6 3-16,-1 4-53 15,-2 1 2-15,2 4 7 16,1 0-6-16,3 0 5 15,-7 0-18-15,-4 9-27 16,-6-2-12-16,-11 3 2 16,-8-3-5-16,-5 0 3 15,0 0 2-15,-17-3-7 16,-1 2 0-16,-1-6-2 16,7 0 0-16,6 0-13 15,6-3 3-15,0-11-51 0,33-6-56 16,21-5-39-16,7-5-8 15</inkml:trace>
  <inkml:trace contextRef="#ctx0" brushRef="#br0" timeOffset="2323.48">20428 5211 485 0,'0'0'49'0,"0"0"26"16,0 0-15-16,0 0-32 0,0 0-22 15,0 0-5 1,-2 14 2-16,-1 15 23 0,3 10 25 15,0 7-23-15,3 4-2 16,18 0-14-16,-3 0-10 16,-3-5-2-16,9-8-1 15,-5-8-15-15,-6-12 7 16,-2-5-3-16,-5-7-15 16,-5-5-3-16,5 0-13 15,-5-10 1-15,-1-10-84 16,0-8-277-16</inkml:trace>
  <inkml:trace contextRef="#ctx0" brushRef="#br0" timeOffset="2452.11">20334 5346 680 0,'0'0'15'0,"0"0"26"16,105-53-6-16,-13 39-33 16,25 4-2-16,2 8 0 15,-12 2-26-15,-30 19-91 16,-41 12-186-16</inkml:trace>
  <inkml:trace contextRef="#ctx0" brushRef="#br0" timeOffset="3703.94">18260 6486 563 0,'0'0'10'16,"0"0"7"-16,0 0 42 15,0 0-27-15,0 0-4 16,0 0-3-16,35-53-11 0,-35 45 17 16,0 2-6-16,-14 1-16 15,-28 2-9-15,-12 3-7 16,-17 0-4-16,1 12 8 15,7 2 3-15,11 3 0 16,15 4-5-16,8 4 3 16,17 0-11-16,12-1-18 15,3 0-2-15,36-7 4 16,18-3 0-16,-2-6 6 16,-4-5 6-16,-10-3-3 15,-11-11 12-15,-7-12 7 16,-4-11 2-16,0-10-1 0,-6-5 10 15,-1-8-7-15,-3-6-3 16,1-5-15-16,-3 4-20 16,-7 8-34-16,0 20 69 15,0 16 83-15,0 12 4 16,-12 8-49-16,-2 8-38 16,-9 18-5-16,2 9 5 15,12 13 7-15,6 4 1 16,3 4-1-16,0 4-4 15,14-2-1-15,7-2-1 16,1-11-1-16,7-10-10 16,-3-9 7-16,3-14-5 15,0-4-6-15,6-8 14 0,9-3 7 16,6-13-7-16,0-9 0 16,2-10-1-16,-4-5-8 15,-8 2-17-15,-14 7 5 16,-15 12 21-16,-11 11 10 15,0 8 27-15,-1 0-37 16,-24 8-5-16,-5 8 5 16,-1 2 2-16,12 4-1 15,8 0 3-15,11 3-2 16,0-3-2-16,25 0 0 16,26-5-13-16,16-6 3 15,6-7 4-15,-1-4-1 0,-5-1 1 16,-13-17-18-16,-11-5 3 15,-7-11 21-15,-6-10-1 16,-1-6-2-16,1-11 3 16,-1-2-2-16,-4-1-1 15,-13 11-73-15,-12 14 76 16,0 21 85-16,-4 13 7 16,-22 5-85-16,-5 12-7 15,-4 11 0-15,7 7 15 16,11 6 8-16,9 6-8 15,8 0-3-15,8 1-6 16,25 2-4-16,11-4-2 16,8-2-19-16,-4-9 12 0,5-7-14 15,-2-10-6 1,0-10 15-16,-2-3 9 0,-3-15-3 16,-1-9 6-16,-3-4 0 15,-8-5 4-15,-6 4-5 16,-11 5 2-16,-8 10 10 15,-5 6 19-15,-4 3 10 16,0 5-19-16,0 0-21 16,0 0-7-16,0 10-8 15,-9 4 12-15,5 3 3 16,4 2-2-16,6 1 2 16,35 1-13-16,13-1-6 15,18-3-9-15,2-3 3 16,-8-8-64-16,-18-6-109 0</inkml:trace>
  <inkml:trace contextRef="#ctx0" brushRef="#br0" timeOffset="3960.11">20009 6092 582 0,'0'0'3'15,"0"0"0"-15,-42 50 6 16,37-21 23-16,5 7-1 16,0 3 4-16,2 3-13 15,17 3-9-15,-5-1-11 16,-3-1-2-16,-5-4-5 16,-3-6-47-16,-3-10 27 0,3-10 0 15,-1-9 0-15,4-4-17 16,5-3 3-16,-1-15-79 15</inkml:trace>
  <inkml:trace contextRef="#ctx0" brushRef="#br0" timeOffset="4139.7">19888 6324 508 0,'0'0'0'15,"0"0"0"-15,0 0 8 0,0 0-3 16,146 51-2-16,-54-42-3 15,25-2-3-15,17-4-7 16,8-3 0-16,5 0 4 16,-11-8-19-16,-23-6-73 15,-28-3-170-15</inkml:trace>
  <inkml:trace contextRef="#ctx0" brushRef="#br0" timeOffset="4304.23">21118 6285 118 0,'0'0'261'0,"0"0"-147"15,-5-47-3-15,-32 41-53 16,-13 6-51-16,-14 0 4 15,-2 12-10-15,-1 5 13 16,4 7-10-16,14 2 3 16,13-1-4-16,20 2 5 15,16-1-6-15,0-1 1 16,43-2-3-16,16 1-14 0,15-4-45 16,-3-5-147-16,1-8 146 15</inkml:trace>
  <inkml:trace contextRef="#ctx0" brushRef="#br0" timeOffset="5969.81">9455 1117 365 0,'0'0'252'0,"0"0"-225"16,0 0-13-16,0 0 29 15,0 0-14-15,0 0-5 16,-18 3-1-16,18-3-9 16,0 0-12-16,0 0 0 15,0 3-2-15,18 1 1 16,24 3 3-16,25 2 13 0,20-4 4 16,23 2-6-16,32-4-6 15,17-1 9-15,25-2-1 16,20 0-2-16,6 0-9 15,8-5-3-15,2 1 0 16,-15-6-1-16,-20 3 0 16,-19-1 2-16,-27-2-3 15,-31 3 1-15,-32 1-2 16,-33 2 0-16,-24 1 0 16,-18 2 0-16,-1 1 11 15,0-3-7-15,0-1-2 16,0 0-2-16,0-2-42 0,-1-1-59 15,-37-2-95-15</inkml:trace>
  <inkml:trace contextRef="#ctx0" brushRef="#br0" timeOffset="6903.05">4150 984 512 0,'0'0'2'0,"0"0"-1"16,0 0 58-16,0 0-33 15,0 0 43-15,0 0-24 16,-5-39-2-16,5 39-36 16,0 2-7-16,5 18-19 15,25 9 19-15,4 12 27 16,2 4-13-16,7 2-8 15,-1 1-6-15,-1-4 0 16,-6-6 0-16,-14-12-16 16,-12-9 13-16,-6-9-9 0,-3-8 11 15,0 0 1 1,0-2 21-16,-26-15 11 0,-2-10-32 16,1-8-15-16,5-5 6 15,8-6-16-15,5-1-2 16,6 3 8-16,3 9 19 15,0 14 0-15,6 10 11 16,10 10 10-16,18 1-21 16,3 0-2-16,15 12-1 15,8 5-1-15,1 5 3 16,-10 2-2-16,-23-2-11 16,-28-2-21-16,0-2 4 15,-42-6 11-15,-4-6 14 16,1-6-1-16,-1-3 7 0,12-16 4 15,8-8-1-15,20-5-6 16,6-4 0-16,6 0 2 16,24 2-2-16,8 7 3 15,0 10 35-15,3 12-35 16,12 5 0-16,5 16 1 16,5 10 0-16,-5 4 13 15,-7 2-6-15,-12-2 1 16,-5 0-5-16,-16-2-4 15,-10-2-1-15,-8-8-1 16,0-4-15-16,0-7-5 16,0-5-19-16,0-2-4 15,0-12 35-15,0-12-187 16</inkml:trace>
  <inkml:trace contextRef="#ctx0" brushRef="#br0" timeOffset="7138.62">5071 1012 267 0,'0'0'33'16,"0"0"36"-16,3 47 15 15,-3-16-46-15,0 2 7 16,13-3-27-16,6-6 1 16,9-4 1-16,-2-6 1 15,-2-4 2-15,-11-5-7 16,-6-5 40-16,-2 0-17 16,1-7 33-16,4-10-22 15,-8-8-47-15,-2-1-3 0,0-5-11 16,-9 3-4-16,-12 5-14 15,-9 8 8-15,9 7-14 16,-1 7 3-16,7 1-26 16,6 6-44-16,9 8-7 15,0-1-79-15</inkml:trace>
  <inkml:trace contextRef="#ctx0" brushRef="#br0" timeOffset="8187.77">5720 1054 522 0,'0'0'37'16,"0"0"-13"-16,0 0 80 16,0 0-42-16,-131-44-34 0,90 44-17 15,-9 3-11 1,-2 10-2-16,6 5-6 0,9 3 7 16,11-1-1-16,19 2-2 15,7-2-15-15,13-1-4 16,35-7-3-16,16-6 10 15,6-5 9-15,0-1 6 16,-7-11-1-16,-14-9 2 16,-13 0 1-16,-18-9 2 15,-14-4 11-15,-4-4 18 16,0-9-9-16,0-6-20 16,-12 0-3-16,-13 8-9 15,3 11 9-15,2 19 10 16,-2 14 5-16,-8 6-15 15,-2 19-5-15,2 14 5 16,16 9 8-16,14 0 4 0,3 0-11 16,37-8 0-1,11-2-1-15,4-6-6 0,3-10-11 16,-7-8 14-16,-9-8-8 16,-8-6-1-16,-4 0 12 15,-3-17-1-15,-5-7 1 16,-6-4-2-16,-9-1-45 15,-7 2-27-15,0 8 49 16,0 4 14-16,-2 13 11 16,-7 2-1-16,-4 7-3 15,2 10 4-15,5 6 3 0,6-1-3 16,20 3 17-16,36-3-5 16,19-2-2-16,7-4-10 15,16-10-3-15,-1-6-8 16,-13-3-12-16,-13-15-25 15,-23-6-100-15,-22-4 136 16,-22-6 12-16,-4-7 44 16,0-8 72-16,-12-7-50 15,-6-1-55-15,-1 4-7 16,2 18 9-16,11 14 14 16,-4 13 80-16,-3 8-91 15,-7 22-16-15,-5 12 0 0,6 15 8 16,19 13 7-1,0 8 1-15,37 9-9 0,17 5 11 16,2 2-18-16,-12-3-8 16,-3-18-48-16,-17-17 0 15,-11-18 41-15,-7-16 15 16,-4-9 0-16,-2-5 22 16,0-10 80-16,-26-13-86 15,-11-9-16-15,-9-8-71 16,-5-5 0-16,-5 0 28 15,9 4-13-15,7 10 45 16,15 10 11-16,19 9 12 16,6 2 8-16,27 2-20 15,37-5-20-15,19 2 8 16,10-3 11-16,-5 0 0 16,-14 2-32-16,-20 1 27 15,-18 5 3-15,-20 3 3 0,-12 3 0 16,-4 0 2-16,0 12 32 15,0 3 13-15,0 4-2 16,0 3-5-16,7-2-22 16,3 1-2-16,2-4-11 15,6-2-3-15,4-6-2 16,5-4-5-16,6-5-19 16,4 0-43-16,2-14-86 15</inkml:trace>
  <inkml:trace contextRef="#ctx0" brushRef="#br0" timeOffset="8311.23">7071 887 70 0,'0'0'703'15,"0"0"-703"-15,0 0-21 16,0 0 17-16,-71 46-26 16,74-28 9-16,27 1-31 15,8-3-78-15</inkml:trace>
  <inkml:trace contextRef="#ctx0" brushRef="#br0" timeOffset="8876.14">7358 973 452 0,'0'0'228'0,"0"0"-227"16,-137-1 17-16,103 10 12 15,9 6-9-15,8 4-16 16,11 1 0-16,6 4-3 15,6 2-2-15,33 3-20 16,19-6-3-16,12-5-10 16,11-5-18-16,2-9-9 15,-4-4 10-15,-6 0-36 16,-10-12 15-16,-14-8 17 16,-8-5 54-16,-15-5 119 15,-9 1 20-15,-11 4-102 16,1 9-22-16,-7 7 61 15,0 6 0-15,0 3-43 0,0 0-33 16,-10 10-13-16,-6 4 3 16,5 4 1-16,8-1 7 15,3 2 2-15,0-2-2 16,18-1 0-16,16-4-11 16,12-4-6-16,8-4 10 15,4-4 8-15,-3 0 1 16,-6-7 2-16,-10-7 3 15,-10-4 31-15,-9-2 36 16,-8-3-18-16,-11 1 7 16,-1 3-30-16,-7 2-18 15,-30 8-6-15,-27 6-7 16,-11 3-20-16,-6 10-20 0,0 6 8 16,14 0 5-16,18 4-28 15,11-3-17-15,22 2-10 16,16-7-21-16,9-5-41 15,46-5 41-15,24-2 34 16,9-15-35-16,4-4-55 16</inkml:trace>
  <inkml:trace contextRef="#ctx0" brushRef="#br0" timeOffset="9089">8268 900 409 0,'0'0'96'0,"0"-87"-25"15,0 42-30-15,0 4-10 16,0 12 48-16,0 12-57 0,0 12 115 15,0 5-105-15,-3 2-32 16,3 16-16-16,0 8 16 16,0 10 5-16,3 4 1 15,21 10 1-15,6 1-7 16,-1 2 0-16,1-4-10 16,-8-8-62-16,-6-7-71 15,-6-12 87-15,-8-10-58 16,-2-8 44-16,0-4-27 15,-5-12-85-15</inkml:trace>
  <inkml:trace contextRef="#ctx0" brushRef="#br0" timeOffset="9337.29">8229 903 460 0,'0'0'76'0,"0"0"-39"16,0 0-33-16,0 0-4 15,154-26 0-15,-81 26 4 16,9 0-4-16,-16 13-5 15,-10 3 5-15,-18 4 5 16,-16-3 11-16,-10 0 30 16,-6-1-7-16,-6 0-4 15,2-3 13-15,-2-5-4 16,5-1-25-16,3-4-17 16,3-1 3-16,6-2 2 15,7 0-1-15,10-5-6 0,4-12-95 16,-12-7-116-16</inkml:trace>
  <inkml:trace contextRef="#ctx0" brushRef="#br0" timeOffset="9464.79">8647 756 70 0,'0'0'629'0,"0"0"-629"15,0 0-4-15,0 0-7 16,0 0-100-16,0 0 43 15,-3 15-66-15</inkml:trace>
  <inkml:trace contextRef="#ctx0" brushRef="#br0" timeOffset="9835.44">9002 817 649 0,'0'0'38'0,"0"0"-38"16,0 0 0-16,0 0 13 16,-19 67 1-16,30-38-6 15,16-4-8-15,6-1-6 16,4-8 2-16,1-4-12 16,3-6-1-16,-6-6-2 15,-7 0 8-15,-8-1 8 16,-13-10 3-16,-7-6 29 0,0-7-2 15,-14-2 29-15,-17-4-3 16,-9 3-29-16,-9 3-17 16,1 7-2-16,-4 8-5 15,7 4 0-15,9 5-10 16,11 0 9-16,13 0-18 16,12 0-22-16,0 0-28 15,37 0-14-15,26 0 68 16,15 0-55-16,8 0-173 15</inkml:trace>
  <inkml:trace contextRef="#ctx0" brushRef="#br0" timeOffset="10186.83">9517 805 440 0,'0'0'27'16,"0"0"59"-16,0 0-51 0,38 60 25 16,-25-41-29-16,-3 0-17 15,-3-5-12-15,-5-5 0 16,2-4-2-16,-4-3 0 15,0-2 5-15,0-2 25 16,0-12 40-16,0-9-60 16,7-4-4-16,18-2 4 15,13-2 9-15,9 4-14 16,5 3-2-16,-3 7-3 16,3 5 0-16,-4 9-3 15,0 3 3-15,-2 0 7 0,-6 7-5 16,-10 6 10-1,-5 2 21-15,-4 0-1 0,-10 2-3 16,-4-3-13-16,0 0-8 16,-7 0-5-16,0-3-3 15,0-2 0-15,0 1-8 16,0-3-30-16,-16 3-57 16,-5-1-46-16,0-4-73 15</inkml:trace>
  <inkml:trace contextRef="#ctx0" brushRef="#br0" timeOffset="11602.24">8619 623 148 0,'0'0'222'0,"0"0"-216"15,0 0 5-15,0 0 22 16,0 0-6-16,0 0 5 16,25-21-18-16,-16 18 7 15,-5 0-6-15,3 1-2 16,-3-2-10-16,0 1-1 15,-2 0 6-15,-2 1 16 16,0 2-11-16,0 0-1 16,0 0-8-16,0 0-4 15,-5 0-5-15,-14 8 4 0,-1 0 1 16,13 3-1-16,1-2 0 16,6-1 0-16,0-1-1 15,2 0 2-15,26-5 2 16,5-1 0-16,10-1 14 15,-3 0-6-15,-5-1-3 16,-7-8-4-16,-6-1 9 16,-6-4-4-16,-6-3 13 15,-10 1 2-15,0 0-12 16,-5 4 16-16,-23 4-2 16,-5 4 7-16,-12 4-31 15,-8 0-1-15,-1 4-2 0,0 8-7 16,11-1-29-16,6 4-26 15,7 1-40-15,18-1-108 16</inkml:trace>
  <inkml:trace contextRef="#ctx0" brushRef="#br0" timeOffset="16254.11">17859 7444 750 0,'0'0'0'16,"0"0"-10"-16,0 0 8 16,0 0 0-16,0 0-1 15,0 0 2-15,0 0-4 0,100-31-4 16,-79 49 6-16,-12 8 3 15,-9 6 6-15,0 0 0 16,0-3-4-16,0 0 2 16,0-5-4-16,0-6 0 15,0-5 0-15,0-4 3 16,10-7-3-16,10-2 1 16,8 0 8-16,12-13 3 15,-1-5-2-15,0-1-6 16,-3-4-3-16,-11 1 1 15,-3 8-2-15,-10 3 0 16,-7 7 1-16,-2 4-1 16,-3 0-1-16,0 1-12 0,3 9 13 15,4 4 0-15,5 2 13 16,6 1-9 0,9 0-4-16,10 1 1 0,11-1-1 15,9-3-19-15,7-7-25 16,1-5-34-16,-5-2-7 15,-9-9 20-15,-18-8 24 16,-13-7 41-16,-11-4 8 16,-5-6 24-16,3-7 15 15,0-4-13-15,-4 3-6 16,0 6-4-16,-3 14 17 16,0 11 12-16,0 8 5 0,0 3-54 15,0 3-4-15,-11 15-10 16,-3 10 10-16,3 9-4 15,10 9 9-15,1 7-2 16,1 2-2-16,22 6-1 16,-5-5 0-16,-9-1-25 15,-9-7 19-15,0-7-5 16,-8-10 0-16,-11-8 9 16,1-12 2-16,3-5 2 15,8-6 3-15,-3-11 68 16,4-14-57-16,6-10-16 15,8-12-5-15,32-5 1 16,8-3 1-16,1 1-3 16,0 9-9-16,-7 11 14 0,-2 14-5 15,-2 6 6 1,-2 9 2-16,-2 2-2 0,-4 3-2 16,-6 0 2-16,-7 2 0 15,-12 7 0-15,-5 2 5 16,0 2 2-16,-15 1-5 15,-19 0-1-15,-6-1-1 16,-5 0-13-16,0-3-52 16,9-3-77-16,8-3-273 15</inkml:trace>
  <inkml:trace contextRef="#ctx0" brushRef="#br0" timeOffset="17275.98">19695 7533 803 0,'0'0'1'0,"0"0"3"16,0 0 27-16,0 0-13 16,0 0 14-16,0 0-15 15,-88-38-16-15,54 47 0 16,-3 4 1-16,-4 2-1 15,8-1-1-15,8 0 0 0,7 1-1 16,11-1-3-16,7-1-12 16,0-4-4-16,31-2-5 15,6-1-6-15,2-6 14 16,3 0 13 0,-8-8 0-16,-2-9 4 0,-3-5 2 15,-2-9 3-15,1-9 10 16,-2-12-9-16,-2-7-1 15,-2-8 2-15,-1 1-2 16,-12 11 17-16,-6 18-22 16,-3 19 24-16,0 12 34 15,0 6-36-15,0 3-22 16,-20 13-12-16,-6 12 10 16,0 9 2-16,13 5 3 15,9 2 0-15,4 0-6 0,10-1-5 16,23-1-18-16,5-3-19 15,12-6-13-15,4-10-24 16,4-7 76-16,0-12-16 16,3-4 4-16,2-7-22 15,-6-10 10-15,-6-7 30 16,-13-2 7-16,-14 1 30 16,-15 1-3-16,-6 7-3 15,-3 7 7-15,0 3 3 16,-11 4-29-16,-16 3-12 15,-13 0-1-15,-2 0-4 16,5 8-10-16,9 1 8 0,17-2-23 16,7-3 3-16,4 0-10 15,5-3-38-15,35-1 44 16,15 0-21-16,-5 0-50 16,-12-2 23-16,-16-1 57 15,-13 3 22-15,-2 0 11 16,-4 0 16-16,-3 7 25 15,0 3 10-15,0 1-5 16,0 2-16-16,0-1-11 16,0-3-7-16,0 0-13 15,0-1 4-15,5-1-5 16,13-1-9-16,6-5-2 16,13-1 0-16,6-5-2 0,7-11-27 15,1-6 5-15,-1-7-7 16,-1-6 19-16,-3-5-15 15,-7-12 16-15,-2-5 13 16,-1-6 22-16,-4 7 32 16,-4 13 16-16,-10 14-69 15,-12 17 51-15,-6 9 14 16,0 3-59-16,0 5-7 16,-6 12 0-16,-15 9 2 15,3 11 16-15,-2 9-9 16,6 7-4-16,6 3-4 15,1-2-1-15,-1 0 0 0,-5-7-44 16,-2-11-17 0,3-9-55-16,8-15 33 0,4-12 13 15,0 0-27-15,0-18-164 16</inkml:trace>
  <inkml:trace contextRef="#ctx0" brushRef="#br0" timeOffset="17614.8">20786 7345 57 0,'0'0'84'16,"0"0"11"-16,0-49 51 15,0 49-60-15,0 0-86 16,0 6 2-16,0 3 1 16,26 5 19-16,15-3-4 15,11-2-7-15,14-1-10 16,2-4 3-16,2-4-4 16,-3 0-2-16,-1-10-11 0,-6-5-32 15,-11-4 13 1,-10-6 19-16,-11-3 4 0,-10-3 9 15,-10 0 4-15,-8 6 9 16,0 8 44-16,0 10 3 16,-8 4-39-16,-18 3-14 15,-3 13-5-15,-1 3 9 16,3 5 16-16,12 2-6 16,12 1-8-16,3 0 1 15,16-2-14-15,31-3 0 16,14-2-2-16,12-10-10 15,2-6-36-15,0-1-76 16</inkml:trace>
  <inkml:trace contextRef="#ctx0" brushRef="#br0" timeOffset="18443.08">23414 5603 512 0,'0'0'3'0,"0"0"8"15,167-27-10-15,-129 27 7 16,-13 0-8-16,-8 10 0 16,-15 8 4-16,-2 7 9 15,-19 9 3-15,-32 12 1 16,-11 13 6-16,-10 14 8 15,-6 11-20-15,-3 7-10 0,8 2-1 16,16 0 0 0,22-10-5-16,24-11-28 0,11-12 20 15,46-10 12-15,31-9-1 16,17-10 4-16,13-11-6 16,-4-14 3-16,-15-6 0 15,-17 0 0-15,-21-12 2 16,-23-2 8-16,-15 3 30 15,-12 0-8-15,0 6 12 16,-20 4-26-16,-24 1-17 16,-18 6-11-16,-8 13 4 15,-2 5 5-15,1 6-2 16,12 4 4-16,10 4-13 16,18 5-3-16,11 2-13 15,19 4-11-15,1 1-4 0,9-4 9 16,23 4 2-16,8-1 24 15,5-3 3-15,1 0 6 16,-4-3 0-16,-5-1 2 16,-10-1 0-16,-12-5-1 15,-9-5 5-15,-6-2 14 16,0-9 0-16,-27-3-2 16,-14-5 25-16,-12-5 25 15,-11-4-22-15,-12-3 0 16,-2-4-13-16,7-14-13 15,11-5-1-15,15-5-8 16,18-8-11-16,20-3 0 0,7-1-1 16,25 4-11-16,21 6-8 15,12 10 11-15,1 9 6 16,-1 7-22-16,1 4 2 16,-4 0-5-16,-5 4-74 15,-13 6-63-15</inkml:trace>
  <inkml:trace contextRef="#ctx0" brushRef="#br0" timeOffset="19392.1">23572 5559 344 0,'0'0'8'16,"0"0"17"-16,0 0 7 15,0 0 17-15,0 0-12 16,0 0 4-16,6-36 3 0,-6 27-1 15,0 1-24 1,0-2-1-16,0 0 2 0,0 0-19 16,-17 1 2-16,-18 1-3 15,-10 4 0-15,-14 2-11 16,-11 2 7-16,-11 0 2 16,-3 8 1-16,-3 9-5 15,7 5 6-15,9 8 0 16,12 4 2-16,25 2-2 15,23-4 0-15,11-1 0 16,36-3 7-16,21-6 5 16,9-3 10-16,5-6-11 15,-5-8 11-15,1-3-16 16,-12-2 0-16,-10 0 8 16,-15-7 0-16,-8-3 10 0,-11-1 3 15,-4 3 9-15,-1-1-5 16,-6 1-18-16,0 2-5 15,0 3-7-15,0 0-1 16,0 1-15-16,-16 2-43 16,-11 0-84-16,-3 0-50 15</inkml:trace>
  <inkml:trace contextRef="#ctx0" brushRef="#br0" timeOffset="30895.71">7312 6486 573 0,'0'0'0'16,"0"0"-19"-16,167-15 19 16,-87 8 5-16,7 2 10 15,6-1 0-15,5 0 13 16,5 1-10-16,-2 3-12 16,4-1-5-16,-5 0 0 0,-9 1 0 15,-14-2 0-15,-14 1-1 16,-21 3-3-16,-20 0 2 15,-11 0-5-15,-11 0-5 16,0 0-18-16,-13 0-5 16,-33 0-49-16,-22 5-43 15</inkml:trace>
  <inkml:trace contextRef="#ctx0" brushRef="#br0" timeOffset="31202.19">6954 6598 9 0,'0'0'476'0,"0"0"-476"16,0 0-30-16,0 0 30 15,130 0 34-15,-23 0-1 16,24-3 5-16,14-4-24 16,15 0-6-16,-1 0-5 15,-2 0-3-15,-8 1 0 16,-17-1 0-16,-25 2 0 15,-25-2 0-15,-28 2-6 16,-26 0 6-16,-10 5 7 16,-18 0 4-16,0 0 56 15,0-1-5-15,-3-4-25 16,-15-1-37-16,0 1-1 0,0 3-5 16,0 0-4-1,5 0-15-15,-9 2-41 0,6 0-45 16,-8 0-55-16</inkml:trace>
  <inkml:trace contextRef="#ctx0" brushRef="#br0" timeOffset="33201.67">5400 11061 535 0,'0'0'10'0,"0"0"-3"16,0 0-7-16,0 0 3 16,0 0 15-16,0 0 6 15,-100-1 6-15,100 1-16 16,0 0-2-16,1 4-9 0,23 2 1 16,6 0 5-16,9 1-6 15,11-2 6 1,13 0-1-16,7-5 4 0,17 4 2 15,5-4-3-15,8 1-4 16,11-1-7-16,-4 0 3 16,-1 0-2-16,-11 0-1 15,-10 0-3-15,-11 0 1 16,-15 0-5-16,-17 0 3 16,-17 0-20-16,-11 0-30 15,-14 0-24-15,0 0-40 16,-38 6-110-16</inkml:trace>
  <inkml:trace contextRef="#ctx0" brushRef="#br0" timeOffset="33553.18">4996 11262 672 0,'0'0'8'16,"0"0"-1"-16,0 0-7 16,222 7 6-16,-101-7 26 15,16 0 7-15,-1 0-14 16,8 0-17-16,-4 0-7 16,-2 0 6-16,-13 0-3 0,-13 0 0 15,-20 0 1-15,-21 0-4 16,-19 0-1-16,-16 0 0 15,-19 0 0-15,-12 0 1 16,-5 0-2-16,0 0 2 16,0 0 6-16,0 0-1 15,-19 0-6-15,-1 3-7 16,-5-3-15-16,-4 4-48 16,3 0-55-16,2-2-99 15</inkml:trace>
  <inkml:trace contextRef="#ctx0" brushRef="#br0" timeOffset="55239.23">7325 10607 269 0,'0'0'0'16,"0"0"-121"-16,0 0-27 16</inkml:trace>
  <inkml:trace contextRef="#ctx0" brushRef="#br0" timeOffset="57068.18">7758 5548 383 0,'0'0'20'0,"0"0"-20"15,0 0 13 1,0 0 20-16,0 0-10 0,0 0 18 16,-102-23 5-16,89 23-24 15,-2-2-16-15,-4 0 0 16,-6 2-5-16,-4 0 0 16,-5 0-1-16,-8 0 0 15,-4 0 1-15,1 0 3 16,-4 4-7-16,-6 1 5 15,0 2-2-15,4 3 0 16,12 0-2-16,7 0 2 16,3-1 0-16,8 4-1 15,-3 1 1-15,7 0-1 16,-1 1 2-16,4 2 0 0,2-5 2 16,3 0 3-16,0-3-5 15,2 0 2-15,1-3 0 16,1 1 4-16,1-4-5 15,-1 2 7-15,2-4-5 16,3 2 3-16,-4-2-5 16,1 3 2-16,-2-1 1 15,4 0-2-15,-7 3 4 16,1 2-1-16,-2 3-6 16,-1 3 1-16,3 2 2 15,-3 1-3-15,3 0-1 16,-1 2 1-16,-1-1 0 15,3 3 1-15,-1 0-2 0,-1 4 3 16,4 4-2 0,-1 5 1-16,-2 4 3 0,1 1-3 15,3 0 4-15,0 2-5 16,3-7 1-16,0 2-1 16,3-4 0-16,18-2 0 15,1 0 2-15,-2-4-2 16,-3 1 4-16,3-1 1 15,1-1 1-15,4 1 2 16,2-2-5-16,6 1 2 16,7 0-5-16,6-2 5 15,5-3-4-15,7 1-1 0,-1-4 0 16,3-3 6 0,-9 0-5-16,5-3-1 0,2-1-3 15,3-1 3-15,2-2 1 16,4-2 2-16,5 0-3 15,7-2 3-15,1-3-2 16,2 0 3-16,3 0-3 16,-5 0-1-16,-5 0 3 15,-3-5-3-15,-8 1 0 16,2-2-1-16,2 1 2 16,-3-2-1-16,6-3 0 15,0-1 1-15,-2-2 2 16,-1-1-3-16,-9 2-2 15,-4-6 2-15,-4 3 0 0,-6-5-1 16,4 1 1-16,-7-1-1 16,-4 0 3-16,-8-1-2 15,-10 1 5-15,-10-1-2 16,-10 1 7-16,0-1 13 16,0-1 3-16,-4-6-13 15,-13-2 8-15,-2-4-8 16,1-8-1-16,-1-8-5 15,6-6 18-15,6-6-17 16,7-2-6-16,0-1-2 16,0-3 1-16,0 8 0 15,-1 5 4-15,-22 15-5 16,-15 14-6-16,-22 14-8 0,-22 9-37 16,-29 3-99-16,-14 17-12 15</inkml:trace>
  <inkml:trace contextRef="#ctx0" brushRef="#br0" timeOffset="57931.15">8233 11751 162 0,'0'0'4'0,"0"0"-4"16,0 0 25-16,35-53 7 15,-10 43-3-15,4 1-24 16,-1 1-5-16,-7-3-2 16,-3-1 1-16,-6-1-8 15,-10-1-33-15</inkml:trace>
  <inkml:trace contextRef="#ctx0" brushRef="#br0" timeOffset="59185">7078 11272 540 0,'0'0'1'0,"0"0"-1"16,0 0 3-16,142-3 2 0,-29 3-1 16,21 0 15-16,14-1-4 15,14 1-2-15,10 0-4 16,4 0 3-16,-2 0-9 15,-6 0 1-15,-21 0-3 16,-27 0 4-16,-26 0-5 16,-33 0 0-16,-27 0 1 15,-13 0-1-15,-14 0 0 16,-7 0 0-16,0 0 4 16,0 0-2-16,0 0-2 0,-32 0-19 15,-30 0-8 1,-32 4-28-16,-26 4 4 0,-21 1-18 15,-11-1 19 1,-10 0-24-16,2 2 44 0,6 0 1 16,19 0 29-16,20-3 33 15,15 2 11-15,24 1-15 16,21 0-3-16,21-3-8 16,23-4-4-16,11 1-8 15,3-4 21-15,45 0 15 16,38 0 16-16,32 0-18 15,30-2-13-15,16-6 7 16,7 0-2-16,-5 0-13 16,-9 1-5-16,-25 2-14 15,-20 2 3-15,-31 1-5 0,-30-1 2 16,-22 1-2 0,-25 2-3-16,-4-2-2 0,-29 2-24 15,-42 0-9 1,-33 0 6-16,-18 0-27 0,-27 4 26 15,-8 1 5-15,-9 1 3 16,11-2-4-16,24-2 31 16,37-2 12-16,42 2 31 15,29-2-7-15,22 0-23 16,1 0-1-16,12 0-4 16,30 0 11-16,31 0 6 15,21 0-8-15,19 0 2 16,21-4 9-16,2-3 20 15,-11 4-25-15,-22-2-8 0,-31 3-9 16,-26 2-6 0,-22 0 0-16,-21 0-3 0,-3 0 3 15,0 0 0-15,0 0-3 16,0 0-16-16,-19 0-18 16,-16 0-15-16,-8 0-35 15,-2 2-127-15</inkml:trace>
  <inkml:trace contextRef="#ctx0" brushRef="#br0" timeOffset="66602.06">5631 8095 356 0,'0'0'16'16,"0"0"-13"-16,0 0-1 15,0 0 41-15,0 0-3 0,0 0-9 16,0 0 5-1,45 34 4-15,-14-27-6 0,8 0-15 16,10-1 6-16,18 2-5 16,12 0-3-16,14 0-3 15,11 1 35-15,5 0-21 16,9-1-22-16,10 0 4 16,15-1-6-16,5-5-2 15,4 0-1-15,0-2 3 16,-3 0-4-16,-3 0-4 15,-5-7-1-15,-9-1-9 16,-11-1-14-16,-9 0 3 16,-14-2-2-16,-12 2-1 15,-13 1 12-15,-16 2 9 16,-14-1 7-16,-16 3 0 0,-14 2 5 16,-7 0-5-1,-6 1 2-15,0 1 9 0,0 0 0 16,-3 0-11-16,-24 0-1 15,-16 0 1-15,-5 0 0 16,-11 5 1-16,-12-1-2 16,-9 3-2-16,-16-2-1 15,-11 0 1-15,-8 2-11 16,-13-4 6-16,-15 0 5 16,-9-1-4-16,-11-2 5 15,-8 0 1-15,-3 0-5 16,4 0 6-16,-1 0 2 0,10 0 1 15,9-2-1-15,1 2-1 16,15 0 3-16,18 0 3 16,16 0-6-16,14 0 0 15,16 2-2-15,18 0 2 16,17 2-2-16,16 0 1 16,13-2-1-16,8 0 0 15,0 1-8-15,8 1-1 16,24 3 10-16,20-1 5 15,19-2-3-15,20-2 3 16,15 0 2-16,19-1-2 16,11 1 19-16,6 0-15 15,7-1-7-15,11-1 2 16,8 0-3-16,6 0 3 16,-3 0-2-16,-3 0 7 0,-10-5-8 15,-11 1-1-15,-9 2 0 16,-16 0-22-16,-20 2-2 15,-20 0-12-15,-27 0 16 16,-13 0 5-16,-21 0 4 16,-8 0 10-16,-10 0 1 15,-3 0 0-15,0 0-3 16,-12 0 2-16,-32 0 1 16,-7 0-25-16,-15 0-24 15,-12-1 29-15,-10 1 3 16,-16 0-11-16,-12 0-36 15,-15 0-42-15,-11-2-123 0</inkml:trace>
  <inkml:trace contextRef="#ctx0" brushRef="#br0" timeOffset="66932.68">6041 8190 267 0,'-145'-4'96'16,"16"4"-71"-16,23-4-22 16,22 4 2-16,25 0 25 15,18 0-9-15,21 0 2 16,12 0-14-16,8 0 1 15,0 0-10-15,33 0 0 16,20 0-4-16,22 0-2 16,21 0 6-16,14 0 0 15,20-3 0-15,11 1 10 16,7 1-6-16,9-1-4 0,-1-1 3 16,7 3-3-16,-8-3 0 15,-5 3 3-15,-9-3 22 16,-9 3 7-16,-3-4 4 15,-20 3-14-15,-14-1-14 16,-23 1-5-16,-26 1-3 16,-17 0 0-16,-17 0 2 15,-12 0 0-15,0 0 3 16,0 0 21-16,0 0-24 16,0 0-2-16,0 0-63 15,-4 0-130-15</inkml:trace>
  <inkml:trace contextRef="#ctx0" brushRef="#br0" timeOffset="67802.26">8396 8193 639 0,'0'0'12'0,"0"0"-8"16,0 0-4-16,0 0-2 15,-40 56 2-15,30-19 13 16,5 4-4-16,1 1 2 16,0-3-9-16,2 1-1 0,0-6-1 15,2-5-5 1,-4-6 0-16,1-7 1 0,0-4-5 16,0-7 7-16,3-2 2 15,-4-3 6-15,4 0 12 16,0-6 61-16,0-8-40 15,0-5-25-15,0-8-4 16,19 1-4-16,13-4-6 16,4 4-2-16,2 7-1 15,-3 5 0-15,3 3 2 16,4 5-6-16,7 2 1 16,3 2 2-16,-1 2 0 15,2 0 0-15,-8 7-19 16,-8 6 2-16,-19-1 7 0,-12 1 2 15,-6-2 12 1,-22-2 0-16,-36 1 33 0,-23 0 16 16,-14 1-19-16,1-1-17 15,6-1-8-15,14-4-1 16,19-2-4-16,21-3-37 16,15 0-68-16,19-7-95 15</inkml:trace>
  <inkml:trace contextRef="#ctx0" brushRef="#br0" timeOffset="68766.39">9121 8385 727 0,'0'0'6'0,"0"0"9"15,0 0 65-15,0 0-46 16,0 0-7-16,0 0-7 15,-138-44-14-15,100 44-6 16,-5 11-5-16,-6 2 2 16,-2 3 2-16,12-2-4 15,5 2 2-15,15-2-3 16,19-3-8-16,0 1-26 16,30-3-5-16,32-5 8 15,10-4-2-15,2 0-6 16,-8-12-7-16,-15-1 34 15,-12-1 12-15,-10-2 6 0,-8 0 24 16,-9 7 14-16,-8 1 0 16,-4 7 22-16,0 1-27 15,-4 0-31-15,-26 3 0 16,-2 7-2-16,6 0 0 16,4 1 1-16,7-2 1 15,13 1 2-15,2-3-4 16,6 2-6-16,40-5-7 15,17-2 3-15,7-2-15 16,6-8-4-16,-6-6 11 16,-10-3 11-16,-14-3 7 15,-12-3 7-15,-10-1 18 16,-10 0 8-16,-14 3-12 0,0 7-5 16,0 4-2-16,-10 5 5 15,-5 4-18-15,2 1-1 16,3 0-11-16,6 4 6 15,4 8-2-15,0 3-7 16,14 2-6-16,22 2-3 16,9 3 0-16,2-1-1 15,-7-2 17-15,-10 0 6 16,-16-5-2-16,-14-1 3 16,0-3 0-16,-41 0 0 15,-13-3 4-15,-16-2 8 16,-2-1-9-16,4-4-3 0,14 0-3 15,12-2-1-15,17-5-4 16,13-2 8-16,12 1-2 16,0 1-9-16,31 2 8 15,14-2-11-15,16 0 5 16,14 1-4-16,7-2 1 16,8-1-9-16,2 0 12 15,-13-2 5-15,-9-2 3 16,-11 0 1-16,-18 1 0 15,-11-2 0-15,-9 1-1 16,-14-1 1-16,-7 2 2 16,0 3 6-16,-5 1 10 15,-18 8-4-15,-4 0-9 16,-3 0-4-16,3 6 0 16,5 5 2-16,7 1 10 0,4 5-2 15,11-1 0 1,0 0-2-16,5-2 2 0,22-2-4 15,8-2 4-15,6-3 8 16,0-5 3-16,6-2-22 16,-1 0-26-16,-9 0-109 15,-3-11-446-15</inkml:trace>
  <inkml:trace contextRef="#ctx0" brushRef="#br0" timeOffset="69128.98">10878 7942 565 0,'0'0'10'15,"0"0"-3"-15,0 0 10 16,-1 69 46-16,-7-26-35 0,0 4-7 16,-2 1-9-16,-6 2-8 15,-3-3 0-15,-7-4-4 16,-5-5-10-16,3-7-1 15,2-8-40-15,3-7-23 16,12-6 74-16,-1-9-34 16,-5-1-30-16,1-3-59 15</inkml:trace>
  <inkml:trace contextRef="#ctx0" brushRef="#br0" timeOffset="69288.08">10471 8260 526 0,'0'0'6'0,"0"0"-6"15,0 0 0-15,0 0-6 16,206 0 5-16,-102 6-15 16,13 0-6-16,12-1 7 15,1 0 3-15,-4-2 10 16,-14-3-74-16,-20 0-252 16</inkml:trace>
  <inkml:trace contextRef="#ctx0" brushRef="#br0" timeOffset="70449.32">11579 8235 480 0,'0'0'65'15,"-128"-11"-22"-15,52 11 19 16,-4 0-5-16,5 2-26 16,12 10-1-16,13-1-7 15,16 0-11-15,15 3-9 0,12-3-3 16,7 0 0-16,0 0-2 16,22-3-6-16,29-1-3 15,9-2-11-15,2-5-12 16,-4 0 5-16,-5-5 9 15,-11-3 20-15,-8-3-3 16,-8 2 3-16,-10 1 18 16,-8 4 12-16,-6 2-13 15,-2 2 4-15,0 0-21 16,0 0-3-16,0 6-7 16,0 7 10-16,-5 1 2 15,3 0-1-15,2-2 2 16,0 1-2-16,21 0-1 15,19-5 0-15,12-3 0 0,3-5-10 16,-3 0 0-16,-7-7 7 16,-2-11 1-16,-8-3 2 15,-1-8 4-15,-3-7-2 16,0-5-1-16,3-9 0 16,1-4 6-16,3-1-4 15,-7 0 18-15,-9 12-6 16,-13 13 35-16,-5 16-26 15,-4 12 35-15,0 2-59 16,-25 14-4-16,-19 10 4 16,-7 10 10-16,-2 3-4 15,6 6-6-15,13 2-1 16,12 0 1-16,8 3 0 0,14-4-4 16,0-8-9-1,4-6-36-15,13-8 44 0,4-9 0 16,-7-5-10-16,7-5 13 15,2-3 2-15,14-11 0 16,6-5 10-16,1-9-6 16,-3-6 4-16,-4 2 2 15,-8-2-10-15,-10 6 0 16,-7 10-1-16,-9 6-1 16,-3 6 2-16,0 3-23 15,0 0-16-15,0 0-7 16,0 4 33-16,0 3-6 0,0-2-7 15,30 1 6 1,19-5 6-16,8-1 8 0,5 0 6 16,4-11 2-16,-6-5 0 15,-2-3 5-15,-1-8 9 16,-4-2 3-16,-2-8-8 16,-9-6 4-16,-4-10 14 15,-8-4-6-15,-14 2 5 16,-16 12 6-16,0 15-8 15,-26 15 11-15,-32 13-30 16,-15 8-7-16,-12 20 0 16,0 14 6-16,7 13 0 15,15 6-2-15,17-1-4 16,27-6-4-16,19-7-7 16,0-7-7-16,36-5-6 0,15-8 5 15,10-10 18-15,10-5-1 16,4-7 0-16,4-5 1 15,2-4-1-15,-3-9 2 16,-9-6 3-16,-6-5 0 16,-7-5 12-16,-8-3-9 15,-8 7-6-15,-13 4 6 16,-11 6-6-16,-12 7 1 16,-4 4 0-16,0 4 0 15,0 0-1-15,-20 0-13 16,-14 2-1-16,-7 8-6 15,1 5-21-15,8 2-13 16,2 4 18-16,15 2 1 16,5 0 6-16,10-1 2 0,0-4 16 15,25-4 11-15,9-2 21 16,9-6 9-16,6 0-7 16,5-5-9-16,-2-1-14 15,2 0-27-15,-14-4-118 16</inkml:trace>
  <inkml:trace contextRef="#ctx0" brushRef="#br0" timeOffset="74092.46">8459 10182 368 0,'0'0'4'0,"0"0"-1"16,0 0 5-16,0 0 4 15,0 0-11-15,0 0-1 16,0 0 1-16,0 3 11 16,0-3 26-16,0 0-11 15,0 0 13-15,0 0-10 16,0 0-12-16,0 0-5 15,0 0-3-15,0 0-8 16,0-2-2-16,0-2 2 16,0 1 2-16,-3 0 0 15,-3-1 5-15,6 1 17 16,0 2-12-16,0 1 12 16,0 0-6-16,0 0-12 0,-3 0-6 15,0 0-2-15,-3 14-2 16,-1 10 2-16,-2 8 9 15,-4 4-3-15,0 0 2 16,4-1-5-16,-7-5 5 16,-2-2-5-16,2-5-1 15,-5-2-2-15,6-4 3 16,3-4-1-16,3-4-2 16,5-2 0-16,-1-4-2 15,2-3-7-15,-2 0-17 16,-8 0-33-16,0-3 0 15,-8-11-155-15</inkml:trace>
  <inkml:trace contextRef="#ctx0" brushRef="#br0" timeOffset="74567.17">8073 10366 34 0,'0'0'356'16,"0"0"-330"-16,0 0 1 16,0 0-2-16,0 0-12 15,0 0 20-15,92 20-1 16,-45-1-6-16,3 4-4 15,-9 2-14-15,6-2-4 16,-5 3-1-16,-5-4-1 0,-7-4 0 16,-9-2-1-1,-12-6 1-15,-5-5-2 16,-2-2 0-16,-2-3 11 0,0 0 10 16,0 0 32-16,0-8 32 15,0-7-63-15,9-7-17 16,-3-6-5-16,1-5 0 15,1 2-1-15,-4 5 0 16,-1 9-6-16,-3 7 7 16,0 7 2-16,0 1-2 15,0 2-2-15,0-1 2 16,0 1-2-16,0 0-6 16,0 0-6-16,-25 0-8 15,-15 0 14-15,-14 6-4 16,-9 5 1-16,-8-2 7 0,-3 2 3 15,-3-1 1-15,1-1 0 16,10-1-1-16,5-5 2 16,17 3-2-16,20-4 2 15,11-1-2-15,13-1-1 16,0 0-38-16,0 0-26 16,13 0 2-16,11 0-6 15,6-3-120-15</inkml:trace>
  <inkml:trace contextRef="#ctx0" brushRef="#br0" timeOffset="74966.83">8429 10060 455 0,'0'0'3'0,"0"0"-3"16,0 0 23-16,0 0 3 16,0 0-20-16,0 0 8 15,-10 8 10-15,10 8 5 0,0 6-8 16,12 4-5-16,-1 6 1 15,-3 3-15-15,-8 3 0 16,0 0-1-16,0-2 2 16,0-3 0-16,0-1-3 15,-12-7-2-15,5-7 2 16,2-2-11-16,1-7 6 16,-1-6-11-16,2-3-1 15,-2 0 9-15,-1 0-29 16,4-11-98-16,0-7-100 15</inkml:trace>
  <inkml:trace contextRef="#ctx0" brushRef="#br0" timeOffset="75195.47">8519 10062 531 0,'0'0'3'15,"0"0"14"-15,0 0 22 16,0 0-36-16,0 0-1 15,0 0 39-15,-24 73 7 16,10-32-31-16,0 5-4 16,-3 0-13-16,0 2 3 15,3-1-2-15,-2-5-1 16,2-7-22-16,-7-5-3 16,3-10-29-16,-1-7-17 0,0-8 19 15,3-5-21 1,0 0-238-16</inkml:trace>
  <inkml:trace contextRef="#ctx0" brushRef="#br0" timeOffset="76150.95">3749 11157 334 0,'0'0'64'0,"0"0"-59"16,0 0 1-16,0 0 28 15,0 0-4-15,0 0-2 16,29-4-13-16,-22 2 9 16,4 2 4-16,-8 0-19 15,2 0-6-15,-1 0 4 16,3 0-6-16,1 8 10 16,1 5 10-16,4 2-2 0,1 2-10 15,1 0-6 1,3-2-3-16,-2-3 4 0,5-5-3 15,6-2 1-15,3-5 10 16,9 0 17-16,7-3 6 16,3-11-2-16,6-7-7 15,5-5-16-15,1-6-7 16,10-3-1-16,0-1-2 16,-3 0 1-16,-13 11 3 15,-18 5-3-15,-17 9 1 16,-11 8-2-16,-8 2 1 15,-1 1-5-15,8 0 3 16,8 0-6-16,11 0-7 16,13 4-15-16,16 4-39 15,8 1-63-15,9 1-155 0</inkml:trace>
  <inkml:trace contextRef="#ctx0" brushRef="#br0" timeOffset="77183.28">9660 11101 344 0,'0'0'12'15,"0"0"-10"-15,0 0 17 16,0 0-2-16,0 0 11 15,0 0-1-15,12 0-8 16,-12 0 6-16,0 0-11 16,0 0 0-16,0 2-4 0,0 2 3 15,0 6 1-15,-15-2 5 16,1 3-9-16,5 1-5 16,-2 0-3-16,6 1-2 15,1-1 0-15,4-1 0 16,0-3 3-16,0 0-1 15,0-1-2-15,0-3 1 16,0 2 0-16,3-5 0 16,7-1 20-16,6 0 7 15,9 0 3-15,9-1-9 16,6-9-4-16,9-3-4 16,8-8-5-16,4-2-1 15,11-4-1-15,-5-1-4 16,1 2 9-16,-13 5 9 15,-10 4-8-15,-12 7-6 0,-11 2-7 16,-7 5 0 0,-6-1 0-16,-8 4 0 0,1 0 0 15,-2-1 0-15,0 1-11 16,0 0-16-16,0 0-37 16,6 0-37-16,-6 0-52 15,0 0-163-15</inkml:trace>
  <inkml:trace contextRef="#ctx0" brushRef="#br0" timeOffset="78436.05">12439 11088 384 0,'0'0'29'0,"0"0"-29"0,0 0 0 16,0 0 0-16,0 0 4 15,0 0-2-15,0 10 5 16,-5-5 15-16,-1-1-12 16,0-1-2-16,6-3 11 15,-3 2 5-15,3-2 6 16,0 0 17-16,0 0 9 15,0 0-2-15,0 0 8 16,27 0-1-16,22-2-38 16,29-4-17-16,22-1-3 0,19-5 0 15,8 1-2 1,3-2-2-16,-6 2-17 0,-16 1-51 16,-20 5-52-16,-25 3-25 15,-20 2-298-15</inkml:trace>
  <inkml:trace contextRef="#ctx0" brushRef="#br0" timeOffset="78816.99">14149 11232 456 0,'0'0'42'16,"0"0"-32"-16,0 0 40 15,0 0 38-15,0 0-26 16,0 0 11-16,91-3-54 0,-27-7-2 16,14-2 16-1,15-2-10-15,18-3-5 0,9-3-7 16,1 0-11-16,-9 1-27 16,-16 2-40-16,-8 5-47 15,-4 5-15-15,-2 7-115 16</inkml:trace>
  <inkml:trace contextRef="#ctx0" brushRef="#br0" timeOffset="79179.44">16235 11293 607 0,'0'0'72'16,"0"0"-19"-16,0 0 54 15,0 0-53-15,177-21-15 16,-107 12 7-16,17-4-18 16,2-1-25-16,11-3-3 0,0-2-19 15,0-1-35 1,-3-3-45-16,-5 1-69 0,-5 2-137 16</inkml:trace>
  <inkml:trace contextRef="#ctx0" brushRef="#br0" timeOffset="92249.72">12378 12037 222 0,'0'0'130'0,"0"0"-127"0,0 0-1 15,0 0 4 1,0 0 26-16,0 0 21 0,0 0-9 15,0 0-20-15,-44-8-9 16,58 8-2-16,33 0-5 16,25 0-8-16,27 0 0 15,20 2 1-15,13 1 6 16,6 2-4-16,-1-3-1 16,2 2-2-16,-11 2 1 15,-18-1 5-15,-22 1-6 16,-31 0-4-16,-27-1-22 15,-21 0-38-15,-9-1 8 16,-36 1-15-16,-31 0 7 0,-21-3-91 16</inkml:trace>
  <inkml:trace contextRef="#ctx0" brushRef="#br0" timeOffset="92516.5">12070 12098 301 0,'0'0'88'16,"0"0"-54"-16,0 0-31 16,0 0-3-16,197 0 15 15,-105 0 11-15,8 0 28 16,14 0-22-16,5 0-10 0,-5 0-8 16,-10 0 5-1,-28 0-18-15,-18 3 0 0,-22 0-1 16,-15-3 5-16,-8 1-5 15,-7-1-1-15,-4 0-2 16,1 2 3-16,9 0-4 16,11 1-27-16,16-1-42 15,20-1-94-15</inkml:trace>
  <inkml:trace contextRef="#ctx0" brushRef="#br0" timeOffset="95134.95">4882 12958 239 0,'0'0'42'0,"0"0"-34"16,0 0-1-16,0 0 8 0,0 0 5 16,0 0-6-16,-25-8 7 15,22 8-2-15,3 0-6 16,0 0 2-16,0 0 2 16,0 0 6-16,0 0-2 15,0 0-7-15,0 0 0 16,0 0 9-16,0 0 0 15,0 0-5-15,0 0-16 16,0 0 9-16,0 0-3 16,0 0 4-16,0 0-3 15,0 0-3-15,0 0 10 16,0 0 2-16,0-2 4 16,0 1-8-16,6-2-6 0,16 0-5 15,21-2-1-15,14-1-2 16,21-2 2-16,22 0-2 15,21-1 4-15,17-3-3 16,13-1 6-16,-1 0-4 16,-5 4-2-16,-14 3-1 15,-22 4 0-15,-25 2 0 16,-18 0-6-16,-23 0-4 16,-18 0 5-16,-13 0 3 15,-9 0-10-15,-3 0-2 16,0 0 6-16,-20 0 6 15,-26 0 1-15,-16 0-12 16,-19 4-18-16,-14 3 8 16,-15-1 0-16,-7 2 6 0,-10 0-10 15,-1-2 9-15,3 1 11 16,4 0 3-16,5 0 3 16,13 0 1-16,4 1 0 15,8 0 0-15,5 1 0 16,-1 2 0-16,12-1 0 15,13-1-2-15,13-1 2 16,25-2 0-16,13-2 0 16,11-1-2-16,11-1 2 15,39-2 13-15,24 0 16 16,25 0 1-16,12-6-19 16,14-3 7-16,8-5-9 15,10 1 14-15,5-1-13 0,-13 3-3 16,-9 1-7-16,-28 5 0 15,-21 0-2-15,-16 0-1 16,-21 3 3-16,-12-1 0 16,-17 1 0-16,-5 2 0 15,-6 0 0-15,0 0-1 16,-6 0 1-16,-27 0 0 16,-21 0 0-16,-13 0-31 15,-12 0 7-15,-16 5 13 16,-10-1-2-16,-16-1-13 15,-7 0-11-15,-3 0 14 16,7 0 4-16,8-2 19 16,13 1 2-16,10 0 4 0,18 1 7 15,20 0-7-15,25 0-1 16,17-1 14-16,13-2-16 16,0 0 9-16,43 0-6 15,35 0 7-15,28-2 23 16,21-7-11-16,22 0-15 15,9-4 8-15,7 2-8 16,6-2-9-16,-8 3 3 16,-16 2 2-16,-22 4-6 15,-30 0 0-15,-29 4-1 16,-27 0 1-16,-18 0 0 16,-15 0 1-16,-6 0-1 0,0 0 28 15,0-3 6-15,0 3-11 16,0 0-16-16,0 0-7 15,0 0-8-15,-6 0-19 16,-12 3-29-16,3 4-7 16,-2 2-30-16,4-3-44 15</inkml:trace>
  <inkml:trace contextRef="#ctx0" brushRef="#br0" timeOffset="100498.28">13111 13609 376 0,'0'0'45'0,"0"0"-44"15,0 0 16-15,0 0 16 0,0 0 9 16,0 0 18 0,0 0-10-16,-21 0-21 0,29 0-18 15,19 0-6 1,21 0-5-16,11 0 1 0,13 0-1 15,5 5 3 1,5-1-6-16,5-1 3 16,1 2 0-16,0 0-1 0,-4 1 1 15,-4 0-2-15,-11-1-1 16,-7 0 1-16,-11-1-3 16,-9-1-7-16,-12 0 5 15,-14 1-4-15,-16-3-23 16,0-1-30-16,-36 0-3 15,-28 2 59-15,-27-2 7 0,-22 0-56 16,-20 0-77 0</inkml:trace>
  <inkml:trace contextRef="#ctx0" brushRef="#br0" timeOffset="100974.15">12710 13641 422 0,'0'0'37'15,"0"0"-27"-15,0 0-7 16,0 0 26-16,0 0-9 15,0 0-9-15,116 0 11 16,-23 5-1-16,9 0-21 16,12 1 2-16,1 0 0 15,6 2-2-15,-3-4 0 16,-3 3 0-16,-10-2 0 0,1 1 1 16,-6 0-2-1,-1-4 2-15,1 1-1 0,-4 0 6 16,-6 0-3-16,-5 0 3 15,-7-2-6-15,-5 1 0 16,-3 3-1-16,-5-5 1 16,-5 2 1-16,-3 1-1 15,-2-2-1-15,-4 1 1 16,-1-2 0-16,4 1 6 16,0-1-3-16,1 3 3 15,-2-3-5-15,-3 0 3 16,-4 2 0-16,-12-2-2 15,-4 3-2-15,-10-3 0 16,-2 2-2-16,-2-2 2 0,-1 0 0 16,-3 0 5-16,1 1-5 15,-7 1 12-15,-2-2-5 16,0 0-1-16,-4 0 6 16,1 0-6-16,-1 0-6 15,0 0 0-15,0 0 3 16,0 0-3-16,0 0-21 15,2 1-20-15,-2-1-104 16</inkml:trace>
  <inkml:trace contextRef="#ctx0" brushRef="#br0" timeOffset="106846.91">6639 14500 369 0,'0'0'253'0,"0"0"-253"16,0 0-16-16,0 0-23 16,0 0 12-16,0 0 9 15,134 5 18-15,-101-3 9 16,-3 0 4-16,9 1-1 0,3 1-8 15,10-1-4-15,17 1 2 16,19-1-2-16,15 4 8 16,10-1-8-16,8-2 0 15,4 3-5-15,-4-3-8 16,-2 1 2-16,1-3 2 16,-7 0-1-16,-12 0-17 15,-8 0-18-15,-11-1-3 16,-23-1 1-16,-13 2-4 15,-21-2-10-15,-24 0-58 16</inkml:trace>
  <inkml:trace contextRef="#ctx0" brushRef="#br0" timeOffset="107297.4">6321 14601 467 0,'0'0'0'0,"0"0"-28"0,0 0 21 16,0 0 7-1,155 19 1-15,-62-18 6 0,12-1 13 16,8 2-5-16,-1 0-14 16,-5-2-1-16,-5 3-9 15,-1-1 8-15,-8 1 0 16,-7 0-2-16,-10-1 2 16,-13 0 1-16,-10 0 0 15,-6-2 2-15,-15 0 1 16,-13 0 7-16,-8 0 13 15,-9 0-13-15,-2 0-10 16,0 0 2-16,0 0 5 16,0 0-3-16,0 0 0 0,0 0-4 15,-2 1-4 1,-2 1-2-16,-3-2-32 0,1 3-45 16,-2-3-101-16</inkml:trace>
  <inkml:trace contextRef="#ctx0" brushRef="#br0" timeOffset="110565.42">17904 14616 383 0,'0'0'0'0,"135"5"0"16,-48 2 7-16,13-2 19 0,4 2 11 15,10 1-21 1,0 1 0-16,6-1 1 15,2 1-6-15,-7-1-10 0,-4 1 3 16,-14-4-4-16,-16 1-4 16,-13 0-2-16,-16-3 5 15,-20-1-3-15,-12 2 0 16,-16-3-4-16,-4-1-42 16,-28 0-26-16,-30 0 50 15,-25 0-119-15</inkml:trace>
  <inkml:trace contextRef="#ctx0" brushRef="#br0" timeOffset="110851.38">17447 14670 394 0,'0'0'2'15,"0"0"0"-15,0 0 39 16,0 0-27-16,0 0-6 15,188 0 16-15,-85 2 9 16,13 2-6-16,11 4-6 16,13-1-14-16,4 3-7 15,-1-3 0-15,-7 2-1 16,-14-6-10-16,-10 0 4 16,-18 0-1-16,-21-2 6 15,-30 1-15-15,-26-2 9 0,-17 0-6 16,-12 0-57-1,-51 0 11-15,-30-6 1 0,-23-5-119 16</inkml:trace>
  <inkml:trace contextRef="#ctx0" brushRef="#br0" timeOffset="111147.28">17599 14536 424 0,'0'0'0'0,"0"0"-7"16,211 0 7-16,-111 1 0 16,15 5 7-16,10 2 25 15,1 2 12-15,-3-1-16 16,-7 3-14-16,-4 1-3 0,-6-4-6 16,-15 2 2-16,-11-5-7 15,-17 2 5-15,-17-4 4 16,-16-1-1-16,-18-2 0 15,-4-1 1-15,-8 1-2 16,0-1-5-16,0 0-2 16,0 0-13-16,0 0-19 15,-9 0-47-15,-12 0-44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1:36.641"/>
    </inkml:context>
    <inkml:brush xml:id="br0">
      <inkml:brushProperty name="width" value="0.05292" units="cm"/>
      <inkml:brushProperty name="height" value="0.05292" units="cm"/>
      <inkml:brushProperty name="color" value="#FF0000"/>
    </inkml:brush>
  </inkml:definitions>
  <inkml:trace contextRef="#ctx0" brushRef="#br0">12767 5162 262 0,'0'0'15'0,"0"0"-7"15,0 0 64-15,0 0-35 16,147 0 1-16,-80 0-7 15,17 0 2-15,19 0-8 16,19 0 7-16,20 0 1 16,6 0 8-16,5 0-13 15,2 0-16-15,1 0 8 16,-1 0-6-16,0 0-3 16,8 0-2-16,0 0-4 15,-5 0 6-15,-8 0-2 16,-12 1-8-16,-12 4-1 0,-13 0 0 15,-12-1-3 1,-14 1-1-16,-15-3-7 0,-14 1-7 16,-20-2 1-16,-9 1-4 15,-17-1 4-15,-8-1-2 16,-4 0-7-16,0 0-18 16,-24 0-23-16,-28 0 28 15,-21 2-24-15,-15-2-73 16</inkml:trace>
  <inkml:trace contextRef="#ctx0" brushRef="#br0" timeOffset="693.33">12851 5254 338 0,'0'0'15'0,"135"3"4"16,-44-1 41-16,19-1-4 16,19-1 4-16,18 0-1 15,15 0-8-15,10 1-1 16,9-1-11-16,7 3-21 15,2 0 1-15,11 1-5 0,-3 1-10 16,-14-1-4-16,-14 4 1 16,-21-3-1-16,-21 1-2 15,-18-1-2-15,-22 1-4 16,-18-2 3-16,-19-1 1 16,-18 0 0-16,-11-3 4 15,-11 2 0-15,-7 0 0 16,-4-2 0-16,0 0 1 15,0 0-1-15,0 0 1 16,0 0-1-16,0 0 1 16,0 0-1-16,0 1-1 15,0-1 0-15,0 0 1 0,0 2 0 16,0-2 0-16,0 0-1 16,0 0 1-16,0 0 0 15,0 0 0-15,3 0 0 16,-3 0 1-16,0 0-1 15,0 0 0-15,0 0 0 16,0 0 0-16,0 0 0 16,0 0 0-16,0 0 0 15,0 0 0-15,0 0 1 16,0 0-1-16,0 0 5 16,0 0-4-16,0 0 3 15,0 0-4-15,0 0 1 16,0 0-1-16,0 0 0 15,0 0-2-15,0 0 0 16,0 0-4-16,0 0-4 0,0 0-12 16,0 0-50-16,0 0-24 15,-7 0-85-15</inkml:trace>
  <inkml:trace contextRef="#ctx0" brushRef="#br0" timeOffset="9775.06">17510 4388 426 0,'0'0'47'0,"0"0"-40"15,0 0 0-15,0 0 11 16,0 0-15-16,0 0 8 16,0 0 8-16,0 0 2 15,9-5 0-15,13-3-1 16,15 0 9-16,14-2-16 0,19-1-11 15,19-3 0 1,22-2 2-16,16-4-3 0,10 1 3 16,-5-3 4-16,-9 2-4 15,-20 2-4-15,-18 1-1 16,-25 6 1-16,-22 2-11 16,-15 4 9-16,-16 3 0 15,-7 0 1-15,0 2 0 16,0 0-10-16,0 0-23 15,0 0-55-15,-5 0-31 16</inkml:trace>
  <inkml:trace contextRef="#ctx0" brushRef="#br0" timeOffset="10152.71">17925 4450 241 0,'0'0'208'0,"0"0"-196"15,0 0 25-15,0 0 23 0,0 0-31 16,0 0-8-16,105-8 3 16,-35-2-11-16,10-2-2 15,9-5-3-15,11-2 9 16,-3-1-12-16,-6 3-5 16,-8 0 0-16,-15 3-14 15,-13 0-13-15,-10 1-1 16,-12 1-4-16,-11 2-19 15,-2-2-22-15,-12 0-166 16</inkml:trace>
  <inkml:trace contextRef="#ctx0" brushRef="#br0" timeOffset="10700.68">18536 4062 527 0,'0'0'8'0,"0"0"1"15,0 0-9-15,0 0 17 16,0 0-16-16,0 0 0 16,-9-3-1-16,9 3-1 15,0 0-2-15,5 0 0 0,16 0 3 16,17 6 2-1,13-1 8-15,6 1 2 16,14 2-3-16,-7-1-9 0,2 0 0 16,-6-2-2-16,-5-1-16 15,-7 1-4-15,-6-3-23 16,-5 1 10-16,-12-3-9 16,-8 1 28-16,-4-1-2 15,-6 5 4-15,0 1 7 16,0 3 7-16,-3 4 0 15,-4 3 0-15,0-3 0 16,0 2 0-16,0-1 0 16,0-2 0-16,0 1 1 15,0-1 6-15,0-3 0 16,0 2 10-16,0-3 18 0,0-2 0 16,-13-2 14-16,1 0-20 15,4-1-2-15,-2-1-10 16,0 1 5-16,-3-3-11 15,2 3-5-15,0-3-6 16,4 0-1-16,-5 0-5 16,1 0-18-16,-2 0-77 15,-3 0-119-15</inkml:trace>
  <inkml:trace contextRef="#ctx0" brushRef="#br0" timeOffset="16332.37">9968 9951 558 0,'0'0'3'16,"0"0"-3"-16,0 0-7 16,0 0-2-16,27 52 9 15,-2-10 41-15,8 8 3 16,0-1-28-16,-3 0-9 0,-9-1-2 15,-12-2-1-15,-9-7-3 16,0-7-1-16,-2-6 1 16,-12-9-1-16,8-8 0 15,1-6 0-15,-1-3 13 16,-4-2 31-16,-3-16 6 16,-2-9-50-16,5-11-14 15,5-9 11-15,5-10 2 16,0-5-11-16,7-7 9 15,21 2-14-15,5 8 15 16,2 9 2-16,0 18 0 16,-5 11 3-16,-6 9 12 15,6 7 1-15,4 5-16 0,11 2-4 16,8 20 4-16,-3 10 3 16,-6 12-2-16,-14 6-1 15,-13 7 0-15,-17-1-3 16,0-1 2-16,-17-4-6 15,-20-4-4-15,3-8-6 16,4-10-1-16,13-5-5 16,1-12 0-16,9-3-28 15,-8-5-36-15,0-4-70 16</inkml:trace>
  <inkml:trace contextRef="#ctx0" brushRef="#br0" timeOffset="16499.24">10086 10249 574 0,'0'0'118'0,"0"0"-69"16,0 0 24-16,0 0-32 15,0 0-35-15,0 0-6 16,174-25-4-16,-84 16 3 16,1 0-28-16,-6 1-18 15,-3 3-87-15,-13-3-47 16</inkml:trace>
  <inkml:trace contextRef="#ctx0" brushRef="#br0" timeOffset="17650.14">11943 10036 555 0,'0'0'10'16,"0"0"-10"-16,0 0 0 15,64 59 16-15,-38-24 4 16,-6 0-13-16,-4 1-5 16,-9-4-1-16,-7 0-1 15,0-9 2-15,0-6-2 16,-10-6 2-16,1-6 0 15,-3-2 6-15,-2-3 12 16,-3-6 25-16,-7-13-20 16,10-6-18-16,14-9-4 15,0-5-1-15,25-5-2 0,19 0-8 16,2 7-10 0,-1 9 18-16,-3 11 1 0,-2 9 13 15,0 4-7-15,-1 4 1 16,1 7-5-16,-8 10-1 15,-2 8-4-15,-10 0 2 16,-6 0-2-16,-10 0-1 16,1-3-4-16,6-1-6 15,1-4-12-15,3-2-3 16,2-9-28-16,4-3 25 16,8-3-7-16,4-5-5 15,5-11-62-15,-3-4 16 0,-12-2-32 16,-7 2 121-1,-12 6 81-15,-2 6 62 0,-2 4-87 16,0 4-41-16,0 0-9 16,-19 11-6-16,-7 4 29 15,3 1 10-15,6 2-18 16,4 0-12-16,13-1-5 16,0-3 2-16,8-1 1 15,24-2-4-15,8-6 2 16,9-5 2-16,-2 0 11 15,-6-3 8-15,-11-11-3 16,-10-3 23-16,-10-6-2 16,-10-2-20-16,0-2-4 15,-7 2-5-15,-20 2-10 16,-7 5-5-16,-8 6-1 0,-7 7-4 16,4 3-6-16,6 2-8 15,9 0-3-15,14 0-31 16,11 0-18-16,5 0-6 15,27 0 7-15,36-9 61 16,19-10-2-16,1-6-2 16,-7-3-24-16,-21-3-25 15,-17-2 57-15,-17-1 5 16,-9-2 48-16,-9 4 8 16,-3 3-23-16,0 12 61 15,0 8-18-15,0 4-18 16,0 2-22-16,0 3-27 0,0 0-9 15,0 13 0-15,-3 11 15 16,0 14 7-16,3 7 0 16,0 11-4-16,0 5-9 15,3 1-5-15,0-4-4 16,-2-8-4-16,4-11-22 16,3-11 2-16,3-8 0 15,-5-10-11-15,-3-6-18 16,-3-4-43-16,0-9 23 15,-8-13-120-15</inkml:trace>
  <inkml:trace contextRef="#ctx0" brushRef="#br0" timeOffset="17763.19">12729 10026 463 0,'0'0'119'16,"0"0"-28"0,0 0-22-16,0 0-16 0,0 0-53 15,160-27-17-15,-42 27-35 16,18 0-31-16,8 0-107 15</inkml:trace>
  <inkml:trace contextRef="#ctx0" brushRef="#br0" timeOffset="18215.84">14005 9999 702 0,'0'0'4'0,"0"0"34"16,0 0-35-16,0 0-3 16,0 0-3-16,42 49 3 15,-25-25 2-15,-8-1 0 16,-7-3-2-16,-2-3-2 16,0-3-2-16,0-3 4 15,-6-3 0-15,-2-4-1 16,7 0 1-16,-4-4 3 15,3 0 3-15,2-5 48 16,0-14-20-16,0-5-30 16,22-8-4-16,17 1 0 15,1 5 0-15,-8 6 0 16,-3 7 1-16,-9 7 0 0,-7 6-1 16,-1 0-10-1,1 4 3-15,-4 9 0 16,0 4 7-16,-4 3 0 0,-1-2 0 15,0 0 0-15,4 1 0 16,0-5 0-16,5 1-1 16,2-3-16-16,-1-2-38 15,9-5-33-15,7-2 12 16,4-3-62-16,9-1-175 16</inkml:trace>
  <inkml:trace contextRef="#ctx0" brushRef="#br0" timeOffset="18362.95">14667 10024 525 0,'0'0'14'0,"0"0"6"16,0 0 25-16,0 0-11 15,0 0-22-15,-140 19-6 16,121-9-6-16,-3-1-19 16,2 1-32-16,3-3-60 15,10 0-290-15</inkml:trace>
  <inkml:trace contextRef="#ctx0" brushRef="#br0" timeOffset="20366.03">11242 10251 12 0,'0'0'2'0,"0"0"13"16,0 0 6-16,0 0-10 15,0 0 13-15,0 0 10 16,53 17-10-16,-45-17-5 16,-3 2 25-16,-2-1 11 15,-3-1-4-15,1 0-5 16,1 0-13-16,1 0-23 0,3 0 8 16,1 1-2-16,-2-1 14 15,2 0-21-15,4 0 9 16,-1 0 2-16,1 0 9 15,-2 0-5-15,1 0-3 16,-3-1-19-16,1 0 3 16,1-1-4-16,-2-1 4 15,-2 1 5-15,-4-1-6 16,2 1 8-16,-3 1 1 16,0 0-7-16,0 1-5 15,0 0 0-15,0-2 2 16,0 2 4-16,0-1-7 0,0 1-6 15,0 0 4-15,0 0-7 16,-4 0 5-16,-4 0-6 16,5 0-1-16,2 0-2 15,-3 0 7-15,4 3-4 16,0-2 5-16,0 3 4 16,0 0-2-16,0-4 4 15,0 3-4-15,0-1 2 16,0-1 1-16,0-1 1 15,0 1 0-15,0-1 1 16,5 0 10-16,6 0 0 16,-5 0 12-16,5 0-4 15,-3-4-7-15,-3-1-2 0,-1-5-2 16,-4-4 8-16,0-1 13 16,0 4-23-16,-17-1-2 15,-4 4-2-15,-5 5-1 16,-12 3-2-16,-9 0-5 15,0 5 0-15,3 6 4 16,7 4-4-16,8 0 2 16,13 0-5-16,10 2 2 15,6 0-1-15,0-3-9 16,13-2 0-16,17-1 11 16,6-3 0-16,4-5 5 15,1-1 4-15,-6-2 1 16,-4 0 5-16,-9-10-2 15,-6-4 19-15,-10-7-8 0,-3-9-19 16,-3-6 3-16,0-6-3 16,0-10-5-16,0-3 1 15,0 3 1-15,-5 7 2 16,-3 17 1-16,1 14 15 16,2 9 11-16,5 5-11 15,0 0-15-15,0 5-25 16,0 15 25-16,0 10 1 15,0 5 1-15,8 4 9 16,14 2-10-16,-2-5 1 16,2 0-1-16,-6-3 2 15,0-6-3-15,-8-2 0 16,1-6-7-16,-4-5-6 0,0-6-12 16,2-3-27-16,5-4-53 15,-2-1-61-15</inkml:trace>
  <inkml:trace contextRef="#ctx0" brushRef="#br0" timeOffset="21017.92">11517 10166 453 0,'0'0'32'0,"0"0"-24"15,0 0 1-15,0 0-9 16,0 0 6-16,0 0 17 0,0 0-8 15,-41 60 5 1,41-40-9-16,0-3-9 0,0-2 1 16,0-3 3-16,15-5-6 15,-2 0 1-15,-3-4 0 16,0-3 1-16,-4 0-2 16,3 0-3-16,-6-10 0 15,-3-2 3-15,0-5 0 16,0-2 4-16,-18 2 7 15,-1 4 9-15,2 4-3 16,3 2-11-16,2 3-4 16,4 1 1-16,3 2 4 15,5-1-6-15,0 2-1 0,0 0 0 16,10-3-20 0,26-1-29-16,12 0-37 0,11 1 25 15,-6 0-30 1,-3 3-10-16,-16 0 34 0,-10 0-15 15,-12 0 82-15,-11 0 35 16,-1 5 31-16,0 4 48 16,0-1-50-16,0 1-28 15,-4 2-10-15,-4-2 0 16,4 0-2-16,-1-2 0 16,5 1-13-16,0-3-9 15,0-1 4-15,0-3 0 16,0 1-6-16,0-2-1 15,11 0-2-15,5-3 2 0,-2-6-2 16,3-3 2 0,-4-1-18-16,-4 2 6 0,-1 3 13 15,-4 4-1-15,0 3 1 16,-3 1 2-16,-1 0-2 16,3 0-1-16,5 0-2 15,10 1 3-15,8 6-9 16,24-2-56-16,17-1-265 15</inkml:trace>
  <inkml:trace contextRef="#ctx0" brushRef="#br0" timeOffset="21767.75">14555 9970 124 0,'0'0'11'0,"0"0"-5"0,0 0 3 16,0 0 23-16,0 0 24 16,0 0 2-16,2 0-4 15,-2 8-7-15,0 6 19 16,-8 8 3-16,-11 4-24 15,5 3-13-15,3-2-21 16,6-1 4-16,5-6-5 16,0-3 0-16,12-5-5 15,9-4 6-15,9-4 3 16,6-2 16-16,3-2 20 16,10-3-23-16,-10-10-16 15,-3-5-9-15,-10-4 6 0,-10-6 4 16,-14-4-12-1,-2 1 13-15,0 4-3 0,-18 5 3 16,-15 8-12-16,-6 6 3 16,1 5-1-16,2 3-6 15,10 0 3-15,9 0-1 16,9 3-21-16,8 0-43 16,0 5 1-16,26-1 15 15,33-3-20-15,8-4-21 16,9-2-91-16</inkml:trace>
  <inkml:trace contextRef="#ctx0" brushRef="#br0" timeOffset="22039.59">15052 9769 494 0,'0'0'28'0,"0"0"50"16,0 0 17-16,0 0-46 15,0 0-49-15,0 0 0 16,-5-26-8-16,-7 46 8 15,-1 10 25-15,-2 9-1 16,2 5-7-16,-2 5-8 16,-1 7-4-16,0-6-4 15,0-9-1-15,10-7-4 16,3-17 4-16,3-5-3 16,0-7 3-16,0-2 0 15,0-3 0-15,0 0-12 16,0 0-9-16,5-3-2 0,11-11-78 15,-3-5-129 1</inkml:trace>
  <inkml:trace contextRef="#ctx0" brushRef="#br0" timeOffset="23267.84">14411 10000 499 0,'0'0'9'0,"0"0"77"16,0-56-34-16,5 37 5 16,15 0-38-16,-3 1-5 15,0 2 11-15,-1 2-14 16,-7 7 15-16,-4 3-8 15,-2 4 16-15,-3 0-34 16,2 0-6-16,5 8-20 16,-7 15 12-16,0 9 14 15,0 9 7-15,0 5-5 16,0 2-2-16,0 0 0 0,0-9-3 16,-4-7-3-1,4-8-6-15,0-9 3 0,0-5 5 16,0-7 2-16,4-3 2 15,9 0 15-15,8-10 27 16,7-10-36-16,2-6-6 16,4-9-6-16,2-9-4 15,2-6 7-15,-1 4-4 16,-12 8-3-16,-7 16 9 16,-6 12 1-16,-12 9 24 15,2 1-24-15,0 10-14 16,2 8 14-16,9 10 17 0,5 5-9 15,7 4 0-15,8-1-7 16,-3-3-1-16,3-5-27 16,-5-6 2-16,-5-10-49 15,0-7 12-15,-3-5 47 16,-2-5 13-16,-1-12-30 16,-4-8 12-16,-4-11-8 15,4-9 19-15,-3-6-13 16,5-12-21-16,-3-2-67 15,-1 2-112-15,-7 7 91 16,-4 17 131-16,0 17 375 16,0 12-237-16,0 10-69 15,-3 0-37-15,-10 6-12 0,-7 10 16 16,4 9-15-16,3 11 2 16,4 8 9-16,-2 6-20 15,5 5-2-15,-7 6-8 16,5-2-2-16,4-6-3 15,4-10-11-15,0-11-18 16,0-13 18-16,0-7 3 16,9-9 11-16,8-3 2 15,12-3 9-15,10-18 22 16,9-9-33-16,4-16-19 16,-2-13-8-16,-2-8-13 15,-5-10-18-15,-8 11 11 0,-12 11 47 16,-11 22 4-1,-12 18 76-15,0 15-3 0,0 0-74 16,-15 14 3-16,-15 13 48 16,2 8-11-16,6 9-17 15,6 7-9-15,4 8-3 16,0 6-9-16,4-2-5 16,1-2-2-16,2-8-21 15,-1-7-40-15,0-10-31 16,-6-6 3-16,-4-9-30 15,-6-5-95-15</inkml:trace>
  <inkml:trace contextRef="#ctx0" brushRef="#br0" timeOffset="23786.96">11612 10672 592 0,'0'0'31'0,"0"0"-29"16,152 0-2-16,-20 0 24 16,36-5 19-16,26-2 2 15,40-1-6-15,20-1-4 16,28-3-12-16,22 0 0 15,15 2 0-15,20-6-22 16,13-1 9-16,-7-1-9 16,-30-1 22-16,-46 5 29 15,-57 6-14-15,-53 5-38 16,-41 0-4-16,-32 3-40 16,-34-1 25-16,-27 1 17 0,-18 0 4 15,-7 0 0-15,0 0-2 16,-9 0-19-16,-37 0-38 15,-31 2-15-15,-38 8-48 16,-37-3-100-16</inkml:trace>
  <inkml:trace contextRef="#ctx0" brushRef="#br0" timeOffset="24200.08">11550 10868 376 0,'0'0'103'0,"0"0"-103"16,0 0-1-16,0 0 1 15,0 0 15-15,0 0 86 16,194 15-5-16,-53-15-30 15,31-5-27-15,28-5-10 16,28 0 3-16,21 1-11 16,15-4-6-16,12 3 4 0,7-3 2 15,5 0-2 1,-7-1-13-16,-10 2-3 16,-22 0-2-16,-43 4-2 0,-39 3-5 15,-42 3-3-15,-37 2 6 16,-25-3 3-16,-21 3-3 15,-21-1 3-15,-10 1 0 16,-6 0 0-16,-2 0-8 16,-3 0-24-16,0 0-65 15,-11 0-48-15,-36 0-88 16</inkml:trace>
  <inkml:trace contextRef="#ctx0" brushRef="#br0" timeOffset="24644.52">12282 10802 489 0,'0'0'0'0,"0"0"-20"15,0 0 20-15,0 0 1 16,0 0 54-16,243 17 6 15,-95-17-44-15,23 0-14 16,17 0-3-16,8-5 0 16,9-2 16-16,13-1 10 15,3-2 1-15,-2 0-12 0,-7 2-4 16,-15-2-8 0,-19 1 11-16,-25 4 6 0,-29 1 21 15,-35-1-9-15,-27 4-10 16,-25-1 15-16,-15 2 21 15,-11 0-15-15,-7 0-9 16,-1 0-5-16,-3 0 7 16,0 0-12-16,0 0-21 15,0 0 1-15,0 0-3 16,0 0-2-16,0-3-12 16,0 3-10-16,0 0-3 15,0 0-17-15,0-2-27 0,-14-4-62 16,-12-4-90-1</inkml:trace>
  <inkml:trace contextRef="#ctx0" brushRef="#br0" timeOffset="28316.02">14023 5042 355 0,'0'0'71'0,"0"0"-41"16,0 0 48-16,0 0-1 0,0 0-4 15,0 0-15-15,0 0-17 16,8-10-19-16,12 6-7 16,10 1-5-16,11-2-5 15,10 2-3-15,18 3-2 16,5-4 0-16,14 1-2 16,8-1 2-16,12 1-5 15,15-2-1-15,13-1 1 16,4 0-3-16,9 1 8 15,-1-1 1-15,-3 2 12 16,-4 3-2-16,-5 1-5 16,-6 0-5-16,-5 0-1 15,-4 3 0-15,-13-1-3 16,-15 1 7-16,-15-3-8 16,-18 0 8-16,-13 0-5 0,-14 0 2 15,-10 0-1-15,-9 0 0 16,-11 0 0-16,-3 0-1 15,0 0-7-15,0 0-16 16,-12 0-60-16,-31 0-22 16,-19 0-12-16,-20 0-385 15</inkml:trace>
  <inkml:trace contextRef="#ctx0" brushRef="#br0" timeOffset="28748.22">14061 5039 508 0,'0'0'32'15,"0"0"-32"-15,181 4 12 16,-86 1 2-16,10-2 26 15,16 4-2-15,20-1-11 16,10 1-4-16,7 3 6 0,9-1-13 16,5 0 1-1,4 3-11-15,1-2-6 16,-10 0 6-16,-3-5-6 16,-13 0 4-16,-15-1-1 15,-22-1 7-15,-23-2-10 0,-20-1 2 16,-21 0-2-16,-20 0 0 15,-18 0 2-15,-8 0 9 16,-4 0 7-16,0 0-3 16,-19 0-15-16,-32-4-7 15,-23 0-21-15,-27-2-39 16,-26 3 6-16,-23-1-16 16,-17 0-18-16,-18-2 6 15,-19-1-100-15,-14-2-17 16</inkml:trace>
  <inkml:trace contextRef="#ctx0" brushRef="#br0" timeOffset="29056.26">14497 5067 206 0,'-193'-6'70'0,"24"3"-9"0,24-2-9 16,30 5-7-16,40 0-24 15,33 0-1-15,26 0 16 16,16 0-16-16,18 3-11 16,49 4 19-16,33 1 8 15,34 0-11-15,20 1-17 16,16-1-4-16,12 0 3 15,15 2-6-15,2 0 0 16,-4 0-2-16,-7-3 2 16,-13 2-1-16,-13-4 0 0,-19 0 6 15,-22-3-5-15,-20-2 19 16,-17 0-7-16,-19 0-2 16,-23 0 3-16,-16 0 8 15,-18 0-9-15,-7 0 4 16,-1 0-1-16,0 0-6 15,0 0-10-15,0 0-2 16,0 0-50-16,0 0-50 16,-14 0-68-16,-10 0-99 15</inkml:trace>
  <inkml:trace contextRef="#ctx0" brushRef="#br0" timeOffset="35418.79">2787 6096 318 0,'0'0'20'0,"0"0"-7"15,0 0 50-15,0 0-12 16,0 0-11-16,0 0 0 16,0 0-4-16,-3-9-8 15,3 9-3-15,0 0 8 16,0 0 0-16,0 0-8 15,0-1 3-15,0-1-9 16,0 0-7-16,0-1-8 16,0 3-1-16,3-3-2 15,0 3 0-15,-2-1-1 16,3 1 0-16,-2-2 0 0,1 2-1 16,-3-1 0-16,3 1 1 15,-3 0-2-15,0 0 1 16,0 0-2-16,1 0-13 15,2 0-7-15,1 7 7 16,3 3 16-16,5-3 0 16,-5 4 1-16,1-5-1 15,-2 2 1-15,1-1 0 16,2-3 2-16,-5-1 0 16,4-1 3-16,-3 1 4 15,6-2-3-15,-6 0-5 16,1-1 2-16,4 1-1 0,-1-1 1 15,7 0 0-15,1 0 4 16,10 0 0-16,4 0-2 16,7-8 2-16,11-3 2 15,9-3-5-15,6-3-3 16,3-4 5-16,2-5-6 16,0 0 0-16,-5-4-1 15,-6-4 0-15,-9-2-1 16,-7-3 1-16,-2 0 1 15,-10 6 0-15,-2 6 3 16,-8 8-1-16,-3 5 5 0,-6 3-6 16,1 6 8-16,-5 1-10 15,-4 2 0-15,-1 1 8 16,-2-1-6-16,0 2-1 16,0 0 0-16,0 0-1 15,0 0-2-15,0 0-16 16,0 0-19-16,0 0-32 15,0 0-30-15,-12 9-23 16,-11-1-114-16</inkml:trace>
  <inkml:trace contextRef="#ctx0" brushRef="#br0" timeOffset="39651.41">8839 6053 402 0,'0'0'35'0,"0"0"-30"15,0 0 11-15,0 0 53 16,0 0-7-16,0 0-33 16,-5 7-4-16,5-7-1 15,-2 0-2-15,1 0-11 16,-2 0-8-16,1 2-3 16,2-2 0-16,0 0-1 15,0 0-2-15,0 0-1 16,0 0-4-16,2 3-2 15,15-1 10-15,7 1 0 16,0-1 2-16,6-1-2 16,-2 2 1-16,4 0-1 15,5-3 0-15,-1 3 1 16,7 1 2-16,3 0-2 16,-1-1-1-16,1-1 1 0,-1-1-1 15,1-1 1-15,2 3-1 16,-2-3 0-16,6 2 1 15,-4 0-1-15,4-1 1 16,5 2-1-16,-3-1 1 16,4 2 1-16,-2-1-2 15,-2-1 0-15,1 3 0 16,-5-3 0-16,5 2-2 16,-2-1 2-16,2 2 0 15,-1-2 0-15,-3-1 0 16,3 1 0-16,4 1 0 0,0 1 0 15,5-2 2-15,4 2-1 16,4 1-2-16,4-3 1 16,5 4 0-16,-3-3 0 15,-2 2 0-15,-1-3 0 16,-11 1 0-16,-4-1 0 16,-8-1 0-16,-14 0 0 15,-7 0 0-15,-9-1 1 16,-11-1-2-16,-1 2 1 15,-6-2 0-15,-3 0 0 16,2 0 5-16,3 0 5 16,3 0 2-16,-3 0-8 0,7 0-3 15,1 0 0-15,-1 0 0 16,9 0-1-16,-4 0 10 16,6 0-10-16,-2 0 4 15,-2 0 0-15,-2 0-4 16,-1 0 1-16,-8 0 1 15,-2 0-1-15,-6 0 0 16,0 0 5-16,0 0 6 16,0 0 1-16,0 0-5 15,0 0 6-15,0 0-5 16,0 0-7-16,0 0-1 16,0 0 1-16,0 0 2 15,0 0-3-15,0 0-1 16,0 0 8-16,3 0-2 15,-3 0 1-15,6 0 3 0,7 0 0 16,4 0-2-16,9 0 1 16,6 0-7-16,1 0 1 15,8 0 3-15,4-2-6 16,5 2 0-16,7-1 3 16,0 1 1-16,5 0-4 15,7 0 1-15,6 0-1 16,1 0 0-16,-1 0 1 15,-3 0-1-15,-4 0 2 16,2 0 0-16,1 0 4 0,1 0-4 16,1 0-2-1,-1 0 1-15,4 0 0 0,-5 0 1 16,-4 1-2-16,-4-1 2 16,-5 0-2-16,-6 0 2 15,-7 0-3-15,1 0 2 16,-4 0-1-16,3 0 0 15,2 0 2-15,3 0-2 16,-5 0 0-16,-1 0 0 16,1 0-1-16,4 0 1 15,1 0 0-15,2 0-1 16,1 0 2-16,-2 0-2 16,0 0 1-16,3 0 0 15,-1 0 0-15,-3 0 0 16,-4 0-1-16,0 0 2 0,-6 0-2 15,4 0 2-15,0 0-1 16,-1-1 0-16,-1 0-1 16,0 1-1-16,1-3-1 15,-1 2 2-15,-6 1 1 16,-8-3 0-16,-5 3 1 16,-4-3-1-16,-3 1 2 15,4-1 1-15,-2 0-3 16,-3-1-5-16,5-1 5 15,-7 0 2-15,1-1 1 16,3 0 3-16,2-2-4 16,-1-1 0-16,-5-2 0 0,4-2 0 15,-2 1 1-15,-1-2 4 16,-2 1-6-16,-1 1 1 16,-5 1 1-16,-3 3 1 15,-3 1 0-15,0 2-4 16,0 0 1-16,0 3 5 15,0-1-6-15,4 2 3 16,-4 1 3-16,2-1-6 16,1 1 15-16,-3 0-5 15,0 0 5-15,0 0 3 16,0 0-7-16,0 0-4 16,0 0-7-16,0 0 0 15,0 0-1-15,0 0-2 16,0 0-4-16,0 0-33 15,-11 0-67-15,-32 0-166 0</inkml:trace>
  <inkml:trace contextRef="#ctx0" brushRef="#br0" timeOffset="40500.06">9065 5988 198 0,'0'0'95'16,"0"0"-95"-16,0 0 6 15,0 0 40-15,0 0-16 16,0 0-8-16,-87-13 1 15,75 9 17-15,1 3-24 16,1-2-4-16,4 2 29 16,0-2-17-16,5-1-22 0,-6 1 8 15,2-3 11 1,0 2-10-16,-5-1 6 0,1-2-13 16,-4 1-2-16,1 0-2 15,-2 1 1-15,1-2 0 16,-3 0 6-16,-1 4-4 15,-1-2 3-15,3 1-3 16,5 1-3-16,5 1 15 16,5 2 6-16,0 0 10 15,0 0-10-15,0 0-2 16,0 0 14-16,0 0-11 16,0 0-14-16,0 0-8 15,12 6 0-15,8 10 10 16,0 5-2-16,-1 6 5 15,2 1-1-15,-7 4-5 0,-2-5-4 16,-3-3-1-16,0-5 5 16,-6-6-6-16,0-3 2 15,0-8 2-15,0 0-1 16,0-2-1-16,-2 0-2 16,9 0-1-16,9 0-22 15,14-4-99-15,5-9-210 16</inkml:trace>
  <inkml:trace contextRef="#ctx0" brushRef="#br0" timeOffset="41138.26">10075 6330 615 0,'0'0'42'0,"0"0"-37"15,0 0-5 1,0 0 45-16,0 0 32 0,31 61-34 15,-18-35-5-15,1 2-29 16,9 5-6-16,4 2-3 16,2-2 1-16,-3-1-4 15,3-11 2-15,-8-2-14 16,-5-9 11-16,-7-4 4 16,-3-6 0-16,0 0 10 15,6-6 66-15,6-13-11 16,6-8-42-16,6-9 2 15,7-7-9-15,0-1-16 16,1 4 0-16,-1 7-20 16,-10 10 5-16,-4 6-15 0,-11 7-4 15,2 4-18-15,-2 3-36 16,2 2-54-16,-2-1 36 16,1 2 19-16,-6 0 45 15,-1 0 40-15,-2 0 2 16,2 0 40-16,-2 6 28 15,-4 5 9-15,10 3-12 16,-9 8 12-16,-1 1-25 16,0 2-21-16,0 3-21 15,0-3-1-15,0 0-8 16,0 0-1-16,0-4-3 16,0-6 1-16,-1-1-18 15,-9-10-46-15,10-1-25 16,-7-3-14-16,0 0-66 15,-6-11 36-15</inkml:trace>
  <inkml:trace contextRef="#ctx0" brushRef="#br0" timeOffset="41296.76">10665 6425 325 0,'0'0'140'15,"0"-59"8"-15,3 36-67 16,5 6 69-16,1 2-61 16,2 6-30-16,1 0-8 15,-1 4-18-15,-4 2-15 16,2 3-18-16,2-2-23 15,2 2-31-15,4 0-80 16,-4 8-70-16,-6 5-78 16</inkml:trace>
  <inkml:trace contextRef="#ctx0" brushRef="#br0" timeOffset="42006.28">10911 6602 776 0,'0'0'4'0,"0"0"-4"16,0 0 0-16,0 0 14 15,146-63 3-15,-121 41-3 16,-13 5-14-16,-7 3 4 16,-5 3 2-16,0 6 24 15,0 4-27-15,-12 1-3 16,-15 0-5-16,-6 9 2 0,-3 5 2 15,11-1-4 1,8 2-1-16,9-3-18 0,8 2 1 16,0 1-14-16,37-2-26 15,17-3-10-15,8-4 17 16,6-6-34-16,-2 0 89 16,-8-2 0-16,-11-8 2 15,-15-4 7-15,-4-1 88 16,-10 0-24-16,-5 1-6 15,-7 0-20-15,-1 8-24 16,-2 1-13-16,0 2-8 0,-3 3-2 16,0 0-5-16,0 0-3 15,0 3-18-15,1 5 14 16,8 2 1-16,8 2-25 16,8 0-18-16,7-3-18 15,12-2 5-15,-4-4-8 16,1-3 29-16,-7 0 47 15,-2 0 1-15,-6-9 0 16,-4 1 8-16,-4 0 58 16,-7 2 13-16,-4 3-35 15,-2 1-19-15,-5 2-9 16,1 0-12-16,3 0-5 16,-1 0-4-16,3 0-7 15,7 3 9-15,10 3 2 16,7-1 0-16,8 0 0 0,-1-2 0 15,-7-3 4-15,-13 0 4 16,-9 0 47-16,-8-6 50 16,0-7-14-16,0-7-11 15,-14-5-53-15,-5-3-22 16,6-2-5-16,4 2-14 16,9 3-28-16,0 2-15 15,6 5-48-15,23 1-39 16,19 3-82-16</inkml:trace>
  <inkml:trace contextRef="#ctx0" brushRef="#br0" timeOffset="42332.11">12462 6293 611 0,'0'0'45'0,"0"0"-44"16,-43 60 56-16,15-22 38 15,-9 8-35-15,4 9-19 16,3 6-13-16,6 1-26 15,2-4-2-15,4-6-2 16,7-10-20-16,7-6-5 16,4-12-5-16,0-10 23 15,0-6 9-15,0-8 6 16,12 0 39-16,6-7 10 16,1-13-18-16,3-8 6 15,2-9-27-15,-3-4 5 16,-4 1-16-16,-3 4-5 0,-4 8-3 15,-5 8-2-15,-2 10-5 16,-3 6-21-16,0 4-13 16,0 0-29-16,7 0-31 15,13 0-47-15,18 0-59 16,19 0-167-16</inkml:trace>
  <inkml:trace contextRef="#ctx0" brushRef="#br0" timeOffset="42703.09">12892 6515 603 0,'0'0'94'16,"0"0"-22"-16,0 0-14 16,0 0-7-16,-149-29-23 0,85 29 2 15,1 10-5 1,5 3-19-16,10 3-2 0,13 0 0 16,9-1-8-16,16 2 2 15,10 0-14-15,14-3-13 16,37 0-27-16,18-6-11 15,5-5-44-15,1-3 60 16,-11 0 37-16,-15-11 12 16,-4-3 2-16,-14-3 48 15,-12 0 34-15,-2 5 29 16,-15 1-21-16,-2 7-35 16,0 3-20-16,0 1-12 15,0 0-4-15,-20 3-19 16,-9 5 7-16,3 2-7 15,7 1-7-15,11 3-9 0,8 0-25 16,0 3-21 0,33-1-39-16,17-3-55 0,18-5-47 15</inkml:trace>
  <inkml:trace contextRef="#ctx0" brushRef="#br0" timeOffset="43023.25">13187 6523 63 0,'0'0'492'15,"0"0"-471"-15,0 0 11 16,0 0 9-16,0 0-17 16,0 0-19-16,0-3-5 15,0 3-9-15,0 0-22 16,0 0-33-16,-6 0-87 15,-5 0-272-15</inkml:trace>
  <inkml:trace contextRef="#ctx0" brushRef="#br0" timeOffset="44165">13187 6523 388 0,'74'37'153'16,"-64"-39"-153"-16,1-2-7 15,-1 1 7-15,2-2 14 16,-5-2 8-16,-6 0 18 15,-1 1-15-15,0 2 19 16,0-1 13-16,0 3-26 16,-13 2-10-16,-17 0-21 15,-14 5 0-15,0 6 6 16,-2 3-5-16,10 1 0 16,11 0-1-16,13 0-5 15,10-1-28-15,2 0-8 0,9-3-2 16,32-4-3-1,9-2-21-15,15-3 40 0,5-2-27 16,1 0 36 0,-8-7 18-16,-14-5 7 0,-7 0 51 15,-15-5 23-15,-8 3-5 16,-9 1-3-16,-3 6-29 16,-7 5-8-16,0 2-11 15,-7 0-25-15,-19 0-5 16,-10 8 2-16,4 4-1 15,7-1 2-15,9-2-3 16,13-1-8-16,3 0-8 16,3-2-27-16,34-1 1 15,18 0 4-15,11-5-20 0,-2 0-11 16,-10-2 8-16,-11-6 48 16,-10-6 7-16,-5 2 11 15,-11-4 49-15,-7 4 24 16,-6 4 5-16,-4 2-15 15,0 4-31-15,0 2-26 16,0 0-6-16,-4 0-7 16,-14 9 6-16,3-2 1 15,4 4 0-15,11-2-5 16,0 2 2-16,10-2-10 16,27 1-1-16,9-6 13 15,5-4-10-15,0 0 11 16,-11 0 3-16,-4-10 2 15,0-6 11-15,-3-6 25 16,2-6-2-16,-2-6-3 0,3-3 0 16,-2-3-23-16,-4 2 21 15,-5 5 10-15,-8 8-15 16,-10 11-2-16,-7 9 5 16,0 5-32-16,-9 0-13 15,-23 12 10-15,-9 7 3 16,2 8 0-16,9 0-2 15,10 5-14-15,15 1-33 16,5-2-30-16,0-3-38 16,0-7 41-16,11-7-21 0,8-7 8 15,1-7 66-15,5 0 22 16,1-16-32-16,8-6-66 16,0-7 58-16,7-5 19 15,9-7 21-15,8-1 2 16,-4 3 28-16,-11 8 85 15,-16 12 11-15,-12 11-25 16,-15 8-34-16,0 0-65 16,-21 10 15-16,-17 12 57 15,1 5-15-15,-1 4-20 16,8 1-25-16,7 4-13 16,5-2 0-16,6 0-1 15,-1-4-12-15,4-8-49 0,-3-5-8 16,-1-11-13-1,-9-1-13-15,3-5-34 0,-2-11-16 16,5-10-137-16</inkml:trace>
  <inkml:trace contextRef="#ctx0" brushRef="#br0" timeOffset="44218.43">14326 6467 185 0,'0'0'0'16,"0"0"-40"-16</inkml:trace>
  <inkml:trace contextRef="#ctx0" brushRef="#br0" timeOffset="44615.76">14326 6467 112 0,'153'3'76'0,"-153"10"57"15,0 0-33-15,0 2 1 16,0 0-17-16,0 1-27 0,-1 1-11 16,1-2-23-16,0 1-21 15,0-2-2-15,0-4-8 16,19-5-25-16,8-3 26 16,6-2-10-16,10 0-2 15,11-10 5-15,0-6 1 16,2-11 5-16,2 0 8 15,-8-1 1-15,-8 6 10 16,-17 7 15-16,-9 10-2 16,-15 5 13-16,-1 0-37 15,0 12 1-15,0 16 7 16,0 12 46-16,-7 11-14 16,-3 5-12-16,1 6-18 15,-7-3 1-15,-6-6-8 16,-6-10-2-16,-5-9-1 15,2-14 8-15,-1-5 29 0,7-9 12 16,0-6-5-16,4 0-1 16,0-11-9-16,6-9-23 15,15-14-11-15,0-7-14 16,47-12-51-16,33-6-45 16,20-11-130-16,13 0-251 15</inkml:trace>
  <inkml:trace contextRef="#ctx0" brushRef="#br0" timeOffset="45221.11">15889 6161 174 0,'0'0'166'15,"0"0"-77"-15,0 0 11 0,0 0 0 16,0 0-23-16,0-45-7 16,0 42-21-16,0 3-21 15,0-2-3-15,0 1 8 16,0-2 5-16,0-3-6 16,0 1 2-16,0-2-7 15,0 0-2-15,0 4-3 16,0-1-2-16,0 2-9 15,0 1-5-15,0 1-1 16,0 0-5-16,0 0-1 16,0 4-9-16,0 15-12 15,0 11 22-15,0 11 3 0,0 6 3 16,0 3-1 0,-8 0-5-16,-7-3-10 0,-5-8 6 15,0-10-18-15,-1-4 15 16,0-11-12-16,5-3 2 15,-2-5 8-15,0-2-7 16,-6-4-22-16,-4 0-17 16,-7-5-26-16,3-8-66 15,3-5-72-15</inkml:trace>
  <inkml:trace contextRef="#ctx0" brushRef="#br0" timeOffset="45815.22">15487 6310 376 0,'0'0'142'0,"0"0"-141"16,0 0 48-16,0 0 17 16,0 0-30-16,41 51-16 15,-8-28-16-15,11-3-4 16,1 4-1-16,1-2-10 16,3-1 7-16,-2-3-3 15,-4-2 5-15,-3-6 4 16,-10-5 9-16,-1-5 0 15,-10 0 7-15,1 0 4 16,-4-5 23-16,4-4 13 16,6-4-17-16,0-4-13 15,6-5-3-15,-1-4-10 0,2-5-12 16,0 1 8-16,-5 4-1 16,-11 6 7-16,-9 8 21 15,-8 5 0-15,0 0-19 16,0 4-7-16,0 2-10 15,0 1-1-15,0 0-2 16,-20 0-4-16,-10 0-1 16,-6 0-3-16,2 2-2 15,8 4 5-15,2-1 2 16,2-2 3-16,6-1 2 16,-6 0-2-16,5 0 2 15,-3-2 5-15,-3 3-6 0,-9-2 2 16,-6 1 4-16,-10 0-6 15,-7-2 0-15,-5 0-1 16,-6 0 1-16,-4 0 0 16,1 0 2-16,0 0-2 15,6 0 0-15,10 0-4 16,17 0 1-16,13 0 2 16,10 0-1-16,11 0 1 15,2 0-10-15,0 0-1 16,0 0-15-16,15 0-8 15,21 0 16-15,9 3 2 16,7-3-19-16,1 0-36 16,-2 0-25-16,-2 0-70 0,-10 0-191 15</inkml:trace>
  <inkml:trace contextRef="#ctx0" brushRef="#br0" timeOffset="46839.02">15848 6001 308 0,'0'0'12'16,"0"0"30"-16,0 0 31 16,0 0-23-16,0 0-1 15,0 0-1-15,3-13-20 16,-3 13-15-16,0 0 10 15,0 0 11-15,3 0-2 16,-3 0-3-16,0 0 5 16,0 0-1-16,0-1-13 0,0 0-13 15,0-1 8 1,0 2-2-16,0 0-4 0,0 0 2 16,0 0-2-16,0 0 0 15,0 0-9-15,0 11-9 16,-19 10 6-16,-11 11 3 15,-3 7 4-15,6 5 0 16,2-1-4-16,5 0-1 16,4-5-14-16,4-5 8 15,1-10-17-15,8-6-10 16,-1-4 18-16,4-10 9 16,0 0-8-16,-1-3 13 15,-2 0 1-15,-5-9-1 16,1-5-4-16,0-8-30 15,-1-2 2-15,8-3-21 0,0-7-2 16,0-4-65-16,21-6 17 16,-1 2 79-16,-1 8 26 15,-3 9 44-15,-8 9 48 16,-7 7-16-16,-1 7-54 16,3 1 39-16,-3 1-9 15,0 0-31-15,2 0-9 16,-2 5-10-16,6 12 9 15,-2 8 4-15,6 1 6 16,2 6-15-16,5 0 2 16,-1 3-3-16,-3-6-5 15,-5-2-1-15,-6-6-23 0,-2-7 7 16,0-5-7-16,0-4 13 16,0-3 2-16,0-2-3 15,-10 0-3-15,0-2 15 16,-6-12 2-16,4-6 6 15,7-8-6-15,5-5 0 16,0-6-1-16,5-3 9 16,17 2 5-16,2 4-4 15,-10 12 38-15,-6 12 6 16,-5 5 4-16,-3 7-29 16,0 0-25-16,0 0-5 15,0 13-7-15,0 10 6 16,-11 10 1-16,-1 5 7 0,-2 2-4 15,2 1-1-15,-5-2-2 16,0-3-3-16,-4-7-15 16,4-5-21-16,1-4-19 15,4-10-10-15,1-3-27 16,3-4-35-16,0-3-212 16</inkml:trace>
  <inkml:trace contextRef="#ctx0" brushRef="#br0" timeOffset="49698.17">5255 7031 462 0,'0'0'76'16,"0"0"-76"-16,0 0 0 0,0 0 21 15,0 0 14-15,0 0-4 16,0 0-14-16,0 0 8 16,0 0-6-16,0 0-5 15,0 0 10-15,0 0-7 16,0 0-11-16,0 0 3 15,0 0 6-15,0 0 2 16,0 0-7-16,0 0-3 16,0 0 1-16,16 0 3 15,13 0-6-15,14-3 1 16,17-4-1-16,9 0-1 16,10-3-2-16,1 1-2 15,8-2-1-15,-9 2 0 16,-12 1-6-16,-16 2-3 15,-21 3-7-15,-14 2-17 16,-11 1-18-16,-5 0-5 16,0 0 21-16,-3 0-19 0,-27 0 27 15,-12 7 5-15,-10 1-29 16,-11 2 7-16,-3-1 5 16,-5 2 28-16,1-2 5 15,-2 5-3-15,-5-1 10 16,7 2 1-16,10-4 34 15,8-1 17-15,13 0 3 16,6-5-10-16,16-1-6 0,10-1-10 16,7-3-8-1,0 0 9-15,0 0-18 0,6 0 19 16,32 0-4-16,16 0 24 16,14 0-8-16,12-7-21 15,3-1-8-15,3-2-2 16,-5 0-9-16,-9 2 4 15,-6 0-7-15,-16 3-13 16,-12-1-9-16,-9 3-5 16,-7 0 2-16,-6-1-66 15,-7 0-65-15,-4-1-347 16</inkml:trace>
  <inkml:trace contextRef="#ctx0" brushRef="#br0" timeOffset="51533.38">19113 6287 577 0,'0'0'44'16,"0"0"-22"-16,0 0 21 15,0 0-18-15,154 0 9 16,-99 0 9-16,5 0-19 15,6 0-14-15,1 0 2 0,1 0 0 16,-1 0 3 0,-1 0-15-16,1 0 0 15,-6 0 4-15,-7 1-4 16,-8-1 0-16,-13 1-5 0,-10 1 5 16,-9-2-18-16,-8 0-20 15,-6 1-30-15,0 0-46 16,-36 1-34-16,-23-1 74 15,-20 0-184-15</inkml:trace>
  <inkml:trace contextRef="#ctx0" brushRef="#br0" timeOffset="51850.9">18433 6341 452 0,'0'0'27'0,"0"0"-13"0,0 0 5 16,0 0 29-16,187 9 1 16,-92-4-19-16,10 1-23 15,9 0-2-15,3-3 2 16,-4 1-5-16,-2-3 0 16,-4-1 0-16,-7 0 0 15,-9 0-2-15,-14 0 1 16,-11 0 1-16,-20 0 35 15,-13-3 6-15,-16 3-11 16,-13 0 4-16,-4-2-5 0,0 2-14 16,0 0-17-1,0 0-3-15,-18 0-2 0,-31-3-12 16,-26 3-40-16,-25-1-67 16,-18-4-68-16</inkml:trace>
  <inkml:trace contextRef="#ctx0" brushRef="#br0" timeOffset="64711.57">8672 6111 38 0,'0'0'10'0,"0"0"21"16,0 0 52-16,0 0 9 15,0 0-20-15,0 0-35 16,0 0-3-16,0 0-3 0,0 0-10 16,0 0 0-16,0 0-3 15,0 0 0-15,0 0-13 16,0 0 2-16,0 0-7 16,0 0 1-16,0 0 1 15,0 0 4-15,0 0-5 16,0 0 6-16,0 0-1 15,0 0-6-15,0 0 0 16,2 0-1-16,4 0-10 16,7 2-9-16,4-2 4 15,-1 3-12-15,6-3-20 16,2 2-36-16,-6-2-188 0</inkml:trace>
  <inkml:trace contextRef="#ctx0" brushRef="#br0" timeOffset="65719.46">8953 6259 365 0,'0'0'0'0,"0"0"3"16,0 0 4-16,0 0 12 15,0 0-4-15,0 0 3 16,28-10-5-16,-18 10-4 16,4 0 1-16,7 0-8 15,4 0-2-15,8 0 1 16,7 0 3-16,11 0-4 16,8 0 0-16,12 0-4 15,11 0 8-15,15 2-4 16,10 2 0-16,7-2-1 15,5 0 1-15,5 0 1 16,-3 0-1-16,4 1 1 16,-6-1-1-16,-1-1 0 0,1 1 5 15,3-2-5-15,-4 0 0 16,2 3-2-16,-11-3 4 16,-1 4-1-16,0-2 2 15,5 3 4-15,-2 1 5 16,2-1-2-16,-1 1-6 15,0-1 5-15,-2-2-5 16,-5 0-4-16,-5-2-1 16,-3 1 1-16,-1-2-1 15,-1 1 0-15,3 1 2 16,9 0-1-16,2-2 1 16,1 3 0-16,2-1 4 0,-10-1 7 15,-4 2-6-15,-2 0-2 16,-8-2-2-16,-6 1 2 15,-5 0 2-15,-2-2-2 16,-7 0 1-16,4 0-3 16,-7 0 5-16,4 0 3 15,9 0-9-15,5 0 3 16,4 3-2-16,-1-3-1 16,-11 0 1-16,-11 0-2 15,-12 0 3-15,-12 0 8 16,-7 0 11-16,-10-5 6 15,-10 3 17-15,-4 1 3 16,-6-2-25-16,-3 3 2 16,0 0-5-16,0 0-19 15,0 0-1-15,-24 0-70 16,-30-2-105-16,-29-2-386 0</inkml:trace>
  <inkml:trace contextRef="#ctx0" brushRef="#br0" timeOffset="72571.52">9003 6215 200 0,'0'0'16'0,"0"0"-13"15,0 0 48-15,0 0 5 16,0 0-24-16,0 0-11 0,0 0 10 16,0 0 6-16,21-10 10 15,-19 9-13-15,4 0-15 16,-5-2-10-16,5 2 3 16,-4 1-5-16,-2-3-1 15,3 3-6-15,-2-3 0 16,-1 3 1-16,0 0-1 15,4 0 0-15,-4 0 0 16,0 0-6-16,0 0-7 16,0 0-4-16,0 0-36 15,0 0-11-15,0 0-39 16</inkml:trace>
  <inkml:trace contextRef="#ctx0" brushRef="#br0" timeOffset="74926.1">15926 5551 392 0,'0'0'12'0,"0"0"-12"0,0 0 0 15,0 0 22-15,0 0-21 16,0 0-1-16,116-23 1 15,-102 18 1-15,-1 0-2 16,-1 1 7-16,1-1-5 16,-2 0-1-16,1 1 6 15,1 0-6-15,-4 2 3 16,4-5-2-16,-4 4-2 16,2-2 5-16,-1 1-4 0,-5-1 5 15,1 2 4-15,-2-2-10 16,-4 2 5-16,0 3-5 15,2-1-8-15,-2-2-11 16,0 1-25-16,0-1-85 16,0-2-152-16</inkml:trace>
  <inkml:trace contextRef="#ctx0" brushRef="#br0" timeOffset="76164.35">16117 5324 384 0,'0'0'0'0,"0"0"22"16,0 0 5-16,0 0 10 15,0 0 9-15,0 0-4 16,0-4-12-16,0 4-11 16,0-3-2-16,0 0 5 15,0-1 3-15,0-3-12 16,0 1-5-16,0-3 3 16,0 0-2-16,0-3-5 15,-4 2 1-15,-7-2-3 16,-8 0 2-16,-1 0 3 0,-7 1-7 15,-4-3 0 1,-14 2-1-16,-4 1-1 0,-3 0-7 16,1 1 9-16,2 3 0 15,0 0 1-15,5 4-2 16,-5 0 1-16,3 3-8 16,6 0 5-16,0 0 3 15,2 0 0-15,-11 2 0 16,-6 2-1-16,-5 6-5 15,-1-4 6-15,1 3-1 16,5 1 1-16,0 1-1 16,-2 1 1-16,-1 3 0 15,-6-1 0-15,4 2-1 16,-1 0-1-16,3 1 0 16,0 2 2-16,2 2 0 0,3 1 3 15,6 1-7 1,3 3 5-16,5-2-2 0,3 3 0 15,2 2 1-15,-3 1 0 16,2 3 1-16,3 4-1 16,-3 1 0-16,2 3 0 15,7 3 1-15,0 1-1 16,11-1 4-16,12-3-4 16,3-5-2-16,6-7 2 15,23-2 1-15,11-3 1 16,9 3-1-16,9-1 2 15,5 1 3-15,4 0-4 16,9-1 5-16,11-3-4 16,4 3 4-16,14-4-1 0,-5 2-4 15,1-1 0-15,-6-5-1 16,-9-1 2-16,2-5-3 16,-1-6-4-16,-2-3 4 15,-2-3 1-15,-3 0 1 16,-2 0-1-16,-2-9-1 15,-1-3 1-15,0-3 2 16,-3-2 5-16,2-5 12 16,-2-2-10-16,0-5 5 15,-1-5 0-15,-6 0 8 16,-2-4-6-16,-9-2 15 0,-5 1-19 16,-6-3 12-16,-8-2-10 15,-3-2 2-15,-2 2-2 16,0-4 1-16,0 5-12 15,1-1 5-15,-5 1-4 16,-13 0 0-16,-13 3-5 16,0 4-1-16,-21 5-3 15,-28 4 2-15,-15 5-2 16,-23 6-8-16,-17 3-4 16,-17 9-1-16,-14 4-14 15,-6 0-25-15,-2 7-4 16,5 7 19-16,3 6-26 0,9 6 9 15,13 3-39 1,21 0-85-16</inkml:trace>
  <inkml:trace contextRef="#ctx0" brushRef="#br0" timeOffset="77201.19">14425 6003 69 0,'0'0'182'16,"0"0"-139"-16,0 0 6 15,0 0 22-15,0 0-22 16,0 0 4-16,0-5-8 16,0 5 4-16,0 0-11 15,0 0 6-15,0 0-11 16,0 0-26-16,-4 5-7 16,-32 10-15-16,-12 10 15 15,-14 8 4-15,-11 7-2 16,-14 5 5-16,-7 1-6 15,-9 4 1-15,3 0-2 16,8-9 0-16,13-5 0 16,15-9-1-16,10-8-2 0,8-7 6 15,7-1-2-15,-2-7 13 16,0-2-3-16,-9-2-9 16,-1-2 7-16,-11-10-6 15,3-5 2-15,-1-7 2 16,-1-6-5-16,3-11-2 15,7-5-1-15,5-9-13 16,12-6 14-16,13 3 4 16,6-2-3-16,5 8-1 15,2 5 11-15,5 10-1 16,3 1 3-16,0 8 3 16,0 0 1-16,3 4 0 0,13 2-4 15,-2 6 0 1,-1 5-11-16,-2 4-1 0,-7 3-1 15,-3 4-7-15,-1 0-19 16,0 0-38-16,-1 0-46 16,-24 0-41-16,-8 5 34 15,-3-1-163-15</inkml:trace>
  <inkml:trace contextRef="#ctx0" brushRef="#br0" timeOffset="77630.41">12521 5729 565 0,'0'0'30'16,"0"0"11"0,0 0 35-16,0 0-36 0,0 0-29 15,0 0-11-15,-76 25-1 16,34 7 1-16,-9 7 11 16,3 0-11-16,1-3 2 15,2-5 2-15,6-8-4 16,12-7 0-16,12-6-1 15,11-7 1-15,4-3 0 16,0 0 0-16,0-8 19 16,25-9-10-16,9-9-9 15,11-6-6-15,7-4 4 16,7-3-4-16,3 0-17 16,3 5-5-16,6 6 20 15,2 8 8-15,-3 9 7 0,3 6 2 16,-6 5 17-1,4 0-5-15,0 14-4 0,7 8-11 16,-2 8 9-16,-8 4-12 16,-5 0 0-16,-21-2 8 15,-14-3-6-15,-15-7-2 16,-13-2-1-16,0-3-2 16,-4-3-6-16,-39 3-32 15,-23-2-40-15,-19-2-72 16,-25-2-152-16</inkml:trace>
  <inkml:trace contextRef="#ctx0" brushRef="#br0" timeOffset="78834.62">10213 6235 299 0,'0'0'2'15,"0"0"9"-15,0 0 46 16,0 0-3-16,21 53-7 16,-11-44 14-16,-4 1-13 15,4-4-25-15,0 2-1 16,-4-5 3-16,0-1 0 15,-5-2-6-15,-1 0 26 16,0 0 52-16,5-5-8 16,5-12-36-16,1-7-40 15,5-7-5-15,-4-3 3 16,1-7-2-16,7-8-9 16,-3 3-3-16,-3 1 3 15,-3 9-1-15,-2 11 1 0,-5 10 0 16,-4 6 1-1,1 5-1-15,2 3-1 0,2-1-4 16,-2 2-19-16,-3-1-10 16,0-1-5-16,0 2-3 15,0 0 5-15,-4081 0 6 16,8162 0 17-16,-4081 0 5 16,0-3 7-16,0 1 0 15,0-3-2-15,-6 1 8 16,0 3 0-16,1-1 12 15,2 0 6-15,-7 2-13 16,-10 0-5-16,-9 5-4 0,-17 7-4 16,-8 10 4-16,-6 6 2 15,-1 2 0-15,7 3 1 16,7-4-2-16,9-5 1 16,13-7-2-16,14-8 1 15,6-3-1-15,5-4-1 16,0-2 1-16,0 0 7 15,11-2 11-15,21-12 2 16,11-8-20-16,4-5-4 16,0-9 2-16,-1-5-8 15,-4-4-27-15,0 3 21 16,-11 8-5-16,-4 10 21 16,-14 10 1-16,-2 8 2 15,-5 4 5-15,0 2 7 16,7 0-7-16,10 0-7 0,6 14 0 15,12 4 2-15,2 5-1 16,5 2 0-16,-1 4-2 16,0 1 0-16,-3 0 0 15,-6-3 1-15,-12-3-1 16,-8-7 0-16,-10-6-2 16,-4-5 1-16,-4-2-2 15,0-4-3-15,0 1 4 16,-9-1 2-16,-32 2 4 15,-22-2 9-15,-16 0-8 0,-18 0-5 16,-4-5-6 0,-9 0-1-16,6 1-13 0,8 1-27 15,15 1-48-15,17-1-30 16,18 1-68-16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6:15.182"/>
    </inkml:context>
    <inkml:brush xml:id="br0">
      <inkml:brushProperty name="width" value="0.05292" units="cm"/>
      <inkml:brushProperty name="height" value="0.05292" units="cm"/>
      <inkml:brushProperty name="color" value="#FF0000"/>
    </inkml:brush>
  </inkml:definitions>
  <inkml:trace contextRef="#ctx0" brushRef="#br0">18009 14238 149 0,'0'0'45'0,"0"0"55"16,0 0-35-16,0 0-26 15,0 0 6-15,0 0 0 0,0 0 22 16,0 0-18-1,110-43 9-15,-99 38-8 0,-3 0-16 16,-5 3-19-16,-3-2 11 16,0-4 3-16,0 0-26 15,-15-5-2-15,-17-3-1 16,-6 2 0-16,-5 2-1 16,-14 0-4-16,-19 6-1 15,-21 3-2-15,-21 3-4 16,-15 0 4-16,-5 6-4 15,2 10 9-15,6 5 2 16,5 11-5-16,5 6 6 16,12 8 7-16,12 4-3 15,22 1-4-15,26 2 11 16,16 4 3-16,21 3 8 16,11 4-7-16,0-5-3 0,27-1-7 15,11-2-1-15,7-2-1 16,3-1-3-16,-4-3 1 15,-2-2-1-15,-4-6 0 16,5-6-1-16,3-8-6 16,12-9 5-16,9-6 2 15,20-6 0-15,25-7 13 16,19 0-3-16,14-16-8 16,10-6 4-16,1-10-3 15,4-5 8-15,-2-8-8 16,-7-5 1-16,4-3-3 0,-4-3-1 15,-10-4-3 1,-12-3-4-16,-29-6 2 0,-36 0 1 16,-27 0-2-16,-37 4 2 15,-12 11 0-15,-55 6 3 16,-30 7-2-16,-29 8 0 16,-21 9 0-16,-14 11 1 15,-20 12 1-15,-16 2-25 16,-17 23-10-16,-7 8-1 15,6 16 7-15,12 5-24 16,19 9-49-16,22 0-80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3:01.089"/>
    </inkml:context>
    <inkml:brush xml:id="br0">
      <inkml:brushProperty name="width" value="0.05292" units="cm"/>
      <inkml:brushProperty name="height" value="0.05292" units="cm"/>
      <inkml:brushProperty name="color" value="#FF0000"/>
    </inkml:brush>
  </inkml:definitions>
  <inkml:trace contextRef="#ctx0" brushRef="#br0">4199 6224 345 0,'0'0'0'0,"0"0"-12"16,0 0 12-16,0 0 12 15,0 0 5-15,0 0 4 16,0 0 3-16,-137 18-4 0,121-14-1 16,4-1-3-1,3-3 15-15,0 3 2 0,4-1-6 16,-2-2-8-16,2 1-5 15,1-1-1-15,-2 0-1 16,6 0 5-16,-3 0 0 16,3 0-4-16,0 0-4 15,0 0 3-15,3 2-1 16,40-2 9-16,21 0-1 16,24 0 17-16,18 0-18 15,6 0-5-15,9 0 2 16,4 0 4-16,-11-5 5 0,-9 2-13 15,-18 3-7 1,-28 0-4-16,-18 0-8 16,-24 0-32-16,-17 0-40 0,-11 0-75 15,-49 3-53-15</inkml:trace>
  <inkml:trace contextRef="#ctx0" brushRef="#br0" timeOffset="234.06">3944 6453 274 0,'0'0'368'0,"0"0"-355"16,0 0-6-16,0 0 69 16,172-3-12-16,-92-5-13 0,1 2-15 15,5-2-9-15,-2 2-11 16,-4-2-16-16,-9-3-22 15,-9-1-33-15,-19-9-23 16,-14-3-41-16,-19-9-72 16</inkml:trace>
  <inkml:trace contextRef="#ctx0" brushRef="#br0" timeOffset="591.89">4438 6012 262 0,'0'0'394'0,"0"0"-393"0,0 0 11 16,0 0 65 0,0 0-31-16,0 0-33 0,15-12-4 15,22 19-2-15,21 8 3 16,15 4 1-16,9 5 1 16,4 0-9-16,0 3-1 15,-7-2-2-15,-8 0 0 16,-6 0-9-16,-5 1-16 15,-6-1-6-15,-12 1-16 16,-9 1 12-16,-11-1 4 16,-14 0 13-16,-8-3 8 15,0-1 8-15,-21-1 2 16,-21-2 4-16,-7-1 25 16,-9-1 3-16,-5-1 2 0,-5 1 10 15,5-2-25-15,3 2 13 16,12-4-16-16,2-5-16 15,6 2-19-15,6-3-65 16,6-2-99-16</inkml:trace>
  <inkml:trace contextRef="#ctx0" brushRef="#br0" timeOffset="3082.78">4378 6503 415 0,'0'0'0'0,"0"0"-9"16,0 0 9-16,0 0 9 15,0 0 16-15,0 0-11 16,-148-46 17-16,114 45-22 15,-3-2 13-15,-2 3-3 16,-6-1-1-16,-10 1-6 0,-2 0-2 16,-7 0-6-1,-3 0-4-15,-7 2 9 0,3 3 3 16,3 0-5-16,-4 2-3 16,2 3 5-16,-5 4-8 15,-5-1 0-15,4 4 1 16,1 3 3-16,2-1-3 15,3 4 9-15,4 1-3 16,7 3 0-16,-3 3-3 16,12 5-4-16,5 2 2 15,1 2 0-15,3 3-3 0,4 3 3 16,1 3-1 0,5 0 2-16,1 3-1 0,0 0 0 15,3 0-3 1,-1 5 1-16,0 0-1 0,-8 2 0 15,-3-1-1-15,-7-1-4 16,-8-2 3-16,-5-2 1 16,-4-3 2-16,8-3-1 15,2-2 2-15,2-1 2 16,7-2-3-16,4-2 8 16,7-3 3-16,8-2 7 15,7-5-10-15,7 3-1 16,10-4-3-16,-2 4-5 15,3 0 1-15,0-1-2 0,0-1 2 16,0-2 0 0,0-5 2-16,7 0-3 0,10 1-2 15,4 1-4-15,7-1 1 16,3 3 5-16,6-4 1 16,2 4-1-16,7-4 1 15,1 1 3-15,3 0-3 16,-2 0-1-16,3-1 0 15,-4-3 1-15,0 0-1 16,4-1 0-16,5-2 0 16,7-3 1-16,7 1 6 15,1-5 25-15,6 1-5 16,-3-1 2-16,-1-2-11 0,-4-1 22 16,3-2-17-1,-1 0-6-15,4-2-10 0,5-3 2 16,4 0 4-16,-2 0-11 15,7 0-2-15,-1-3-4 16,0-3 4-16,-1 2-1 16,-5-3-13-16,-9 2 6 15,4-2 5-15,-3 1 1 16,-3 2-2-16,4-2 4 16,-4 1 3-16,8 1 4 15,1-1-3-15,-3 0-4 16,-7 2 3-16,-10 0-2 15,-8 2-2-15,-10 1 1 16,-5 0-1-16,-7 0 1 0,1 0 5 16,-4 0-4-1,-6 0 7-15,-2 0 5 0,-11 0-10 16,-5 0 1-16,-3 0 7 16,0 0 8-16,0 0 2 15,0 0 1-15,0 0-10 16,0 0 0-16,0 0-12 15,0 0 1-15,0 0 0 16,0 0 4-16,0 0 4 16,0 0 3-16,0 0-1 15,0 0-3-15,0 0-7 0,0 0-1 16,0 0 3 0,0 0-3-16,0 0 1 0,0 0-3 15,0 0 4-15,0 0-4 16,0 0 2-16,0 0-2 15,0 0 1-15,0 0-4 16,0 0 2-16,0 3-1 16,0-2 1-16,0 2 0 15,0-3 0-15,0 0-1 16,0 0 3-16,0 0 1 16,0 0 1-16,0 0 1 15,0 0-2-15,0 0 0 16,0 0 4-16,0 0-4 15,0 0 0-15,0 0 0 0,0 0 1 16,0 0 0 0,0 0-2-16,0 0-6 0,0 0 4 15,0 0-1-15,0 0 0 16,0 0 0-16,0 0 1 16,0 0 0-16,0 0 3 15,0 0-3-15,0 0 2 16,0 3 1-16,0-1 0 15,0 1 1-15,0 3-1 16,0-2 2-16,0 0-1 16,0-1 2-16,0-3-2 15,0 2 1-15,0-2-1 16,0 0-1-16,0 0 0 16,0 0-1-16,0 0 0 15,0 0 1-15,0 0 0 0,0 0-8 16,0 0 7-1,0 0-6-15,0 0-4 0,0 0 0 16,0-2-11-16,0-1-14 16,0-1-7-16,0 0 0 15,0 2 0-15,0 1-1 16,0 0 24-16,0 1 7 16,0 0 3-16,0 0 8 15,0 0 4-15,0 1-1 16,0 10 15-16,0 6 17 15,0 6 13-15,-3 7-29 16,3 7 9-16,0 5 7 0,0 5-18 16,0-1-5-16,0-7-4 15,0-3-5-15,0-7-1 16,-2-5-3-16,-4-2-1 16,6-8-7-16,-1-4-4 15,-2-7-9-15,3-2 6 16,0-1-20-16,0-8-45 15,0-9-14-15,0-15-209 16</inkml:trace>
  <inkml:trace contextRef="#ctx0" brushRef="#br0" timeOffset="3582.44">5055 8478 606 0,'0'0'161'0,"0"0"-148"0,0 0-12 15,0 0 56-15,0 0 7 16,0 0-30-16,3-20-13 16,-3 20-15-16,2 0-6 15,1 0 0-15,1 4 0 16,5 13 1-16,2 11 7 16,-5 12-2-16,-3 7-5 15,-3 8-2-15,0-1 0 16,0-1-6-16,0-5-33 15,0-8 28-15,0-4-14 0,-9-6 7 16,-2-4-9 0,-2-3 16-16,0-6 12 0,5-3 0 15,-1-6 0-15,4-3 0 16,1-4 0-16,-4-1-6 16,-5 0 6-16,-8-2-1 15,-6-10-7-15,-8-5 8 16,-7-2 0-16,-12 1 6 15,-19-1-2-15,-10 0 24 16,-4 4-9-16,12 1 8 16,17 5 18-16,18 1-5 15,16 2-35-15,7 2-5 0,10 1 2 16,6 0-1-16,1 2-1 16,0-1-8-1,8-3-28-15,26 2-5 0,13-4-12 16,13 0-26-16,4 3-93 15,5-2-279-15</inkml:trace>
  <inkml:trace contextRef="#ctx0" brushRef="#br0" timeOffset="4616.49">10551 9854 542 0,'0'0'67'15,"0"0"-60"-15,0 0 4 16,0 0 0-16,0 0 1 16,0 0 3-16,51 5-7 15,2 0 8-15,18 0 5 16,13 1-9-16,9-3 4 16,17 2-2-16,12-2-1 15,17 1 35-15,8-1-31 16,13 1-3-16,3-1-2 0,8-1 10 15,-5-1-7 1,-5-1-2-16,-8 0 0 0,-14 0-10 16,-3 0-3-16,-22 0-5 15,-14 0 1-15,-23 0 3 16,-21 2 1-16,-17-2-1 16,-18 1 0-16,-12-1-10 15,-8 0 10-15,-1 0-13 16,0 1-16-16,-10-1-38 15,-30 0 9-15,-26 3 6 16,-31-1-11-16,-26 1-15 16,-28 1 4-16,-15-4-61 15</inkml:trace>
  <inkml:trace contextRef="#ctx0" brushRef="#br0" timeOffset="5015.37">11107 9939 87 0,'-138'5'0'0,"10"1"-6"0,10 0 6 15,23-1 123-15,18 2-39 16,27 0-23-16,16 3-32 16,14-1-23-16,10-2-1 15,10 3-5-15,0-5 15 16,9-1 39-16,28 0 12 16,20 0 3-16,17 2-6 15,24-2-16-15,21 1-10 16,6 0-13-16,18 0-4 15,12-1 7-15,15-1 0 0,8-1 1 16,5 0-17 0,1-2-5-16,-5 0 17 0,6 0-4 15,-8 0-3-15,-2 0-8 16,-16 3-4-16,-17 4-3 16,-17 1 1-16,-16 0-4 15,-10 3-4-15,-19-5 5 16,-20 2 1-16,-23-5 0 15,-16-3-6-15,-18 2-17 16,-3-2 2-16,-12 0-39 16,-34 0-4-16,-35-2-7 15,-35-7-54-15,-30-4-36 16,-43-2-49-16</inkml:trace>
  <inkml:trace contextRef="#ctx0" brushRef="#br0" timeOffset="5314.3">11588 9994 474 0,'-134'-4'129'0,"24"3"-89"15,26 1-40-15,16 0-15 16,26 5 8-16,19 0-1 16,13 2 5-16,10 1-1 15,3-2 8-15,37 5 0 16,20-2-2-16,23 1 7 16,17-3 1-16,14 1 13 15,5-4-9-15,11 2 7 16,10-2 4-16,1 1 4 15,6-3-15-15,4-2-4 16,-1 0 2-16,-10 0-2 0,-8 0-1 16,-19 0-3-16,-25-2-5 15,-25 0 3-15,-21 2 0 16,-23 0-1-16,-12 0-3 16,-7 0 0-16,0-1-7 15,-1-1-4-15,-40-1-10 16,-30 1-79-16,-35-4-132 15</inkml:trace>
  <inkml:trace contextRef="#ctx0" brushRef="#br0" timeOffset="6564.61">4193 9799 596 0,'0'0'1'16,"0"0"2"-16,0 0 10 15,0 0 16-15,-9-47-7 0,-4 35 8 16,-8-2 2-16,-4-3 9 16,-5-3-19-16,-11-1-16 15,-6-1-6-15,-10 3 2 16,-16-1 2-16,-8 6-2 16,-15 2-2-16,-10 2 6 15,-6 7-5-15,-9 3 0 16,-1 0-1-16,4 13 0 15,6 1 0-15,0 6-1 16,2 4 1-16,-1 5 2 16,5 2-1-16,12 8-1 15,11 2 8-15,17 5-4 16,14 5 1-16,15 5 1 16,13 6-4-16,15 1-2 0,9 3 0 15,0-3 0 1,13 2 0-16,21-8-2 0,8-1 2 15,14-3 0-15,14-3 0 16,20-2-2-16,16-4-7 16,15-4-2-16,17-7 10 15,15-5 1-15,12-9 6 16,9-8 8-16,8-5-10 16,3-6-2-16,1 0 6 15,-10-6-8-15,-5-5 1 16,-17-4 1-16,-18-2-2 15,-14-4-16-15,-16-4 6 16,-16-3 4-16,-11-3 6 16,-13-4 4-16,-10-5 0 0,-14-4 1 15,-11-1-1-15,-13-3 13 16,-9 3 6-16,-9 1 0 16,0 2-5-16,0-1 6 15,-26-1 3-15,-8-4-22 16,-8 0 2-16,-14-3-1 15,-20-2 1-15,-18 2-5 16,-17-2-2-16,-18 5-1 16,-11 4-2-16,-10 13 2 15,-12 6 1-15,-14 16-2 16,-10 9 2-16,-4 12-3 0,5 18-22 16,12 13-1-1,12 12-33-15,4 12-81 0,8 7-22 16,9 8-338-16</inkml:trace>
  <inkml:trace contextRef="#ctx0" brushRef="#br0" timeOffset="9882.56">6172 5170 371 0,'0'0'31'0,"0"0"-27"15,0 0 13-15,0 0 6 16,0 0-16-16,0 0 14 16,3 0 19-16,-3 0-3 15,0 0-7-15,3 0 12 16,-3 0 7-16,0 0-5 15,5 0 1-15,10-4-8 16,7-4-8-16,11-2-23 16,9-4-5-16,1-1-1 15,0 3-3-15,-7 4 1 16,-9 7-7-16,-9 1 2 0,0 11-17 16,-9 14 7-16,-3 4 8 15,-6 7 6-15,0 5 3 16,0-1-3-16,0-2 2 15,16-4-13-15,3-11 2 16,-3-3 5-16,-2-12 5 16,2-2-5-16,4-6 7 15,8 0 7-15,8-5 6 16,-3-10-2-16,6-5-7 16,-9-3 2-16,-8-3-6 15,-7 3 0-15,-8 6 0 16,-7 8 0-16,0 4 0 15,0 5 6-15,-7 0-6 0,-17 5-13 16,2 10 4 0,4 4-3-16,15 3-3 0,3-3 5 15,6-2-8-15,29-2 3 16,3-7 3-16,7-5 3 16,-1-3 7-16,0-2 2 15,-11-13-3-15,-7-7 1 16,-8-1 2-16,-7-4 0 15,-11-2 3-15,0 3 11 16,0 1 5-16,-20 6-7 16,6 5 2-16,4 6 6 15,6 6-3-15,4 2-9 0,0 0-8 16,0 0-32-16,32 11 1 16,28 6 28-16,21 1 2 15,16 0-6-15,1 0-4 16,-14-3 5-16,-23-1-1 15,-28-2 7-15,-24-2-12 16,-9-2 4-16,-26-1 8 16,-23 0 1-16,-18-1 7 15,-3-2-6-15,1-4-2 16,8 0-30-16,15 0-9 16,21-1-2-16,16-4 30 15,9 1 11-15,9 1-1 16,40 3 1-16,18-4 0 15,13-1-1-15,13 1 3 16,5-5 4-16,-11-2 10 16,-14-2-9-16,-19-1 11 0,-23-1 1 15,-10-1 25-15,-11-2-25 16,-10 2 25-16,0 2 2 16,0 6 1-16,-8 3-19 15,-9 5-17-15,-3 0-11 16,-3 5-8-16,-1 6-4 15,7 4-9-15,15 0-5 16,2 3-6-16,11-2 6 16,27 1-2-16,9 0-16 15,7-5-24-15,-3-4-34 16,-14-5-321-16</inkml:trace>
  <inkml:trace contextRef="#ctx0" brushRef="#br0" timeOffset="10164.42">7891 5204 338 0,'0'0'2'16,"0"0"28"-16,0 0 62 16,0 0-87-16,0 0 0 15,138-17 1-15,-67 29 4 16,0 2-2-16,-11 0 12 16,-15-3-14-16,-20-4 11 15,-21-2-12-15,-4-1 9 16,0-4 63-16,-2 0 27 15,-9 0-14-15,-2 0-27 0,7-12-1 16,6-3-29 0,0-5-22-16,7-3-5 0,29-1-6 15,7-2-2-15,7 1-22 16,4 4-29-16,0 8-81 16,1 9-15-16,0 4-111 15</inkml:trace>
  <inkml:trace contextRef="#ctx0" brushRef="#br0" timeOffset="11435.57">9413 5267 109 0,'0'0'8'0,"0"0"-8"16,33-63 89-16,-25 36-43 15,-2-1 76-15,0-2-30 16,4 3-29-16,-5 6 23 16,-2 10-16-16,-3 5 1 15,0 6-22-15,0 0-49 16,0 13-2-16,0 10 2 15,-13 8 1-15,5 2 11 0,5 1-6 16,3-2-6 0,0-5 2-16,6 0-6 0,19-5-2 15,5-7-4-15,-3-8 9 16,-2-5 1-16,0-2 7 16,-2-2 3-16,-1-13-2 15,2-5-8-15,-5-3 1 16,0-2 1-16,-6 1-2 15,-4 4-6-15,-5 6 5 16,-4 5-1-16,0 7 1 16,0 2 1-16,0 0-15 15,5 9-5-15,1 6 14 0,13 3 6 16,5 1 0 0,6-1-3-16,3-3-28 0,-4-4 15 15,-8-3 8-15,-12-4 1 16,-4-4 7-16,-5 0 2 15,0-3 37-15,0-11-3 16,0-5-36-16,0-3 0 16,0 0 0-16,0-2 4 15,10 0-2-15,11 7 0 16,1 4-4-16,7 7-3 16,-1 6-9-16,10 0-9 15,8 5 15-15,6 9-2 16,-1 5 10-16,-8 3-1 15,-12-2-5-15,-18-1 5 16,-11-5-8-16,-2-4 0 0,0-5 7 16,0-2 2-16,-10-3 0 15,5 0 12-15,1 0 4 16,4-7-16-16,0-7-27 16,16-2-50-16,18-3-2 15,8 2 53-15,-1 2 12 16,-7 5 14-16,-9 3 13 15,-8 5 47-15,-10 2 9 16,-1 0-2-16,5 0-34 16,3 9 23-16,6 1-13 15,-5-2-19-15,1-1-8 16,-5 0-12-16,-8-7-4 0,-3 0-28 16,0 0-50-16,0 0-22 15,0-13-8-15,-11-9-273 16</inkml:trace>
  <inkml:trace contextRef="#ctx0" brushRef="#br0" timeOffset="11649.29">10685 4821 520 0,'0'0'48'16,"0"0"-2"-16,0 0-12 16,128-22 7-16,-93 22-8 15,-2 7 23-15,-7 11-36 16,-7 8-14-16,-6 11 8 15,-11 12-3-15,-2 7-2 16,0 6 1-16,-9 0-10 16,-16-5-14-16,1-10-59 0,5-13 21 15,3-8-2-15,9-9 8 16,5-7-16-16,2-9-40 16,0-1-145-16</inkml:trace>
  <inkml:trace contextRef="#ctx0" brushRef="#br0" timeOffset="11806.82">10802 5138 344 0,'0'0'0'0,"141"20"0"16,-52-10 0-16,6-4 0 15,-2-5-2-15,-8-1-41 16,-15 0-238-16</inkml:trace>
  <inkml:trace contextRef="#ctx0" brushRef="#br0" timeOffset="12123.51">11471 5079 313 0,'0'0'103'15,"0"0"-21"-15,0 0-35 16,0 0-16-16,0 0-31 16,0 0-3-16,-12-1 3 15,12 11 0-15,0 0 2 16,9 1-2-16,16-2 7 0,6-3-2 15,0-2-5-15,5-4-1 16,4 0-20-16,4-2-49 16,3-8 17-16,3-5-13 15,4-5 48-15,7 0 18 16,3-1 26-16,-8 3 42 16,-5 6 32-16,-15 5-6 15,-15 4-7-15,-15 3 8 16,-3 0-26-16,-3 3-50 15,0 9-19-15,0 7 17 16,0 7-14-16,-22 6-3 16,-19 4-26-16,-19 4-137 15,-26 5-102-15</inkml:trace>
  <inkml:trace contextRef="#ctx0" brushRef="#br0" timeOffset="13280.45">6153 9950 398 0,'0'0'140'16,"0"0"-88"-16,0 0 29 16,0 0 29-16,0 0-64 15,151-35-13-15,-104 18 15 16,-6 2-25-16,-19 1-12 16,-11 4-8-16,-5 5-3 15,-6 3 16-15,0 2-16 16,-27 0-5-16,-18 6-3 15,-4 5-5-15,4 8 11 0,12 0-9 16,14 4-1 0,11 0-10-16,8 5-18 0,8 2-5 15,34-3 38-15,11 3-29 16,4-5 0-16,-5-3 24 16,-10-2 9-16,-20-8 3 15,-14-2 1-15,-8-6 0 16,-13 0 30-16,-38 2 29 15,-15-1-24-15,-16-3 3 16,9-1-27-16,4-1-4 16,14 0-7-16,12 0-1 15,10 0-6-15,12-1-24 16,8-8-52-16,13-3-108 16</inkml:trace>
  <inkml:trace contextRef="#ctx0" brushRef="#br0" timeOffset="15429.97">6757 10147 205 0,'0'0'56'16,"0"0"-16"-16,0 0 31 15,0 0-24-15,0 0-24 16,0 0 18-16,38 0 4 16,-22 0-4-16,-4 0 8 15,1 0-1-15,4-4-13 16,-1-2-7-16,1-4-2 16,-4 1-14-16,-6-3 9 15,-6-4 3-15,-1 2-2 16,0-2-8-16,-8 3 4 15,-10 2 6-15,0 3-24 0,0 4 0 16,3 4-2 0,-3 0-5-16,4 0 6 0,3 0 0 15,1 4-7-15,6 2 1 16,4 0-4-16,0-3-6 16,0 1 12-16,0-3 5 15,0 1 0-15,0-1 0 16,0-1-4-16,0 0-1 15,0 0 1-15,0 0-9 16,0 0 6-16,0 0 2 16,0 0 5-16,0 0 1 15,0 0 3-15,0 0 2 16,0 0 3-16,0 0 11 16,0 0-16-16,8 0 2 0,4 0-1 15,2-8 1-15,2 1 3 16,-6-3-8-16,-7 0 13 15,2 0-1-15,-5 3-7 16,0 2 7-16,-21 0-13 16,-17 3 0-16,-12 2-7 15,-8 2 0-15,-5 12 7 16,5 7 0-16,11 3 0 16,13 2 2-16,16-2-2 15,15 0 0-15,3-6-12 16,21-4 1-16,21-6 1 0,13-5 10 15,0-3 1 1,-10 0 3-16,-8-4 0 0,-11-8 3 16,-5-2-2-1,-6-6 0-15,-6-2-5 0,-2 3 3 16,-4 2 1 0,-3 5-3-16,3 10 9 0,-3-1 0 15,0 3-10-15,0 3-8 16,0 14-6-16,0 7 14 15,0 10 4-15,-6 5-3 16,6 5 3-16,0 4-3 16,0 0 0-16,0 1-1 15,3-9-8-15,5-8-27 16,0-13 31-16,-4-9 3 0,-4-7 2 16,4-3 16-16,0 0 5 15,5 0 11-15,11-14 18 16,5-7-46-16,9-11-2 15,7-9 0-15,3-10-3 16,4-11-8-16,0-15-10 16,0-4 17-16,-8-3-22 15,-13 8 2-15,-14 20 9 16,-13 20 12-16,0 18 12 16,0 11 14-16,0 4-10 15,0 3-2-15,0 0-14 16,0 0-3-16,-13 2-1 15,-4 13-1-15,-3 12 9 16,3 9-8-16,4 10 8 16,2 10-1-16,7 5-1 0,4-5-2 15,0-3 0-15,0-14-4 16,7-6-15-16,14-9 13 16,1-5-15-16,10-5-33 15,8-1-33-15,13-10-21 16,10 0-97-16</inkml:trace>
  <inkml:trace contextRef="#ctx0" brushRef="#br0" timeOffset="16017.42">8117 10171 385 0,'0'0'22'0,"0"0"5"16,0 0 59-16,0 0-40 16,0 0-16-16,0 0-18 15,0-14-9-15,0 14-1 16,0 0-2-16,0 0 0 0,0 0 2 15,0 0 6 1,0 0 3-16,0 0 4 0,0 0-5 16,0 0-7-16,0 0-1 15,0 0-2-15,0 0-1 16,0 0-2-16,0 0 3 16,0 0-3-16,0 0-1 15,0 0 2-15,0 0 2 16,0 0 0-16,0 0 0 15,0 0-1-15,0 0 1 16,0 0 6-16,0 0 7 16,0 0 15-16,0 0 14 15,0 0 3-15,0 0-24 16,0 0-14-16,0 0-5 0,0 0 0 16,0 0-1-16,0 0-1 15,0 0 0-15,0 0 0 16,0 0 2-16,0 0-2 15,0 0 0-15,0 0 0 16,0 0 1-16,0 0-1 16,0 0-19-16,0 0-27 15,0 0-16-15,0 0-17 16,0 0-36-16,0 0-64 16</inkml:trace>
  <inkml:trace contextRef="#ctx0" brushRef="#br0" timeOffset="17781.64">8061 10144 417 0,'0'0'11'16,"0"0"6"-16,0 0 16 15,0 0-16-15,0 0 6 16,0 0 8-16,0-2 12 15,0 2-15-15,0 0 1 16,0 0-7-16,0 0-22 16,0 5 1-16,0 12-1 15,0 5 20-15,0 8-9 0,0 2-6 16,0-2-1-16,0-1-4 16,9-6 0-16,12-5 2 15,0-5-1-15,-1-5-1 16,3-5 2-16,2-3 6 15,3 0 6-15,1-11-1 16,-3-6-7-16,3-5-3 16,-9-3-1-16,5-4-2 15,-6 4 0-15,-7 6-1 16,-4 8 0-16,-3 5 2 16,-5 6-3-16,0 0-2 15,0 8-18-15,-5 6 22 16,-3 6 10-16,8-1-5 0,0 4 1 15,0-3-1 1,28-1 2-16,7-3-7 0,6-4-7 16,4-4-1-16,6-5 8 15,4-3 0-15,-1-2 4 16,-5-10 1-16,-12-1 2 16,-10-3 16-16,-12-2 2 15,-9-2 21-15,-6 3-24 16,0 3-8-16,-26 3-6 15,-11 6-2-15,-7 4-6 16,3 1-2-16,4 0 2 16,5 4-5-16,15 3 1 15,9-1-8-15,8 2-16 0,0-5-6 16,35 0 8-16,17-2 19 16,2-1 6-16,-4 0-3 15,-8-7-17-15,-10-2 9 16,-3-4 12-16,-7-3 11 15,7 1-10-15,-4-1 14 16,1 2-3-16,-6 6-7 16,0 2-3-16,-4 4-2 15,2 2-9-15,-3 0 4 16,-3 10 5-16,0 4 4 16,-8 3-3-16,5 5 6 15,7 2-4-15,3-3 4 16,9-1-7-16,0-3 0 15,-7-4-7-15,-12-7-2 0,-1-5-2 16,-7-1 1-16,8 0 10 16,6-1 13-16,0-10-3 15,3-3-10-15,0-3 4 16,-5 3-2-16,0 5 0 16,-5 1 5-16,-3 7-7 15,-5 1 0-15,0 0-1 16,0 0-3-16,2 9 4 15,2 3 3-15,1 2 2 16,4-3-3-16,-1 1-1 16,1-4-1-16,-3-2-17 15,-4-6-31-15,-2 0 18 0,0 0 30 16,-8-12 0-16,-22-7-50 16,-12-7 8-16,-4-1 20 15,0-4 22-15,8 0 2 16,18-4 4-16,15-3 13 15,5-2-16-15,17-1-3 16,24 5-2-16,9 4-21 16,5 8-108-16,4 7 65 15,-5 4-44-15,-4 4-123 16,-13 5 233-16,-16 3 65 16,-12 1 38-16,-5 0-20 15,-4 11 1-15,0 5-14 16,0 9-4-16,0 6 3 15,-8 10-12-15,3 5-25 16,5 4 8-16,0 2-7 0,0-1-11 16,0-1-17-16,5-5-5 15,3-11-21-15,-4-9 5 16,4-10-13-16,-5-8 19 16,4-7 10-16,-3 0 13 15,0-13-13-15,-4-8-14 16,0-8-62-16,0-7-1 15,-24 0 33-15,-7 2 23 16,-5 5 2-16,3 12 19 16,2 7 32-16,7 9-20 15,3 1 8-15,4 3-3 16,8 7 2-16,9 2-7 0,0 1-3 16,34 0 3-16,15 2-6 15,15-3 3-15,15-2-8 16,6-6-1-16,6-3 0 15,-5-1 1-15,-1-1-1 16,-9-12-4-16,-11-2-6 16,-6-4 10-16,-22-1 6 15,-11 1 46-15,-20 2 6 16,-6 3-1-16,0 4-36 16,-28 5-8-16,-12 5-13 15,-15 0-10-15,-3 4 6 16,6 10 4-16,6 0-4 15,16 2 2-15,11-1-7 0,14 0-2 16,5 0-13 0,24-1-4-16,25-2-1 0,13-3-15 15,4-5 0-15,2-4-15 16,2 0 35-16,3-1 16 16,6-6-20-16,-4-3 0 15,-5 2 13-15,-6 1 4 16,-14 4 11-16,-9 3 29 15,-10 0 28-15,-7 0 11 16,-13 1 11-16,3 8-22 16,-9 3-10-16,-5 2-17 15,0 1-7-15,-3 3 3 16,-29-1-26-16,-18 1-4 16,-13-3-131-16,-12-7-315 0</inkml:trace>
  <inkml:trace contextRef="#ctx0" brushRef="#br0" timeOffset="17942.96">10367 10233 1102 0,'0'0'10'0,"0"0"-20"15,0 0 10-15,0 0-61 16,0 0-52-16,0 0-92 15,-36-7-109-15</inkml:trace>
  <inkml:trace contextRef="#ctx0" brushRef="#br0" timeOffset="19215.82">4996 8799 352 0,'0'0'17'15,"0"0"16"-15,0 0 18 16,0 0-11-16,0 0-19 16,0 0 6-16,0 0 9 0,-38-25-14 15,35 25 11 1,-2-2 8-16,-3 1-21 0,5 1 4 16,0-1 6-16,3-1-17 15,-6 2-10-15,0-3-3 16,-3 1 0-16,-1 0-1 15,-5 1-4-15,10 1 5 16,-1-2 0-16,5 1 1 16,1 1 3-16,0 0 1 15,0 0 0-15,-3 0 2 16,3 0-1-16,0 0-3 16,0 0 2-16,0 0-4 15,0 0-1-15,-6 11-10 16,3 10 10-16,0 14 3 15,3 8 11-15,0 7-9 16,0 5 3-16,0 5 0 16,0 4-5-16,0 0-3 0,-9-4-1 15,-18-1-7-15,-13-7-7 16,-2-8 8-16,0-10 1 16,7-12 6-16,8-5-1 15,4-7 1-15,8-6-4 16,2-1 2-16,-5-1 2 15,10-2-41-15,-8-5-14 16,4-12-84-16,3-6-196 16</inkml:trace>
  <inkml:trace contextRef="#ctx0" brushRef="#br0" timeOffset="19783.17">4285 9176 599 0,'0'0'21'0,"0"0"-21"15,0 0 12-15,0 0-7 16,0 0 3-16,0 0 5 16,93 44 18-16,-24-20-24 15,11 5 0-15,14 1-3 16,4 0-2-16,-2 1 1 16,-11-1-3-16,-12-4-3 15,-16-3-40-15,-13-6 13 16,-19-5 3-16,-11-9 17 15,-11-2-2-15,-1-1 12 16,0-2 58-16,-2-12 1 0,4-8-42 16,-4-10-2-16,3-6 1 15,9-6-6-15,7-5-10 16,3-2-2-16,4 6 2 16,-5 10 7-16,-11 10 19 15,-4 16 25-15,-6 5-24 16,0 2-20-16,0 2-7 15,0 0-27-15,0 0-31 16,-25 2-14-16,-6 6 44 16,-10 2-34-16,-9 1-11 15,-3-1 14-15,-12 2-21 16,-13-3 39-16,-11 1 26 0,-17-1 14 16,-2-4 1-1,8 1 23-15,14-3 45 0,23-1 21 16,17 1 4-16,16-1-26 15,14-1-15-15,4 0 0 16,7-1-21-16,5 0-15 16,0 0-10-16,0 0-6 15,0 0-2-15,0 2-50 16,0 3-64-16,-13-2-41 16,-11 0-222-16</inkml:trace>
  <inkml:trace contextRef="#ctx0" brushRef="#br0" timeOffset="32064.92">8740 5600 7 0,'0'0'308'16,"0"0"-254"-16,0 0-8 15,0 0-9-15,0 0 11 16,0 0 7-16,0 0-18 16,0-7-7-16,0 7-21 15,0 0-5-15,0 0 2 16,0 0-6-16,0 0 0 16,0 0-2-16,0 0-3 15,0 0 1-15,0 0-5 16,-8 0 6-16,-9 0 2 15,-4 0-2-15,-4 0 0 0,3 0 3 16,1 0-1-16,-3-2 2 16,6 2-1-16,2 0 0 15,3-2-1-15,5 2 1 16,2 0 0-16,6 0 0 16,0 0 0-16,0 0 0 15,0 0 7-15,0 0 0 16,0 0 4-16,39-1-4 15,25-1-1-15,30 1-6 16,16-2 2-16,19 3 6 16,18 0-8-16,20 0 6 15,18 0 0-15,7 0-2 16,0 0 0-16,-9-1-2 16,-19-1-1-16,-22 2-1 0,-20 0-1 15,-16-1 1-15,-21-1 1 16,-16 0-1-16,-28-1 3 15,-15 3-2-15,-14-3 6 16,-11 2 22-16,-1-1 5 16,0 2 3-16,0 0-27 15,0 0-10-15,-19-1-2 16,-25 1-9-16,-19 0-13 16,-17 0-4-16,-13 0 6 15,-10 1 11-15,-11 5-9 16,-15-3 1-16,-12 4-3 15,-5-3-5-15,1 0 1 0,5-2 9 16,3 0 7 0,15 0 9-16,13-1 1 0,19 1 0 15,20 0-4-15,24-2 9 16,20 0-10-16,15 0 3 16,11 0 2-16,11 0 6 15,36 0-5-15,28 0-1 16,25 0 2-16,19 0 2 15,12 0 3-15,11-4 3 16,10 1 12-16,-3 1 1 16,-2-3 4-16,-24 3-4 15,-28-3-4-15,-31 5-12 16,-28-1-6-16,-21 1 2 16,-13 0-3-16,-2 0-38 15,-20 1-58-15,-35 8 27 0,-24 3-65 16</inkml:trace>
  <inkml:trace contextRef="#ctx0" brushRef="#br0" timeOffset="32501.2">8296 6299 390 0,'0'0'32'16,"0"0"-30"-16,0 0 4 15,0 0 42-15,148 8-1 16,-66-6 7-16,19-1-20 16,10 0 2-16,6 1-16 15,5 2-9-15,0 0-9 16,0-4 1-16,-2 3-3 16,-7-1 0-16,-19-1 0 0,-15 0 0 15,-25 1-4-15,-21-2 2 16,-23 3-18-16,-10-2-40 15,-27 1-31-15,-36 5 74 16,-28-2-12-16,-19 2-39 16,-11 1 1-16,-12-1-53 15,-5-2 2-15</inkml:trace>
  <inkml:trace contextRef="#ctx0" brushRef="#br0" timeOffset="32715.2">8525 6397 95 0,'0'0'123'16,"0"0"-1"-16,0 0-103 15,0 0-19-15,155 0 3 0,-72 0 23 16,2 0-17 0,0 0 4-16,6-3 27 0,-3-2 10 15,-10 0-4-15,-12 0-15 16,-22 1-6-16,-19 3-10 16,-17-1-1-16,-8 2 5 15,0 0-10-15,0 0-9 16,-12 0-13-16,-34 0-57 15,-17 5-71-15,-16 2-138 16</inkml:trace>
  <inkml:trace contextRef="#ctx0" brushRef="#br0" timeOffset="35080.6">10458 9677 184 0,'0'0'66'16,"0"0"-66"-16,189 10 0 15,-117-6 24-15,-10 1 9 16,-9-2 3-16,-10-1 48 15,-10 1-24-15,-15-1-12 16,-7-1-23-16,-11 1-15 16,0-2-6-16,-3 0 9 15,-30 0 4-15,-11 0-14 16,-17 0-3-16,-11-5-1 16,-12 0-19-16,0 2-83 15,3 0-29-15,13-1 120 16,14 2 12-16,11 0 11 0,10 2-9 15,11 0 5-15,11 0 24 16,11 0 6-16,0 0-4 16,0 0-30-16,14 0-3 15,14 0 2-15,10 0 16 16,6 0 0-16,6 0-14 16,5 4-2-16,5-3-1 15,3 2 11-15,4-2-1 16,-1 1-4-16,-8 1-5 15,-8 0 0-15,-12 1-2 0,-12-3 0 16,-13 1-2 0,-10-2-14-16,-3 0-17 0,-21 0-8 15,-29-2-8-15,-17-3-5 16,-16-1 2-16,-5-1 50 16,3 0 2-16,11 2 3 15,18-1 44-15,16 5 50 16,14-1-29-16,16 2-36 15,7 0 4-15,3 0 5 16,0 0-33-16,30 0-6 16,15 0 6-16,19 0 14 15,2 3-19-15,11 0 0 16,-7 0-6-16,-7 2 6 0,-13-2-3 16,-15-3 11-1,-10 0 0-15,-13 0-10 0,-4 0-2 16,-5 0-7-16,-3 0-28 15,0 0-36-15,0-3-134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3:28.588"/>
    </inkml:context>
    <inkml:brush xml:id="br0">
      <inkml:brushProperty name="width" value="0.05292" units="cm"/>
      <inkml:brushProperty name="height" value="0.05292" units="cm"/>
      <inkml:brushProperty name="color" value="#FF0000"/>
    </inkml:brush>
  </inkml:definitions>
  <inkml:trace contextRef="#ctx0" brushRef="#br0">16318 2247 154 0,'0'0'370'0,"0"0"-366"15,0 0 3-15,0 0 7 16,0 0 37-16,0 0-17 15,0 0-6-15,0 0-4 16,55-13-4-16,-47 9-10 16,-2 4 5-16,2-3 23 15,0 1-9-15,1-2-18 16,7 0 1-16,6-3-4 16,13 2-2-16,13-1-1 15,14 1-3-15,25-1-2 16,20 2 1-16,26 1 0 15,30-2-1-15,30 0 0 0,32 3 1 16,22-1-1 0,9 0 0-16,6 3 0 0,-3 0 1 15,-12 0 4-15,-12 0-5 16,-20 0 0-16,-21 1-5 16,-26 2 4-16,-17-1-4 15,-21-2-7-15,-20 0 4 16,-19 0-2-16,-24 0 9 15,-25 0-3-15,-17 0-3 16,-18 0-6-16,-7 0-61 16,-13 0-34-16,-64 2-20 15,-41 8 50-15,-46-3-177 16</inkml:trace>
  <inkml:trace contextRef="#ctx0" brushRef="#br0" timeOffset="383.41">16461 2416 383 0,'0'0'44'16,"0"0"-43"-16,0 0 4 16,164 3 28-16,-23-2 23 15,29-1 9-15,37 1-22 16,27 1-10-16,24-2 11 15,21 0-9-15,2 0-5 0,2 0-7 16,-4 0-6-16,-15-6-7 16,-21-2-1-16,-34 2-2 15,-36 0 10 1,-40 1-9-16,-36 2 10 0,-32 0 4 16,-27 0 0-16,-16 2 6 15,-14 1-4-15,-4-2-3 16,-4 2-11-16,0 0-2 15,0 0-7-15,0 0-1 16,0 0-9-16,0 0-24 16,0 0-64-16,0 2-94 15,0 5 72-15,-30 0-80 16</inkml:trace>
  <inkml:trace contextRef="#ctx0" brushRef="#br0" timeOffset="19348.95">8915 4563 479 0,'0'0'0'15,"0"0"-10"-15,0 0 0 16,-155 55 9-16,127-35-16 15,10 4 6-15,-2-3 0 0,3 3-2 16,9-2-19-16,7-5-169 16</inkml:trace>
  <inkml:trace contextRef="#ctx0" brushRef="#br0" timeOffset="21797.53">9224 3680 225 0,'0'0'36'16,"0"0"-23"-16,0 0 39 15,0 0 4-15,0 0-6 16,0 0-2-16,-9 0-8 16,9 0-5-16,0 0-5 0,0 0-7 15,0 0-1-15,0 1 5 16,-3-1-4-16,3 0-3 16,0 0 3-16,0 0-6 15,0 0 1-15,0 0-7 16,0 0-5-16,0 0-4 15,0 0 1-15,21 0 0 16,9 3 3-16,10-2-6 16,2 2 0-16,-2 0 8 15,5-3-7-15,1 2 1 16,4 1-1-16,8 0 0 16,4-2 0-16,6 0-1 0,7 0 0 15,5-1 0-15,13 3 5 16,10-1-5-16,11-1 16 15,2 1-10-15,-4 1-2 16,-2 2 0-16,1-1-2 16,-11 1 0-16,-2-2-1 15,-11 1-1-15,-9-1 1 16,0-3-1-16,-10 0 0 16,-2 0 3-16,-2 0-2 15,2 0 5-15,1 0-5 16,-2 0 0-16,3-3 2 15,-1-1 1-15,-3 1-4 16,3-3 6-16,-5-2-2 16,-4 2-2-16,-3-1 2 0,-6 0-4 15,-3 2 2-15,-2-1-2 16,-1 1 1-16,-4 0 1 16,-5 0-2-16,-7 2 0 15,-3 1-2-15,-12 0 2 16,-8 1 2-16,-1 1 3 15,-3 0-3-15,0 0-1 16,0 0 1-16,0 0-2 16,0 0 0-16,0 0-6 15,0 0 4-15,0 0-1 16,0 0 3-16,0 0-6 0,0 0 1 16,-7 0 2-1,-9 0 3-15,2 1 0 0,-10 5 0 16,0-2 4-16,-7 3-4 15,-11-3 0-15,-3 0 1 16,-6 2 2-16,-9-1-1 16,-6 1 0-16,-10 0 0 15,-6-1 1-15,-5 2-1 16,-5-3-2-16,-5-1 0 16,-15 0 0-16,-1-1 0 15,-7 0 0-15,-5-2-2 16,-3 0 2-16,-6 0 0 15,4 0-2-15,4 0 2 0,1 0-1 16,3 0-3-16,-4 0-1 16,6 0-1-16,3 0 6 15,9 0-2-15,5 1 2 16,12 2 0-16,7 0 0 16,11 1-1-16,10 0 0 15,7 2-4-15,5 1-3 16,14-2-4-16,13-1 4 15,11-1-1-15,12-3-3 16,1 0-12-16,0 2 1 16,11-1 1-16,28 1 22 15,8-1 13-15,1 0-7 0,1 1-6 16,-3 0-5-16,-5 1-55 16,-4 0-70-16,-4-1-60 15</inkml:trace>
  <inkml:trace contextRef="#ctx0" brushRef="#br0" timeOffset="24073.08">7112 4688 241 0,'0'0'74'0,"0"0"-49"15,0 0 30-15,0 0-5 16,0 0-13-16,0 0-4 16,0 0-9-16,0 0-4 15,5 0 2-15,-5 0-3 16,0 0-10-16,0 0 2 16,0 0-1-16,0 0-10 15,0 0 1-15,0 0-1 16,0 0-2-16,0 0-5 15,0 5 2-15,0 0-5 0,0 2 10 16,0 3 0-16,0-3 0 16,0 3 0-16,0-3 1 15,0 3-1-15,3-4 0 16,-2 0 0-16,2-4 0 16,-1-2 0-16,0 0 2 15,2 0 6-15,3 0 4 16,11 0 25-16,9 0 4 15,16-9-13-15,12-6-14 16,2-2-2-16,6-2-9 16,-1-8 0-16,4 0-3 15,-2-1 0-15,-12 0-11 0,-9 7 3 16,-16 4-4 0,-13 7 12-16,-8 6-4 0,-6 2-17 15,0 2-21-15,0 0-4 16,0 0-30-16,0 0-77 15,-8 0-169-15</inkml:trace>
  <inkml:trace contextRef="#ctx0" brushRef="#br0" timeOffset="25384.86">8704 4683 406 0,'0'0'69'15,"0"0"-62"-15,0 0 11 16,0 0-7-16,0 0-11 16,0 0 2-16,0 20 4 15,0-8 4-15,0-3 6 16,0 2 5-16,0 0-19 0,0-3 3 16,0 1 3-16,0-1-2 15,3-1 3-15,0-2-5 16,1 0-2-16,-3-5 3 15,4 1 8-15,1-1 2 16,0 0 5-16,10 0 4 16,11 0 21-16,13-4 2 15,14-6-23-15,2-7 8 16,9-4-12-16,7-6-15 16,8-5-2-16,2-4 3 15,-1 0-6-15,-14 0 1 16,-13 7-1-16,-20 6 6 15,-10 8 0-15,-12 4-1 0,-4 8-3 16,-6 2-2 0,-2 0-4-16,0 1-46 0,0 0-54 15,0 1-52-15,0 7-21 16,0 0-209-16</inkml:trace>
  <inkml:trace contextRef="#ctx0" brushRef="#br0" timeOffset="26007.13">10999 4682 17 0,'0'0'469'15,"0"0"-468"-15,0 0 8 16,0 0 1-16,0 0 25 0,0 0 17 15,0-3-15 1,0 3-14-16,0 0-11 0,0 0-11 16,0 0-1-16,0 0-6 15,0 3 2-15,0 6 3 16,0 0 1-16,0 1 0 16,0 0-7-16,0-1 7 15,0-1 7-15,11-2-7 16,-2 0 0-16,4-3 8 15,-2 2 2-15,0-4 2 16,4 0 0-16,3-1 10 16,5 0 5-16,7 0-4 15,4 0-7-15,9-5 0 16,5-7 1-16,7-1-2 16,3-4-12-16,2-4 1 15,-3-2 0-15,-2 0 0 0,-12 1 4 16,-5 2-2-16,-14 4 9 15,-4 5-12-15,-11 5 0 16,-3 3 3-16,-3 3-5 16,-3-2-1-16,0 2-21 15,0 0-52-15,0 0-68 16,0 2-138-16</inkml:trace>
  <inkml:trace contextRef="#ctx0" brushRef="#br0" timeOffset="28079.52">8363 5356 355 0,'0'0'43'0,"0"0"-39"16,0 0-3 0,0 0 42-16,0 0 17 0,0 0-5 15,0 0-16-15,0 0-29 16,0 0-2-16,0 0-8 15,4 0 0-15,2 0-4 16,10 0-2-16,9 5 6 16,8 2 0-16,7 0 1 15,-1 0-1-15,4 0 0 16,11 1 0-16,3-1 0 16,8 0 0-16,4 1 0 15,-6-3 1-15,-5-1 5 16,-2 1-1-16,2-2 5 15,2-1 8-15,3-1 3 16,7-1-11-16,0 2-2 0,5-1-4 16,4 2-1-16,-3 0-3 15,-1 2 0-15,-6-2 1 16,2 0-1-16,-1 3 0 16,-3-4 0-16,1 1 0 15,6-3 1-15,0 2-1 16,4-2 0-16,4 0 2 15,6 0-1-15,1 0 3 16,6 0 1-16,1 0 3 16,-8 0-1-16,-13-5 3 15,-11 0-4-15,-7-1 0 16,-14 0 0-16,-6-2-5 0,-7 0 2 16,-5-1-1-1,-5 1 3-15,-3 0-3 0,-1 1-2 16,-2 0 2-16,-3 1-1 15,-5 3-1-15,1 2-1 16,-7-2-2-16,0 3 3 16,0 0-1-16,0 0-5 15,0 0 3-15,0 0-5 16,0 0-4-16,0 0 7 16,-7 0 0-16,-11 0 0 15,-13 0-2-15,-1 0 2 16,-12 3-6-16,-6-1 5 15,-9 3 5-15,-13-2-1 0,-3 4 2 16,-8-5 0-16,2 3 0 16,-7-2-1-16,-3 1 1 15,-6 0 2-15,-3 0-2 16,-1-2 0-16,-3 0-1 16,1 1 2-16,0-3 0 15,-1 2-1-15,-4-2 0 16,-2 0 1-16,8 0-2 15,-2 0 2-15,7 0-2 16,7 0 1-16,-1-4 0 16,8 3 0-16,2-1 0 15,-3 2-1-15,3-2 1 0,5 2-2 16,3-1-6-16,4-2-6 16,5 2 0-16,3-2 6 15,-2 1 8-15,3 0-3 16,2-1-2-16,0 3-2 15,3 0 0-15,4 0-4 16,0 0 1-16,7 0 6 16,10 0 3-16,7 0 1 15,16 0 1-15,7 0 10 16,4 0-8-16,0 0 6 16,32 2-6-16,25-1-1 15,31 3 17-15,18-4 9 16,13 1-6-16,15-1-8 0,17 0 16 15,10 0-11 1,10 0-10-16,6 0 2 0,-4 0-6 16,0-1 0-1,0-3-4-15,-9 1 0 0,-6 3 1 16,-16 0-2-16,-23 0-1 16,-23 0-1-16,-22 0-21 15,-20 0-22-15,-12 0-4 16,-9 0-23-16,-4 0-58 15,5 0-11-15</inkml:trace>
  <inkml:trace contextRef="#ctx0" brushRef="#br0" timeOffset="33824.7">15453 9668 377 0,'0'0'6'0,"0"0"34"16,0 0 2-16,0 0 0 15,0 0-13-15,0 0-24 16,0 0 5-16,18-33 12 15,-18 33-15-15,0 0-5 16,0 0 8-16,0 0-1 0,0 0 6 16,0 0-3-1,0 0 2-15,0 0-1 0,0 0-6 16,0 0-5-16,0 0-2 16,0 0 1-16,0 0-2 15,0 0 1-15,0 0-2 16,0 0-9-16,0 0-6 15,0 0 6-15,0 0 1 16,0 0 3-16,0 0 4 16,0 0-1-16,0 0 2 15,0 0 2-15,0 0 0 16,0 0 0-16,0 0 5 16,0 0 0-16,0 0 2 15,0 0-4-15,0 0 1 0,0 0 0 16,0 0 0-1,0 0-4-15,0 0 0 0,0 0 0 16,0 0 0-16,0 0 0 16,0 0 0-16,0 0 1 15,0 0 7-15,0 0-2 16,0 0-1-16,0 0 5 16,0 0-4-16,0 0-2 15,0 0 1-15,0 0 2 16,0 0-3-16,0 0-2 15,0 0 3-15,0 0-2 16,0 0-2-16,0 0-1 16,0 0 3-16,0 0-3 0,0 0 0 15,0 0-2-15,0 5 2 16,0 3 0-16,0 0 3 16,0 1-1-16,0 2 0 15,0-2-2-15,0 2 3 16,0-1-2-16,0-4-1 15,-2 1 0-15,-1-2 0 16,3-1 0-16,0 0 0 16,0-3 0-16,0 1 1 15,0-2 0-15,0 0 6 16,0 0 3-16,5 0 17 16,15 0 6-16,9 0-2 15,8 0-5-15,5-6-1 16,6-4-14-16,1-2-2 0,-4-2-8 15,-3 1 5-15,-4 1-5 16,-11 1-1-16,-7 5 1 16,-9 1-1-16,-9 2 0 15,0 3 1-15,-2 0 0 16,0 0-2-16,0 0 1 16,0 0-2-16,0 0 1 15,0 0-12-15,0 0-19 16,0 0-28-16,0 0-42 15,0-2-35-15,0 1-78 16</inkml:trace>
  <inkml:trace contextRef="#ctx0" brushRef="#br0" timeOffset="38212.32">17868 9760 402 0,'0'0'1'16,"0"0"11"-16,0 0 34 15,0 0-2-15,0 0-14 16,0 0-13-16,0 0 1 16,0 0-14-16,19-8-3 15,-19 8-1-15,0 0-2 0,0 3 2 16,0 5 2-16,0 3 10 16,6 0-9-1,1-3-1-15,7-1 7 0,1-1-2 16,3-4 8-16,5 1 12 15,7-1-5-15,11-2 12 16,10 0-10-16,13-7 6 16,6-8-10-16,5-2-3 15,13-4-5-15,5-4-7 16,7-2 1-16,-4 0-5 16,-17 4-1-16,-24 3 0 15,-20 7-2-15,-16 7-15 16,-13 4-16-16,1 2-37 15,2 0-48-15,6 2 0 0,6 5-70 16</inkml:trace>
  <inkml:trace contextRef="#ctx0" brushRef="#br0" timeOffset="39106.99">20489 9847 442 0,'0'0'67'0,"0"0"-56"0,0 0 20 15,0 0 24-15,0 0-33 16,0 0-9-16,0 0 2 16,0 0 7-16,0 0-7 15,0 0-12-15,0 0 9 16,0 0-1-16,0 0-1 15,0 0-1-15,0 0-2 16,0 0-4-16,0 0-1 16,0 0 2-16,0 0-2 15,0 0-1-15,0 0-1 0,0 0 3 16,0 0-1-16,0 0 0 16,0 0-2-16,0 0 12 15,0 0-12-15,0 0 0 16,0 0 0-16,0 0 0 15,0 0 3-15,0 0-3 16,0 0-11-16,0 0 8 16,0 7-5-16,-3 0 5 15,-5 3 3-15,-1 0 6 16,0 2-4-16,-1 1-2 16,4-2 0-16,-2 0 0 15,3-3 0-15,2-2 0 16,-2-1 0-16,4-1 0 15,1-4 2-15,0 0 1 16,0 0 8-16,0 0 14 16,0 0 26-16,31 0 27 0,26-15-29 15,24-2-36-15,15-9 18 16,8-6-11-16,10-2-13 16,2-4-5-16,-4 2 2 15,-12 4-4-15,-20 7 2 16,-29 8-2-16,-21 6 1 15,-17 6-2-15,-6 2-8 16,-3 2-36-16,-4 1-46 16,0 0-117-16,0 0-72 0</inkml:trace>
  <inkml:trace contextRef="#ctx0" brushRef="#br0" timeOffset="47917.35">15454 7979 535 0,'0'0'0'0,"0"0"-24"16,0 0 24-16,17 66 47 16,-17-29-10-16,0 5-21 15,0 5-10-15,-10 3-6 16,-14-5 0-16,-6-1 1 16,0-5-2-16,6-10-1 15,11-9-3-15,3-8 4 0,8-7 1 16,2-5 0-1,0 0 23-15,0-10 53 0,0-14-53 16,0-8-14-16,0-7-1 16,6-6 4-16,12-9-9 15,9-4-3-15,8-5 6 16,5 2 3-16,2 7-9 16,2 14-1-16,-1 10 0 15,3 11 1-15,8 11 4 16,10 0-1-16,7 8-6 15,3 0 8-15,-13 9-7 16,-9 14 4-16,-31 3-4 16,-21 6-2-16,-5-1 3 15,-43-2-2-15,-14-4 1 0,-17-3 0 16,-6-1 0 0,-4 2-10-16,6-5-36 0,15-1-41 15,22-5-94-15</inkml:trace>
  <inkml:trace contextRef="#ctx0" brushRef="#br0" timeOffset="48099.76">15905 8182 868 0,'0'0'16'16,"0"0"-16"-16,0 0-3 0,0 0 2 15,0 0-41-15,0 0-89 16,-39 6-35-16,58-6-214 16</inkml:trace>
  <inkml:trace contextRef="#ctx0" brushRef="#br0" timeOffset="48343.36">16525 7889 734 0,'0'0'0'15,"0"0"-30"-15,0 0 16 16,0 0 14-16,51 67 3 16,-48-25 3-16,-3 0-4 15,0-1-2-15,-22-2 0 16,-4-5-24-16,-5-2-25 15,1-4-27-15,1-7-169 16,2-7 155-16,13-9-58 16</inkml:trace>
  <inkml:trace contextRef="#ctx0" brushRef="#br0" timeOffset="48595.3">16595 8133 18 0,'0'0'271'15,"129"-59"-200"-15,-83 39 11 0,-15 6 4 16,-15 6-33-16,-16 8-30 15,0 0-6-15,-3 0-17 16,-36 3-1-16,-16 8 1 16,-8 4 3-16,6 2-3 15,14-2 0-15,11 2 0 16,13-1 0-16,12-2 0 16,7 0-1-16,7-3 0 15,31 0-12-15,13-5 6 16,15-2-5-16,9-4 5 15,3 0-47-15,-3 0-58 16,-4-1-193-16</inkml:trace>
  <inkml:trace contextRef="#ctx0" brushRef="#br0" timeOffset="48741.67">17301 8087 733 0,'0'0'0'16,"0"0"-33"-16,0 0-40 15,0 0-436-15</inkml:trace>
  <inkml:trace contextRef="#ctx0" brushRef="#br0" timeOffset="53496.32">9636 9961 455 0,'0'0'32'0,"0"0"-11"15,0 0 33-15,0 0-21 16,0 0-26-16,0 0 2 16,0 0 9-16,0 0-2 15,0-8 6-15,0 8-14 16,0 0 5-16,-5 8-12 15,-28 9 2-15,-14 11 1 16,-17 6 0-16,-10 12 6 16,-14 0-2-16,-11 4-7 15,-3 0-1-15,-1-2 4 16,2-3-4-16,9-6 0 16,8-5 1-16,3-5 0 15,19-4-1-15,8-4 0 0,17-4 0 16,11-5-1-16,9-4-6 15,5-3-16-15,7-1-4 16,5-4-23-16,0 0-5 16,0-5-48-16,30-9-346 15</inkml:trace>
  <inkml:trace contextRef="#ctx0" brushRef="#br0" timeOffset="53847.43">9156 10103 194 0,'0'0'206'0,"0"0"-205"15,0 0 4-15,0 0 9 16,0 0-11-16,0 0-3 15,-2 7 6-15,-23 15 7 16,-8 8 31-16,-7 7-30 16,-2 4-6-16,-6 0-4 15,-3-1 2-15,-1-6 3 16,3 0-7-16,3-8 3 16,10-2 0-16,11-7-5 15,8-4 0-15,12-6 0 16,5-2-13-16,0-3-46 0,19-2 9 15,17 0 8-15,7-9-129 16</inkml:trace>
  <inkml:trace contextRef="#ctx0" brushRef="#br0" timeOffset="54161.88">9638 10151 513 0,'0'0'38'0,"0"0"-36"0,0 0 1 15,0 0 8-15,0 0-10 16,0 0 26-16,-160 54 0 16,99-27 7-16,-2 1-26 15,-5 3-1-15,6-1 0 16,3-3 0-16,3 1-5 15,6-6 3-15,5-1-4 16,8-3 2-16,11-3-2 16,7-7-1-16,7-1 0 15,7-4 2-15,4-1-4 16,-2-2-11-16,3 0-22 16,0 0-35-16,0 0-21 15,0 0-57-15</inkml:trace>
  <inkml:trace contextRef="#ctx0" brushRef="#br0" timeOffset="63265.45">15286 10888 244 0,'0'0'106'16,"0"0"-106"-16,0 0 0 15,0 0 9-15,0 0 4 0,0 0 9 16,0 0 10 0,-28-19-15-16,19 17 3 0,-5-2 31 15,2-3-37-15,-4 1 13 16,2-1-9-16,-6 0-14 15,-1-2 6-15,-5-1 10 16,1-2-7-16,-3 1 6 16,-1-1 6-16,3-1 10 15,-4 2-33-15,1-1-2 16,0 1 7-16,-1 2-7 16,-2-2 1-16,2 3 0 15,-2 2-1-15,2-1 0 16,-4 3 0-16,-4 0 0 15,2 2 0-15,-5-1-1 16,1-1 1-16,2 1 0 0,1 1 0 16,-2 1 0-16,6-1 1 15,0 1-1-15,4 0-2 16,-1 1 1-16,-3 0 2 16,3 0-2-16,-1 0 2 15,1 2-1-15,-3 3 0 16,3-3-2-16,0 4 2 15,1-1 1-15,-4 2-1 16,-1 2-5-16,1 1 5 16,-6 0 0-16,3-3 6 15,-1 6-6-15,3-5 0 16,-1 2 0-16,2 2 0 16,0-2-1-16,1 3 0 15,2 1-1-15,0 3 2 0,1 3 0 16,-1 1 0-16,6 2 0 15,1 0 0-15,4 3 0 16,10-2-5-16,1 1 9 16,4 3-8-16,1-2 5 15,1 1-1-15,2 1 0 16,-4 1 0-16,4 3 6 16,0-1-12-16,0 1 6 15,0-1 0-15,6-1 7 16,9 1-7-16,6-3-5 15,1 1 4-15,2 0 2 16,5 1 4-16,-3 0-5 16,3-3-6-16,-1 0 1 15,2-1 2-15,3-4-5 16,-2 2-2-16,6-1-1 0,8 0 2 16,-2-1-8-16,8 3-3 15,6-3 1-15,7 0 6 16,1 1 13-16,-3-1 4 15,-3-5 17-15,-4 0-10 16,-4 0-3-16,-6-3-6 16,-3-3 11-16,-4 0-5 15,0-3-8-15,0-2 3 16,12 1-3-16,2-3 8 16,9-1-8-16,6 1 0 15,-4-2 0-15,1 3 0 0,-4-3 0 16,-5-1 0-16,-4 2 0 15,-2-3-8-15,-6 0 1 16,2 0 7-16,-7 0-6 16,0 0 5-16,3 0 1 15,-3-3 0-15,-4-5 2 16,4 2 4-16,-2-5-6 16,-1-1 0-16,-1-1 1 15,-1-1-1-15,0 0 2 16,-3 0-2-16,0 3 5 15,1-3 0-15,-1 5-4 16,3-5 0-16,4 0 13 16,1-2-14-16,1 1 1 15,-1-1 8-15,-1-1-2 0,0-2 5 16,-4 2 1-16,-2-1-10 16,-2-2 15-16,-5-1-10 15,-3-1 2-15,-7 0 2 16,-6 2 0-16,-4 0 6 15,-1-2 1-15,-3 4 2 16,0 0-9-16,0 1 0 16,0-3 1-16,0 1-12 15,0-3 3-15,0 2 0 16,-3-3-4-16,-4 2 2 0,0 0-1 16,-4-1 5-16,-1 3-6 15,2 0 5-15,-2 2 0 16,0 4-5-16,-2-2 0 15,-1 1 0-15,1-2 4 16,-5 3-3-16,0-1-2 16,-2 1 2-16,-2-1 7 15,-2 2-8-15,3-1 1 16,-3 1-1-16,0-1 1 16,-1 1-1-16,2-1-1 15,-1-1 1-15,0 5 3 16,-4-4-3-16,2 3 0 15,2 3 0-15,1 0 0 16,0 0 0-16,2 3-3 16,-3 2 3-16,-1-2-1 0,5 1 0 15,-4-2 2-15,0 3-2 16,-4-3 2-16,-1 2-1 16,1 1 0-16,-7-2 0 15,1 0 0-15,3 0 0 16,-1 0 0-16,3 1 0 15,2-2 0-15,2 2 0 16,4-2 1-16,-3 1-1 16,4 0 0-16,-5-1 0 15,3 3 3-15,-1-2-2 16,6 0 1-16,-4 1 0 16,1-2-1-16,-3 3 5 0,-6-2-1 15,0-1-4-15,0 3 2 16,-6-1-2-16,-1-2 1 15,-2 3-1-15,-7-1-1 16,4 0 1-16,-1 1-3 16,-5 0 3-16,1 2-4 15,-11 0 3-15,-10 0-38 16,-2 5-102-16,0-2-145 16</inkml:trace>
  <inkml:trace contextRef="#ctx0" brushRef="#br0" timeOffset="65361.01">16243 11100 516 0,'0'0'5'16,"0"0"-5"-16,0 0 1 0,0 0 11 15,0 0-1 1,0 0 11-16,0 0 1 0,-8 3-4 15,8-3-6-15,0 0 1 16,0 0 9-16,0 0-1 16,13 0 1-16,17-2-11 15,12-3-10-15,12-3-2 16,20-2 5-16,13 0-5 16,20-2 1-16,10-4 13 15,-1 3-4-15,-18-2-10 16,-25 4-1-16,-32 4-10 15,-13 2-17-15,-12 0-3 0,-8 2-16 16,-7-3-18 0,-1 0-48-16,0-2-339 0</inkml:trace>
  <inkml:trace contextRef="#ctx0" brushRef="#br0" timeOffset="65777.63">16852 10740 631 0,'0'0'13'16,"0"0"-13"-16,0 0-3 16,0 0 1-16,0 0 2 15,0 0-4-15,-46-14 4 16,52 16-5-16,21 10 4 0,10 2 1 15,12 3 1-15,3 1 0 16,5 0-1-16,3 2 0 16,-1 0 0-16,10 0-6 15,-6-2 6-15,-8 0-1 16,-13-2 1-16,-14-2 0 16,-16-3-1-16,-12 0 0 15,0 1 0-15,-12-2-4 16,-21-1 5-16,-16 2 5 15,-5-3 6-15,-10 1-7 0,0-2 10 16,5-1-11-16,12-1 2 16,10 0 1-16,11-2-6 15,12 1-2-15,6-1-21 16,8-2-34-16,0 1-71 16,41-2-85-16</inkml:trace>
  <inkml:trace contextRef="#ctx0" brushRef="#br0" timeOffset="67063.17">18144 11071 666 0,'0'0'22'16,"0"0"-22"-16,0 0-7 15,0 0 4-15,0 0 3 16,0 0 2-16,0 5 4 16,16-5-6-16,1 0 0 15,-2-2 0-15,-2-4 0 16,-4-1 2-16,-5-6-2 15,-4-2 0-15,0 0-8 0,-28-4 5 16,-15 2 0-16,-10 2 3 16,-3 3-4-16,-5 5 4 15,3 5-3-15,5 2 3 16,6 0-2-16,16 2-4 16,6 8 6-16,12 1-1 15,12 4-6-15,1 0 1 16,6 0-10-16,32-1 0 15,9-2 12-15,12-2 2 16,6-3 2-16,0-5 0 16,0-2 0-16,-2-5 0 15,-10-10 10-15,-3-10 18 16,-9-10 2-16,-7-6-18 0,-4-12-7 16,-5-8-3-1,-1-3 10-15,-6 2 7 0,-6 7 41 16,-12 21-54-16,0 12 30 15,0 13 9-15,0 9-24 16,-12 0-21-16,-21 18-5 16,-9 14 3-16,5 14 2 15,9 7 3-15,17 5-3 16,11-4 0-16,0-5-7 16,17-7 6-16,15-8-7 15,7-9-39-15,-5-6 41 16,2-10-2-16,-6-8-2 0,4-1 10 15,4-9 1-15,8-11 4 16,0-7-4 0,3-5-1-16,-8-1 0 15,-5 5 1-15,-13 8 1 0,-13 7-2 16,-6 10 15-16,-4 3-15 16,0 1-8-16,-9 11-3 15,-8 6 11-15,4 3 0 16,9 3-2-16,4 2 2 15,0-1-6-15,26-3-33 16,7-3-25-16,2-8 24 16,-4-5-3-16,-1-6 6 15,-5 0 13-15,-3-17 9 16,-5-7 15-16,4-7 1 0,-4-9 0 16,3-6 3-1,8-9-2-15,5-6 4 0,3 3-2 16,-4 9 57-16,-7 14-61 15,-15 18 28-15,-6 12 41 16,-1 5-52-16,-3 0-17 16,0 16-7-16,0 14 7 15,0 16 17-15,-7 12-10 16,-14 8 0-16,-9 5-5 16,-12 0-2-16,-8-8-23 15,-10-7-14-15,-1-12-2 16,9-14 11-16,11-13 28 15,13-6 1-15,15-10 11 0,4-1 25 16,9-3 63 0,0-14-58-16,9-8-36 0,32-9-3 15,18-8-3-15,11-8-2 16,6 0-1-16,-3 2-9 16,-7 10 11-16,-12 12-4 15,-7 11 5-15,-7 10 3 16,-2 5-2-16,2 0-1 15,-8 7 7-15,-2 8-5 16,-12 3-1-16,-18 2-1 16,0-2 0-16,-40-1 0 15,-15-2 2-15,-12-4-1 16,-9-3-1-16,1-2-3 0,6-4-17 16,19-2-59-1,20 0-6-15,27-14 8 0,3-7-60 16,36-8-176-16</inkml:trace>
  <inkml:trace contextRef="#ctx0" brushRef="#br0" timeOffset="67329.84">19767 10522 465 0,'0'0'71'0,"0"0"-11"16,0 0-13-16,0 0-12 15,0 0-32-15,0 0 1 16,-46 29 5-16,7 5 18 15,-10 9-22-15,-1 11 6 16,-2 5-9-16,3 0 3 0,10-3-5 16,18-9 0-16,18-10-7 15,3-9 7-15,13-10 0 16,22-3 0-16,10-8 16 16,13-3 20-16,5-4-8 15,11 0-28-15,-7-11-13 16,-7-8-73-16,-7-6-23 15,-18-4-192-15</inkml:trace>
  <inkml:trace contextRef="#ctx0" brushRef="#br0" timeOffset="67472.09">19512 10749 541 0,'0'0'96'15,"0"0"-96"-15,0 0 37 16,0 0 5-16,132-23-37 15,-45 23-5-15,14 0-5 16,4 0-81-16,-3 0-144 16</inkml:trace>
  <inkml:trace contextRef="#ctx0" brushRef="#br0" timeOffset="68213.32">20398 10888 73 0,'0'0'0'0</inkml:trace>
  <inkml:trace contextRef="#ctx0" brushRef="#br0" timeOffset="70244.92">20587 10735 678 0,'0'0'3'16,"0"0"-3"-16,0 0 30 15,0 0-25-15,0 0 0 16,154-5 21-16,-120 29 5 15,-10 7-20-15,-15 6-5 16,-9 4-5-16,0-7 4 16,-25-3-5-16,-4-7-1 15,6-9-1-15,7-5-2 16,6-8 4-16,3 0 6 16,0-2 16-16,1-4 39 0,6-12-15 15,0-5-29-15,26-5-10 16,24-5-3-16,18 1-4 15,2-1-1-15,-3 2-17 16,-12 5-4-16,-14 12-28 16,-11 6 9-16,-9 6-37 15,-10 7-10-15,-5 13 51 16,-6 2 23-16,0 5 0 16,0-3-13-16,-4-2 27 15,2-4-2-15,2-6 2 16,0-4 10-16,0-1 11 15,15-5 42-15,21-2-3 16,2 0-16-16,18-2-32 16,2-13-4-16,-3-5-7 0,3-7-1 15,-8-5-1-15,-7-3-3 16,-15 3-7-16,-20 10 8 16,-8 5 0-16,-25 12 3 15,-21 5-5-15,-16 0-13 16,-7 13 16-16,7 8-1 15,9 5-1-15,14 0-15 16,20 1-17-16,17-2-4 16,2-5 9-16,26-2 6 15,31-8 21-15,7-4 4 16,10-6 22-16,1 0 36 0,-2-12-41 16,-1-10 13-1,-4-10-10-15,-5-11-6 0,1-7-5 16,-9-9 1-16,-4 0 3 15,-9 4-4-15,-15 8 28 16,-14 14-27-16,-13 16-6 16,0 13 14-16,-25 4-17 15,-26 4-1-15,-13 15-3 16,-3 11 1-16,3 10-1 16,13 5 6-16,9 7-2 15,9 7-1-15,20 0-21 16,13 0-33-16,5-10-25 0,33-14 61 15,8-10-11 1,4-11 15-16,5-7 10 0,-6-7 4 16,5-1 4-16,-4-14 16 15,0-8 14-15,2-8 6 16,-2-4-14-16,-9-2-7 16,-14 6-5-16,-20 8 10 15,-7 8-3-15,-13 13-14 16,-29 2-7-16,-12 2-3 15,-4 14-5-15,10 3 8 16,11-2-1-16,15 2-7 16,12-5 5-16,10-2-4 15,0 0 2-15,13-4-15 16,23-1 10-16,7-4 2 16,3-3 2-16,3 0-11 0,-1-2-2 15,-3-8 4-15,-4 1-8 16,-11 0 10-16,-10 3 9 15,-11 3-3-15,-9 3 1 16,0 0-28-16,0 0-5 16,0 7 35-16,0 1 4 15,0 0 0-15,10 0 0 16,10-2 1-16,8-3 1 16,9-3 8-16,14 0 4 15,7-6-5-15,6-10-9 16,3-9-13-16,5-9-6 15,2-9-72-15,2-6 22 0,-1-4 60 16,1-1-1-16,-13 3 20 16,-18 10 89-16,-17 13 8 15,-19 12-34-15,-5 10-16 16,-4 6-28-16,-4 5-29 16,-30 18 0-16,-21 10 29 15,-10 15-21-15,-14 5-1 16,-6 13-6-16,5 0-1 15,14-5-45-15,25-11-33 16,22-18 61-16,13-15-8 16,2-10 3-16,4-7 2 15,0 0-2-15,0-14-5 16,0-6-67-16,10-10 59 16,8-7 30-16,15-2 5 15,6 1 15-15,7 4-12 0,6 11 62 16,-7 10-40-16,0 8-12 15,4 4-8-15,-6 1-5 16,2 1-1-16,-6 9-3 16,-2 2-3-16,-9 4 6 15,-5 2 1-15,-3 3 0 16,-8 3 22-16,-4-4 14 16,-3-3 14-16,-1-3-5 15,-4-2-23-15,0-4 11 16,1-3-11-16,-1-4-9 15,0 0-2-15,3-1-6 16,5 0 4-16,9-1-9 0,5-13-44 16,6-6-66-16,2-10-173 15</inkml:trace>
  <inkml:trace contextRef="#ctx0" brushRef="#br0" timeOffset="70907.27">23418 10629 570 0,'0'0'12'0,"0"0"2"16,0 0-7-16,0 0-7 16,0 0-3-16,160 25 2 15,-129-11-16-15,-12 4-46 0,-14 2-26 16,-5 2 29 0,-2 1 7-16,-27-1 53 0,-7-2 0 15,4-1 40-15,7-4-10 16,6-6 22-16,13 2 0 15,6-5-15-15,0 1 17 16,8-3 2-16,21-3-2 16,1-1-31-16,3 0-14 15,-3-5 0-15,0-12 4 16,-2-4-4-16,-7-2 4 16,1-1-5-16,-10 0 5 15,-3 3-4-15,0 6-2 16,-6 8-6-16,-2 5 1 15,-1 0-2-15,8 2-8 0,8 0-44 16,4 4 27 0,9 9 16-16,1 3-10 0,3 4-20 15,2-2-6-15,-2 1 40 16,-7-1 1-16,-7-3 4 16,-6-6 23-16,-13-2-4 15,0-4 7-15,0 0-14 16,-11-3 10-16,-10 0 20 15,4 0 1-15,3 0-32 16,6-6-7-16,8-3 11 16,0-3-10-16,13-7-5 15,25-1-18-15,13 1-11 16,16-2-26-16,4 4 33 0,0 5-19 16,-13 6 27-16,-11 6-14 15,-15 0 21-15,-15 5 7 16,0 5 20-16,-8 2 29 15,-2 4-5-15,-7 4 1 16,0-3-17-16,0 0 0 16,0 0-12-16,-28-3-6 15,-18 0-10-15,-9-1-48 16,-11-7-115-16,6-2-370 16</inkml:trace>
  <inkml:trace contextRef="#ctx0" brushRef="#br0" timeOffset="71030.18">24231 10843 465 0,'0'0'0'16,"0"0"-84"-16</inkml:trace>
  <inkml:trace contextRef="#ctx0" brushRef="#br0" timeOffset="76747.03">19971 7249 611 0,'0'0'20'0,"0"0"-19"15,0 0 24-15,0 0-4 16,0 0-13-16,0 0-6 16,13 72 13-16,-13-37 30 15,0 2-22-15,0-2-14 16,0-2-9-16,-10-4 1 15,-2-8-1-15,-1-5 0 16,2-4 0-16,5-9-2 16,0-3-24-16,-3 0-18 15,-7-15 27-15,-7-11-22 0,-2-6-72 16,-3-5 23-16,-1-4 88 16,4-1 9-16,10-3 24 15,5 1 3-15,10 8 8 16,0 7 21-16,7 9 0 15,22 10-17-15,14 4-27 16,15 3 0-16,17 3-17 16,25 1-3-16,10 13-1 15,6 8 5-15,-7 5-1 16,-24 5-4-16,-36 1 0 16,-40-2 0-16,-14-2-10 15,-54-3-10-15,-24-2 11 16,-16-4 9-16,-6-2 0 15,4-5 1-15,14-5-1 0,22-4 0 16,21-1-1-16,26-3-18 16,18 0-11-16,0 0 9 15,37 0-10-15,27 0-19 16,23-7 11-16,10 0 21 16,1-1 17-16,-7-3 1 15,-13 0 0-15,-14 0 0 16,-15-1 1-16,-24 4 12 15,-11 0 8-15,-14 4 23 16,0 1 19-16,0 2-6 16,0 1-17-16,0 0-30 0,-13 0-10 15,-4 4-5 1,0 5 3-16,9 5 0 0,8-1 0 16,0 2-4-16,28-1 3 15,23-1-4-15,12-1-13 16,17-9 12-16,-1-3-7 15,-7 0-14-15,-15-13 7 16,-18-5-11-16,-15-4 18 16,-12-6 15-16,0-2 33 15,1-11-16-15,4-3-1 16,0 0-7-16,-4 5-1 16,-4 11-6-16,-5 14 27 0,-4 11 18 15,0 3-15 1,0 0-20-16,0 10-12 0,0 14-5 15,0 9-2-15,0 7 7 16,-4 4 7-16,-5 1-6 16,-4-1 2-16,-8 0-2 15,-9-4-1-15,-2-6-3 16,0-8-8-16,5-10-30 16,10-6 35-16,5-7 5 15,5-3 1-15,4 0 8 16,3-17 24-16,0-8 8 15,19-8-32-15,34-12-8 16,16-2-5-16,12-6-10 16,-3 5-24-16,-17 12 8 15,-6 8 20-15,-19 14 7 0,-6 11 4 16,-7 0 11-16,-3 3-11 16,-4 3 7-16,-7 8-5 15,-4 4 4-15,-5 2-5 16,0 4 1-16,-13 0-2 15,-21 0 1-15,-7 2-1 16,-6-2 0-16,1-1 2 16,7-4-2-16,11-6-4 15,13-2-16-15,9-5-16 16,6-3-18-16,0 0-11 16,34-11 27-16,7-9-20 15,5-3-130-15,5-9 49 16,-1-2 139-16,4-8 2 15,2-3 74-15,-3 8-45 0,-15 7 20 16,-14 13 53-16,-10 9 7 16,-10 3-7-16,-4 5-28 15,0 0-3-15,0 0-45 16,0 10-21-16,0 7-7 16,0 9 0-16,0 4 5 15,0 6 9-15,-4 0-13 16,-2-2 4-16,2-5-5 15,-2-7-7-15,4-8-38 16,2-7-42-16,0-7 0 16,0 0 12-16,0-8-49 15,0-10 57-15,0-6-135 16,0-5 202-16,0 2 31 0,0-2 104 16,0 6-33-16,2 8-6 15,0 7 8-15,3 5-2 16,-2 1-29-16,7 2-35 15,10 0-18-15,13 0-19 16,6 0-1-16,7 5-22 16,-5 7-34-16,-7 1-93 15,-5 5-101-15</inkml:trace>
  <inkml:trace contextRef="#ctx0" brushRef="#br0" timeOffset="76907.57">22092 7370 894 0,'0'0'26'0,"0"0"-22"15,131-20 14-15,-45 15-18 16,15-1-21-16,-4 2 8 16,1-3-69-16,-5-3-141 15</inkml:trace>
  <inkml:trace contextRef="#ctx0" brushRef="#br0" timeOffset="77125.83">23057 7204 791 0,'0'0'0'15,"0"0"2"-15,0 0-4 16,0 0-6-16,6 58 1 15,7-31 7-15,-2 2-1 16,-3-4 1-16,-4-2-10 16,-3-3-45-16,-1-8-46 15,0-4-49-15,8-7-210 16</inkml:trace>
  <inkml:trace contextRef="#ctx0" brushRef="#br0" timeOffset="77350.25">23360 7249 263 0,'0'0'296'0,"0"0"-286"16,0 0 65-16,0 0-24 16,0 0-35-16,0 0 19 15,73 13 11-15,-67 3-28 16,-5 2 0-16,-1 1-8 16,0-2-9-16,0-4 3 15,0-4-4-15,-7-3-17 16,-4-2-14-16,-1-4-32 15,2 0 17-15,-5-6-24 16,1-10 12-16,6-5-25 16,-3-8-122-16</inkml:trace>
  <inkml:trace contextRef="#ctx0" brushRef="#br0" timeOffset="77813.62">23572 7153 470 0,'0'0'15'0,"0"0"22"16,0 0 21-16,0 0-32 15,101 57-4-15,-92-38 0 16,-5-3 2-16,0-3-6 16,-4-3-9-16,0-1-7 0,0-4 7 15,0-2-5 1,0-3 3-16,0 0-3 0,1 0-1 15,7 0 3-15,8-3 6 16,4-14 2-16,5-8-14 16,0-5-24-16,2-5-7 15,1-3-19-15,6-6 21 16,8-2-19-16,3-1 26 16,-6 8 22-16,-11 12 11 15,-16 13 8-15,-10 10 82 16,-2 2-45-16,0 2-30 15,0 2-22-15,0 11-4 16,0 11 2-16,0 9 13 16,0 6 12-16,0 4-9 15,0 6-8-15,0 2-2 0,-18 1 0 16,-6-7-8 0,-3-8-6-16,3-17-114 0,5-10 63 15,1-7-47-15,0-3-39 16,2-11-64-16</inkml:trace>
  <inkml:trace contextRef="#ctx0" brushRef="#br0" timeOffset="78194.81">23885 7071 479 0,'0'0'45'16,"0"0"-3"-16,139-7-29 15,-75 7-13-15,2 0 1 0,1 10-1 16,-5 2 1-1,-11 2 5-15,-18 1-1 0,-15 2 0 16,-18-3-5-16,0 3-7 16,-11-6-13-16,-13-3 19 15,-4-2-2-15,3-4-1 16,3-2 4-16,6 0 3 16,6-3-2-16,6-10-1 15,4-1 7-15,4-5-7 16,27 1-5-16,15 1 3 15,3 3 1-15,7 3-1 16,1 4 2-16,-5 5 17 16,1 2 2-16,-2 0 28 15,0 6 9-15,-11 2-1 0,-8 5-14 16,-13 0-23-16,-15-1-9 16,-4 3-4-1,-13-2-5-15,-38-4-17 0,-18 0-46 16,-12-6-25-16,2-3-74 15</inkml:trace>
  <inkml:trace contextRef="#ctx0" brushRef="#br0" timeOffset="78399.87">23095 6947 708 0,'0'0'25'0,"0"0"-3"16,0 0 24-16,0 0-39 15,0 0-7-15,0 0-17 16,13 14-51-16,-29-1-61 16,-31 0-153-16</inkml:trace>
  <inkml:trace contextRef="#ctx0" brushRef="#br0" timeOffset="79532.95">20887 7710 137 0,'0'0'231'0,"0"0"-207"15,0 0 32-15,0 0 8 16,0 0-37-16,0 0 15 16,0 0 12-16,25-8-15 15,-25 8-6-15,0 0-2 16,0 0-1-16,0 0-17 0,3 0-6 15,3 0-2-15,-1 0 3 16,-1 0-7-16,2 0-1 16,0 1 0-16,1 4-6 15,-1 2 4-15,0 2 2 16,1 2-1-16,-1-1 1 16,-5 3-4-16,-1-2 2 15,0-1-4-15,0-1 6 16,0-4 0-16,0-3-2 15,0 0 1-15,0-2 0 16,0 0-4-16,0 0 5 0,4 0 5 16,1-1 4-1,2-9-1-15,1-1-8 0,-2-3-3 16,-2-1-10-16,0 4 0 16,1 1-11-16,-5 5 15 15,0 3 7-15,0-1 2 16,0 3 3-16,0 0 2 15,0 0 2-15,0 0-3 16,0 0-1-16,0 0-3 16,0 12-3-16,0 3-4 15,0 4 7-15,0 5 3 16,0 1 0-16,0-2-3 16,0 4 2-16,3-1-2 15,0 3 0-15,-3-2 0 16,0-2 0-16,0-6-5 15,0-2-30-15,-11-8 21 16,7-6-5-16,-3 2-27 16,-3-5-12-16,2 0-69 0,-5-8-259 15</inkml:trace>
  <inkml:trace contextRef="#ctx0" brushRef="#br0" timeOffset="80649.01">21081 7652 368 0,'0'0'78'16,"0"0"-56"-16,0 0-2 16,0 0-3-16,0 0-17 0,0 0 0 15,0 0 10 1,0 0-1-16,0 2-1 0,0 10 4 15,0 7 11-15,0 2-3 16,0 1-6-16,0 2-7 16,0 1-4-16,0-5 1 15,0-1-4-15,-2-2 0 16,-2-3-1-16,-5 0 0 16,2-3-1-16,-1 2 0 15,0-4 2-15,-3 0 0 16,3-1 1-16,-3 3-2 15,3-1-2-15,-1 0 3 16,1-2 0-16,1 3 0 16,0 0 2-16,1 0-2 15,0 2 0-15,5 2 1 0,-2-3-1 16,-1 2 1-16,1 0-2 16,1-2 2-16,2 3-1 15,0-3 0-15,0 2 0 16,0-3 0-16,13-2 0 15,6 0 1-15,0-3-1 16,10-1 6-16,4-1 11 16,10-1 6-16,12-1-7 15,3-1-11-15,14-1-2 16,1 3-3-16,4-2 0 16,3 1-3-16,1 3 2 15,3-2-2-15,8-1 0 16,1 2 2-16,3-2-2 15,4 4 3-15,5-2-1 0,-3-2 1 16,2 3 0-16,0-2 0 16,13 0 0-16,0 1 0 15,4-3 0-15,-3 1 0 16,-6-1-3-16,1-1-7 16,-2 0 2-16,0 0 5 15,3 0 2-15,-2 0 1 16,-11-4-2-16,-2-2 1 15,-14 0-16-15,-11 2 6 16,-18-1 8-16,-12 0 3 16,-12 2-1-16,-7-3 2 15,-5 3 9-15,2 1 2 16,-6-1-6-16,-2 1-6 0,-5 1 1 16,-2-2-2-16,0 2 2 15,0-1 2-15,-1-1 9 16,-1-1-5-16,-2 0 0 15,0-1 0-15,-3-4 3 16,2-2-5-16,2-6-4 16,-1 0 4-16,5-8-5 15,-2-3 0-15,6-11 0 16,4-7 1-16,10-5 0 16,-1-5 4-16,0 5-3 15,-9 7-4-15,-8 9 4 16,-8 14-2-16,0 7 0 0,0 9 42 15,0 3-21-15,0 0-14 16,0 2-1-16,0 0-5 16,0 0-1-16,0 0-15 15,-3 0-24-15,-10 0-5 16,1 0-37-16,-5 0-23 16,5 0-117-16</inkml:trace>
  <inkml:trace contextRef="#ctx0" brushRef="#br0" timeOffset="81194.29">24362 7624 650 0,'0'0'51'0,"0"0"-51"15,0 0 0-15,0 0-5 16,0 0 6-16,0 0-3 15,-120 57 4-15,78-39 2 16,-4 1-3-16,4 0-1 16,4-4-2-16,13-3-9 15,9-5-13-15,7-4 3 16,9-3 1-16,0 0 7 16,4 0-6-16,26-13 7 15,4-4 1-15,12-6 9 0,7-2 2 16,1-2 6-16,5-2 9 15,-4 2-1-15,-10 4 9 16,-9 9-11-16,-12 5 13 16,-6 7 1-16,1 0-18 15,-4 2-5-15,12 0-3 16,3 2 2-16,3 6-1 16,5 4 1-16,1-1-2 15,-8 4 0-15,-7-1-1 16,-10 1-2-16,-10-1-22 15,-4-2 7-15,0-4-7 16,-9 1 7-16,-11-1 8 16,0 0 8-16,-4-4 2 15,-2 0 11-15,-8-1-1 16,-13-3 13-16,-4 0 4 0,-18 0-7 16,-13 0-13-16,-17 0-7 15,-9 0 0-15,-19-3-40 16,-6-1-107-16,-5 0-152 15</inkml:trace>
  <inkml:trace contextRef="#ctx0" brushRef="#br0" timeOffset="83732.01">23736 8682 554 0,'0'0'28'0,"0"0"-4"16,0 0 27-16,0 0-29 15,0 0-22-15,0 0 20 16,0 0-5-16,12 57-7 16,-12-35 4-16,-6 2-10 15,-5-2 0-15,3-3-2 16,0-2-4-16,-4 0-15 15,0-3-15-15,3-8-12 16,-1-5-6-16,-1-1-12 16,2 0-25-16,1-12-168 15</inkml:trace>
  <inkml:trace contextRef="#ctx0" brushRef="#br0" timeOffset="83912.07">23661 8690 463 0,'0'0'48'16,"0"0"16"-16,61-48 23 15,-35 36-13-15,3 6-17 16,9 2-30-16,7-1 0 16,5 5-8-16,1-2-14 15,4 2-5-15,-8 0 0 16,-6 2-5-16,-12 6-47 16,-17 1-68-16,-12 5-22 15,0-1-108-15</inkml:trace>
  <inkml:trace contextRef="#ctx0" brushRef="#br0" timeOffset="84063.16">23606 8768 489 0,'0'0'11'16,"0"0"14"-16,0 0 36 16,0 0-17-16,0 0-2 15,0 0-32-15,154 24-10 16,-95-22-65-16,1-2-85 15</inkml:trace>
  <inkml:trace contextRef="#ctx0" brushRef="#br0" timeOffset="84249.41">24229 8656 602 0,'0'0'0'16,"0"0"1"-16,0 0-1 15,0 0 21-15,5 59-7 16,3-38-14-16,-5 3 5 16,1-2-11-16,-4-2-24 15,0-1-85-15,-12-9-132 16</inkml:trace>
  <inkml:trace contextRef="#ctx0" brushRef="#br0" timeOffset="84528.16">24546 8637 688 0,'0'0'34'16,"0"0"-33"-16,0 0 3 16,0 0-4-16,0 0-3 15,0 0 2-15,-30 31 1 16,3-16 0-16,-6 0-4 15,3-2-14-15,8 0 4 16,6-1-2-16,3 0 1 16,13-3-4-16,0-1-5 15,10 1-10-15,24-5-6 0,11 0-11 16,5-1-29-16,12-1-134 16</inkml:trace>
  <inkml:trace contextRef="#ctx0" brushRef="#br0" timeOffset="84699.93">24898 8775 700 0,'0'0'46'0,"0"0"10"15,0 0-14-15,0 0-42 0,0 0-10 16,0 0-77-16,21 0-56 15,-21 0-136-15</inkml:trace>
  <inkml:trace contextRef="#ctx0" brushRef="#br0" timeOffset="85263.9">23742 8802 360 0,'0'0'32'0,"0"0"-27"16,0 0 21-16,0 0 1 15,156 7-1-15,-109-7 16 16,-1 0-7-16,-4 0-11 15,-12 0-7-15,-7 0 0 16,-11-1-7-16,-6 0-10 0,-5-2 0 16,-1 3 3-1,0-2-3-15,0 2-4 0,0-1-57 16,-22-1-132-16</inkml:trace>
  <inkml:trace contextRef="#ctx0" brushRef="#br0" timeOffset="92598.75">20705 9780 123 0,'0'0'40'0,"0"0"25"16,0 0 1-16,0 0-1 0,0 0-27 15,0 0-14 1,0 0-15-16,18 5-6 0,-72-10-3 15,-14 1-3-15,-14-3-20 16,-15 0-28-16,-17-2-154 16</inkml:trace>
  <inkml:trace contextRef="#ctx0" brushRef="#br0" timeOffset="92783.77">19849 9723 170 0,'0'0'222'15,"0"0"-161"-15,0 0-61 16,0 0-5-16,189-4 5 15,-108 4 2-15,9 0-2 16,-1 4 2-16,-3-3-2 16,-14 1-2-16,-12-2-6 15,-16 0-15-15,-17 0 14 0,-15 0 8 16,-12 0 2-16,-1 0-2 16,-40-2-18-16,-14-6-286 15</inkml:trace>
  <inkml:trace contextRef="#ctx0" brushRef="#br0" timeOffset="107434.47">6961 13961 452 0,'0'0'20'15,"0"0"-20"-15,0 0 0 0,0 0 1 16,0 0 0-16,0 0 8 16,0 0 0-16,0 0 1 15,23 0-10-15,-20 0 1 16,4 0 2-16,5 0-3 15,8 0 9-15,12 0 27 16,13-1-17-16,14-4-13 16,12 0 0-16,8-2 4 15,11 0-5-15,14 0-2 16,12 0 8-16,13-1 3 16,18 0 14-16,5 2-14 15,9-2-8-15,8 2-1 16,3 0-5-16,-1 2 1 0,-9 0 4 15,-8 0-5-15,-15 2 0 16,-14-1 0-16,-12 1 1 16,-19-1 2-16,-19 3-6 15,-22-2 3-15,-18 1-1 16,-16 1-16-16,-19 0-7 16,0 0 1-16,-16 0-21 15,-33 0 7-15,-23 6-53 16,-20 2-110-16</inkml:trace>
  <inkml:trace contextRef="#ctx0" brushRef="#br0" timeOffset="109033.27">6735 14074 531 0,'0'0'0'16,"0"0"-59"-16,0 0 1 16,0 0 58-16,0 0 27 15,0 0 12-15,52 19 5 16,8-19-8-16,10 0-16 16,19 0-1-16,17-3 21 15,24-3 1-15,16-2-12 0,18-1 12 16,11 1-3-1,1 0-24-15,-5 2-7 0,-2 0-6 16,-3 1 0-16,-7 3-1 16,-13 0-1-16,-15 2 1 15,-21 0 0-15,-14-2-1 16,-15 2 1-16,-17 0-1 16,-14 0-3-16,-15-2 3 15,-13 2 0-15,-16-1 0 16,0 1 0-16,-6 0 1 15,0 0 2-15,0 0-2 16,0 0 0-16,0 0 3 16,0 0-3-16,0 0-2 15,0 0 1-15,0 0 1 16,0 0 0-16,0 0 1 16,0 0-1-16,0 0 0 0,0 0-3 15,0 0 0-15,0 0 2 16,0 0-3-16,0 0 4 15,0 0 1-15,0 0-1 16,0 0 0-16,0 0 3 16,0 0-2-16,0 0 2 15,0 0-5-15,0 0 4 16,0 0 1-16,0 0-1 16,0 0-2-16,0 0 0 15,0 0 0-15,0 0 3 16,0 0 1-16,0 0-3 15,0 0-1-15,0 0 0 0,0 0 1 16,0 0-3-16,0 0 4 16,0 0-2-16,0 0 0 15,0 0 0-15,0 0 4 16,0 0-4-16,0 0-4 16,0 0 4-16,0 0 0 15,0 0 2-15,0 0-2 16,0 0 2-16,0 0-2 15,0 0 0-15,0 0-2 16,0 0 2-16,0 0-2 16,0 0 4-16,0 0-4 15,0 0 4-15,0 0 1 16,0 0-3-16,0 0 0 0,0 0 0 16,0 0 0-16,0 0 0 15,0 0-3-15,0 0 3 16,0 0 0-16,0 0 2 15,0 0-4-15,0 0 4 16,0 0-1-16,0 0-1 16,0 0 0-16,0 0 2 15,0 0-2-15,0 0 0 16,0 0 1-16,0 0-1 16,0 0 0-16,0 0-2 15,0 0 2-15,0 0 2 16,0 0-2-16,0 0 3 0,0 0-3 15,0 0 1-15,0 0-1 16,0 0 3-16,0 0 1 16,0 0-1-16,0 0 5 15,0 0-8-15,0 0 1 16,0 0 1-16,0 0 1 16,0 0-1-16,0 0-1 15,0 0 1-15,0 0-1 16,0 0-1-16,0 0 3 15,0-2-3-15,0 2 1 16,0 0 2-16,0 0-2 16,0 0 3-16,1 0 0 15,-1 0 3-15,0 0-6 16,0 0-1-16,0 0 4 16,0 0 0-16,0 0-4 0,0 0 2 15,0 0-2-15,0 0 4 16,0 0-4-16,0 0 2 15,0 0-1-15,0 0 0 16,0 0-1-16,5 0 1 16,-5 0 0-16,0 0 1 15,0 0-2-15,0 0 0 16,0 0-1-16,0 0 1 16,0 0 2-16,0 0-2 0,1 0 4 15,-1 0-4 1,0 0 0-16,0 0 0 0,0 0-2 15,0 0 2-15,3 0 4 16,-3 0-4-16,2 0 0 16,1 0 1-16,-3 0-1 15,0 0 1-15,0 0-1 16,0 0 0-16,3 0-1 16,-3 0 1-16,2 0 1 15,-2 0-1-15,0 0 1 16,0 0-1-16,0 0-1 15,0 0 1-15,0 0 1 16,0 0-1-16,0 0-3 16,0 0 2-16,0 0-5 0,0 0-2 15,0 0-16-15,0 0-17 16,0 0-38-16,0 0-75 16,2 0-99-16</inkml:trace>
  <inkml:trace contextRef="#ctx0" brushRef="#br0" timeOffset="111561.37">11543 12858 369 0,'0'0'186'16,"0"0"-186"-16,0 0-4 16,0 0 1-16,0 0 3 15,0 0 7-15,0 0 14 16,-25 0 11-16,25 0-19 16,0 0-12-16,28 0 0 15,32 0-1-15,36 0 9 0,37 0 24 16,27 0-3-1,27 0-10-15,19 1-2 0,-2 4-7 16,-4-2-10-16,-21 2 7 16,-19-2-8-16,-26 0 1 15,-24 0 1-15,-16 0-2 16,-25 2 0-16,-24-3-10 16,-26 1-34-16,-19 0-15 15,-22 1-57-15,-50 0 62 16,-25-1-30-16,-27-3-239 15</inkml:trace>
  <inkml:trace contextRef="#ctx0" brushRef="#br0" timeOffset="111842.92">11016 12925 622 0,'0'0'8'0,"0"0"-8"15,0 0-33-15,0 0 33 16,207 0 27-16,-82 0 12 16,22 0 7-16,22 0-7 15,19 0-7-15,17 0-16 16,8-3-8-16,2-1 2 16,-7 0 1-16,-21 0 7 15,-30 2-2-15,-32 2-16 16,-39 0 0-16,-30 0-35 0,-41 2-43 15,-15 4-37 1,-69 0-49-16,-33-1-10 0</inkml:trace>
  <inkml:trace contextRef="#ctx0" brushRef="#br0" timeOffset="112492.61">7789 13808 468 0,'0'0'0'0,"0"0"-19"16,0 0 11-16,0 0 8 15,0 0 9-15,0 0 10 16,0 0 24-16,22 29 5 15,37-25-7-15,11-3-19 16,30-1 13-16,12 0-3 0,16 0-18 16,18 0 1-16,0 0-8 15,0-1-6-15,-13-1 18 16,-18 2-15-16,-15 0-4 16,-13 0-2-16,-20 0 0 15,-17 0-10-15,-17 0-1 16,-20 3-12-16,-13 2-29 15,0 0 0-15,-25 4 32 16,-36-1 12-16,-19 3-58 16,-21 3-35-16,-19-2-59 15</inkml:trace>
  <inkml:trace contextRef="#ctx0" brushRef="#br0" timeOffset="113792.63">7935 14016 147 0,'0'0'184'0,"-128"18"-125"16,98-10-49-16,19-5-10 15,11-1 0-15,0 2 3 16,25-2 41-16,21 1 8 16,15-3-6-16,15 0-17 15,12 0 17-15,2-6-21 16,-4-1-6-16,-8 1-11 16,-18 3-2-16,-11 1-5 15,-15 0-1-15,-12 2 1 16,-11 0 9-16,-8 0 2 15,-3 0 9-15,0 0 33 16,0 0 9-16,0 0-15 16,0 0-27-16,0 0-3 0,0 0-3 15,0 0-4 1,0 0-1-16,0 0-5 0,0 0-4 16,0 0-1-16,0 0-3 15,0 0 0-15,0 0-1 16,0 0 4-16,0 0-1 15,0 0 0-15,0 0 1 16,0 0 0-16,0 0 0 16,0 0 1-16,0 0-1 15,0 0 0-15,0 0 0 16,0 0-1-16,0 0 1 16,0 0 0-16,0 0 0 15,0 0 0-15,0 0-1 16,0 0 1-16,0 0 0 15,0 0 1-15,0 0-1 0,0 0 0 16,0 0 1-16,0 0-1 16,0 0 0-16,0 0 2 15,0 0-3-15,0 0 1 16,0 0-1-16,0 0 1 16,0 0 0-16,0 0 0 15,0 0-1-15,0 0 1 16,0 0 1-16,0 0-1 15,0 0-1-15,0 0 1 16,0 0-1-16,0 0 1 0,0 0-2 16,0 0 2-1,0 0 2-15,-2 0-2 0,2 0 0 16,-1 0 0-16,1 0 1 16,0 0-2-16,0 0 1 15,0 0-2-15,0 0 4 16,0 0-2-16,0 0 1 15,0 0-1-15,0 0 0 16,0 0 0-16,0 0-1 16,0 0-1-16,0 0 2 15,0 0 0-15,0 0 0 16,0 0-1-16,0 0-1 0,0 0 2 16,0 0 0-16,0 0-1 15,0 0 0 1,0 0 1-16,0 0-7 0,0 0 3 15,0 0-4-15,0 0 0 16,0 0 5-16,0 0 1 16,0 0 1-16,0 0-2 15,0 0 3-15,0 0 0 16,0 0 2-16,0 0-1 16,0 0-1-16,0 0 0 15,0 0 0-15,0 0 0 16,0 0-3-16,0 0 3 15,0 0 3-15,0 0-2 16,0 0-1-16,0 0 2 16,0 0 1-16,0 0-1 15,0 0 2-15,0 0-4 16,0 0 2-16,0 0-1 0,0 0-1 16,0 0 0-1,0 0-1-15,0 0 1 0,0 0 1 16,0 0-1-16,0 0 0 15,0 0 0-15,0 0 0 16,0 0 1-16,0 0-1 16,0 0 1-16,0 0 2 15,0 0 2-15,0 0-1 16,0 0-3-16,0 0-1 16,0 0 0-16,0 0 0 15,0 0 0-15,0 0 0 16,0 0 1-16,0 0 1 0,0 0-1 15,0 0-1-15,0 0 0 16,0 0 1-16,0 0-1 16,0 0-1-16,0 0 1 15,0 0 0-15,0 0 0 16,1-4-4-16,35-4-17 16,37-9-13-16,45-9-121 15,51-10-52-15</inkml:trace>
  <inkml:trace contextRef="#ctx0" brushRef="#br0" timeOffset="116551.95">10166 7662 650 0,'0'0'27'16,"0"0"-16"-16,0 0 30 15,0 0-12-15,0 0-10 16,0 0-10-16,0 0 3 16,0 6-10-16,0 7 2 15,0 9 18-15,-8 15 20 16,-26 13-29-16,-17 13-4 15,-13 17-5-15,-9 7-4 0,-8 4-3 16,8-9-20 0,9-12 0-16,14-15-4 15,16-15 23-15,6-10 4 16,9-11 2-16,10-7-2 0,4-6-3 16,5-1 3-16,0-4-105 15,0-1-50-15,0-1-102 16</inkml:trace>
  <inkml:trace contextRef="#ctx0" brushRef="#br0" timeOffset="117058.76">9066 8190 588 0,'0'0'26'0,"0"0"-19"15,-25 67-7-15,35-31 10 0,46 3 7 16,19 2 2-16,21-3-19 16,10-2 2-16,1-4-2 15,-7-7-2-15,-7-5 2 16,-17-7 0-16,-18-7 0 16,-19-4-4-16,-11-2 1 15,-15 0 3-15,-5-11 22 16,-2-9 13-16,4-5-13 15,5-7 14-15,5-8-5 16,5-4-29-16,2 4-2 0,-3 10-2 16,-9 10 2-16,-7 11 0 15,-6 7 0-15,0 2 0 16,-2 0 0-16,0 0 0 16,0 0 0-16,0 0 0 15,0 0 6-15,0 0 8 16,-23 0-5-16,-24 0 1 15,-21 0-10-15,-23 5 0 16,-6 3 0-16,-7-2 0 16,-3 0 1-16,10 0 8 15,13-3 9-15,26-1 2 16,24 0-12-16,18-1-8 16,15-1-7-16,1 3-49 15,0 3-60-15,1 1 26 16,21 2-56-16</inkml:trace>
  <inkml:trace contextRef="#ctx0" brushRef="#br0" timeOffset="123644.32">10591 16010 479 0,'0'0'0'16,"0"0"-14"-16,0 0 3 15,0 0 11-15,0 0 8 16,0 0 8-16,0 0 12 16,-32 0-3-16,32 0-25 15,0 0 3-15,0 0-5 16,0 0 4-16,0 0-2 16,0 0 11-16,0 0 16 15,-1 0-3-15,-6 0-9 16,6 0-13-16,1 0 5 15,0 0-4-15,0 0 3 16,0 0-5-16,0 0 1 16,0 0 0-16,0 0-2 0,0 0 0 15,0 0-4-15,0 0 2 16,5 2 1-16,15 1 1 16,3-1 0-16,7 3 0 15,4-2 1-15,9 1-1 16,8-2 1-16,6 1 1 15,7 1-1-15,11-1 4 16,9 1-3-16,15 2 12 16,10-1-9-16,8 3-5 15,9-2 1-15,4 2-1 16,4 1 3-16,2-1-2 16,8-1-1-16,-2 0 0 0,1 0-1 15,0 0 2-15,2 1-2 16,-6-5 1-16,-2 3-4 15,-12-1-3-15,-10-2 6 16,-10-1 1-16,-10 0 0 16,-8 0-1-16,-16-2 1 15,-7 1 0-15,-10-1-4 16,-6 0 4-16,-9 0-7 16,-8 0 3-16,-7 0 0 15,-11 0 4-15,-4 0-1 16,-6 0-12-16,-3 0-6 15,0 0-6-15,-3 2-3 16,-24 1-4-16,-17-1 20 0,-11 4-36 16,-16-3-32-16,-10-2-19 15,-14 2 30-15,-10-1-48 16,-12-2 30 0</inkml:trace>
  <inkml:trace contextRef="#ctx0" brushRef="#br0" timeOffset="124175.31">10886 16098 12 0,'-176'-6'277'0,"6"-1"-277"16,9 3-33-16,16-1 19 0,17 4 14 16,12-4 47-1,19 3 21-15,22 2-30 0,21 0-19 16,21 0 12-16,13 0-9 15,6 0-11-15,9 0-10 16,-3 0-2-16,2 0-1 16,6 0 1-16,0 0 1 15,0 0 1-15,36 2 11 16,22-2 52-16,31 0-16 16,32 0-18-16,25 3-17 15,24-1 14-15,23-2-5 16,17 1-4-16,11 2 17 15,5 2 11-15,1-2-12 16,7 5-13-16,4 1-16 16,-4 5-5-16,-3-1 0 0,-9 4-4 15,-10-3 2-15,-18-2-4 16,-23 1 0-16,-26-4-5 16,-27 0 3-16,-23-3 6 15,-27-2 2-15,-25-3 0 16,-19 1 0-16,-16-2 0 15,-8 0 1-15,0 0-2 16,0 0 0-16,-16 0-1 16,-17 0-16-16,-18-2-49 15,-20 1 23-15,-20-3 17 16,-11 4 16-16,-15-3-21 16,-25 0-40-16,-18-1-4 15,-14-1-34-15,-12 0-43 16</inkml:trace>
  <inkml:trace contextRef="#ctx0" brushRef="#br0" timeOffset="124593.18">10943 16120 44 0,'-167'-5'169'15,"12"-1"-95"-15,23 3-17 16,27 3-30-16,28 0-8 16,22 0-18-16,28 0 5 15,15 0 5-15,12 0-6 16,0 0 6-16,28 3-2 15,-4059 1 34-15,8191 2 5 16,-4050-2-25-16,27 2-4 0,27-2 4 16,15 3 8-1,9-2-20-15,2 2-7 0,5 3-4 16,7-4 0 0,-4 1 6-16,-4 0-3 0,-9-2 22 15,-2-1 7-15,-14 1-1 16,-19-2-15-16,-29 2-11 15,-31-1-3-15,-29-1-2 16,-28-3 0-16,-20 2 0 16,-8-2 0-16,-5 0 18 15,0 0 34-15,0 0-14 16,0 0-12-16,0 0-10 0,0 0-5 16,0 0-11-1,0 0 0-15,0 0-10 0,0 0-26 16,-2 0-29-1,-13 0-21-15,-10 0-20 0,-13 0-94 16</inkml:trace>
  <inkml:trace contextRef="#ctx0" brushRef="#br0" timeOffset="129143.5">12851 6479 144 0,'0'0'383'0,"0"0"-359"16,0 0-14-16,0 0 49 16,0 0-24-16,0 0-15 15,0 0-7-15,19 7-9 16,9 10 15-16,4 2-12 15,9 5-4-15,2 4 6 16,8 0-5-16,6 1-1 16,7-2-2-16,8 2 1 15,2-5-1-15,2-6 0 16,-1-2-1-16,1-4-2 16,-1-9 0-16,0-3 4 15,6 0 2-15,0-3-4 16,7-11 1-16,6-4 0 15,5-3 0-15,5-6-1 0,2-5 0 16,10-6 0 0,5-5 0-16,1-8 1 0,-9-1 0 15,-16 4-1-15,-19 5-3 16,-18 7 3-16,-20 11-1 16,-17 4 3-16,-12 7-2 15,-10 6 10-15,-1 3 0 16,0 3-8-16,-6 2-2 15,-23 0-33-15,-11 4 3 16,-11 13 14-16,-11 7-4 16,-12 5 0-16,-8 5 12 15,-18 7 1-15,-13 5 2 16,-4 3-14-16,-1 1-32 16,8-8 30-16,3-13 2 15,11-8 15-15,-3-8 4 0,-2-3 25 16,0-2 11-16,-8-5-7 15,0-3-19-15,-3-2-8 16,3-10-2-16,2-3 2 16,10-3-2-16,9-2 0 15,10 3 0-15,9-4-2 16,9 5 0-16,6 0-10 16,4 5 8-16,9 0 4 15,14 4-4-15,12 5-4 16,12 2 6-16,3 0-9 0,0 0-48 15,28 2 19-15,22 10 38 16,22 2 4-16,19 3 5 16,9 0-4-16,17-2-3 15,10 1 17-15,14-3 11 16,10-4-7-16,0-3-12 16,-9-3-5-16,-17-3-4 15,-16 0-5-15,-14-4 1 16,-19-6 0-16,-7-4 4 15,0-1 1-15,-6-3 2 16,12-5-3-16,0 0-1 16,1-2-5-16,-10 1-8 15,-10 6-2-15,-19 7 16 16,-11 6-6-16,-17 2 5 0,-3 3-38 16,-5 0 7-16,-1 0-15 15,0 5 29-15,-1 5 14 16,-33 2 4-16,-13 0 4 15,-17-1 12-15,-20 2 39 16,-13-3-13-16,-16 3 1 16,-11-4-34-16,-11 0-5 15,-6-1-4-15,-6-2-24 16,1-3-135-16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5:54.464"/>
    </inkml:context>
    <inkml:brush xml:id="br0">
      <inkml:brushProperty name="width" value="0.05292" units="cm"/>
      <inkml:brushProperty name="height" value="0.05292" units="cm"/>
      <inkml:brushProperty name="color" value="#FF0000"/>
    </inkml:brush>
  </inkml:definitions>
  <inkml:trace contextRef="#ctx0" brushRef="#br0">5706 2115 639 0,'0'0'2'15,"0"0"1"-15,0 0 16 0,0 0 55 16,0 0-19-16,0 0-20 16,0 0-16-16,0 0-10 15,-67-14-7-15,67 14-2 16,0 0-1-16,26 0-5 15,31 0 2-15,37 0 4 16,31-3 6-16,28-1-5 16,21-1-2-16,20 1 1 15,13 1 0-15,5 1 0 16,-5-2-14-16,-7 0-3 16,-21-5-4-16,-10 0 12 0,-26-1 6 15,-27 0 1 1,-25-1 2-16,-28 2-3 15,-24 2-16-15,-24 3-19 16,-15 2 15-16,-5-1 16 0,-52 0-25 16,-29 3-66-16,-39 0-83 15</inkml:trace>
  <inkml:trace contextRef="#ctx0" brushRef="#br0" timeOffset="317.08">5311 2308 122 0,'0'0'253'15,"0"0"-252"-15,0 0-1 16,0 0 44-16,171 19 47 0,-55-19-15 16,32 0 3-16,34 0-43 15,18-1-13-15,31-6-21 16,12 1 4-16,2-2-5 15,4-3 2-15,-18 0 2 16,-15-1-1-16,-15-3 3 16,-20 3-4-16,-24 0-1 15,-27 2-4-15,-30 5-7 16,-31 1-16-16,-33 1 12 16,-27 1-1-16,-9 1-6 15,-37 1-23-15,-44 0 8 0,-36 0-30 16,-40 1-17-1,-30 4-19-15</inkml:trace>
  <inkml:trace contextRef="#ctx0" brushRef="#br0" timeOffset="615.36">6351 2273 255 0,'-183'8'257'0,"56"-1"-175"16,53-1-42-16,36-2-38 16,25-1-1-16,13-2 1 15,0 2 0-15,27-3 0 16,47 3 10-16,38-1 23 15,48-2-1-15,43 0-27 16,22 0-2-16,21-5-4 0,-3 1-2 16,-16-1 1-16,-10-3-6 15,-20 0-5-15,-16-3 10 16,-17-3 2-16,-6 1 10 16,-16-2 0-16,-15 5-11 15,-14 0 1-15,-27-1 1 16,-27 4-2-16,-25 3 11 15,-22 3 37-15,-10 1-16 16,-2-2-21-16,0 2-11 16,0 0-25-16,0 0-100 15,0 0-162-15</inkml:trace>
  <inkml:trace contextRef="#ctx0" brushRef="#br0" timeOffset="5514.29">13060 2044 426 0,'0'0'19'16,"0"0"-19"-16,0 0 17 15,0 0 10-15,0 0-5 16,0 0 18-16,0 0-18 15,181 0-16-15,-103 0 2 0,10 0 4 16,13 0-2-16,16 0-8 16,9 4 4-16,13 1-2 15,5-1-2-15,-6-1-2 16,-6-1 1-16,-11-1-1 16,0-1 3-16,1 0-1 15,7 0-1-15,4 0 0 16,5 0 0-16,0 0 4 15,-4 5-4-15,0 0-1 16,-3-1 0-16,-7 1 0 16,3 0 0-16,0 0 0 15,-1 2-3-15,-3-2 2 16,-7 0-1-16,-7-1-2 0,-9 1-3 16,0-2-6-16,2-3 12 15,-1 5-2-15,2-2-15 16,-6 3 6-16,4-3-1 15,2 4-19-15,7-1 12 16,5-2-2-16,4 3-16 16,1-2 12-16,-5-1 20 15,6 1-48-15,-1-2 48 16,-3-1 0-16,-7 1 1 16,-3 0 5-16,-11-2 1 15,-2 2 17-15,2 0-17 16,0-1 14-16,4 4-5 15,-3-1 34-15,-3 1-31 16,-10-1-7-16,2 1 1 0,2 0 1 16,6 3 8-16,-1-2 1 15,-4 2 0-15,-3-5-12 16,-2 3 5-16,-3-2 7 16,1 0-6-16,-6-1-6 15,3-1-4-15,-9-1 3 16,-7-2 1-16,-13 3 3 15,-15-3-4-15,-16 0 4 16,-9 0 6-16,-7 0 3 16,-3 0-10-16,0 0-7 15,-7 0-47-15,-30 0-76 16,-19 0-111-16</inkml:trace>
  <inkml:trace contextRef="#ctx0" brushRef="#br0" timeOffset="9033.95">7126 6288 233 0,'0'0'74'0,"0"0"-73"15,0 0 31-15,0 0 49 0,0 0-26 16,0 0-2 0,0 0-21-16,58 0-14 0,-58 0 2 15,0 0-2-15,0 0-10 16,0 0 22-16,0 0-12 16,0 0-5-16,0 0 2 15,0 0-13-15,-9 0-1 16,-3 0 2-16,6 0-3 15,3 0 0-15,0 0 0 16,3 0-1-16,0 0 1 16,0 0-3-16,36 0 2 15,14 0 2-15,15 0-2 0,16 0 2 16,6 0-1-16,16 0 0 16,15 0-1-16,15-1 1 15,13-1 6-15,0 0-3 16,-10 1-2-1,-7 1 9-15,-12-2-6 0,-11 2 0 16,-21 0-4-16,-34 0 0 16,-27 0-8-16,-24 0-4 15,0 0-11-15,-26 0-8 16,-35 0-10-16,-22 0-63 16,-13 0-25-16,-6 0-83 15</inkml:trace>
  <inkml:trace contextRef="#ctx0" brushRef="#br0" timeOffset="9399.55">6616 6341 249 0,'0'0'303'0,"0"0"-303"16,0 0-23-16,0 0 8 15,0 0 1-15,0 0 14 16,-60 38 29-16,130-31 0 15,31 1 14-15,25-3-26 16,19 0-4-16,8 0 21 16,10-1 1-16,0-3-8 15,-1 1 2-15,-10-2 3 16,-8 0-9-16,-12 0 9 0,-19-3-6 16,-13-1-21-16,-18 1-2 15,-25 0-3 1,-20 3 3-16,-19-1 0 0,-12-1 4 15,-6 2 9-15,0 0 24 16,0 0-15-16,0 0-15 16,0 0-10-16,0 0-11 15,0 0-16-15,0 0-46 16,-6 0-49-16,-13 0-53 16,-10 0-160-16</inkml:trace>
  <inkml:trace contextRef="#ctx0" brushRef="#br0" timeOffset="17784.88">5457 9440 125 0,'0'0'16'16,"0"0"6"-16,0 0 12 16,0 0-2-16,0 0 5 15,0 0 30-15,0 0-12 16,-17 5-23-16,17-5-7 15,0 0 16-15,0 0 13 16,0 0-32-16,0 0-3 16,0 0-4-16,0 0-12 0,0 2-3 15,0-1 0 1,0 3-5-16,0 1 5 0,0 0 2 16,0 5 4-16,4-1 0 15,1 4-5-15,1-1 6 16,2 2 1-16,-1-1-2 15,0 0 9-15,1-3-15 16,-2-2 0-16,1-2 11 16,-3-3-9-16,4-3 7 15,14 0 33-15,18 0 20 16,22-9-19-16,20-6-32 16,0-3-7-16,3-2 0 15,2 0-1-15,-7-2-1 16,-6 0-3-16,-9 3 3 15,-16 0-4-15,-19 7 1 0,-9 1-4 16,-12 5 5 0,1-1 0-16,0 2 0 0,-3 0-1 15,2-2-18-15,0 2-5 16,-1 0-27-16,4-2-29 16,-4 1-35-16,-8-1-118 15</inkml:trace>
  <inkml:trace contextRef="#ctx0" brushRef="#br0" timeOffset="23581.54">17728 7383 271 0,'0'0'29'0,"0"0"1"16,0 0 18-1,0 0 2-15,0 0-25 0,0 0 8 16,0 0 0-16,0-9 1 16,0 9-4-16,0 0 5 15,0 0-19-15,0 0-9 16,0 0 0-16,0 0-2 15,6 0-3-15,6 0-1 16,12 0-1-16,14 0-1 16,8 0-1-16,8 0 2 15,6 0 0-15,11 0 0 16,4 0 3-16,3 0-2 16,-2 0 1-16,1 0 5 15,-4 0-3-15,5-3 0 16,3 2-1-16,4-5-2 0,3 2 1 15,3-3-2 1,-2-1 0-16,-9 1 1 0,-2-3-1 16,-5 4 0-16,-7 0 0 15,-1 1-3-15,-2 0-1 16,-3 1 2-16,-8 1 0 16,-7-2 2-16,-9 2 0 15,-17 0-1-15,-10 1-2 16,-3 1 1-16,-6 1 2 15,0 0 0-15,0 0-5 16,-9 0-12-16,-16 0 9 16,-5 0 3-16,-8 3-3 15,-7 1-6-15,-5-1 14 0,-9 1-13 16,0-1 5-16,-3 1-4 16,2 1-16-16,-1-1-6 15,-10 0-4-15,-8 2-12 16,-5-3-2-16,-13 2-38 15,-10-2-107-15</inkml:trace>
  <inkml:trace contextRef="#ctx0" brushRef="#br0" timeOffset="33137.69">19412 7386 10 0,'0'0'63'16,"0"0"-8"-16,0 0-23 16,0 0-20-16,0 0-9 0,0 0-3 15,0 0 0-15,0 0 0 16,-2 0 0-16,2 0 4 15,0 0 22-15,0 0-11 16,0 0 6-16,0 0 4 16,0 0-2-16,0 0-4 15,0 0 0-15,0 0-9 16,0 0 5-16,0 0-5 16,0 0-2-16,0 0 3 15,0 0-8-15,0 0 5 16,0 0 3-16,0 0-5 15,0 0 17-15,0 0-5 16,0 0-12-16,0 0 14 0,0 0-17 16,0 0 4-16,0 0-4 15,0 0 3-15,0 0-2 16,0 0 12-16,0 0-11 16,0 0 4-16,0 0 7 15,0 0-8-15,0 0-8 16,0 0-1-16,0 0 1 15,0 0 3-15,0 0-3 16,0 0 0-16,0 0 0 16,2 0-4-16,12-3-22 15,5 3-31-15,-3-2-7 16,-7 2-22-16,1-4-143 0</inkml:trace>
  <inkml:trace contextRef="#ctx0" brushRef="#br0" timeOffset="33236.6">19412 7386 343 0</inkml:trace>
  <inkml:trace contextRef="#ctx0" brushRef="#br0" timeOffset="33665.69">19412 7386 343 0,'-169'-47'22'0,"169"47"13"16,0 0 32-16,24 0-14 0,19 0-42 15,17-1-4-15,13 1 9 16,9 0 2-16,12 0-14 15,3 0 13-15,12-2-7 16,-6 2 0-16,-5-1 0 16,-15-2-10-16,-15 3 0 0,-25-4 0 15,-17 4 1-15,-16 0 5 16,-10 0-6-16,0 0 4 16,-30-3 7-16,-33 3-11 15,-25-1-20-15,-17 1-5 16,-12 0-10-16,-5 0-1 15,-3 0-13-15,5 1 29 16,10 2 13-16,20 2 6 16,26-2-3-16,17 1 1 15,26-1 3-15,12-3 0 16,9 2 0-16,0-2 0 16,24 0 11-16,25 4 8 0,18-3 12 15,12-1-1-15,6 0-17 16,9 0 4-16,0 0 2 15,3 0 11-15,-6 0-16 16,-18 0-7-16,-7 0 5 16,-17-1-5-16,-16 1-2 15,-21-2-5-15,-8 0 0 16,-4 2-9-16,-10 0-20 16,-34 0-54-16,-23 0-84 15</inkml:trace>
  <inkml:trace contextRef="#ctx0" brushRef="#br0" timeOffset="34599.6">16043 8104 43 0,'0'0'436'0,"0"0"-430"15,0 0-3-15,0 0 14 16,0 0 13-16,0 0-9 16,0 0 3-16,-122-14 5 15,114 14 1-15,6 0-12 16,0-2-3-16,2 1 6 15,0 1 10-15,0-3 1 16,17 0-8-16,29-5-24 0,24 0-18 16,12 0 12-1,12 0 4-15,0 2 0 16,-3 0 0-16,-13 1 2 0,-15 4 0 16,-19 1 0-16,-23 0-18 15,-17 0-26-15,-4 0-24 16,-19 0 3-16,-31 4 55 15,-16 6 9-15,-12-1-67 16,1 1-129-16</inkml:trace>
  <inkml:trace contextRef="#ctx0" brushRef="#br0" timeOffset="35782.69">17743 8875 358 0,'0'0'8'0,"0"0"-6"16,0 0-2-16,0 0-2 16,0 0 2-16,0 0 4 15,0 3 3-15,0-3 7 16,0 0 19-16,0 0 1 16,0 0-10-16,0 0 7 15,15 0-6-15,5 0-17 16,10 0 2-16,5 0-3 15,14 2 0-15,9-2 2 16,6 1 4-16,14 1-1 16,-1 1-1-16,6-3-6 0,0 4-5 15,-3-1 0-15,4-1 1 16,-6 0-1-16,-2 1 0 16,-8-2 0-16,-11 1 0 15,-14 1 0-15,-17-3 0 16,-13 0 0-16,-6 2 0 15,-7-2 1-15,0 0 20 16,0 0 24-16,0 0-8 16,0 0-18-16,0 0-14 15,0 0-5-15,0 0-13 0,-1 0-22 16,-15 0-23 0,-4 0-44-16,-2 0-116 0</inkml:trace>
  <inkml:trace contextRef="#ctx0" brushRef="#br0" timeOffset="37029.6">19406 9043 293 0,'0'0'198'16,"0"0"-198"-16,0 0-2 16,0 0 2-16,0 0 17 15,0 0 19-15,0 2-1 16,0-2-15-16,0 0 7 16,0 0-6-16,0 0 0 15,0 0 0-15,0 1-9 16,0-1 0-16,0 0 4 15,0 0-6-15,0 0-7 16,4 0 6-16,26 0 2 0,10 0-10 16,11 0-1-16,9-1-1 15,5-1 1-15,4 2 0 16,13-1 0-16,3 1 0 16,-3 0 0-16,-1 0-2 15,-14 0 2-15,-14 0 0 16,-20 0 0-16,-21 0-5 15,-12 0-12-15,0 0-5 16,-15 0-4-16,-38-2 4 16,-22 1-5-16,-25-2-26 15,-13 1-1-15,-5-3 1 16,-1 4-5-16,7-2 28 16,16 2 30-16,21 1 11 15,25 0 9-15,23 0-5 0,16 0-2 16,11 0 5-16,0 0 27 15,26 0-16-15,22 0-24 16,14 0 4-16,16 0 0 16,5 1 2-16,4 2-10 15,7 0-1-15,6 0 0 16,3-1 0-16,6-2-15 16,-9 0-118-16</inkml:trace>
  <inkml:trace contextRef="#ctx0" brushRef="#br0" timeOffset="37698.47">22022 9036 377 0,'0'0'0'16,"0"0"2"-16,0 0 1 15,0 0 61-15,0 0-30 16,0 0 11-16,-72-11-14 16,67 10-8-16,5 1 0 15,0 0 5-15,0 0-13 16,5 0-2-16,30 0-9 16,13 0-3-16,11 0 1 15,8 0-2-15,3 0 0 16,-3 0 0-16,-5 0 0 15,-2 0 2-15,-10 0-2 16,-20 0 2-16,-17 0-4 16,-13 0 2-16,0 0-3 0,-23 0-18 15,-37-2 8-15,-27-1-17 16,-25-2-24-16,-7-1-19 16,5 1 22-16,14 2 25 15,23-2 8-15,19 4 18 16,24-1 3-16,22 0 19 15,9 2 36-15,3 0 8 16,19 0-48-16,29 0-15 16,19 0-3-16,12 2 0 15,2 3 5-15,8 1-2 16,1-1 8-16,-2 2 3 0,-5-1 1 16,-16-2-7-1,-10 0-5-15,-19-1-3 0,-12 1-8 16,-22-4-45-16,-4 0-109 15,-16 0-131-15</inkml:trace>
  <inkml:trace contextRef="#ctx0" brushRef="#br0" timeOffset="40048.2">17929 13643 558 0,'0'0'18'0,"0"0"-17"15,0 0 12-15,0 0 29 16,0 0-7-16,0 0-6 15,-33 0-14-15,33 0-1 16,0 0-7-16,0 3-7 0,0 1 2 16,0 0-2-1,0 2 3-15,0 4-2 0,0 2 5 16,-3 7 3-16,-6 7 16 16,-5 6 7-16,3 2-26 15,-2 3-5-15,1-1 3 16,4-5-1-16,6-2-3 15,2-5 0-15,0-9 0 16,0-3 7-16,0-7 9 16,14-3 6-16,10 1 9 15,10-3 7-15,26 0 10 16,23-12-13-16,28-8-11 0,28-8-3 16,30-5-11-1,30-11-2-15,16-7-5 0,17-4-1 16,-10-5 2-1,-17 5-2-15,-29 5-2 0,-39 12-1 16,-40 12-4-16,-25 11 2 16,-27 5 1-16,-15 4-1 15,-16 1-8-15,-8 3 5 16,-6 2-7-16,0-1-10 16,0 0-20-16,0-4-22 15,0 1-39-15,-6-3-116 16</inkml:trace>
  <inkml:trace contextRef="#ctx0" brushRef="#br0" timeOffset="55095.59">11257 10464 306 0,'0'0'91'16,"0"0"13"-16,0 0-49 16,0 0-12-16,0 0 2 15,0 0-31-15,0 0 7 16,0 0-1-16,46-34-16 15,-41 34-3-15,4 0-1 16,7 0-2-16,-1 14-5 16,-2 6 4-16,-13 13 3 15,0 12-2-15,-44 17 2 16,-25 19 0-16,-19 17 3 16,-15 16 0-16,-1 6-4 0,2 3 1 15,2 6-8-15,14-5 2 16,26-3-11-16,27-10-19 15,32-20-6-15,1-13 33 16,25-11 7-16,10-10-8 16,-4-8 8-16,-3-4 2 15,-6-6-3-15,0-5 3 16,-3-7 0-16,0-5-4 16,5-10-7-16,6-10 2 15,13-2 9-15,10-7 3 16,6-12-2-16,0-2-1 0,-12-1 0 15,-11 5-1-15,-18 6 1 16,-6 6 1-16,-12 5-1 16,0 2-19-1,-9 12 13-15,-12 6 4 0,-4 7 2 16,0 11 0-16,1 8-8 16,-2 12 2-16,1 7 6 15,5 2-4-15,14 5-63 16,6-6-21-16,6-4 14 15,23-8 63-15,-13-8 6 16,-12-10 0-16,-4-9 5 16,-4-11 7-16,-21-7 105 15,-4-8 27-15,-8-1-29 16,-2 0-31-16,2-9-2 0,0-6-38 16,7-1-9-16,6-4 3 15,10 1-27-15,5 3-2 16,5 3-4-16,4 5-8 15,0 3-17-15,0-1-29 16,0 1-47-16,15-1-67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6:41.101"/>
    </inkml:context>
    <inkml:brush xml:id="br0">
      <inkml:brushProperty name="width" value="0.05292" units="cm"/>
      <inkml:brushProperty name="height" value="0.05292" units="cm"/>
      <inkml:brushProperty name="color" value="#FF0000"/>
    </inkml:brush>
  </inkml:definitions>
  <inkml:trace contextRef="#ctx0" brushRef="#br0">7576 5663 388 0,'0'0'78'16,"0"0"-64"-16,0 0 46 16,0 0-12-16,0 0-12 15,0 0-2-15,0 0-13 16,0 0-8-16,0 0-8 0,0 0-3 16,0 0-2-16,0 0 3 15,2 0-3-15,18 0 0 16,10 3-1-16,14 2 1 15,11 1 0-15,12 2-1 16,18 2 1-16,13 2 0 16,11-3 0-16,4-1 1 15,4 3-1-15,4-5-1 16,5-1 1-16,4-2 1 16,3-3-1-16,-8 0 0 15,-2 0 1-15,-2-8-1 16,-7-1 0-16,-2-4 0 0,-7-2 1 15,-13 1-1 1,-5-3 0-16,-15 3-1 16,-12 1 1-16,-10 3-1 0,-13 3 1 15,-9-1 0 1,-7 7 5-16,-9-4-5 0,-3 3-3 16,-5 1 1-16,-2-1 0 15,1 2-5-15,-3 0 1 16,0 0 5-16,0 0-6 15,0 0-14-15,-13 0 6 16,-25 0 5-16,-15 3 8 16,-12 4 2-16,-12 0-1 15,-8 2 0-15,-15 1 0 0,-17-2 1 16,-16 1 1 0,-10-1 0-16,-10-1-1 0,-2 0-2 15,-6-4-5 1,-5 0-5-16,9-3 10 0,7 0-5 15,16 0 4 1,17 1 3-16,10 0 0 0,19 1-1 16,13 0 0-16,18 0 1 15,11-1-1-15,18 3-3 16,16-4 2-16,7 0-3 16,5 3-14-16,0 2-33 15,26 0 43-15,26 2 9 16,21 4 10-16,23-3-2 15,18 1 0-15,12 1 3 0,14-5 5 16,16 2 3-16,10-2-4 16,11-2-4-16,0-3-5 15,-4 0-3-15,-5 0 5 16,-8-5-5-16,-6-5 5 16,-20-2-1-16,-34 3 15 15,-30 1 9-15,-31 3-4 16,-19 2-1-16,-11 0-9 15,-8 3-3-15,-1-1 2 16,0 1-4-16,0 0-10 16,0 0 2-16,0 0-4 15,0 0-27-15,0 0-59 16,0 0-87-16,-12 0-247 0</inkml:trace>
  <inkml:trace contextRef="#ctx0" brushRef="#br0" timeOffset="9875.48">10234 11613 502 0,'0'0'9'0,"-60"-65"28"16,36 28 11-16,11-1 4 16,13-1-8-16,0 2 11 15,32 8-22-15,12 5-1 0,13 7-15 16,4 4-10-1,15 3-7-15,6 4 0 0,4 6-1 16,1 0 1-16,-11 10-5 16,-18 12 3-1,-19 17 1-15,-27 19 2 0,-12 16-2 16,-69 20-2-16,-32 15 0 16,-25 8-8-16,-5 6-2 15,1 5-31-15,16-4-10 16,20-8 20-16,19-11 24 15,25-11 5-15,21-9 5 16,16-8 0-16,10-4 0 16,3-3 6-16,12-6-6 15,26-5-3-15,12-12-14 0,16-7-10 16,9-12-2-16,10-7 25 16,-3-12 4-16,5-4 0 15,-3-5 0-15,-3-7-7 16,-15-7-18-16,-19 0-1 15,-22 3 23-15,-23 5 3 16,-2 3 16-16,0 3 20 16,-22 0-34-16,-9 3-1 15,-7 6 3-15,5 8 11 16,3 9 7-16,5 6-11 16,6 9 2-16,10 5 8 15,5 4-21-15,4 1 0 16,0 2-5-16,4-1-10 0,16-4 9 15,2-2-6 1,3-3-3-16,-1 1 15 0,-8-4 3 16,-7-2-3-16,-2-5 1 15,-7-6 2-15,0-3 5 16,0-2 15-16,-11-5 3 16,-5-1 30-16,-8-3 14 15,-3 1-27-15,-3-4-8 16,-1-3-14-16,3 0 4 15,1-4-6-15,2-1-9 16,3-2 2-16,5 0-6 16,5-9-6-16,-2-3-5 0,11-5-29 15,3 0-17 1,0 0-61-16,0-3-88 0</inkml:trace>
  <inkml:trace contextRef="#ctx0" brushRef="#br0" timeOffset="12075.08">15239 5339 519 0,'0'0'39'0,"0"0"-28"15,0 0 55-15,0 0-5 16,0 0-15-16,0 0-20 16,-4 0-6-16,4 0-12 15,0 0 2-15,0 0-3 16,0 0-2-16,3 0-5 16,27 0 0-16,18 0 0 15,15 0 3-15,12 0-3 16,8 0 0-16,9-3 0 15,9 2 1-15,4-3-1 16,-1 0 2-16,-7-1-2 0,-6 1 0 16,-16-1 0-16,-12 0 1 15,-16 1-1-15,-15 0 0 16,-7 3 0-16,-20-1 0 16,-5 2-1-16,0-1 1 15,0 1-8-15,-12-2-8 16,-27 2-34-16,-27 0-41 15,-22 0-3-15,-20 0-16 16,-18 3-129-16</inkml:trace>
  <inkml:trace contextRef="#ctx0" brushRef="#br0" timeOffset="12513.83">14913 5373 427 0,'0'0'10'0,"0"0"-10"16,0 0 0-16,0 0 4 15,0 0 18-15,0 0 26 16,188 12-25-16,-94-12-4 16,13 0 8-16,5-2 17 15,3-3-13-15,-9 0-19 16,-11 1-12-16,-17 1 0 16,-15 0 0-16,-13 1 0 15,-12 0 0-15,-8-1 0 16,-10 0 0-16,-6 2 0 15,-2 1 12-15,-8-2 10 0,0 1 11 16,-4 1-6-16,0 0-4 16,0 0-14-16,0 0 2 15,0 0 2-15,0 0 8 16,0 0-14-16,0 0-4 16,0 0 1-16,0 0 0 15,0 0 3-15,0 0 9 16,0 0 8-16,0 0-1 15,0 0 3-15,0 0-18 16,0 0-7-16,0 0-1 16,0 0 0-16,0 0-1 15,0 0 0-15,0 0-22 0,0 0-31 16,4 0-75 0,-4 0-49-16,0 0-331 0</inkml:trace>
  <inkml:trace contextRef="#ctx0" brushRef="#br0" timeOffset="13446.52">15264 5947 561 0,'0'0'16'0,"0"0"-12"16,0 0 50-16,0 0-3 16,0 0-33-16,0 0 11 15,-11-2-7-15,11 2-8 16,0 0 1-16,7-1-2 16,22-1-5-16,10 1 0 15,15-3-3-15,8 1 2 16,9-2-1-16,1 1 0 15,7-4 1-15,0 2 3 0,-2-2-3 16,-7 3 0-16,-11-1-6 16,-21 2-2-16,-14 2 1 15,-14 2-2-15,-10 0 2 16,0 0 3-16,0 0-3 16,0 0-4-16,-30 0 2 15,-15 0-15-15,-20 0-36 16,-20 0-10-16,-16 6 11 15,-12 5-29-15,-5-3 8 16,5 1 14-16,16 2 50 16,18-5 9-16,22 2 14 15,26-4 7-15,11 0 1 16,16-4-3-16,4 1 5 16,0-1 17-16,0 0-15 0,30 0-12 15,13 0 13-15,14 0-11 16,12 0 4-16,4 0 2 15,4-4 4-15,-4 0 6 16,-10 0-16-16,-12-1 0 16,-14 2-16-16,-14 3 9 15,-9-2 15-15,-9 1 0 16,-2 1-2-16,-3 0 24 16,0 0-22-16,0 0-7 15,0 0-17-15,0 0 0 16,1 0 0-16,6-4-15 0,14-6-50 15,8-4-136 1</inkml:trace>
  <inkml:trace contextRef="#ctx0" brushRef="#br0" timeOffset="14793.49">18271 5177 461 0,'0'0'21'16,"0"0"-1"-16,0 0 4 15,0 0-22-15,0 0 1 16,0 0 10-16,0 0 2 16,-14 36-2-16,5-22-6 15,4-1-5-15,1-3 4 16,4 0-1-16,0-3 12 15,0-3 4-15,0-1 7 0,4-3-6 16,4 0 14-16,9 0 23 16,5-5-13-16,10-7-12 15,8-7-27-15,4-1 8 16,2-4-8-16,5-2 1 16,-1-1-2-16,-4 0-3 15,-3-2-2-15,-6 7 0 16,-4 2 3-16,-5 5-1 15,-2 4 8-15,-13 3-11 16,4 2 1-16,-5 3-1 16,-3-1 0-16,2 1 0 15,-9 2 0-15,1 0 0 0,-3 1 0 16,0 0-1 0,0 0-5-16,0 0-16 0,0 0-35 15,0 0-48-15,0 5-17 16,-3 4-29-16</inkml:trace>
  <inkml:trace contextRef="#ctx0" brushRef="#br0" timeOffset="16131.84">16293 5825 11 0,'0'0'18'0,"0"0"-18"16</inkml:trace>
  <inkml:trace contextRef="#ctx0" brushRef="#br0" timeOffset="16979.43">17884 5825 262 0,'0'0'49'0,"0"0"-39"15,0 0 38-15,0 0 26 16,0 0-17-16,0 0-3 15,0 0-9-15,-4 0-2 16,4 0-7-16,0 0-10 16,0 0-6-16,0 0-15 15,0 0 2-15,0 0-4 16,0 0 12-16,0 0-9 16,0 0-4-16,7 0 4 15,10 0-3-15,4 0-1 16,4 0 1-16,5 0-6 15,9 0 1-15,10 0 0 16,4-2 2-16,11 1 0 16,-5-2 2-16,2 2 0 0,-9-1-4 15,-7-1 2-15,-15 3-2 16,-11-2 4-16,-9 0-2 16,-8 2 1-16,-2 0-1 15,0-1-1-15,0 1-3 16,0 0-14-16,-30 0-7 15,-13 0-7-15,-12 0-30 16,-15 1-15-16,-7 3-9 16,-6 2-45-16,0 0-135 15</inkml:trace>
  <inkml:trace contextRef="#ctx0" brushRef="#br0" timeOffset="17015.55">17884 5825 194 0</inkml:trace>
  <inkml:trace contextRef="#ctx0" brushRef="#br0" timeOffset="17231.6">17884 5825 194 0,'-116'20'139'0,"116"-20"-82"0,2 0-7 16,24 0-20-16,7 0-30 15,8 0 15-15,8 0 11 16,2 0 1-16,8-3 2 16,9 2 22-16,0-5-3 15,-1 3-8-15,-9-4 2 16,-7 5-6-16,-20 1-20 16,-8-2-5-16,-10 2 0 15,-7 1 13-15,-5 0 3 16,-1 0-8-16,0 0-14 0,0 0-3 15,0 0-2 1,0 0-7-16,0 0-14 0,0 0-39 16,0 0-50-16,-20 1-28 15,-23 5 1-15</inkml:trace>
  <inkml:trace contextRef="#ctx0" brushRef="#br0" timeOffset="19160.6">17553 6367 219 0,'0'0'227'0,"0"0"-212"15,0 0-9-15,0 0 47 16,0 0-17-16,0 0-15 15,21 0 11-15,-9 0 2 0,0 0-15 16,6 0-11 0,9 0 3-16,4 0-10 0,11 0 3 15,4 3-3-15,8 1-1 16,10-1 0-16,10 1 0 16,10 0 0-16,5 0 3 15,4 1 9-15,2-2-6 16,4 0 5-16,2 1-5 15,11 0 1-15,3-4-2 16,-3 1 2-16,4-1-2 16,-5 0-5-16,-7 0 6 15,-3 0-5-15,-2-3-1 0,-10-1 1 16,-6-2 0 0,-3 1-2-16,-4-2 4 0,-10 1-3 15,-8 0 0-15,-12 1 0 16,-7 1 0-16,-9-1 0 15,-3 0 1-15,-9 0-2 16,-2 3 2-16,-9-1-4 16,-2 1 7-16,-4 2-6 15,-1 0 4-15,0 0-3 16,0 0 1-16,0 0-13 16,0 0 7-16,-13-3-4 15,-16 3-4-15,-8 0-5 16,-9 0 12-16,-6 0 3 15,-10 3 3-15,-9 3-1 16,-12 0 1-16,-7 1-4 16,-8 0-3-16,-7-2 2 15,-4 2-4-15,5-1 10 0,-8 0-2 16,-6-1 2-16,-1 1 0 16,0-2 0-16,4 1 0 15,12-3 0-15,1-1 0 16,-5-1 0-16,5 0 0 15,-2 0-2-15,12 0 2 16,14 0 0-16,14 0 0 16,12 0 0-16,16 0 0 15,15 0-1-15,12 0 1 16,9 0 0-16,0 0-5 0,6 0 2 16,30 0-21-1,16 0 23-15,10 0 0 0,8 0-4 16,11 2 5-16,9-1 0 15,8-1 6-15,11 0 0 16,8 2 6-16,3-2 6 16,11 0-4-16,1 0-4 15,-2 0-1-15,-5 0 5 16,-7-3-4-16,-2 0-4 16,-10 1-6-16,-12-1 0 15,-18 1-1-15,-13-1 1 16,-8 2-1-16,-12-1 1 15,-6-1 0-15,-8 2 0 0,-13 1 0 16,-7-2 3-16,-8 2-1 16,1 0 20-16,-2 0-2 15,0 0-3 1,0 0 0-16,0 0-7 0,0 0-10 16,0-3-13-16,-2-1-70 15,-18-1-153-15</inkml:trace>
  <inkml:trace contextRef="#ctx0" brushRef="#br0" timeOffset="20895.47">3416 11979 531 0,'0'0'31'15,"0"0"-31"-15,0 0 30 16,0 0-20-16,0 0-5 16,0 0-4-16,78 0 0 15,-44-3-1-15,0 3 20 16,5-1 18-16,10 1 12 16,4-2-43-16,10 1 5 15,9 1 2-15,5 0-3 0,9 0 8 16,2 0-2-1,3 0-4-15,1 3-7 16,7 1 2-16,3 0-4 0,9 0 5 16,2 0-8-16,1-1 5 15,-8-1-5-15,2-1 0 16,1-1-1-16,-4 0 0 16,3 0 1-16,-3 0-1 15,-2 0 0-15,-2 0 0 16,-5 0 7-16,-7 0 1 15,-1-1 4-15,-4 1-3 16,-13 0-4-16,-5 0-4 16,-8 0 0-16,-13 0-1 15,-5 0 1-15,-4 2 7 0,-5-2-4 16,4 0 5 0,4 2 15-16,-1-2-15 0,-2 0-5 15,-2 0 4-15,-8 0-8 16,-10 0 1-16,-4 0 0 15,-3 0-1-15,-4 0 1 16,-4 0 5-16,2 0-4 16,-3 0-2-16,0 0-5 15,-3 0-31-15,-32 0-14 16,-16-6-108-16,-23 1 12 16,-17-1-55-16</inkml:trace>
  <inkml:trace contextRef="#ctx0" brushRef="#br0" timeOffset="21659.25">4004 11994 489 0,'0'0'39'16,"0"0"-32"-16,-172 7-8 16,123-5 2-16,15 0 6 0,4 0 25 15,3-1-14 1,5 1-11-16,-1 0-6 0,1 0 1 16,1 1 4-16,-1-1-1 15,2 1 2-15,7-3-6 16,1 3 10-16,6-3 12 15,3 1-13-15,-2-1-9 16,1 0-1-16,3 2 0 16,-3-2 0-16,0 0 0 15,1 1-1-15,3-1 1 16,-5 2 0-16,5-2 1 16,0 0-1-16,0 0 4 15,0 0 5-15,0 0 5 16,0 0 5-16,17 1-6 15,19 1 7-15,13-2 15 0,11 1-18 16,17-1 0 0,11 0-6-16,12 0 1 0,10 0 2 15,10 0-3-15,5 0-1 16,2-1 1-16,0-1-1 16,-2 2-9-16,-9 0 1 15,-10 0 1-15,-6 0-3 16,-6-1 0-16,3 1 2 15,-6-3 0-15,0 1 7 16,-7 2 8-16,-4-1-5 16,-4 1-10-16,-4 0 1 15,-1 0-1-15,-4 0-2 16,-2 0-1-16,2 0 1 16,-6 0 1-16,5 0 0 0,-4-3 0 15,-5 3 2-15,0-4-3 16,-11 3 0-16,-4-2 0 15,-5 1 0-15,-10 2 0 16,1-2 0-16,-5 2 1 16,-10 0-1-16,0 0 2 15,-9 0-4-15,-4 0 0 16,0 0-15-16,0 0-19 16,-2 0-38-16,-28-2-20 15,-16 1-16-15,-17-3-91 16</inkml:trace>
  <inkml:trace contextRef="#ctx0" brushRef="#br0" timeOffset="22246.01">3708 12007 493 0,'0'0'35'16,"0"0"-31"-16,0 0-4 15,0 0 49-15,0 0-16 0,0 0-13 16,-27 3 3-16,27-2-2 16,0 0-18-16,11 2 18 15,16 1 16-15,7 2-4 16,12 0-12-16,8-2 11 15,13 0-7-15,12-1-7 16,6-3-5-16,8 2 5 16,7-2-2-16,7 0-7 15,2 0 9-15,12 0-4 16,7 0-1-16,3 0 0 16,4 0-5-16,0 0-4 15,3 0-3-15,-1 0 2 16,-7 0 0-16,-8-3-3 15,-10 1 0-15,-12 2 1 16,-12-4 0-16,-11 3 0 0,-7 1 2 16,-12-3-3-16,-11 3 1 15,-14-3 0-15,-8 1 7 16,-13 1 9-16,-6 1 5 16,-3 0 15-16,-3 0-13 15,0 0-7-15,0 0-3 16,0 0-8-16,0 0-2 15,0 0-4-15,0 0-3 16,0 0-12-16,0 0-11 16,0 0-37-16,0 0-32 15,9-3-51-15,10-4-63 16</inkml:trace>
  <inkml:trace contextRef="#ctx0" brushRef="#br0" timeOffset="22976.42">7078 11950 172 0,'0'0'22'15,"0"0"50"-15,0 0 11 16,0 0-24-16,0 0-8 16,0 0-17-16,9 2 1 15,12-1-12-15,10-1-1 16,6 0-8-16,4 2-12 16,6-2 1-16,10 1 7 15,5-1 4-15,13 1 0 16,13-1-2-16,12 3 5 15,5-3-11-15,9 4-5 16,0-4 2-16,2 2-2 16,1 2 0-16,-3-1 3 0,-7 0-2 15,1 0 3-15,-5-1 2 16,-7 1 3-16,-13-3 2 16,-16 2 0-16,-16-2-6 15,-15 0-6-15,-17 0 0 16,-10 0 2-16,-9 0 0 15,0 0-2-15,-2 0-2 16,-30 0-17-16,-14-2-45 16,-16-1-32-16,-18 1-72 15</inkml:trace>
  <inkml:trace contextRef="#ctx0" brushRef="#br0" timeOffset="23434.37">7036 12018 452 0,'0'0'152'0,"0"0"-148"0,0 0-3 16,0 0 5-1,127 0 48-15,-70 0-19 0,-2 0 11 16,4 0-1-16,6 0-21 16,3 0-15-16,8 0-4 15,5 0 4-15,1 0-7 16,3 1 0-16,9 2 2 16,0 0 2-16,5 0-6 15,2 1 0-15,-1-1 0 16,-3 1 0-16,-5-1 0 15,-5 0 0-15,-4 0 1 16,-11 0-1-16,-10 0 0 16,-8-1-1-16,-17 0-3 15,-11-1-15-15,-13 2-1 16,-12-3 7-16,-1 0-7 0,0 0-19 16,-14 0 6-16,-24 0 6 15,-24 0-50-15,-20 0 8 16,-15-4-56-16,-20-3-218 15</inkml:trace>
  <inkml:trace contextRef="#ctx0" brushRef="#br0" timeOffset="23708.15">7413 12041 346 0,'0'0'99'0,"0"0"-81"0,0 0-3 16,0 0 25-16,127 1 45 15,-45 1-14-15,9-1-30 16,17-1-22-16,8 0 3 16,12 0 3-16,6 0 2 15,10 0 2-15,2 0-9 16,3 0 4-16,-12-3 5 16,-13-4 15-16,-24 0-7 15,-17-2-14-15,-12 0-23 16,-19-3-7-16,-7 0-29 15,-20-2-41-15,-7-2-70 16,-8-1-75-16</inkml:trace>
  <inkml:trace contextRef="#ctx0" brushRef="#br0" timeOffset="24213.72">9548 11635 286 0,'0'0'123'16,"0"0"-104"-16,0 0 71 16,0 0-15-16,0 0-12 15,0 0-24-15,94-37-4 16,-64 32-19-16,4 1-13 16,2 1 0-16,4 1 1 15,-4-2 0-15,-6 3-3 16,-4 0-1-16,-7 1 0 15,-5 0 0-15,-6 0-3 16,-4 0-1-16,-4 4-1 16,0 4 5-16,-7 6 0 0,-23 0-3 15,-9 5 3-15,-6 3 0 16,4 0 1-16,-5 2-1 16,7-2 1-1,3-3-1-15,1 0 1 0,10-1-1 16,6-4 0-16,5 0-1 15,7-2-23-15,1-2-19 16,6 0-29-16,0-3-77 16,0-2-151-16</inkml:trace>
  <inkml:trace contextRef="#ctx0" brushRef="#br0" timeOffset="24486.21">9316 11986 472 0,'0'0'1'0,"0"0"11"16,0 0 49-16,0 0-27 16,0 0 7-16,0 0-2 15,77 31-6-15,-44-31-11 16,-4 0 1-16,-3-3 0 16,-3-6 7-16,-9 1-5 15,-6 0 22-15,-5-2-29 16,-3 4 1-16,0 2 7 15,-17 1-25-15,-10 3 1 16,-7 0-2-16,0 0-1 16,2 1-11-16,2 7-12 15,5-2-81-15,4-1-93 16</inkml:trace>
  <inkml:trace contextRef="#ctx0" brushRef="#br0" timeOffset="28140.6">13557 9426 659 0,'0'0'36'16,"0"0"-32"-16,0 0 33 15,0 0 31-15,0 0-38 16,0 0-13-16,0 0-2 16,-7 0-6-16,7 0-7 15,0 0 1-15,1 0 6 16,20 0-6-16,6 0-1 16,13 0 4-16,8-1 6 15,15-2 0-15,10 1-5 16,9-2-1-16,10-1-4 0,1 2 0 15,-8-2-1-15,-8 2-1 16,-17 2 0-16,-20 1-10 16,-14 0-19-16,-13 0-4 15,-12 0-34-15,-1 0-35 16,-19 0-34-16,-39 6 25 16,-22 0-252-16</inkml:trace>
  <inkml:trace contextRef="#ctx0" brushRef="#br0" timeOffset="28345.85">13436 9484 575 0,'0'0'49'16,"0"0"-32"-16,0 0 39 0,0 0-15 16,0 0 6-16,184 2-4 15,-104-2-1-15,8 0-11 16,5 0-14-16,-2 0-2 15,-8 0-12-15,-10 0-3 16,-16 0-18-16,-18 3-28 16,-14-1-81-16,-14 2-53 15</inkml:trace>
  <inkml:trace contextRef="#ctx0" brushRef="#br0" timeOffset="32658.23">15210 11396 363 0,'0'0'95'0,"0"0"-95"15,0 0-8-15,0 0 8 16,0 0 8-16,0 0 16 15,0 0 25-15,-4 1-26 16,4-1-18-16,0 0 4 16,0 0-3-16,0 0 0 15,0 0 2-15,0 1 6 16,4 1-5-16,12 1 11 16,2-1-2-16,3 0-1 15,8 1-3-15,-3 0-6 16,7 1-3-16,0-2-4 15,5 4-1-15,-3-3 0 16,5 3 6-16,1-1-6 16,-1-1-1-16,1 0 1 15,6-1 0-15,1 1 2 16,-2-2-1-16,4 2-1 0,-3 0 0 16,-5-1 0-16,0-1 2 15,-4 0 2-15,-1 0-4 16,1 1 0-16,0-1-4 15,3 0 10-15,1 1-8 16,4-1 2-16,0 0 0 16,3 0 0-16,3 1 1 15,2-1-1-15,4 1 2 16,9 0-2-16,3 1 4 16,5-1-4-16,1 1-1 0,-4 2 1 15,-4-4 0-15,-7 2 4 16,-6-1-4-16,2 2 1 15,-4-2-2-15,2 2 1 16,2-4 0-16,6 5 6 16,4-4 7-16,2 3-8 15,3-3-2-15,-2 1-1 16,2-1-1-16,-5 2 1 16,-3-1 5-16,-2-1-7 15,3 1 0-15,0-2 1 16,1 2 1-16,-2-1-1 15,-1-1 2-15,-2 0 1 16,-1 1-4-16,-1-2 4 16,-1 2-1-16,1-2 2 15,0 1-5-15,4-1 0 16,3 0 0-16,5 0 0 0,-7 0 1 16,-3 0-1-16,-4 0 2 15,-6 0 1-15,-4-1-2 16,-2-1-2-16,-2-1 3 15,1 0-7-15,3 2 11 16,-8-2-6-16,-1 0 0 16,-2 1-5-16,-10-3 4 15,-1 3 2-15,-5-3 0 16,0 1-1-16,2 1-4 16,-3-2 4-16,-1 2 0 0,-3 0 3 15,-5 0-2-15,-5 3-1 16,-4 0 0-16,4 0 0 15,-5 0-4-15,0 0 2 16,0 0 0-16,0 0-2 16,0 0 0-16,0 0 0 15,0 0 0-15,-9 0-16 16,-8 0 17-16,-11 5-4 16,-3-1 5-16,-2 3-2 15,-6 0 4-15,-1 1-1 16,2-1 1-16,-4 0-3 15,0-1 1-15,-7-2 1 16,-1 2 1-16,-5-3 5 16,-3 0-5-16,-6 1-4 15,-4 0 3-15,-7-1 1 0,-4 0 0 16,-4-3 0 0,-5 0 0-16,-1 0 0 0,-7 0-3 15,-8 0-2-15,-3 0 3 16,-7-3 1-16,5-1 1 15,-1-3-7-15,1 4 7 16,9-2 1-16,4 2-1 16,5 2-2-16,4-3 0 15,5 3-5-15,-1 1-2 16,0-2 8-16,0 2 1 0,-7 0-6 16,-4 0 4-1,2 0-1-15,2 0 1 0,4 0 0 16,9 0 0-16,3 0-2 15,-1-2 3-15,-2 1-4 16,-1 0 5-16,-6-2 0 16,3 1-2-16,4 0 2 15,2 0 2-15,3 1 1 16,0 1-1-16,2-1 3 16,5 1-9-16,5 0 4 15,8 0 0-15,4 0 6 16,7 0-6-16,5 0-1 15,-2 0-1-15,8 0-1 16,-1 0 3-16,5 0 0 16,9 0 6-16,-3 0-7 15,7 1 1-15,1-1 0 16,3 1-6-16,4 1 5 0,5-2-1 16,0 1-10-16,0-1 6 15,0 0 3-15,22 0 3 16,15 3 1-16,4-3 15 15,10 0-8-15,7 1-1 16,6-1 1-16,14 0-8 16,15 2 14-16,17-2 1 15,11 1-6-15,16-1 1 16,9 1-1-16,5 1-6 16,7 1 0-16,7-2-3 15,4 2 1-15,-3 0 1 16,4-2-1-16,-6 4 2 0,-2-2-2 15,5 0 1-15,-4 1-2 16,0-2 0-16,1 1 1 16,-2-1 0-16,-5 1 5 15,4 2-5-15,-2-2 0 16,-8 0 0-16,-9 0 3 16,-12-2-1-16,-8 1-3 15,-14 2 7-15,-10-3-7 16,-21 2 0-16,-26-3 1 15,-25 0 5-15,-13 1 16 16,-10-1 24-16,-3 2-5 0,0-2-1 16,0 1-21-1,0-1-7-15,0 1-8 0,0 1-4 16,0-2-11-16,0 0-16 16,0 2-69-16,-12 0-75 15,-17 1-127-15</inkml:trace>
  <inkml:trace contextRef="#ctx0" brushRef="#br0" timeOffset="36975">15369 14771 342 0,'0'0'72'0,"0"0"-67"15,0 0 3-15,0 0 13 0,0 0-8 16,0 0-1-16,0 0 3 16,0-5-10-16,0 3 1 15,-4 1-5-15,-12-1-1 16,4 1-2-16,-6-1 2 16,-3 2 0-16,6-1 2 15,0 1-4-15,3 0 4 16,0 0-2-16,3 0 1 15,6 0 10-15,3 0 19 16,0 0 4-16,0 0-6 0,0 0-5 16,0 0-8-16,0 0-9 15,0 0 1-15,6 0-7 16,8 0 5-16,2 0-5 16,6 0 2-16,7 0-2 15,4 0 0-15,5 0 2 16,3 1-1-16,5 2-1 15,-2 0 0-15,2-1-1 16,-5 2 2-16,-2-3-1 16,-2 1 0-16,0 1 5 15,2-2-3-15,-7 2 5 16,2 0-6-16,-4 0-1 16,3-2 0-16,-1 2 1 0,0-2-2 15,4 1 2-15,5-1-1 16,-4 2 0-16,5 0 0 15,-3-3 1-15,3 4-1 16,-5-3 4-16,-4 1-4 16,-3-1 0-16,-6 2 0 15,6-3-4-15,-1 3 4 16,1-2 4-16,2 0-2 16,-2 0 3-16,0 1-1 15,6 0 2-15,2-1 1 16,-2 1-5-16,8-1 0 15,1-1-1-15,-5 2 0 0,5-2-1 16,1 0 0-16,-5 2 0 16,6-1 0-16,0 2 0 15,2-2-1-15,-3 2 1 16,2-1 1-16,0 0-1 16,-1 0 0-16,7 1 0 15,-5 0 0-15,3 0 3 16,-6-1-1-16,2 2-2 15,0-4 0-15,-3 4 0 16,4-3 1-16,5 2 2 16,-5 0-2-16,9 0-1 15,2 0 0-15,6-1 0 16,2 0 4-16,1 1-7 16,-7-3 6-16,-7 0-3 15,-8 0 0-15,-10 0 0 0,-8 0 0 16,-9 0 0-16,-7 0 0 15,0 0 1-15,-4 0 4 16,4 0-4-16,-2 0 3 16,2 0-4-16,3-3 16 15,-2 1-15-15,7 0 5 16,-5 2-3-16,-4 0-3 16,-4 0 0-16,-4 0 0 15,-4-3 0-15,0 3 12 16,0 0 3-16,0 0 2 15,0 0-2-15,0 0-7 16,0 0-5-16,-20 0-3 0,-8 0-1 16,-6 0 1-1,-9 0 0-15,-2 0 0 0,-10-2 0 16,-5 2 0-16,-4 0 0 16,0 0 0-16,-5 0 0 15,1 0 0-15,2 0 0 16,5 0-1-16,-2 0 3 15,5 0-3-15,-5 0 1 16,2 0 0-16,-2 0 0 16,4 0 0-16,-5 0 0 15,7 0-1-15,-1 0 0 16,1 0 1-16,1 0 0 16,0 0 2-16,-2 0-3 0,-3 0 3 15,-2 0-3-15,-2 0 1 16,-2 0 0-16,1 2-2 15,0-2 2-15,3 0 2 16,7 0-2-16,-1 0 0 16,5 3-2-16,0-3 1 15,0 0 1-15,-2 0 1 16,4 0 1-16,-3 0-2 16,-3 2 0-16,2-2 0 15,-6 0 0-15,-1 0-1 16,-2 0 1-16,0 0-1 15,1 0 1-15,-5-2 3 0,-1 2-3 16,2-3-1-16,6 3 1 16,6 0 0-16,3 0 0 15,2 0-1-15,3 0 1 16,3 0 1-16,2 0-1 16,7 0 0-16,1 0 0 15,0 0 0-15,0 3 0 16,0 1-1-16,-2-1 0 15,-2-1 0-15,-5 2 1 16,-7-1 0-16,-2-2 0 16,-4 3 0-16,1-1 1 15,0-2-1-15,5 0 0 16,1 0 0-16,8 1-4 16,9-1 7-16,4 1-3 15,9-2 0-15,12 1 0 0,3-1 1 16,3 0-5-16,0 0 8 15,0 0 6-15,0 0 3 16,15 0-7-16,11 0 1 16,0-1-7-16,7-2 0 15,2 0-1-15,11 1 0 16,15 2 2-16,5-3-1 16,14-1 2-16,11 2-2 15,-1-2 2-15,-1 0-2 16,6 1 0-16,1-1 0 15,4 1-5-15,1 1 11 16,7 2-9-16,-7-1 3 0,-1 1 0 16,-8 0 0-16,-2 0-1 15,-9 0 1-15,0 0 0 16,6 0 3-16,-4 0-2 16,1 0 0-16,1 0-1 15,2 1 0-15,8-1 0 16,2 2 0-16,8-2 0 15,4 0 0-15,-4 0 0 16,0 0 0-16,2 3 0 16,-5-1 0-16,-4 1-1 15,-10 0 1-15,-11 0 0 0,-9-2 0 16,-6-1-1 0,-1 0 0-16,4 0 2 0,2 0 1 15,10 0-2 1,4 0 0-16,2 0 0 0,1 1 0 15,-1 2 2-15,-6-2-2 16,-6 1 0-16,-10 0 1 16,-14-2-4-16,-15 0 3 15,-11 0-1-15,-3 0 1 16,-4 0 4-16,6 0-4 16,5-4 0-16,5 3 1 15,8-3-1-15,-1 3 0 16,1-2-1-16,-2 0 1 15,-10 2 0-15,-7-1 1 0,-13 2-3 16,1 0 0-16,-7-2 2 16,0 2 3-16,0 0-3 15,0 0 5-15,0 0 10 16,0-3-2-16,-3 1-4 16,-20-1-9-16,-9 0-3 15,-14 2-5-15,-12 0-1 16,-6 1 5-16,-11 0-17 15,-8 0 3-15,-8 0 5 16,-15 0-12-16,-19 2-16 16,-18 9-50-16,-20-2-64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7:25.846"/>
    </inkml:context>
    <inkml:brush xml:id="br0">
      <inkml:brushProperty name="width" value="0.05292" units="cm"/>
      <inkml:brushProperty name="height" value="0.05292" units="cm"/>
      <inkml:brushProperty name="color" value="#FF0000"/>
    </inkml:brush>
  </inkml:definitions>
  <inkml:trace contextRef="#ctx0" brushRef="#br0">8489 6095 356 0,'0'0'8'0,"0"0"-7"16,0 0-1-16,0 0 7 15,0 0-3-15,0 0-2 16,0 0 1-16,43 1-2 16,-41-1 2-16,-2 0 12 15,0 0 9-15,0 0-1 16,0 0 8-16,4 0 15 15,-4 0-2-15,0 0-32 16,0 0-5-16,0 0-7 0,0 0 1 16,0 0-4-16,1 0-7 15,7 0-43-15,8 3 4 16,-7-3-59-16</inkml:trace>
  <inkml:trace contextRef="#ctx0" brushRef="#br0" timeOffset="1129.42">9421 6093 185 0,'0'0'251'0,"0"0"-248"16,0 0 0-16,0 0 23 15,0 0 20-15,0 0-19 16,0 0-5-16,45 0-17 16,-3 0 0-16,7-1 7 15,17-1-9-15,13 1 6 0,10-1 7 16,26 2-6-16,9-1 15 16,15 1-1-16,11 0-6 15,20 0 2-15,13 0-5 16,10 0 12-16,11 0-11 15,1 1-3-15,0 4-1 16,3-2-12-16,-2-2 2 16,-8 4-2-16,-2-2 6 15,0-1-3-15,0-1 1 16,-8-1-1-16,-6 2-1 16,-11-2-1-16,-10 0-1 15,-9 0 2-15,-11 0-2 16,-7 0 2-16,-16 0-2 0,-9 0 0 15,-16-2 0 1,-11-1 0-16,-14 0 0 0,-13 1 2 16,-13-1-1-16,-13 2 4 15,-8-2 7-15,-9 1 3 16,-7 1 1-16,-2-1 12 16,0 2-3-16,2 0 0 15,9-1-14-15,10-1-11 16,6 0 6-16,6-1-4 15,-1 3-2-15,3-3 0 16,-1 2 1-16,-7-1 2 16,-2 2 1-16,-11-1 0 15,-8 1-4-15,-4 0 2 16,-5 0 3-16,0 0 0 0,0 0 7 16,0 0 0-16,0 0-4 15,0 0 12-15,0 0-12 16,0 0-5-16,0 0-2 15,0 0-1-15,0 0 0 16,0 0 1-16,0 0-1 16,0 0 0-16,0 0 0 15,0 0 1-15,0 0-1 16,0 0 0-16,0 0 1 16,0 0-1-16,0 0 0 15,0 0 0-15,0 0 0 16,0 0 2-16,0 0-2 15,0 0 0-15,0 0 1 0,0 0-1 16,0 0 0 0,0 0-7-16,0 0-49 0,0 0-50 15,-22 0-116-15,-21-5-130 16</inkml:trace>
  <inkml:trace contextRef="#ctx0" brushRef="#br0" timeOffset="4662.4">12014 11339 161 0,'0'0'282'15,"0"0"-265"-15,0 0 10 16,0 0 15-16,0 0-18 16,0 0-15-16,0 0 1 15,0 0 1-15,56-2 7 16,-44 2 4-16,1-2 10 15,3 2-6-15,0 0-3 0,1 0 2 16,5 0-4 0,3-3-9-16,2 3-1 0,1 0-1 15,4 0-1-15,5 0 1 16,-4 0 0-16,7 0-6 16,0 0-4-16,-1 0-2 15,4 0 2-15,0 0 4 16,-4 0-3-16,-3 0-2 15,0 3 0-15,-4-1 1 16,2-1 1-16,6 0-1 16,4-1 0-16,2 2 0 15,1-1 3-15,-5 1-3 0,-5-2 3 16,-2 0-3-16,0 3 2 16,-5-3-2-16,-2 0 0 15,8 0 0-15,4 0 2 16,5 0-2-16,2 0 1 15,3 0 3-15,-1 0 1 16,2 0-4-16,-5 0 8 16,5 0-3-16,-6-3 2 15,-2 3-4-15,-7-2-4 16,-2 2 0-16,-12 0 2 16,-4-1-2-16,-1 1 0 15,7-2 1-15,4 2-1 16,6 0 1-16,7 0 11 15,2 0-11-15,2 0 4 16,5 0-1-16,5 0-2 0,0 0 0 16,-2 0 0-16,-3 0-2 15,-8 2 1-15,-6-1-1 16,-6-1 0-16,-4 0 1 16,3 2-1-16,7-2 0 15,9 0 0-15,6 3 3 16,8-3-1-16,3 0-2 15,4 3 0-15,-2-2 1 16,-1 0 3-16,-9 1-4 16,-9 0-2-16,-7-2 2 15,-5 2 1-15,-3-2-1 16,3 1 0-16,-2 1 0 0,6-2 2 16,4 0-2-1,2 0 0-15,1 0 0 0,3 3-1 16,-2-3 1-16,-1 3 0 15,1-2 1-15,-2 2-1 16,-2-2 0-16,-1-1 0 16,-4 3 0-16,4-2 0 15,-3 1 0-15,2-1 0 16,3 1 1-16,-3 2-1 16,5-3 0-16,3 2 0 15,-2-3 1-15,2 3-2 16,-2-2 2-16,-2-1-1 15,-3 0 3-15,-6 1 2 0,0-1-1 16,-1 0 1-16,1 0 0 16,4 0-5-16,3 0 2 15,-2 0 0-15,10 0 0 16,1 0-2-16,3 2 0 16,3-1 1-16,-2-1 0 15,-6 0 2-15,-11 0 2 16,-7 0 0-16,-10 0 1 15,-3 0 6-15,-1 0 8 16,-4 0-6-16,-2 0-2 16,1 0 0-16,-2-1-10 15,7-1 1-15,-2 1-3 0,5-2 1 16,-6 3-1-16,-1-1-1 16,-3 0-2-16,-4-1 6 15,3 2-2-15,-2 0 0 16,4 0 1-16,-4-1-2 15,2-3 0-15,-2 4 0 16,1-2 1-16,-4 2 1 16,1-1-1-16,1 1-1 15,-3-2 3-15,-2 2 0 16,2-1-2-16,-2 1-1 16,0 0 1-16,0 0-1 15,0 0 2-15,0 0-2 16,0 0 1-16,0 0-1 15,0 0 2-15,0 0 5 16,0 0-6-16,0 0 4 0,0 0-1 16,0 0-1-16,0 0-3 15,3 0 2-15,-3 0-1 16,0 0 1-16,0 0 3 16,0 0-2-16,0 0 2 15,0 0-1-15,0 0 2 16,0 0-6-16,0 0 8 15,0 0-3-15,0 0-2 16,0 0-2-16,0 0-1 16,0 0 2-16,0 0-2 15,0 0 0-15,0 0-2 16,0 0-8-16,0 0-24 0,-5-3-65 16,-27 2-80-16,-15-9-394 15</inkml:trace>
  <inkml:trace contextRef="#ctx0" brushRef="#br0" timeOffset="19694.16">13131 15573 4 0,'0'0'6'0,"0"0"-3"16,0 0 34-16,0 0 23 15,0 0-32-15,0 0-28 16,0 0-13-16,0 0-25 15,-20-2-8-15,19 2 5 0</inkml:trace>
  <inkml:trace contextRef="#ctx0" brushRef="#br0" timeOffset="20991.07">16018 14911 226 0,'0'0'0'16,"-162"-42"-31"-16,86 27-13 15,6 7 16-15,2 5-19 16,6 3-19-16,7 3 66 16,7 12 21-16,12 10 20 15,11 14-21-15,13 12-20 16</inkml:trace>
  <inkml:trace contextRef="#ctx0" brushRef="#br0" timeOffset="33528.8">3233 15088 67 0,'0'0'540'0,"0"0"-536"15,0 0 41-15,10-48 45 16,-7 45-10-16,-3 0-36 16,2 3-15-16,2 0-13 15,3 0-16-15,7 11-5 16,5 9 5-16,0 6 6 15,-5 7-2-15,0 4-2 0,-1-2 3 16,6 1-5-16,3-6-7 16,1-4-17-16,1-9-48 15,-6 0-16-15,-2-10-47 16,-6-7 15-16,-10 0-14 16,0-21-60-16</inkml:trace>
  <inkml:trace contextRef="#ctx0" brushRef="#br0" timeOffset="34446.37">3343 15176 346 0,'0'0'96'15,"-84"-58"-26"-15,50 40-17 16,12 1 12-16,11 5-20 16,4 6-9-16,7-1 13 15,0 3-24-15,0-2-4 0,28-1-11 16,18 3-5 0,20-1-5-16,16 5 3 0,9 0-3 15,-4 12-4-15,-11 9 4 16,-12 7 0-16,-15 4-3 15,-19 2 2-15,-15 1-3 16,-15 0 3 0,-6-2-1-16,-33-4 2 0,-16 3-1 15,-11-5 1-15,3-5 0 16,5-3 0-16,12-10-8 16,18-5-1-16,10-4-3 15,12 0 1-15,6-4-4 16,22-5-63-16,41-3-34 15,16 2 8-15,10-1 54 16,-2 4 10-16,-12 3-61 0,-11 1 71 16,-18 0 30-1,-9-1 1-15,-13 0 93 0,-2 0-7 16,-5-3-26-16,-1-3-11 16,-2-2-40-16,-7 0-4 15,-1 3 10-15,-6-1 9 16,0 6 1-16,0 1-6 15,0 3-6-15,-7 0-14 16,-8 12-11-16,-3 2 10 16,10 3 1-16,8 0-1 15,0-3 1-15,11-3-1 16,26 0-1-16,7-3 2 16,15-3 2-16,7-5-2 15,-2 0-2-15,-6-2 0 16,-7-12 1-16,-9-5-4 15,-13-9 5-15,-9-11-1 0,-11-6 0 16,-9-4 0-16,0-5-20 16,-29 2 9-16,-8 8-2 15,0 10 14-15,2 14 21 16,10 11 25-16,7 9-23 16,2 0-18-16,-1 15-5 15,2 17-4-15,10 13 4 16,5 5 0-16,4 11 0 15,29 1 0-15,13-4 0 16,14-7 0-16,14-9 0 16,2-11-8-16,8-8 7 0,-6-11-9 15,-7-9 6 1,-2-3 0-16,-8-11 2 0,-7-10 2 16,-8-8-2-16,-13-10-1 15,-8-3-32-15,-3-4-32 16,-10 7 12-16,-6 11 55 15,-6 13 18-15,0 10 57 16,0 5-40-16,-9 3-34 16,-4 14 0-16,1 7 1 15,12 4-1-15,0 2 9 0,28-1-5 16,18 1-3 0,6-5 2-16,10-4-4 15,-9-6-4-15,-6-9-20 0,-13-6 0 16,-9-2-28-16,-8-17-29 15,-9-9-74-15</inkml:trace>
  <inkml:trace contextRef="#ctx0" brushRef="#br0" timeOffset="34651.44">5535 14959 646 0,'0'0'33'15,"0"0"-17"-15,0 0-16 16,0 0-3-16,30 59 3 15,-13-16 29-15,7 3 7 16,-10 6-26-16,-3 2-8 0,-11-2-2 16,0-9 0-16,0-11-42 15,0-14 11-15,0-10-23 16,0-8-56-16,0-3 43 16,-16-18 12-16,-14-8-232 15</inkml:trace>
  <inkml:trace contextRef="#ctx0" brushRef="#br0" timeOffset="34931.16">5444 15184 531 0,'0'0'38'0,"0"0"-38"16,0 0-13-16,0 0 13 15,0 0 11-15,117 49 3 16,-38-37 4-16,12-5-4 16,10-4-5-16,-1-3-4 15,-4-3 3-15,-14-11-8 0,-17-4-8 16,-20-5-20-1,-22-4-5-15,-19 0 20 0,-4 0 9 16,-1 6 4-16,-29 5 10 16,-8 10 30-16,-5 6-11 15,-2 0-29-15,5 13 2 16,12 5-2-16,15 7 2 16,13 0 0-16,11 5-2 15,36 2 0-15,18 3-16 16,20-6-44-16,27-4-89 15</inkml:trace>
  <inkml:trace contextRef="#ctx0" brushRef="#br0" timeOffset="35378.45">8070 15183 694 0,'0'0'0'0,"0"0"-50"16,-67-54 48-16,38 40-3 15,-10 2 5-15,-17 4 1 16,-19 8-1-16,-16 0-4 16,-7 8 4-16,1 7 7 0,12 7 9 15,16 0 5-15,23 3-19 16,20-2 2-16,26 0-3 15,10 2-1-15,52-7 2 16,29-3-1-16,9-10-1 16,1-5 1-16,-10 0 0 15,-19-11-1-15,-12-8-2 16,-14 0 2-16,-13-1 0 16,-17 5 2-16,-11 7 49 15,-5 3 45-15,0 5-39 16,0 0-51-16,0 1-6 15,-17 12-4-15,3 1 2 16,6 4 1-16,8 2 1 0,0 3-2 16,11 2-20-1,33-1-53-15,19 0-55 0,11-10-56 16</inkml:trace>
  <inkml:trace contextRef="#ctx0" brushRef="#br0" timeOffset="35677.03">8714 15116 628 0,'0'0'3'0,"0"0"-3"16,87 57 47-16,-24-30-23 15,6 2 7-15,-3-6 17 16,-16-1-27-16,-17-8-19 15,-19-3-3-15,-6-7 6 16,-8-4-5-16,0 0 52 16,0-8 58-16,0-12-65 15,0-7-30-15,0-5-13 16,0-5-2-16,8-4-16 16,20 1-55-16,4 10-55 15,1 9 1-15,3 8-2 16,-2 10-163-16</inkml:trace>
  <inkml:trace contextRef="#ctx0" brushRef="#br0" timeOffset="35882.66">9568 15069 467 0,'0'0'3'16,"0"0"83"-16,0 0-14 15,-14 66-27-15,14-40-16 16,0 0 5-16,14-3-3 15,2-3-19-15,-3-5-2 16,-4-6-10-16,-1-4 4 16,-4-2-4-16,-1-3-7 15,-1 0-24-15,-2 0-34 0,0-7 41 16,0-15-137 0</inkml:trace>
  <inkml:trace contextRef="#ctx0" brushRef="#br0" timeOffset="36010.05">9623 15011 662 0,'0'0'47'16,"0"0"12"-16,0 0 3 16,0 0-48-16,0 0-14 15,0 0-40-15,32-10-86 16,-19 24-3-16,-3 3-153 16</inkml:trace>
  <inkml:trace contextRef="#ctx0" brushRef="#br0" timeOffset="36779.55">9990 15274 656 0,'0'0'38'16,"0"0"-38"-16,0 0 29 16,93-47-28-16,-69 27-1 15,-3-5 6-15,-13 1-6 16,-8 3-1-16,0 5 1 15,-16 7 1-15,-21 4 5 16,-9 5-6-16,-4 0-2 16,0 10 0-16,7 6 2 15,9 5 0-15,13 4 1 16,16 3-1-16,5-2 0 16,14 3 0-16,32-3-4 0,20-2-10 15,13-6-16-15,15-4-11 16,1-7 19-16,-3-7 18 15,-15 0-58-15,-19-6 27 16,-18-10 33-16,-15-8 2 16,-7-6 48-16,-10-1-12 15,-4 3-28-15,-4 4-5 16,0 9 46-16,0 10-8 16,0 3-6-16,0 2-35 15,0 5-6-15,0 10 0 16,0 2 6-16,0 2-1 15,14-1 1-15,20 0 0 16,3-4 0-16,10-2 1 16,-1-4 1-16,-6-4 1 0,-6-4-2 15,-2 0 0-15,-5-6-1 16,-2-12-2-16,-4-1 2 16,-5-5 0-16,-3 4-7 15,-6 6-11-15,-3 5-1 16,-4 3 19-16,0 6-7 15,0 0-29-15,0 9 19 16,0 5 14-16,0 2 2 16,6 2 1-16,22 0 0 15,7 2-1-15,11-4 2 0,4-6-1 16,-2 1 1 0,-3-8 15-16,-9-2 13 0,-10-1 17 15,-6-2 0-15,1-11-16 16,-6-6-3-16,-3-8-8 15,1-2 34-15,-3-7-37 16,3-3-10-16,3 1 5 16,-3 3-11-16,5 4 0 15,2 7-2-15,1 5-7 16,-1 5-43-16,-4 7-100 16,-6 4-120-16</inkml:trace>
  <inkml:trace contextRef="#ctx0" brushRef="#br0" timeOffset="37712.76">7038 16264 480 0,'0'0'29'0,"0"0"9"15,0 0 15-15,0 0 6 16,0 0-40-16,0 0-3 0,10-5-3 16,-7 29 21-16,0 13 17 15,1 10-19-15,-1 2-9 16,5 0-18-16,-8-6 2 16,0-9-7-16,0-6-4 15,0-10 3-15,0-3-5 16,0-8-8-16,0-5-20 15,0-2-40-15,0-4 29 16,-3-13-66-16,-9-9-239 16</inkml:trace>
  <inkml:trace contextRef="#ctx0" brushRef="#br0" timeOffset="38047.36">6544 16196 449 0,'0'0'141'15,"0"0"-138"-15,0 0-2 16,0 0 44-16,0 0-43 16,0 0 0-16,194-2 0 15,-85 16-2-15,21 1-1 16,19 5 1-16,9 3 0 16,-9 6 0-16,-23 3 0 15,-35 7 0-15,-32-3-7 16,-32 0 4-16,-23-5 3 15,-4-5 4-15,-31-3 17 16,-19-1 32-16,-20-5 22 16,-9 0-12-16,-9-3-27 0,-1 1-2 15,-5-3-16 1,9-6-10-16,9-1-6 0,14-4-2 16,15-1-2-16,11 0-37 15,15-3-70-15,16-6-53 16,5 1-281-16</inkml:trace>
  <inkml:trace contextRef="#ctx0" brushRef="#br0" timeOffset="38862.23">7653 16653 450 0,'0'0'90'0,"0"0"-82"0,0 0 27 16,138 1 57-16,-52-12-61 16,7-9-19-16,-2-5 4 15,-11-5 0-15,-18-1-6 16,-19-2-10-16,-24 1 0 16,-16 3-2-16,-3 5 2 15,-22 7 10-15,-21 9 20 16,-14 8-16-16,-3 0-10 15,-4 6-2-15,9 5 5 16,16 0-7-16,14 0 1 16,11-3-2-16,14-4 1 15,0 1-9-15,36-2 1 0,25-1 3 16,11-2 2-16,2 0-11 16,-3-5-25-16,-19 3-6 15,-14-1 7-15,-15 3 19 16,-10 0 16-16,-11 4 3 15,-2 6 1-15,0 1 29 16,0 1 6-16,0 1-5 16,0 0 0-16,-2-1-16 15,2 0-9-15,0 0-6 16,30 1 1-16,14 1 7 16,25-1-8-16,9-4-22 15,4-4-68-15,1-5-25 0,-15-3 22 16,-12-11-108-16,-17-5 154 15,-15-1 47-15,-18 6 228 16,-6 3-128-16,0 5 17 16,-3 3-16-16,-13 3-49 15,-10 0-29-15,-6 3-13 16,-6 9 0-16,0 2 15 16,6 1-8-16,10 1 7 15,11-1-17-15,11 0-5 16,4-1 2-16,36-3-1 15,15-3 0-15,7-5-1 16,-5-3 3-16,0 0-1 16,-14-11 8-16,-10-5-1 0,-9-3 0 15,-15 1 1-15,-9-1-6 16,0 2-3-16,-12 1 9 16,-24 2-12-16,-5 3 0 15,-3 0-3-15,6 8 0 16,6 3-4-16,5 0-22 15,14 0-24-15,10 0-42 16,3-3-21-16,27-1 26 16,23-7 5-16,14-5-90 15,-4-4-77-15</inkml:trace>
  <inkml:trace contextRef="#ctx0" brushRef="#br0" timeOffset="39294.08">9224 16303 293 0,'0'0'71'15,"0"0"53"-15,0 0 5 16,0 0-64-16,0 0-40 15,0 0-16-15,18-15-9 16,-34 38 44-16,5 11-3 16,8 9-9-16,3 7-15 15,0 5 8-15,0 1-18 16,0 2 2-16,0-4-9 16,0-9-5-16,0-10 3 15,0-10 4-15,0-9-2 16,0-7 0-16,0-6 2 15,0-3-2-15,0 0 15 16,0-3 78-16,0-11-59 0,0-12-33 16,0-6-1-1,0-11-15-15,0 1-10 0,12 3-18 16,9 9 23-16,6 10 17 16,16 6-19-16,9 3-53 15,14-1 28-15,5 4 3 16,-2 2 18-16,-4 3 24 15,-11 1 2-15,-24 0 1 16,-18 2 28-16,-12 0-5 16,0 0 7-16,-20 2 23 15,-30 6-9-15,-16 3 18 16,-6 1-30-16,3-1-20 0,3 2-13 16,2-3-22-1,4 4-75-15,13-4-106 0,17-5-198 16</inkml:trace>
  <inkml:trace contextRef="#ctx0" brushRef="#br0" timeOffset="39693.95">10620 16542 637 0,'0'0'13'0,"0"0"-12"0,0 0 35 15,-10 53 4-15,20-31-7 16,16-2-7-16,4-1-15 16,-4-5 5-16,0-4 2 15,-12-3 13-15,-3-7 14 16,-4 0 7-16,5 0 29 15,12-7-9-15,11-11-29 16,7-8-28-16,4-10 11 16,0-3-14-16,0-5 6 15,-8 0-18-15,-10 9-5 16,-11 9-23-16,-8 13-4 16,-5 6 3-16,-4 7-39 0,0 0-67 15,0 0-38-15,10 10 42 16,8-1-15-16,7 1-258 15</inkml:trace>
  <inkml:trace contextRef="#ctx0" brushRef="#br0" timeOffset="39894.02">11260 16442 352 0,'0'0'241'15,"0"0"-237"-15,0 0-1 16,0 0 54-16,0 0 25 16,2 56-18-16,-2-31 1 15,0 3-21-15,0 2-11 16,0 1-22-16,5-2-1 15,6-7-10-15,-2-6-8 16,-6-5-5-16,-1-9-11 0,-2-2-5 16,3 0 25-16,1-12-16 15,0-9-80-15,4-7 1 16,-2-8 9-16,7-7-98 16,5-8-203-16</inkml:trace>
  <inkml:trace contextRef="#ctx0" brushRef="#br0" timeOffset="40006.58">11442 16329 515 0,'0'0'209'15,"0"0"-71"-15,0 0-69 16,0 0-41-16,0 0-17 16,0 0-11-16,17-19-3 15,-17 21-46-15,0 13-72 16,0 4-26-16,0 7-89 0</inkml:trace>
  <inkml:trace contextRef="#ctx0" brushRef="#br0" timeOffset="40797.9">11512 16612 781 0,'0'0'0'15,"0"0"17"-15,0 0-7 16,0 0 8-16,172 0-13 16,-121-9-2-16,-5-3 0 15,-8-1-3-15,-5-8-6 16,-8 1 4-16,-9-2-3 15,-16 0-6-15,0 5 4 0,-3 3 7 16,-21 11 0 0,-7 3 6-16,-8 0-6 0,0 10 0 15,-2 5 14 1,9 2 10-16,8 0-14 0,3 2-4 16,13 1-3-16,8 2-3 15,0-1-3-15,23 0 3 16,19-2-30-16,14-3 12 15,9-9-29-15,0-2-38 16,-2-5 20-16,-2-5 3 16,-9-9-14-16,-7-6 62 15,-8-5 14-15,-7-1 59 0,-6 2 61 16,-10 4-84 0,-7 9 4-16,-7 5 1 0,0 4-3 15,0 2-16-15,0 0-22 16,-12 0 0-16,-5 9-8 15,-3 2 5-15,8 3 2 16,12 1 1-16,0 0-2 16,10 1-1-16,29 1-5 15,12-5-14-15,3-5-24 16,7-2 20-16,-2-5-18 16,-4 0 19-16,-5-10 2 15,-4-6-9-15,-12-1 32 16,-12 2 22-16,-14 1 19 15,-8 4 18-15,0 4-47 16,0 5 13-16,-13 1-19 16,-9 0-6-16,-3 7-7 15,1 4 6-15,11-2 0 0,10 1 1 16,3-1-2-16,6 1-2 16,37-5 4-16,12-1-3 15,11-4 3-15,1 0 0 16,-4-4 8-16,-12-6 13 15,-8-7 17-15,-11 1 28 16,-6-4-23-16,-14-2-9 16,-8-3 6-16,-4 1-7 15,0 3-11-15,-1 4-22 16,-24 7-7-16,-9 6-40 16,-7 4-41-16,-9 0-11 15,9 3-36-15,8 5-24 0,17-3-334 16</inkml:trace>
  <inkml:trace contextRef="#ctx0" brushRef="#br0" timeOffset="41561.19">13098 16439 68 0,'0'0'509'16,"0"0"-509"-16,0 0 22 15,0 0 50-15,0 0-32 16,0 0-9-16,0 65 3 15,1-41-17-15,19 0-15 16,-4 0-4-16,-1-2-2 16,-5-8-7-16,-5-6-11 0,-2-5 14 15,-3-3 8 1,0 0 12-16,0 0 17 0,0-6 18 16,0-10-12-16,0-4-22 15,5-4 35-15,24-2-21 16,10-1-18-16,-2 4-9 15,-7 7 0-15,0 7-4 16,-5 5-9-16,7 4-3 16,-1 0 8-16,5 3 5 15,-2 7 1-15,-1 5 2 16,0 2 0-16,0 1 0 16,-2 4 2-16,7-2-2 0,2 1 0 15,-2-4-4 1,5-4-4-16,-1-3-5 0,6-4-17 15,7-6-18-15,3 0 18 16,1-1 4-16,-3-12 8 16,-3-4 18-16,-7-3 8 15,-12-4 9-15,-9 2 38 16,-13 3-17-16,-12 2 13 16,0 5-35-16,-19 5 4 15,-23 4-14-15,-18 3-6 16,-8 3-9-16,-2 7 8 15,4 5 1-15,8-1 0 16,13-1 0-16,18 0-1 0,13-3-9 16,14 0-14-16,11-1 1 15,34-1 10-15,21-3 6 16,10-3-9-16,-3-2 15 16,0-2-17-16,-16-7 16 15,-10-7 2-15,-13 2 1 16,-8-1 15-16,-14 1 6 15,-6 4-1-15,-6 6 1 16,0 4 10-16,0 0-32 16,-15 0-5-16,-14 11-1 15,3 1 3-15,2 3 2 16,14 1 0-16,10 1-4 16,0-1-2-16,19 0-19 15,21-1-14-15,15-4-36 0,2-6-85 16,1-5-12-16</inkml:trace>
  <inkml:trace contextRef="#ctx0" brushRef="#br0" timeOffset="42329.45">14718 16487 476 0,'0'0'5'0,"0"0"14"16,0 0 84-16,0 0-67 15,0 0-27-15,0 0 7 16,7-5 38-16,-19 23-12 15,11 0-18-15,1 4-4 0,0 2-11 16,1-2-6 0,12-2-1-16,-1-6-1 0,-4-5 2 15,-5-6-3-15,-1-1 0 16,-2-2 6-16,4 0 14 16,-1 0 14-16,7-8 27 15,7-6-44-15,4-5-16 16,4 0 1-16,-1 2-1 15,-3 5-1-15,-9 4 0 16,-8 6-1-16,4 2-5 16,-1 0-27-16,4 0 14 15,2 10 16-15,3 1-3 16,5 3 2-16,0 0 1 16,-1-3 0-16,-1 0-2 0,-8-5 2 15,-6-1 2-15,-2-5 1 16,-3 0 0-16,0 0 3 15,11 0 5-15,0-5 9 16,9-7 9-16,6-4-26 16,3-3 1-16,10 1-1 15,-2 1-1-15,-5 5-8 16,-13 5 9-16,-10 4-3 16,-6 3-8-16,-3 0-3 15,0 0-9-15,0 6 13 16,7 4 8-16,11 1 2 15,11 3 0-15,5 1 1 16,11-1-1-16,5 1 0 0,-1-2-5 16,-5-2-20-16,-4-7 6 15,-8-1 19-15,3-3 0 16,-10 0 9 0,10-4 5-16,-6-6 11 0,4-5 4 15,1-2-18-15,4-7 1 16,3 0-7-16,-3-5-3 15,-8 4 0-15,-13 5-2 16,-11 9 0-16,-6 7 2 16,0 4 7-16,-11 0-9 15,-22 1-6-15,-6 12 1 16,1 2 5-16,9 6 0 16,16-1 2-16,13 1-2 15,3 4 0-15,46-1-6 0,23-1-1 16,22-3-93-16,6-7-98 15,-3-7-138-15</inkml:trace>
  <inkml:trace contextRef="#ctx0" brushRef="#br0" timeOffset="42597.53">16855 16467 436 0,'0'0'33'0,"0"0"12"0,0 0 20 16,0 0-2 0,0 0-10-16,0 0-7 0,20 37 15 15,0-37 1-15,-2 0-20 16,-6 0-16-16,-1 0-7 16,0-7-11-16,0-4-1 15,-6-2 1-15,-5 2 4 16,0 2-7-16,0 4-5 15,-29 2-23-15,-17 3-55 16,-12 8-68-16,-10 4-3 16,6 7-323-16</inkml:trace>
  <inkml:trace contextRef="#ctx0" brushRef="#br0" timeOffset="42847.72">16908 16731 724 0,'0'0'18'0,"0"0"9"16,0 0 44-16,0 0-22 15,0 0-27-15,5 48 21 16,-42-33-22-16,-13-1 1 15,-14 2-6-15,-23 1-16 16,-19-4-95-16,-5-1-278 16</inkml:trace>
  <inkml:trace contextRef="#ctx0" brushRef="#br0" timeOffset="45827.14">9279 16317 189 0,'0'0'126'16,"0"0"-99"-16,0 0 21 0,0 0-1 15,0 0 2-15,0 0 7 16,0 0-19-16,29-24-16 16,-29 21-1-16,1 1 5 15,-1 0 1-15,0 2 4 16,0-3-9-16,0 3-7 15,0 0-5-15,0 0 6 16,0 0-4-16,0 0-11 16,0 0 0-16,0 0 0 15,0 0-3-15,0 5-4 16,0 2 7-16,0 5 0 16,0 1 4-16,0 2-2 0,0 2-1 15,-4 3 9-15,-4-1-10 16,4-2-1-16,-5 1 1 15,4-2 2-15,-2-5 2 16,5-2-2-16,-1-2 0 16,2-4 4-16,1-2-5 15,0-1 3-15,0 0 1 16,0 0 3-16,0 0-6 16,0 0 11-16,0 0-4 15,0-11-9-15,0-6-32 16,0-3 2-16,0-5-11 15,0-3 11-15,0 2 12 16,0 2 15-16,0 4 1 0,0 4 1 16,0 4 1-16,0 4 3 15,0 5 6-15,0 1 17 16,0 2-21-16,0 0 18 16,0 0-13-16,0 0 0 15,0 0 3-15,0 3-13 16,-6 12 10-16,-1 1 7 15,0 5 3-15,7 0-7 16,0 5-7-16,0-1-3 16,0 3 2-16,0-2 6 15,0-1-4-15,0 2 3 16,7-1-7-16,-4 3-2 16,1 0-1-16,-4 0 5 15,0-2-5-15,0 0 2 0,0-1 6 16,-7 0-1-16,-5-1-2 15,-3 0-5-15,4 1 18 16,-1-2-14-16,-1 1-3 16,5-2 8-16,5 2-2 15,3-4-7-15,0-1 0 16,0-3 0-16,0 0 0 16,0-5 2-16,0 2-3 15,0-7 2-15,0-3 1 16,0 0-2-16,0 0 0 15,0-3 0-15,0-1 1 0,0 2-1 16,0-2 0 0,0 0 0-16,0 0 0 0,0 0 9 15,0 0-6 1,0 0 5-16,-1-2-7 0,-7-4-1 16,-3-8-1-1,2 0-4-15,4-6-2 0,5-9-12 16,0-6-3-16,0-5-8 15,0-6 18-15,17-5-38 16,-1 5 23-16,-4-4 1 16,6 6-24-16,-11 6 48 15,-1 6 2-15,-3 5-1 0,-1 6 1 16,2 3 1 0,-1 0 0-16,-2 1 11 0,1-2-5 15,7 2 2-15,-1-3-5 16,2 1-1-16,-1-1 0 15,-2 1-3-15,5 4 5 16,-3 3 3-16,3 0-5 16,1 3-2-16,3 3 6 15,-2 2-7-15,6-1 0 16,5 2 0-16,1 1 0 16,5-3 0-16,3 3-1 15,-2-3 1-15,5 1 0 16,0 1-3-16,-7-4-2 15,-6 4-1-15,-7 2 5 16,-4-1-6-16,-8 2 6 0,3 0-5 16,3 0 2-16,3 2 3 15,3 2-3-15,4 4 3 16,1 1 1-16,-3 0 0 16,2 1 0-16,-3 0 0 15,-7-1-2-15,-4 3 5 16,-5 0 5-16,-2 1-6 15,0 3 0-15,0-4 3 16,0 1 2-16,0-2 0 16,0-2-5-16,0-1 8 15,-2-2-4-15,-8 0 5 16,-1 2-7-16,-1 3 2 0,-3-3-2 16,-1 4-2-16,-2 2 0 15,5-4 5-15,-5 0-5 16,6-3 1-16,1-2 6 15,-2-3 0-15,4 2 7 16,-4-1-10-16,-3 0 4 16,-1 0-9-16,-3-1 1 15,-3 1 3-15,-1 0-4 16,0 1 1-16,2-2 0 16,5 1 2-16,2-2 4 15,0 0 11-15,0-1 1 16,-1 0-4-16,-1 0-6 15,-5 0-5-15,-6 0 2 16,-2 0-6-16,0 0-1 16,0 0 2-16,2 0-1 15,3 0-1-15,-1 0 0 0,10 0 1 16,3 0-2-16,4 0 0 16,5 0 1-16,1 2 2 15,3-2-2-15,0 0 0 16,0 0-17-16,0 1-29 15,0-1-64-15,0 0-78 16,0 0-341-16</inkml:trace>
  <inkml:trace contextRef="#ctx0" brushRef="#br0" timeOffset="47875.17">11287 15180 124 0,'0'0'298'16,"0"0"-265"-16,0 0 44 16,0 0-3-16,0 0-18 0,0 0-3 15,0 0 5-15,61 3-21 16,-22-3-18-16,9-1-1 15,16-4 0-15,2 3-5 16,5-3-9-16,-5 1-3 16,-5 0-1-16,-9 1-8 15,-4 3-58-15,-15 0-88 16,-12 0-143-16</inkml:trace>
  <inkml:trace contextRef="#ctx0" brushRef="#br0" timeOffset="48246.2">12221 15259 453 0,'0'0'55'16,"0"0"0"-16,0 0-21 15,0 0-16-15,0 0-10 16,0 0 13-16,37-12 13 0,-37 6-10 16,0 2-11-16,0 0-3 15,-13 3-10-15,-17 1-8 16,-7 0-3-16,-2 0 4 15,3 0 1-15,14 5 5 16,5-1-1-16,10 0-15 16,7 2-42-16,0 0-1 15,4-1-60-15,16-1-273 16</inkml:trace>
  <inkml:trace contextRef="#ctx0" brushRef="#br0" timeOffset="48596.35">12304 15455 525 0,'0'0'77'16,"0"0"-54"-16,0 0 14 15,0 0-26-15,0 0-11 16,0 0-7-16,11 0 7 16,-8 3 3-16,0 3 16 15,-3 0 16-15,0 4-12 0,-30 1 0 16,-24 2 0-16,-22 5-10 15,-15-1-13-15,-6 0-8 16,0 0-82-16,14-3-229 16</inkml:trace>
  <inkml:trace contextRef="#ctx0" brushRef="#br0" timeOffset="49211.4">12064 15125 403 0,'0'0'21'0,"0"0"0"16,0 0-18-16,0 0 15 15,0 0-15-15,-57 57-2 16,74-45 2-16,2 1-3 15,2-7 5-15,3 1 11 16,4-4-7-16,4-2 22 0,2-1 8 16,-4 0-24-1,-5-1 14-15,-8-6 0 0,-4-2-6 16,-6-5 4-16,-4 1 6 16,-3 1 13-16,0 3-29 15,0 3 1-15,-20 3-18 16,-13 3-2-16,-8 0-42 15,-6 11-45-15,2 3-50 16,-1 4-98-16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8:56.213"/>
    </inkml:context>
    <inkml:brush xml:id="br0">
      <inkml:brushProperty name="width" value="0.05292" units="cm"/>
      <inkml:brushProperty name="height" value="0.05292" units="cm"/>
      <inkml:brushProperty name="color" value="#FF0000"/>
    </inkml:brush>
  </inkml:definitions>
  <inkml:trace contextRef="#ctx0" brushRef="#br0">6576 4087 255 0,'0'0'0'0,"0"0"3"16,0 0 33-16,0 0-13 15,0 0-12-15,0 0 19 16,0 0-14-16,-68-45-8 16,65 37 51-16,-7 2-40 15,7 1 14-15,0 0-17 16,0 3-10-16,3-1-1 0,0 0 6 15,0 2-3-15,0 0-2 16,0 1 0-16,0-2-4 16,0 2 0-16,0 0 4 15,0 0-1-15,0 0-1 16,0 0 0-16,0 0-3 16,0 0 1-16,0 0 3 15,0-2-5-15,0 2 1 16,0 0-1-16,6 0 0 15,4-1 0-15,-1-1 0 16,3 2 0-16,1 0 0 16,-5 0 0-16,1 0 0 15,3 0 0-15,-1 0 0 16,3 0 0-16,1 0 0 0,3 0 0 16,-5 0 0-1,7 0 0-15,-7 0 0 0,5 0 2 16,-3 0-2-16,3 0 0 15,-2 0 2-15,1 0-1 16,-2 0-1-16,-1 0 0 16,-3 0 0-16,2 0 1 15,-7 0-1-15,5 0 0 16,-1 0 0-16,2 0 0 16,3 0 0-16,2 0 4 15,5 0-3-15,-4 0-1 16,2 0 0-16,0 0 1 15,-8 0 1-15,0 0 7 16,-2 0 3-16,-3-1 1 0,6 0 4 16,2 0-6-16,4-1-5 15,-6-1-2-15,7 2-2 16,0 0-2-16,6-2 3 16,4 2-3-16,0-2 1 15,-2 3-1-15,-3-3 2 16,1 3-1-16,-7-3 2 15,-2 1-3-15,2-1 5 16,-3 1-5-16,2 1 3 16,2-2 0-16,4 0 1 15,1 2-4-15,5 0 0 0,-2-2 0 16,3 2 1-16,-1-1 1 16,-5 1-2-16,-1-1 0 15,-3 2 0-15,3-3 0 16,1 3 1-16,2 0-1 15,0 0 1-15,4-2-2 16,-1 2 2-16,0 0-2 16,-4-2 3-16,9 2-2 15,-2-1 0-15,-2 1 0 16,7 0 0-16,-1 0 0 16,9 0 0-16,-1 0 0 15,1 0 0-15,-5 0 0 16,2 0 0-16,-5 0 0 0,0 0 0 15,-6 0 0 1,-3 0 0-16,-2 0 0 0,-2 0 1 16,-1 0-1-16,5 0 0 15,-3 0 0-15,3 0 0 16,12 0 1-16,3 0-1 16,13 0 3-16,13 0-3 15,-2 0 0-15,1 0 0 16,-7 0 0-16,-4 0 1 15,0 0-1-15,-5 0-1 16,-10 0 1-16,2 0 0 16,-9 0 0-16,-2 0 0 15,-8 0 0-15,4 0 1 16,-1 0-1-16,6 0 0 0,11-2 1 16,4 1-1-16,8 0 1 15,5 1-1-15,1 0 2 16,6 0-2-16,1 0 0 15,-4 0 0-15,3 0 2 16,-2 0-2-16,-6 1 0 16,-1 0 0-16,-5 1 0 15,-4-2 0-15,-2 1 0 16,-1 1 0-16,1 0 0 16,-3-2 0-16,2 3 0 15,3-3 0-15,9 0 0 16,5 2 1-16,7-1-1 15,5 1 0-15,-2-1 0 0,0 2 0 16,-5-2 0-16,3 3 0 16,2-4 0-16,3 4 2 15,-2-3-2-15,2 0 2 16,-12 2 0-16,-1-1-1 16,-6-1-1-16,-2 1 2 15,5-2-1-15,-4 3-1 16,11-3 7-16,-1 0-5 15,4 4 5-15,7-3-2 16,-2 2 2-16,3 0-6 16,3 0 3-16,2 0-1 15,3 2 4-15,7-1-6 0,0 0 1 16,5 0-2-16,-4 3 2 16,-5-4-2-16,-4 1 0 15,-2 2 6-15,-2-2-5 16,-8 2 2-16,5-2-2 15,-9-1-1-15,-7 4 4 16,-7-7-4-16,-12 3 1 16,-8-1-1-16,-10-1 0 15,-9-1 0-15,-4 0 4 16,-6 0 3-16,0 0 2 16,-6 0 7-16,-2 0 3 15,-1 0-11-15,0 0-3 16,0 0-3-16,0 0 0 15,0 0-1-15,0 0 2 16,0 0-3-16,-1 0 0 0,-23 0-4 16,-7 0-6-1,-10-1-3-15,-1-1 2 0,-7-1 0 16,-4 3-1-16,-7 0 9 16,-7 0-5-16,-9 0-4 15,-3 0 6-15,-6 0-9 16,-6 0-11-16,-6-3 21 15,-12 1-6-15,-10-3 7 16,-8 1-2-16,-6 1-7 16,-1-3 3-16,-4-1-1 0,3 3 2 15,5-4 7 1,2 1-3-16,7 0 4 0,3 0 0 16,7 1 1-16,7 1 0 15,5-2 1-15,15 2-1 16,16 1 0-16,12-1 0 15,15 1 0-15,11 2 0 16,9 0 0-16,8-1 0 16,11 3 0-16,2 0-1 15,0 0 2-15,0 0-2 16,6 0 0-16,32 0 1 16,14 0 2-16,25-1 0 15,14 1 1-15,6 0 4 16,12-2 3-16,3 2-1 15,5 0-1-15,3 0-7 0,4 0 3 16,3 2-3-16,2 2-1 16,3 1 1-16,6 2-1 15,9 0 0-15,-1-1 3 16,-4 2-3-16,-8-1 1 16,-14-2-1-16,-13 1 0 15,-11 0 1-15,-9-2 0 16,-20-1-1-16,-21-1 0 15,-16-2 0-15,-15 3 2 16,-9-3 4-16,-6 0 34 0,0 0-2 16,0 0-5-1,0 0-7-15,0 0-11 0,0 0-5 16,0 0-7-16,0 2-2 16,0-2 2-16,0 0 0 15,0 0-2-15,0 0 0 16,0 0-2-16,0 0 2 15,0 0 0-15,0 0-1 16,0 0-1-16,0 0 0 16,0 0-10-16,0 0-26 15,-2 0-53-15,-17 0-99 16</inkml:trace>
  <inkml:trace contextRef="#ctx0" brushRef="#br0" timeOffset="2076.56">16670 4045 312 0,'0'0'121'0,"0"0"-96"16,0 0 9-16,0 0-5 16,0 0-9-16,0 0-12 15,0 0-1-15,0 0-3 16,0 0-4-16,0 0 5 16,0 0 5-16,0 0 9 15,0 0-12-15,0 0 2 16,0 0-8-16,0 0 2 15,0 0-3-15,0 0 2 16,0 0-2-16,0 0 0 0,-5 0 0 16,-2 2-2-1,0-2 4-15,-2 1-3 0,-1 1 2 16,-1-1-1-16,-1 0 0 16,-2-1 0-16,7 2 0 15,1-1 1-15,0-1-1 16,0 0 0-16,1 0 1 15,3 0-1-15,2 0 2 16,0 0 2-16,0 0 11 16,0 0 2-16,0 0-2 0,0 0 1 15,0 0 6 1,0 0 1-16,0 0-2 0,0 0-2 16,0 0-4-16,7 0-7 15,26 0-3-15,18 0-4 16,19-5-1-16,12 0 1 15,12-1-1-15,9 1 1 16,7-1 1-16,5 1 3 16,13-2 2-16,5 1 0 15,3-1 2-15,1 2-4 16,-7-1 16-16,-9 2-15 16,-4 0 1-16,-15 1-2 15,-12 0-3-15,-9 0-2 16,-23 0 1-16,-16 2 0 15,-13 0 0-15,-17 1 0 16,-11 0 2-16,-1 0 5 16,0 0 7-16,0 0 3 0,0 0-7 15,0-3-10-15,0 3-1 16,0 0 2-16,0 0-2 16,0 0 0-16,0 0-14 15,4 0-13-15,4 0-38 16,9 4-98-16,11 0-48 15</inkml:trace>
  <inkml:trace contextRef="#ctx0" brushRef="#br0" timeOffset="3181.02">19410 4088 157 0,'0'0'207'16,"0"0"-183"-16,0 0 8 15,0 0-2-15,0 0-8 16,0 0 4-16,-49 0-19 15,48 0-6-15,-3 0 2 16,0 0 0-16,-5 0 1 16,-8 0-1-16,-4 0-1 0,2 0-2 15,-3 0 8-15,-3 0 2 16,-9 0-5-16,1 0-1 16,-4 0-1-16,3 0-3 15,0 0 0-15,-3 0 1 16,4 0 0-16,3 0 0 15,5 0 0-15,7-1 20 16,6 1-4-16,3 0-15 16,6 0 11-16,3 0 21 15,0 0-11-15,0 0-7 16,0 0 3-16,9-2-3 16,27 1-11-16,16-1-3 15,18-1-2-15,11 0 2 16,14 2-1-16,17-3 7 15,7 3-1-15,7-1-6 16,-1 2 1-16,-4 0 0 0,-9 0-1 16,-6 0-1-16,-10 0 0 15,-6 0 0-15,-12 3 0 16,-13 1 1-16,-11-3-2 16,-23 2 1-16,-10 0-6 15,-13-3-10-15,-8 2 0 16,0-2-13-16,-5 0 12 15,-32 3-2-15,-22-2 17 16,-13 3-10-16,-9 0-9 16,-7-2-3-16,-6 0 1 15,-7 0 1-15,-5 1-9 0,-1-1-4 16,3-2 22-16,-4 2 7 16,3-2 0-16,-1 0 6 15,3 0 0-15,14 0 0 16,5 0 0-16,22 0 6 15,14 0-1-15,18 0 7 16,16 0 1-16,14 0 1 16,0 0 14-16,20 0-4 15,31 0-12-15,25 0 0 16,21-2 3-16,16 2 1 0,15-2-2 16,6 0 5-1,0 1 16-15,0-1-6 16,-8 1 2-16,-11 0 4 0,-21-1-10 15,-19 1-2 1,-29-1 3-16,-22 2-10 0,-18-1-7 16,-6 1 17-16,0 0 1 15,0 0-9-15,0-1-16 16,0 1-2-16,0 0-40 16,-24 0-49-16,-31 2-34 15,-24 5-25-15,-20 0-248 16</inkml:trace>
  <inkml:trace contextRef="#ctx0" brushRef="#br0" timeOffset="4547.84">3673 4799 406 0,'0'0'21'0,"0"0"-18"0,0 0 0 16,0 0 40-16,0 0-1 16,0 0-13-16,0 0-11 15,0 0-6-15,0 0 10 16,8 0-12-16,6 0 13 15,22 0-9-15,22 0 7 16,27 0 2-16,21-3 2 16,10-2-17-16,15-3 0 15,13 2-5-15,8 0-1 16,7-2 2-16,-2 4-3 16,-3 2-1-16,-10 0 0 15,-6 1 0-15,-13 1 0 16,-13 0-1-16,-22 0-2 0,-20 0 0 15,-26 0 1 1,-20 0-6-16,-18 0-20 0,-6 0 7 16,0 0 12-16,-39 0-1 15,-16 4 10 1,-20 4 0-16,-8 1-3 0,-8 1-7 16,-8-2 2-16,-11 4-4 15,-5-1-4-15,-1 0-2 16,-2 0 2-16,0 1 3 15,-1-2 4-15,13 0 6 16,10-2 2-16,13 0 1 16,19 0 0-16,15-3 2 15,19-1 0-15,17 1 2 0,13-5 1 16,0 1 5 0,29-1-7-16,38 0 6 0,29 0 11 15,26-9 2-15,18 0-5 16,-2-1 1-16,-12 1-13 15,-21 2-4-15,-21 5-2 16,-16-1 0-16,-23 1 1 16,-17 2-12-16,-13 0 0 15,-14 0-7-15,-1 0 12 16,0 0 4-16,0 0 1 16,0 0-19-16,0 0-38 15,0 0-40-15,-4 0-16 16</inkml:trace>
  <inkml:trace contextRef="#ctx0" brushRef="#br0" timeOffset="7976.87">17067 2772 353 0,'0'0'6'16,"0"0"6"-16,0 0 32 16,0 0-31-16,0 0 12 15,0 0-5-15,0 0-1 16,18-22-11-16,-18 22 17 16,0-1-5-16,0-1 0 15,0 1 5-15,0-1-8 0,0 1-1 16,0 0 2-16,0 1-1 15,0 0-13-15,0 0-4 16,0 4-16-16,-2 12 13 16,-4 8 1-16,-4 10 2 15,7 8 1-15,-3 7-1 16,0 4 2-16,1 0-3 16,-2-7 3-16,1-8-3 15,-6-9 1-15,3-4-1 16,2-7-4-16,-3-3-12 15,3-8-19-15,-2-4-5 16,-8-1-36-16,-10-2-20 16</inkml:trace>
  <inkml:trace contextRef="#ctx0" brushRef="#br0" timeOffset="8443.41">16746 3052 445 0,'0'0'24'0,"0"0"-24"16,0 0-3-16,0 0 3 16,71 58 13-16,-28-30 15 15,7 3-16-15,-2 0-7 16,-3-1-2-16,-8-4-3 16,-10-5 0-16,-9-4 1 0,-6-9-1 15,-12-4 0 1,4-3 1-16,-2-1 5 0,5 0 44 15,6-3 25-15,7-15-55 16,4-5-16-16,7-8 0 16,5-3-4-16,7-5-1 15,2-3-17-15,-3 2 8 16,-8 10 2-16,-17 6 8 16,-10 13 4-16,-7 4 6 15,0 6-3-15,0 0 7 16,0 1-10-16,-31 0-4 15,-19 0-1-15,-19 3 1 16,-18 11-3-16,-8 0 3 16,-8 4 1-16,-1 0 0 15,-3-1-1-15,13-1 4 0,15-3 3 16,30-4-4-16,16 0 1 16,18-2-8-16,9-2 3 15,6 1-25-15,0 1-28 16,12-6-56-16,17-1-100 15</inkml:trace>
  <inkml:trace contextRef="#ctx0" brushRef="#br0" timeOffset="10012.91">19097 2769 493 0,'0'0'3'0,"0"0"7"0,0 0 19 16,0 0 21-16,0 0 2 15,0 0 8-15,0 0-19 16,13-5-21-16,-13 5-11 16,0 0-9-16,0 0-2 15,0 3-9-15,0 9-4 16,0 7 14-16,0 6 1 16,0 11 4-16,0 5-2 15,-1 5 2-15,1 3-4 16,0-1-2-16,0-4 1 15,0-7-10-15,0-5-1 16,4-8-13-16,-2-6 2 16,1-9 4-16,-3-3-19 15,0-5-18-15,0-1 4 16,0 0-18-16,-8-5-275 0</inkml:trace>
  <inkml:trace contextRef="#ctx0" brushRef="#br0" timeOffset="10425.8">18870 3098 468 0,'0'0'20'0,"0"0"-20"16,0 0 0-16,0 0 20 16,68 47 20-16,-15-24-14 15,-2 2-10-15,-5-2-12 16,-11-2-1-16,-10-6 0 0,-6-4-3 15,-7-3 0-15,-6-5 1 16,-2-2-1-16,4-1 7 16,0 0 9-16,14-3 41 15,6-11-37-15,2-6-15 16,0-5-2-16,-5-3-3 16,-5-2-7-16,-6 0-8 15,-8 8 14-15,-6 3 1 16,0 9 3-16,0 3 22 15,-19 2-14-15,-11 2-4 16,-15 3-3-16,-17 0-4 16,-14 1-4-16,-9 9 3 15,-3 4 2-15,4 3-1 0,1 0 0 16,9 2 0-16,12 0-8 16,7 3-60-16,12-5-75 15,5-3-364-15</inkml:trace>
  <inkml:trace contextRef="#ctx0" brushRef="#br0" timeOffset="17750.52">23154 3842 468 0,'0'0'0'0,"0"0"2"15,0 0 3-15,0 0 25 16,0 0 30-16,0 0-9 16,0 0-9-16,-16-28-7 15,2 22-11-15,1-2 7 16,-6 4-17-16,-3-4 1 15,-3 0-7-15,-10-1-4 0,-1 0 1 16,-5-1-4-16,2 1 0 16,-6-2 3-16,4 3-4 15,2 0 1-15,5 0-2 16,1 1 2-16,9 2-1 16,-5-1 1-16,4 3-1 15,-1 0-7-15,-3 1 7 16,3 2 0-16,-6 0 0 15,2 0-2-15,4 0 2 16,-3 0 5-16,4 0-5 16,1 0-1-16,3 0-3 0,-4 3 3 15,3 0 0-15,-3 2-1 16,-3 1 2-16,1-1-1 16,-1 4 1-16,-2-2 0 15,5 3 0-15,-4-3 0 16,3 1-2-16,1-1 2 15,2-2 1-15,0 1 0 16,3 2-2-16,3-3 1 16,-1 2 0-16,3 1 0 15,1 1-1-15,0-2 1 16,4 2 0-16,1 0 0 16,-2 0 0-16,2 0 0 15,-3 3 0-15,0 0 0 0,-2 1 0 16,-2-1 0-1,2-1 0-15,2 0 1 0,-2-1-1 16,2 0 0-16,-1-2 0 16,3 0 0-16,0 1 0 15,-3 2 0-15,3 0 0 16,-2 0 1-16,4 1 0 16,-2 2-1-16,2 0 0 15,-2 1 2-15,2 0-1 16,0-2 1-16,3 3 2 15,-4 0-4-15,5 1 5 16,-2 2-3-16,0-2 3 0,0 1-3 16,0 0 0-16,2 1 4 15,-4 0-2-15,3 0-1 16,2 2 1-16,3 1 11 16,0-2-5-16,0 6-7 15,12 0 17-15,5 3-10 16,-2 2-6-16,-2 2 5 15,-1-2-2-15,1 1-4 16,-1 3-2-16,0-1 10 16,8 4-10-16,0-1 4 15,3-2-4-15,7-1 5 16,-3-3-2-16,4 0 0 16,-1-3 5-16,-3 0-7 0,0-1 0 15,-4-3 2 1,1 0-2-16,-1-9-2 0,-1 1 2 15,0-3-4-15,1-1 6 16,-1-7-2-16,0 0 2 16,2-1 3-16,6 1 5 15,4-4 5-15,7-1-7 16,5 0 1-16,-1 0 9 16,11-3-4-16,6-4-7 15,6-3 0-15,8-2-9 16,6-3 2-16,-4-2 4 15,1 0-4-15,-4 0-2 0,-10-4 2 16,-3 1 0 0,-7 1 1-16,-5-4 1 0,-3 2 1 15,-4-3 1-15,2-4 2 16,1 0 0-16,-1-5-3 16,5-4 8-16,-6-4-10 15,-3 2-2-15,-5-1 6 16,0-5-4-16,-3-2-3 15,-5-1 0-15,-6 3-3 16,-1 2-2-16,-6 4 3 16,3 4 2-16,-2 0 3 15,1 4-3-15,-2-1-3 16,-1 0 3-16,-1 1 2 16,-10 2-2-16,-3 0 0 15,0 0-1-15,-3 4 0 16,-26 0-2-16,-4 0 0 15,-2 3 1-15,2 2 0 0,-8 3-4 16,0 2 5-16,-6 1 1 16,-12-2 0-16,-7-1-2 15,-13 0-2-15,-7-2 0 16,2 2 3-16,2 0 1 16,6 3-1-16,9 3 0 15,1 6 1-15,0 4-3 16,-3 1-2-16,-5 0 1 15,-9 1 3-15,-14 12-6 16,-28 7 6-16,-30 8-51 0,-25 14-67 16,-25 2-111-1</inkml:trace>
  <inkml:trace contextRef="#ctx0" brushRef="#br0" timeOffset="22463.65">12998 6638 500 0,'0'0'25'0,"0"0"22"0,0 0 15 16,0 0-10-16,0 0-7 16,0 0-15-16,0 0-2 15,45 0-26-15,19 0-2 16,24 0-2-16,12 2 2 16,13 1 2-16,5 2-2 15,0-1-2-15,-4 0-1 16,-12 0-4-16,-14 1 7 15,-25-3-1-15,-26-1-1 16,-20 2-9-16,-17-3-10 16,0 0-11-16,0 0 14 15,-37 0-9-15,-27 0 11 16,-19 0-19-16,-21 0-30 0,-2 0 21 16,-8 0-1-16,-2 0-4 15,4 0-13-15,14 2 13 16,15 1 45-16,25-3 4 15,24 3 1-15,18-3 11 16,11 0 11-16,5 3 20 16,0-3 15-16,9 0-24 15,27 0-16-15,15 0-4 16,5 0 11-16,7 0-5 16,6 0-7-16,-2 0 5 0,-7 0-8 15,-10 0-9 1,-20 0-1-16,-14 0 0 0,-11 0-13 15,-5 0-36-15,0 0-87 16,-10 0 0-16</inkml:trace>
  <inkml:trace contextRef="#ctx0" brushRef="#br0" timeOffset="24614.68">6873 7737 302 0,'0'0'16'0,"0"0"-11"16,0 0 28-16,0 0 7 16,0 0-2-16,0 0-10 15,0 0-14-15,-3 0-1 16,3 0 1-16,0 0 7 15,-1 0 9-15,1 0-3 16,0 0 3-16,-3 0-14 16,3-2 10-16,-3 2 11 0,0 0-5 15,0-3-4-15,3 3-18 16,0 0-2-16,-1 0 4 16,1 0-7-16,0 0-2 15,0 0-3-15,0-3 3 16,0 3-2-16,0 0-1 15,0 0 1-15,0 0-1 16,0 0 2-16,0 0-1 16,0 0 4-16,0 0-4 15,0 0 1-15,0 0-1 16,0 0-1-16,0 0 0 16,0 0 0-16,0 0 0 15,0 0-1-15,0 0 1 0,0 0 0 16,0 0-1-1,0 0 0-15,0 0 1 0,0 0 0 16,0 0-1-16,0 0-2 16,0 0 2-16,1 0 1 15,23 0 0-15,19 0 0 16,8 0 5-16,19 0 2 16,13 0-3-16,16-4 3 15,7-1-3-15,1-2 0 16,-8 1 4-16,-16 2-5 15,-19 1 0-15,-20 2-3 16,-13 0 0-16,-13-1 0 16,-12 2 0-16,-5-1 1 15,-1 1-2-15,0-2 2 0,0 0 1 16,0 2 4-16,0 0 0 16,0 0-2-16,0-1 0 15,0 1-4-15,0 0 0 16,0 0-1-16,0 0-4 15,0 0-20-15,0 0-22 16,0 0-37-16,0 0-12 16,-5 5-2-16,-10-1-154 15</inkml:trace>
  <inkml:trace contextRef="#ctx0" brushRef="#br0" timeOffset="28139.44">6116 8540 334 0,'0'0'41'15,"0"0"-34"-15,0 0-6 0,0 0 0 16,0 0 9-16,0 0 19 16,0 0 2-16,0 0 0 15,0 0-5-15,0 0 2 16,0 0 2-16,0 0-7 15,0 0 5-15,-3 0-2 16,3 0 7-16,-3 0-11 16,3 0-11-16,0 0-2 15,0 0-6-15,0 0-2 16,0 0 1-16,0 0 2 16,7 0-3-16,23 0 0 15,6 0 4-15,10 0 1 16,-4 0-5-16,0 0 4 15,0 0-5-15,1-2-3 16,3 0 3-16,-4 2 0 0,-5 0 1 16,-4-2-2-16,-9 2 1 15,-10 0-1-15,-6 0-3 16,-8 0 4-16,0 0-1 16,0 0 1-16,0 0 0 15,0 0 1-15,0 0-1 16,0 0-5-16,-6 0 4 15,-14 0-1-15,-5 0-8 16,-3 3 8-16,-2 0-11 16,-3 0-4-16,2 1-6 0,-5-1 5 15,-2 0-4-15,1 0 10 16,-1-2-4-16,4 4-5 16,-4-3 17-16,2 1 1 15,2-2 3-15,4 1-3 16,5-1 1-16,4-1 1 15,12 0 1-15,3 0-1 16,6 0 1-16,0 0 1 16,0 0 5-16,0 0-4 15,0 0 3-15,6 0 0 16,8 0 2-16,3-4 8 16,4 1-11-16,-4 0 3 15,2-1 5-15,-6 3 0 0,-2-2-12 16,-4 1 9-16,-1 1-9 15,-1 1 4-15,-2 0-6 16,3 0 2-16,-3 0-17 16,6 0-12-16,3 0-16 15,4 0-31-15,7 0-55 16,2-2-224-16</inkml:trace>
  <inkml:trace contextRef="#ctx0" brushRef="#br0" timeOffset="29936.67">14337 8635 379 0,'0'0'27'0,"0"0"-14"16,0 0 16-16,0 0 9 15,0 0-10-15,0 0-7 16,-7 1-10-16,7-1-11 16,-4 0 1-16,4 0-1 15,0 0 1-15,0 1 3 16,0-1-2-16,0 0 0 15,0 0 0-15,0 2 7 16,0-1 3-16,4-1 3 16,11 2 0-16,6-1-3 15,4 2 1-15,5 0-4 16,10-1 6-16,4 3-7 16,8-2-4-16,8 1 1 15,10 1-1-15,-2 0-3 16,4-2 5-16,-7 3-3 0,-2-2 1 15,-3 0-4-15,-6 2 0 16,0-1 0-16,-1-1 1 16,-1 1-1-16,0-2 3 15,2 2 3-15,-2-2 1 16,-4 0-6-16,-3-1-1 16,-3 1 5-16,4 1-4 15,-5-1 4-15,1 0-5 16,-2 1 1-16,-4-1 1 15,-2 0-2-15,2 1 1 16,-2-3-1-16,4 2 3 16,3 0-3-16,-3 0 0 0,4-1 0 15,-1 1 0-15,-2 0 0 16,-2 0 0-16,-1-2 2 16,-6-1-2-16,3 3 0 15,-3-3 0-15,0 2 0 16,-2 0-1-16,-3-2 1 15,0 0 1-15,1 0-1 16,4 0 0-16,4 0 1 16,-2 0-1-16,9 0-1 15,-3 3 1-15,6-3 1 16,1 0-1-16,4 3 0 16,-1-3 0-16,-6 1 1 15,0-1-1-15,-1 0 0 0,-4 0 0 16,-3 0 1-16,0 0 1 15,-7 0 1-15,1 0 3 16,-3 0-2-16,-1 0 5 16,2-2 5-16,1 0-8 15,3-1-1-15,4 3-1 16,-5-2 2-16,0 0 2 16,-3-1-3-16,3 0 10 15,-1 1-11-15,2 0 7 16,0-1-9-16,3-1 0 15,0 1 3-15,6-1 0 16,3 1-5-16,2 0 3 16,-1-4 1-16,3 2 4 15,2-4-7-15,4 1-1 0,-10 0 9 16,-3 0-2 0,-3 1 4-16,-5 1-2 0,-1-2-1 15,-3 2 14-15,-7-1-4 16,-7 2 3-16,1 2-2 15,-6-1-17-15,-4 3 4 16,-4-1 9-16,0 2-9 16,0 0-5-16,0 0 3 15,0 0-2-15,0 0 2 16,0 0-3-16,0 0-2 16,0 0 0-16,3 0-8 15,-3 0-17-15,1 0-23 16,7 0-62-16,1 0-151 15</inkml:trace>
  <inkml:trace contextRef="#ctx0" brushRef="#br0" timeOffset="31640.75">19844 8618 84 0,'0'0'36'16,"0"0"16"-16,0 0 15 15,0 0-31-15,0 0-4 16,0 0-18-16,0 0-4 16,0 0-10-16,0 0-7 0,0 0-17 15,0-3-45-15,0 1-117 16</inkml:trace>
  <inkml:trace contextRef="#ctx0" brushRef="#br0" timeOffset="32507.87">19871 8550 241 0,'0'-3'59'0,"0"1"-40"16,0 2 46-16,0-2 1 16,0 2-4-16,0 0-18 15,0 0-7-15,0 0-8 0,0 0-7 16,0 0 1-16,0 0-6 15,0 0-7-15,0 0-3 16,0 0-4-16,0 0-1 16,0 0 0-16,0 0-1 15,0 0 0-15,0 0-1 16,0 0 0-16,0 0 0 16,0 0 1-16,0 0-1 15,0 0 0-15,0 0-3 16,0 0 3-16,0 0 0 15,0 0 0-15,0 0-1 16,0 0 1-16,0 0 0 16,0 0 1-16,0 0-1 15,0 0 2-15,0 0-4 0,0 0 2 16,0 0 0-16,0 0 0 16,0 0 1-16,0 0-1 15,0 0 0-15,0 0 0 16,0 0 0-16,0 0 3 15,0 0 0-15,0 0-2 16,0 0 5-16,0 0-4 16,0 0-1-16,0 0 4 15,0 0-5-15,0 0 1 16,0 0 4-16,0 2-1 16,0-2 0-16,3 3-2 15,11 2 6-15,5-2 6 16,6 1 7-16,5 0-8 15,5 2-3-15,2-2-5 0,8-1-5 16,10 4 10-16,0-1-9 16,3 0 4-16,3 1-2 15,3-1 3-15,0-2-5 16,4 3-1-16,5-3 7 16,4 1-4-16,5-2 5 15,-1 0 1-15,-2-2 0 16,-7-1-4-16,-1 0 9 15,-1 0-10-15,8-4 3 0,4-2-6 16,0 0 1-16,-3-1 1 16,-6 0 3-16,-11 0-3 15,-3 0-1-15,-13 0 17 16,-7 1-1-16,-8 2-13 16,-14 0 7-16,-9 3 5 15,-2 1 6-15,-3-2 1 16,-3 2-9-16,0 0-3 15,0 0-12-15,0 0-1 16,0 0-2-16,0 0-23 16,0 0-38-16,-34 2-36 15,-24 5-19-15,-26 4-45 16,-11-1-159-16</inkml:trace>
  <inkml:trace contextRef="#ctx0" brushRef="#br0" timeOffset="34225.95">6803 9414 396 0,'0'0'59'0,"0"0"-53"0,0 0-4 16,0 0 7-16,0 0-7 16,0 0 12-16,63-8 4 15,-48 5-3-15,3 3-5 16,-5-1-10-16,2 1 8 15,3 0 2-15,3 0 6 16,1 0 7-16,2-2 3 16,5 1 2-16,-1 1-6 15,3 0-11-15,2-2-5 16,6 2 5-16,-5-3 5 16,-1 3-9-16,0 0 3 15,0 0-4-15,4 0-1 16,4 0 3-16,5 0-5 15,4 0 0-15,7 0 0 16,4 0 2-16,6 3-5 0,3-3 4 16,7 0-1-16,-2 2-1 15,1-2-2-15,-4 3 0 16,-2 0 0-16,-3-2 0 16,0 4 1-16,-2-5 0 15,8 3-2-15,7 1 2 16,14-4 6-16,6 2 9 15,3-2-5-15,-5 2 2 0,-10 1-5 16,-12 0-8 0,3-3 6-16,-3 0-6 0,0 0 0 15,3 0 0-15,1 0 0 16,-7 0 0-16,3 0 0 16,-7 0 0-16,0 0 1 15,-1 0 1-15,2 0-1 16,-2 0-1-16,2 0 0 15,-1 0 0-15,1 0 0 16,-1 0 0-16,-1 0 0 16,-3 3 1-16,0-3-1 15,2 0 0-15,6 0 1 16,1 0-1-16,0 0 0 16,2 2 1-16,-3 0 2 15,-7-2 4-15,-4 0 0 0,-3 0-4 16,-4 0 5-1,-5 0-2-15,1 0 12 0,-6 0 1 16,-9 0 18-16,-14 0-13 16,-8 0 3-16,-11 0-5 15,-3 0 5-15,0 0 6 16,0 0-15-16,0 0-2 16,0 0-14-16,0 0 2 15,0 0-4-15,0 0 0 16,0 0-7-16,0 0-7 15,0 0-13-15,0 0-16 16,1 0-42-16,11 0-64 0,6 0-69 16</inkml:trace>
  <inkml:trace contextRef="#ctx0" brushRef="#br0" timeOffset="35927.69">23124 8020 333 0,'0'0'11'15,"0"0"-6"-15,0 0 23 16,0 0 1-16,0 0-13 16,85-48-6-16,-61 36 12 15,-6 2 9-15,-2-1-18 16,-3 0 37-16,0 5-26 16,-6-1-4-16,-2-2-3 15,-1 2 1-15,-2-2-3 16,5 1-1-16,-3 0-7 15,0 1 18-15,0 3-13 16,-4 1 13-16,0 1-17 0,0 1 6 16,0 1 0-16,0 0-6 15,0 0-2-15,0 0-1 16,0 0-5-16,-21 4-1 16,-17 12 1-16,-12 7-3 15,-4 8 6-15,-2-1-3 16,-1 4 1-16,-7 0 0 15,-7 1 2-15,0 1-3 16,1-4 0-16,11-4-1 16,13-6 6-16,10-5-5 15,17-3 0-15,0-4 0 16,9-5 0-16,3-1 0 16,5-1-11-16,-1-2-35 0,3 1-21 15,0-2-35 1,0 0-60-16</inkml:trace>
  <inkml:trace contextRef="#ctx0" brushRef="#br0" timeOffset="36654.51">22681 8023 494 0,'0'0'0'0,"0"0"32"0,0 0 28 15,0 0-30-15,0 0-9 16,0 0-1-16,0-8-6 16,0 8-4-16,0 0-1 15,-8 3-6-15,-9 11-3 16,-8 7 9-16,-4 8 21 15,-5 7-2-15,1 3-19 16,-4 5 9-16,-3 0-13 16,4-4-2-16,-2-3-3 15,9-6 3-15,0-3 1 16,9-7-3-16,2-4 0 16,9-6 0-16,6-5-1 15,0-3-1-15,3 0 1 0,0-3 0 16,0 0 2-16,19 0 9 15,20-6 0-15,16-6-11 16,14-4-3-16,-1 0-11 16,7 0-3-16,1 1 3 15,3 6-5-15,0 2 3 16,-4 0 4-16,-8 4 10 16,-9 1 2-16,-11 2-2 15,-9 0-1-15,-8 0 3 16,-10 0-1-16,-8 0 0 15,-8 0 0-15,-4 0 0 16,0 0 1-16,0 0 0 0,0 0 12 16,0 0 10-1,0-1 6-15,-7-9-14 0,-12-2-12 16,-3-5-1-16,-8-2-1 16,0-8 1-16,-5-1 1 15,3-3 6-15,2 0 6 16,1 3-9-16,-1 3 3 15,5 11 21-15,1 2-20 16,7 4-4-16,9 6 3 16,7 1-6-16,-3 1-2 15,4 0 0-15,0 0-17 16,0 0-46-16,0 1-40 16,0 9 18-16,0-1-104 0</inkml:trace>
  <inkml:trace contextRef="#ctx0" brushRef="#br0" timeOffset="38389.92">22250 7435 408 0,'0'0'62'0,"0"0"-59"16,0 0-1-16,0 0 44 16,0 0-19-16,0 0 2 15,-3-15-14-15,10 9 7 16,-2-1-12-16,-5 0 9 16,0 2 8-16,0 3-4 15,0 2-6-15,-22 0-16 16,-10 5-1-16,-2 11-5 15,-3 6 2-15,7 6 2 0,17-2-1 16,13 1-1 0,0-4-2-16,26 0-1 0,28-4-7 15,10-5 3-15,10-4 3 16,3-8 1-16,2-2 0 16,-1-4 6-16,-10-11 0 15,-10-7 0-15,-8-3 6 16,-21-9 2-16,-7-5-1 15,-9-10 1-15,-9-7-2 16,-4-9-6-16,0-1 0 16,0 6 1-16,-25 11 0 15,-5 15 5-15,3 14 23 16,0 7-8-16,8 6 11 16,8 5-15-16,0 2-14 15,2 2-3-15,-1 13 0 0,2 9-4 16,3 11 4-1,5 7 0-15,0 5 2 0,0 2-1 16,13-3 0-16,-12-7-1 16,3-6 0-16,-4-7 0 15,0-8 0-15,0-9 0 16,0-5 0-16,0-2 0 16,0-2 0-16,8-4 6 15,18-11-6-15,15-10-2 16,9-1-5-16,1-1-19 15,-10 4 6-15,-7 9 12 16,-9 8 0-16,-5 6-5 0,-3 0-4 16,1 6 10-1,-2 7 6-15,2 1-1 0,2-3 2 16,5-1 0-16,4 0 1 16,1-4-1-16,2-1 0 15,1-5 3-15,-1 0-3 16,-1 0 1-16,-6-8-1 15,1-5-2-15,-1-4-6 16,-10-1-5-16,-4-4 4 16,-6 5 9-16,-2 5 0 15,-3 5 8-15,0 5 16 16,0 2-13-16,-8 0-11 16,-13 10-3-16,5 1 1 15,1 2-1-15,8 1 1 16,7 1 2-16,0-4 5 0,20 2-4 15,19-5 2-15,10-4 4 16,10-3 6-16,-4-1 5 16,-12-2-6-16,-8-9-5 15,-14-3 6-15,-8-4 1 16,-11-1 3-16,-2-4 7 16,0 4 15-16,-10 3-16 15,-13 4 4-15,-7 4-13 16,-5 5-13-16,-6 3-1 15,-1 2-1-15,2 7-2 0,8 5-9 16,8 1-8 0,13 0-45-16,11-1-10 0,7-1-17 15,35-4-15-15,19-5-30 16,3-4-92-16</inkml:trace>
  <inkml:trace contextRef="#ctx0" brushRef="#br0" timeOffset="39289.08">23682 7198 472 0,'0'0'33'16,"0"0"4"-16,0 0 76 16,0 0-71-16,0 0-36 15,0 0-6-15,17-15 0 16,-10 25 1-16,2 0 7 16,-2 2-8-16,2 0 0 15,-4-3 5-15,1-4-5 0,-6-1-2 16,0-4 2-16,3 0 6 15,-3 0 4-15,7-5 11 16,4-8 11-16,11-7-32 16,9-6 0-16,5 1-6 15,4 1 6-15,-2 5 0 16,-7 5 2-16,-9 7 1 16,-11 4 2-16,-5 3-2 15,1 0-3-15,4 3-5 16,7 8 5-16,4-2 14 15,6 2-5-15,1-2-4 16,5-1-3-16,-4-4 3 16,-5-2 2-16,-8-2-1 15,0 0 4-15,-4-2-4 0,0-8-1 16,-9-1-5 0,-4-3-2-16,0 1 2 0,0 3-3 15,-6 5 3-15,-7 2 2 16,1 3-2-16,-7 0-8 15,5 0-6-15,1 10 11 16,5 5-3-16,8 2 4 16,0 6-1-16,32 0 3 15,7 6 0-15,4-3 0 16,-3 2 0-16,-13-5-12 16,-17-3 10-16,-10-4-3 15,0 1 5-15,-19-4-1 16,-11-2 1-16,-10-4 0 0,0-3 0 15,0-4-4-15,6 0 0 16,6-11-3-16,9-5 5 16,13-2-28-16,6-1 25 15,0 2-1-15,19 3 5 16,15-2-2-16,10 0 3 16,15-1 2-16,4 1-1 15,1-3 9-15,7 1-1 16,-5-1-7-16,-11-1 0 15,-13-1 1-15,-13 0-3 16,-20 0 1-16,-6 0 11 0,-3 2-11 16,0 2 15-16,-20 7-13 15,-4 0 10-15,-2 7-10 16,0 1-3-16,-4 2-1 16,2 3-2-16,3 10-5 15,8 5 8-15,13 2 0 16,4 1 0-16,0-1 2 15,29 1 1-15,12-1 3 16,6-3 3-16,-2-3-5 16,-7-4-1-16,-8-3 6 15,-9-5 0-15,-3-1-9 16,-2-1 0-16,-3 0-21 16,-6-7-14-16,-7-6-52 15,0-1-116-15</inkml:trace>
  <inkml:trace contextRef="#ctx0" brushRef="#br0" timeOffset="43195.44">22361 6936 206 0,'0'0'46'0,"0"0"-36"0,0 0-6 16,0 0-3-16,0 0 6 15,0 0 18-15,6 0-6 16,-6 0 16-16,0 0-4 15,0 0-5-15,0 0-2 16,0 0 0-16,0 0-7 16,0 0-3-16,0 0-3 15,0 2-5-15,0-2-6 16,0 1 1-16,0-1 0 16,0 0 0-16,0 0 1 15,0 0 6-15,0 0-5 16,0 0 0-16,0 2 0 15,0-2-2-15,0 1 4 16,0 1-3-16,0-2 10 16,4 0 9-16,-4 0-2 15,0 0-8-15,0 0-2 0,0 0-1 16,0 0 0-16,0 0 0 16,0 0-2-16,0 0-2 15,0 0-3-15,0 0-1 16,0 0 1-16,0 0-1 15,0 0 0-15,0 0 0 16,0 0 1-16,0 0-1 16,0 0-1-16,0 0 1 15,0 0 1-15,0 0 5 16,13 0 14-16,4 0 21 16,10 0-5-16,10-8-17 15,3-4-14-15,2-5 0 16,0-5-3-16,0-4-2 15,-16-1-1-15,-10-2-1 16,-11 5-2-16,-5 5 4 0,0 5 4 16,-10 5 0-16,-9 4-6 15,-2 3 2-15,-2 2-1 16,-2 0-5-16,4 5-4 16,6 2 4-16,14 0-15 15,1 1-13-15,9-1 19 16,32 6 8-16,22-2 4 15,16 4 3-15,2-1 0 16,-3 1 0-16,-18-2 0 16,-24 1-1-16,-16 0 1 15,-16 1 0-15,-4-3 5 0,-14 0 15 16,-20 1 7-16,-8-2-4 16,-1 0-9-16,2-5-10 15,12 0-2-15,11-3-2 16,11-3-2-16,7 0-20 15,0-4 2-15,27-13-98 16,26-3 11-16,13-4-6 16,-2 0 12-16,-1 1 101 15,-11 5 25-15,-12 0 21 16,-12 6 30-16,-11 4-22 16,-13 4 4-16,-4 2 11 15,0 2-39-15,0 0-21 16,-8 3-7-16,-14 8 0 15,-1 1 0-15,2 2-1 0,9 0-1 16,7-3 0-16,5 1 0 16,0-2 0-16,8-3 4 15,16-4-2-15,10-3 3 16,0 0 5-16,-2-2 1 16,-2-8-4-16,-5-5 4 15,-16-2-2-15,-6-3-6 16,-3 1-1-16,0 1-1 15,0 3 0-15,-8 5-1 16,4 5 5-16,4 1 1 16,0 3-6-16,0 1-5 0,5 0-15 15,29 0-3-15,7 1 16 16,4 8 3-16,-1 1-3 16,0 3 3-16,-13-1 2 15,-11 1 1-15,-14 1-1 16,-6-3-1-16,0-1 1 15,-14-3 2-15,-4-1 0 16,-2-3 6-16,3-2 2 16,1-1-2-16,4 0 3 15,6-10-5-15,6-4-4 16,0-4-30-16,21 0 13 0,16 1-9 16,11 1-2-1,2 4 13-15,3 4 11 0,-6 5 0 16,-6 3 3-16,-11 0-2 15,-10 4-3-15,-11 8 2 16,-9-1 3-16,0 1-1 16,0-1 2-16,0-4 2 15,-7-4-1-15,5 1 0 16,-1-4 0-16,3 0 0 16,0 0-1-16,5-4-6 15,20-6-116-15,5-4-51 16,6-1 131-16,-6 1 42 15,-1 1 4-15,-3 1 31 0,-11 3 15 16,-5 4 5-16,-7 2 12 16,-3 3-21-16,0 0-17 15,0 0-29-15,0 0 3 16,0 7 4-16,-5 1-3 16,-2 1 2-16,7-1-5 15,0-2 0-15,0-3 1 16,0-2 5-16,0-1 8 15,17 0 1-15,-1-1 3 16,8-8-12-16,-5-7-7 16,1-3-16-16,-2 1 0 15,-3-1-4-15,-5 5 5 16,-2 5 15-16,-5 4 9 16,-2 3 22-16,-1 2-5 15,6 0-24-15,7 0-4 16,5 0 4-16,14 10 6 0,3-1 15 15,-2 2-4-15,-6 0-3 16,-9-2-9-16,-10 2-3 16,-3-5-3-16,-5 0-1 15,0 1 4-15,0-2 0 16,-8-1 1-16,-5-2 3 16,-3 2-7-16,3-2-1 15,-4 0-8-15,8-2-27 16,-1 0-34-16,8 0-18 15,2-2-127-15</inkml:trace>
  <inkml:trace contextRef="#ctx0" brushRef="#br0" timeOffset="44057.72">25004 6856 292 0,'0'0'68'0,"0"0"-53"15,0 0 14-15,0 0 1 16,0 0 2-16,0 0 18 15,0 0-11-15,40 44-15 0,-26-32 7 16,-1-2-25 0,0 1 2-16,-7-5 2 0,-4 0-3 15,-2-3-4-15,0-3-3 16,0 0 4-16,0 0 8 16,0 0 23-16,0-4 22 15,0-7-48-15,0-5-7 16,0 1-2-16,0-1 0 15,0 5 0-15,3 4 1 16,-2 2-1-16,1 3-1 16,-2 2 1-16,4 0-3 15,6 0-7-15,6 0-4 16,10 8 12-16,4-2 2 16,-5 1 3-16,-5-3-3 15,-11-1 0-15,-6-2-1 16,-3-1 1-16,0 0-2 0,0 0 2 15,0 0 4-15,1 0 5 16,2 0 6-16,5-5-12 16,-2-5-1-16,6 4-4 15,-4 0 0-15,4 2 1 16,-4 1 0-16,1 3 0 16,0 0-1-16,3 0 1 15,4 0 0-15,-1 5-3 16,0 4 2-16,-10-1 2 15,-5-3 3-15,0 2-3 16,-14-2-7-16,-26 2-29 16,-15-5-40-16,-13-2-150 15</inkml:trace>
  <inkml:trace contextRef="#ctx0" brushRef="#br0" timeOffset="44162.91">24532 6702 781 0,'0'0'37'16,"0"0"26"-16,0 0-26 16,0 0-36-16,0 0-1 15,0 0-7-15,61-18-22 16,-61 36-29-16,-3 10 0 0,-37 13-16 16,-13 10-47-16,-19 10-204 15</inkml:trace>
  <inkml:trace contextRef="#ctx0" brushRef="#br0" timeOffset="44890.13">23239 7689 276 0,'0'0'12'15,"0"0"23"-15,0 0 50 16,0-54-15-16,-1 46-9 16,-2 4 1-16,-2 1-7 15,5 1-7-15,0 2-34 16,0 0-7-16,0 0-7 15,0 5-2-15,25 7 2 16,10 2 11-16,8 5-1 0,8 2 2 16,-2 0-8-16,2 1-2 15,-13-5-1-15,-8-5-2 16,-13-2 2-16,-10-7 1 16,-7-3 1-16,0 0 29 15,0 0 18-15,0-8 32 16,0-6-46-16,0-6-32 15,0-6-3-15,-4-1-1 16,1-3-12-16,3 1-10 16,0 5-11-16,0 7-56 15,0 5 41-15,0 8-6 16,16 3-91-16,10 1-116 0</inkml:trace>
  <inkml:trace contextRef="#ctx0" brushRef="#br0" timeOffset="45173.85">23782 7560 339 0,'0'0'94'0,"0"0"-79"16,0 0 83-16,0 0-22 16,11 46-29-16,-5-29 13 15,-1 0-27-15,-2 0-14 16,-3-3 3-16,0-3-12 16,0-2-9-16,0-1-1 15,0-4 0-15,0-3-21 16,0-1-43-16,0-1-62 15,-4-12 100-15,-9-6-104 0,5-7-101 16,5-5 220 0,3-1 11-16,0 3 51 0,0 7 82 15,0 8-98-15,0 7 49 16,0 5-20-16,0 2-64 16,0 0-17-16,0 2-33 15,0 8 18-15,0 3-90 16</inkml:trace>
  <inkml:trace contextRef="#ctx0" brushRef="#br0" timeOffset="45779.41">23967 7671 617 0,'0'0'12'15,"0"0"-11"-15,63-47 34 16,-40 29-12-16,-6 1 3 15,-4 1-9-15,-10 6-10 16,-3 5 17-16,0 3-5 16,0 2-7-16,-20 0-12 15,-6 3 0-15,-3 8-8 16,1 1 4-16,11 1 4 16,5-1-5-16,12 1-4 15,0-2-6-15,0 1-8 16,29-6-3-16,9-1 12 15,-1-2-2-15,-1-3 1 16,-2 0 14-16,-7-3-25 16,-2-6 23-16,-1-5 2 15,-4-1 1-15,-6 3 0 0,-7 1 7 16,-1 4-5-16,-3 3 18 16,-3 4-2-16,0 0-14 15,0 0-4-15,0 0-6 16,0 5 4-16,-3 3-2 15,3-1 2-15,0-1-2 16,0 2 3-16,20 0-8 16,9-1-7-16,-4 0-2 15,2-5-21-15,-5 1 25 16,-4-1 14-16,-5-2 2 0,-2 0 10 16,-1-5 18-16,2-6 5 15,-7-3 8-15,-5-2-10 16,0-4-3-16,0 0-14 15,0 1-7-15,-13 1 5 16,-1 4-12-16,2 1 3 16,2-1-5-16,4 6 0 15,0 2 0-15,-1 3-14 16,7 3-34-16,0 0-50 16,0 0-89-16,0 0-100 15</inkml:trace>
  <inkml:trace contextRef="#ctx0" brushRef="#br0" timeOffset="47074.96">24745 7495 502 0,'0'0'0'16,"0"0"32"-16,0 0 17 16,0 0-42-16,0 0 5 15,0 0-1-15,8-29-2 16,-21 27-2-16,-7-1-7 15,-5 3-1-15,-5 0-17 16,-4 0 9-16,-2 3 7 0,9 3 0 16,3 5-2-16,11 0-2 15,13 3-13-15,0 0 6 16,4-5-8-16,34 1 7 16,4-6 3-16,4-2 3 15,3-2 8-15,-6 0 8 16,-7-5-3-16,-9-4 10 15,-7-3 8-15,-10-7 14 16,-4-6-24-16,-2-3 1 16,-3-2-6-16,3-6-3 15,0 0 0-15,-4 4-5 16,0 8 28-16,0 10 11 0,-4 9 10 16,-8 5-20-1,-10 2-29-15,-8 12-4 0,0 8 2 16,7 2 2-16,10 1-2 15,9 4-1-15,4-4 3 16,11-1-1-16,18-2-12 16,11-4-7-16,-6-4-17 15,-4-6 26-15,-5-6 7 16,-5-2 2-16,4 0 2 16,-2-12 0-16,6-5 1 15,-3-4 2-15,0-1-3 16,-7-2-3-16,-5 4 2 15,-1 4 0-15,-12 7 2 16,0 7-1-16,0 2 0 16,0 0-13-16,0 1-3 0,-4 6 9 15,3 0-6-15,1-1-18 16,0 0-13-16,5-6-4 16,16 0 14-16,0 0-16 15,-8-5-40-15,-6-6-11 16,-5-3 101-16,-2-3 35 15,0-4 36-15,0-2-12 16,0-1-10-16,0 1 15 16,0-1 14-16,0 10 5 15,0 6-80-15,0 7 61 16,0 1-64-16,0 4-7 16,0 15-1-16,0 10 7 0,0 6 1 15,2 8 0-15,7 3 3 16,1 9 3-16,-6 2-6 15,-4-3 0-15,0-8-10 16,0-12 6-16,0-11 4 16,0-9-2-16,0-7 2 15,0-6 2-15,0-1 6 16,0 0 22-16,7-5 27 16,1-12-36-16,2-8-19 15,2-3-2-15,-1-6-7 16,-2-2-12-16,-9-1 6 15,0 6-38-15,0 6 49 16,0 8 2-16,0 2 0 16,0 6-3-16,9 1 2 0,6 4-1 15,4-3 0-15,5 4 0 16,0-1-1-16,3 1-2 16,5 0 5-16,-3 2 0 15,-2-2-2-15,-8 3 0 16,-7 0-51-16,-6 0-46 15,-6 3-61-15</inkml:trace>
  <inkml:trace contextRef="#ctx0" brushRef="#br0" timeOffset="56938.3">5412 11430 494 0,'0'0'105'0,"0"0"-105"16,0 0-7-16,0 0 2 16,0 0 3-16,0 0 2 15,0 0 11-15,0 0 14 16,32 12-14-16,-8-11 8 0,-1 0-6 16,11-1 10-16,9 0-4 15,9 0 9-15,14-1 2 16,12-7-13-16,11 0 8 15,1-1-4-15,-4 1-11 16,-11 1-4-16,-14 1-6 16,-13 2 0-16,-11 1-6 15,-10 2-9-15,-11 0-11 16,-11 1-10-16,-5 0-5 16,0 0-6-16,0 0-14 15,-23 1-8-15,-22 7 3 16,-13 0-70-16</inkml:trace>
  <inkml:trace contextRef="#ctx0" brushRef="#br0" timeOffset="57282.89">5367 11553 509 0,'0'0'66'16,"0"0"-62"-16,0 0 32 15,0 0-27-15,0 0 20 16,0 0 6-16,152-10-5 0,-89 6-10 16,0-4-11-1,5 3 0-15,-2-1-7 0,-5 0 0 16,-9-1 2-16,-7 3-4 16,-9 1 0-16,-8 0 0 15,-7-1 1-15,-9 1 3 16,-5 2 4-16,-1 1 15 15,-3 0 3-15,-3 0-8 16,0 0-7-16,0 0-4 16,0 0-7-16,0 0-2 15,0 0-8-15,0 0-45 16,0 0-19-16,0 0-38 16,-10 0-93-16</inkml:trace>
  <inkml:trace contextRef="#ctx0" brushRef="#br0" timeOffset="73420.7">13788 12701 107 0,'0'0'141'0,"0"0"-109"16,0 0 3-16,0 0 10 16,0 0-2-16,0 0-7 15,0 0-10-15,0 0 5 16,0 0-7-16,0 0-3 15,0 0 1-15,0 0 1 16,0 0-5-16,0 0-7 0,12 0 3 16,11 0 3-16,6 0-6 15,15 0 9-15,13 0-9 16,17 0 9-16,13-1-16 16,14-1 7-16,4 2-8 15,2-1 9-15,6 0-9 16,4-1-3-16,0 1-2 15,-12-2 0-15,-11 3 1 16,-23 0-2-16,-14 0 1 16,-20 0-5-16,-17 0-8 15,-14 0-6-15,-6 0 0 16,-4 0-21-16,-33-2 23 0,-28 2-11 16,-29 0-50-1,-27 0-54-15</inkml:trace>
  <inkml:trace contextRef="#ctx0" brushRef="#br0" timeOffset="73791.14">13316 12751 394 0,'0'0'135'0,"0"0"-124"15,0 0-6-15,0 0-1 0,0 0 14 16,0 0 15 0,185 0 8-16,-103 0 0 0,15 0-22 15,3 0-6-15,5 0-6 16,9 1-7-16,-2 0 5 16,-4-1-4-16,-3 0 4 15,-13 0-4-15,-11 2-1 16,-17-2-3-16,-19 0 3 15,-24 0 0-15,-6 3-6 16,-14-3-2-16,-1 0 4 16,0 0-7-16,0 0-12 15,-30 2-33-15,-20 3 31 16,-18-2-41-16,-12 1-22 16,-12 3-15-16,-9-4-182 0</inkml:trace>
  <inkml:trace contextRef="#ctx0" brushRef="#br0" timeOffset="74005.43">13608 12800 366 0,'0'0'54'0,"0"0"-51"16,0 0-2-16,0 0 1 16,0 0 19-16,156-1 12 15,-112-1 25-15,-4 1-41 16,-10-1-17-16,-11 2 0 15,-2-2-2-15,-10 2 2 16,-7 0-2-16,0 0-2 0,0 0-25 16,0 0-23-16,0 0 7 15,-3-1 1-15,-6 0-64 16</inkml:trace>
  <inkml:trace contextRef="#ctx0" brushRef="#br0" timeOffset="88104.6">13940 12719 549 0,'0'0'2'16,"0"0"-1"-16,0 0-1 15,0 0 0-15,0 0 3 0,0 0 11 16,41 10-7-16,-32 7 4 15,-2 3 24-15,-7 11-13 16,0 9-3-16,-7 7-10 16,-14 6-4-16,-5 0-4 15,1-4-1-15,-3-6-9 16,2-7 5-16,0-4-5 16,2-3 9-16,-2-9-3 15,1 0 3-15,1-5-3 16,5-3-2-16,-1-4 4 15,4-1-11-15,-4-5-38 16,0-2-56-16,5 0-106 16</inkml:trace>
  <inkml:trace contextRef="#ctx0" brushRef="#br0" timeOffset="88737.18">13514 13092 630 0,'0'0'37'0,"0"0"-37"16,0 0-11-16,0 0 11 15,0 0 8-15,0 0 14 16,-11 53 1-16,11-17-21 0,17 5 6 16,13 3-8-1,9-1 0-15,-2-3 0 0,1-5 0 16,-5-5-8-1,-7-6-3-15,-10-7 0 0,-4-6 9 16,-5-5 1-16,-5-5 1 16,1-1 3-16,-3 0 30 15,5-1 24-15,4-12-7 16,7-4-9-16,12-9 8 16,11-4-42-16,12-3 2 15,2 1-6-15,-2 4 4 16,-11 6 0-16,-11 8-5 15,-10 4 2-15,-8 3-4 16,-1 1-1-16,-3 2 1 16,-3 0 1-16,2 1 0 0,2-1-1 15,-3 0 0 1,1 1 0-16,-2-1 0 0,-4 3-1 16,0-1-3-16,0 2 1 15,0-1 3-15,0-1-4 16,0-2-1-16,-10-1 5 15,-9-1-6-15,-11-2 6 16,-10 3-1-16,-14-2 1 16,-18 2-3-16,-19 5-2 15,-10 0-2-15,4 0 6 16,6 0 2-16,15 0 3 16,14 0-2-16,10 0-2 15,12 0 4-15,15 0 2 16,11 0-4-16,14 0-2 0,0 0-1 15,0 0-21-15,5 0-32 16,25 0-38-16,11 0-8 16,4 0-136-16</inkml:trace>
  <inkml:trace contextRef="#ctx0" brushRef="#br0" timeOffset="92153.71">12546 14333 383 0,'0'0'5'0,"0"0"-5"16,-87-54 9-16,50 44 28 0,-3 4-22 15,-2 6 8-15,-7 0-14 16,0 14 16-16,-5 11-3 16,5 6 12-16,8 3-13 15,9 0-4-15,13-5 3 16,17-7-4-16,2-5-6 16,19-7-5-16,23-4 3 15,9-6 22-15,0 0 4 16,-5-6 15-16,-9-7-23 15,-4-7-11-15,-9-6-7 16,-7 0 0-16,-8-1-2 16,-9 5-6-16,0 7 19 15,0 9 2-15,0 4-2 0,0 2-19 16,0 0-6-16,0 5-7 16,-3 9 10-16,1 4 3 15,2 6 0-15,9-2-15 16,35 3-9-16,19-4-23 15,22-4 16-15,15-6 3 16,9-7 10-16,-4-4 10 16,-12-10 4-16,-13-12 3 15,-12-9 0-15,-20-1 1 16,-22-6 7-16,-17 6 9 16,-9 5-1-16,-18 8 31 15,-28 10-3-15,-17 6-30 0,-11 3-13 16,-12 8-1-16,0 11 1 15,10 4 5-15,10 0-1 16,20 1-2-16,21-2-4 16,24 2-4-16,1 0-19 15,39 3-24-15,23-3 20 16,2 1 9-16,-1-2 8 16,-14 4 7-16,-4-1 5 15,-19 2 0-15,-10 1 0 16,-15 0 0-16,-1 1 11 15,-30 0 43-15,-21-4 22 16,-19 1-32-16,5-5 4 16,4-5-20-16,16-4-4 15,19-4-21-15,16-7-2 0,10-2 6 16,19-16-7-16,40-12-71 16,21-12 29-16,18-9 9 15,16-11-6-15,16-7 28 16,16-5-85-16,-4 0 48 15,-16 11 4-15,-35 13 41 16,-40 19 3-16,-31 10 23 16,-20 11 6-16,0 4 44 15,-27 4-15-15,-29 0-27 16,-15 7-22-16,-17 14 15 16,-5 1 5-16,6 2-13 15,13 3-4-15,10-5-1 16,19-2-10-16,19-3 1 0,13-1-2 15,13-5-11 1,0-2-5-16,13-3-11 0,15-3 14 16,11-3-2-16,7 0 0 15,0 0 7-15,0 0-20 16,-5 0-1-16,-1 0 16 16,-4 0 9-16,2 2 1 15,4 9 3-15,12 8 3 16,4 5 5-16,-3 4-5 15,-10-3 34-15,-23 0-19 16,-19-7-10-16,-3-5-6 16,-23-3-2-16,-13-3 4 15,3-7 5-15,0 0 7 16,8-10-6-16,14-12-10 0,11-9-30 16,0-10-6-16,25-7-5 15,11-4-15-15,-1 2 41 16,1 11 3-16,-11 12 12 15,-3 12 11-15,-1 9 10 16,2 6-7-16,7 0 7 16,0 10 2-16,7 4 20 15,-3 5-7-15,-4 0 0 16,-2 2-25-16,-10-1-11 16,-11-3 0-16,-7-4 3 15,0-5-3-15,0-2 2 0,0-3-2 16,0-1-1-16,0-2 1 15,0-8-4-15,15-11-2 16,10-6-52-16,12-1 17 16,0 0 35-16,0 6-23 15,-7 8 28-15,-9 6-2 16,-6 3 0-16,-1 3-3 16,2 0 6-16,1 0 4 15,10 0 11-15,6 1 4 16,9 1-10-16,4-1 4 15,-9-1-10-15,-13 0 1 16,-10 0 30-16,-10-3-25 16,0-5 7-16,-4-4-16 0,0 1 4 15,0 3-4 1,-17 4 6-16,-9 2-6 16,-2 2-5-16,-9 12 1 15,2 4 3-15,1 4 1 0,18 2-5 16,12 2-14-16,4-4-13 15,29 0-4-15,41-3 3 16,32-4 30-16,27-6-38 16,11-7 13-16,-4 0-3 15,-26-9-14-15,-27-10 21 16,-29-4 24-16,-20-2 17 16,-24-3 61-16,-10 2 13 15,0 8-37-15,-30 2-6 16,-10 7-17-16,-12 6-4 0,-7 3-22 15,-4 0 3-15,6 7 4 16,6 3 2-16,17 1-9 16,13 0-5-16,16-1-3 15,5 2-4-15,10 2-15 16,31-3-1-16,4 0 4 16,2-1 5-16,-5 0 2 15,-4 2-30-15,-1 5 8 16,-13 7-3-16,0 9 21 15,-5 4 16-15,-2 5 2 16,3 2 0-16,-3-4-2 0,-13-3 7 16,-4-5 6-1,-12-10 27-15,-19-5 0 16,-3-6-3-16,2-5-4 16,4-5 1-16,11-1 6 0,9-6-3 15,8-11-37-15,7-11-21 16,36-6-16-16,19-12 12 15,9-6-31-15,12-3-9 16,-3 5 10-16,-1 11 15 16,-14 13 38-16,-15 6 2 15,-13 8 0-15,-17 4 22 16,-12 3 7-16,-8 1 11 16,0 1 37-16,0 1-36 15,-28-3-41-15,-9 5 0 0,-10 0-3 16,-6 2 3-1,1 8 0-15,0 5 0 0,16-1 7 16,10 1-7-16,18-3-3 16,8 1-2-16,17-2-11 15,36-1-16-15,18-3 4 16,11-5-30-16,-6-2 16 16,-6 0 16-16,-15-13 15 15,-9-3-3-15,-16 0 14 16,-7 2 24-16,-14 4 13 15,-5 4-6-15,-4 1 1 16,0 5 2-16,0 0-27 16,0 0-2-16,-5 0-5 15,-15 6 0-15,-1 3-1 16,9 1 2-16,3 2-1 16,9 2 0-16,0-2-22 0,16-3-18 15,22-3-6-15,9-6 17 16,2 0-46-16,-5-7 15 15,-5-11 24-15,-3-10 3 16,1-8 26-16,0-12 7 16,4-10 31-16,7-11-28 15,5-6-3-15,-2 0-3 16,-10 9 3-16,-23 16 4 16,-9 21 76-16,-9 15 43 15,0 9-29-15,-3 5-55 16,-21 6-25-16,-14 19-3 0,-3 8 29 15,1 15 9-15,1 7-34 16,8 4-9-16,0 7-5 16,1 0-1-16,10-7-7 15,7-9-22-15,11-16-3 16,2-13 6-16,0-10-2 16,0-11 14-16,21 0-8 15,4-18 21-15,5-6-17 16,-4-10 3-16,-10-7-26 15,-7-3-19-15,-9 4 20 16,0 10 12-16,-35 11 28 16,-9 15 25-16,-4 4-14 15,7 0 8-15,3 8-4 0,9 6 2 16,17 2-3-16,12 2-13 16,0 0 1-16,41 1-2 15,13-2 0-15,19-3 0 16,10-6-2-16,9-3-8 15,1-5-2-15,-2-7 6 16,-8-6-2-16,-7-8 4 16,-12-2 4-16,-14-3 3 15,-9 1-3-15,-21 3-6 16,-16 5 6-16,-4 6 7 16,0 3 10-16,-32 5-16 15,-7 3 3-15,-7 3-4 0,0 10 8 16,4 4 3-16,12 3 0 15,10 1-4-15,12 1-4 16,8 0-1-16,9-5-1 16,36 0 2-16,10-6-3 15,9-1 0-15,9-6-8 16,3-4 0-16,1 0-97 16,1-6-177-16</inkml:trace>
  <inkml:trace contextRef="#ctx0" brushRef="#br0" timeOffset="92887.22">18281 14040 827 0,'0'0'8'0,"-25"-48"-7"0,25 27-1 16,0 5 8-16,0 7 3 15,0 4-9-15,0 5-2 16,-12 2-21-16,-12 16-30 16,-15 13 51-16,-3 16 9 15,0 15-3-15,-4 14-4 16,1 10 6-16,-2 3-8 16,-7 0-5-16,8-10-22 0,4-16-14 15,13-17 41 1,11-20 7-16,14-11 42 15,4-11 3-15,0-4-9 0,0 0 14 16,14-9-16-16,10-11-41 16,2-12 1-16,0-6 1 15,-3-8 2-15,-2-5 4 16,4-2-8-16,-6 0 0 16,-1 8-5-16,-3 9 4 15,0 13-4-15,-7 8 2 16,6 8-11-16,7 0-5 15,9 3-44-15,15-5-3 16,5 5 6-16,3 1 6 16,-10 2 22-16,-17 1 19 15,-7 0 6-15,-9 1 7 0,-10 9 22 16,0 2 6-16,0 5 20 16,-10 0-14-16,4 2-19 15,3 0-11-15,3-2-2 16,0 0 0-16,6-2-2 15,23-2-19-15,13-4-8 16,0-2-31-16,-1-5 3 16,6-2 14-16,-1-2 13 15,5-15 12-15,2-7 8 16,-9-1 8-16,-14 0 51 16,-8 7 28-16,-14 8 16 15,-4 6-20-15,-4 4-41 0,0 0-20 16,0 0-14-16,-12 2-4 15,-10 7-11-15,11 3 6 16,11 2 5-16,0 5-40 16,28-1-43-16,22 1-18 15,7-3-59-15,-1-4-289 16</inkml:trace>
  <inkml:trace contextRef="#ctx0" brushRef="#br0" timeOffset="93675.87">19088 14335 447 0,'0'0'210'0,"0"0"-209"16,0 0-1-16,0 0 32 16,0 0 7-16,0 0-29 0,73-27 7 15,-55 27-5-15,-5 5-8 16,-1 0-3-16,-2 1 5 16,-6-3-4-16,-4 0-2 15,0-3 0-15,0 0 3 16,0 0 6-16,0 0 2 15,0 0 14-15,1 0 0 16,10-3-4-16,1-4-21 16,2 1-4-16,-1 2-2 15,0 2 6-15,-1 2-3 16,6 0 7-16,4 6-4 16,5 1 2-16,12 2 5 15,6 2-5-15,10-2-2 16,7 2-2-16,9-3-19 15,0-3-24-15,-8-2-6 0,-5-3 24 16,-9 0 12-16,-10-6 10 16,-3-8 5-16,-8-3 25 15,-8-3 30-15,-4 1-18 16,-12 4 0-16,-4 4-31 16,0 2 16-16,0 3-10 15,-13 4-12-15,-12 2 0 16,4 0-6-16,-11 2-2 15,7 8-6-15,6 3-3 16,8 4 1-16,11 3-18 16,0 2-5-16,37-2 14 15,13-2 11-15,9-4 8 0,7-7-3 16,-2-4 7-16,-2-3 4 16,2-7 4-16,-3-13-6 15,-6-7 11-15,4-7 28 16,9-7-24-16,10-12-14 15,7-7-1-15,-3-6 0 16,-11 2-3-16,-23 13-2 16,-23 16 5-16,-19 14 20 15,-6 13 3-15,-15 8-12 16,-31 0-11-16,-5 16 0 16,-10 9 27-16,2 4 0 15,9 7-13-15,8 5-1 16,15 3-8-16,16 2 10 0,11-3-13 15,4-2 0-15,23-7 0 16,3-7-2-16,-5-10-11 16,-12-5 0-16,-4-10-17 15,-5-2-34-15,0-12 25 16,-3-6-20-16,2-7-42 16,-3-4-43-16,0-2-97 15</inkml:trace>
  <inkml:trace contextRef="#ctx0" brushRef="#br0" timeOffset="93907.42">20635 14123 385 0,'0'0'103'16,"0"0"-28"-16,0 0 35 16,0 0-66-16,0 0-43 0,132 0 11 15,-70 7-12-15,-3 3 0 16,-5 1-1-16,-9 4-7 16,-15-1 2-16,-15 1 3 15,-8 2 3-15,-7-4 3 16,0 3 14-16,-3-4 11 15,-7-2 25-15,1-3-7 16,4 0-17-16,5-2-20 16,0-1-5-16,0-1-4 15,1-2-1-15,25 0-22 16,4-1-40-16,1 0-35 16,2-12-63-16</inkml:trace>
  <inkml:trace contextRef="#ctx0" brushRef="#br0" timeOffset="94453.69">21369 14126 545 0,'0'0'43'16,"0"0"-43"-16,0 0 0 15,0 0-40-15,0 0 34 16,0 0 2-16,41 40-13 16,-38-23-32-16,-3 2 22 15,0 0-3-15,0-4 12 16,-6 1 16-16,-7-5 2 15,1-2 15-15,3-4 23 16,3-2 3-16,3-1-9 16,2-2-8-16,1 0 13 15,0 0 13-15,0 0-8 16,0-10-24-16,1-2-17 16,16-3-1-16,5-1 1 0,2-1-1 15,1 2-2-15,1 3 0 16,-1 6-6-16,-1 3-15 15,0 3-12-15,3 0-30 16,-2 0 37-16,5 7 21 16,-5 2-5-16,-1 0-6 15,-5 4 18-15,-8-1 4 16,-11 1 12-16,0-1 25 16,0-3-20-16,-14 0-2 15,-2-3 7-15,-5-2-15 16,4-1-8-16,8-3 11 15,1 0-14-15,5 0-6 0,3-5 6 16,0-4-7-16,28-6-29 16,15 0 21-16,11-2 11 15,0 3-33-15,-3 2 9 16,-9 4-13-16,-9 6 18 16,-9 2 23-16,-12 0 56 15,-12 0 1-15,0 8-28 16,-15 3-10-16,-32 3-19 15,-24 3-43-15,-17 3-119 16</inkml:trace>
  <inkml:trace contextRef="#ctx0" brushRef="#br0" timeOffset="94903.42">16943 14701 579 0,'0'0'46'16,"0"0"-2"-16,0 0 13 16,166 1-6-16,-59-1 6 15,21 0-2-15,26-1-16 16,15-5 8-16,23-1-19 16,11-2-18-16,0 0-10 15,-2-2 0-15,-21 4-4 16,-30 3-24-16,-38 1 5 15,-39 3 1-15,-33 0 13 16,-22 0-2-16,-15 0-3 16,-3 0-27-16,-12 0-12 15,-33 0 39-15,-25 0-48 0,-25 0-73 16,-21 2-66 0,-14 2-188-16</inkml:trace>
  <inkml:trace contextRef="#ctx0" brushRef="#br0" timeOffset="95208.32">16691 14702 216 0,'0'0'172'16,"0"0"-171"-16,0 0 31 16,0 0 2-16,0 0 26 15,0 0 84-15,104 20-62 16,6-20 7-16,20 0-30 0,23 0 2 15,20 0 13-15,15-2-26 16,-3 0-5-16,-2 1-30 16,-23 1-13-16,-27 0-11 15,-28 0-4-15,-31 0-4 16,-30 0 12-16,-16 0 7 16,-19 0 0-16,-9-2-7 15,0 2-10-15,0 0-14 16,0-2-24-16,-12 2-39 15,-17 0-49-15,-11-1-146 16</inkml:trace>
  <inkml:trace contextRef="#ctx0" brushRef="#br0" timeOffset="95337.99">17555 14705 524 0,'0'0'0'0,"0"0"-71"16,0 0-124-16</inkml:trace>
  <inkml:trace contextRef="#ctx0" brushRef="#br0" timeOffset="109886.88">3325 6191 437 0,'0'0'2'0,"0"0"-1"0,0 0-1 16,0 0 6-16,0 0-4 15,0 0 8-15,0 0-5 16,0 0 1-16,0 0-2 15,6-3 11-15,10 1 16 16,4-2 5-16,2-4-12 0,-1-1-14 16,-8 1-2-16,-2 2 2 15,-5-2-6-15,-6 0 0 16,0 1 2 0,0 2-4-16,0 0 4 0,-13 5-5 15,-4 0-1-15,-7 0-6 16,-7 2-1-16,-7 9 3 15,-11 4 2-15,-1 7 2 16,0 1 0-16,4 3 2 16,6 6 2-16,13 1-3 15,6 6 3-15,15 1-1 16,6 3-3-16,0 6 4 16,15 4-2-16,13 8-2 15,4 10 0-15,-2 4 0 16,8 8-2-16,-11-1-4 0,-2-2-14 15,-2-5-6-15,-1-2 10 16,2-1 10-16,-7 4 4 16,-4 2 0-16,-2 4 2 15,-8 5 0-15,-3 2 0 16,0 4 2-16,0 3-4 16,0 4 2-16,8 2 0 15,4 1 0-15,9-1-4 16,0-3-15-16,4-2 5 15,-4-4-6-15,-1 0 1 16,-2 0-3-16,-2-4 11 16,-4-3 2-16,3-5 5 0,-6-6 3 15,-3-8-8-15,-6-5-39 16,0-6 35-16,-12-8-50 16,-23-4 63-16,-11-3 41 15,-9-8-26-15,-6-1 34 16,1-5 13-16,5-3-42 15,7-5 16-15,11-6-36 16,12-2-5-16,4-2-21 16,12-3 6-16,9-1 13 15,0-2 3-15,0-1-7 16,4 0-8-16,19 1 12 16,3-3-3-16,4 2 7 15,3-2-7-15,-3 0 3 0,0 2-6 16,-9 1 11-16,3 3 2 15,-2 4 9-15,2 3 36 16,-4 3-7-16,3 1-38 16,1 2-1-16,-12 1 1 15,-4 5 0-15,-6 2 24 16,-2 3 18-16,0 4-21 16,0 0-12-16,-9 5 19 15,-4 1 0-15,-5 5-14 16,-7 2 0-16,1 7-3 15,-10 0-10-15,-4 3 7 16,-2 4 16-16,-2 3 3 16,-4 3-19-16,-3 3 2 0,1 3-2 15,-6 3 26-15,-4 2-31 16,2 4-2 0,-4 1 12-16,3 2-6 0,5 2-6 15,7-1 9-15,0 2-5 16,6-4 6-16,1-1-11 15,4-1 4-15,4 1-2 16,0 2-2-16,9 3 2 16,4-4-2-16,7 2 2 15,10-5-2-15,0-4-4 16,0 2 4-16,14-4 6 16,11 0-3-16,6 3-3 15,1-1 1-15,2-4 4 16,0-1 18-16,2-12-17 0,9-4-5 15,0-5-1-15,4-7-4 16,-3-9 2-16,0-7-11 16,1-8-7-16,-3-7-22 15,-5-7-5-15,-4-6 9 16,-5 0 13-16,-4-15 11 16,-8-5 0-16,-6-1 14 15,-9-4 4-15,-3 1 13 16,0 1-7-16,0 1 4 15,0 0-7-15,-3 5-7 0,-6 2 12 16,-2 1-11-16,1 2-1 16,1 4-38-16,3 6-13 15,-3 0 5-15,3 2-4 16,-4 0-68-16</inkml:trace>
  <inkml:trace contextRef="#ctx0" brushRef="#br0" timeOffset="110058.36">2900 12545 237 0,'0'0'849'16,"0"0"-849"-16,0 0-81 16,0 0 34-16,0 0 37 15,0 0-81-15,-33-58-11 0,45 18 18 16,0-12-212-16</inkml:trace>
  <inkml:trace contextRef="#ctx0" brushRef="#br0" timeOffset="111077.92">3210 6348 262 0,'0'0'13'15,"0"0"42"-15,0 0-1 16,0 0-40-16,0 0 20 16,0 0-5-16,32-10 6 15,-31 6-9-15,-1 3-1 16,0-2-6-16,0 0-4 16,0 3 6-16,0 0-17 15,0 0 17-15,0 0-5 0,0 0-15 16,0 0-2-16,0 9-1 15,0 5-7-15,5 3 9 16,20 0 0-16,8-2-1 16,8-3 1-16,4-1 0 15,6-5 1-15,0-6-1 16,4 0 10-16,3-3 3 16,-4-11-1-16,-15-1-4 15,-7-2 7-15,-14-4-2 16,-7-3 22-16,-11-1-5 15,0-4 2-15,-17 1-13 16,-24 3-5-16,-9 1-14 16,-13 6 0-16,-17 4 0 15,-8 9 2-15,-12 5-1 0,3 0 0 16,5 3 1 0,21 7 3-16,21 2-2 0,13 1-3 15,20 5-19-15,11 6-45 16,6 2-14-16,14 1-45 15,22-5-199-15</inkml:trace>
  <inkml:trace contextRef="#ctx0" brushRef="#br0" timeOffset="111214.71">3484 6336 622 0,'0'0'0'0,"0"0"-103"16,0 0-2-16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5:09:43.800"/>
    </inkml:context>
    <inkml:brush xml:id="br0">
      <inkml:brushProperty name="width" value="0.05292" units="cm"/>
      <inkml:brushProperty name="height" value="0.05292" units="cm"/>
      <inkml:brushProperty name="color" value="#FF0000"/>
    </inkml:brush>
  </inkml:definitions>
  <inkml:trace contextRef="#ctx0" brushRef="#br0">24664 7908 422 0,'0'0'2'0,"213"-31"8"15,-75 12 45-15,12 0 15 16,5-1-23-16,-3 3 19 16,-19 1-7-16,-39 7-37 0,-36 3-22 15,-34 4-63-15,-24 2 17 16,0 0 5-16,-50 0-71 15,-20 5 24-15,-15 4-192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6:17.108"/>
    </inkml:context>
    <inkml:brush xml:id="br0">
      <inkml:brushProperty name="width" value="0.05292" units="cm"/>
      <inkml:brushProperty name="height" value="0.05292" units="cm"/>
      <inkml:brushProperty name="color" value="#FF0000"/>
    </inkml:brush>
  </inkml:definitions>
  <inkml:trace contextRef="#ctx0" brushRef="#br0">13137 15378 407 0,'0'0'89'0,"0"0"-66"16,0 0-10-16,0 0 22 16,0 0 23-16,-5 58-3 15,-5-36-31-15,2-2 16 16,5-4-20-16,3-3 2 16,0-8-6-16,0-2-1 15,21-3 15-15,29-2 21 16,29-13-4-16,22-8-29 15,19-11-12-15,15-7-6 16,12-5-11-16,7-3-34 16,-8-4-14-16,-24 5 18 15,-35 6-49-15,-44 13-8 0,-35 11 4 16,-8 10 35-16,-49 8-278 16</inkml:trace>
  <inkml:trace contextRef="#ctx0" brushRef="#br0" timeOffset="671.66">10928 15571 325 0,'-156'12'49'0,"15"-2"-15"0,18-4 1 15,22 0-18-15,23-3-4 16,20-3 7-16,7 0 2 16,7 0-22-16,1-1 1 15,-4-7-4-15,0 0 2 16,2-1-12-16,-4 0-5 16,7 2 5-16,-1 0-8 15,5 2 4-15,5 1 11 16,8-1 6-16,10 2 5 15,4-2-1-15,7 2 12 16,0 2 0-16,1 1 1 16,3-3-7-16,0 3-10 15,-3 0-11-15,1 0 0 0,-2 0 6 16,0 0 5 0,4-1 1-16,0 1 18 0,0-1 1 15,0 1 17-15,0 0 14 16,0 0-3-16,0 0-27 15,0 0-12-15,0 0-7 16,0 0 6-16,-3 0 0 16,3 2 3-16,0 5 14 15,0 1-2-15,8-1-10 16,25-2 14-16,17 0 22 16,27-5-4-16,29-8-1 15,34-12-2-15,36-10-18 16,28-7-7-16,17-10-4 15,6-7-7-15,-2-7-6 0,-29-6-24 16,-40-3-34-16,-42 0-9 16,-52 19 14-16,-30 13 40 15,-26 20 12-15,-6 17 0 16,0 1-16-16,0 3-40 16,0 13-7-16,11 12 11 15,19 5-1-15,15 5-39 16,15 0-111-16</inkml:trace>
  <inkml:trace contextRef="#ctx0" brushRef="#br0" timeOffset="1357.6">14591 15470 565 0,'0'0'7'16,"0"0"6"-16,0 0 19 15,0 0-8-15,137-9 8 16,-94 6-23-16,5 0-7 16,5 3-2-16,2 0-5 15,-3 0 0-15,-3 0-28 16,-9 6-1-16,-1-3 19 0,-3 0-19 15,-6-2 16-15,-5-1 18 16,-13 0 0-16,-2 0 7 16,-2 0 21-16,2-5 11 15,4 0-28-15,-2 0 1 16,1 0 2-16,-7 2-5 16,0 2 3-16,-6-2 19 15,0 3 7-15,0 0 10 16,0 0-7-16,0 0-23 15,0 0-18-15,0 0 0 16,0 0-2-16,0 0 1 16,0 0-4-16,0 0 5 15,-18 3 0-15,-4 6 11 16,-1 3 4-16,0 7-9 0,6 1 18 16,4 4-14-16,5-2-5 15,8-3-1-15,0-5-4 16,18-2 1-16,18-2 2 15,16-4 0-15,23-6 2 16,23 0 37-16,25-16-31 16,18-9-10-16,19-12 12 15,19-9-9-15,17-9 8 16,22-8-10-16,9-6-2 16,7-1-15-16,-13 1-4 15,-24 5-16-15,-42 14 23 16,-51 12-9-16,-45 19 13 15,-39 11 6-15,-20 5-1 0,0 3-56 16,-11 4-35-16,-24 8 21 16,-11 8 17-16,-8 2-71 15,-1-1-154-15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6:21.991"/>
    </inkml:context>
    <inkml:brush xml:id="br0">
      <inkml:brushProperty name="width" value="0.05292" units="cm"/>
      <inkml:brushProperty name="height" value="0.05292" units="cm"/>
      <inkml:brushProperty name="color" value="#FF0000"/>
    </inkml:brush>
  </inkml:definitions>
  <inkml:trace contextRef="#ctx0" brushRef="#br0">3110 15972 357 0,'0'0'1'0,"0"0"15"16,0 0-3-16,-67-53-13 15,67 38-8-15,0 2 4 16,0-1-2-16,0 3 5 16,0 3-5-16,0 0 0 15,0 3-7-15,0 3-29 16,-13 0-34-16,4 1 6 16,4 1 70-16,-1 0 0 15,6-2 87-15,0 2 24 16,-1 0-49-16,1 0-8 15,-7 0 16-15,7 0-23 16,0 0-8-16,0 0-5 0,-5 0-8 16,2 0-23-16,0 7 1 15,-3 9-3-15,6 3 5 16,0 0-3-16,0-2 1 16,12-5-4-16,7-3 0 15,5-4 2-15,16-5-2 16,20-1 1-16,25-21 54 15,21-17-13-15,7-10-12 16,-8-5-23-16,-20 2-7 16,-19 3-30-16,-22 6-2 15,-13 1-11-15,-21 3 6 16,1-1-28-16,-6 5-11 16,-2 2-24-16,1 4-40 0</inkml:trace>
  <inkml:trace contextRef="#ctx0" brushRef="#br0" timeOffset="689.28">2947 15129 178 0,'0'0'79'16,"0"0"-17"-16,0 0-10 15,0 0-13-15,0 0 13 16,0 0-2-16,-17-3 6 16,12 3-8-16,2 0-20 0,3 0-12 15,0 0-16 1,-1 0 0-16,-2 0 0 0,3 0 2 15,0 0 6-15,0 0 3 16,0 0-4-16,0 0 0 16,16 0 2-16,41-9 20 15,25-13 30-15,30-14-22 16,14-5-22-16,-3 0-9 16,-13 5-6-16,-14 4-19 15,-13 6-15-15,-12 1-18 16,-12 3-5-16,1 5-20 15,1 6-31-15,7 3-42 16</inkml:trace>
  <inkml:trace contextRef="#ctx0" brushRef="#br0" timeOffset="1003.73">10015 15491 270 0,'0'0'0'0,"0"0"-206"16,0 0 195-16,151 11-22 15</inkml:trace>
  <inkml:trace contextRef="#ctx0" brushRef="#br0" timeOffset="1841.72">11913 15432 306 0,'0'0'8'0,"0"0"22"0,0 0 30 16,0 0-1-16,0 0-31 15,0 0-6-15,74-44-8 16,-60 35-7-16,-8-1-3 16,-6-2 18-16,0-3-2 15,-12-2-18-15,-28-3-1 16,-14-2 18-16,-17 1 9 16,-17 3-27-16,-18 4 6 15,-13 4-6-15,-15 3 4 16,4 7 1-16,9 0 4 15,8 10 12-15,16 5-14 16,-2 6-5-16,7 6-1 16,8 7 6-16,12 5 4 15,18 9 0-15,24 3 8 16,19 3-18-16,11 1-1 16,15 1-1-16,37-5 2 15,21 0 2-15,17-4-4 16,11-6-1-16,7-4-2 0,9-4 3 15,16-3 2-15,18-7 0 16,22-7 0-16,21-6 18 16,15-6-9-16,22-4-2 15,7-3-1-15,-6-6-2 16,-19-5-6-16,-24-3-11 16,-36-2-29-16,-34-5 13 15,-28-4 19-15,-30-1 5 16,-22-10-2-16,-26-4 5 15,-13-3-1-15,0-3 0 0,-42-3 2 16,-29 1 0-16,-30-2-1 16,-25-4-1-16,-20-2 1 15,-13 0 4-15,-3 1 4 16,1 8 10-16,2 8 0 16,5 12-5-16,-4 16 2 15,-1 10-11-15,7 4 1 16,6 9-5-16,13 13-1 15,7 5-4-15,18 7-12 16,23 5-31-16,27 4-20 16,32 7-68-16,26-2-108 15</inkml:trace>
  <inkml:trace contextRef="#ctx0" brushRef="#br0" timeOffset="2604.48">16312 15207 243 0,'0'0'107'0,"0"0"-93"0,0 0-8 16,-128-17 50-16,46 17-27 15,-15 0 41-15,-23 0-23 16,-12 7-1-16,-13 6-13 15,-19 7 16-15,-6 5-1 16,-1 8 1-16,2 4-3 16,16 7-24-16,15 3-7 15,28 4-7-15,25-2-7 16,32 4 2-16,28-2-1 16,25 0-2-16,9-3-1 15,52-1 0-15,29-5-8 16,26-2 8-16,23-2-1 15,10-1 0-15,15-2 2 0,12-5 1 16,4-6 0-16,8-7 2 16,-1-8-3-16,-14-7 1 15,-18-2 1-15,-18-13 1 16,-20-9 7-16,-22-10 6 16,-14-8 2-16,-23-9 16 15,-24-4-7-15,-26-8-24 16,-8-5-2-16,-24-1 7 15,-20 7-8-15,-10 9 0 16,1 15-10-16,6 9-4 16,6 8-42-16,12 5-26 15,15 6-48-15,14-1-38 16,9 3-155-16</inkml:trace>
  <inkml:trace contextRef="#ctx0" brushRef="#br0" timeOffset="3288.83">18696 15027 44 0,'0'0'179'0,"0"0"-56"15,0 0-50-15,0 0-9 16,-3-65-49-16,-12 45 48 16,-6-6-43-16,-3 0 3 15,-6 0 11-15,-7-2-12 16,-9 3 22-16,-8 0-23 15,-13-3-17-15,-14 2-4 16,-15-2 4-16,-16-1-3 16,-18 2-1-16,-10 0 0 15,-8 7 2-15,-4 3 2 16,-2 14 2-16,4 3 0 0,-1 6-5 16,2 14 3-16,8 6-1 15,9 8 4 1,18 7-1-16,18 11 13 0,30 7-9 15,27 10-3-15,34 2-7 16,6-1 0-16,61-4 1 16,32-8-2-16,38-7 0 15,20-4 1-15,16-7 1 16,11-9 2-16,4-9-2 16,6-7-1-16,7-5 12 15,4-10 8-15,-2-3 14 16,6-18 3-16,6-8-7 15,-1-8 15-15,-7-10-29 16,-20-8-15-16,-25-5-1 16,-29-13-18-16,-32-6-18 0,-49-6 14 15,-47 2 0-15,-35 12 6 16,-80 7 10-16,-53 11 4 16,-61 6-6-16,-41 10-32 15,-46 9-40-15,-29 14-4 16,-10 14-50-16,-3 0-123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7:03.644"/>
    </inkml:context>
    <inkml:brush xml:id="br0">
      <inkml:brushProperty name="width" value="0.05292" units="cm"/>
      <inkml:brushProperty name="height" value="0.05292" units="cm"/>
      <inkml:brushProperty name="color" value="#FF0000"/>
    </inkml:brush>
  </inkml:definitions>
  <inkml:trace contextRef="#ctx0" brushRef="#br0">4250 4780 264 0,'0'0'34'0,"0"0"1"0,0 0-3 15,0 0-2-15,0 0 4 16,0 0 12-16,0 0-13 15,0 0-21-15,-17 0 7 16,17 0-3-16,0 0 9 16,0 0 5-16,0 0-20 15,0 0-5-15,0 0-5 16,0 0 0-16,0 0 6 16,6 0-6-16,18 0 3 15,0 0 4-15,12 0-3 0,1 0 8 16,11 0-2-1,10-2-2-15,12-1 2 0,8-1-7 16,10-1-2-16,1 2 0 16,7-3 3-16,5 1-3 15,-1-1 3-15,9 1-4 16,-2-1-2-16,7 3 2 16,-1 0 3-16,1-1-3 15,2 1 0-15,-6 2 0 16,-8 0 0-16,-8-1-1 15,-14 2-2-15,-14 0 1 16,-20 0-4-16,-21 0-4 16,-11 0-2-16,-11 0-6 0,-3 0-2 15,0 0 13 1,-30 0-12-16,-21 0-25 0,-19 2-5 16,-21 3-4-16,-15 2-24 15,-20-4-44-15</inkml:trace>
  <inkml:trace contextRef="#ctx0" brushRef="#br0" timeOffset="348.59">4333 4816 207 0,'0'0'1'16,"-147"11"3"-16,100-5 15 16,16-1 45-16,19-2-4 15,8-1-17-15,4 0 5 16,0 0-46-16,24 1-1 0,32-3 29 15,31 0 45-15,30 0-30 16,30 0-19-16,27-3 9 16,8-3-14-16,13-1-9 15,-2 1-4-15,3 2-5 16,-1-3-1-16,3 3-1 16,-13 0 1-16,-9 1-2 15,-9-1 0-15,-19 1 0 16,-15 0 0-16,-23 0 0 15,-28 3 1-15,-32-1-2 16,-21 0 1-16,-20 1 0 16,-7-2 0-16,-2 2 3 15,0 0 12-15,0-1-9 16,0 1-6-16,0-1-29 16,-11-1-82-16,-14-3-266 0</inkml:trace>
  <inkml:trace contextRef="#ctx0" brushRef="#br0" timeOffset="7166.95">12475 7267 351 0,'0'0'12'0,"0"0"-11"16,0 0 5-16,0 0 24 15,0 0 22-15,0 0 10 16,0 0 6-16,-8-2-18 16,8 2-12-16,0 0-14 15,0 0-10-15,0 0-3 16,2 0-4-16,26 0-4 15,18 6 1-15,16 0 8 16,13-1-12-16,9-2 8 16,3 0-7-16,2-2 0 15,2 2-1-15,-2-3-7 16,2 0-4-16,-10 0-5 0,-7 0-15 16,-24 0 12-16,-13 0-7 15,-17 0 2-15,-15 0-8 16,-5-3 6-16,-19 2-1 15,-41-1-34-15,-32 1-39 16,-29 1-128-16</inkml:trace>
  <inkml:trace contextRef="#ctx0" brushRef="#br0" timeOffset="7434.57">12061 7345 250 0,'0'0'19'0,"0"0"-17"15,206 13 16-15,-106-8 58 16,24-1 2-16,10-1-33 16,11 1-27-16,-4-4-2 15,-5 0-7-15,-10 1-1 16,-7-1-3-16,-10 0 4 16,-15 0-4-16,-20 0 13 15,-23 0-8-15,-20 0 14 16,-10 0 0-16,-16-1 2 15,-5 1-5-15,0 0-2 16,0 0-4-16,0 0-8 16,0 0-7-16,0 0-56 15,-6 0-117-15</inkml:trace>
  <inkml:trace contextRef="#ctx0" brushRef="#br0" timeOffset="14099.29">7786 13576 521 0,'0'0'56'0,"0"0"-39"16,0 0-3-16,0 0 15 16,0 0 8-16,0 0 0 15,0 0 12-15,74-18-20 16,-39 1-13-16,5-6-10 15,-1-2-5-15,-6-6-1 16,-8 2-4-16,-11-7-3 16,-14 3-6-16,0 2 10 15,-14 9 1-15,-14 6 2 16,1 8 3-16,-7 6 8 0,1 2-11 16,-3 2-6-1,6 11 2-15,5-1 3 0,13 2-8 16,12 1-13-16,0-1-3 15,21-2-1-15,28 1 14 16,14-1-2-16,17-2 6 16,8 2 8-16,-1 4 1 15,-9-1-1-15,-18 2-11 16,-26 2 11-16,-33 1 7 16,-1 1-2-16,-43-1 7 15,-20 3 36-15,-8-3-19 16,-3-2-14-16,9-7-2 15,11-4-2-15,7-5-10 0,21-2-2 16,8 0-7-16,18-11-26 16,0-1-46-16,8-3-4 15,26 1 21-15,6 2 34 16,3 1-14-16,-1-3-56 16</inkml:trace>
  <inkml:trace contextRef="#ctx0" brushRef="#br0" timeOffset="15231.58">8112 13515 99 0,'0'0'436'16,"0"0"-429"-16,0 0-5 16,0 0-2-16,0 0 14 15,0 0 31-15,26-12 31 16,-26-1-53-16,0-2-9 16,-1-4 2-16,-36-1-11 15,-13-2 13-15,-13 2 6 16,-3 7-1-16,-6 7-23 0,2 6 7 15,0 11-7-15,4 11-6 16,11 9 5-16,13 5 1 16,11 4 0-16,22 1 2 15,9 4 4-15,3-3-6 16,34-5-8-16,23-4 2 16,20-13-9-16,15-10-41 15,5-10 54-15,-8-6 2 16,-25-17 2-16,-16-7 14 15,-25-4-2-15,-15-7 10 16,-7-2-8-16,-4-9-10 16,0-9-4-16,-16-11-2 0,-12-9-3 15,-2 0-6-15,-3 10-2 16,8 24 11-16,11 21 18 16,5 18 13-16,6 8-29 15,2 8-2-15,-2 18-1 16,3 16 1-16,0 11 22 15,11 9-15-15,33 8-2 16,13-1-1-16,13-7-4 16,15-6-3-16,4-17-15 15,2-14-5-15,-13-12 16 16,-17-10 7-16,-15-3-3 16,-16-12 3-16,-6-12 7 15,-11-9-1-15,-8-9-6 0,-5-6-7 16,0-1-9-1,-5 5-2-15,-7 12 18 0,5 15 0 16,0 14 3 0,2 3-3-16,-6 21 0 0,-2 10 0 15,6 5 23-15,7 3-14 16,0-2-4-16,23-3 3 16,24-3-6-16,14-7-2 15,9-9-10-15,3-8-30 16,-3-7 31-16,-13-12 9 15,-6-17-5-15,-16-13 2 16,-17-11-4-16,-15-10 6 0,-3-13 1 16,-8-11-1-1,-9-8-6-15,1 9 6 0,7 24 2 16,3 28 1-16,6 27 32 16,-5 23-34-16,0 28 0 15,1 19 55-15,4 20-5 16,20 8-22-16,31 3-15 15,23 4-7-15,8 1 0 16,3-3-6-16,-5-9-12 16,-17-12-3-16,-17-16-5 15,-20-16 6-15,-14-15-3 16,-11-13 17-16,-1-12 5 16,0-3 21-16,-1-10 21 15,-29-19-47-15,-16-10-28 16,-14-14 3-16,-13-6 25 0,1 3 4 15,5 12-4 1,21 17-2-16,18 17-3 0,16 8 3 16,12 2-10-16,0 0-64 15,15 0-59-15,29 0 93 16,25 0-35-16,13-9-28 16,13-13-89-16</inkml:trace>
  <inkml:trace contextRef="#ctx0" brushRef="#br0" timeOffset="16374.55">9831 13241 437 0,'0'0'13'0,"-29"-45"61"16,-9 42 52-16,-12 3-50 0,-4 20-63 15,-9 11 23-15,2 5 17 16,9 1-17-16,5-1-9 16,15-3-7-16,11-5-4 15,12-3-12-15,9-5-4 16,3-2-1-16,35-7-3 15,22-10-15-15,10-1-2 16,11-19 15-16,-3-8-14 16,-16-5-3-16,-14-4-17 15,-18 4 8-15,-15 1 6 16,-7 12 26-16,-8 6 15 16,0 10 20-16,0 3 10 15,0 0-33-15,-4 11-12 16,-11 5 2-16,5 2 3 15,5-1 10-15,5-1-6 0,0-1-9 16,3-1 2-16,29-1-1 16,11-1-1-16,14-7-17 15,10-5-24-15,0 0 13 16,-7-15-26-16,-7-7 17 16,-12-5 6-16,-15-1 14 15,-5-1 7-15,-12 4 10 16,-3 6 11-16,-6 7 21 15,0 9 19-15,0 3-2 16,-10 3-34-16,-11 11-14 16,3 3 5-16,-2 2 14 15,8-6-4-15,4 1-3 16,3-2-2-16,5 1-8 16,0 0-3-16,21-2-4 0,19-2-19 15,12-6-21-15,10-3-9 16,-1 0 6-16,-2-13 16 15,-8-5-1-15,-17-1-20 16,-5-2 9-16,-16 0 43 16,-8 6 16-16,-5 1 51 15,0 9-5-15,0 2-5 16,0 1-2-16,0 2-36 16,0 0-15-16,0 0-4 15,3 5-3-15,4 4 3 16,8 6 5-16,10-1-1 15,19-1-3-15,8-2-1 16,11-3-1-16,4-5-16 16,-1-3 2-16,-11-1-15 15,-5-12 6-15,-12-7 13 0,-9-5 11 16,-3-4 1-16,-7-9 3 16,-6-8 2-16,1-8 19 15,-4-6-14-15,-1-4 1 16,-4 9-9-16,-5 16 29 15,0 18 9-15,0 14-8 16,0 7-13-16,0 5-20 16,-20 18-1-16,-5 12 1 0,6 10 16 15,13 1-3-15,6 1-8 16,28 1 5-16,30-2-10 16,12-6-32-16,3-6 15 15,-7-9-14-15,-18-11-2 16,-7-9 10-16,-8-5 14 15,-3-9 9-15,3-16 14 16,-3-11-5-16,-2-10-9 16,-7-12-11-16,-6-12 0 15,1-10-11-15,-4 2-16 16,-1 9 27-16,-6 25 11 16,-5 20 29-16,0 15 23 15,0 9-25-15,-14 17-27 16,-7 13 5-16,-2 9 33 15,10 7-17-15,13 7 5 0,0 6-7 16,33 1-1 0,21-3-18-16,16-5 6 0,7-11-6 15,-10-8-7-15,-13-12-22 16,-15-8-7-16,-15-9-20 16,-4-4-17-16,-11-14-13 15,-9-14-63-15,0-8-401 16</inkml:trace>
  <inkml:trace contextRef="#ctx0" brushRef="#br0" timeOffset="16511.04">11559 12965 143 0,'0'0'709'0,"0"0"-709"16,0 0-5 0,0 0-22-16,0 0 25 0,217-35 1 15,-103 21-12-15,3-1-70 16,0 2-30-16</inkml:trace>
  <inkml:trace contextRef="#ctx0" brushRef="#br0" timeOffset="17752.78">13653 12850 596 0,'0'0'40'0,"0"0"-33"15,0 0 9-15,0 0 4 16,0 0-7-16,0 0 29 16,73 55-13-16,-49-26-13 15,0 0-15-15,2-3-1 16,1-3-5-16,-6-6-33 16,-10-6 23-16,-7-8-41 15,-4-3 15-15,0 0 8 16,0-6-8-16,-4-14-183 0</inkml:trace>
  <inkml:trace contextRef="#ctx0" brushRef="#br0" timeOffset="17918.93">13659 12716 452 0,'0'0'107'16,"0"0"-25"-16,0 0-39 16,0 0 19-16,-60-48-33 15,57 46-3-15,2-1-16 16,-2 2-9-16,3-1-1 15,0 1-12-15,-3 1-17 16,3 0-33-16,0 0-43 16,0 3-161-16</inkml:trace>
  <inkml:trace contextRef="#ctx0" brushRef="#br0" timeOffset="18331.34">13993 12722 630 0,'0'0'21'0,"0"0"-21"16,0 0 0-16,0 0 7 15,121 53 8-15,-79-34 8 16,-4 5-7-16,-3-3-11 16,-12 4 1-16,-5-8-6 15,-10-1-7-15,-8-5 6 16,0-8-5-16,0 0 6 0,0-3 2 15,0 0 9-15,0-6 17 16,-3-11-15-16,3-7-13 16,0-2-10-16,19 3 2 15,7 4 0-15,-1 6 7 16,0 6 1-16,0 3-2 16,1 4 2-16,1 0 12 15,3 2 6-15,0 11-4 16,2 2 0-16,2 5 12 15,-8 2-16-15,-9 0-4 16,-4-2-4-16,-13-1-2 16,0-2-8-16,0-8-27 0,0-2 11 15,0-6-85-15,12-1-10 16,1-12-25-16</inkml:trace>
  <inkml:trace contextRef="#ctx0" brushRef="#br0" timeOffset="18733.91">14963 12704 409 0,'0'0'40'0,"0"0"74"15,0 0-21-15,31 59-48 16,-7-33 8-16,2 3-32 16,6 0-12-16,-5 2-5 15,-4-1-4-15,-11-8-5 0,-11-5-13 16,-1-6 1-16,0-5 16 15,-19-6 1-15,-3 0 10 16,1-5 5-16,9-9 0 16,8-9-9-16,4-8-6 15,0 2-13-15,28 1-4 16,2 7 17-16,7 5 0 16,0 6-2-16,8 5 2 15,7 2 1-15,7 1 6 16,-1 2 16-16,-4 0-14 15,-8 5-1-15,-8 3-6 16,-8 2-2-16,-10 1 0 16,-5 0-5-16,-5 2 1 15,-5-1-11-15,-2 0-31 0,-2-2-6 16,-1-3-35 0,2-4-56-16,5-3-136 0</inkml:trace>
  <inkml:trace contextRef="#ctx0" brushRef="#br0" timeOffset="19049.66">15892 12775 708 0,'0'0'34'0,"0"0"-18"16,0 0 12-16,0 0-26 0,0 0 1 15,80-54-3 1,-69 42 1-16,-2-1-1 0,-9 2-3 15,0 5 3-15,0 4 13 16,-23 2-7-16,-7 0-6 16,-8 13-5-16,-1 6 5 15,7 1 3-15,7 2 10 16,8-1-6-16,9-3-5 16,8-1 4-16,0-2-4 15,28-2-2-15,18-1-2 16,17-7-8-16,6-5-9 15,8 0-1-15,-5-10-99 16,-17-5 20-16,-18-5-103 16</inkml:trace>
  <inkml:trace contextRef="#ctx0" brushRef="#br0" timeOffset="19335.25">16256 12694 176 0,'0'0'240'0,"0"0"-186"0,0-49-9 16,0 46 14-16,0 1-11 15,0 2-48-15,0 0-9 16,6 2 9-16,22 7 3 15,9 2-2-15,18 4 21 16,11 4-6-16,7 3 30 16,-3 1-38-16,-19 1-8 15,-23-6-20-15,-26-4 19 16,-2-6 1-16,0-4 39 16,-15 0 18-16,3-4-10 15,0-4 28-15,12-13-15 0,0-10-44 16,42-12-1-16,22-5-15 15,14-9-3-15,-3 3-11 16,-9 6-49-16,-15 10-48 16,-25 13 22-16,-26 11-83 15</inkml:trace>
  <inkml:trace contextRef="#ctx0" brushRef="#br0" timeOffset="19921.94">12621 13055 404 0,'0'0'58'15,"0"0"-24"-15,0 0 18 16,0 0-31-16,0 0 4 16,0 0 43-16,89-5-1 0,-48 16 1 15,6 7-21-15,-1 7-26 16,-4 6-7-16,-5 1-7 16,-5-1-5-16,-13-4-1 15,-8-6-1-15,-10-6-1 16,-1-5-7-16,0-6-9 15,0-4-8-15,-1 0-2 16,-15-11-6-16,-6-13-127 16,-2-11-38-16</inkml:trace>
  <inkml:trace contextRef="#ctx0" brushRef="#br0" timeOffset="20165.47">12668 12854 629 0,'0'0'20'0,"0"0"40"0,0 0 33 16,0 0-50-16,0 0-9 16,0 0-2-16,-10-15-13 15,10 9-10-15,0-3 0 16,-3-1-9-16,-9 0-13 16,-1 3 5-16,-1 4-2 15,-2 3-8-15,-4 0-24 16,-5 11-38-16,4 8-16 15,12 2 60-15,9 3-58 16,0 1-44-16,30-3-94 16</inkml:trace>
  <inkml:trace contextRef="#ctx0" brushRef="#br0" timeOffset="20516.49">13019 12918 496 0,'0'0'59'0,"0"0"-32"16,0 0 49-16,0 0-55 15,0 0 26-15,0 0 13 16,55-35-13-16,-55 35-30 16,0 0-17-16,-5 6-3 15,-4 1 1-15,5 5 2 16,4-2-3-16,0 3-3 16,6 1-5-16,27 4-1 15,15-1-1-15,11 3-15 16,14-4 9-16,-4-3-40 15,-14-2 47-15,-22-5 12 16,-21-1 3-16,-12-2 13 0,0 0 35 16,-18 3 16-16,-26 3-29 15,-6 3-23-15,-8-4 4 16,-4-2-11-16,10-3-8 16,3-3-7-16,12 0-23 15,10-12-35-15,11-9-61 16,10-6-30-16,6-2-66 15,12 0-37-15</inkml:trace>
  <inkml:trace contextRef="#ctx0" brushRef="#br0" timeOffset="20656.48">13256 12896 189 0,'52'-12'174'0,"-15"4"-39"15,-11 6-38-15,-15 2-67 16,-7 1 0-16,-4 13 8 16,0 7 38-16,-24 10-8 15,-5 4-39-15,4 3-25 16,7-2-4-16,14 1-10 15,4 1-47-15,6-1-57 16,46 2-68-16</inkml:trace>
  <inkml:trace contextRef="#ctx0" brushRef="#br0" timeOffset="21142.53">16414 12797 461 0,'0'0'9'0,"0"0"-4"0,173-37 15 16,-106 20-12-16,-5 0 8 15,-2-5 50-15,-3-3-19 16,-2-3 14-16,-4-3-57 15,-1-2-4-15,-5 2 0 16,-12 3 0-16,-6 6 2 16,-11 7-1-16,-3 6-1 15,-8 7 3-15,1 0-3 16,-1-1-6-16,-1 3 5 16,9-3 1-16,-4 1-1 0,2-1-2 15,-6 1-4 1,-1 2 2-16,-3-1-17 0,1 1-84 15,4-3-228-15</inkml:trace>
  <inkml:trace contextRef="#ctx0" brushRef="#br0" timeOffset="21616.2">17859 12417 264 0,'0'0'150'15,"0"0"-150"-15,0 0 45 16,0 0-19-16,0 0 4 15,0 0 11-15,55-44 25 16,-52 43-23-16,-3 1-24 16,0 0-16-16,0 0-3 15,0 0-1-15,0 14-5 16,0 12 6-16,0 13 19 16,0 11 6-16,8 9-8 15,14 4 10-15,6 1-15 0,-3-5 21 16,-8-8-17-1,-15-6-15-15,-2-6 9 0,-5-7 9 16,-22-8 6-16,-1-8 18 16,-1-8-2-16,-1-6-6 15,-7-2-14-15,-2-7-21 16,-5-13-14-16,4-15-59 16,4-11-67-16,6-13-34 15,14-11-214-15</inkml:trace>
  <inkml:trace contextRef="#ctx0" brushRef="#br0" timeOffset="21764.45">17846 12247 623 0,'0'0'0'0,"0"0"-3"16,0 0 3-16,73-50 0 16,-52 38 14-16,7 2-5 15,4 3-9-15,6 4-22 16,-1 3-78-16,1 0-26 15</inkml:trace>
  <inkml:trace contextRef="#ctx0" brushRef="#br0" timeOffset="22072.33">18352 12320 495 0,'0'0'49'16,"-71"60"31"-16,34-24-39 15,11-4-16-15,9-3-12 16,11-5 14-16,6-4-4 0,0-3-14 15,25-1-3-15,6-6-6 16,7-7-5-16,3-3-1 16,10-3 2-1,-6-13-2-15,-2-4 6 0,-13-7-1 16,-21-2-4-16,-9-2 5 16,-5 6 8-16,-35 4 16 15,-17 6-2-15,-10 7-21 16,-7 2-1-16,10 6-2 15,20-2 1-15,18 2-4 16,16 0-25-16,10 0-28 16,9 0-52-16,36 0 8 0,15 0 48 15,13 0-97 1</inkml:trace>
  <inkml:trace contextRef="#ctx0" brushRef="#br0" timeOffset="22246.27">18678 12361 396 0,'0'0'126'0,"0"0"-42"16,0 0-13-16,0 0-41 15,0 0 8-15,0 0 25 16,45 48-9-16,-48-28-19 16,3 1-23-16,0-1-6 15,3-3-5-15,20-3-1 16,3-4-8-16,-6-5-10 16,3-3-28-16,-5-2 12 15,7-10-24-15,-4-11-64 0,-7-8-80 16</inkml:trace>
  <inkml:trace contextRef="#ctx0" brushRef="#br0" timeOffset="22578.37">18678 12160 306 0,'0'0'111'16,"0"0"-100"-16,0 0 35 15,0 0-33-15,0 0 28 16,0 0 32-16,118 29-7 15,-44-34-9-15,-6-9-25 16,-18-2-12-16,-17-4-3 16,-19 1 20-16,-10 1-6 15,-4-1-19-15,-13 3-12 16,-25 5 0-16,-12 8-3 0,-14 3-42 16,-2 8 12-16,-5 12-10 15,8 2-13-15,16 6-24 16,16-3-38-16,26 0-35 15</inkml:trace>
  <inkml:trace contextRef="#ctx0" brushRef="#br0" timeOffset="22868.71">19156 12286 621 0,'0'0'22'0,"0"0"-21"16,0 0 21-16,-29 55 0 0,25-37 8 15,4 3 30-15,0-4-32 16,0 2-22-16,7-4-6 16,-3-5-3-16,-4-7-10 15,0-1 3-15,0-2 10 16,0 0 6-16,1-10 28 16,12-10-34-16,20-7-9 15,17-7 9-15,16-2-7 16,4 2-2-16,-6 6-8 15,-10 11 11-15,-8 7 0 16,-4 10 5-16,-5 0 1 16,2 3 27-16,-6 10 8 0,-8 1-30 15,-8 4 14-15,-3 3 2 16,-6 0-7-16,-4 0-10 16,-4 2-4-16,0-4-27 15,0 1-63-15,-16-6-94 16</inkml:trace>
  <inkml:trace contextRef="#ctx0" brushRef="#br0" timeOffset="27668.04">21824 7453 389 0,'0'0'3'0,"0"0"5"0,0 0 13 16,0 0-3-16,0 0-4 15,0 0-6-15,0 0-7 16,8 3-1-16,-8-3 0 15,0 0 0-15,0 1 0 16,0-1 3-16,0 1-3 16,0-1 0-16,-17 0-4 15,-13 0 1-15,-1 0-3 16,-8 0 6-16,6 0-6 16,3 0 6-16,5 0-1 0,5 0 1 15,14 0 0 1,6 0 10-16,0 0 8 0,0 0-4 15,14 0-5-15,40 0-9 16,22 0-1 0,28-1 1-16,9 0 0 0,4 1 1 15,-3 0-1-15,-11 0 0 16,-13 0-1-16,-20 0 1 16,-21 0 0-16,-27 0 0 15,-14 0 0-15,-8 0-14 16,-25 0-4-16,-33 0-2 15,-33 0 1-15,-24 0-18 16,-21-2-30-16,-15 1-105 16,-4-2 42-16</inkml:trace>
  <inkml:trace contextRef="#ctx0" brushRef="#br0" timeOffset="27864.78">21284 7446 143 0,'0'0'109'0,"0"0"-14"0,0 0-27 15,0 0-59-15,0 0-6 16,0 0 6-16,143 3 22 15,-56-2-4-15,14 2-5 16,-1 0-3-16,0-2 1 16,-3 0-8-16,-13-1-4 15,-18 3-8-15,-27-3 0 16,-23 0-26-16,-16 0-21 16,0 3-25-16,-51-3-47 15,-20 0 37-15</inkml:trace>
  <inkml:trace contextRef="#ctx0" brushRef="#br0" timeOffset="34766.04">11217 9053 35 0,'0'0'77'0,"0"0"-39"15,0 0-6-15,0 0-7 16,0 0-19-16,0 0 18 16,0 0 1-16,-107 7-6 15,91-5 14-15,-1-1-9 16,-3-1 10-16,4 0 4 16,4 0-3-16,2 0 16 15,2 0 15-15,0 0-8 16,3 0-36-16,-2 0-20 15,2 0 14-15,2 0 1 16,1 0-10-16,-1 0-5 0,3 0-2 16,0 0 1-1,0 0-2-15,0 0-6 0,32 0 7 16,12 0 0-16,19-3 1 16,7 2 0-16,5 0 0 15,1-1-1-15,-9-1-1 16,-7 3 1-16,-16 0-2 15,-18 0 1-15,-11 0-14 16,-15 0-14-16,0 0-6 16,-32 0 24-16,-24 0 11 15,-32 0 2-15,-15 6-2 16,-8 0-8-16,0-1 0 16,11 3 3-16,12-4 5 15,17 1 1-15,27 0 6 16,21-1-7-16,22-1 0 15,1-1-7-15,18 1 7 0,31 0 9 16,18 0 7-16,13-2-5 16,11-1-3-16,6 0 2 15,7 0-7-15,-2-1-2 16,-2-2 2-16,-16 0-2 16,-19 0-1-16,-26 1-9 15,-26 2-35-15,-13 0-14 16,-43 0 0-16,-33 0-112 15,-28 0-123-15</inkml:trace>
  <inkml:trace contextRef="#ctx0" brushRef="#br0" timeOffset="35586.08">7719 9152 392 0,'0'0'30'0,"0"0"-13"16,0 0-2-16,0 0-9 15,0 0 34-15,128-20 9 16,-68 16-16-16,20 0-6 15,11-3-6-15,10 3-15 16,12-2 2-16,4 1-4 16,12 2-1-16,-10 0-1 15,-16 1-2-15,-31 2-2 16,-26 0-20-16,-25 0-19 0,-17 0 11 16,-4 0-46-16,-32 5 27 15,-34 2 49-15,-21 1 0 16,-17 2-11-16,-12-2-29 15,-1 0 5-15,-5 0 13 16,0 1-55-16,7-2 22 16,18-2 55-16,23 0 54 15,30-3-19-15,16 1-4 16,15-1-26-16,13-2-2 16,0 0 14-16,38 0 3 15,23 0-8-15,23 0 14 16,22-7-15-16,13 1 10 15,12-2 6-15,8 0 0 16,-9 4-14-16,-14 0-2 16,-34 3-11-16,-34 1-24 0,-34 0-17 15,-14 0-11 1,-39 4-85-16,-41 1 96 16</inkml:trace>
  <inkml:trace contextRef="#ctx0" brushRef="#br0" timeOffset="35748.51">8252 9174 55 0,'0'0'82'16,"-191"3"39"-16,130-3-11 15,28 2-35-15,24-2-52 16,9 0-11-16,4 0-4 16,38 0 0-16,21 0 5 15,20 0 7-15,19-3-11 16,22-2-5-16,14-1-3 16,11 1 2-16,-4-1-3 0,-14 1-9 15,-25 3-81 1,-19-2-329-16</inkml:trace>
  <inkml:trace contextRef="#ctx0" brushRef="#br0" timeOffset="36647.85">12998 9106 44 0,'0'0'257'0,"0"0"-212"16,0 0-34-16,0 0 32 16,0 0-19-16,0 0 25 0,30-4 10 15,-26 4-37 1,1 0-22-16,1 0 0 0,-2 0 1 15,5 9 3-15,-8 8 27 16,2 9 16-16,-3 4-13 16,0 1-25-16,0-2-1 15,8 2-8-15,1-1 0 16,1-2 1-16,-2-3-1 16,-4-6-7-16,-4-7-3 15,0-7-4-15,0-2 0 16,0-3 2-16,0 0 2 15,-9-7-47-15,-13-10-150 16</inkml:trace>
  <inkml:trace contextRef="#ctx0" brushRef="#br0" timeOffset="37331.34">12935 9053 238 0,'0'0'114'16,"0"0"-114"-16,0 0 0 15,0 0 10-15,0 0 12 16,127-22-4-16,-112 22 6 16,-5 0-13-16,-2 0-3 15,-8 0 7-15,0 0-7 16,0 11 31-16,-18 5 13 0,-12 8-10 16,-7 1-26-1,-8 2 2-15,-1 1-16 0,1-2 0 16,-3-3-2-16,2-2 0 15,6-4-2-15,4-3 2 16,11-4 0-16,10-5-2 16,6-2 2-16,9-2-1 15,0-1 1-15,5 0 0 16,28-13 0-16,14-4-9 16,7-8-5-16,1-6-5 15,-4-5 4-15,0-5 8 16,-4 4-44-16,-13 8 40 15,-10 8 10-15,-15 10 1 16,-5 5 21-16,0 5-7 16,-4 1-10-16,1 0-1 0,5 0-4 15,0 0 2 1,6 7-1-16,1 8 3 0,4 5 3 16,3 6 4-16,-3 5 2 15,4 1-4-15,-8-1-6 16,4-1-2-16,-5-6 0 15,-8-5-5-15,-4-5 3 16,0-6 1-16,0-4 1 16,-12 0 0-16,-13-2 12 15,-10-1 8-15,-14 0-17 16,-5 1-3-16,-14-2 5 16,-10 0-4-16,-11 0-1 15,-3 0 1-15,8-6 0 16,8 1-1-16,13 0 0 0,14 2-1 15,10 1 1-15,15 2-1 16,13 0 1-16,11 0 0 16,0 0-1-16,0 0-31 15,25 0-20-15,19 2 3 16,13-2-50-16</inkml:trace>
  <inkml:trace contextRef="#ctx0" brushRef="#br0" timeOffset="37947.44">14404 9157 276 0,'0'0'30'16,"0"0"-13"-16,0 0 11 15,0 0 6-15,0 0-13 16,0 0 0-16,0 0-13 15,0 0-7-15,0 0-1 16,3 0 0-16,5 0-14 16,-2 0-56-16</inkml:trace>
  <inkml:trace contextRef="#ctx0" brushRef="#br0" timeOffset="51180.96">9296 10972 414 0,'0'0'14'16,"0"0"-13"-16,0 0 7 15,0 0-8-15,0 0 2 16,0 0 1-16,0 0 2 16,0 0-2-16,0 0-3 15,0 0 3-15,0 0 12 16,0 0 8-16,0 0-1 15,0 0-10-15,0 0-1 16,0 0 6-16,0 0-4 16,0 0 0-16,0 0-2 15,0 0 3-15,0 0-2 16,0 0-4-16,0 0 0 0,0 0-3 16,0 0-5-16,0 0-1 15,-5 0 0-15,-7 3-2 16,-1 3 3-16,0 2 2 15,2 0-2-15,2-4 0 16,0 7 0-16,6-1 0 16,3 3 1-16,0 0-1 15,0 4 2-15,13 2 0 16,16 1 2-16,8 1-2 16,5 1 1-16,13 2 2 15,8-2-3-15,7 2 1 16,11 2-3-16,2-3 2 15,-4 0 3-15,0-2-5 0,0-4 0 16,-4-5-1-16,2-4 1 16,0-1-1-16,7-3-2 15,-8-4 2-15,5 0 1 16,-2 0-1-16,-8 0-1 16,4-4 2-16,-3-6-8 15,-2 1 3-15,1-5-1 16,0-3 1-16,-8-1-6 15,0-5-3-15,-7 0 7 16,-8-2 6-16,-8 2-4 16,-8-1 5-16,-2-1 3 0,-7 3-1 15,-2-2-2 1,-8 3 3-16,-9 2-3 0,-4 5 0 16,0 7 1-16,0 4 10 15,0 2-11-15,0-1-4 16,0 2-9-16,0 0-3 15,-4 0 9-15,-9 2 3 16,-2 5 3-16,-2 4 0 16,1 3-1-16,-5 2 2 15,-2 4 1-15,-2 1-1 16,0 1 0-16,-7 3 1 16,-7 0-1-16,-7 0-1 15,-12 0 1-15,-8-2 1 16,-6 0 0-16,-11-2 3 15,-5-3-1-15,-8-4 6 0,-1-2-8 16,-6-2 12-16,-12-2 3 16,-10-1-14-16,-12-5 4 15,-5 2-6-15,-1-4 0 16,9 0 1-16,17-7 0 16,16-7-1-16,26 1 5 15,24-3-3-15,17-1-2 16,22 0-2-16,9 1-8 15,3 0-6-15,0 4 9 16,11 3-2-16,12 0-2 16,1 2-8-16,-3 1-4 15,-8 2 3-15,-1 3 20 0,2-1-9 16,-2 2 8-16,4 0 1 16,-2 0-2-16,6 4 7 15,0 8-1-15,5 5 23 16,5 3-15-16,3 4-8 15,10-1 1-15,8 0 10 16,15-1-10-16,8-3-3 16,14-1 5-16,6-1-4 15,9-1-3-15,9-3 2 16,-6-5 4-16,1 1-5 16,-7-6-1-16,-6-3-7 15,-4 0-6-15,4-3-2 16,2-8-4-16,0-7-7 15,-1-2-3-15,2-2-21 16,0-3-2-16,8-1-11 0,-2-2-36 16,-14 1-85-16</inkml:trace>
  <inkml:trace contextRef="#ctx0" brushRef="#br0" timeOffset="51631.38">11646 11204 122 0,'0'0'26'16,"0"0"88"-16,0 0-59 15,0 0-27-15,0 0-17 16,0 0-11-16,-29-31 0 15,0 31 2-15,-8 3-2 16,-13 8 1-16,-9 3 5 16,-5 4 8-16,-11 3-5 15,-8 4-8-15,-8-1 4 16,-3 2-3-16,-5 0-2 0,-9-3 1 16,-8-6 0-16,-7-4 1 15,-5-2 21-15,-4-5-11 16,-9-3-5-16,-4-3-3 15,0 0-2-15,2-4 3 16,9-9-4-16,21-3 4 16,21-1 17-16,22-5 11 15,29 1 7-15,20-2-26 16,21 5-13-16,0 3-1 16,13 3-2-16,25 7-13 15,12 5 8-15,6 0 2 16,3 7 3-16,-2 6 2 15,-6 4 1-15,-4 1-1 0,-5 1 0 16,-3 3-3-16,-3-2 6 16,1 2 3-16,3-3-4 15,-2-2 6-15,3-4-4 16,-1 0-4-16,7-5 0 16,11-3 2-16,8-3-2 15,14-2 0-15,5 0-58 16,6-7-64-16,2-2-259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8:05.558"/>
    </inkml:context>
    <inkml:brush xml:id="br0">
      <inkml:brushProperty name="width" value="0.05292" units="cm"/>
      <inkml:brushProperty name="height" value="0.05292" units="cm"/>
      <inkml:brushProperty name="color" value="#FF0000"/>
    </inkml:brush>
  </inkml:definitions>
  <inkml:trace contextRef="#ctx0" brushRef="#br0">5046 4821 251 0,'0'0'35'0,"0"0"-25"16,0 0-7-16,0 0 19 16,0 0 10-16,0 0 10 15,0 0-18-15,-4 0-10 16,4 0-1-16,0 0 10 16,0 0 4-16,0 0-7 15,0 0-4-15,0 0-1 16,25-2-11-16,26-3-4 15,32 0 0-15,20-4 3 16,23 1-1-16,20-2 8 16,6 2-6-16,6 0 1 0,-10 3-1 15,-10 2-4 1,-9 2 1-16,-19 1-2 0,-10 0-2 16,-17 0 1-1,-20 0-12-15,-21 0-1 0,-21 1-16 16,-21 2-20-16,-18 2-44 15,-49 0 69-15,-32 2-5 16,-23 0-112-16</inkml:trace>
  <inkml:trace contextRef="#ctx0" brushRef="#br0" timeOffset="233.82">5063 4865 257 0,'0'0'0'0,"155"0"0"0,-32-4 3 16,24-2 31-16,17-4 23 16,3 3-7-16,4 0-18 15,-14 1-17-15,-21 5-8 16,-21-4-3-16,-27 3-4 16,-26 1-5-16,-30 1-2 15,-19 0-7-15,-13 0-17 16,0 0 11-16,-25 0 14 15,-11-2-39-15,-7 1-78 16</inkml:trace>
  <inkml:trace contextRef="#ctx0" brushRef="#br0" timeOffset="4450.62">7573 5838 328 0,'0'0'55'16,"0"0"-19"-16,0 0 10 0,0 0 11 15,0 0-17-15,0 0-9 16,0 0-20-16,0 0 0 15,0 0-5-15,0 0-5 16,0 0-1-16,0 0 0 16,0 0-1-16,5 0 0 15,6 0 1-15,15 0 1 16,12 0 0-16,15 0 5 0,14 0-3 16,7 0-2-1,11 0 8-15,11-2-8 16,4 1 1-16,5-1-1 0,12-3 0 15,1 2-1-15,8 0 7 16,0 0-5-16,-7 2-2 16,-5-1 0-16,2-1 0 15,-1 1 0-15,4-1 0 16,-6-1 0-16,-6-1 2 16,-7 0-2-16,-4-3-1 15,-6 4 0-15,-5-3 1 16,-14 0 0-16,-8 1 1 15,-18-1 1-15,-15 4 0 16,-13 0 4-16,-7 3-5 16,-7-2 1-16,0 2 1 15,-3 0-3-15,0 0 0 16,0 0-1-16,0 0 0 0,0 0-27 16,0 0-51-16,0 2-93 15,-12-1-84-15</inkml:trace>
  <inkml:trace contextRef="#ctx0" brushRef="#br0" timeOffset="8373.16">6765 6459 4 0,'0'0'89'15,"0"0"-32"-15,0 0-14 16,0 0-19-16,0 0-5 16,0 0 8-16,0 0 19 15,4 0-15-15,-4 0-15 16,0 0 4-16,0 0 1 16,0 0 10-16,0 0-7 15,0 0-14-15,0 0-3 0,0 0 3 16,0 0 10-16,0 0-3 15,0 0-8-15,0 0-3 16,0 0-2-16,0 0-3 16,0 0-1-16,0 0-1 15,0 0 1-15,0 0 0 16,0 0-1-16,0 0-2 16,0 0 3-16,0 0 0 15,0 0 0-15,0 0 0 16,0 0 0-16,0 0 3 15,0 0-2-15,0 0 3 0,0 0-2 16,0 0-2 0,0 0 0-16,0 0 0 0,0 0 0 15,0 0 0-15,0 0 0 16,0 0 0-16,0 0 1 16,0 0 4-16,0 0 6 15,0 0-1-15,4 0-5 16,-4 0-4-16,0 0-1 15,0 0 0-15,0 0 0 16,0 0 1-16,0 0-2 16,0 0 2-16,0 0-1 15,0 0 0-15,0 0 0 16,0 0 0-16,0 0 2 16,0 0 8-16,0 0 5 15,0 0-3-15,0 0-9 0,0 0 1 16,0 0-3-16,0 0 0 15,0 0 0-15,0 0-1 16,0 0 0-16,0 0 0 16,0 0 1-16,0 0 2 15,0 0-2-15,0 0-1 16,0 0 1-16,0 0-1 16,0 0 0-16,-16 0 0 15,-11 2-7-15,-10 1-7 16,-10 2 8-16,-6-2-4 15,-1 0-4-15,7 1 4 16,3 0 7-16,13-1 2 0,7-1 1 16,12-1 0-1,5-1 0-15,7 0 0 0,0 0-2 16,0 0-2-16,0 0-1 16,0 0-2-16,10 0 4 15,20 0 1-15,15-1 2 16,15-3 5-16,11-1-5 15,7 0 6-15,7-2-1 16,6 1-4-16,-2 2 2 16,6-1-3-16,-2 0-2 15,-2 0 2-15,-11 2 2 16,-14 1-2-16,-22 1-4 16,-13-1 2-16,-16 2-6 15,-11-1 1-15,-4 1-2 16,0 0-3-16,0 0-12 0,-16 0 7 15,-11 0-8-15,-13 0-33 16,-2 4-36-16</inkml:trace>
  <inkml:trace contextRef="#ctx0" brushRef="#br0" timeOffset="9482.74">8326 7343 352 0,'0'0'0'15,"0"0"0"-15,0 0 0 0,0 0 1 16,0 0 14 0,0 0 5-16,-44 2 14 0,44-2-21 15,0 0-5-15,0 0-3 16,0 0 3-16,0 0-3 16,17 0-5-16,10 0 0 15,14-2 7-15,11-2 3 16,6-3-8-1,12 0 4-15,6 0 9 0,3 0 0 16,4 0-10-16,-5-2 6 16,-12 2-4-16,-14 1-1 15,-22 3-6-15,-15 2-1 16,-8 0-8-16,-4 1 0 16,-3 0-5-16,0 0-6 15,-15 0-13-15,-29 0 4 0,-22 1-12 16,-19 6-53-16,-26-1-101 15</inkml:trace>
  <inkml:trace contextRef="#ctx0" brushRef="#br0" timeOffset="9696">8326 7343 54 0,'-185'-21'245'15,"160"21"-208"-15,13 0-37 16,12 0 0-16,0 0 4 16,0 0 38-16,28 0-27 15,14 0-5-15,13 0 15 16,8-6-10-16,7 1-3 0,1-1 7 15,10 0 2-15,-1-2 5 16,3-1 5-16,-9 2-27 16,-17 0 3-16,-20 4-7 15,-13 1-8-15,-15 2-6 16,-9 0-7-16,0 0-1 16,0 0 1-16,0 0-56 15,0 0-99-15</inkml:trace>
  <inkml:trace contextRef="#ctx0" brushRef="#br0" timeOffset="10797.4">4709 7428 632 0,'0'0'5'0,"0"0"-5"0,0 0-12 15,0 0-2 1,0 0 5-16,0 0 0 0,76-8 6 15,-22 5 3-15,10-1 0 16,13-1-1-16,17 0 0 16,12-3 1-16,18-4 5 15,6 0-5-15,0 1-1 16,-11 0-3-16,-11-2-4 16,-13 5-2-16,-11 1 1 15,-13-1-1-15,-4 3-2 16,-13 1-1-16,-3-1 11 15,-4-2-11-15,-9 1 5 16,-7 2-3-16,-9 0 7 16,-13 3 3-16,-6-1-6 0,-3 2-3 15,0 0 0 1,0 0-14-16,0 0-36 0,0 0-181 16</inkml:trace>
  <inkml:trace contextRef="#ctx0" brushRef="#br0" timeOffset="11966.17">4259 8026 624 0,'0'0'1'0,"0"0"5"16,0 0-6-16,0 0 6 16,0 0 0-16,0 0-5 15,13-8 3-15,20 12 12 16,13 9 7-16,4 6-10 15,2 8-6-15,-3 3-4 16,-10 3 2-16,-8 5-2 0,-13-1 0 16,-14-2-2-16,-4-3-1 15,0-1 0-15,-3-7-4 16,-20-4 3-16,-1-3-10 16,-2-3-8-16,1-6-22 15,-2-3-19-15,-3-5-52 16,-4-3-34-16</inkml:trace>
  <inkml:trace contextRef="#ctx0" brushRef="#br0" timeOffset="12287.6">4145 8249 566 0,'0'0'0'0,"0"0"-5"15,0 0-11-15,0 0 16 16,0 0 31-16,82 54 6 15,-25-27-13-15,7 1-17 16,9 3-2-16,-4-5-5 16,1-2-6-16,-16-7 6 15,-11-8-1-15,-6-4 1 16,-7-3 0-16,-5-2 1 16,1-4 23-16,-1-13 24 15,-6-6-10-15,-2-8 5 16,-11-5-4-16,0-3-39 15,-3-3-2-15,9 5-10 16,-2 5-4-16,2 9-10 16,-3 9-22-16,2 5-11 0,-4 2-143 15,-2 7-264-15</inkml:trace>
  <inkml:trace contextRef="#ctx0" brushRef="#br0" timeOffset="14535.06">3000 10233 637 0,'0'0'6'0,"0"0"-4"16,0 0 1-16,0 0 2 15,0 0 9-15,0 0 33 16,-9-34-13-16,-3 17-11 16,0-4-1-16,3-8-10 0,9 0-4 15,0-3 5 1,0-1-12-16,0 6 5 0,22 2-5 15,10 6 0 1,5 2-1-16,-4 6-8 0,-6 8 5 16,-7 3-9-16,-3 0-11 15,4 14-6-15,-6 9 17 16,1 8 12-16,-4 3 2 16,1-1-2-16,-3-3 0 15,0-1 5-15,3-5-5 16,-2-4 0-16,2-8 1 15,4-3-1-15,0-5-2 16,0-4-3-16,7 0 5 16,7-9 1-16,10-10 14 0,0-12-5 15,-5-3-6-15,-8-7 3 16,-8 2-7-16,-4 10 2 16,-10 7-4-16,-3 11 4 15,-3 7 7-15,0 4-9 16,0 0-4-16,0 0-6 15,0 10-2-15,0 5 12 16,-4 3 0-16,1 0 1 16,3-1-1-16,0 2 1 15,10-2-2-15,14-4-10 16,3-1-1-16,3-4-3 16,1-3 2-16,5-5-7 15,2 0 18-15,0-11 0 0,2-9 4 16,-4-5-4-16,4-5 0 15,-10-6 1-15,-12-1 0 16,-6 1 1-16,-9 2 0 16,-3 9 9-16,0 9-5 15,-9 9-4-15,-2 4 25 16,-1 3-23-16,-2 0-2 16,-3 0-11-16,4 9 0 15,2 4 4-15,11 1-4 16,0 1 6-16,8 4-8 15,25-2 9-15,14 3-11 16,8-6 3-16,8 0-12 0,-2-3-3 16,-17-2 16-16,-12 1 11 15,-21-4-9-15,-11 2 8 16,0-3 1-16,-20 2 34 16,-17 1 5-16,-14-1-25 15,1 0-4-15,3-4-8 16,3-1-1-16,14-2-1 15,9 0-2-15,9 0-12 16,12-3-13-16,0-1 20 16,6-1 0-16,30-2-32 15,9 0 32-15,5-1 7 16,5-4 1-16,-1 0 6 16,1 0-3-16,-1-4-4 15,-10 0 0-15,-5 2 1 16,-13-1 14-16,-7 3 2 0,-8-2-13 15,-5-1-1 1,-3 5-2-16,-3 0 5 0,0 4 3 16,0 3 2-16,0 3 0 15,0 0-11-15,0 0-3 16,-9 6-4-16,3 7 7 16,6 0 7-16,0 1-1 15,3 2-6-15,28-3-2 16,11-1-1-16,4-6-4 15,12-1-4-15,-4-5 10 0,-2 0 1 16,-7-5-8 0,-13-5 7-16,-4-3-10 0,-6-1 9 15,-7-5 0 1,0-1 2-16,-5 1 0 0,-4 4-1 16,-4 5 1-16,1 6 21 15,-3 4-17-15,0 0-4 16,7 0-3-16,4 3-4 15,5 8 7-15,2-1 7 16,10 4-7-16,5 2 4 16,6-2 1-16,-2 3-1 15,2-5-4-15,-7-2 1 16,-12-4-1-16,-10-1-5 16,-10-5 5-16,0 0 0 15,0 0 43-15,0 0 18 16,0-8-9-16,0-5-42 0,0-5 11 15,7-3-16-15,15-3-5 16,6 4 6-16,-1 3-12 16,6 5 4-16,0 3 2 15,-5 4-4-15,8 2 2 16,-3 3-5-16,0 0 5 16,-2 0-1-16,-3 5 1 15,-5 4-1-15,3 1-4 16,-12-2 4-16,-2-1-1 15,-4-2 1-15,0-3 2 16,-3 1-8-16,3-3 5 0,0 0 2 16,6 0-8-16,9-5 10 15,7-7 8-15,8-7-8 16,-1-4 0-16,-7-6 2 16,-5 0-1-16,-12-2 0 15,-11 4-1-15,-2 7 0 16,-2 7 0-16,-26 8 8 15,-8 5-8-15,-5 0-7 16,-1 9 3-16,1 4 4 16,11 3 0-16,5-2-4 15,12 1 3-15,10-5-7 16,3-2-2-16,0-1-17 16,30-2 11-16,10-3 7 15,-3-2-19-15,-6 0 0 16,-5 0 10-16,-8-3 7 0,-5 1 10 15,-7 1 0-15,2 1-3 16,-1 0 0-16,3 13 4 16,1 5 10-16,7 8 3 15,1 6 14-15,7 5-6 16,2 3 2-16,5 4-14 16,-3 0 17-16,-7-2-22 15,-12-2 1-15,-11-5-4 16,0-8 0-16,-17-8 0 15,-11-7 32-15,0-7-4 0,1-5 4 16,-10 0-21 0,-10-14-12-16,-5-12-44 0,-8-11-40 15,-9-11-43-15,-8-14-245 16</inkml:trace>
  <inkml:trace contextRef="#ctx0" brushRef="#br0" timeOffset="14873.86">4415 9550 491 0,'0'0'0'0,"0"0"0"16,0 0 28-16,0 0-1 15,133 4-11-15,-117-4 40 16,-8-5-16-16,1-4-8 16,-9-3-7-16,0-7-13 15,-3 1 16-15,-24 3-4 16,-6 3 13-16,1 4-6 16,2 4-23-16,-3 4-1 15,0 0-3-15,6 1-4 16,1 13-6-16,16 3-20 15,10 2-4-15,0 1-38 16,40-1-46-16,14-4-80 0</inkml:trace>
  <inkml:trace contextRef="#ctx0" brushRef="#br0" timeOffset="20048.89">4544 10775 617 0,'0'0'6'16,"0"0"-6"-16,0 0-3 15,16-52 3-15,-15 35 8 16,4 0 12-16,-5 4 21 15,2 4-29-15,-2 4-10 16,0 5 2-16,0 0 19 16,0 0-4-16,-17 3-16 15,-19 11-3-15,-6 8 2 16,1 4-2-16,6 3 0 16,11 0 0-16,11-2 2 15,9 0-3-15,4-6 1 0,3-4-10 16,28-5-1-16,15-7 3 15,8-5 5-15,9-1 2 16,-2-14 0-16,-1-7-9 16,-10-2 3-16,-9-1-16 15,-10 1-3-15,-8 5 3 16,-9 4 13-16,-8 9 10 16,-6 3 1-16,0 3 8 15,0 1-6-15,-2 9 0 16,-11 3 5-16,6 1 13 15,7-2-13-15,0 1 7 16,6-2-15-16,25 2 4 0,12-4-8 16,18-2 4-16,11-4-4 15,11-3-11-15,5-7 2 16,-8-10-2-16,-20 0-6 16,-21 2-13-16,-28 1 34 15,-11 2 8-15,-14 5 30 16,-36-1-26-16,-16 3 20 15,-15 4-22-15,0 1-1 16,0 0 15-16,11 0-4 16,22 0-13-16,21 1 1 15,17-1 0-15,10 0-8 16,0 0-19-16,27 0-25 16,28-7 24-16,20-2-1 15,14-1 10-15,3 2-7 16,-2 1 5-16,-12 3 8 0,-13 3 3 15,-17 1 2-15,-18 0 0 16,-11 8 2-16,-15 7 2 16,-2-1 13-16,-2-2 9 15,0 2-8-15,0-4-7 16,0-3 1-16,0-3-7 16,0-1-3-16,5-3-2 15,4 0-11-15,4 0-11 16,3-12 16-16,6-4 1 15,4-4-8-15,2-3 8 16,2 2-14-16,3 2-14 16,-3 5 26-16,-6 6 5 0,-6 4 2 15,-2 4-4-15,-10 0 2 16,0 1 2-16,2 10 3 16,-2-2 1-16,1 6-4 15,-4-5 2-15,3-1-1 16,-3-1-1-16,-3-4-1 15,4-1-2-15,2-3-7 16,3 0-23-16,9-4 6 16,6-9 14-16,4-3-23 15,2-2 28-15,3-1 8 16,0 5 1-16,1 4 5 16,-1 3 9-16,-2 4 50 15,-4 3 5-15,0 3-26 0,0 8 1 16,-2 4-13-16,-3 4-20 15,-1 0-4-15,-4-2-4 16,-5-5-4-16,-7-1-19 16,-5-4-27-16,0-3 1 15,0-4-24-15,0 0-4 16,-1-4-57-16</inkml:trace>
  <inkml:trace contextRef="#ctx0" brushRef="#br0" timeOffset="21181.61">6417 10568 61 0,'0'0'385'0,"0"0"-330"16,0 0 39-16,0 0-53 15,78 58-17-15,-50-39 9 16,0 1-18-16,-3-4-9 16,-7-3-6-16,-7-4 0 15,-11-5-2-15,0-3-10 16,0-1 4-16,0 0 8 15,-11-7 2-15,-3-7-2 16,6-4-15-16,8-4 11 16,0 1-9-16,21 2-1 15,6 6 7-15,-1 4 4 16,9 6 0-16,-4 3 2 16,4 0 1-16,11 0 1 15,6 7 10-15,6 4 24 16,5-1-1-16,-11 1-22 15,-12-3-12-15,-16 0-10 16,-19-2-14-16,-5-1-12 0,-18-2 24 16,-18-2 12-16,1-1 1 15,6-4 4-15,5-10 4 16,15-5-9-16,9-2-1 16,0 0-12-16,22-1 1 15,16 6-4-15,4 3 1 16,7 5 5-16,-3 5-6 15,-1 3 5-15,-2 0 11 16,-1 8 0-16,-8 4 4 16,2 2 22-16,-5 2-20 0,4-1-4 15,-1-2 0-15,-4-5 1 16,-5-4-3-16,0-3-13 16,-2-1-13-16,0-3-13 15,2-11-34-15,-9-6-3 16,2 0 70-16,-6-3 6 15,1-2 59-15,0 4-20 16,-5 5-8-16,0 8 33 16,-7 5 3-16,-1 3-23 15,0 0-24-15,0 0-9 16,0 8-3-16,0 4 30 16,0 2 6-16,0-2-29 15,5 1-14-15,15-2 1 0,9-2 4 16,-3-2-4-16,7-3-2 15,-3-4-5-15,-5 0-5 16,-1-5 10-16,-8-7-1 16,-11-3 1-16,-5-3 0 15,0-2 0-15,-13 1-1 16,-19 5-4-16,-2 3 5 16,-4 5 4-16,-1 4-4 15,9 2 0-15,6 0-6 16,12 0 5-16,4 0-8 15,8 0-21-15,0 2-18 16,20-2-5-16,23 0 46 0,15 0-9 16,5-1-15-1,0-3-43-15,-8 3 20 0,-13 1 14 16,-10 0 26-16,-9 2 14 16,-4 6 15-16,-1 2 20 15,-2 4 27-15,-7-5-18 16,-4 2 1-16,-5-2-40 15,0-1 6-15,0-2 4 16,0-1-15-16,-5-3 1 16,-8-2 0-16,1 0 2 15,6 0-2-15,0-7 6 16,6-9-5-16,2-3-2 16,33-6-13-16,9-2-9 15,-2 4 1-15,4 6-4 0,-9 7 21 16,-7 5 4-16,4 5 36 15,-13 0 4-15,1 0 0 16,2 9-18-16,-8 3 2 16,7 2-2-16,1 0-15 15,3 0-7-15,5-2-1 16,6 2-50-16,11-4-51 16,-1-5-131-16</inkml:trace>
  <inkml:trace contextRef="#ctx0" brushRef="#br0" timeOffset="22067.2">9451 10277 703 0,'0'0'0'16,"0"0"0"-16,0 0 5 15,0 0-2-15,-155-36 3 16,104 36 6-16,-10 8 9 15,-2 11-21-15,4 1 3 16,5 3-4-16,15 1 2 16,9-2-1-16,11-2 0 15,18-3-4-15,1-5 0 0,14-1-4 16,31-6-14-16,13-5 9 16,8 0-2-16,-3-14-5 15,-7-3-3-15,-5-5 18 16,-11-1 5-16,-10-2 2 15,-9 1 2-15,-9 5 11 16,-7 9-5-16,-5 5 21 16,0 5-5-16,0 0-26 15,0 5 0-15,-13 12 11 16,1-3 20-16,3 1 0 16,9 1-17-16,0 0-11 15,0-2 2-15,24-2-5 16,6-1-2-16,3-8-10 15,5-3-1-15,-3 0 7 16,2-8 6-16,-4-9 0 0,-3-6 0 16,-5-5-1-16,4-8 0 15,3-9 1-15,6-13 2 16,9-10-2-16,0-1 20 16,-7 8-18-16,-11 19 3 15,-16 19 26-15,-12 15 1 16,-1 8-11-16,0 5-21 15,-14 15 1-15,-11 11 10 16,0 7 16-16,4 4-14 16,14 6-9-16,7 3-4 15,0-4-4-15,4-5-31 16,16-3-7-16,2-11-13 16,-4-8-23-16,-3-6 43 0,0-11-15 15,4-3 20-15,5-12 30 16,9-13-3-16,7-9 2 15,2-10-21-15,7-13 17 16,4-12-10-16,-2-7 15 16,3 1 22-16,-15 11-19 15,-11 20 14-15,-14 20 2 16,-11 14 27-16,-3 10-10 16,-9 0-29-16,-20 17-4 15,-1 8 36-15,-2 11-7 16,4 3 6-16,5 12-24 15,4 10-6-15,10 2 0 0,9 0-8 16,0-2 0 0,4-14-9-16,17-7 6 0,-1-9-13 15,0-11-7-15,-6-5-12 16,2-9-26-16,-7-6 4 16,-4-6-8-16,-5-13-144 15</inkml:trace>
  <inkml:trace contextRef="#ctx0" brushRef="#br0" timeOffset="22550.95">9466 10087 825 0,'0'0'9'0,"0"0"-9"16,0 0-5-16,0 0-5 15,0 0-11-15,185-37 6 0,-72 27-5 16,10 4-39-16,9 0 13 15,-5 6 27-15,-6 0 16 16,-17 0-10-16,-16 6 6 16,-12 8 7-16,-20 5-3 15,-13 1 0-15,-17 2 3 16,-15-1 8-16,-11 0 1 16,0-4 24-16,-19-2 2 15,-7-2-6-15,-2-3-14 16,2-3 17-16,5-4-23 15,8-1 2-15,1-2-9 16,12 0 1-16,0-11-3 0,20-6-34 16,30-9 8-16,9-3-8 15,8 3-9-15,-13 6 27 16,-8 8 12-16,-7 9 3 16,-10 3 1-16,-3 0 26 15,-7 5 6-15,-5 6 14 16,-3 5 24-16,-6 0-17 15,-4 1-9-15,-1-2-21 16,0-1-6-16,0-3-10 16,0-4-7-16,3 0-2 15,0-5-19-15,-2-2-22 16,7 0-59-16,9-9-17 16,-5-9-182-16</inkml:trace>
  <inkml:trace contextRef="#ctx0" brushRef="#br0" timeOffset="23049.44">11019 9772 826 0,'0'0'8'0,"0"0"-7"15,0 0 6-15,0 0-7 16,34-46-6-16,-9 38 3 16,7 4 1-16,-7 2-5 15,-6 2-29-15,-4 0-12 16,-6 11 29-16,-9 9 10 15,0 6 3-15,-4 13 6 0,-13 7 0 16,4 5 10 0,4 5-2-16,-2 3-2 0,10-2-6 15,-8-4-3-15,5-9-10 16,-7-11 6-16,-1-8-20 16,3-8 13-16,4-9 10 15,4-4 4-15,1-4 2 16,0-3 27-16,0-14-1 15,0-6-28-15,6-10 0 16,30-8 5-16,12-2-2 16,4-2-3-16,1 9-6 15,-6 15 1-15,-3 9-2 16,-3 7 0-16,-2 5 6 16,2 0 0-16,-3 4 1 0,-4 11 9 15,-4 8 11-15,-9 4 6 16,-11-2-14-16,-10 2 2 15,0-4 3-15,-33-6 0 16,-11-1 8-16,-3-7-12 16,-3 1-13-16,5-5-1 15,5-2-36-15,4-3-38 16,18 0-35-16,14-12-122 16</inkml:trace>
  <inkml:trace contextRef="#ctx0" brushRef="#br0" timeOffset="23815.89">11722 9989 703 0,'0'0'22'15,"0"0"-9"-15,0 0 51 0,0 0-23 16,-29 47-3-16,23-35 11 16,3 2-22-16,3 1-16 15,0-2-8-15,6-2-3 16,16-3-11-16,8-2 2 15,9-6-10-15,6 0-2 16,5-3 9-16,0-10-6 16,-6-2-4-16,-8 3 8 15,-14 4 14-15,-11 1 3 16,-7 7 19-16,-4 0-11 16,0 0-11-16,0 0-1 15,0 11 1-15,0 2 23 0,2-1-7 16,10 2-16-16,1-3 5 15,12 3-5 1,8-3-3-16,3-3 3 0,2-3-21 16,6-5 10-16,1 0-8 15,4-10-9-15,-11-10 8 16,-1-8 8-16,-10-8-1 16,-2-9-19-16,3-8 1 15,2-8 6-15,3-6 25 16,4-2 29-16,-7 8-23 15,-5 12 29-15,-15 21 22 16,-6 14 6-16,-4 13-13 16,0 1-41-16,-21 7-9 0,-12 12 0 15,-10 12 20-15,5 8-8 16,8 8 8-16,6 4-12 16,7 5-7-16,8 2-1 15,9-7-10-15,0-3 10 16,4-9-23-16,15-7-5 15,1-12 2-15,1-9 4 16,0-8 10-16,8-3-2 16,8-11 14-16,10-9 6 15,6-13-5-15,-2-5-2 16,-2-1 1-16,-14 4-9 0,-6 9 8 16,-16 12-2-16,-10 9 1 15,-3 5-1-15,0 0-5 16,0 5-13-16,-10 9 21 15,0 6 14-15,6 1 4 16,4 3-7-16,0 1-5 16,14-1-6-16,14-2 0 15,4-3-2-15,-1-8-2 16,-3-6-28-16,-7-5-16 16,-6-2-57-16,-12-16-107 15</inkml:trace>
  <inkml:trace contextRef="#ctx0" brushRef="#br0" timeOffset="24043.74">12031 9757 445 0,'0'0'303'16,"0"0"-303"-16,0 0-18 15,0 0 5-15,200-10 13 16,-113 10 1-16,7 0 13 15,-2 0-7-15,-5 0-5 16,-18-1-2-16,-19 1 0 16,-17 0-10-16,-16-1-19 15,-9 1-17-15,-6 0-24 16,-2 0-50-16,0-2-97 0</inkml:trace>
  <inkml:trace contextRef="#ctx0" brushRef="#br0" timeOffset="25083.93">14303 9956 485 0,'0'0'50'0,"0"0"-17"16,0 0 17-16,0 0-11 15,0 0 16-15,0 0-20 16,-18-20-3-16,8 20-22 16,-9 12-8-16,-1 7-2 15,-1 6 2-15,8 3-1 16,5-1 1-16,8-2-2 16,0-4-8-16,16-5-3 0,10-5 3 15,13-5 3-15,-2-6-11 16,5 0 14-1,7-4-8-15,-7-15-12 0,-1-8 11 16,-11-2-2-16,-9-2 12 16,-4 1-6-16,-10 8 0 15,-7 8 7-15,0 8 0 16,0 4 14-16,0 2-14 16,0 0-9-16,0 0-14 15,2 8 15-15,18 0 2 16,10 4 6-16,21 3-6 15,13-1 6-15,14 3-1 16,-2 0 3-16,-15 0 3 16,-25-2-5-16,-26-1 0 0,-10-1 5 15,-25-2 26-15,-32 1 26 16,-19-1-24-16,-12-2-24 16,-1-4-9-16,-8-5-25 15,6 0-39-15,3-13-46 16,10-13-219-16</inkml:trace>
  <inkml:trace contextRef="#ctx0" brushRef="#br0" timeOffset="25253.22">14337 9740 854 0,'0'0'0'0,"0"0"2"0,0 0 3 15,0 0 2-15,0 0-7 16,0 0-4-16,19-2-47 15,4 7-48-15,13 4-11 16,6 2-75-16</inkml:trace>
  <inkml:trace contextRef="#ctx0" brushRef="#br0" timeOffset="26365.29">15557 9769 628 0,'0'0'4'0,"0"0"2"0,0 0 6 16,-161 17-5-16,121 8 15 15,7 6-4-15,12 3-3 16,13 4-8-16,8 1-3 16,10 2-4-16,38-2-34 15,19-5 23-15,18-8-4 16,16-10-9-16,6-10-20 15,-1-6 3-15,-11-6-18 16,-19-13 11-16,-17-7 48 16,-14-7 36-16,-14-1-23 15,-13 4-2-15,-13 7 54 16,-5 9-8-16,0 8 7 0,-12 6-39 16,-17 1-25-1,-4 13 0-15,2 3 6 0,0 4 6 16,13 1-4-16,6 0 3 15,12 0-3-15,0 0-4 16,15-1-4-16,28-6 0 16,11-4-6-16,7-8 5 15,3-3 1-15,-1-3 0 16,-14-11-2-16,-10-7 1 16,-14-3 2-16,-16-5 5 15,-9-1-3-15,0 3-3 16,-25 4 0-16,-20 3 8 15,-10 7-8-15,-5 5-2 0,2 3 1 16,15 4-2 0,15 1-1-16,22 0 0 0,6 0-28 15,10 0-26-15,39 8 36 16,19-1 10-16,16 6-17 16,6 4-27-16,-1 2 22 15,-5 5-5-15,-17 2 34 16,-21-3 5-16,-25 0 14 15,-21-6 6-15,0-4 25 16,-21-2 22-16,-17-3-1 16,-6-4-18-16,0-2-15 15,6-2-4-15,5 0-8 0,10-5-9 16,17-7-8 0,6-7-4-16,4-3-31 0,43-6-6 15,19 3-22 1,8 5-19-16,4 4 3 0,-7 9 33 15,-9 5 10-15,-12 2 32 16,-7 4 15-16,-18 5 7 16,-9 4-10-16,-9 2 11 15,-7 4 40-15,0-2-29 16,0 0-2-16,0-2-16 16,0-5-11-16,0-1-2 15,0-6-1-15,9-1 1 16,21-2 4-16,20-3 4 15,8-14-11-15,5-4-15 16,-2-6-11-16,-1-4 9 16,-5-3 6-16,-10 0 8 15,-11 2 1-15,-19 8-3 0,-15 5 5 16,0 10 11-16,-35 7 20 16,-11 2-28-16,1 2-3 15,2 11 8-15,17 0-5 16,6 6 4-16,12 1-6 15,8 1 1-15,0 3-2 16,33 3-2-16,8 1-4 16,8 0 1-16,-6-6 1 15,-12-6 3-15,-19-8 1 16,-7-3 0-16,-5-3 5 16,-18 0-2-16,-31-2 24 15,-7 0-6-15,-7 0-16 0,14-7-5 16,17-5-7-1,14-7-29-15,18-5-34 0,4-3-105 16</inkml:trace>
  <inkml:trace contextRef="#ctx0" brushRef="#br0" timeOffset="26586.95">17704 9900 372 0,'0'0'119'16,"0"0"4"-16,-61 51-57 15,34-25-12-15,3 0-4 16,11 5-4-16,7-3-28 16,6-4-14-16,0-4-4 0,0-8-9 15,0-7-8-15,0-5-22 16,1 0 29-16,23-10 2 16,3-10-73-16,10-13-73 15,1-4 7-15,5-8-112 16</inkml:trace>
  <inkml:trace contextRef="#ctx0" brushRef="#br0" timeOffset="26682.91">17970 9757 390 0,'0'0'95'0,"0"0"-73"15,0 0-22-15,0 0-12 0,0 0 11 16,0 0-1-16,23 60-38 16,3-38-92-16</inkml:trace>
  <inkml:trace contextRef="#ctx0" brushRef="#br0" timeOffset="27314.71">18436 9925 709 0,'0'0'22'16,"0"0"-15"-16,0 0 49 16,-101-51-46-16,64 48 14 15,-9 3-13-15,-5 4-7 16,-6 11-3-16,0 5 0 15,9 0-1-15,8 1 0 16,11 0-10-16,15 1 8 0,14-2-15 16,0-1-16-16,31-4 5 15,23-6-1-15,15-9 13 16,9 0 14-16,-3-12-18 16,-3-10-3-16,-4-4 4 15,-1-9 9-15,2-5 10 16,7-7 1-16,2-13-1 15,7-9 0-15,-5-3 7 16,-23 2-14-16,-27 15 20 16,-24 20-5-16,-6 17 45 15,-42 17-14-15,-20 1-31 16,-15 20 3-16,-6 12 12 16,8 8-3-16,12 2-11 15,13 3 8-15,14 5-17 0,12 2 0 16,17 2-2-16,7-8-10 15,9-5-40-15,28-11 25 16,8-10 19-16,1-10 1 16,0-7 7-16,1-3 2 15,3-8 4-15,-3-11 16 16,2-2 14-16,-7-6 8 16,1-3-6-16,-6-1-20 15,-7 4-13-15,-11 9-4 16,-14 8-2-16,-5 7 0 15,0 3-19-15,-12 13-35 0,-15 3 47 16,-3 7 8-16,12 3 1 16,9-1 2-16,9 0-3 15,9 0-3-15,27 3-4 16,12-6-57-16,6-2-24 16,-1-12-58-16,1-8-93 15</inkml:trace>
  <inkml:trace contextRef="#ctx0" brushRef="#br0" timeOffset="27585.06">19301 9835 331 0,'0'0'6'15,"0"0"2"-15,0 0 0 0,0 0-5 16,0 0-3 0,0 0 18-16,84 26-13 0,-59-6-3 15,5 1-1-15,-3-4-1 16,0 0 0-16,-15-6 33 15,-6-5-3-15,-6-3 0 16,0-3 74-16,0 0 7 16,0-3-14-16,-9-6-48 15,3-4-26-15,6-3 9 16,3-4-18-16,33 1-14 16,10-3-28-16,8 3-65 15,7 2-12-15,4 7-75 16</inkml:trace>
  <inkml:trace contextRef="#ctx0" brushRef="#br0" timeOffset="27802.04">20620 9842 761 0,'0'0'33'0,"0"0"-33"16,0 0 15-16,0 0-11 15,0 0 12-15,-131 50 7 16,120-28 2-16,10 0-22 16,1-2-3-16,0-1-19 15,7-7-16-15,8-5-36 16,9-7 11-16,0 0 7 0,6-17-169 16</inkml:trace>
  <inkml:trace contextRef="#ctx0" brushRef="#br0" timeOffset="28201.99">20899 9481 718 0,'0'0'3'0,"0"0"-6"16,0 0-4-16,0 0-15 16,0 0 10-16,156 14 12 15,-106 9-2-15,-16 13-4 16,-17 12-33-16,-17 10-31 15,-14 8 3-15,-40 5 2 16,-16 4-10-16,-10 1 22 16,-4-4-8-16,8-8 61 15,13-8 56-15,17-11 55 16,18-9-28-16,22-8 10 0,6-7-24 16,0-6-20-16,15-6-25 15,13-1 31-15,9-8-4 16,9 0 10-16,10-17-16 15,-3-7-15-15,1-10-4 16,-3-5-12-16,-2-12 10 16,-1-5-11-16,-8-1-13 15,-10 6-10-15,-21 14-18 0,-9 12-13 16,0 9-20 0,0 9-13-16,0 0-84 0,0 4-109 15</inkml:trace>
  <inkml:trace contextRef="#ctx0" brushRef="#br0" timeOffset="28998.09">22030 9864 496 0,'0'0'128'0,"0"0"-125"15,0 0-3-15,53-56 4 16,-35 47 18-16,-12 4 42 0,-3 5-29 16,-3 0-35-16,0 5-15 15,0 9 11-15,-3 5 4 16,-13 5 6-16,-2 3 8 16,3-2-6-16,4-2-6 15,0-3 8-15,8-4-10 16,0-8-2-16,-2-2-1 15,5-6 0-15,-3 0 3 16,3 0 37-16,0-11-8 16,3-8-27-16,27-2 7 15,7-4 0-15,14-4 2 16,2 4-4-16,-12 1-6 16,-7 10-1-16,-19 7 2 15,-9 5-2-15,-5 2-6 0,-1 0-17 16,0 11 10-16,3 1 13 15,5 5 3-15,6-2-3 16,5 1 1-16,11-3 0 16,8-3-1-16,4-2-7 15,9-6-7-15,-2-2-9 16,-1 0-19-16,-6-2 0 16,2-10 21-16,-10-1 14 15,-1-4 7-15,-11 0 16 16,-9 5 10-16,-13-1-16 15,0 8 22-15,0 3-26 16,-21 2-6-16,-9 0 2 16,-13 4-2-16,7 7 5 0,2 3 5 15,13 0-10-15,10 3 6 16,11-2-3-16,0 0-2 16,20-3 0-16,26-5 0 15,12-3 1-15,6-4 7 16,-1 0-9-16,-5-4 0 15,-14-10 2-15,0-3 1 16,-8-4 4-16,-5-4-6 16,-7-3-1-16,-12 3 6 15,-7 3-6-15,-5 5-4 0,-3 7-2 16,-29 5-6-16,-17 5-17 16,0 0-21-16,6 12 22 15,13-2-12-15,19 0-11 16,11 1-4-16,19-5 5 15,31-1 23-15,14-5-26 16,9-1-267-16</inkml:trace>
  <inkml:trace contextRef="#ctx0" brushRef="#br0" timeOffset="29238.97">23540 9549 371 0,'59'-51'62'15,"-9"1"-3"-15,-13 13-4 16,-17 12-16-16,-14 14 53 15,-6 11-52-15,-27 6-36 16,-27 16 0-16,-14 14 57 0,-3 9-31 16,5 6-3-16,0 7-15 15,11 5-9-15,14-7-3 16,24-5-9-16,17-10-4 16,0-13 13-16,17-11-2 15,-1-8 2-15,0-8 3 16,3-1-3-16,1-10-16 15,-4-11-98-15,-4-8-91 16</inkml:trace>
  <inkml:trace contextRef="#ctx0" brushRef="#br0" timeOffset="29391.23">23051 9495 784 0,'0'0'27'15,"0"0"54"-15,0 0-3 0,0 0-22 16,0 0-39-16,150-6-14 15,-55 6 11-15,-3 0-14 16,-17 2-7-16,-29 3-75 16,-37 2-136-16,-21-2-153 15</inkml:trace>
  <inkml:trace contextRef="#ctx0" brushRef="#br0" timeOffset="31215.77">5090 11980 422 0,'0'0'85'16,"0"0"-16"-16,0 0 0 15,0 0-11-15,0 0-15 16,0 0-26-16,74-16 4 15,-13-5-1-15,5-6-19 0,7-3-1 16,7-6-7-16,-2-4-18 16,-5-2-6-16,-7 4 7 15,-25 12-12-15,-18 10 33 16,-17 10-2-16,-6 6-3 16,-12 3 8-16,-27 11 5 15,-2 2 16-15,4 1-1 16,12-3 2-16,16 0-4 15,6-1-15-15,3-1-3 16,7 0-10-16,31-1 2 16,10 0-2-16,13 0 9 15,-1-1 1-15,-12-1-4 16,-13-3 4-16,-18-1-8 0,-14-1 6 16,-3 1 2-16,-20 1 15 15,-23 0 15-15,-15 2-9 16,-2-4-19-16,1-4 4 15,11 0-1-15,6-4-5 16,12-6-23-16,14-3-16 16,11 0 25-16,5-2 1 15,6-1-17-15,35-4 2 16,12-2-10-16,11-1 1 16,12-2 13-16,-1-2-19 15,3 1 11-15,-13-1 32 16,-15 4 8-16,-12 2 26 15,-15 5 7-15,-10 6-18 16,-9 3 40-16,-4 5-12 16,0 2-23-16,0 0-13 0,0 3-1 15,0 10 6-15,0 8 8 16,0 8 1-16,18 5-5 16,9 9-17-16,12 4 0 15,7 4-4-15,0-1-3 16,-4-3-29-16,-13-5 22 15,-22-6-13-15,-7-6-3 16,-3-7 9-16,-17-6 14 16,0-8 4-16,-1-6-1 0,4-3 29 15,-2-9-17 1,0-11-11-16,5-7-7 0,4-5 3 16,4-8-8-1,6 0-9-15,0 1 17 0,16 6-2 16,23 10-10-16,12 5 11 15,11 2-15-15,13 3-10 16,1 3 8-16,-6 5 2 16,-19 3-8-16,-18 1 8 15,-17 1 11-15,-16 0-13 16,-5 0 6-16,-35 5 12 16,-15 4 21-16,-7 2-21 15,3 1 0-15,13-2 0 16,6-3 0-16,17 4-1 15,10-7-14-15,10 0 6 16,3 1-9-16,13-5 7 16,32 0 10-16,27-3 1 0,16-8 0 15,15-5-6-15,-2-1-10 16,-11 0-17-16,-22 2 14 16,-20 2 19-16,-23 6 7 15,-17 3 53-15,-8 4 15 16,0 0 17-16,0 0-50 15,0 0-12-15,-21 0-30 16,0 4 1-16,-9 4 1 16,6 4-2-16,5 0 9 15,7-2-9-15,9 0 0 0,3-4-15 16,0 2-21-16,34-4-5 16,24-4 1-16,22 0-28 15,14-7-72-15,3-13-166 16</inkml:trace>
  <inkml:trace contextRef="#ctx0" brushRef="#br0" timeOffset="31614.98">7580 11615 562 0,'0'0'53'16,"0"0"-47"-16,0 0 35 16,-134 28-2-16,101-9 5 15,5-2 2-15,10 0-20 16,9-1-15-16,9-3-10 15,0-2-1-15,22-3-16 16,25-5-4-16,15-3-13 0,14-1-11 16,-1-10-24-16,1-6-33 15,-13-2-24-15,-12-1-17 16,-7 1 84-16,-8-2 58 16,-9 0 13-16,-9 4-12 15,-11 5 1-15,-4 7 72 16,-3 5 48-16,0 0-84 15,-3 9 6-15,-11 4 35 16,6 3-3-16,3-3-43 16,5-2-4-16,0-2-1 15,0 3-9-15,20-6-6 16,20 3-8-16,14-3-5 16,8-5-7-16,-8-1-35 15,-7 0-26-15,-13-7 0 0,-17-4 7 16,-12-5-21-16,-5-4-48 15,0-5-17-15</inkml:trace>
  <inkml:trace contextRef="#ctx0" brushRef="#br0" timeOffset="31982.66">8316 11229 552 0,'0'0'55'0,"0"0"-53"16,0 0-2-16,0 0 6 15,0 0 30-15,51 63 17 0,-51-20-5 16,0 7-9-16,0 10-16 16,0 6-9-16,0 3-6 15,6 2-7-15,1-7-1 16,-7-5-10-16,0-7-1 16,0-6-12-16,0-10 1 15,0-9 7-15,0-12 7 16,16-8-24-16,7-7 16 15,2 0 2-15,-1-15-9 16,-3-11 9-16,-12-4 3 16,-5-12-4-16,-4-5-16 15,-7 1 1-15,-11 3 30 0,-3 7 46 16,9 10-36-16,12 8 20 16,0 2-21-16,28 2-9 15,29 0-25-15,15 2-7 16,1 0-98-16,-2 6-25 15,-15 0-138-15</inkml:trace>
  <inkml:trace contextRef="#ctx0" brushRef="#br0" timeOffset="32113.34">8853 11553 16 0,'0'0'356'0,"0"0"-187"15,0 0-37-15,-19 55-27 16,11-40-44-16,5-1-11 16,3-1-34-16,0-3-1 15,3-1-10-15,16-2-5 16,10-2-16-16,11-5-33 0,11-2-39 15,-5-15-54 1,-3-5-219-16</inkml:trace>
  <inkml:trace contextRef="#ctx0" brushRef="#br0" timeOffset="32264.78">9086 11403 666 0,'0'0'180'0,"0"0"-165"15,0 0-11-15,0 0-4 16,0 0-44-16,0 0-33 15,-20-3 62-15,48 16-36 16,7-1-66-16,6 2-53 16,-3 0-187-16</inkml:trace>
  <inkml:trace contextRef="#ctx0" brushRef="#br0" timeOffset="32581.12">9286 11514 378 0,'0'0'113'0,"0"0"6"0,0 0-54 15,-20 46-48-15,8-34 9 16,4-2-10-16,8-2-3 15,0 0-7-15,0-1-6 16,32 0 0-16,12-4-12 16,18-3-6-16,5 0 1 15,5 0-36-15,-4-7-34 16,-4-5 15-16,-11 0 40 16,-6-1 32-16,-16 0 8 15,-12 3 73-15,-15 2 21 16,-4 2-33-16,0 3-6 15,0 2-3-15,-18 1-49 0,-1 0-3 16,-1 0 5 0,6 7-10-16,3-1 5 0,8 2-8 15,3 1-8-15,0-1-3 16,18 0-11-16,25 0-1 16,15-3-22-1,21-5-48-15,14 0-47 0,2-3-189 16</inkml:trace>
  <inkml:trace contextRef="#ctx0" brushRef="#br0" timeOffset="32947.86">10572 11523 604 0,'0'0'27'0,"0"0"-17"16,0 0-3-16,0 0-7 16,0 0-5-16,0 0 3 15,24 3-1-15,-6 2 2 16,18-2 0-16,15 0-17 15,12-3 17-15,8-1-15 16,7-12-6-16,-8-1-6 16,-10-1 6-16,-11 1 22 15,-21 1 6-15,-13-1 10 16,-15 4 27-16,0 1 13 16,-37 5 28-16,-18 4-51 15,-10 0 4-15,-3 9 20 16,-3 2-19-16,8 4-20 15,10 3 8-15,10-4-11 16,15 0-15-16,16-2-2 0,12-2-17 16,10-3-5-1,42-7-8-15,24 0 5 0,7-14-18 16,3-8-41-16,-6-6 11 16,-13-3-58-16,-8-4-107 15</inkml:trace>
  <inkml:trace contextRef="#ctx0" brushRef="#br0" timeOffset="33073.14">11330 11168 597 0,'0'0'65'0,"0"0"4"16,0 0-51-16,0 0 16 0,-164 78 58 15,110-35-54 1,7 3-10-16,9 0-27 0,-3 0-1 16,2-2-63-16,-6-8-127 15,-10-12-449-15</inkml:trace>
  <inkml:trace contextRef="#ctx0" brushRef="#br0" timeOffset="33239.3">10374 11164 1051 0,'0'0'0'15,"0"0"-30"-15,0 0-13 16,0 0-32-16,0 0-27 15,0 0 35-15,-140-1 4 0,45-8-274 16</inkml:trace>
  <inkml:trace contextRef="#ctx0" brushRef="#br0" timeOffset="34182.69">3028 8240 423 0,'0'0'33'0,"0"0"-14"15,0 0-7-15,0 0 3 0,0 0-3 16,0 0 22 0,-37 0 3-16,18 9 2 0,5 2 17 15,3-4-25-15,4 0-13 16,7-7-2-16,0 0 20 16,0 0 26-16,18 0-15 15,34-9-8-15,23-10 0 16,13-6-21-16,15-9-7 15,6-5 1-15,-1-5-8 16,-7 1-2-16,-14 2-2 16,-24 4-6-16,-24 14-16 15,-15 12-4-15,-20 11-81 0,-4 12-104 16,-12 19 107 0,-32 9-73-16</inkml:trace>
  <inkml:trace contextRef="#ctx0" brushRef="#br0" timeOffset="34832.66">1826 10285 349 0,'0'0'42'16,"0"0"-20"-16,0 0 19 15,0 0-23-15,0 0 44 16,0 0 10-16,0 43-18 16,0-36-5-16,0-2-1 15,0-2-7-15,0-2-1 16,0 2-4-16,0-3-7 16,4 0-13-16,13 0 1 15,13 0 3-15,19-16 7 16,17-4-6-16,9-10-3 15,12-11-10-15,10-9-8 0,-3-8 0 16,-9 5 1 0,-21 8-1-16,-19 17 2 0,-26 11 0 15,-8 10-2-15,-10 6-1 16,-1 1-14-16,0 0-34 16,0 0-68-16,0 11-90 15,-9 3 16-15</inkml:trace>
  <inkml:trace contextRef="#ctx0" brushRef="#br0" timeOffset="35570.74">2751 11344 548 0,'0'0'61'0,"0"0"-54"15,0 0 14-15,0 0-3 16,0 0 23-16,0 0 4 16,0 0-14-16,0 0 8 15,0 0-13-15,0 0 0 16,0 0-3-16,0 6-23 0,0-1 2 16,0 1-2-16,0 4 4 15,0-2-2-15,0 1 1 16,7-3-3-16,5 0 3 15,-1-1-1-15,3-2-1 16,-2-1-1-16,6 1 0 16,3-3 3-16,8 0-3 15,14-6 4-15,9-11 1 16,18-5 0-16,15-11-4 16,13-8 0-16,12-4-2 15,9-8 1-15,-1-3-2 16,-10 1 2-16,-17 10-11 15,-25 13-1-15,-27 13 2 0,-17 9 10 16,-17 8 0-16,-5 0 3 16,0 2 2-16,0 0 3 15,0 0-3-15,0 0-5 16,0 0-7-16,0 0-34 16,3 0-49-16,-3 0-58 15,0 0-31-15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38:52.724"/>
    </inkml:context>
    <inkml:brush xml:id="br0">
      <inkml:brushProperty name="width" value="0.05292" units="cm"/>
      <inkml:brushProperty name="height" value="0.05292" units="cm"/>
      <inkml:brushProperty name="color" value="#FF0000"/>
    </inkml:brush>
  </inkml:definitions>
  <inkml:trace contextRef="#ctx0" brushRef="#br0">6455 4047 389 0,'0'0'19'16,"0"0"-5"-16,0 0 49 15,0 0 4-15,0 0-5 0,0 0-21 16,0 0-4 0,-38 0-4-16,38 0-4 0,0 0 1 15,0 0-1-15,0 0 2 16,0 0-7-16,0 0-2 15,0 0 8-15,0 0 8 16,0 0-11-16,0 0-2 16,18-2-19-16,23-1-3 15,25-1 7-15,16 0-4 16,14 0 2-16,4 2-3 16,4-1-5-16,4-1-1 15,5 1-5-15,0 1 0 16,-2 2-13-16,-10 0-13 0,-21 0-26 15,-21 0-31 1,-22 0 1-16,-24 1 1 0,-13 3 6 16,-13 3-21-16,-44-3 60 15,-23 1-39-15</inkml:trace>
  <inkml:trace contextRef="#ctx0" brushRef="#br0" timeOffset="254.12">6425 4151 61 0,'0'0'266'0,"0"0"-247"15,180 0 31 1,-89 0 20-16,11 0-23 0,6 0-2 16,4-2-14-1,3-4-4-15,0 1-14 0,-11 1-7 16,-16-3-5-16,-22 1-1 15,-22 2 3-15,-18 1 1 16,-13 1 25-16,-5 0 10 16,-7 2 13-16,-1-1-18 15,0 1-31-15,0 0-3 16,0 0-88-16,0-2-133 16</inkml:trace>
  <inkml:trace contextRef="#ctx0" brushRef="#br0" timeOffset="1582.54">5964 12201 467 0,'0'0'5'16,"0"0"-2"-16,0 0 34 16,0 0 12-16,0 0-9 15,0 0-2-15,-32-14 4 16,24 3-2-16,3-2-24 15,5-2 19-15,0-7-15 16,0-2-19-16,27-2-1 16,6 1 4-16,1 5-4 15,3 6 0-15,3 8-4 0,-1 6 3 16,7 1-2-16,-1 19 1 16,0 10-7-16,-5 6 9 15,-2 13 0-15,-1 1-6 16,-16 3-2-16,-11-6-7 15,-10-5 4-15,-2-12-12 16,-23-8 20-16,6-10 3 16,2-6 11-16,0-6 22 15,-1-1 20-15,0-14-43 16,7-5-10-16,10-5-5 16,1-7-13-16,9-8-2 15,28-8 8-15,14 0-7 16,4 9-44-16,12 10 51 15,-4 14 11-15,-4 8 1 16,2 7-2-16,-14 0 2 16,-4 4 11-16,-11 14 3 0,-6 5 1 15,-12 5 2-15,-5 6 9 16,-8 4-13-16,-1-1-11 16,0 1 1-16,0-7-6 15,0 0-2-15,0-3-7 16,24-6-19-16,15-5-30 15,28-8-13-15,21-9-39 16,9-2-58-16</inkml:trace>
  <inkml:trace contextRef="#ctx0" brushRef="#br0" timeOffset="2220.28">7524 12151 704 0,'0'0'7'0,"-155"-4"-7"16,68 11 8-16,4 11 28 15,8 6 2-15,12 1 3 16,14 1-19-16,14 0-12 16,15-3-8-16,10-2-2 15,10-1-12-15,10-4-1 16,33-3-11-16,23-10-8 16,16-3 1-16,7-1-33 15,-8-14 64-15,-14-6-60 16,-19-1 42-16,-14-8 15 15,-8 1 6-15,-10 2 17 16,-7 7-3-16,-5 7 46 16,-4 11-23-16,0 0-7 0,0 2-33 15,0 0 0-15,0 11-3 16,0 7 3-16,0 1 19 16,0 6-6-16,17-3-1 15,17-1-12-15,15 1-2 16,14-6 0-16,7-4-19 15,-1-6-9-15,-8-6-16 16,-14-1 44-16,-17-11 2 16,-11-9 9-16,-5-8 1 15,-9-7 2-15,-1-10-10 0,3-8 19 16,10-10-7-16,1-7-4 16,3-4-10-16,-2 4-8 15,-10 15 0-15,-9 20 8 16,0 17 19-16,0 12 31 15,0 7-29-15,0 0-21 16,0 16-6-16,0 9 6 16,-13 13 26-16,4 9-13 15,1 8 14-15,1 8-10 16,1 7-14-16,3 3 2 16,3-3 0-16,0-12-6 15,6-14 1-15,30-13-12 16,1-13 11-16,9-7 1 15,-3-8 7-15,11-3-5 16,4-3-2-16,2-16-43 0,-7-5-76 16,-15-8-84-16</inkml:trace>
  <inkml:trace contextRef="#ctx0" brushRef="#br0" timeOffset="2393.09">7749 12090 818 0,'0'0'8'0,"0"0"68"16,0 0-35-16,0 0-41 15,172-31 0-15,-61 20-4 16,7 2-9-16,-3-2-75 0,-17 1-68 16,-28 4-71-16</inkml:trace>
  <inkml:trace contextRef="#ctx0" brushRef="#br0" timeOffset="2731.72">8403 12039 426 0,'0'0'77'0,"0"0"6"16,0 0-26-16,-81 53-23 15,69-35-5-15,7 3-6 16,5 2-3-16,0-1-19 16,11 3 6-16,23-5-7 15,9-4-9-15,20-6-10 16,7-5-3-16,2-5-13 15,-7-5 35-15,-18-12-40 0,-12-4 38 16,-11-8 2 0,-10 3 12-16,-7 2 31 0,-7 6 19 15,0 10-14-15,0 5 26 16,0 2-27-16,0 1-39 16,0 0-8-16,0 7-12 15,0 7 12-15,0 3 4 16,5 3-1-16,23-1-3 15,6 1 0-15,12 1-20 16,6-6-57-16,1-8-45 16,-5-7-43-16,-14 0-125 15</inkml:trace>
  <inkml:trace contextRef="#ctx0" brushRef="#br0" timeOffset="3035.56">9078 12090 436 0,'0'0'4'0,"0"0"15"16,0 0 47-16,0 0 3 15,0 0-60-15,0 0-4 16,21-22 23-16,4 39 16 16,5 2-30-16,6 6-4 15,-5 0-7-15,4 1-1 16,-7-2-1-16,-12-7-2 16,-11-5-7-16,-5-7-1 15,0-3 9-15,-8-2 19 16,-11-2 56-16,-3-10-18 0,11-10-21 15,8-3-5 1,3-7-4-16,12-1-3 0,20 4-23 16,4 5-1-16,2 5 0 15,-1 11-10-15,1 2-24 16,5 6-45-16,5 0-48 16,7 11 43-16,6 1-44 15,5 3-38-15</inkml:trace>
  <inkml:trace contextRef="#ctx0" brushRef="#br0" timeOffset="3663.95">10065 12092 570 0,'0'0'58'15,"0"0"44"-15,0 0 6 16,-20-50-55-16,-3 39 10 0,-5 5-32 16,-17 0-4-16,-11 6-26 15,-15 3-1-15,-2 12-5 16,5-1 2-16,10 6 1 15,16-3-4-15,12 0 3 16,15 0-5-16,15 1-16 16,0-4-9-16,42-3 4 15,22-4 3-15,8-7-12 16,0 0-22-16,-3-10 8 16,-17-5 24-16,-11-2-20 15,-16-1 24-15,-8-2 24 16,-9 4 17-16,-6 4 22 15,-2 6 3-15,0 4-15 0,0 2-3 16,0 0-24-16,0 6-10 16,-13 5 10-16,4 4 9 15,9 4 3-15,0 0-7 16,9 5 1-16,29-3 2 16,15-2-6-16,6-5 4 15,4-7-6-15,-5-4 0 16,-4-3-1-16,-17-7 2 15,-7-11 2-15,-5-9 11 16,-8-5-8-16,-4-6-5 16,-1-8-1-16,0-7 0 15,-3-10-15-15,4-9-25 0,-4-6 33 16,-7 10-25 0,-2 18 21-16,0 17 11 0,-8 22 49 15,-4 8-3-15,-1 3-28 16,-8 18-16-16,9 11 16 15,4 13 19-15,8 8-11 16,0 8 7-16,33 6-5 16,17-1-14-16,14-2-8 15,7-10-4-15,-4-8-1 16,-4-7-1-16,-9-11-25 16,-8-4-55-16,2-7-58 15,-5-10-85-15</inkml:trace>
  <inkml:trace contextRef="#ctx0" brushRef="#br0" timeOffset="4182.58">11923 12090 485 0,'0'0'94'0,"0"0"-71"16,0 0 54-16,130-19-48 15,-77 3-18-15,-5-5 19 16,0-5 5-16,-8-3-17 16,-4-7-7-16,-2 2 22 15,-9 5-25-15,-14 9-8 16,-5 7 0-16,-6 9-2 16,0 4-26-16,-14 8-24 15,-19 18 36-15,3 11 16 16,5 8 2-16,10 6 0 15,11 5-2-15,4 1-3 16,0 4-21-16,13-5 21 16,2-3-9-16,-15-9 0 0,0-5 6 15,-28-6 2 1,-27-6 4-16,-7-8 12 0,-3-12 19 16,4-7 15-16,11-1-25 15,6-19-21-15,12-13-27 16,15-12-102-16,8-15-73 15</inkml:trace>
  <inkml:trace contextRef="#ctx0" brushRef="#br0" timeOffset="4481.55">12098 11744 450 0,'0'0'5'0,"0"0"-4"16,0 0 44-16,0 0 44 16,172 7-23-16,-90-14-33 15,-6-5-15-15,-12-4-8 16,-22-4-1-16,-17 0 30 16,-18-6-1-16,-7 2 23 15,-19 6-15-15,-24 3-45 16,-8 8 0-16,-10 7-1 15,3 0-19-15,1 15-19 16,7 2-45-16,14 4-20 16,18 0-54-16,18-2-129 15</inkml:trace>
  <inkml:trace contextRef="#ctx0" brushRef="#br0" timeOffset="4832.48">12718 11802 681 0,'0'0'12'0,"0"0"-11"16,-133 38 39-16,85-18 22 16,10 1-1-16,8 4-24 15,10 2-20-15,10 0-8 16,10 0-9-16,0-4-10 0,19-5 0 16,22-5-4-16,18-9 5 15,11-4-18-15,2-3 25 16,-4-13-12-16,-13-5 11 15,-11-8 3-15,-14 0 4 16,-13-4 14-16,-17 3 0 16,0 6-7-16,-44 5-2 15,-26 9 8-15,-17 8-17 16,-8 2 0-16,11 5 0 16,15 7-3-16,20 2-1 15,21-2 1-15,14 2-27 16,14-3-26-16,18-2 1 15,43 1 13-15,23-5-14 0,22-4-51 16,2-1-67 0</inkml:trace>
  <inkml:trace contextRef="#ctx0" brushRef="#br0" timeOffset="5052.47">13128 11869 74 0,'0'0'380'0,"0"0"-219"16,0 0-52-16,0 0-3 15,0 0-43-15,0 0-31 16,50-35-16-16,-50 35-16 15,0 9 1-15,0 3 19 16,0 8 14-16,3 1-22 16,21 2-6-16,6 0 1 15,6-5-7-15,1-2-19 16,-4-6-9-16,-3-5-26 16,-6-5-16-16,-3-2 21 0,-4-15-10 15,-4-5-67-15,-6-7 2 16,-7-5-23-16</inkml:trace>
  <inkml:trace contextRef="#ctx0" brushRef="#br0" timeOffset="5332.25">13152 11615 376 0,'0'0'3'0,"0"0"8"15,0 0 26-15,0 0 10 16,0 0 15-16,0 0 8 0,189 42-17 15,-122-42-10 1,-9 0-14-16,-12-10-2 0,-20-2 24 16,-5-1 11-16,-17-3-23 15,-4 0 7-15,0 2-15 16,-31 5-31-16,-14 2-3 16,-9 7-4-16,-8 2-69 15,3 12 18-15,9 5-16 16,10 4-33-16,16-2 5 15,18 2-26-15,6-3-153 16</inkml:trace>
  <inkml:trace contextRef="#ctx0" brushRef="#br0" timeOffset="5763.97">13604 11739 618 0,'0'0'91'0,"0"0"-40"0,0 0 2 16,0 0-42-16,0 0-9 15,0 0 17-15,-8 46-1 16,7-24 0-16,1 1-10 16,0 5-4-16,0-2-4 15,0-4-3-15,0-6-5 16,0-5-19-16,0-8 11 16,-8-3 10-16,-10 0 6 15,0-6 18-15,0-10-17 16,11-4 8-16,7-2 10 15,0-4-19-15,33-1-2 0,4 2-17 16,5 8-2 0,-6 5 21-16,2 8-8 0,0 4-4 15,5 0 2-15,6 7 7 16,6 5 2-16,3 5 1 16,-2 0 18-16,-16 0-4 15,-18 2 1-15,-17-2-1 16,-5 0-7-16,-9 0 11 15,-19-2-5-15,-2-1-1 16,3-2 5-16,3-2-17 16,4-3 4-16,6-2-9 15,-1 1 5-15,0-1-34 0,3-1-68 16,-8-2-69 0,8-2-279-16</inkml:trace>
  <inkml:trace contextRef="#ctx0" brushRef="#br0" timeOffset="6547.6">14889 11966 604 0,'0'0'28'0,"0"0"-15"16,0 0 21-16,0 0-21 15,0 0 2-15,0 0-4 0,120 4 32 16,-44-4-18-16,4 0-25 16,-7-6-7-16,-7-3-34 15,-17 1-39-15,-7-4-78 16,-17-1-84-16</inkml:trace>
  <inkml:trace contextRef="#ctx0" brushRef="#br0" timeOffset="6863.85">15203 11794 551 0,'0'0'2'0,"0"0"54"15,0 0-6-15,0 0-21 16,0 0-20-16,0 0-2 15,-97 17 3-15,100-5-6 16,32 1 5-16,14 1-5 0,14 0-4 16,4-3-2-1,11-2-2-15,-5 0-14 0,-10-2 14 16,-20-2-4-16,-18-1-1 16,-17 1 8-16,-8-1-5 15,-3 0 6-15,-32 4 29 16,-20 2 21-16,-16 2-16 15,-13 0-7-15,-4-1-7 16,6-2-16-16,18 1-4 16,15-1-38-16,28-2-66 0,21-5-127 15</inkml:trace>
  <inkml:trace contextRef="#ctx0" brushRef="#br0" timeOffset="7499.89">16048 11777 602 0,'0'0'33'0,"0"0"28"16,0 0 55-16,0 0-84 15,0 0-15-15,0 0-13 16,0 24 41-16,-5 4 2 16,1 4-17-16,1 1-16 15,3-1-14-15,0-1 1 16,0-2-1-16,12-10-19 15,1-6-16-15,-7-6 16 16,-4-7-7-16,-2 0 26 16,4-3 8-16,6-11 0 15,6-5-8-15,4-6-17 0,8 3-5 16,-2 1-31-16,0 4 12 16,-5 7 20-16,-6 5 13 15,-2 5-7-15,-1 0-1 16,2 0 16-16,6 5 0 15,10 2 5-15,19 1 2 16,15 1-3-16,24-4 10 16,6-3 1-16,-4-2-13 15,-17 0 2-15,-22-9 2 16,-24-4 2-16,-24-4 48 16,-3-6 6-16,-13-1-14 15,-25-1-9-15,-4-1-15 16,-7 3-20-16,7 5-4 15,-2 8-14-15,0 10-15 16,-3 0-52-16,3 14-6 0,13 6-25 16,19 0-2-1,12-1-52-15,18 0-138 0</inkml:trace>
  <inkml:trace contextRef="#ctx0" brushRef="#br0" timeOffset="8255.85">17126 11846 677 0,'0'0'62'0,"0"0"19"16,0 0-51-16,0 0-12 16,-101-46-2-16,52 46-8 15,-6 0-1-15,-2 10 2 16,7 3-9-16,11 4 0 0,9 1-3 16,15-4 3-16,15 5-15 15,0-2 3-15,40-2-2 16,16-2-22-16,14-5 11 15,5-5 6-15,-9-3-11 16,-9-4 3-16,-17-9 15 16,-9-1 11-16,-8-6 1 15,-5 0 24-15,-10-1 26 16,-8 7-36-16,0 4 15 16,0 8 3-16,0 2-32 15,-16 0-6-15,-6 5-3 16,2 5 9-16,4 4-2 15,12-3 6-15,4 0-4 0,0 2 0 16,29-2-7-16,22-1-18 16,11-5-10-16,7-3-37 15,-1-2-7-15,-10-3 2 16,-16-9-44-16,-16-1 61 16,-12-1 60-16,-8-4 26 15,-6 4 110-15,0 3-59 16,0 4-18-16,0 4-30 15,-12 3-20-15,-8 0-9 16,1 4 0-16,1 6 4 16,8 0 8-16,6 1-4 15,4 0 4-15,0 3-3 0,29-6-2 16,13-1 2 0,4-3-9-16,5-4-13 0,-6 0 0 15,-11-4-13-15,-6-8-1 16,-7-1 27-16,-7-3 0 15,2-4 4-15,-3-1 15 16,7-1-10-16,-6 5-3 16,-3 1-5-16,-5 7 2 15,-6 8 16-15,0 1-19 16,0 9-30-16,0 16 30 16,-5 10 32-16,4 9 17 15,1 8-6-15,0 5-12 16,0 6-17-16,0-2-7 0,0-6-7 15,0-13 0 1,0-13-5-16,0-15 0 0,0-8 5 16,0-5 0-16,-3-1-1 15,0-7-14-15,-2-12-126 16,5-12-215-16</inkml:trace>
  <inkml:trace contextRef="#ctx0" brushRef="#br0" timeOffset="8865.98">18523 11682 555 0,'0'0'0'15,"0"0"0"-15,0 0 13 16,142 32 30-16,-67-14 1 15,2 4 16-15,-3 4-14 16,-17 6-11-16,-21 0-27 16,-23 3-8-16,-13-5 0 15,-6-4 0-15,-27-6 9 0,-3-5 14 16,11-6 3-16,0-7 8 16,7-2 19-16,5-5 28 15,2-9-55-15,11-8-16 16,0-4-10-16,24-4-6 15,19-3-2-15,5 4-20 16,-2 4-36-16,-4 8-4 16,-4 12-30-16,-4 5-61 15,-4 5-20-15,-6 9-16 16</inkml:trace>
  <inkml:trace contextRef="#ctx0" brushRef="#br0" timeOffset="9396.88">19184 11928 449 0,'0'0'121'0,"0"0"-27"16,0 0-6-16,131-20-72 0,-76 5 16 16,-7-6 18-16,-10 4 2 15,-8-7-49-15,-10 3 5 16,-16 2-8-16,-4 6 0 16,-4 8 2-16,-32 5-2 15,-16 0 0-15,-6 7-9 16,-4 10 6-16,16 2 3 15,12 1 4-15,13-1-4 16,18 1-1-16,3-2-6 16,11-2-3-16,40-2-1 15,17-4 2-15,14-7 0 16,12-3 3-16,-7 0 4 0,-12-8-12 16,-18-6 14-16,-20-2 0 15,-14-2 6-15,-15-2 6 16,-8-2 12-16,0 2-16 15,-4 3-8-15,-23 7 6 16,-8 6-6-16,-3 4 0 16,1 0-14-16,4 4-9 15,11 6 5-15,13 3-4 16,9-1 7-16,5 3-7 16,41 4 9-16,16 0-2 15,22-1-6-15,7-1 5 16,-6-1 16-16,-23-4 12 15,-24-4 14-15,-25-5 6 0,-13-3 1 16,-4 2 39 0,-34-1-35-16,-21 0-5 0,-10-1-24 15,8 0-8-15,6 0-5 16,14-5-15-16,19-5-60 16,16-4-70-16,6-6-64 15</inkml:trace>
  <inkml:trace contextRef="#ctx0" brushRef="#br0" timeOffset="10163.76">20220 11836 519 0,'0'0'80'15,"0"0"-9"-15,0 0-19 16,0 0-35-16,0 0 40 0,19 45-25 16,-38-23-12-16,7-3-18 15,12 2 0-15,0-4-2 16,20-4-1-16,17-3-13 15,3-4-5-15,-1-6 4 16,-6 0-32-16,-7-9 47 16,-1-7 0-16,0-1 15 15,-1-2 6-15,-11 0 5 16,-1 4 4-16,-7 5-12 16,-5 5 16-16,0 5-13 15,0 0-21-15,-5 0-14 16,-19 10 10-16,2 2 4 15,6 1 0-15,12 1 0 16,4 1 0-16,4-1-3 0,34 2-7 16,15-3-7-16,10-6-17 15,4-4-11-15,-5-3-34 16,-10-5 20-16,-12-10 10 16,-5-4 27-16,-7-5 18 15,5-6 4-15,5-7-1 16,1-7 1-16,9-7 5 15,-1-10-5-15,-9 6 12 16,-13 12-9-16,-11 15-1 16,-14 17 81-16,0 11-24 15,-23 0-41-15,-18 17-8 16,-6 8 26-16,3 7 1 0,10 6-5 16,12 4-12-1,9 2-6-15,6 1-8 0,4 0-3 16,3-2-6-16,0-8-2 15,16-10-21-15,4-13-3 16,6-5 1-16,3-7 26 16,5-4 0-16,3-15-2 15,5-6-22-15,-5-6-13 16,9-10 8-16,4-6-12 16,6-6 2-16,-6-5-3 15,-12 12 21-15,-18 13 23 16,-11 17 55-16,-9 14 19 15,0 4-65-15,-26 17-4 0,-3 12 62 16,-1 5-8-16,9 5-23 16,15 2-15-16,6-1-3 15,11 2-6-15,30-2-3 16,5-3-9-16,5-13-7 16,-10-8-45-16,-3-9-70 15,-12-9-5-15,-19-7-254 16</inkml:trace>
  <inkml:trace contextRef="#ctx0" brushRef="#br0" timeOffset="10297.56">21175 11773 636 0,'0'0'2'16,"0"0"-2"-16,127-2-3 0,-26 2 3 15,20 0 0-15,19 0-20 16,15 0-148-16</inkml:trace>
  <inkml:trace contextRef="#ctx0" brushRef="#br0" timeOffset="10698.12">22557 11735 648 0,'0'0'34'15,"0"0"-14"-15,0 0 42 16,-89 50-32-16,89-30-7 0,0 3-3 15,34-1-12 1,11-3-8-16,13-2-16 0,6-9-28 16,-1-5-12-16,-9-3-8 15,-12-4 19-15,-17-12 11 16,-8-3 34-16,0-6 42 16,6 0 22-16,7 2 9 15,4 2-41-15,-4 8-11 16,-5 8-19-16,3 5-2 15,-4 0-6-15,9 0 1 16,3 11 5-16,-2 5 0 16,2-1 7-16,-1 5 10 15,-13 0 0-15,-6-4 1 16,-13 0-15-16,-3-4-3 16,-25-7-6-16,-25-2 1 0,-17-3-34 15,-3 0-143-15,-6-14-457 16</inkml:trace>
  <inkml:trace contextRef="#ctx0" brushRef="#br0" timeOffset="10799.24">22559 11485 929 0,'0'0'2'16,"0"0"7"-16,0 0-9 15,0 0-27-15,0 0-122 16,0 0-40-16,-224 55-231 15</inkml:trace>
  <inkml:trace contextRef="#ctx0" brushRef="#br0" timeOffset="11634.81">11933 13981 496 0,'0'0'11'0,"0"0"-10"16,183-67 35-16,-108 36 28 16,-2-3-30-16,-4-5-9 15,-5 0 10-15,-15 3-29 16,-10 8-5-16,-17 5 2 0,-13 12 17 16,-9 9 8-16,0-1 26 15,0 3-30-15,0 0-24 16,-3 0-9-16,-6 7-3 15,9 2-24-15,0 0 7 16,17 4 7-16,28-1 13 16,17 0 3-16,16 2-1 15,5-3 1-15,-12-1 6 16,-17-1 1-16,-24-3 5 16,-19 0-6-16,-11 4 0 15,-4-3 13-15,-30 5 26 16,-9-2-16-16,-9 2-15 15,-6-5-5-15,-2-4-3 0,-1-1-3 16,10-2-36 0,14 0-25-16,16-3 0 0,21-4 18 15,3 0-57-15,45-5-9 16</inkml:trace>
  <inkml:trace contextRef="#ctx0" brushRef="#br0" timeOffset="12330.4">13432 13459 242 0,'0'0'21'15,"-36"-48"-3"-15,15 31 102 0,8 9-6 16,0 2-69 0,2 6-29-16,5 0-15 0,-4 9 3 15,8 6 23-15,2 7 10 16,0 2-13-16,21 5-8 15,7 4-8-15,2 3 0 16,0 1-7-16,-8 1-1 16,-11-7 1-16,-11-6-1 15,0-5-4-15,-11-9-3 16,4-5-1-16,1-6 3 16,6 0 5-16,0-15-1 15,25-7-27-15,19-7-18 0,2 0-3 16,0 6 40-1,-3 8 8-15,-8 10 0 16,-4 3-5-16,-5 2 3 0,3 3 3 16,-4 5 9-16,1 2-5 15,-2 0 4-15,2 0 2 16,7 2-8-16,9-4 0 16,9-2 3-16,12-3-5 15,8-3-7-15,-4-3-26 16,-4-7 17-16,-13-5-18 15,-9-2-67-15,-13 3 75 16,-10 5 26-16,-14 2 72 16,-4 4 19-16,0 3-17 15,0 0-51-15,-17 10-13 16,-5 5 28-16,3 4-16 0,8-2 0 16,5-3 8-1,6 1-12-15,0-2-9 0,16-5-5 16,18-3 5-1,12-5-3-15,16 0-4 0,-3-7 11 16,-9-5-8-16,-12-5 2 16,-20 2 11-16,-18-6 11 15,0 2 9-15,-31 1-10 16,-20 1-25-16,-10 4-6 16,1 2 3-16,5 6-7 15,12 2 5-15,11 3-16 16,13 0-19-16,18 0-34 15,1 0-38-15,16 0-38 0,32 0 48 16,23 0-96-16</inkml:trace>
  <inkml:trace contextRef="#ctx0" brushRef="#br0" timeOffset="12797.36">14834 13508 539 0,'0'0'26'0,"0"0"45"15,0 0-1-15,0 0-15 16,0 0-3-16,-12 46-15 15,12-32-15-15,0 0-12 16,3 0-1-16,24-1-9 16,10-4-5-16,17-3-17 15,10-6-15-15,8 0 2 16,7-9-10-16,-9-6-51 16,-8-2 94-16,-12-1-53 0,-21 1 55 15,-15 6 12-15,-11 5 13 16,-3 3 37-16,0 3-5 15,-26 0-49-15,-6 1-5 16,2 9 9-16,3 2-6 16,8 3 0-16,2-2 2 15,12-2 0-15,5-1-8 16,0-1-20-16,38-6 1 16,17-3 7-16,17 0 10 15,4-12-8-15,3-8-6 16,-12-1 11-16,-12 1-2 15,-17 3 7-15,-19 0 9 16,-19 3 16-16,0 4 6 0,-21 2-1 16,-19 4-15-16,-8 2-15 15,-1 2 0-15,7 0-19 16,9 0-22-16,14 0-4 16,8 0-21-16,11 2-35 15,5-2-71-15,35 0-55 16</inkml:trace>
  <inkml:trace contextRef="#ctx0" brushRef="#br0" timeOffset="13131.45">15973 13459 553 0,'0'0'16'0,"0"0"17"16,0 0 36-16,0 0-45 0,0 0-10 16,57 52 21-16,-55-41-4 15,-2-4-12-15,0-2-18 16,0-2-1-16,0 1 1 15,-2-4-1-15,-2 0 4 16,4-4 10-16,0-11-14 16,30-2-2-16,20-4-29 15,13-1 15-15,-2 5 9 16,2 5 7-16,-6 1 13 16,5 7 7-16,1 2 44 15,-5 2 12-15,-4 2-26 16,-12 10-11-16,-10-2-16 15,-11 3-13-15,-9 3-2 0,-11-1-7 16,-1 2 2 0,0-1-3-16,-20 1-6 0,-9-2-33 15,-4-2-45-15,-1-4-63 16,4-4-180-16</inkml:trace>
  <inkml:trace contextRef="#ctx0" brushRef="#br0" timeOffset="13996.9">19234 12353 409 0,'0'0'58'0,"0"0"30"0,0 0-13 15,0 0-15-15,0 0-17 16,0 0-28 0,-83 0 1-16,83 0-3 0,0 0 6 15,28 0-10-15,20-2-6 16,22-3 3-16,18-4 0 16,18-1-5-16,22-1-1 15,27-2-7 1,33-4-5-16,21-3-9 0,9 0-14 15,-16 0 14-15,-27 4 21 16,-50 7 1-16,-54 5-1 16,-37 4-71-16,-34 0-37 15,-12 1-26-15,-51 10 58 16,-29 1-80-16</inkml:trace>
  <inkml:trace contextRef="#ctx0" brushRef="#br0" timeOffset="14580.2">18834 12494 687 0,'0'0'49'0,"0"0"-49"16,179-5-2-16,-61-3 2 15,31-1 8-15,20-2 23 16,28 1 0-16,6 0 20 15,-5 0-7-15,-22 4-32 16,-25 3-8-16,-31 3-4 0,-24 0 0 16,-26 0-7-16,-22 0-4 15,-25 0-9-15,-12 1-15 16,-11-1-5-16,-13 5-5 16,-37 1 14-16,-25 4 30 15,-19 4 1-15,-2 0-35 16,-16 1-7-16,-5-1 19 15,-13 1-1-15,-13-1 2 16,-7-1 5-16,7-2 3 16,6-1 13-16,19-4 0 0,27-2 1 15,32-2 33 1,26 1 25-16,19-3-23 0,14 0-1 16,0 0 23-16,18 0-22 15,42 0-29-15,26-6-5 16,28-3 2-16,15-4-2 15,24 0 4-15,21-2 3 16,14-2 5-16,-1 0 6 16,-16 3-5-16,-33 3-5 15,-33 5-9-15,-35 3-8 16,-34-1-2-16,-24 4 4 16,-12 0-3-16,0 0-10 15,0 0 10-15,0 0-1 16,-3 0 9-16,-15 0-37 0,-8 0-67 15,-4 4-45-15,-2-1-256 16</inkml:trace>
  <inkml:trace contextRef="#ctx0" brushRef="#br0" timeOffset="18046.19">2163 10427 642 0,'0'0'118'0,"0"0"-92"16,0 0-26-16,0 0-5 16,0 0 5-16,64 71 40 15,-37-35-19-15,4-2-16 16,-7-1 2-16,-4-3-7 15,-10-4-1-15,-10-7-9 16,0-5-8-16,-7-3-27 16,-13-9 22-16,-4-2-22 15,-13-2-24-15,-17-14-87 16,-8-7 12-16,-11-2 144 0,-5-3 8 16,5-5 65-16,9-1-16 15,24 3 9-15,23 3 2 16,17 6 6-16,8 8-27 15,44 0-42-15,26 4-5 16,17 4-2-16,20 4 2 16,6 2-1-16,-10 8 1 15,-22 13 0-15,-33 7-4 16,-41 4-5-16,-15 3 9 16,-48 1 9-16,-28 1 41 15,-12 2-16-15,-7-1 2 16,1-1-22-16,15-2-11 0,13-7-3 15,23-7-9-15,28-12-25 16,15-4-34-16,12-5-27 16,43 0 44-16,24-14 40 15,15-3 2-15,15-3 1 16,1-1 8-16,8-1 0 16,-6 3 1-16,-16-2-5 15,-20 3 8-15,-23 1-4 16,-22 2 2-16,-10 6 2 15,-13 4 5-15,-8 0 44 16,0 3 19-16,0 1-38 16,-16 1-22-16,-4 0-12 15,-3 8 2-15,3 3 3 16,6 3 6-16,10-1-2 16,4-1-4-16,0-1 3 0,22 0-8 15,20-5 3 1,19-2-1-16,13-4 1 0,12-1 1 15,-1-13-4-15,-12-5-13 16,-18 2-6-16,-23-3 19 16,-21-5 10-16,-11 0 7 15,0-6-7-15,-8-1 5 16,-14 3-8-16,0 6-2 16,3 7 27-16,9 7 3 15,6 9-11-15,4 0-24 16,0 3-16-16,0 14-7 15,0 11 23-15,33 8 11 0,18 8-11 16,10 5 10-16,12 11-8 16,-3 7-2-16,-7-1-5 15,-18-3-36-15,-22-12-11 16,-20-17-9-16,-3-13 61 16,0-9 6-16,-26-9 33 15,-1-3 22-15,-11-3-23 16,-3-16-20-16,6-7-16 15,5-9 14-15,14-10-15 16,6-6-1-16,10 0-13 16,10 3-6-16,32 9 13 15,12 10-17-15,14 9 18 16,8 4 0-16,-1 4 2 0,-8 5 1 16,-16 3 2-16,-23 2-3 15,-19 2-4-15,-9 0-25 16,-9 5 4-16,-35 6 28 15,-12 5 8-15,-12-2-8 16,5 0 0-16,15-3-8 16,13-4-5-16,18-3-14 15,13 1-9-15,4-2 8 16,10-2-1-16,36 0 29 16,15-1 3-16,13 0 12 15,12-4-6-15,-1-6-4 16,-2-5 2-16,-8 1 1 0,-17-1 11 15,-20 2-5-15,-18 4 55 16,-15 2 6-16,-5 0-32 16,0 0-12-16,0 2 6 15,-2 3-28-15,-5 0 4 16,2 2-13-16,0 0-8 16,-1 0-4-16,1 9-19 15,-1 0 25-15,6 4-3 16,0-3 0-16,6 2-5 15,26-1 4-15,11 0-16 16,14-5-28-16,8-1-6 16,-7-5-34-16,-12 0-30 15,-16 0 27-15,-18-5 71 16,-3-7 26-16,-6-4 6 16,-3-1 31-16,0 4 30 0,0 3 9 15,0 6-6-15,0 1-18 16,0 3-20-16,0 0-21 15,4 0-11-15,4 3-1 16,1 4 1-16,4 2 19 16,-1 2-6-16,0 0-10 15,2-3 2-15,-2-1-5 16,-4-2-6-16,-6-5 1 16,-2 0 5-16,6 0 2 15,-3 0 0-15,13-4 10 0,7-9 23 16,2-1-34-1,2 1-1-15,-3 1 5 0,-13 7-5 16,-4 3 0-16,0 2 0 16,-7 0-4-16,5 0-2 15,4 0-6-15,10 9 8 16,11 1 4-16,9 1 0 16,16 0-6-16,10-1-61 15,10-4-64-15,1-6-62 16</inkml:trace>
  <inkml:trace contextRef="#ctx0" brushRef="#br0" timeOffset="18448.01">5477 10522 697 0,'0'0'48'0,"0"0"-8"16,0 0 10-16,0 0-35 16,0 0-4-16,-147-20-9 15,118 29-2-15,4 4 2 16,5 2 2-16,5-1-5 15,11 1 1-15,4-3-12 16,0-2 3-16,19-1-22 16,16-6 11-16,5-3 19 15,6 0 1-15,-8-10-1 16,-4-7 2-16,-7-5 2 16,-14-3 2-16,-1-6 1 15,-12-9-6-15,0-4 0 16,0-8 0-16,-13-7-1 0,-7 0-1 15,-2 4 2-15,7 16 13 16,3 15-3-16,5 14 53 16,5 10-33-16,-1 0-30 15,-1 20-4-15,1 6 4 16,3 9 21-16,0 5-9 16,3 4-11-16,24 1 8 15,3 2-9-15,-1 1-25 16,7-1-72-16,3-10-93 15,-1-9-87-15</inkml:trace>
  <inkml:trace contextRef="#ctx0" brushRef="#br0" timeOffset="19048.76">5996 10403 549 0,'0'0'75'0,"0"0"-64"16,0 0 64-16,0 0-28 15,0 0 7-15,0 0-1 16,-67-37-31-16,21 37-17 15,-5 3-10-15,-10 8 5 16,1 3 0-16,13 0 2 16,14 0 0-16,14 0-2 15,19-1-1-15,0-1-25 16,49 3-6-16,21-4-18 0,15-3-24 16,9 0-11-1,-10-3-12-15,-20-2 30 0,-28 0 67 16,-22-2 61-16,-14 1-4 15,0 0 52-15,-8 1-2 16,-34 3-47-16,-20 2-10 16,-12 2-25-16,1-1-11 15,10-3-14-15,9-2 0 16,16-4-38-16,9 0-65 16,22-6-46-16,7-11-93 15,12-6-167-15</inkml:trace>
  <inkml:trace contextRef="#ctx0" brushRef="#br0" timeOffset="19203">6064 10384 465 0,'0'0'90'0,"0"0"-11"15,0 0-7-15,0 0-16 16,0 0 17-16,-182 66-17 16,128-38-31-16,9 1-4 15,11 0-20-15,10 0-1 16,15 3-21-16,9-1-37 15,0-2-90-15,40-10-64 16</inkml:trace>
  <inkml:trace contextRef="#ctx0" brushRef="#br0" timeOffset="19780.44">6857 10447 594 0,'0'0'166'15,"0"0"-162"-15,0 0-4 16,-130 36 15-16,123-22-10 16,7-1 15-16,4-1-13 15,29 1-4-15,13-2-3 16,-2-6-1-16,-1-1-4 16,-9-4-3-16,-11 0 3 15,-7-6 5-15,-10-4 1 0,-6-4 25 16,0 1-13-1,-11-2 8-15,-6 4 2 0,0 1-16 16,10 3-5-16,2 2-2 16,5 1 0-16,0 0-36 15,24 1-2-15,15 0-16 16,7 2 21-16,4 1 21 16,0 0 1-16,-4 7 0 15,-12 6 6-15,-11 1 5 16,-23-2 1-16,0 3 22 15,0-3 3-15,-23-3 28 16,4-1-11-16,4-5-25 16,10-3 0-16,0 0-18 15,5 0 18-15,0-3-18 16,0-10-17-16,10-3-24 0,26-4 12 16,9 2-18-1,6 2-2-15,-5 4 21 0,-3 7 12 16,-9 2 16-16,-1 3 18 15,-9 0 38-15,-3 6 14 16,-6 4-46-16,-6 2 6 16,-3 2-9-16,0 1-8 15,-2-1-11-15,2-2-4 16,-2-3 0-16,5-2-36 16,10-3-82-16,6-4-90 15</inkml:trace>
  <inkml:trace contextRef="#ctx0" brushRef="#br0" timeOffset="20000.83">8672 10098 684 0,'0'0'141'0,"0"0"-140"15,0 0-1-15,-16 53 57 16,4-19-4-16,12 7 3 15,0 3-20-15,0 4-18 16,3 0-10-16,6-1-8 16,-9-5-23-16,0-4-52 15,-3-9-24-15,-23-8-99 0,3-13-8 16,0-8-90-16</inkml:trace>
  <inkml:trace contextRef="#ctx0" brushRef="#br0" timeOffset="20655.56">8507 10347 378 0,'0'0'77'15,"0"0"-64"-15,0 0 77 16,213 8-63-16,-113-8 18 16,5-3-26-16,-10-11-12 15,-21-2-7-15,-23-2-39 0,-17-1-39 16,-27-3 78-1,-7 2 3-15,0 1 45 0,-21 1-15 16,-4 5-12-16,5 6 12 16,-1 6-33-16,0 1-4 15,-3 11-7-15,2 8 11 16,5 6 0-16,10 3 5 16,7 3 2-16,0 0-2 15,6 0-5-15,9-1-6 16,-3-4-2-16,-8-6-29 15,-4-7-12-15,0-6 37 16,0-7-3-16,0 0 15 16,-1-4 15-16,-7-10-15 15,8-6 0-15,0-1 36 16,0 3-15-16,20 1-20 0,2 6 3 16,-6 6-4-1,-3 4-1-15,-4 1-4 0,-1 0 5 16,1 9 5-16,3-1 2 15,13 3 2-15,8-1 4 16,10 0 1-16,11-3-6 16,6-5-5-16,9-2 7 15,-2 0-2-15,-3-3-5 16,-7-8-2-16,-13-4 4 16,-3-1-2-16,-13-2 7 15,-9 0 64-15,-11 3 37 16,-8 2-27-16,0 9-14 0,0 2-16 15,0 2-49 1,-5 0-5-16,-20 13-3 0,-5 4 2 16,14 4-14-16,13 0-28 15,3 2-41-15,36-3-76 16,23-4-141-16</inkml:trace>
  <inkml:trace contextRef="#ctx0" brushRef="#br0" timeOffset="20867.71">10991 10302 969 0,'0'0'0'0,"107"-63"-33"0,-55 36 28 16,-15 8-15-16,-13 8 20 15,-23 8 13-15,-1 3-13 16,-13 0-33-16,-38 3-73 15,-20 8 89-15,-7 1-10 16,7 5 0-16,21-2-25 16,20 4-34-16,29-3-44 15,1 0-15-15</inkml:trace>
  <inkml:trace contextRef="#ctx0" brushRef="#br0" timeOffset="20991.02">11217 10361 365 0,'0'0'204'0,"0"0"-111"15,0 0-11-15,0 0-42 0,0 0 18 16,-152 16-18-16,78-12-26 16,5-2-14-16,6-2-17 15,6 0-140-15,15-5-176 16</inkml:trace>
  <inkml:trace contextRef="#ctx0" brushRef="#br0" timeOffset="21254.63">11612 9985 600 0,'0'0'2'0,"-57"46"11"15,37-10 31-15,9 6-4 0,1 8 22 16,5 6-1-16,0 4-48 15,0 3 2-15,-3 0-15 16,-7-3-3-16,-10-4-30 16,-9-8-51-16,-5-6-28 15,3-15-56-15,14-13 76 16,13-14 62-16,9-1 2 16</inkml:trace>
  <inkml:trace contextRef="#ctx0" brushRef="#br0" timeOffset="21732.13">11903 10154 85 0,'0'0'538'0,"0"0"-523"16,0 0-8-16,0 0 55 16,0 0 20-16,48 58-11 15,-29-35-19-15,1-1-19 16,1-1-4-16,-5-2-20 15,-4-5-6-15,-4-1-3 16,-2-9-4-16,-2-2-21 16,-4-1-8-16,0-1 31 15,0 0 4-15,1-10-6 16,5-9-18-16,0-1 12 16,5 3-10-16,-4 5 18 0,0 5 1 15,1 7 0 1,-4 0-13-16,4 0-12 0,1 5 19 15,3 7 7-15,6-3 9 16,6 4 5-16,6-4-1 16,8-1 2-16,6-3 1 15,-1-5 7-15,1 0-9 16,1-5 5-16,-2-6-14 16,-9-6 18-16,-4-4 1 15,-10-3 15-15,-3-3 1 16,-7 1-7-16,-10-1-22 15,0 10-11-15,0 7-9 16,-23 6-12-16,-26 4-78 16,-13 9-83-16,-13 7-25 0</inkml:trace>
  <inkml:trace contextRef="#ctx0" brushRef="#br0" timeOffset="23497.64">10734 10788 678 0,'0'0'45'0,"0"0"-45"0,0 0 0 16,0 0 0-16,202-10 0 15,-78 0 13-15,14-1 8 16,14-3-14-16,10-1-4 16,-2 1-3-16,-6 1-12 15,-7-1 2-15,-22 3-5 16,-29 4-3-16,-32 2-5 15,-32 1-3-15,-23 4-8 16,-9 0-41-16,-12 0-1 16,-42 7 53-16,-22 7-11 15,-23 1-51-15,-8 2-251 16</inkml:trace>
  <inkml:trace contextRef="#ctx0" brushRef="#br0" timeOffset="23765.82">10404 10930 466 0,'0'0'37'16,"0"0"-1"-16,0 0-21 16,0 0 25-16,0 0-18 15,0 0-16-15,104 10 29 16,22-17 0-16,12-3-17 16,16-2-12-16,7-2 2 15,2-3 1-15,-5 1 3 16,-16 1-7-16,-29 0 5 15,-32 3-9-15,-29 4 0 16,-22 6 4-16,-21 0-5 16,-9 2-3-16,0 0 3 0,0 0-11 15,0 0-28-15,0 0-51 16,0 0-79-16,-18 0-100 16</inkml:trace>
  <inkml:trace contextRef="#ctx0" brushRef="#br0" timeOffset="50398.21">4145 3117 176 0,'0'0'147'16,"0"0"-119"-16,0 0 2 15,0 0 2-15,0 0-6 16,0 0 7-16,0 0 4 15,0 0-15-15,0 0-11 16,5 0 0-16,-5 0 2 16,0 0 15-16,0 0 8 0,0 0-2 15,0 0-5-15,0 0-1 16,0 0-11-16,0 0-14 16,0 0 0-16,0 0-3 15,0 0 0-15,0 0 0 16,0 0-3-16,0 0 3 15,0 0 6-15,0 0-5 16,9-4 0-16,16-3 6 16,18-6-7-16,14-6 2 15,0-3-2-15,13-5-3 16,-6-3 2-16,-3-1-21 16,-13 1 17-16,-18 5-1 0,-17 5 6 15,-13 6-6 1,0 7-1-16,-16 2-2 0,-17 4 5 15,-7 1-9-15,-8 1-38 16,5 9 38-16,2 0-16 16,8-1 13-16,13-1-2 15,14 0 5-15,6-2 3 16,0 1-1-16,34 0-1 16,14-1 11-16,21 1 1 15,11 0 1-15,2 0 8 16,-5-2 18-16,-20 2-16 15,-18-1 0-15,-24-1-6 16,-15 1-3-16,0 2 5 16,-24 6 23-16,-25 3-5 15,-17-1-17-15,-2 1-4 0,4-4-2 16,2-2-2-16,11-4-6 16,8-3-17-16,15-1-8 15,13-1 13-15,13-2-1 16,2 0-5-16,8 0-27 15,29 0 31-15,15 0 20 16,10 0 8-16,6 0-4 16,-5-7 5-16,-5 2-7 15,-13-3 4-15,-6 1-2 16,-11-2-1-16,-7 1-1 16,1-4 27-16,-7 0-16 15,-1-2-4-15,-5 1-3 0,-6 4-3 16,1 2 4-1,-4 7-5-15,0 0-2 0,0 0 0 16,-4 10-11-16,-11 4 10 16,0 3 1-16,15 0 0 15,0-1 1-15,0-2 0 16,18-3-1-16,10-2 1 16,16-4 1-16,9-2 0 15,1-3 10-15,1 0 1 16,-7-10 22-16,-4-5-26 15,-2-8-3-15,0-7 8 16,-5-5-1-16,-3-5-3 0,-4-3-9 16,-7-3-1-1,-10 0-10-15,-8 2-4 16,-5 7 13-16,0 11 1 0,0 11 5 16,-14 11 16-16,-2 4-9 15,-7 0-12-15,-7 12-6 16,0 10 5-16,4 9 1 15,11 8 1-15,9 6 4 16,3 7-5-16,3 8 2 16,0-4-2-16,33-4-2 15,8-10-6-15,13-13 2 16,-3-11 6-16,-5-8-2 16,0-6 4-16,-4-4 2 15,4-8-1-15,-7-9 3 16,-3-7-5-16,-6-2 2 0,-8-5 4 15,-10 3-7-15,-4 4-8 16,-8 8 5-16,0 6 3 16,0 8 3-16,0 2 2 15,0 0-5-15,-14 5-7 16,-2 11 2-16,7 3 5 16,9 2-3-16,0-2-8 15,13-2 5-15,26-3-25 16,18-4-3-16,16-6 8 15,13-4-21-15,4 0-6 16,-7-9-27-16,-11-7-76 16,-18-2 20-16,-20-4 136 15,-14-5 223-15,-13 4-145 0,-7 2 5 16,0 5 8 0,-29 4-35-16,-5 9-12 0,-6 3-23 15,-6 0-14-15,-2 10-7 16,6 7 0-16,6 0 0 15,11 5-3-15,16-1-2 16,9 0 2-16,1-1-21 16,35-5-9-16,15-2 17 15,13-7 4-15,6-6 10 16,10 0 2-16,-3-13 8 16,-4-4-8-16,-18-6-6 15,-15-5 6-15,-19-6 2 16,-4-3 6-16,-4-7 3 15,-12-4 8-15,2-5-12 16,-3 3-7-16,0 9 4 16,0 13-2-16,-3 11 49 0,-5 11-10 15,3 6-25-15,-2 0-10 16,2 3-6-16,-6 14-10 16,4 11 10-16,7 10 15 15,0 7-2-15,5 6-6 16,13 7 6-16,2 1-9 15,-6-7 3-15,7-7-7 16,-2-14 4-16,2-14-4 16,-1-9 4-16,6-4-2 15,7-4 8-15,6 0 4 0,6-9-14 16,4-8-10-16,-6-7-51 16,-9-5-67-16,-17-5-114 15</inkml:trace>
  <inkml:trace contextRef="#ctx0" brushRef="#br0" timeOffset="50556.62">6417 2900 604 0,'0'0'70'0,"0"0"23"16,0 0-75-16,164-25-14 15,-55 16-1-15,12-2-3 16,1-2-7-16,6 4-67 0,-2-1-86 15</inkml:trace>
  <inkml:trace contextRef="#ctx0" brushRef="#br0" timeOffset="52430.95">7958 2884 37 0,'0'0'264'0,"0"0"-197"15,0 0-6-15,0 0-9 16,0 0-18-16,0 0-1 16,0 0-14-16,4-1-10 15,4-5 16-15,-1-1 6 16,-3 1-19-16,2-1-8 16,-6 2 5-16,0-3-3 15,-1 3 3-15,-27 1 0 0,-14 4-9 16,-4 0-8-16,-8 4 1 15,-1 13 7-15,7 2-3 16,11 4 3-16,11 5 0 16,16 1 0-16,10-3 0 15,6-1 0-15,34-6-5 16,18-5 3-16,19-6-6 16,12-8 6-16,4 0 2 15,-4-7-5-15,-13-8 0 16,-15-4 1-16,-19-2 2 15,-17-2 2-15,-13 2 1 16,-12 1 2-16,0 7 6 16,0 5 1-16,-16 5 15 0,-8 3-22 15,-1 0-3 1,-7 8-2-16,3 4 0 0,5 5 2 16,12 2 1-1,7 0-1-15,5 1 0 0,8-3 0 16,23-3 1-16,8-4 0 15,13-5-1-15,2-5 0 16,-6-1 7-16,-2-11 0 16,-9-8 0-16,-16-2 14 15,-14-5 5-15,-7-3-6 16,-4 4 8-16,-34 3-24 16,-12 5-3-16,-9 5-2 0,-12 9-1 15,0 4-3 1,2 0 1-16,17 5-10 0,16 4-3 15,24-1-26-15,12 1-16 16,19-1 2-16,40 0 17 16,15-3 3-16,15-2-25 15,-1-3 23-15,-13 0-1 16,-9-2 40-16,-19-2 9 16,-22 1 29-16,-15 0 16 15,-10 3 36-15,0 0-23 16,0 0-22-16,-19 0-21 15,-11 9-10-15,-8 2 2 16,7 1-1-16,6 2-13 16,11 1 0-16,10 2-2 0,4-2 0 15,0-1-5-15,34-3-5 16,17-5 5-16,15-6 0 16,8 0-9-16,-2-9 0 15,-7-6-21-15,-12-3 11 16,-18-1 21-16,-8-1 3 15,-15 3 13-15,-9 3 12 16,-3 6 4-16,0 7 3 16,0 1-28-16,-12 0-4 15,-10 3-6-15,-1 8 0 16,3 1 4-16,12 5-5 16,8 0-7-16,0 0 4 15,25 1-27-15,13-4-19 0,4-6-43 16,2-7-31-16</inkml:trace>
  <inkml:trace contextRef="#ctx0" brushRef="#br0" timeOffset="52687.39">9044 2863 104 0,'0'0'205'16,"0"0"-129"-16,0 0-33 15,0 0-38-15,0 0 8 16,152-19 8-16,-95 28 10 15,5 2 2-15,-5 0-1 16,-12-2-12-16,-19-4 5 16,-15-2-11-16,-11-3-12 0,0 0 5 15,-6 0 42 1,-16 0 3-16,-4-4-24 16,6-6-8-16,12-2-2 0,8-5-18 15,0 0-10-15,6 0-36 16,19 4-41-16,2 4-14 15,-3 5-121-15</inkml:trace>
  <inkml:trace contextRef="#ctx0" brushRef="#br0" timeOffset="53068.77">9657 2948 307 0,'0'0'374'0,"0"0"-373"0,70-48 27 15,-11 28-20-15,10-3 26 16,0 1-15-16,-6 0-19 16,-13 2 0-16,-20 4-27 15,-19 5-11-15,-11 5 25 16,-20 6 5-16,-26 0-19 16,-9 4 3-16,5 8 24 15,20 0-10-15,17 2-11 16,13 2-22-16,4-1 29 15,35 1-3-15,14-2 1 16,2-2 8-16,-3-3 8 16,-16-4 3-16,-15 0 25 15,-17-4 3-15,-4 1 11 16,0-2 7-16,-21 1-18 0,-24 3-12 16,-14 1-13-16,-7-1-6 15,2-1-35-15,13-3-36 16,11 3-19-16,19-3-19 15,20 0 7-15,1 0-137 16</inkml:trace>
  <inkml:trace contextRef="#ctx0" brushRef="#br0" timeOffset="53483.65">9939 2905 18 0,'0'0'110'0,"161"-22"3"16,-78 9-50-16,-8-2-36 16,-14-1-9-16,-19 0 34 15,-12 2 19-15,-20 1 3 0,-7 1-3 16,-3 2-26-1,0 5-6-15,-13 0-18 0,-7 5-17 16,-5 0-4-16,-5 3-9 16,2 10 6-16,7 3-3 15,4-2-3-15,8 1 2 16,9 2-4-16,0-3 8 16,26-1-27-16,26-5 13 15,16-4 9-15,12-2-5 16,-1-2-5-16,-11-3-36 15,-10-7-15-15,-18-3 22 16,-12-2 47-16,-9-2 24 16,-7 1 81-16,-7 3-14 0,0 2-51 15,-5 6 1 1,0 4 15-16,0-1-37 0,0 2-19 16,0 0-9-16,0 4-7 15,0 8 16-15,0 1 11 16,0 4-8-16,0-1 1 15,11 0-2-15,10-1-2 16,1-4-24-16,2-1-34 16,-5-7-42-16,-4-3-119 15</inkml:trace>
  <inkml:trace contextRef="#ctx0" brushRef="#br0" timeOffset="53601.61">10764 2684 549 0,'0'0'6'16,"0"0"1"-16,0 0-7 0,0 0-80 16,0 0 41-16,0 0-111 15</inkml:trace>
  <inkml:trace contextRef="#ctx0" brushRef="#br0" timeOffset="54179.88">11493 2752 84 0,'0'0'541'15,"0"0"-535"-15,0 0 12 16,0 0-10-16,-132-33-8 0,88 33-1 16,-6 8-7-16,0 5 4 15,-1 4 3-15,8-2 1 16,7 2 0-16,15-1-13 15,17-1-14-15,4 1 11 16,15-3-10-16,28-5 16 16,15-6 10-16,2-2 1 15,5 0 0-15,-13-7 0 16,-7-6 26-16,-10-6 19 16,-5-2-7-16,-4-7-18 15,-3-5 8-15,-2-8-14 16,3-2-15-16,-4-8 0 15,-4-4-7-15,-5 3-8 0,-8 9-20 16,-3 16 35-16,0 12 28 16,0 13-15-16,-4 2-13 15,-14 2-19-15,-4 15 17 16,-1 8 2-16,5 11 0 16,-1 5 7-16,9 5-7 15,8 2 1-15,2-1 1 16,0-5 0-16,0-6 4 15,2-9-6-15,8-7-2 16,2-7 2-16,-4-6 2 16,0-3 18-16,-2-4 26 0,6 0 13 15,9 0-3 1,7 0-1-16,6-7-34 0,-4-1-9 16,-1-1-12-16,-13 1-6 15,-6 1-41-15,-4 2-85 16,-6-2-50-16,0 2-225 15</inkml:trace>
  <inkml:trace contextRef="#ctx0" brushRef="#br0" timeOffset="57232.61">12488 2749 463 0,'0'0'2'0,"0"0"34"16,-60-62 22-16,44 30-43 15,8 0 32-15,7-4-36 16,1-2 2-16,0 2-10 15,6 4 5-15,13 6 1 0,-8 9 6 16,3 7 8 0,0 8-18-16,2 2-5 15,0 2-19-15,3 22 14 0,-9 14-1 16,-10 17 6-16,0 14 6 16,-15 11 2-16,-18 5-7 15,-1 5-1-15,7-11-5 16,15-13-33-16,8-23 16 15,4-20 5-15,0-14 17 16,0-7 25-16,0-2 66 16,0-4-7-16,4-13-38 15,17-8-46-15,0-8-22 16,2-7-1-16,-12-3-8 16,-6-3-26-16,-5-2-5 15,0 1 3-15,0 3 38 16,0 5-27-16,0 5 27 15,15 7 19-15,11 4-7 0,12 7 3 16,5 3-2 0,5 6 7-16,3 1 1 0,-1 3 1 15,-3 3 0-15,-2 0 21 16,-4 0 8-16,-7 11-5 16,-11 3-6-16,-11 4 23 15,-12 1-9-15,0 3-7 16,-6 0 6-16,-26 0 6 15,1-5-26-15,-6 0-11 16,4-6 11-16,9-5 4 0,12-4-8 16,10-2-4-1,2 0 6-15,0-5-8 0,5-9-2 16,28-6-40-16,5-2 16 16,7 3-17-16,-3 7 29 15,-3 5-2-15,-4 4-16 16,-7 3 14-16,-9 0 7 15,-10 0 2-15,-9 8-15 16,0 4 15-16,0 2 7 16,-8 1 1-16,-4-1 5 15,4-2 5-15,8-2-6 16,0-3 0-16,0-4 0 16,0-3 9-16,13 0 9 0,15-1 4 15,7-13-6 1,0-2-15-16,-3-7 4 0,-5 0-9 15,-15-4 1-15,-11 7 2 16,-1 3-4-16,-13 7 5 16,-32 8-3-16,-9 2-2 15,-9 2-8-15,1 9 6 16,11 3-1-16,18 0-9 16,19 1-14-16,14-3-39 15,0-2 23-15,40-5 8 16,9-1 6-16,12-4 15 15,3 0-47-15,3-2-36 16,-7-3-133-16,-3-1 109 16,-11 2 120-16,-13 2 55 0,-11 0 154 15,-7 2-103-15,-3 0-66 16,-2 0 10-16,1 7 19 16,2 0-38-16,-7 3-5 15,0-1-4-15,-4 2-9 16,-2 0-7-16,0-2-5 15,0-3-1-15,0-4 4 16,-5 1 1-16,-4-3-3 16,2 0 1-16,3-3 4 15,4-9-3-15,0-2-3 16,5-1-2-16,26 1-6 16,1 4-5-16,1 3 6 15,0 7-2-15,-1 0 6 16,-2 0-7-16,2 7 5 0,-4 3 0 15,0 1 4-15,-7 3 0 16,-1-3 0-16,-7-1 4 16,-12-1 6-16,-1-6-7 15,0 1-2-15,0-2 6 16,0-2 1-16,-8 0 6 16,3 0-2-16,4-6-6 15,1-8-6-15,9-3-12 16,32-5 8-16,10 0-6 15,10-1-1-15,-1 4-5 16,0 5-4-16,-2 6 15 16,-3 6 5-16,1 2 9 15,-12 0 33-15,0 4 14 0,-12 5-30 16,-12 7 4-16,-9-1 4 16,-11 7 9-16,0-1-7 15,-24 1 1-15,-1-2-11 16,4-3-14-16,4-3-10 15,9-2 1-15,0-4-3 16,-1 0-14-16,-3 0-9 16,-8-2-63-16,-15 4-40 15,-15-3-128-15</inkml:trace>
  <inkml:trace contextRef="#ctx0" brushRef="#br0" timeOffset="60508.44">5828 5754 455 0,'0'0'0'16,"0"0"4"-16,0 0-4 15,0 0 2-15,0 0-2 16,0 0 1-16,0 0 12 16,4 1-12-16,-3 1-1 15,-1 1 17-15,4 0 1 16,-4 0 10-16,0-3-16 15,3 1-7-15,-3-1-3 16,1 1 0-16,-1 1-1 16,2 0-1-16,-2 1 0 0,3 1-9 15,-3-1-32-15,0-1-43 16,0 0 0-16,0-2-162 16</inkml:trace>
  <inkml:trace contextRef="#ctx0" brushRef="#br0" timeOffset="63270.11">6078 5900 435 0,'0'0'17'0,"0"0"-17"15,0 0 0-15,0 0 3 16,0 0 5-16,0 0 5 15,0 3 2-15,0-3-7 16,0 0 1-16,-4 0-3 16,0 0 21-16,-12 0 24 0,-4 2 12 15,-7-2-36-15,-7 0-8 16,7 0 6-16,3-5 17 16,4-4-9-16,10-7 2 15,10 2-25-15,0-5-4 16,0-1-1-16,27-1-5 15,10-3 0-15,16 5 0 16,12 2 0-16,14 3-2 16,14 3 1-16,15 2 2 15,10-1-2-15,4 4-1 16,-4 2 2-16,-13 0 0 16,-19 4 3-16,-12 0-6 0,-3 0 3 15,2 0 0 1,5 0-2-16,5 0-1 15,-1 2 2-15,-3 0 1 0,-1 1 0 16,1-2 0-16,1 1-2 16,4 2 2-16,-4-1 0 15,5 4 0-15,3-2 0 16,3 2 1-16,2 0-2 16,9 0-1-16,9-2-1 15,9 2-3-15,9-5 4 16,-3 1 2-16,-4-1-1 15,-7-2 1-15,1 0-9 16,-4-3 7-16,6-5 2 16,1-1-6-16,1-2 6 0,0-3-1 15,-2-1 0-15,-5 3-4 16,-8 0-3-16,-12 1-1 16,-16 0 4-16,-13-1-3 15,-10-1 8-15,-8 1 0 16,-1 1 1-16,-3 1-1 15,-2 0-1-15,12 2 0 16,3-1 1-16,6-1-2 16,-4 4-3-16,1-2-7 15,-8 1 8-15,-8 0-3 16,-4-3 4-16,-6 0 3 16,-11 2 2-16,-8 0-1 15,-7 5 9-15,-6 3-1 0,0 0 4 16,0 0-9-1,0 0 2-15,0 0-2 0,0 0-3 16,0-2 8-16,0 2-6 16,0 0 3-16,0 0-6 15,0 0-2-15,0 0-8 16,-3 5 8-16,-5 6 2 16,4 2 1-16,4 1-1 15,0 1 1-15,9 2-1 16,19-3 2-16,3 1-2 15,6 2 1-15,10-3 0 16,2 1 0-16,12 2 5 16,9-3-4-16,5 0-2 15,7 0 5-15,6-3-5 0,3-1 9 16,9-1-9-16,0 0 3 16,4-1-3-16,-4-1 0 15,-6-3 0-15,-4 0 0 16,-2-2 1-16,-1 0-1 15,5-1 1-15,0 1 0 16,1 0 2-16,1-2 5 16,-2 0-6-16,-4 0 10 15,-6 0-9-15,-1 0 0 16,-8 0-2-16,-2 0 0 16,-6-2 4-16,-1 0-5 0,2-1 4 15,-3 2-3 1,4-1-1-16,5-1 3 0,4 0-3 15,3 2-3-15,8-1 3 16,-4 2 4-16,-2 0-4 16,-7 0-1-16,-3 0 1 15,-10 0-3-15,-3 2 2 16,-5 0 1-16,-3 0 1 16,-2-1-1-16,-2 1 0 15,2-1 0-15,2 0-2 16,7-1 4-16,5 0-2 15,1 1 1-15,-2 1-1 16,-10-2 0-16,-9 0 0 16,-8 0 0-16,-4 0 0 15,-6 0 2-15,-7 0-1 0,0 0-1 16,2 0-1-16,3 0 1 16,6 0 0-16,-1 0 0 15,2-2-3-15,-1 1 3 16,1 0 0-16,5 0-1 15,1 1-4-15,2 0-2 16,-1 0-2-16,-2 0-1 16,-3 0 8-16,1 0 1 15,-3 2 1-15,4-1 0 16,-2 2 1-16,2 1-1 16,-4-1-1-16,-2-1-1 15,1-2 2-15,5 3 0 0,4-1-3 16,6 1 4-1,2 1-2-15,1 1 1 0,-5-3-3 16,-3 3 2-16,-3-2-2 16,-5-1 0-16,-5 1 1 15,-6-1 2-15,-10-1-1 16,-5 1-1-16,0-2 2 16,-3 0 0-16,3 1 0 15,1 0-3-15,3 4 3 16,-4 0-8-16,9 4 3 15,-5 4 0-15,1-1 2 16,4 2 3-16,-5 0-3 16,-4-1 2-16,2-4-1 0,-6-1 0 15,0-1 1-15,0 0 1 16,0-1 1-16,0-2 1 16,-7-2 1-16,-6 1 7 15,-4-1 6-15,-8-2-3 16,-11 0 16-16,-3 0-16 15,-3 0 0-15,4 0-3 16,11 0-7-16,1-3 10 16,14 1-6-16,6 0-1 15,-1 1-5-15,7-1-1 16,0 0-5-16,-1-1-38 16,1-1-83-16,0-1-141 0</inkml:trace>
  <inkml:trace contextRef="#ctx0" brushRef="#br0" timeOffset="68046.61">17904 5666 487 0,'0'0'48'0,"0"0"-48"16,0 0 9-16,0 0 13 0,0 0-9 16,0 0 5-16,0 0 2 15,0 5-14-15,0-3 0 16,0-2 16-16,-5 0 28 16,-2 0 10-16,-11 0-11 15,-2 0-16-15,0-3 1 16,3-7-12-16,5-4-6 15,11-3-2-15,1-5-7 16,0 0-7-16,9 1-4 16,12 2 3-16,1 2 1 15,6 5 0-15,5 0-1 16,6 2 1-16,10 0 0 16,8 0-1-16,8 0 1 15,6 1 0-15,0 2-1 16,1 1 3-16,-5 2-3 0,2 2 1 15,-5 2-5 1,3 0 0-16,3 0-2 16,-3 0 6-16,-3 0-1 0,6 2 0 15,6-2-2-15,4 0 7 16,12 0-3-16,5-2 0 16,3-8 0-16,7 0 0 15,-7-6 1-15,0-2 1 16,3-3-1-16,0-5 0 15,1-5 0-15,4-2-1 16,-2-8 0-16,4-5-5 16,2-4 4-16,-11-3-41 0,-7 6 30 15,-25 11 6 1,-19 9 4-16,-14 7 2 0,-13 5 1 16,-7-2-1-16,-7 2-6 15,-6 2-11-15,-3 3 14 16,0 1 2-16,0 2 0 15,0 3 1-15,0 3 0 16,0 1-4-16,0-2-1 16,0 2-14-16,0 0-3 15,0 0-12-15,-8 6 30 16,-5 4 4-16,4 3-6 16,-1 3 6-16,1 4-1 15,3 2 0-15,0 2 1 16,1 2 1-16,5 5-1 15,0 3 0-15,0 2 3 0,0 2-3 16,0-4-2-16,0 2 2 16,0-7-1-16,12-3-3 15,18-5-3-15,15-4 0 16,1-4 4-16,8-3 3 16,-2-5 2-16,-3-1-2 15,-3-1 1-15,-4-1 1 16,9-2 2-16,2 0 2 15,7 0 0-15,6-3-5 16,-2-6 2-16,6-2-3 16,-2 0 0-16,-7 2-1 15,-3-1 0-15,-8 6 0 16,-6 1-3-16,2 0 1 16,-1 3 1-16,5 0 3 0,8 0-2 15,5 0-2 1,1 0 3-16,5 3 1 0,-4 3-1 15,-2 5 0-15,-2-2 0 16,-11 2 0-16,-10 2 0 16,-12-2-2-16,-15 0-4 15,-9-4 2-15,-4 3-6 16,0 0 9-16,-17 2 1 16,-13-2 1-16,-8 4 1 15,-3-3 0-15,-9 3 1 16,-9-3-1-16,-8 2-1 0,-10-1 0 15,-8 2-1-15,-3-2 0 16,7 1-2 0,7-5 2-16,12 0 0 15,10-3 0-15,10-3 1 0,14 1 0 16,15-1 5-16,9-2 12 16,4 0 9-16,0 0 4 15,14-7-1-15,22-3-23 16,9-1-6-16,7 0 4 15,-2 0-5-15,-2 5 0 16,-9 1 1-16,-15 3-1 16,-10-2 3-16,-6 4-2 0,-8 0-1 15,0 0 0 1,0 0-5-16,0 0-1 0,0 0-11 16,0 0-23-16,0 6 3 15,-15 0-44-15,-2-1-116 16</inkml:trace>
  <inkml:trace contextRef="#ctx0" brushRef="#br0" timeOffset="72131.69">19892 4313 19 0,'0'0'532'16,"0"0"-531"-16,0 0 9 0,0 0 7 15,0 0-9-15,0 0-5 16,0 0 22-16,12 55 35 16,-12-15-10-16,0 8 2 15,-6 3-28-15,-14 7-6 16,4 0-11-16,-8-1-6 15,7-5 2-15,0-12 0 16,-1-10 1-16,8-11-2 16,5-10-2-16,5-5 1 15,0-4 3-15,0 0 15 0,0-13 23 16,0-12-42 0,0-10-31-16,0-6 9 15,0-8-11-15,-10-2 2 0,-5-7-10 16,-4-3 17-1,5-1 22-15,8 6-3 0,3 11 4 16,3 12 1-16,0 12 10 16,12 7-2-16,18 2-8 15,15 4 0-15,13 1-3 16,15 2 3-16,13 5-1 16,7 0 2-16,-1 5-1 15,-8 10 0-15,-21 4-4 16,-23 3 2-16,-22 2-3 15,-18 3 2-15,0-2 3 16,-35 0 10-16,-6-3 11 16,-10-2-7-16,3-4-12 15,0-4-2-15,2-4-3 0,9-2-54 16,3-6-49-16,10 0-77 16</inkml:trace>
  <inkml:trace contextRef="#ctx0" brushRef="#br0" timeOffset="72718.78">20231 4292 488 0,'0'0'54'0,"0"0"-27"16,0 0 6-16,0 0 9 0,0 0 2 16,159 50-2-1,-123-26-9-15,-9-1-19 0,-11-3-13 16,-13-2-1-16,-3-8 3 15,0-2 4-15,0-4 0 16,0-2 11-16,0-2-5 16,0 0 9-16,0-2 22 15,0-15-36-15,0-7-8 16,35-7-45-16,15 0-18 16,3 4-13-16,6 10 15 15,-13 8-19-15,-8 7-33 16,-11 2 16-16,-11 2 3 15,-12 11 29-15,-4 3 58 16,0 1 7-16,0-1 2 16,-1-1 34-16,-2-2 29 0,-2-5 9 15,5 1 17-15,0-4-19 16,0-1-29-16,17 1 0 16,16-5 11-16,13 0-17 15,-1 0 4-15,2-6-18 16,-13-7-14-16,-5-3 3 15,-12-2-2-15,-7-2-8 16,-7-2 5-16,-3 5-7 16,0 7 0-16,-18 6 11 15,-12 2-11-15,-6 2-5 16,-1 5 5-16,1 3 0 16,9 9 0-16,9-3-1 0,10 1 1 15,8 1 0 1,0 4 0-16,34-1 0 0,11 2 0 15,14-3-27-15,10-4-44 16,1-4-40-16,0-6-118 16</inkml:trace>
  <inkml:trace contextRef="#ctx0" brushRef="#br0" timeOffset="73853.74">21418 4284 398 0,'0'0'70'0,"0"0"-26"16,0 0 4-16,0 0-29 16,0 0-16-16,0 0-2 15,55 12 9-15,-40 8-3 16,0 5 18-16,-5 2-4 15,-5 0-18-15,-5-5 3 16,0-5-3-16,0-3-3 16,0-9 5-16,0-4 17 15,0-1 17-15,-5 0 40 16,-1-5 33-16,5-13-60 0,1-6-42 16,1-9-7-1,35 0-3-15,12-3-7 0,5 2 6 16,4 5-17-16,-4 3-21 15,-12 9-22-15,-7 10-24 16,-11 7-35-16,-9 3-24 16,-4 12 29-16,-7 5-25 15</inkml:trace>
  <inkml:trace contextRef="#ctx0" brushRef="#br0" timeOffset="74594.99">21974 4360 308 0,'0'0'99'0,"0"0"45"15,0 0-36-15,0 0-56 16,157-35 10-16,-121 18-16 16,-6-2-14-16,-5 0-3 0,-10-1-11 15,-11 4-14-15,-4 0-3 16,-6 7-1-16,-24 2-1 16,-4 5-5-16,-6 2-16 15,-3 4-1-15,5 8 1 16,5 4 1-16,12 1-3 15,16 1-13-15,5-1 11 16,4 0 17-16,34-2-9 16,21-1 5-16,20-6 6 15,6-5 7-15,6-3 6 16,-12 0-6-16,-17-8 0 16,-10-3 2-16,-20-2 9 15,-15 0 22-15,-8-1 14 16,-9 2-11-16,0 2-15 0,-21 5-13 15,-19 2-7-15,-13 3-1 16,-5 0-1-16,6 5-1 16,9 4 1-16,18-1-10 15,12 0-1-15,13-2-16 16,0 2-3-16,17-5 20 16,29 0-1-16,15 0 9 15,3-3-6-15,-2 0-13 16,-10-2-7-16,-10-2-4 15,-14 4 21-15,-12 0 7 16,-10 0-2-16,-6 0-10 0,0 4 9 16,0 11 8-1,-6 6 40-15,-13 11-19 0,6 5 3 16,4 5 2-16,4 4-13 16,2 0-5-16,3-4 1 15,0-3-9-15,0-10 1 16,0-13-1-16,0-5 2 15,0-10 6-15,0-1 71 16,5 0 30-16,11-12 6 16,12-10-89-16,16-8-19 15,9-10 2-15,5-8-8 16,2-9-1-16,-2-3 0 16,-12-1-1-16,-10 10-14 15,-15 15 14-15,-15 15-1 0,-6 11-3 16,0 7-4-16,0 3-22 15,-1 0-67-15,-37 4-34 16,-17 10-35-16,-15 3-46 16</inkml:trace>
  <inkml:trace contextRef="#ctx0" brushRef="#br0" timeOffset="75960.91">6841 5238 396 0,'0'0'10'0,"0"0"3"0,0 0 41 15,0 0 1-15,0 0 24 16,0 0-21-16,0-37 11 16,0 35-12-16,0 2-12 15,-5 0-25-15,-8 0-11 16,-17 2-9-16,-13 10-1 15,-5 4-6-15,8 4 7 16,8 2-1-16,12 3 0 16,9-3-1-16,11 2-1 15,0-3-26-15,37-4-1 16,20-5-17-16,19-7 22 16,12-5 7-16,0 0-21 15,0-10-9-15,-13-5-1 16,-8-4 9-16,-15 0 11 0,-20-1 24 15,-12 5 5-15,-17 4 4 16,-3 6 43-16,0 5 5 16,-28 0-47-16,-5 1-1 15,-1 11 14-15,1 0-5 16,5 0 11-16,14 3-17 16,9-4 5-16,5-1-11 15,0 0-1-15,5-3-3 16,28-2 3-16,9-3-4 15,10-2 3-15,6-2 1 16,-4-7 0-16,-17-4 1 0,-10-2 7 16,-17-1 14-16,-10-2 34 15,0 2-26-15,-16-1-8 16,-21 3-10-16,-2 3-12 16,-10 5-4-16,-1 4-2 15,4 2-11-15,12 0-21 16,12 1-6-16,14 4-8 15,8 0-28-15,15 0-46 16,34-3 18-16,22-1-229 16</inkml:trace>
  <inkml:trace contextRef="#ctx0" brushRef="#br0" timeOffset="76294.61">7550 5260 333 0,'0'0'102'0,"0"0"-11"0,0 0-44 15,0 0-26-15,0 0 42 16,0 0-33-16,-57 36-13 15,43-27-4-15,8 3-9 16,6-2-4-16,0-1 1 16,0 1-1-16,24-3-1 15,15-4-18-15,13-3 10 16,6 0 1-16,5-1-19 16,-8-8 5-16,-12-3 17 15,-13 2 5-15,-16-1 0 16,-8 2 25-16,-6 4 8 15,0 2 12-15,0 3-33 16,-10 0-12-16,-16 4-4 16,2 6 1-16,4 2 1 0,7 2-2 15,10-1-10-15,3 1 10 16,0 1-11-16,30-1-28 16,14-4-6-16,6-3-51 15,0-7-44-15</inkml:trace>
  <inkml:trace contextRef="#ctx0" brushRef="#br0" timeOffset="76563.49">8004 5296 236 0,'0'0'21'16,"0"0"72"-16,0 0-53 16,0 0-34-16,0 0 7 0,0 0 34 15,87-3-14-15,-56 13 3 16,5 4-15-16,-12-2-16 15,-7 1 14-15,-11-2-12 16,-6-3-1-16,0-3 22 16,0-5 24-16,0 0 8 15,0 0-4-15,-4 0 0 16,-2-5-2-16,3-7-10 16,3-6-16-16,0-2-28 15,27 0-8-15,3 0-27 16,0 6-35-16,-4 4-55 15,0 9-32-15,-6 1-190 16</inkml:trace>
  <inkml:trace contextRef="#ctx0" brushRef="#br0" timeOffset="77197.65">8510 5372 599 0,'0'0'46'16,"0"0"-34"-16,0 0 45 15,153-52-24-15,-106 36 8 16,-4-2-1-16,-13-1-9 16,-11 6-28-16,-7 1-3 15,-12 7-2-15,0 1-1 16,-29 4-9-16,-11 0-31 0,2 5 21 16,5 3 13-16,19 3-17 15,14-1-7-15,0 3 11 16,29 3 16-16,20 1-12 15,14-1-9-15,0 1 16 16,2 0 11-16,-17-7 0 16,-22-1 6-16,-14-5-1 15,-7-3 1-15,-5-1 9 16,-15 2 4-16,-35-2 10 16,-12 1-14-16,-11-1-15 15,8 0-13-15,11 0-13 16,13-1-13-16,19-3-14 15,14-3 13-15,8 4 10 16,23 1-31-16,25-1 10 16,15-1 43-16,14 1 6 0,5-4-3 15,15-3 1-15,3-1 4 16,1-6 4-16,-1-1 25 16,-18-2 5-16,-19 0-24 15,-19 1-3-15,-16 1 11 16,-18-1 2-16,-10 3 1 15,0 5 11-15,-14 5-12 16,-16 5 9-16,-8 1-29 16,-2 3-1-16,-6 8-3 15,7 4 4-15,6 4 4 16,9-2-3-16,18 2 11 16,6 1-4-16,6-1 3 0,37-4 1 15,15-3 1-15,17-3 11 16,11-4-8-16,14-5-16 15,3 0-26-15,-4 0-193 16</inkml:trace>
  <inkml:trace contextRef="#ctx0" brushRef="#br0" timeOffset="79325.89">3871 6358 499 0,'0'0'43'16,"0"0"-23"-16,0 0 15 16,0 0-17-16,0 0-13 15,0 0-4-15,0 0 1 0,-12 0-2 16,12 0-1-16,-4 2 0 16,-2 4-2-16,-2 0 3 15,-4 4 3-15,-2 4-2 16,6 1 6-16,0-1-6 15,3 1 1-15,0-1-2 16,1-1 4-16,4-6-4 16,0-2 0-16,-2 0 6 15,2-3-2-15,0 0 10 16,0-2 0-16,0 0-10 16,0 0 3-16,11 0 1 15,24 0 6-15,13-2 28 0,25-10-11 16,6-3-23-1,3-2-2-15,9-5-2 0,-3-1-2 16,-2 1-1-16,-14 2-1 16,-17 3-8-16,-17 6 8 15,-19 5 2-15,-13 4 1 16,-6 2 7-16,0 0-6 16,0 0 0-16,0 0-4 15,0 0 0-15,0 0-6 16,0 0-25-16,0 0-39 15,0 0-15-15,0 2-58 16,12 1 40-16</inkml:trace>
  <inkml:trace contextRef="#ctx0" brushRef="#br0" timeOffset="81896.66">22059 6496 332 0,'0'0'144'15,"0"0"-107"-15,0 0-18 16,0 0-6-16,0 0-6 15,0 0-7-15,-26-15 0 16,21 12 0-16,2 3 18 16,3-2 23-16,-3 1 1 15,3 0-17-15,-2-1-4 16,-1 0-21-16,-1-1 0 16,-6-2-13-16,-5 0-22 15,-3 0 7-15,1-2-16 16,0 2 23-16,9 1 18 15,0 1 2-15,3 0 2 0,5 3 0 16,0 0 19-16,0 0 0 16,0 0 18-16,0 0 2 15,0 0 2-15,0 0-3 16,0 0-5-16,0 0-12 16,0 0-8-16,0 0-6 15,0 0-7-15,0 0-1 16,0 0 0-16,0 7 0 15,5 3 0-15,0 4 0 16,-1 3 3-16,-4 1 2 16,0 3-5-16,0-2 1 15,0-2 3-15,0-2-4 16,0-2 0-16,0-4 0 16,0-1 0-16,-1-2-1 0,-2-3 1 15,3-3 0-15,0 0 6 16,0 2-3-16,0-2-2 15,0 0 4-15,3 0 3 16,28 0 17-16,23 0 1 16,18-8-3-16,16-5-13 15,10-7-9-15,11-5 5 16,3-5-6-16,3 0 0 16,-3 0 0-16,-12 5-1 15,-19 6-2-15,-15 4 1 16,-18 3-1-16,-15 5 6 15,-14 2 1-15,-10 2-3 0,-5 3 0 16,-4 0 9-16,2 0-10 16,-2 0 4-16,0 0-4 15,0 0-5-15,0 0-34 16,0 0-36 0,0 0-61-16,-18 0-4 0,-16 3-6 15</inkml:trace>
  <inkml:trace contextRef="#ctx0" brushRef="#br0" timeOffset="86751.16">3813 7132 343 0,'0'0'72'0,"0"0"-72"16,0 0 2-16,0 0 0 15,98-54 0-15,-80 43 5 16,-10-2 34-16,-7-1 5 16,-1 2-12-16,0 1-21 15,-9 5-2-15,-21 4 33 16,-19 2-43-16,-18 4-1 16,-13 11 0-16,-8 8 3 15,1 3-3-15,6 3 0 16,16 1-1-16,11 0 1 0,23 2 1 15,19 2 2-15,12-1 0 16,0-2-2-16,12-2-1 16,22-4-1-16,15-4-5 15,8-2 5-15,8-6-1 16,6 1 2-16,-4 2 0 16,-7 0 3-16,-16 5-3 15,-14-1-5-15,-21 6 5 16,-9-3-5-16,-9 3-2 15,-33 2 7-15,-7 3 5 16,-6-1-1-16,-3-2-1 16,-2 0 2-16,6-3-5 15,5 0 0-15,1-3 0 16,11 0 0-16,8 3 1 16,12-4-1-16,9-1 1 0,8-3-2 15,0-1 1-15,29-2-14 16,10 0-2-16,11-2-18 15,4 3 12-15,-8 4-47 16,-13 3 55-16,-12 7-33 16,-21-1 37-16,0 4 1 15,-26 1 9-15,-11 0 11 16,-6 3 15-16,6 0 57 16,3-2-68-16,15-3 26 15,11-2-25-15,8-7 26 16,0-6-39-16,31-2 11 15,12-8-8-15,17-2 19 0,7-4-5 16,3-1 12 0,-2-8-9-16,-18-2-23 0,-14 5-30 15,-22-2-20-15,-14-1-40 16,-9 3-118-16</inkml:trace>
  <inkml:trace contextRef="#ctx0" brushRef="#br0" timeOffset="87494.61">924 7732 472 0,'0'0'52'16,"0"0"-20"-16,0 0 33 16,0 0-37-16,0 0-24 15,130-39 9-15,-35 14 30 16,24-3-5-16,2-2 16 16,4 2-18-16,-10 2-19 15,-19 6-6-15,-19 4-11 0,-16 7 0 16,-19 2 0-1,-12 4-3-15,-9 3-34 16,-9 0-33-16,-9 2-8 16,-3 9 25-16,-3 4-12 0,-39 4-29 15,-16 3-104-15</inkml:trace>
  <inkml:trace contextRef="#ctx0" brushRef="#br0" timeOffset="87777.48">1177 7814 422 0,'0'0'12'16,"0"0"23"-16,0 0-9 15,0 0 0-15,0 0-8 16,0 0 1-16,57 33 30 0,12-33-3 16,14-4-5-16,7-10 1 15,14-5-15-15,-1-3-1 16,0 0-14-16,-14 1-5 15,-13 3-3-15,-22 4-4 16,-15 3 0-16,-11 2 0 16,-7 2-2-16,0 2 0 15,-8-2-4-15,-5 4-17 16,-8 3-31-16,0 0-23 16,0 0-60-16,-29 7-19 15</inkml:trace>
  <inkml:trace contextRef="#ctx0" brushRef="#br0" timeOffset="88135.84">1013 8078 346 0,'0'0'12'16,"0"0"12"-16,0 0 42 16,0 0 11-16,0 0-9 15,0 0-24-15,155-5-10 16,-101-3-10-16,2-1-2 0,18-2 6 16,9-8 5-16,17-7-8 15,12-4 5-15,7-4-8 16,-10 1-7-16,-18 8-2 15,-29 8-12-15,-18 6 3 16,-24 5-3-16,-13 5 0 16,-1-2 1-16,-6 2-2 15,1 1-8-15,-1 0-15 16,0 0-40-16,0 0-72 16,-22 0-92-16</inkml:trace>
  <inkml:trace contextRef="#ctx0" brushRef="#br0" timeOffset="88977.66">845 8464 631 0,'0'0'14'15,"0"0"49"-15,0 0-24 16,0 0-39-16,0 0-2 0,0 0 2 15,44 35 22-15,-14-10 5 16,1 4-11-16,-4-1-12 16,-10-3 2-16,-6-4-2 15,-9-2-3-15,-2-6 1 16,0-7-2-16,0-2 0 16,0-4 1-16,0 0 2 15,-6-9-3-15,-11-9-9 16,0-9-24-16,2-2 16 15,6-4 3-15,3-3-18 16,6 5 14-16,0 7 13 16,15 7 5-16,10 8 1 15,-1 3 1-15,10 4-2 16,2 2 0-16,3 0-4 0,3 8 3 16,1 5 0-16,-4 3-2 15,-5-2 0-15,-4 4-1 16,-3-4 2-16,-3-4 1 15,-8 0 1-15,-5-7 0 16,-7-1 1-16,-1-2 1 16,0 0 14-16,-3-5 34 15,0-12-6-15,0-11-30 16,0-2 5-16,0-6 4 16,-10-1-19-16,-2-1 0 15,1 8-4-15,4 9-1 0,-1 9 1 16,8 9 0-16,0 3-37 15,0 0-85-15,11 6 33 16,20 8 51-16,8 0-85 16,4 3-132-16</inkml:trace>
  <inkml:trace contextRef="#ctx0" brushRef="#br0" timeOffset="90063.22">1877 8307 250 0,'0'0'124'0,"0"0"-117"15,0 0 33-15,0 0-31 0,0 0-9 16,0 0-1-16,-6-4 1 16,-2 4 0-16,-1 0-3 15,-1 0 3-15,4 3 0 16,1-1-2-16,0 0 2 15,3-1 0-15,2 1 6 16,0-2-4-16,0 0 41 16,0 0-19-16,0 0-23 15,0 0 2-15,0 0 3 16,0 0-1-16,0 0 1 16,0 0 16-16,0 0 16 0,0 0 4 15,0 0-19 1,0 0-15-16,0 0-6 0,0 0-1 15,0 0-1-15,0 0 1 16,0 0-1-16,0 0 0 16,0 0 0-16,0 0 3 15,0 0-1-15,0 0-1 16,0 0-1-16,0 0-4 16,0 2 4-16,0-2 0 15,2 2 0-15,3-2 0 16,-5 0 3-16,3 0-2 15,-3 0 1-15,2 0 2 0,1 0 4 16,-3 0 2 0,0-4-5-16,0-3-1 0,0 0-4 15,-28-1-4 1,-8 6 2-16,-4 2-6 0,-7 0 3 16,2 5-3-16,-2 9 6 15,9-1 2-15,10 1 0 16,10 0 2-16,15-2-2 15,3 0 0-15,9-2-2 16,21-3 1-16,12-2 0 16,7-5 1-16,0 0 1 15,-2 0 0-15,-4-6 1 16,-7-5 6-16,-11-1-8 16,-8-3-2-16,-7-4 1 15,-4-3-3-15,-6 2-3 0,0 2 6 16,0 6 1-1,0 4 5-15,-6 3 37 0,1 4 3 16,5 1-23-16,0 0-22 16,-1 1 0-16,1 9-7 15,0 0 7-15,1 5 0 16,23-3 0-16,10 0 0 16,3-3 6-16,1-3-4 15,-2-4 6-15,-5-2 0 16,-10 0 10-16,-6-1 5 15,-8-11-14-15,-4-8 5 16,-3-7-9-16,0-7-4 16,-7-4-1-16,-17-4-8 15,-3-3-10-15,-1-3 0 16,3 3 3-16,5 8 15 0,8 15 0 16,8 12 21-16,4 7-2 15,0 3-19-15,0 4-13 16,9 15 0-16,25 13 13 15,12 6 22-15,9 8 4 16,5-2-17-16,1 4-7 16,-6-2 0-16,-10-5-1 15,-13-8-1-15,-13-13-2 16,-12-9 2-16,-4-9-1 16,-3-2 1-16,0 0-6 0,0 0-27 15,-3-10-5 1,-28-9-97-16,-14-6-89 0,-12-4-20 15</inkml:trace>
  <inkml:trace contextRef="#ctx0" brushRef="#br0" timeOffset="91218.59">1966 8171 428 0,'0'0'78'15,"0"0"-8"-15,0 0 4 16,0 0-50-16,0 0-19 16,0 0-4-16,35 0 35 15,26 0 32-15,6-1-36 16,3-4-23-16,-10-2-6 15,-14 2-3-15,-11 0-43 16,-12-2-79-16,-13 1 32 16,-7-3-5-16,-3 3 7 15,0 1 63-15,-6 1 25 16,-10 4 33-16,2 0-21 0,3 0 0 16,2 4 12-16,4 3 5 15,-1 0-12-15,6 0 9 16,0 1-17-16,0 1 19 15,18-1-9-15,12 1-10 16,6-1-3-16,-3-1 5 16,-3-4 3-16,-10-1-13 15,-9-2-1-15,-4 0-2 16,-7-2 0-16,0-10-9 16,0-7-38-16,0 0-57 15,0-2 32-15,-9 2-48 0,6 6 78 16,3 6 44-16,0 2 72 15,0 3-25-15,21 2-40 16,3 0 13 0,10 2 7-16,11 6 29 0,7-2 1 15,6 4-9-15,-1-3-24 16,-9 4-22-16,-14-2 3 16,-18-2-3-16,-9 1 6 15,-7-3 4-15,0 0 10 16,-11-1-1-16,-15-4-10 15,0 0-6-15,1 0 13 16,-4-14-8-16,13-5-10 16,8-4-7-16,8-4-16 0,0 2 4 15,24 3 12 1,10 5-3-16,3 2 6 0,2 5-2 16,1 4 4-16,1 5 1 15,-5 1 1-15,-2 3-5 16,-1 6 3-16,-6 4-4 15,-3 1-13-15,-8-1-1 16,2-4 6-16,-3-4 8 16,6-3 6-16,-4-2 6 15,6 0 0-15,-6-6 26 16,2-5-16-16,-10-5-11 16,-9-2 4-16,0-1 0 0,-5 3-9 15,-20 3 2 1,-5 6 0-16,-4 6 6 0,-4 1-8 15,0 0 0-15,9 10-1 16,5 3 1-16,7 3 0 16,6-1 1-16,11-1-1 15,0-4 0-15,12 2 4 16,26-5-4-16,12-4 1 16,1-3 1-16,-9 0 2 15,-6-3-1-15,-14-6-3 16,-3-6-2-16,-13-2-10 15,-6-2-18-15,0 0-9 16,0 5 20-16,-10 3-5 16,-5 3 24-16,6 5 3 15,0 2 9-15,5 1-2 0,-2 0-6 16,6 0-2 0,0 0-2-16,0 0 6 0,0-1 20 15,15-3 0-15,8-8 9 16,3-4-13-16,-9-4-19 15,-14-7 2-15,-3-5-5 16,-3-3-5-16,-26-7 0 16,0-2 5-16,-2 1 11 15,9 9 2-15,11 10 44 16,-2 12 0-16,13 7 22 16,0 5-57-16,0 0-22 15,10 14-20-15,19 14 20 0,12 14 4 16,-2 15-4-1,-6 12-1-15,-17 21-73 0,-16 14-99 16,-4 9-210-16</inkml:trace>
  <inkml:trace contextRef="#ctx0" brushRef="#br0" timeOffset="91677.3">2036 8626 480 0,'0'0'28'0,"0"0"0"15,0 0 57-15,0 0-39 16,0 0-19-16,0 0-11 16,0 0-4-16,-19 6-11 15,25 13 3-15,27 6 6 16,10 4 11-16,12 2-18 0,5 1-3 15,-2-6 8-15,-12 1-6 16,-19-5-4-16,-22-2 1 16,-5-2 1-16,-7-1 7 15,-24-2 12-15,-4-5 7 16,-4 0-9-16,-2-7-2 16,-5-3-15-16,4-4-12 15,-4-15-51-15,1-10-72 16,-2-9-110-16</inkml:trace>
  <inkml:trace contextRef="#ctx0" brushRef="#br0" timeOffset="92215.87">1971 8606 478 0,'0'0'137'16,"0"0"-137"0,0 0-4-16,128-49 4 0,-92 43-21 15,-8 2 3-15,2 4-7 16,-5 0-16-16,-4 0 8 15,-6 9 28-15,-3 2 2 16,-3 1 3-16,-4 2 13 16,3 2 1-16,-2-2 20 15,5 2-9-15,2-3-6 16,4 0-9-16,7-2-9 16,10-5 3-16,9-2-4 15,6-4 9-15,-1 0 3 0,-11-8-1 16,-8-5-11-1,-20-1 12-15,-9 0 3 0,-2-3 20 16,-31 3 1-16,-10 2-3 16,-9 7-20-16,-3 4-13 15,0 1 0-15,7 0-6 16,10 6 3-16,15 3-4 16,16-6-19-16,7 0-19 15,0-2-30-15,37-1 4 16,17 0 16-16,17-6-29 15,0 0 31-15,-2-2-14 16,-17 2 67-16,-19 1 25 0,-14 2 19 16,-8 3-7-1,-10 0 34-15,2 0-37 16,-3 0 33-16,6 1 0 0,-4 6-25 16,11 1-5-16,0 1-19 15,-2 0-14-15,3 1-1 16,3-3-3-16,1 1 0 15,2-6-11-15,0-2-14 16,-6 0-19-16,-1-2-20 16,-13-11-76-16</inkml:trace>
  <inkml:trace contextRef="#ctx0" brushRef="#br0" timeOffset="92480.8">2557 8482 447 0,'0'0'22'0,"0"0"38"16,0 0 6-16,0 0-23 15,0 0-18-15,0 0-19 16,-37-4-5-16,62 4 1 16,8-1 7-16,-1-4 13 15,-3-2 1-15,-11 0-8 16,-9 0-7-16,-9-2-8 16,0-1 0-16,-5 0 0 15,-23 3 0-15,-3 3-2 16,-5 1-9-16,0 3 7 15,0 3-21-15,11 8-1 16,1 3-9-16,18 1-30 16,6 1-60-16,0-4-320 0</inkml:trace>
  <inkml:trace contextRef="#ctx0" brushRef="#br0" timeOffset="92909.95">2878 8521 548 0,'0'0'86'16,"0"0"-86"-16,0 0-16 15,0 0 14-15,0 0 2 16,0 0-1-16,124 39 2 16,-105-31-2-16,-15 0 0 15,-4 0 1-15,0-2-1 16,0 0-1-16,-9-1 2 15,-5-3 5-15,6-2 4 0,2-7 4 16,3-8-1-16,3-9-6 16,0-2-6-16,17-5 0 15,11 4-7-15,8 5 7 16,7 3 1-16,9 6 7 16,12 1 3-16,8 2 10 15,-2 3 1-15,-5 7-8 16,-13 0-14-16,-17 3 1 15,-11 11 1-15,-15 1 21 16,-9 2 14-16,0 5 9 16,-5-1-25-16,-17 0-5 15,-5 2-16-15,-3-4 0 16,-1-2 0-16,4-3-33 16,3-5-69-16,5-5-49 0,11-4-273 15</inkml:trace>
  <inkml:trace contextRef="#ctx0" brushRef="#br0" timeOffset="93066.57">3523 8422 949 0,'0'0'36'0,"0"0"-28"16,0 0 18-16,0 0-26 15,0 0-23-15,0 0-11 16,0-7-50-16,-13 7-76 0,-13 0 9 15</inkml:trace>
  <inkml:trace contextRef="#ctx0" brushRef="#br0" timeOffset="93943.16">1921 7285 188 0,'0'0'10'16,"0"0"28"-16,5-49-29 0,-5 37 58 16,0 6-13-16,0 0 13 15,0 4-33-15,0-1 35 16,0 0-23-16,0 1-6 16,0 2-12-16,0-2 8 15,0 2-5-15,0 0-9 16,0 0 8-16,0 0-19 15,0 0-6-15,0 0-5 16,0 0-2-16,15 10-18 16,31 7 20-16,14 4 1 15,10 2-1-15,19 5 0 16,7 1 1-16,10 3-1 16,1 5-20-16,-3 7-3 0,-12 4-18 15,-8 3 16-15,-21-1-17 16,-12-8 11-16,-19-8 15 15,-11-7 14-15,-11-7 2 16,-10-1 16-16,0-5 16 16,0 1 5-16,0 1-6 15,-14-3-17-15,-14 0 7 16,1 0-10-16,-6-5 19 16,0-1-15-16,0-2 8 15,-1-1-17-15,5-1-6 16,-1-2-1-16,6-1-30 15,1 0-57-15,5-17-140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40:47.035"/>
    </inkml:context>
    <inkml:brush xml:id="br0">
      <inkml:brushProperty name="width" value="0.05292" units="cm"/>
      <inkml:brushProperty name="height" value="0.05292" units="cm"/>
      <inkml:brushProperty name="color" value="#FF0000"/>
    </inkml:brush>
  </inkml:definitions>
  <inkml:trace contextRef="#ctx0" brushRef="#br0">17999 4241 417 0,'0'0'31'0,"0"0"-16"16,0 0 14-16,0 0-16 15,0 0-2-15,0 0 24 16,0 0-16-16,0 0 6 0,10-7-19 16,-5 7 1-1,-2 0-6-15,-1-1 0 0,1 0 14 16,-3 1 16-16,0 0 13 16,0-2-11-16,0 2-16 15,0 0 1-15,0-1-8 16,0 1-3-16,0 0-5 15,0 0 0-15,0 0-2 16,0 0-1-16,0 0 1 16,0 0 0-16,0 0 0 15,0 0 1-15,0 0-1 16,0 0 0-16,0 0-2 16,0 0 0-16,0 0-6 15,0 0-1-15,0 0 4 0,0 0-3 16,0 0 1-16,0 0 7 15,0 0-2-15,0-2 2 16,0 2 4-16,0-1 9 16,0-1 1-16,8-1 0 15,6-1 3-15,13 2-4 16,16-4-1-16,12 2-10 16,20-1 7-16,16 1-7 15,15 0 4-15,18 1 5 16,10-3-5-16,4 3-1 15,0-3 1-15,-8 0-2 16,-13 1 0-16,-13 2-2 16,-11-1-2-16,-12 2-1 0,-11-1 1 15,-13 2 0 1,-10-3-10-16,-17 4 9 0,-9-3-2 16,-8 3 0-16,-7 0-13 15,-6 0-35-15,0 0-58 16,-23 0-88-16,-31 0-103 15</inkml:trace>
  <inkml:trace contextRef="#ctx0" brushRef="#br0" timeOffset="518.77">17499 4316 203 0,'0'0'76'0,"0"0"-32"0,0 0 16 16,0 0-2-16,0 0-13 15,0 0-11-15,179 0 2 16,-87-7 4 0,17 3-22-16,8-2 2 0,8 0-8 15,10-1-2-15,4 3 1 16,5-4-8-16,-1 4-3 15,-1 0 1-15,-11 0 1 16,-7 0-2-16,-9 3 0 16,-11-1 0-16,-8 0 0 15,-10 1 0-15,-13-1 0 16,-16 1 0-16,-11 1 0 16,-16-2 0-16,-16 2 0 15,-10 0-1-15,-4 0-5 0,0 0-29 16,0 0 5-16,-7 0-23 15,-20 0-12-15,-12 0-43 16</inkml:trace>
  <inkml:trace contextRef="#ctx0" brushRef="#br0" timeOffset="10350.28">9797 6146 236 0,'0'0'19'16,"0"0"8"-16,0 0-1 0,0 0-22 15,0 0-3-15,0 0-1 16,0 0 2 0,85 5-2-16,-82-5-2 0,-1 1 1 15,0-1 1-15,3 0 0 16,7 0 5-16,0 0 23 15,3 0-1-15,1 0-9 16,3 0-4-16,3 0 12 16,7 0-6-16,0 0-5 15,6 0 6-15,2-1-8 16,6-1-9-16,1 2 7 16,-5-3 4-16,1 2 1 15,-1-1-3-15,-3 1 3 16,7-1-13-16,0 0 7 0,7 1-8 15,3-1 2 1,2 0-4-16,2 2 0 0,3-1 0 16,-4 1 4-16,-6 0-1 15,0 0 4-15,-6 0 8 16,-1 0-12-16,-1 0-1 16,4 0-1-16,0 0-1 15,8 0 4-15,1 0-2 16,2 0-2-16,1 1 0 15,-1 3 2-15,4-3-2 16,-3 1 0-16,2 0 0 16,-1-2 1-16,-2 1-1 15,-2 1-1-15,-3-1 1 0,-2-1 0 16,0 2 1-16,-2-1-2 16,-2 1 2-16,5-2-1 15,-2 1 0-15,2 1-6 16,0-2 6-16,-1 3 5 15,4-3-4-15,4 4-1 16,6-3-8-16,4 3 6 16,6 1 0-16,1-5-5 15,2 3-2-15,5 1 7 16,-3-1-3-16,-1-2-1 0,-10 2 5 16,-8-3 1-1,-6 1 0-15,-5-1 0 0,-1 0 1 16,-8 0-1-16,-6 0 0 15,-8 0 6-15,-9 0-4 16,-6 0 19-16,-6 0 10 16,2 0 7-16,-1 0-6 15,-5 0 6-15,5 0-14 16,-4 0-12-16,1 0-12 16,-2 0-11-16,5 0-61 15,-6 0-59-15,0-7-371 16</inkml:trace>
  <inkml:trace contextRef="#ctx0" brushRef="#br0" timeOffset="14304.22">13290 6994 462 0,'0'0'7'0,"0"0"-2"16,0 0 13-16,0 0 10 16,0 0 4-16,0 0 2 15,0 0-12-15,0 0-12 16,14-7-6-16,-11 7 3 16,1 0-7-16,14 0 1 0,5 0-1 15,16 0 2-15,8 0 0 16,7 0 2-16,4 0-4 15,4 0 4-15,6 0-3 16,3 0 0-16,5 4 4 16,2-3-4-16,1 2-1 15,1-1 0-15,0 1 0 16,-2-1-1-16,3-1 1 16,-2 0 0-16,5 1 0 15,-1 0 0-15,-2-1-1 16,2 1-2-16,-2-2 0 15,-3 0 0-15,-6 0 0 16,-3 0-2-16,-5 0 1 0,2 0-6 16,-2 0 4-1,7 0 3-15,4-2 1 0,3 1-5 16,11 1-3-16,4 0 6 16,2 0 2-16,5 0 2 15,-3 0-1-15,3 3 1 16,-6 0 0-16,0 0 0 15,-5-2 0-15,-2 2 0 16,-3-1 0-16,7-1 0 16,11-1 1-16,-2 1-1 15,0 2 0-15,0 0-1 16,-11-1 2-16,2 0-1 16,-3 0 0-16,-4-1 0 15,0 1 0-15,-1-2 2 0,-7 2 1 16,0-2 2-16,-5 0-5 15,-1 0 2 1,1 0 0-16,-1 0 0 0,6 0-1 16,3 0 3-16,-3-2-4 15,-1 2-1-15,-15 0 1 16,-7 0 0-16,-19-2 0 16,-8 2 0-16,-12 0 0 15,-4 0 1-15,-10 0 3 16,0-1-4-16,0-1 0 15,-21 0-11-15,-15 0 4 0,-14 2-70 16,-18 0 53-16,-20 0-42 16,-16 0-29-16,-23 0-113 15</inkml:trace>
  <inkml:trace contextRef="#ctx0" brushRef="#br0" timeOffset="14853.3">14654 7025 370 0,'0'0'8'0,"0"0"-8"0,-133-1-6 16,103 1 3-16,12 0 3 15,6 0 3-15,0 0 15 16,5 0-12-16,5 0-5 16,-1 0-1-16,3 0 0 15,0 0 0-15,26 1 0 16,19 2 19-16,17-3 12 16,19 0-2-16,19 0 4 15,11 0-7-15,9 0-14 16,17 0-4-16,4 0 2 15,18 0-9-15,6 0-1 16,6 0 1-16,4 0 1 0,0 0 2 16,-7 0-3-16,-8 0-1 15,-14 0 0-15,-13 0 0 16,-19 0 0-16,-18 0 0 16,-22 3 0-16,-23-3 1 15,-11 0-1-15,-12 0 8 16,-12 0 22-16,-7 0 15 15,-6 2-11-15,-3-2-2 16,0 0-16-16,0 0-7 16,0 0-4-16,0 0-3 15,0 0-1-15,0 0-1 16,0 0 0-16,0 0 0 16,0 0-17-16,0 0-22 0,0 0-20 15,-4 0-16-15,-18 0-107 16</inkml:trace>
  <inkml:trace contextRef="#ctx0" brushRef="#br0" timeOffset="32665.69">12136 8881 561 0,'0'0'1'16,"0"0"14"-16,0 0 7 0,0 0-1 15,0 0 24-15,0 0-37 16,0 0-8-16,0 0-1 16,22-12-9-16,-16 36 10 15,-4 5 2-15,-2 3 1 16,0 6 4-16,0-4-7 16,-12-2-1-16,-9-8 0 15,9-7 1-15,6-6-8 16,-3-8 8-16,6-3 0 15,-2 0 13-15,-5-9 24 16,3-10-37-16,7-8-4 16,0-6-31-16,0-3 19 0,17-1 1 15,9 4-6-15,-4 9 5 16,-2 9 16-16,2 7 4 16,-2 5-4-16,3 3 0 15,3 5 0-15,-1 11 0 16,1 5-1-16,8 3-2 15,1 5 2-15,0-3-8 16,-2-5-11-16,-9-6 10 16,-8-7 4-16,-10-6 6 15,0-2 50-15,7-4 26 16,6-13-18-16,7-8-46 16,2-8-2-16,-1-5 1 15,9-6-4-15,-3 0-7 16,-6 2-40-16,-11 13-17 0,-9 12 27 15,-7 14 16-15,0 3-112 16,0 16-49-16,0 8 109 16,0 4-211-16</inkml:trace>
  <inkml:trace contextRef="#ctx0" brushRef="#br0" timeOffset="33283.28">13073 8984 463 0,'0'0'13'0,"-13"-59"-11"0,0 29 18 16,-3 9 16-16,-5 4-11 15,2 6 24-15,-7 8-30 16,-4 3-17-16,-8 9-2 16,0 8 0-16,5 3-1 15,11-1 1-15,12 3 6 16,10-5-6-16,0-3-7 15,20 1 5-15,13-7 1 16,6-3 2-16,1-5-1 16,-1 0 2-16,-5-8-2 15,-5-9-12-15,-10-3 5 16,-6-4-12-16,-5 5 3 16,-7 4 16-16,-1 7 2 0,0 5 33 15,0 3-35-15,0 0-1 16,-4 9 1-16,-10 5 11 15,10 3-9 1,4 1 6-16,0 1-7 0,13 1 7 16,25-3-8-16,1-4 0 15,6-8 0-15,1-4 3 16,-9-1 14-16,-2-11-1 16,-3-8-11-16,-8-9-4 15,-2-8-1-15,-1-9 0 16,-4-3 0-16,3-5-11 15,-5 1-9-15,-7 12 12 0,-4 10 8 16,-4 16 31 0,0 9 19-16,0 5-25 0,0 5-25 15,0 14 0-15,0 12 7 16,0 11 14-16,6 11 7 16,20 6-14-16,-1 2-14 15,-8-6-9-15,-4-10-38 16,-12-13-3-16,-1-10 26 15,0-10-20-15,0-7-3 16,-18-5-15-16,-14 0-6 16,-12-15-54-16</inkml:trace>
  <inkml:trace contextRef="#ctx0" brushRef="#br0" timeOffset="33430.96">13074 8886 460 0,'0'0'88'15,"0"0"-7"-15,0 0-50 16,0 0-31-1,0 0 0-15,0 0 0 0,112 8 5 16,-17-2 7-16,5-5-10 16,-3-1-2-16,-6 0-48 15,-16 0-78-15,-15-7-92 16</inkml:trace>
  <inkml:trace contextRef="#ctx0" brushRef="#br0" timeOffset="34082.62">13733 8826 366 0,'0'0'10'16,"0"0"50"-16,0 0-3 0,-50 54-8 16,50-34-28-1,0-1 8-15,17 2-26 0,10-2 3 16,4-2-4-16,-1-7-2 16,-10-3 0-16,-2-7-3 15,-5 0-12-15,4-3 10 16,-1-11-17-16,2-5-17 15,-3-3-8-15,1-2 28 16,-2 2 7-16,-4 7 12 16,-4 4 0-16,-4 6 33 15,-2 5 13-15,0 0-46 16,0 0 2-16,0 8-2 16,7 3 17-16,5 2 0 0,0 0-3 15,6 2-3 1,-2-2 1-16,1 0-4 15,-4-3-7-15,0-3 1 0,-2-4-2 16,-8-1-7-16,3-2 2 16,4 0 5-16,1-5 4 15,2-9-4-15,3-2-3 16,1-5-10-16,-4-3 3 16,5 4-2-16,-1 2-17 15,-3 6 29-15,-8 4 17 16,-3 8 23-16,2 0-29 15,3 0-11-15,8 0 2 16,2 11 2-16,12 3 16 16,11 2 1-16,7 6 15 15,0 0-21-15,-8-4 1 16,-16-2-11-16,-13-2-5 0,-11-3 0 16,0-7 0-16,-5-2 1 15,-19 1 15-15,-6-3 42 16,2 0-20-16,-2-12-2 15,6-3-20-15,13-4-14 16,11-5 8-16,0-3-10 16,22 3-9-16,15 3-9 15,5 6 6-15,14 6-29 16,11 5-42-16,17 4-18 16,7 3-25-16,-3 8-7 15</inkml:trace>
  <inkml:trace contextRef="#ctx0" brushRef="#br0" timeOffset="34699.19">15103 8890 482 0,'0'0'80'15,"0"0"4"-15,0 0-5 16,-88-51-16-16,67 43-18 16,-4 3-21-16,-6 5-13 15,-19 0-11-15,-8 5 5 16,-1 10-10-16,14 0 8 15,10 2-5-15,15-1 2 16,10 0-16-16,10-1-10 16,6-3-9-16,31 1 26 15,10-6 1-15,8-3 6 16,-3-4-6-16,-3-2-34 16,-4-10-7-16,-9-8 9 0,-5-6-12 15,-11-3 29-15,-4-1 18 16,-6 4 5-16,-7 9 21 15,-2 6 10-15,-1 5 12 16,0 6-8-16,0 0-35 16,0 0-9-16,0 10 5 15,0 5 3-15,0 3 2 16,10 1 0-16,20 3 0 16,9-2-1-16,2-5 2 15,-4-3 4-15,-7-8-5 16,-6-4 7-16,-2 0 18 0,-5-3-6 15,1-11 1-15,-2-9-20 16,0-8-1-16,4-8 0 16,1-11-1-16,6-8-16 15,-3-4-4-15,-1 6 3 16,-11 11 18-16,-7 20 18 16,-5 14 31-16,0 11-15 15,0 0-34-15,0 14-21 16,0 8 21-16,-5 13 13 15,4 12-6-15,1 4 0 16,0 6-7-16,0-1-6 16,1-7-59-16,10-6-14 0,10-11-30 15,10-11 7 1,18-11 36-16,15-10-178 0</inkml:trace>
  <inkml:trace contextRef="#ctx0" brushRef="#br0" timeOffset="34965.47">16343 8707 535 0,'0'0'20'0,"0"0"38"15,0 0 22-15,0 0-61 16,0 0-10-16,0 0-9 16,27 3-6-16,-7 13 6 15,2 11 21-15,1 5-18 0,-1 7 8 16,-6-2-11-1,-7 0 0-15,-9-4 0 0,0-8-3 16,-12-7-2-16,-14-5 5 16,0-5 2-16,7-3-1 15,-2-5 1-15,-7 0 7 16,1-7-9-16,-2-8-42 16,4-10-85-16,12-6-213 15</inkml:trace>
  <inkml:trace contextRef="#ctx0" brushRef="#br0" timeOffset="35089.61">16469 8565 572 0,'0'0'0'16,"0"0"-5"-16,0 0-44 16,185-5-34-16,-126 9-51 15</inkml:trace>
  <inkml:trace contextRef="#ctx0" brushRef="#br0" timeOffset="35582.88">16826 8774 333 0,'0'0'32'0,"0"0"13"0,-120 51 27 16,90-30-38-1,19-1-24-15,11-2-5 16,7-4-2-16,22-4-3 0,9-4-2 15,2-6 2 1,2 0 0-16,-5-11 2 0,-7-9-2 16,-13-6 4-16,-9-6 13 15,-8 1 1-15,0 2 15 16,-33 4 7-16,-8 9-6 16,-9 5-14-16,-5 8-13 15,9 3-7-15,7 0-5 16,19 2 4-16,16 8-21 15,4 0-23-15,36-2-9 0,27 1 23 16,9-4-12 0,7-1-27-16,-8-2 29 0,-8-1 22 15,-7-1 0 1,-4 0 19-16,-11 0 17 0,-11 0 37 16,-15 4 17-16,-12-4-10 15,-3 3-18-15,0 4-29 16,-9 5 8-16,-7 3 21 15,0 1-22-15,4 1-6 16,10-4-6-16,2 0-9 16,0-5 0-16,0-3-18 15,0-2-6-15,0-3-13 16,10-2-56-16,2-13-53 16</inkml:trace>
  <inkml:trace contextRef="#ctx0" brushRef="#br0" timeOffset="36015.2">17203 8630 608 0,'0'0'9'16,"0"0"-1"-16,0 0-5 15,0 0-2-15,0 0 0 16,0 0 4-16,-6 30-5 16,27-14 0-16,14-2-5 15,6 7-21-15,5-2-30 16,0 2-25-16,0 2-27 15,-4-3-27-15,-6 0-45 16,-6-3 136-16,-12-2 44 16,-11-4 130-16,-7-2-21 15,0-3-8-15,-12-1-17 0,-12-1 12 16,2-1-1-16,2-3-39 16,6 0-30-16,3 0 15 15,10-1-8-15,1-8-6 16,0-5-27-16,24-3-2 15,20-2-11-15,19-3-15 16,12-2-3-16,1 7-45 16,-3 4 14-16,-9 8 48 15,-10 5 10-15,-7 0-2 16,-9 7 6-16,-13 4 23 16,-15 6-13-16,-8 4-3 15,-2 5-3-15,0 6-1 0,-26 0 2 16,-12 2-10-16,-10 4-23 15,-3-2-73-15,9-1-83 16</inkml:trace>
  <inkml:trace contextRef="#ctx0" brushRef="#br0" timeOffset="37155.43">18897 9819 251 0,'0'0'30'0,"0"0"-12"16,0 0-9-16,0 0-4 15,0 0-1-15,0 0-3 16,0 0 13-16,0 0 25 16,0 0 13-16,0 2-17 15,0-2-14-15,0 0-13 16,0 0-3-16,0 0 1 16,0 0-6-16,0 0 0 15,0 0 0-15,0 0 3 16,0 0 12-16,0 0 13 15,0 0-2-15,0 0-1 16,0 0-17-16,0 0 9 16,6 0-12-16,15 0 13 0,18 0-13 15,8 0-2 1,10 0-3-16,11 0 2 16,21 0 1-16,17 0-3 0,19 0-7 15,7 0 7-15,2 1 1 16,-9 2-1-16,-13 0 6 15,-27 1-6-15,-27-1 0 16,-24-3 0-16,-14 1 9 16,-15-1 12-16,-5 0 38 15,0 0 13-15,0 0-26 16,0 0-8-16,0 0-8 16,0 0-15-16,0 0-15 15,0 0-1-15,0 0-2 16,0 0-9-16,0 0-2 0,0 0-18 15,0 0-57-15,-11 0-17 16,-13 0-38-16,-9 0-158 16</inkml:trace>
  <inkml:trace contextRef="#ctx0" brushRef="#br0" timeOffset="38837.76">7142 10580 397 0,'0'0'0'15,"0"0"1"-15,0 0 8 16,0 0 14-16,0 0 3 16,0 0 26-16,-34 0-6 15,34 0 1-15,0 0-13 16,0 0-9-16,0 0 9 16,0 0 6-16,0 0-16 0,12 0-7 15,16 0-17 1,15-1 8-16,17-3-7 15,11-3 6-15,16 4-3 0,13-3 3 16,19 3-4-16,22-2 9 16,9 5-2-16,4-2-6 15,-3 2-2-15,-8 0-2 16,-15 0-4-16,-6 0-12 16,-24 0 8-16,-24 2-3 15,-31-2 6-15,-18 0 5 16,-13 0 2-16,-10 0 4 15,-2 0 19-15,0 0 19 16,0 0-7-16,0 0-18 0,0 0-13 16,0 0-6-16,0 0-15 15,0 0-8-15,0 0-24 16,0 0-13-16,0 0-16 16,0 0-22-16,0 0-83 15</inkml:trace>
  <inkml:trace contextRef="#ctx0" brushRef="#br0" timeOffset="40533.6">18759 10754 430 0,'0'0'83'0,"0"0"-62"0,0 0 3 16,0 0 17-16,0 0-8 15,0 0 14-15,0 0-8 16,0 0-11-16,0 0-6 15,0 0-2-15,0 0-4 16,4 0-4-16,11 0 5 16,11 0-12-16,11 0-5 15,7 0 0-15,4 0-2 16,7 0-4-16,0 0-3 16,-1 0 5-16,-8 0 0 15,-8 0 1-15,-14-2-4 0,-7 2 5 16,-12 0-6-1,-5 0-12-15,0 0-5 0,-3-1-53 16,-36 1-53-16,-15-2-32 16</inkml:trace>
  <inkml:trace contextRef="#ctx0" brushRef="#br0" timeOffset="42582.71">14160 11464 241 0,'0'0'53'0,"0"0"-20"16,0 0 15-16,0 0-8 15,0 0-15-15,0 0-5 16,6-9 2-16,-6 7-1 15,0-1 7-15,0 1-1 16,0-1 24-16,0 2-18 16,0 0-2-16,0 1-3 15,0 0 12-15,0-1-16 0,0 1 0 16,0 0-4 0,0 0 2-16,0 0-10 0,0 0 13 15,0 0-2-15,6 0-5 16,8-3 5-16,15-1-19 15,12 2-3-15,23-1-1 16,11 0 1-16,13 1-1 16,15 2 0-16,12-3-9 15,9 3-1-15,0 0 8 16,-5 0-5-16,-10 0 7 16,-8 0-3-16,-13 0 2 15,-17 5 1-15,-17-1-4 16,-20-1 2-16,-18-2 0 15,-7 3 2-15,-6-4 0 16,-3 0 0-16,0 0 0 0,0 0 0 16,0 0-2-1,0 0-17-15,0 3-61 0,0 0-67 16,-24 2-33-16,-6 0-147 16</inkml:trace>
  <inkml:trace contextRef="#ctx0" brushRef="#br0" timeOffset="43365.02">14342 12211 487 0,'0'0'47'15,"0"0"-46"-15,0 0 6 0,0 0 7 16,0 0 23-16,0 0-20 15,25 0-2-15,11 0 2 16,14 0-4-16,14 3-2 16,31 4 29-16,19 2-20 15,18 4 9-15,15-2-17 16,8 1-4-16,11 0-3 16,3-2-5-16,7-2 6 15,-6-1-5-15,-5 0-1 16,-14-1 0-16,-15-2 0 15,-18-2 0-15,-23 3 0 16,-14-2 0-16,-22-1 2 0,-17 1 4 16,-18-2 5-1,-15-1 2-15,-6 1 2 0,-3-1-3 16,0 0-6-16,0 0-6 16,0 0-4-16,-4 0-61 15,-25 0-115-15,-8 0-410 16</inkml:trace>
  <inkml:trace contextRef="#ctx0" brushRef="#br0" timeOffset="65541.14">10977 11605 92 0,'0'0'0'0,"0"0"-58"15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2T04:42:27.501"/>
    </inkml:context>
    <inkml:brush xml:id="br0">
      <inkml:brushProperty name="width" value="0.05292" units="cm"/>
      <inkml:brushProperty name="height" value="0.05292" units="cm"/>
      <inkml:brushProperty name="color" value="#FF0000"/>
    </inkml:brush>
  </inkml:definitions>
  <inkml:trace contextRef="#ctx0" brushRef="#br0">3482 4215 346 0,'0'0'29'0,"0"0"33"16,0 0 22-16,0 0-40 16,0 0-24-16,0 0-16 15,0 0 7-15,0-2-9 16,0 2 5-16,0 0 6 16,0 0 9-16,0 0 3 15,0 0 2-15,0 0 4 16,0 0-1-16,0 0-2 15,0 0-13-15,0 0-14 16,0 0 1-16,5-1-2 16,27-1-2-16,17 1-2 15,21-1 4-15,12-1 0 16,9 1-1-16,10 0-1 0,3-1 0 16,7 2-3-16,-1-2 2 15,-9 1-17-15,-12 0-2 16,-19 1-2-16,-29 1 0 15,-18-1 16-15,-12 1 8 16,-5 0 0-16,-6 0 3 16,0 0 10-16,0 0 15 15,0 0-16-15,0 0-10 16,0 0-2-16,0 0-25 16,0 0-43-16,12 0-95 15,4 0 30-15</inkml:trace>
  <inkml:trace contextRef="#ctx0" brushRef="#br0" timeOffset="935.92">14031 4272 465 0,'0'0'36'0,"0"0"8"16,0 0 31-16,0 0-15 0,0 0-16 15,0 0-10-15,-12-8 0 16,15 8-22-16,29 0-7 16,24-1 0-16,13 1-5 15,13 0 4-15,0 0-4 16,0 0 0-16,6 0 0 16,-1 0 0-16,-10 0 0 15,-10 0-7-15,-16 0-4 16,-20-5-11-16,-25 0-17 15,-6-2-8-15,-55-1-51 16,-34-4-162-16</inkml:trace>
  <inkml:trace contextRef="#ctx0" brushRef="#br0" timeOffset="1409.03">10665 4016 417 0,'0'0'31'0,"0"0"-29"15,183 0-2-15,-87 1 18 16,17 2 30-16,13 2-2 15,12 0-12-15,5 0-10 16,-2 2-20-16,-15-1-3 16,-12 0-1-16,-11 2 4 15,-20-5-4-15,-15 2-9 16,-21-4-4-16,-22 3-9 0,-14-4-1 16,-11 1-8-16,-17 2-33 15,-41 0 38-15,-28-1-27 16,-28-1-211-16</inkml:trace>
  <inkml:trace contextRef="#ctx0" brushRef="#br0" timeOffset="1679.86">10703 4120 267 0,'0'0'3'0,"191"0"57"15,-68 0 17-15,18 0-10 0,14-3 5 16,7-1-37-16,-7 1 9 16,-15-1-28-16,-19 0-15 15,-24 2 1-15,-18 0 0 16,-21 0-2-16,-16 1 2 16,-20-1 1-16,-8 2-3 15,-13 0 0-15,-1 0 2 16,0 0-2-16,0 0-7 15,0 0-9-15,0 0-40 16,-12 0-52-16,-15 0-14 16</inkml:trace>
  <inkml:trace contextRef="#ctx0" brushRef="#br0" timeOffset="5679.13">15651 2959 429 0,'0'0'5'15,"0"0"13"-15,0 0 22 16,0 0 16-16,103-48-28 16,-84 37 7-16,1 2-5 15,-4 1-8-15,-4 2 2 0,-6 2-14 16,-2 2 2-16,-2 1 1 16,1 0 6-16,-3 1-7 15,0 0-1-15,0 0-6 16,0 0 12-16,0 0-17 15,0 0 0-15,-6 5-14 16,-31 12 0-16,-17 9 12 16,-19 10 2-16,-8 3 0 15,-4 3 1-15,5 0-1 16,14-1 5-16,16-6-5 16,12-4 0-16,16-9 0 15,9-5-1-15,6-5 1 16,4-7-19-16,3-2 1 0,0-1-4 15,0-2 8-15,0 0-31 16,12-7-124-16</inkml:trace>
  <inkml:trace contextRef="#ctx0" brushRef="#br0" timeOffset="6269.4">14945 2987 439 0,'0'0'107'16,"0"0"-106"-16,0 0 8 15,0 0 21-15,0 0-14 16,0 0-14-16,-1 5-2 0,1 8 9 16,0 7 15-16,-13 5-4 15,-13-1-12-15,-14 11 7 16,-16 4-8-16,-6 4-1 15,-1 1-6-15,16-4 6 16,23-8-5-16,15-8-1 16,9-7 1-16,0-5-3 15,10-5 3-15,26 0-1 16,14-3 11-16,19-4 3 16,18 0-8-16,7 0 2 15,6-4-5-15,3-3-1 0,1-3-2 16,-7 3-3-16,-9 0 1 15,-18-1 1 1,-22 4 1-16,-17 1 0 0,-17 0 0 16,-5-1 25-16,-6 0 23 15,-3-1-14-15,0-3-13 16,-9-4-8-16,-14 0 0 16,-4-2-11-16,-9-3 3 15,-11-2-4-15,-11-4-1 16,-14-4 0-16,-12 1 0 15,-3-1 0-15,-7 3-1 16,7 1 1-16,1 2 0 16,11 4 0-16,15 6 0 15,14 3 0-15,17 8-5 16,11 0 0-16,1 0-6 0,5 3-41 16,-1 10-6-16,1 3-9 15,4 2-39-15,-1-2-124 16</inkml:trace>
  <inkml:trace contextRef="#ctx0" brushRef="#br0" timeOffset="7681.22">4733 8232 395 0,'0'0'0'0,"0"0"0"16,0 0 19-16,0 0 25 15,0 0 6-15,0 0-22 16,0 0-12-16,-54 13 1 15,54-12 4-15,0-1 3 16,-1 3-9-16,-8 0 0 16,0 2 12-16,6 1-12 15,-2 1-8-15,2-1 4 16,2 0 14-16,1 1-8 16,0-3-9-16,0 0-2 0,0 0-3 15,9 1 5 1,13-1-6-16,11-3 2 0,18-1-2 15,14-3 15-15,20-14-11 16,18-7 0-16,6-5-6 16,5-10 1-16,-6-3-1 15,-11-3 2-15,-10 1-2 16,-23 7 1-16,-18 12 0 16,-16 8 5-16,-10 7-3 15,-8 6-3-15,1 1-1 16,-4 0 0-16,9 1 0 15,4-4-29-15,5 2-29 16,9 0-42-16,-2 1-124 16</inkml:trace>
  <inkml:trace contextRef="#ctx0" brushRef="#br0" timeOffset="8595.08">10455 7885 468 0,'0'0'0'0,"0"0"1"0,0-52 5 16,0 29 51-16,-17-2-21 15,-11-2-34-15,-11 4 17 16,-19-2 5-16,-17 4-7 15,-13 3-15-15,-13 1 1 16,-15 3-2-16,-10 5 5 16,-13 3 7-16,-5 4-10 15,-9 2 1-15,3 2 6 16,1 13 19-16,-2 9 0 16,5 8-4-16,5 12-11 15,14 9-4-15,12 12-1 16,19 5-9-16,11 5 0 0,16 0-11 15,19-5-22-15,24-4 1 16,18-3 13-16,8-5-11 16,20-5-15-16,28-5-6 15,5-5 4-15,6-4 15 16,12-4 13-16,12-7 13 16,21-6 6-16,26-5 4 15,14-7 9-15,19-5 2 16,9-5 31-16,8-3-29 15,7-9-8-15,2-10-9 16,3-5-1-16,-8-8 1 16,-14-6-5-16,-16-6-1 15,-14-3 4-15,-20-4 2 16,-13-5 10-16,-19-5 85 0,-22 0-72 16,-21 2-3-16,-33-1 16 15,-12 9-4-15,-28 4 1 16,-35 5-25-16,-19 8-8 15,-3 5-7-15,6 11-18 16,17 11-21-16,20 10-29 16,15 0-84-16,18 12-339 15</inkml:trace>
  <inkml:trace contextRef="#ctx0" brushRef="#br0" timeOffset="9322.52">14031 8023 147 0,'0'0'108'0,"0"0"-108"16,0 0 78-16,0 0-8 15,0 0 19-15,0 0-5 16,79-48-28-16,-99 40-26 16,-18-2-8-16,-15 2-17 15,-15 1-5-15,-20 4 0 16,-12 3 1-16,-16 0-1 16,-9 3 0-16,-14 9 0 15,-1 8 2-15,-1 5 2 16,-1 7 2-16,7 7 18 0,4 5-8 15,24 3-4 1,23 6-10-16,35-4 0 0,25 3-2 16,24-2-4-16,6 0-13 15,41 0 4-15,24-1-5 16,14-6 4-16,15-1 11 16,12-4 3-16,7-6 4 15,1-5 10-15,9-5-10 16,1-10 15-16,5-4-12 15,1-8 10-15,-1 0-2 16,3-16-4-16,4-10 3 16,-3-9-12-16,2-6 6 0,-2-5-8 15,-5-7 1-15,-2 0-1 16,-19-7 13-16,-21 1 13 16,-32 3-18-16,-24 6 8 15,-27 3 9-15,-9 2-16 16,-32 5-9-16,-31-1-2 15,-13 6-21-15,-7 3-29 16,8 6 13-16,8 9-32 16,9 10-44-16,18 6-198 15</inkml:trace>
  <inkml:trace contextRef="#ctx0" brushRef="#br0" timeOffset="10335.03">18400 8100 463 0,'0'0'15'0,"0"0"-13"16,0 0 58-16,-72-55 4 16,43 41-1-16,-12-2-49 15,-18 0 13-15,-13 3-21 16,-15-1-5-16,-12 3 0 15,-1 7 2-15,-11 3 4 16,-5 1-7-16,-8 1 10 16,-7 14-2-16,4 5 2 0,-1 11-9 15,1 9 7 1,14 8 1-16,8 6-6 0,26 7-3 16,21-2 0-16,25-2-7 15,23-2-7-15,10-4-3 16,9-2-12-16,29-3-1 15,21-4-3-15,11-1 13 16,10-4 10-16,8-4 8 16,5-3-7-16,5-6 7 15,7-3-11-15,1-4-13 16,2-1-13-16,1-5 1 16,3-2 17-16,1-5 4 15,1-4-3-15,-1 0 7 0,-5 0 13 16,-8-4 25-16,-3-9 4 15,-6 1 16-15,-6-5-19 16,-6 0-5 0,1-8 10-16,-5-2-6 0,-13-7 1 15,-8-3-7-15,-11-6-3 16,-1-3 10-16,3-4 24 16,-8 0-25-16,1 3-15 15,-7-1 27-15,-6 8-20 16,-9 2 0-16,-16 3-5 15,0 4 4-15,-38 2-8 16,-37 0-8-16,-28 4-18 16,-16 4-39-16,-20 6-18 15,-2 2 10-15,-1 9-62 0</inkml:trace>
  <inkml:trace contextRef="#ctx0" brushRef="#br0" timeOffset="15264.47">6225 10361 481 0,'0'0'19'15,"0"0"-5"-15,0 0 10 0,0 0 1 16,0 0 5-16,0 0-3 16,0 0-16-16,0 2-10 15,5 1-1-15,20 0-5 16,18 0-1-16,18 1 6 15,12-2 4-15,11 3-4 16,11-2 4-16,1 4-3 16,4-2-1-16,5 0 4 15,-5 5-2-15,8-4-1 16,6 3-1-16,11-1 0 16,14 0 0-16,10 1 0 15,11-2-1-15,3 0 1 16,4 0-2-16,-1-1-8 0,3 0 4 15,0-2-1 1,-2 3 4-16,3-1 1 0,-8 1-5 16,-5-2-6-16,0 2 2 15,-13-4 2-15,1 3-3 16,-14-1 0-16,-1 1-3 16,-15-3 3-16,-9 1 0 15,-11-2 3-15,-10 0 2 16,-7 3 6-16,-1-4 1 15,-3 1 2-15,-18-2-2 0,-5 0 1 16,-11 0 13 0,-10 0 10-16,-6 0 8 0,-7 0-4 15,-7 0 1-15,-3 0-4 16,-4 0-4-16,-3 0-12 16,0 0-9-16,0 0-7 15,-6 1-57-15,-24-1-174 16</inkml:trace>
  <inkml:trace contextRef="#ctx0" brushRef="#br0" timeOffset="16827.37">4373 12588 522 0,'0'0'9'0,"0"0"-9"15,0 0-4-15,0 0 4 16,0 0 0-16,0 0 7 16,-62 19-6-16,62-19-1 15,0 0 1-15,0 0 14 0,0 0 3 16,4 0 16-16,7-7 6 15,-4-3-17-15,-7-4-11 16,0 4 2-16,-10 1 2 16,-32 2-15-16,-18 4-1 15,-22 3-5-15,-11 4 1 16,-3 13-4-16,2 8 6 16,18 4 0-16,25 3 1 15,21 7 1-15,26 0 0 16,4 4-1-16,43 0-3 15,18 3 3-15,9 4-2 16,6 0 0-16,-1 0 1 16,-9 3-11-16,-10 1 12 15,-14 4 0-15,-21 0 0 16,-12 2 2-16,-9 1-2 0,-7-3 1 16,-29-2 0-16,-15-6 0 15,-10-1 10-15,-6-5-8 16,-5 1 13-16,2-1-10 15,0-10-1-15,15-6 2 16,17-5-1-16,13-7 0 16,13-8-5-16,6-1-5 15,6-2 4-15,0 0 0 16,6 1-5-16,22-1 2 16,5 6 4-16,5 5-2 0,-4 7 2 15,-2 5-1 1,-9 8-31-16,-10 7 32 0,-10 5 0 15,-3 4 0-15,0 4 0 16,-13-1-1-16,-13-1 1 16,-4 1 8-16,-11-1-6 15,1 1 10-15,-9-3-2 16,-2-2-10-16,2 2 11 16,8-1-3-16,4-1-6 15,9-3 12-15,11-5-8 16,17-2-5-16,0-5-1 15,27-6-5-15,24-3-14 16,22-5 8-16,15-4 8 16,12-1-9-16,10-9-4 0,1 2-86 15,-14-5 87-15,-6-4-33 16,-20 0-107-16,-8 0 56 16,-18 0 99-16,-20-4 4 15,-16 2 48-15,-9 2 63 16,0-2 20-16,0 1-64 15,-9 1-31-15,-2-1-18 16,-6 1-22-16,-1 0-14 16,1 0-70-16,-2 0-158 15</inkml:trace>
  <inkml:trace contextRef="#ctx0" brushRef="#br0" timeOffset="21863.59">785 7696 509 0,'0'0'15'16,"0"0"-15"-16,0 0 21 0,0 0 43 15,0 0-20-15,0 0-8 16,0 0-7-16,0 0 1 16,0-25-7-16,0 25-5 15,0 0-2-15,4 0-9 16,8 7-7-16,11 10-16 15,7 10 16-15,5 11 2 16,0-1 0-16,0 2 0 16,-6-5-2-16,-7-4-8 15,2-7-34-15,-11-6-20 16,-2-7-25-16,-4-7-31 16,-7-3-118-16</inkml:trace>
  <inkml:trace contextRef="#ctx0" brushRef="#br0" timeOffset="22047.37">658 7511 874 0,'0'0'0'16,"0"0"-4"-16,0 0 4 15,0 0 0-15,0 0 0 16,0 0-16-16,-95-21-43 15,95 21-74-15,9 11 20 16,12-2-22-16</inkml:trace>
  <inkml:trace contextRef="#ctx0" brushRef="#br0" timeOffset="22449.47">1046 7543 576 0,'0'0'5'0,"0"0"-5"16,0 0 0-16,37 53 9 16,-19-35 10-16,6 3-8 15,0 1-4-15,4-1-4 16,-4-3-2-16,-3-3-1 16,-8-5 0-16,-8-4 0 0,1-6 0 15,-6 0 0 1,0-3 18-16,0-14 25 0,0-8-40 15,0-5-3-15,0 1 0 16,4 5-2-16,10 4 2 16,-2 11-1-16,1 2 1 15,8 4 0-15,-3 3 1 16,7 0 0-16,8 5 1 16,3 6 2-16,10 6-1 15,-3 3-2-15,-1 1 2 16,-12 2-3-16,-2-2-5 15,-10 0 0-15,-5-2-21 16,-2-8-14-16,-8 0-64 16,-3-7-41-16</inkml:trace>
  <inkml:trace contextRef="#ctx0" brushRef="#br0" timeOffset="23037.13">1635 7525 644 0,'0'0'18'0,"0"0"-18"15,0 0 0-15,0 0 0 16,139 45 7-16,-102-25-6 16,-7 3 2-16,-8-1 1 15,-11-3-4-15,-11-2 2 0,0-5 6 16,0-4 4-16,-6-1 3 15,-8-6-5-15,-7-1 26 16,1-3-2-16,0-14-22 16,4-8-12-16,10-2 0 15,6-4-4-15,0 5 3 16,22 2-2-16,9 9 3 16,-4 4 0-16,-1 7-3 15,4 4-1-15,1 0 2 16,3 0 1-16,0 6 1 15,-1 4 1-15,0-2 1 16,-6 5-1-16,-6-6 0 0,-2-2-1 16,-3 0-4-1,-8-3-7-15,6-2-9 0,-2 0 9 16,5-7 9-16,0-10 1 16,-5-6-2-16,-9-2-5 15,-3-2 6-15,-6 3 2 16,-18 4 3-16,1 6 10 15,1 6 23-15,9 4-6 16,-2 4-9-16,0 3-20 16,7 8 0-16,2 5-1 15,6 4 0-15,0 1 0 16,14 2-1-16,21 0 1 16,-1-3-4-16,9-2-23 15,5-6-30-15,-5-7 0 16,-7-4-19-16,-7-1-46 0,-20-11 43 15</inkml:trace>
  <inkml:trace contextRef="#ctx0" brushRef="#br0" timeOffset="23277.56">2332 7381 421 0,'0'0'99'0,"0"0"-46"16,0 0-16-16,0 0-10 15,0 0 9-15,162-14-9 16,-92 17-12-16,-13 5-8 15,-17 0-4-15,-22 0-2 16,-16 1-1-16,-2-1 13 16,-8 1 40-16,-11-4-29 0,-5-3-12 15,5-2 3-15,2-2-7 16,0-12-8-16,9-7-1 16,8-9-37-16,0-2-13 15,33-4-7-15,22 2-25 16,12 5-64-16,12 4 13 15</inkml:trace>
  <inkml:trace contextRef="#ctx0" brushRef="#br0" timeOffset="23534.06">3242 7059 18 0,'0'0'565'0,"0"0"-510"16,0 0-1-16,0 0-4 15,0 0-15-15,0 0-11 0,-4144 3-22 16,8225 20 8-16,-4077 5 2 15,32 5-6-15,16 8-3 16,17 5 2-16,4 3-5 16,7-3 0-16,-18-10 4 15,-23-7-4-15,-14-12-3 16,-24-7 0-16,-1-3 1 16,0-6 1-16,-27-1 0 15,-22-8-5-15,-15-14-74 16,-17-7-75-16,-11-12 6 15,-17-8-294-15</inkml:trace>
  <inkml:trace contextRef="#ctx0" brushRef="#br0" timeOffset="23637.71">2815 7040 516 0,'0'0'78'0,"0"0"-29"0,10-54-41 16,43 38-3-16,18-1-5 16,13 3-28-16,-1 4-26 15,-6 3-98-15,-9 7-144 16</inkml:trace>
  <inkml:trace contextRef="#ctx0" brushRef="#br0" timeOffset="23918.19">3510 7045 465 0,'0'0'22'0,"0"0"64"16,0 51-22-16,0-35-20 16,15-1-21-16,8-3-12 0,10-2 0 15,9-2-7 1,10-5-2-16,6-3 0 0,-6 0 1 15,-5-11-3-15,-17-6-4 16,-21-2-2-16,-9-5 5 16,0-1 1-16,-33 1-4 15,-6 2 4-15,-10 8 0 16,3 9-1-16,-3 3-1 16,7 2 0-16,7 3 2 15,12 8-11-15,23-4-56 16,0 3-54-16,18-5-58 15</inkml:trace>
  <inkml:trace contextRef="#ctx0" brushRef="#br0" timeOffset="24096.59">3963 7047 369 0,'0'0'142'0,"0"0"-128"16,0 0 34-16,0 0-7 15,0 0-5-15,0 0 0 16,0 48-6-16,0-31-19 15,0 0 0-15,17-3-9 16,-2-3 3-16,-1-2-5 16,2-6-5-16,-4-3-20 15,-4 0-59-15,-3-7 4 16,-5-13-159-16</inkml:trace>
  <inkml:trace contextRef="#ctx0" brushRef="#br0" timeOffset="24248.84">3704 6852 649 0,'0'0'1'0,"0"0"8"16,0 0 26-16,0 0-35 15,0 0-2-15,0 0-17 16,37-3 13-16,0 3-47 16,5 0-76-16,-6 3-77 15</inkml:trace>
  <inkml:trace contextRef="#ctx0" brushRef="#br0" timeOffset="24582.49">4142 6939 450 0,'0'0'22'0,"0"0"51"0,0 0-25 16,54 45-37-16,-43-33-4 16,-4-4 7-16,-6-1-9 15,-1-7 7-15,0 2-4 16,0-2 5-16,0 0 8 15,-5-5 33-15,-9-9-43 16,2-6-11-16,5-6-22 16,7-1-11-16,0 1 1 15,0 6 18-15,25 6 10 16,6 5 3-16,3 6-6 16,7 3 5-16,7 0 2 15,2 6 0-15,5 8 12 16,-1 3 0-16,-3 6-8 0,-8 1 3 15,-7-1-6 1,-12-1-1-16,-11 0-1 0,-13 3-37 16,-4 4-90-16</inkml:trace>
  <inkml:trace contextRef="#ctx0" brushRef="#br0" timeOffset="25068.84">2063 7894 628 0,'0'0'9'16,"0"0"-2"-16,0 0-7 16,125 71 38-16,-54-21-17 15,20 8-1-15,7 5-16 0,-1 0-4 16,-6-2-4-16,-16-4-9 15,-16-13-15-15,-14-12 3 16,-19-14 23-16,-9-10 2 16,-5-8 12-16,-4-4 48 15,-1-14 49-15,0-13-71 16,-4-13-11-16,-3-9-17 16,0-12-8-16,-20-11-2 15,-5-2-2-15,-3 10-11 16,9 18-15-16,8 24 15 15,3 17-2-15,8 9-29 16,0 0-118-16,7 10-28 0,17 8-65 16</inkml:trace>
  <inkml:trace contextRef="#ctx0" brushRef="#br0" timeOffset="25426.74">3363 7827 737 0,'0'0'10'16,"0"0"5"-16,0 0 25 16,-170-3-36-16,110 23-2 15,6 6 1-15,10 3-3 16,12 0 0-16,21 0 1 16,11 0-2-16,0-2-4 0,41 0-29 15,14-6-22 1,16-1-10-16,12-6-21 0,6-5-24 15,-1-1-46-15,-5 0 87 16,-15-4 70-16,-25 3 32 16,-22-2 75-16,-17-2-18 15,-4 4 41-15,-19 1-5 16,-36 6-27-16,-15 8-45 16,-17 1-14-16,-9 2 9 15,-6-1-30-15,2-1-16 16,12-5-2-16,16-6-42 15,15-10-77-15,17-2-132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70794-329C-4C05-8743-EBF96C717780}" type="datetimeFigureOut">
              <a:rPr lang="en-US" smtClean="0"/>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897CE-0151-4BC2-A687-9E12B4028934}" type="slidenum">
              <a:rPr lang="en-US" smtClean="0"/>
              <a:t>‹#›</a:t>
            </a:fld>
            <a:endParaRPr lang="en-US"/>
          </a:p>
        </p:txBody>
      </p:sp>
    </p:spTree>
    <p:extLst>
      <p:ext uri="{BB962C8B-B14F-4D97-AF65-F5344CB8AC3E}">
        <p14:creationId xmlns:p14="http://schemas.microsoft.com/office/powerpoint/2010/main" val="3018115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DB2F4F-F490-457D-907F-BAF0F72675BE}" type="slidenum">
              <a:rPr lang="en-US" altLang="en-US" sz="1200" smtClean="0"/>
              <a:pPr/>
              <a:t>2</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826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D3B60C-3607-43CF-85F0-66754720F01E}" type="slidenum">
              <a:rPr lang="en-US" altLang="en-US" sz="1200" smtClean="0"/>
              <a:pPr/>
              <a:t>13</a:t>
            </a:fld>
            <a:endParaRPr lang="en-US" altLang="en-US" sz="1200"/>
          </a:p>
        </p:txBody>
      </p:sp>
      <p:sp>
        <p:nvSpPr>
          <p:cNvPr id="26627" name="Rectangle 2"/>
          <p:cNvSpPr>
            <a:spLocks noGrp="1" noRot="1" noChangeAspect="1" noChangeArrowheads="1" noTextEdit="1"/>
          </p:cNvSpPr>
          <p:nvPr>
            <p:ph type="sldImg"/>
          </p:nvPr>
        </p:nvSpPr>
        <p:spPr>
          <a:xfrm>
            <a:off x="1187450" y="703263"/>
            <a:ext cx="4622800" cy="3467100"/>
          </a:xfrm>
          <a:ln/>
        </p:spPr>
      </p:sp>
      <p:sp>
        <p:nvSpPr>
          <p:cNvPr id="266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9983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3824E04-8549-49C7-BEF3-5943D1853E11}" type="slidenum">
              <a:rPr lang="en-US" altLang="en-US" sz="1200" smtClean="0"/>
              <a:pPr/>
              <a:t>20</a:t>
            </a:fld>
            <a:endParaRPr lang="en-US" altLang="en-US" sz="1200"/>
          </a:p>
        </p:txBody>
      </p:sp>
      <p:sp>
        <p:nvSpPr>
          <p:cNvPr id="34819" name="Rectangle 2"/>
          <p:cNvSpPr>
            <a:spLocks noGrp="1" noRot="1" noChangeAspect="1" noChangeArrowheads="1" noTextEdit="1"/>
          </p:cNvSpPr>
          <p:nvPr>
            <p:ph type="sldImg"/>
          </p:nvPr>
        </p:nvSpPr>
        <p:spPr>
          <a:xfrm>
            <a:off x="417513" y="703263"/>
            <a:ext cx="6162675" cy="3467100"/>
          </a:xfrm>
          <a:ln/>
        </p:spPr>
      </p:sp>
      <p:sp>
        <p:nvSpPr>
          <p:cNvPr id="348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4667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48ECED0-BF9E-4328-A29A-50181E148CD5}" type="slidenum">
              <a:rPr lang="en-US" altLang="en-US" sz="1200" smtClean="0"/>
              <a:pPr/>
              <a:t>22</a:t>
            </a:fld>
            <a:endParaRPr lang="en-US" altLang="en-US" sz="1200"/>
          </a:p>
        </p:txBody>
      </p:sp>
      <p:sp>
        <p:nvSpPr>
          <p:cNvPr id="37891" name="Rectangle 2"/>
          <p:cNvSpPr>
            <a:spLocks noGrp="1" noRot="1" noChangeAspect="1" noChangeArrowheads="1" noTextEdit="1"/>
          </p:cNvSpPr>
          <p:nvPr>
            <p:ph type="sldImg"/>
          </p:nvPr>
        </p:nvSpPr>
        <p:spPr>
          <a:xfrm>
            <a:off x="1187450" y="703263"/>
            <a:ext cx="4622800" cy="3467100"/>
          </a:xfrm>
          <a:ln/>
        </p:spPr>
      </p:sp>
      <p:sp>
        <p:nvSpPr>
          <p:cNvPr id="378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191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82D1F3C-B6CD-47DF-B35B-03BEDB23B123}" type="slidenum">
              <a:rPr lang="en-US" altLang="en-US" sz="1200" smtClean="0"/>
              <a:pPr/>
              <a:t>23</a:t>
            </a:fld>
            <a:endParaRPr lang="en-US" altLang="en-US" sz="1200"/>
          </a:p>
        </p:txBody>
      </p:sp>
      <p:sp>
        <p:nvSpPr>
          <p:cNvPr id="39939" name="Rectangle 2"/>
          <p:cNvSpPr>
            <a:spLocks noGrp="1" noRot="1" noChangeAspect="1" noChangeArrowheads="1" noTextEdit="1"/>
          </p:cNvSpPr>
          <p:nvPr>
            <p:ph type="sldImg"/>
          </p:nvPr>
        </p:nvSpPr>
        <p:spPr>
          <a:xfrm>
            <a:off x="1177925" y="695325"/>
            <a:ext cx="4641850" cy="3481388"/>
          </a:xfrm>
          <a:ln/>
        </p:spPr>
      </p:sp>
      <p:sp>
        <p:nvSpPr>
          <p:cNvPr id="3994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288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EAF5D2-06B5-4101-A886-4AD53CA28E13}" type="slidenum">
              <a:rPr lang="en-US" altLang="en-US" sz="1200" smtClean="0"/>
              <a:pPr/>
              <a:t>25</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334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12ADC5-5776-4064-B9FB-D6802194618B}" type="slidenum">
              <a:rPr lang="en-US" altLang="en-US" sz="1200" smtClean="0"/>
              <a:pPr/>
              <a:t>26</a:t>
            </a:fld>
            <a:endParaRPr lang="en-US" altLang="en-US" sz="1200"/>
          </a:p>
        </p:txBody>
      </p:sp>
      <p:sp>
        <p:nvSpPr>
          <p:cNvPr id="45059" name="Rectangle 2"/>
          <p:cNvSpPr>
            <a:spLocks noGrp="1" noRot="1" noChangeAspect="1" noChangeArrowheads="1" noTextEdit="1"/>
          </p:cNvSpPr>
          <p:nvPr>
            <p:ph type="sldImg"/>
          </p:nvPr>
        </p:nvSpPr>
        <p:spPr>
          <a:xfrm>
            <a:off x="1177925" y="695325"/>
            <a:ext cx="4641850" cy="3481388"/>
          </a:xfrm>
          <a:ln/>
        </p:spPr>
      </p:sp>
      <p:sp>
        <p:nvSpPr>
          <p:cNvPr id="4506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8246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E4A5D-0E95-4F59-BE33-76E538FA995B}" type="slidenum">
              <a:rPr lang="en-US" altLang="en-US" sz="1200" smtClean="0"/>
              <a:pPr/>
              <a:t>31</a:t>
            </a:fld>
            <a:endParaRPr lang="en-US" altLang="en-US" sz="1200"/>
          </a:p>
        </p:txBody>
      </p:sp>
      <p:sp>
        <p:nvSpPr>
          <p:cNvPr id="51203" name="Rectangle 2"/>
          <p:cNvSpPr>
            <a:spLocks noGrp="1" noRot="1" noChangeAspect="1" noChangeArrowheads="1" noTextEdit="1"/>
          </p:cNvSpPr>
          <p:nvPr>
            <p:ph type="sldImg"/>
          </p:nvPr>
        </p:nvSpPr>
        <p:spPr>
          <a:xfrm>
            <a:off x="404813" y="695325"/>
            <a:ext cx="6188075" cy="3481388"/>
          </a:xfrm>
          <a:ln/>
        </p:spPr>
      </p:sp>
      <p:sp>
        <p:nvSpPr>
          <p:cNvPr id="5120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97636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0E8ED2-7DE8-458D-9849-891E82E6A8DA}" type="slidenum">
              <a:rPr lang="en-US" altLang="en-US" sz="1200" smtClean="0"/>
              <a:pPr/>
              <a:t>32</a:t>
            </a:fld>
            <a:endParaRPr lang="en-US" altLang="en-US" sz="1200"/>
          </a:p>
        </p:txBody>
      </p:sp>
      <p:sp>
        <p:nvSpPr>
          <p:cNvPr id="53251" name="Rectangle 2"/>
          <p:cNvSpPr>
            <a:spLocks noGrp="1" noRot="1" noChangeAspect="1" noChangeArrowheads="1" noTextEdit="1"/>
          </p:cNvSpPr>
          <p:nvPr>
            <p:ph type="sldImg"/>
          </p:nvPr>
        </p:nvSpPr>
        <p:spPr>
          <a:xfrm>
            <a:off x="404813" y="695325"/>
            <a:ext cx="6188075" cy="3481388"/>
          </a:xfrm>
          <a:ln/>
        </p:spPr>
      </p:sp>
      <p:sp>
        <p:nvSpPr>
          <p:cNvPr id="5325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472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2FA55C4-44F3-41C2-951C-26428CD321B7}" type="slidenum">
              <a:rPr lang="en-US" altLang="en-US" sz="1200" smtClean="0"/>
              <a:pPr/>
              <a:t>3</a:t>
            </a:fld>
            <a:endParaRPr lang="en-US" altLang="en-US" sz="1200"/>
          </a:p>
        </p:txBody>
      </p:sp>
      <p:sp>
        <p:nvSpPr>
          <p:cNvPr id="8195" name="Rectangle 2"/>
          <p:cNvSpPr>
            <a:spLocks noChangeArrowheads="1"/>
          </p:cNvSpPr>
          <p:nvPr/>
        </p:nvSpPr>
        <p:spPr bwMode="auto">
          <a:xfrm>
            <a:off x="396557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8196" name="Rectangle 3"/>
          <p:cNvSpPr>
            <a:spLocks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8197" name="Rectangle 4"/>
          <p:cNvSpPr>
            <a:spLocks noChangeArrowheads="1"/>
          </p:cNvSpPr>
          <p:nvPr/>
        </p:nvSpPr>
        <p:spPr bwMode="auto">
          <a:xfrm>
            <a:off x="0"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8198" name="Rectangle 5"/>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8199" name="Rectangle 6"/>
          <p:cNvSpPr>
            <a:spLocks noGrp="1" noRot="1" noChangeAspect="1" noChangeArrowheads="1" noTextEdit="1"/>
          </p:cNvSpPr>
          <p:nvPr>
            <p:ph type="sldImg"/>
          </p:nvPr>
        </p:nvSpPr>
        <p:spPr>
          <a:xfrm>
            <a:off x="1187450" y="703263"/>
            <a:ext cx="4622800" cy="3467100"/>
          </a:xfrm>
          <a:ln w="12700" cap="flat"/>
        </p:spPr>
      </p:sp>
      <p:sp>
        <p:nvSpPr>
          <p:cNvPr id="8200" name="Rectangle 7"/>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9771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024350C-21D6-4361-BB6E-43C7F08B4C34}" type="slidenum">
              <a:rPr lang="en-US" altLang="en-US" sz="1200" smtClean="0"/>
              <a:pPr/>
              <a:t>4</a:t>
            </a:fld>
            <a:endParaRPr lang="en-US" altLang="en-US" sz="1200"/>
          </a:p>
        </p:txBody>
      </p:sp>
      <p:sp>
        <p:nvSpPr>
          <p:cNvPr id="10243" name="Rectangle 2"/>
          <p:cNvSpPr>
            <a:spLocks noGrp="1" noRot="1" noChangeAspect="1" noChangeArrowheads="1" noTextEdit="1"/>
          </p:cNvSpPr>
          <p:nvPr>
            <p:ph type="sldImg"/>
          </p:nvPr>
        </p:nvSpPr>
        <p:spPr>
          <a:xfrm>
            <a:off x="1187450" y="703263"/>
            <a:ext cx="4622800" cy="3467100"/>
          </a:xfrm>
          <a:ln/>
        </p:spPr>
      </p:sp>
      <p:sp>
        <p:nvSpPr>
          <p:cNvPr id="102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1035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68C93A-814B-4ED9-BA20-FA5A2F4473D5}" type="slidenum">
              <a:rPr lang="en-US" altLang="en-US" sz="1200" smtClean="0"/>
              <a:pPr/>
              <a:t>5</a:t>
            </a:fld>
            <a:endParaRPr lang="en-US" altLang="en-US" sz="1200"/>
          </a:p>
        </p:txBody>
      </p:sp>
      <p:sp>
        <p:nvSpPr>
          <p:cNvPr id="12291" name="Rectangle 2"/>
          <p:cNvSpPr>
            <a:spLocks noGrp="1" noRot="1" noChangeAspect="1" noChangeArrowheads="1" noTextEdit="1"/>
          </p:cNvSpPr>
          <p:nvPr>
            <p:ph type="sldImg"/>
          </p:nvPr>
        </p:nvSpPr>
        <p:spPr>
          <a:xfrm>
            <a:off x="1187450" y="703263"/>
            <a:ext cx="4622800" cy="3467100"/>
          </a:xfrm>
          <a:ln/>
        </p:spPr>
      </p:sp>
      <p:sp>
        <p:nvSpPr>
          <p:cNvPr id="122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4809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0B9CD9-1D06-4C97-B326-8B63A4AE8CBA}" type="slidenum">
              <a:rPr lang="en-US" altLang="en-US" sz="1200" smtClean="0"/>
              <a:pPr/>
              <a:t>7</a:t>
            </a:fld>
            <a:endParaRPr lang="en-US" altLang="en-US" sz="1200"/>
          </a:p>
        </p:txBody>
      </p:sp>
      <p:sp>
        <p:nvSpPr>
          <p:cNvPr id="15363" name="Rectangle 2"/>
          <p:cNvSpPr>
            <a:spLocks noGrp="1" noRot="1" noChangeAspect="1" noChangeArrowheads="1" noTextEdit="1"/>
          </p:cNvSpPr>
          <p:nvPr>
            <p:ph type="sldImg"/>
          </p:nvPr>
        </p:nvSpPr>
        <p:spPr>
          <a:xfrm>
            <a:off x="1187450" y="703263"/>
            <a:ext cx="4622800" cy="3467100"/>
          </a:xfrm>
          <a:ln/>
        </p:spPr>
      </p:sp>
      <p:sp>
        <p:nvSpPr>
          <p:cNvPr id="153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168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882F2DD-6B24-4BB5-9C28-6FFB0439C19B}" type="slidenum">
              <a:rPr lang="en-US" altLang="en-US" sz="1200" smtClean="0">
                <a:solidFill>
                  <a:srgbClr val="000000"/>
                </a:solidFill>
              </a:rPr>
              <a:pPr/>
              <a:t>8</a:t>
            </a:fld>
            <a:endParaRPr lang="en-US" altLang="en-US" sz="1200">
              <a:solidFill>
                <a:srgbClr val="000000"/>
              </a:solidFill>
            </a:endParaRPr>
          </a:p>
        </p:txBody>
      </p:sp>
      <p:sp>
        <p:nvSpPr>
          <p:cNvPr id="17411" name="Rectangle 2"/>
          <p:cNvSpPr>
            <a:spLocks noGrp="1" noRot="1" noChangeAspect="1" noChangeArrowheads="1" noTextEdit="1"/>
          </p:cNvSpPr>
          <p:nvPr>
            <p:ph type="sldImg"/>
          </p:nvPr>
        </p:nvSpPr>
        <p:spPr>
          <a:xfrm>
            <a:off x="1187450" y="703263"/>
            <a:ext cx="4622800" cy="3467100"/>
          </a:xfrm>
          <a:ln/>
        </p:spPr>
      </p:sp>
      <p:sp>
        <p:nvSpPr>
          <p:cNvPr id="174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4513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174AE2-B565-4EB2-A44F-781DA48B4462}" type="slidenum">
              <a:rPr lang="en-US" altLang="en-US" sz="1200" smtClean="0"/>
              <a:pPr/>
              <a:t>9</a:t>
            </a:fld>
            <a:endParaRPr lang="en-US" altLang="en-US" sz="1200"/>
          </a:p>
        </p:txBody>
      </p:sp>
      <p:sp>
        <p:nvSpPr>
          <p:cNvPr id="19459" name="Rectangle 2"/>
          <p:cNvSpPr>
            <a:spLocks noGrp="1" noRot="1" noChangeAspect="1" noChangeArrowheads="1" noTextEdit="1"/>
          </p:cNvSpPr>
          <p:nvPr>
            <p:ph type="sldImg"/>
          </p:nvPr>
        </p:nvSpPr>
        <p:spPr>
          <a:xfrm>
            <a:off x="1187450" y="703263"/>
            <a:ext cx="4622800" cy="3467100"/>
          </a:xfrm>
          <a:ln/>
        </p:spPr>
      </p:sp>
      <p:sp>
        <p:nvSpPr>
          <p:cNvPr id="194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221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FF41A0-F34E-44EE-B9B2-9CDB139854A3}" type="slidenum">
              <a:rPr lang="en-US" altLang="en-US" sz="1200" smtClean="0"/>
              <a:pPr/>
              <a:t>11</a:t>
            </a:fld>
            <a:endParaRPr lang="en-US" altLang="en-US" sz="1200"/>
          </a:p>
        </p:txBody>
      </p:sp>
      <p:sp>
        <p:nvSpPr>
          <p:cNvPr id="22531" name="Rectangle 2"/>
          <p:cNvSpPr>
            <a:spLocks noGrp="1" noRot="1" noChangeAspect="1" noChangeArrowheads="1" noTextEdit="1"/>
          </p:cNvSpPr>
          <p:nvPr>
            <p:ph type="sldImg"/>
          </p:nvPr>
        </p:nvSpPr>
        <p:spPr>
          <a:xfrm>
            <a:off x="1187450" y="703263"/>
            <a:ext cx="4622800" cy="3467100"/>
          </a:xfrm>
          <a:ln/>
        </p:spPr>
      </p:sp>
      <p:sp>
        <p:nvSpPr>
          <p:cNvPr id="2253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755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8374EEC-0E8D-4B18-BED4-1F81C024FA09}" type="slidenum">
              <a:rPr lang="en-US" altLang="en-US" sz="1200" smtClean="0"/>
              <a:pPr/>
              <a:t>12</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8514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31B65F-83DE-4386-969E-053737EB7090}"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80602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1B65F-83DE-4386-969E-053737EB7090}"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38494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1B65F-83DE-4386-969E-053737EB7090}"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318439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1B65F-83DE-4386-969E-053737EB7090}"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134693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31B65F-83DE-4386-969E-053737EB7090}"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284400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31B65F-83DE-4386-969E-053737EB7090}"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17509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31B65F-83DE-4386-969E-053737EB7090}"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289103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31B65F-83DE-4386-969E-053737EB7090}"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380616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1B65F-83DE-4386-969E-053737EB7090}"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32913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31B65F-83DE-4386-969E-053737EB7090}"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176066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31B65F-83DE-4386-969E-053737EB7090}"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89068-C7F7-4B07-94AD-E64F527EF321}" type="slidenum">
              <a:rPr lang="en-US" smtClean="0"/>
              <a:t>‹#›</a:t>
            </a:fld>
            <a:endParaRPr lang="en-US"/>
          </a:p>
        </p:txBody>
      </p:sp>
    </p:spTree>
    <p:extLst>
      <p:ext uri="{BB962C8B-B14F-4D97-AF65-F5344CB8AC3E}">
        <p14:creationId xmlns:p14="http://schemas.microsoft.com/office/powerpoint/2010/main" val="186970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1B65F-83DE-4386-969E-053737EB7090}"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89068-C7F7-4B07-94AD-E64F527EF321}" type="slidenum">
              <a:rPr lang="en-US" smtClean="0"/>
              <a:t>‹#›</a:t>
            </a:fld>
            <a:endParaRPr lang="en-US"/>
          </a:p>
        </p:txBody>
      </p:sp>
    </p:spTree>
    <p:extLst>
      <p:ext uri="{BB962C8B-B14F-4D97-AF65-F5344CB8AC3E}">
        <p14:creationId xmlns:p14="http://schemas.microsoft.com/office/powerpoint/2010/main" val="237181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2.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7.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3.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1.emf"/><Relationship Id="rId4" Type="http://schemas.openxmlformats.org/officeDocument/2006/relationships/customXml" Target="../ink/ink12.xml"/></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2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23.xml"/></Relationships>
</file>

<file path=ppt/slides/_rels/slide3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631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ea typeface="ＭＳ Ｐゴシック" panose="020B0600070205080204" pitchFamily="34" charset="-128"/>
            </a:endParaRPr>
          </a:p>
        </p:txBody>
      </p:sp>
      <p:sp>
        <p:nvSpPr>
          <p:cNvPr id="20483" name="Content Placeholder 2"/>
          <p:cNvSpPr>
            <a:spLocks noGrp="1"/>
          </p:cNvSpPr>
          <p:nvPr>
            <p:ph idx="1"/>
          </p:nvPr>
        </p:nvSpPr>
        <p:spPr/>
        <p:txBody>
          <a:bodyPr/>
          <a:lstStyle/>
          <a:p>
            <a:r>
              <a:rPr lang="en-US" altLang="en-US"/>
              <a:t>There are in fact three forms of outer join:</a:t>
            </a:r>
          </a:p>
          <a:p>
            <a:r>
              <a:rPr lang="en-US" altLang="en-US"/>
              <a:t> The </a:t>
            </a:r>
            <a:r>
              <a:rPr lang="en-US" altLang="en-US" b="1"/>
              <a:t>left outer join </a:t>
            </a:r>
            <a:r>
              <a:rPr lang="en-US" altLang="en-US"/>
              <a:t>preserves tuples only in the relation named before (to the left of) the </a:t>
            </a:r>
            <a:r>
              <a:rPr lang="en-US" altLang="en-US" b="1"/>
              <a:t>left outer join </a:t>
            </a:r>
            <a:r>
              <a:rPr lang="en-US" altLang="en-US"/>
              <a:t>operation</a:t>
            </a:r>
          </a:p>
          <a:p>
            <a:r>
              <a:rPr lang="en-US" altLang="en-US"/>
              <a:t>The </a:t>
            </a:r>
            <a:r>
              <a:rPr lang="en-US" altLang="en-US" b="1"/>
              <a:t>right outer join </a:t>
            </a:r>
            <a:r>
              <a:rPr lang="en-US" altLang="en-US"/>
              <a:t>preserves tuples only in the relation named after (to the right of) the </a:t>
            </a:r>
            <a:r>
              <a:rPr lang="en-US" altLang="en-US" b="1"/>
              <a:t>right outer join </a:t>
            </a:r>
            <a:r>
              <a:rPr lang="en-US" altLang="en-US"/>
              <a:t>operation.</a:t>
            </a:r>
          </a:p>
          <a:p>
            <a:r>
              <a:rPr lang="en-US" altLang="en-US"/>
              <a:t>The </a:t>
            </a:r>
            <a:r>
              <a:rPr lang="en-US" altLang="en-US" b="1"/>
              <a:t>full outer join </a:t>
            </a:r>
            <a:r>
              <a:rPr lang="en-US" altLang="en-US"/>
              <a:t>preserves tuples in both relations.  </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l="375" t="32004" r="375" b="31503"/>
          <a:stretch>
            <a:fillRect/>
          </a:stretch>
        </p:blipFill>
        <p:spPr bwMode="auto">
          <a:xfrm>
            <a:off x="2646363" y="4421188"/>
            <a:ext cx="7085012"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75280" y="2900520"/>
              <a:ext cx="7481160" cy="3354480"/>
            </p14:xfrm>
          </p:contentPart>
        </mc:Choice>
        <mc:Fallback xmlns="">
          <p:pic>
            <p:nvPicPr>
              <p:cNvPr id="3" name="Ink 2"/>
              <p:cNvPicPr/>
              <p:nvPr/>
            </p:nvPicPr>
            <p:blipFill>
              <a:blip r:embed="rId4"/>
              <a:stretch>
                <a:fillRect/>
              </a:stretch>
            </p:blipFill>
            <p:spPr>
              <a:xfrm>
                <a:off x="2669880" y="2892960"/>
                <a:ext cx="7494120" cy="3370680"/>
              </a:xfrm>
              <a:prstGeom prst="rect">
                <a:avLst/>
              </a:prstGeom>
            </p:spPr>
          </p:pic>
        </mc:Fallback>
      </mc:AlternateContent>
    </p:spTree>
    <p:extLst>
      <p:ext uri="{BB962C8B-B14F-4D97-AF65-F5344CB8AC3E}">
        <p14:creationId xmlns:p14="http://schemas.microsoft.com/office/powerpoint/2010/main" val="376911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a:ea typeface="+mj-ea"/>
              </a:rPr>
              <a:t>Left Outer Join</a:t>
            </a:r>
          </a:p>
        </p:txBody>
      </p:sp>
      <p:sp>
        <p:nvSpPr>
          <p:cNvPr id="21507" name="Rectangle 3"/>
          <p:cNvSpPr>
            <a:spLocks noChangeArrowheads="1"/>
          </p:cNvSpPr>
          <p:nvPr/>
        </p:nvSpPr>
        <p:spPr bwMode="auto">
          <a:xfrm>
            <a:off x="2182814" y="1312864"/>
            <a:ext cx="552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buClr>
                <a:schemeClr val="tx2"/>
              </a:buClr>
              <a:buSzPct val="90000"/>
              <a:buFont typeface="Monotype Sorts" charset="2"/>
              <a:buChar char="n"/>
            </a:pPr>
            <a:r>
              <a:rPr lang="en-US" altLang="en-US" sz="2000" i="1"/>
              <a:t>  course</a:t>
            </a:r>
            <a:r>
              <a:rPr lang="en-US" altLang="en-US" sz="2000"/>
              <a:t> </a:t>
            </a:r>
            <a:r>
              <a:rPr lang="en-US" altLang="en-US" sz="2000" b="1">
                <a:solidFill>
                  <a:srgbClr val="FF0000"/>
                </a:solidFill>
              </a:rPr>
              <a:t>natural left outer join</a:t>
            </a:r>
            <a:r>
              <a:rPr lang="en-US" altLang="en-US" sz="2000">
                <a:solidFill>
                  <a:srgbClr val="FF0000"/>
                </a:solidFill>
              </a:rPr>
              <a:t> </a:t>
            </a:r>
            <a:r>
              <a:rPr lang="en-US" altLang="en-US" sz="2000" i="1"/>
              <a:t>prereq</a:t>
            </a:r>
            <a:endParaRPr lang="en-US" altLang="en-US" sz="200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4092575"/>
            <a:ext cx="59563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8097839" y="2173289"/>
            <a:ext cx="9858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2351" y="2006600"/>
            <a:ext cx="4329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525" y="2006600"/>
            <a:ext cx="25987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7469040" y="5071320"/>
              <a:ext cx="910440" cy="366480"/>
            </p14:xfrm>
          </p:contentPart>
        </mc:Choice>
        <mc:Fallback xmlns="">
          <p:pic>
            <p:nvPicPr>
              <p:cNvPr id="2" name="Ink 1"/>
              <p:cNvPicPr/>
              <p:nvPr/>
            </p:nvPicPr>
            <p:blipFill>
              <a:blip r:embed="rId7"/>
              <a:stretch>
                <a:fillRect/>
              </a:stretch>
            </p:blipFill>
            <p:spPr>
              <a:xfrm>
                <a:off x="7460760" y="5063400"/>
                <a:ext cx="927360" cy="383040"/>
              </a:xfrm>
              <a:prstGeom prst="rect">
                <a:avLst/>
              </a:prstGeom>
            </p:spPr>
          </p:pic>
        </mc:Fallback>
      </mc:AlternateContent>
    </p:spTree>
    <p:extLst>
      <p:ext uri="{BB962C8B-B14F-4D97-AF65-F5344CB8AC3E}">
        <p14:creationId xmlns:p14="http://schemas.microsoft.com/office/powerpoint/2010/main" val="123467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defRPr/>
            </a:pPr>
            <a:r>
              <a:rPr lang="en-US">
                <a:ea typeface="+mj-ea"/>
              </a:rPr>
              <a:t>Right Outer Join</a:t>
            </a:r>
          </a:p>
        </p:txBody>
      </p:sp>
      <p:sp>
        <p:nvSpPr>
          <p:cNvPr id="23555" name="Rectangle 3"/>
          <p:cNvSpPr>
            <a:spLocks noChangeArrowheads="1"/>
          </p:cNvSpPr>
          <p:nvPr/>
        </p:nvSpPr>
        <p:spPr bwMode="auto">
          <a:xfrm>
            <a:off x="2325688" y="1287464"/>
            <a:ext cx="539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a:t> </a:t>
            </a:r>
            <a:r>
              <a:rPr lang="en-US" altLang="en-US" sz="2000" i="1"/>
              <a:t> course</a:t>
            </a:r>
            <a:r>
              <a:rPr lang="en-US" altLang="en-US" sz="2000"/>
              <a:t> </a:t>
            </a:r>
            <a:r>
              <a:rPr lang="en-US" altLang="en-US" sz="2000" b="1">
                <a:solidFill>
                  <a:srgbClr val="FF0000"/>
                </a:solidFill>
              </a:rPr>
              <a:t>natural right outer join</a:t>
            </a:r>
            <a:r>
              <a:rPr lang="en-US" altLang="en-US" sz="2000">
                <a:solidFill>
                  <a:srgbClr val="FF0000"/>
                </a:solidFill>
              </a:rPr>
              <a:t> </a:t>
            </a:r>
            <a:r>
              <a:rPr lang="en-US" altLang="en-US" sz="2000" i="1"/>
              <a:t>prereq</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6" y="4140200"/>
            <a:ext cx="62579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7937501" y="2379663"/>
            <a:ext cx="10826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039" y="2014539"/>
            <a:ext cx="2598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2351" y="2070101"/>
            <a:ext cx="43291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019960" y="5392440"/>
              <a:ext cx="2868480" cy="227880"/>
            </p14:xfrm>
          </p:contentPart>
        </mc:Choice>
        <mc:Fallback xmlns="">
          <p:pic>
            <p:nvPicPr>
              <p:cNvPr id="2" name="Ink 1"/>
              <p:cNvPicPr/>
              <p:nvPr/>
            </p:nvPicPr>
            <p:blipFill>
              <a:blip r:embed="rId7"/>
              <a:stretch>
                <a:fillRect/>
              </a:stretch>
            </p:blipFill>
            <p:spPr>
              <a:xfrm>
                <a:off x="5012400" y="5383800"/>
                <a:ext cx="2884680" cy="245520"/>
              </a:xfrm>
              <a:prstGeom prst="rect">
                <a:avLst/>
              </a:prstGeom>
            </p:spPr>
          </p:pic>
        </mc:Fallback>
      </mc:AlternateContent>
    </p:spTree>
    <p:extLst>
      <p:ext uri="{BB962C8B-B14F-4D97-AF65-F5344CB8AC3E}">
        <p14:creationId xmlns:p14="http://schemas.microsoft.com/office/powerpoint/2010/main" val="332637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a typeface="+mj-ea"/>
              </a:rPr>
              <a:t>Full Outer Join</a:t>
            </a:r>
          </a:p>
        </p:txBody>
      </p:sp>
      <p:sp>
        <p:nvSpPr>
          <p:cNvPr id="25603" name="Rectangle 3"/>
          <p:cNvSpPr>
            <a:spLocks noChangeArrowheads="1"/>
          </p:cNvSpPr>
          <p:nvPr/>
        </p:nvSpPr>
        <p:spPr bwMode="auto">
          <a:xfrm>
            <a:off x="2376489" y="1325564"/>
            <a:ext cx="481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a:t> </a:t>
            </a:r>
            <a:r>
              <a:rPr lang="en-US" altLang="en-US" sz="2000" i="1"/>
              <a:t> course</a:t>
            </a:r>
            <a:r>
              <a:rPr lang="en-US" altLang="en-US" sz="2000"/>
              <a:t> </a:t>
            </a:r>
            <a:r>
              <a:rPr lang="en-US" altLang="en-US" sz="2000" b="1">
                <a:solidFill>
                  <a:srgbClr val="FF0000"/>
                </a:solidFill>
              </a:rPr>
              <a:t>natural full outer join</a:t>
            </a:r>
            <a:r>
              <a:rPr lang="en-US" altLang="en-US" sz="2000">
                <a:solidFill>
                  <a:srgbClr val="FF0000"/>
                </a:solidFill>
              </a:rPr>
              <a:t> </a:t>
            </a:r>
            <a:r>
              <a:rPr lang="en-US" altLang="en-US" sz="2000" i="1"/>
              <a:t>prereq</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1" y="4246564"/>
            <a:ext cx="5859463"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7747000" y="2193925"/>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401" y="2222501"/>
            <a:ext cx="43291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8675" y="2128839"/>
            <a:ext cx="259873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2574480" y="5213880"/>
              <a:ext cx="5981400" cy="560880"/>
            </p14:xfrm>
          </p:contentPart>
        </mc:Choice>
        <mc:Fallback xmlns="">
          <p:pic>
            <p:nvPicPr>
              <p:cNvPr id="2" name="Ink 1"/>
              <p:cNvPicPr/>
              <p:nvPr/>
            </p:nvPicPr>
            <p:blipFill>
              <a:blip r:embed="rId7"/>
              <a:stretch>
                <a:fillRect/>
              </a:stretch>
            </p:blipFill>
            <p:spPr>
              <a:xfrm>
                <a:off x="2567280" y="5206680"/>
                <a:ext cx="5997600" cy="576720"/>
              </a:xfrm>
              <a:prstGeom prst="rect">
                <a:avLst/>
              </a:prstGeom>
            </p:spPr>
          </p:pic>
        </mc:Fallback>
      </mc:AlternateContent>
    </p:spTree>
    <p:extLst>
      <p:ext uri="{BB962C8B-B14F-4D97-AF65-F5344CB8AC3E}">
        <p14:creationId xmlns:p14="http://schemas.microsoft.com/office/powerpoint/2010/main" val="425008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dirty="0"/>
              <a:t>“Display a list of all students in the Comp. Sci. department, along with the course sections, if any, that they have taken in Spring 2009; all course sections </a:t>
            </a:r>
            <a:r>
              <a:rPr lang="en-US" dirty="0" err="1"/>
              <a:t>fromSpring</a:t>
            </a:r>
            <a:r>
              <a:rPr lang="en-US" dirty="0"/>
              <a:t> 2009 must be displayed, even if no student from the Comp. Sci. department has taken the course section.” This query can be written as:</a:t>
            </a:r>
          </a:p>
          <a:p>
            <a:pPr>
              <a:defRPr/>
            </a:pPr>
            <a:r>
              <a:rPr lang="en-US" b="1" dirty="0"/>
              <a:t>select </a:t>
            </a:r>
            <a:r>
              <a:rPr lang="en-US" dirty="0"/>
              <a:t>* </a:t>
            </a:r>
            <a:r>
              <a:rPr lang="en-US" b="1" dirty="0"/>
              <a:t>from </a:t>
            </a:r>
            <a:r>
              <a:rPr lang="en-US" dirty="0"/>
              <a:t>(</a:t>
            </a:r>
            <a:r>
              <a:rPr lang="en-US" b="1" dirty="0"/>
              <a:t>select </a:t>
            </a:r>
            <a:r>
              <a:rPr lang="en-US" dirty="0"/>
              <a:t>* </a:t>
            </a:r>
            <a:r>
              <a:rPr lang="en-US" b="1" dirty="0"/>
              <a:t>from </a:t>
            </a:r>
            <a:r>
              <a:rPr lang="en-US" i="1" dirty="0"/>
              <a:t>student </a:t>
            </a:r>
            <a:r>
              <a:rPr lang="en-US" b="1" dirty="0"/>
              <a:t>where </a:t>
            </a:r>
            <a:r>
              <a:rPr lang="en-US" i="1" dirty="0" err="1"/>
              <a:t>dept</a:t>
            </a:r>
            <a:r>
              <a:rPr lang="en-US" i="1" dirty="0"/>
              <a:t> name</a:t>
            </a:r>
            <a:r>
              <a:rPr lang="en-US" dirty="0"/>
              <a:t>= ’Comp. </a:t>
            </a:r>
            <a:r>
              <a:rPr lang="en-US" dirty="0" err="1"/>
              <a:t>Sci</a:t>
            </a:r>
            <a:r>
              <a:rPr lang="en-US" dirty="0"/>
              <a:t>’)</a:t>
            </a:r>
          </a:p>
          <a:p>
            <a:pPr marL="0" indent="0">
              <a:buNone/>
              <a:defRPr/>
            </a:pPr>
            <a:r>
              <a:rPr lang="en-US" b="1" dirty="0"/>
              <a:t>natural full outer join </a:t>
            </a:r>
            <a:r>
              <a:rPr lang="en-US" dirty="0"/>
              <a:t>(</a:t>
            </a:r>
            <a:r>
              <a:rPr lang="en-US" b="1" dirty="0"/>
              <a:t>select </a:t>
            </a:r>
            <a:r>
              <a:rPr lang="en-US" dirty="0"/>
              <a:t>* </a:t>
            </a:r>
            <a:r>
              <a:rPr lang="en-US" b="1" dirty="0"/>
              <a:t>from </a:t>
            </a:r>
            <a:r>
              <a:rPr lang="en-US" i="1" dirty="0"/>
              <a:t>takes </a:t>
            </a:r>
            <a:r>
              <a:rPr lang="en-US" b="1" dirty="0"/>
              <a:t>where </a:t>
            </a:r>
            <a:r>
              <a:rPr lang="en-US" i="1" dirty="0"/>
              <a:t>semester </a:t>
            </a:r>
            <a:r>
              <a:rPr lang="en-US" dirty="0"/>
              <a:t>= ’Spring’ </a:t>
            </a:r>
            <a:r>
              <a:rPr lang="en-US" b="1" dirty="0"/>
              <a:t>and </a:t>
            </a:r>
            <a:r>
              <a:rPr lang="en-US" i="1" dirty="0"/>
              <a:t>year </a:t>
            </a:r>
            <a:r>
              <a:rPr lang="en-US" dirty="0"/>
              <a:t>= 2009);</a:t>
            </a:r>
          </a:p>
        </p:txBody>
      </p:sp>
    </p:spTree>
    <p:extLst>
      <p:ext uri="{BB962C8B-B14F-4D97-AF65-F5344CB8AC3E}">
        <p14:creationId xmlns:p14="http://schemas.microsoft.com/office/powerpoint/2010/main" val="39011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panose="020B0600070205080204" pitchFamily="34" charset="-128"/>
              </a:rPr>
              <a:t>Join…using</a:t>
            </a:r>
          </a:p>
        </p:txBody>
      </p:sp>
      <p:sp>
        <p:nvSpPr>
          <p:cNvPr id="28675" name="Content Placeholder 2"/>
          <p:cNvSpPr>
            <a:spLocks noGrp="1"/>
          </p:cNvSpPr>
          <p:nvPr>
            <p:ph idx="1"/>
          </p:nvPr>
        </p:nvSpPr>
        <p:spPr/>
        <p:txBody>
          <a:bodyPr>
            <a:normAutofit lnSpcReduction="10000"/>
          </a:bodyPr>
          <a:lstStyle/>
          <a:p>
            <a:r>
              <a:rPr lang="en-US" altLang="en-US"/>
              <a:t>To provide the benefit of natural join while avoiding the danger of equating  attributes erroneously, SQL provides a form of the natural join construct that allows you to specify exactly which columns should be equated. This feature is illustrated by the following query:</a:t>
            </a:r>
          </a:p>
          <a:p>
            <a:r>
              <a:rPr lang="en-US" altLang="en-US" b="1"/>
              <a:t>select </a:t>
            </a:r>
            <a:r>
              <a:rPr lang="en-US" altLang="en-US" i="1"/>
              <a:t>name</a:t>
            </a:r>
            <a:r>
              <a:rPr lang="en-US" altLang="en-US"/>
              <a:t>, </a:t>
            </a:r>
            <a:r>
              <a:rPr lang="en-US" altLang="en-US" i="1"/>
              <a:t>title </a:t>
            </a:r>
            <a:r>
              <a:rPr lang="en-US" altLang="en-US" b="1"/>
              <a:t>from </a:t>
            </a:r>
            <a:r>
              <a:rPr lang="en-US" altLang="en-US"/>
              <a:t>(</a:t>
            </a:r>
            <a:r>
              <a:rPr lang="en-US" altLang="en-US" i="1"/>
              <a:t>instructor </a:t>
            </a:r>
            <a:r>
              <a:rPr lang="en-US" altLang="en-US" b="1"/>
              <a:t>natural join </a:t>
            </a:r>
            <a:r>
              <a:rPr lang="en-US" altLang="en-US" i="1"/>
              <a:t>teaches</a:t>
            </a:r>
            <a:r>
              <a:rPr lang="en-US" altLang="en-US"/>
              <a:t>) </a:t>
            </a:r>
            <a:r>
              <a:rPr lang="en-US" altLang="en-US" b="1"/>
              <a:t>join </a:t>
            </a:r>
            <a:r>
              <a:rPr lang="en-US" altLang="en-US" i="1"/>
              <a:t>course </a:t>
            </a:r>
            <a:r>
              <a:rPr lang="en-US" altLang="en-US" b="1"/>
              <a:t>using </a:t>
            </a:r>
            <a:r>
              <a:rPr lang="en-US" altLang="en-US"/>
              <a:t>(</a:t>
            </a:r>
            <a:r>
              <a:rPr lang="en-US" altLang="en-US" i="1"/>
              <a:t>course id</a:t>
            </a:r>
            <a:r>
              <a:rPr lang="en-US" altLang="en-US"/>
              <a:t>);</a:t>
            </a:r>
          </a:p>
          <a:p>
            <a:r>
              <a:rPr lang="en-US" altLang="en-US"/>
              <a:t>The operation </a:t>
            </a:r>
            <a:r>
              <a:rPr lang="en-US" altLang="en-US" b="1"/>
              <a:t>join </a:t>
            </a:r>
            <a:r>
              <a:rPr lang="en-US" altLang="en-US" i="1"/>
              <a:t>. . . </a:t>
            </a:r>
            <a:r>
              <a:rPr lang="en-US" altLang="en-US" b="1"/>
              <a:t>using </a:t>
            </a:r>
            <a:r>
              <a:rPr lang="en-US" altLang="en-US"/>
              <a:t>requires a list of attribute names to be specified. Both inputs must have attributes with the specified names. </a:t>
            </a:r>
          </a:p>
          <a:p>
            <a:endParaRPr lang="en-US" altLang="en-US"/>
          </a:p>
          <a:p>
            <a:r>
              <a:rPr lang="en-US" altLang="en-US"/>
              <a:t>Consider the operation </a:t>
            </a:r>
            <a:r>
              <a:rPr lang="en-US" altLang="en-US" i="1"/>
              <a:t>r</a:t>
            </a:r>
            <a:r>
              <a:rPr lang="en-US" altLang="en-US"/>
              <a:t>1 </a:t>
            </a:r>
            <a:r>
              <a:rPr lang="en-US" altLang="en-US" b="1"/>
              <a:t>join </a:t>
            </a:r>
            <a:r>
              <a:rPr lang="en-US" altLang="en-US" i="1"/>
              <a:t>r</a:t>
            </a:r>
            <a:r>
              <a:rPr lang="en-US" altLang="en-US"/>
              <a:t>2 </a:t>
            </a:r>
            <a:r>
              <a:rPr lang="en-US" altLang="en-US" b="1"/>
              <a:t>using</a:t>
            </a:r>
            <a:r>
              <a:rPr lang="en-US" altLang="en-US"/>
              <a:t>(</a:t>
            </a:r>
            <a:r>
              <a:rPr lang="en-US" altLang="en-US" i="1"/>
              <a:t>A</a:t>
            </a:r>
            <a:r>
              <a:rPr lang="en-US" altLang="en-US"/>
              <a:t>1</a:t>
            </a:r>
            <a:r>
              <a:rPr lang="en-US" altLang="en-US" i="1"/>
              <a:t>, A</a:t>
            </a:r>
            <a:r>
              <a:rPr lang="en-US" altLang="en-US"/>
              <a:t>2). </a:t>
            </a:r>
          </a:p>
          <a:p>
            <a:endParaRPr lang="en-US" altLang="en-US"/>
          </a:p>
          <a:p>
            <a:endParaRPr lang="en-US" altLang="en-US"/>
          </a:p>
          <a:p>
            <a:endParaRPr lang="en-US" altLang="en-US"/>
          </a:p>
          <a:p>
            <a:endParaRPr lang="en-US" altLang="en-US"/>
          </a:p>
        </p:txBody>
      </p:sp>
    </p:spTree>
    <p:extLst>
      <p:ext uri="{BB962C8B-B14F-4D97-AF65-F5344CB8AC3E}">
        <p14:creationId xmlns:p14="http://schemas.microsoft.com/office/powerpoint/2010/main" val="206512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Join…on </a:t>
            </a:r>
          </a:p>
        </p:txBody>
      </p:sp>
      <p:sp>
        <p:nvSpPr>
          <p:cNvPr id="29699" name="Content Placeholder 2"/>
          <p:cNvSpPr>
            <a:spLocks noGrp="1"/>
          </p:cNvSpPr>
          <p:nvPr>
            <p:ph idx="1"/>
          </p:nvPr>
        </p:nvSpPr>
        <p:spPr/>
        <p:txBody>
          <a:bodyPr/>
          <a:lstStyle/>
          <a:p>
            <a:r>
              <a:rPr lang="en-US" altLang="en-US"/>
              <a:t>The </a:t>
            </a:r>
            <a:r>
              <a:rPr lang="en-US" altLang="en-US" b="1"/>
              <a:t>on </a:t>
            </a:r>
            <a:r>
              <a:rPr lang="en-US" altLang="en-US"/>
              <a:t>condition allows a general predicate over the relations being joined.This predicate is written like a </a:t>
            </a:r>
            <a:r>
              <a:rPr lang="en-US" altLang="en-US" b="1"/>
              <a:t>where </a:t>
            </a:r>
            <a:r>
              <a:rPr lang="en-US" altLang="en-US"/>
              <a:t>clause predicate except for the use of the keyword </a:t>
            </a:r>
            <a:r>
              <a:rPr lang="en-US" altLang="en-US" b="1"/>
              <a:t>on </a:t>
            </a:r>
            <a:r>
              <a:rPr lang="en-US" altLang="en-US"/>
              <a:t>rather than </a:t>
            </a:r>
            <a:r>
              <a:rPr lang="en-US" altLang="en-US" b="1"/>
              <a:t>where</a:t>
            </a:r>
            <a:r>
              <a:rPr lang="en-US" altLang="en-US"/>
              <a:t>. Like the </a:t>
            </a:r>
            <a:r>
              <a:rPr lang="en-US" altLang="en-US" b="1"/>
              <a:t>using </a:t>
            </a:r>
            <a:r>
              <a:rPr lang="en-US" altLang="en-US"/>
              <a:t>condition, the </a:t>
            </a:r>
            <a:r>
              <a:rPr lang="en-US" altLang="en-US" b="1"/>
              <a:t>on </a:t>
            </a:r>
            <a:r>
              <a:rPr lang="en-US" altLang="en-US"/>
              <a:t>condition appears  at the end of the join expression.</a:t>
            </a:r>
          </a:p>
          <a:p>
            <a:r>
              <a:rPr lang="en-US" altLang="en-US"/>
              <a:t>Consider the following query, which has a join expression containing the </a:t>
            </a:r>
            <a:r>
              <a:rPr lang="en-US" altLang="en-US" b="1"/>
              <a:t>on </a:t>
            </a:r>
            <a:r>
              <a:rPr lang="en-US" altLang="en-US"/>
              <a:t>condition.</a:t>
            </a:r>
          </a:p>
          <a:p>
            <a:r>
              <a:rPr lang="en-US" altLang="en-US" b="1"/>
              <a:t>select </a:t>
            </a:r>
            <a:r>
              <a:rPr lang="en-US" altLang="en-US"/>
              <a:t>*</a:t>
            </a:r>
            <a:r>
              <a:rPr lang="en-US" altLang="en-US" b="1"/>
              <a:t>from </a:t>
            </a:r>
            <a:r>
              <a:rPr lang="en-US" altLang="en-US" i="1"/>
              <a:t>student </a:t>
            </a:r>
            <a:r>
              <a:rPr lang="en-US" altLang="en-US" b="1"/>
              <a:t>join </a:t>
            </a:r>
            <a:r>
              <a:rPr lang="en-US" altLang="en-US" i="1"/>
              <a:t>takes </a:t>
            </a:r>
            <a:r>
              <a:rPr lang="en-US" altLang="en-US" b="1"/>
              <a:t>on </a:t>
            </a:r>
            <a:r>
              <a:rPr lang="en-US" altLang="en-US" i="1"/>
              <a:t>student</a:t>
            </a:r>
            <a:r>
              <a:rPr lang="en-US" altLang="en-US"/>
              <a:t>.</a:t>
            </a:r>
            <a:r>
              <a:rPr lang="en-US" altLang="en-US" i="1"/>
              <a:t>ID</a:t>
            </a:r>
            <a:r>
              <a:rPr lang="en-US" altLang="en-US"/>
              <a:t>= </a:t>
            </a:r>
            <a:r>
              <a:rPr lang="en-US" altLang="en-US" i="1"/>
              <a:t>takes</a:t>
            </a:r>
            <a:r>
              <a:rPr lang="en-US" altLang="en-US"/>
              <a:t>.</a:t>
            </a:r>
            <a:r>
              <a:rPr lang="en-US" altLang="en-US" i="1"/>
              <a:t>ID</a:t>
            </a:r>
            <a:r>
              <a:rPr lang="en-US" altLang="en-US"/>
              <a:t>;</a:t>
            </a:r>
          </a:p>
          <a:p>
            <a:r>
              <a:rPr lang="en-US" altLang="en-US"/>
              <a:t>The </a:t>
            </a:r>
            <a:r>
              <a:rPr lang="en-US" altLang="en-US" b="1"/>
              <a:t>on </a:t>
            </a:r>
            <a:r>
              <a:rPr lang="en-US" altLang="en-US"/>
              <a:t>condition above specifies that a tuple from </a:t>
            </a:r>
            <a:r>
              <a:rPr lang="en-US" altLang="en-US" i="1"/>
              <a:t>student </a:t>
            </a:r>
            <a:r>
              <a:rPr lang="en-US" altLang="en-US"/>
              <a:t>matches a tuple from </a:t>
            </a:r>
            <a:r>
              <a:rPr lang="en-US" altLang="en-US" i="1"/>
              <a:t>takes </a:t>
            </a:r>
            <a:r>
              <a:rPr lang="en-US" altLang="en-US"/>
              <a:t>if their </a:t>
            </a:r>
            <a:r>
              <a:rPr lang="en-US" altLang="en-US" i="1"/>
              <a:t>ID </a:t>
            </a:r>
            <a:r>
              <a:rPr lang="en-US" altLang="en-US"/>
              <a:t>values are equal. </a:t>
            </a:r>
          </a:p>
          <a:p>
            <a:endParaRPr lang="en-US" altLang="en-US"/>
          </a:p>
          <a:p>
            <a:endParaRPr lang="en-US" altLang="en-US"/>
          </a:p>
          <a:p>
            <a:endParaRPr lang="en-US" altLang="en-US"/>
          </a:p>
        </p:txBody>
      </p:sp>
    </p:spTree>
    <p:extLst>
      <p:ext uri="{BB962C8B-B14F-4D97-AF65-F5344CB8AC3E}">
        <p14:creationId xmlns:p14="http://schemas.microsoft.com/office/powerpoint/2010/main" val="278265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0723" name="Content Placeholder 2"/>
          <p:cNvSpPr>
            <a:spLocks noGrp="1"/>
          </p:cNvSpPr>
          <p:nvPr>
            <p:ph idx="1"/>
          </p:nvPr>
        </p:nvSpPr>
        <p:spPr/>
        <p:txBody>
          <a:bodyPr/>
          <a:lstStyle/>
          <a:p>
            <a:r>
              <a:rPr lang="en-US" altLang="en-US"/>
              <a:t>The following SQL statement will select all customers, and any orders they might have:</a:t>
            </a:r>
          </a:p>
          <a:p>
            <a:endParaRPr lang="en-US" altLang="en-US"/>
          </a:p>
          <a:p>
            <a:r>
              <a:rPr lang="en-US" altLang="en-US"/>
              <a:t>SELECT Customers.CustomerName, Orders.OrderID</a:t>
            </a:r>
            <a:br>
              <a:rPr lang="en-US" altLang="en-US"/>
            </a:br>
            <a:r>
              <a:rPr lang="en-US" altLang="en-US"/>
              <a:t>FROM Customers</a:t>
            </a:r>
            <a:br>
              <a:rPr lang="en-US" altLang="en-US"/>
            </a:br>
            <a:r>
              <a:rPr lang="en-US" altLang="en-US"/>
              <a:t>LEFT OUTER JOIN Orders ON Customers.CustomerID = Orders.CustomerID;</a:t>
            </a:r>
          </a:p>
        </p:txBody>
      </p:sp>
    </p:spTree>
    <p:extLst>
      <p:ext uri="{BB962C8B-B14F-4D97-AF65-F5344CB8AC3E}">
        <p14:creationId xmlns:p14="http://schemas.microsoft.com/office/powerpoint/2010/main" val="444258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panose="020B0600070205080204" pitchFamily="34" charset="-128"/>
              </a:rPr>
              <a:t>Inner join</a:t>
            </a:r>
          </a:p>
        </p:txBody>
      </p:sp>
      <p:sp>
        <p:nvSpPr>
          <p:cNvPr id="3" name="Content Placeholder 2"/>
          <p:cNvSpPr>
            <a:spLocks noGrp="1"/>
          </p:cNvSpPr>
          <p:nvPr>
            <p:ph idx="1"/>
          </p:nvPr>
        </p:nvSpPr>
        <p:spPr/>
        <p:txBody>
          <a:bodyPr/>
          <a:lstStyle/>
          <a:p>
            <a:pPr>
              <a:buFont typeface="Monotype Sorts"/>
              <a:buChar char="n"/>
              <a:defRPr/>
            </a:pPr>
            <a:r>
              <a:rPr lang="en-US" dirty="0">
                <a:ea typeface="ＭＳ Ｐゴシック" panose="020B0600070205080204" pitchFamily="34" charset="-128"/>
              </a:rPr>
              <a:t>To distinguish normal joins from outer joins, normal joins are called </a:t>
            </a:r>
            <a:r>
              <a:rPr lang="en-US" b="1" dirty="0">
                <a:ea typeface="ＭＳ Ｐゴシック" panose="020B0600070205080204" pitchFamily="34" charset="-128"/>
              </a:rPr>
              <a:t>inner joins </a:t>
            </a:r>
            <a:r>
              <a:rPr lang="en-US" dirty="0">
                <a:ea typeface="ＭＳ Ｐゴシック" panose="020B0600070205080204" pitchFamily="34" charset="-128"/>
              </a:rPr>
              <a:t>in SQL. A join clause can thus specify </a:t>
            </a:r>
            <a:r>
              <a:rPr lang="en-US" b="1" dirty="0">
                <a:ea typeface="ＭＳ Ｐゴシック" panose="020B0600070205080204" pitchFamily="34" charset="-128"/>
              </a:rPr>
              <a:t>inner join </a:t>
            </a:r>
            <a:r>
              <a:rPr lang="en-US" dirty="0">
                <a:ea typeface="ＭＳ Ｐゴシック" panose="020B0600070205080204" pitchFamily="34" charset="-128"/>
              </a:rPr>
              <a:t>instead of </a:t>
            </a:r>
            <a:r>
              <a:rPr lang="en-US" b="1" dirty="0">
                <a:ea typeface="ＭＳ Ｐゴシック" panose="020B0600070205080204" pitchFamily="34" charset="-128"/>
              </a:rPr>
              <a:t>outer join </a:t>
            </a:r>
            <a:r>
              <a:rPr lang="en-US" dirty="0">
                <a:ea typeface="ＭＳ Ｐゴシック" panose="020B0600070205080204" pitchFamily="34" charset="-128"/>
              </a:rPr>
              <a:t>to specify that a  normal join is to be used. The keyword </a:t>
            </a:r>
            <a:r>
              <a:rPr lang="en-US" b="1" dirty="0">
                <a:ea typeface="ＭＳ Ｐゴシック" panose="020B0600070205080204" pitchFamily="34" charset="-128"/>
              </a:rPr>
              <a:t>inner </a:t>
            </a:r>
            <a:r>
              <a:rPr lang="en-US" dirty="0">
                <a:ea typeface="ＭＳ Ｐゴシック" panose="020B0600070205080204" pitchFamily="34" charset="-128"/>
              </a:rPr>
              <a:t>is, however, optional. </a:t>
            </a:r>
          </a:p>
          <a:p>
            <a:pPr>
              <a:buFont typeface="Monotype Sorts"/>
              <a:buChar char="n"/>
              <a:defRPr/>
            </a:pPr>
            <a:r>
              <a:rPr lang="en-US" dirty="0">
                <a:ea typeface="ＭＳ Ｐゴシック" panose="020B0600070205080204" pitchFamily="34" charset="-128"/>
              </a:rPr>
              <a:t>The default  join type, when the </a:t>
            </a:r>
            <a:r>
              <a:rPr lang="en-US" b="1" dirty="0">
                <a:ea typeface="ＭＳ Ｐゴシック" panose="020B0600070205080204" pitchFamily="34" charset="-128"/>
              </a:rPr>
              <a:t>join </a:t>
            </a:r>
            <a:r>
              <a:rPr lang="en-US" dirty="0">
                <a:ea typeface="ＭＳ Ｐゴシック" panose="020B0600070205080204" pitchFamily="34" charset="-128"/>
              </a:rPr>
              <a:t>clause is used without the </a:t>
            </a:r>
            <a:r>
              <a:rPr lang="en-US" b="1" dirty="0">
                <a:ea typeface="ＭＳ Ｐゴシック" panose="020B0600070205080204" pitchFamily="34" charset="-128"/>
              </a:rPr>
              <a:t>outer </a:t>
            </a:r>
            <a:r>
              <a:rPr lang="en-US" dirty="0">
                <a:ea typeface="ＭＳ Ｐゴシック" panose="020B0600070205080204" pitchFamily="34" charset="-128"/>
              </a:rPr>
              <a:t>prefix is the </a:t>
            </a:r>
            <a:r>
              <a:rPr lang="en-US" b="1" dirty="0">
                <a:ea typeface="ＭＳ Ｐゴシック" panose="020B0600070205080204" pitchFamily="34" charset="-128"/>
              </a:rPr>
              <a:t>inner join</a:t>
            </a:r>
            <a:r>
              <a:rPr lang="en-US" dirty="0">
                <a:ea typeface="ＭＳ Ｐゴシック" panose="020B0600070205080204" pitchFamily="34" charset="-128"/>
              </a:rPr>
              <a:t>.                                     </a:t>
            </a:r>
          </a:p>
          <a:p>
            <a:pPr marL="0" indent="0">
              <a:buNone/>
              <a:defRPr/>
            </a:pPr>
            <a:r>
              <a:rPr lang="en-US" b="1" dirty="0">
                <a:ea typeface="ＭＳ Ｐゴシック" panose="020B0600070205080204" pitchFamily="34" charset="-128"/>
              </a:rPr>
              <a:t>select </a:t>
            </a:r>
            <a:r>
              <a:rPr lang="en-US" dirty="0">
                <a:ea typeface="ＭＳ Ｐゴシック" panose="020B0600070205080204" pitchFamily="34" charset="-128"/>
              </a:rPr>
              <a:t>*  </a:t>
            </a:r>
            <a:r>
              <a:rPr lang="en-US" b="1" dirty="0">
                <a:ea typeface="ＭＳ Ｐゴシック" panose="020B0600070205080204" pitchFamily="34" charset="-128"/>
              </a:rPr>
              <a:t>from </a:t>
            </a:r>
            <a:r>
              <a:rPr lang="en-US" i="1" dirty="0">
                <a:ea typeface="ＭＳ Ｐゴシック" panose="020B0600070205080204" pitchFamily="34" charset="-128"/>
              </a:rPr>
              <a:t>student </a:t>
            </a:r>
            <a:r>
              <a:rPr lang="en-US" b="1" dirty="0">
                <a:ea typeface="ＭＳ Ｐゴシック" panose="020B0600070205080204" pitchFamily="34" charset="-128"/>
              </a:rPr>
              <a:t>join </a:t>
            </a:r>
            <a:r>
              <a:rPr lang="en-US" i="1" dirty="0">
                <a:ea typeface="ＭＳ Ｐゴシック" panose="020B0600070205080204" pitchFamily="34" charset="-128"/>
              </a:rPr>
              <a:t>takes </a:t>
            </a:r>
            <a:r>
              <a:rPr lang="en-US" b="1" dirty="0">
                <a:ea typeface="ＭＳ Ｐゴシック" panose="020B0600070205080204" pitchFamily="34" charset="-128"/>
              </a:rPr>
              <a:t>using </a:t>
            </a:r>
            <a:r>
              <a:rPr lang="en-US" dirty="0">
                <a:ea typeface="ＭＳ Ｐゴシック" panose="020B0600070205080204" pitchFamily="34" charset="-128"/>
              </a:rPr>
              <a:t>(</a:t>
            </a:r>
            <a:r>
              <a:rPr lang="en-US" i="1" dirty="0">
                <a:ea typeface="ＭＳ Ｐゴシック" panose="020B0600070205080204" pitchFamily="34" charset="-128"/>
              </a:rPr>
              <a:t>ID</a:t>
            </a:r>
            <a:r>
              <a:rPr lang="en-US" dirty="0">
                <a:ea typeface="ＭＳ Ｐゴシック" panose="020B0600070205080204" pitchFamily="34" charset="-128"/>
              </a:rPr>
              <a:t>);</a:t>
            </a:r>
          </a:p>
          <a:p>
            <a:pPr marL="0" indent="0">
              <a:buNone/>
              <a:defRPr/>
            </a:pPr>
            <a:r>
              <a:rPr lang="en-US" dirty="0">
                <a:ea typeface="ＭＳ Ｐゴシック" panose="020B0600070205080204" pitchFamily="34" charset="-128"/>
              </a:rPr>
              <a:t>is equivalent to:</a:t>
            </a:r>
          </a:p>
          <a:p>
            <a:pPr marL="0" indent="0">
              <a:buNone/>
              <a:defRPr/>
            </a:pPr>
            <a:r>
              <a:rPr lang="en-US" b="1" dirty="0">
                <a:ea typeface="ＭＳ Ｐゴシック" panose="020B0600070205080204" pitchFamily="34" charset="-128"/>
              </a:rPr>
              <a:t>select </a:t>
            </a:r>
            <a:r>
              <a:rPr lang="en-US" dirty="0">
                <a:ea typeface="ＭＳ Ｐゴシック" panose="020B0600070205080204" pitchFamily="34" charset="-128"/>
              </a:rPr>
              <a:t>* </a:t>
            </a:r>
            <a:r>
              <a:rPr lang="en-US" b="1" dirty="0">
                <a:ea typeface="ＭＳ Ｐゴシック" panose="020B0600070205080204" pitchFamily="34" charset="-128"/>
              </a:rPr>
              <a:t>from </a:t>
            </a:r>
            <a:r>
              <a:rPr lang="en-US" i="1" dirty="0">
                <a:ea typeface="ＭＳ Ｐゴシック" panose="020B0600070205080204" pitchFamily="34" charset="-128"/>
              </a:rPr>
              <a:t>student </a:t>
            </a:r>
            <a:r>
              <a:rPr lang="en-US" b="1" dirty="0">
                <a:ea typeface="ＭＳ Ｐゴシック" panose="020B0600070205080204" pitchFamily="34" charset="-128"/>
              </a:rPr>
              <a:t>inner join </a:t>
            </a:r>
            <a:r>
              <a:rPr lang="en-US" i="1" dirty="0">
                <a:ea typeface="ＭＳ Ｐゴシック" panose="020B0600070205080204" pitchFamily="34" charset="-128"/>
              </a:rPr>
              <a:t>takes </a:t>
            </a:r>
            <a:r>
              <a:rPr lang="en-US" b="1" dirty="0">
                <a:ea typeface="ＭＳ Ｐゴシック" panose="020B0600070205080204" pitchFamily="34" charset="-128"/>
              </a:rPr>
              <a:t>using </a:t>
            </a:r>
            <a:r>
              <a:rPr lang="en-US" dirty="0">
                <a:ea typeface="ＭＳ Ｐゴシック" panose="020B0600070205080204" pitchFamily="34" charset="-128"/>
              </a:rPr>
              <a:t>(</a:t>
            </a:r>
            <a:r>
              <a:rPr lang="en-US" i="1" dirty="0">
                <a:ea typeface="ＭＳ Ｐゴシック" panose="020B0600070205080204" pitchFamily="34" charset="-128"/>
              </a:rPr>
              <a:t>ID</a:t>
            </a:r>
            <a:r>
              <a:rPr lang="en-US" dirty="0">
                <a:ea typeface="ＭＳ Ｐゴシック" panose="020B0600070205080204" pitchFamily="34" charset="-128"/>
              </a:rPr>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997120" y="1698480"/>
              <a:ext cx="6639840" cy="3310920"/>
            </p14:xfrm>
          </p:contentPart>
        </mc:Choice>
        <mc:Fallback xmlns="">
          <p:pic>
            <p:nvPicPr>
              <p:cNvPr id="4" name="Ink 3"/>
              <p:cNvPicPr/>
              <p:nvPr/>
            </p:nvPicPr>
            <p:blipFill>
              <a:blip r:embed="rId3"/>
              <a:stretch>
                <a:fillRect/>
              </a:stretch>
            </p:blipFill>
            <p:spPr>
              <a:xfrm>
                <a:off x="2991720" y="1691280"/>
                <a:ext cx="6651000" cy="3326760"/>
              </a:xfrm>
              <a:prstGeom prst="rect">
                <a:avLst/>
              </a:prstGeom>
            </p:spPr>
          </p:pic>
        </mc:Fallback>
      </mc:AlternateContent>
    </p:spTree>
    <p:extLst>
      <p:ext uri="{BB962C8B-B14F-4D97-AF65-F5344CB8AC3E}">
        <p14:creationId xmlns:p14="http://schemas.microsoft.com/office/powerpoint/2010/main" val="261676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2771" name="Content Placeholder 2"/>
          <p:cNvSpPr>
            <a:spLocks noGrp="1"/>
          </p:cNvSpPr>
          <p:nvPr>
            <p:ph idx="1"/>
          </p:nvPr>
        </p:nvSpPr>
        <p:spPr/>
        <p:txBody>
          <a:bodyPr/>
          <a:lstStyle/>
          <a:p>
            <a:r>
              <a:rPr lang="en-US" altLang="en-US"/>
              <a:t>The INNER JOIN keyword selects records that have matching values in both tables.</a:t>
            </a:r>
          </a:p>
          <a:p>
            <a:r>
              <a:rPr lang="en-US" altLang="en-US"/>
              <a:t>SELECT </a:t>
            </a:r>
            <a:r>
              <a:rPr lang="en-US" altLang="en-US" i="1"/>
              <a:t>column_name(s)</a:t>
            </a:r>
            <a:br>
              <a:rPr lang="en-US" altLang="en-US"/>
            </a:br>
            <a:r>
              <a:rPr lang="en-US" altLang="en-US"/>
              <a:t>FROM </a:t>
            </a:r>
            <a:r>
              <a:rPr lang="en-US" altLang="en-US" i="1"/>
              <a:t>table1</a:t>
            </a:r>
            <a:br>
              <a:rPr lang="en-US" altLang="en-US"/>
            </a:br>
            <a:r>
              <a:rPr lang="en-US" altLang="en-US"/>
              <a:t>INNER JOIN </a:t>
            </a:r>
            <a:r>
              <a:rPr lang="en-US" altLang="en-US" i="1"/>
              <a:t>table2</a:t>
            </a:r>
            <a:br>
              <a:rPr lang="en-US" altLang="en-US" i="1"/>
            </a:br>
            <a:r>
              <a:rPr lang="en-US" altLang="en-US"/>
              <a:t>ON </a:t>
            </a:r>
            <a:r>
              <a:rPr lang="en-US" altLang="en-US" i="1"/>
              <a:t>table1.column_name </a:t>
            </a:r>
            <a:r>
              <a:rPr lang="en-US" altLang="en-US"/>
              <a:t>=</a:t>
            </a:r>
            <a:r>
              <a:rPr lang="en-US" altLang="en-US" i="1"/>
              <a:t> table2.column_name</a:t>
            </a:r>
            <a:r>
              <a:rPr lang="en-US" altLang="en-US"/>
              <a:t>;</a:t>
            </a:r>
          </a:p>
          <a:p>
            <a:endParaRPr lang="en-US" altLang="en-US"/>
          </a:p>
          <a:p>
            <a:endParaRPr lang="en-US" altLang="en-US"/>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181360" y="1712520"/>
              <a:ext cx="7879320" cy="2633400"/>
            </p14:xfrm>
          </p:contentPart>
        </mc:Choice>
        <mc:Fallback xmlns="">
          <p:pic>
            <p:nvPicPr>
              <p:cNvPr id="3" name="Ink 2"/>
              <p:cNvPicPr/>
              <p:nvPr/>
            </p:nvPicPr>
            <p:blipFill>
              <a:blip r:embed="rId3"/>
              <a:stretch>
                <a:fillRect/>
              </a:stretch>
            </p:blipFill>
            <p:spPr>
              <a:xfrm>
                <a:off x="2172720" y="1706040"/>
                <a:ext cx="7895520" cy="2647800"/>
              </a:xfrm>
              <a:prstGeom prst="rect">
                <a:avLst/>
              </a:prstGeom>
            </p:spPr>
          </p:pic>
        </mc:Fallback>
      </mc:AlternateContent>
    </p:spTree>
    <p:extLst>
      <p:ext uri="{BB962C8B-B14F-4D97-AF65-F5344CB8AC3E}">
        <p14:creationId xmlns:p14="http://schemas.microsoft.com/office/powerpoint/2010/main" val="159671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ctrTitle"/>
          </p:nvPr>
        </p:nvSpPr>
        <p:spPr/>
        <p:txBody>
          <a:bodyPr/>
          <a:lstStyle/>
          <a:p>
            <a:pPr>
              <a:defRPr/>
            </a:pPr>
            <a:r>
              <a:rPr lang="en-US" dirty="0">
                <a:ea typeface="+mj-ea"/>
              </a:rPr>
              <a:t>Chapter 4: Intermediate SQL</a:t>
            </a:r>
            <a:br>
              <a:rPr lang="en-US" dirty="0">
                <a:ea typeface="+mj-ea"/>
              </a:rPr>
            </a:br>
            <a:r>
              <a:rPr lang="en-US"/>
              <a:t>part1- join  to  </a:t>
            </a:r>
            <a:r>
              <a:rPr lang="en-US" dirty="0"/>
              <a:t>views</a:t>
            </a:r>
            <a:endParaRPr lang="en-US" dirty="0">
              <a:ea typeface="+mj-ea"/>
            </a:endParaRPr>
          </a:p>
        </p:txBody>
      </p:sp>
    </p:spTree>
    <p:extLst>
      <p:ext uri="{BB962C8B-B14F-4D97-AF65-F5344CB8AC3E}">
        <p14:creationId xmlns:p14="http://schemas.microsoft.com/office/powerpoint/2010/main" val="51893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2262188" y="66675"/>
            <a:ext cx="8077200" cy="609600"/>
          </a:xfrm>
        </p:spPr>
        <p:txBody>
          <a:bodyPr>
            <a:normAutofit fontScale="90000"/>
          </a:bodyPr>
          <a:lstStyle/>
          <a:p>
            <a:pPr>
              <a:defRPr/>
            </a:pPr>
            <a:r>
              <a:rPr lang="en-US" altLang="en-US">
                <a:effectLst>
                  <a:outerShdw blurRad="38100" dist="38100" dir="2700000" algn="tl">
                    <a:srgbClr val="C0C0C0"/>
                  </a:outerShdw>
                </a:effectLst>
              </a:rPr>
              <a:t>Joined Relations – Examples </a:t>
            </a:r>
          </a:p>
        </p:txBody>
      </p:sp>
      <p:sp>
        <p:nvSpPr>
          <p:cNvPr id="33795" name="Rectangle 3"/>
          <p:cNvSpPr>
            <a:spLocks noGrp="1" noChangeArrowheads="1"/>
          </p:cNvSpPr>
          <p:nvPr>
            <p:ph type="body" idx="1"/>
          </p:nvPr>
        </p:nvSpPr>
        <p:spPr>
          <a:xfrm>
            <a:off x="2352676" y="1098551"/>
            <a:ext cx="6619875" cy="688975"/>
          </a:xfrm>
        </p:spPr>
        <p:txBody>
          <a:bodyPr/>
          <a:lstStyle/>
          <a:p>
            <a:r>
              <a:rPr lang="en-US" altLang="en-US" sz="2000" i="1"/>
              <a:t>course </a:t>
            </a:r>
            <a:r>
              <a:rPr lang="en-US" altLang="en-US" sz="2000" b="1"/>
              <a:t>inner join </a:t>
            </a:r>
            <a:r>
              <a:rPr lang="en-US" altLang="en-US" sz="2000" i="1"/>
              <a:t>prereq </a:t>
            </a:r>
            <a:r>
              <a:rPr lang="en-US" altLang="en-US" sz="2000" b="1">
                <a:solidFill>
                  <a:srgbClr val="FF0000"/>
                </a:solidFill>
              </a:rPr>
              <a:t>on</a:t>
            </a:r>
            <a:br>
              <a:rPr lang="en-US" altLang="en-US" sz="2000" b="1"/>
            </a:br>
            <a:r>
              <a:rPr lang="en-US" altLang="en-US" sz="2000" i="1">
                <a:solidFill>
                  <a:srgbClr val="FF0000"/>
                </a:solidFill>
              </a:rPr>
              <a:t>course.course_id = prereq.course_id</a:t>
            </a:r>
            <a:endParaRPr lang="en-US" altLang="en-US" i="1">
              <a:solidFill>
                <a:srgbClr val="FF0000"/>
              </a:solidFill>
            </a:endParaRPr>
          </a:p>
        </p:txBody>
      </p:sp>
      <p:sp>
        <p:nvSpPr>
          <p:cNvPr id="33796" name="Rectangle 4"/>
          <p:cNvSpPr>
            <a:spLocks noChangeArrowheads="1"/>
          </p:cNvSpPr>
          <p:nvPr/>
        </p:nvSpPr>
        <p:spPr bwMode="auto">
          <a:xfrm>
            <a:off x="2281238" y="3300414"/>
            <a:ext cx="79105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pPr>
            <a:endParaRPr lang="en-US" altLang="en-US" i="1"/>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13" y="2065338"/>
            <a:ext cx="64643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7388225" y="2127250"/>
            <a:ext cx="9858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828200" y="867240"/>
              <a:ext cx="8082720" cy="4166280"/>
            </p14:xfrm>
          </p:contentPart>
        </mc:Choice>
        <mc:Fallback xmlns="">
          <p:pic>
            <p:nvPicPr>
              <p:cNvPr id="2" name="Ink 1"/>
              <p:cNvPicPr/>
              <p:nvPr/>
            </p:nvPicPr>
            <p:blipFill>
              <a:blip r:embed="rId6"/>
              <a:stretch>
                <a:fillRect/>
              </a:stretch>
            </p:blipFill>
            <p:spPr>
              <a:xfrm>
                <a:off x="1820640" y="859680"/>
                <a:ext cx="8098920" cy="4179600"/>
              </a:xfrm>
              <a:prstGeom prst="rect">
                <a:avLst/>
              </a:prstGeom>
            </p:spPr>
          </p:pic>
        </mc:Fallback>
      </mc:AlternateContent>
    </p:spTree>
    <p:extLst>
      <p:ext uri="{BB962C8B-B14F-4D97-AF65-F5344CB8AC3E}">
        <p14:creationId xmlns:p14="http://schemas.microsoft.com/office/powerpoint/2010/main" val="284240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5843" name="Content Placeholder 2"/>
          <p:cNvSpPr>
            <a:spLocks noGrp="1"/>
          </p:cNvSpPr>
          <p:nvPr>
            <p:ph idx="1"/>
          </p:nvPr>
        </p:nvSpPr>
        <p:spPr/>
        <p:txBody>
          <a:bodyPr>
            <a:normAutofit lnSpcReduction="10000"/>
          </a:bodyPr>
          <a:lstStyle/>
          <a:p>
            <a:r>
              <a:rPr lang="en-US" altLang="en-US" dirty="0"/>
              <a:t>What is the </a:t>
            </a:r>
            <a:r>
              <a:rPr lang="en-US" altLang="en-US" dirty="0">
                <a:solidFill>
                  <a:srgbClr val="FF0000"/>
                </a:solidFill>
              </a:rPr>
              <a:t>difference between </a:t>
            </a:r>
            <a:r>
              <a:rPr lang="en-US" altLang="en-US" dirty="0"/>
              <a:t>the above, and a natural join? </a:t>
            </a:r>
          </a:p>
          <a:p>
            <a:endParaRPr lang="en-US" altLang="en-US" dirty="0"/>
          </a:p>
          <a:p>
            <a:r>
              <a:rPr lang="en-US" altLang="en-US" dirty="0"/>
              <a:t>Notice that we do not repeat those attributes that appear in the schemas of both relations; rather they appear only once.</a:t>
            </a:r>
          </a:p>
          <a:p>
            <a:endParaRPr lang="en-US" altLang="en-US" dirty="0"/>
          </a:p>
          <a:p>
            <a:endParaRPr lang="en-US" altLang="en-US" dirty="0"/>
          </a:p>
          <a:p>
            <a:r>
              <a:rPr lang="en-US" altLang="en-US" dirty="0"/>
              <a:t> Notice also the order in which the attributes are listed: first the attributes common to the schemas of both relations, second those attributes unique to the schema of the first relation, and finally, those attributes unique to the schema of the second relation.</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082880" y="1491480"/>
              <a:ext cx="4699080" cy="2950200"/>
            </p14:xfrm>
          </p:contentPart>
        </mc:Choice>
        <mc:Fallback xmlns="">
          <p:pic>
            <p:nvPicPr>
              <p:cNvPr id="3" name="Ink 2"/>
              <p:cNvPicPr/>
              <p:nvPr/>
            </p:nvPicPr>
            <p:blipFill>
              <a:blip r:embed="rId3"/>
              <a:stretch>
                <a:fillRect/>
              </a:stretch>
            </p:blipFill>
            <p:spPr>
              <a:xfrm>
                <a:off x="4075320" y="1482840"/>
                <a:ext cx="4715640" cy="2967120"/>
              </a:xfrm>
              <a:prstGeom prst="rect">
                <a:avLst/>
              </a:prstGeom>
            </p:spPr>
          </p:pic>
        </mc:Fallback>
      </mc:AlternateContent>
    </p:spTree>
    <p:extLst>
      <p:ext uri="{BB962C8B-B14F-4D97-AF65-F5344CB8AC3E}">
        <p14:creationId xmlns:p14="http://schemas.microsoft.com/office/powerpoint/2010/main" val="302248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Joined Relations – Examples</a:t>
            </a:r>
          </a:p>
        </p:txBody>
      </p:sp>
      <p:sp>
        <p:nvSpPr>
          <p:cNvPr id="36867" name="Rectangle 3"/>
          <p:cNvSpPr>
            <a:spLocks noChangeArrowheads="1"/>
          </p:cNvSpPr>
          <p:nvPr/>
        </p:nvSpPr>
        <p:spPr bwMode="auto">
          <a:xfrm>
            <a:off x="2266950" y="1047751"/>
            <a:ext cx="6800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pPr>
            <a:r>
              <a:rPr lang="en-US" altLang="en-US" sz="2000" i="1"/>
              <a:t>course</a:t>
            </a:r>
            <a:r>
              <a:rPr lang="en-US" altLang="en-US" sz="2000" b="1"/>
              <a:t> </a:t>
            </a:r>
            <a:r>
              <a:rPr lang="en-US" altLang="en-US" sz="2000" b="1">
                <a:solidFill>
                  <a:srgbClr val="FF0000"/>
                </a:solidFill>
              </a:rPr>
              <a:t>natural right outer join </a:t>
            </a:r>
            <a:r>
              <a:rPr lang="en-US" altLang="en-US" sz="2000" i="1"/>
              <a:t>prereq</a:t>
            </a:r>
            <a:endParaRPr lang="en-US" altLang="en-US" b="1"/>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676" y="1776413"/>
            <a:ext cx="62579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5"/>
          <p:cNvSpPr>
            <a:spLocks noChangeArrowheads="1"/>
          </p:cNvSpPr>
          <p:nvPr/>
        </p:nvSpPr>
        <p:spPr bwMode="auto">
          <a:xfrm>
            <a:off x="2428875" y="4464050"/>
            <a:ext cx="340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endParaRPr lang="en-US" altLang="en-US" b="1"/>
          </a:p>
        </p:txBody>
      </p:sp>
      <p:sp>
        <p:nvSpPr>
          <p:cNvPr id="36870" name="Rectangle 6"/>
          <p:cNvSpPr>
            <a:spLocks noChangeArrowheads="1"/>
          </p:cNvSpPr>
          <p:nvPr/>
        </p:nvSpPr>
        <p:spPr bwMode="auto">
          <a:xfrm>
            <a:off x="2314575" y="3363914"/>
            <a:ext cx="668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pPr>
            <a:r>
              <a:rPr lang="en-US" altLang="en-US" i="1"/>
              <a:t>   </a:t>
            </a:r>
            <a:r>
              <a:rPr lang="en-US" altLang="en-US" sz="2000" i="1"/>
              <a:t>course</a:t>
            </a:r>
            <a:r>
              <a:rPr lang="en-US" altLang="en-US" b="1"/>
              <a:t> </a:t>
            </a:r>
            <a:r>
              <a:rPr lang="en-US" altLang="en-US" sz="2000" b="1"/>
              <a:t>full</a:t>
            </a:r>
            <a:r>
              <a:rPr lang="en-US" altLang="en-US" b="1"/>
              <a:t> </a:t>
            </a:r>
            <a:r>
              <a:rPr lang="en-US" altLang="en-US" sz="2000" b="1"/>
              <a:t>outer join </a:t>
            </a:r>
            <a:r>
              <a:rPr lang="en-US" altLang="en-US" sz="2000" i="1"/>
              <a:t>prereq </a:t>
            </a:r>
            <a:r>
              <a:rPr lang="en-US" altLang="en-US" sz="2000" b="1">
                <a:solidFill>
                  <a:srgbClr val="FF0000"/>
                </a:solidFill>
              </a:rPr>
              <a:t>using</a:t>
            </a:r>
            <a:r>
              <a:rPr lang="en-US" altLang="en-US" b="1">
                <a:solidFill>
                  <a:srgbClr val="FF0000"/>
                </a:solidFill>
              </a:rPr>
              <a:t> </a:t>
            </a:r>
            <a:r>
              <a:rPr lang="en-US" altLang="en-US" sz="2000">
                <a:solidFill>
                  <a:srgbClr val="FF0000"/>
                </a:solidFill>
              </a:rPr>
              <a:t>(</a:t>
            </a:r>
            <a:r>
              <a:rPr lang="en-US" altLang="en-US" sz="2000" i="1">
                <a:solidFill>
                  <a:srgbClr val="FF0000"/>
                </a:solidFill>
              </a:rPr>
              <a:t>course_id</a:t>
            </a:r>
            <a:r>
              <a:rPr lang="en-US" altLang="en-US" sz="2000">
                <a:solidFill>
                  <a:srgbClr val="FF0000"/>
                </a:solidFill>
              </a:rPr>
              <a:t>)</a:t>
            </a:r>
            <a:endParaRPr lang="en-US" altLang="en-US">
              <a:solidFill>
                <a:srgbClr val="FF0000"/>
              </a:solidFill>
            </a:endParaRPr>
          </a:p>
        </p:txBody>
      </p:sp>
      <p:pic>
        <p:nvPicPr>
          <p:cNvPr id="36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1" y="4059239"/>
            <a:ext cx="5859463"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p:cNvPicPr>
            <a:picLocks noChangeAspect="1" noChangeArrowheads="1"/>
          </p:cNvPicPr>
          <p:nvPr/>
        </p:nvPicPr>
        <p:blipFill>
          <a:blip r:embed="rId5">
            <a:extLst>
              <a:ext uri="{28A0092B-C50C-407E-A947-70E740481C1C}">
                <a14:useLocalDpi xmlns:a14="http://schemas.microsoft.com/office/drawing/2010/main" val="0"/>
              </a:ext>
            </a:extLst>
          </a:blip>
          <a:srcRect l="52229" t="4582" r="6110" b="71706"/>
          <a:stretch>
            <a:fillRect/>
          </a:stretch>
        </p:blipFill>
        <p:spPr bwMode="auto">
          <a:xfrm>
            <a:off x="8391525" y="1870075"/>
            <a:ext cx="9858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7"/>
          <p:cNvPicPr>
            <a:picLocks noChangeAspect="1" noChangeArrowheads="1"/>
          </p:cNvPicPr>
          <p:nvPr/>
        </p:nvPicPr>
        <p:blipFill>
          <a:blip r:embed="rId5">
            <a:extLst>
              <a:ext uri="{28A0092B-C50C-407E-A947-70E740481C1C}">
                <a14:useLocalDpi xmlns:a14="http://schemas.microsoft.com/office/drawing/2010/main" val="0"/>
              </a:ext>
            </a:extLst>
          </a:blip>
          <a:srcRect l="52229" t="4582" r="6110" b="71706"/>
          <a:stretch>
            <a:fillRect/>
          </a:stretch>
        </p:blipFill>
        <p:spPr bwMode="auto">
          <a:xfrm>
            <a:off x="7961314" y="4129089"/>
            <a:ext cx="9858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1199280" y="1032840"/>
              <a:ext cx="7201440" cy="4358520"/>
            </p14:xfrm>
          </p:contentPart>
        </mc:Choice>
        <mc:Fallback xmlns="">
          <p:pic>
            <p:nvPicPr>
              <p:cNvPr id="2" name="Ink 1"/>
              <p:cNvPicPr/>
              <p:nvPr/>
            </p:nvPicPr>
            <p:blipFill>
              <a:blip r:embed="rId7"/>
              <a:stretch>
                <a:fillRect/>
              </a:stretch>
            </p:blipFill>
            <p:spPr>
              <a:xfrm>
                <a:off x="1191360" y="1024920"/>
                <a:ext cx="7217999" cy="4372560"/>
              </a:xfrm>
              <a:prstGeom prst="rect">
                <a:avLst/>
              </a:prstGeom>
            </p:spPr>
          </p:pic>
        </mc:Fallback>
      </mc:AlternateContent>
    </p:spTree>
    <p:extLst>
      <p:ext uri="{BB962C8B-B14F-4D97-AF65-F5344CB8AC3E}">
        <p14:creationId xmlns:p14="http://schemas.microsoft.com/office/powerpoint/2010/main" val="213911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a:ea typeface="+mj-ea"/>
              </a:rPr>
              <a:t>Views</a:t>
            </a:r>
          </a:p>
        </p:txBody>
      </p:sp>
      <p:sp>
        <p:nvSpPr>
          <p:cNvPr id="38915" name="Rectangle 3"/>
          <p:cNvSpPr>
            <a:spLocks noGrp="1" noChangeArrowheads="1"/>
          </p:cNvSpPr>
          <p:nvPr>
            <p:ph type="body" idx="1"/>
          </p:nvPr>
        </p:nvSpPr>
        <p:spPr>
          <a:xfrm>
            <a:off x="2263776" y="1106489"/>
            <a:ext cx="7477125" cy="4937125"/>
          </a:xfrm>
        </p:spPr>
        <p:txBody>
          <a:bodyPr/>
          <a:lstStyle/>
          <a:p>
            <a:pPr>
              <a:tabLst>
                <a:tab pos="3205163" algn="ctr"/>
              </a:tabLst>
            </a:pPr>
            <a:r>
              <a:rPr lang="en-US" altLang="en-US" sz="2000"/>
              <a:t>In some cases, it is not desirable for all users to see the entire logical model (that is, all the actual relations stored in the database.)</a:t>
            </a:r>
          </a:p>
          <a:p>
            <a:pPr>
              <a:tabLst>
                <a:tab pos="3205163" algn="ctr"/>
              </a:tabLst>
            </a:pPr>
            <a:r>
              <a:rPr lang="en-US" altLang="en-US" sz="2000"/>
              <a:t>Consider a </a:t>
            </a:r>
            <a:r>
              <a:rPr lang="en-US" altLang="en-US" sz="2000">
                <a:solidFill>
                  <a:srgbClr val="FF0000"/>
                </a:solidFill>
              </a:rPr>
              <a:t>person who needs to know an instructors name and department, but not the salary</a:t>
            </a:r>
            <a:r>
              <a:rPr lang="en-US" altLang="en-US" sz="2000"/>
              <a:t>.  This person should see a relation described, in SQL, by </a:t>
            </a:r>
            <a:br>
              <a:rPr lang="en-US" altLang="en-US" sz="2000"/>
            </a:br>
            <a:r>
              <a:rPr lang="en-US" altLang="en-US" sz="2000"/>
              <a:t>		</a:t>
            </a:r>
            <a:br>
              <a:rPr lang="en-US" altLang="en-US" sz="2000" b="1"/>
            </a:br>
            <a:r>
              <a:rPr lang="en-US" altLang="en-US" sz="2000" b="1"/>
              <a:t>             select </a:t>
            </a:r>
            <a:r>
              <a:rPr lang="en-US" altLang="en-US" sz="2000" i="1"/>
              <a:t>ID</a:t>
            </a:r>
            <a:r>
              <a:rPr lang="en-US" altLang="en-US" sz="2000"/>
              <a:t>, </a:t>
            </a:r>
            <a:r>
              <a:rPr lang="en-US" altLang="en-US" sz="2000" i="1"/>
              <a:t>name</a:t>
            </a:r>
            <a:r>
              <a:rPr lang="en-US" altLang="en-US" sz="2000"/>
              <a:t>, </a:t>
            </a:r>
            <a:r>
              <a:rPr lang="en-US" altLang="en-US" sz="2000" i="1"/>
              <a:t>dept_name</a:t>
            </a:r>
            <a:br>
              <a:rPr lang="en-US" altLang="en-US" sz="2000" i="1"/>
            </a:br>
            <a:r>
              <a:rPr lang="en-US" altLang="en-US" sz="2000" i="1"/>
              <a:t>             </a:t>
            </a:r>
            <a:r>
              <a:rPr lang="en-US" altLang="en-US" sz="2000" b="1"/>
              <a:t>from </a:t>
            </a:r>
            <a:r>
              <a:rPr lang="en-US" altLang="en-US" sz="2000" i="1"/>
              <a:t>instructor</a:t>
            </a:r>
            <a:endParaRPr lang="en-US" altLang="en-US" sz="2000"/>
          </a:p>
          <a:p>
            <a:pPr>
              <a:buNone/>
              <a:tabLst>
                <a:tab pos="3205163" algn="ctr"/>
              </a:tabLst>
            </a:pPr>
            <a:endParaRPr lang="en-US" altLang="en-US" sz="2000">
              <a:sym typeface="Symbol" panose="05050102010706020507" pitchFamily="18" charset="2"/>
            </a:endParaRPr>
          </a:p>
          <a:p>
            <a:pPr>
              <a:tabLst>
                <a:tab pos="3205163" algn="ctr"/>
              </a:tabLst>
            </a:pPr>
            <a:r>
              <a:rPr lang="en-US" altLang="en-US" sz="2000"/>
              <a:t>A </a:t>
            </a:r>
            <a:r>
              <a:rPr lang="en-US" altLang="en-US" sz="2000" b="1">
                <a:solidFill>
                  <a:srgbClr val="FF0000"/>
                </a:solidFill>
              </a:rPr>
              <a:t>view</a:t>
            </a:r>
            <a:r>
              <a:rPr lang="en-US" altLang="en-US" sz="2000">
                <a:solidFill>
                  <a:srgbClr val="FF0000"/>
                </a:solidFill>
              </a:rPr>
              <a:t> provides a mechanism to hide certain data </a:t>
            </a:r>
            <a:r>
              <a:rPr lang="en-US" altLang="en-US" sz="2000"/>
              <a:t>from the view of certain users. </a:t>
            </a:r>
          </a:p>
          <a:p>
            <a:pPr>
              <a:tabLst>
                <a:tab pos="3205163" algn="ctr"/>
              </a:tabLst>
            </a:pPr>
            <a:r>
              <a:rPr lang="en-US" altLang="en-US" sz="2000"/>
              <a:t>Any relation that is not of the conceptual model but is made visible to a user as a “</a:t>
            </a:r>
            <a:r>
              <a:rPr lang="en-US" altLang="en-US" sz="2000">
                <a:solidFill>
                  <a:srgbClr val="FF0000"/>
                </a:solidFill>
              </a:rPr>
              <a:t>virtual relation” is called a </a:t>
            </a:r>
            <a:r>
              <a:rPr lang="en-US" altLang="en-US" sz="2000" b="1">
                <a:solidFill>
                  <a:srgbClr val="FF0000"/>
                </a:solidFill>
              </a:rPr>
              <a:t>view</a:t>
            </a:r>
            <a:r>
              <a:rPr lang="en-US" altLang="en-US" sz="2000">
                <a:solidFill>
                  <a:srgbClr val="FF0000"/>
                </a:solidFill>
              </a:rPr>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034560" y="2757960"/>
              <a:ext cx="3997080" cy="3182760"/>
            </p14:xfrm>
          </p:contentPart>
        </mc:Choice>
        <mc:Fallback xmlns="">
          <p:pic>
            <p:nvPicPr>
              <p:cNvPr id="2" name="Ink 1"/>
              <p:cNvPicPr/>
              <p:nvPr/>
            </p:nvPicPr>
            <p:blipFill>
              <a:blip r:embed="rId4"/>
              <a:stretch>
                <a:fillRect/>
              </a:stretch>
            </p:blipFill>
            <p:spPr>
              <a:xfrm>
                <a:off x="3027360" y="2751840"/>
                <a:ext cx="4011840" cy="3195720"/>
              </a:xfrm>
              <a:prstGeom prst="rect">
                <a:avLst/>
              </a:prstGeom>
            </p:spPr>
          </p:pic>
        </mc:Fallback>
      </mc:AlternateContent>
    </p:spTree>
    <p:extLst>
      <p:ext uri="{BB962C8B-B14F-4D97-AF65-F5344CB8AC3E}">
        <p14:creationId xmlns:p14="http://schemas.microsoft.com/office/powerpoint/2010/main" val="3495742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Does view occupy memory????</a:t>
            </a:r>
          </a:p>
        </p:txBody>
      </p:sp>
      <p:sp>
        <p:nvSpPr>
          <p:cNvPr id="40963" name="Content Placeholder 2"/>
          <p:cNvSpPr>
            <a:spLocks noGrp="1"/>
          </p:cNvSpPr>
          <p:nvPr>
            <p:ph idx="1"/>
          </p:nvPr>
        </p:nvSpPr>
        <p:spPr/>
        <p:txBody>
          <a:bodyPr/>
          <a:lstStyle/>
          <a:p>
            <a:r>
              <a:rPr lang="en-US" altLang="en-US" sz="2400"/>
              <a:t>Actually view is a stored select statement and its </a:t>
            </a:r>
            <a:r>
              <a:rPr lang="en-US" altLang="en-US" sz="2400" u="sng"/>
              <a:t>code</a:t>
            </a:r>
            <a:r>
              <a:rPr lang="en-US" altLang="en-US" sz="2400"/>
              <a:t> is stored in data dictionary.</a:t>
            </a:r>
          </a:p>
          <a:p>
            <a:r>
              <a:rPr lang="en-US" altLang="en-US" sz="2400"/>
              <a:t> It doesn't occupy space in the memory. </a:t>
            </a:r>
          </a:p>
          <a:p>
            <a:r>
              <a:rPr lang="en-US" altLang="en-US" sz="2400"/>
              <a:t>whenever view is called, the stored select statement executes and fetches the data from the base table.</a:t>
            </a:r>
          </a:p>
          <a:p>
            <a:r>
              <a:rPr lang="en-US" altLang="en-US" sz="2400"/>
              <a:t>If base table is deleted, view becomes invalid.</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101695" y="1172935"/>
              <a:ext cx="915120" cy="308880"/>
            </p14:xfrm>
          </p:contentPart>
        </mc:Choice>
        <mc:Fallback xmlns="">
          <p:pic>
            <p:nvPicPr>
              <p:cNvPr id="5" name="Ink 4"/>
              <p:cNvPicPr/>
              <p:nvPr/>
            </p:nvPicPr>
            <p:blipFill>
              <a:blip r:embed="rId3"/>
              <a:stretch>
                <a:fillRect/>
              </a:stretch>
            </p:blipFill>
            <p:spPr>
              <a:xfrm>
                <a:off x="6090175" y="1160695"/>
                <a:ext cx="9388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5488975" y="1486495"/>
              <a:ext cx="2468160" cy="40680"/>
            </p14:xfrm>
          </p:contentPart>
        </mc:Choice>
        <mc:Fallback xmlns="">
          <p:pic>
            <p:nvPicPr>
              <p:cNvPr id="6" name="Ink 5"/>
              <p:cNvPicPr/>
              <p:nvPr/>
            </p:nvPicPr>
            <p:blipFill>
              <a:blip r:embed="rId5"/>
              <a:stretch>
                <a:fillRect/>
              </a:stretch>
            </p:blipFill>
            <p:spPr>
              <a:xfrm>
                <a:off x="5479255" y="1477855"/>
                <a:ext cx="24904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3544320" y="972360"/>
              <a:ext cx="5268960" cy="3830760"/>
            </p14:xfrm>
          </p:contentPart>
        </mc:Choice>
        <mc:Fallback xmlns="">
          <p:pic>
            <p:nvPicPr>
              <p:cNvPr id="7" name="Ink 6"/>
              <p:cNvPicPr/>
              <p:nvPr/>
            </p:nvPicPr>
            <p:blipFill>
              <a:blip r:embed="rId7"/>
              <a:stretch>
                <a:fillRect/>
              </a:stretch>
            </p:blipFill>
            <p:spPr>
              <a:xfrm>
                <a:off x="3538560" y="964440"/>
                <a:ext cx="5281560" cy="3846600"/>
              </a:xfrm>
              <a:prstGeom prst="rect">
                <a:avLst/>
              </a:prstGeom>
            </p:spPr>
          </p:pic>
        </mc:Fallback>
      </mc:AlternateContent>
    </p:spTree>
    <p:extLst>
      <p:ext uri="{BB962C8B-B14F-4D97-AF65-F5344CB8AC3E}">
        <p14:creationId xmlns:p14="http://schemas.microsoft.com/office/powerpoint/2010/main" val="264329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a:ea typeface="+mj-ea"/>
              </a:rPr>
              <a:t>View Definition</a:t>
            </a:r>
          </a:p>
        </p:txBody>
      </p:sp>
      <p:sp>
        <p:nvSpPr>
          <p:cNvPr id="41987" name="Rectangle 3"/>
          <p:cNvSpPr>
            <a:spLocks noGrp="1" noChangeArrowheads="1"/>
          </p:cNvSpPr>
          <p:nvPr>
            <p:ph type="body" idx="1"/>
          </p:nvPr>
        </p:nvSpPr>
        <p:spPr>
          <a:xfrm>
            <a:off x="2338389" y="1093789"/>
            <a:ext cx="7762875" cy="4873625"/>
          </a:xfrm>
        </p:spPr>
        <p:txBody>
          <a:bodyPr/>
          <a:lstStyle/>
          <a:p>
            <a:pPr>
              <a:tabLst>
                <a:tab pos="3432175" algn="ctr"/>
              </a:tabLst>
            </a:pPr>
            <a:r>
              <a:rPr lang="en-US" altLang="en-US" sz="2000"/>
              <a:t>A view is defined using the </a:t>
            </a:r>
            <a:r>
              <a:rPr lang="en-US" altLang="en-US" sz="2000" b="1"/>
              <a:t>create view </a:t>
            </a:r>
            <a:r>
              <a:rPr lang="en-US" altLang="en-US" sz="2000"/>
              <a:t>statement which has the form</a:t>
            </a:r>
            <a:endParaRPr lang="en-US" altLang="en-US"/>
          </a:p>
          <a:p>
            <a:pPr>
              <a:lnSpc>
                <a:spcPct val="40000"/>
              </a:lnSpc>
              <a:tabLst>
                <a:tab pos="3432175" algn="ctr"/>
              </a:tabLst>
            </a:pPr>
            <a:endParaRPr lang="en-US" altLang="en-US"/>
          </a:p>
          <a:p>
            <a:pPr>
              <a:lnSpc>
                <a:spcPct val="40000"/>
              </a:lnSpc>
              <a:buNone/>
              <a:tabLst>
                <a:tab pos="3432175" algn="ctr"/>
              </a:tabLst>
            </a:pPr>
            <a:r>
              <a:rPr lang="en-US" altLang="en-US"/>
              <a:t>		</a:t>
            </a:r>
            <a:r>
              <a:rPr lang="en-US" altLang="en-US" sz="2000" b="1">
                <a:solidFill>
                  <a:srgbClr val="FF0000"/>
                </a:solidFill>
              </a:rPr>
              <a:t>create view </a:t>
            </a:r>
            <a:r>
              <a:rPr lang="en-US" altLang="en-US" sz="2000" i="1">
                <a:solidFill>
                  <a:srgbClr val="FF0000"/>
                </a:solidFill>
              </a:rPr>
              <a:t>v </a:t>
            </a:r>
            <a:r>
              <a:rPr lang="en-US" altLang="en-US" sz="2000" b="1">
                <a:solidFill>
                  <a:srgbClr val="FF0000"/>
                </a:solidFill>
              </a:rPr>
              <a:t>as </a:t>
            </a:r>
            <a:r>
              <a:rPr lang="en-US" altLang="en-US" sz="2000" i="1">
                <a:solidFill>
                  <a:srgbClr val="FF0000"/>
                </a:solidFill>
              </a:rPr>
              <a:t>&lt; </a:t>
            </a:r>
            <a:r>
              <a:rPr lang="en-US" altLang="en-US" sz="2000">
                <a:solidFill>
                  <a:srgbClr val="FF0000"/>
                </a:solidFill>
              </a:rPr>
              <a:t>query expression &gt;</a:t>
            </a:r>
            <a:endParaRPr lang="en-US" altLang="en-US">
              <a:solidFill>
                <a:srgbClr val="FF0000"/>
              </a:solidFill>
            </a:endParaRPr>
          </a:p>
          <a:p>
            <a:pPr>
              <a:lnSpc>
                <a:spcPct val="20000"/>
              </a:lnSpc>
              <a:buNone/>
              <a:tabLst>
                <a:tab pos="3432175" algn="ctr"/>
              </a:tabLst>
            </a:pPr>
            <a:endParaRPr lang="en-US" altLang="en-US"/>
          </a:p>
          <a:p>
            <a:pPr>
              <a:buNone/>
              <a:tabLst>
                <a:tab pos="3432175" algn="ctr"/>
              </a:tabLst>
            </a:pPr>
            <a:r>
              <a:rPr lang="en-US" altLang="en-US"/>
              <a:t>	</a:t>
            </a:r>
            <a:r>
              <a:rPr lang="en-US" altLang="en-US" sz="2000"/>
              <a:t>where &lt;query expression&gt; is any legal SQL expression.  The view name is represented by </a:t>
            </a:r>
            <a:r>
              <a:rPr lang="en-US" altLang="en-US" sz="2000" i="1"/>
              <a:t>v.</a:t>
            </a:r>
            <a:endParaRPr lang="en-US" altLang="en-US"/>
          </a:p>
          <a:p>
            <a:pPr>
              <a:tabLst>
                <a:tab pos="3432175" algn="ctr"/>
              </a:tabLst>
            </a:pPr>
            <a:r>
              <a:rPr lang="en-US" altLang="en-US" sz="2000"/>
              <a:t>Once a view is defined, the </a:t>
            </a:r>
            <a:r>
              <a:rPr lang="en-US" altLang="en-US" sz="2000">
                <a:solidFill>
                  <a:srgbClr val="FF0000"/>
                </a:solidFill>
              </a:rPr>
              <a:t>view name </a:t>
            </a:r>
            <a:r>
              <a:rPr lang="en-US" altLang="en-US" sz="2000"/>
              <a:t>can be used to </a:t>
            </a:r>
            <a:r>
              <a:rPr lang="en-US" altLang="en-US" sz="2000">
                <a:solidFill>
                  <a:srgbClr val="FF0000"/>
                </a:solidFill>
              </a:rPr>
              <a:t>refer to the virtual relation</a:t>
            </a:r>
            <a:r>
              <a:rPr lang="en-US" altLang="en-US" sz="2000"/>
              <a:t> that the view generates.</a:t>
            </a:r>
            <a:endParaRPr lang="en-US" altLang="en-US"/>
          </a:p>
          <a:p>
            <a:pPr>
              <a:tabLst>
                <a:tab pos="3432175" algn="ctr"/>
              </a:tabLst>
            </a:pPr>
            <a:r>
              <a:rPr lang="en-US" altLang="en-US" sz="2000"/>
              <a:t>View definition is not the same as creating a new relation by evaluating the query expression</a:t>
            </a:r>
            <a:r>
              <a:rPr lang="en-US" altLang="en-US"/>
              <a:t>  </a:t>
            </a:r>
          </a:p>
          <a:p>
            <a:pPr lvl="1">
              <a:tabLst>
                <a:tab pos="3432175" algn="ctr"/>
              </a:tabLst>
            </a:pPr>
            <a:r>
              <a:rPr lang="en-US" altLang="en-US" sz="2000"/>
              <a:t>Rather, a view definition causes the saving of an expression; the expression is substituted into queries using the view.</a:t>
            </a:r>
            <a:endParaRPr lang="en-US" alt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903600" y="1629360"/>
              <a:ext cx="6599160" cy="4569840"/>
            </p14:xfrm>
          </p:contentPart>
        </mc:Choice>
        <mc:Fallback xmlns="">
          <p:pic>
            <p:nvPicPr>
              <p:cNvPr id="2" name="Ink 1"/>
              <p:cNvPicPr/>
              <p:nvPr/>
            </p:nvPicPr>
            <p:blipFill>
              <a:blip r:embed="rId4"/>
              <a:stretch>
                <a:fillRect/>
              </a:stretch>
            </p:blipFill>
            <p:spPr>
              <a:xfrm>
                <a:off x="3898920" y="1622520"/>
                <a:ext cx="6610320" cy="4584960"/>
              </a:xfrm>
              <a:prstGeom prst="rect">
                <a:avLst/>
              </a:prstGeom>
            </p:spPr>
          </p:pic>
        </mc:Fallback>
      </mc:AlternateContent>
    </p:spTree>
    <p:extLst>
      <p:ext uri="{BB962C8B-B14F-4D97-AF65-F5344CB8AC3E}">
        <p14:creationId xmlns:p14="http://schemas.microsoft.com/office/powerpoint/2010/main" val="12213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a:ea typeface="+mj-ea"/>
              </a:rPr>
              <a:t>Example Views</a:t>
            </a:r>
          </a:p>
        </p:txBody>
      </p:sp>
      <p:sp>
        <p:nvSpPr>
          <p:cNvPr id="44035" name="Rectangle 3"/>
          <p:cNvSpPr>
            <a:spLocks noGrp="1" noChangeArrowheads="1"/>
          </p:cNvSpPr>
          <p:nvPr>
            <p:ph type="body" idx="1"/>
          </p:nvPr>
        </p:nvSpPr>
        <p:spPr>
          <a:xfrm>
            <a:off x="2066925" y="1106488"/>
            <a:ext cx="8250238" cy="4913312"/>
          </a:xfrm>
        </p:spPr>
        <p:txBody>
          <a:bodyPr/>
          <a:lstStyle/>
          <a:p>
            <a:pPr>
              <a:tabLst>
                <a:tab pos="1370013" algn="l"/>
              </a:tabLst>
            </a:pPr>
            <a:r>
              <a:rPr lang="en-US" altLang="en-US" sz="2000"/>
              <a:t>A </a:t>
            </a:r>
            <a:r>
              <a:rPr lang="en-US" altLang="en-US" sz="2000">
                <a:solidFill>
                  <a:srgbClr val="FF0000"/>
                </a:solidFill>
              </a:rPr>
              <a:t>view of instructors without their salary</a:t>
            </a:r>
            <a:br>
              <a:rPr lang="en-US" altLang="en-US" sz="2000"/>
            </a:br>
            <a:r>
              <a:rPr lang="en-US" altLang="en-US" sz="2400"/>
              <a:t> </a:t>
            </a:r>
            <a:r>
              <a:rPr lang="en-US" altLang="en-US" sz="2000" b="1"/>
              <a:t>create view </a:t>
            </a:r>
            <a:r>
              <a:rPr lang="en-US" altLang="en-US" sz="2000" i="1">
                <a:solidFill>
                  <a:srgbClr val="00B050"/>
                </a:solidFill>
              </a:rPr>
              <a:t>faculty</a:t>
            </a:r>
            <a:r>
              <a:rPr lang="en-US" altLang="en-US" sz="2000" i="1"/>
              <a:t> </a:t>
            </a:r>
            <a:r>
              <a:rPr lang="en-US" altLang="en-US" sz="2000" b="1"/>
              <a:t>as </a:t>
            </a:r>
            <a:br>
              <a:rPr lang="en-US" altLang="en-US" sz="2000" b="1"/>
            </a:br>
            <a:r>
              <a:rPr lang="en-US" altLang="en-US" sz="2000" b="1"/>
              <a:t>    select </a:t>
            </a:r>
            <a:r>
              <a:rPr lang="en-US" altLang="en-US" sz="2000" i="1"/>
              <a:t>ID</a:t>
            </a:r>
            <a:r>
              <a:rPr lang="en-US" altLang="en-US" sz="2000"/>
              <a:t>, </a:t>
            </a:r>
            <a:r>
              <a:rPr lang="en-US" altLang="en-US" sz="2000" i="1"/>
              <a:t>name</a:t>
            </a:r>
            <a:r>
              <a:rPr lang="en-US" altLang="en-US" sz="2000"/>
              <a:t>, </a:t>
            </a:r>
            <a:r>
              <a:rPr lang="en-US" altLang="en-US" sz="2000" i="1"/>
              <a:t>dept_name</a:t>
            </a:r>
            <a:br>
              <a:rPr lang="en-US" altLang="en-US" sz="2000" i="1"/>
            </a:br>
            <a:r>
              <a:rPr lang="en-US" altLang="en-US" sz="2000" i="1"/>
              <a:t>    </a:t>
            </a:r>
            <a:r>
              <a:rPr lang="en-US" altLang="en-US" sz="2000" b="1"/>
              <a:t>from </a:t>
            </a:r>
            <a:r>
              <a:rPr lang="en-US" altLang="en-US" sz="2000" i="1"/>
              <a:t>instructor</a:t>
            </a:r>
            <a:endParaRPr lang="en-US" altLang="en-US" sz="2000"/>
          </a:p>
          <a:p>
            <a:pPr>
              <a:tabLst>
                <a:tab pos="1370013" algn="l"/>
              </a:tabLst>
            </a:pPr>
            <a:r>
              <a:rPr lang="en-US" altLang="en-US" sz="2000"/>
              <a:t>Find all instructors in the Biology department</a:t>
            </a:r>
            <a:br>
              <a:rPr lang="en-US" altLang="en-US" sz="2000"/>
            </a:br>
            <a:r>
              <a:rPr lang="en-US" altLang="en-US" sz="2000"/>
              <a:t> </a:t>
            </a:r>
            <a:r>
              <a:rPr lang="en-US" altLang="en-US" sz="2000" b="1"/>
              <a:t>select </a:t>
            </a:r>
            <a:r>
              <a:rPr lang="en-US" altLang="en-US" sz="2000" i="1"/>
              <a:t>name</a:t>
            </a:r>
            <a:br>
              <a:rPr lang="en-US" altLang="en-US" sz="2000" i="1"/>
            </a:br>
            <a:r>
              <a:rPr lang="en-US" altLang="en-US" sz="2000" i="1"/>
              <a:t> </a:t>
            </a:r>
            <a:r>
              <a:rPr lang="en-US" altLang="en-US" sz="2000" b="1"/>
              <a:t>from </a:t>
            </a:r>
            <a:r>
              <a:rPr lang="en-US" altLang="en-US" sz="2000" i="1">
                <a:solidFill>
                  <a:srgbClr val="00B050"/>
                </a:solidFill>
              </a:rPr>
              <a:t>faculty</a:t>
            </a:r>
            <a:br>
              <a:rPr lang="en-US" altLang="en-US" sz="2000" i="1"/>
            </a:br>
            <a:r>
              <a:rPr lang="en-US" altLang="en-US" sz="2000" i="1"/>
              <a:t> </a:t>
            </a:r>
            <a:r>
              <a:rPr lang="en-US" altLang="en-US" sz="2000" b="1"/>
              <a:t>where </a:t>
            </a:r>
            <a:r>
              <a:rPr lang="en-US" altLang="en-US" sz="2000" i="1"/>
              <a:t>dept_name = </a:t>
            </a:r>
            <a:r>
              <a:rPr lang="en-US" altLang="en-US" sz="2000"/>
              <a:t>‘Biology’</a:t>
            </a:r>
          </a:p>
          <a:p>
            <a:pPr>
              <a:tabLst>
                <a:tab pos="1370013" algn="l"/>
              </a:tabLst>
            </a:pPr>
            <a:r>
              <a:rPr lang="en-US" altLang="en-US" b="1"/>
              <a:t>The attribute names of a view can be specified explicitly as follows:</a:t>
            </a:r>
            <a:endParaRPr lang="en-US" altLang="en-US" sz="2000" b="1"/>
          </a:p>
          <a:p>
            <a:pPr>
              <a:tabLst>
                <a:tab pos="1370013" algn="l"/>
              </a:tabLst>
            </a:pPr>
            <a:r>
              <a:rPr lang="en-US" altLang="en-US" sz="2000"/>
              <a:t>To  Create a </a:t>
            </a:r>
            <a:r>
              <a:rPr lang="en-US" altLang="en-US" sz="2000">
                <a:solidFill>
                  <a:srgbClr val="FF0000"/>
                </a:solidFill>
              </a:rPr>
              <a:t>view of department salary totals</a:t>
            </a:r>
            <a:br>
              <a:rPr lang="en-US" altLang="en-US" sz="2000"/>
            </a:br>
            <a:r>
              <a:rPr lang="en-US" altLang="en-US" sz="2000"/>
              <a:t>  </a:t>
            </a:r>
            <a:r>
              <a:rPr lang="en-US" altLang="en-US" sz="2000" b="1"/>
              <a:t>create view </a:t>
            </a:r>
            <a:r>
              <a:rPr lang="en-US" altLang="en-US" sz="2000" i="1"/>
              <a:t>departments_total_salary</a:t>
            </a:r>
            <a:r>
              <a:rPr lang="en-US" altLang="en-US" sz="2000"/>
              <a:t>(</a:t>
            </a:r>
            <a:r>
              <a:rPr lang="en-US" altLang="en-US" sz="2000" i="1"/>
              <a:t>dept_name</a:t>
            </a:r>
            <a:r>
              <a:rPr lang="en-US" altLang="en-US" sz="2000"/>
              <a:t>, </a:t>
            </a:r>
            <a:r>
              <a:rPr lang="en-US" altLang="en-US" sz="2000" i="1"/>
              <a:t>total_salary</a:t>
            </a:r>
            <a:r>
              <a:rPr lang="en-US" altLang="en-US" sz="2000"/>
              <a:t>) </a:t>
            </a:r>
            <a:r>
              <a:rPr lang="en-US" altLang="en-US" sz="2000" b="1"/>
              <a:t>as</a:t>
            </a:r>
            <a:br>
              <a:rPr lang="en-US" altLang="en-US" sz="2000" b="1"/>
            </a:br>
            <a:r>
              <a:rPr lang="en-US" altLang="en-US" sz="2000" b="1"/>
              <a:t>       select </a:t>
            </a:r>
            <a:r>
              <a:rPr lang="en-US" altLang="en-US" sz="2000" i="1"/>
              <a:t>dept_name</a:t>
            </a:r>
            <a:r>
              <a:rPr lang="en-US" altLang="en-US" sz="2000"/>
              <a:t>, </a:t>
            </a:r>
            <a:r>
              <a:rPr lang="en-US" altLang="en-US" sz="2000" b="1"/>
              <a:t>sum </a:t>
            </a:r>
            <a:r>
              <a:rPr lang="en-US" altLang="en-US" sz="2000"/>
              <a:t>(</a:t>
            </a:r>
            <a:r>
              <a:rPr lang="en-US" altLang="en-US" sz="2000" i="1"/>
              <a:t>salary</a:t>
            </a:r>
            <a:r>
              <a:rPr lang="en-US" altLang="en-US" sz="2000"/>
              <a:t>)</a:t>
            </a:r>
            <a:br>
              <a:rPr lang="en-US" altLang="en-US" sz="2000"/>
            </a:br>
            <a:r>
              <a:rPr lang="en-US" altLang="en-US" sz="2000"/>
              <a:t>       </a:t>
            </a:r>
            <a:r>
              <a:rPr lang="en-US" altLang="en-US" sz="2000" b="1"/>
              <a:t>from </a:t>
            </a:r>
            <a:r>
              <a:rPr lang="en-US" altLang="en-US" sz="2000" i="1"/>
              <a:t>instructor</a:t>
            </a:r>
            <a:br>
              <a:rPr lang="en-US" altLang="en-US" sz="2000" i="1"/>
            </a:br>
            <a:r>
              <a:rPr lang="en-US" altLang="en-US" sz="2000" i="1"/>
              <a:t>      </a:t>
            </a:r>
            <a:r>
              <a:rPr lang="en-US" altLang="en-US" sz="2000" b="1"/>
              <a:t>group by </a:t>
            </a:r>
            <a:r>
              <a:rPr lang="en-US" altLang="en-US" sz="2000" i="1"/>
              <a:t>dept_name</a:t>
            </a:r>
            <a:r>
              <a:rPr lang="en-US" altLang="en-US" sz="2000"/>
              <a:t>;</a:t>
            </a:r>
            <a:endParaRPr lang="en-US" altLang="en-US" sz="2400"/>
          </a:p>
          <a:p>
            <a:pPr>
              <a:tabLst>
                <a:tab pos="1370013" algn="l"/>
              </a:tabLst>
            </a:pPr>
            <a:endParaRPr lang="en-US" altLang="en-US" sz="2400"/>
          </a:p>
          <a:p>
            <a:pPr>
              <a:tabLst>
                <a:tab pos="1370013" algn="l"/>
              </a:tabLst>
            </a:pPr>
            <a:endParaRPr lang="en-US" altLang="en-US" sz="2000"/>
          </a:p>
          <a:p>
            <a:pPr>
              <a:tabLst>
                <a:tab pos="1370013" algn="l"/>
              </a:tabLst>
            </a:pPr>
            <a:endParaRPr lang="en-US" altLang="en-US" sz="2000"/>
          </a:p>
        </p:txBody>
      </p:sp>
      <p:sp>
        <p:nvSpPr>
          <p:cNvPr id="335877" name="Text Box 5"/>
          <p:cNvSpPr txBox="1">
            <a:spLocks noChangeArrowheads="1"/>
          </p:cNvSpPr>
          <p:nvPr/>
        </p:nvSpPr>
        <p:spPr bwMode="auto">
          <a:xfrm>
            <a:off x="2584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Font typeface="Monotype Sorts" charset="2"/>
              <a:buNone/>
            </a:pPr>
            <a:r>
              <a:rPr lang="en-US" altLang="en-US" sz="2400" b="1"/>
              <a: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681320" y="759240"/>
              <a:ext cx="8993520" cy="5197320"/>
            </p14:xfrm>
          </p:contentPart>
        </mc:Choice>
        <mc:Fallback xmlns="">
          <p:pic>
            <p:nvPicPr>
              <p:cNvPr id="2" name="Ink 1"/>
              <p:cNvPicPr/>
              <p:nvPr/>
            </p:nvPicPr>
            <p:blipFill>
              <a:blip r:embed="rId4"/>
              <a:stretch>
                <a:fillRect/>
              </a:stretch>
            </p:blipFill>
            <p:spPr>
              <a:xfrm>
                <a:off x="1674840" y="752040"/>
                <a:ext cx="9006840" cy="5211000"/>
              </a:xfrm>
              <a:prstGeom prst="rect">
                <a:avLst/>
              </a:prstGeom>
            </p:spPr>
          </p:pic>
        </mc:Fallback>
      </mc:AlternateContent>
    </p:spTree>
    <p:extLst>
      <p:ext uri="{BB962C8B-B14F-4D97-AF65-F5344CB8AC3E}">
        <p14:creationId xmlns:p14="http://schemas.microsoft.com/office/powerpoint/2010/main" val="3814562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a typeface="+mj-ea"/>
              </a:rPr>
              <a:t>Views Defined Using Other Views</a:t>
            </a:r>
          </a:p>
        </p:txBody>
      </p:sp>
      <p:sp>
        <p:nvSpPr>
          <p:cNvPr id="33795" name="Rectangle 3"/>
          <p:cNvSpPr>
            <a:spLocks noGrp="1" noChangeArrowheads="1"/>
          </p:cNvSpPr>
          <p:nvPr>
            <p:ph type="body" idx="1"/>
          </p:nvPr>
        </p:nvSpPr>
        <p:spPr/>
        <p:txBody>
          <a:bodyPr/>
          <a:lstStyle/>
          <a:p>
            <a:pPr>
              <a:buFont typeface="Monotype Sorts"/>
              <a:buChar char="n"/>
              <a:defRPr/>
            </a:pPr>
            <a:r>
              <a:rPr lang="en-US" altLang="en-US" sz="2000" b="1" dirty="0">
                <a:ea typeface="ＭＳ Ｐゴシック" panose="020B0600070205080204" pitchFamily="34" charset="-128"/>
              </a:rPr>
              <a:t>create view </a:t>
            </a:r>
            <a:r>
              <a:rPr lang="en-US" altLang="en-US" sz="2000" i="1" dirty="0">
                <a:solidFill>
                  <a:srgbClr val="000099"/>
                </a:solidFill>
                <a:ea typeface="ＭＳ Ｐゴシック" panose="020B0600070205080204" pitchFamily="34" charset="-128"/>
              </a:rPr>
              <a:t>physics_fall_2009</a:t>
            </a:r>
            <a:r>
              <a:rPr lang="en-US" altLang="en-US" sz="2000" i="1" dirty="0">
                <a:ea typeface="ＭＳ Ｐゴシック" panose="020B0600070205080204" pitchFamily="34" charset="-128"/>
              </a:rPr>
              <a:t> </a:t>
            </a:r>
            <a:r>
              <a:rPr lang="en-US" altLang="en-US" sz="2000" b="1" dirty="0">
                <a:ea typeface="ＭＳ Ｐゴシック" panose="020B0600070205080204" pitchFamily="34" charset="-128"/>
              </a:rPr>
              <a:t>as</a:t>
            </a:r>
            <a:br>
              <a:rPr lang="en-US" altLang="en-US" sz="2000" b="1" dirty="0">
                <a:ea typeface="ＭＳ Ｐゴシック" panose="020B0600070205080204" pitchFamily="34" charset="-128"/>
              </a:rPr>
            </a:br>
            <a:r>
              <a:rPr lang="en-US" altLang="en-US" sz="2000" b="1" dirty="0">
                <a:ea typeface="ＭＳ Ｐゴシック" panose="020B0600070205080204" pitchFamily="34" charset="-128"/>
              </a:rPr>
              <a:t>   select </a:t>
            </a:r>
            <a:r>
              <a:rPr lang="en-US" altLang="en-US" sz="2000" i="1" dirty="0" err="1">
                <a:ea typeface="ＭＳ Ｐゴシック" panose="020B0600070205080204" pitchFamily="34" charset="-128"/>
              </a:rPr>
              <a:t>course</a:t>
            </a:r>
            <a:r>
              <a:rPr lang="en-US" altLang="en-US" sz="2000" dirty="0" err="1">
                <a:ea typeface="ＭＳ Ｐゴシック" panose="020B0600070205080204" pitchFamily="34" charset="-128"/>
              </a:rPr>
              <a:t>.</a:t>
            </a:r>
            <a:r>
              <a:rPr lang="en-US" altLang="en-US" sz="2000" i="1" dirty="0" err="1">
                <a:ea typeface="ＭＳ Ｐゴシック" panose="020B0600070205080204" pitchFamily="34" charset="-128"/>
              </a:rPr>
              <a:t>course_id</a:t>
            </a:r>
            <a:r>
              <a:rPr lang="en-US" altLang="en-US" sz="2000" dirty="0">
                <a:ea typeface="ＭＳ Ｐゴシック" panose="020B0600070205080204" pitchFamily="34" charset="-128"/>
              </a:rPr>
              <a:t>, </a:t>
            </a:r>
            <a:r>
              <a:rPr lang="en-US" altLang="en-US" sz="2000" i="1" dirty="0" err="1">
                <a:ea typeface="ＭＳ Ｐゴシック" panose="020B0600070205080204" pitchFamily="34" charset="-128"/>
              </a:rPr>
              <a:t>sec_id</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building</a:t>
            </a:r>
            <a:r>
              <a:rPr lang="en-US" altLang="en-US" sz="2000" dirty="0">
                <a:ea typeface="ＭＳ Ｐゴシック" panose="020B0600070205080204" pitchFamily="34" charset="-128"/>
              </a:rPr>
              <a:t>, </a:t>
            </a:r>
            <a:r>
              <a:rPr lang="en-US" altLang="en-US" sz="2000" i="1" dirty="0" err="1">
                <a:ea typeface="ＭＳ Ｐゴシック" panose="020B0600070205080204" pitchFamily="34" charset="-128"/>
              </a:rPr>
              <a:t>room_number</a:t>
            </a:r>
            <a:br>
              <a:rPr lang="en-US" altLang="en-US" sz="2000" i="1" dirty="0">
                <a:ea typeface="ＭＳ Ｐゴシック" panose="020B0600070205080204" pitchFamily="34" charset="-128"/>
              </a:rPr>
            </a:br>
            <a:r>
              <a:rPr lang="en-US" altLang="en-US" sz="2000" i="1" dirty="0">
                <a:ea typeface="ＭＳ Ｐゴシック" panose="020B0600070205080204" pitchFamily="34" charset="-128"/>
              </a:rPr>
              <a:t>   </a:t>
            </a:r>
            <a:r>
              <a:rPr lang="en-US" altLang="en-US" sz="2000" b="1" dirty="0">
                <a:ea typeface="ＭＳ Ｐゴシック" panose="020B0600070205080204" pitchFamily="34" charset="-128"/>
              </a:rPr>
              <a:t>from </a:t>
            </a:r>
            <a:r>
              <a:rPr lang="en-US" altLang="en-US" sz="2000" i="1" dirty="0">
                <a:ea typeface="ＭＳ Ｐゴシック" panose="020B0600070205080204" pitchFamily="34" charset="-128"/>
              </a:rPr>
              <a:t>course</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section</a:t>
            </a:r>
            <a:br>
              <a:rPr lang="en-US" altLang="en-US" sz="2000" i="1" dirty="0">
                <a:ea typeface="ＭＳ Ｐゴシック" panose="020B0600070205080204" pitchFamily="34" charset="-128"/>
              </a:rPr>
            </a:br>
            <a:r>
              <a:rPr lang="en-US" altLang="en-US" sz="2000" i="1" dirty="0">
                <a:ea typeface="ＭＳ Ｐゴシック" panose="020B0600070205080204" pitchFamily="34" charset="-128"/>
              </a:rPr>
              <a:t>   </a:t>
            </a:r>
            <a:r>
              <a:rPr lang="en-US" altLang="en-US" sz="2000" b="1" dirty="0">
                <a:ea typeface="ＭＳ Ｐゴシック" panose="020B0600070205080204" pitchFamily="34" charset="-128"/>
              </a:rPr>
              <a:t>where </a:t>
            </a:r>
            <a:r>
              <a:rPr lang="en-US" altLang="en-US" sz="2000" i="1" dirty="0" err="1">
                <a:ea typeface="ＭＳ Ｐゴシック" panose="020B0600070205080204" pitchFamily="34" charset="-128"/>
              </a:rPr>
              <a:t>course</a:t>
            </a:r>
            <a:r>
              <a:rPr lang="en-US" altLang="en-US" sz="2000" dirty="0" err="1">
                <a:ea typeface="ＭＳ Ｐゴシック" panose="020B0600070205080204" pitchFamily="34" charset="-128"/>
              </a:rPr>
              <a:t>.</a:t>
            </a:r>
            <a:r>
              <a:rPr lang="en-US" altLang="en-US" sz="2000" i="1" dirty="0" err="1">
                <a:ea typeface="ＭＳ Ｐゴシック" panose="020B0600070205080204" pitchFamily="34" charset="-128"/>
              </a:rPr>
              <a:t>course_id</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i="1" dirty="0" err="1">
                <a:ea typeface="ＭＳ Ｐゴシック" panose="020B0600070205080204" pitchFamily="34" charset="-128"/>
              </a:rPr>
              <a:t>section</a:t>
            </a:r>
            <a:r>
              <a:rPr lang="en-US" altLang="en-US" sz="2000" dirty="0" err="1">
                <a:ea typeface="ＭＳ Ｐゴシック" panose="020B0600070205080204" pitchFamily="34" charset="-128"/>
              </a:rPr>
              <a:t>.</a:t>
            </a:r>
            <a:r>
              <a:rPr lang="en-US" altLang="en-US" sz="2000" i="1" dirty="0" err="1">
                <a:ea typeface="ＭＳ Ｐゴシック" panose="020B0600070205080204" pitchFamily="34" charset="-128"/>
              </a:rPr>
              <a:t>course_id</a:t>
            </a:r>
            <a:br>
              <a:rPr lang="en-US" altLang="en-US" sz="2000" i="1" dirty="0">
                <a:ea typeface="ＭＳ Ｐゴシック" panose="020B0600070205080204" pitchFamily="34" charset="-128"/>
              </a:rPr>
            </a:br>
            <a:r>
              <a:rPr lang="en-US" altLang="en-US" sz="2000" i="1" dirty="0">
                <a:ea typeface="ＭＳ Ｐゴシック" panose="020B0600070205080204" pitchFamily="34" charset="-128"/>
              </a:rPr>
              <a:t>              </a:t>
            </a:r>
            <a:r>
              <a:rPr lang="en-US" altLang="en-US" sz="2000" b="1" dirty="0">
                <a:ea typeface="ＭＳ Ｐゴシック" panose="020B0600070205080204" pitchFamily="34" charset="-128"/>
              </a:rPr>
              <a:t>and </a:t>
            </a:r>
            <a:r>
              <a:rPr lang="en-US" altLang="en-US" sz="2000" i="1" dirty="0" err="1">
                <a:ea typeface="ＭＳ Ｐゴシック" panose="020B0600070205080204" pitchFamily="34" charset="-128"/>
              </a:rPr>
              <a:t>course</a:t>
            </a:r>
            <a:r>
              <a:rPr lang="en-US" altLang="en-US" sz="2000" dirty="0" err="1">
                <a:ea typeface="ＭＳ Ｐゴシック" panose="020B0600070205080204" pitchFamily="34" charset="-128"/>
              </a:rPr>
              <a:t>.</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’Physics’</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and </a:t>
            </a:r>
            <a:r>
              <a:rPr lang="en-US" altLang="en-US" sz="2000" i="1" dirty="0" err="1">
                <a:ea typeface="ＭＳ Ｐゴシック" panose="020B0600070205080204" pitchFamily="34" charset="-128"/>
              </a:rPr>
              <a:t>section</a:t>
            </a:r>
            <a:r>
              <a:rPr lang="en-US" altLang="en-US" sz="2000" dirty="0" err="1">
                <a:ea typeface="ＭＳ Ｐゴシック" panose="020B0600070205080204" pitchFamily="34" charset="-128"/>
              </a:rPr>
              <a:t>.</a:t>
            </a:r>
            <a:r>
              <a:rPr lang="en-US" altLang="en-US" sz="2000" i="1" dirty="0" err="1">
                <a:ea typeface="ＭＳ Ｐゴシック" panose="020B0600070205080204" pitchFamily="34" charset="-128"/>
              </a:rPr>
              <a:t>semester</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’Fall’</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and </a:t>
            </a:r>
            <a:r>
              <a:rPr lang="en-US" altLang="en-US" sz="2000" i="1" dirty="0" err="1">
                <a:ea typeface="ＭＳ Ｐゴシック" panose="020B0600070205080204" pitchFamily="34" charset="-128"/>
              </a:rPr>
              <a:t>section</a:t>
            </a:r>
            <a:r>
              <a:rPr lang="en-US" altLang="en-US" sz="2000" dirty="0" err="1">
                <a:ea typeface="ＭＳ Ｐゴシック" panose="020B0600070205080204" pitchFamily="34" charset="-128"/>
              </a:rPr>
              <a:t>.</a:t>
            </a:r>
            <a:r>
              <a:rPr lang="en-US" altLang="en-US" sz="2000" i="1" dirty="0" err="1">
                <a:ea typeface="ＭＳ Ｐゴシック" panose="020B0600070205080204" pitchFamily="34" charset="-128"/>
              </a:rPr>
              <a:t>year</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’2009’;</a:t>
            </a:r>
          </a:p>
          <a:p>
            <a:pPr>
              <a:buFont typeface="Monotype Sorts"/>
              <a:buChar char="n"/>
              <a:defRPr/>
            </a:pPr>
            <a:endParaRPr lang="en-US" altLang="en-US" dirty="0">
              <a:ea typeface="ＭＳ Ｐゴシック" panose="020B0600070205080204" pitchFamily="34" charset="-128"/>
            </a:endParaRPr>
          </a:p>
          <a:p>
            <a:pPr>
              <a:buFont typeface="Monotype Sorts"/>
              <a:buChar char="n"/>
              <a:defRPr/>
            </a:pPr>
            <a:r>
              <a:rPr lang="en-US" altLang="en-US" sz="2000" b="1" dirty="0">
                <a:ea typeface="ＭＳ Ｐゴシック" panose="020B0600070205080204" pitchFamily="34" charset="-128"/>
              </a:rPr>
              <a:t>create view </a:t>
            </a:r>
            <a:r>
              <a:rPr lang="en-US" altLang="en-US" sz="2000" i="1" dirty="0">
                <a:ea typeface="ＭＳ Ｐゴシック" panose="020B0600070205080204" pitchFamily="34" charset="-128"/>
              </a:rPr>
              <a:t>physics_fall_2009_watson </a:t>
            </a:r>
            <a:r>
              <a:rPr lang="en-US" altLang="en-US" sz="2000" b="1" dirty="0">
                <a:ea typeface="ＭＳ Ｐゴシック" panose="020B0600070205080204" pitchFamily="34" charset="-128"/>
              </a:rPr>
              <a:t>as</a:t>
            </a:r>
            <a:br>
              <a:rPr lang="en-US" altLang="en-US" sz="2000" b="1" dirty="0">
                <a:ea typeface="ＭＳ Ｐゴシック" panose="020B0600070205080204" pitchFamily="34" charset="-128"/>
              </a:rPr>
            </a:br>
            <a:r>
              <a:rPr lang="en-US" altLang="en-US" sz="2000" b="1" dirty="0">
                <a:ea typeface="ＭＳ Ｐゴシック" panose="020B0600070205080204" pitchFamily="34" charset="-128"/>
              </a:rPr>
              <a:t>    select </a:t>
            </a:r>
            <a:r>
              <a:rPr lang="en-US" altLang="en-US" sz="2000" i="1" dirty="0" err="1">
                <a:ea typeface="ＭＳ Ｐゴシック" panose="020B0600070205080204" pitchFamily="34" charset="-128"/>
              </a:rPr>
              <a:t>course_id</a:t>
            </a:r>
            <a:r>
              <a:rPr lang="en-US" altLang="en-US" sz="2000" dirty="0">
                <a:ea typeface="ＭＳ Ｐゴシック" panose="020B0600070205080204" pitchFamily="34" charset="-128"/>
              </a:rPr>
              <a:t>, </a:t>
            </a:r>
            <a:r>
              <a:rPr lang="en-US" altLang="en-US" sz="2000" i="1" dirty="0" err="1">
                <a:ea typeface="ＭＳ Ｐゴシック" panose="020B0600070205080204" pitchFamily="34" charset="-128"/>
              </a:rPr>
              <a:t>room_number</a:t>
            </a:r>
            <a:br>
              <a:rPr lang="en-US" altLang="en-US" sz="2000" i="1" dirty="0">
                <a:ea typeface="ＭＳ Ｐゴシック" panose="020B0600070205080204" pitchFamily="34" charset="-128"/>
              </a:rPr>
            </a:br>
            <a:r>
              <a:rPr lang="en-US" altLang="en-US" sz="2000" i="1" dirty="0">
                <a:ea typeface="ＭＳ Ｐゴシック" panose="020B0600070205080204" pitchFamily="34" charset="-128"/>
              </a:rPr>
              <a:t>    </a:t>
            </a:r>
            <a:r>
              <a:rPr lang="en-US" altLang="en-US" sz="2000" b="1" dirty="0">
                <a:ea typeface="ＭＳ Ｐゴシック" panose="020B0600070205080204" pitchFamily="34" charset="-128"/>
              </a:rPr>
              <a:t>from </a:t>
            </a:r>
            <a:r>
              <a:rPr lang="en-US" altLang="en-US" sz="2000" i="1" dirty="0">
                <a:solidFill>
                  <a:srgbClr val="000099"/>
                </a:solidFill>
                <a:ea typeface="ＭＳ Ｐゴシック" panose="020B0600070205080204" pitchFamily="34" charset="-128"/>
              </a:rPr>
              <a:t>physics_fall_2009</a:t>
            </a:r>
            <a:br>
              <a:rPr lang="en-US" altLang="en-US" sz="2000" i="1" dirty="0">
                <a:ea typeface="ＭＳ Ｐゴシック" panose="020B0600070205080204" pitchFamily="34" charset="-128"/>
              </a:rPr>
            </a:br>
            <a:r>
              <a:rPr lang="en-US" altLang="en-US" sz="2000" i="1" dirty="0">
                <a:ea typeface="ＭＳ Ｐゴシック" panose="020B0600070205080204" pitchFamily="34" charset="-128"/>
              </a:rPr>
              <a:t>    </a:t>
            </a:r>
            <a:r>
              <a:rPr lang="en-US" altLang="en-US" sz="2000" b="1" dirty="0">
                <a:ea typeface="ＭＳ Ｐゴシック" panose="020B0600070205080204" pitchFamily="34" charset="-128"/>
              </a:rPr>
              <a:t>where </a:t>
            </a:r>
            <a:r>
              <a:rPr lang="en-US" altLang="en-US" sz="2000" i="1" dirty="0">
                <a:ea typeface="ＭＳ Ｐゴシック" panose="020B0600070205080204" pitchFamily="34" charset="-128"/>
              </a:rPr>
              <a:t>building</a:t>
            </a:r>
            <a:r>
              <a:rPr lang="en-US" altLang="en-US" sz="2000" dirty="0">
                <a:ea typeface="ＭＳ Ｐゴシック" panose="020B0600070205080204" pitchFamily="34" charset="-128"/>
              </a:rPr>
              <a:t>= ’Watson’;</a:t>
            </a:r>
            <a:endParaRPr lang="en-US" altLang="en-US" dirty="0">
              <a:ea typeface="ＭＳ Ｐゴシック" panose="020B0600070205080204" pitchFamily="34" charset="-128"/>
            </a:endParaRPr>
          </a:p>
          <a:p>
            <a:pPr marL="0" indent="0">
              <a:buNone/>
              <a:defRPr/>
            </a:pPr>
            <a:r>
              <a:rPr lang="en-US" altLang="en-US" dirty="0">
                <a:ea typeface="ＭＳ Ｐゴシック" panose="020B0600070205080204" pitchFamily="34" charset="-128"/>
              </a:rPr>
              <a:t>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870760" y="1434240"/>
              <a:ext cx="7622640" cy="3734640"/>
            </p14:xfrm>
          </p:contentPart>
        </mc:Choice>
        <mc:Fallback xmlns="">
          <p:pic>
            <p:nvPicPr>
              <p:cNvPr id="2" name="Ink 1"/>
              <p:cNvPicPr/>
              <p:nvPr/>
            </p:nvPicPr>
            <p:blipFill>
              <a:blip r:embed="rId3"/>
              <a:stretch>
                <a:fillRect/>
              </a:stretch>
            </p:blipFill>
            <p:spPr>
              <a:xfrm>
                <a:off x="2865360" y="1426320"/>
                <a:ext cx="7634520" cy="3750480"/>
              </a:xfrm>
              <a:prstGeom prst="rect">
                <a:avLst/>
              </a:prstGeom>
            </p:spPr>
          </p:pic>
        </mc:Fallback>
      </mc:AlternateContent>
    </p:spTree>
    <p:extLst>
      <p:ext uri="{BB962C8B-B14F-4D97-AF65-F5344CB8AC3E}">
        <p14:creationId xmlns:p14="http://schemas.microsoft.com/office/powerpoint/2010/main" val="1481731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a typeface="+mj-ea"/>
              </a:rPr>
              <a:t>View Expansion</a:t>
            </a:r>
          </a:p>
        </p:txBody>
      </p:sp>
      <p:sp>
        <p:nvSpPr>
          <p:cNvPr id="47107" name="Rectangle 3"/>
          <p:cNvSpPr>
            <a:spLocks noGrp="1" noChangeArrowheads="1"/>
          </p:cNvSpPr>
          <p:nvPr>
            <p:ph type="body" idx="1"/>
          </p:nvPr>
        </p:nvSpPr>
        <p:spPr/>
        <p:txBody>
          <a:bodyPr/>
          <a:lstStyle/>
          <a:p>
            <a:r>
              <a:rPr lang="en-US" altLang="en-US" dirty="0"/>
              <a:t>Expand use of a view in a query/another view</a:t>
            </a:r>
          </a:p>
          <a:p>
            <a:endParaRPr lang="en-US" altLang="en-US" dirty="0"/>
          </a:p>
        </p:txBody>
      </p:sp>
      <p:sp>
        <p:nvSpPr>
          <p:cNvPr id="47108" name="Text Box 4"/>
          <p:cNvSpPr txBox="1">
            <a:spLocks noChangeArrowheads="1"/>
          </p:cNvSpPr>
          <p:nvPr/>
        </p:nvSpPr>
        <p:spPr bwMode="auto">
          <a:xfrm>
            <a:off x="3106738" y="3251019"/>
            <a:ext cx="71929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t>create view </a:t>
            </a:r>
            <a:r>
              <a:rPr kumimoji="0" lang="en-US" altLang="en-US" sz="2000" i="1" dirty="0"/>
              <a:t>physics_fall_2009_watson </a:t>
            </a:r>
            <a:r>
              <a:rPr kumimoji="0" lang="en-US" altLang="en-US" sz="2000" b="1" dirty="0"/>
              <a:t>as</a:t>
            </a:r>
          </a:p>
          <a:p>
            <a:pPr>
              <a:spcBef>
                <a:spcPct val="0"/>
              </a:spcBef>
              <a:buClrTx/>
              <a:buSzTx/>
              <a:buFontTx/>
              <a:buNone/>
            </a:pPr>
            <a:r>
              <a:rPr kumimoji="0" lang="en-US" altLang="en-US" sz="2000" dirty="0"/>
              <a:t>(</a:t>
            </a:r>
            <a:r>
              <a:rPr kumimoji="0" lang="en-US" altLang="en-US" sz="2000" b="1" dirty="0"/>
              <a:t>select </a:t>
            </a:r>
            <a:r>
              <a:rPr kumimoji="0" lang="en-US" altLang="en-US" sz="2000" i="1" dirty="0" err="1"/>
              <a:t>course_id</a:t>
            </a:r>
            <a:r>
              <a:rPr kumimoji="0" lang="en-US" altLang="en-US" sz="2000" dirty="0"/>
              <a:t>, </a:t>
            </a:r>
            <a:r>
              <a:rPr kumimoji="0" lang="en-US" altLang="en-US" sz="2000" i="1" dirty="0" err="1"/>
              <a:t>room_number</a:t>
            </a:r>
            <a:endParaRPr kumimoji="0" lang="en-US" altLang="en-US" sz="2000" i="1" dirty="0"/>
          </a:p>
          <a:p>
            <a:pPr>
              <a:spcBef>
                <a:spcPct val="0"/>
              </a:spcBef>
              <a:buClrTx/>
              <a:buSzTx/>
              <a:buFontTx/>
              <a:buNone/>
            </a:pPr>
            <a:r>
              <a:rPr kumimoji="0" lang="en-US" altLang="en-US" sz="2000" b="1" dirty="0"/>
              <a:t>from </a:t>
            </a:r>
            <a:r>
              <a:rPr kumimoji="0" lang="en-US" altLang="en-US" sz="2000" dirty="0"/>
              <a:t>(</a:t>
            </a:r>
            <a:r>
              <a:rPr kumimoji="0" lang="en-US" altLang="en-US" sz="2000" b="1" dirty="0">
                <a:solidFill>
                  <a:schemeClr val="bg1">
                    <a:lumMod val="25000"/>
                  </a:schemeClr>
                </a:solidFill>
              </a:rPr>
              <a:t>select </a:t>
            </a:r>
            <a:r>
              <a:rPr kumimoji="0" lang="en-US" altLang="en-US" sz="2000" i="1" dirty="0" err="1">
                <a:solidFill>
                  <a:schemeClr val="bg1">
                    <a:lumMod val="25000"/>
                  </a:schemeClr>
                </a:solidFill>
              </a:rPr>
              <a:t>course</a:t>
            </a:r>
            <a:r>
              <a:rPr kumimoji="0" lang="en-US" altLang="en-US" sz="2000" dirty="0" err="1">
                <a:solidFill>
                  <a:schemeClr val="bg1">
                    <a:lumMod val="25000"/>
                  </a:schemeClr>
                </a:solidFill>
              </a:rPr>
              <a:t>.</a:t>
            </a:r>
            <a:r>
              <a:rPr kumimoji="0" lang="en-US" altLang="en-US" sz="2000" i="1" dirty="0" err="1">
                <a:solidFill>
                  <a:schemeClr val="bg1">
                    <a:lumMod val="25000"/>
                  </a:schemeClr>
                </a:solidFill>
              </a:rPr>
              <a:t>course_id</a:t>
            </a:r>
            <a:r>
              <a:rPr kumimoji="0" lang="en-US" altLang="en-US" sz="2000" dirty="0">
                <a:solidFill>
                  <a:schemeClr val="bg1">
                    <a:lumMod val="25000"/>
                  </a:schemeClr>
                </a:solidFill>
              </a:rPr>
              <a:t>, </a:t>
            </a:r>
            <a:r>
              <a:rPr kumimoji="0" lang="en-US" altLang="en-US" sz="2000" i="1" dirty="0">
                <a:solidFill>
                  <a:schemeClr val="bg1">
                    <a:lumMod val="25000"/>
                  </a:schemeClr>
                </a:solidFill>
              </a:rPr>
              <a:t>building</a:t>
            </a:r>
            <a:r>
              <a:rPr kumimoji="0" lang="en-US" altLang="en-US" sz="2000" dirty="0">
                <a:solidFill>
                  <a:schemeClr val="bg1">
                    <a:lumMod val="25000"/>
                  </a:schemeClr>
                </a:solidFill>
              </a:rPr>
              <a:t>, </a:t>
            </a:r>
            <a:r>
              <a:rPr kumimoji="0" lang="en-US" altLang="en-US" sz="2000" i="1" dirty="0" err="1">
                <a:solidFill>
                  <a:schemeClr val="bg1">
                    <a:lumMod val="25000"/>
                  </a:schemeClr>
                </a:solidFill>
              </a:rPr>
              <a:t>room_number</a:t>
            </a:r>
            <a:endParaRPr kumimoji="0" lang="en-US" altLang="en-US" sz="2000" i="1" dirty="0">
              <a:solidFill>
                <a:schemeClr val="bg1">
                  <a:lumMod val="25000"/>
                </a:schemeClr>
              </a:solidFill>
            </a:endParaRPr>
          </a:p>
          <a:p>
            <a:pPr>
              <a:spcBef>
                <a:spcPct val="0"/>
              </a:spcBef>
              <a:buClrTx/>
              <a:buSzTx/>
              <a:buFontTx/>
              <a:buNone/>
            </a:pPr>
            <a:r>
              <a:rPr kumimoji="0" lang="en-US" altLang="en-US" sz="2000" b="1" dirty="0">
                <a:solidFill>
                  <a:schemeClr val="bg1">
                    <a:lumMod val="25000"/>
                  </a:schemeClr>
                </a:solidFill>
              </a:rPr>
              <a:t>          from </a:t>
            </a:r>
            <a:r>
              <a:rPr kumimoji="0" lang="en-US" altLang="en-US" sz="2000" i="1" dirty="0">
                <a:solidFill>
                  <a:schemeClr val="bg1">
                    <a:lumMod val="25000"/>
                  </a:schemeClr>
                </a:solidFill>
              </a:rPr>
              <a:t>course</a:t>
            </a:r>
            <a:r>
              <a:rPr kumimoji="0" lang="en-US" altLang="en-US" sz="2000" dirty="0">
                <a:solidFill>
                  <a:schemeClr val="bg1">
                    <a:lumMod val="25000"/>
                  </a:schemeClr>
                </a:solidFill>
              </a:rPr>
              <a:t>, </a:t>
            </a:r>
            <a:r>
              <a:rPr kumimoji="0" lang="en-US" altLang="en-US" sz="2000" i="1" dirty="0">
                <a:solidFill>
                  <a:schemeClr val="bg1">
                    <a:lumMod val="25000"/>
                  </a:schemeClr>
                </a:solidFill>
              </a:rPr>
              <a:t>section</a:t>
            </a:r>
          </a:p>
          <a:p>
            <a:pPr>
              <a:spcBef>
                <a:spcPct val="0"/>
              </a:spcBef>
              <a:buClrTx/>
              <a:buSzTx/>
              <a:buFontTx/>
              <a:buNone/>
            </a:pPr>
            <a:r>
              <a:rPr kumimoji="0" lang="en-US" altLang="en-US" sz="2000" b="1" dirty="0">
                <a:solidFill>
                  <a:schemeClr val="bg1">
                    <a:lumMod val="25000"/>
                  </a:schemeClr>
                </a:solidFill>
              </a:rPr>
              <a:t>          where </a:t>
            </a:r>
            <a:r>
              <a:rPr kumimoji="0" lang="en-US" altLang="en-US" sz="2000" i="1" dirty="0" err="1">
                <a:solidFill>
                  <a:schemeClr val="bg1">
                    <a:lumMod val="25000"/>
                  </a:schemeClr>
                </a:solidFill>
              </a:rPr>
              <a:t>course</a:t>
            </a:r>
            <a:r>
              <a:rPr kumimoji="0" lang="en-US" altLang="en-US" sz="2000" dirty="0" err="1">
                <a:solidFill>
                  <a:schemeClr val="bg1">
                    <a:lumMod val="25000"/>
                  </a:schemeClr>
                </a:solidFill>
              </a:rPr>
              <a:t>.</a:t>
            </a:r>
            <a:r>
              <a:rPr kumimoji="0" lang="en-US" altLang="en-US" sz="2000" i="1" dirty="0" err="1">
                <a:solidFill>
                  <a:schemeClr val="bg1">
                    <a:lumMod val="25000"/>
                  </a:schemeClr>
                </a:solidFill>
              </a:rPr>
              <a:t>course_id</a:t>
            </a:r>
            <a:r>
              <a:rPr kumimoji="0" lang="en-US" altLang="en-US" sz="2000" i="1" dirty="0">
                <a:solidFill>
                  <a:schemeClr val="bg1">
                    <a:lumMod val="25000"/>
                  </a:schemeClr>
                </a:solidFill>
              </a:rPr>
              <a:t> </a:t>
            </a:r>
            <a:r>
              <a:rPr kumimoji="0" lang="en-US" altLang="en-US" sz="2000" dirty="0">
                <a:solidFill>
                  <a:schemeClr val="bg1">
                    <a:lumMod val="25000"/>
                  </a:schemeClr>
                </a:solidFill>
              </a:rPr>
              <a:t>= </a:t>
            </a:r>
            <a:r>
              <a:rPr kumimoji="0" lang="en-US" altLang="en-US" sz="2000" i="1" dirty="0" err="1">
                <a:solidFill>
                  <a:schemeClr val="bg1">
                    <a:lumMod val="25000"/>
                  </a:schemeClr>
                </a:solidFill>
              </a:rPr>
              <a:t>section</a:t>
            </a:r>
            <a:r>
              <a:rPr kumimoji="0" lang="en-US" altLang="en-US" sz="2000" dirty="0" err="1">
                <a:solidFill>
                  <a:schemeClr val="bg1">
                    <a:lumMod val="25000"/>
                  </a:schemeClr>
                </a:solidFill>
              </a:rPr>
              <a:t>.</a:t>
            </a:r>
            <a:r>
              <a:rPr kumimoji="0" lang="en-US" altLang="en-US" sz="2000" i="1" dirty="0" err="1">
                <a:solidFill>
                  <a:schemeClr val="bg1">
                    <a:lumMod val="25000"/>
                  </a:schemeClr>
                </a:solidFill>
              </a:rPr>
              <a:t>course_id</a:t>
            </a:r>
            <a:endParaRPr kumimoji="0" lang="en-US" altLang="en-US" sz="2000" i="1" dirty="0">
              <a:solidFill>
                <a:schemeClr val="bg1">
                  <a:lumMod val="25000"/>
                </a:schemeClr>
              </a:solidFill>
            </a:endParaRPr>
          </a:p>
          <a:p>
            <a:pPr>
              <a:spcBef>
                <a:spcPct val="0"/>
              </a:spcBef>
              <a:buClrTx/>
              <a:buSzTx/>
              <a:buFontTx/>
              <a:buNone/>
            </a:pPr>
            <a:r>
              <a:rPr kumimoji="0" lang="en-US" altLang="en-US" sz="2000" b="1" dirty="0">
                <a:solidFill>
                  <a:schemeClr val="bg1">
                    <a:lumMod val="25000"/>
                  </a:schemeClr>
                </a:solidFill>
              </a:rPr>
              <a:t>               and </a:t>
            </a:r>
            <a:r>
              <a:rPr kumimoji="0" lang="en-US" altLang="en-US" sz="2000" i="1" dirty="0" err="1">
                <a:solidFill>
                  <a:schemeClr val="bg1">
                    <a:lumMod val="25000"/>
                  </a:schemeClr>
                </a:solidFill>
              </a:rPr>
              <a:t>course</a:t>
            </a:r>
            <a:r>
              <a:rPr kumimoji="0" lang="en-US" altLang="en-US" sz="2000" dirty="0" err="1">
                <a:solidFill>
                  <a:schemeClr val="bg1">
                    <a:lumMod val="25000"/>
                  </a:schemeClr>
                </a:solidFill>
              </a:rPr>
              <a:t>.</a:t>
            </a:r>
            <a:r>
              <a:rPr kumimoji="0" lang="en-US" altLang="en-US" sz="2000" i="1" dirty="0" err="1">
                <a:solidFill>
                  <a:schemeClr val="bg1">
                    <a:lumMod val="25000"/>
                  </a:schemeClr>
                </a:solidFill>
              </a:rPr>
              <a:t>dept_name</a:t>
            </a:r>
            <a:r>
              <a:rPr kumimoji="0" lang="en-US" altLang="en-US" sz="2000" i="1" dirty="0">
                <a:solidFill>
                  <a:schemeClr val="bg1">
                    <a:lumMod val="25000"/>
                  </a:schemeClr>
                </a:solidFill>
              </a:rPr>
              <a:t> </a:t>
            </a:r>
            <a:r>
              <a:rPr kumimoji="0" lang="en-US" altLang="en-US" sz="2000" dirty="0">
                <a:solidFill>
                  <a:schemeClr val="bg1">
                    <a:lumMod val="25000"/>
                  </a:schemeClr>
                </a:solidFill>
              </a:rPr>
              <a:t>= ’Physics’</a:t>
            </a:r>
          </a:p>
          <a:p>
            <a:pPr>
              <a:spcBef>
                <a:spcPct val="0"/>
              </a:spcBef>
              <a:buClrTx/>
              <a:buSzTx/>
              <a:buFontTx/>
              <a:buNone/>
            </a:pPr>
            <a:r>
              <a:rPr kumimoji="0" lang="en-US" altLang="en-US" sz="2000" b="1" dirty="0">
                <a:solidFill>
                  <a:schemeClr val="bg1">
                    <a:lumMod val="25000"/>
                  </a:schemeClr>
                </a:solidFill>
              </a:rPr>
              <a:t>               and </a:t>
            </a:r>
            <a:r>
              <a:rPr kumimoji="0" lang="en-US" altLang="en-US" sz="2000" i="1" dirty="0" err="1">
                <a:solidFill>
                  <a:schemeClr val="bg1">
                    <a:lumMod val="25000"/>
                  </a:schemeClr>
                </a:solidFill>
              </a:rPr>
              <a:t>section</a:t>
            </a:r>
            <a:r>
              <a:rPr kumimoji="0" lang="en-US" altLang="en-US" sz="2000" dirty="0" err="1">
                <a:solidFill>
                  <a:schemeClr val="bg1">
                    <a:lumMod val="25000"/>
                  </a:schemeClr>
                </a:solidFill>
              </a:rPr>
              <a:t>.</a:t>
            </a:r>
            <a:r>
              <a:rPr kumimoji="0" lang="en-US" altLang="en-US" sz="2000" i="1" dirty="0" err="1">
                <a:solidFill>
                  <a:schemeClr val="bg1">
                    <a:lumMod val="25000"/>
                  </a:schemeClr>
                </a:solidFill>
              </a:rPr>
              <a:t>semester</a:t>
            </a:r>
            <a:r>
              <a:rPr kumimoji="0" lang="en-US" altLang="en-US" sz="2000" i="1" dirty="0">
                <a:solidFill>
                  <a:schemeClr val="bg1">
                    <a:lumMod val="25000"/>
                  </a:schemeClr>
                </a:solidFill>
              </a:rPr>
              <a:t> </a:t>
            </a:r>
            <a:r>
              <a:rPr kumimoji="0" lang="en-US" altLang="en-US" sz="2000" dirty="0">
                <a:solidFill>
                  <a:schemeClr val="bg1">
                    <a:lumMod val="25000"/>
                  </a:schemeClr>
                </a:solidFill>
              </a:rPr>
              <a:t>= ’Fall’</a:t>
            </a:r>
          </a:p>
          <a:p>
            <a:pPr>
              <a:spcBef>
                <a:spcPct val="0"/>
              </a:spcBef>
              <a:buClrTx/>
              <a:buSzTx/>
              <a:buFontTx/>
              <a:buNone/>
            </a:pPr>
            <a:r>
              <a:rPr kumimoji="0" lang="en-US" altLang="en-US" sz="2000" b="1" dirty="0">
                <a:solidFill>
                  <a:schemeClr val="bg1">
                    <a:lumMod val="25000"/>
                  </a:schemeClr>
                </a:solidFill>
              </a:rPr>
              <a:t>               and </a:t>
            </a:r>
            <a:r>
              <a:rPr kumimoji="0" lang="en-US" altLang="en-US" sz="2000" i="1" dirty="0" err="1">
                <a:solidFill>
                  <a:schemeClr val="bg1">
                    <a:lumMod val="25000"/>
                  </a:schemeClr>
                </a:solidFill>
              </a:rPr>
              <a:t>section</a:t>
            </a:r>
            <a:r>
              <a:rPr kumimoji="0" lang="en-US" altLang="en-US" sz="2000" dirty="0" err="1">
                <a:solidFill>
                  <a:schemeClr val="bg1">
                    <a:lumMod val="25000"/>
                  </a:schemeClr>
                </a:solidFill>
              </a:rPr>
              <a:t>.</a:t>
            </a:r>
            <a:r>
              <a:rPr kumimoji="0" lang="en-US" altLang="en-US" sz="2000" i="1" dirty="0" err="1">
                <a:solidFill>
                  <a:schemeClr val="bg1">
                    <a:lumMod val="25000"/>
                  </a:schemeClr>
                </a:solidFill>
              </a:rPr>
              <a:t>year</a:t>
            </a:r>
            <a:r>
              <a:rPr kumimoji="0" lang="en-US" altLang="en-US" sz="2000" i="1" dirty="0">
                <a:solidFill>
                  <a:schemeClr val="bg1">
                    <a:lumMod val="25000"/>
                  </a:schemeClr>
                </a:solidFill>
              </a:rPr>
              <a:t> </a:t>
            </a:r>
            <a:r>
              <a:rPr kumimoji="0" lang="en-US" altLang="en-US" sz="2000" dirty="0">
                <a:solidFill>
                  <a:schemeClr val="bg1">
                    <a:lumMod val="25000"/>
                  </a:schemeClr>
                </a:solidFill>
              </a:rPr>
              <a:t>= ’2009</a:t>
            </a:r>
            <a:r>
              <a:rPr kumimoji="0" lang="en-US" altLang="en-US" sz="2000" dirty="0">
                <a:solidFill>
                  <a:srgbClr val="92D050"/>
                </a:solidFill>
              </a:rPr>
              <a:t>’</a:t>
            </a:r>
            <a:r>
              <a:rPr kumimoji="0" lang="en-US" altLang="en-US" sz="2000" dirty="0"/>
              <a:t>)</a:t>
            </a:r>
          </a:p>
          <a:p>
            <a:pPr>
              <a:spcBef>
                <a:spcPct val="0"/>
              </a:spcBef>
              <a:buClrTx/>
              <a:buSzTx/>
              <a:buFontTx/>
              <a:buNone/>
            </a:pPr>
            <a:r>
              <a:rPr kumimoji="0" lang="en-US" altLang="en-US" sz="2000" b="1" dirty="0"/>
              <a:t>where </a:t>
            </a:r>
            <a:r>
              <a:rPr kumimoji="0" lang="en-US" altLang="en-US" sz="2000" i="1" dirty="0"/>
              <a:t>building</a:t>
            </a:r>
            <a:r>
              <a:rPr kumimoji="0" lang="en-US" altLang="en-US" sz="2000" dirty="0"/>
              <a:t>= ’Watson’;</a:t>
            </a:r>
          </a:p>
          <a:p>
            <a:pPr>
              <a:spcBef>
                <a:spcPct val="0"/>
              </a:spcBef>
              <a:buClrTx/>
              <a:buSzTx/>
              <a:buFontTx/>
              <a:buNone/>
            </a:pPr>
            <a:endParaRPr kumimoji="0" lang="en-US" altLang="en-US" sz="20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75320" y="1494360"/>
              <a:ext cx="8263440" cy="3191760"/>
            </p14:xfrm>
          </p:contentPart>
        </mc:Choice>
        <mc:Fallback xmlns="">
          <p:pic>
            <p:nvPicPr>
              <p:cNvPr id="2" name="Ink 1"/>
              <p:cNvPicPr/>
              <p:nvPr/>
            </p:nvPicPr>
            <p:blipFill>
              <a:blip r:embed="rId3"/>
              <a:stretch>
                <a:fillRect/>
              </a:stretch>
            </p:blipFill>
            <p:spPr>
              <a:xfrm>
                <a:off x="2268480" y="1486800"/>
                <a:ext cx="8276760" cy="3207240"/>
              </a:xfrm>
              <a:prstGeom prst="rect">
                <a:avLst/>
              </a:prstGeom>
            </p:spPr>
          </p:pic>
        </mc:Fallback>
      </mc:AlternateContent>
    </p:spTree>
    <p:extLst>
      <p:ext uri="{BB962C8B-B14F-4D97-AF65-F5344CB8AC3E}">
        <p14:creationId xmlns:p14="http://schemas.microsoft.com/office/powerpoint/2010/main" val="321766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Updating a view</a:t>
            </a:r>
          </a:p>
        </p:txBody>
      </p:sp>
      <p:sp>
        <p:nvSpPr>
          <p:cNvPr id="48131" name="Content Placeholder 2"/>
          <p:cNvSpPr>
            <a:spLocks noGrp="1"/>
          </p:cNvSpPr>
          <p:nvPr>
            <p:ph idx="1"/>
          </p:nvPr>
        </p:nvSpPr>
        <p:spPr/>
        <p:txBody>
          <a:bodyPr>
            <a:normAutofit fontScale="92500" lnSpcReduction="20000"/>
          </a:bodyPr>
          <a:lstStyle/>
          <a:p>
            <a:r>
              <a:rPr lang="en-US" altLang="en-US"/>
              <a:t>The difficulty is that a modification to the database expressed in terms of a view must be translated to a modification to the actual relations in the logical model of the database.</a:t>
            </a:r>
          </a:p>
          <a:p>
            <a:r>
              <a:rPr kumimoji="0" lang="en-US" altLang="en-US" b="1"/>
              <a:t>create view </a:t>
            </a:r>
            <a:r>
              <a:rPr kumimoji="0" lang="en-US" altLang="en-US" i="1">
                <a:solidFill>
                  <a:srgbClr val="00B050"/>
                </a:solidFill>
              </a:rPr>
              <a:t>faculty</a:t>
            </a:r>
            <a:r>
              <a:rPr kumimoji="0" lang="en-US" altLang="en-US" i="1"/>
              <a:t> </a:t>
            </a:r>
            <a:r>
              <a:rPr kumimoji="0" lang="en-US" altLang="en-US" b="1"/>
              <a:t>as</a:t>
            </a:r>
            <a:r>
              <a:rPr lang="en-US" altLang="en-US" b="1"/>
              <a:t> </a:t>
            </a:r>
            <a:br>
              <a:rPr lang="en-US" altLang="en-US" b="1"/>
            </a:br>
            <a:r>
              <a:rPr lang="en-US" altLang="en-US" b="1"/>
              <a:t>    </a:t>
            </a:r>
            <a:r>
              <a:rPr kumimoji="0" lang="en-US" altLang="en-US" b="1"/>
              <a:t>select </a:t>
            </a:r>
            <a:r>
              <a:rPr kumimoji="0" lang="en-US" altLang="en-US" i="1">
                <a:solidFill>
                  <a:srgbClr val="FF0000"/>
                </a:solidFill>
              </a:rPr>
              <a:t>ID</a:t>
            </a:r>
            <a:r>
              <a:rPr kumimoji="0" lang="en-US" altLang="en-US">
                <a:solidFill>
                  <a:srgbClr val="FF0000"/>
                </a:solidFill>
              </a:rPr>
              <a:t>, </a:t>
            </a:r>
            <a:r>
              <a:rPr kumimoji="0" lang="en-US" altLang="en-US" i="1">
                <a:solidFill>
                  <a:srgbClr val="FF0000"/>
                </a:solidFill>
              </a:rPr>
              <a:t>name</a:t>
            </a:r>
            <a:r>
              <a:rPr kumimoji="0" lang="en-US" altLang="en-US">
                <a:solidFill>
                  <a:srgbClr val="FF0000"/>
                </a:solidFill>
              </a:rPr>
              <a:t>, </a:t>
            </a:r>
            <a:r>
              <a:rPr kumimoji="0" lang="en-US" altLang="en-US" i="1">
                <a:solidFill>
                  <a:srgbClr val="FF0000"/>
                </a:solidFill>
              </a:rPr>
              <a:t>dept_name</a:t>
            </a:r>
            <a:br>
              <a:rPr kumimoji="0" lang="en-US" altLang="en-US" i="1">
                <a:solidFill>
                  <a:srgbClr val="FF0000"/>
                </a:solidFill>
              </a:rPr>
            </a:br>
            <a:r>
              <a:rPr kumimoji="0" lang="en-US" altLang="en-US" i="1"/>
              <a:t>    </a:t>
            </a:r>
            <a:r>
              <a:rPr kumimoji="0" lang="en-US" altLang="en-US" b="1"/>
              <a:t>from </a:t>
            </a:r>
            <a:r>
              <a:rPr kumimoji="0" lang="en-US" altLang="en-US" i="1"/>
              <a:t>instructor</a:t>
            </a:r>
            <a:endParaRPr kumimoji="0" lang="en-US" altLang="en-US"/>
          </a:p>
          <a:p>
            <a:endParaRPr lang="en-US" altLang="en-US"/>
          </a:p>
          <a:p>
            <a:r>
              <a:rPr lang="en-US" altLang="en-US"/>
              <a:t>If a tuple is added as follows:</a:t>
            </a:r>
          </a:p>
          <a:p>
            <a:r>
              <a:rPr lang="en-US" altLang="en-US" b="1"/>
              <a:t>insert into </a:t>
            </a:r>
            <a:r>
              <a:rPr lang="en-US" altLang="en-US" i="1"/>
              <a:t>faculty </a:t>
            </a:r>
            <a:r>
              <a:rPr lang="en-US" altLang="en-US" b="1"/>
              <a:t>values </a:t>
            </a:r>
            <a:r>
              <a:rPr lang="en-US" altLang="en-US"/>
              <a:t>(’30765’, ’Green’, ’Music’);</a:t>
            </a:r>
          </a:p>
          <a:p>
            <a:r>
              <a:rPr lang="en-US" altLang="en-US"/>
              <a:t>This insertion must be represented by an </a:t>
            </a:r>
            <a:r>
              <a:rPr lang="en-US" altLang="en-US" b="1"/>
              <a:t>insertion into the relation </a:t>
            </a:r>
            <a:r>
              <a:rPr lang="en-US" altLang="en-US" b="1" i="1"/>
              <a:t>instructor</a:t>
            </a:r>
            <a:r>
              <a:rPr lang="en-US" altLang="en-US" b="1"/>
              <a:t>,</a:t>
            </a:r>
            <a:r>
              <a:rPr lang="en-US" altLang="en-US"/>
              <a:t> since </a:t>
            </a:r>
            <a:r>
              <a:rPr lang="en-US" altLang="en-US" i="1"/>
              <a:t>instructor </a:t>
            </a:r>
            <a:r>
              <a:rPr lang="en-US" altLang="en-US"/>
              <a:t>is the actual relation from which the database system constructs the view </a:t>
            </a:r>
            <a:r>
              <a:rPr lang="en-US" altLang="en-US" i="1"/>
              <a:t>faculty</a:t>
            </a:r>
            <a:r>
              <a:rPr lang="en-US" altLang="en-US"/>
              <a:t>. However, to insert a tuple into </a:t>
            </a:r>
            <a:r>
              <a:rPr lang="en-US" altLang="en-US" i="1"/>
              <a:t>instructor</a:t>
            </a:r>
            <a:r>
              <a:rPr lang="en-US" altLang="en-US"/>
              <a:t>, we must have some value for </a:t>
            </a:r>
            <a:r>
              <a:rPr lang="en-US" altLang="en-US" b="1" i="1"/>
              <a:t>salary</a:t>
            </a:r>
            <a:r>
              <a:rPr lang="en-US" altLang="en-US" b="1"/>
              <a:t>. </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873640" y="192960"/>
              <a:ext cx="7218360" cy="5109840"/>
            </p14:xfrm>
          </p:contentPart>
        </mc:Choice>
        <mc:Fallback xmlns="">
          <p:pic>
            <p:nvPicPr>
              <p:cNvPr id="3" name="Ink 2"/>
              <p:cNvPicPr/>
              <p:nvPr/>
            </p:nvPicPr>
            <p:blipFill>
              <a:blip r:embed="rId3"/>
              <a:stretch>
                <a:fillRect/>
              </a:stretch>
            </p:blipFill>
            <p:spPr>
              <a:xfrm>
                <a:off x="2867880" y="185040"/>
                <a:ext cx="7231680" cy="5123880"/>
              </a:xfrm>
              <a:prstGeom prst="rect">
                <a:avLst/>
              </a:prstGeom>
            </p:spPr>
          </p:pic>
        </mc:Fallback>
      </mc:AlternateContent>
    </p:spTree>
    <p:extLst>
      <p:ext uri="{BB962C8B-B14F-4D97-AF65-F5344CB8AC3E}">
        <p14:creationId xmlns:p14="http://schemas.microsoft.com/office/powerpoint/2010/main" val="37149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vert="horz" lIns="90488" tIns="44450" rIns="90488" bIns="44450" rtlCol="0" anchor="ctr">
            <a:normAutofit/>
          </a:bodyPr>
          <a:lstStyle/>
          <a:p>
            <a:pPr>
              <a:defRPr/>
            </a:pPr>
            <a:r>
              <a:rPr lang="en-US">
                <a:ea typeface="+mj-ea"/>
              </a:rPr>
              <a:t>Chapter 4:  Intermediate SQL</a:t>
            </a:r>
          </a:p>
        </p:txBody>
      </p:sp>
      <p:sp>
        <p:nvSpPr>
          <p:cNvPr id="7171" name="Rectangle 3"/>
          <p:cNvSpPr>
            <a:spLocks noGrp="1" noChangeArrowheads="1"/>
          </p:cNvSpPr>
          <p:nvPr>
            <p:ph type="body" idx="1"/>
          </p:nvPr>
        </p:nvSpPr>
        <p:spPr>
          <a:xfrm>
            <a:off x="2333626" y="1104900"/>
            <a:ext cx="7413625" cy="4732338"/>
          </a:xfrm>
        </p:spPr>
        <p:txBody>
          <a:bodyPr vert="horz" lIns="90488" tIns="44450" rIns="90488" bIns="44450" rtlCol="0">
            <a:normAutofit/>
          </a:bodyPr>
          <a:lstStyle/>
          <a:p>
            <a:r>
              <a:rPr lang="en-US" altLang="en-US" sz="2000"/>
              <a:t>Join  Expressions</a:t>
            </a:r>
            <a:endParaRPr lang="en-US" altLang="en-US"/>
          </a:p>
          <a:p>
            <a:r>
              <a:rPr lang="en-US" altLang="en-US" sz="2000"/>
              <a:t>Views</a:t>
            </a:r>
            <a:endParaRPr lang="en-US" altLang="en-US"/>
          </a:p>
          <a:p>
            <a:r>
              <a:rPr lang="en-US" altLang="en-US" sz="2000"/>
              <a:t>Transactions</a:t>
            </a:r>
            <a:endParaRPr lang="en-US" altLang="en-US"/>
          </a:p>
          <a:p>
            <a:r>
              <a:rPr lang="en-US" altLang="en-US" sz="2000"/>
              <a:t>Integrity Constraints</a:t>
            </a:r>
            <a:endParaRPr lang="en-US" altLang="en-US"/>
          </a:p>
          <a:p>
            <a:r>
              <a:rPr lang="en-US" altLang="en-US" sz="2000"/>
              <a:t>SQL Data Types and Schemas</a:t>
            </a:r>
            <a:endParaRPr lang="en-US" altLang="en-US"/>
          </a:p>
          <a:p>
            <a:r>
              <a:rPr lang="en-US" altLang="en-US" sz="2000"/>
              <a:t>Authorization</a:t>
            </a:r>
            <a:endParaRPr lang="en-US" altLang="en-US"/>
          </a:p>
        </p:txBody>
      </p:sp>
    </p:spTree>
    <p:extLst>
      <p:ext uri="{BB962C8B-B14F-4D97-AF65-F5344CB8AC3E}">
        <p14:creationId xmlns:p14="http://schemas.microsoft.com/office/powerpoint/2010/main" val="220615624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49155" name="Content Placeholder 2"/>
          <p:cNvSpPr>
            <a:spLocks noGrp="1"/>
          </p:cNvSpPr>
          <p:nvPr>
            <p:ph idx="1"/>
          </p:nvPr>
        </p:nvSpPr>
        <p:spPr/>
        <p:txBody>
          <a:bodyPr/>
          <a:lstStyle/>
          <a:p>
            <a:r>
              <a:rPr lang="en-US" altLang="en-US"/>
              <a:t>There are two reasonable approaches to dealing with this insertion:</a:t>
            </a:r>
          </a:p>
          <a:p>
            <a:r>
              <a:rPr lang="en-US" altLang="en-US"/>
              <a:t>• Reject the insertion, and return an error message to the user.</a:t>
            </a:r>
          </a:p>
          <a:p>
            <a:r>
              <a:rPr lang="en-US" altLang="en-US"/>
              <a:t>• Insert a tuple (’30765’, ’Green’, ’Music’, </a:t>
            </a:r>
            <a:r>
              <a:rPr lang="en-US" altLang="en-US" i="1"/>
              <a:t>null</a:t>
            </a:r>
            <a:r>
              <a:rPr lang="en-US" altLang="en-US"/>
              <a:t>) into the </a:t>
            </a:r>
            <a:r>
              <a:rPr lang="en-US" altLang="en-US" i="1"/>
              <a:t>instructor </a:t>
            </a:r>
            <a:r>
              <a:rPr lang="en-US" altLang="en-US"/>
              <a:t>relation.</a:t>
            </a:r>
          </a:p>
          <a:p>
            <a:endParaRPr lang="en-US" altLang="en-US"/>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526240" y="1461240"/>
              <a:ext cx="6205320" cy="2457000"/>
            </p14:xfrm>
          </p:contentPart>
        </mc:Choice>
        <mc:Fallback xmlns="">
          <p:pic>
            <p:nvPicPr>
              <p:cNvPr id="3" name="Ink 2"/>
              <p:cNvPicPr/>
              <p:nvPr/>
            </p:nvPicPr>
            <p:blipFill>
              <a:blip r:embed="rId3"/>
              <a:stretch>
                <a:fillRect/>
              </a:stretch>
            </p:blipFill>
            <p:spPr>
              <a:xfrm>
                <a:off x="2518320" y="1454760"/>
                <a:ext cx="6221160" cy="2471400"/>
              </a:xfrm>
              <a:prstGeom prst="rect">
                <a:avLst/>
              </a:prstGeom>
            </p:spPr>
          </p:pic>
        </mc:Fallback>
      </mc:AlternateContent>
    </p:spTree>
    <p:extLst>
      <p:ext uri="{BB962C8B-B14F-4D97-AF65-F5344CB8AC3E}">
        <p14:creationId xmlns:p14="http://schemas.microsoft.com/office/powerpoint/2010/main" val="3359180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a typeface="+mj-ea"/>
              </a:rPr>
              <a:t>Update of a View</a:t>
            </a:r>
          </a:p>
        </p:txBody>
      </p:sp>
      <p:sp>
        <p:nvSpPr>
          <p:cNvPr id="50179" name="Rectangle 3"/>
          <p:cNvSpPr>
            <a:spLocks noGrp="1" noChangeArrowheads="1"/>
          </p:cNvSpPr>
          <p:nvPr>
            <p:ph type="body" idx="1"/>
          </p:nvPr>
        </p:nvSpPr>
        <p:spPr>
          <a:xfrm>
            <a:off x="2263775" y="1106488"/>
            <a:ext cx="7651750" cy="3008312"/>
          </a:xfrm>
        </p:spPr>
        <p:txBody>
          <a:bodyPr>
            <a:normAutofit lnSpcReduction="10000"/>
          </a:bodyPr>
          <a:lstStyle/>
          <a:p>
            <a:pPr>
              <a:tabLst>
                <a:tab pos="1085850" algn="l"/>
              </a:tabLst>
            </a:pPr>
            <a:r>
              <a:rPr lang="en-US" altLang="en-US" sz="2000" dirty="0">
                <a:solidFill>
                  <a:srgbClr val="FF0000"/>
                </a:solidFill>
              </a:rPr>
              <a:t>Add a new tuple to </a:t>
            </a:r>
            <a:r>
              <a:rPr lang="en-US" altLang="en-US" sz="2000" i="1" dirty="0">
                <a:solidFill>
                  <a:srgbClr val="FF0000"/>
                </a:solidFill>
              </a:rPr>
              <a:t>faculty </a:t>
            </a:r>
            <a:r>
              <a:rPr lang="en-US" altLang="en-US" sz="2000" dirty="0">
                <a:solidFill>
                  <a:srgbClr val="FF0000"/>
                </a:solidFill>
              </a:rPr>
              <a:t>view which we defined earlier</a:t>
            </a:r>
          </a:p>
          <a:p>
            <a:pPr>
              <a:tabLst>
                <a:tab pos="1085850" algn="l"/>
              </a:tabLst>
            </a:pPr>
            <a:endParaRPr lang="en-US" altLang="en-US" sz="2000" b="1" dirty="0">
              <a:solidFill>
                <a:srgbClr val="FF0000"/>
              </a:solidFill>
            </a:endParaRPr>
          </a:p>
          <a:p>
            <a:pPr>
              <a:buNone/>
              <a:tabLst>
                <a:tab pos="1085850" algn="l"/>
              </a:tabLst>
            </a:pPr>
            <a:r>
              <a:rPr lang="en-US" altLang="en-US" sz="2000" dirty="0"/>
              <a:t>		</a:t>
            </a:r>
            <a:r>
              <a:rPr lang="en-US" altLang="en-US" sz="2000" b="1" dirty="0"/>
              <a:t>insert into </a:t>
            </a:r>
            <a:r>
              <a:rPr lang="en-US" altLang="en-US" sz="2000" i="1" dirty="0"/>
              <a:t>faculty </a:t>
            </a:r>
            <a:r>
              <a:rPr lang="en-US" altLang="en-US" sz="2000" b="1" dirty="0"/>
              <a:t>values </a:t>
            </a:r>
            <a:r>
              <a:rPr lang="en-US" altLang="en-US" sz="2000" dirty="0"/>
              <a:t>(’30765’, ’Green’, ’Music’);</a:t>
            </a:r>
          </a:p>
          <a:p>
            <a:pPr>
              <a:buNone/>
              <a:tabLst>
                <a:tab pos="1085850" algn="l"/>
              </a:tabLst>
            </a:pPr>
            <a:endParaRPr lang="en-US" altLang="en-US" sz="2000" dirty="0"/>
          </a:p>
          <a:p>
            <a:pPr>
              <a:buNone/>
              <a:tabLst>
                <a:tab pos="1085850" algn="l"/>
              </a:tabLst>
            </a:pPr>
            <a:r>
              <a:rPr lang="en-US" altLang="en-US" sz="2000" dirty="0"/>
              <a:t>	This insertion must be represented by the insertion of the tuple</a:t>
            </a:r>
            <a:endParaRPr lang="en-US" altLang="en-US" sz="2000" b="1" dirty="0"/>
          </a:p>
          <a:p>
            <a:pPr>
              <a:buNone/>
              <a:tabLst>
                <a:tab pos="1085850" algn="l"/>
              </a:tabLst>
            </a:pPr>
            <a:r>
              <a:rPr lang="en-US" altLang="en-US" sz="2000" dirty="0"/>
              <a:t>		</a:t>
            </a:r>
            <a:r>
              <a:rPr lang="en-US" altLang="en-US" sz="2000" b="1" dirty="0"/>
              <a:t> insert into </a:t>
            </a:r>
            <a:r>
              <a:rPr lang="en-US" altLang="en-US" sz="2000" i="1" dirty="0"/>
              <a:t>instructor </a:t>
            </a:r>
            <a:r>
              <a:rPr lang="en-US" altLang="en-US" sz="2000" b="1" dirty="0"/>
              <a:t>values </a:t>
            </a:r>
            <a:r>
              <a:rPr lang="en-US" altLang="en-US" sz="2000" dirty="0"/>
              <a:t>	(’30765’, ’Green’, ’Music’, null)</a:t>
            </a:r>
          </a:p>
          <a:p>
            <a:pPr>
              <a:buNone/>
              <a:tabLst>
                <a:tab pos="1085850" algn="l"/>
              </a:tabLst>
            </a:pPr>
            <a:r>
              <a:rPr lang="en-US" altLang="en-US" sz="2000" dirty="0"/>
              <a:t>	into the </a:t>
            </a:r>
            <a:r>
              <a:rPr lang="en-US" altLang="en-US" sz="2000" i="1" dirty="0"/>
              <a:t>instructor</a:t>
            </a:r>
            <a:r>
              <a:rPr lang="en-US" altLang="en-US" sz="2000" dirty="0"/>
              <a:t> relation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65880" y="1727640"/>
              <a:ext cx="4225680" cy="2123280"/>
            </p14:xfrm>
          </p:contentPart>
        </mc:Choice>
        <mc:Fallback xmlns="">
          <p:pic>
            <p:nvPicPr>
              <p:cNvPr id="2" name="Ink 1"/>
              <p:cNvPicPr/>
              <p:nvPr/>
            </p:nvPicPr>
            <p:blipFill>
              <a:blip r:embed="rId4"/>
              <a:stretch>
                <a:fillRect/>
              </a:stretch>
            </p:blipFill>
            <p:spPr>
              <a:xfrm>
                <a:off x="2158320" y="1720080"/>
                <a:ext cx="4241880" cy="2139120"/>
              </a:xfrm>
              <a:prstGeom prst="rect">
                <a:avLst/>
              </a:prstGeom>
            </p:spPr>
          </p:pic>
        </mc:Fallback>
      </mc:AlternateContent>
    </p:spTree>
    <p:extLst>
      <p:ext uri="{BB962C8B-B14F-4D97-AF65-F5344CB8AC3E}">
        <p14:creationId xmlns:p14="http://schemas.microsoft.com/office/powerpoint/2010/main" val="3953358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a:t>Some Updates cannot be Translated Uniquely</a:t>
            </a:r>
          </a:p>
        </p:txBody>
      </p:sp>
      <p:sp>
        <p:nvSpPr>
          <p:cNvPr id="41987" name="Rectangle 3"/>
          <p:cNvSpPr>
            <a:spLocks noGrp="1" noChangeArrowheads="1"/>
          </p:cNvSpPr>
          <p:nvPr>
            <p:ph type="body" idx="1"/>
          </p:nvPr>
        </p:nvSpPr>
        <p:spPr>
          <a:xfrm>
            <a:off x="2338389" y="969964"/>
            <a:ext cx="7845425" cy="5583237"/>
          </a:xfrm>
        </p:spPr>
        <p:txBody>
          <a:bodyPr>
            <a:normAutofit fontScale="92500" lnSpcReduction="10000"/>
          </a:bodyPr>
          <a:lstStyle/>
          <a:p>
            <a:r>
              <a:rPr lang="en-US" altLang="en-US"/>
              <a:t> </a:t>
            </a:r>
            <a:r>
              <a:rPr lang="en-US" altLang="en-US" sz="2000" b="1"/>
              <a:t>create view </a:t>
            </a:r>
            <a:r>
              <a:rPr lang="en-US" altLang="en-US" sz="2000" i="1"/>
              <a:t>instructor_info </a:t>
            </a:r>
            <a:r>
              <a:rPr lang="en-US" altLang="en-US" sz="2000" b="1"/>
              <a:t>as</a:t>
            </a:r>
            <a:br>
              <a:rPr lang="en-US" altLang="en-US" sz="2000" b="1"/>
            </a:br>
            <a:r>
              <a:rPr lang="en-US" altLang="en-US" sz="2000" b="1"/>
              <a:t>      select </a:t>
            </a:r>
            <a:r>
              <a:rPr lang="en-US" altLang="en-US" sz="2000" i="1"/>
              <a:t>ID</a:t>
            </a:r>
            <a:r>
              <a:rPr lang="en-US" altLang="en-US" sz="2000"/>
              <a:t>, </a:t>
            </a:r>
            <a:r>
              <a:rPr lang="en-US" altLang="en-US" sz="2000" i="1"/>
              <a:t>name</a:t>
            </a:r>
            <a:r>
              <a:rPr lang="en-US" altLang="en-US" sz="2000"/>
              <a:t>, </a:t>
            </a:r>
            <a:r>
              <a:rPr lang="en-US" altLang="en-US" sz="2000" i="1">
                <a:solidFill>
                  <a:srgbClr val="FF0000"/>
                </a:solidFill>
              </a:rPr>
              <a:t>building</a:t>
            </a:r>
            <a:br>
              <a:rPr lang="en-US" altLang="en-US" sz="2000" i="1"/>
            </a:br>
            <a:r>
              <a:rPr lang="en-US" altLang="en-US" sz="2000" i="1"/>
              <a:t>       </a:t>
            </a:r>
            <a:r>
              <a:rPr lang="en-US" altLang="en-US" sz="2000" b="1"/>
              <a:t>from </a:t>
            </a:r>
            <a:r>
              <a:rPr lang="en-US" altLang="en-US" sz="2000" i="1"/>
              <a:t>instructor</a:t>
            </a:r>
            <a:r>
              <a:rPr lang="en-US" altLang="en-US" sz="2000"/>
              <a:t>, </a:t>
            </a:r>
            <a:r>
              <a:rPr lang="en-US" altLang="en-US" sz="2000" i="1"/>
              <a:t>department</a:t>
            </a:r>
            <a:br>
              <a:rPr lang="en-US" altLang="en-US" sz="2000" i="1"/>
            </a:br>
            <a:r>
              <a:rPr lang="en-US" altLang="en-US" sz="2000" i="1"/>
              <a:t>       </a:t>
            </a:r>
            <a:r>
              <a:rPr lang="en-US" altLang="en-US" sz="2000" b="1"/>
              <a:t>where </a:t>
            </a:r>
            <a:r>
              <a:rPr lang="en-US" altLang="en-US" sz="2000" i="1"/>
              <a:t>instructor</a:t>
            </a:r>
            <a:r>
              <a:rPr lang="en-US" altLang="en-US" sz="2000"/>
              <a:t>.</a:t>
            </a:r>
            <a:r>
              <a:rPr lang="en-US" altLang="en-US" sz="2000" i="1"/>
              <a:t>dept_name</a:t>
            </a:r>
            <a:r>
              <a:rPr lang="en-US" altLang="en-US" sz="2000"/>
              <a:t>= </a:t>
            </a:r>
            <a:r>
              <a:rPr lang="en-US" altLang="en-US" sz="2000" i="1"/>
              <a:t>department</a:t>
            </a:r>
            <a:r>
              <a:rPr lang="en-US" altLang="en-US" sz="2000"/>
              <a:t>.</a:t>
            </a:r>
            <a:r>
              <a:rPr lang="en-US" altLang="en-US" sz="2000" i="1"/>
              <a:t>dept_name</a:t>
            </a:r>
            <a:r>
              <a:rPr lang="en-US" altLang="en-US" sz="2000"/>
              <a:t>;</a:t>
            </a:r>
          </a:p>
          <a:p>
            <a:endParaRPr lang="en-US" altLang="en-US" sz="2000"/>
          </a:p>
          <a:p>
            <a:endParaRPr lang="en-US" altLang="en-US"/>
          </a:p>
          <a:p>
            <a:r>
              <a:rPr lang="en-US" altLang="en-US" sz="2000" b="1">
                <a:sym typeface="Symbol" panose="05050102010706020507" pitchFamily="18" charset="2"/>
              </a:rPr>
              <a:t>insert into</a:t>
            </a:r>
            <a:r>
              <a:rPr lang="en-US" altLang="en-US" b="1">
                <a:sym typeface="Symbol" panose="05050102010706020507" pitchFamily="18" charset="2"/>
              </a:rPr>
              <a:t> </a:t>
            </a:r>
            <a:r>
              <a:rPr lang="en-US" altLang="en-US" sz="2000" i="1">
                <a:sym typeface="Symbol" panose="05050102010706020507" pitchFamily="18" charset="2"/>
              </a:rPr>
              <a:t>instructor_info </a:t>
            </a:r>
            <a:r>
              <a:rPr lang="en-US" altLang="en-US" sz="2000" b="1">
                <a:sym typeface="Symbol" panose="05050102010706020507" pitchFamily="18" charset="2"/>
              </a:rPr>
              <a:t>values </a:t>
            </a:r>
            <a:r>
              <a:rPr lang="en-US" altLang="en-US" sz="2000">
                <a:sym typeface="Symbol" panose="05050102010706020507" pitchFamily="18" charset="2"/>
              </a:rPr>
              <a:t>(’69987’, ’White’, ’AB5’);</a:t>
            </a:r>
            <a:endParaRPr lang="en-US" altLang="en-US">
              <a:sym typeface="Symbol" panose="05050102010706020507" pitchFamily="18" charset="2"/>
            </a:endParaRPr>
          </a:p>
          <a:p>
            <a:pPr lvl="2"/>
            <a:r>
              <a:rPr lang="en-US" altLang="en-US"/>
              <a:t>If id does not exists</a:t>
            </a:r>
          </a:p>
          <a:p>
            <a:pPr lvl="2"/>
            <a:r>
              <a:rPr lang="en-US" altLang="en-US"/>
              <a:t>what if no department is in AB5?</a:t>
            </a:r>
          </a:p>
          <a:p>
            <a:r>
              <a:rPr lang="en-US" altLang="en-US" b="1"/>
              <a:t>Suppose we Insert into instructor the (</a:t>
            </a:r>
            <a:r>
              <a:rPr lang="en-US" altLang="en-US"/>
              <a:t>69987’, ’White’, </a:t>
            </a:r>
            <a:r>
              <a:rPr lang="en-US" altLang="en-US" i="1"/>
              <a:t>null</a:t>
            </a:r>
            <a:r>
              <a:rPr lang="en-US" altLang="en-US"/>
              <a:t>, </a:t>
            </a:r>
            <a:r>
              <a:rPr lang="en-US" altLang="en-US" i="1"/>
              <a:t>null)</a:t>
            </a:r>
          </a:p>
          <a:p>
            <a:r>
              <a:rPr lang="en-US" altLang="en-US" i="1"/>
              <a:t>Insert in department(null, AB5, null)</a:t>
            </a:r>
          </a:p>
          <a:p>
            <a:endParaRPr lang="en-US" altLang="en-US" i="1"/>
          </a:p>
          <a:p>
            <a:r>
              <a:rPr lang="en-US" altLang="en-US" i="1"/>
              <a:t>In the absence of common dept name this view update will fail</a:t>
            </a:r>
            <a:endParaRPr lang="en-US" alt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759600" y="778680"/>
              <a:ext cx="6735600" cy="5060160"/>
            </p14:xfrm>
          </p:contentPart>
        </mc:Choice>
        <mc:Fallback xmlns="">
          <p:pic>
            <p:nvPicPr>
              <p:cNvPr id="2" name="Ink 1"/>
              <p:cNvPicPr/>
              <p:nvPr/>
            </p:nvPicPr>
            <p:blipFill>
              <a:blip r:embed="rId4"/>
              <a:stretch>
                <a:fillRect/>
              </a:stretch>
            </p:blipFill>
            <p:spPr>
              <a:xfrm>
                <a:off x="3753840" y="770400"/>
                <a:ext cx="6747840" cy="5076360"/>
              </a:xfrm>
              <a:prstGeom prst="rect">
                <a:avLst/>
              </a:prstGeom>
            </p:spPr>
          </p:pic>
        </mc:Fallback>
      </mc:AlternateContent>
    </p:spTree>
    <p:extLst>
      <p:ext uri="{BB962C8B-B14F-4D97-AF65-F5344CB8AC3E}">
        <p14:creationId xmlns:p14="http://schemas.microsoft.com/office/powerpoint/2010/main" val="383961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Updating main table through views</a:t>
            </a:r>
          </a:p>
        </p:txBody>
      </p:sp>
      <p:pic>
        <p:nvPicPr>
          <p:cNvPr id="5427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1" y="1120775"/>
            <a:ext cx="3516313" cy="3644900"/>
          </a:xfrm>
        </p:spPr>
      </p:pic>
      <p:pic>
        <p:nvPicPr>
          <p:cNvPr id="542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9701" y="1330325"/>
            <a:ext cx="39846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435960" y="718200"/>
              <a:ext cx="6205680" cy="4317480"/>
            </p14:xfrm>
          </p:contentPart>
        </mc:Choice>
        <mc:Fallback xmlns="">
          <p:pic>
            <p:nvPicPr>
              <p:cNvPr id="3" name="Ink 2"/>
              <p:cNvPicPr/>
              <p:nvPr/>
            </p:nvPicPr>
            <p:blipFill>
              <a:blip r:embed="rId5"/>
              <a:stretch>
                <a:fillRect/>
              </a:stretch>
            </p:blipFill>
            <p:spPr>
              <a:xfrm>
                <a:off x="3430560" y="711360"/>
                <a:ext cx="6217200" cy="4333680"/>
              </a:xfrm>
              <a:prstGeom prst="rect">
                <a:avLst/>
              </a:prstGeom>
            </p:spPr>
          </p:pic>
        </mc:Fallback>
      </mc:AlternateContent>
    </p:spTree>
    <p:extLst>
      <p:ext uri="{BB962C8B-B14F-4D97-AF65-F5344CB8AC3E}">
        <p14:creationId xmlns:p14="http://schemas.microsoft.com/office/powerpoint/2010/main" val="363407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5529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1" y="1060450"/>
            <a:ext cx="4048125" cy="4440238"/>
          </a:xfrm>
        </p:spPr>
      </p:pic>
      <p:pic>
        <p:nvPicPr>
          <p:cNvPr id="553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855663"/>
            <a:ext cx="3810000" cy="52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753760" y="1796760"/>
              <a:ext cx="5979960" cy="3570480"/>
            </p14:xfrm>
          </p:contentPart>
        </mc:Choice>
        <mc:Fallback xmlns="">
          <p:pic>
            <p:nvPicPr>
              <p:cNvPr id="3" name="Ink 2"/>
              <p:cNvPicPr/>
              <p:nvPr/>
            </p:nvPicPr>
            <p:blipFill>
              <a:blip r:embed="rId5"/>
              <a:stretch>
                <a:fillRect/>
              </a:stretch>
            </p:blipFill>
            <p:spPr>
              <a:xfrm>
                <a:off x="2747280" y="1788120"/>
                <a:ext cx="5994000" cy="3587760"/>
              </a:xfrm>
              <a:prstGeom prst="rect">
                <a:avLst/>
              </a:prstGeom>
            </p:spPr>
          </p:pic>
        </mc:Fallback>
      </mc:AlternateContent>
    </p:spTree>
    <p:extLst>
      <p:ext uri="{BB962C8B-B14F-4D97-AF65-F5344CB8AC3E}">
        <p14:creationId xmlns:p14="http://schemas.microsoft.com/office/powerpoint/2010/main" val="247988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5632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62289" y="1093789"/>
            <a:ext cx="6207125" cy="3914775"/>
          </a:xfr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70600" y="2184120"/>
              <a:ext cx="4970880" cy="3939480"/>
            </p14:xfrm>
          </p:contentPart>
        </mc:Choice>
        <mc:Fallback xmlns="">
          <p:pic>
            <p:nvPicPr>
              <p:cNvPr id="3" name="Ink 2"/>
              <p:cNvPicPr/>
              <p:nvPr/>
            </p:nvPicPr>
            <p:blipFill>
              <a:blip r:embed="rId4"/>
              <a:stretch>
                <a:fillRect/>
              </a:stretch>
            </p:blipFill>
            <p:spPr>
              <a:xfrm>
                <a:off x="2662680" y="2176200"/>
                <a:ext cx="4988880" cy="3956400"/>
              </a:xfrm>
              <a:prstGeom prst="rect">
                <a:avLst/>
              </a:prstGeom>
            </p:spPr>
          </p:pic>
        </mc:Fallback>
      </mc:AlternateContent>
    </p:spTree>
    <p:extLst>
      <p:ext uri="{BB962C8B-B14F-4D97-AF65-F5344CB8AC3E}">
        <p14:creationId xmlns:p14="http://schemas.microsoft.com/office/powerpoint/2010/main" val="865244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57347" name="Content Placeholder 2"/>
          <p:cNvSpPr>
            <a:spLocks noGrp="1"/>
          </p:cNvSpPr>
          <p:nvPr>
            <p:ph idx="1"/>
          </p:nvPr>
        </p:nvSpPr>
        <p:spPr>
          <a:xfrm>
            <a:off x="838200" y="1835150"/>
            <a:ext cx="10515600" cy="4351338"/>
          </a:xfrm>
        </p:spPr>
        <p:txBody>
          <a:bodyPr/>
          <a:lstStyle/>
          <a:p>
            <a:r>
              <a:rPr lang="en-US" altLang="en-US" dirty="0"/>
              <a:t>an SQL view is said to be </a:t>
            </a:r>
            <a:r>
              <a:rPr lang="en-US" altLang="en-US" b="1" dirty="0"/>
              <a:t>updatable </a:t>
            </a:r>
            <a:r>
              <a:rPr lang="en-US" altLang="en-US" dirty="0"/>
              <a:t>(that is, inserts, updates or deletes can be applied on the view) if the following conditions are all satisfied by the query defining the view:</a:t>
            </a:r>
            <a:endParaRPr lang="en-US" altLang="en-US" dirty="0">
              <a:solidFill>
                <a:srgbClr val="FF0000"/>
              </a:solidFill>
            </a:endParaRPr>
          </a:p>
          <a:p>
            <a:pPr lvl="1"/>
            <a:r>
              <a:rPr lang="en-US" altLang="en-US" sz="2000" dirty="0"/>
              <a:t>The </a:t>
            </a:r>
            <a:r>
              <a:rPr lang="en-US" altLang="en-US" sz="2000" b="1" dirty="0">
                <a:solidFill>
                  <a:srgbClr val="FF0000"/>
                </a:solidFill>
              </a:rPr>
              <a:t>from </a:t>
            </a:r>
            <a:r>
              <a:rPr lang="en-US" altLang="en-US" sz="2000" dirty="0">
                <a:solidFill>
                  <a:srgbClr val="FF0000"/>
                </a:solidFill>
              </a:rPr>
              <a:t>clause has only one </a:t>
            </a:r>
            <a:r>
              <a:rPr lang="en-US" altLang="en-US" sz="2000" dirty="0"/>
              <a:t>database </a:t>
            </a:r>
            <a:r>
              <a:rPr lang="en-US" altLang="en-US" sz="2000" dirty="0">
                <a:solidFill>
                  <a:srgbClr val="FF0000"/>
                </a:solidFill>
              </a:rPr>
              <a:t>relation</a:t>
            </a:r>
            <a:r>
              <a:rPr lang="en-US" altLang="en-US" sz="2000" dirty="0"/>
              <a:t>.</a:t>
            </a:r>
            <a:endParaRPr lang="en-US" altLang="en-US" dirty="0"/>
          </a:p>
          <a:p>
            <a:pPr lvl="1"/>
            <a:r>
              <a:rPr lang="en-US" altLang="en-US" sz="2000" dirty="0"/>
              <a:t>The </a:t>
            </a:r>
            <a:r>
              <a:rPr lang="en-US" altLang="en-US" sz="2000" b="1" dirty="0">
                <a:solidFill>
                  <a:srgbClr val="FF0000"/>
                </a:solidFill>
              </a:rPr>
              <a:t>select </a:t>
            </a:r>
            <a:r>
              <a:rPr lang="en-US" altLang="en-US" sz="2000" dirty="0">
                <a:solidFill>
                  <a:srgbClr val="FF0000"/>
                </a:solidFill>
              </a:rPr>
              <a:t>clause </a:t>
            </a:r>
            <a:r>
              <a:rPr lang="en-US" altLang="en-US" sz="2000" dirty="0"/>
              <a:t>contains only attribute names of the relation, and </a:t>
            </a:r>
            <a:r>
              <a:rPr lang="en-US" altLang="en-US" sz="2000" dirty="0">
                <a:solidFill>
                  <a:srgbClr val="FF0000"/>
                </a:solidFill>
              </a:rPr>
              <a:t>does not have any expressions, aggregates, or </a:t>
            </a:r>
            <a:r>
              <a:rPr lang="en-US" altLang="en-US" sz="2000" b="1" dirty="0">
                <a:solidFill>
                  <a:srgbClr val="FF0000"/>
                </a:solidFill>
              </a:rPr>
              <a:t>distinct </a:t>
            </a:r>
            <a:r>
              <a:rPr lang="en-US" altLang="en-US" sz="2000" dirty="0">
                <a:solidFill>
                  <a:srgbClr val="FF0000"/>
                </a:solidFill>
              </a:rPr>
              <a:t>specification</a:t>
            </a:r>
            <a:r>
              <a:rPr lang="en-US" altLang="en-US" sz="2000" dirty="0"/>
              <a:t>.</a:t>
            </a:r>
            <a:endParaRPr lang="en-US" altLang="en-US" dirty="0"/>
          </a:p>
          <a:p>
            <a:pPr lvl="1"/>
            <a:r>
              <a:rPr lang="en-US" altLang="en-US" sz="2000" dirty="0"/>
              <a:t>Any </a:t>
            </a:r>
            <a:r>
              <a:rPr lang="en-US" altLang="en-US" sz="2000" dirty="0">
                <a:solidFill>
                  <a:srgbClr val="FF0000"/>
                </a:solidFill>
              </a:rPr>
              <a:t>attribute not listed in the </a:t>
            </a:r>
            <a:r>
              <a:rPr lang="en-US" altLang="en-US" sz="2000" b="1" dirty="0">
                <a:solidFill>
                  <a:srgbClr val="FF0000"/>
                </a:solidFill>
              </a:rPr>
              <a:t>select </a:t>
            </a:r>
            <a:r>
              <a:rPr lang="en-US" altLang="en-US" sz="2000" dirty="0">
                <a:solidFill>
                  <a:srgbClr val="FF0000"/>
                </a:solidFill>
              </a:rPr>
              <a:t>clause can be set to null</a:t>
            </a:r>
            <a:endParaRPr lang="en-US" altLang="en-US" dirty="0">
              <a:solidFill>
                <a:srgbClr val="FF0000"/>
              </a:solidFill>
            </a:endParaRPr>
          </a:p>
          <a:p>
            <a:pPr lvl="1"/>
            <a:r>
              <a:rPr lang="en-US" altLang="en-US" sz="2000" dirty="0"/>
              <a:t>The </a:t>
            </a:r>
            <a:r>
              <a:rPr lang="en-US" altLang="en-US" sz="2000" dirty="0">
                <a:solidFill>
                  <a:srgbClr val="FF0000"/>
                </a:solidFill>
              </a:rPr>
              <a:t>query does not have a </a:t>
            </a:r>
            <a:r>
              <a:rPr lang="en-US" altLang="en-US" sz="2000" b="1" dirty="0">
                <a:solidFill>
                  <a:srgbClr val="FF0000"/>
                </a:solidFill>
              </a:rPr>
              <a:t>group </a:t>
            </a:r>
            <a:r>
              <a:rPr lang="en-US" altLang="en-US" sz="2000" dirty="0">
                <a:solidFill>
                  <a:srgbClr val="FF0000"/>
                </a:solidFill>
              </a:rPr>
              <a:t>by </a:t>
            </a:r>
            <a:r>
              <a:rPr lang="en-US" altLang="en-US" sz="2000" dirty="0"/>
              <a:t>or</a:t>
            </a:r>
            <a:r>
              <a:rPr lang="en-US" altLang="en-US" sz="2000" dirty="0">
                <a:solidFill>
                  <a:srgbClr val="FF0000"/>
                </a:solidFill>
              </a:rPr>
              <a:t> </a:t>
            </a:r>
            <a:r>
              <a:rPr lang="en-US" altLang="en-US" sz="2000" b="1" dirty="0">
                <a:solidFill>
                  <a:srgbClr val="FF0000"/>
                </a:solidFill>
              </a:rPr>
              <a:t>having </a:t>
            </a:r>
            <a:r>
              <a:rPr lang="en-US" altLang="en-US" sz="2000" dirty="0">
                <a:solidFill>
                  <a:srgbClr val="FF0000"/>
                </a:solidFill>
              </a:rPr>
              <a:t>clause</a:t>
            </a:r>
            <a:r>
              <a:rPr lang="en-US" altLang="en-US" dirty="0"/>
              <a:t>.</a:t>
            </a:r>
          </a:p>
          <a:p>
            <a:endParaRPr lang="en-US" alt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388000" y="987120"/>
              <a:ext cx="8306280" cy="4356000"/>
            </p14:xfrm>
          </p:contentPart>
        </mc:Choice>
        <mc:Fallback xmlns="">
          <p:pic>
            <p:nvPicPr>
              <p:cNvPr id="3" name="Ink 2"/>
              <p:cNvPicPr/>
              <p:nvPr/>
            </p:nvPicPr>
            <p:blipFill>
              <a:blip r:embed="rId3"/>
              <a:stretch>
                <a:fillRect/>
              </a:stretch>
            </p:blipFill>
            <p:spPr>
              <a:xfrm>
                <a:off x="2379720" y="980280"/>
                <a:ext cx="8321040" cy="4372200"/>
              </a:xfrm>
              <a:prstGeom prst="rect">
                <a:avLst/>
              </a:prstGeom>
            </p:spPr>
          </p:pic>
        </mc:Fallback>
      </mc:AlternateContent>
    </p:spTree>
    <p:extLst>
      <p:ext uri="{BB962C8B-B14F-4D97-AF65-F5344CB8AC3E}">
        <p14:creationId xmlns:p14="http://schemas.microsoft.com/office/powerpoint/2010/main" val="1499409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58371" name="Content Placeholder 2"/>
          <p:cNvSpPr>
            <a:spLocks noGrp="1"/>
          </p:cNvSpPr>
          <p:nvPr>
            <p:ph idx="1"/>
          </p:nvPr>
        </p:nvSpPr>
        <p:spPr/>
        <p:txBody>
          <a:bodyPr/>
          <a:lstStyle/>
          <a:p>
            <a:endParaRPr lang="en-US" altLang="en-US"/>
          </a:p>
        </p:txBody>
      </p:sp>
      <p:grpSp>
        <p:nvGrpSpPr>
          <p:cNvPr id="58372" name="Group 5"/>
          <p:cNvGrpSpPr>
            <a:grpSpLocks/>
          </p:cNvGrpSpPr>
          <p:nvPr/>
        </p:nvGrpSpPr>
        <p:grpSpPr bwMode="auto">
          <a:xfrm>
            <a:off x="2978151" y="868363"/>
            <a:ext cx="6276975" cy="5503862"/>
            <a:chOff x="2050" y="547"/>
            <a:chExt cx="1783" cy="3467"/>
          </a:xfrm>
        </p:grpSpPr>
        <p:pic>
          <p:nvPicPr>
            <p:cNvPr id="58373" name="Picture 3"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 y="547"/>
              <a:ext cx="1783" cy="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4"/>
            <p:cNvSpPr txBox="1">
              <a:spLocks noChangeArrowheads="1"/>
            </p:cNvSpPr>
            <p:nvPr/>
          </p:nvSpPr>
          <p:spPr bwMode="auto">
            <a:xfrm>
              <a:off x="2829" y="3688"/>
              <a:ext cx="341" cy="1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400">
                  <a:latin typeface="Times New Roman" panose="02020603050405020304" pitchFamily="18" charset="0"/>
                </a:rPr>
                <a:t>Taylor</a:t>
              </a:r>
            </a:p>
          </p:txBody>
        </p:sp>
      </p:gr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0403040" y="2796840"/>
              <a:ext cx="402480" cy="50400"/>
            </p14:xfrm>
          </p:contentPart>
        </mc:Choice>
        <mc:Fallback xmlns="">
          <p:pic>
            <p:nvPicPr>
              <p:cNvPr id="3" name="Ink 2"/>
              <p:cNvPicPr/>
              <p:nvPr/>
            </p:nvPicPr>
            <p:blipFill>
              <a:blip r:embed="rId4"/>
              <a:stretch>
                <a:fillRect/>
              </a:stretch>
            </p:blipFill>
            <p:spPr>
              <a:xfrm>
                <a:off x="10397640" y="2789640"/>
                <a:ext cx="415080" cy="63000"/>
              </a:xfrm>
              <a:prstGeom prst="rect">
                <a:avLst/>
              </a:prstGeom>
            </p:spPr>
          </p:pic>
        </mc:Fallback>
      </mc:AlternateContent>
    </p:spTree>
    <p:extLst>
      <p:ext uri="{BB962C8B-B14F-4D97-AF65-F5344CB8AC3E}">
        <p14:creationId xmlns:p14="http://schemas.microsoft.com/office/powerpoint/2010/main" val="35680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dirty="0"/>
              <a:t>with check option</a:t>
            </a:r>
            <a:endParaRPr lang="en-US" dirty="0">
              <a:ea typeface="+mj-ea"/>
            </a:endParaRPr>
          </a:p>
        </p:txBody>
      </p:sp>
      <p:sp>
        <p:nvSpPr>
          <p:cNvPr id="59395" name="Rectangle 3"/>
          <p:cNvSpPr>
            <a:spLocks noGrp="1" noChangeArrowheads="1"/>
          </p:cNvSpPr>
          <p:nvPr>
            <p:ph type="body" idx="1"/>
          </p:nvPr>
        </p:nvSpPr>
        <p:spPr/>
        <p:txBody>
          <a:bodyPr/>
          <a:lstStyle/>
          <a:p>
            <a:r>
              <a:rPr lang="en-US" altLang="en-US" sz="2000" b="1"/>
              <a:t>create view </a:t>
            </a:r>
            <a:r>
              <a:rPr lang="en-US" altLang="en-US" sz="2000" i="1"/>
              <a:t>history_instructors </a:t>
            </a:r>
            <a:r>
              <a:rPr lang="en-US" altLang="en-US" sz="2000" b="1"/>
              <a:t>as</a:t>
            </a:r>
            <a:br>
              <a:rPr lang="en-US" altLang="en-US" sz="2000" b="1"/>
            </a:br>
            <a:r>
              <a:rPr lang="en-US" altLang="en-US" sz="2000" b="1"/>
              <a:t>   select </a:t>
            </a:r>
            <a:r>
              <a:rPr lang="en-US" altLang="en-US" sz="2000"/>
              <a:t>*</a:t>
            </a:r>
            <a:br>
              <a:rPr lang="en-US" altLang="en-US" sz="2000"/>
            </a:br>
            <a:r>
              <a:rPr lang="en-US" altLang="en-US" sz="2000"/>
              <a:t>   </a:t>
            </a:r>
            <a:r>
              <a:rPr lang="en-US" altLang="en-US" sz="2000" b="1"/>
              <a:t>from </a:t>
            </a:r>
            <a:r>
              <a:rPr lang="en-US" altLang="en-US" sz="2000" i="1"/>
              <a:t>instructor</a:t>
            </a:r>
            <a:br>
              <a:rPr lang="en-US" altLang="en-US" sz="2000" i="1"/>
            </a:br>
            <a:r>
              <a:rPr lang="en-US" altLang="en-US" sz="2000" i="1"/>
              <a:t>   </a:t>
            </a:r>
            <a:r>
              <a:rPr lang="en-US" altLang="en-US" sz="2000" b="1"/>
              <a:t>where </a:t>
            </a:r>
            <a:r>
              <a:rPr lang="en-US" altLang="en-US" sz="2000" i="1"/>
              <a:t>dept_name</a:t>
            </a:r>
            <a:r>
              <a:rPr lang="en-US" altLang="en-US" sz="2000"/>
              <a:t>= ’History’;</a:t>
            </a:r>
          </a:p>
          <a:p>
            <a:endParaRPr lang="en-US" altLang="en-US"/>
          </a:p>
          <a:p>
            <a:r>
              <a:rPr lang="en-US" altLang="en-US" sz="2000"/>
              <a:t>What happens if we insert</a:t>
            </a:r>
            <a:r>
              <a:rPr lang="en-US" altLang="en-US"/>
              <a:t> </a:t>
            </a:r>
            <a:r>
              <a:rPr lang="en-US" altLang="en-US" sz="2000"/>
              <a:t>(’25566’, ’Brown’, ’</a:t>
            </a:r>
            <a:r>
              <a:rPr lang="en-US" altLang="en-US" sz="2000">
                <a:solidFill>
                  <a:srgbClr val="FF0000"/>
                </a:solidFill>
              </a:rPr>
              <a:t>Biology</a:t>
            </a:r>
            <a:r>
              <a:rPr lang="en-US" altLang="en-US" sz="2000"/>
              <a:t>’, 100000) into </a:t>
            </a:r>
            <a:r>
              <a:rPr lang="en-US" altLang="en-US" sz="2000" i="1"/>
              <a:t>history_instructors?</a:t>
            </a:r>
            <a:endParaRPr lang="en-US" altLang="en-US"/>
          </a:p>
        </p:txBody>
      </p:sp>
    </p:spTree>
    <p:extLst>
      <p:ext uri="{BB962C8B-B14F-4D97-AF65-F5344CB8AC3E}">
        <p14:creationId xmlns:p14="http://schemas.microsoft.com/office/powerpoint/2010/main" val="2278204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60419" name="Content Placeholder 2"/>
          <p:cNvSpPr>
            <a:spLocks noGrp="1"/>
          </p:cNvSpPr>
          <p:nvPr>
            <p:ph idx="1"/>
          </p:nvPr>
        </p:nvSpPr>
        <p:spPr/>
        <p:txBody>
          <a:bodyPr/>
          <a:lstStyle/>
          <a:p>
            <a:r>
              <a:rPr lang="en-US" altLang="en-US" sz="2000"/>
              <a:t>By default, SQL would allow the above update to proceed. </a:t>
            </a:r>
          </a:p>
          <a:p>
            <a:r>
              <a:rPr lang="en-US" altLang="en-US" sz="2000"/>
              <a:t>However, views  can be defined with a </a:t>
            </a:r>
            <a:r>
              <a:rPr lang="en-US" altLang="en-US" sz="2000" b="1"/>
              <a:t>with check option </a:t>
            </a:r>
            <a:r>
              <a:rPr lang="en-US" altLang="en-US" sz="2000"/>
              <a:t>clause at the end of the view definition;  then, if a tuple inserted into the view does not satisfy the view’s </a:t>
            </a:r>
            <a:r>
              <a:rPr lang="en-US" altLang="en-US" sz="2000" b="1"/>
              <a:t>where </a:t>
            </a:r>
            <a:r>
              <a:rPr lang="en-US" altLang="en-US" sz="2000"/>
              <a:t>clause condition, the insertion is rejected by the database system. </a:t>
            </a:r>
          </a:p>
          <a:p>
            <a:r>
              <a:rPr lang="en-US" altLang="en-US" sz="2000"/>
              <a:t>Updates are similarly rejected if the new value does not satisfy the </a:t>
            </a:r>
            <a:r>
              <a:rPr lang="en-US" altLang="en-US" sz="2000" b="1"/>
              <a:t>where </a:t>
            </a:r>
            <a:r>
              <a:rPr lang="en-US" altLang="en-US" sz="2000"/>
              <a:t>clause conditions.</a:t>
            </a:r>
          </a:p>
        </p:txBody>
      </p:sp>
    </p:spTree>
    <p:extLst>
      <p:ext uri="{BB962C8B-B14F-4D97-AF65-F5344CB8AC3E}">
        <p14:creationId xmlns:p14="http://schemas.microsoft.com/office/powerpoint/2010/main" val="369958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a:ea typeface="+mj-ea"/>
              </a:rPr>
              <a:t>Joined Relations</a:t>
            </a:r>
          </a:p>
        </p:txBody>
      </p:sp>
      <p:sp>
        <p:nvSpPr>
          <p:cNvPr id="9219" name="Rectangle 3"/>
          <p:cNvSpPr>
            <a:spLocks noGrp="1" noChangeArrowheads="1"/>
          </p:cNvSpPr>
          <p:nvPr>
            <p:ph type="body" idx="1"/>
          </p:nvPr>
        </p:nvSpPr>
        <p:spPr>
          <a:xfrm>
            <a:off x="2263776" y="1177925"/>
            <a:ext cx="7153275" cy="3575050"/>
          </a:xfrm>
        </p:spPr>
        <p:txBody>
          <a:bodyPr/>
          <a:lstStyle/>
          <a:p>
            <a:r>
              <a:rPr lang="en-US" altLang="en-US" sz="2000" b="1">
                <a:solidFill>
                  <a:srgbClr val="FF0000"/>
                </a:solidFill>
              </a:rPr>
              <a:t>Join operations</a:t>
            </a:r>
            <a:r>
              <a:rPr lang="en-US" altLang="en-US" sz="2000">
                <a:solidFill>
                  <a:srgbClr val="FF0000"/>
                </a:solidFill>
              </a:rPr>
              <a:t> </a:t>
            </a:r>
            <a:r>
              <a:rPr lang="en-US" altLang="en-US" sz="2000"/>
              <a:t>take two relations and return as a result another relation.</a:t>
            </a:r>
            <a:endParaRPr lang="en-US" altLang="en-US"/>
          </a:p>
          <a:p>
            <a:r>
              <a:rPr lang="en-US" altLang="en-US" sz="2000"/>
              <a:t>A join operation is a Cartesian product which requires that tuples in the two relations match (under some condition).  It also specifies the attributes that are present in the result of the join</a:t>
            </a:r>
            <a:r>
              <a:rPr lang="en-US" altLang="en-US"/>
              <a:t> </a:t>
            </a:r>
          </a:p>
          <a:p>
            <a:r>
              <a:rPr lang="en-US" altLang="en-US" sz="2000"/>
              <a:t>The join operations are typically used as subquery expressions in the </a:t>
            </a:r>
            <a:r>
              <a:rPr lang="en-US" altLang="en-US" sz="2000" b="1"/>
              <a:t>from </a:t>
            </a:r>
            <a:r>
              <a:rPr lang="en-US" altLang="en-US" sz="2000"/>
              <a:t>clause</a:t>
            </a:r>
            <a:endParaRPr lang="en-US" altLang="en-US"/>
          </a:p>
        </p:txBody>
      </p:sp>
      <p:pic>
        <p:nvPicPr>
          <p:cNvPr id="92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4022725"/>
            <a:ext cx="45529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072168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614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13050" y="1289051"/>
            <a:ext cx="6510338" cy="3713163"/>
          </a:xfrm>
        </p:spPr>
      </p:pic>
      <p:sp>
        <p:nvSpPr>
          <p:cNvPr id="61444" name="Rectangle 4"/>
          <p:cNvSpPr>
            <a:spLocks noChangeArrowheads="1"/>
          </p:cNvSpPr>
          <p:nvPr/>
        </p:nvSpPr>
        <p:spPr bwMode="auto">
          <a:xfrm>
            <a:off x="4613276" y="1497014"/>
            <a:ext cx="1427163" cy="123825"/>
          </a:xfrm>
          <a:prstGeom prst="rect">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Tree>
    <p:extLst>
      <p:ext uri="{BB962C8B-B14F-4D97-AF65-F5344CB8AC3E}">
        <p14:creationId xmlns:p14="http://schemas.microsoft.com/office/powerpoint/2010/main" val="3624901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62467" name="Content Placeholder 2"/>
          <p:cNvSpPr>
            <a:spLocks noGrp="1"/>
          </p:cNvSpPr>
          <p:nvPr>
            <p:ph idx="1"/>
          </p:nvPr>
        </p:nvSpPr>
        <p:spPr>
          <a:xfrm>
            <a:off x="2338388" y="914401"/>
            <a:ext cx="8031162" cy="5083175"/>
          </a:xfrm>
        </p:spPr>
        <p:txBody>
          <a:bodyPr/>
          <a:lstStyle/>
          <a:p>
            <a:endParaRPr lang="en-US" altLang="en-US"/>
          </a:p>
        </p:txBody>
      </p:sp>
      <p:pic>
        <p:nvPicPr>
          <p:cNvPr id="624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8150" y="1260475"/>
            <a:ext cx="683260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0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Materialized Views</a:t>
            </a:r>
          </a:p>
        </p:txBody>
      </p:sp>
      <p:sp>
        <p:nvSpPr>
          <p:cNvPr id="45059" name="Rectangle 3"/>
          <p:cNvSpPr>
            <a:spLocks noGrp="1" noChangeArrowheads="1"/>
          </p:cNvSpPr>
          <p:nvPr>
            <p:ph type="body" idx="1"/>
          </p:nvPr>
        </p:nvSpPr>
        <p:spPr/>
        <p:txBody>
          <a:bodyPr/>
          <a:lstStyle/>
          <a:p>
            <a:pPr>
              <a:defRPr/>
            </a:pPr>
            <a:r>
              <a:rPr lang="en-US" altLang="en-US" b="1" dirty="0">
                <a:solidFill>
                  <a:srgbClr val="000099"/>
                </a:solidFill>
              </a:rPr>
              <a:t>Materializing a view</a:t>
            </a:r>
            <a:r>
              <a:rPr lang="en-US" altLang="en-US" dirty="0"/>
              <a:t>: </a:t>
            </a:r>
            <a:r>
              <a:rPr lang="en-US" altLang="en-US" dirty="0">
                <a:solidFill>
                  <a:srgbClr val="FF0000"/>
                </a:solidFill>
              </a:rPr>
              <a:t>create a physical table </a:t>
            </a:r>
            <a:r>
              <a:rPr lang="en-US" altLang="en-US" dirty="0"/>
              <a:t>containing all the tuples in the result of the query defining the view</a:t>
            </a:r>
          </a:p>
          <a:p>
            <a:pPr marL="0" indent="0">
              <a:buNone/>
              <a:defRPr/>
            </a:pPr>
            <a:endParaRPr lang="en-US" altLang="en-US" dirty="0"/>
          </a:p>
          <a:p>
            <a:pPr>
              <a:defRPr/>
            </a:pPr>
            <a:r>
              <a:rPr lang="en-US" altLang="en-US" dirty="0"/>
              <a:t>If relations used in the query are updated, the </a:t>
            </a:r>
            <a:r>
              <a:rPr lang="en-US" altLang="en-US" dirty="0">
                <a:solidFill>
                  <a:srgbClr val="FF0000"/>
                </a:solidFill>
              </a:rPr>
              <a:t>materialized view result becomes out of date</a:t>
            </a:r>
          </a:p>
          <a:p>
            <a:pPr lvl="1">
              <a:defRPr/>
            </a:pPr>
            <a:r>
              <a:rPr lang="en-US" altLang="en-US" dirty="0"/>
              <a:t>Need to </a:t>
            </a:r>
            <a:r>
              <a:rPr lang="en-US" altLang="en-US" b="1" dirty="0">
                <a:solidFill>
                  <a:srgbClr val="000099"/>
                </a:solidFill>
              </a:rPr>
              <a:t>maintain</a:t>
            </a:r>
            <a:r>
              <a:rPr lang="en-US" altLang="en-US" dirty="0"/>
              <a:t> the view, by updating the view whenever the underlying relations are updated.</a:t>
            </a:r>
          </a:p>
        </p:txBody>
      </p:sp>
    </p:spTree>
    <p:extLst>
      <p:ext uri="{BB962C8B-B14F-4D97-AF65-F5344CB8AC3E}">
        <p14:creationId xmlns:p14="http://schemas.microsoft.com/office/powerpoint/2010/main" val="181293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dirty="0">
                <a:ea typeface="+mj-ea"/>
              </a:rPr>
              <a:t>Joined Relations</a:t>
            </a:r>
          </a:p>
        </p:txBody>
      </p:sp>
      <p:sp>
        <p:nvSpPr>
          <p:cNvPr id="11267" name="Rectangle 3"/>
          <p:cNvSpPr>
            <a:spLocks noGrp="1" noChangeArrowheads="1"/>
          </p:cNvSpPr>
          <p:nvPr>
            <p:ph type="body" idx="1"/>
          </p:nvPr>
        </p:nvSpPr>
        <p:spPr>
          <a:xfrm>
            <a:off x="2263776" y="1106488"/>
            <a:ext cx="7661275" cy="3575050"/>
          </a:xfrm>
        </p:spPr>
        <p:txBody>
          <a:bodyPr/>
          <a:lstStyle/>
          <a:p>
            <a:r>
              <a:rPr lang="en-US" altLang="en-US" sz="2000" b="1">
                <a:solidFill>
                  <a:srgbClr val="000099"/>
                </a:solidFill>
              </a:rPr>
              <a:t>Join </a:t>
            </a:r>
            <a:r>
              <a:rPr lang="en-US" altLang="en-US" sz="2000" b="1">
                <a:solidFill>
                  <a:srgbClr val="0066CC"/>
                </a:solidFill>
              </a:rPr>
              <a:t>operations</a:t>
            </a:r>
            <a:r>
              <a:rPr lang="en-US" altLang="en-US" sz="2000">
                <a:solidFill>
                  <a:srgbClr val="FF0000"/>
                </a:solidFill>
              </a:rPr>
              <a:t> take two relations and return as a result another relation.</a:t>
            </a:r>
            <a:endParaRPr lang="en-US" altLang="en-US">
              <a:solidFill>
                <a:srgbClr val="FF0000"/>
              </a:solidFill>
            </a:endParaRPr>
          </a:p>
          <a:p>
            <a:r>
              <a:rPr lang="en-US" altLang="en-US" sz="2000"/>
              <a:t>These additional operations are typically used as subquery expressions in the </a:t>
            </a:r>
            <a:r>
              <a:rPr lang="en-US" altLang="en-US" sz="2000" b="1"/>
              <a:t>from </a:t>
            </a:r>
            <a:r>
              <a:rPr lang="en-US" altLang="en-US" sz="2000"/>
              <a:t>clause</a:t>
            </a:r>
            <a:endParaRPr lang="en-US" altLang="en-US"/>
          </a:p>
          <a:p>
            <a:r>
              <a:rPr lang="en-US" altLang="en-US" sz="2000" b="1">
                <a:solidFill>
                  <a:srgbClr val="000099"/>
                </a:solidFill>
              </a:rPr>
              <a:t>Join condition</a:t>
            </a:r>
            <a:r>
              <a:rPr lang="en-US" altLang="en-US" sz="2000"/>
              <a:t> – defines which tuples in the two relations match, and what attributes are present in the result of the join.</a:t>
            </a:r>
            <a:endParaRPr lang="en-US" altLang="en-US"/>
          </a:p>
          <a:p>
            <a:r>
              <a:rPr lang="en-US" altLang="en-US" sz="2000" b="1">
                <a:solidFill>
                  <a:srgbClr val="000099"/>
                </a:solidFill>
              </a:rPr>
              <a:t>Join type</a:t>
            </a:r>
            <a:r>
              <a:rPr lang="en-US" altLang="en-US" sz="2000"/>
              <a:t> – defines how tuples in each relation that do not match any tuple in the other relation (based on the join condition) are treated.</a:t>
            </a:r>
            <a:endParaRPr lang="en-US" altLang="en-US"/>
          </a:p>
        </p:txBody>
      </p:sp>
    </p:spTree>
    <p:extLst>
      <p:ext uri="{BB962C8B-B14F-4D97-AF65-F5344CB8AC3E}">
        <p14:creationId xmlns:p14="http://schemas.microsoft.com/office/powerpoint/2010/main" val="281512327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ea typeface="ＭＳ Ｐゴシック" panose="020B0600070205080204" pitchFamily="34" charset="-128"/>
            </a:endParaRPr>
          </a:p>
        </p:txBody>
      </p:sp>
      <p:sp>
        <p:nvSpPr>
          <p:cNvPr id="3" name="Content Placeholder 2"/>
          <p:cNvSpPr>
            <a:spLocks noGrp="1"/>
          </p:cNvSpPr>
          <p:nvPr>
            <p:ph idx="1"/>
          </p:nvPr>
        </p:nvSpPr>
        <p:spPr/>
        <p:txBody>
          <a:bodyPr/>
          <a:lstStyle/>
          <a:p>
            <a:pPr>
              <a:buFont typeface="Monotype Sorts"/>
              <a:buChar char="n"/>
              <a:defRPr/>
            </a:pPr>
            <a:r>
              <a:rPr lang="en-US" dirty="0">
                <a:ea typeface="ＭＳ Ｐゴシック" panose="020B0600070205080204" pitchFamily="34" charset="-128"/>
              </a:rPr>
              <a:t>Suppose we wish to display a list of all students, displaying their </a:t>
            </a:r>
            <a:r>
              <a:rPr lang="en-US" i="1" dirty="0">
                <a:ea typeface="ＭＳ Ｐゴシック" panose="020B0600070205080204" pitchFamily="34" charset="-128"/>
              </a:rPr>
              <a:t>ID</a:t>
            </a:r>
            <a:r>
              <a:rPr lang="en-US" dirty="0">
                <a:ea typeface="ＭＳ Ｐゴシック" panose="020B0600070205080204" pitchFamily="34" charset="-128"/>
              </a:rPr>
              <a:t>, and </a:t>
            </a:r>
            <a:r>
              <a:rPr lang="en-US" i="1" dirty="0">
                <a:ea typeface="ＭＳ Ｐゴシック" panose="020B0600070205080204" pitchFamily="34" charset="-128"/>
              </a:rPr>
              <a:t>name</a:t>
            </a:r>
            <a:r>
              <a:rPr lang="en-US" dirty="0">
                <a:ea typeface="ＭＳ Ｐゴシック" panose="020B0600070205080204" pitchFamily="34" charset="-128"/>
              </a:rPr>
              <a:t>,  </a:t>
            </a:r>
            <a:r>
              <a:rPr lang="en-US" i="1" dirty="0" err="1">
                <a:ea typeface="ＭＳ Ｐゴシック" panose="020B0600070205080204" pitchFamily="34" charset="-128"/>
              </a:rPr>
              <a:t>dept</a:t>
            </a:r>
            <a:r>
              <a:rPr lang="en-US" i="1" dirty="0">
                <a:ea typeface="ＭＳ Ｐゴシック" panose="020B0600070205080204" pitchFamily="34" charset="-128"/>
              </a:rPr>
              <a:t> name</a:t>
            </a:r>
            <a:r>
              <a:rPr lang="en-US" dirty="0">
                <a:ea typeface="ＭＳ Ｐゴシック" panose="020B0600070205080204" pitchFamily="34" charset="-128"/>
              </a:rPr>
              <a:t>, and </a:t>
            </a:r>
            <a:r>
              <a:rPr lang="en-US" i="1" dirty="0">
                <a:ea typeface="ＭＳ Ｐゴシック" panose="020B0600070205080204" pitchFamily="34" charset="-128"/>
              </a:rPr>
              <a:t>tot cred</a:t>
            </a:r>
            <a:r>
              <a:rPr lang="en-US" dirty="0">
                <a:ea typeface="ＭＳ Ｐゴシック" panose="020B0600070205080204" pitchFamily="34" charset="-128"/>
              </a:rPr>
              <a:t>, along with the courses that they have taken. The following  SQL query may appear to retrieve the required information:</a:t>
            </a:r>
          </a:p>
          <a:p>
            <a:pPr marL="0" indent="0">
              <a:buNone/>
              <a:defRPr/>
            </a:pPr>
            <a:r>
              <a:rPr lang="en-US" b="1" dirty="0">
                <a:ea typeface="ＭＳ Ｐゴシック" panose="020B0600070205080204" pitchFamily="34" charset="-128"/>
              </a:rPr>
              <a:t>select </a:t>
            </a:r>
            <a:r>
              <a:rPr lang="en-US" dirty="0">
                <a:ea typeface="ＭＳ Ｐゴシック" panose="020B0600070205080204" pitchFamily="34" charset="-128"/>
              </a:rPr>
              <a:t>*  </a:t>
            </a:r>
            <a:r>
              <a:rPr lang="en-US" b="1" dirty="0">
                <a:ea typeface="ＭＳ Ｐゴシック" panose="020B0600070205080204" pitchFamily="34" charset="-128"/>
              </a:rPr>
              <a:t>from </a:t>
            </a:r>
            <a:r>
              <a:rPr lang="en-US" i="1" dirty="0">
                <a:ea typeface="ＭＳ Ｐゴシック" panose="020B0600070205080204" pitchFamily="34" charset="-128"/>
              </a:rPr>
              <a:t>student </a:t>
            </a:r>
            <a:r>
              <a:rPr lang="en-US" b="1" dirty="0">
                <a:ea typeface="ＭＳ Ｐゴシック" panose="020B0600070205080204" pitchFamily="34" charset="-128"/>
              </a:rPr>
              <a:t>natural join </a:t>
            </a:r>
            <a:r>
              <a:rPr lang="en-US" i="1" dirty="0">
                <a:ea typeface="ＭＳ Ｐゴシック" panose="020B0600070205080204" pitchFamily="34" charset="-128"/>
              </a:rPr>
              <a:t>takes</a:t>
            </a:r>
            <a:r>
              <a:rPr lang="en-US" dirty="0">
                <a:ea typeface="ＭＳ Ｐゴシック" panose="020B0600070205080204" pitchFamily="34" charset="-128"/>
              </a:rPr>
              <a:t>;</a:t>
            </a:r>
          </a:p>
          <a:p>
            <a:pPr marL="0" indent="0">
              <a:buNone/>
              <a:defRPr/>
            </a:pPr>
            <a:r>
              <a:rPr lang="en-US" dirty="0">
                <a:ea typeface="ＭＳ Ｐゴシック" panose="020B0600070205080204" pitchFamily="34" charset="-128"/>
              </a:rPr>
              <a:t>We would thus not see any information about students who have not taken any course.</a:t>
            </a:r>
          </a:p>
          <a:p>
            <a:pPr marL="0" indent="0">
              <a:buNone/>
              <a:defRPr/>
            </a:pPr>
            <a:endParaRPr lang="en-US" dirty="0">
              <a:ea typeface="ＭＳ Ｐゴシック" panose="020B0600070205080204" pitchFamily="34" charset="-128"/>
            </a:endParaRPr>
          </a:p>
          <a:p>
            <a:pPr marL="0" indent="0">
              <a:buNone/>
              <a:defRPr/>
            </a:pPr>
            <a:endParaRPr lang="en-US" dirty="0">
              <a:ea typeface="ＭＳ Ｐゴシック" panose="020B0600070205080204" pitchFamily="34" charset="-128"/>
            </a:endParaRPr>
          </a:p>
        </p:txBody>
      </p:sp>
    </p:spTree>
    <p:extLst>
      <p:ext uri="{BB962C8B-B14F-4D97-AF65-F5344CB8AC3E}">
        <p14:creationId xmlns:p14="http://schemas.microsoft.com/office/powerpoint/2010/main" val="198818614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operations – Example</a:t>
            </a:r>
          </a:p>
        </p:txBody>
      </p:sp>
      <p:sp>
        <p:nvSpPr>
          <p:cNvPr id="14339" name="Rectangle 3"/>
          <p:cNvSpPr>
            <a:spLocks noGrp="1" noChangeArrowheads="1"/>
          </p:cNvSpPr>
          <p:nvPr>
            <p:ph type="body" idx="1"/>
          </p:nvPr>
        </p:nvSpPr>
        <p:spPr>
          <a:xfrm>
            <a:off x="2322514" y="1077913"/>
            <a:ext cx="6861175" cy="487362"/>
          </a:xfrm>
        </p:spPr>
        <p:txBody>
          <a:bodyPr/>
          <a:lstStyle/>
          <a:p>
            <a:r>
              <a:rPr lang="en-US" altLang="en-US" sz="2000"/>
              <a:t>Relation </a:t>
            </a:r>
            <a:r>
              <a:rPr lang="en-US" altLang="en-US" sz="2000" i="1"/>
              <a:t>course</a:t>
            </a:r>
            <a:endParaRPr lang="en-US" altLang="en-US"/>
          </a:p>
        </p:txBody>
      </p:sp>
      <p:sp>
        <p:nvSpPr>
          <p:cNvPr id="14340" name="Rectangle 4"/>
          <p:cNvSpPr>
            <a:spLocks noChangeArrowheads="1"/>
          </p:cNvSpPr>
          <p:nvPr/>
        </p:nvSpPr>
        <p:spPr bwMode="auto">
          <a:xfrm>
            <a:off x="2322513" y="3175001"/>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a:t>Relation </a:t>
            </a:r>
            <a:r>
              <a:rPr lang="en-US" altLang="en-US" sz="2000" i="1"/>
              <a:t>prereq</a:t>
            </a:r>
            <a:endParaRPr lang="en-US" altLang="en-US"/>
          </a:p>
        </p:txBody>
      </p:sp>
      <p:sp>
        <p:nvSpPr>
          <p:cNvPr id="14341" name="Rectangle 5"/>
          <p:cNvSpPr>
            <a:spLocks noChangeArrowheads="1"/>
          </p:cNvSpPr>
          <p:nvPr/>
        </p:nvSpPr>
        <p:spPr bwMode="auto">
          <a:xfrm>
            <a:off x="2376488" y="5395913"/>
            <a:ext cx="82915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pPr>
            <a:r>
              <a:rPr lang="en-US" altLang="en-US" sz="2000"/>
              <a:t>   Observe that </a:t>
            </a:r>
          </a:p>
          <a:p>
            <a:pPr>
              <a:buSzTx/>
              <a:buFont typeface="Monotype Sorts" charset="2"/>
              <a:buNone/>
            </a:pPr>
            <a:r>
              <a:rPr lang="en-US" altLang="en-US" sz="2000"/>
              <a:t>         </a:t>
            </a:r>
            <a:r>
              <a:rPr lang="en-US" altLang="en-US"/>
              <a:t> </a:t>
            </a:r>
            <a:r>
              <a:rPr lang="en-US" altLang="en-US" sz="2000"/>
              <a:t>prereq information</a:t>
            </a:r>
            <a:r>
              <a:rPr lang="en-US" altLang="en-US"/>
              <a:t> </a:t>
            </a:r>
            <a:r>
              <a:rPr lang="en-US" altLang="en-US" sz="2000"/>
              <a:t>is missing for CS-315 and</a:t>
            </a:r>
            <a:r>
              <a:rPr lang="en-US" altLang="en-US"/>
              <a:t> </a:t>
            </a:r>
            <a:endParaRPr lang="en-US" altLang="en-US" sz="2000"/>
          </a:p>
          <a:p>
            <a:pPr>
              <a:buSzTx/>
              <a:buFont typeface="Monotype Sorts" charset="2"/>
              <a:buNone/>
            </a:pPr>
            <a:r>
              <a:rPr lang="en-US" altLang="en-US" sz="2000"/>
              <a:t>          course</a:t>
            </a:r>
            <a:r>
              <a:rPr lang="en-US" altLang="en-US"/>
              <a:t> </a:t>
            </a:r>
            <a:r>
              <a:rPr lang="en-US" altLang="en-US" sz="2000"/>
              <a:t>information</a:t>
            </a:r>
            <a:r>
              <a:rPr lang="en-US" altLang="en-US"/>
              <a:t> </a:t>
            </a:r>
            <a:r>
              <a:rPr lang="en-US" altLang="en-US" sz="2000"/>
              <a:t>is missing  for  CS-437</a:t>
            </a:r>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926" y="1739901"/>
            <a:ext cx="43291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089" y="3744914"/>
            <a:ext cx="2598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2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dirty="0">
                <a:ea typeface="+mj-ea"/>
              </a:rPr>
              <a:t>Natural or conditional Joins</a:t>
            </a:r>
          </a:p>
        </p:txBody>
      </p:sp>
      <p:sp>
        <p:nvSpPr>
          <p:cNvPr id="16387" name="Rectangle 3"/>
          <p:cNvSpPr>
            <a:spLocks noChangeArrowheads="1"/>
          </p:cNvSpPr>
          <p:nvPr/>
        </p:nvSpPr>
        <p:spPr bwMode="auto">
          <a:xfrm>
            <a:off x="2182814" y="1241426"/>
            <a:ext cx="552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buClr>
                <a:srgbClr val="CC3300"/>
              </a:buClr>
              <a:buSzPct val="90000"/>
              <a:buFont typeface="Monotype Sorts" charset="2"/>
              <a:buChar char="n"/>
            </a:pPr>
            <a:r>
              <a:rPr lang="en-US" altLang="en-US" sz="2000" i="1">
                <a:solidFill>
                  <a:srgbClr val="000000"/>
                </a:solidFill>
              </a:rPr>
              <a:t>  course</a:t>
            </a:r>
            <a:r>
              <a:rPr lang="en-US" altLang="en-US" sz="2000">
                <a:solidFill>
                  <a:srgbClr val="000000"/>
                </a:solidFill>
              </a:rPr>
              <a:t> </a:t>
            </a:r>
            <a:r>
              <a:rPr lang="en-US" altLang="en-US" sz="2000" b="1">
                <a:solidFill>
                  <a:srgbClr val="FF0000"/>
                </a:solidFill>
              </a:rPr>
              <a:t>natural join</a:t>
            </a:r>
            <a:r>
              <a:rPr lang="en-US" altLang="en-US" sz="2000">
                <a:solidFill>
                  <a:srgbClr val="FF0000"/>
                </a:solidFill>
              </a:rPr>
              <a:t> </a:t>
            </a:r>
            <a:r>
              <a:rPr lang="en-US" altLang="en-US" sz="2000" i="1">
                <a:solidFill>
                  <a:srgbClr val="000000"/>
                </a:solidFill>
              </a:rPr>
              <a:t>prereq</a:t>
            </a:r>
            <a:endParaRPr lang="en-US" altLang="en-US" sz="2000">
              <a:solidFill>
                <a:srgbClr val="000000"/>
              </a:solidFill>
            </a:endParaRPr>
          </a:p>
        </p:txBody>
      </p:sp>
      <p:pic>
        <p:nvPicPr>
          <p:cNvPr id="16388" name="Picture 7"/>
          <p:cNvPicPr>
            <a:picLocks noChangeAspect="1" noChangeArrowheads="1"/>
          </p:cNvPicPr>
          <p:nvPr/>
        </p:nvPicPr>
        <p:blipFill>
          <a:blip r:embed="rId3">
            <a:extLst>
              <a:ext uri="{28A0092B-C50C-407E-A947-70E740481C1C}">
                <a14:useLocalDpi xmlns:a14="http://schemas.microsoft.com/office/drawing/2010/main" val="0"/>
              </a:ext>
            </a:extLst>
          </a:blip>
          <a:srcRect l="52229" t="4582" r="6110" b="71706"/>
          <a:stretch>
            <a:fillRect/>
          </a:stretch>
        </p:blipFill>
        <p:spPr bwMode="auto">
          <a:xfrm>
            <a:off x="8097839" y="2173289"/>
            <a:ext cx="9858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1838" y="2154238"/>
            <a:ext cx="4329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189" y="2060575"/>
            <a:ext cx="25987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30551" y="4227514"/>
            <a:ext cx="5953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bwMode="auto">
          <a:xfrm flipV="1">
            <a:off x="2292351" y="3205163"/>
            <a:ext cx="231775" cy="102235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2384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a typeface="+mj-ea"/>
              </a:rPr>
              <a:t>Outer Join</a:t>
            </a:r>
          </a:p>
        </p:txBody>
      </p:sp>
      <p:sp>
        <p:nvSpPr>
          <p:cNvPr id="18435" name="Rectangle 3"/>
          <p:cNvSpPr>
            <a:spLocks noGrp="1" noChangeArrowheads="1"/>
          </p:cNvSpPr>
          <p:nvPr>
            <p:ph type="body" idx="1"/>
          </p:nvPr>
        </p:nvSpPr>
        <p:spPr>
          <a:xfrm>
            <a:off x="2351089" y="1249363"/>
            <a:ext cx="7329487" cy="4876800"/>
          </a:xfrm>
        </p:spPr>
        <p:txBody>
          <a:bodyPr/>
          <a:lstStyle/>
          <a:p>
            <a:r>
              <a:rPr lang="en-US" altLang="en-US"/>
              <a:t>More generally, some tuples in either or both of the relations being joined may be “lost” in this way. </a:t>
            </a:r>
          </a:p>
          <a:p>
            <a:r>
              <a:rPr lang="en-US" altLang="en-US" sz="2000"/>
              <a:t>An extension of the join operation that </a:t>
            </a:r>
            <a:r>
              <a:rPr lang="en-US" altLang="en-US" sz="2000">
                <a:solidFill>
                  <a:srgbClr val="FF0000"/>
                </a:solidFill>
              </a:rPr>
              <a:t>avoids loss of information.</a:t>
            </a:r>
          </a:p>
          <a:p>
            <a:r>
              <a:rPr lang="en-US" altLang="en-US" sz="2000"/>
              <a:t>The </a:t>
            </a:r>
            <a:r>
              <a:rPr lang="en-US" altLang="en-US" sz="2000" b="1"/>
              <a:t>outer join </a:t>
            </a:r>
            <a:r>
              <a:rPr lang="en-US" altLang="en-US" sz="2000"/>
              <a:t>operation works in a manner similar to the join operations we have already studied, but preserve those tuples that would be    lost in a join, by creating </a:t>
            </a:r>
            <a:r>
              <a:rPr lang="en-US" altLang="en-US" sz="2000" b="1"/>
              <a:t>tuples in the result containing null values.</a:t>
            </a:r>
            <a:endParaRPr lang="en-US" altLang="en-US" sz="2400" b="1"/>
          </a:p>
          <a:p>
            <a:r>
              <a:rPr lang="en-US" altLang="en-US" sz="2000"/>
              <a:t>Computes the join and then adds tuples from one relation that </a:t>
            </a:r>
            <a:r>
              <a:rPr lang="en-US" altLang="en-US" sz="2000" b="1"/>
              <a:t>does not match tuples </a:t>
            </a:r>
            <a:r>
              <a:rPr lang="en-US" altLang="en-US" sz="2000"/>
              <a:t>in the other relation to the result of the join. </a:t>
            </a:r>
          </a:p>
          <a:p>
            <a:r>
              <a:rPr lang="en-US" altLang="en-US" sz="2000"/>
              <a:t>Uses </a:t>
            </a:r>
            <a:r>
              <a:rPr lang="en-US" altLang="en-US" sz="2000" i="1"/>
              <a:t>null</a:t>
            </a:r>
            <a:r>
              <a:rPr lang="en-US" altLang="en-US" sz="2000"/>
              <a:t> values.</a:t>
            </a:r>
          </a:p>
        </p:txBody>
      </p:sp>
    </p:spTree>
    <p:extLst>
      <p:ext uri="{BB962C8B-B14F-4D97-AF65-F5344CB8AC3E}">
        <p14:creationId xmlns:p14="http://schemas.microsoft.com/office/powerpoint/2010/main" val="2606671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18FF3D9A3D1143BA731E1C70E98EBC" ma:contentTypeVersion="2" ma:contentTypeDescription="Create a new document." ma:contentTypeScope="" ma:versionID="c185bbbaf46fd4b937f6cb99c92e61c6">
  <xsd:schema xmlns:xsd="http://www.w3.org/2001/XMLSchema" xmlns:xs="http://www.w3.org/2001/XMLSchema" xmlns:p="http://schemas.microsoft.com/office/2006/metadata/properties" xmlns:ns2="c302b2da-80de-452f-be9e-bbc89d50501c" targetNamespace="http://schemas.microsoft.com/office/2006/metadata/properties" ma:root="true" ma:fieldsID="b10cf698ccb589d1928d7cbc6821b8e7" ns2:_="">
    <xsd:import namespace="c302b2da-80de-452f-be9e-bbc89d5050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2b2da-80de-452f-be9e-bbc89d5050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CCD299-E948-494C-AE60-C3A17CA39300}">
  <ds:schemaRefs>
    <ds:schemaRef ds:uri="http://schemas.microsoft.com/sharepoint/v3/contenttype/forms"/>
  </ds:schemaRefs>
</ds:datastoreItem>
</file>

<file path=customXml/itemProps2.xml><?xml version="1.0" encoding="utf-8"?>
<ds:datastoreItem xmlns:ds="http://schemas.openxmlformats.org/officeDocument/2006/customXml" ds:itemID="{FD641E55-64CD-47FD-8D1F-F62EB364B1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2b2da-80de-452f-be9e-bbc89d5050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BF6C97-BE20-4EE8-9FEA-512C8723099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303</TotalTime>
  <Words>2341</Words>
  <Application>Microsoft Office PowerPoint</Application>
  <PresentationFormat>Widescreen</PresentationFormat>
  <Paragraphs>192</Paragraphs>
  <Slides>42</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Helvetica</vt:lpstr>
      <vt:lpstr>Monotype Sorts</vt:lpstr>
      <vt:lpstr>Times New Roman</vt:lpstr>
      <vt:lpstr>Office Theme</vt:lpstr>
      <vt:lpstr>PowerPoint Presentation</vt:lpstr>
      <vt:lpstr>Chapter 4: Intermediate SQL part1- join  to  views</vt:lpstr>
      <vt:lpstr>Chapter 4:  Intermediate SQL</vt:lpstr>
      <vt:lpstr>Joined Relations</vt:lpstr>
      <vt:lpstr>Joined Relations</vt:lpstr>
      <vt:lpstr>PowerPoint Presentation</vt:lpstr>
      <vt:lpstr>Join operations – Example</vt:lpstr>
      <vt:lpstr>Natural or conditional Joins</vt:lpstr>
      <vt:lpstr>Outer Join</vt:lpstr>
      <vt:lpstr>PowerPoint Presentation</vt:lpstr>
      <vt:lpstr>Left Outer Join</vt:lpstr>
      <vt:lpstr>Right Outer Join</vt:lpstr>
      <vt:lpstr>Full Outer Join</vt:lpstr>
      <vt:lpstr>PowerPoint Presentation</vt:lpstr>
      <vt:lpstr>Join…using</vt:lpstr>
      <vt:lpstr>Join…on </vt:lpstr>
      <vt:lpstr>PowerPoint Presentation</vt:lpstr>
      <vt:lpstr>Inner join</vt:lpstr>
      <vt:lpstr>PowerPoint Presentation</vt:lpstr>
      <vt:lpstr>Joined Relations – Examples </vt:lpstr>
      <vt:lpstr>PowerPoint Presentation</vt:lpstr>
      <vt:lpstr>Joined Relations – Examples</vt:lpstr>
      <vt:lpstr>Views</vt:lpstr>
      <vt:lpstr>Does view occupy memory????</vt:lpstr>
      <vt:lpstr>View Definition</vt:lpstr>
      <vt:lpstr>Example Views</vt:lpstr>
      <vt:lpstr>Views Defined Using Other Views</vt:lpstr>
      <vt:lpstr>View Expansion</vt:lpstr>
      <vt:lpstr>Updating a view</vt:lpstr>
      <vt:lpstr>PowerPoint Presentation</vt:lpstr>
      <vt:lpstr>Update of a View</vt:lpstr>
      <vt:lpstr>Some Updates cannot be Translated Uniquely</vt:lpstr>
      <vt:lpstr>Updating main table through views</vt:lpstr>
      <vt:lpstr>PowerPoint Presentation</vt:lpstr>
      <vt:lpstr>PowerPoint Presentation</vt:lpstr>
      <vt:lpstr>PowerPoint Presentation</vt:lpstr>
      <vt:lpstr>PowerPoint Presentation</vt:lpstr>
      <vt:lpstr>with check option</vt:lpstr>
      <vt:lpstr>PowerPoint Presentation</vt:lpstr>
      <vt:lpstr>PowerPoint Presentation</vt:lpstr>
      <vt:lpstr>PowerPoint Presentation</vt:lpstr>
      <vt:lpstr>Materialized 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Kaikala Lokesh Chandra</cp:lastModifiedBy>
  <cp:revision>4</cp:revision>
  <dcterms:created xsi:type="dcterms:W3CDTF">2020-09-12T05:15:26Z</dcterms:created>
  <dcterms:modified xsi:type="dcterms:W3CDTF">2021-01-03T08:45:55Z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0x010100E518FF3D9A3D1143BA731E1C70E98EBC</vt:lpwstr>
  </property>
</Properties>
</file>