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23.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5.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36.xml" ContentType="application/inkml+xml"/>
  <Override PartName="/ppt/ink/ink37.xml" ContentType="application/inkml+xml"/>
  <Override PartName="/ppt/ink/ink34.xml" ContentType="application/inkml+xml"/>
  <Override PartName="/ppt/ink/ink35.xml" ContentType="application/inkml+xml"/>
  <Override PartName="/ppt/ink/ink41.xml" ContentType="application/inkml+xml"/>
  <Override PartName="/ppt/ink/ink40.xml" ContentType="application/inkml+xml"/>
  <Override PartName="/ppt/ink/ink39.xml" ContentType="application/inkml+xml"/>
  <Override PartName="/ppt/ink/ink38.xml" ContentType="application/inkml+xml"/>
  <Override PartName="/ppt/ink/ink32.xml" ContentType="application/inkml+xml"/>
  <Override PartName="/ppt/ink/ink33.xml" ContentType="application/inkml+xml"/>
  <Override PartName="/ppt/ink/ink12.xml" ContentType="application/inkml+xml"/>
  <Override PartName="/ppt/ink/ink11.xml" ContentType="application/inkml+xml"/>
  <Override PartName="/ppt/ink/ink10.xml" ContentType="application/inkml+xml"/>
  <Override PartName="/ppt/ink/ink13.xml" ContentType="application/inkml+xml"/>
  <Override PartName="/ppt/ink/ink14.xml" ContentType="application/inkml+xml"/>
  <Override PartName="/ppt/ink/ink16.xml" ContentType="application/inkml+xml"/>
  <Override PartName="/ppt/ink/ink15.xml" ContentType="application/inkml+xml"/>
  <Override PartName="/ppt/ink/ink9.xml" ContentType="application/inkml+xml"/>
  <Override PartName="/ppt/ink/ink4.xml" ContentType="application/inkml+xml"/>
  <Override PartName="/ppt/ink/ink3.xml" ContentType="application/inkml+xml"/>
  <Override PartName="/ppt/ink/ink2.xml" ContentType="application/inkml+xml"/>
  <Override PartName="/ppt/ink/ink1.xml" ContentType="application/inkml+xml"/>
  <Override PartName="/ppt/ink/ink5.xml" ContentType="application/inkml+xml"/>
  <Override PartName="/ppt/ink/ink6.xml" ContentType="application/inkml+xml"/>
  <Override PartName="/ppt/ink/ink8.xml" ContentType="application/inkml+xml"/>
  <Override PartName="/ppt/ink/ink7.xml" ContentType="application/inkml+xml"/>
  <Override PartName="/ppt/ink/ink17.xml" ContentType="application/inkml+xml"/>
  <Override PartName="/ppt/ink/ink18.xml" ContentType="application/inkml+xml"/>
  <Override PartName="/ppt/ink/ink28.xml" ContentType="application/inkml+xml"/>
  <Override PartName="/ppt/ink/ink27.xml" ContentType="application/inkml+xml"/>
  <Override PartName="/ppt/ink/ink26.xml" ContentType="application/inkml+xml"/>
  <Override PartName="/ppt/ink/ink29.xml" ContentType="application/inkml+xml"/>
  <Override PartName="/ppt/ink/ink31.xml" ContentType="application/inkml+xml"/>
  <Override PartName="/ppt/ink/ink30.xml" ContentType="application/inkml+xml"/>
  <Override PartName="/ppt/ink/ink25.xml" ContentType="application/inkml+xml"/>
  <Override PartName="/ppt/ink/ink21.xml" ContentType="application/inkml+xml"/>
  <Override PartName="/ppt/ink/ink20.xml" ContentType="application/inkml+xml"/>
  <Override PartName="/ppt/ink/ink19.xml" ContentType="application/inkml+xml"/>
  <Override PartName="/ppt/ink/ink22.xml" ContentType="application/inkml+xml"/>
  <Override PartName="/ppt/ink/ink24.xml" ContentType="application/inkml+xml"/>
  <Override PartName="/ppt/ink/ink23.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71" r:id="rId5"/>
    <p:sldId id="272" r:id="rId6"/>
    <p:sldId id="273" r:id="rId7"/>
    <p:sldId id="260" r:id="rId8"/>
    <p:sldId id="274" r:id="rId9"/>
    <p:sldId id="275" r:id="rId10"/>
    <p:sldId id="276" r:id="rId11"/>
    <p:sldId id="277" r:id="rId12"/>
    <p:sldId id="262" r:id="rId13"/>
    <p:sldId id="263" r:id="rId14"/>
    <p:sldId id="258" r:id="rId15"/>
    <p:sldId id="259" r:id="rId16"/>
    <p:sldId id="278" r:id="rId17"/>
    <p:sldId id="279" r:id="rId18"/>
    <p:sldId id="280" r:id="rId19"/>
    <p:sldId id="264" r:id="rId20"/>
    <p:sldId id="265" r:id="rId21"/>
    <p:sldId id="266" r:id="rId22"/>
    <p:sldId id="298" r:id="rId23"/>
    <p:sldId id="267" r:id="rId24"/>
    <p:sldId id="268" r:id="rId25"/>
    <p:sldId id="269" r:id="rId26"/>
    <p:sldId id="27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7:59.682"/>
    </inkml:context>
    <inkml:brush xml:id="br0">
      <inkml:brushProperty name="width" value="0.05292" units="cm"/>
      <inkml:brushProperty name="height" value="0.05292" units="cm"/>
      <inkml:brushProperty name="color" value="#FF0000"/>
    </inkml:brush>
  </inkml:definitions>
  <inkml:trace contextRef="#ctx0" brushRef="#br0">19366 9462 410 0,'0'0'6'0,"0"0"-3"16,0 0 15-16,0 0 19 0,0 0 2 15,0 0-11-15,0 0-8 16,0 0-5-16,-23-4-1 16,23 4-4-16,0 0-10 15,28 0 4-15,27 2 8 16,28 5 6-16,30 1-3 16,14 3 6-16,17 1-10 15,14-1 1-15,12 3-8 16,18-2 2-16,25 2-5 15,24 1 1-15,11-6-2 16,13 1-4-16,-10-3-1 16,-14 0 2-16,-19-2-2 15,-27 0 4-15,-34 2-2 16,-31-3 0-16,-31-1-2 16,-29-2 5-16,-20-1 1 0,-22 0-1 15,-11 0 3 1,-11 0 0-16,-2 0-3 0,0 0-10 15,-38-7-63-15,-24-1-56 16,-36 1-64-16</inkml:trace>
  <inkml:trace contextRef="#ctx0" brushRef="#br0" timeOffset="2529.9325">9444 9414 325 0,'0'0'0'0,"0"0"-31"16,0 0 31-16,0 0 7 16,0 0 9-16,0 0-12 15,-15 0 0-15,15 0-1 16,-1 0 6-16,1 2 1 15,-4-2 3-15,4 0 8 16,0 0 2-16,0 0 3 16,0 0-8-16,25 0 0 15,33 0-3-15,33-2 6 16,36-9 9-16,27-3-14 16,21 0-1-16,21-1-6 15,17 2-1-15,25-1-7 16,16 3 1-16,13-1 0 15,-1-1 0-15,-5 4-1 0,-15 0-1 16,-14 1 0-16,-20 1-5 16,-27 4 5-16,-25 0-7 15,-32 2 4-15,-37-1-11 16,-39 1-16-16,-28 1 12 16,-22-2 5-16,-2 1 7 15,0 1 6-15,-9-2 27 16,-9 0-12-16,6 2-10 15,3 0 1-15,5 0-6 16,1 0-11-16,-2 0-47 16,-6 0-68-16,-3 0-174 15</inkml:trace>
  <inkml:trace contextRef="#ctx0" brushRef="#br0" timeOffset="7798.033">18899 9526 455 0,'0'0'0'0,"0"0"-40"16,0 0 34-16,0 0 6 15,160 5 10-15,-69-3-2 0,12 0-7 16,7 0 3-16,6 1-2 16,7-1-2-16,2 0-1 15,-2 0 1-15,-4-1 1 16,-6-1 1-16,-11 0 1 16,-10 0-3-16,-10 0 0 15,-18 0 3-15,-16 0 3 16,-16 0-6-16,-12 0 0 15,-9 0 0-15,-10 0-5 16,-1 0-19-16,0 0-24 16,-24 0-38-16,-23 0-51 15</inkml:trace>
  <inkml:trace contextRef="#ctx0" brushRef="#br0" timeOffset="8116.874">18874 9607 381 0,'0'0'0'15,"0"0"-13"-15,0 0 13 16,172 8 23-16,-81-8 7 0,13 2-16 15,9-1 7-15,5-1-11 16,12 1-9-16,-2-1-1 16,-2 0 8-16,-7 0-7 15,-6 0-1-15,-10 0 0 16,-12 0 4-16,-13 0-4 16,-16-1 0-16,-14-2 0 15,-9 2-1-15,-15-3-2 16,-9 4-6-16,-12-3-32 15,-3 3-35-15,-8-2-129 16</inkml:trace>
  <inkml:trace contextRef="#ctx0" brushRef="#br0" timeOffset="17552.2037">25073 12019 172 0,'0'0'25'15,"0"0"-23"-15,0 0 40 16,0 0-15-16,0 0-3 16,143 7-3-16,-110-4 5 0,-3 0-9 15,6-1-5 1,-2-1 11-16,8 3-1 0,9-2-3 16,7-1-10-1,7 3-4-15,11-2 4 0,4 5-6 16,8-3-3-16,4 1 1 15,-1-1-1-15,-3 0 0 16,-11 0 0-16,-9-1-1 16,-12 0 1-16,-9-2 0 15,-9 1 1-15,-8-2 1 16,-6 0-1-16,0 0 3 16,-9 0 3-16,0 0 2 15,-2 0 10-15,-1 0 2 16,-3 0-7-16,4 0 3 15,-1-5-1-15,2 1 0 16,1-1 3-16,-2-2 7 16,8-6-3-16,3 1-12 0,1-5 14 15,5-4-2-15,12-4-14 16,5-1 23-16,15-6-25 16,0 0 0-16,10-5-2 15,7-2 0-15,0 0 1 16,-3-2-1-16,-13 1-4 15,-13 7 8-15,-12 2-9 16,-10 6-1-16,-10 4 0 16,-2 6-24-16,-8 4-16 15,0 3-36-15,-3 2-25 16,0 0-49-16,-5 1-101 16</inkml:trace>
  <inkml:trace contextRef="#ctx0" brushRef="#br0" timeOffset="18736.3491">25553 11744 295 0,'0'0'41'0,"0"0"-26"0,0 0 17 15,0 0 5-15,0 0-4 16,0 0-5-16,0 0 5 16,0 0-7-16,0 0-7 15,0 0 1-15,0 0-5 16,0 0-5-16,-11 0-6 16,-24 0 8-16,-13 7-3 15,-14 2-2-15,-8 5 0 16,-5 4-4-16,-16 2 1 15,-6 1 1-15,-4 4-3 16,-5-2 1-16,9 1 1 16,4 1-3-16,7-2-1 15,13-3-2-15,13-2 2 16,12-4 1-16,18-4 1 16,10-3-2-16,8-4-1 0,10-3 0 15,2 0 1-15,0 0-2 16,0 0-1-16,0 0 3 15,0 0 3-15,0 1-3 16,0 1-6-16,0-2 6 16,0 1-1-16,0 1-5 15,0-1-1-15,0 2 7 16,5 1 0-16,14-1 9 16,8 3-5-16,6 2-2 15,5 4-1-15,0 5 3 16,-4 7 0-16,4 1 0 15,3 6-4-15,4 0-3 16,3 1 3-16,1-2 3 0,2-5-2 16,-1 0 0-1,-8-4-2-15,-1-2 1 0,-9 2-5 16,-5-2 2-16,2-1 3 16,-9-2-1-16,1-4 1 15,-4 0-2-15,-3-3 2 16,-2-3-1-16,-4 0 1 15,-2-3-1-15,0-1 2 16,-6 1 3-16,0-3-2 16,0 2 6-16,0-2 6 0,0 1 9 15,0-1-10 1,0 0 8-16,0 0-11 0,0 0-9 16,0 0 8-1,0 0-8-15,0 0-1 0,0 0-1 16,0 0-33-16,0 0-32 15,0-6-143-15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4:50.253"/>
    </inkml:context>
    <inkml:brush xml:id="br0">
      <inkml:brushProperty name="width" value="0.05292" units="cm"/>
      <inkml:brushProperty name="height" value="0.05292" units="cm"/>
      <inkml:brushProperty name="color" value="#FF0000"/>
    </inkml:brush>
  </inkml:definitions>
  <inkml:trace contextRef="#ctx0" brushRef="#br0">2892 6718 433 0,'0'0'13'0,"0"0"14"0,0 0 34 16,0 0-7-16,-51-48-6 16,49 43-15-16,-2 2-1 15,4 1-6-15,0 0-11 16,0 2-1-16,0 0-13 15,0 0-1-15,0 0-1 16,12 9-9-16,27 8 10 16,7 6-2-16,8 7 4 15,9 3-6-15,5 2 4 16,7-2-45-16,-1-8-45 16,-7-8-22-16,-7-12-12 0,-9-5-17 15</inkml:trace>
  <inkml:trace contextRef="#ctx0" brushRef="#br0" timeOffset="227.7014">3511 6528 339 0,'0'0'35'0,"0"0"20"16,-131-17 1-16,77 32-13 16,-6 15-6-16,2 9 2 15,9 6-18-15,13 5-9 16,15 0 2-16,9-4-5 15,6-3-4-15,6-7-5 0,0-11-1 16,0-9-3 0,6-10-14-16,0-2-20 0,-3-4-28 15,-3 0-18-15,0-7 15 16,-4-7-130-16</inkml:trace>
  <inkml:trace contextRef="#ctx0" brushRef="#br0" timeOffset="392.6221">2826 6805 296 0,'0'0'62'0,"0"0"2"16,0 0-6-16,0 0-27 16,0 0-21-16,66-55 1 15,0 37 6-15,8-6-7 16,6-2-10-16,-2-4-3 0,-11-3-24 16,-7-2-36-1,-20-3-38-15,-22 0-29 0</inkml:trace>
  <inkml:trace contextRef="#ctx0" brushRef="#br0" timeOffset="772.2407">3115 6344 300 0,'0'0'19'0,"-138"3"21"15,63 13-3-15,-8 6-3 16,-5 6-3-16,9 8-9 16,7 10-4-16,17 10 3 15,19 12-7-15,18 15 6 16,18 8-18-16,9 6-2 0,39 0 0 15,25-7-39 1,11-21-60-16,8-20 44 16,9-20 55-16,-1-12 5 0,9-10 21 15,6-7-12-15,3-12 8 16,10-12-2-16,0-9 7 16,-7-6-15-16,-9-9-7 15,-15-4 7-15,-9-9-7 16,-24-9 6-16,-19-7 11 15,-23-13-14-15,-22-9 17 16,-4 1 11-16,-44 9-35 16,-19 18 1-16,-27 22 22 15,-25 20-21-15,-26 13 12 0,-22 10-15 16,-17 6-1 0,-14 19-19-16,-9 11-10 0,4 13-18 15,3 8-50 1,12 9-34-16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4:58.492"/>
    </inkml:context>
    <inkml:brush xml:id="br0">
      <inkml:brushProperty name="width" value="0.05292" units="cm"/>
      <inkml:brushProperty name="height" value="0.05292" units="cm"/>
      <inkml:brushProperty name="color" value="#FF0000"/>
    </inkml:brush>
  </inkml:definitions>
  <inkml:trace contextRef="#ctx0" brushRef="#br0">3954 1792 439 0,'0'0'26'16,"0"0"-19"-16,0 0 27 0,0 0 40 16,0 0-10-16,0 0-13 15,0 0-13-15,3 0-19 16,-3 0 6-16,0 0-15 16,3 0-10-16,4 0-1 15,13 0-14-15,8 5 9 16,15 6 6-16,-1 4 0 15,4 4-1-15,-4 6-2 16,-2-1-8-16,2 2 5 16,-8-1-9-16,4 0-58 15,-7-5 32-15,-3-5-29 16,-1-5-40-16,-9-8-24 16,-6-2-12-16</inkml:trace>
  <inkml:trace contextRef="#ctx0" brushRef="#br0" timeOffset="224.0162">4316 1796 442 0,'0'0'13'0,"0"0"21"15,0 0 1-15,0 0-4 16,0 0-25-16,0 0 20 16,-97 30-9-16,91-6-5 15,5 1-10-15,1 1 5 0,0-2-4 16,-3-3-3-1,1-4-3-15,-8-4-18 0,-2-5-15 16,-10-2-18-16,-5-1-32 16,-9-5-47-16,-9 0-37 15</inkml:trace>
  <inkml:trace contextRef="#ctx0" brushRef="#br0" timeOffset="749.0229">3839 1951 205 0,'0'0'104'15,"0"0"-43"-15,0 0 2 16,0 0-4-16,0 0-27 15,0 0-11-15,94-50-1 16,-29 40-6-16,12 0 1 16,9-4-2-16,-1 2-11 15,3-3 0-15,-9-1-2 16,-7-2 0-16,-11-2-25 0,-18-3-9 16,-14 1-16-1,-29-6-9-15,-5 0 26 0,-47-1 11 16,-20 0 22-1,-20 9 3-15,-14 6 27 0,-19 8-16 16,-13 6-3-16,-9 3-3 16,2 14-4-16,18 3 3 15,17 9 9-15,29 7 8 16,23 1-8-16,28 5-6 16,26 5 10-16,4 2-15 15,37 7-5-15,26-3 0 16,20-7-4-16,13-6 3 0,8-8-15 15,11-8 16 1,13-7-14-16,8-6 7 0,0-11 6 16,-6 0-1-16,-14-14 2 15,-3-7 5-15,-16-8-5 16,-13-2 5-16,-22-8 1 16,-23-6-1-16,-24-5 4 15,-15-3 9-15,-6-2-3 16,-52-2-6-16,-27 7 5 15,-24 7-14-15,-9 14 9 16,-4 14-5-16,7 10-4 16,9 5-2-16,15 11-4 15,16 10-19-15,16 6-20 16,10 3-64-16,14 1-163 16</inkml:trace>
  <inkml:trace contextRef="#ctx0" brushRef="#br0" timeOffset="12292.4561">10486 5247 137 0,'0'0'134'0,"0"0"-119"16,0 0 0-16,0 0 17 15,0 0-1-15,0 0-10 16,0 0 3-16,0 0-13 16,1 0-8-16,11 0-2 15,0 0 3-15,10 0-2 16,6 0 3-16,7 0-4 15,14 0 4-15,7 0-1 16,10 0 1-16,6-1-5 0,1 0 4 16,0-3 0-1,0 1-4-15,-3 2 1 0,0-3 0 16,1 1 2-16,-4 0-1 16,1 1-2-16,-2 0 0 15,-8-1-5-15,-9 1 5 16,-3 0 0-16,-7-1-2 15,-3 3 2-15,-6-2 2 16,-3 1-2-16,-3-1 0 16,-4 2 0-16,-9 0 0 15,-3-1 3-15,-1-1-5 16,-7 2 4-16,0-1 1 16,0 1 6-16,0 0-5 15,0 0 13-15,0 0-11 0,0 0 1 16,0 0-4-1,0 0-2-15,0 0 0 16,0 0 4-16,0 0-5 0,0 0 0 16,0 0 2-16,0 0 2 15,0 0-4-15,0 0 0 16,0 0 3-16,0 0-2 16,0 0 6-16,0 0-9 15,0 0 4-15,0 0 1 16,0 0-1-16,0 0 1 15,0 0 1-15,0 0-3 0,0 0 5 16,0 0-6 0,0 0 3-16,0 0-1 0,0 0-2 15,0 0 2-15,0 0-2 16,0 0 3-16,0 0-3 16,0 0 0-16,0 0 3 15,0 0-2-15,0 0 2 16,0 0-3-16,0 0 3 15,0 0-3-15,0 0 5 16,0 0-5-16,0 0 0 16,0 0 0-16,0 0 0 15,0 0 0-15,0 0 0 16,0 0 0-16,0 0 1 16,0 0 0-16,0 0 2 15,0 0-2-15,0 0-1 0,0 0 8 16,0 0-6-16,0 0-1 15,0 0 2-15,0 0 1 16,0 0-4-16,0 0 0 16,0 0 2-16,0 0-1 15,0 0-1-15,0 0 0 16,0 0 0-16,0 0 0 16,0 0 2-16,0 0-2 15,0 0 0-15,0 0-2 16,0 0 2-16,0 0 1 15,0 0-1-15,0 0 0 16,0 0 0-16,0 0 0 0,0 0 3 16,0 0-3-16,0 0 3 15,0 0-3-15,0 0 2 16,0 0 0 0,0 0-2-16,0 0 7 0,0 0-5 15,0 0-2-15,0 0 4 16,0 0-4-16,0 0 1 15,0 0 3-15,0 0-4 16,0 0 0-16,0 0 1 16,0 0-1-16,0 0 2 15,0 0 0-15,0 0-2 16,0 0 3-16,0 0-1 16,0 0 7-16,0 0-8 0,0 0 3 15,0 0-4-15,0 0 4 16,0 0-2-16,0 0-1 15,0 0-1-15,0 0 0 16,0 0 0-16,0 0 2 16,0 0 0-16,0 0-2 15,0 0 1-15,0 0 6 16,0 0-7-16,0 0 1 16,0 0 5-16,0 0-4 15,0 0-2-15,0 0-2 16,0 0 0-16,0 0 2 15,0 0-2-15,0 0 2 0,0 0 4 16,0 0-4 0,0-1 2-16,0 1-2 0,0 0 0 15,0 0 1-15,0 0-1 16,0 0 1-16,0 0 1 16,0 0-1-16,0 0 0 15,0 0-1-15,0 0 0 16,0 0 0-16,0 0 1 15,0 0-1-15,0 0 0 16,0 0 1-16,0 0-1 16,0 0-1-16,0 0 0 15,0 0-3-15,0 0 4 16,0 0-1-16,0-2-2 16,1 2-5-16,-1 0 0 0,8-2-20 15,-1-3 1 1,2-1-21-16,-3 2-52 0,-6-5-94 15</inkml:trace>
  <inkml:trace contextRef="#ctx0" brushRef="#br0" timeOffset="17053.822">4464 5861 238 0,'0'0'0'0,"0"0"5"15,0 0 0-15,0 0-5 16,0 0 2-16,0 0-2 16,0 0 5-16,58-4 0 15,-13 0 1-15,15-4 7 16,22-1 3-16,10-2-5 16,14-1-5-16,6-2 3 15,-3-1 0-15,1 3-3 16,-7 0-2-16,-3 1-2 15,-6 3 3-15,-6-1-5 16,-11 1 0-16,-11 1 2 0,-9 3 0 16,-17 0-2-16,-10 2 0 15,-9 2 0-15,-12-3 0 16,-6 3-1-16,-3 0 1 16,0 0 1-16,0 0 4 15,0 0-3-15,0 0-2 16,0 0-9-16,0 0-17 15,0 0-39-15,0 0-70 16</inkml:trace>
  <inkml:trace contextRef="#ctx0" brushRef="#br0" timeOffset="21022.1809">7577 6513 182 0,'0'0'19'0,"0"0"-19"16,0 0 0-16,0 0 5 15,0 0 0-15,0 0 1 16,0 0 2-16,10 0-2 0,-5 0-1 16,-2 0 4-16,-3 0 10 15,1 0 3-15,2 0-3 16,6 0-11-16,0 0 7 16,6-1-1-16,6-3-1 15,9 1-9-15,1 1 1 16,10-5-4-16,3 4 0 15,8-1 3-15,-1 1 0 16,7 0-3-16,0-1-1 16,2 3 1-16,1-2 0 15,-1 3 3-15,-5 0-2 16,-6 0-2-16,-4 0 1 0,-3 0-1 16,-9 0 0-1,-8 0 1-15,-7 0-1 0,-6 0 5 16,-5 0-11-16,-7 0 10 15,0 0-4-15,0 0 6 16,0 0 16-16,0 0-9 16,0 0-13-16,0 0 1 15,0 0 1-15,0 0-1 16,0 0-1-16,0 0-14 16,0 0-23-16,0 0-12 15,0 0-16-15,-6 0-22 16</inkml:trace>
  <inkml:trace contextRef="#ctx0" brushRef="#br0" timeOffset="25414.2262">3014 7136 41 0,'0'0'45'0,"0"0"-14"15,0 0-7-15,0 0 1 16,0 0 7-16,0 0-7 15,0 0-5-15,0-2-5 16,0 2-5-16,0 0 7 16,0 0 2-16,0 0-5 0,0 0 4 15,0 0-15-15,0 0 5 16,0 0-5-16,0 0-3 16,0 0 1-16,0 0 3 15,0 0-1-15,0 0-2 16,0 0-1-16,0 0 1 15,0 0 4-15,0 0-5 16,0 0 3-16,0 0 0 16,0 0-2-16,0 0-1 15,0 0 5-15,0 0-5 16,0 0 4-16,0 0-3 16,7 0 5-16,4 0-5 0,6 0 2 15,0 0 3-15,7 0 2 16,-6 0-1-16,6 0-3 15,6 0 0 1,3-5 5-16,-2 3-3 0,9-2-1 16,-1 1-1-16,3-4-3 15,8 3 0-15,4-2 1 16,0-2 2-16,4-1-4 16,2 1 5-16,-2-2-5 15,-3 3 5-15,-6 0-2 16,-13 1 0-16,-8 3-3 15,-8 0 1-15,-11 1-1 16,-5 2 0-16,-1 0 0 16,-3 0 4-16,0 0 7 0,0 0-1 15,0 0 9 1,0 0-7-16,0 0 0 0,0 0-6 16,0 0-4-16,0 0 0 15,0 0-2-15,0 0 3 16,0 0-6-16,0 0 1 15,0 0-6-15,0 0-5 16,0 0 12-16,0 0-7 16,0 0-1-16,0 0 7 15,-7 0-14-15,-2 0 13 16,0 0-8-16,-6 0-1 16,-3 0-25-16,-3 5-1 15,0-3-26-15,-3 1-4 0,-4 1-52 16</inkml:trace>
  <inkml:trace contextRef="#ctx0" brushRef="#br0" timeOffset="29519.0852">22249 4573 99 0,'0'0'24'0,"0"0"-18"16,0 0-4-16,0 0 43 16,0 0-9-16,0 0-16 15,0 0 3-15,4 6-7 16,-4-6-5-16,0 0 2 0,0 1-3 16,0-1-6-16,1 0-1 15,7 0-2-15,2 0 6 16,9 2-1-16,7-2 5 15,4 0 1-15,14 0 1 16,3 0-7-16,8 0 3 16,3 0-9-16,4 0 4 15,4 0-1-15,6-3-3 16,11-2 0-16,5 3 0 16,2 0 4-16,-2-1-4 15,-6-2 0-15,-8 2 0 16,-1 0 0-16,-1 0 2 15,1-2-2-15,-1 2-1 16,-8-3 1-16,-9 2 1 16,-6 0-1-16,-7 1 1 15,-9-1-1-15,-7 1 5 0,-6 2-5 16,-2-2 1-16,-3 0 0 16,-5 1 2-16,-4 2-1 15,-6-1 5-15,0-1 9 16,0 2-6-16,0 0-1 15,2-2 5-15,-2 2-12 16,0 0 0-16,0 0 1 16,0 0-3-16,0 0 1 15,0 0-1-15,0 0 7 16,0 0-7-16,0 0-6 16,0 0 5-16,0 0-3 0,0 0-43 15,0 0-49 1</inkml:trace>
  <inkml:trace contextRef="#ctx0" brushRef="#br0" timeOffset="31918.6343">22350 5279 12 0,'0'0'38'0,"0"0"-6"0,0 0-8 16,0 0-7 0,0 0-6-16,0 0-1 0,0 0 8 15,0 0 0-15,0 0-6 16,0 0 4-16,0 0 1 15,0 0 0-15,0 0-7 16,0 0 0-16,0 0 3 16,0 0-2-16,0 0-1 15,0 0 2-15,0 0-5 16,0 0 4-16,0 0-3 16,0 0-3-16,0 0-5 15,0 0 6-15,0 0 2 16,0 0-6-16,0 0 5 15,0 0 5-15,0 0-2 16,0 0 7-16,0 0-5 16,0 0-3-16,0 0-1 0,0 0-4 15,0 0 1-15,8 0-2 16,0 1-2-16,4-1-1 16,1 0 0-16,1 0 0 15,3 0 5-15,2 0-4 16,-5 0-1-16,1 0-1 15,0 0 1-15,3 0 2 16,-3 0 0-16,5 0-1 16,0 0-1-16,3 0 0 15,5 0 1-15,5 0 0 16,4 0 0-16,6 0-1 0,2-1 0 16,7-1 0-16,1-1 3 15,5 3-2-15,-3-3-1 16,0 1 0-1,-1-1 0-15,-5 1 1 0,2-1-1 16,-7 2 2-16,0 0-3 16,-5-1 1-16,2-1-1 15,1-1 1-15,3 0 0 16,1 1 1-16,1 1 0 16,-5-1-1-16,3 0 0 15,-2-2 0-15,2 4 2 16,1-1-2-16,-4-1 0 15,4 2 0-15,-4-2 0 16,0 1 0-16,1 0 2 0,-2-1-2 16,-7 3-1-16,-1-2 1 15,-3 2 0-15,-5 0 0 16,-1 0 0-16,-4-1 0 16,-3-1-1-16,4 2 1 15,-3 0 3-15,-5 0-3 16,-2 0 0-16,-3-1 0 15,-2 1 1-15,1-2-1 16,-6 2 0-16,2 0 0 16,-1 0 0-16,-2 0 0 15,3 0 1-15,-3 0-1 16,0 0 8-16,0 0-5 16,0 0 9-16,0 0-3 0,0 0-2 15,0 0-2-15,0 0-1 16,0 0-1-16,0 0 1 15,0 0-4-15,0 0 0 16,0 0 0-16,0 0 2 16,0 0-2-16,0 0 0 15,0 0 4-15,0 0-10 16,0 0 12-16,0 0-8 16,0 0 2-16,0 0 0 15,0 0-7-15,0 0-7 16,0 0-29-16,0 0-60 15,0 0-112-15</inkml:trace>
  <inkml:trace contextRef="#ctx0" brushRef="#br0" timeOffset="33667.1611">26885 5267 212 0,'0'0'42'0,"0"0"-42"0,0 0 0 16,0 0 4-16,0 0 25 15,0 0-4-15,0 0-7 16,175 0-5-16,-111-3-3 16,9 0 5-16,17 1 4 15,13-3 0-15,11 0-11 16,7-1 1-16,3 1-5 15,-11-1-1-15,-11 1-3 16,-11 1 2-16,-15-1 1 16,-17 0-1-16,-14 3 7 15,-16-1-7-15,-15 2 4 16,-9-1 0-16,-5 2 13 16,0 0 4-16,0 0-6 15,0-1-17-15,0-4-7 0,7-3-77 16</inkml:trace>
  <inkml:trace contextRef="#ctx0" brushRef="#br0" timeOffset="34110.2338">28156 4758 465 0,'0'0'0'0,"0"0"7"15,0 0 12-15,0 0 37 16,0 0-47-16,0 0-9 15,188-37 7-15,-100 26-2 16,0 0-3-16,-4 0 5 16,-8-2-7-16,-15 0-24 15,-22-1-82-15,-22-2-87 16</inkml:trace>
  <inkml:trace contextRef="#ctx0" brushRef="#br0" timeOffset="34374.4942">28323 4567 356 0,'0'0'8'0,"0"0"-8"0,0 0-12 15,0 0 12-15,0 0 17 16,191 0-2-16,-106 0-3 16,-1 3-4-16,-4 6-4 15,-10 1 1-15,-7 5-2 16,-18 1 2-16,-20 1 2 15,-20 3 8-15,-5-1 1 16,-17 0-10-16,-27-2 10 16,-3 0-1-16,0-7-8 15,6 0 3-15,11-4-10 16,10-3-14-16,15-3-55 16,5 0-82-16</inkml:trace>
  <inkml:trace contextRef="#ctx0" brushRef="#br0" timeOffset="35798.856">29550 4542 270 0,'0'0'18'16,"0"0"-8"-16,0 59 17 0,0-39 0 15,0-3-5-15,0-4 4 16,0-4-11-16,0-4 2 16,0-2-8-16,0-3-4 15,0 0 17-15,0-3 62 16,-10-14-32-16,-12-8-38 16,-2-8-12-16,0-2 1 15,7-6 3-15,7-3-6 16,10-5-5-16,0-4 5 15,13 7 5-15,16 8-4 16,1 9-1-16,0 12 4 16,6 6 0-16,-1 5-4 15,6 6 0-15,1 0-3 16,5 0 3-16,4 14-1 16,1 8 1-16,3 5 1 15,-7 5 2-15,-3 4 2 16,-9 0-5-16,-14-2 0 0,-13-5-7 15,-9-5-2-15,0-7 0 16,-12-6-7-16,-19-2-18 16,-15-4 8-16,-7-4-10 15,-7-1-12-15,-7-1-7 16,1-10 12-16,11-3 19 16,6 0 24-16,18 3 13 15,12 2-7-15,13 4 21 16,3 1-12-16,3 3 5 15,0 1-3-15,25-2-4 16,20 2-10-16,13 0 3 16,11 0-3-16,13-3 4 0,6 2-4 15,1-5 8-15,-1 1-11 16,0-5 7-16,-9-3-3 16,-9-3-1-16,-7-1-2 15,-20-1 6-15,-7-1-4 16,-21 0 1-16,-9 5 0 15,-6 2 1-15,-3 5 11 16,-25 5-12-16,-7 2-2 16,-7 0 6-16,-4 7-4 15,6 7-2-15,9 3-2 16,7 2 0-16,11 1-1 0,8 0-12 16,5-1-1-16,3-5-3 15,19 0 11-15,7-8 3 16,2-3 3-16,9-3 6 15,3 0 4-15,-1-10 3 16,-6-9-2-16,-6-3 10 16,-8-5-17-16,-6-4 0 15,-6-4-4-15,-7 0 0 16,-3-2 4-16,0 3 2 16,0 4 18-16,-13 10 14 15,0 4-22-15,4 9 11 16,-1 5-5-16,1 2-19 15,0 0-3-15,-3 5 0 16,-4 12-1-16,2 6-5 16,2 5 1-16,8 4 0 0,4 6 1 15,0-2-10-15,10-4-36 16,20 0 7-16,3-9 1 16,7-6 4-16,-3-5 37 15,5-10 1-15,3-2 1 16,-6-1-1-16,7-10-12 15,-9-7 10-15,-2 0 1 16,-4-2 1-16,-19 0 0 16,-5 0 0-16,-7 4 5 15,0 3 4-15,-7 7 3 16,-16 0 8-16,-2 4-17 16,-5 2 1-16,-4 0 3 0,1 4-2 15,-4 6-5 1,7 4 1-16,11 1-2 0,4 0-12 15,10-1 0-15,5 1 2 16,0-5-12-16,0-4 13 16,6-1 9-16,14-5 1 15,-1 0 7-15,5-5 12 16,4-9 6-16,5-5-17 16,1-8 0-16,-3-6-7 15,1-5 0-15,-5-4 1 16,-3-3-4-16,-6 1 4 15,-3 7 9-15,-10 12 23 0,-5 11 11 16,0 7-1-16,0 5-6 16,0 2-38-16,0 0-5 15,-8 14 1-15,-1 6 4 16,-1 8-2-16,2 9 4 16,5 3-1-16,3 0-1 15,0-1-18-15,0-4-37 16,18-6-6-16,10-9-40 15,5-6-94-15</inkml:trace>
  <inkml:trace contextRef="#ctx0" brushRef="#br0" timeOffset="36464.1806">31242 4255 315 0,'0'0'5'0,"0"0"-2"16,0 0 12-16,0 0 3 15,0 0 7-15,51 48 4 16,-47-42-6-16,-4-2-10 16,0-4-3-16,0 0 4 15,0 0 8-15,0 0 15 16,0 0 14-16,-12-11-28 15,2 0-16-15,4-3-3 16,6-3-2-16,0 0-2 0,0 1 4 16,0 5-3-16,8 4 5 15,-4 5-4-15,-4 2-1 16,7 0-1-16,2 0-6 16,8 5 3-16,4 7 2 15,1 6 1-15,3-2 0 16,-6-2 2-16,-5-1-2 15,-6-5-1-15,-8-2-2 16,0-4 1-16,0-1-10 16,0-1 10-16,0 0 2 15,0 0 0-15,0 0 26 16,0-10-9-16,-8 0-14 16,7-5-3-16,1 1-9 0,0-1 9 15,0 1-2-15,9 6-4 16,4 2 6-16,-4 3-1 15,6 3-6-15,-2 0 5 16,7 0 2-16,2 6-4 16,4 5 3-16,2 0 1 15,-6 1 0-15,-7-4 2 16,-7-3 0-16,-7 1-2 16,3-5-4-16,-4-1 2 15,0 0 2-15,0 0-1 16,2 0 1-16,4 0 0 15,0 0 0-15,6-1-9 0,7-7-46 16,4-1-40 0,2 3 11-16,-1 1-177 0</inkml:trace>
  <inkml:trace contextRef="#ctx0" brushRef="#br0" timeOffset="36965.0945">32009 4199 357 0,'0'0'9'16,"0"0"42"-16,0 0-14 0,0 0 34 16,-39-46-28-16,32 44-23 15,-5 2-16-15,-11 0-4 16,-13 0 0-16,-3 9 0 15,-2 4-2-15,7 2 2 16,8-1-4-16,6 1 4 16,9-2-3-16,10 0 0 15,1-4-5-15,0-3-2 16,1-1-5-16,18-1 15 16,6-4 7-16,4 0 2 15,4 0 3-15,6-9-7 16,0-5 0-16,-4-3-5 0,-3 0 0 15,-4 2-4 1,-12 2 4-16,-7 5 4 0,-6 4-1 16,-3 2 18-1,0 2-21-15,0 0-3 0,0 0-1 16,0 2-1-16,-3 6 5 16,-1 2 0-16,4 1-5 15,0-1 0-15,0-1-12 16,17-1 17-16,11-2-12 15,6-4-12-15,2-2-18 16,-1 0-16-16,3-1-91 16</inkml:trace>
  <inkml:trace contextRef="#ctx0" brushRef="#br0" timeOffset="37725.6445">32304 4132 141 0,'0'0'119'0,"0"0"-104"16,0 0 23-16,0 0-11 15,0 0 1-15,0 0-19 16,-98 36-1-16,98-24-4 16,0 0 4-16,3 0-1 15,15-3 9-15,6-1-2 16,-2-5 11-16,6 0-1 16,-2-3 5-16,-4 0 1 15,1 0-12-15,-3-6-11 0,-2-6 1 16,-1-4 0-1,-1-2-8-15,-2-4 0 16,-7-2-21-16,2-5 4 16,-8 0 7-16,-1-5 2 0,0 1 8 15,0 2 12-15,3 3-5 16,0 8 14-16,-1 8 5 16,-2 5-11-16,0 3 1 15,0 4-8-15,0 0-8 16,0 0-14-16,0 7 7 15,3 8 4-15,-2 7 3 16,2 4-2-16,6 3 2 16,0 0 2-16,3 0-2 15,0-1 1-15,-11-9 3 16,-1-4-4-16,0-4-3 16,0-6-15-16,0-4 12 15,0 1-12-15,0-2 2 0,3 0 8 16,11 0-11-16,10-8-37 15,3-4 0-15,4 2 13 16,-6 3 0-16,-7 4 5 16,-6 3 11-16,-3 0 22 15,-4 0 4-15,-2 5 1 16,1 2 10-16,-4-1 9 16,4 2-2-16,1 0 4 15,-1-5 16-15,9 1-6 16,3-2-16-16,0 1 8 0,5-3 2 15,-3 0-1 1,-2 0-14-16,1 0-3 0,-4-6 0 16,0-2 4-1,0-3-5-15,-3 2 4 0,0 0 5 16,-2 4 2-16,-4 2 7 16,-4 1 9-16,0 2-13 15,0 0-12-15,0 0-8 16,0 0-1-16,3 0-9 15,11 0 3-15,-2 6 6 16,8-2-2-16,-6-1 0 16,4 0-17-16,-8-3-19 15,-10 0-38-15,0 0-30 16</inkml:trace>
  <inkml:trace contextRef="#ctx0" brushRef="#br0" timeOffset="38518.3046">32879 3981 239 0,'0'0'38'16,"0"0"9"-16,0 0-1 16,0 0-34-16,0 0-10 15,0 0 3-15,113-6 1 16,-76 19 2-16,1 2 4 16,-10 3-5-16,-1 3 8 15,-3-1-3-15,-11-3-2 16,-4-3-4-16,-9-4-3 15,0-1 1-15,0-4-4 16,-9-4 8-16,-3 2 4 16,4-3-4-16,-6 0-3 0,2 0 1 15,0 0-3-15,3-4-3 16,9-6-2-16,0 1-9 16,3-2-16-16,19-1 21 15,0 1-3-15,7 2-7 16,-5 4 6-16,1 3-1 15,1 2-1-15,-6 0 9 16,-3 0 2-16,5 3 1 16,2 1 1-16,1 3 0 15,5-4 0-15,0 2 7 16,0-4-6-16,1-1 12 16,-7 0 1-16,-1 0-5 15,-3-1-8-15,-3-7 8 0,1-2-4 16,2-3-6-16,-7-1 3 15,0-1-6-15,-1-2 3 16,-3 0-4-16,-3 0 4 16,-5 3 4-16,-1 6-2 15,0 4 9-15,0 2-11 16,-4 2-2-16,-8 0 2 16,-9 11 2-16,0 2-2 15,5 3-2-15,4 0 2 16,6-3-1-16,6-1 0 15,0-6 1-15,0 1 0 16,0-4 7-16,4-1 1 0,10-1-6 16,6-1 10-16,13 0 0 15,6 0 3-15,6-6-8 16,6-1-7-16,-5-1 5 16,-12 1-4-16,-10 0-1 15,-20 2 0-15,-4 3 0 16,0 1 4-16,0 1-4 15,0 0 10-15,0 0-9 16,0 7-1-16,0 2 10 16,0 0-9-16,0 1 2 15,0-1-1-15,-34 1-4 16,-23-4-4-16,-11 0-29 16,-16-1-38-16,1-5-27 0,-10 0-146 15</inkml:trace>
  <inkml:trace contextRef="#ctx0" brushRef="#br0" timeOffset="38797.3805">32349 3928 298 0,'0'0'59'0,"0"0"-9"15,0 0 29-15,0 0-29 16,0 0-25-16,0 0-4 16,0-19-6-16,0 15 2 15,0-1 25-15,0 2-31 16,0-2-5-16,-2 5-6 16,-14-3-13-16,-11 3-23 15,-16 0-25-15,-9 0-22 16,-3 3 30-16,-2 5-46 15,6 1-176-15</inkml:trace>
  <inkml:trace contextRef="#ctx0" brushRef="#br0" timeOffset="42012.6781">22372 5836 211 0,'0'0'24'15,"0"0"-10"-15,0 0 5 16,0 0-12-16,0 0-6 16,0 0 5-16,0 0-6 15,136 0 0-15,-102-1 1 16,3-2-1-16,0 1 0 15,2 0-1-15,4-1 1 16,1 0 0-16,0 2 0 16,4-2 0-16,4 1-1 15,5-3 1-15,7 2 0 16,-1 0-1-16,3 0 1 16,1 2 12-16,0-1-12 0,-3 2 1 15,1 0 0 1,-5-3-1-16,1 1 0 0,-6 0-6 15,-8-1 6-15,-4 2 0 16,-7-2 6-16,-3 0-6 16,-4 0 0-16,1 1 2 15,3 0-2-15,1 1-1 16,7-2 1-16,5 0 1 16,0 2 8-16,8-1-7 15,1 0-2-15,3 2 1 0,-1-1-1 16,-1-1 0-1,-6 0 1-15,-3-1-1 0,-2 3 0 16,1-1 0-16,-7-1 3 16,-3 2-2-16,-4-3-1 15,-1 1 0-15,3 1 1 16,8 0-1-16,-5 1 4 16,-2-2 6-16,6 2-6 15,-7 0 0-15,7 0-2 16,-10 0-1-16,-6 0-1 15,-12 0 1-15,-2 0 1 16,-9 0-2-16,-2 0 2 16,3 0 13-16,-3 0 9 15,0 0-13-15,0-2-5 16,0 2-5-16,0 0-1 0,0 0-6 16,0 0-32-16,0 0-61 15</inkml:trace>
  <inkml:trace contextRef="#ctx0" brushRef="#br0" timeOffset="47098.4943">25512 6396 91 0,'0'0'22'15,"0"0"6"-15,0 0 5 16,0 0-4-16,0 0-12 16,0 0-9-16,0 0 11 15,47-7-9-15,-36 5 15 16,-2 1-9-16,3 0-8 0,7 0-6 15,4-2 1-15,6 1-3 16,4 0 2-16,1 0 0 16,1-1-2-16,2 1 2 15,-3 2-2-15,7-3 0 16,5 3 1-16,4-1-1 16,1-2 1-16,8 1-1 15,3-1 0-15,5 2 0 16,8-1 0-16,5 0 0 15,-1 2 0-15,8-3 0 16,-5 3 0-16,-1-2 0 16,-1 2 2-16,-4-1-2 0,0 1-1 15,-3-1 0-15,0-1 2 16,-2-1-1 0,-12 3 0-16,-2 0 0 0,-14-5 0 15,-4 5 0-15,-8 0 0 16,-10-2 0-16,-5 2 0 15,-7-1 0-15,-5 1 1 16,-4 0 1-16,0 0 2 16,0 0 2-16,0 0 5 15,0 0 1-15,0 0-3 16,0 0 1-16,0 0-10 16,0 0 3-16,0 0-3 15,0 0 5-15,0 0-3 16,0 0 1-16,0 0-3 15,0 0-3-15,0 0 3 0,0 0-2 16,0 0-9-16,0 0-16 16,0 0-7-16,0 0-32 15,0 0-65-15</inkml:trace>
  <inkml:trace contextRef="#ctx0" brushRef="#br0" timeOffset="48019.8668">28612 6397 94 0,'0'0'23'0,"0"0"-11"16,0 0 0-16,0 0-5 16,0 0 4-16,0 0 4 15,154 0-9-15,-112 0 11 16,9 0-2-16,-2 0-5 16,11-1 1-16,5 1-3 15,1 0-2-15,2-1-3 16,-5 1-3-16,0 0 5 15,-1-1-3-15,1-1 1 0,4 1 1 16,-2-1-1 0,1 2-1-16,0-2 9 0,-6 1 3 15,-1 1-2-15,-1 0-4 16,-3 0-7-16,1 0 12 16,-8 0-8-16,-6 0 2 15,-5 0-2-15,-9 0-4 16,-5 0 4-16,-7 0-3 15,-9 0 3-15,-5 0 6 16,1 0-2-16,-3 0 14 16,0 0-4-16,0 0-11 15,0 0-1-15,0 0-3 0,0 0-4 16,0 0-5-16,0 0-12 16,0 0-3-1,0 0-30-15,0 0-65 0</inkml:trace>
  <inkml:trace contextRef="#ctx0" brushRef="#br0" timeOffset="49023.6309">31583 6425 95 0,'0'0'65'0,"0"0"-33"16,0 0 0-16,0 0-4 15,0 0-3-15,0 0-4 16,8-2-1-16,-8 2 0 15,0 0-1-15,0 0 0 16,0 0-3-16,3 0-1 0,2-1-6 16,4 1-1-1,10-2-5-15,6 1-2 16,10-1 0-16,5 2-1 0,11-1 0 16,5 1 3-16,5-2-3 15,7 1 1-15,-1-1 0 16,3 0 0-16,1-1-1 15,-3 0-1-15,-3 2 1 16,0-2 1-16,-7 1-1 16,-5 1 0-16,-9 1 0 15,-7 0 0-15,-8-1 1 16,-9 1-1-16,-2 0 0 16,-9 0-1-16,-3 0 1 15,-6 0 0-15,0 0 1 16,0 0 0-16,0 0 1 0,0 0-2 15,0 0 7-15,0 0-4 16,0 0 2-16,0 0-1 16,0 0-4-16,0 0 0 15,0 0 0-15,0 0-8 16,0 0-2-16,0 0-2 16,0 0-9-16,0 0-22 15,0 0-45-15,0 0-119 16</inkml:trace>
  <inkml:trace contextRef="#ctx0" brushRef="#br0" timeOffset="54452.7782">28035 7054 60 0,'0'0'6'0,"0"0"-3"0,135 0 2 16,-86 0 75-16,-4 0-56 15,2 0-16-15,3 0 3 16,3 0 9-16,-1 0 4 16,-2 0-11-16,0 0-5 15,1 3 1-15,4-3-6 16,2 0 6-16,6 0 4 16,4 0-1-16,3 0-5 15,-1 2-4-15,2-2-1 16,-4 2 1-16,-4-1-3 15,-2 1 3-15,-3-1-2 16,-6 1 0-16,5-1-1 0,-3-1 9 16,1 2-7-1,-5-1 2-15,-3 0 3 0,-1 1-5 16,-1-2 14-16,1 0-13 16,-3 0 1-16,6 0-3 15,1 0 7-15,-2 3-4 16,7-2-2-16,1 0 0 15,-2 1 3-15,4-1-2 16,-2 2-1-16,-6-2-2 16,-3-1 2-16,2 3-2 15,-7-2 0-15,-3 1 3 16,-1-1-1-16,-5-1-2 16,0 2 6-16,-4-2 7 15,7 1-12-15,2-1 2 16,5 0 13-16,2 3-10 0,2-3 0 15,7 1-4-15,2 2-1 16,6-3 4-16,0 3-8 16,1-2 10-16,-5 1-6 15,-7-2-1-15,-2 1 1 16,-2-1-1-16,-1 2 0 16,0-2 0-16,3 1 1 15,2-1-2-15,-2 0 2 16,3 0-2-16,-3 2 5 15,1-2-7-15,-3 0 3 0,-5 0 0 16,0 0 3 0,-5 0-1-16,-7 0-2 0,0 0 0 15,-2 0 0-15,-1 0 1 16,-3 0-2-16,0 0 2 16,-3 0 1-16,-5 0-2 15,-1 0 0-15,-4 0 0 16,-7 0 0-16,0 0 0 15,-4 0 0-15,0 0-1 16,0 0-22-16,-16 0-76 16,-17-2-36-16</inkml:trace>
  <inkml:trace contextRef="#ctx0" brushRef="#br0" timeOffset="55603.5287">21763 7737 184 0,'0'0'10'0,"194"-22"-5"16,-70 11-4-16,10 2 16 16,4 0-5-16,2 1-3 15,10-1-6-15,5 2-1 16,8-1-1-16,1 3 3 16,-3-1-3-16,-6-3 0 15,1 2 6-15,-3-2-1 16,-1 1 7-16,-1-3 4 15,3 4 3-15,-7-3-6 16,-2 1 1-16,-11 1-5 16,-4-1 3-16,-8 1-4 15,-6 0 0-15,-14 1-5 0,-11 2-1 16,-16-1-1-16,-17 1 1 16,-11 0-1-16,-18 1-1 15,-13 2 2-15,-6 0 3 16,-10 2 4-16,0 0 16 15,0 0 10-15,0 0-19 16,0 0-13-16,0-1-4 16,-4 1-11-16,-6 0-37 15,-5 0-36-15,-3 0-82 16</inkml:trace>
  <inkml:trace contextRef="#ctx0" brushRef="#br0" timeOffset="61705.7373">5969 7593 81 0,'0'0'63'16,"0"0"-59"-16,0 0-1 15,0 0 0-15,0 0-1 16,0 0 4-16,0 0 2 16,145-11-4-16,-120 11-4 15,-3 0 2-15,-1-3-2 16,6 3 2-16,-4-2 0 15,3 1 3-15,6-2 3 0,-4 0 3 16,3 3-3 0,2-3-2-16,6 3-4 15,-2-2 0-15,11 2-1 16,6-3 0-16,4 1-1 0,3 0 2 16,3-3-2-16,2 2 0 15,-2-1 4-15,3 0-3 16,0 1 1-16,0-3 12 15,5 2-13-15,5 2 0 16,4 0-1-16,-5 2 2 16,3 0-2-16,-1 0 0 15,-7-3 0-15,4 2 1 16,-8-1-1-16,-3 0 0 16,0 1 0-16,-1-3 0 15,-2 3 3-15,1 1-1 0,-2 0-2 16,1 0-2-1,-5 0 2-15,2 0-1 0,3 0 1 16,4 0-2-16,1 0 2 16,9-3 0-16,2-1 0 15,1-1 0-15,2-2 6 16,-5 4-6-16,-5-2-1 16,-1 2 1-16,-7 0 0 15,-2-1-1-15,1 3 0 16,2 1 1-16,3-3 1 15,3 2-1-15,-3-2-1 16,1 1 1-16,-1-4 0 16,-2 4 0-16,-3-2 0 15,-1 1 0-15,-5-1-1 0,2 1 1 16,-5 2 0-16,-3-3 0 16,0 2 1-16,-2-1-1 15,0 2 0-15,2-2-1 16,-4 0 1-16,-1 2-2 15,0-1 2-15,-5 0-1 16,4 2 4-16,1 0-7 16,-5 0 4-16,7-3-2 15,-6 3 2-15,-1 0-4 16,-1-2 4-16,-2 1-3 16,-6 1 1-16,-3 0 1 15,-7 0 0-15,-12 0-3 16,-3 0 6-16,-5 0-2 0,0 0 0 15,0 0-5-15,0 0 0 16,0 0-7-16,0 0-42 16,0 0-19-16</inkml:trace>
  <inkml:trace contextRef="#ctx0" brushRef="#br0" timeOffset="63354.6974">11801 7074 35 0,'0'0'58'0,"0"0"-45"15,0 0 10-15,0 0 2 16,0 0-15-16,0 0 7 16,0 0-14-16,12 46 2 15,-9-42 9-15,-3 1-6 16,0-2-3-16,0-1-4 15,0 1 5-15,2-1 1 16,1-1-2-16,1 0 1 16,-3 2 1-16,-1-3 0 15,3 0-5-15,-3 0 2 16,0 0 4-16,0 0 3 0,0 0 7 16,2 0-4-1,1 0-1-15,0 0 0 0,6 0 2 16,4 0 4-16,8-3 7 15,12-4-14 1,10-4 0-16,8-2-8 0,10-4 2 16,9-2-3-16,5-1-2 15,5-3 6-15,4 0-7 16,8-6 9-16,-2 0-8 16,1 0 0-16,-8 3 3 15,-13 3-3-15,-15 4-1 16,-16 4 0-16,-10 4 1 15,-7 1-1-15,-4 1 1 16,-9 1-1-16,0 4 0 16,-5 1 0-16,-1 1-7 15,-3 2-33-15,0 0-79 16,0 0-132-16</inkml:trace>
  <inkml:trace contextRef="#ctx0" brushRef="#br0" timeOffset="65446.9169">13552 7199 30 0,'0'0'33'16,"0"0"-15"-16,0 0-2 0,0 0-2 16,0 0 0-16,0 0 5 15,9 0-3-15,-8 0-1 16,-1 0 2-16,3 0-1 16,-1 0-10-16,4 0 10 15,3 0-4-15,9 0 10 16,7 0 8-16,11-4-5 15,15-4-12-15,0-2-8 16,15-2 0-16,5 0-2 16,0-2 1-16,10-3 3 15,-3-2-6-15,-6 1 1 16,-1 0-1-16,-13 1-1 16,-5 1-2-16,-15 3 2 15,-13 3 1-15,-8 5 5 0,-12 2-6 16,-2 0 0-16,-3 3 3 15,0 0-3-15,0 0-11 16,0 0-31-16,0 0-50 16</inkml:trace>
  <inkml:trace contextRef="#ctx0" brushRef="#br0" timeOffset="68414.5955">5680 8289 114 0,'0'0'152'0,"0"0"-147"0,0 0 3 16,0 0-2-16,0 0-3 15,0 0 2-15,9-9-5 16,4 8 0-16,2-2 5 16,7 1-4-16,2-2 0 15,6 1 0-15,0 2 0 16,4-2-1-16,5 0 0 16,7 0 0-16,2-2 2 0,4-1 0 15,5 0-2 1,1 1 3-16,1-4 1 0,1 2-4 15,1 1 4-15,-3-1-2 16,-1 0-1-16,0 4 3 16,1-3 0-16,0 3-4 15,-1-2 2-15,3 0-2 16,-4-1 1-16,2 0 4 16,2-1-1-16,-3 2-2 15,-2 0 0-15,-6 1-1 16,2 0 1-16,-5 0 0 15,5 1-2-15,-2 1 0 16,-4-1 0-16,-2-1 1 16,2 1-2-16,-3 0 2 15,4-1-1-15,-4 1 0 0,1-1 0 16,-6 1 5-16,-4-1-5 16,1 2-3-16,-1-1 3 15,-3 3 0-15,-2-2 4 16,2-1-8-16,-2 0 4 15,-1 0 0-15,-3 0 4 16,6 0-4-16,-9-2 0 16,3 3 0-16,-8-1-3 15,-2 3 3-15,-7-1-2 16,-1-1 2-16,-5 2 0 16,-1 0 0-16,3 0 6 15,-3 0-6-15,3 0-10 0,-3 0-20 16,0 0-46-16,0 0-93 15</inkml:trace>
  <inkml:trace contextRef="#ctx0" brushRef="#br0" timeOffset="71630.5997">9340 8884 61 0,'0'0'50'0,"0"0"-26"0,0 0 9 16,0 0 3-16,0 0-15 16,0 0-11-16,0 0-2 15,0 0-6-15,51-4 10 16,-38 4-6-16,7 0 1 15,8-2 2-15,10-2-5 16,4-1 7-16,6-1-11 16,1 0 2-16,0-4-2 15,-5 3 0-15,-3 2-10 16,-8-2-15-16,-8 4-55 16</inkml:trace>
  <inkml:trace contextRef="#ctx0" brushRef="#br0" timeOffset="74092.6465">7320 9211 55 0,'0'0'40'0,"0"0"-30"0,0 0 41 15,0 0-8-15,0 0-5 16,0 0-7-16,36 32-7 15,-29-26-16-15,-1-1 7 16,-1-1-6-16,4-1-9 16,-1-1 8-16,-3-1-3 15,-2-1-3-15,-1 2-1 16,1 0-1-16,0-2 0 16,3 0 7-16,4 0 8 15,4-2 5-15,6-6-4 16,2-1-8-16,6-5-4 15,6-1-1-15,5-4-3 16,-2-1-3-16,2-1 0 16,2-2-1-16,-3 3 3 0,-5 2-1 15,-8 4-1-15,-10 5 2 16,-5 3 1-16,-5 4-1 16,-2-1-2-16,-3 3 6 15,0 0-4-15,0 0 2 16,0 0-2-16,0 0-1 15,0 0 1-15,0 0-2 16,0 0-26-16,0 0 0 16,0 0-19-16,0 0-2 15,0 0-46-15</inkml:trace>
  <inkml:trace contextRef="#ctx0" brushRef="#br0" timeOffset="86647.7699">21957 8995 1 0,'0'0'47'0,"0"0"-2"15,0 0 7-15,0 0-15 16,0 0-11-16,0 0-3 16,0 0-3-16,75-5-8 15,-59 5-1-15,10-3 1 16,6 2 1-16,11-2-7 15,10 1-3-15,15-3 4 16,9 1 18-16,11-1-15 16,6 2-3-16,11-2-1 15,4 0-1-15,12 3 1 16,1-1-6-16,-8 1 2 0,-8-1-2 16,-11 3 2-16,-13 0-2 15,-7-4 0-15,-11 1 3 16,-16 2-1-16,-13 0-2 15,-18-1 0-15,-6 1 0 16,-9 0 0-16,-2 1 1 16,0-1 3-16,0 1 3 15,0 0-4-15,0 0-3 16,0 0-7-16,0 0-5 16,0 0-15-16,0 0-26 15,0 0-7-15,0 0-72 16</inkml:trace>
  <inkml:trace contextRef="#ctx0" brushRef="#br0" timeOffset="87912.923">25810 8944 35 0,'0'0'49'0,"0"0"-27"0,0 0 2 16,154-9-1-16,-108 7 0 15,-1 0 11-15,-2 1-19 16,2-1-2-16,5 1 4 15,1-1 24-15,0 0-26 16,4 1-13-16,6-2 5 16,2 2 3-16,-1 0 15 15,1-1-6-15,-3 2-8 16,-5 0 4-16,1 0-2 16,-9 0-9-16,-1 0 0 15,-4-1 2-15,-4 1-1 0,-8-1-4 16,-3-1 6-1,-4 1 2-15,-6 1-3 0,-4-2 5 16,-7 2-5 0,-5 0 4-16,-1 0 0 0,0 0-7 15,0 0 2-15,0 0-3 16,0 0-2-16,0 0 1 16,0 0-2-16,0 0-10 15,0 0-6-15,0 0-15 16,0 0-27-16,0 0-61 15</inkml:trace>
  <inkml:trace contextRef="#ctx0" brushRef="#br0" timeOffset="92877.976">23726 9537 125 0,'0'0'0'16,"0"0"-1"-16,0 0 1 16,0 0 2-16,0 0 0 15,0 0-1-15,137 0-1 16,-114 0 0-16,2 0 0 16,-2 0 1-16,2 0-1 15,5 0 1-15,0 0 0 16,7 0 3-16,5 0 5 0,7-2 9 15,8 0 25 1,14 2-12-16,7-1-21 0,5 1-1 16,7-1-5-16,2 1 4 15,7 0-3-15,2 0-4 16,-1 0-1-16,-8 0 0 16,-7-2 0-16,-7 1 0 15,-11-2 0-15,-4 0 0 16,-20-1 6-16,-10 1-6 15,-9 3-4-15,-15-3 4 16,-5 2 6-16,-4-1-5 16,0 2 11-16,0-1 19 15,0 1-26-15,0-2-5 0,0 2-4 16,0 0-27 0,0 0-30-16,0-3-65 0</inkml:trace>
  <inkml:trace contextRef="#ctx0" brushRef="#br0" timeOffset="102095.2193">26332 10669 111 0,'0'0'0'0,"0"0"5"0,164-2-3 16,-103 0 42-16,2 2-20 16,1 0-7-16,3 0 3 15,8-1 1-15,-4 1-2 16,4 0-3-16,-8 0-9 15,-3 0-4-15,-1 0 2 16,-1 0-4-16,0 0 2 16,-3 0-3-16,2 0 0 15,2 0 3-15,-3 0-3 16,-5 0 1-16,-6 0-1 16,-6 0 2-16,-2 0-4 15,-8 0 4-15,-7-2-2 0,-5 2 1 16,-6 0-2-16,-2-2 2 15,-3 2 2-15,-7 0-3 16,-3 0-10-16,0 0-28 16,0 0-29-16</inkml:trace>
  <inkml:trace contextRef="#ctx0" brushRef="#br0" timeOffset="107517.8499">8639 11953 328 0,'0'0'81'0,"0"0"-71"16,0 0-6-16,0 0 12 15,0 0-2-15,0 0-6 16,0 0-2-16,34 0-6 16,-6-3 0-16,5 0 1 15,0-1 1-15,0 3 1 16,-3-4-3-16,-5 3 0 15,-4 2 5-15,0-2 0 16,-5 2 1-16,2-3-2 16,3 1-2-16,0 0 2 0,0 1-1 15,4-2 1-15,-1 2-4 16,9-2 0-16,-3 1 1 16,1 0-2-16,8-1 2 15,5 0-1-15,4-1 1 16,3 1-1-16,1-1 0 15,-2 1 3-15,-1-2-7 16,-4 3 8-16,-7 1-7 16,4-1 3-16,-8 1-2 15,-4 1 2-15,-3 0-3 16,-3 0 2-16,-4 0 1 16,0-2-1-16,-2 2-2 15,-3 0 3-15,6 0-2 16,-8 0 2-16,5 0 0 15,1 0 2-15,-2 0-2 0,10 0 0 16,-2 0 0-16,-1-1 0 16,0 1-3-16,-2 0 3 15,-1 0 0-15,1 0 3 16,-4 0-1-16,2 0-2 16,-5 0 0-16,1 0 0 15,-7 0 0-15,0 0 0 16,0 0 0-16,-6 0-4 15,-2 0 4-15,2 0 0 16,2 0 2-16,-2 0-4 16,0 0 0-16,0 0 0 15,1 0-14-15,1 0-2 16,-5 0-14-16,3 1-12 0,-3 4-29 16,0-2-1-16,0 2-100 15</inkml:trace>
  <inkml:trace contextRef="#ctx0" brushRef="#br0" timeOffset="108658.7364">12905 11906 313 0,'0'0'17'0,"0"0"-17"15,0 0 2-15,0 0 3 16,0 0-3-16,0 0-2 15,-21 2-1-15,25-2-6 16,8 1 7-16,-4 1 1 16,-4-2 0-16,5 0 0 15,3 2 4-15,9-1 6 16,9-1 17-16,7 0-25 16,8 0-1-16,10 0 4 15,8 0 5-15,8 0-10 16,1 0 6-16,7 0-6 15,0 0 7-15,-2-1-4 0,-2-1-4 16,-5 0 2-16,-14 1-2 16,-6 1 0-16,-9-2 0 15,-9 2 0-15,-9-1 0 16,-6 1 3-16,-6-1-1 16,-6 1 3-16,-5 0 7 15,0 0 8-15,0 0 3 16,0 0-22-16,0 0 38 15,0 0-29-15,0 0-9 16,0 0 0-16,0 0-2 16,0 0-2-16,0 0-4 15,0 0 4-15,0 0-5 16,0 0 5-16,0 0 2 0,0 0-7 16,0 0 8-16,0 0-12 15,0 0-10-15,-5 0-23 16,0 0-59-16</inkml:trace>
  <inkml:trace contextRef="#ctx0" brushRef="#br0" timeOffset="111461.4908">23370 11935 132 0,'0'0'32'0,"0"0"-20"15,0 0-2-15,0 0 37 16,152 0-36-16,-104 0-10 16,7 0 3-16,0 0 2 15,0 0-1-15,3 0 6 16,-3 0 6-16,6 0-1 16,-5 0-2-16,8-2-7 15,-2-1 5-15,4 3 4 16,1-2 2-16,7 0-5 15,6 2 9-15,0 0-2 16,3 0-5-16,2 0 3 16,1 0 1-16,4 0-8 15,2 0-5-15,2 0-3 0,-1 0-1 16,-4 0-1-16,-2 0 0 16,-7 0 0-16,-2 0-1 15,-8 0 0-15,-5-1 0 16,-5-2 2-16,-11 2-2 15,-4-1 2-15,-11 1-2 16,-5-1 0-16,-11 2 0 16,-2-2 5-16,-4 2-4 15,-3 0 8-15,-5-1 7 16,1-1-5-16,-5 2-2 16,3 0 5-16,-3 0-4 0,0 0-5 15,0 0 2 1,0 0-6-16,0 0 3 0,0 0-3 15,0 0-1 1,0 0-13-16,0 0-22 0,0-3-29 16,0 1-67-16,-8-1-226 15</inkml:trace>
  <inkml:trace contextRef="#ctx0" brushRef="#br0" timeOffset="123675.6046">3423 13830 150 0,'0'0'55'16,"0"0"-42"-16,0 0 19 16,0 0-1-16,0 0-8 15,0 0-9-15,0 0-1 16,0 0-4-16,18-32-5 15,-17 30-1-15,-1 2 5 16,0 0-6-16,2 0 3 16,-2 0-3-16,0 0 2 15,0-3 2-15,0 3-2 16,0 0 1-16,0 0-5 16,10-2 0-16,-1 2 0 0,7 0 5 15,1-2-5 1,4 1-5-16,-3-2 5 0,7 3 5 15,-1-2-3 1,9 2-2-16,-2 0-3 0,2-1 3 16,7-1 0-16,0 1 1 15,5-2 0-15,1-1 5 16,1 0-6-16,2-2 0 16,-3 1-1-16,-3 0 1 15,2 0 0-15,-2 1-4 16,-2-1 2-16,-4 2-2 15,-3 1-4-15,-1-1 3 16,-9 2 2-16,-5 1 0 16,-4-2 4-16,-1 2-2 0,-10 0 1 15,4 0-3-15,-8 0 3 16,5 0 1-16,-2 0-1 16,2 0-5-16,-2 0 2 15,3 0-26-15,0 0 3 16,0 0-23-16,-6 2-18 15,1-1-50-15</inkml:trace>
  <inkml:trace contextRef="#ctx0" brushRef="#br0" timeOffset="125549.3556">7013 13676 228 0,'0'0'40'0,"0"0"-40"15,0 0 0-15,0 0-1 16,0 0 4-16,0 0-5 15,34 0 4-15,-19-3-4 16,-3 2 5-16,0 0-1 16,0-2-2-16,-3 2 0 15,3-1 0-15,1 0 0 16,5 1 2-16,6-1-2 16,8 0 2-16,6 1 14 15,7-2-15-15,12-3 1 16,4 1-2-16,6 2 0 15,4-3 5-15,1 1-1 0,3-1 3 16,-7 1-6-16,-2 4-1 16,-8-1 0-16,-1 2 0 15,-5 0-2-15,-4 0 2 16,-3 0-3-16,-4 0 1 16,-2 0 2-16,-2 0-1 15,1 0 0-15,-1 3-15 16,-9-3 16-16,2 3-6 15,-9-3 6-15,1 0 5 16,-1 0-5-16,-4 0 0 16,2 0-1-16,-7 0-2 15,-2 0-1-15,-1 0 2 16,-3 0-7-16,-4 0-2 0,-2 0 10 16,0 0-5-16,0 0 4 15,0 0 1-15,3 0-3 16,-2 0-20-16,5 0-13 15,0 0-9-15</inkml:trace>
  <inkml:trace contextRef="#ctx0" brushRef="#br0" timeOffset="129710.0587">19694 14441 4 0,'0'0'364'16,"0"0"-354"-16,0 0-5 0,0 0-5 15,0 0 4 1,0 0-4-16,0 0-11 0,-1 0-6 15,10 0 7-15,-2 0 3 16,-2 0 1-16,1 0 0 16,-2 0 3-16,4-2 3 15,2 0 0-15,5 1 1 16,6-4 2-16,3 1-3 16,9-3 0-16,5 3-1 15,7-2 1-15,3 0 3 16,4 0-2-16,0 1-1 15,3 1 5-15,2-1 5 16,-5 3-9-16,-2 0-1 16,-4 1-5-16,-9 1 5 15,-7 0 0-15,-9 0-9 0,-12 0 4 16,-6 0-2-16,-3 0 0 16,0 0 7-16,0 0 6 15,0 0 2-15,-3 0-8 16,-6 0 0-16,-1 0-3 15,3 3-2-15,3-1-39 16,-4 2-47-16</inkml:trace>
  <inkml:trace contextRef="#ctx0" brushRef="#br0" timeOffset="143943.677">10733 14543 336 0,'0'0'10'0,"15"58"-6"15,1-30-4-15,-1-6 2 16,0-3 1-16,-4-5 0 15,-4-2-2-15,-2-1 5 16,-2-6-2-16,-3-4-2 16,0 1 15-16,0-2 34 15,-6 0-8-15,-14-10-23 16,-2-7-9-16,1-3-3 16,7-3 3-16,3-6-9 15,9 2-2-15,2 3-2 16,0 5 2-16,9 7 3 15,12 4-3-15,7 1-4 0,2 4-2 16,0 1 5 0,3 2 1-16,1 0-5 0,9 6 2 15,1 6 3-15,-4 1 0 16,-5 3-1-16,-8 1-9 16,-10 1-4-16,-5-1-22 15,-12 0-5-15,0-2 4 16,0-3-20-16,-6-2 3 15,-14-2-112-15</inkml:trace>
  <inkml:trace contextRef="#ctx0" brushRef="#br0" timeOffset="144482.4198">10827 14675 377 0,'0'0'19'0,"0"0"-17"16,0 0 4-16,0 0 7 15,0 0-11-15,0 0 7 16,137-41 3-16,-86 30-5 16,-2-1-7-16,2 0-2 15,-5 0-15-15,-6 0-11 16,-2 2-4-16,-5-1 1 16,-7 2 2-16,-5 0 17 15,-12-1 8-15,-6 6 4 16,-3 2 22-16,0 1 24 15,-9 1-12-15,-15 0-20 16,-2 7 1-16,-3 4 9 0,5 2-11 16,6-2 2-16,8 1-4 15,4-2-4-15,5-1-2 16,1-2-3-16,0-2-2 16,10 0-5-16,15-2 2 15,8-3-10-15,6 0-3 16,14-1-12-16,0-9-5 15,4 0 28-15,-8-2-9 16,-12 1-33-16,-10 1 30 16,-11-2-13-16,-8 5 9 15,-8 1 21-15,0 2 21 16,0 1 33-16,0 3 5 16,0 0-27-16,0 0-4 0,-8 3-24 15,-1 7 9-15,5 2-11 16,1 4 6-16,3-2-5 15,0 1-1-15,0 0-1 16,12-1-2-16,12-2-12 16,1-1-15-16,9-4-3 15,2-4-65-15,-4-3-23 16</inkml:trace>
  <inkml:trace contextRef="#ctx0" brushRef="#br0" timeOffset="144675.5558">11831 14539 351 0,'0'0'41'0,"0"0"-29"16,0 0 26-16,0 0 6 0,0 0-22 15,0 0-10-15,0 4-6 16,7 7 12-16,8 3-3 16,-1 0-15-16,-5-1 0 15,-5-4-7-15,-1 3-32 16,-3-7-32-16,0 3-43 15,-4-5-104-15</inkml:trace>
  <inkml:trace contextRef="#ctx0" brushRef="#br0" timeOffset="144982.8371">11586 14553 270 0,'0'0'56'16,"0"0"-51"-16,0 0 23 15,0 0-23-15,0 0 5 16,0 0-7-16,175-13 3 16,-107 13-4-16,4 6-2 15,7 9 6-15,-3 3-2 16,-2 4-4-16,-11 6 25 16,-21-2-24-16,-20 4 8 15,-22-2 27-15,0 3-24 16,-37-1 18-16,-11 0-3 15,-10-1-6-15,-1-4 3 16,-1 0-16-16,8-4-2 0,5-4-6 16,10-2-7-1,7-6-40-15,6-4-52 0,7-5-117 16</inkml:trace>
  <inkml:trace contextRef="#ctx0" brushRef="#br0" timeOffset="150582.6781">3909 16303 268 0,'0'0'12'0,"0"0"-7"16,0 0-5-16,0 0 4 0,0 0 2 16,0 0 3-16,0 0 5 15,34-13 15-15,-29 11-11 16,-1 0-7-16,-2 2 1 16,4 0-2-16,1 0 1 15,8 0-1-15,9 0-1 16,10 0 5-16,17 0-7 15,15-5 0-15,7 0-4 16,13-5 3-16,5 1-4 16,6 1-1-16,3 0 1 15,-3 4-2-15,3-1-10 16,-18 0 8-16,-6 3-2 16,-6-3-4-16,-1 0-2 15,-2-2-2-15,-3-3 10 0,2 0 1 16,-6-1 1-16,-10 2 2 15,-11 1-2-15,-8 2-1 16,-7 2 1-16,-9 2 1 16,-5-1 0-16,-5 3-1 15,1 0 0-15,-3 0 10 16,-3 0-9-16,4-2 10 16,-4 2 3-16,0 0-7 15,0 0-6-15,0 0 1 16,0 0 6-16,0 0-8 15,0 0-6-15,2 0 1 16,4 0-17-16,0 2 4 16,0 4-39-16,-5 0-101 0</inkml:trace>
  <inkml:trace contextRef="#ctx0" brushRef="#br0" timeOffset="156158.2372">23790 16825 114 0,'0'0'25'0,"0"0"-22"0,0 0-2 16,0 0 18-16,0 0-1 15,0 0 1-15,129-5-1 16,-101 5 9-16,-1 0-11 15,2-1-6-15,3 1 8 16,-2-1-5-16,-1 1-3 16,0-2-3-16,1 1-1 15,-4-1 0-15,6 0 8 16,-1 2-1-16,6 0 0 16,-1 0 1-16,3 0 5 15,0-3-3-15,1 3-3 0,-5 0-2 16,-3 0-1-16,1-2-8 15,-7 1-2-15,2 1 1 16,-1-2-1-16,-2 2 2 16,3-1 0-16,-4 0-2 15,3 1 0-15,5-2 0 16,-6 1 0-16,3-1 0 16,-3 2 3-16,0-2-3 15,2 2 0-15,-3 0-1 16,-3 0 1-16,1 0 0 15,-5 0 0-15,-3 0 0 16,0 0 0-16,-5 0 1 16,-5 0-1-16,-3 0 0 15,1 0 0-15,-3 0 2 0,3 0-1 16,-3 0 9-16,0 0-4 16,0 0 1-16,0 0 2 15,-6 0-1-15,-8 4 0 16,-7 1-1-16,0 0-2 15,2-2 0-15,-4 4-5 16,1-3 0-16,-3-1 0 16,-6 4 0-16,1-3 0 15,-3 1-6-15,-1-2 2 16,-7 2-1-16,2-2 4 16,-4 0-5-16,-6 0-4 15,-9 0 6-15,-4 0 3 0,0 2 2 16,2-3 2-16,2 1 6 15,6 0-3-15,1-2-6 16,6 2 1-16,2-3 1 16,3 2-2-16,-5-2-2 15,-1 0 1-15,-1 0 1 16,0 3 0-16,-2-3-1 16,7 0 1-16,5 2 0 15,2-2 2-15,4 0-4 16,4 0-2-16,-1 0-1 15,2 0 2-15,1 0 2 16,-2 0-7-16,-4 0 5 16,0-2-12-16,-1 2 12 0,7 0 0 15,7 0 3-15,-1 0 7 16,10 0-7-16,0 0 0 16,4 0 5-16,5 0-3 15,0 0 6-15,0 0-4 16,0 0-1-16,0 0-1 15,0 0-4-15,9 0 1 16,3 0 1-16,9 0 6 16,3 0-2-16,6 0 0 15,8-3 0-15,1 3-4 16,5-2 2-16,3-1 4 16,-1 0 0-16,1 2-2 15,2-4-4-15,5 2 1 16,4 1 3-16,2-1-4 0,6-1 0 15,2-1 0-15,2 0 0 16,2 0 0-16,7 1 2 16,-8-1-2-16,1 0 0 15,-8 2 0-15,-3 1-2 16,-6-1 2-16,-1 2 0 16,1 0 0-16,-4-2 0 15,2-1 0-15,-3 4 0 16,3-3 0-16,0 1 2 15,0-1-1-15,-2 1-1 16,-5-1 0-16,-1-1 0 16,1 1 0-16,-7 1 1 15,2 1 3-15,-6-2-4 0,1 1 1 16,-2 0-1-16,2 0-5 16,-5 0 1-16,-2-1 0 15,-4 0 3-15,-4 0 1 16,-5 1-2-16,1 1 7 15,-8-2-12-15,-2 3 7 16,1 0 0-16,-1 0 0 16,-4 0 0-16,0 0 0 15,-3 0 0-15,0 0 0 16,0 0 0-16,0 0 1 0,0 0-1 16,0 0 0-16,0 0-1 15,0 0 1-15,-3 0 1 16,-10 0-1-16,-2 0 0 15,-5 3-3-15,-3-2 0 16,-7 1 2-16,-3-1 1 16,-4 2 1-16,-1-1 2 15,-5-2-3-15,1 3 4 16,-7-1-2-16,6 0-1 16,-8 0 3-16,2 1 5 15,-8 0-6-15,-3-1-2 16,-2 1-1-16,-4-1 6 15,-2 3-1-15,1-3-3 16,-1 0-2-16,3 1 17 16,2 0-10-16,5 1 13 0,3-1 1 15,0-1-17-15,1 1-1 16,3-1-5-16,-4 1 5 16,-3 2-3-16,-5 0 0 15,-4-1 1-15,-4 3-1 16,0-2 0-16,4 2 2 15,6-2 13-15,9 1-9 16,4-1-6-16,3-3 0 16,2 2-3-16,3-1 3 15,0-3-5-15,2 2 0 16,4-1-3-16,4 2 0 16,2-1 7-16,7-1-3 0,7-1 8 15,1 0-9 1,5 0-4-16,1 0 0 0,2 0 9 15,5 0 3-15,0 0-3 16,0 0-2-16,0 0 2 16,0 0-18-16,0 0-1 15,8 0 5-15,6 0 9 16,6-3-1-16,3-1-28 16,8-1-49-16,-1 0-44 15</inkml:trace>
  <inkml:trace contextRef="#ctx0" brushRef="#br0" timeOffset="157808.7753">20358 17486 336 0,'0'0'7'16,"0"0"-5"-16,0 0 4 15,0 0 2-15,0 0 9 16,0 0 3-16,0 0 12 16,-49 20 3-16,37-20-6 0,2 0 0 15,-1 0-9-15,7-6-3 16,4-2-10-16,0-3-5 15,0-1-2-15,10 1 2 16,15 2-2-16,7 0 0 16,8 2 1-16,-1 2-1 15,-5 2-1-15,-1 3-7 16,-9 3 8-16,-12 11-16 16,-12 8 6-16,0 3 9 15,-25 5-6-15,-20-1 7 16,-9 1 4-16,-1-4-3 15,4 1 5-15,11-7-5 16,13-1-1-16,10-4 0 16,9-2-1-16,8-5-1 15,0-1-3-15,0-5-10 0,25-2 7 16,8 0 5-16,10 0 3 16,6-2-2-16,10-5 2 15,-3 2-1-15,2-2-1 16,-4 4-23-16,-9-1-37 15,-7 1-21-15,-8-4-44 16</inkml:trace>
  <inkml:trace contextRef="#ctx0" brushRef="#br0" timeOffset="158314.6396">21137 17495 359 0,'0'0'82'15,"0"0"-74"-15,12 67 8 16,6-31 6-16,10 3 0 16,2 1-10-16,-2-2-12 15,-3-4 0-15,-7-3 0 16,-15-6 0-16,-3-6-7 15,0-7 4-15,-16-4 3 16,-9 0 7-16,-8-4-3 16,3-4 3-16,-4 0 10 0,1-7 3 15,0-12-19 1,3-1 5-16,6-10 4 0,8-7 2 16,3-2-1-16,8-8-6 15,5 2-5-15,0 6 3 16,9 5-1-16,24 5-2 15,8 7 1-15,1 4-2 16,6 7 1-16,0 3-1 16,-5 6-4-16,-6 2 5 15,-7 7 0-15,-9 12 3 16,-12 4-3-16,-9 3 5 16,0 1-1-16,-9-3 2 15,-21-3-5-15,2-2-1 0,-2-5-2 16,5-3-16-16,2-3-17 15,0-6-24-15,9-2-36 16,3 0-54-16</inkml:trace>
  <inkml:trace contextRef="#ctx0" brushRef="#br0" timeOffset="158599.2486">21514 17486 360 0,'0'0'64'15,"0"0"-34"-15,0 0 21 16,0 0-14-16,149 50-13 0,-137-35 0 16,-7-1 1-16,-5 0-15 15,0-3 8-15,-15-2-2 16,-3-2-5-16,3-4 4 16,2 0 0-16,4-3 3 15,1 0 1-15,6-10-6 16,2-5-11-16,0-7-2 15,5 1 0-15,15 0-3 16,2 1-8-16,6 5-28 16,4 2-9-16,-1 4-31 15,-1-1-43-15,-9 8-109 16</inkml:trace>
  <inkml:trace contextRef="#ctx0" brushRef="#br0" timeOffset="159424.803">18668 17863 207 0,'0'0'60'0,"0"0"-38"15,0 0 48-15,0 0-5 0,0 0-28 16,0 0-20 0,14-11 11-16,-3 8 2 0,-3-2-6 15,-3 2-5-15,-1 1-3 16,-4-5-5-16,0 2 3 15,0-3-4-15,0-1-1 16,-15-2 2-16,-12 2-8 16,-6-1-3-16,-10 6 0 15,1 4-3-15,-11 0 1 16,3 7-5-16,3 9 7 16,6 1 3-16,9 2-3 15,9 1-2-15,11-1 2 16,7-2 0-16,5-3-4 15,0 0 3-15,25-4-6 16,15-3 2-16,8-5-3 16,2-2 5-16,-3-2-3 0,-6-9 6 15,-9-5-4-15,-10 1 4 16,-1-1-10-16,-12-1 3 16,-3 0 7-16,-3 2 0 15,-3 2-4-15,0 8 9 16,0 4-3-16,0 1 12 15,0 0-12-15,0 3-2 16,0 13 4-16,0-1 6 16,0 4-5-16,0 0-3 15,7-2 0-15,13 3-2 16,4-3 0-16,4-5-6 0,-6-4-13 16,-5-4-11-16,-5-2-23 15,-5-2-10-15,-5 0 3 16,-2-7-7-16,0-6-53 15</inkml:trace>
  <inkml:trace contextRef="#ctx0" brushRef="#br0" timeOffset="159881.0078">18764 17822 48 0,'0'0'69'0,"0"0"0"16,0 0-36-16,0 0 3 16,0 0 17-16,0 0 7 15,125-3-11-15,-98 13-6 16,1 1 4-16,-3 4-18 15,-8 2-6-15,-4 1-13 16,-10 3 0-16,-3-1 5 16,0-1-8-16,0-2-7 0,-3-7-2 15,0-3 2-15,2-5-2 16,1-2-16-16,0 0 2 16,0-12-5-16,1-7-6 15,17-5-12-15,0-2-7 16,3 1 24-16,-3 3 4 15,1 8-10-15,-5 3-29 16,-1 7 23-16,-5 4 10 16,-5 0 15-16,-3 0 9 15,0 0 1-15,0 7 22 16,0 1 4-16,0 0-7 16,4 1-3-16,6-4 26 0,2 2-40 15,9-2-3-15,3-3-1 16,6 0 1-16,4-2-8 15,1 0 5-15,-4-4-4 16,-6-5 1-16,-7-2 5 16,-1-1-43-16,-5-1-13 15,-5 0 41-15,-5 0-3 16,-2 1 4-16,0 7-5 16,0-2-14-16,0 7-107 15</inkml:trace>
  <inkml:trace contextRef="#ctx0" brushRef="#br0" timeOffset="160241.4284">19408 17797 16 0,'0'0'98'15,"0"0"-51"-15,0 0-23 16,0 0-1-16,0 0-2 0,0 0-15 16,88 42 1-16,-55-42 9 15,-2 0 5-15,-2-7-8 16,-9-1-11-16,-2 0-2 16,-6 2 0-16,-3-5 5 15,3 2 3-15,-3-1-2 16,-4 1-4-16,2 7-2 15,2 2 3-15,3 0-2 16,9 11 32-16,11 9 32 16,6 12-26-16,9 9-27 15,3 5 8-15,-3 2-15 16,-3-1 0-16,-22-7-1 16,-17-7 8-16,-5-5 20 15,-12-6 2-15,-15-3-1 0,-2-9 3 16,7-3-23-16,-2-7 12 15,5 0 12-15,1-8-32 16,9-12-5-16,1-8-22 16,4-8-12-16,4-8-26 15,0-9-18-15,0 0-65 16,7 5-181-16</inkml:trace>
  <inkml:trace contextRef="#ctx0" brushRef="#br0" timeOffset="161825.5578">22014 17452 222 0,'0'0'23'16,"0"0"-18"-16,0 0 5 15,0 0 9-15,0 0 9 16,0 0 11-16,-36 17-2 0,24-5-4 16,-1 5 1-16,5-3-10 15,4 3-7-15,4-7-8 16,0 0 0-16,0-1-5 15,12-5 4-15,12-1-7 16,5-3 2-16,9 0 0 16,5 0 3-16,-1-12 1 15,-2-2-7-15,-5-2 4 16,-15-1 4-16,-7-1-3 16,-10-1 0-16,-3 2 11 15,-3 1-3-15,-30 3 4 16,-9 7-2-16,-5 5-15 0,-7 1 0 15,8 3-1 1,5 6-7-16,11 3 8 16,12-3 0-16,7-4-4 0,10 0 2 15,1-5-22-15,0 0-12 16,27 0 2-16,15-5 32 16,11-7-17-16,5-3-14 15,0-1-8-15,-8-1 16 16,-10 3 4-16,-7 1 9 15,-8 3 12-15,-4 1 1 16,-2 1-1-16,-9 4 9 16,3 1 15-16,-6 1 49 15,2 2-73-15,8 2 6 16,-1 15 21-16,5 10 3 16,4 10-2-16,5 7-7 0,4 4-12 15,-1-1-6-15,-4-4-1 16,-12-5-2-16,-14-4 1 15,-3-6 2-15,-3-4-2 16,-17-8-1-16,-1-3 2 16,4-6 6-16,-1-6 4 15,-4-1 0-15,-1 0 2 16,-2-11-2-16,3-9-7 16,1-2-5-16,6-12 1 15,9-2-3-15,6-6-5 16,0 1 7-16,12 5-8 15,20 4-2-15,8 7 1 16,7 5-3-16,2 5-6 16,-2 6 17-16,2 3-1 0,-12 6 1 15,-5 0-1-15,-17 0-5 16,-10 9 6-16,-5-1 0 16,0 5-4-16,-22 1 4 15,-14 3-2-15,-2-3-7 16,1 1 7-16,2-3-24 15,10-2-36-15,4-1 11 16,9-7 15-16,11 3 3 16,1-2-11-16,0-3-30 15,25 0 61-15,9-5 14 16,7-5 2-16,6-4-2 0,11-1 1 16,0-2 2-1,2-2-2-15,-2-2 0 0,-16 3 0 16,-9 2 13-16,-15 3 32 15,-15 1-13-15,-3 7 11 16,0 5 28-16,-21 0-21 16,-4 0-35-16,-4 9-1 15,4 4-2-15,-1 4 0 16,10-2-6-16,4 2 0 16,12-3-2-16,0 0 2 15,0-1-7-15,5-4-8 16,20-1 8-16,5-2-34 15,7-6-12-15,4 0-13 16,1-6-57-16,3-8-167 0</inkml:trace>
  <inkml:trace contextRef="#ctx0" brushRef="#br0" timeOffset="162125.8818">23294 17386 231 0,'0'0'96'0,"0"0"-70"16,0 0 29-16,0 0-1 15,0 0-14-15,0 0-17 16,44 50-7-16,-44-44 5 16,0 1-1-16,0-2 13 15,-6 0-14-15,-7-2 4 16,5-3-13-16,1 0 4 16,2 0 14-16,0-1-13 0,5-8-7 15,0-3-8-15,0-3-2 16,0 6 1-16,13-1-3 15,4 4 2-15,8 0-24 16,5-1 15-16,0 3-13 16,5-2-20-16,4 3 0 15,0-1-3-15,1 0-33 16,-5 1-5-16,-12-3-120 16</inkml:trace>
  <inkml:trace contextRef="#ctx0" brushRef="#br0" timeOffset="162359.4131">23701 17160 378 0,'0'0'52'0,"0"0"-46"16,0 0 3-16,0 0 33 15,0 0-1-15,88 74 1 16,-62-40-15-16,2 2-17 15,0 0-8-15,-3-7 2 16,-10-2-4-16,-10-6-9 16,-5-4-18-16,0-4-14 15,-18-4-19-15,-9-4-15 16,-6-5-58-16</inkml:trace>
  <inkml:trace contextRef="#ctx0" brushRef="#br0" timeOffset="162658.0362">23680 17370 238 0,'0'0'90'16,"0"0"-82"-16,0 0-2 15,0 0 12-15,168-23-8 16,-114 14 2-16,0-2-5 16,-7 0 4-16,-6 2-8 15,-13 1 4-15,-6 2-1 16,-12 4 13-16,-3 1 9 15,-2 1-15-15,-1 0 2 16,3 1 13-16,1 7 5 0,1-2 1 16,7 5-25-16,3-2 10 15,0-1-13-15,3 0-5 16,-1-1-2-16,-8-5 1 16,3-2-34-16,0 0-31 15,-7-2-16-15,-1-10-74 16</inkml:trace>
  <inkml:trace contextRef="#ctx0" brushRef="#br0" timeOffset="162805.3543">24287 17222 114 0,'0'0'232'0,"0"0"-168"15,0 0 13-15,0 0-23 0,0 0-16 16,0 0-13-16,-17-38-19 16,17 38 1-16,0 0-7 15,0 0-11-15,-4 0-18 16,3 11-10-16,-2 6-12 15,1 3-52-15,2 3-58 16</inkml:trace>
  <inkml:trace contextRef="#ctx0" brushRef="#br0" timeOffset="163298.5422">24549 17363 258 0,'0'0'62'15,"0"0"-38"-15,139-8 15 0,-90-2 1 16,-10-4-16-16,-6-4 10 15,-12-5-4-15,-12-4 3 16,-9-2 9-16,0 3 1 16,0 6-17-16,-8 8-2 15,-1 5-8-15,-7 7-16 16,3 0-1-16,-11 4-3 16,-1 7 1-16,2 4-2 15,7 3 2-15,-1 0 1 16,13 2-1-16,1-6-1 15,3 0-6-15,0-4-7 16,7-4-2-16,14-3-11 16,0-1 11-16,-1-2 14 15,2 0 5-15,0-10 0 16,2-1 2-16,2-3-5 16,5-6 0-16,4-2-3 15,6-3-9-15,-2 6 15 0,-2 4 0 16,-3 4 4-16,-10 6 5 15,5 1 3-15,-4 4 22 16,0 0 5-16,0 4-10 16,-2 12-14-16,-4 0 4 15,-6 1-8-15,-5 1-10 16,-6 1 5-16,-2-5-1 16,-2 3-3-16,-29-3 0 15,-1 0-4-15,-14-3-14 16,-12 0-42-16,-12-2-53 15,-13-1-111-15</inkml:trace>
  <inkml:trace contextRef="#ctx0" brushRef="#br0" timeOffset="163489.2397">24292 17171 427 0,'0'0'29'0,"0"0"-29"15,0 0-34-15,0 0 9 0,0 0-76 16,0 0-176 0</inkml:trace>
  <inkml:trace contextRef="#ctx0" brushRef="#br0" timeOffset="164643.4476">21058 18185 280 0,'0'0'73'0,"0"0"-63"16,0 0-3-16,0 0 30 15,0 0 15-15,0 0-9 16,62-38-10-16,-62 35 1 15,0 0-1-15,-4 2-21 16,-26 1-12-16,-16 0-1 16,-5 13-4-16,-1 3 5 15,4 5 0-15,8 5 1 16,7-7-1-16,11 3 2 16,10-7 0-16,8-1 5 15,4-3-7-15,0-3-3 16,38-5 2-16,12-3 1 0,16 0 4 15,1-11-4 1,-8-4 0-16,-14-1-2 0,-13-1 1 16,-9 1-2-16,-3-1 2 15,-6-3-4-15,-1 3 3 16,-5 3 2-16,-5 5 0 16,-2 7 1-16,5 2-1 15,-1 0-4-15,5 0 4 16,5 6 0-16,7 7 17 15,4-1-8-15,-1 2-7 16,-1-1 5-16,-8-2-4 16,-8-4-3-16,-8-1-7 15,0 1 5-15,0-5 1 16,0 1 2-16,-15-3-2 16,-1 0-10-16,2-1 4 15,1-11-9-15,2-7-13 16,7-4-13-16,4-4-1 0,0 3 8 15,4 5 15-15,22 3 11 16,5 7 0-16,0 2-3 16,2 6 10-16,0 1 1 15,-3 0 2-15,-5 5 3 16,-1 7 4-16,-8 1 0 16,-3-2-7-16,0 0 3 15,-4 0-3-15,-2-5-1 16,-3-2 1-16,1-2 6 15,0-1-14-15,4-1 13 0,10 0-6 16,3 0 1 0,11-7 1-16,6-7-2 0,10-2-5 15,0-3 4-15,-1 0-3 16,-6-1-15-16,-11 0 5 16,-8-1 14-16,-14 1-38 15,-9 5 38-15,0 6 6 16,0 4 35-16,-6 5 17 15,-11 0-35-15,2 9-11 16,3 7 16-16,5 1-5 16,7 2-7-16,0 0-8 15,2-2-7-15,30-1 2 16,19 0-3-16,12 1-5 16,9-4-38-16,11-4-70 15,5-5-296-15</inkml:trace>
  <inkml:trace contextRef="#ctx0" brushRef="#br0" timeOffset="165007.8439">22955 18011 514 0,'0'0'4'0,"0"0"-3"0,0 0-1 15,0 0 16-15,0 0-9 16,-154-16-5-16,125 25-1 15,5 1-1 1,10-4 0-16,7-1-4 0,7 1-1 16,0-2-2-16,12 3-24 15,34-1-15-15,13 0 20 16,15 4-23-16,-2-4-16 16,-4 5 60-16,-16-6 5 15,-22 0 25-15,-9 2 19 16,-21-2-4-16,0 2 23 15,-12 3-11-15,-30-1-17 16,-4 3-4-16,-3-4-6 16,-3-1-20-16,2-4-5 15,4-3-3-15,0 0-41 16,4-5-33-16,14-9-41 16,14-6-267-16</inkml:trace>
  <inkml:trace contextRef="#ctx0" brushRef="#br0" timeOffset="165791.6981">23162 18001 456 0,'0'0'50'0,"0"0"-38"16,0 0-4-16,51 56 25 16,-31-43-24-16,5-2 0 15,5-2 0-15,3-8-7 16,8 1 3-16,1-2-5 15,0-3-12-15,-5-6 6 0,-11-6-17 16,-13 1-20-16,-9-6-7 16,-4-1 36-16,0 0 14 15,-12 3 11-15,-5 5 8 16,3 9 7-16,-2-1-9 16,8 5-13-16,-2 0-1 15,5 8-2-15,2 1 14 16,3 0 7-16,0-1-2 15,26 2-14-15,16-4 5 16,13-2 2-16,6-4-3 16,2 0-10-16,-8-7-8 15,-8-4 7-15,-11-1-6 16,-14-3-10-16,-5 1 10 16,-4-5 7-16,-7 1 0 15,-6-2 4-15,0 2 6 0,0 4-7 16,0 2 5-16,0 8 4 15,0 4-2-15,-6 0-10 16,5 16-6-16,-5 13 6 16,6 14 35-16,0 8-23 15,2 4 4-15,26 1-7 16,2-2-4-16,-2-2-5 16,-6-3-1-16,-14-5 1 15,-8-9-6-15,0-7 6 16,-3-8 3-16,-9-11 2 15,2-7-4-15,-1-2-1 16,-1 0 21-16,-3-11 2 0,-2-16-17 16,1-3-5-1,7-13-1-15,6-10-7 0,3-7-2 16,0-5-19-16,20 2 10 16,18 12-37-16,7 16 29 15,7 9 8-15,6 12 8 16,-2 8 9-16,-7 6 1 15,-6 0 0-15,-10 12 6 16,-16 6 15-16,-10 5-3 16,-7 1 20-16,0 0-24 15,-26-4 0-15,-10 0-13 16,-3-6 0-16,-2-2-1 16,-5-4 0-16,1-4-21 15,5-4-36-15,4 0-28 16,11-13-51-16,19-10-180 0</inkml:trace>
  <inkml:trace contextRef="#ctx0" brushRef="#br0" timeOffset="166241.5548">24354 17807 456 0,'0'0'46'0,"0"76"-24"16,12-23 42-16,9 0-6 15,9 0-22-15,1-1-10 0,-1-5-10 16,-3-3-3-16,-6-7-13 16,-11-7-5-16,-4-8 5 15,-6-7 4-15,0-5-3 16,0-4-1-16,0-6 1 16,0 0 0-16,0-6 1 15,-12-14-2-15,-7-8-1 16,4-10-5-16,-1-6 3 15,10-5 3-15,6-5 0 16,0 5 1-16,0 6 0 16,17 14 0-16,6 9 2 15,1 7-3-15,4 9 1 16,-3 4-1-16,1 0 3 16,-4 7 4-16,2 9 18 15,0 5-6-15,-6 1-2 0,-5 1-10 16,-1 0-4-16,-3-3-1 15,-1-6-2-15,-5-2-7 16,-3-7-15-16,0-2-2 16,0-3-14-16,0 0-7 15,14-3-33-15,10-12-13 16,7-6-65-16</inkml:trace>
  <inkml:trace contextRef="#ctx0" brushRef="#br0" timeOffset="166676.2861">24964 17911 378 0,'0'0'95'0,"0"0"-57"16,0 0-9-16,0 0 0 0,0 0 24 16,-49 54-9-16,39-40-13 15,2 1-29-15,8-5 6 16,0-3-3-16,0-3-5 16,0 1 4-16,9-5 1 15,15 0-2-15,3 0-3 16,6-5 2-16,-3-4-2 15,-7-3-3-15,-5-3-18 16,-9 1 14-16,-3 4-9 16,-4-3 7-16,-2 7 4 15,0-2-9-15,3 5-10 16,1 0-2-16,5 0-9 16,4 3-6-16,8-3 4 15,4 2 11-15,4 1 18 16,1 0 8-16,-6 0 8 0,-2 4 21 15,2 2 29-15,-7 0-31 16,-1 4 0-16,-4-3-22 16,-5 0 4-16,0-3-9 15,-7-3 5-15,4 1-2 16,-4-2-3-16,4 0 0 16,4 0-9-16,6-14-19 15,5-3-40-15,0-5-3 16,1-4-13-16,-3-2-17 15,4-8-70-15</inkml:trace>
  <inkml:trace contextRef="#ctx0" brushRef="#br0" timeOffset="166854.7238">25528 17665 84 0,'0'0'190'0,"0"0"-100"15,0 0-4-15,0 0-80 16,0 0 18-16,0 0 43 16,-8 25-15-16,-3 8-7 15,6 4-26-15,5 0 4 16,0-1-14-16,0 0-3 15,0-6-6-15,0-4 0 16,0-6-26-16,0-5-35 16,0-5-13-16,-9-6-21 15,2-4-30-15,1 0-70 16</inkml:trace>
  <inkml:trace contextRef="#ctx0" brushRef="#br0" timeOffset="167525.2182">25861 17813 293 0,'0'0'32'15,"133"-14"-10"-15,-72 5 15 16,-11-1-23-16,-18-1 11 16,-13 3 10-16,-15 3 2 15,-4-2 10-15,0 1-9 16,-23 3-2-16,-3-1-24 15,0 3-12-15,-3 1-1 16,2 0 1-16,3 2-14 0,0 5-5 16,7-2 10-16,8 2 9 15,1-4-3-15,8-1-2 16,0 0-2-16,0-2 0 16,9 0-1-16,21 0 8 15,6-3-2-15,4-8 4 16,3 2-1-16,-4-4 1 15,3-1-2-15,-8-1 0 16,-4-4-4-16,-10 1 4 16,-7 2 9-16,-10 2 8 15,-3 4 11-15,0 5-13 16,0 3-8-16,0 2-1 16,-5 0-6-16,-14 5-8 0,2 7 8 15,3 2-1 1,3-2 6-16,6 1-10 0,5 1 5 15,0-4 0-15,0-5 0 16,0 1 0-16,13-5 0 16,4-1 0-16,12 0 5 15,-1-5 4-15,6-9-9 16,-4-5-5-16,-3-1-11 16,-4-9 2-16,-6-3 12 15,3-7 0-15,-2-6 4 0,-2 0-2 16,-2 6 13-1,-2 9 16-15,-5 11 34 0,-3 12-54 16,-4 7 23 0,0 0-19-16,0 16 0 0,0 11 19 15,0 7-13-15,-4 4-15 16,-5-1 4-16,2 4-8 16,-6-2-21-16,-3 0-82 15,-2-8-118-15</inkml:trace>
  <inkml:trace contextRef="#ctx0" brushRef="#br0" timeOffset="167664.7014">26624 17718 462 0,'0'0'0'0,"0"0"-309"15</inkml:trace>
  <inkml:trace contextRef="#ctx0" brushRef="#br0" timeOffset="169459.4296">5755 1928 554 0,'0'0'0'0,"0"0"-16"16,0 0 16-16,117 60 15 16,-66-22 8-16,-8 3-5 15,-3 5-3-15,-7 0-7 16,-6 0-4-16,1-2-4 15,-3-5-4-15,0-5-36 16,-5-8-30-16,-2-11-49 16,-4-15-37-16</inkml:trace>
  <inkml:trace contextRef="#ctx0" brushRef="#br0" timeOffset="169979.0548">6391 2135 374 0,'0'0'17'16,"0"0"-7"-16,12 46 34 16,-6-23 2-16,2 0-24 15,5 1 14-15,-3-4-25 16,-4-3 6-16,3-4-14 16,-6-3-2-16,-3-4 5 15,0-4-6-15,0-2 3 16,0 0-1-16,0-2-2 15,0-13-2-15,0-4-36 0,0-3 6 16,0 3-7 0,0 4 21-16,12 7 18 0,-3 2 2 15,0 6 0-15,0 0-2 16,0 2 9-16,6 10 7 16,-6 0 6-16,1 3-12 15,-4 0-8-15,0-3 6 16,0 0-7-16,-1-4 0 15,-2-2 3-15,-2-5 0 16,-1-1-4-16,0 0 2 16,0-7-13-16,0-9-9 15,9-6-23-15,0 0 25 16,10 0 1-16,-1 5 7 16,0 4 10-16,-4 6 6 15,-1 6 17-15,-1 1-11 0,0 3-6 16,15 9 23-16,6 5-8 15,5 0-5-15,4-1-1 16,4 1-7-16,-1-3-8 16,1-1 0-16,5-5-5 15,-5-5-53-15,-7-3-52 16</inkml:trace>
  <inkml:trace contextRef="#ctx0" brushRef="#br0" timeOffset="170412.5572">7132 2023 192 0,'0'0'127'16,"30"50"-118"-16,3-17 20 16,6 6 20-16,16 3-14 15,9 6 3-15,-1 5-21 16,0 3-14-16,-16-3 3 15,-11-5-6-15,-9-12-5 16,-15-11-15-16,-5-11-1 16,-7-8 10-16,0-6-13 15,-13-1 8-15,-20-16 5 16,0-10 9-16,-1-4-1 16,1-10 2-16,8-10 1 15,7-5-3-15,12 0-2 0,6 6-3 16,0 16 9-16,31 10-1 15,4 14 24-15,6 5-21 16,4 5 10-16,7 3 1 16,-10 11 10-16,-5 5 2 15,-13 3 2-15,-14 2 0 16,-10-2-13-16,0 2-1 16,-10-2-4-16,-21 2-8 15,-5-4-2-15,-3-1-49 16,5-4-70-16,4-11-197 15</inkml:trace>
  <inkml:trace contextRef="#ctx0" brushRef="#br0" timeOffset="170585.4106">7871 2167 528 0,'0'0'0'0,"0"0"3"16,0 0-7-16,0 0 3 16,0 0-69-16,0 0-157 15</inkml:trace>
  <inkml:trace contextRef="#ctx0" brushRef="#br0" timeOffset="170790.404">8496 2012 377 0,'0'0'10'15,"0"47"1"-15,-5-17 31 16,5-1-14-16,0 1-16 16,25-2 1-16,1-3-7 15,-1-4-6-15,-4-5-40 16,-10-5-51-16,-11-5-72 0</inkml:trace>
  <inkml:trace contextRef="#ctx0" brushRef="#br0" timeOffset="171143.2062">8357 2044 255 0,'0'0'11'15,"0"0"-8"-15,142-7 3 16,-83 7 17-16,1 7-15 15,1 6-5-15,-6 3 3 16,-13 3 7-16,-9 4 10 16,-15 0 1-16,-11 2-7 15,-2-3-13-15,-5-5 9 16,4-2-12-16,5-5-1 16,-3-2 4-16,8-2-4 0,2-6 0 15,2 0 3-15,13-3-3 16,-1-11 0-16,-3-3-2 15,-8-5 2-15,-19-3 0 16,0-2 5-16,-22 0 2 16,-17 1 12-16,0 5 10 15,-5 6-13-15,2 8-16 16,-1 4-6-16,-2 3-6 16,7 0-51-16,3 0-24 15,6 3-54-15</inkml:trace>
  <inkml:trace contextRef="#ctx0" brushRef="#br0" timeOffset="171545.9">9131 2022 106 0,'0'0'188'15,"0"0"-149"-15,37 63 32 16,-11-33-10-16,-1 3-27 15,5 0-15-15,-2-1-1 16,-4-3-12-16,-3 0-1 16,-3-6-5-16,-12-4-1 15,-3-6-1-15,-3-8-17 16,0-5-13-16,-3 0-7 0,-16-14 38 16,-7-6 1-1,2-8-19-15,5-4 19 0,10-9 0 16,9 0-1-1,0-1 1-15,16 5-1 0,17 7 1 16,0 15 7-16,0 7 0 16,-3 7 3-16,4 1 7 15,-7 5-3-15,1 12 11 16,-10 2-3-16,-12 3-14 16,-6 2 5-16,0-1-7 15,-12 0-6-15,-16-4-7 16,-2 0-33-16,0-5-45 15,9-6-130-15</inkml:trace>
  <inkml:trace contextRef="#ctx0" brushRef="#br0" timeOffset="171726.9778">9697 2063 401 0,'0'0'15'15,"0"0"10"-15,7 46 14 16,-1-29-27-16,9-3 1 16,1 1-11-16,-2-4-2 15,-1-6-49-15,-1-5-116 16</inkml:trace>
  <inkml:trace contextRef="#ctx0" brushRef="#br0" timeOffset="171894.3009">9567 1833 577 0,'0'0'32'16,"0"0"-32"-16,0 0-12 16,0 0-17-16,0 0-28 15,0 0 11-15,80 34-66 0</inkml:trace>
  <inkml:trace contextRef="#ctx0" brushRef="#br0" timeOffset="172165.42">10305 1906 349 0,'0'0'26'0,"0"0"-18"16,-85 57 42-16,70-32 11 16,15 1-35-16,0 0 1 15,13-3 0-15,25-2-14 16,8-4-3-16,12-3 7 16,5-3-13-16,13-8-4 15,-4-3-14-15,-1-3-29 0,-14-12-40 16,-14-4-134-16</inkml:trace>
  <inkml:trace contextRef="#ctx0" brushRef="#br0" timeOffset="172692.6148">8511 1811 350 0,'0'0'12'15,"0"0"26"-15,0 0 47 16,0 0-39-16,0 0-11 16,0 0-1-16,0-23-10 15,-3 23-24-15,3 1-3 16,0 13-17-16,0 9 13 15,0 11 7-15,8 4 0 0,6 3-47 16,5-2-78-16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7:58.416"/>
    </inkml:context>
    <inkml:brush xml:id="br0">
      <inkml:brushProperty name="width" value="0.05292" units="cm"/>
      <inkml:brushProperty name="height" value="0.05292" units="cm"/>
      <inkml:brushProperty name="color" value="#FF0000"/>
    </inkml:brush>
  </inkml:definitions>
  <inkml:trace contextRef="#ctx0" brushRef="#br0">8536 7136 295 0,'0'0'12'0,"0"0"-11"16,0 0 14-16,0 0 19 16,-142-16-7-16,105 11-7 15,-9 3 0-15,-17-1-9 16,-13 2-1-16,-15-1-5 15,-15-1 4-15,-9 2-3 0,-12 1-5 16,-14-3 9 0,-2 2 1-16,-6 0 4 0,-8-2 2 15,-1 0-1-15,-8 0-12 16,1 0 4-16,-4-2-4 16,5-2 3-16,7 3-7 15,-4-2 4-15,3 3 0 16,2-1-4-16,-1 4 0 15,3 0 1-15,-1 0 7 16,-3 4-8-16,4 9 0 16,4-1-1-16,10 5-4 15,11 2 5-15,13 0 4 16,7 3-4-16,8 3 0 16,4 2-4-16,9 3 4 15,1 3 5-15,11 2-5 16,0 1-4-16,-2 1 4 0,1-3 0 15,4 3-1-15,7 1 0 16,6-5 1-16,10 1 0 16,17 0-1-16,12-5-5 15,17 3 1-15,4-4 3 16,3 0 3-16,22-3-2 16,9-2 2-16,4 2-1 15,5-1 0-15,0-4-1 16,2 0 1-16,-2 0 6 15,5-3-6-15,1-1 0 16,17-2 0-16,14 0-2 16,16-5-4-16,17-2 5 15,14-2 1-15,11-5-9 0,13 0 2 16,7 0 7-16,11-3 0 16,4-3-3-16,3-1 6 15,-6 3-4-15,-3-3 1 16,7 2-5-16,5 0-3 15,6-2-2-15,8 2 8 16,8 1-8-16,5-3-2 16,0 1-1-16,-12 1-1 15,-9-2 13-15,-20 0 0 16,-14-2 1-16,-3 1 1 16,-11-2-1-16,-6-3-4 15,-6 0 4-15,1-2 1 0,-7-3-1 16,-6-2 2-16,-11-1 5 15,-7-1-6-15,-2-3-1 16,-1 0 10-16,-1-3-10 16,0-2 2-16,-6-1-1 15,-4 0-2-15,-8-1-3 16,3 0-2-16,-9 1 1 16,5 2 4-16,-4-1-3 15,-11 0 4-15,-8 1 1 16,-19-1 2-16,-15 3 2 15,-15 2 8-15,0 2 14 16,-36 3-25-16,-13 0 13 16,-14 0-12-16,-16-1 2 0,-15 1 1 15,-19 0 2-15,-33 4-7 16,-26 4 0-16,-23 8 0 16,-26 4-1-16,-18 15-4 15,-17 16-39-15,-16 14 4 16,-8 16-3-16,-11 6-64 15</inkml:trace>
  <inkml:trace contextRef="#ctx0" brushRef="#br0" timeOffset="2085.4567">7813 12680 353 0,'0'0'36'15,"0"0"-23"-15,0 0 17 16,0 0 14-16,0 0-8 15,-151-7-4-15,115 5-11 16,-7-1-3-16,-11-2-16 16,-12 4 2-16,-11-2 6 15,-11 0-9-15,-21 1 5 0,-15-1-5 16,-19 3-1 0,-12 0-1-16,-6 0-1 0,-5 0-5 15,-1 3-3-15,-4 6 10 16,-5 1-4-16,-8 2 4 15,-4 3-2-15,-11 0 2 16,-3 2-2-16,-4-1-5 16,2 2 7-16,8 2 0 15,19 1 0-15,20 2 0 16,22 4 3-16,17 0-3 16,15 7-3-16,10 2 1 15,2 5 4-15,5-3-2 16,1 1 0-16,4-1 0 15,5 0-2-15,3 2 2 0,9-1 0 16,10 0 0-16,20-1 0 16,18-3-4-16,16 1 0 15,3 3 2-15,37-3 1 16,18 0 1-16,21-5-3 16,20-4 3-16,20-3-10 15,21-5 8-15,11-5-6 16,16-1 8-16,15-4 5 15,13-1-5-15,18-1 0 16,13 1-6-16,9-4 2 16,13-3 1-16,1-1-10 15,3 0 10-15,3-5-1 16,-7-4 5-16,7-5-1 0,-5 0 12 16,-11 0 2-16,-2 2 5 15,-16 2-5-15,-9 1-13 16,-8-1 0-16,-13 0-1 15,-9 0-4-15,-19-2 4 16,-13-2 1-16,-8-1-1 16,-14-5 0-16,-13-3 0 15,-12-2-6-15,-13-3-1 16,-13-5-7-16,-4-2 8 16,-4 0 6-16,-1-4 1 0,-5 2-1 15,-8-2 1 1,-10 2 2-16,-12-1 2 0,-20 2 11 15,-13 1 4-15,-19-1-6 16,-44 2-7-16,-19 1-2 16,-24-1-5-16,-25 4-2 15,-24 6 0-15,-24 4-17 16,-6 5-1-16,-8 5-17 16,5 3-56-16,8 6-70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8:08.552"/>
    </inkml:context>
    <inkml:brush xml:id="br0">
      <inkml:brushProperty name="width" value="0.05292" units="cm"/>
      <inkml:brushProperty name="height" value="0.05292" units="cm"/>
      <inkml:brushProperty name="color" value="#FF0000"/>
    </inkml:brush>
  </inkml:definitions>
  <inkml:trace contextRef="#ctx0" brushRef="#br0">6346 5339 256 0,'0'0'36'16,"0"0"2"-16,0 0 20 15,0 0-18-15,0 0 7 16,0 0-43-16,0 0 17 16,-34-19 3-16,26 16-7 15,-5-1-10-15,-5-2-3 16,-6 2-1-16,-7-2-2 0,-8 0 2 16,-10 3-3-16,-8-1 0 15,-10 3 0-15,-16 1 0 16,-10 0 1-16,-11 0-1 15,-16 5-7-15,-5 1-18 16,-3 0 25-16,-5-1 0 16,-1 1 10-16,-8 1-10 15,-1 0 0-15,6 3 1 16,6 1-1-16,2 2 0 16,7 0-1-16,-2 0-10 0,9-1 11 15,5 0 9 1,7 2-7-16,3-1-4 0,0 1 2 15,-1 1-5 1,2 1 5-16,2 2 4 0,2 0-1 16,4 2 1-16,1 2-8 15,-1 0 6-15,2 0-3 16,1-1 1-16,1 1-4 16,7-2 4-16,2 5 10 15,7-3-10-15,7 6-3 16,4-2 3-16,6 6 6 15,8-3-6-15,18 3 0 16,4-1-8-16,15-5 8 16,9-1-11-16,0-1 3 15,4-3 3-15,34-1 2 0,12 1-12 16,16-6 4-16,14-1 0 16,13-4 4-16,17-5 7 15,17-4 6-15,19-1-5 16,9 0 2-16,11-1 5 15,13-4 1-15,15-5 6 16,7 3-8-16,8-1 2 16,-2 0-8-16,5 2 6 15,3 0-6-15,-2 1-1 16,-1 2 3-16,1-2-2 16,-4 3 0-16,-12-1 3 15,-3 0-8-15,-11-3 9 0,-11 1-9 16,-8-5 7-1,-12-3-3-15,-4-4 2 0,-11-2-1 16,-7-5-1-16,-14-3 0 16,-13-6 10-16,-11-1-9 15,-11-2-1-15,-8-3 0 16,-7 0-7-16,-14 0 13 16,-7-4-15-16,-12-3 7 15,-16 5 2-15,-12-2 1 16,-5 4-1-16,-5-2-2 15,-32 0-3-15,-21 4-2 16,-15 4-9-16,-18 1 3 16,-9 9 13-16,-15 3-2 0,-18 4 2 15,-20 5 0 1,-11 4 0-16,-17 5-2 0,-10 2 1 16,-11 6-1-1,-12 8-16-15,-5 4 17 0,7 0-9 16,5 1 10-16,14 1-19 15,10 3-33-15,10-2-48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8:35.909"/>
    </inkml:context>
    <inkml:brush xml:id="br0">
      <inkml:brushProperty name="width" value="0.05292" units="cm"/>
      <inkml:brushProperty name="height" value="0.05292" units="cm"/>
      <inkml:brushProperty name="color" value="#FF0000"/>
    </inkml:brush>
  </inkml:definitions>
  <inkml:trace contextRef="#ctx0" brushRef="#br0">14165 4923 321 0,'0'0'19'0,"0"0"-10"16,0 0-3-16,0 0 2 15,0 0 5-15,0 0 2 16,0 0-15-16,-38 0-3 16,38 0 3-16,0 2 0 15,19 3 1-15,8 2 6 16,18-2 3-16,17 4 0 15,14-1 3-15,20-1 3 16,14 0-5-16,14-1 1 16,13 1-2-16,6-7-7 15,-3 3 14-15,-2-3-16 16,-4 0 6-16,-5 0-4 0,0 0-3 16,-7-3 6-16,-6-4-6 15,-12 3 0-15,-10 2-2 16,-11-1 5-16,-7-1-6 15,-14 2 3-15,-6-1 0 16,-11 1 6-16,-10 0-6 16,-8-1 1-16,-9 0-1 15,-6 2 1-15,-6 0 0 16,-1-1-1-16,-3 2 2 16,-2 0-2-16,0 0-5 15,0 0 1-15,0 0-11 16,0 0-39-16,0 0-47 15,0 0-82-15</inkml:trace>
  <inkml:trace contextRef="#ctx0" brushRef="#br0" timeOffset="5066.9316">5830 6949 280 0,'0'0'18'0,"0"0"-18"0,0 0-9 16,0 0 9-16,0 0 16 15,0 0-14-15,0 0-1 16,0 0 2-16,-7 1-2 16,7-1-1-16,0 3 0 15,0-3 1-15,0 0 10 16,0 0-7-16,0 0-4 16,7 0 8-16,5 3-4 15,11-3 9-15,8 0-2 16,13 0-5-16,13 0 1 15,12 0-3-15,10-3-1 16,16-1-3-16,2 0 0 16,8 1 10-16,5 2-9 0,5-1-1 15,-6 2-10-15,-8 0 10 16,-10 0-17-16,-19 0 12 16,-14 0-6-16,-10 2-4 15,-20-2 5-15,-10 0-17 16,-12 0 20-16,-6 0 7 15,0 0 11-15,0 0 10 16,0 0 3-16,0 0-15 16,0 0-9-16,0 0-3 15,0 0-10-15,0 1-40 16,-6 2-154-16</inkml:trace>
  <inkml:trace contextRef="#ctx0" brushRef="#br0" timeOffset="8534.5942">10147 8436 187 0,'0'0'49'0,"0"0"-49"15,0 0 0-15,0 0 9 16,0 0 3-16,0 0-1 15,0 0-2-15,6 0 0 16,-2 0-9-16,-1 0-9 16,5 0 9-16,-4 0 0 15,1 0 0-15,5 0-1 16,-1 0 1-16,5 0 0 16,0 0-1-16,0 0 2 0,4 0 3 15,-5 0-4-15,-1 0 3 16,-3 0-3-16,3 0 0 15,-2 0 12-15,2 0-3 16,-1 0 1-16,7 0 4 16,-1 0-2-16,0 3-1 15,8-3-5-15,7 3-1 16,7 2 5-16,11-1 13 16,8 2-14-16,11 1 2 15,13-1-6-15,9 2-3 16,6 0 3-16,3 3-4 15,4-1 0-15,2 1 3 16,6-1-1-16,15 2-3 16,7-2-2-16,2 0 1 0,4-2 1 15,0 1-3 1,3 0 1-16,0 1 2 0,-2-2 0 16,-1 1-1-16,-3-2 1 15,2-1-6-15,-6 0 1 16,-7-2-7-16,-12 0 5 15,1 0-8-15,-10-1 5 16,0 1 9-16,-2 1 2 16,-6-2-1-16,-5 1 0 15,-2-1 0-15,-3 2 2 16,1 0-2-16,-2 1 0 16,-3 2 0-16,-1-3 1 15,-7 2-1-15,-1 1 0 0,-2-2 1 16,-2 2 4-16,-2-3-5 15,-2 1 3-15,-8-1-3 16,-11-2 3-16,-4 2-2 16,-6-4-1-16,-7 0 10 15,-5 2 12-15,-9-3-6 16,-9 0-3-16,-5 0 0 16,-2 0 0-16,0 0 6 15,0 0-4-15,0 0-4 16,0 0-2-16,0 0-9 15,0 0 0-15,0 0-13 16,0 0-25-16,-2 0-50 0,-14 0-115 16</inkml:trace>
  <inkml:trace contextRef="#ctx0" brushRef="#br0" timeOffset="11471.639">14356 8154 300 0,'0'0'0'0,"136"7"-20"16,-54-3 20-16,10 2 22 16,16 1-3-16,5 2 0 15,12 0-2-15,0-1-6 16,-2 2-5-16,-7 0-5 16,-7-2-1-16,-12 0 0 15,-9-3-5-15,-13-1-7 16,-17-1 0-16,-19-1 6 15,-10 1-8-15,-13-3 5 0,-8 0 1 16,-8 0 1-16,0 0-19 16,0 0-15-16,-25 0-10 15,-13 0-67-15</inkml:trace>
  <inkml:trace contextRef="#ctx0" brushRef="#br0" timeOffset="11916.7677">13603 8266 332 0,'0'0'0'0,"0"0"-24"16,0 0 24-16,171 6 26 15,-83-4 5-15,14 1-9 16,17 2-1-16,19-1-7 0,12 3-4 16,11 1-2-1,11-1-6-15,-1 2-2 16,0-1-1-16,-12 0-5 0,-20 0-2 15,-10-2 7 1,-8-2 1-16,-13 0 0 0,-19-1 0 16,-13 0-3-16,-22-3 2 15,-10 3-5-15,-18-2 6 16,-10-1 0-16,-7 0 8 16,-8 0-4-16,-1 0 3 15,0 0 7-15,0 0-2 16,0 0-3-16,0 0-9 15,0 0-3-15,0 0-12 16,0 0-14-16,0 0-16 16,0 0-50-16,0 0-119 0</inkml:trace>
  <inkml:trace contextRef="#ctx0" brushRef="#br0" timeOffset="14486.1746">8593 9469 14 0,'0'0'21'0,"0"0"-15"16,0 0-5-16,0 0 7 15,0 0 1-15,0 0-4 16,0 0 4-16,10 13-8 16,-1-9 0-16,0-1-1 15,0-1-2-15,3 2-39 16</inkml:trace>
  <inkml:trace contextRef="#ctx0" brushRef="#br0" timeOffset="26080.2054">24530 10928 252 0,'0'0'8'0,"0"0"-5"16,0 0 2-16,0 0 14 15,0 0 2-15,0 0-5 16,0 0-4-16,0 8-3 16,0-8 6-16,3 0-6 15,26 2-3-15,13 2 8 16,23 0 5-16,13 2 2 15,19 0-8-15,14 1-1 16,7 3-5-16,4-1-3 16,4 1-3-16,-1-3 2 15,5 3-3-15,-2-3 0 16,-1 0-4-16,1-3-2 0,-1-3-10 16,-3 1 3-16,-6-2 6 15,-8 0-9-15,-16 0 7 16,-17 0 6-16,-14 0-2 15,-15 0 4-15,-14 0 1 16,-5 0 0-16,-15 0 1 16,-6-2-2-16,-8 2 0 15,0 0-19-15,0-1-43 16,-21-1-43-16,-21-2-43 16</inkml:trace>
  <inkml:trace contextRef="#ctx0" brushRef="#br0" timeOffset="26570.7345">24098 11022 153 0,'0'0'9'15,"126"8"-8"-15,-35-2 21 0,18 0 19 16,9-1-10-16,19 1 7 16,14 0-16-16,12-1 11 15,5 2-18-15,2 0-4 16,-4-1-2-16,-1 0-5 15,-4-3-4-15,-3-3 6 16,-12 3-5-16,-13-3-1 16,-12 0 0-16,-21 0 2 15,-18 0-2-15,-16 0 2 16,-12 0-1-16,-16 0 0 16,-5 0 7-16,-7 0 6 15,-13 0 1-15,-6 0-4 16,-5 0-3-16,-2 0 7 15,0 0-2-15,0 0-1 16,0 0-12-16,0 0-10 0,-15 0-18 16,-18 0-16-16,-12 0-26 15,-13 0-19-15,-9 0-69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9:19.542"/>
    </inkml:context>
    <inkml:brush xml:id="br0">
      <inkml:brushProperty name="width" value="0.05292" units="cm"/>
      <inkml:brushProperty name="height" value="0.05292" units="cm"/>
      <inkml:brushProperty name="color" value="#FF0000"/>
    </inkml:brush>
  </inkml:definitions>
  <inkml:trace contextRef="#ctx0" brushRef="#br0">5165 3899 70 0,'0'0'21'0,"0"0"-9"0,134-4-6 16,-74 1 4-16,-2 3-1 16,6-3-2-16,-1 3 5 15,-5-2-3-15,-4 2-9 16,-5 0-7-16,-15 0-12 15,-7 0-111-15</inkml:trace>
  <inkml:trace contextRef="#ctx0" brushRef="#br0" timeOffset="277.2072">4425 3892 218 0,'0'0'7'16,"0"0"-3"-16,0 0 5 15,176-5 20-15,-85 3-1 16,15-1-4-16,6 1-4 16,0-3-6-16,-5 2 2 15,-4 1-10-15,-2-1 0 16,-10 2-4-16,-11 1-2 15,-16 0-1-15,-15 0-7 16,-22 0-24-16,-21 0-39 16,-6 0-109-16</inkml:trace>
  <inkml:trace contextRef="#ctx0" brushRef="#br0" timeOffset="1321.3005">1347 4898 79 0,'0'0'21'0,"0"0"-18"15,0 0 26-15,0 0 1 16,0 0-4-16,0 0-9 16,-8 4-4-16,8-3-1 15,0 0 2-15,0-1-2 16,0 0 15-16,0 0-2 0,-3 0-5 15,3 0 1 1,-3 0-12-16,3 0-5 0,0 0-3 16,0 0-1-16,0 0-7 15,0 4-15-15,0-3-45 16,0 3-101-16</inkml:trace>
  <inkml:trace contextRef="#ctx0" brushRef="#br0" timeOffset="2070.5027">2274 5153 352 0,'0'0'11'0,"0"0"-9"15,0 0 8-15,0 0-2 16,0 0-1-16,0 0 1 16,169-18 4-16,-99 17-1 15,9-1-5-15,14 1-1 16,12 1-2-16,7 0 3 16,2 0-4-16,-7 0-2 15,2 0 2-15,-3 0-2 16,-9 0 0-16,-2 0 0 0,-7 0 3 15,-9 0-6 1,-12 0 3-16,-13 0-4 0,-9-3-9 16,-9 1-5-16,-11 2 4 15,-6-1-5-15,-10 1-19 16,-9 0-38-16,0 0-31 16</inkml:trace>
  <inkml:trace contextRef="#ctx0" brushRef="#br0" timeOffset="2536.4814">1864 5304 192 0,'0'0'43'15,"0"0"-36"-15,0 0 5 0,186-5 46 16,-100 2-14-16,12-2-12 15,8 2-7-15,9 1-9 16,-2-1-13-16,8 3-1 16,-3-3-1-16,-5 2 6 15,-12 1-6-15,-5-2-1 16,-14 1 0-16,-9-1 3 16,-10 2-3-16,-18-3-3 15,-14 1 2-15,-12 2 1 16,-8-2 0-16,-11 2 4 15,0 0-4-15,0 0-3 16,0 0-13-16,0 0-43 16,-11 0-17-16,-11 0-77 15</inkml:trace>
  <inkml:trace contextRef="#ctx0" brushRef="#br0" timeOffset="16620.8977">4558 14272 436 0,'0'0'25'0,"0"0"-23"15,0 0 2-15,0 0 3 16,0 0 1-16,0 0-2 16,0 0-3-16,-8-2-3 15,19 0-15-15,23-3 14 16,17-3 1-16,12-4 6 15,5 0-5-15,8-4 2 16,-4 2-3-16,2-3-2 16,-2 1-3-16,-3 2 0 15,2-1-2-15,-7 2-1 16,-3 4 2-16,-7 1 4 16,-12 4-50-16,-11 2-2 15,-4 2 10-15,-16 0-25 16,-11 2 4-16</inkml:trace>
  <inkml:trace contextRef="#ctx0" brushRef="#br0" timeOffset="16852.6835">4676 14338 275 0,'0'0'4'16,"0"0"-4"-16,0 0 0 15,0 0 15-15,183-38-3 16,-117 24 12-16,4 0-12 16,0 2 8-16,5-2-11 15,-1 2-9-15,4 0 1 0,1 2 10 16,-9 2-11 0,-7 1-7-16,-16 5-7 0,-11 2-23 15,-17 0-21-15,-16 0-137 16</inkml:trace>
  <inkml:trace contextRef="#ctx0" brushRef="#br0" timeOffset="18036.7644">17351 14301 93 0,'0'0'135'0,"0"0"-132"16,0 0 3-16,0 0 5 16,0 0 16-16,0 0 4 15,-4 4-1-15,4-2-8 16,0 1 7-16,13 1-14 16,17 0 0-16,15-1-10 15,16-3 10-15,12 0-9 16,6 0 0-16,8-5-6 15,2-1 3-15,4-5-3 16,2-2 2-16,5-3-2 16,0 1 0-16,-3 1 0 0,-6 2 0 15,-15 1-1-15,-12 5-4 16,-16-1 0-16,-14 3-10 16,-9 1 6-16,-11 2-2 15,-11-1-5-15,-3 0 9 16,0-1-14-16,-6-2-31 15,-14 2-85-15</inkml:trace>
  <inkml:trace contextRef="#ctx0" brushRef="#br0" timeOffset="18435.5694">17129 14448 359 0,'0'0'10'15,"0"0"-10"-15,0 0-13 16,0 0 13-16,0 0 6 15,173-40 11-15,-100 25 13 16,15-2-5-16,13-2 2 0,4 0-25 16,8-1-2-1,-4 2 0-15,3 2 0 0,-10 4 3 16,-7 0-2-16,-11 5 0 16,-9 0-1-16,-12 2 2 15,-12 0-2-15,-14 4-2 16,-16-2 2-16,-8 3 1 15,-7 0-1-15,-6 0 0 16,0 0 1-16,0 0-1 16,0 0-8-16,0 0-14 15,0 0-20-15,-3 0-33 16,-13 0-112-16</inkml:trace>
  <inkml:trace contextRef="#ctx0" brushRef="#br0" timeOffset="21772.2058">17189 13509 123 0,'0'0'62'15,"0"0"-58"-15,0 0-1 16,0 0 15-16,0 0-2 15,0 0 8-15,-123-39 8 16,101 36-2-16,-2 0-17 0,-1-2 1 16,-7 5-2-1,5-3-5-15,-5 2-2 0,6-1 3 16,1 2-5-16,0 0 25 16,5 0-28-16,-7 0-4 15,-1 0 4-15,0 3 0 16,-2 3-1-16,3 1 6 15,-4 1-4-15,5 3-1 16,0-1-1-16,1 4-1 16,2 0 0-16,3 2-2 15,2 1 4-15,1 3 0 16,2-3 1-16,3 2-2 16,0 1 1-16,5-1-4 15,0 2 4-15,4-2-3 16,0 1 5-16,2-1-6 0,1 0 8 15,0 1-9 1,0-1 8-16,0 0-7 0,0 0 5 16,0-2-2-16,7 0 1 15,8 0-1-15,0-1 1 16,3 0-4-16,2 1 0 16,2-3 2-16,2 1-5 15,1-1 5-15,0 1-9 16,-1-2 8-16,3 1-6 15,2-3-5-15,-3 1 5 16,3 1-1-16,1-4 5 16,-2 1 4-16,2-3-6 15,-2 1 2-15,-3-1-4 16,0-2 6-16,-3 0 3 0,-2-2-1 16,3 1 1-16,-4-3 3 15,-1 2-3-15,-1-3 1 16,-1 1-1-16,-1 1 0 15,0-2 2-15,0 0 2 16,-2 0-4-16,-4 0 1 16,7 0 4-16,-7 0-4 15,4-2 5-15,0-1-1 16,-1 1-3-16,-1-1 4 16,-1-1-1-16,-1 1-5 15,2-2 0-15,1 1 0 0,-2-1 0 16,3 0 1-1,-3 0-1-15,-1 0 0 0,2 0 2 16,-4 0-2-16,1-1 0 16,-1-1 7-16,3 0-7 15,1 0 10-15,-5-2-5 16,3 2-5-16,-2 0 3 16,-2-1-3-16,-2-1 2 15,-3 1 3-15,1-1 1 16,-1 1-2-16,0 1 2 15,0-3 2-15,0 1-5 16,0 1 1-16,0 0-4 16,0-1 0-16,-4 1 8 15,2 0-5-15,-1-3-1 0,0 0-2 16,2-1 4-16,1 1-2 16,-3 0 5-16,1 0 0 15,-2 0-6-15,1 1 2 16,-2 0 1-16,1 1-1 15,1 1-2-15,1-1-1 16,-2-1 0-16,1 3 0 16,0-2 2-16,0-1 2 15,3 0-3-15,0 1 5 16,0-1-4-16,0 0 2 16,-3 2 4-16,3-1-5 15,0 0 0-15,0 2-2 16,0-2 4-16,-1 1-4 15,-2 0-1-15,-5 0 4 16,4-1-3-16,-1 1 0 0,0 2 12 16,-2-2-5-1,1 4-4-15,-1-1 0 0,-6 0-1 16,-3-1-2-16,3 2 3 16,0 0-2-16,0-1 6 15,-3-1-2-15,1 0-5 16,0 1 0-16,3 2 9 15,1-3-4-15,-1 3-3 16,-1-2 0-16,-1 5-2 16,2-3 6-16,0 0-7 15,6 1 3-15,-2 2-2 16,1 0-1-16,-2 0 0 0,2 0-1 16,-2 0-1-16,-2 0 1 15,-1 0-5-15,-4 0 5 16,1 0-6-16,-3 0-10 15,-3 3-12-15,-4 2-37 16,-4 3-53-16,3-2-138 16</inkml:trace>
  <inkml:trace contextRef="#ctx0" brushRef="#br0" timeOffset="25858.3241">17260 15866 302 0,'0'0'25'15,"0"0"-25"-15,0 0 0 16,0 0 4-16,0 0 2 16,186-11 8-16,-98 1 3 15,9 2 0-15,8-2-8 16,8 2-6-16,4-1 2 15,-3-1-3-15,2 1 3 16,-6 1-5-16,-15 0 0 16,-11 1-3-16,-17 0-3 15,-13 1 1-15,-9 2 5 0,-10-1-10 16,-11 3 10-16,-6-1-10 16,-3 0-1-16,-5 3 4 15,1 0-8-15,-2 0-27 16,1 0-44-16</inkml:trace>
  <inkml:trace contextRef="#ctx0" brushRef="#br0" timeOffset="26678.7702">19991 15470 366 0,'0'0'30'0,"0"0"-13"0,0 0-14 16,0 0-2-16,0 0-1 15,0 0-11-15,8-7 1 16,-8 11 4-16,0 6 5 15,-8 4 1-15,-8 3 2 16,-2 1-2-16,5 1-14 16,-4-2-40-16,13-3-21 15,4-6-49-15</inkml:trace>
  <inkml:trace contextRef="#ctx0" brushRef="#br0" timeOffset="27852.2802">20869 15325 381 0,'0'0'14'0,"0"0"-14"16,0 0-13-16,16-49 13 15,-16 35 2-15,0 2-1 16,-8-1 17-16,-16 3-1 16,-2 3 3-16,-7 3-20 0,-8 4-3 15,-2 0 3-15,-2 0 0 16,2 11-5-16,6 3 3 16,3 3 2-16,5 1-1 15,7 0-4-15,5-1 4 16,6-3-9-16,11-2 4 15,0 1-5-15,5-5 5 16,27 0-6-16,5-2 12 16,5-3 3-16,-2-3-2 15,3 0 2-15,-5 0 0 16,-1-6 1-16,2-6-4 16,-13-3 2-16,4-2-2 15,-10-3 2-15,-7 1 2 16,-5 2 2-16,-8 5-6 0,0 5 11 15,0 2-9-15,0 5 0 16,0 0-2-16,0 0-13 16,-13 9 13-16,-4 5 0 15,5 1 11-15,6 1-11 16,6 0 0-16,0-1-2 16,0-3-1-16,18 0-1 15,9-3 2-15,4-1-3 16,3-4 5-16,1-2 5 15,-7-2-4-15,-6 0 9 16,2-5-9-16,-3-5 11 16,5-3-7-16,-3-3-1 15,-9-2-3-15,2-1-1 16,-11 6 4-16,-2 4-4 16,-3 4 0-16,0 4-4 0,0 1-5 15,0 0-4-15,0 4 0 16,0 4 13-16,-6 3 2 15,6 1-2-15,0 0 5 16,0-2-11-16,10 1 1 16,16-3 4-16,6-1 1 15,0-1 0-15,-4-5 5 16,-3-1-3-16,-4 0 3 16,-4 0-3-16,0-8-1 15,-1-2 2-15,-3-1-2 16,-4-2 0-16,-6 2-1 15,-2 4-1-15,-1 0 1 0,0 7-5 16,0 0-4-16,0 0-1 16,0 0 4-16,0 0-2 15,0 0 7-15,0 8 1 16,3 1 0-16,15-1-1 16,10-1-3-16,10-1 4 15,8-5 0-15,0-1 2 16,2-1 7-16,-3-12 1 15,-5-3-2-15,-4-5-4 16,-7-7 0-16,-6-3-8 16,-5-7-6-16,-6-4-2 0,-2-3-13 15,1-9-5 1,-10 4 30-16,2 6-3 0,-3 13 11 16,0 17 11-16,0 11 8 15,-3 3-27-15,-14 10-6 16,-5 17 6-16,-1 13 28 15,10 6-19-15,13 7 2 16,0 1-3-16,19-3-8 16,15-1 2-16,0-5-2 15,-5-7-2-15,-7-11-2 16,-11-9-7-16,-6-10 1 16,-5-5-1-16,0-3-27 15,-3-6-27-15,-19-12-99 0</inkml:trace>
  <inkml:trace contextRef="#ctx0" brushRef="#br0" timeOffset="28252.0323">21669 15126 261 0,'0'0'0'0,"0"0"-6"16,0 0-14-16,0 0 18 16,141-17 2-16,-70 15-1 15,1 1 2-15,8 1-1 16,-5 0 11-16,-5 1-3 15,-15 7-3-15,-10 0-5 16,-15 1 0-16,-14-3-2 0,-6 0-10 16,-7 0 12-16,-3-2 0 15,0 0 5-15,0-1 7 16,5 1-1-16,7-3-1 16,12 1-4-16,6-2 6 15,7 0 10-15,2-6-10 16,-5-3 8-16,-9-6 10 15,-8 1 19-15,-6-2-18 16,-9-1-15-16,-2 1-4 16,-2-1 12-16,-31 4-7 15,-12 2-7-15,-10 6-6 16,-8 3-4-16,3 2-1 16,2 0-5-16,10 4-33 15,10 5 20-15,6-1-28 0,8 2-19 16,5 0 6-16,14-3-42 15</inkml:trace>
  <inkml:trace contextRef="#ctx0" brushRef="#br0" timeOffset="32985.9911">6916 17285 42 0,'0'0'191'0,"0"0"-174"0,0 0-10 15,0 0-2-15,0 0-3 16,0 0-2-16,0 0 2 16,0 0-1-16,0 0 1 15,0 0-1-15,6 0 0 16,9 0 2-16,12 0-2 15,13 0-1-15,11 0 2 16,19 0 3-16,3-2 0 16,12-3-4-16,3 1-1 15,3 2-1-15,1-2 1 16,7-1 0-16,7 0 0 16,6 2 5-16,7-3-5 15,8 1 1-15,7 2 0 0,5 0 3 16,17-1-8-1,-2 1 8-15,1 1-2 0,3 0-2 16,-3 2 0-16,-4 0 1 16,4 0-1-16,3 0 0 15,-2 0-1-15,3-3 1 16,4 3-1-16,-5-5 1 16,0 1-18-16,4 1 13 15,-5-4 5-15,-6 4-2 16,-14-1-4-16,-15 1 4 15,-13 1-1-15,-12 0 3 16,-12-1-5-16,-8 1 5 16,-17 0 3-16,-15-1-3 15,-12 1-1-15,-14 1-7 16,-13 1-3-16,-6-2-2 0,0 2 4 16,0 0-13-16,0 0-19 15,-16 0 5-15,-4 0-9 16,7 0-30-16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0:02.128"/>
    </inkml:context>
    <inkml:brush xml:id="br0">
      <inkml:brushProperty name="width" value="0.05292" units="cm"/>
      <inkml:brushProperty name="height" value="0.05292" units="cm"/>
      <inkml:brushProperty name="color" value="#FF0000"/>
    </inkml:brush>
  </inkml:definitions>
  <inkml:trace contextRef="#ctx0" brushRef="#br0">11048 9743 117 0,'0'0'197'15,"0"0"-187"-15,0 0 11 16,0 0 8-16,0 0 6 16,0 0-10-16,0 0-7 0,-93-49-2 15,84 40 1-15,-10 4-6 16,0-2-6-1,-7-1-3-15,-11 0 2 0,-3 2-4 16,-11-2 4-16,-7 1-4 16,-5 2 0-16,-4-2-4 15,-8 4 4-15,-8 0 0 16,-5 0-2-16,-9 3 2 16,-3 0-5-16,-1 0-2 15,-4 9-7-15,5 1 10 16,3 0 2-16,-3 3-3 15,0 1 0-15,-7 6-3 16,5 3 6-16,-3 3-1 0,0 3-1 16,7 2 4-1,-2 4 1-15,9 5-1 0,16 0 0 16,19 5 0-16,29 1-1 16,22 8 1-16,5 4-4 15,32 5 2-15,30 4 4 16,22-1-4-16,16 0 3 15,13-2-2-15,17-1 1 16,16-8-10-16,17-5 10 16,11-2 0-16,8-9 2 15,6-3-2-15,3-10-6 16,10-5 0-16,10-7 6 16,-3-10 3-16,1-4 1 15,-12-7-2-15,-13-11-2 16,-10-8 1-16,-14-2-2 0,-17-6 2 15,-18-2-1-15,-19-4 2 16,-18-6-2-16,-18-7 0 16,-12-6 0-16,-16-8 3 15,-12-3 16-15,-14-7-17 16,-13-5 0-16,-3-3 5 16,0 0 20-16,-33 3-27 15,-20 5 4-15,-19 4-4 16,-29 3 3-16,-11 9 0 15,-22 8-6-15,-20 11 0 0,-13 7 3 16,-14 10 0 0,-12 9 0-16,-13 8-2 0,-6 8-10 15,-3 15-16-15,-4 14 9 16,6 13-7-16,-1 11-20 16,1 11-53-16,7 11-31 15</inkml:trace>
  <inkml:trace contextRef="#ctx0" brushRef="#br0" timeOffset="1320.0901">10320 12068 200 0,'0'0'19'0,"-215"0"-19"15,103 8 0-15,3 1 6 16,-4 3-3-16,1 1 7 16,3 3 7-16,-1 1-3 15,3 5-13-15,10 3 8 16,4 6-8-16,2 5 1 16,3 4 2-16,-1 5 6 15,6 5-8-15,12 5 4 0,16 4 2 16,16 3-1-16,24 2 4 15,15 2-10-15,0 1 4 16,42 3-1-16,17 5 0 16,15-1-4-16,0 0-2 15,8-4-2-15,-3-10 4 16,6-4-6-16,6-7 4 16,6-6-5-16,10-4 2 15,6-8 5-15,1 1 0 16,12-8 0-16,8-5 0 15,6-4 5-15,8-6 10 16,10-9 0-16,13 0 11 16,10 0-17-16,-1-14 3 15,1-2-3-15,-5-6-4 0,-9-1-5 16,-3-5-1-16,-15 1-17 16,-15-5-2-16,-16-3-5 15,-12-5 12-15,-12-2 12 16,-12-3-1-16,-15-6 4 15,-15-6 0-15,-20-4 0 16,-19-6 22-16,-13-3 0 16,-12-2 3-16,-34 0-2 15,-24-2 7-15,-14 1 3 16,-19 0-8-16,-10 5 12 16,-15 5-39-16,-13 5 2 15,-16 9-2-15,-17 11-2 0,-15 9-15 16,-19 12 7-16,-10 12-16 15,-15 5-11-15,-6 13-23 16,6 17-42-16,-5 10-26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0:20.855"/>
    </inkml:context>
    <inkml:brush xml:id="br0">
      <inkml:brushProperty name="width" value="0.05292" units="cm"/>
      <inkml:brushProperty name="height" value="0.05292" units="cm"/>
      <inkml:brushProperty name="color" value="#FF0000"/>
    </inkml:brush>
  </inkml:definitions>
  <inkml:trace contextRef="#ctx0" brushRef="#br0">13676 7596 237 0,'0'0'21'0,"0"0"-17"0,0 0 4 16,0 0 18-16,0 0-2 16,0 0 5-16,0 0-9 15,0 0-7-15,-10 0-3 16,10 0-4-16,0 0-2 16,0 0 0-16,0 0-3 15,0 0 0-15,4 0 0 16,38 0 0-16,17-6-1 15,19 2 11-15,15-3-10 16,12 3 7-16,7-1-6 16,9 0 3-16,9 0-2 15,4 1 4-15,14-3-6 16,10 1 1-16,6 2-2 16,-2-3 3-16,-3 0-2 15,-9 1 0-15,-2-3-1 0,-7 0 0 16,-12-2 1-16,-15 5-2 15,-15-3 1-15,-23 4-1 16,-14 1 1-16,-24 2 1 16,-20-1-1-16,-5 3 1 15,-10-3-1-15,-3 3 9 16,0 0 4-16,0 0 12 16,0-1 1-16,0 1-4 15,0 0-17-15,0 0 4 16,0 0-6-16,0 0-3 0,0 0 0 15,0 0 0 1,0 0 0-16,0 0 0 16,0 0-2-16,0 0-4 0,0 0-13 15,0 0-17 1,0 0-35-16,-3 0-78 0</inkml:trace>
  <inkml:trace contextRef="#ctx0" brushRef="#br0" timeOffset="3121.7817">7049 12140 178 0,'0'0'13'0,"0"0"0"15,0 0 39-15,-76-53 5 16,47 34-1-16,-4-4-37 16,4-3 32-16,3 0-28 15,4-3-3-15,5-5-4 16,1 0-1-16,7-1-15 15,3 8 5-15,6 7-1 16,0 8-2-16,0 7-1 16,0 5-1-16,18 10 0 15,20 19-5-15,6 19 5 16,4 15 5-16,-2 5 4 16,-4 4 1-16,-5 1-8 15,2-5-1-15,-9-5-1 0,-2-12 1 16,-3-13-1-16,0-15-10 15,-6-10 0-15,5-8 3 16,1-5 2-16,-1-5 4 16,3-14 1-16,-3-12 10 15,-15-5-8-15,-9-9 6 16,-8-2-8-16,-31 0-9 16,-10 3 4-16,-2 4-2 15,5 11 4-15,13 6 3 16,13 10-3-16,9 10 3 15,8-1 0-15,3 4-1 16,0 0-14-16,25 0-1 0,17 0 16 16,12 0 0-16,10 6 0 15,6 1 0-15,0 7 0 16,-9 0 2-16,-8 0-2 16,-10 1 1-16,-15 1 0 15,-4 0 6-15,-9-1 4 16,-9-2-10-16,-3-2 14 15,-3-3-10-15,0-3-5 16,0-4-3-16,0 0 2 16,0-1 0-16,0 0-14 15,-6-12-34-15,-18-7-120 16</inkml:trace>
  <inkml:trace contextRef="#ctx0" brushRef="#br0" timeOffset="4087.9983">7358 11970 323 0,'0'0'0'15,"0"0"-5"-15,0 0 5 16,0 0 1-16,0 0 6 16,61 52 1-16,-12-35-5 15,8-1-3-15,-2-3 2 16,4 1 4-16,-2-4-6 16,-6-5 0-16,-2-1 1 15,-10-4-1-15,1 0 0 16,-1-3 5-16,-6-7 4 15,-5-3 1-15,-1-3-3 0,-15-1 0 16,-6 1-3-16,-6 2 0 16,0 2 4-16,0 5 14 15,-14 5-12-15,-11 2-8 16,-8 0 3-16,0 14-3 16,-1 6 9-16,4 0-10 15,12 1-1-15,8-2 0 16,10-2 0-16,0-2-4 15,15-3 2-15,19-7-2 16,12-2 3-16,11-3 2 16,9-7-1-16,7-11 6 15,-2-9-3-15,-11-3-3 16,-15-3-11-16,-20-5 5 0,-17-3-13 16,-8-5 5-16,-12-8 3 15,-30-2 10-15,-7 3 1 16,-5 12 6-16,12 15 34 15,4 13 32-15,8 13-33 16,0 3-28-16,7 16-2 16,9 10-7-16,14 9 5 15,0 6 5-15,22 2-10 16,23 2 1-16,13-1-3 16,6-3 0-16,7-5-20 15,3-8-8-15,-3-9-6 16,2-10 19-16,2-8 1 0,4-4-2 15,-13-7 8 1,-10-11-8-16,-12-3 6 0,-19-5 6 16,-12-3 0-16,-13-3 4 15,0 1 8-15,-28 4-1 16,-2 7 8-16,0 11 24 16,-3 4-13-16,-5 5-17 15,-4 11-9-15,0 7 0 16,6 4 6-16,8 2-2 15,9-1 0-15,11-3-2 16,8-2-1-16,0-2-1 16,8-4-13-16,18-2 7 15,16-5 4-15,7-5-1 16,1-2 3-16,-3-13 4 16,-9-4 2-16,-22-3-6 0,-16-7 0 15,0-4 4-15,-12-9-3 16,-25-11 1-16,-8-2 6 15,-4 1-8-15,4 9 5 16,20 15 6-16,4 16 49 16,16 8-10-16,5 6-27 15,0 3-23-15,0 16 0 16,2 8 4-16,29 8 6 16,8 5-10-16,15-1-1 15,7 2 0-15,8-2 1 16,-3-3 0-16,-10-2-51 15,-5-6-33-15,-17-8-26 0,-6-7-20 16,-4-13-85-16</inkml:trace>
  <inkml:trace contextRef="#ctx0" brushRef="#br0" timeOffset="4242.3192">9240 11676 390 0,'0'0'77'0,"0"0"-77"16,0 0 0-16,0 0-2 0,-26 51-24 15,40-31-45 1,14 1-54-16</inkml:trace>
  <inkml:trace contextRef="#ctx0" brushRef="#br0" timeOffset="4391.3644">9501 11956 475 0,'0'0'17'15,"0"0"-17"-15,0 0 0 16,0 0-6-16,0 0-56 16,0 0-34-16,24 14-176 15</inkml:trace>
  <inkml:trace contextRef="#ctx0" brushRef="#br0" timeOffset="4745.7459">9758 11785 461 0,'0'0'21'15,"0"0"-14"-15,0 0-7 16,0 0 27-16,83 55 11 15,-45-31-20-15,3 1-15 16,1 0 7-16,2-4-10 16,-8-6 7-16,-10-5-6 15,-13-6 1-15,-2-1 2 0,-6-3 5 16,0-1 72 0,-2-15-5-16,2-6-33 0,-5-6-15 15,0-6-18-15,0-3-4 16,0-1-6-16,0 1-10 15,0 8-22-15,0 9-10 16,0 11-12-16,0 6-24 16,0 3-20-16,0 5-69 15,0 7 39-15,20 4-47 16</inkml:trace>
  <inkml:trace contextRef="#ctx0" brushRef="#br0" timeOffset="6170.4931">10548 11794 162 0,'0'0'166'16,"0"0"-160"-16,0 0 19 15,0 0 7-15,0 0-6 16,140-26-2-16,-116 13 3 16,-7 1-15-16,-9-4-1 15,-8 3 3-15,0-2 3 16,-13 4 1-16,-20 4-14 16,-7 5 0-16,-11 2 2 15,-5 0-1-15,-2 17-4 16,-2 3-1-16,12 6 0 0,11 3 0 15,8-6 0 1,15 5 1-16,9-7-1 0,5-1-3 16,5-4 1-16,24-6 2 15,14-2 0-15,7-5 0 16,11-3-1-16,-4-4 1 16,-1-9 0-16,-14-1 0 15,-9-4-2-15,-11 0 2 16,-10-1 0-16,-9-1 0 15,-3 3 3-15,0 4 0 16,0 6 11-16,-10 4 3 16,-2 3-13-16,-3 1-4 15,-5 12 6-15,3 4-4 16,5 0-1-16,0 2-1 16,12-2-2-16,0 0 2 0,0-3-1 15,24-3 0-15,16-2-15 16,12-5 16-16,6-4 0 15,5 0-16-15,0-14-20 16,-11-5-17-16,-6-8-12 16,-16-2-2-16,-11-7 34 15,-11-2-4-15,-8-7 4 16,0-5 3-16,-24-3 24 16,-9 2 6-16,-3 9 42 15,8 13 27-15,8 12 23 16,10 13-14-16,0 4-30 15,-1 0-36-15,-4 21-9 0,3 8 14 16,6 8 7 0,6 5-3-16,0-1-7 0,12-3-4 15,18 0-4-15,3-2-1 16,6-6-5-16,4-3 0 16,-6-8 0-16,-8-4 3 15,-7-8 3-15,-10-3-12 16,-6-4-1-16,4 0 4 15,-2-4 3-15,1-11 0 16,2-6-5-16,-6-2-11 16,-2 3-5-16,2 7-6 15,-4 7 15-15,2 6 8 16,-1 0-16-16,1 0-8 0,0 9 27 16,-2 4 1-16,3-1 6 15,4 1 0-15,4-1-1 16,7-4-5-16,6-2-2 15,7-3 1-15,-2 0-4 16,-1-3 3-16,0 0-10 16,-8-9-16-16,0-2-22 15,-8-5 14-15,0 0 4 16,-5 3 25-16,-3 1 7 16,2 7 1-16,-6 2-1 15,-1 3 7-15,3 0-7 16,-1 8 5-16,1 4 20 0,1 0-8 15,4 1 33-15,5-2-36 16,4-2-9-16,8-1-4 16,8-4 3-1,10-2-4-15,6-2 8 0,6-6 11 16,-4-8-13-16,-9-5-5 16,-14-1 1-16,-13-3 0 15,-9 0 9-15,-6 1-2 16,0 2 23-16,0 5 21 15,0 4 13-15,-3 5-24 16,0 4-17-16,3 2-14 16,0 0-11-16,0 9-17 15,0 4 17-15,3 3-1 16,21 1 2-16,9 0-1 16,10 0 0-16,11-3-16 0,5-1-65 15,4-5-32-15,-5-8-93 16</inkml:trace>
  <inkml:trace contextRef="#ctx0" brushRef="#br0" timeOffset="6608.1066">12620 11539 391 0,'0'0'11'0,"0"0"17"16,34 70 37-16,7-37-38 15,9 1 7-15,14 6-9 16,10 2-10-16,-3 2-9 16,-10 0-6-16,-25-4-6 15,-27-7-34-15,-9-5 19 16,-2-8 12-16,-23-7 9 16,1-7 6-16,-10-6 15 15,-3 0 18-15,-5-13-20 16,0-8 4-16,8-9-9 15,11-9-12-15,7-8-2 16,14-6-2-16,2-3 2 16,11 2-7-16,29 7 3 15,14 10-1-15,13 6 1 16,-3 10-2-16,0 7 6 16,-9 11 1-16,-10 3 0 0,-13 11 2 15,-13 11-3-15,-18 0 11 16,-1 4 10-16,-22 1-7 15,-15-1-12-15,-5 1-2 16,0-3-1-16,0 3-57 16,5-2-29-16,0-5-119 15</inkml:trace>
  <inkml:trace contextRef="#ctx0" brushRef="#br0" timeOffset="7298.119">13952 11529 539 0,'0'0'26'16,"0"0"-4"-16,0 0 53 16,0 0-45-16,-133-36-13 15,88 37-7-15,-5 16-7 16,-4 3-3-16,5 4 0 15,6 1-1-15,5-1 2 16,13-3-1-16,8-3 0 16,13-2-3-16,4-4-1 15,4-1-3-15,35-4 7 0,18-3 0 16,7-4 0 0,3-3-2-16,-4-8-2 0,-7-1-3 15,-11-5-2-15,-5-1-4 16,-10-2 10-16,-13 1 0 15,-5 4 3-15,-12 5 0 16,0 4 14-16,0 6 6 16,0 0-20-16,0 3-8 15,-21 10 8-15,-1 2 8 16,-1 2-8-16,8-1 0 16,8-3 6-16,2-4-6 15,5 0-1-15,0-1-4 0,27-2 5 16,15-1 7-1,11-5-7-15,5 0 2 0,-3-3-1 16,-2-6 6 0,-2-3-8-16,-9-3 3 0,-4-4-2 15,-5-1 0-15,-12-3 0 16,-8 1 5-16,-8 2-5 16,-2 6 2-16,-3 6 5 15,0 6-6-15,0 2-1 16,0 0-13-16,0 2-1 15,0 13 13-15,0-1 1 16,0 4 0-16,0-1 1 16,0-3-1-16,18 1 1 15,3-7-1-15,0 1 1 16,-1-4 0-16,-3-2-1 0,-1 0-3 16,-2-3-14-1,-1 0-35-15,-4-11-20 0,-6-6-103 16</inkml:trace>
  <inkml:trace contextRef="#ctx0" brushRef="#br0" timeOffset="7655.1444">14378 11400 421 0,'0'0'45'0,"0"0"-25"0,0 0 36 15,0 0-42-15,0 0-14 16,0 0-4-16,74 5 4 15,-19 4 3-15,10 4-3 16,3 3-15-16,7 4 2 16,0 0-16-16,-8 3-11 15,-11 1 19-15,-18-6 18 16,-23-2 3-16,-13-5 0 16,-2-4 2-16,-6-3 7 15,-20-1 29-15,-2-3 14 16,-2 0-7-16,5-10-4 15,0-2-14-15,9-7-12 16,12 1-7-16,4-6-5 16,0-2-5-16,15 1 2 15,15 1 0-15,4 6-2 16,3 5-10-16,2 5-26 16,2 2-7-16,1 3-23 15,0 1-45-15,0 2-232 0</inkml:trace>
  <inkml:trace contextRef="#ctx0" brushRef="#br0" timeOffset="7839.4073">15463 11455 294 0,'0'0'199'16,"0"0"-181"-16,0 0 54 0,0 0-56 15,0 0-16-15,0 0-43 16,-11 3-78-16,11-1-40 16</inkml:trace>
  <inkml:trace contextRef="#ctx0" brushRef="#br0" timeOffset="11638.2893">7323 13355 248 0,'0'0'35'0,"0"0"-23"16,0 0-1-16,0 0 26 15,0 0-16-15,0 0-9 16,0 0 4-16,-29 0-10 15,29 3-6-15,0-3 2 16,0 0-2-16,0 4 0 16,6-2 6-16,19 0-4 15,12-2 9-15,8 0 4 16,11 0 3-16,18-11-4 16,6-1 2-16,11-5-5 15,0-1 1-15,-3 1-12 16,-6 1 2-16,-16 5-2 15,-17 2 0-15,-12 5-4 0,-11 2-8 16,-13 2-18 0,-13 0-12-16,0 0-46 0,-13 5-21 15,-28 7 53-15</inkml:trace>
  <inkml:trace contextRef="#ctx0" brushRef="#br0" timeOffset="11894.0761">7587 13425 167 0,'0'0'70'0,"0"0"-37"16,0 0-9-16,0 0 0 16,0 0-4-16,0 0-11 15,12 20 25-15,36-26-8 16,4-3-10-16,-1 0 6 0,-2 1-7 16,-7-1-10-16,-5 2-2 15,-10 2-3-15,-6 2 1 16,-3 1-1-16,-9 1 1 15,-3 1-1-15,-2 0 0 16,-4 0-1-16,0 0-5 16,0 0-3-16,0 0-6 15,0 0-9-15,-4 0-9 16,-11 0-23-16,-6 3-7 16,0 0-40-16</inkml:trace>
  <inkml:trace contextRef="#ctx0" brushRef="#br0" timeOffset="14000.7716">23374 10127 362 0,'0'0'15'0,"0"0"-10"15,0 0 27-15,0 0 8 16,0 0-5-16,0 0-17 16,60-12-10-16,-10 6 2 15,12 0-1-15,17 1-4 16,18-3 1-16,29 2 3 15,25-3 4-15,29-1-12 16,27-2 0-16,28-3 5 16,19-2-6-16,-2 0-1 0,0-2 1 15,-15 1 5-15,-19-2-5 16,-15 0 0-16,-25 3-4 16,-22 0-2-16,-26 2-7 15,-23 1 12-15,-32 4-1 16,-25 3 2-16,-23 2 0 15,-17 2 0-15,-5 2 1 16,-5 1 4-16,0 0-2 16,0 0 3-16,0 0-6 15,0 0-9-15,0 0-25 16,0 0-52-16,0 0-123 0</inkml:trace>
  <inkml:trace contextRef="#ctx0" brushRef="#br0" timeOffset="16663.9611">4237 11681 5 0,'0'0'9'16,"0"0"-7"-16,0 0-2 16,0 0 2-16,0 0 0 15,0 0 4-15,0 0 7 16,-13-46 5-16,-4 41 3 0,-2-2-10 16,0-1-11-1,-8-2-13-15,1-2 4 0,-8-2-3 16,-3-3-17-16,-2 2 29 15,3-1 0-15,-1 2 19 16,-2-3 6-16,5 2-2 16,-5 2 0-16,5-1 4 15,-1 3 10-15,4-1-5 16,4 2-9-16,6 0 28 16,4 5-12-16,3 0-17 15,5 0 6-15,6 1-9 16,-1 1 10-16,4 0-3 0,0-2-2 15,30-7-19-15,25-5-2 16,27-2 9-16,19-7-3 16,20-5 5-16,16-1 2 15,20-4-1-15,22 0-6 16,4 0-6-16,-1 3 0 16,-13 7-3-16,-18 1 3 15,-25 5 4-15,-26 6-7 16,-24 4 0-16,-25 3-2 15,-21 3 2-15,-18 4 0 16,-5 0-3-16,-7 0 3 16,0 0-4-16,0 0 2 15,0 0 1-15,0 0-4 16,0 0 4-16,0 0-7 0,-3 0-16 16,-1 7-6-16,4 0-32 15,0 0-19-15,0-2-45 16</inkml:trace>
  <inkml:trace contextRef="#ctx0" brushRef="#br0" timeOffset="17939.4092">8817 10952 219 0,'0'0'4'0,"0"0"-2"0,0 0 3 16,171-22-2-16,-108 12 0 16,5 0 13-16,14-1 0 15,3 1-2-15,6-1-11 16,3 0 5-16,9-3-5 15,7 3 3-15,11-5 5 16,8 0-4 0,5-1-2-16,3 0 0 0,2 2 23 15,4 1-9-15,6-1-12 16,-1 4-2-16,-5-2 6 16,-2 3-7-16,0-2 1 15,-1 0-1-15,6-2 2 0,2 1-6 16,1-3 7-1,6-1-3-15,-4 3 3 0,-6 1-2 16,-5 1-5 0,-9 0 3-16,-9 4-3 0,-1-1 1 15,-6 2-1-15,-6 0 0 16,-6 1 1-16,-2 2-1 16,5-4 3-16,2-1-1 15,0 2 1-15,1 1-2 16,-1-2 2-16,-8 2-3 15,-2 0 0-15,-6 1 0 16,-1-2 1-16,0 2-1 16,-1 0 1-16,1-1 6 15,-2-1-6-15,5 0 0 16,0 2 2-16,6-2 4 0,-1 2 6 16,-7-2-6-16,-4 2-4 15,-7 1-1-15,-3-2 1 16,-3-1 0-16,2 3-2 15,2 0 1-15,1-3-2 16,-1 2 1-16,-3-1 2 16,-3 0 1-16,-10 0 5 15,-8 0-4-15,-12 1 0 16,-7 0-2-16,-6 0 2 16,-5 4-3-16,-4-2 0 15,0 0-2-15,0 1 0 16,0 0-7-16,3-1-27 0,-5-1-114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0:46.379"/>
    </inkml:context>
    <inkml:brush xml:id="br0">
      <inkml:brushProperty name="width" value="0.05292" units="cm"/>
      <inkml:brushProperty name="height" value="0.05292" units="cm"/>
      <inkml:brushProperty name="color" value="#FF0000"/>
    </inkml:brush>
  </inkml:definitions>
  <inkml:trace contextRef="#ctx0" brushRef="#br0">20025 7696 312 0,'0'0'13'0,"0"0"-13"0,0 0 15 15,0 0 7-15,0 0 3 16,0 0 9-16,0 0 1 15,0 0-4-15,-7 0-19 16,7 0 3-16,0 0-4 16,0 0-4-16,26 0 0 15,29 0 1-15,28 2 6 16,26-2 2-16,27 0 0 16,20 0-5-16,20 0-11 15,12-5 3-15,15 0-3 16,15-4 1-16,7-2 0 15,12-3 5-15,4-2-6 0,-9-1-1 16,-14 0-2-16,-8 2 6 16,-14-1-4-16,-16 3 3 15,-13 1 1-15,-25 3-3 16,-21-2-3-16,-20 3 2 16,-17-1-2-16,-16 2 1 15,-11 2 1-15,-20 1 2 16,-15-1-1-16,-12 4 1 15,-7-1-1-15,-3 1 1 16,0-1-1-16,0 2 0 16,0-1 3-16,0-1-3 15,4 2-3-15,4 0 0 16,8 0-19-16,-2 0-56 16,-1 0-58-16,-9 0-74 15</inkml:trace>
  <inkml:trace contextRef="#ctx0" brushRef="#br0" timeOffset="6530.1009">6048 10335 225 0,'0'0'43'16,"0"0"-38"-16,0 0-2 16,0 0 1-16,0 0-3 15,0 0 3-15,0 0-1 16,0 0 1-16,-17-7-2 15,17 7-2-15,0 0 6 16,5-3-4-16,4 2 4 16,4-2-2-16,-1-2 1 0,6 3-2 15,8-4 0 1,5 0-1-16,14 1 0 0,10-1 1 16,9-3 1-1,11 1-1-15,16-1-1 0,13-3-2 16,2 0 0-16,6 0 8 15,-11 2-8-15,-5 1 0 16,-5 2 0-16,-8 3-2 16,-2-2 4-16,-5 3-2 15,0-1 0-15,-6 0 2 16,6 0-6-16,-3 0 4 16,-1 1 0-16,7-2 2 15,-6 3-2-15,6-1 2 16,0-1-2-16,0 1 0 15,0-2 1-15,-4 0-2 0,1 1 4 16,0-1-3-16,7-4 0 16,5 1-2-16,8-1 2 15,-4-1 0-15,-4 1 1 16,-4 3 0-16,-13 1-1 16,-3 0 0-16,3 2-1 15,-5-1 1-15,4-1 0 16,-6 0 1-16,2 4-1 15,-8-4 0-15,5 1 0 16,-4 0 0-16,4-1 0 16,-3 1 0-16,1 1 1 15,-6 0-1-15,-2 1 0 0,-2 0 0 16,0 2-1 0,-2 0 2-16,2 0-2 0,-2 0 2 15,6-1-2-15,3-2 1 16,-1 0 0-16,1 0 3 15,3 0-3-15,-1 1-2 16,3-1 2-16,2 1 3 16,1 1-3-16,7 1-1 15,-6 0 1-15,3 0 0 16,-7 0 0-16,4 0-3 16,-3 0 3-16,3 0 0 15,-1-2 0-15,-2 2 1 0,2 0-2 16,-2 0 1-1,-3 0 0-15,-1 0 1 0,-2 0-1 16,0 2-1-16,2 1 1 16,1-2 0-16,-2 1-1 15,7-2 1-15,-2 2 1 16,5-2-1-16,1 0 0 16,3 0 0-16,0 0 0 15,-1 0 0-15,7 0 0 16,-5 0 0-16,10 0 0 15,8 0-1-15,8 0 1 16,4-2 2-16,-2-1-2 16,-3 0 0-16,-2-1-2 0,-5 2 1 15,5-3 2-15,0 0 1 16,3 0-2-16,7 1 0 16,-1-1 0-16,3 0-1 15,2 2 1-15,-6 2 0 16,-3 1-1-16,-8 0 1 15,-9 0-2-15,-2 3 0 16,1 0 1-16,5 0-1 16,11 2 0-16,8-3-1 15,8-1 3-15,-6-1-1 16,8 0 1-16,0 0 0 16,1 0 0-16,-1-3 5 15,-1 2-4-15,-12-1-1 16,-6 2 1-16,-10 0-3 0,-2 0 1 15,-6 0-2-15,5 0 3 16,2 0-1-16,1 2 1 16,5-1 0-16,0-1 0 15,2 0 0-15,5 0 1 16,-1 0-1-16,-7 0 1 16,-10 0-1-16,-5 0 0 15,-5 0 0-15,-3 0-1 16,6 0 1-16,-1 0 0 15,5 0 0-15,6 0 0 16,-5-3 0-16,6 3-1 0,-7-2 1 16,-2-1 0-1,-2 1-2-15,-7-1 2 0,1 2 2 16,-8-2-2-16,2 0 0 16,-1 1 0-16,-5-1 0 15,-1 1 0-15,-2 2 0 16,-4-1 0-16,7 1 1 15,0-2-1-15,5 1 0 16,8-1 3-16,2 1-2 16,5-1 6-16,1-1 1 15,-4 0-2-15,-7 3 0 16,4-2-5-16,-5 0 3 16,2 0 4-16,4-1-4 15,-3 1 3-15,0-1-5 0,-2 0-1 16,-4 1 2-16,-1 2 1 15,-2-3 5-15,-6 1-9 16,-5 1 1-16,0 0 6 16,1-2 1-16,-4 2-3 15,-3 0 2-15,-10 1-5 16,-4 0-2-16,-7 0 4 16,-1 0-4-16,-6-2 0 15,-2 2-5-15,-2-3-20 16,-12-2-61-16</inkml:trace>
  <inkml:trace contextRef="#ctx0" brushRef="#br0" timeOffset="9645.7524">23840 9982 86 0,'0'0'206'15,"0"0"-206"-15,0 0-7 16,0 0 7-16,0 0 8 15,0 0 16-15,171 5 2 16,-104-2 0-16,9 1-16 16,12-1 0-16,8 1 4 15,8 2-3-15,13 1-1 16,5 0 5-16,15 0-11 16,0 3 1-16,9 0 0 15,-1-1 8-15,0 2 1 16,4 0-3-16,-1-1-3 0,2 0-2 15,-2 0-2-15,-2-4 3 16,3 2 4-16,-7-1-10 16,1-2 7-16,3 0-8 15,2 1 0-15,1-3 2 16,-10 2 0-16,3-3 3 16,-9-1-8-16,-1-1 6 15,1 0-3-15,-5 0 1 16,-2 0-1-16,-6-3 0 15,-2-4 1-15,-8 0 5 16,-5-1-6-16,-4-2 0 16,-7 0-4-16,-6-1 4 15,-3-3 2-15,-3-1-1 0,3 0 1 16,2-2-1-16,-5 0 0 16,-1-2-1-16,-6 1 4 15,2-1-2-15,2-3-2 16,-3 1 0-16,3-3 3 15,1 2-3-15,-7-1 0 16,-1 0-2-16,-5 1 2 16,-3-2 2-16,2 4-1 15,-4-3-2-15,3-1 2 16,0 1-1-16,-2-2 8 16,-3 2-8-16,-4 1 2 15,-8 3-2-15,-8 2 1 0,-5 0-1 16,-7 1 3-16,-6 1-2 15,-7-4 0-15,-10 2 17 16,-5-3-12-16,0-1-6 16,-3 0 2-16,-18-1-3 15,-5-1 1-15,-2-1-1 16,-2-1-3-16,-3 1 4 16,-6 1 0-16,-7-1-1 15,-12 0-10-15,-13-1 10 16,-20-4-2-16,-20-3-20 15,-17 1 19-15,-14 0-6 16,3 2-5-16,1 0-3 16,2 6 17-16,1 3-2 15,-6 0 0-15,-2 3 2 16,-3-2-8-16,3 2 3 0,1 1 6 16,-6-3-4-16,-2 4 4 15,-1-1-2-15,5 6 4 16,7-4-2-16,9 6 2 15,7 1-2-15,8 0 0 16,0 2 0-16,-3 0 1 16,-6 5-1-16,5-2 0 15,-8 1-1-15,9 0 1 16,0-1-2-16,4 1 5 16,5-1-6-16,10 1 7 15,10 1-3-15,8 0-1 0,7 0 2 16,5 0-2-16,5 0 2 15,3 4 2-15,1 2-4 16,0-1-1-16,-2 3 1 16,-1-1 1-16,-4 0 2 15,13-1-1-15,0 2 3 16,2-2-5-16,3 2 0 16,0 0 1-16,-2-1 4 15,6 1-4-15,5 0 0 16,-2 1-1-16,-1-1 0 15,0 1 2-15,4 0 1 16,2-1-3-16,-2 2 2 16,3 1 2-16,2-2-3 15,-6 2 3-15,5-2-4 0,-6 1 4 16,2-2-5 0,-2 3 3-16,0-1-2 0,2 0 0 15,-1 2 0-15,0-3 0 16,-1 1 0-16,4 2 3 15,-5-2-3-15,3-3 1 16,-1 3-1-16,-3-2 0 16,1 1-1-16,2-3 1 15,0 5 4-15,4-3-3 16,3 1-1-16,3-3 0 16,3 2 0-16,-1-1 0 15,0 0 0-15,1-1 0 0,0 3 2 16,1-4-2-1,4 2 0-15,-2 1 0 0,6-1 1 16,-3 0-2-16,5 0 2 16,3 0-2-16,0 0-1 15,0-1 2-15,-2 4-1 16,-1-2 4-16,-1 0-5 16,0-1 2-16,-4 3 0 15,0-1 2-15,0-1 3 16,3 1-8-16,3 1 3 15,0-3 0-15,5-1 0 16,-2 2 0-16,3-2-1 16,0 4 0-16,1-2-3 0,-2-2 5 15,0 3-1-15,4 2 0 16,-6-3 3-16,4 1-2 16,2-1-1-16,-1 0 0 15,-1 1-5-15,-2-3 5 16,2 4-1-16,4-1 0 15,-2 1 0-15,4 0-2 16,-2-2 3-16,3 3 1 16,1 1-1-16,0 0-7 15,0-2 7-15,0 1 1 16,0 0-1-16,0 0 5 16,0-1-5-16,0 0-1 0,5 2 0 15,3 1 1-15,-2-2 0 16,5 2 0-16,-3-1 1 15,-2-1 1-15,2 0 1 16,-1-2 1-16,2 2-4 16,-4 0-3-16,-2-1 3 15,1-1 2-15,4 1 2 16,-4 2-4-16,5-5 1 16,-3 3-6-16,6-3 4 15,1 1 1-15,5 1-7 16,2-2 7-16,-1-2 0 15,-2 1 0-15,3 0 0 16,-3-1 2-16,4 1 0 16,1 0-1-16,-1-3 0 15,3 4 1-15,3-3-2 16,-2-1 0-16,0 4 0 0,1-3 0 16,-7 0 4-16,2 1-4 15,-3-1-1-15,1 1 1 16,2-2 1-16,0 2-1 15,3 0 0-15,3-1 0 16,6 0 2-16,5 0-2 16,3 0 1-16,-4 1-1 15,0-4 0-15,-5 4 1 16,2-3 1-16,-5 2-2 16,3-1 0-16,-6 0 0 15,2 0 1-15,2 2-1 16,-2-2 0-16,2 0 0 15,0 2 1-15,-1-2 0 0,1 0-1 16,6-1 0-16,0 1 0 16,1-2 0-16,0 1 1 15,4 1-1-15,2 0 1 16,-3-2-1-16,5 3 0 16,3-1 2-16,-5 2-2 15,-1 0 0-15,0-3 2 16,2 3-2-16,-2 0 1 15,-3 0-1-15,2-1 0 16,-6-1 1-16,1 0 2 16,-2 2 4-16,2 0-5 0,2-3 7 15,0 3-5 1,-7-3-4-16,2 1 0 0,0 0 0 16,0-1-4-16,7-2-18 15,-3 0-47-15,-1 0-84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1:05.508"/>
    </inkml:context>
    <inkml:brush xml:id="br0">
      <inkml:brushProperty name="width" value="0.05292" units="cm"/>
      <inkml:brushProperty name="height" value="0.05292" units="cm"/>
      <inkml:brushProperty name="color" value="#FF0000"/>
    </inkml:brush>
  </inkml:definitions>
  <inkml:trace contextRef="#ctx0" brushRef="#br0">5041 8874 315 0,'0'0'9'15,"0"0"-5"-15,0 0-1 16,0 0-3-16,0 0 6 15,0 0-5-15,0 0 12 16,170-48 2-16,-65 26-2 16,23-7 8-16,24-7-7 15,15-4 6-15,10 0-1 16,-2 1-3-16,-3 7-11 16,-14 4-5-16,-23 5 5 15,-18 7-4-15,-35 6-1 16,-27 5 0-16,-25 2 0 0,-24 3-5 15,-6 0-22 1,-28 4-33-16,-46 10 42 0,-27 3-3 16,-23 6-29-16,-10 1 20 15,-5 1 18-15,-7 5 11 16,-8 3-1-16,2-1-2 16,-3 1 5-16,10-3-1 15,13-1 16-15,14-2-9 16,15-7 18-16,25 2-7 15,20-7-10-15,18-1-3 16,20-3 2-16,16-6-7 16,4-1-11-16,12-4-4 0,40 0 15 15,29-7 22-15,32-12 7 16,26-7-13-16,17-6 6 16,15-5 1-16,8-6-4 15,1-1-3-15,-1 3-5 16,-14 7-7-16,-17 6-4 15,-30 10 2-15,-33 8-2 16,-31 5 0-16,-29 5-6 16,-25 0-7-16,0 0-39 15,-25 5 35-15,-26 7 14 16,-16 1-22-16,-2 1-10 16,-1-2-23-16,0 1-115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8:53.310"/>
    </inkml:context>
    <inkml:brush xml:id="br0">
      <inkml:brushProperty name="width" value="0.05292" units="cm"/>
      <inkml:brushProperty name="height" value="0.05292" units="cm"/>
      <inkml:brushProperty name="color" value="#FF0000"/>
    </inkml:brush>
  </inkml:definitions>
  <inkml:trace contextRef="#ctx0" brushRef="#br0">5865 6106 134 0,'0'0'60'16,"0"0"-57"-16,0 0-1 15,0 0 5-15,0 0 28 16,0 0-9-16,0 0-13 16,0 0-5-16,0 1-3 15,0-1-4-15,0 0-1 16,0 0-2-16,0 0 2 15,0 2 3-15,0-2 0 0,0 0 7 16,0 0 3 0,0 0 3-16,0 0 2 0,0 0-13 15,0 0 3-15,0 0-4 16,0 0-1-16,0 0-3 16,0 0 3-16,0 0 3 15,0 0-1-15,0 0-4 16,0 0 1-16,0 1-2 15,0 0 0-15,17 1 0 16,24 1 0-16,21-3 4 16,34 0 10-16,38 0-4 15,38 0-7-15,45-6 1 16,31 0-4-16,31 3-7 16,19 3 7-16,6 0-12 0,7 0-24 15,7 3-36-15,1 4-29 16</inkml:trace>
  <inkml:trace contextRef="#ctx0" brushRef="#br0" timeOffset="4184.2312">3927 9204 261 0,'0'0'14'0,"0"0"-7"15,0 0 20-15,0 0-10 16,0 0 6-16,0 0-4 16,0 0 1-16,0 0-6 15,0-3-3-15,0 3-10 16,-3 14 13-16,-6 3 11 16,0 2-9-16,0 4-7 15,2-4 5-15,4-1-13 16,1-3 1-16,2-5-1 15,0-3 1-15,0-3-2 16,0-2 4-16,0-2 2 16,0 0 21-16,5 0 7 15,23-6-1-15,11-8-6 16,16-5-8-16,11-6-11 16,5-2 0-16,13-6 0 0,4-1-5 15,4 0 0-15,-1 0 3 16,-7 4-6-16,-14 5 1 15,-18 6-1-15,-16 6 0 16,-18 5 0-16,-11 4 0 16,-5 2-4-16,-2 2-11 15,0 0-12-15,0 0-40 16,-5 0-50-16,-17 6-43 16</inkml:trace>
  <inkml:trace contextRef="#ctx0" brushRef="#br0" timeOffset="4908.4716">3778 10406 441 0,'0'0'19'0,"0"0"-18"16,0 0-1-16,0 0 5 16,0 0 5-16,0 0 28 0,103 24 2 15,-48-24-8 1,12-13 5-16,8-4-21 0,8-6-6 16,2-4 8-16,-3-2-1 15,-3-4-1-15,-6-4-4 16,-10-2-6-1,-9 0-5-15,-5 3 3 0,-15 9-4 16,-13 10 0-16,-9 8-4 16,-3 2-11-16,-9 4-54 15,0 3-20-15,0 0-155 16</inkml:trace>
  <inkml:trace contextRef="#ctx0" brushRef="#br0" timeOffset="6166.4401">3860 11676 414 0,'0'0'34'0,"0"0"-34"15,0 0 1-15,0 0 4 16,0 0 2-16,0 0-5 15,0 0 4-15,6 13 8 16,31-14 9-16,9-14-4 16,17-6-5-16,16-6 1 15,6-9-9-15,9-6 8 16,0-1-13-16,-3 0 13 16,-9 1-13-16,-6 2 8 15,-12 5-6-15,-18 6-3 16,-13 8 1-16,-13 10-2 15,-10 5 1-15,-4 5 0 16,-3 1-12-16,0-1-1 0,-3 1-17 16,0 0-18-16,0 0-29 15,0-3-112-15</inkml:trace>
  <inkml:trace contextRef="#ctx0" brushRef="#br0" timeOffset="8288.4837">7947 11548 318 0,'0'0'91'0,"0"0"-91"15,0 0-7-15,0 0 7 16,0 0 13-16,0 0 2 15,-6 0 2-15,24 0-9 16,7 0 4-16,9 0 3 16,12 0 2-16,19 0 4 15,18 0 4-15,22 0 15 16,20 0-19-16,24 0-4 16,11 0-13-16,14 0 0 15,7 0-3-15,2 3 5 16,-2 3-3-16,-7-1 1 15,-8 0 4-15,-16 0 5 16,-16-1-7-16,-21-1 7 0,-15 0-12 16,-22-1 0-1,-13-1 0-15,-21-1 0 0,-17 0 0 16,-12 0-1-16,-5 0 2 16,-8 0 3-16,0 0 25 15,0 0 10-15,0 0-24 16,0 0-11-16,0 0-2 15,0 0 1-15,0 0-3 16,0 0-1-16,0 0-12 16,0 0-28-16,6 0-26 15,7 0-33-15,-1-3-135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1:44.636"/>
    </inkml:context>
    <inkml:brush xml:id="br0">
      <inkml:brushProperty name="width" value="0.05292" units="cm"/>
      <inkml:brushProperty name="height" value="0.05292" units="cm"/>
      <inkml:brushProperty name="color" value="#FF0000"/>
    </inkml:brush>
  </inkml:definitions>
  <inkml:trace contextRef="#ctx0" brushRef="#br0">7599 10634 110 0,'0'0'64'15,"0"0"-53"-15,0 0 11 16,0 0 8-16,0 0-9 16,0 0 14-16,0 0-11 15,0 0 5-15,15 0 8 16,-15 0-11-16,0 0-2 16,0 0-10-16,0 0-5 0,0 0-4 15,0 0 1-15,0 0 0 16,0 0-4-16,0 0 8 15,0 0-6-15,0 0-4 16,0 0 0-16,0 0-1 16,0 0 1-16,0 0-2 15,0 0-1-15,0 0 3 16,-6 0 0-16,-3 0 4 16,-3 0-3-16,-4 0 0 15,-1 0 1-15,-3 0-4 16,-3 0 2-16,1 0-1 15,-4 0 1-15,0 0 1 16,2 0-1-16,2 0 0 0,0 0 0 16,3 0 4-16,4 0-6 15,0 0 2-15,2 0-3 16,-8 0 3-16,6-2 0 16,-3 1 0-16,-3-1-5 15,2 1 4-15,-2 1-1 16,-1-2 2-16,2 2 0 15,-2-2 3-15,1 1-3 16,4-1 2-16,0-1-1 16,-1 2-1-16,3-2 1 15,-6 1-2-15,0 1 0 16,-4 0 1-16,-5 0 0 16,0-2 0-16,2 1 0 0,-8 0 4 15,0 1-4-15,2 1 0 16,1 0 0-16,3 0 0 15,-1 0 0-15,4 0 0 16,3 0 3-16,-4 0-3 16,2 0 0-16,1 0 0 15,0 0 3-15,-2 0-3 16,3 0 0-16,-7 0 0 16,5 0 0-16,-4 0-7 15,-5 0 7-15,11 0 3 16,-6 0-1-16,0 0 0 15,3 0-2-15,2 0 5 16,0 0-5-16,-1 0 1 16,8 0 0-16,-4 0 2 15,6 0-2-15,1 0-1 0,-3 0 0 16,1 0 1-16,1 0-1 16,-1 0 1-16,0 1-1 15,-4-1 1-15,4 0 5 16,-2 0-6-16,2 0 0 15,-5 0-1-15,-3 0 5 16,4 0-7-16,0 0 7 16,5 0-8-16,-1 0 7 15,-1 0-3-15,-2 0 0 16,3 0 2-16,-4 0-2 16,5 0 0-16,-4 0 0 0,7 0-2 15,-5-1 2-15,2 1 0 16,4-1 1-16,-6 0-1 15,6-1 0-15,0 1 0 16,-9-1 0-16,0 0 0 16,2 0 1-16,-1 1-1 15,1-1 0-15,1 0-1 16,2 2 2-16,4-3 0 16,3 3 2-16,0 0-2 15,0-2-2-15,6 2 1 16,-2-1-3-16,-3 0 3 15,0 1 5-15,-1 0-5 16,0-2 0-16,-1 2 1 16,-4-1-1-16,1-1 4 0,1 2-7 15,-4-1 11-15,4 1-15 16,-2-2 14-16,1 2-4 16,-2 0-3-16,-3-2-1 15,0 2-2-15,-3 0 0 16,2 0 5-16,-3 0-2 15,-3 0 5-15,0 0-4 16,-3 0-2-16,-2 0-2 16,2 0 3-16,1 0 2 15,0 0-1-15,0 0-1 0,6 0 2 16,-4 0-1-16,-5 0 1 16,6 0-2-16,-4 0-2 15,1 0 2-15,3 0 2 16,0 0 1-16,2 0-2 15,1 0-1-15,-1 0 1 16,2 0 1-16,-2 0-2 16,-3 0 0-16,-4 2-2 15,4 1 7-15,-2 2-11 16,6-3 12-16,2 0-11 16,2 1 10-16,1 1-5 15,4-3 0-15,3 1-5 16,2-1 5-16,5 0-4 15,-7 1 1-15,3 1-1 16,-1 0 1-16,1 1 0 16,-3 0 3-16,1 0 0 15,-2 1 3-15,-2 0-2 0,4 0-1 16,-5 1-1-16,1-1 1 16,-1 3 4-16,1 1-4 15,-3 1 2-15,0-1-1 16,3 1-1-16,-1-2 6 15,-1 2-5-15,1 1-1 16,2 2 0-16,-1 2 2 16,-1-1-2-16,7-3 0 15,0 0 0-15,3 0 0 16,0-1-4-16,0 2 4 0,0-2 0 16,3 0 0-16,0 0 6 15,0-2-6-15,0 2-4 16,0-1 4-16,0 2 2 15,0 0-2-15,0-1 0 16,0-1 0-16,0 1 8 16,0 0-8-16,0 0-6 15,3-2 6-15,3-1-1 16,-2 2 1-16,1-1 1 16,1 2-1-16,-3 0 1 15,0-1-1-15,-3-1 0 16,3 1 8-16,1 2-8 15,-2-3-4-15,1 2 4 16,-2 0 5-16,2-2-5 16,2 3-5-16,-1-3 5 0,1 1 1 15,2 1-1-15,2-3 0 16,-1 4 0-16,-4-1 1 16,5-2-1-16,-5 0 0 15,4 1 1-15,-2 0-1 16,0 0-1-16,4-1 1 15,-2 0 1-15,-1-1-1 16,1-2 0-16,5 2 0 16,-4-2-1-16,3 0 3 15,-3-1-4-15,0 2 4 16,4-2 2-16,-2 1-4 16,-2 0-3-16,7 0 3 0,-2-1 3 15,2 1-3-15,-1 0 0 16,3-1 0-16,-5-1-1 15,5 0-1-15,-3 2 0 16,-2-2 2-16,-2 2 4 16,2-3-2-16,-1 3-1 15,-3-1-1-15,3-2-3 16,2 4 3-16,-5-3 2 16,4 1-2-16,-1 0 1 15,4 0-1-15,1 1 0 16,2-1-1-16,3-2 1 15,1 3 2-15,1-3-1 16,-5 0 1-16,5 3-2 16,-6-2 1-16,1 0-1 15,2-2-1-15,-6 2 1 0,-3-2-2 16,6 0 4-16,-2 1-2 16,5 1 0-16,6-3 4 15,1 3-3-15,5-3-1 16,0 0 0-16,0 0 3 15,-6 0-1-15,-2 3-3 16,0-1 1-16,-1 1 0 16,-3-2 0-16,3 1 1 15,0-1-2-15,-5 1 0 16,5-1 1-16,-6 0 1 0,4 0-1 16,-5 1 0-1,2 0 1-15,-5-2-1 0,3 1 0 16,3-1 0-16,-7 3-1 15,11-2 3-15,-3 2 0 16,3-2-2-16,6 2-2 16,-3-2 2-16,-4 2 0 15,0 1-1-15,-4-2 1 16,2 1-1-16,-2 1 1 16,-2-1-1-16,2 2 1 15,1-2-3-15,-1-1 3 16,5-1 3-16,3 2-2 15,4-3 0-15,6 2-1 0,2-1 0 16,10-1 0-16,2 0 0 16,-5 0 0-16,5 0 0 15,-9 0 0-15,1 0 0 16,-3 0-1-16,2 0 2 16,1-1-2-16,-2-2 1 15,1 1 0-15,-7-1 1 16,1 0-1-16,4 0-2 15,-5 1 2-15,2-2 0 16,-7 2-5-16,0 1 5 16,-5-2 1-16,0 1-1 15,2 0 0-15,3-1 0 0,-3 0 0 16,1 0 0 0,2 2 0-16,3-3 0 0,1 1 1 15,3-2-1-15,1 2 2 16,-1-3-4-16,-3 2 2 15,-4 0 0-15,-6 1 0 16,-3-2 0-16,4 1 0 16,-3-1 0-16,7 2 3 15,-1-2-3-15,-1 1 0 16,0-1 0-16,-2 0 0 16,1 1 0-16,-1-2 0 15,2 2 0-15,-2 0 0 16,-5 0-3-16,-3-1 2 15,2 1 1-15,-5-1 1 16,4 1 1-16,-3-1-1 0,-3-3 0 16,1 5-2-1,-2-1 3-15,1-1-2 0,0-3 0 16,-5 2-5-16,5-2 5 16,2 0 3-16,-2 1-3 15,4 1 0-15,-4-2 1 16,-2 0-1-16,1 0 0 15,-2 0-2-15,-2 0-2 16,2 2 3-16,0-3 1 16,-1-2 0-16,2 2-2 15,-1-2 0-15,2-1 2 16,-3 0 0-16,1 1-2 16,-1-1 0-16,-4 2 2 15,2 0-1-15,-3 2 1 0,0-1 0 16,-3 2 0-16,0 0 4 15,0 2-6-15,0-1 4 16,0-1 5-16,0 0-3 16,0 0-4-16,0-2 0 15,0 1 2-15,0-1-2 16,0-4-1-16,0 4 1 16,-8-2 0-16,0 4-2 15,-4-2 0-15,3 2 4 16,-3 2-4-16,3-3 2 15,-2 4 0-15,1-1 2 16,1 0 0-16,-2 1 5 16,1-1-2-16,-2 2-10 0,-4 1 9 15,2-3-10-15,-6 3 6 16,0 0-3-16,-8-2 3 16,-2 2 0-16,0-1 3 15,0-2-3-15,0 1 1 16,-4 2 4-16,2-4-10 15,3 5 8-15,-1-2-3 16,9 0 4-16,-4 3-4 16,4 0 3-16,6 0-3 15,-1 0 2-15,5 0-2 0,4 0 0 16,-3 0 3-16,-1 0-3 16,-1 0 1-16,2 0-3 15,-1 0 7-15,5 0-2 16,-4 0-2-16,7 0 9 15,3 0-9-15,0 0 5 16,0 0-1-16,0 0 0 16,0 0-3-16,0 0-2 15,0 0 0-15,0 0 0 16,0 0-2-16,0 0-4 16,0 0-22-16,0 0-51 15,0 0-105-15</inkml:trace>
  <inkml:trace contextRef="#ctx0" brushRef="#br0" timeOffset="1303.0372">8467 11639 50 0,'0'0'11'15,"0"0"19"-15,0 0 7 16,0 0-22-16,0 0 6 16,0 0 9-16,0 0-10 15,18 7 2-15,-12-7-9 16,-1 0-4-16,2 0 8 15,6 0 8-15,1 0 3 0,7-3-6 16,7-5-7 0,5 1-1-16,6-3-9 0,10-3 1 15,6-2 0-15,17-3-5 16,4-3-1-16,3-4-1 16,-6 5-3-16,-15-1 2 15,-13 7-16-15,-8 3-16 16,-10 4-10-16,0 2 6 15,-6 2-55-15</inkml:trace>
  <inkml:trace contextRef="#ctx0" brushRef="#br0" timeOffset="1791.4598">8530 12082 372 0,'0'0'38'0,"0"0"-38"0,0 0-4 15,0 0 4 1,176-47 8-16,-98 34-5 0,14-4-1 16,12-2-2-16,1 0 0 15,4-1-22-15,-2 1-38 16,-4-1-21-16,-8 5-15 15</inkml:trace>
  <inkml:trace contextRef="#ctx0" brushRef="#br0" timeOffset="2497.6251">8260 13072 160 0,'0'0'292'16,"0"0"-265"-16,0 0-26 15,0 0 8-15,0 0 21 16,0 0-14-16,0 3 0 16,6-3-5-16,15 0-4 15,15 0-1-15,16-7-6 16,12-10-5-16,18-5-26 0,10-7-43 16,8-7-77-16</inkml:trace>
  <inkml:trace contextRef="#ctx0" brushRef="#br0" timeOffset="9536.2981">9441 13579 283 0,'0'0'31'0,"0"0"-31"0,0 0-3 15,0 0 3-15,0 0 8 16,0 0 16-16,0 0 5 16,-108-17-20-16,97 16-6 15,-3-1-2-15,-5-1-1 16,-9 1 4-16,-8-1-6 16,0 0 7-16,-10 0-5 15,1-1 5-15,-5 0-2 16,-4-1 10-16,4 1-12 15,-2 1 7-15,2-2 0 16,2 2-1-16,3-2-3 0,2 2 11 16,3 2-12-1,4-2 0-15,-3 1 2 0,-1 0-3 16,-3 2-2-16,-2-3 3 16,2 3-1-16,-4-1-2 15,-2 0-1-15,0 1 0 16,-2 0 2-16,-1 0-1 15,1 0 0-15,2 0 0 16,0 0 0-16,7 0 3 16,-4 0-3-16,4 0 4 15,0 0-1-15,-4 0-1 16,4 0 1-16,-1 0 0 0,0 0-6 16,4 0 6-1,-3 0-6-15,5-2 7 0,-2 2-5 16,-2-3 2-1,-4 3-1-15,-1 0 4 0,2-1-4 16,-5 0 2-16,7 0-7 16,0 1 5-16,-1-2 0 15,-2 2 1-15,-1-2 5 16,1 2-5-16,-1 0 0 16,4 0 9-16,2 0-10 15,0 0 3-15,-2 0-3 16,6 0 0-16,-2-3 0 15,3 3 1-15,1 0 5 16,-2-2-2-16,2 2 1 16,-5 0-4-16,3 0-2 0,-1 0 2 15,3 0 3-15,-4 0 1 16,4 0-1-16,-5 0-1 16,2 0 3-16,4-2-6 15,0 1 5-15,0 0-4 16,4-1 1-16,-4-1-2 15,-2 0 4-15,4 0 7 16,0 1-9-16,-6-1 12 16,2 0-6-16,-8 2-2 15,0-1-4-15,-5-1 0 16,2 3 10-16,-8 0-3 16,5-3-2-16,1 3 0 0,3-2-5 15,-1 0 6 1,4 1-1-16,5 1 1 0,-3-2-2 15,7 2-5-15,-3 0 1 16,2 0-1-16,4 0-1 16,-1 0-2-16,1 0 2 15,0 0 1-15,0 0 4 16,-6 2-5-16,5 3-6 16,-2-2 6-16,0-3 8 15,-2 3-8-15,8 0-1 16,-3 0 1-16,0 0 0 15,-1 2 1-15,4 0-1 16,-1-2 1-16,1-1-1 16,-3 0 0-16,3 3-1 15,0-1 1-15,-1-2 1 0,1 2-1 16,-1-1-1-16,7 1 1 16,-3 0 0-16,2-1-1 15,5 1 0-15,-2-1 1 16,4 2 0-16,0-3-3 15,3 1 6-15,-1 1-3 16,4-2 0-16,-3 1 0 16,6 0 0-16,-5 1 1 15,2 0-1-15,-2-1-1 16,5 0 1-16,-2 0 1 0,5-3-1 16,-4 2 0-1,4 3-6-15,-2-1 6 0,-1-1 6 16,2 4-6-16,-1 0 0 15,-5 1 1-15,7 2 0 16,-6-1 3-16,6 3-4 16,-2 0-2-16,2-2 2 15,-2 4 0-15,2-1-1 16,-2-1 1-16,1 3 0 16,-1 2 0-16,2 2-1 15,0 0 3-15,3-2-2 16,0 0 0-16,0-1-1 15,0 1 1-15,0-3 0 16,3 2 1-16,0-2 2 16,6 1-3-16,-6 1 0 0,7 1 1 15,-2-1-1-15,-2 1 1 16,9 0 0-16,-6 0-1 16,3-1 0-16,1 1 0 15,-2-3 3-15,1 1-6 16,2-2 6-16,0 1 0 15,5-2-3-15,-1 0-2 16,2 1 2-16,0 0-3 16,1-1 3-16,5-2 3 15,2 1-2-15,5-1-1 16,1-2 0-16,8 0-2 16,-8-1 2-16,1-2 1 0,-1 0 0 15,0-1-1-15,-1-1 0 16,-6-1 0-16,1 1 0 15,-1 1 0-15,-2-1 0 16,4-1 0-16,-4-1 1 16,2 2-1-16,-2 0 0 15,2-3 2-15,3 1-2 16,4 2 0-16,-1-3 5 16,1 1-5-16,-1 2 1 15,0-3-1-15,4 3 1 16,-7-1-1-16,0 0 0 15,-2 1-1-15,-1-1 1 16,6 0 0-16,0 1 0 0,4 0 1 16,2-1-1-16,1 0 0 15,5 0 0-15,4 1 1 16,0-1-1-16,-4 1 0 16,6 0-1-16,-5 1 2 15,0-2-2-15,-1 1 1 16,-2 1-2-16,-4-1 0 15,-2-1-1-15,-5 0 3 16,-7 1 0-16,0-2 0 16,-4 0 3-16,9 0-3 15,0 1 0-15,4 0 1 16,5-1-1-16,0 1 0 16,4-1 1-16,2-1-1 15,1 1 0-15,0 0 0 0,0 1 1 16,1-1-1-16,2 2-1 15,-6 2 1-15,3-4-1 16,2 3 0-16,0-1 1 16,2 0 0-16,3 0 0 15,-1-2-3-15,-1 1 3 16,2 1-3-16,-3-1 3 16,5-2 1-16,0 3 3 15,0-1-4-15,-2-1 0 16,-3 3 1-16,-4-2-1 15,-7 3 0-15,3 0-1 16,-2-3-1-16,-6 1 2 16,4 1-1-16,-7-1 1 0,3 2 1 15,1-3 2-15,-2 2-3 16,1-1 0-16,0-2 0 16,-1 1-3-16,1 0 2 15,2 1 1-15,-5 0 1 16,7 0-1-16,-2-2 0 15,2 2-1-15,7 0 2 16,-2-2-1-16,5-1 0 16,-2 3 0-16,-1-3 0 15,1 0 0-15,-4 0 0 0,-2 0 0 16,3 0-4-16,-1 0 1 16,-1 0-2-16,2 0 5 15,-1 0 0-15,2-4-2 16,3 1-1-16,-1 0 2 15,-1-1-3-15,-1 1 4 16,0-2-2-16,-7-1 1 16,1 1 0-16,0-1-8 15,-7-1 9-15,5 2-4 16,-2-2 6-16,-1 2-6 16,-3 0 4-16,3-2-1 15,-5-1-5-15,-1 1 6 16,-2 0 0-16,-1 0 0 15,-2-1-1-15,-2-1 1 16,-5 1-2-16,3-3 4 16,0 1-4-16,-2-2 4 0,2-2-7 15,6 0 11-15,-6-2-12 16,6-1 12-16,-2 2-12 16,-5-1 11-16,-1 1-5 15,-4 1 0-15,-5-2 0 16,2 3 0-16,-7-4-2 15,-2 0 4-15,0 2 2 16,0-2-3-16,0-2 3 16,0-3-4-16,0 1-1 15,0-4 0-15,0-1-3 16,0 0 8-16,0 1-3 16,0 0 2-16,-5 4 0 15,-3 3-3-15,-5 2 0 0,-3 4 1 16,-1 2 3-16,-2-2-3 15,1 3 4-15,0-4-5 16,2 4-1-16,-5-5-3 16,0 3 3-16,0-1 0 15,-4 0 1-15,-5-1-2 16,0 0 0-16,-3 4-2 16,0-2 4-16,2 2 1 15,4 1 0-15,5-1-1 16,1 2 5-16,5-1-4 15,-2 5 3-15,0-1-1 16,5-1 5-16,2 3-2 0,5 2-4 16,-4-3 4-16,-2 3-6 15,-6-2 0-15,-2 2 0 16,-2-1 0-16,1 1-2 16,-4 0 3-16,1 0-6 15,-10 0 5-15,-8 0-10 16,-7 0-41-16,-1 0-56 15,-2 0-217-15</inkml:trace>
  <inkml:trace contextRef="#ctx0" brushRef="#br0" timeOffset="14606.5417">5542 14850 3 0,'0'0'85'16,"0"0"-69"-16,0 0 2 16,0 0 27-16,0 0-7 15,0 0-17-15,0 0 1 16,0-16 0-16,0 16-5 16,2 0-8-16,-2 0 15 15,6 0-1-15,0 0-13 16,4 0 14-16,11 16-4 15,1 6 11-15,7 11-14 16,-4 7-3-16,1 2-4 16,-7 3-3-16,0-1 8 15,-2 1-7-15,2-1-8 16,-2-2 8-16,-3-1-4 16,0-1-4-16,-2-1 3 15,-5 0-2-15,-2-5 0 0,-2-2 2 16,1-3-3-16,-1-6 0 15,-3 2-41-15,0-6 41 16,0-5 2-16,0-4-2 16,0-5 0-16,0-3-2 15,0 1-6-15,0-3-16 16,0 0-18-16,0 0-26 16,0-8-45-16</inkml:trace>
  <inkml:trace contextRef="#ctx0" brushRef="#br0" timeOffset="15229.0428">5693 15533 387 0,'0'0'75'16,"0"0"-75"-16,0 0-3 15,0 0 3-15,0 0 13 16,0 0-6-16,-24 40-4 16,24-25 0-16,0 2-3 15,12-2 0-15,1-2 2 16,1 0-2-16,4-5 1 0,-2-3-1 15,2-2 7-15,2-3-7 16,0 0 4-16,3 0-2 16,5-8 0-16,-7-6-2 15,0-3-1 1,-8-2 1-16,-1-6 0 0,-4 2-1 16,-4-3 0-16,2 5 1 15,-3 4 0-15,-2 8 1 16,1 1-1-16,1 6 0 15,3-1 1-15,-6 3 2 16,0 0-1-16,0 0 4 16,0 0-5-16,0 0-1 15,0 0-3-15,0 0-13 16,0-3-29-16,6 0-53 16,0 0-74-16</inkml:trace>
  <inkml:trace contextRef="#ctx0" brushRef="#br0" timeOffset="15443.2658">6144 15461 251 0,'0'0'0'15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2:05.195"/>
    </inkml:context>
    <inkml:brush xml:id="br0">
      <inkml:brushProperty name="width" value="0.05292" units="cm"/>
      <inkml:brushProperty name="height" value="0.05292" units="cm"/>
      <inkml:brushProperty name="color" value="#FF0000"/>
    </inkml:brush>
  </inkml:definitions>
  <inkml:trace contextRef="#ctx0" brushRef="#br0">561 2914 53 0,'0'0'456'16,"0"0"-453"-16,0 0 0 15,0 0-2-15,0 0 10 16,0 0-7-16,0 0-4 0,13-2 7 16,32 19-6-16,13 12 2 15,13 11 3-15,4 12 1 16,4 7 3-16,5 7-9 16,-4 0 0-16,5-1-1 15,-3-7 0-15,-1-6 0 16,-10-12-15-16,-18-9-19 15,-13-9-4-15,-16-9-5 16,-11-9-15-16,-10-4-7 16,-3-6 14-16</inkml:trace>
  <inkml:trace contextRef="#ctx0" brushRef="#br0" timeOffset="256.2157">1305 3091 194 0,'0'0'242'0,"0"0"-231"16,0 0 22-16,0 0-1 16,0 0-10-16,0 0-20 15,0-7-2-15,0 33 0 16,-12 12 15-16,-14 9 3 16,-11 2-2-16,-6 3-11 15,1-3-1-15,2-5 3 16,6-8-5-16,7-7 4 15,9-7-5-15,3-7-1 16,12-6-17-16,3-7-40 16,0-2-65-16,-3-9-30 15</inkml:trace>
  <inkml:trace contextRef="#ctx0" brushRef="#br0" timeOffset="463.5171">561 3355 475 0,'0'0'36'0,"0"0"4"15,0 0-6-15,0 0-20 16,0 0-13-16,192-34 6 16,-92 17-6-16,4-7 0 15,8-2-1-15,-6-4-42 16,-14-3-63-16,-20-10-99 15</inkml:trace>
  <inkml:trace contextRef="#ctx0" brushRef="#br0" timeOffset="1030.9338">1112 2764 300 0,'0'0'70'15,"-152"-9"-64"-15,75 9 3 16,-8 0 8-16,2 4 11 15,-6 8-10-15,1 6-5 16,-3 6 2-16,0 9-2 16,3 5-6-16,0 12 2 15,16 11-8-15,19 11 8 0,23 12-4 16,17 0 3-16,4-5-8 16,9-9 0-16,0-7-9 15,4-10 9-15,42-3 3 16,29-5 16-16,32-5-12 15,17-3-7-15,22-4 4 16,9-3-3-16,8-6 0 16,2-7-1-16,-8-10 7 15,-9-7-7-15,-6-12 0 16,-10-12 2-16,-11-6 3 16,-12-7-4-16,-8-5 4 15,-12-4 2-15,-12-7-2 16,-8-10 2-16,-10-1-4 0,-8-5 9 15,-14-2 5-15,-8 1-5 16,-13 0 9-16,-7 5-13 16,-9 7 8-16,0 7-11 15,-13 4 4-15,-25 5-3 16,-15 3-1-16,-16 2 10 16,-6 4-5-16,-11 3-8 15,-2 6 1-15,-5 3 1 16,-7 6-4-16,-1 3-1 15,-2 7-1-15,-3 5-7 16,5 0 3-16,2 10-29 16,7 7-4-16,11 2-20 15,8 3-15-15,10 3-8 16,16-4-54-16</inkml:trace>
  <inkml:trace contextRef="#ctx0" brushRef="#br0" timeOffset="1359.3382">1339 2888 408 0,'0'0'6'0,"0"0"-4"0,0 0 1 16,0 0 1-16,0 0 3 16,-119 58 9-16,86-21 6 15,3 8-14-15,-1 4 4 16,1 4-6-16,-3 0-6 16,2-4 1-16,-2-6-1 15,3-5 0-15,2-10-9 16,-2-7-9-16,0-6-30 15,-10-8-34-15,-11-7-69 16</inkml:trace>
  <inkml:trace contextRef="#ctx0" brushRef="#br0" timeOffset="1676.9249">92 3188 149 0,'0'0'281'0,"0"0"-276"16,0 0-4-16,0 0-1 16,246 0 10-16,-92 10 13 15,25 1 17-15,16 2-8 16,2 2-12-16,-10 3-14 16,-22-1-6-16,-20 0 0 15,-32-2 0-15,-26-5 0 16,-31 0-1-16,-18-3-16 15,-19-3 2-15,-7-1-7 0,-12 0 6 16,0-3 2-16,0 0 14 16,0 0 10-16,-24 0-8 15,-7 0-2-15,-2 0-13 16,-3 0-38-16,-1 0-64 16</inkml:trace>
  <inkml:trace contextRef="#ctx0" brushRef="#br0" timeOffset="5759.4698">7307 2839 223 0,'0'0'6'15,"261"-4"7"-15,-99 2 1 16,13 2 22-16,9 0-2 16,0 0 5-16,1 0-9 15,11 5 1-15,5 1-20 16,14 2-3-16,18-1 9 16,5 2-7-16,9 0 1 15,9 2 9-15,-5 1-3 16,2-1-10-16,-1-1 7 0,-6-2-4 15,-1-3 5-15,-4 2 0 16,-12-4-9-16,-6-1-1 16,-17 0-3-16,-18-2 0 15,-18 2 2-15,-9-1-1 16,-16 3-3-16,-11-4 0 16,-21 1 1-16,-22-1 3 15,-19 0-4-15,-14 0 0 16,-13 0 0-16,-13 0-2 15,-13 0-4-15,-15-3-14 16,-4-4 13-16,-37 0-58 16,-36-6-65-16,-39 1-67 15</inkml:trace>
  <inkml:trace contextRef="#ctx0" brushRef="#br0" timeOffset="6226.5284">7489 2926 306 0,'0'0'8'0,"0"0"-8"0,0 0-20 16,0 0 20-16,224 22 40 16,-89-17 5-16,23-2-5 15,18 0-13-15,12 2-4 16,21 1-6-16,13-1-7 16,12 3 0-16,17-2 2 15,7 2-11-15,2-1 8 16,4-2-3-16,-17 3-6 15,-14-2 5-15,-17 1-5 16,-22-2 12-16,-31-2-4 16,-20-1 2-16,-30 0 14 15,-25-2-11-15,-25 0-5 0,-29 0-8 16,-22 0 3 0,-9 0 5-16,-3 0-6 0,0 0 12 15,0-2-4-15,0 0-10 16,-29-2-21-16,-15-2-95 15,-6-1-167-15</inkml:trace>
  <inkml:trace contextRef="#ctx0" brushRef="#br0" timeOffset="7095.6022">22731 1914 643 0,'0'0'0'0,"0"0"-14"15,0 0-6-15,0 0 17 16,-4 53 3-16,4-3 26 15,19 14 20-15,4 12-25 16,-3 6-11-16,-4 1-5 16,-10 1-5-16,1-6 0 15,-7-11 2-15,0-12-2 16,0-13-14-16,0-8-2 16,1-9-1-16,10-8-39 15,1-6-36-15,6-8-76 0</inkml:trace>
  <inkml:trace contextRef="#ctx0" brushRef="#br0" timeOffset="7677.9238">23392 2321 243 0,'0'0'306'0,"0"0"-306"16,0 0 2-16,0 0 5 15,-16 49 8-15,11-19 4 0,1 4-8 16,1 1 1 0,-3-1-10-16,4 0-2 0,-1-4 1 15,-4-7-2 1,5-3 8-16,-1-7-6 0,0-5-1 16,3-4 0-16,0-4 5 15,0 0 8-15,0-8 0 16,0-12-13-16,18-11-32 15,12-3 22-15,9-2 5 16,0 5 5-16,-3 8-2 16,-10 10 8-16,-6 5-6 15,-8 5 0-15,-6 3-5 16,5 0 0-16,1 2 5 16,6 9 0-16,2 4 1 15,1 2 1-15,-4 2 0 16,0-2 0-16,-1-4 1 15,-7-4-3-15,3-3-3 0,2-4-8 16,1-2-23-16,4-5 0 16,12-12 16-16,1-7-21 15,3-2 27-15,0-2 6 16,1 6 5-16,-9 2 1 16,-7 9 26-16,-11 7 6 15,-6 2 6-15,3 2-28 16,5 0-10-16,2 3 2 15,8 6 4-15,0 3 5 16,4 3-10-16,-1-1 3 16,6 0 1-16,3 1-1 15,5-1-4-15,1-2 0 0,2-4-9 16,0-8-78-16,-7 0-116 16</inkml:trace>
  <inkml:trace contextRef="#ctx0" brushRef="#br0" timeOffset="8112.9317">24499 2140 512 0,'0'0'35'0,"0"0"-29"16,0 0 3-16,0 0-9 0,0 0 4 16,-6 78 13-1,18-23-5-15,1 8-12 16,-1 4 6-16,-1 2-6 0,-10-2 2 15,-1 0 1-15,0-5-3 16,-18-4 0-16,-18-10-6 16,-2-9-12-16,8-10 11 15,10-14 7-15,7-8 0 16,4-5 0-16,-3-2 11 16,-1-14 18-16,2-13-27 15,11-7 1-15,0-8-3 16,12-8 0-16,33-5-3 15,6-1 2-15,7 2 0 16,5 10 1-16,-1 10 2 16,5 11 1-16,-3 9 2 0,-6 4-3 15,-16 5-2 1,-9 4 2-16,-17 1-2 0,-14 0-4 16,-2 1-6-16,-5 6 10 15,-36 5 2-15,-9-1 10 16,-9 2-6-16,4-1-6 15,1 0-33-15,12-4-53 16,12-3-124-16</inkml:trace>
  <inkml:trace contextRef="#ctx0" brushRef="#br0" timeOffset="8783.9095">25289 2339 416 0,'0'0'76'16,"0"0"-56"-16,0 0 20 15,-150 47-5-15,114-27-16 16,11 0-8-16,4 4-6 16,12-2 1-16,9-2-4 15,0-2-2-15,7-3-2 16,20-6-2-16,9-1 1 15,12-8 3-15,5 0 14 16,-2 0 11-16,-2-15-10 16,-7-4 17-16,-6-8-15 15,-12-3 4-15,-8-2-14 0,-16 2 6 16,0 4 1-16,-12 4 5 16,-27 7-9-16,-10 3-10 15,-6 5-4-15,-6 5 1 16,9 2 2-16,4 0-7 15,18 0 3-15,12 0-21 16,14 0-21-16,4 0-16 16,0 0 9-16,19 0-29 15,26 0 54-15,13 0 27 16,5 0 2-16,-2 0 4 16,-6 0-4-16,0-3 6 15,-6 3-6-15,-3 0 1 0,-7 5 3 16,-3 5-1-16,-6 7 16 15,-5 0-3-15,-4-1 4 16,-12 1-7-16,-1-1-1 16,-8-2 1-16,0-2 2 15,0-4 6-15,-15-1-3 16,0-1 5-16,3-3-10 16,4-3-1-16,-2 0 11 15,4-2 13-15,1-9-10 16,5-6-19-16,0-3-7 15,8 0-13-15,22-2-1 16,3 2 3-16,4 3-10 16,6 3-44-16,8 0-4 15,3 2-20-15,8 0-9 16,0-1-125-16</inkml:trace>
  <inkml:trace contextRef="#ctx0" brushRef="#br0" timeOffset="9042.1988">26186 1959 455 0,'0'0'70'15,"0"0"-13"-15,0 0-31 0,0 0-17 16,0 0-9 0,0 0 0-16,19 68 24 0,-13-19 10 15,3 7-19-15,-6 8 1 16,-3-1-14-16,0 0 4 15,-5-2-6-15,-23-10 0 16,-5-7-4-16,0-12-21 16,8-10-10-16,8-9 8 15,3-7-4-15,-5-6-1 16,-1-7-61-16,-4-12-68 16</inkml:trace>
  <inkml:trace contextRef="#ctx0" brushRef="#br0" timeOffset="9578.3879">25892 2330 292 0,'0'0'85'0,"0"0"-20"16,0 0-9-16,0 0-12 0,0 0-25 16,0 0-19-16,82-45 0 15,-19 45-7-15,11 0 7 16,17 5 7-16,13-1-3 16,-2-4-4-16,1 0 21 15,-10 0-11-15,-14-9-9 16,-12-5 2-16,-12-5-1 15,-21-6 5-15,-15 0-7 16,-19 0 0-16,0 3 23 16,-32 5 18-16,-17 5-26 15,-8 4-15-15,-12 8-1 16,2 0 1-16,-4 11 14 16,6 6-13-16,10 4 4 15,7 1-5-15,19 6-1 0,12 1-3 16,17 1 3-1,3-1-3-15,40-3-1 0,12-5-1 16,8-6 2-16,-2-5-4 16,-10-5-1-16,-2-5 6 15,-10-2-10-15,-2-14 6 16,-11-7 6-16,-7-5-1 16,-13-2 2-16,-6 3 18 15,0 8 3-15,0 9 16 16,0 4-7-16,0 4-7 15,0 2-22-15,-9 0-1 16,-9 11-1-16,-1 3-2 16,3 3 3-16,10 2 0 15,6 2 3-15,0 0-3 16,6 2-13-16,26-4-13 0,7-3-9 16,6-4-36-16,-5-7-16 15,-8-5-35-15,-13 0-136 16</inkml:trace>
  <inkml:trace contextRef="#ctx0" brushRef="#br0" timeOffset="10200.1749">26902 2244 306 0,'0'0'85'0,"0"0"-28"15,0 0 35-15,0 0-42 0,0 0-45 16,0 0-3 0,0-6 5-16,3 28 14 0,10 1-9 15,4-1-5 1,3 0 11-16,6-5-14 0,-10-3-3 15,-2-6-1-15,-7-2 0 16,-4-6-1-16,-3 0-3 16,5-2-1-16,3-13 5 15,4-6-64-15,8-5 9 16,2-2-4-16,1 4 19 16,-6 6 40-16,-5 7 1 15,-8 8 17-15,-4 3 15 16,0 0-33-16,0 6 3 15,3 6-3-15,4 5 20 16,5 2-9-16,8 1 5 16,5-2 2-16,5-2-3 15,1-4-6-15,-4-3 16 0,-2-2-5 16,-7-4 2-16,0-3-9 16,1 0 17-16,2-12-1 15,3-9-21-15,-3-11-7 16,-4-5 6-16,-1-5-4 15,-3-8-3-15,0-6-3 16,4-1 3-16,-2 1 1 16,-2 9 1-16,-7 14 21 15,0 14-15-15,-4 14 37 16,-2 5-43-16,0 0-2 16,0 16-28-16,-5 9 23 15,-11 11 5-15,2 8 2 0,1 4 13 16,5 6-9-1,4 3-2-15,4-1 4 0,0-3-2 16,4-8 9-16,17-11-1 16,0-9-5-16,-4-10-4 15,-4-8-5-15,-6-4 4 16,-1-3-8-16,7 0-7 16,3-11-14-16,-1-10-62 15,-5-13-66-15,-10-7-162 16</inkml:trace>
  <inkml:trace contextRef="#ctx0" brushRef="#br0" timeOffset="10362.7344">27272 2096 499 0,'0'0'53'16,"0"0"18"-16,0 0-6 16,0 0-61-16,0 0 4 15,206 0 6-15,-92 0-6 16,18 0-8-16,8 0-25 15,10 0-80-15,6 0-54 16,-3-1 44-16</inkml:trace>
  <inkml:trace contextRef="#ctx0" brushRef="#br0" timeOffset="10587.5616">29089 1989 427 0,'0'0'69'0,"0"0"-59"16,-88 65 49-16,58-25-13 16,7 4-8-16,13 7 0 15,5 2-14-15,2-1-9 16,3-5-14-16,-1-8-1 16,-5-8 0-16,-4-5-13 15,-2-8-45-15,-1-6-15 16,-3-12-76-16,-2 0-166 15</inkml:trace>
  <inkml:trace contextRef="#ctx0" brushRef="#br0" timeOffset="10829.1116">28157 2012 592 0,'0'0'36'16,"0"0"-4"-16,0 0 50 15,133-49-27-15,-24 34-48 16,24 1 11-16,34-2 0 16,27-1-10-16,6-6 12 15,1 0 2-15,-20-4-21 16,-35 7 0-16,-34 3-1 16,-32 6-38-16,-23 6-39 15,-26 5-18-15,-11 0-61 0,-16 2-123 16</inkml:trace>
  <inkml:trace contextRef="#ctx0" brushRef="#br0" timeOffset="11209.2494">29433 2164 216 0,'0'0'39'15,"-51"63"19"-15,37-29-18 0,8-4-21 16,6-4 16-16,0-9-20 16,19-3-1-16,3-6 4 15,6-4-2 1,4-4 14-16,11 0-2 0,5-14-7 16,1-8-8-16,-6-6 2 15,-7-5-9-15,-9-3 6 16,-12 2 3-16,-15 4-7 15,0 7 8-15,-25 6 6 16,-20 7-19-16,-15 6-3 16,-6 4-3-16,4 0 3 15,7 9 4-15,14 2-4 16,16 2-14-16,16-3-28 16,9 1 4-16,9-3-17 15,40 0-14-15,20-6 6 16,13-2-109-16</inkml:trace>
  <inkml:trace contextRef="#ctx0" brushRef="#br0" timeOffset="11677.7484">30176 1930 461 0,'0'0'17'15,"0"0"-13"-15,0 0 0 16,0 0 16-16,-84 63 14 15,65-20-16-15,4 8-9 16,3 8 3-16,-1 10 1 0,-7 7-9 16,-8-1-4-1,-12 1-4-15,-13-12-64 0,-2-11-43 16,6-15-48-16,19-16 83 16,17-11 76-16,7-7 51 15,4-4 44-15,-3-11 28 16,2-11-104-16,3-8-9 15,0-7 12-15,0-8 33 16,20-6-50-16,22-7 3 16,13-9-1-16,13 3 8 15,6 9-14-15,-4 12-1 16,-6 13 4-16,-6 10 4 16,1 6-6-16,-7 7-1 15,6 5 4-15,-5 2 0 0,-6 4 2 16,-11 10-7-16,-22 6 1 15,-14 2 7-15,0 2-4 16,-29-4 12-16,-25-1-13 16,-6-2 3-16,-11-1-1 15,-5-4-5-15,-6 1-23 16,7-3-46-16,12-5-83 16</inkml:trace>
  <inkml:trace contextRef="#ctx0" brushRef="#br0" timeOffset="11899.1712">30650 2106 351 0,'0'0'49'0,"0"0"23"0,-58 65-26 16,39-35-4-16,-2 3-9 15,4-1-17-15,7-1-14 16,1-6-2-16,8-6 2 16,1-7-4-16,0-5-24 15,0-7-61-15,0-2-17 16</inkml:trace>
  <inkml:trace contextRef="#ctx0" brushRef="#br0" timeOffset="12182.3841">30874 2009 208 0,'0'0'73'0,"0"0"-2"16,138 3-22-16,-100-8 2 15,-7-7-21-15,-10-3 1 16,-11-4-19-16,-10-3 25 0,0 3-11 16,-20 4-12-1,-18 4-2-15,-12 6-12 0,-20 5-15 16,-2 6-10-16,-3 12-11 16,17 6-88-16,19 3-55 15</inkml:trace>
  <inkml:trace contextRef="#ctx0" brushRef="#br0" timeOffset="12493.2681">31343 2077 390 0,'0'0'43'0,"0"0"-34"16,0 0 18-16,-175 17-1 15,129 2-6-15,5 3 0 16,14 7 1-16,10 0-5 16,14 2-1-16,3 0-3 15,10-5-2-15,33-2 3 16,9-1-4-16,11-6 11 16,7-4-11-16,-3-8-5 15,-4-5 3-15,-2 0-5 16,-10-8-4-16,-7-8-25 15,-3-2-14-15,-11 2-18 16,-14 1-13-16,-9 2-133 16</inkml:trace>
  <inkml:trace contextRef="#ctx0" brushRef="#br0" timeOffset="49262.7059">2092 4877 210 0,'0'0'61'0,"0"0"-61"0,0 0-39 16,0 0 39-16,0 0 5 16,0 0-3-16,0 0 16 15,0 0-1-15,99 3 3 16,-66-3-1-16,4-3 1 16,6-2 3-16,-4 0-11 15,-3 2-12-15,-9 0 3 16,-11 2-3-16,-7 1 0 15,-3 0 0-15,-6 0-7 16,0 0-8-16,0 0-16 0,-12 1 30 16,-27 9 1-1,-10 3 0-15,-14 2-21 0,-1 0 4 16,0 1 9-16,1 1 8 16,5-2 6-16,9-1-3 15,15-2-1-15,16-4 2 16,10-4-2-16,8-4 2 15,0 0-4-15,21 0 0 16,18 0 12-16,18-4 5 16,10-4 13-16,9-1-19 15,3-1-7-15,-3 0 2 16,-3 1 5-16,-10 1-11 16,-17 2 2-16,-19 2-2 15,-17 2 0-15,-10 2-14 16,-3 0-37-16,-34 4 51 15,-18 7 4-15,-18 3-4 16,0 0-19-16,-6-1 8 16,7 1 2-16,6-2-21 0,16-2-44 15</inkml:trace>
  <inkml:trace contextRef="#ctx0" brushRef="#br0" timeOffset="50343.7765">6513 4865 374 0,'0'0'0'0,"208"-12"-34"0,-90 7 34 16,-1 0 10-16,0 0 18 15,-9 3-9-15,-3-1 7 16,8 0-8-16,-8 1-6 15,-4-1-9-15,-9 2 0 16,-12 1-3-16,-16-3-3 16,-15-1-7-16,-21 4-10 15,-19-1 8-15,-9 1-10 16,0 0-8-16,-37-2 19 16,-23 2 10-16,-20 0-18 15,-23 0-8-15,-18 0-13 16,-9 0-12-16,-16 7-23 15</inkml:trace>
  <inkml:trace contextRef="#ctx0" brushRef="#br0" timeOffset="50673.7313">6020 4882 210 0,'0'0'34'0,"-175"5"-23"0,110 0-8 16,20-2 13-16,21-2 34 15,18 1-14-15,6-1-26 16,12 2-9-16,46-1-1 15,30-2 12-15,30 0 13 16,20 0-7-16,13-1-5 16,16-3-4-16,5 0-8 15,5 0 4-15,-5 2 6 16,-5 0-10-16,-12 1 0 16,-16-1 6-16,-13 0-1 15,-18 1-1-15,-14 0 5 0,-20-2 0 16,-20 0-7-16,-20 0 2 15,-20 2 6-15,-10-2 4 16,-4 3 13-16,0 0 12 16,0 0-5-16,0 0-28 15,-1-2-7-15,-7 1-35 16,1 1-18-16,-2-1-52 16,-9-1-106-16</inkml:trace>
  <inkml:trace contextRef="#ctx0" brushRef="#br0" timeOffset="52024.3789">2197 5915 318 0,'0'0'1'0,"0"0"6"16,0 0 37-16,0 0-29 16,0 0 8-16,0 0-12 15,3-4-11-15,18 4 0 16,10 0 15-16,8-1 3 15,13 1-12-15,0 0 2 0,8 0-4 16,-2 0 1 0,-7 0-2-16,-5 0-2 0,-9 0-1 15,-16 0-1 1,-12 0-9-16,-6 0-5 0,-3 0-22 16,-9 1-19-16,-24 5 56 15,-16 5 0-15,-9-2-14 16,4 3-7-16,-1-3 5 15,9-1 13-15,7-1 2 16,15-2 0-16,12-3-1 0,12-1-8 16,3-1-47-1,36 0-49-15,24 0 65 0</inkml:trace>
  <inkml:trace contextRef="#ctx0" brushRef="#br0" timeOffset="52990.1964">3530 6101 243 0,'0'0'55'0,"0"0"-52"0,0 0 3 15,0 0 31 1,0 0 4-16,0 0-25 0,-25-2 5 16,37-1-14-16,16 2-3 15,20-4 2-15,23 1 3 16,13 0-3-16,23-1 5 15,16 1 3-15,15 1 7 16,9-2-3 0,9 2-8-16,5 0-6 0,-3 1 2 15,1 0-6-15,-12 0 2 16,-17-1-2-16,-14-2 0 16,-16 2-4-16,-22-1 2 15,-17 2-3-15,-24 2-4 16,-19 0-4-16,-13 0-11 15,-5 0 9-15,0-2 2 16,-27 2 6-16,-21 0-6 16,-25 0-24-16,-6 0 14 15,-15 0-13-15,-18 0-4 0,-15 0-4 16,-22 2-14-16,-8 3-34 16,-8-1 32-16,7 1 60 15,1-2 4-15,11 1 56 16,13-2-19-16,14 2-7 15,18 0 4-15,24-4-4 16,27 3 8-16,23-3-10 16,21 0-11-16,6 0 11 15,25 0-14-15,39 0-13 16,35-3 5-16,32-5 14 16,21 2-5-16,21-4 13 0,11 3-5 15,8 0-10-15,2 2-10 16,-15 1-5-16,-16-2-1 15,-38 1-1-15,-28 0-7 16,-33 2-6-16,-22-3 0 16,-20 3 7-16,-13 1 6 15,-9-1 2-15,0 0 14 16,0-1-11-16,0-1 1 16,-18 1-6-16,-1 0-3 15,-2 3-5-15,4-2-9 16,6 1-14-16,-3 2-3 15,1 0-13-15,1 0-22 16,-9-2-29-16</inkml:trace>
  <inkml:trace contextRef="#ctx0" brushRef="#br0" timeOffset="54623.9201">2088 6895 56 0,'0'0'0'16,"0"0"-56"-16</inkml:trace>
  <inkml:trace contextRef="#ctx0" brushRef="#br0" timeOffset="55057.6612">6179 6786 147 0,'0'0'0'0</inkml:trace>
  <inkml:trace contextRef="#ctx0" brushRef="#br0" timeOffset="56040.0198">5751 7698 156 0,'0'0'0'0,"0"0"-5"16</inkml:trace>
  <inkml:trace contextRef="#ctx0" brushRef="#br0" timeOffset="57323.3315">8521 4417 106 0,'0'0'163'0,"0"0"-161"16,0 0 13-16,-3-49 24 15,1 33-4-15,2-3 12 16,-4 2 8-16,3 2-42 16,1 2 17-16,0 2-14 15,0 0-2-15,0 2-4 16,1 2-8-16,20 1-2 16,0 3 0-16,4 0 0 15,5 3-7-15,3 0 7 16,-2 0 1-16,2 4-1 15,-8 12 0-15,-5 12 4 16,-17 16-4-16,-3 10-5 0,-53 20 5 16,-32 18 5-1,-32 18-3-15,-31 22 0 0,-13 18-2 16,7 7-18-16,32-2-6 16,41-19-24-16,47-22 23 15,34-18 25-15,0-14 16 16,14-6-3-16,8-9-4 15,6-1-5-15,5-15 3 16,6-6-5-16,7-7-2 16,-1-7 0-16,7-8 2 15,-1-6-2-15,2-6 7 16,4-7 5-16,1-4 6 0,-1-2-7 16,0-12-11-16,-5-2 1 15,-15-1 2-15,-9 1-2 16,-14 6-1-16,-10 5-1 15,-4 5-6-15,-16 0-11 16,-26 0 12-16,-16 11 0 16,-2 4 5-16,2 7-1 15,11-2 2-15,5 9 0 16,6 0-5-16,9 5-6 16,2 7 6-16,4 2-1 15,10 3-45-15,2 3 50 16,9 0-5-16,0 4-5 15,0 3-1-15,8-2-9 0,7 2 13 16,9-4 3 0,7-4-2-16,0-3-7 0,11-3 2 15,-5-4 7-15,-4-6 1 16,-8-7 2-16,-5-6 2 16,-13-8 0-16,-4-3 0 15,-3-5 10-15,-8-3 54 16,-31 0-1-16,-18-8-7 15,-12-4-21-15,-7-2-10 16,3-1-2-16,6 5 8 16,1 0-20-16,10 4-11 15,2 2 10-15,8 0-10 0,7 4-2 16,8 0-5-16,6 0-22 16,6 0-14-1,0 0-77-15,4 0-126 0</inkml:trace>
  <inkml:trace contextRef="#ctx0" brushRef="#br0" timeOffset="62340.796">9722 5029 558 0,'0'0'0'0,"0"0"-27"0,3 63 27 15,22-7 24-15,8 9 8 16,10 5-13-16,-3-1-18 15,-10-5 2-15,-9-10-3 16,-12-8 0-16,-9-10-7 16,0-14 6-16,0-7 0 15,0-11 2-15,0-4 8 16,-6-5 49-16,-13-16-28 16,-3-12-30-16,3-10-15 15,13-10 9-15,6-7 0 16,0-1-13-16,12 1-2 15,15 11 11-15,3 14 5 16,-2 14 1-16,5 14 2 16,0 7-6-16,9 9 5 15,9 19 3-15,11 6 8 0,7 7 0 16,2 2-4-16,-2-2-4 16,-9-4-17-16,-15-3-1 15,-16-7-16-15,-11-11 32 16,-13-7 2-16,-5-6 14 15,0-3 39-15,0-3 25 16,-9-13-26-16,-9-9-31 16,-6-11-13-16,9-5-7 15,0-17 4-15,11-9-5 16,1-8 0-16,3-1-18 16,0 12-5-16,0 24 0 15,0 16 21-15,0 19-5 0,0 5-81 16,0 17-70-16,0 7 16 15</inkml:trace>
  <inkml:trace contextRef="#ctx0" brushRef="#br0" timeOffset="63059.8281">10839 5369 384 0,'0'0'12'16,"0"0"-4"-16,0 0 28 15,0 0 11-15,-155 18-28 0,125 1 10 16,0 1-17-1,6 4 7-15,11 1-15 16,8-1-2-16,5-3 0 0,0-4-1 16,14-3-2-1,22-6 0-15,14-5 1 0,14-3 2 16,7 0 11 0,-3-12 2-16,-14-4 2 0,-14-2 2 15,-13-3 19-15,-18-4-1 16,-9-1-10-16,0-2 8 15,-15 2-26-15,-21 5-1 16,-3 5-8-16,-4 9 0 16,-2 2-18-16,8 5-13 15,4 0-18-15,8 1-40 16,12 9 8-16,10-1-72 16,3 2-139-16</inkml:trace>
  <inkml:trace contextRef="#ctx0" brushRef="#br0" timeOffset="63423.9479">11662 5201 351 0,'0'0'130'0,"0"0"-129"16,-143-17 3-16,101 17 3 0,5 3 18 15,12 6-9-15,7 6-9 16,18 1-7-16,0 3-6 16,10 2 3-16,29 0-9 15,18 2-8-15,7-2-21 16,6 3-10-16,-7-2-14 16,-13 0 24-16,-20-3 28 15,-18-4 13 1,-12-1 7-16,-9-4 65 0,-36 2 22 15,-19-3-17-15,-22 1-10 16,-10-1 6-16,1-3-33 16,20-2-25-16,11-3-11 15,15-1-4-15,13 0-31 16,11-9-61-16,16-4-8 16,9 0-96-16</inkml:trace>
  <inkml:trace contextRef="#ctx0" brushRef="#br0" timeOffset="63906.6804">12223 5300 394 0,'0'0'41'16,"0"0"31"-16,0 0 22 16,0 0-32-16,0 0-30 15,-131-24-9-15,70 24-16 16,-3 5 6-16,-2 7-3 15,6 0-4-15,11 1 1 0,15 0-7 16,17 0-4 0,14-4 3-16,3 4-24 0,27-4 3 15,26-2 12-15,9-2-4 16,1-5-4 0,-8 0 0-16,-6 0 4 0,-15 0 0 15,-2 5 7-15,-10 6 4 16,-7 6-6-16,-2 4 9 15,-7 5 2-15,2 2 15 16,4 2 0-16,-3 4-6 16,6-2 0-16,-1 1-6 15,6-3-5-15,1-5-14 16,-3-5 14-16,-6-10 5 16,-8-4-4-16,-1-5 6 15,-1-1 31-15,5-3 12 16,2-11-10-16,-1-8-36 0,2-9-3 15,0-2-1-15,-1-9-10 16,-1-6-20-16,2 0-33 16,-2-1-23-16,-4 8 5 15,-1 2-44-15,6 3-153 16</inkml:trace>
  <inkml:trace contextRef="#ctx0" brushRef="#br0" timeOffset="64456.5668">12502 4834 331 0,'0'0'40'0,"0"0"-29"15,0 0 36-15,0 0 7 16,0 0-23-16,0-45-1 15,0 43-2-15,0 0-11 16,0 2 4-16,0 0 13 16,0 0-4-16,0 0-1 15,0 0-18-15,0 0-7 16,0 7-4-16,-8 14 0 16,-5 16 12-16,3 11-9 15,4 8 3-15,6 3 1 16,0 3-6-16,0-2-1 15,0-8 0-15,13-6 1 16,11-12-1-16,1-5-4 16,-2-11-4-16,4-3 2 15,0-5 5-15,5-3-2 0,7-7 3 16,1 0-5-16,11-7 1 16,-2-7-13-16,8-7-35 15,0-7-27-15,-11-6-55 16,-6-3-195-16</inkml:trace>
  <inkml:trace contextRef="#ctx0" brushRef="#br0" timeOffset="66040.6476">14000 4914 252 0,'0'0'318'16,"0"0"-318"-16,0 0 0 0,0 0 6 15,0 0-1-15,0 0-5 16,0-8-7-16,-3 41 7 15,-5 17 2-15,-7 22 12 16,0 10-4-16,1 7-6 16,-2 3-1-16,0-7-6 15,3-8 2-15,-1-12-2 16,11-14-7-16,3-13 2 16,0-12 7-16,18-7-3 15,10-8 0-15,7-8-8 16,11-3 9-16,6-8 3 15,6-13-2-15,-5-8-16 0,-5-9-24 16,-9-6 12 0,-9-6 10-16,-6-4 14 0,-12 5 6 15,-12 9 1-15,0 13 12 16,0 15-1-16,-10 7 23 16,-10 5-22-16,-3 0-11 15,0 10 3-15,8 4 0 16,8 6 1-16,7-3-6 15,0 0-1-15,3-1-4 16,19-6 4-16,9 0 0 16,1-2-12-16,0-7 9 15,-2-1-24-15,-7 0-11 16,-8-4-48-16,-12-9-118 16</inkml:trace>
  <inkml:trace contextRef="#ctx0" brushRef="#br0" timeOffset="67565.4729">14423 5145 293 0,'0'0'77'0,"0"0"-75"15,0 0 1-15,0 0 28 16,-58 56 15-16,57-28-15 15,1 0-16-15,0 1-1 0,10-5-10 16,9-5 4-16,7-2 0 16,7-2-4-16,4-6 2 15,6-1 1-15,3-8 11 16,3 0 3-16,2 0 5 16,-6-15-4-16,-3-2-9 15,-8-5 3-15,-21-5-6 16,-13-3 3-16,0 0 3 15,-37 1-9-15,-18 0 5 16,-11 7-5-16,-4 6-6 16,-3 4-1-16,6 4-1 15,4 5 0-15,17 0-2 16,16 2 0-16,18 1-27 16,9-2-17-16,3 1-2 15,12-3-1-15,34-2-2 0,20-3-1 16,6 2 13-1,4 0 9-15,-1-1 11 0,3 2 20 16,2 2 4-16,3 4 15 16,-13 0 5-16,-14 0-3 15,-18 10-11-15,-14 2 6 16,-11 2 25-16,-11 1-18 16,-2-2 17-16,-5-2-3 15,-20-1 11-15,-5-3-3 16,-3-2-20-16,8-2-3 15,3-3-11-15,5 0 7 16,6-8-2-16,11-9-16 0,0-3-4 16,0-3-11-16,28-2-7 15,2 3-2-15,3 2-3 16,5 5-17-16,-1 5-2 16,5 6 1-16,1 3-7 15,-1 1 13-15,-6 1 20 16,-3 11 5-16,-8 3 0 15,-7 2 4-15,-6 4 10 16,0 0 21-16,-6 1-1 16,-2 0 24-16,-4 0-14 15,0-4 3-15,0-2-8 16,0-5 14-16,0-3-19 16,0-4-2-16,0-2-15 0,0-1 1 15,0-1 3-15,0 0 4 16,0 0 6-16,0-9-6 15,12-6-11-15,12-6-17 16,3 3 6-16,3 2-7 16,1 6-7-16,-4 5 4 15,1 3 14-15,-5 2 1 16,1 0-1-16,-4 9 5 16,1 4-7-16,-4 1 9 15,-4 1 0-15,-5-1 0 16,-8-3-1-16,0-3-2 15,0-1 3-15,0-5-2 0,0-2 2 16,0 0 0 0,0 0 4-16,0-9-4 0,0-8-8 15,0-7-4-15,29 1 12 16,9-2-14-16,2 3 14 16,-1 5 2-16,-5 8 2 15,-4 4 11-15,0 4 10 16,-8 1 5-16,1 1-12 15,-3 9-6-15,-3 4 2 16,4 0-1-16,1 3-1 16,3 2-9-16,4-2-3 15,3-4-3-15,6 0-22 16,4-5-24-16,1-3-8 16,-1-5-34-16,-2 0-10 15,-7-14-136-15</inkml:trace>
  <inkml:trace contextRef="#ctx0" brushRef="#br0" timeOffset="67740.5694">16401 5034 239 0,'0'0'60'0,"0"0"-2"16,0 0 15-16,0 0-47 15,-137-28-1-15,94 34 9 16,5 4-10-16,5 2-8 16,13-3-16-16,11 1 0 15,9-2-2-15,0 1-6 16,4-4-11-16,38-1-5 15,7-2-5-15,8-2-14 16,-4-2-29-16,-8-9-61 0</inkml:trace>
  <inkml:trace contextRef="#ctx0" brushRef="#br0" timeOffset="68138.2245">16401 5034 300 0,'43'-28'51'0,"-43"28"-24"15,-13 3 15-15,1 8 6 16,3 3-7-16,0 2-19 15,9 2-4-15,0-1-13 16,16 0-5-16,11-1 1 16,3-5 0-16,3-2 4 15,-3-9-5-15,1 0 1 16,0-6 13-16,2-14-13 16,0-7 3-16,-3-7-4 15,-6-4-4-15,-3-8 4 16,0-8-8-16,1-9 8 0,3 0 12 15,3 3-4-15,-8 13 6 16,-5 18 55-16,-8 15-9 16,-7 7-5-16,0 7-16 15,0 0-39-15,5 16 4 16,2 12 2-16,4 6 8 16,-4 9 8-16,4 3-16 15,-10 5-3-15,-1 3-3 16,0-5 0-16,0-4-29 15,0-9 6-15,0-8-20 0,0-10-9 16,0-6-20-16,0-7-24 16,0-5-55-16,0-7-41 15</inkml:trace>
  <inkml:trace contextRef="#ctx0" brushRef="#br0" timeOffset="68599.7599">16838 4904 398 0,'0'0'21'0,"0"0"-7"16,0 0 9-16,0 0-10 16,0 0-1-16,0 0 0 15,151 46 6-15,-61-45-1 16,11-1-9-16,-1 0 7 16,-8-9-15-16,-8-3-2 15,-17-5-6-15,-17-7-4 16,-17 0 7-16,-18 0-3 15,-15 2 7-15,0 2 1 0,-15 8 32 16,-22 3-13-16,-11 6-18 16,-5 3 5-16,6 0 0 15,3 13-6-15,19-1-7 16,11 4 0-16,14 1-7 16,0 0 1-16,17 5 0 15,25-2-6-15,17 2-18 16,3 1-18-16,4-3-6 15,-3 1 33-15,-7-4 28 16,-7 0 1-16,-11-3 37 0,-13-3 30 16,-16-2-11-1,-9-1-7-15,0-2-7 0,-17 1 11 16,-29 1-10-16,-9 1-9 16,-7-3-13-16,2-1-22 15,-3-1 0-15,5 1-8 16,9-5-51-16,3 0-42 15,13 0-74-15</inkml:trace>
  <inkml:trace contextRef="#ctx0" brushRef="#br0" timeOffset="72952.7994">1233 8397 421 0,'0'0'71'0,"0"0"-63"16,0 0 23-16,0 0 28 15,0 0-46-15,0 0-13 0,0 0-6 16,17 28 6-1,-4 4 11-15,-4 8 4 0,-3 0-10 16,0 2 12 0,-3-1-9-16,-3 0 4 0,0-3-12 15,0-2 0-15,0-6 0 16,-12-6 1-16,4-6-1 16,0-3-4-16,3-6-40 15,2-4-33-15,3-5-58 16,0 0-137-16</inkml:trace>
  <inkml:trace contextRef="#ctx0" brushRef="#br0" timeOffset="73126.6539">1891 8545 614 0,'0'0'0'15,"0"0"-65"-15,0 0 60 16,0 0 0-16,0 0-145 16,0 0-45-16</inkml:trace>
  <inkml:trace contextRef="#ctx0" brushRef="#br0" timeOffset="74659.3838">6885 8858 114 0,'0'0'68'0,"0"0"-59"0,0 0 0 16,0 0 23-16,0 0 0 15,0 0-4-15,70 2-7 16,-27-1-8-16,2 1 8 15,10-1-4-15,12 1-13 16,2-1-1-16,16 1 0 16,7-2-2-16,5 0 2 15,15 0 1 1,-5 3 4-16,4-1-4 0,4-2 0 16,1 1 5-16,0 2-3 15,2-1 1-15,-4-1 0 16,5 1-2-16,-1-1-4 15,4 1 8-15,2-2-4 0,3 0 20 16,-3 3-6 0,-10-2-10-16,3 0-2 0,-3-1-1 15,0 2-4-15,1-2-1 16,-5 0 1-16,2 0-1 16,-5 0 1-16,4 0 4 15,-4 0 7-15,-1 0-8 16,-6 0-5-16,4 0 1 15,1 0 1-15,8 0-2 16,-1 0 5-16,0 0-9 16,0 0 4-16,-14 1-1 15,-5 0-7-15,-5 1-3 16,-5-1 10-16,-7 2-1 16,-1-1-3-16,-11 1 0 15,-6-1 5-15,-8 0-1 16,-9-1-1-16,-10 1 0 0,-2-2 2 15,-10 0 4-15,-7 0-4 16,-3 0 1-16,-7 0 1 16,-2 0-1-16,0 0-1 15,0 0-7-15,0 0-50 16,0 0-68-16</inkml:trace>
  <inkml:trace contextRef="#ctx0" brushRef="#br0" timeOffset="95476.2545">20054 11849 100 0,'0'0'61'0,"0"0"-47"0,0 0-1 15,0 0 4-15,0 0 3 16,0 0 2-16,0 0 7 15,0 0 1-15,-16 0-6 16,16 0-4-16,0 0-1 16,0 0-4-16,0 0-3 15,7 1-1-15,26 0-5 16,21 3 5-16,14 1 7 16,19 1 0-16,8 0-11 15,11 2-7-15,12 1 1 16,16 2-1-16,15-2 6 15,6 3-2-15,-7 0-4 16,-2-2 1-16,-10 0-2 0,-10 1 1 16,-9-5-8-1,-14 0 4-15,-15 2-8 0,-13-3-6 16,-13-1 4 0,-13-1-4-16,-19-2 9 0,-13 0 6 15,-14-1-13-15,-3 0-2 16,0 0-22-16,-29 0 2 15,-15-1-108-15</inkml:trace>
  <inkml:trace contextRef="#ctx0" brushRef="#br0" timeOffset="95977.8933">19430 11901 72 0,'0'0'247'0,"0"0"-247"0,0 0-2 16,0 0 2-16,175 12 6 16,-81-7-1-16,18 2 16 15,8 1 17-15,12 2-5 16,12 0-13-16,4 1 0 16,7 1-10-16,8-1 8 15,4 0-3-15,0 1-3 16,-7-3-3-16,-16 0 5 15,-12 0-11-15,-13-1 0 16,-16-2 5-16,-15 1 1 16,-21-3-3-16,-18-1 2 15,-15-2 3-15,-14-1-7 16,-12 0 1-16,-8 0 10 16,0 0 0-16,0 0-4 15,0 0-11-15,0 0 0 16,0 0-30-16,-16-2-31 0,-4-7-11 15,-2-4-96-15</inkml:trace>
  <inkml:trace contextRef="#ctx0" brushRef="#br0" timeOffset="103055.8168">8220 15389 156 0,'0'0'111'0,"0"0"-111"15,0 0-3-15,0 0 3 16,0 0 6-16,0 0 3 15,0 0-6-15,0 0 11 0,0 0-6 16,0 0-8 0,0 0 1-16,0 0 1 0,0 3 6 15,0-1 1-15,0-2 4 16,0 3-3-16,0-3 1 16,0 1-6-16,3-1 6 15,3 2-8-15,10-2 12 16,12 0-3-16,5 0 0 15,15-2 7-15,18-8-1 16,10-6-8-16,7-2-10 16,8 0 2-16,-7-2-5 15,-13 4-1-15,-14 4-24 16,-17 3-6-16,-5 2-23 16,-4 0-32-16</inkml:trace>
  <inkml:trace contextRef="#ctx0" brushRef="#br0" timeOffset="104278.6496">8855 14008 166 0,'0'0'16'15,"0"0"-13"-15,0 0 1 0,0 0-4 16,-91 48 12 0,88-45-2-16,3 0 5 0,0-3 7 15,0 0-9 1,0 0-7-16,0 0-5 0,15 0-1 15,21 0 6-15,27-11 25 16,14-6-16-16,14-3-7 16,9-7-8-16,3 1-13 15,-8-1-53-15,-12-1-138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3:56.856"/>
    </inkml:context>
    <inkml:brush xml:id="br0">
      <inkml:brushProperty name="width" value="0.05292" units="cm"/>
      <inkml:brushProperty name="height" value="0.05292" units="cm"/>
      <inkml:brushProperty name="color" value="#FF0000"/>
    </inkml:brush>
  </inkml:definitions>
  <inkml:trace contextRef="#ctx0" brushRef="#br0">1827 5939 222 0,'0'0'134'16,"0"0"-134"-16,0 0-12 15,0 0 12-15,0 0 12 16,0 0-12-16,0 0-11 16,0 0 11-16,55 0 12 15,-6 0 0-15,12 0-5 16,2-3 4-16,6-2-10 15,-2-1 5-15,0 1 1 16,-7-1-4-16,-7 2-3 16,-15 1-2-16,-13-1-5 15,-7 4-6-15,-11 0-19 0,-4 0-36 16,-3 0-57-16</inkml:trace>
  <inkml:trace contextRef="#ctx0" brushRef="#br0" timeOffset="1060.6352">3423 5845 225 0,'0'0'29'16,"0"0"-29"-16,0 0 2 15,0 0 12-15,0 0-1 16,0 0-8-16,-12 0-5 15,18 0-9-15,12 0 9 16,13 2 3-16,12-2 3 0,11 0 10 16,16 0 4-1,11 0-12-15,14 0 0 0,8 0 3 16,5 0 1 0,8 0-11-16,-1 0 7 0,4 0-8 15,0 0 0-15,5 0 5 16,9 3-4-16,1 3-1 15,0-1 0-15,-11 0 6 16,-10 0-6-16,-8-2-2 16,-1-2 2-16,-12 2-12 15,-8 0 5-15,-14-3 3 16,-12 2 1-16,-10-2-1 16,-8 0 3-16,-6 0 0 15,-8 0 1-15,-10 0 0 16,-4 0 1-16,-11 0 3 0,1 0 5 15,-2 0-3 1,0 0 1-16,0 0 4 0,0 0 4 16,0 0-9-16,0 0 5 15,0 0-11-15,3 0 0 16,-3 0 0-16,0 0 0 16,0 0-7-16,0 0 2 15,0 0-9-15,0 0-9 16,-5 0-22-16,-8 1-14 15,-8-1-80-15</inkml:trace>
  <inkml:trace contextRef="#ctx0" brushRef="#br0" timeOffset="2282.506">7416 5801 159 0,'0'0'21'16,"0"0"-12"-16,0 0-9 15,0 0 23-15,0 0-12 16,0 0-10-16,-3 0 3 0,13 0-1 16,8 0-3-1,4 0 5-15,7 0 0 16,4 0-3-16,7 0 0 15,15 0 4-15,8 1 0 0,9 1 8 16,6 0-3-16,4 1-1 16,6 1-7-16,3 1 0 15,2 0 0-15,2 0 2 16,1 0-5-16,-11 1-6 16,-2-3 4-16,-5 2-3 15,-2 0-3-15,-1-3-4 16,-11 1 5-16,-3 0-1 15,-15-2 2-15,-7-1 6 16,-11 1 3-16,-14 1-1 16,-6-2 4-16,-8 0 6 15,0 0 0-15,0 0 8 16,0 0-4-16,0 0-13 16,0 0 1-16,0-3-4 0,0-1-36 15,0 0-33-15</inkml:trace>
  <inkml:trace contextRef="#ctx0" brushRef="#br0" timeOffset="11938.7496">2547 6346 304 0,'0'0'0'15,"0"0"1"-15,0 0 9 16,0 0 8-16,0 0-5 0,-143-47 4 15,106 47-8-15,1 0 1 16,-4 3-8-16,4 9-2 16,2 4 0-16,4 2 3 15,6 4-3-15,6-3-3 16,12-2-6-16,6-3 2 16,0-2-11-16,0-5-2 15,18-4 7-15,12-3 13 16,9 0 8-16,7-5 13 15,-1-9 5-15,-2-5-10 16,-15 1 2-16,-6-5 10 16,-11-2-15-16,-8-2-5 15,-3-2 2-15,0-2 1 16,0-2-9-16,-9 1 1 16,-6 0 8-16,-3 7 18 0,6 9-14 15,5 7-12-15,4 4 40 16,3 5-32-16,0 0-11 15,0 0-12 1,0 11 4-16,7 8 4 0,14 6 8 16,6 6-8-16,4-1 7 15,-1 1-6-15,7 0-4 16,-10-4-6-16,-3 2-7 16,-3-7 0-16,-8-3-17 15,-5-7-18-15,-5-3-13 16,-3-5 8-16,0-4-19 15,0 0-76-15</inkml:trace>
  <inkml:trace contextRef="#ctx0" brushRef="#br0" timeOffset="12426.4022">2655 6116 283 0,'0'0'18'16,"0"0"-15"-16,0 0 12 16,0 0 3-16,0 0-6 15,0 0-12-15,13 7 7 16,-7 12 20-16,10 7-4 0,1-1-14 16,-1 3-2-1,4 0-3-15,-7-5-1 0,-1 0 0 16,-7-7-6-16,-1-1 2 15,-4-5 1-15,4-5 1 16,-2-2 2-16,-2-3-3 16,3 0 0-16,4 0 2 15,7-3 3-15,5-11 3 16,8 0-7-16,3-2-1 16,3 4-1-16,4 2-1 15,-4 3 2-15,-3 5 0 16,-2-1 0-16,2 3-2 15,-5 0-7-15,-1 8 3 16,-7-1 2-16,-7 3 0 16,-10-3 3-16,0 2-3 15,-15 0 4-15,-13 2 4 0,-13 1 22 16,-1-1-13-16,-4-3-11 16,3 1-1-16,6-3-2 15,4-4-5-15,9 0-25 16,6-2-29-16,9 0-41 15</inkml:trace>
  <inkml:trace contextRef="#ctx0" brushRef="#br0" timeOffset="12771.1934">3584 6297 397 0,'0'0'26'0,"0"0"-23"15,0 0 5-15,0 0-5 16,0 0 1-16,0 0 2 15,63-9 2-15,-62 8-1 16,-1 1-2-16,0 0 6 16,0 0 3-16,0 0-14 0,-12 0 0 15,-10 0-1-15,-2 1 1 16,3 6-24-16,6-2-30 16,3-1-111-16</inkml:trace>
  <inkml:trace contextRef="#ctx0" brushRef="#br0" timeOffset="13580.8449">4709 6238 456 0,'0'0'23'0,"0"0"-21"0,0 0-2 16,0 0-2-16,0 0 2 15,0 0 2-15,29 64 25 16,-14-32-11-16,3 1-12 16,0-3 0-16,-4-2-4 15,-1-8-3-15,-6-4 3 16,-4-2-20-16,-1-6-24 15,1-5-24-15,0-3-30 16,0-2-54-16</inkml:trace>
  <inkml:trace contextRef="#ctx0" brushRef="#br0" timeOffset="13897.0942">4776 6215 294 0,'0'0'42'16,"0"0"-39"-16,0 0 1 16,0 0 18-16,155-52 2 15,-134 38 13-15,-12 0 5 16,-9 0 2-16,0 3-17 15,-14 2-15-15,-19 3-7 16,-7 3-5-16,-8 3 0 0,-5 0-16 16,3 4-6-1,4 9-5-15,15 3-28 0,7 1-17 16,15 0-44-16,9-2-12 16</inkml:trace>
  <inkml:trace contextRef="#ctx0" brushRef="#br0" timeOffset="14260.3445">5173 6258 294 0,'0'0'20'0,"0"0"28"16,0 0 27-16,0 0-29 0,0 0-5 15,0 0-16-15,-19 49 6 16,13-43-17-16,-1 0-12 15,6-4 1-15,1 1-3 16,0-3-4-16,0 0 4 16,0 0 6-16,10-8-6 15,5-4-24-15,3 3 22 16,-2-1 1-16,2 3-1 16,0 6-2-16,-3-1 4 15,-3 2 2-15,4 0 0 16,-2 3 1-16,2 7-5 15,-1 2 2-15,-2 2 0 16,-8 0 6-16,-2-1-6 16,-3 1-4-16,0-2-1 0,0 0-11 15,-11-5-14 1,-5 1-36-16,-2-6-42 0,6-2-54 16</inkml:trace>
  <inkml:trace contextRef="#ctx0" brushRef="#br0" timeOffset="14860.1658">5317 6220 244 0,'0'0'42'0,"0"0"-29"16,0 0 26-16,0 0-1 0,0 0-8 16,0 0-12-1,142 21 5-15,-108-4-10 0,-3 2-6 16,-1 0-6-16,-3 1-1 15,-3-3 8-15,-3-3-4 16,-5-3-4-16,-4-6-1 16,-3-2 1-16,0-3-12 15,0 0 7-15,7-5 3 16,4-9-2-16,2-6-13 16,-4 0-9-16,2-2-17 15,-3 0 12-15,-3 5 4 16,-2 5 14-16,-5 7 12 15,-4 3-4-15,-3 2 4 16,0 0-16-16,0 5 17 0,0 5 23 16,0 3-1-16,0 0-9 15,8-3-6-15,11 3 3 16,12-5-9-16,4 0 0 16,11-6-1-16,5-1 5 15,10-1 1-15,3 0-6 16,-6-8 7-16,-3-3-7 15,-17-5-4-15,-13 0 3 16,-13-1-5-16,-12 2 6 16,0 3 0-16,-26 1 19 15,-11 6 9-15,-1 4-12 16,-3 1-6-16,-1 1-1 16,7 8-4-16,2 4 7 0,13 0-8 15,4-1-4-15,10-3-1 16,6 2-1-16,0 0-4 15,25-1-23-15,17 0-4 16,16-3-33-16,5-1 3 16,10-5 63-16,-9-1-54 15</inkml:trace>
  <inkml:trace contextRef="#ctx0" brushRef="#br0" timeOffset="15438.066">6566 6252 212 0,'0'0'90'0,"0"0"-87"0,0 0 5 16,0 0 5-16,0 0 7 16,0 0 8-16,0 16-10 15,10-7-3-15,2-1-5 16,0-1-10-16,-3-4 3 16,-5-1-3-16,-1-2 0 15,-1 0 0-15,2 0 0 16,8 0 0-16,0-2 1 15,2-2-1-15,5-2 1 16,0 4-4-16,1 1 5 16,4 1-2-16,1 0 1 15,0 1 1-15,2 7 4 16,-3 0 1-16,3 2 3 16,0 0-8-16,-5-2 2 15,2 1-3-15,-9-1-1 0,4-4 0 16,-4-2-2-16,-3-2-1 15,6 0 1-15,-3-9 2 16,3-5-5-16,0-3-11 16,-6-4-9-16,1-5 1 15,-1 0-16-15,3-6 10 16,0-2 19-16,-2 0-3 16,2 0 14-16,-6 7 29 15,-3 10 9-15,-6 8 48 16,0 7-22-16,0 2-28 15,0 2-31-15,0 11-1 16,0 8 25-16,0 6-3 16,0 4 7-16,3-2-12 15,9 5-14-15,3-2-5 0,0-3-2 16,-6-4-7-16,-5-3-21 16,-4-7-10-16,0-2 3 15,0-7-23-15,-4-3-28 16,-13-3-7-16,-8 0-12 15,-5-9-96-15</inkml:trace>
  <inkml:trace contextRef="#ctx0" brushRef="#br0" timeOffset="16326.5597">7049 6227 188 0,'0'0'35'16,"0"0"-32"-16,0 0-1 0,0 0 0 15,157-20-1-15,-107 17-1 16,2-1 1-16,2 2-1 15,-8 0 1-15,-8 1-1 16,-10 1 11-16,-7 0-11 16,-12 0-9-16,-9 4-15 15,0 1 1-15,0 3 23 16,0 0 13-16,0-1-7 16,0 1-3-16,0-2 6 15,0-1-8-15,13-2-2 16,15-3-10-16,4 0 10 15,5 0 1-15,-1 0-1 16,-11-3 1-16,-11-1 0 16,-6 0 25-16,-8-2 23 0,0-2-4 15,0-1-7-15,-8-1-7 16,-6 1-24-16,3 1 8 16,3 2-1-16,5 2-10 15,3 0-3-15,0 1-16 16,3 3-10-16,25-3-9 15,13 3 0-15,5 0 14 16,4 0-5-16,0 0 25 16,0 3-1-16,-6 5 4 15,-11-1 0-15,-11 0 0 16,-7 0-2-16,-11-2 0 16,-4-3 0-16,0 1 10 15,0-1 5-15,0-2 4 0,0 0 3 16,0 0-18-16,0 0 6 15,8 0-10-15,6-2-8 16,16-5-34-16,8-3-10 16,7 2 12-16,1-3-36 15,-9 0 24-15,-7 2 52 16,-5 1 1-16,-5 2 3 16,-7-1 15-16,-10 3 24 15,-3 4 3-15,0 0-16 16,0 0-30-16,0 0 2 15,0 0-2-15,0 2 13 16,0 4 6-16,0-1-3 16,0-1-13-16,9-1-2 15,7 2-1-15,1-5-3 0,8 3-1 16,-4-3 1-16,-7 0-7 16,-3 0 5-16,-6 2 4 15,-1 2-1-15,4 7 2 16,-4 3 3-16,2 10 1 15,2 5 8-15,1 8 7 16,7 9-2-16,4 2-13 16,5 5-4-16,-3-2 1 15,-10 1-1-15,-9-9 0 16,-3-7 2-16,0-12-2 16,-16-10 25-16,-4-7 3 15,2-5-3-15,-6-2 0 16,-2-5-11-16,0-13-14 0,6-9-47 15,6-10-60-15,11-4-62 16</inkml:trace>
  <inkml:trace contextRef="#ctx0" brushRef="#br0" timeOffset="16635.161">8876 6225 320 0,'0'0'4'15,"0"0"18"-15,0 0 33 16,142 2-13-16,-109-5 6 16,-7-1-12-16,-5-3-10 15,-6 1-2-15,-13 1 13 16,-2 1 9-16,0-3-16 15,0 4-27-15,-24 0-3 16,3 0-11-16,-6 3-12 16,3 0-27-16,2 0-10 15,1 0 16-15,-3 0-28 16,11 6-57-16,5-3-31 16</inkml:trace>
  <inkml:trace contextRef="#ctx0" brushRef="#br0" timeOffset="17114.2613">9689 6148 116 0,'0'0'135'0,"0"0"-80"16,0 0 9-16,0 0-11 15,0 0-16-15,0 0 3 0,0 3-12 16,0 0-10 0,0 5-10-16,0 8 6 0,0 1 11 15,0 5-8-15,0-1-16 16,0 0 5-16,6 0-3 15,7-4-3-15,-4-1-5 16,4-5-8-16,0-2-19 16,-1-6-9-16,5-3-9 15,4 0-57-15,-1-8-76 16</inkml:trace>
  <inkml:trace contextRef="#ctx0" brushRef="#br0" timeOffset="17991.9542">9910 6186 281 0,'0'0'49'0,"0"0"-49"16,0 0 36-16,0 0 4 15,0 0-4-15,0 0-3 16,50 41-13-16,-39-31-13 16,-2-1-3-16,-5-3-2 15,-4-1-1-15,0-3-1 16,0 0 0-16,0-2-10 15,0 0-2-15,2 0 6 16,5-6-12-16,8-5-24 16,3-1-14-16,3 1 25 15,-3 5 30-15,-3-1-4 16,-3 4 5-16,1 3 2 16,-4 0 2-16,4 0 8 0,2 0 16 15,5 3-17-15,5 4 6 16,2-1 2-1,7-2 5-15,5 0-10 0,4-4-4 16,0 0-5-16,-1 0 13 16,-9 0-11-16,-3-8-6 15,-8-3 5-15,-1-1-6 16,-9-4-4-16,-7-4 2 16,-5 1-9-16,0 0 9 15,-2 2-3-15,-13 3 1 16,0 5 0-16,5 4-8 15,8 5 9-15,-1 0-19 16,3 0 19-16,0 0-15 0,0 0 8 16,0 8 8-16,0 4-4 15,15 0 0-15,15 4 6 16,9-1-2-16,-2 0-4 16,2 2 6-16,-14-5 0 15,-13 1 0-15,-12-5 0 16,0 0 0-16,-31-2 7 15,-18 0 17-15,-8-1-20 16,0-3 6-16,4-1-7 16,7-1-3-16,13 0-22 15,12 0-4-15,7 0 21 16,14 0 5-16,0 0 3 16,0 0-3-16,8 0-3 0,26 0 3 15,9-3 4 1,14-2-3-16,6-2 0 0,1 0 1 15,6-3 0-15,-2-2 15 16,-5 2 1-16,-15-3 5 16,-5-1-2-16,-23 2 5 15,-13 2 16-15,-7 1-16 16,0 2-5-16,-3 1-21 16,-18 5 5-16,-7 1-3 15,-8 0-2-15,-4 4 0 16,1 7 4-16,11 2-4 15,4-1-9-15,15 2 1 16,9 1-9-16,0-2-8 16,9-1-31-16,28-2-8 0,14-5 6 15,7-2-49-15,0-3-73 16</inkml:trace>
  <inkml:trace contextRef="#ctx0" brushRef="#br0" timeOffset="18276.2659">11115 6146 237 0,'0'0'42'0,"0"0"-36"16,0 0 21-16,0 0 21 15,0 0 11-15,0 0 0 16,63 47-25-16,-50-33-25 0,-1-3-4 16,-6-2 1-1,-6-4-4-15,0-2 6 0,0-3-6 16,0 0 2-16,-6 0 6 15,-6 0 4-15,2-1 18 16,7-9-11-16,3-1-21 16,0-2-7-16,11-2-7 15,12-1 9-15,8 1-21 16,-2 1-32-16,5 1-22 16,1 2-40-16,1-1-175 15</inkml:trace>
  <inkml:trace contextRef="#ctx0" brushRef="#br0" timeOffset="18530.8613">11553 5963 378 0,'0'0'43'16,"0"0"-15"-16,0 0 34 15,0 0-20-15,0 0-26 16,0 0-8-16,12 1-4 15,-4 19 14-15,2 7 3 16,-2 4-6-16,-1 3-9 16,-2 1-4-16,-5-3-1 15,0-1-1-15,0-2-35 16,-3-8 15-16,-18-3-29 16,-3-3-19-16,-2-6-28 0,7-7-80 15</inkml:trace>
  <inkml:trace contextRef="#ctx0" brushRef="#br0" timeOffset="19580.6054">11495 6096 388 0,'0'0'19'0,"0"0"-11"15,0 0-8-15,179-33 1 16,-110 23-1-16,1 2-21 15,-7-1 0-15,-8 2-20 16,-15-1-29-16,-16 3 50 0,-15-4 20 16,-9 6 18-16,0 0 13 15,0 3 5-15,-9 0-5 16,-12 0-13-16,-6 2 13 16,-7 11 2-16,1 5 6 15,3 4-18-15,11 1-6 16,4 7 7-16,15-4-14 15,0 1-5-15,13-1 0 16,25-1-2-16,8-6 1 16,12-2 5-16,0-5 3 15,-3-4 12-15,-7-5-12 16,-8-3-6-16,-5-1 6 16,-4-11 0-16,-9-7 0 15,-5-5-6-15,-5-6-4 0,-11-2-5 16,-1 3 3-16,0 3-6 15,-30 6 6-15,-10 11-14 16,-3 4 11-16,-4 5 5 16,-3 0 2-16,8 10-2 15,2 2 2-15,13 2-2 16,9 1-1-16,15 0-2 16,3-1 2-16,0 2-7 15,39-3-26-15,14-1 8 16,12-2-29-16,8-6 1 15,0-1 3-15,-11-3 40 16,-9 0 5-16,-7-3-24 0,-12-4 30 16,-8-1 6-1,-11 1 17-15,-8 3 17 0,-7 1 8 16,0 3-5-16,0 0-40 16,0 0 2-16,0 7 4 15,0 0 22-15,0 1-16 16,0-1-12-16,0 0 3 15,0 1 6-15,3-5-12 16,1 0-4-16,-2-2 4 16,1-1-9-16,-3 0 8 15,6 0 2-15,0 0 8 16,10-4-7-16,2-6 0 16,5 1-2-16,2-2 0 0,-3 6 0 15,4 1-9 1,-7 4 9-16,2 0-2 0,6 0-3 15,-5 3 1-15,9 6 4 16,2 2 10-16,5 0-10 16,5 0 3-16,6 0-3 15,6 0 0-15,0-2-5 16,-1-1 4-16,-5-3-10 16,-7-4-6-16,-8-1 11 15,-8 0 6-15,-1 0-1 16,-7-6-1-16,0-3 2 15,-5-5 6-15,-4-2-5 16,-1-1 10-16,-4 1 1 16,-2 4-1-16,-2 4 18 0,0 2-28 15,0 4-1-15,-9 2-10 16,-8 0 10-16,-5 2 7 16,-2 4-5-16,6 5-2 15,2-2 2-15,8 3-2 16,8 0 0-16,0 0-9 15,26-1-11-15,23 0-18 16,14-1-43-16,11-8-98 16</inkml:trace>
  <inkml:trace contextRef="#ctx0" brushRef="#br0" timeOffset="19850.7123">14177 5978 339 0,'0'0'50'0,"0"0"-49"16,0 0 7-16,0 0 30 15,-115 44 4-15,92-16-9 16,4 1-13-16,9 3-19 15,10-1 3-15,0-2-6 16,7 0 2-16,15-2-29 0,1-5-73 16,0-8-8-16</inkml:trace>
  <inkml:trace contextRef="#ctx0" brushRef="#br0" timeOffset="20143.0769">14936 5917 257 0,'0'0'38'0,"0"0"-35"0,0 0 57 15,126 50-18-15,-97-19 3 16,-6 5-20-16,-8 3 10 16,-15 1-5-16,0 1-18 15,-17 1-10-15,-32-3-2 16,-21 0-44-16,-18-4 2 16,-6-3-106-16</inkml:trace>
  <inkml:trace contextRef="#ctx0" brushRef="#br0" timeOffset="23257.2783">14268 6111 304 0,'0'0'64'0,"0"0"-61"15,0 0 23-15,0 0 23 16,0 0-32-16,0 0-7 16,0 0-3-16,0 0 1 15,30 24 13-15,-6-8-12 16,-2 1 5-16,2 3-10 15,-2-3-2-15,7 3-1 16,-4-1 0-16,-3-2-2 16,-2-3-4-16,-4-4-18 15,-8-4-15-15,-4-5-22 16,1-1-40-16,-2 0-26 16</inkml:trace>
  <inkml:trace contextRef="#ctx0" brushRef="#br0" timeOffset="23476.4726">14527 6159 400 0,'0'0'10'0,"0"0"-5"15,0 0 20-15,0 0 3 16,-131 32-9-16,100-20-12 16,1 3 5-16,0-1-9 15,1 3-3-15,-1-7 0 16,5 2-33-16,5-5-42 15,7-2-20-15,8-3-129 16</inkml:trace>
  <inkml:trace contextRef="#ctx0" brushRef="#br0" timeOffset="23677.6152">14623 6111 357 0,'0'0'11'16,"0"0"-1"-16,0 0 26 16,0 0-1-16,0 0-8 0,105 57-10 15,-76-43-7 1,1 0-6-16,3 0-4 0,0-3-9 16,0 0-42-1,-3-6-15-15,-8-4-47 0,-9-1-102 16</inkml:trace>
  <inkml:trace contextRef="#ctx0" brushRef="#br0" timeOffset="23874.5211">14866 6118 280 0,'0'0'65'0,"0"0"-59"15,0 0 24-15,0 0 17 16,-138 33-10-16,105-16-24 15,0 0 5-15,6 0-13 0,2-1-3 16,5 0-2-16,-1-4-3 16,5-3-29-16,7-3-12 15,3-1-40 1,6-5-44-16</inkml:trace>
  <inkml:trace contextRef="#ctx0" brushRef="#br0" timeOffset="24105.8105">14905 6109 414 0,'0'0'8'16,"0"0"-8"-16,0 0 24 0,0 0-5 15,0 0-2-15,0 0-5 16,73 37-4-16,-34-26-4 15,-2-3-4-15,0-2-6 16,1 1-29-16,-5-3-14 16,-8-4-42-16,-6 0-84 15</inkml:trace>
  <inkml:trace contextRef="#ctx0" brushRef="#br0" timeOffset="24287.335">15051 6127 214 0,'0'0'31'0,"0"0"19"0,0 0 2 16,0 0-28-16,-151 51-4 15,134-38-10-15,2 0-3 16,0-1 0-16,4-3-7 16,-1-2-15-16,2-2-28 15,-2-4-31-15,3-1-75 16</inkml:trace>
  <inkml:trace contextRef="#ctx0" brushRef="#br0" timeOffset="24427.7807">14893 6135 368 0,'0'0'7'0,"0"0"-1"0,0 0-6 16,153 2 0-16,-81-2-36 15</inkml:trace>
  <inkml:trace contextRef="#ctx0" brushRef="#br0" timeOffset="28085.7862">2668 12637 53 0,'0'0'44'16,"0"0"-11"-16,0 0-1 15,0 0-8-15,0 0-6 16,0 0-9-16,0 0 1 0,0 3 10 15,14-3 10-15,11 0-4 16,8 0-5-16,8 0 1 16,9 0-7-16,5-3-6 15,3-2 3-15,5-1-2 16,-5 2-3-16,-3 2-2 16,3-1-1-16,-16 1-7 15,0 2 8-15,-7 0-10 16,-6 0-17-16,-8 0 12 15,-8 0-9-15,-7 0-24 16,-6 0-8-16,0 0 6 16,0 0-29-16</inkml:trace>
  <inkml:trace contextRef="#ctx0" brushRef="#br0" timeOffset="28809.2075">4534 12662 170 0,'0'0'22'0,"0"0"-22"15,0 0 15-15,0 0 8 16,0 0 3-16,0 0-2 16,-21 4-6-16,21-4-9 15,0 0 3-15,0 0-1 16,3 0 6-16,18 0 2 16,9 0-2-16,7 0-8 0,5 0-3 15,13 0-6-15,15 0 6 16,12 0 13-16,12 0 14 15,11 2-16-15,2 1-9 16,12-1-8-16,-1 4 11 16,3-1-10-16,-9 1 0 15,-6-2-1-15,-18 2 0 16,-18-2-3-16,-6 1-2 16,-13-2 0-16,-8-1 5 15,-13-1 1-15,-3-1-1 16,-8 0 0-16,-2 0 6 15,-7 0 2-15,-3 0 10 16,1 0-1-16,-7 0 0 16,-1 0-9-16,0 0-1 0,0 0 3 15,0 0 7-15,0 0-5 16,0 0-7-16,0 1-5 16,0-1-5-16,0 0-9 15,0 0-2-15,0 0-14 16,0 0-32-16,2 0-22 15,13 0-38-15</inkml:trace>
  <inkml:trace contextRef="#ctx0" brushRef="#br0" timeOffset="29892.1316">7271 12562 210 0,'0'0'13'0,"0"0"-12"16,0 0-1-16,0 0 9 15,0 0 7-15,0 0 10 16,0 0-18-16,140 0-4 16,-102 0-3-16,8 0 0 15,0 0 2-15,12 0 1 16,7 0 0-16,10 0 15 15,7 0-10-15,8 0 2 16,2 0-8-16,7 0 8 16,1 0-5-16,-5 0-2 0,-5 0 3 15,-7 0 1-15,-7 2-8 16,-6 1 10-16,-2-2-8 16,-3 2 10-16,-10 2-8 15,-4-2-3-15,-9-2 0 16,-12 0 0-16,-5-1 0 15,-10 0 2-15,-9 0-3 16,-3 0 20-16,-3 0 1 16,0 2 4-16,0-2 5 15,0 0-3-15,0 0-11 16,0 0-12-16,0 0 5 16,0 0-9-16,1 0 1 15,-1 0 1-15,0 0-1 16,3 0 0-16,-3 0 4 0,0 0 0 15,0 0-2-15,0 0 7 16,0 0-9-16,0 0 8 16,0 0-5-16,0 0 0 15,0 0 0-15,0 0-1 16,0 0-3-16,0 0 3 16,0 0 3-16,0 0-3 15,0 0-1-15,0 0 3 16,0 0-1-16,0 0-3 15,0 0 2-15,0 0-3 16,0 0 0-16,0 0-1 16,0 0 1-16,0 0-1 0,2 0-6 15,5 0-19-15,10-2-31 16,2-9-79-16</inkml:trace>
  <inkml:trace contextRef="#ctx0" brushRef="#br0" timeOffset="31538.5941">8423 11531 214 0,'0'0'29'16,"0"0"-23"-16,0 0 27 0,0 0-3 15,0 0-15 1,0 0-2-16,2 0 2 0,-2 0-5 16,0 0 2-16,0 0 9 15,0 0 3-15,0 0 1 16,0 0-5-16,0 0-7 16,0 0-5-16,0 0-4 15,0 0-2-15,0 9-2 16,0 6 8-16,0 2-1 15,0 0-3-15,0 2 1 16,0-1-5-16,0 0 2 16,0 2 2-16,0-2-4 15,0-1 0-15,0 0 0 16,-5-3 0-16,0-2-12 16,2-3-8-16,2-3-5 0,-2-3-23 15,-2 0-29-15,-1-2-39 16</inkml:trace>
  <inkml:trace contextRef="#ctx0" brushRef="#br0" timeOffset="32385.5967">8273 11710 293 0,'0'0'60'15,"0"0"-54"-15,0 0 22 0,0 0-9 16,0 0 9-16,0 0 4 16,24 44-15-16,-6-30 0 15,3 1-11-15,0-1-3 16,0-1 1-16,-2-1-1 16,4-3-3-16,-7 0 6 15,1-3-3-15,-4-2-3 16,0-3 2-16,-1-1-1 15,2 0 0-15,2 0 10 16,-4-1-6-16,4-6 1 16,-2-5 5-16,2-1-8 15,4-3 0-15,-6-1-2 16,3-3 2-16,-1 1 1 16,-4 3-4-16,-4 2 0 15,-1 3-1-15,-4 8 1 0,-3-1 0 16,0 2-2-1,0 2-3-15,0 0-5 0,0 0 1 16,0 0 8-16,0 0 1 16,-15-3 6-16,-7 3-5 15,-1 0-1-15,-5 0 1 16,-2 0 4-16,-4 0-5 16,-5 3 1-16,2-1-1 15,0 2 8-15,1-2-8 16,3-1 2-16,6 4-4 15,2-3 2-15,1 1 0 16,6-2 2-16,2 1 0 0,4 1-4 16,0-3 4-16,3 1-3 15,4 0 1-15,-2-1-1 16,5 0-1-16,2 0 2 16,0 0-1-16,0 0-1 15,0 0 1-15,0 0-4 16,0 0 0-16,0 0-2 15,0 0 7-15,0 0 0 16,2 0 7-16,13 0-8 16,6 0 4-16,-3 0-3 15,7 0 1-15,0 0 3 16,1 0-4-16,2 0 0 16,-3 0 6-16,-1 0-6 0,2 0 0 15,-10 0 1-15,-2 0 2 16,-6 0-3-16,-3 0-4 15,-2 0 4-15,-2 0 4 16,-1 0-4-16,0 0 0 16,0 0-1-16,0 0-6 15,0 0-7-15,3 0-17 16,0 0-49-16,-1 0-30 16,-2 0-123-16</inkml:trace>
  <inkml:trace contextRef="#ctx0" brushRef="#br0" timeOffset="33879.1723">8260 12348 54 0,'0'0'272'15,"0"0"-255"-15,0 0-10 16,0 0 12-16,0 0-9 15,0 0 8-15,15 10 2 16,7-9 6-16,10 3-13 16,5-4 4-16,2 0-4 15,4 1 0-15,0-1-9 16,-6 0-1-16,-2 0-2 16,-5 2 3-16,-7-2-4 15,-2 0 0-15,-15 2-2 0,2-2-1 16,-8 1-1-16,0-1-9 15,0 3-13-15,-2 1 17 16,-20 0 9-16,-5 4 1 16,-6-1 4-16,-1 0-4 15,-8 2-1-15,1-1 0 16,-1 2 0-16,0 0 0 16,0 1 4-16,5-3-3 15,10 2 1-15,8-1-2 16,10-4-2-16,6 0-2 15,3-1-4-15,0-1 8 16,0 0-1-16,19 0 1 0,8-3 2 16,10 0 1-1,5 0-3-15,7 0 0 0,1-2 4 16,0-2-4-16,-4-1 0 16,-7 3 0-16,-3 0 3 15,-14 2-2-15,-7 0 3 16,-13 0-4-16,-2 0-1 15,0 0-14-15,-5 0-2 16,-16 0 7-16,-13 0 10 16,-8 0 3-16,-3 0-1 15,-5 0 2-15,1 0 1 16,7 0-5-16,4 4 6 16,12-2-5-16,2 1 5 0,12-3-6 15,3 1 2 1,9-1-2-16,0 0-3 0,0 0 3 15,0 0 0-15,12 0 12 16,13 0-4-16,4 0-6 16,1-3-2-16,-5-2-1 15,-1 2-13-15,-7 0-11 16,-3 0-40-16,-8 0-66 16</inkml:trace>
  <inkml:trace contextRef="#ctx0" brushRef="#br0" timeOffset="36006.5492">4061 13841 105 0,'0'0'0'0</inkml:trace>
  <inkml:trace contextRef="#ctx0" brushRef="#br0" timeOffset="36846.3297">5454 15265 489 0,'0'0'7'0,"0"0"-5"16,0 77 3 0,0-36 5-16,0 1-2 0,0-4 5 15,9-4-5-15,-1-5-3 16,-4-3-5-16,-4-5 2 15,0-6-2-15,0-7-13 16,0-5-56-16,0-3-47 16,-4-8 13-16</inkml:trace>
  <inkml:trace contextRef="#ctx0" brushRef="#br0" timeOffset="37524.7736">5375 15042 269 0,'0'0'8'0,"0"0"-8"0,0 0-52 15,0 0 51-15,133-48 0 16,-99 45-10-16,-1 3 11 16,-2 2 4-16,5 13 16 15,-3 11 0-15,-3 8 20 16,0 6 13-16,-2 9-15 15,-1 1 14-15,-2 2-10 16,-5 1-11-16,-7-4-11 16,-7-3-10-16,-6-6 10 15,0-6-3-15,0-3-7 16,0-7-7-16,-12-6-1 16,2-6-2-16,4-7-7 15,-2-3-24-15,-8-2-26 0,-5-11 7 16,-9-9-68-16,-7-7 7 15,-8-4 90-15,2 2 21 16,6 6 6-16,7 7 43 16,9 8 27-16,12 4-30 15,6 4-12-15,3 0-9 16,0 0-12-16,9 0-11 16,28 0 6-16,17 0-6 15,17 0 6-15,7 0-3 16,7 0-5-16,0-4 7 15,-2-7-7-15,-5 0-11 16,-12-5 2-16,-11 1-6 0,-16-2 5 16,-15 2 1-16,-18 0 9 15,-6 3 2-15,0 4 26 16,0 4 2-16,-20 4-2 16,-4 0-10-16,-10 3-6 15,-2 9 3-15,8 5-2 16,1 4 0-16,8 1 2 15,7-1-14-15,10 2 6 16,2-2-1-16,2-3-6 16,29-2-7-16,8-3 0 15,7-6-23-15,8-2-20 16,1-5-11-16,2 0 9 16,-13-11-60-16,-8-3-85 15</inkml:trace>
  <inkml:trace contextRef="#ctx0" brushRef="#br0" timeOffset="38026.9101">6570 15312 213 0,'0'0'81'16,"0"0"-71"-16,0 0 29 15,0 0 13-15,0 0-14 16,73 59-8-16,-62-41-10 16,-1 0-2-16,-6-1-5 15,-1-4-6-15,-3-2-6 16,0-1-1-16,0-3 0 15,-3-2 5-15,-1-2 0 0,0-3-1 16,4 0 5 0,0-9-3-16,0-8-6 0,19-3-13 15,11 0 4-15,7 2 8 16,-1 4-1-16,4 5-6 16,-1 4 5-16,-3 5 1 15,-2 0 1-15,-4 2 1 16,-2 7 0-16,-7 5-9 15,-12-5 4-15,-9 3-5 16,0-4 3-16,0-3 6 16,0 0 1-16,-9-3-2 15,1-2-11-15,5 0 13 16,2-7 0-16,1-8-5 16,0-3-1-16,15-3 1 15,12 0 1-15,1 3 4 16,2 3 14-16,-5 3 12 15,-5 7 8-15,-1 1 1 0,-7 4-1 16,6 4-18-16,-4 9 10 16,0 8 11-16,-3 0-24 15,-8-2 1-15,7 0-11 16,-1-2-3-16,6-3-39 16,12-4-27-16,13-3-89 15</inkml:trace>
  <inkml:trace contextRef="#ctx0" brushRef="#br0" timeOffset="38844.5756">9273 15296 468 0,'0'0'38'0,"0"0"-36"15,-128-11 9-15,68 11 12 16,-7 3-7-16,-5 8-1 16,2 2 2-16,3 0 8 0,12 2-20 15,13-4 5 1,9-3-8-16,15-1 5 0,11-4-7 15,7-1-5-15,1-2 0 16,48 0-10-16,22-8 15 16,9-4-3-1,2 1-2-15,-13 0-6 0,-24 2-1 16,-16 5 6-16,-11 1 1 16,-9 3 2-16,-6 0-3 15,-3 10 6-15,0 7 9 16,0 5 11-16,0 4 9 15,0 3 5-15,0 2 6 0,0 2-26 16,9-1-8-16,9 0-5 16,6-1 8-16,6-8-9 15,-2-2-3-15,-1-9-3 16,-8-4-4-16,-2-2 5 16,-10-6 5-16,2 0 0 15,4 0 7-15,-2-13 2 16,11-7-7-16,5-9-2 15,6-10-10-15,9-9 0 16,11-12 1-16,6-8-14 16,-4-3 21-16,-6 2 2 15,-7 10 1-15,-18 14 0 16,-9 15 9-16,-11 8 6 16,-1 7-5-16,-3 4-3 15,0 4 10-15,0 4-1 0,0 0 0 16,0 3 3-16,-7 0-9 15,-16 17-11-15,-11 12 0 16,3 12 3-16,1 6-1 16,3 5 6-16,9 2-5 15,5-3-1-15,11-4-2 16,2-4 4-16,0-8-4 16,0-5-1-16,15-8-1 15,3-4-1-15,4-5 0 16,-1-6 0-16,5-5-14 15,8-2-16-15,0-8-21 16,8-11-38-16,-3-9-64 0,-12-4-206 16</inkml:trace>
  <inkml:trace contextRef="#ctx0" brushRef="#br0" timeOffset="39007.1439">9595 15270 512 0,'0'0'51'0,"0"0"-46"16,0 0 41-16,0 0-18 16,0 0-21-16,0 0 0 15,146-4-7-15,-77 0-7 16,-5 0-45-16,0-6-76 16</inkml:trace>
  <inkml:trace contextRef="#ctx0" brushRef="#br0" timeOffset="40344.6786">9986 15357 32 0,'0'0'90'0,"0"0"-77"15,0 0 50-15,0 0-10 16,0 0-25-16,0 0-5 0,-26-15 14 15,25 14-16-15,-2 1 7 16,1 0 1 0,-5 0-7-16,-6 0-13 0,-4 3-7 15,-4 10 13-15,-1 4 5 16,7 4-5-16,3 1-10 16,8 2 2-16,4-1-4 15,0 0-2-15,0-3-1 16,20-4 0-16,10-3-3 15,-6-4-2-15,3-2-1 16,-9-6 5-16,1-1 1 16,5 0 0-16,-3-10-2 15,4-3-6-15,-2-4 8 0,-3-1 2 16,0 1 1 0,-2 2-1-16,-6 5-2 0,-6 4 0 15,1 6-2-15,-4 0-3 16,-1 11-5-16,-2 11 10 15,0 11 2-15,0 10 6 16,0 4-3-16,0 0-1 16,0 1-3-16,0-5 3 15,0-2-4-15,-23-7 0 16,-6-5 19-16,-4-8 8 16,4-7-3-16,7-3-10 15,10-8-9-15,3-3 11 16,0 0 8-16,9-10-24 15,0-11-12-15,5-11-41 16,30-13-23-16,13-9-42 16,12-7-120-16</inkml:trace>
  <inkml:trace contextRef="#ctx0" brushRef="#br0" timeOffset="40657.645">12353 15121 473 0,'0'0'22'0,"-35"63"-6"15,10-18 27-15,4 0-20 16,6 0-14-16,11-2 0 16,4-5 10-16,0-4-17 15,0-7-1-15,0-7-2 16,0-6-8-16,-9-7-26 16,-15-5-57-16,-6-2-30 15,-5-2-95-15</inkml:trace>
  <inkml:trace contextRef="#ctx0" brushRef="#br0" timeOffset="41178.0903">11867 15312 344 0,'0'0'64'15,"0"0"-57"-15,0 0 13 16,0 0-13-16,0 0 3 16,164-7-8-16,-82 7 0 15,10 0-2-15,8 0-1 16,-2 0-4-16,-2 3 0 15,-14 4-58-15,-10-3-1 16,-10-1 39-16,-15-3 24 16,-13 0-15-16,-18 0-59 15,-13-2 22-15,-3-3 53 0,-18-2 118 16,-25 4-71 0,-3 0-8-16,-17 3 4 15,5 0-9-15,0 3-10 0,0 7 22 16,7 4-33-16,5-2 1 15,10 1-6-15,9-1-8 16,6 0 4-16,17-2-2 16,4-1-2-16,0-1-6 15,29-2 4-15,19-2-4 16,12-4 1-16,6 0 5 16,-1-4-10-16,-11-7 2 15,-8 2-7-15,-10-4 6 16,-14-2 8-16,-7 2 1 0,-6-1 7 15,-6 3 16-15,-3 5-5 16,0 5 4-16,0 1-14 16,-6 0-8-16,-10 4 0 15,-2 4-1-15,9 2-7 16,9 0 2-16,0-2-16 16,9 0-16-16,31 1 6 15,21-4-33-15,17 1-23 16,10-6 21-16,12 0-57 15</inkml:trace>
  <inkml:trace contextRef="#ctx0" brushRef="#br0" timeOffset="41909.6777">13415 15308 324 0,'0'0'68'0,"0"0"-4"0,0 0-7 16,-163-13-22-16,117 13-20 15,7 1 3-15,3 6-18 16,14 2 0-16,6-2-1 15,8 1-2-15,8 1-6 16,0 0-8-16,3 4 8 16,32 1-12-16,3 5-2 15,10 1-13-15,-2 1 6 16,-4 2 17-16,-8 3 13 16,-10 0 4-16,-18 0 2 15,-6-5 1-15,-1 1 11 16,-32-5 9-16,-8-5 4 15,-6-1 2-15,2-4-22 16,-1-7-9-16,4 0 1 16,8-3-3-16,8-8 0 0,13-4-10 15,13-3-12-15,0-5 7 16,36-2-18-16,16-2 4 16,12 1 1-16,12-1-5 15,8 5-19-15,7 1 25 16,4 2 16-16,-2-4 10 15,-10 5 1-15,-14 2 1 16,-11-1 9-16,-13 3-1 16,-8-2-5-16,-11 3 16 15,-13 3 10-15,-10 2 9 16,-3 4-11-16,0 2-2 16,-29 2-20-16,-3 0 6 15,-7 0-3-15,0 6-4 0,6 1-2 16,5 1-3-16,7 2 6 15,5 0-6-15,14-1-6 16,2 1-2-16,0-2-1 16,31 1-7-16,13-6 10 15,3 1-10-15,4-4 15 16,2 0 0-16,-6 0 1 16,0-7 2-16,-1-2-1 15,-9-1-2-15,-9-2 4 16,-10 4 3-16,-13 0 17 0,-5 2-10 15,0 3-13 1,-14 2-3-16,-11 1 3 0,-8 0 3 16,-4 0-1-16,7 0 0 15,6 0-4-15,-3 3 1 16,11 1-9-16,-1-1-25 16,1 1-17-16,2-3-31 15,1 2-35-15</inkml:trace>
  <inkml:trace contextRef="#ctx0" brushRef="#br0" timeOffset="42425.8719">13971 15245 206 0,'0'0'39'0,"0"0"-30"0,0 0 20 16,0 0 19-16,0 0-7 15,0 0 0-15,0-46-15 16,-26 44-22-16,-15 2 1 16,-5 0 6-16,-11 0-4 15,2 10 8-15,0-1 3 16,1 2-5-16,11 0-13 15,5 2 1-15,13 1-2 16,12 0-10-16,10 2 10 16,3 0-11-16,13-2 5 0,21 1-6 15,10-3-1-15,3-1-17 16,-2-2 6-16,-5 2 11 16,-7-3 13-16,-9-1 1 15,-6 3 0-15,-6-2 0 16,-3 1 1-16,-9 0 10 15,0 1-3-15,0 0 24 16,-21 0-8-16,-10 1 16 16,-10-2-14-16,-2-1 11 15,-5 0 0-15,1-4-9 16,5 1-18-16,2-2-10 16,6-2 0-16,2-1-9 15,-1 0-47-15,5-4-62 0,14-7-132 16</inkml:trace>
  <inkml:trace contextRef="#ctx0" brushRef="#br0" timeOffset="43346.1402">15427 15582 440 0,'0'0'21'0,"0"0"-21"0,0 0 0 15,0 0 1-15,174-30 6 16,-102 17 16-16,4-2 4 16,3-1-2-16,2-5-7 15,-7-5-11-15,-10-2-2 16,-16-1-5-16,-18 2 3 16,-20 5 9-16,-10 7-8 15,0 4-4-15,-32 5-13 16,-5 3 6-16,-7 2 3 15,7 1 4-15,5 0 3 16,4 6-3-16,10 5-12 16,11 0-4-16,7 3-25 0,0 4 4 15,21 1 21-15,17 3 3 16,6-1-5-16,0-1-7 16,-6-3 7-16,-15 0 18 15,-15-5 0-15,-8-1 1 16,-6-3 22-16,-25-1 16 15,-15-1-2-15,-2-3-21 16,-3 0-12-16,4-3 7 16,9 0-9-16,8 0 2 15,14-3-4-15,7-5-4 0,9 0-10 16,0-2-33-16,21 1 33 16,16 0 1-16,14 1 2 15,8-1 8 1,12-2-2-16,-1 2 4 0,-5-2 1 15,-4 2 2-15,-19 2 1 16,-12 3 1-16,-12 1 7 16,-11 2 5-16,-4 1-5 15,-3 0 15-15,0 1-9 16,0 9 27-16,0 4-13 16,-10 2-5-16,0 1-5 15,5 1-13-15,5-1-7 16,0-2-2-16,0 1-5 15,5-7 0-15,15-2-13 16,7-7-11-16,3 0-25 16,3-7-52-16,-5-9-213 15</inkml:trace>
  <inkml:trace contextRef="#ctx0" brushRef="#br0" timeOffset="43520.688">16480 15332 42 0,'0'0'446'0,"0"0"-441"16,0 0 7-16,0 0 22 16,0 0-19-16,0 0-7 15,-57-13-8-15,57 13-14 16,8 0-51-16,16 0-3 0,6 3-27 16,2 0-225-16</inkml:trace>
  <inkml:trace contextRef="#ctx0" brushRef="#br0" timeOffset="43926.2688">16753 15441 287 0,'0'0'78'0,"0"0"-62"16,0 0-9-16,0 0 27 15,0 0-21-15,0 0 1 16,-58-12-14-16,83 12-2 16,5 0 2-16,6 0 1 0,1 7-1 15,1 2 0-15,-3 9-1 16,-11 2-3-16,-12 1-12 16,-12 4 13-16,-13-2 3 15,-31-2 6-15,-8-3 0 16,-6-4 12-16,-5-1-4 15,5-2-3-15,12 0-4 16,3-5-6-16,15-2 0 16,6 0-1-16,11-4-6 15,9 0 2-15,2 0-22 16,0 0-2-16,25 0 0 16,10 0-30-16,8 0 15 0,5 0-8 15,7 5 15 1,8 5-4-16,7 7-6 0</inkml:trace>
  <inkml:trace contextRef="#ctx0" brushRef="#br0" timeOffset="44275.472">17024 15758 12 0,'0'0'174'0,"63"47"-137"16,-58-29-5-16,-5-4 20 15,-13-3-29-15,-28-2 12 16,-5-4 3-16,-2-1-2 16,5-4-6-16,4 0-19 15,18 0-4-15,5-1 8 16,11-7-10-16,5-4-4 0,0-3-2 15,24-2-7 1,18-6 5-16,13-5 1 0,15-5-3 16,11-1 1-16,-1-2 1 15,-5 6 3-15,-9 5-1 16,-19 5 5-16,-11 5-4 16,-18 5 3-16,-11 3-3 15,-7 3 25-15,0 1-12 16,-24 3 1-16,-13 0-14 15,-14 5 0-15,5 4 0 16,0 5 2-16,12 0-2 16,8 2 0-16,14-3-4 15,12 1 2-15,0 2-21 16,17-2-24-16,23-3-55 0,9-3-157 16</inkml:trace>
  <inkml:trace contextRef="#ctx0" brushRef="#br0" timeOffset="46208.6484">16401 15975 126 0,'0'0'40'0,"0"0"-38"0,0 0 18 16,0 0 43-16,-42 54-14 15,17-24 1-15,-5 6-5 16,-3 2-5-16,0 3-6 16,-1 0-9-16,3-2-10 15,8-3-5-15,11-4-7 16,7-5 7-16,5-3-4 15,0-6-6-15,25-4-7 16,15-3 7-16,13-5 11 16,13-3-5-16,9-3 2 15,7 0-6-15,0-6 0 16,2-4-2-16,-5 3-4 16,-5-3-16-16,-11 4-4 0,-12 2 3 15,-14-1-1-15,-12 3-13 16,-5-1-25-16,-2 0-57 15,-5-3-137-15</inkml:trace>
  <inkml:trace contextRef="#ctx0" brushRef="#br0" timeOffset="46869.1374">17162 16433 304 0,'0'0'20'0,"0"0"2"16,0 0 1-16,0 0-17 15,0 0 16-15,0 0 2 16,155-63-12-16,-117 39-12 15,-3-6 0-15,-4-3-6 16,-1-3-19-16,-9-3 7 16,-9-1-17-16,-8 3 0 15,-4 5 21-15,0 11 14 16,0 7 4-16,-7 6 16 0,-1 5-18 16,-2 3 0-1,-2 0 4-15,1 9 6 0,-3 11-8 16,2 10 9-16,3 6 9 15,1 3-12-15,4 0-3 16,1-1-6-16,3-2 10 16,-2-6-9-16,-1-4 2 15,2-5-1-15,-8-7 16 16,5-3-8-16,4-8 3 16,0-2-3-16,0-1 3 15,0 0 7-15,0-1 15 16,17-13-36-16,21-4-2 15,8-3-9-15,5-1 2 0,2 4-16 16,-2 6 14 0,-6 5-4-16,-6 2 11 0,2 5 4 15,-6 0 1-15,-2 10 2 16,-4 5 9-16,0 7-1 16,-7 1 15-16,-5 2-16 15,-4-3 7-15,-1-1-3 16,-2-5-5-16,1-2 5 15,-4-5-2-15,1-1-9 16,2-4-1-16,-3-1-2 16,1-1-6-16,0 0-9 15,-7-2-31-15,2 0-53 16,-3 0-92-16</inkml:trace>
  <inkml:trace contextRef="#ctx0" brushRef="#br0" timeOffset="47691.8442">16209 16574 338 0,'0'0'32'0,"0"0"-26"0,0 0-3 16,-49 67 31-16,11-31-7 15,-1 8-4-15,-10 3 3 16,0 1 5-16,-6 0-16 16,-1-1 2-16,9-2-6 15,6-4-1-15,12-9-10 16,17-2 7-16,12-3-6 15,0-7-1-15,4-3 0 16,29-8 1-16,12-4 0 16,15-5 4-16,8 0 0 15,10 0-2-15,-3 0-2 16,-3-5-1-16,-6 1-2 16,-8-1-13-16,-7 5 0 0,-14 0-10 15,-7 0-27-15,-8 0-21 16,-5 0-28-16,-4 0-58 15</inkml:trace>
  <inkml:trace contextRef="#ctx0" brushRef="#br0" timeOffset="48295.5503">17184 17165 364 0,'0'0'42'16,"0"0"-42"-16,0 0-6 15,0 0 6-15,-60 47 27 16,48-27 6-16,1 2-4 15,6 1-12-15,4-6-8 16,1 2-5-16,0-7-1 16,0-6 4-16,0-1-2 15,0-5-3-15,0 0 10 16,0 0 6-16,1 0-12 0,23-6 2 16,7-8-16-16,10-3 5 15,0-2-17-15,-3 2 7 16,-7 6-7-16,-3 3 2 15,-6 5-12-15,-9 3 16 16,3 3 10-16,-1 8 4 16,4 3 0-16,14 2 6 15,12 3 30-15,9 1-19 16,8-3-14-16,10-3 0 16,7-2-3-16,1-2 6 15,-3-8 7-15,-6-2 2 16,-10 0 4-16,-10-2-5 15,-8-12 5-15,-10-2 21 16,-5-6 9-16,-7-1-20 16,0-2-1-16,-3-1-10 0,-8 2-16 15,-3 9-2-15,-7 2-2 16,0 5-13-16,0 5-23 16,0 2-21-16,-10 1-32 15,-22 0-15-15,-11 0-22 16,-4 6-116-16</inkml:trace>
  <inkml:trace contextRef="#ctx0" brushRef="#br0" timeOffset="49390.6466">15921 17769 166 0,'0'0'25'16,"0"0"-19"-16,0 0 46 16,0 0 4-16,0 0-8 15,0 0-7-15,0 0-13 0,32-36-8 16,-32 36 7 0,0 7-11-16,-19 13 1 0,-6 6 29 15,-2 7-4 1,2 1-19-16,2-1-7 0,4-7-8 15,0 1 1-15,6-4 1 16,4-4-10-16,1 0 7 16,6-2-3-16,2-3-4 15,0-5-4-15,5-1 1 16,22-4 3-16,17-2 0 16,11-2-7-16,12 0 13 15,11 0-9-15,7 0 3 16,3 0-17-16,3 0 6 0,-3 0-3 15,-8 0 0 1,-8 0 8-16,-9 0 5 0,-5 0-10 16,-4 0-15-1,-11 0 17-15,3 0-31 0,-9 0-30 16,-1-3-31-16,-6-8-125 16</inkml:trace>
  <inkml:trace contextRef="#ctx0" brushRef="#br0" timeOffset="49974.5591">17050 18004 503 0,'0'0'0'15,"0"0"-45"-15,0 0-25 16,0 0 25-16,4-49 22 16,13 39 16-16,1 4 7 15,-3 3 2-15,-5 3-2 16,-3 0-7-16,-4 0 3 16,-3 0-11-16,0 9 15 15,0 2 11-15,-7 7 13 16,-6 5-6-16,8-3-8 15,1 0-3-15,4-3-3 0,0-1-4 16,0-5 0 0,17 2-1-16,10-4 1 0,9-5-2 15,1-1 2-15,1-3 0 16,-4 0 0-16,-1 0 0 16,1-9 0-16,-1-2 12 15,-3-9-12-15,-1 1 0 16,-4-7 26-16,-3 5-18 15,-1-2 1-15,-9 11-4 16,-5 5 15-16,-1 5-1 16,-6 2-9-16,0 0-10 15,0 0-1-15,0 5 1 16,0 6 8-16,0 3 4 16,0 0 0-16,0 2-12 0,0-1 2 15,11 1-3-15,8-6 2 16,9-1 2-16,2 2-3 15,3-8-11-15,0-1-22 16,-4-2 8-16,1 0-15 16,0-3-18-16,-2-7-127 15</inkml:trace>
  <inkml:trace contextRef="#ctx0" brushRef="#br0" timeOffset="51090.5794">18254 17948 352 0,'0'0'0'0,"0"0"7"15,0 0-7-15,0 0 10 16,0 0 13-16,-111 52 27 16,93-37-29-16,11 1-3 15,7-2-17-15,0-3 0 16,0-3 5-16,0-2-3 0,19-3-3 16,7-3 2-16,4 0 6 15,2 0-2-15,-2-7-3 16,2-2 2-16,-10-1-5 15,-4-5 0-15,-3-3 0 16,-8-6 0-16,-4-1 10 16,-3-2-4-16,0 1-6 15,0 8 0-15,-13 7 0 16,-4 6 7-16,-4 5 6 16,-4 0-7-16,0 5-6 15,2 4-2-15,7 4 2 16,4-3 3-16,5 0-3 15,7 1 1-15,0-2-5 0,3 2 4 16,22-2-4 0,8-2 0-16,5-5 3 0,4 0-12 15,-5-2 5-15,-2 0-12 16,-2-6 1-16,-5-2 19 16,-1 1-18-16,-2-7-19 15,0 1 9-15,1 0 3 16,-4-3-11-16,1 5-1 15,-7 6 29-15,-4 0 8 16,1 5-2-16,-5 0 2 16,-4 0 9-16,4 7 18 15,-7 2-1-15,4 6-7 0,6 2-4 16,2 2 8-16,9 3-14 16,2-2-6-16,-3-1-4 15,-5-5 3-15,-7-3-1 16,-4-5-1-16,-5-3-1 15,0-3 1-15,0 0 11 16,0 0 22-16,0-3 17 16,0-7-33-16,0-3-17 15,0-4 1-15,11 1-3 16,3 2-1-16,7 5-1 16,4-1-1-16,0 7-8 15,-1 0-13-15,5 3 13 16,-4 0 8-16,-3 3 3 15,4 4-2-15,-10 3-11 16,-3 0 7-16,-5-1 1 0,-8-1 3 16,0-2 4-16,0-1 3 15,-12-1 13-15,3-4-14 16,8 2 3-16,1-2-5 16,0 0 15-16,0-2 6 15,14-11-21-15,15 1-4 16,1-2-7-16,2-1 10 15,1 3 0-15,2 0 0 16,-6 7-3-16,0 0 1 16,-7 4 3-16,-2 1 7 15,-7 0 2-15,-1 10 28 16,-4 3-8-16,-8 4 6 0,0-3 0 16,0 3 3-1,0-3-17-15,0 0-6 0,0-5-11 16,0 0-4-16,14-1 0 15,15-4-2-15,5-3-11 16,14-1-67-16,4-3-54 16</inkml:trace>
  <inkml:trace contextRef="#ctx0" brushRef="#br0" timeOffset="53526.6505">5684 15190 117 0,'0'0'93'0,"0"0"-68"15,0 0 10-15,0 0-11 0,0 0-1 16,0 0 6-16,0 0 0 15,-15-10-12-15,5 7 0 16,-2 3-3-16,-6-1-4 16,6 0 4-16,1 1-2 15,4 0 7-15,7-2-3 16,0 2 3-16,0-1-14 16,10-1-2-16,25-2 0 15,14-1 2-15,13-3-2 16,15-2 0-16,6-1 0 15,5-3 3-15,-7 2-5 16,-8 3 0-16,-24 2-1 16,-15 5-8-16,-20 2-4 0,-10 0 2 15,-4 0-10-15,0 0-20 16,0 0 0-16,-16 0-32 16,-17 0-23-16,-10 0-126 15</inkml:trace>
  <inkml:trace contextRef="#ctx0" brushRef="#br0" timeOffset="53929.7906">5275 14933 261 0,'0'0'10'0,"0"0"-5"16,0 0 8-16,0 0-7 16,0 0-3-16,0 0 16 15,-7 19 10-15,-2-2-5 16,3 2-9-16,6 1 7 16,0-3-10-16,0-2-10 15,0-6 12-15,0 0-6 16,12-5-1-16,9-1 4 15,1-3-2-15,-1 0 12 16,-6-2 1-16,3-7 3 16,-14-4-10-16,-2-1 1 0,-2-2 0 15,0 2-2-15,-18 1-14 16,-12 5 0-16,-4 3-6 16,-11 5 2-16,-4 0-33 15,1 5-15-15,2 6-19 16,1 0-21-16,14-1-42 15</inkml:trace>
  <inkml:trace contextRef="#ctx0" brushRef="#br0" timeOffset="54624.6709">4480 14768 377 0,'0'0'5'0,"0"0"-5"15,0 0-1-15,0 0-3 16,175-14 4-16,-62 14 1 15,23 0 0-15,17 0 4 16,28-4-4-16,25 1 2 16,25 0 9-16,24 2 15 15,9 1-9-15,8 0-18 0,8 0-5 16,2 6-9-16,1-1-5 16,-7-2 8-16,-10-3 3 15,-5 0-9-15,4 0 8 16,10 0-1-16,5-6 9 15,14 1 2-15,10-2 0 16,2 0-1-16,3 1 5 16,14 2 77-16,4 4-21 15,3 0-36-15,4 4-24 16,-7 7 4-16,4 2 10 16,7 1-13-16,13 2 4 15,1 1 16-15,3 0-3 16,-6 1-15-16,-8-1 2 0,-5 0-3 15,-6 1-3 1,-7-2 2-16,-10 0 2 0,-13-3-4 16,-10 0-4-16,-3 0 4 15,9-2 0-15,-7-2 4 16,-4-5-9-16,-9-4 5 16,-21 0-2-16,-10-4 2 15,-11-9 0-15,-10 1-1 16,-11-2 1-16,-25 3 0 15,-33 2-3-15,-41 2-5 16,-50 3-12-16,-41 3-5 16,-23-2-10-16,-29-1-74 15,-45-3 1-15,-28-3 8 16,-22 0 6-16</inkml:trace>
  <inkml:trace contextRef="#ctx0" brushRef="#br0" timeOffset="55991.7165">4157 14733 101 0,'0'0'63'16,"0"0"-34"-16,0 0 19 15,0 0-9-15,0 0-12 16,0 0-14-16,0 10-3 15,0 1-8-15,0 8 15 16,0 8 10-16,0 5-16 16,1 8-1-16,14 7 1 0,6 10 18 15,6 7-17-15,-2 8-5 16,3 8-4-16,-2 7-3 16,-7 6 9-16,-7 12 2 15,-6 2-9-15,-6 9 11 16,0-3 0-16,0-1 4 15,5-8-15-15,4-5 0 16,7-7 2-16,6-5-2 16,1-3-2-16,10-3-5 15,-2-5 3-15,3-3-6 16,3-7 3-16,-1-4-2 16,2-3-5-16,-1-3 10 15,0-1-4-15,3-1-8 16,-7 2 7-16,0 1-17 15,-6 0 15-15,-8-1 2 0,-7 0 7 16,-7-4 1-16,-5-1 2 16,0-3-6-16,0 0 9 15,0 0-5-15,0-2-1 16,-8-4-8-16,1-4-31 16,-8-5 37-16,9-3 2 15,1-1-4-15,4-3 4 16,-2-3 0-16,0-1-3 15,1-1-3-15,-3 0 6 16,5 2 3-16,0 1-3 16,-6 1 1-16,1-1 0 15,-4 2 1-15,4-7 1 0,-2 4 5 16,3 0 0-16,2 1-8 16,-4-2 0-16,0-2 8 15,-4-2-1-15,7-1-6 16,0 2 1-16,0-3-1 15,1 1-1-15,-1 0 0 16,2 0-3-16,-2-2 10 16,3-2-6-16,0-1 0 15,0 1 0-15,0 1-1 16,0 1 0-16,0 1-1 16,0 1-60-16,0-4 61 15,0-6 0-15,4 3 0 16,-1-4-2-16,2 0 2 15,-2 2 0-15,4-6-2 16,1 2-4-16,-1-1 3 0,5-3-27 16,3 0-29-1,6 0 23-15,0 0-89 0</inkml:trace>
  <inkml:trace contextRef="#ctx0" brushRef="#br0" timeOffset="58692.0168">19350 14816 201 0,'0'0'12'0,"0"0"-9"16,189 0-3-16,-93 6 2 0,13-1 3 15,17 2 3-15,15 0 9 16,11 2 29-16,5-1-6 16,-7 3-30-16,-7 0-9 15,-4 0-1-15,-9 0 0 16,-10 3 4-16,-18-2-3 15,-14 2-1-15,-12-1-3 16,-10 1-1-16,-8-1 3 16,-12-2 1-16,-8-1-2 15,-9-1 2-15,-9-1-2 16,-14 0-4-16,-6 1-7 16,0 1-2-16,0 2 15 0,-18 4 8 15,-8 2 3 1,-5 4-4-16,1 4 7 0,0 8 1 15,5 4-3 1,-3 11-6-16,5 2 15 16,4 7 11-16,1 5-13 0,1 7 18 15,0 5-18-15,-3 9-9 16,-1 1 3-16,0 7-7 16,-8 1 6-16,-1-1-11 15,-8 1 4-15,-3-3-4 16,-1 2 4-16,-3 2-3 15,-5-4-2-15,-6 0-1 16,10-5-4-16,-3-3 10 16,3-4-4-16,7-3-1 15,-1-6 0-15,5 1-4 0,2 0 4 16,5-5-2 0,9-2 2-16,0-4 0 0,5-6-1 15,-2-2-1-15,4-3 2 16,-1-2 0-16,0-2 3 15,4 2-3-15,-1-7 4 16,-4 1-4-16,2-3 1 16,-1 2-1-16,-3-3 0 15,1 2 3-15,-3-1-4 16,0-1 3-16,4-4-2 16,-2 1 2-16,7-8 1 15,0 2-3-15,6-1 0 16,3 2-1-16,0-6-6 0,0 3 7 15,0-3 5 1,0-1-5-16,0-3 0 0,0-1 0 16,0-3 2-16,6 2-2 15,0-3 1-15,-4 1 0 16,1 0 6-16,-3-3-4 16,0 2 1-16,0-2 3 15,0 1-1-15,-17-1 4 16,1 2-3-16,-5-3-13 15,0 4 13-15,0 1-7 16,0 0 0-16,5-2 0 0,-2 0 2 16,7-1 3-16,1 0-3 15,3 2 0-15,-1 0 5 16,2-1-5-16,-3 1-2 16,5-4 1-16,1 4-4 15,3-4 3-15,0 2-2 16,0 1-4-16,0-4 6 15,0 2 3-15,0-2-3 16,4 2 0-16,1-5-6 16,-2 2 9-16,3-6-3 15,-6 1 5-15,0-1-5 16,0 0-9-16,0 1 3 16,0 1 6-16,0-4-3 0,0 3-4 15,0 3-4 1,-15-3 10-16,-10 5-2 0,-11-6 3 15,-11 2-9 1,-15-1 4-16,-17-3 2 16,-11 0-1-16,-18 0 4 0,-13 0 2 15,-12 0-2-15,-18-7 16 16,-9-5-13-16,-6 2 1 16,3-6-3-16,8-1-1 15,9 0-36-15,11-6-43 16,6 2 13-16,17 1 2 15,10 1-46-15,13-1-97 16</inkml:trace>
  <inkml:trace contextRef="#ctx0" brushRef="#br0" timeOffset="63905.6624">6031 15950 307 0,'0'0'0'15,"0"0"-25"-15,0 0 11 0,0 0 14 16,0 0 0 0,0 0-1-16,0 0-2 0,-55 22 1 15,55-21 2 1,0 1 1-16,0-2-1 0,0 0 4 15,11 0-4-15,13 0 10 16,13-6-1-16,21-7 6 16,11-1-14-16,17-5-1 15,10-4 0-15,5 0 0 16,1-4-4-16,-4 1 4 16,-14 6-24-16,-22 4-40 15,-24 6-146-15</inkml:trace>
  <inkml:trace contextRef="#ctx0" brushRef="#br0" timeOffset="64556.8233">9522 16162 88 0,'0'0'17'15,"153"-29"-15"-15,-75 12 0 16,-8 3 26-16,-9-1-16 0,-16 4-12 16,-12 3-6-16,-9 2 6 15,-5 0 7-15,-7 6-4 16,0-7-3-16,-2 3-89 15</inkml:trace>
  <inkml:trace contextRef="#ctx0" brushRef="#br0" timeOffset="65792.8669">12721 16319 320 0,'0'0'26'0,"0"0"-23"16,0 0-2-16,-62 47-1 15,62-40 1-15,0-3-1 16,16-1 2-16,24-3 14 16,11 0-3-16,24 0 3 15,14-11-5-15,10-2-6 16,6-4 1-16,-3-2-6 16,1-1 3-16,-5-6 2 15,-2-1-1-15,-13 3 5 0,-16 5-8 16,-19 5 3-1,-21 3-1-15,-14 7 8 0,-10 3-3 16,-3-1 11-16,0 2-10 16,0 0 3-16,0-1-7 15,0 1-4-15,0 0-1 16,0 0-6-16,0 0-19 16,0 0-23-16,8 3-72 15</inkml:trace>
  <inkml:trace contextRef="#ctx0" brushRef="#br0" timeOffset="75373.1847">4219 13629 454 0,'0'0'9'16,"0"0"-9"-16,0 0-10 16,0 0 10-16,-53 72 10 15,39-33 1-15,11 3 3 16,3 1 6-16,0 4-19 16,0-3 2-16,0-2 3 15,0-5-3-15,8-6-2 16,-8-6 4-16,0-3-5 15,0-9 0-15,0-6-8 16,0-2-5-16,4-5-19 0,1 0-7 16,2-5 28-16,-4-9-7 15,0-3 2-15,-3-2 9 16,0-3-1-16,0 2 8 16,-13-3 2-16,4 3 2 15,1-2-2-15,8 5 4 16,0 2-1-16,3 0-5 15,30 1-4-15,15 0 4 16,4 4-2-16,0 0 2 16,0 3 2-16,-13 5-2 15,-8 2 0-15,-5 0 1 16,-14 9 3-16,-8 6 36 16,-4 4-13-16,0 1 4 0,0-1 3 15,0 0-6-15,-4-4-6 16,2-1-6-16,2-1-10 15,0-6-3-15,0-2-3 16,0-1 0-16,2-4-19 16,11 0-16-16,2-4-34 15,0-8-21-15,-5-8-89 16</inkml:trace>
  <inkml:trace contextRef="#ctx0" brushRef="#br0" timeOffset="75502.5716">4527 13816 219 0,'0'0'123'16,"0"0"-55"-16,-39-50 3 15,34 48-25-15,5 2-20 0,0 0-21 16,0 0-5-16,0 0-9 16,0 4-11-16,0 7-1 15,17 6-46-15,-1 0-22 16,2 4-21-16</inkml:trace>
  <inkml:trace contextRef="#ctx0" brushRef="#br0" timeOffset="76173.6071">4723 13933 204 0,'0'0'110'0,"0"0"-59"16,0 0 1-16,142-11-9 16,-103-3-20-16,-8-3-1 15,0-2 18-15,-8-3-12 16,-1-3-14-16,-4-4-4 0,-3-5-7 16,-10 2-3-1,-5 8 0-15,0 8 6 0,0 10-2 16,-5 6 10-1,-17 5-14-15,-2 13 0 0,-9 8 5 16,3 6-4-16,9 1 3 16,11 1-4-16,10 0 0 15,0 0-2-15,12-3-17 16,31-1 2-16,12-4-6 16,10-7-12-16,6-4-7 15,-1-6 6-15,0-7-39 16,-10-2 20-16,-11-4 5 15,-16-10 25-15,-11-3 25 16,-14-3 32-16,-8-2 31 0,0 0 6 16,0 3-7-16,-18 5-25 15,3 8 8-15,-3 3-6 16,-7 3-38-16,-2 6-1 16,-3 9-1-16,0 2 1 15,6 0 0-15,5-1 0 16,10-3 4-16,7 1-4 15,2-3-6-15,0-3-13 16,23-4-22-16,14-4 0 16,2 0-2-16,7-11-3 15,-4-8-24-15,-8-2 19 16,-10-6 51-16,-6-2 32 16,-5-7 16-16,-2-3 6 15,4-5-10-15,-3 5 27 16,-5 6-29-16,2 15-5 0,-9 9 17 15,0 9-13-15,0 2-29 16,0 15-4-16,-13 7 28 16,-5 10-1-16,3 0-20 15,7-2-12-15,8 1 1 16,0-2-4-16,0-3-3 16,21-4-39-16,9-3-28 15,3-6-43-15,4-2 31 16,1-10-129-16</inkml:trace>
  <inkml:trace contextRef="#ctx0" brushRef="#br0" timeOffset="76383.9869">6115 13896 216 0,'0'0'308'15,"0"0"-300"-15,0 0 1 16,0 0-2-16,0 0 13 16,0 0-12-16,118 12-2 15,-67-11-6-15,-8 1-27 16,-13 1-68-16,-9 0-35 0,-20 2-24 16</inkml:trace>
  <inkml:trace contextRef="#ctx0" brushRef="#br0" timeOffset="76529.5804">6154 13992 86 0,'0'0'285'0,"0"0"-209"16,0 0-18-16,-126 48-15 16,121-42-10-16,5-2-21 15,0-1-6-15,19-3 4 16,15 0-10-16,11 0-24 16,4-10-32-16,8 0-58 15,6-2-78-15</inkml:trace>
  <inkml:trace contextRef="#ctx0" brushRef="#br0" timeOffset="76863.8747">6654 13883 483 0,'0'0'32'16,"0"0"-26"-16,0 0 2 15,-6 48 38-15,6-26-7 16,0 0-15-16,0 3-2 15,7-2-8-15,9-4-11 16,4-2-2-16,2-3 0 16,-1-6-1-16,0-2-2 15,-8-4-8-15,-2-2 5 16,7 0 5-16,-6-10 9 16,-2-3 2-16,-4-10 8 0,5-1 1 15,0-6-8-15,3-4-5 16,5 4-7-16,-5 0 0 15,2 7-3-15,-7 9-4 16,-6 6-12-16,5 4-43 16,-4 4-33-16,5 0-39 15,0 0-76-15</inkml:trace>
  <inkml:trace contextRef="#ctx0" brushRef="#br0" timeOffset="78044.4862">7225 13896 408 0,'0'0'27'0,"0"0"-17"15,0 0 26-15,0 0 15 16,0 0-24-16,0 0-17 16,-145-10-4-16,108 26-1 15,-4 1 0-15,7 0-1 16,9 0 3-16,4-3-4 15,12-3-1-15,9-2-2 16,0-1-4-16,34-3-24 16,17-5 13-16,3 0-27 15,4-5-4-15,-10-8 2 16,-14 2-1-16,-3-2 8 16,-13 1 31-16,-6-1 6 15,-7 5 28-15,-5 0 19 0,0 5 9 16,0 3-32-1,0 0-4-15,0 5-13 0,-14 5 16 16,-2 2-14-16,7 2 10 16,3-4-9-16,6 2-8 15,0-2 0-15,3 1 2 16,25-3-4-16,11-2 0 16,10-4 3-16,-1-2-3 15,9 0-1-15,-7-10 1 16,-8-5 1-16,-9-2 6 15,-3-2-1-15,-14-8-4 16,1-5 10-16,-8-7 3 0,4-3-2 16,-7-2 11-1,-3 2-4-15,-3 6 9 0,0 12 11 16,0 11-12-16,0 10 0 16,-9 3-28-16,-18 14-4 15,-6 8-2-15,-4 7 6 16,1 5 1-16,14 1 1 15,4 2-2-15,18-1 0 16,0-3 0-16,10 0-10 16,20-6-17-16,6-3-15 15,-2-8-3-15,-4-6-11 16,-2-5 28-16,-2-5 4 16,-5 0-5-16,3-9-8 0,-2-7 30 15,-2-7 6-15,-3-2-4 16,-1 3 10-16,-5 0 2 15,0 8 26-15,-3 5-33 16,-8 9 14-16,0 0-14 16,0 8 0-16,0 7 12 15,0 4-4-15,0-2 13 16,0-1-12-16,12-2-2 16,2-1-1-16,7-1-5 15,1-5-1-15,5-2-8 16,-6-5-9-16,0 0-3 15,1 0 7-15,2-10 1 16,-6-1 10-16,1-2 2 16,-5-1 3-16,-1 1 2 0,-4 6 18 15,0 2 1-15,-7 3-6 16,-2 2-7-16,3 0-11 16,-1 0 0-16,1 9 6 15,5 1 5-15,4 0-4 16,6 2 3-16,10-3-9 15,3 1 5-15,10-3-5 16,2-4-2-16,-1-3-14 16,-5 0 2-16,-4 0-12 15,-9-9 12-15,-10-2 10 16,-3-3 2-16,-2-5 1 16,-4-1 0-16,-5-3 2 15,0 1 11-15,0 7-13 0,0 3 15 16,0 7 1-16,0 5-2 15,0 0-14-15,0 7 2 16,0 8 1-16,-5 4 9 16,5 0-4-16,0 0-4 15,8-2-3-15,18 0 4 16,7-2-5-16,4-3 0 16,5-5-7-16,0-2-18 15,1-5-38-15,-4 0-52 16,-3-5-122-16</inkml:trace>
  <inkml:trace contextRef="#ctx0" brushRef="#br0" timeOffset="79083.1441">8613 13788 235 0,'0'0'26'0,"0"0"-24"15,0 0-1-15,-131 56 8 16,124-39 0-16,7-3-3 15,0 2-6-15,10-3-27 16,13-3-120-16</inkml:trace>
  <inkml:trace contextRef="#ctx0" brushRef="#br0" timeOffset="80763.4085">5363 13517 141 0,'0'0'37'0,"0"0"-33"15,0 0 26-15,0 0 20 16,0 0-10-16,0 0-8 16,-16 0-8-16,13 0 1 15,0 0-2-15,0 0 0 16,1 0-4-16,2 0-8 15,0 0-5-15,0 0-3 16,8 0 14-16,22 0-14 16,4 0 5-16,2-2-3 15,4-1-4-15,-3-1-1 16,-7 1 0-16,-6 3-20 16,-7-2-10-16,-10 2-8 15,-7 0 5-15,0 0-33 0,-7 0-2 16,-22 0 68-16,-5 5 0 15,-8-1 5-15,-4 1-3 16,9 0 2-16,-4-1 1 16,8 1 2-16,14-2 11 15,7 0 7-15,8-3-18 16,4 0-7-16,0 0-1 16,0 0 1-16,16 0 17 15,9 0 4-15,7 0-3 16,4 0-9-16,1 0 2 15,6 0-9-15,-9-3 9 16,-5 0-6-16,-10 3 1 16,-10-2-4-16,-3 2-2 0,-3 0 0 15,-3 0 0 1,0 0-20-16,0 0-17 0,0 0-9 16,0 0-43-16</inkml:trace>
  <inkml:trace contextRef="#ctx0" brushRef="#br0" timeOffset="81798.6886">6364 13623 139 0,'0'0'39'16,"0"0"-30"-16,0 0-5 16,0 0 11-16,0 0-3 15,0 0-4-15,114 6 2 16,-83-6-1-16,6 0-6 15,8 0-3-15,15 0 2 16,7 2-2-16,13-2 14 0,14 0-3 16,0 2-10-1,10-1 2-15,-5 0-1 0,6 1 9 16,-3-1-8-16,-2 1 13 16,-4 1-3-16,-11-3-4 15,-12 0 3-15,-9 0 5 16,-10 0 23-16,-8 0-18 15,-12 0 6-15,-4 0-5 16,-10 0-11-16,-3 0 3 16,-6 0-14-16,2 0 8 15,-4 0-9-15,-4 0 0 16,3 0-4-16,-5 0 4 16,-3 0-20-16,0 0 0 15,0 0-21-15,0 0-33 16,0 0-12-16,-13 0-61 15</inkml:trace>
  <inkml:trace contextRef="#ctx0" brushRef="#br0" timeOffset="82353.4061">6257 13693 45 0,'0'0'100'16,"0"0"-84"-16,0 0-2 16,0 0 3-16,0 0 14 15,0 0 7-15,47 0 5 16,-14 1-26-16,8-1 7 16,6 0-12-16,7 0 8 15,13 0-15-15,15 0 4 16,11 0-3-16,20 0 3 15,2-1-1-15,6-1-8 16,-5 2 9-16,-7 0-6 16,-9 0-1-16,-16 0-1 15,-12 0 0-15,-15 0-1 0,-15 0-1 16,-15 0 1-16,-8 0 1 16,-16 0 2-16,-3 0-3 15,0 0 22-15,0 0 12 16,0 0-14-16,0 0-13 15,0 0-7-15,0 0-4 16,0 0-5-16,0 0-12 16,0 0-29-16,0 0-29 15,0 0-61-15</inkml:trace>
  <inkml:trace contextRef="#ctx0" brushRef="#br0" timeOffset="86455.5403">6154 12824 118 0,'0'0'6'0,"0"0"-2"15,0 0 21-15,0 0 14 16,-33-45 0-16,26 38-2 0,-4 3 1 15,-1 1-8-15,-1 0-6 16,-7 3 6-16,-5-2-10 16,-2 2-15-16,-6 0-3 15,-4 0 7-15,-3 0-1 16,1 2-8-16,-3 2 3 16,2 5 1-16,-3-1 3 15,4 8 8-15,0 3-11 16,5 7-3-16,10 4 0 15,9 1 0-15,9 1-1 16,6-3 6-16,0 0-6 16,27-1 3-16,9-1-3 15,1-4-1-15,5 3-1 16,4-4-4-16,-7-1 1 16,-2-4-6-16,2 0 0 0,-6-5 2 15,-5-1-2-15,-4-2-3 16,-6-4 9-16,3 1 3 15,-5-2 2-15,2-2 0 16,3-2 0-16,3 0 1 16,6-3 0-16,3-4 4 15,5-3-1-15,-2-2-1 16,3 0 0-16,-5-2-3 16,2-3 0-16,-6-1 1 15,-3-1-1-15,-5-1 1 16,-3-1 4-16,-2 2-4 15,-1-5 2-15,-7 2 2 16,3-5 8-16,-3 1-3 0,-3-3 11 16,0-2-1-16,-6 3-8 15,0 4-4-15,0 3 11 16,-9 4-3-16,-24 3 4 16,-8 6-7-16,-19-2-12 15,-7 7 7-15,-11 3-8 16,-4 0-3-16,5 3-23 15,11 8-39-15,15 2-33 16,14-1-153-16</inkml:trace>
  <inkml:trace contextRef="#ctx0" brushRef="#br0" timeOffset="87622.0592">8348 12875 50 0,'0'0'173'15,"0"0"-171"-15,0 0 5 16,-128-8 15-16,93 8-7 15,-3 0 16-15,-3 0-3 16,-1 0-4-16,-2 4-8 16,5 3 7-16,-1 4-6 15,1 3-4-15,0 3-4 16,3 4-2-16,5 1 3 16,3 1-4-16,2 0-5 0,6 4 0 15,6-1 2 1,5 1-1-16,7 0-4 0,2 0-3 15,0-5-1-15,0 1-6 16,17-4-1-16,2-3-3 16,3-2 11-16,0 0-6 15,0-5 8-15,2-1 0 16,4-2 3-16,-1-2-1 16,6-2 1-16,4-2 0 15,4 0 4-15,5 0-2 16,5 0 7-16,4-7-1 15,3-3 1-15,0-2 4 16,-3 0-5-16,-5-1 8 16,-1-3-9-16,-2 2 8 0,-5-6-3 15,-1 3-5-15,-3-2 7 16,-8 0 3-16,-9-1 7 16,-5 0 7-16,-11 2-3 15,-5-2 2-15,0 3-1 16,-9 0-10-16,-21 1 4 15,-12-1-12-15,-16 0-5 16,-15 5-4-16,-18 2-4 16,-9 4 0-16,-12 6-14 15,-4 0-40-15,5 8-20 0,4 4-80 16</inkml:trace>
  <inkml:trace contextRef="#ctx0" brushRef="#br0" timeOffset="90776.2142">10636 13597 53 0,'0'0'41'0,"0"0"-7"16,0 0-7-16,0 0-1 15,0 0-3-15,0 0-5 16,0 0-8-16,-3 0-4 0,3 0 1 16,0 0 3-1,5 0-2-15,20 0-3 0,8 0-2 16,8-1-1 0,10-2 0-16,6 0 0 0,7 0 0 15,-1-1 2-15,-5 1 2 16,-12 2 0-16,-16 0-6 15,-15 1-7-15,-8 0 1 16,-7 0 3-16,0 0-7 16,0 0-3-16,-18 0 5 15,-16 0 4-15,-3 1-8 16,-12 3-10-16,-8-2-16 16,-1 3-11-16,-8 1-54 15</inkml:trace>
  <inkml:trace contextRef="#ctx0" brushRef="#br0" timeOffset="91055.9128">10636 13597 31 0,'-136'29'20'0,"123"-26"-14"0,7-3 11 16,6 2 19-16,0 0-18 15,0-2 21-15,15 0 11 16,21 0-10-16,7 0-9 16,14 0-20-16,-1 0-8 15,13-4 0-15,7-1 9 16,0 2 10-16,3-1 4 15,-16 1-6-15,-16 1-16 16,-14 2-4-16,-16 0 2 16,-10 0-1-16,-7 0-1 15,0 0-3-15,0 0 2 16,-12 0-2-16,-22 0 3 16,-12 2-3-16,-8 2-27 0,-9 2-4 15,-4-1-10-15,5-1-17 16,8 0-80-16</inkml:trace>
  <inkml:trace contextRef="#ctx0" brushRef="#br0" timeOffset="99622.0591">13946 12724 19 0,'0'0'63'0,"0"0"-33"0,0 0 40 15,0 0-26-15,0 0-1 16,0 0-8-16,0 0 6 16,28-27-18-16,-28 20 4 15,0 0-12-15,0 0 5 16,0-1-5-16,-4 3-5 15,-8-2-3-15,-1 2 0 16,-6-1-6-16,2 3 3 16,-3-2 2-16,-5 5-3 15,-1-3-1-15,0 3-2 16,-4 0 3-16,0 0 0 16,3 0 4-16,-3 0-5 15,4 6-2-15,-6 1 7 16,2 2-3-16,1 3 3 0,0 2-1 15,1 1-3-15,5 0-1 16,-2 2 3-16,1 0-5 16,5-3 0-16,1 3 4 15,3 2 2-15,0-2-4 16,0 3-2-16,5 2 3 16,-2 1 0-16,3 0-2 15,0 1-1-15,1-2 0 16,7 0 0-16,-8-1 2 15,5-2-2-15,-2 3-1 16,-2-2 1-16,6 1 1 16,-5 0 2-16,1 1-2 15,-1-3-1-15,-1-2 1 16,2 1-1-16,-1-2-5 16,2-2 5-16,4 0 6 0,-2 0-6 15,3-1 0-15,0-2-2 16,0 1 2-16,0 2 1 15,0-1 2-15,0 1-3 16,0-1 0-16,0 2 2 16,0-3-4-16,0 2 4 15,-5 3-2-15,2 0 0 16,2 0-2-16,1-1 2 16,0-2-2-16,0-1 6 15,0-1-4-15,0 1 1 0,-3 1-1 16,0 3 0-1,1-5 0-15,2 0 0 16,0 0-1-16,0-2 1 16,0 2 0-16,0 1 0 0,0 0-2 15,0-1-2-15,0 2 4 16,0-3 0-16,0 3 2 16,0-4-2-16,0 0 0 15,5-1-1-15,-2 1 1 16,3-1-2-16,1 1-1 15,-2-1 3-15,7-1 0 16,-5 3 0-16,-1-5-3 16,3 3-5-16,0-3 6 15,2 3-4-15,-1-3 4 16,2 1 2-16,-2 0-5 16,1 0 3-16,1-2 0 15,-2 3 1-15,3-2-1 0,-3 1 2 16,3 0-1-16,-4-4 2 15,3 5-2-15,0-2 0 16,-3 0 0-16,1 1 0 16,-4-1 1-16,1 2-2 15,-1-2 2-15,5 0 0 16,-1-1 2-16,2-2-2 16,0 2 0-16,2 1 0 15,-2-4-2-15,1 2 2 16,2 0 0-16,3-2 2 15,1 0-2-15,2-1 0 16,1 1 0-16,1-1-4 0,-1-1-2 16,4 0 4-16,-4 0-3 15,2 0-8-15,-8 0 3 16,5 0 4-16,-7 0-6 16,3-1 11-16,-1-2 1 15,1 0-3-15,-2-2 6 16,0 2-6-16,-3 0 6 15,1-2-3-15,-2 2 1 16,2 0 4-16,-4 0 2 16,-1-1 1-16,1 2-6 15,-2-3-1-15,5 2 4 0,-3-4 0 16,1 2 3-16,1 0-8 16,3-3 4-16,-3 1-4 15,1 0 6-15,-2 0-5 16,-5 2-1-16,3-2 7 15,-1 2-7-15,2 0 5 16,-2-2-5-16,-2 1 11 16,2 0-8-16,-2-1-1 15,4-1-1-15,0-1 0 16,0 0 1-16,2-2-2 16,2 0-2-16,-4 0 2 15,2-1 0-15,-5 0 0 16,5 0 0-16,-1 0 2 15,-2 1-4-15,-1-3 2 16,2 0-4-16,0 0 2 16,-5-1 2-16,1 0 2 15,1-1 0-15,-4 4-2 0,-2-3 0 16,3 2 0-16,-3 2 1 16,0 1 0-16,0-1 3 15,0 5-1-15,0-3 2 16,0 2 1-16,0 1 2 15,0-1-8-15,0 0 0 16,-3 2 1-16,-2-3 0 16,-3 2-1-16,4-1 3 15,-2 2-3-15,2 0 0 16,-2-2 0-16,1 2 1 0,-2 1-1 16,-3-2 7-16,2 1-7 15,-1 2 0-15,1 0 0 16,-2-1 1-16,0 0-2 15,0 1 2-15,2-2-1 16,-1 2 0-16,-2-3 0 16,1 3 1-16,-1 0-1 15,5-2 2-15,-1 1-2 16,-2 0 0-16,5-2 0 16,-4 2 0-16,0 0 2 15,3-4-2-15,2 3 0 16,1-2 1-16,2-1-2 15,0 2 1-15,0-2 0 16,0 0 0-16,0 1 3 0,0-1-1 16,0-1 0-16,0-1-1 15,-3 3-1-15,3-5 1 16,0 2 2-16,0-3 0 16,0-1-2-16,0-2 6 15,0 2-1-15,0 1-4 16,0 0 4-16,8-1 0 15,2 0-5-15,-2 0 2 16,-1 2-3-16,2 0 7 16,0 3 0-16,-2-2-6 15,3-3 3-15,3-1 0 0,-1 1-2 16,-1-3 1-16,2 0 0 16,-1-1-3-16,-2 1 0 15,0 2 0-15,-5-3 1 16,3 3-1-16,-3-2 0 15,-3 1 1-15,1-1-1 16,-3 2 2-16,3-3-5 16,-3 1 10-16,0 0-10 15,0-1 7-15,0-1-8 16,0-3 6-16,0-1-2 16,0 1 1-16,-16-1 0 15,-6 5 6-15,-3 0-3 16,-6 2 5-16,-7 2-1 15,-6 1-8-15,-10 1-1 0,0 4-3 16,-7 3 1-16,-7 2-25 16,4 3-21-16,-2 0-3 15,8 8-61-15,11 5-106 16</inkml:trace>
  <inkml:trace contextRef="#ctx0" brushRef="#br0" timeOffset="101779.5612">16519 12818 186 0,'0'0'3'0,"0"0"-3"16,0 0 11-16,0 0 8 15,0 0-1-15,0 0 14 16,138-5-9-16,-121 5-6 16,-1 0 1-16,4 1 10 15,-2 3-15-15,-1-3 10 16,3 4-10-16,1-1 0 15,1 3-3-15,3 3 2 16,0 2-5-16,4 3-3 16,-3 2 5-16,-1-1 0 15,-1 4 1-15,-8-4-7 16,2 1-3-16,-3-2 12 0,-2 4-12 16,-3-2 0-16,0 0 0 15,-4 3 2-15,-2-1 4 16,-1 3-2-16,-1-1-1 15,1 0 0-15,-3-2-2 16,0 0-1-16,0 1 0 16,0 0 2-16,0-1-2 15,0 1 4-15,-3 0-1 16,-12-1 0-16,-3 3-3 16,-1-3 0-16,-1 1-2 15,2 1 4-15,-1-1-2 16,2-1 2-16,0 3-2 0,2-3 1 15,0-4-2-15,-2 4 2 16,-2-2 0-16,2 2 0 16,3 1 1-16,-6-3-2 15,8 4-3-15,-1-1 1 16,0-1 0-16,-3 0 2 16,2-1-2-16,-1-1 6 15,-2-3-4-15,4 0 0 16,-3-1 0-16,3-1 0 15,0 2-4-15,1-1 4 16,3 0 2-16,-4-2-2 16,1 2 0-16,-4 1 0 15,2-1 0-15,-2 0 0 16,4-4-3-16,3 1 3 16,-3-2 0-16,4-1-1 0,-4 0-1 15,2-1-1 1,-5 2 3-16,2-5 0 0,1 3-1 15,-1-1 0-15,3-2 1 16,1 0 0-16,2-1 1 16,-5 0 3-16,6-1-2 15,-5-1-1-15,1 0 3 16,-2 0 3-16,-1 0-5 16,-2-1 2-16,1-6 2 15,1 2-6-15,-2-4 4 16,2-2-3-16,8 0 2 15,-2 0-2-15,4-2 0 0,3-2 1 16,0 1 2-16,0 4 1 16,0-2-1-16,0 2-3 15,0 0 8-15,3-1-5 16,4 2 6-16,5-4-10 16,2 1 4-16,-1-2-4 15,3 3 3-15,0-1-1 16,1-1-1-16,0 0-1 15,4-2 1-15,-1-2-3 16,-1 0 4-16,1 0-2 16,1 0 0-16,-4 0 0 15,-1 1 0-15,-3 0 2 16,7 2-1-16,-7 0 0 16,4 2-1-16,-4-1 3 15,-1 2 0-15,0-1-2 0,-3 1 4 16,3-2 3-16,-6 3-6 15,1-1 4-15,-2 0 1 16,6 1-5-16,-1-2 2 16,0-2 3-16,0-1-6 15,-2 0-1-15,-7 1 7 16,-1 5-1-16,0 1-2 16,0 1 1-16,0 0 0 15,0-1-5-15,0 1 1 16,-6-3-2-16,-10 1 2 15,4-3 0-15,-4 1 0 16,-1-2 1-16,2 4 3 0,0-2-5 16,-1-1 0-16,3 2 1 15,0-2 1-15,2 3 0 16,2-3-1-16,1 2-1 16,-1-5-5-16,5-2 3 15,2 2 2-15,-1-1 0 16,3 1 1-16,0-2 0 15,0 3 0-15,0-3 2 16,0 2-2-16,0 3 1 16,0-2-2-16,0 1 0 15,0 1-2-15,0-2 2 16,0 3-3-16,0 0 3 16,0-1 0-16,3-1 3 0,-1-1-3 15,1 3-5 1,-3-1 5-16,5 2 0 0,-1 1 2 15,0 3 0-15,1 0-2 16,2-1 0-16,2 3-3 16,3-3 1-16,0 1 1 15,3 2 1-15,-5-3-7 16,-1 4-2-16,2 0-3 16,-5 2-25-16,3-1-16 15,-2 1-76-15</inkml:trace>
  <inkml:trace contextRef="#ctx0" brushRef="#br0" timeOffset="104157.8766">17154 13697 213 0,'0'0'20'0,"0"0"-15"16,0 0-5-16,0 0 7 16,0 0 12-16,155 7 4 15,-83-7 13-15,3 2-12 0,5 1-8 16,2-1-14-1,-1 1 4-15,-5-1-5 0,-6 3 3 16,-12-3-6-16,-9 2 5 16,-13-2-6-16,-12-1 1 15,-8 2-7-15,-8-1 1 16,-7 0 3-16,-1-2-7 16,0 1-22-16,0 1-18 15,0-2-59-15</inkml:trace>
  <inkml:trace contextRef="#ctx0" brushRef="#br0" timeOffset="104595.2885">17032 13791 217 0,'0'0'35'15,"0"0"-35"-15,0 0 8 16,0 0 5-16,0 0-12 16,0 0 14-16,34 9 7 0,12-4 7 15,4-2-19 1,8-3 4-16,5 4-4 0,1-3-5 15,3 1 0-15,-3-1 0 16,-6 2 3-16,-9 0-1 16,-7 0-5-16,-15-1-2 15,-9 0 0-15,-9-1 0 16,-9-1 1-16,0 0-1 16,0 0 0-16,0 0-1 15,0 0 1-15,0 0-2 16,0 0 2-16,0 0 0 15,0 2-2-15,0-2 1 16,0 1-5-16,-5-1-15 16,-7 0-34-16,5 0-22 15</inkml:trace>
  <inkml:trace contextRef="#ctx0" brushRef="#br0" timeOffset="109174.3946">19329 12953 141 0,'0'0'15'15,"0"0"34"-15,0 0-18 16,0 0 13-16,0 0-25 15,0 0 6-15,0 0 4 16,-57-45-5-16,48 42-5 16,-1-1-8-16,-1 1-3 15,-3 2 1-15,-1 0 0 16,-2 1-6-16,-1 0 2 16,-2 0-1-16,-4 0-2 15,3 0 0-15,-2 4 2 16,-2 4-4-16,0 4 2 0,-4 2-1 15,4 3 1 1,-2 1 0-16,2 3 4 0,-2 6-5 16,-2 2 2-16,4 3 5 15,0-1-6-15,0 3 0 16,-1-1 3-16,-2 3-4 16,-2-1 0-16,4-2 4 15,3-1-3-15,5-1-2 16,9-2 2-16,1 0-1 15,8 0-1-15,0 0-5 16,0 0 5-16,0 0 0 16,0 5 2-16,0-5 3 0,0 3-5 15,5-7-5-15,2-2 3 16,10-1-3-16,-4 0-6 16,5-3 3-16,3 1 1 15,1-1 3-15,4-1-7 16,-1 1-1-16,0-1 9 15,2-2 2-15,1 0 1 16,-2-4 1-16,8-1 0 16,-7-3 0-16,3 3 4 15,-2-6-3-15,-1-1 6 16,3 0 2-16,1-3-1 16,-1 2 0-16,0-3-4 15,3 0 1-15,0 0 0 0,-2 0-1 16,0 0 0-16,-4 0-4 15,3 0 5-15,-5-3-4 16,-1 0 0-16,-2-2-2 16,-2 2 3-16,2-2 0 15,-1-1-1-15,3 1 0 16,-3-2 3-16,1-1-4 16,4-4 3-16,-7 0-2 15,2-2 2-15,0-1 3 16,-2 1-3-16,1-3-3 15,0 0 15-15,-3 1-7 16,2-1-6-16,-5 1-3 0,4-3 6 16,1 2-4-1,-6 0 2-15,4 0-3 0,-5-3 12 16,-3-2-10-16,4 1 2 16,-2 0 2-16,-2-1 2 15,-1 2-5-15,-3-1-1 16,-2 0 1-16,-2-1 2 15,-1 2-6-15,0-4 13 16,0 1 3-16,0-1-8 16,0 3-2-16,0 1 3 15,-9 1-4-15,1 2-4 16,-1 3 2-16,-4-3 3 16,-3 3 1-16,1 0-7 15,-3 0 2-15,2-2-1 16,0 1 3-16,-2-2-1 0,4 1 2 15,-2 0 2 1,-1-1-4-16,-3-2 5 0,0 1 0 16,-2-1-4-16,-4 3 5 15,3-1-5-15,-3 0 12 16,1 5-15-16,-1-2 2 16,-4 0 2-16,5-1-2 15,-6 2-1-15,4 0 1 16,2 1-3-16,-5-3 3 15,2 3-3-15,2-2 3 16,-2 3-3-16,4 1-2 16,2 3-4-16,-4 2-5 0,1 1 8 15,-3 1 1 1,1 3-5-16,-3 0-13 0,-3 0-15 16,0 7-15-16,1 6-27 15,2 4 2-15,4 2-65 16</inkml:trace>
  <inkml:trace contextRef="#ctx0" brushRef="#br0" timeOffset="111221.635">27724 12891 191 0,'0'0'9'16,"0"0"10"-16,0 0 17 15,0 0-12-15,0 0-2 16,0 0 2-16,0 0-3 16,-29-41-3-16,14 33-4 15,-2 1 4-15,-5 2 0 16,-6-1-12-16,1 1-4 16,-4 4 4-16,1-3-4 15,0 3 1-15,-4-1-1 16,3 2-1-16,1 0-1 15,3 0 5-15,-1 0-5 0,-2 5 0 16,-3 3 0-16,-1 1 0 16,-3 3 0-16,4 0 0 15,-1 0 7-15,1 0-6 16,0 3-1-16,3-1 6 16,0 1-6-16,0-1 3 15,1 1-1-15,3 2 3 16,-2-2-2-16,8-1-1 15,6 0 1-15,-2-2-1 16,6 5 1-16,-2-1-1 16,5 3 0-16,-5-1 1 15,7 1 3-15,-2 0-6 0,2-1 2 16,-2 4-1-16,-3-3 0 16,-3 0 0-16,0-1 4 15,-2 1-5-15,6-2 1 16,-1 0-2-16,4-3 5 15,1 3-4-15,1-2 1 16,4-1 0-16,-3 1-2 16,3-1 2-16,0 3-3 15,-2-1 4-15,2 0-2 16,0-2 1-16,0 1-1 16,0-3 0-16,2 5 3 15,5-2-3-15,4-1-3 16,-1 3 1-16,-1-1 1 15,6-1-1-15,3 2 2 16,3-2-3-16,7 0 3 0,3-4-1 16,2 1-4-16,5-1 4 15,2 0-3-15,0-2 4 16,3-3 0-16,-1 3 2 16,1-2-2-16,4 1 1 15,2 1 0-15,-7-1 0 16,4-2-1-16,-7 0 1 15,-3 2-1-15,-3-2 0 16,-2 2 0-16,6-2 0 16,-4 0 0-16,1-2 0 15,-1-1 3-15,0-1-3 16,-2 0 2-16,0-1-1 0,4-1-1 16,-2 0 2-16,-1 0 1 15,4 0 0-15,-6-5-1 16,-3-2 0-16,0 3 3 15,1-5-1-15,0 1 3 16,-1-3-1-16,1 2-5 16,-2-3 1-16,-1 2 6 15,-8-2 1-15,0-1-3 16,-1-3 12-16,-6 1-7 16,2-4 5-16,0 2-14 15,0-7 4-15,-3 2 1 16,4-1 0-16,2-2-6 15,4-1 2-15,-1 1 9 0,-3-3-8 16,-4 2 8-16,-5-3-1 16,-6 3-3-16,0-3 5 15,0 0-6-15,0 1-3 16,-6-1 1-16,-18-1-5 16,-3 1 0-16,0-1-1 15,-9 5-2-15,1 2 3 16,-4 1 0-16,-7 5-11 15,-8 3-2-15,-16 2-42 16,-14 7-31-16,-14 3-47 16,-14 2-220-16</inkml:trace>
  <inkml:trace contextRef="#ctx0" brushRef="#br0" timeOffset="116479.8094">19647 13620 304 0,'0'0'21'0,"0"0"-21"16,0 0 11-16,0 0 16 16,0 0-9-16,0 0 1 15,0 0-11-15,25 0 0 16,2 0-8-16,9 1 4 16,-3 1-3-16,4-1-1 15,-2 1 0-15,3-2 1 16,-1 3-1-16,-4-3 0 15,0 0 0-15,-6 0 0 16,-4 0-1-16,-3 0-23 16,2 0-15-16,1 0-36 15,5 0-139-15</inkml:trace>
  <inkml:trace contextRef="#ctx0" brushRef="#br0" timeOffset="117520.9689">21865 13733 86 0,'0'0'107'16,"0"0"-93"-16,0 0-13 15,0 0 23-15,0 0 2 16,0 0-11-16,0-3 7 0,0 3-6 16,0 0-7-1,0 0-3-15,0 0-1 0,0 0-4 16,0 0 14-16,0 0-4 16,0 0-3-16,0 0 1 15,0 0 5-15,0 0 3 16,0 0 6-16,0 0 3 15,0 0-5-15,0 0-5 16,0 0 0-16,21 0-4 16,8 0 2-16,7 3-4 15,3 2-3-15,4-2-5 16,2 0-1-16,-2 1 0 16,1-2 2-16,-5 3-2 15,-1-1-1-15,-5-1 2 0,-5-1-2 16,-11 0 1-1,-9 1-1-15,-3-3 3 0,-5 0-2 16,0 0 0-16,1 0 1 16,-1 0-2-16,0 0 0 15,0 0-8-15,8 3-32 16,4 1-55-16,12-1-46 16</inkml:trace>
  <inkml:trace contextRef="#ctx0" brushRef="#br0" timeOffset="118704.7807">24551 13713 242 0,'0'0'47'15,"0"0"-32"-15,0 0 6 16,0 0 25-16,0 0-7 16,0 0-8-16,0 0 8 15,0 0-19-15,15 0-4 16,12 0-3-16,6 0 6 16,13 0-16-16,6 0 11 0,12 3-10 15,3-1 0-15,10 1-2 16,4 0-2-16,0-1 1 15,1 1 0-15,-6-2-1 16,-4-1 0-16,-1 3 2 16,-8-3-1-16,-5 0-1 15,-12 0 0-15,-8 0 1 16,-16 0-1-16,-10 0 0 16,-5 0 0-16,-5 0 1 15,-2 0-2-15,0 0-7 16,0 0-14-16,-22 0-28 15,-7 0-114-15</inkml:trace>
  <inkml:trace contextRef="#ctx0" brushRef="#br0" timeOffset="121756.4066">25738 13319 62 0,'0'0'102'15,"0"0"-98"-15,0 0 2 16,0 0 31-16,138 9-19 16,-97-8-3-16,1 2 10 15,4-2-9-15,-2 0-9 16,-4 3-6-16,-5-3 2 16,-10 1 1-16,-5-2 1 0,-9 0-4 15,-8 0-1-15,-3 0 1 16,0 0 3-16,0 0-3 15,-15 0-1-15,-13 0-7 16,-10 0 6-16,-5 0-8 16,-6 0-3-1,-2 0 9-15,3 0 2 0,5 0 2 16,13 0 1-16,11 0 8 16,9 0-3-16,7 0-2 15,3 0-2-15,0 2 11 16,4-2-8-16,24 0 10 15,10 1-7-15,9-1-4 16,4 0-2-16,7 0-3 16,3 0 0-16,3 0 0 15,7 0-17-15,-1 0-38 0,6 0-33 16</inkml:trace>
  <inkml:trace contextRef="#ctx0" brushRef="#br0" timeOffset="122541.5729">27185 13344 248 0,'0'0'77'15,"0"0"-68"-15,0 0 12 0,0 0 12 16,0 0-2 0,0 0-23-16,67 0-8 0,-46 0 5 15,3 0 0-15,-2 0 0 16,7 0 7-16,-4 0-10 15,-4 0 5-15,-3 0-7 16,-6 0 4-16,-6 0-4 16,-3 0-1-16,-3 0-2 15,0 0-5-15,0 0-17 16,-29 0 17-16,-14 0 5 16,-6 0-6-16,-11-1 6 15,-6 1 2-15,-2 0-3 16,3 0 8-16,9-2 0 15,24 2 16-15,15 0-3 16,8 0-16-16,9 0 9 16,0 0-7-16,0 0 15 15,7 0-12-15,20 0 2 0,9 0-6 16,8 0-2-16,2 0 0 16,3 0-13-16,2 0-10 15,-2 0-34-15,-7 0-45 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6:33.595"/>
    </inkml:context>
    <inkml:brush xml:id="br0">
      <inkml:brushProperty name="width" value="0.05292" units="cm"/>
      <inkml:brushProperty name="height" value="0.05292" units="cm"/>
      <inkml:brushProperty name="color" value="#FF0000"/>
    </inkml:brush>
  </inkml:definitions>
  <inkml:trace contextRef="#ctx0" brushRef="#br0">5060 3473 170 0,'0'0'36'0,"0"0"-36"0,0 0 10 16,0 0-1-16,0 0 23 15,0 0 9-15,0 0-18 16,0 0-8-16,2 0-12 16,1 2 0-16,9-2-2 15,9 1 0-15,6-1 6 16,13 4 4-16,15-4-11 16,11 1 15-16,10 1-9 15,6-1-2-15,6 2-3 16,6-1 0-16,-3 0-1 0,12 0 2 15,0 1-2-15,7 1 0 16,2-1 0-16,4 1 0 16,1 1 0-16,-1 0 0 15,6 3 3-15,4-2-6 16,9 2 6-16,-5-1-6 16,0 0 7-16,-5 0-3 15,1 0-1-15,3 1-5 16,-1-1 5-16,-1 0 0 15,-1 0 0-15,-6 1 5 16,1 0-4-16,0-2-2 16,-3 0 2-16,-5-1-1 15,5 1 0-15,-3-3 0 16,4 4 0-16,-2-4 0 16,-1 1 1-16,-3-4-2 0,-7 3 0 15,1-3-1-15,-10 2 2 16,-6 0 1-16,-9-1-1 15,-4-1 0-15,-7 2 0 16,-8-2 0-16,-9 0 1 16,-6 0-1-16,-8 0 0 15,-10 0 2-15,-5 0-2 16,-1 0 0-16,-7 0 0 16,0 0 3-16,1 0-3 15,-7 0 0-15,2 0 1 16,-1 0 1-16,-3 0-2 15,0-2 2-15,0 2 0 0,-2 0-2 16,1 0 0-16,-7 0 2 16,-1 0-2-16,2 0 3 15,-2 0-2-15,0 0 1 16,0 0 2-16,0 0 5 16,0 0 7-16,0 0-9 15,0 0 3-15,0 0 3 16,0 0-10-16,0 0 5 15,0 0-1-15,0 0-7 16,0 0 0-16,0 0 8 16,0 0-8-16,0 0 1 0,0 0-4 15,0 0 7 1,0 0-7-16,0 0 8 16,0 0-3-16,0 0-1 15,0 0-1-15,0 0-5 0,0 0 5 16,0 0 8-16,0 0-8 15,0 0 0-15,0 0 1 16,0 0-2-16,0 0 4 16,0 0 2-16,0 0-5 15,0 0 2-15,0 0-2 16,0 0 4-16,0 0 2 16,0 0-5-16,0 0 1 15,0 0-2-15,0 0 0 16,0 0-7-16,0 0 11 15,0 0-4-15,0 0 11 16,0 0-11-16,0 0 2 0,0 0-7 16,0 0 5-16,0 0 0 15,0 0 1-15,0 0 0 16,0 0-1-16,0 0 1 16,0 0 1-16,0 0 0 15,0 0-2-15,0 0 1 16,0 0 0-16,0 0-1 15,0 0 0-15,0 0 1 16,0 0 4-16,0 0 1 16,0 0-5-16,0 0 1 15,0 0 5-15,0 0-3 16,0 0-1-16,0-1-3 16,0 1 11-16,0 0-9 0,0 0-2 15,0 0 6-15,0 0-6 16,0 0-1-16,0 0-4 15,0 0 3-15,0 0-17 16,0-7-25-16,-14 0-112 16</inkml:trace>
  <inkml:trace contextRef="#ctx0" brushRef="#br0" timeOffset="2033.4571">8203 7241 67 0,'0'0'30'16,"0"0"-28"-16,0 0 25 0,167 4 1 16,-107-1-1-1,1-1-1-15,14 4-10 0,14 0 31 16,17 0-2-16,21 3-30 15,10 0-2 1,11 4 6-16,12-1 0 16,6 2-11-16,10 3 1 0,3-2 9 15,-4 3-15-15,-5 0-1 16,-4 0 1-16,-7-1 0 16,-8-1 0-16,-6-3-3 15,-10 1 0-15,-14-4 2 16,-13-1-2-16,-23 1 8 15,-13-4-8-15,-10-1 0 16,-13 0 0-16,-15-2 0 16,-8-2 1-16,-10-1-2 15,-10 1 2-15,-6-1-1 16,0 0 0-16,0 0-7 16,-2 0-31-16,-26-4-63 0</inkml:trace>
  <inkml:trace contextRef="#ctx0" brushRef="#br0" timeOffset="2848.1856">8154 7220 11 0,'0'0'67'15,"0"0"-27"-15,0 0-3 16,0 0 1-16,128 8-17 0,-74-7-2 16,4 0-4-1,15 2 1-15,11 2 1 0,16 0 21 16,16 1-15-1,11 1-14-15,6 0-1 16,4 1-5-16,2-1 0 0,4 1-3 16,3 0 6-16,3 0-2 15,2-2-2-15,1 1-2 16,3-1 5-16,-6-2-5 16,-11 2 1-16,-12-1-1 15,-9 1 0-15,-9-1 0 16,-12 0 5-16,-8-1-5 15,-19-3 0-15,-13 0 0 16,-17 1 0-16,-5-1 0 16,-7-1 1-16,-4 2 0 15,-1-2 4-15,-1 0 1 16,-5 0-1-16,3 0-2 16,-5 0 2-16,-2 0-2 15,0 0-3-15,-6 0 2 0,0 0-1 16,0 0-1-16,-6 1-3 15,0-1-12-15,-12 0-47 16,-27 0-23-16</inkml:trace>
  <inkml:trace contextRef="#ctx0" brushRef="#br0" timeOffset="3400.3005">8097 7207 205 0,'0'0'14'16,"0"0"-10"-16,202 0 15 15,-98 0 24-15,5 0-23 16,18 5 14-16,10-1-5 16,12 4-14-16,6-2-11 15,5 2 6-15,7-1 10 16,6 0-13-16,2-1-1 16,1 1-6-16,-8 0 2 15,-7 3-2-15,-15-4 1 0,-20 0 1 16,-20 2-2-1,-20-5-1-15,-26 0-4 0,-23 0 8 16,-19-1-6-16,-18-2 3 16,0 0-22-16,-25 0-2 15,-30 0 12-15,-22-2-32 16,-18-1-6-16,-23-1-17 16</inkml:trace>
  <inkml:trace contextRef="#ctx0" brushRef="#br0" timeOffset="3796.723">7878 7220 82 0,'0'0'143'0,"0"0"-142"16,-145-5 6-16,137 5 1 15,8 0-8-15,25 0 10 16,38 4 1-16,29 5 20 15,29-1 6-15,27 1-12 16,15-1 3-16,18 2-2 16,16-1-7-16,13 1 15 15,8 3-10-15,13 0-5 16,-2 0 0-16,2-2 1 16,0-1-10-16,-14-2 18 15,-8 0-13-15,-12 1-12 16,-18-2-2-16,-19-3 2 0,-23 1 1 15,-29 1-4-15,-23-2 0 16,-18 0 1-16,-18-1 0 16,-18 0 2-16,-16-3-3 15,-6 3 0-15,-9-3-5 16,0 0-9-16,0 0 7 16,-36 0-14-16,-21 0-23 15,-29 0-69-15,-23-3-60 16</inkml:trace>
  <inkml:trace contextRef="#ctx0" brushRef="#br0" timeOffset="4195.769">7733 7381 342 0,'0'0'9'16,"0"0"-1"-16,194 0-4 16,-80 0 2-16,17 0 34 15,14 0 14-15,17-1-3 0,20 1-20 16,12 0-3-1,3 0-20-15,3 1 7 0,-8 4-7 16,-2 0-2-16,-8-1-1 16,-9 1-4-16,-18 1 7 15,-14-5-5-15,-20 2-2 16,-21-3-1-16,-19 0 0 16,-23 0 0-16,-16 0-1 15,-17 0-11-15,-20-3-10 16,-5-4-10-16,-21-3-54 15,-37-3-88-15</inkml:trace>
  <inkml:trace contextRef="#ctx0" brushRef="#br0" timeOffset="5696.5125">10244 7109 179 0,'0'0'22'15,"0"0"-11"-15,0 0 31 16,0 0 0-16,0 0-14 16,0 0-6-16,-9-6-4 15,9 6 3-15,0 0 2 16,0 0-12-16,0 0-11 16,9 0 0-16,15 0 1 15,3 0 5-15,2 0-4 16,4 0 2-16,0 0 3 15,0 0-5-15,-3 0 2 16,-8 0-4-16,-10 0 0 16,-3 0 8-16,-6 0-8 15,-3 0-1-15,0 0-8 16,0 0 0-16,-21 0 9 16,-16 0 5-16,-9 0-5 0,-5 0-10 15,-6 0-2-15,11 0 3 16,7 0 1-16,6 0 3 15,11 0 5-15,10 0-1 16,4 0 1-16,8 0-2 16,0 0-1-16,0 0-3 15,0 0-11-15,20 0 17 16,13 0 0-16,-2 0 5 16,8 0 6-16,-4 0-6 15,0 0-3-15,-5 0 1 0,-7 0 1 16,-15 0-3-1,-5 0-1-15,-3 0-1 0,0 0-6 16,-22 0 7-16,-16 0 1 16,-8 0-1-16,-2 0-1 15,5 0-3-15,9 0 2 16,16 0 2-16,5 0 0 16,10 0-2-16,3 0-5 15,0 0-11-15,28 0-18 16,18 3 33-16,11-3-60 15,1 0-175-15</inkml:trace>
  <inkml:trace contextRef="#ctx0" brushRef="#br0" timeOffset="10532.0869">5366 14051 370 0,'0'0'6'0,"0"0"-6"0,0 0 0 16,0 0 18-16,0 0 4 16,152-4 12-16,-108 4 2 15,6 0-11-15,7 0-20 16,16 0 11-16,11 3 8 15,13-2-3-15,13 4-2 16,15-2-7-16,8 0 5 16,6 1-5-16,10 0 1 15,3-1-3-15,3-2-3 16,-4 1 6-16,-5 3-5 16,-16-3-2-16,-6-1-5 15,-10 1 4-15,-15-2-3 0,-11 0-2 16,-18 0 0-1,-18 0 0-15,-11 0 4 0,-16 0-4 16,-10 0-7-16,-9 0 3 16,-6 0-7-16,0-2 1 15,0 2-15-15,0-1 10 16,0-3-23-16,-8 4-37 16,-16-3-22-16,-7 3-69 15</inkml:trace>
  <inkml:trace contextRef="#ctx0" brushRef="#br0" timeOffset="11557.6009">5241 14096 258 0,'0'0'57'15,"0"0"-55"-15,0 0-2 16,0 0 19-16,0 0 2 16,0 0 9-16,0 0-14 15,21-3 13-15,7 3-12 16,11-2-7-16,6 0-3 0,10 0-3 15,15 2 6 1,12-3 8-16,9 3-7 16,9 0 0-16,10 0-7 0,5 0-1 15,12 0-1-15,1 0-3 16,2 0 2-16,1 0 5 16,-4 2-5-16,-3-1 1 15,-8 1-2-15,-16-2-2 16,-15 1-7-16,-15 0 6 15,-19-1 3-15,-14 0-2 16,-11 0 2-16,-17 0 0 16,-2 0 0-16,-7 0-1 15,0 0 1-15,0 0 1 16,-3 0-1-16,-10 0-2 16,-5 0-23-16,-6 0-22 0,0 0-12 15,-3 0-37 1,-9 0-117-16</inkml:trace>
  <inkml:trace contextRef="#ctx0" brushRef="#br0" timeOffset="14828.803">4270 14670 254 0,'0'0'74'0,"0"0"-74"15,-33 45-8-15,26-23 8 16,7 1 17-16,0 0-15 16,0-4 10-16,13 0 2 15,7-3 3-15,-1-1-1 16,0-3-5-16,1 1 1 16,1-4-11-16,-1-3 17 15,-3 2-6-15,5-6 2 16,2-2 5-16,9 0-2 0,9-1 1 15,13-12 0 1,15-5-5-16,9-6-5 0,18-7 3 16,6-4 1-1,3-5 1-15,-6-2 0 0,-11 1-10 16,-14 5 0-16,-19 7-3 16,-8 5 0-16,-10 6-7 15,-3 4-1-15,-2 3-6 16,-3-2-17-16,-2 1-9 15,-8 4-68-15,-14-1-118 16</inkml:trace>
  <inkml:trace contextRef="#ctx0" brushRef="#br0" timeOffset="15703.0611">4304 15716 433 0,'0'0'0'15,"0"0"-9"-15,0 0-53 16,0 0 62-16,0 0 32 0,0 0-13 16,0 0-13-16,-47 46 2 15,44-31-1-15,3 1 1 16,0-1-7-16,0 0 4 16,0-5-1-16,0-2-4 15,13-4 1-15,5-4 0 16,13 0-1-16,12-7 13 15,11-11 6-15,16-9-11 16,8-8-7-16,7 1-1 16,-3-4 3-16,-7-2 0 15,-10 1 2-15,-11 1-3 16,-10 2 1-16,0 5-3 16,-10 7 3-16,-7 4-3 15,0 0-12-15,-8 7-8 0,-4 0-4 16,-7 5-27-16,-7 1-32 15,-1 4-106-15</inkml:trace>
  <inkml:trace contextRef="#ctx0" brushRef="#br0" timeOffset="16679.5161">4124 16610 161 0,'0'0'69'0,"0"0"-69"16,0 0 0-16,0 0 2 15,0 0 9-15,0 0 7 16,34-29 3-16,-31 29 9 0,-3 0-14 16,0 0 2-1,2 3-7-15,1 6 15 0,0 5-12 16,-3 0 5-16,0 1-13 15,0-3 6-15,1 1-9 16,2-4 5-16,3 0-6 16,0-3-2-16,3-1 0 15,-3-5-1-15,7 0 0 16,2 0 1-16,14 0 9 16,5-10-2-16,12-8 15 15,6-8-13-15,9-12 2 16,8-6-5-16,13-4 3 15,-3 0-6-15,-3 4 14 16,-16 10-16-16,-20 10 0 0,-16 9 4 16,-15 9 5-16,-1 3 2 15,-7 1-12-15,2 2-15 16,-3 0-6-16,0 0-9 16,0 0 1-16,0 0-20 15,0-3-35-15,0 0-76 16</inkml:trace>
  <inkml:trace contextRef="#ctx0" brushRef="#br0" timeOffset="19936.6766">11446 14804 238 0,'0'0'24'15,"0"0"-18"-15,0 0-6 16,0 0 25-16,0 0-5 16,0 0-9-16,0 0 1 15,0-9-3-15,0 8 2 16,0 1-9-16,0 0-2 16,-5 0-7-16,-1 0-12 15,-10 0-15-15,-6 0-20 16,-11 0-98-16</inkml:trace>
  <inkml:trace contextRef="#ctx0" brushRef="#br0" timeOffset="20317.236">9176 15683 356 0,'0'0'111'16,"0"0"-111"-16,0 0-44 15,0 0 37-15,0 0 7 16,0 0 0-16,-25 4-3 16,17 4-4-16,8-3-2 15,0 4-7-15,0 1-9 16,0 5-24-16,10 2-70 0</inkml:trace>
  <inkml:trace contextRef="#ctx0" brushRef="#br0" timeOffset="20876.5873">11373 16610 540 0,'0'0'0'15,"0"0"-11"-15,0 0-77 0,0 0 82 16,0 0 6-16,0 0 30 16,-58 5-10-16,58-3-7 15,0-2-2-15,0 0 6 16,0 1-8-16,-3 1 0 16,3-1-7-16,0-1 1 15,-2 2 2-15,-2-2-3 16,1 1 1-16,1 2-1 15,-1-3 0-15,2 2-2 16,-2-2-9-16,-2 0-6 16,2 0-17-16,2 0-23 15,-2 0-9-15,-3-8-120 16</inkml:trace>
  <inkml:trace contextRef="#ctx0" brushRef="#br0" timeOffset="21599.7777">14188 14701 352 0,'0'0'27'16,"0"0"-27"-16,0 0-15 15,0 0 15-15,0 0 7 16,-149-17 1-16,111 17 5 16,-1 0 1-16,-7 5 3 15,1 2-6-15,-1 2 14 16,4 1-11-16,8-2-6 16,9 1-7-16,8-4 6 15,10-1 0-15,5-2-7 16,2-1 3-16,0-1-4 15,21 2 3-15,21-1 9 0,16-1-10 16,9 0 2 0,14 0 3-16,10 0-3 0,3 0-2 15,7-4 1-15,-3-2-2 16,-13-1 5-16,-17 3-5 16,-20 0 0-16,-19 0 0 15,-11 3-3-15,-13 1 3 16,-5 0-9-16,0 0-19 15,0 0-28-15,-26 0-9 16,-16 8-11-16,-17 4-18 16</inkml:trace>
  <inkml:trace contextRef="#ctx0" brushRef="#br0" timeOffset="21984.3867">12363 15777 406 0,'0'0'0'0,"0"0"-35"16,0 0 27-16,0 0 8 15,0 0 7-15,156-23 4 16,-97 13-5-16,16 1-3 16,4-1-2-16,6 6-1 15,-2 1 0-15,-8 3 1 16,-4 0 10-16,-13 0-10 15,-11 0-1-15,-4 6-15 16,-7-1-22-16,-2 1-11 16,-4 4-32-16,-5 1-90 15</inkml:trace>
  <inkml:trace contextRef="#ctx0" brushRef="#br0" timeOffset="22748.3741">13695 16869 470 0,'0'0'31'16,"0"0"-31"-16,0 0-69 15,0 0 53-15,0 0 16 16,0 0 6-16,109-14 2 16,-75 11-2-16,2 3 8 15,3-5 5-15,3 3-15 16,-5 1 4-16,-3-1-4 0,-5 2 7 15,-4 0-9 1,-10 0 14-16,0 0-12 0,-3 0 2 16,0 0-2-16,-6-1 4 15,0 1-3-15,-5 0-1 16,-1 0 9-16,0 0-10 16,0 0 9-16,0 0-8 15,0 0-7-15,0 0 9 16,0 0-9-16,0 0 3 15,0 0-5-15,0 0-2 16,0-3-16-16,0 1 0 16,5-2-26-16,8-6-8 15,5-1-9-15,0 1-113 16</inkml:trace>
  <inkml:trace contextRef="#ctx0" brushRef="#br0" timeOffset="23933.9302">20610 15224 156 0,'0'0'14'15,"0"0"-10"-15,0 0 1 16,0 0 15-16,0 0 14 16,0 0-18-16,-47 9 3 15,44-5 13-15,1-4-13 16,2 0 2-16,0 1-6 15,0-1-6-15,0 2-3 0,18-1 5 16,12-1 2-16,7 0-6 16,11 0-2-16,14 0-3 15,12 0 0-15,18 0 2 16,14 0-1-16,6-3 0 16,9-2 5-16,-3 2-4 15,2-4 5-15,-6 0-2 16,-5 4-1-16,-14 0-4 15,-23 0 21-15,-19 3-4 16,-22-3-4-16,-12 3 6 16,-14 0-9-16,0 0-11 15,-5 0 4-15,0-3-5 16,0 3-10-16,0 0-7 16,0 0-23-16,0 0-5 15,0-1-3-15,-18 0-4 0,-15-1-17 16,-14 2-176-16</inkml:trace>
  <inkml:trace contextRef="#ctx0" brushRef="#br0" timeOffset="24629.6164">16222 15777 289 0,'0'0'53'15,"0"0"-53"-15,0 0-19 0,0 0 19 16,0 0 3-16,0 0 3 16,149 20 2-16,-76-15-2 15,10-2 6-15,15 2 8 16,12 1-2-16,13-1-5 16,8-1 0-16,0 2 10 15,-12 0 1-15,-7-2-6 16,-12 3-5-16,-15 0-5 15,-7-1-5-15,-14-1-3 16,-10 1 0-16,-7-3-8 16,-11-1-13-16,-11 0-25 15,-8-2-22-15,-13 0-70 16</inkml:trace>
  <inkml:trace contextRef="#ctx0" brushRef="#br0" timeOffset="25812.4567">20563 17009 299 0,'0'0'41'0,"0"0"-41"0,143 0-33 16,-88 0 31-16,8 0 2 16,4 0 14-16,12 0 12 15,-2 2-7-15,4 1 0 16,-6-1 8-16,-4 0-5 16,-7 2-4-16,-3-3 6 15,-10 5 11-15,-8-1-12 16,-2 0-1-16,-11-1-3 15,-5 1-9-15,-7-5-3 16,-8 2 5-16,-5 0-6 16,-2-1 1-16,-3-1-6 15,0 0 0-15,0 1 3 16,0-1-8-16,0 0 3 16,0 0-14-16,0 0-4 0,0 0-18 15,0 0-43 1,-6 0-43-16,-3-9-53 0</inkml:trace>
  <inkml:trace contextRef="#ctx0" brushRef="#br0" timeOffset="30901.3165">10977 13375 261 0,'0'0'22'16,"0"0"-17"-16,0 0 14 15,0 0 5-15,0 0-13 16,0 0 9-16,0 0 1 16,-10-3-10-16,10 3-1 15,-3-2 5-15,2 1-4 16,-2 1-6-16,1 0 14 16,-1 0-11-16,-1 0-4 15,1 0-1-15,-3 0-2 16,0 0-1-16,0 0 0 15,-2 0 2-15,-5 0-2 16,4 3 0-16,-6 2 0 0,2-1 0 16,-1 4 3-16,-2-3-2 15,4 1 2-15,3 0-2 16,2 1 0-16,1-1-1 16,-2 0 6-16,0 2-5 15,0-2 0-15,3 2 4 16,-4-2-1-16,2 0 3 15,1 2-7-15,-3 2 1 16,6 1 5-16,-5-3-5 16,4 4 6-16,-3-3-1 15,2 2-3-15,4-2 3 16,-5 2-2-16,4-3 2 16,-4 2-5-16,-1-1 2 0,2 0 7 15,-1 0-7-15,5 2 4 16,-2-1-2-16,1 0-2 15,2 1 2-15,-3 0-4 16,3 0 4-16,0 0-3 16,0 0 4-16,0 1-2 15,0 1 2-15,0-3-6 16,0 5 2-16,0-4 0 16,0 1 2-16,0 2-3 15,0 0 1-15,3 2 5 16,-3 0-1-16,0-1 0 15,0 2-1-15,0-3-2 16,0 2-3-16,0-1 5 16,0 1-4-16,0 0 2 0,0 1 0 15,0 0-3-15,0-1 1 16,0 0 1-16,0 3-1 16,0-2-1-16,2 2-3 15,5-5 3-15,1 1 3 16,-1 0-3-16,4-3 3 15,1 2-1-15,-2-1-2 16,-1 1 0-16,2 1 1 16,0-3-1-16,-2 1-16 15,0-4 16-15,3-2 3 16,2-1-3-16,-1-2-4 16,5 0 4-16,0-1-1 0,-6 0 1 15,4 0-6-15,-2-2 12 16,-4 1-4-16,2-1-2 15,-3 1 0-15,1-1-6 16,2 0 11-16,2-1-5 16,4 3 1-16,-2-3 0 15,-4 0 1-15,-6 0-4 16,3 0 2-16,-2 0 0 16,1 0 6-16,-4 0 0 15,2 0-5-15,-4 0 13 16,1 0 8-16,-2 0-3 15,-1 0 8-15,0 0-1 16,0 0-10-16,0 0-1 0,0 0-9 16,0 0-2-16,0 0-4 15,0 0-2-15,4 0-20 16,4-3-35-16,-8-4-69 16,0-3-82-16</inkml:trace>
  <inkml:trace contextRef="#ctx0" brushRef="#br0" timeOffset="33553.2047">4312 17366 50 0,'0'0'45'0,"0"0"-16"16,0 0-2-16,0 0-5 15,0 0-3-15,0 0 2 16,0 0-6-16,0 0-6 0,1 0 2 15,-1 0 7 1,0 0-1-16,0 0 4 0,0 0-6 16,0 0 5-16,0 0 1 15,0 0-5-15,0 0-5 16,0 0-2-16,3 0-2 16,0 0 0-16,-3 0 0 15,2 0-5-15,-2 0 2 16,0 0 3-16,3 0-1 15,-3 0-2-15,0 0 1 16,0 0 3-16,0 0-6 16,0 0-1-16,4 0 4 15,2 0 3-15,2 1 2 16,-4 1-2-16,1 3 8 0,2-2-14 16,-1 0 4-16,0 3-1 15,3-1-3-15,0 0-2 16,0-1 4-16,-2 0 0 15,1 5-4-15,-5-5 0 16,1 2 8-16,2-2 3 16,-6 2-9-16,3-2-2 15,3 1 0-15,-3-2 4 16,-1 1-3-16,4-1-1 16,-5 0 7-16,3 1-7 15,-2-1 0-15,4 1 10 16,-5-1-10-16,4 1 0 15,-2-1 0-15,0 2 1 0,0-3 3 16,-3 1-1-16,0 0 0 16,0 1-1-16,3-2-2 15,1 3 4-15,-1-2-2 16,-1 3-1-16,1-3 7 16,-2 0-4-16,2 2-2 15,0-1-2-15,-3 1 3 16,2-3 0-16,-2 3-3 15,3-2 4-15,-3 0-1 16,0 0 1-16,0 3 3 16,0-1-4-16,0-2-3 15,0 3 2-15,0 2 1 16,0-3-3-16,1-2 0 16,-1 3 3-16,0-1 1 15,0-1-3-15,0 1 5 0,3-2-5 16,-3 0 0-1,0 2 3-15,0-2 0 0,0 1-3 16,0 0 1-16,0 2 2 16,0-1-1-16,0-2 1 15,0 5-2-15,0-5 2 16,0 0-3-16,0 1-1 16,0-1 0-16,0 4 9 15,0-4-8-15,0 3 5 16,0-3-2-16,0 4-2 15,0-4 4-15,0 4-3 16,-3-5 0-16,2 3-3 0,-4-1 0 16,-2 0 4-16,4 0-3 15,-2 3-1-15,1-3 4 16,4 1-4-16,-6-1 1 16,6 3-1-16,-9-4 0 15,6 3 1-15,-3-3 1 16,4 4-2-16,-2-3 0 15,3 2 2-15,-5-1-1 16,1 1-1-16,4-3 1 16,-7 4 0-16,5-4-1 0,-4 3 1 15,4-3-1 1,-2 5 3-16,-1-5-1 16,2 3-2-16,-1 2 1 0,1-5-1 15,-2 6 1-15,0-7 1 16,0 6-2-16,3-4 0 15,-2 1 5-15,-3 3-2 16,3-1 0-16,1 0 5 16,-4 0 0-16,2 3-4 15,-1-2-2-15,4-2 4 16,1 2 2-16,-1-2-4 16,-1-2 4-16,1 3-8 15,1-5 18-15,2 1-7 16,-3 1 5-16,3-4 3 15,0 0-3-15,-3 3-7 16,3-3-1-16,0 0 3 16,0 0-1-16,0 0-1 0,0 0-7 15,0 0 1-15,0 0-3 16,0 0-1-16,0 0-11 16,0 0-29-16,0 0-52 15,0-12-63-15,12-12-199 16</inkml:trace>
  <inkml:trace contextRef="#ctx0" brushRef="#br0" timeOffset="36231.4171">11397 13500 256 0,'0'0'12'0,"0"0"15"0,0 0 23 15,0 0-31-15,0 0-5 16,0 0 10-16,-11-4 4 16,11 4-9-16,0 0 5 15,-1 0 2-15,-2 0-3 16,3 0-3-16,-3 0-15 15,-2 0 4-15,1 0-9 16,-5 0 7-16,0 0-4 16,4-2 5-16,-2 2-1 15,1 0 1-15,-6 0-1 16,2 0-6-16,-1 0 4 16,4 0 3-16,-1 0-4 0,1 0-1 15,0 0 0-15,-7 0 1 16,5 0-3-16,-9 0 1 15,2 0-2-15,2 0 1 16,-6 0 1-16,0 0-2 16,-1 2 1-16,-1-1-1 15,2 0 0-15,-2-1 5 16,9 2-2-16,1-2-1 16,1 1 1-16,4-1-3 15,1 0 4-15,1 2-3 16,1-2 1-16,1 0 2 15,1 0 0-15,2 0 1 16,-3 0-2-16,3 0 4 16,0 0-3-16,0 0 0 0,0 0-1 15,0 2-1-15,0-2-2 16,0 0 0-16,-1 0-3 16,-2 4 3-16,-3 2 1 15,2 1 3-15,-4 0-3 16,-3 1 5-16,6 0-3 15,-3 1-1-15,4 2 1 16,-1-1 4-16,1 0-1 16,1 1-4-16,1 0 1 15,2-1 0-15,0 2 3 16,0-3-7-16,0-1 3 0,0 4 0 16,0-2 1-16,0-1 0 15,0 1-3-15,0-1 1 16,0 1-1-16,0 0 1 15,0 1 1-15,0-1 3 16,0 1-1-16,0 0-4 16,0-1 2-16,0 1 3 15,0 0-4-15,0 3 2 16,0-3-3-16,2 2 1 16,2 0 1-16,-1 1-1 15,2-1 3-15,-5 3-3 16,0-4 1-16,3 2-1 15,-3-3 0-15,1 0 0 16,2-3 0-16,-3 2 3 16,0-1-3-16,0 2-1 0,0-1 0 15,0-2 3-15,0 4 1 16,0-2 7-16,0 0-5 16,0-1-6-16,0 0 4 15,0-2-3-15,0 0 3 16,0 2-2-16,0 0 4 15,0 1 0-15,0 2-2 16,0-2-1-16,0 2 1 16,0-1-3-16,-4 0 2 15,1-3 1-15,1-2 5 0,2 0-9 16,0-1 2 0,0-2-1-16,0 0 1 0,0 0 6 15,0 2-7-15,0-2 1 16,0-2 0-16,0 1-1 15,0-1-1 1,0-1 3-16,9 1-2 0,1 0 1 16,9-1 3-16,0 0 0 15,5 0 0-15,1 0 2 16,9 0-3-16,7-2-4 16,-2-2 3-16,7-4-3 15,-1 3-3-15,1-4 0 16,0 2-4-16,5 0 5 0,-2-2-3 15,-6 2 4 1,-2 2 2-16,-12-2 0 16,-5 1-1-16,-6 2 2 15,-9 0 1-15,-1 3 5 0,-4-3 5 16,-1 4 7-16,0-3 2 16,0 3-3-16,-3 0-10 15,0-2-7-15,0 2-2 16,0 0-9-16,0 0-23 15,0 0-33-15,0 0-49 16,-21 0-64-16,-18 2-110 16</inkml:trace>
  <inkml:trace contextRef="#ctx0" brushRef="#br0" timeOffset="38601.4582">3852 17374 203 0,'0'0'49'16,"0"0"-31"-16,0 0 19 15,0 0 16-15,0 0-25 0,0 0 10 16,-3 0-6-16,3 0-15 16,0 0 2-16,0 0-1 15,0 0 2-15,0 0-16 16,0 0 5-16,0 0-6 15,0 0 4-15,0 0-1 16,8 0 2-16,8 0 2 16,8 0-6-16,-3 0 1 15,4 0-1-15,-8 0-2 16,8 0-1-16,-7 3-1 16,-1-1 1-16,3-1 0 15,-2-1 3-15,-1 3-4 16,2-3 5-16,-2 0-5 15,-3 0-6-15,3 0 6 16,-1 0 2-16,2 0-2 0,-6 0 0 16,-3 0 6-16,3 0-5 15,-5 0-1-15,-2 0-1 16,-1 0 0-16,-1 0 1 16,2 3-3-16,2-2-5 15,-1 3 8-15,2-1 8 16,-1-1-8-16,-1 1 0 15,3 1-2-15,-3-1 3 16,-3 4-1-16,3-4 4 16,-6 4-1-16,3-2 11 15,-3 3-8-15,0-2-4 16,0 1 9-16,0 0-11 0,0 3 8 16,0-3 5-16,0 1 5 15,0 0-18-15,-6-2 7 16,3 4-2-16,0-3 3 15,-3 3 2-15,4-3-4 16,-2 3-5-16,1-1 2 16,-1-1 4-16,2-2 3 15,-1 2-7-15,2 0 2 16,1 1 1-16,0-1-6 16,0 1 0-16,0 2 0 15,-3 2 3-15,0-3-2 16,3 3-1-16,0 1 0 15,0-5 1-15,0 1 1 0,0 0-2 16,0 0 0-16,0-1 4 16,0-2-1-16,0 3-3 15,0 0 4-15,0-1-3 16,0-1-1-16,0-1 1 16,0-2 1-16,0 0-1 15,0 1-1-15,0-5 0 16,0 4 2-16,0-1-2 15,0-1 1-15,0-1 0 16,0 2 2-16,0 0-2 16,0 3 2-16,0-5-1 15,0 2-2-15,0 0 2 16,0 3-2-16,0-4 1 16,0 2 1-16,0-1-1 0,0-2 0 15,0 6-1-15,0-7 5 16,0 4-5-16,0-2 3 15,0 0-2-15,0-1 0 16,0 0 2-16,0-1-2 16,0 2 2-16,0-3-3 15,0 1 1-15,0-1-1 16,0 2 3-16,0-1-1 16,0-1 0-16,0 0-2 15,0 0 3-15,0 0 2 16,-2 0 2-16,-7 0 0 15,-1 0-7-15,-4 0 1 16,-2 0 1-16,-5 0-2 0,-6 0 1 16,3 0 2-16,-7 0-3 15,4 0 2-15,0 2 1 16,-4 1 2-16,1-1 1 16,5 0-1-16,1 1-2 15,0-1 0-15,5 1 6 16,2-2-9-16,1 2 13 15,4 0-6-15,3-1 4 16,3-2 0-16,0 0-2 16,3 0 1-16,3 3-3 15,0-3 8-15,0 0-10 16,0 0 5-16,0 0 2 0,0 0-1 16,0 0-4-1,0 0-7-15,0 0 2 0,0 0-5 16,0 0-2-16,0 0-23 15,0 0-22-15,0 0-36 16,0 0-44-16,0-3-50 16,0-6-244-16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7:28.282"/>
    </inkml:context>
    <inkml:brush xml:id="br0">
      <inkml:brushProperty name="width" value="0.05292" units="cm"/>
      <inkml:brushProperty name="height" value="0.05292" units="cm"/>
      <inkml:brushProperty name="color" value="#FF0000"/>
    </inkml:brush>
  </inkml:definitions>
  <inkml:trace contextRef="#ctx0" brushRef="#br0">4379 3764 217 0,'0'0'26'0,"0"0"-21"16,0 0 2-16,0 0-4 16,171 2 16-16,-86-2 18 0,26 0-15 15,20 0-3 1,14 2-10-16,28 4-7 15,15-3 8-15,22 4 10 16,24 2 8-16,17-2-17 0,16 3-10 16,16 0 6-16,11-2-1 15,16 1-6-15,8 0 3 16,-5-2-2-16,-2 0-1 16,-7 0 3-16,-6 1-5 15,-17 0 4-15,-11-2-3 16,-30 2 4-16,-24-2-5 15,-25-3 2-15,-30 3 0 16,-27-4 2-16,-33 1-2 16,-30 0 0-16,-34-3 0 15,-24 0-9-15,-10 0 7 16,-3 0 2-16,0 0 1 0,0 0-1 16,0 0-1-16,-7-3 1 15,-8 2-14-15,-1-1-34 16,-7 1-57-16</inkml:trace>
  <inkml:trace contextRef="#ctx0" brushRef="#br0" timeOffset="3276.225">11010 11373 423 0,'0'0'9'15,"0"0"-9"-15,0 0 13 16,130-1 15-16,-42 0-6 0,24-1-5 16,13 1 6-1,14 1-11-15,15-1-7 16,-5 1-3-16,3 0-2 15,-9 0 0-15,-14 0-1 0,-16-3 1 16,-16 3 0-16,-18 0 6 16,-17-3-6-16,-20 1-7 15,-16 1 4-15,-17 1-1 16,-9-2-9-16,0 2-8 16,-38 0-15-16,-24 0 6 15,-19 0-33-15,-19 0-23 16,-13 5-50-16</inkml:trace>
  <inkml:trace contextRef="#ctx0" brushRef="#br0" timeOffset="3573.381">10712 11473 302 0,'0'0'18'15,"0"0"-13"-15,0 0-2 16,0 0 40-16,163 24 5 15,-48-15-14-15,23-1-5 16,23-2-10-16,7 3-7 16,11-2 1-16,6 0-7 15,1 1 16-15,-3-2-10 16,-13-1-6-16,-11 1 8 16,-21-3 3-16,-20-2-5 15,-23-1 1-15,-27 0-13 16,-27 0 6-16,-23 0-5 0,-12 0 1 15,-6 0 7-15,0 0 5 16,0 0-2-16,0 0-12 16,-10-3-13-16,-17 1-42 15,2 0-24-15,-11-3-110 16</inkml:trace>
  <inkml:trace contextRef="#ctx0" brushRef="#br0" timeOffset="7306.5777">7511 7511 137 0,'0'0'66'0,"0"0"-64"16,0 0 4-16,0 0 2 15,0 0 22-15,0 0-3 16,-67 8-18-16,61-7 6 16,2 1-8-16,-4 1 1 15,1 0-4-15,4 0-3 16,0-2 3-16,1 0-1 15,2 2 0-15,0 0-1 16,2-2 2-16,31 2 12 0,17 2 11 16,16-3-9-1,22 1-7-15,22-3 8 0,14 0-4 16,18 0 6-16,22 0 5 16,13 0-10-16,17 0-13 15,17 0 0-15,5 0 7 16,16 0-3-16,3 0-7 15,7 0 7-15,-5 0-6 16,-18 0 1-16,-16 0-2 16,-18 0 0-16,-12 0 0 15,-20 0-7-15,-18 3 14 16,-24-3-16-16,-27 0 9 16,-25 0-2-16,-24 0 2 15,-16-3 7-15,-14 0-7 16,-5 3 0-16,0-2 1 0,0 2 2 15,0-2 0-15,0 2 0 16,0 0-3-16,0 0-24 16,0 0-35-16,1 0-33 15,-1-3-91-15</inkml:trace>
  <inkml:trace contextRef="#ctx0" brushRef="#br0" timeOffset="11127.941">6270 8666 238 0,'0'0'13'0,"0"0"-13"16,0 0-1-16,0 0 1 0,0 0 8 16,0 0 0-16,0 0-1 15,142 0-4-15,-88 0 2 16,10 0-1-16,15 0 0 16,18 0 0-16,19 0 12 15,17 0 0-15,13 0-5 16,18 0-5-16,15 0 27 15,6 0-21-15,9 0-8 16,6 0 0-16,4 0-4 16,2 0 1-16,4 2 0 15,-7-2-2-15,-6 1-1 16,-12-1 0-16,-14 0 1 16,-11 0-6-16,-14 0 5 15,-17 0-8-15,-19-1-2 16,-19-3 10-16,-21 1-4 15,-25-2 5-15,-15 1 2 16,-17 1 2-16,-4 1-3 0,-9 1 20 16,0-1 5-1,0 1-10-15,0 0 2 0,0-1-13 16,0 2-1-16,0 0-3 16,0 0-5-16,0-1-6 15,0 1-14-15,0-2-9 16,0 2-32-16,-6-2-47 15</inkml:trace>
  <inkml:trace contextRef="#ctx0" brushRef="#br0" timeOffset="20415.0292">13279 10115 78 0,'0'0'27'16,"0"0"-20"-16,0 0 32 15,0 0-3-15,0 0-23 16,0 0 1-16,0 0 0 15,-6 0 1-15,5 0-2 16,1-2-1-16,-3 2-3 16,1-1 1-16,2 1-2 15,0 0 3-15,-3 0 2 16,0-2-6-16,2 2-1 16,1 0-1-16,-3 0 0 15,3-1 3-15,0 1-2 16,-2 0-3-16,2 0 1 0,-3 0 3 15,3 0-3-15,0 0 1 16,-4-2 0-16,1 2-2 16,-3 0 0-16,3 0-1 15,-2-1 1-15,-2 1-2 16,5 0 1-16,-3-5 0 16,-3 5-1-16,4 0 1 15,-4 0-1-15,-1 0-1 16,5 0 2-16,-4 0-2 15,1 0 1-15,2 0-1 0,-3 0 1 16,3-2 0 0,2 2-1-16,-2 0 0 0,4-1 0 15,1 1 1-15,-3 0-1 16,0 0 0-16,-3 0 3 16,-1 0-3-16,5 0 0 15,-1 0 2-15,3 0-2 16,0 0 1-16,0 0 3 15,0 0-3-15,-1 0-1 16,1 0 1-16,0 0-1 16,0 0 0-16,0 0 0 15,-3 0 1-15,0 0 3 16,-2 0-4-16,5 0 0 16,-2 0 1-16,-1 0-1 0,-1 0-1 15,-2 1 1 1,0 1 1-16,2-2-1 0,-1 0 1 15,2 2-1-15,2-2 0 16,-2 3 3-16,0-3 0 16,0 0-3-16,-2 1 1 15,2 1 0-15,2-2 2 16,-2 1-3-16,-2 1 3 16,2-2-3-16,-1 1 0 15,-2 1 6-15,2-2-6 16,-2 3 0-16,1-3 3 15,2 2 0-15,-2 0-2 16,4-1-1-16,-5-1 6 16,0 2-6-16,2-1 1 15,2 0 1-15,-4 1 0 0,5-1-1 16,-4 1 3-16,5-2-3 16,-4 3 0-16,1-3 3 15,0 0-4-15,3 2 1 16,-3 0 1-16,3-1-2 15,-3 1 4-15,0-1-2 16,1 0-1-16,2-1 0 16,-4 3 1-16,4-1 0 15,-3 0 1-15,0 1-1 16,3 0-2-16,-6 0 3 16,5-1 1-16,-5 1-2 15,1 0-2-15,4 2 0 0,-7-2 2 16,8-3 1-16,0 2-1 15,0 1 2-15,0-2-2 16,-3 3-1-16,0 0-1 16,0-1 0-16,0-1 3 15,2 2-3-15,-2 0 1 16,-2-1 3-16,1 1-4 16,-1 1 2-16,-3-1-2 15,3-1 1-15,-1 1-1 16,1 2 2-16,1-2 0 15,1-1-2-15,1-1 0 0,-2 3 0 16,4-2 0 0,-1-1 2-16,-2 3 2 15,0-1-7-15,-2 1 3 16,1 0 0-16,1 0 1 0,1 0-1 16,-3 0 2-16,5-3-2 15,0 2 0-15,0-1 0 16,0 0-2-16,0-1 2 15,0 4 1-15,0-3 0 16,0 0 1-16,0 2-2 16,0 0 0-16,0-1 0 15,0 1 3-15,0 0-3 16,0-1-2-16,0 0 2 16,0 1 0-16,0-1 1 15,0-1 0-15,0 2-2 16,0-2 2-16,0 0-2 0,0 0 2 15,0 0-1-15,0 1 0 16,0 0 0-16,0 0 1 16,0-2 0-16,0 3-2 15,0 0 2-15,0-3 4 16,0 3-5-16,0 0 1 16,0 0-1-16,0-1 0 15,0-2-4-15,-4 2 4 16,4 0 1-16,0-1-1 15,-3 0 0-15,2 0 2 16,1 0-2-16,-3 0 0 0,1-1 1 16,-1 1-1-1,0 3 0-15,2-3 7 0,1 1-7 16,-5 0 3-16,2-1-2 16,-1 2 0-16,0-1 0 15,2 0-1-15,-1 0-5 16,0 2 5-16,0-3 9 15,3 4-8-15,-2-2-1 16,2 1 0-16,0 0 0 16,-4-1 1-16,4 1-1 15,-3 0 2-15,1-1 3 16,2 2-4-16,-3-2 0 16,3 3 1-16,-1-4 1 0,-3 3-3 15,-1-1 4-15,2 0-1 16,2-1 2-16,1 1-4 15,0 0 4-15,-3 1 0 16,0-3-3-16,1 1 1 16,-1 3-1-16,3-2 8 15,-6 2-7-15,3 0 5 16,2-2-3-16,-4 0 1 16,2 2 1-16,0-2-4 15,2-1 1-15,1 1-3 16,-3-1 0-16,3 1-1 15,0 2 4-15,0-3-4 16,0 2 0-16,0 1 1 16,0 1 0-16,-2-1-1 0,2 1-2 15,0 0 2 1,0-1 1-16,0 1-1 0,0-2 1 16,0 2-3-16,0-2 4 15,0 0-4-15,0 0 2 16,0 0 0-16,0-2 2 15,0 2-2-15,0-2 0 16,0 0 0-16,0 2 15 16,0-2-10-16,0 0-1 15,0 2-1-15,0-2-3 16,2-1-2-16,1 1 1 0,-2-2 2 16,-1 3 2-16,3 0 0 15,-3-1 2-15,0 1 5 16,3 1 6-16,-1 2-14 15,1-2-2-15,1 0 1 16,2 0 3-16,-1-1-4 16,-2 1 0-16,0-2 3 15,-3 2-3-15,1 0 0 16,-1 3 0-16,3-3 2 16,2 2-2-16,0-2 1 15,-2 2 0-15,-3-1-1 16,0 2 0-16,0-2 0 15,0 0 5-15,0 1-5 16,0-2 1-16,0 2 0 0,0-1 5 16,0 1-4-16,0-2-1 15,0 0 0-15,0-1 2 16,0 1 0-16,2-1-2 16,-2 0-1-16,0 1 1 15,6 0 2-15,-6-2-2 16,3 3-2-16,-3-1 2 15,3 1 6-15,-3-2-7 16,0-1-3-16,3 2 3 16,-3 0 0-16,3-1 5 15,-3 2-5-15,6-1 0 16,-5-2 0-16,2 2 0 0,2-1 0 16,-1-1 1-1,4 1-1-15,-1-2-1 0,-1 1 1 16,2-3 2-16,-1 3-2 15,2-1 1-15,7-1-1 16,-2 0 2-16,5 1 0 16,-1 0-2-16,2-2 2 15,2 1-1-15,0-2-1 16,2 0 2-16,-3-1 1 16,0 2 0-16,-3-2-2 15,-3 0-1-15,-2 0-1 16,7 0 1-16,-6 0 2 15,1 0 1-15,-5 0-3 16,3 0 0-16,-3-2 0 16,3 1 0-16,0 1 1 15,-4-3-2-15,4 2 2 16,-4-1-1-16,0 1 0 0,3 1 0 16,-8-2 0-16,4 1 0 15,-4 1 2-15,8 0-2 16,-6-1-1-16,0-2 1 15,2 3 1-15,-1 0-1 16,-1-3 0-16,-2 3 0 16,1-1 0-16,-2-1 2 15,-2 1-2-15,4-2 2 16,-2 1-1-16,6 2-1 16,-5-3 1-16,4 1 0 15,-1-1-1-15,0 1-1 0,-1 0 0 16,-1 0 1-16,3 2 1 15,-2-3-1-15,2 0 0 16,0 1-2-16,-5-1 3 16,1 0-2-16,1 0 2 15,-2 0 0-15,7-1 0 16,-5 1 0-16,2-1-1 16,-2 0-1-16,-1 0-5 15,3-1 6-15,-2 1 7 16,-4-1-7-16,6 1-1 15,-6 0 0-15,2 1 2 16,-3 0-3-16,0-2 5 0,2 2-5 16,5-3 5-1,-6 1-3-15,4 1 0 16,-2-1 0-16,-3 2 0 0,3-1 0 16,-2 2 3-16,-1-3-3 15,3 2 0-15,-1 0 2 16,-2-1-4-16,0 0 4 15,0 0-1-15,3 0 0 16,0-1 0-16,-2 2-1 16,1-3 1-16,2 1-1 15,-1-1 0-15,0 0 0 16,-1 0 0-16,1-1 0 0,-2 3 3 16,2-2-3-1,0 2 1-15,-3 0 3 0,0-2-2 16,0 3-2-16,5-1 0 15,-5 0 0-15,1-2 0 16,-1 3 0-16,0-2 0 16,0 1 5-16,0 0-5 15,0-1 1-15,3 1 1 16,-3 0 1-16,0 0-2 16,0-1-1-16,0-1 0 15,0 2 1-15,0 0 1 16,0 1-2-16,0 0 0 15,0-1 0-15,0 0 0 16,0 0 4-16,0-1-4 16,0 2 2-16,0-1-2 0,0 0 0 15,0 0 4 1,0 2-3-16,4-3 4 0,-4 2-5 16,0-1 1-16,0 1 1 15,0-1-1-15,2-1 1 16,-2 0-2-16,0-1-2 15,3 0 2-15,-2 1 3 16,-1 1-3-16,3-4 1 16,-1 5-1-16,1-3 1 15,0 2-1-15,-3 0 2 16,0-3 0-16,0 4 2 16,0-1-4-16,0-2 6 15,0 2-6-15,0-3 2 16,0 1-2-16,0-1 3 0,0-2-3 15,0 2 8-15,0 0-6 16,0 0-2-16,0 0 1 16,0 0-1-16,0 1 2 15,0 1-2-15,0-1 0 16,0 0 1-16,0 1-1 16,0-1 0-16,0 0 4 15,0 1-4-15,0 1 1 16,0-1-6-16,-3-3 11 15,0 3-5-15,1 0-1 16,-1 1 1-16,3-1 0 16,-1 1-1-16,-2 0 3 15,3-1-4-15,-2-2 2 0,2 1-1 16,-4-2 0-16,1 0 0 16,3-1 0-16,0 0 0 15,0-1 0-15,0-2 0 16,0 2 0-16,0 2 0 15,0-1 0-15,0 2 0 16,0-3 0-16,0 1 1 16,0-1-1-16,0 3 0 15,0-4 1-15,0 2-1 16,0-2-2-16,0 2 2 16,0-1 3-16,0-1-3 15,-1 2 0-15,-7-3-2 0,-1 2 2 16,-1 0 0-1,7 2 0-15,-3-1 0 0,1 3-1 16,1 0 1-16,-1-2 2 16,2 3-2-16,2 0 0 15,1 1 0-15,-4-1 0 16,-1 1 1-16,2 0-1 16,-3 0 0-16,4-2 0 15,2 1-1-15,-4-1 2 16,-1-1-2-16,0 2 2 15,0 0-1-15,2-2 0 16,-1 1-1-16,-7 2 0 16,4-3 1-16,-1 3 0 15,-2-4-5-15,4 0 3 16,-7 2 2-16,0-2 0 0,0-1 0 16,3 3-2-16,1-3 2 15,-5 2-1-15,4-1 1 16,-2 2 0-16,-3-2-1 15,-3-1-5-15,0-2 7 16,0 0-2-16,2 3 1 16,0-1-2-16,2 4 2 15,-2-1 0-15,7 0 2 16,-2 3-2-16,4 1 0 16,1-1-1-16,1 0 0 15,-2 1 1-15,2-1-1 16,4 0 1-16,-6 2 0 0,5-1-9 15,-1 1-23-15,3 1-13 16,-1 0-50-16,-7 0-63 16,0 0-199-16</inkml:trace>
  <inkml:trace contextRef="#ctx0" brushRef="#br0" timeOffset="21814.7382">13139 10730 54 0,'0'0'32'0,"0"0"-27"0,0 0 14 16,0 0 10-16,0 0-7 15,0 0 3-15,0 0-11 16,0 13-6-16,0-13-2 15,0 1 0-15,0 2-1 16,0-3 9-16,0 2 14 16,0 0 4-16,0 1-1 15,0-1-14-15,0-1-1 16,0 0 6-16,0-1 1 0,0 2-4 16,0-2 7-16,0 0 3 15,0 0-4-15,0 0 4 16,0 0-2-16,0 0 3 15,0 0 0-15,0 0 5 16,0 0 2-16,0 0-1 16,0-3-10-16,4-5-11 15,4 2-3-15,1-5-4 16,-2 0-2-16,-1 1 0 16,2-2 0-16,-1-1-5 15,2-2 4-15,-1-2-3 16,1-2-2-16,4-1 2 15,-1 1 2-15,1-2-4 16,2-1 0-16,-3 3 0 16,0-1 0-16,2 1 0 15,0 0 0-15,1 0-2 16,0 1 2-16,-3 1 0 0,4 1 4 16,0 3-3-16,-3-2-1 15,-1 3 1-15,0 1-4 16,1-2 3-16,1 1-1 15,2 3 1-15,-2-2 0 16,6 2-2-16,1 0 1 16,-1 2 0-16,2 0-2 15,3 0 3-15,1 1 0 16,2 2-1-16,2 0-9 0,-6 0 9 16,4 2-2-1,-2-3 3-15,0 0 0 0,3 1 2 16,0 2-1-16,4-1-1 15,0 2-4-15,5-1 1 16,-3 0 6-16,2 2-8 16,-2 0 6-16,2 0-2 15,1 0 2-15,6 0-2 16,-1 0 1-16,5 0-7 16,4 5 6-16,-1 0 0 15,3 1 0-15,-4 0-1 16,-3 1-1-16,-1 0 2 15,2-2-1-15,-5 1 1 16,-1-2-4-16,0 0-5 16,1-1 10-16,5 2-1 0,-2-3 0 15,-3 0 1 1,3 1 0-16,-4-1 1 0,-1 1-1 16,-8-3 0-16,-3 3 0 15,-10-3 1-15,-10 2-1 16,-5-2 1-16,-2 0-1 15,-3 0 1-15,0 0-1 16,0 0-1-16,0 0-8 16,0 0-36-16,-18 0-29 15,-6-5-58-15,-6-5-166 16</inkml:trace>
  <inkml:trace contextRef="#ctx0" brushRef="#br0" timeOffset="22328.2122">14805 10173 100 0,'0'0'288'0,"0"0"-284"15,0 0 6-15,0 0 41 16,0 0-18-16,0 0-16 15,0-5 2-15,0 5-9 16,0 0 7-16,0 0-6 0,6 0-2 16,11 3-4-16,0 4 2 15,9 1-3-15,2 7-1 16,2-1-2-16,4 3 0 16,3 2-1-16,-1-2 0 15,3 3 0-15,0-3 0 16,-6 0 0-16,-5-1-3 15,-9-2-7-15,-4 0 1 16,-7 0 7-16,-4 0-2 16,-4 0 0-16,0 0 2 15,-7 0 0-15,-13 0 0 16,-5 0 2-16,-2-2 2 16,-10 1 0-16,-5-2 5 15,-3-1 6-15,-5-1-7 0,6-2 15 16,0 1-7-1,6-3 13-15,4-2-8 0,6 1-5 16,5-1-5-16,3-1-9 16,11 0 7-16,1-2-6 15,3 0-1-15,1 0-10 16,1 0-85-16,3 0-118 16</inkml:trace>
  <inkml:trace contextRef="#ctx0" brushRef="#br0" timeOffset="23917.2816">16459 10240 268 0,'0'0'24'15,"0"0"-21"-15,0 0 38 16,0 0 25-16,0 0-13 16,0 0-1-16,52 6-12 15,-36-6-11-15,0-3-5 16,-4-5-9-16,-5-1 1 0,-4-1-9 16,-3 0-6-1,-5-3 4-15,-28 3-5 0,-20 1-6 16,-10 3-1-16,-10 4 5 15,-1 2-2-15,8 0 4 16,11 10-3-16,9 0 1 16,16 3-1-16,16-2-1 15,8 0-1-15,6-3-3 16,11 2 0-16,26-3-4 16,15-2 1-16,14-2 9 15,0-3-6-15,-7 0-13 16,-8 0 3-16,-9-5 4 15,-14-1 1-15,-10 2 8 16,-10 1 5-16,-7 3 3 16,-1 0-3-16,0 0 0 0,0 10 0 15,-4 12 2 1,-19 4 13-16,-2 5-8 0,2 2 2 16,6 3-6-16,3 0 4 15,5-2-5-15,9-3 0 16,0-4 4-16,0-3-6 15,21-7 0-15,-3-5 0 16,1-7 3-16,1-3 20 16,-2-2 20-16,4-4-1 15,3-12-23-15,4-4-9 16,-3-8 5-16,3-3-10 16,4-5 2-16,4-5-6 15,0 1 1-15,-2-1-2 16,-10 8 3-16,-4 9-2 0,-12 12 4 15,-5 7-5-15,-4 5 0 16,0 0-2-16,0 0-1 16,0 0-4-16,9 9 0 15,-1 6 3-15,-1 4 5 16,1 1-1-16,-1-1 2 16,5 0-1-16,0-4-1 15,1-2 0-15,-2-4-2 16,-11-5-1-16,0-1-2 15,0-3 4-15,1 0 1 16,8 0 2-16,8-7-2 16,6-6-8-16,10-6-1 15,2-2-24-15,-2 1 19 0,-7 1-4 16,-2 7-12-16,-10 4 28 16,-6 5-9-16,-5 3 2 15,-3 0 1-15,0 0 2 16,0 4 6-16,0 5 0 15,0-2-2-15,2 6 5 16,8-4-6-16,5 0 3 16,8-1 0-16,4-2 1 15,4-3 4-15,0-2-4 16,2-1 0-16,0 0 12 16,1-10-5-16,-4-2-3 15,-3-4-5-15,-5-2 7 0,-1-1 2 16,-9-1 2-16,-7 4 3 15,-5 5 10-15,0 2 3 16,0 4-5-16,0 5-22 16,-8 0-3-16,-12 3 0 15,1 8 3-15,-2 3 2 16,9 4 3-16,5 0-5 16,7 1 0-16,0-1 0 15,4-1 2-15,26-3-2 16,6-1-2-16,3-7-4 15,5-3-26-15,-2-3-28 16,-3 0 8-16,3-9-58 16,-9-7-66-16</inkml:trace>
  <inkml:trace contextRef="#ctx0" brushRef="#br0" timeOffset="24538.9306">17797 10215 42 0,'0'0'114'0,"0"0"-77"15,0 0 12-15,0 0-41 16,0 0 30-16,0 0 21 15,60 11-19-15,-51 4-5 16,-8 1-12-16,-1-2-6 16,0 0 2-16,0-8-1 15,0-3 4-15,0 0-7 16,-1-3 1-16,-4 0 1 0,4-5 13 16,1-9-16-16,0-3-14 15,19-3-11-15,14 1-2 16,4 0 0-16,-7 6 13 15,-6 2-4-15,-9 8-1 16,-8 3 1-16,-4 0-5 16,-1 2 8-16,-2 10 1 15,0 1 2-15,0 5 8 16,0 0-10-16,0 0 0 16,12-1 0-16,9-4 1 15,7-3-1-15,2 0 0 16,3-7-1-16,4-3-4 15,0 0-3-15,2-3-31 16,-2-12-9-16,-2 0-4 16,1-6 28-16,-7 0 3 15,-2-1 4-15,-6 4 2 0,-9 5 15 16,-3 5 4-16,-9 7 26 16,0 1-28-16,0 6 3 15,0 17 22-15,-4 11 24 16,-3 8-8-16,7 8-7 15,0 6-10-15,0-1-16 16,5-2-1-16,1-6-9 16,-6-11 0-16,0-9 9 15,-23-10 47-15,-10-5 12 16,-5-9 14-16,-4-3-7 16,-1 0-17-16,-2-10-16 0,2-7-30 15,4-8-12-15,18-6-2 16,12-8-19-16,9-6-48 15,18-8-23-15,36-6-17 16,13-2-41-16,16 6-143 16</inkml:trace>
  <inkml:trace contextRef="#ctx0" brushRef="#br0" timeOffset="25140.9119">19542 9977 218 0,'0'0'227'0,"0"0"-225"16,0 0 20-16,0 0 34 16,0 0-49-16,0 0-5 15,42 4 6-15,-42 35-2 16,-30 13 16-16,-13 8-10 15,-8 7 7-15,-4 2 3 16,-4-2 0-16,3-2-17 16,-1-5 8-16,11-9-11 15,17-11-1-15,12-9 2 16,10-12-3-16,7-9 1 16,0-6 2-16,0-4 9 0,8 0 34 15,22-14-10 1,8-11-31-16,5-9-4 0,-3-5-1 15,2-11-11-15,-6-2-10 16,-9 1-3-16,-8 8 0 16,-15 10 11-16,-4 13 7 15,0 10 2-15,0 6 4 16,0 3 0-16,0 1-3 16,0 0-19-16,20 0-17 15,18 0-2-15,4 0 17 16,9 0-28-16,-4 0-7 15,-2 0 24-15,-7 0 25 16,-8 0 10-16,-7 0 9 16,-9 7 14-16,-1 3 8 15,-5 2 6-15,-1-2 0 0,-2 4 1 16,4-1 4-16,0 0-23 16,6-3-4-16,3 0 0 15,4-4-11-15,3-2 0 16,-1-4-4-16,8 0-30 15,-3-12-38-15,-2-8-106 16</inkml:trace>
  <inkml:trace contextRef="#ctx0" brushRef="#br0" timeOffset="25456.1109">19860 10086 86 0,'0'0'70'16,"0"0"-15"-16,0 0 35 16,0 0-14-16,148 20-24 15,-93-20 4-15,-6-5-27 16,-10-6-7-16,-8-5 23 16,-9-4 2-16,-6-1-11 15,-12-1 10-15,-4 3-10 16,0 0-20-16,-11 2 16 15,-8 5-9-15,-9 4-23 16,0 8-4-16,-2 0-5 16,0 0 5-16,3 0-19 15,7 5-42-15,13 2-47 16,7 1-18-16,9-2-82 0</inkml:trace>
  <inkml:trace contextRef="#ctx0" brushRef="#br0" timeOffset="25771.897">20568 9822 374 0,'0'0'36'16,"0"0"-33"-16,0 0 0 0,0 0 30 15,0 0 40-15,-41 72-7 16,11-30-26-16,-9 11 4 15,-7 3-16-15,-3 2-10 16,-2-1-10-16,9-7 3 16,9-9-11-16,16-7 0 15,17-8 0-15,0-6 1 16,0-5 1-16,13-6-1 16,8-7 2-16,12-2-2 15,13-4-1-15,10-14-45 16,6-9-48-16,2-9 10 15,4-7-31-15,1-10-84 16</inkml:trace>
  <inkml:trace contextRef="#ctx0" brushRef="#br0" timeOffset="26013.4489">21029 9852 210 0,'0'0'84'16,"0"0"-39"-16,0 0 37 16,24-46-4-16,-24 46-21 15,0 0-32-15,0 0-13 16,-12 15 3-16,-13 8 43 15,-5 9-20-15,0 7-1 16,6 7-5-16,4 4-7 16,5-1-7-16,9-3-3 15,6-5-12-15,0-7 3 16,3-8-4-16,15-6-2 0,-3-4 2 16,-2-6-2-1,-1-3-13-15,1-4-14 0,4-3-28 16,3-6-45-1,-3-10-74-15,-4-6-142 0</inkml:trace>
  <inkml:trace contextRef="#ctx0" brushRef="#br0" timeOffset="26700.361">20785 10090 271 0,'0'0'69'15,"0"0"-37"-15,0 0 50 16,0 0-27-16,0 0-24 15,0 0-16-15,171 0-4 0,-92 0-5 16,11 0-4 0,-2-6 1-16,0-9-1 0,0-1-1 15,-14-4 1-15,-6-2-2 16,-18 1-7-16,-18 4 7 16,-19 5 0-16,-13 4 1 15,0 5 18-15,-34 0-14 16,-14 3-1-16,-4 0 0 15,1 4-2-15,2 9-1 16,6 1 3-16,7 2-3 16,6 1 0-16,13 3 2 15,9 0 1-15,8 1-3 16,0-3-2-16,10-1 4 16,26-6-7-16,6-2 4 15,5-4-9-15,3-2-10 16,-1-3 1-16,-10-3-7 0,-1-6-36 15,-7-8 28-15,-5-7 8 16,0-2 13-16,-1-4 8 16,0 4 4-16,-1 7 2 15,-6 3 0-15,1 7 3 16,-7 3 3-16,3 3-2 16,-3 3 2-16,1 0-3 15,2 0 1-15,0 6 1 16,5 9-4-16,1 3 0 15,-4 7 3-15,-2 0 2 16,-7-1-5-16,-8 0 6 16,0-7 20-16,0-8 13 15,-8-4-1-15,-4-2 16 0,4-3-12 16,3 0 5-16,1-3 27 16,4-9-20-16,0-5-10 15,22-9-7-15,18 0 1 16,12-2-17-16,11-1-7 15,7-4 0-15,6 3-16 16,-4 5-1-16,-6 4-10 16,-13 8-15-16,-15 5-44 15,-9 5-32-15,-15 3-50 16,-14 0-32-16,0 0-145 16</inkml:trace>
  <inkml:trace contextRef="#ctx0" brushRef="#br0" timeOffset="28999.4668">4780 10944 268 0,'0'0'18'0,"0"0"3"0,0 0 37 16,0 0-25-16,0 0-1 16,0 0-7-16,15-6-11 15,0 1 10-15,3 2-9 16,10-2 3-16,5-2 3 15,19-1-12-15,5 1 1 16,7-3 3-16,6 0-12 16,-1 0 8-16,-2 1-5 15,-10 0-3-15,-14 3 0 16,-12 1-1-16,-13 4-3 16,-9 0 1-16,-6 1-8 0,-3 0-44 15,0 0-18-15,-25 0-12 16,-17 4 26-16,-15 3-60 15</inkml:trace>
  <inkml:trace contextRef="#ctx0" brushRef="#br0" timeOffset="29505.3481">4792 10948 174 0,'0'0'8'15,"0"0"24"-15,0 0 11 16,0 0 1-16,0 0 10 15,0 0 4-15,79 7-6 16,-22-7-12-16,13 0-18 16,0-5 7-16,6-2-13 0,-9 2 1 15,-7 0-13 1,-18 2-1-16,-14 1-3 0,-7 2-6 16,-9 0-12-16,-8 0-10 15,-4 0-24-15,0 5-8 16,-12 2 25-16,-21 1 9 15,-5 2-1-15,-1 0-15 16,0-1-10-16,0 3 5 16,-2-3 29-16,2-1 17 15,-2 1 1-15,13-3 3 16,9-2 11-16,11-1 9 16,5-2 3-16,3-1 5 0,0 0 35 15,0 0 9 1,17 0-12-16,14 0-12 0,12-4-10 15,-1-3-11-15,0 0-1 16,4-1-3-16,-7 2-17 16,1 1-6-1,-9-2-2-15,-6 1 1 0,-6 4-2 16,-10-3-3-16,-6 5-11 16,-3-3-21-16,0 3-21 15,0 0-8-15,-12-1-46 16,-21 1-93-16</inkml:trace>
  <inkml:trace contextRef="#ctx0" brushRef="#br0" timeOffset="29962.4039">4901 10955 292 0,'0'0'70'16,"0"0"-68"-16,0 0 21 15,0 0 3-15,0 0-13 16,0 0-11-16,-33 37 9 16,14-8 26-16,-2 6-12 15,2 2-5-15,-1 4-10 16,-4-1 3-16,-1 3-11 16,0-3 1-16,5-3 1 15,2-6 1-15,12-6-5 0,6-11 0 16,0 1 0-16,0-6 0 15,17-1 1-15,10-4 3 16,11 1 5 0,12-3 21-16,11-2-17 0,-3 3-7 15,-3-2 0-15,-10 2-5 16,-2 0-2-16,2 2 2 16,-14-2-2-16,1-1 2 15,-7-1-1-15,-6 1 1 16,-4 1-2-16,-5-2 2 15,-2 0-1-15,-5-1 1 16,3 1-1-16,-6-1 0 16,0 0-1-16,0 0 1 15,0 0-11-15,0 0-25 16,0 0 3-16,0 0-28 0,0 0-10 16,0 0-31-16</inkml:trace>
  <inkml:trace contextRef="#ctx0" brushRef="#br0" timeOffset="30444.9205">5095 11339 391 0,'0'0'30'0,"0"0"5"16,0 0 18-16,0 0-17 15,0 0-25-15,0 0-11 16,0 0-1-16,0 8 1 16,0 1 0-16,3 3 0 15,6-1 0-15,-3 3 1 16,10 0-1-16,-4 1 3 15,3-2 1-15,3 2-4 16,0-5 0-16,1-1 0 0,-1-2 2 16,-5-3 0-1,-2-1-2-15,-11-1 3 0,6-1-1 16,-6-1 1-16,0 0 1 16,0 1 0-16,0-1 10 15,0 0-9-15,-6 5-3 16,-22 0 3-16,-10 4-1 15,-12 2 7-15,3-2-4 16,-3 5 1-16,1-3-8 16,2 2-5-16,0 2-4 15,-1-1-31-15,5 3-40 16,2 1-73-16</inkml:trace>
  <inkml:trace contextRef="#ctx0" brushRef="#br0" timeOffset="49022.421">6518 12746 540 0,'0'0'0'16,"0"0"-18"-16,0 0-25 0,173 0 43 16,-66-5 17-16,14 3-7 15,9 1-4-15,16 1 4 16,5 0-8 0,7 0-2-16,2 0-2 0,-1 3-9 15,-9-1-7-15,-9 3-19 16,-7-2-19-16,-25 1 2 15,-18 1-16-15,-31 1-49 16</inkml:trace>
  <inkml:trace contextRef="#ctx0" brushRef="#br0" timeOffset="49204.0787">7465 12900 60 0,'0'0'299'0,"0"0"-299"15,0 0-6-15,0 0-9 16,0 0 7-16,0 0 8 16,143 5-2-16,-31-7-6 15,16-3-18-15,20 3-52 16,25 0-8-16,20-1-44 16</inkml:trace>
  <inkml:trace contextRef="#ctx0" brushRef="#br0" timeOffset="51070.3488">11753 12866 356 0,'0'0'107'0,"0"0"-107"15,0 0-7-15,0 0 7 16,0 0 11-16,178 0 5 16,-87 0-5-16,22 0 16 15,20 5-14-15,13 4-8 16,21 0-3-16,22 3 1 16,10 3-2-16,24-1 3 0,4-2-4 15,7 0 3-15,10 2-2 16,5-2 0-1,1-2-1-15,4 2 1 0,-8-2 0 16,-13 1-1-16,-10-1 0 16,-21 0-1-16,-10-2 1 15,-8-1 0-15,-14 2 0 16,-9-3 0-16,-12 2 0 16,-15-2-1-16,-10-3 0 15,-14-1-3-15,-13-2 4 16,-10 0-8-16,-23 0 8 15,-14 0 0-15,-17 0 3 16,-10 0-1-16,-10 0 7 16,-4-2-8-16,-1 1 12 0,-3 1-5 15,-2 0 4-15,-3 0-6 16,0 0 12-16,0-2-8 16,0 2 1-16,0 0-1 15,0 0-5-15,0 0-3 16,0 0 0-16,0 0 2 15,0 0-4-15,0 0-2 16,0 0 2-16,0 0 0 16,0 0 1-16,0 0 0 15,0 0 4-15,0 0-4 16,0 0 5-16,0 0-4 16,0 0-1-16,0 0-2 0,0 0 2 15,0 0-1-15,0 0 1 16,0 0 0-16,0 0 0 15,0 0-1-15,0 0 2 16,0 0-1-16,0 0-1 16,0 0-1-16,0 0 1 15,0 0 0-15,0 0 1 16,0 0 2-16,0 0-3 16,0 0-3-16,0 0 3 15,0 0 1-15,0 0-1 16,0 0-1-16,0 0 1 15,0 0 2-15,0 0 0 16,0 0-3-16,-3 0 2 16,3 0-1-16,0 0 0 0,0 0-2 15,0 0 1-15,0 0 1 16,0 0-1-16,0 0 0 16,0 0 1-16,0 0 0 15,0 0 3-15,0 0-3 16,0 0-1-16,0 0 0 15,0 0 2-15,0 0-2 16,0 0 1-16,0 0 0 16,0 0-1-16,0 0 1 15,0 0 0-15,0 0-2 16,0 0 1-16,0 0 0 16,0 0-1-16,0 0 2 15,0 0 0-15,0 0 1 0,0 0 0 16,0 0-1-16,0 0 0 15,0 0 0-15,0 0 0 16,0 0-1-16,0 0-1 16,0 0-8-16,-4 0-11 15,4-3-15-15,0 0-42 16,0-6-101-16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8:35.720"/>
    </inkml:context>
    <inkml:brush xml:id="br0">
      <inkml:brushProperty name="width" value="0.05292" units="cm"/>
      <inkml:brushProperty name="height" value="0.05292" units="cm"/>
      <inkml:brushProperty name="color" value="#FF0000"/>
    </inkml:brush>
  </inkml:definitions>
  <inkml:trace contextRef="#ctx0" brushRef="#br0">18952 4708 267 0,'0'0'2'0,"0"0"3"0,0 0 27 16,0 0 9-16,0 0-16 15,0 0-9-15,0 0 9 16,0 0-17-16,40 0 0 16,-10 0 3-16,13-3-6 15,20 1 8-15,13-1-11 16,16 1 4-16,8-1 6 15,2-1-10-15,2-1 3 16,-9 1-5-16,-10-2 6 16,-11 1-6-16,-18 0 0 15,-11 1 1-15,-15 1-1 0,-11-1 1 16,-17 4-1 0,-2-1-4-16,0 1-20 0,-42 0-25 15,-24 0 25-15,-29 0-16 16,-16 0-23-16,-9 5 32 15,2-1-2-15,8 4 6 16,9-3 21-16,18 2 3 16,17-2 3-16,24 0 3 15,22 0-3-15,18 0-3 16,2-3-11-16,25 0-4 16,20 1 18-16,15-3 7 15,6 0-3-15,7 0 1 0,1 0 10 16,5 0 0-1,6 0 12-15,-2-2-8 0,-3-1-6 16,-4 3-5-16,-18-2-8 16,-4 1-1-16,-13-1-32 15,-15 0-66-15</inkml:trace>
  <inkml:trace contextRef="#ctx0" brushRef="#br0" timeOffset="883.2838">22267 4817 287 0,'0'0'7'0,"0"0"-6"15,145 4 17-15,-82-4-4 16,4 0 8-16,1 3-7 15,6-3 8-15,2 0-14 16,-2 0 5-16,2 0-10 16,-4 0 1-16,-2 0-3 15,-12 0 7-15,-12 0-4 0,-14 0-5 16,-12 0 2 0,-12 0-2-16,-8 0 0 0,0 0-14 15,-3 0-11-15,-31 0-2 16,-30 0 24-16,-23 0-14 15,-19 0-17-15,-7 0-14 16,2 0 4-16,4 0 6 16,9 0 26-16,13 0 7 15,14 3 5-15,21 0 2 16,17-2 4-16,16 2-3 16,12-3-2-16,5 4 5 15,0-4 1-15,27 3 9 16,19-1 17-16,12 0-2 15,4 1-14-15,6-1-7 0,-1 1 6 16,4-1 6 0,2-2-7-16,-1 3-10 0,4-3 1 15,-6 2 2-15,-10-1-7 16,-6 1 9-16,-13-1-10 16,-11 0 3-16,-9-1 6 15,-9 0-8-15,-3 0 2 16,-8 0-2-16,-1 0 3 15,0 0 11-15,0 0-14 16,0 0-1-16,0 0-2 0,0 0-9 16,0 0-32-1,-7 0-40-15,-13 0 4 16,-5 0-125-16</inkml:trace>
  <inkml:trace contextRef="#ctx0" brushRef="#br0" timeOffset="6700.4058">11896 6542 252 0,'0'0'52'0,"0"0"-42"15,0 0 4-15,0 0 29 16,0 0-6-16,0 0-4 16,0 0-16-16,0-3-2 15,0 3-13-15,0 0-2 16,3 0 0-16,15 0 0 15,12 0 0-15,16 0 12 16,17 0-8-16,19 0-1 16,7 0 2-16,10-5-3 15,-5 3 8-15,2-1-8 16,-4 0-1-16,-5 2-2 16,-10-1-1-16,-7 2-9 15,-19 0-8-15,-18 0-17 0,-24 0-26 16,-9 5-27-16,-32 1-49 15</inkml:trace>
  <inkml:trace contextRef="#ctx0" brushRef="#br0" timeOffset="6922.3315">11887 6668 205 0,'0'0'61'0,"0"0"-26"15,0 0-25-15,0 0-6 16,0 0 4-16,0 0-5 15,-25 18 29-15,88-18-6 16,5-2 4-16,14-3-16 0,-1-4 4 16,3 1-6-1,-6-2-7-15,-10 3-1 0,-13 0-3 16,-13 3-1-16,-11 1-6 16,-13 1-27-16,-5 1-11 15,7-1-34-15,2-3-79 16</inkml:trace>
  <inkml:trace contextRef="#ctx0" brushRef="#br0" timeOffset="7772.7807">14702 6634 268 0,'0'0'39'0,"0"0"-39"15,0 0-1-15,0 0 1 0,0 0 12 16,0 0-4-16,166-10 4 15,-98 5-4-15,4-2-3 16,-1 2-3-16,-6-1 1 16,-3 0-3-16,-11 1 0 15,-14 3-4-15,-12 1-4 16,-12-1-5-16,-10 2-3 16,-3 0-18-16,-5 0-42 15,-32 0 62-15,-14 3-9 16,-19 4-20-16,-9-1-26 15,-9 2 16-15,-4 0 53 16,7-1 22-16,10 0 53 16,20 0-18-16,22-4-2 15,18 1-22-15,13-3-23 0,2-1-8 16,0 0-2-16,5 0 9 16,20 0 17-16,14 0-4 15,6-1 4-15,5-6-10 16,1 4-4-16,3-3 8 15,0 1-5-15,1 2-15 16,-2-3 5-16,-6 3-4 16,-6 0-1-16,-11 1-5 15,-10 2-1-15,-10-3-15 16,-6 3-31-16,0 0-41 16,-4 0-59-16</inkml:trace>
  <inkml:trace contextRef="#ctx0" brushRef="#br0" timeOffset="10335.5805">12353 6545 302 0,'0'0'50'0,"0"0"-50"16,0 0-6-16,0 0 6 15,0 0 6-15,0 0 14 0,24 45-11 16,-12-20 8 0,2 3-11-16,2 2-2 0,-7 2 5 15,2 1-3-15,-6-2-6 16,-4 2 6-16,-1-3-5 16,0-3 3-16,0-1-4 15,-1-2-7-15,-11-5-1 16,-6 0-26-16,-6-2 2 15,-1-3-53-15,-5-5-64 16</inkml:trace>
  <inkml:trace contextRef="#ctx0" brushRef="#br0" timeOffset="10719.6725">12150 6945 286 0,'0'0'7'0,"0"0"-6"16,0 0 3-16,131 61 3 15,-92-44-6-15,6-2-1 16,-2 0 2-16,-3-1 5 15,-2 0-7-15,-5-5-44 16,-7-1 44-16,0-6 18 0,-7-2-11 16,-2 0-3-1,-4-1 13-15,-6-9 5 0,-1-1 4 16,0-6-14-16,-4-4-1 16,2-5-2-16,4-1-6 15,-4-2-3 1,5 4-8-16,-4-1-6 0,3 7-6 15,0 1-24-15,-8 3-32 16,0 2-162-16</inkml:trace>
  <inkml:trace contextRef="#ctx0" brushRef="#br0" timeOffset="12165.3684">11143 7171 394 0,'0'0'0'16,"0"0"-12"-16,0 0 12 15,0 0 8-15,0 0-3 0,0 0-5 16,-75 6 5-16,65 21-5 16,3 7 2-16,4 0-2 15,3 2 0-15,0-5 0 16,3-4 0-16,17-7-11 16,2-3 9-16,6-7-5 15,10-6 0-15,1-4 0 16,9 0 7-16,-3-4 4 15,0-9-2-15,-2-4-2 16,-6 1-5-16,-7-2-25 16,-6 0-10-16,-9 2 16 15,-5 5-18-15,-5 6 13 16,-5 5 24-16,0 0-72 16,0 12 77-16,0 2 16 15,0 1 9-15,0-3-9 0,0-3-1 16,12-1 1-1,5-3-9-15,15-5-6 0,10 0 12 16,10 0 16-16,9 0-3 16,2-13 0-16,-5-1 0 15,-12-1-24-15,-12 1 10 16,-20 2-1-16,-11 0 14 16,-3-4 2-16,-17 1-20 15,-32 0-7-15,-9 0-3 16,-9 6-24-16,-9 6 12 15,1 3 8-15,2 0 6 16,11 3 1-16,12 3-7 16,16 2 3-16,10-5-5 15,15 1-3-15,9-1 1 0,0-3-22 16,21 0-18-16,30 0 44 16,16 0-28-16,7-8-102 15</inkml:trace>
  <inkml:trace contextRef="#ctx0" brushRef="#br0" timeOffset="12872.4893">11058 7179 433 0,'0'0'0'0,"0"0"-52"16,-19-47 50-16,19 42 2 15,0 2 15-15,0 3-9 16,0 0-6-16,0 8-10 15,0 14 10-15,0 14 8 16,7 15 18-16,7 13-14 16,11 6 0-16,8 2-2 0,10-5-10 15,-1-8 0 1,1-7 2-16,2-8-2 0,-2-6-1 16,-3-7-2-16,-4-8-19 15,-6-5 22-15,-3-9 0 16,-2-7-8-16,-5-2 2 15,-3 0 6-15,-6-9 1 16,-11-11-1-16,0-6-2 16,-8-7-27-16,-20-7 11 15,-3-2-16-15,-1-1 8 16,7 5 15-16,6 3-1 16,13 5 6-16,6 5-4 15,0 4 1-15,6 3-29 16,19 3 25-16,5 3 10 15,4 4 0-15,5 4 3 0,-2 3 1 16,-1 1 1-16,-9 0 0 16,-2 13 8-16,-5 2 0 15,-2 4 18-15,-1 1 1 16,0-1-1-16,4-2-9 16,1-3-3-16,1-2-4 15,-3-4 2-15,-3-3-5 16,-8-1-4-16,-5-4-5 15,1 0 0-15,1-5 3 16,-5-9-3-16,-1-9-23 0,0-6-25 16,-12-6-18-1,-13-8-6-15,-5 1-34 0</inkml:trace>
  <inkml:trace contextRef="#ctx0" brushRef="#br0" timeOffset="12962.112">11698 7241 86 0,'0'0'86'0,"0"0"-48"15,0 0-13-15,0 0-12 16,0 0-13-16,0 0-13 15,-62 2-11-15,63 12-12 16,24 3-47-16</inkml:trace>
  <inkml:trace contextRef="#ctx0" brushRef="#br0" timeOffset="13466.2697">12069 7417 213 0,'0'0'34'16,"0"0"-14"-16,0 0 19 0,132-22-12 15,-106 7 9-15,0-5-11 16,-7-2-11-16,-5-3 1 16,-11 3-6-16,-3 5-8 15,0 8 3-15,-3 6 4 16,-18 3-3-16,-9 5-1 16,-3 13-4-16,0 5 0 15,7 4 1-15,8-4-1 16,10-1 4-16,8-2-4 15,0-5 1-15,2-2-1 0,29-2-7 16,9-5 6 0,10-4-3-16,11-2 4 0,1-2 0 15,-5-12-3-15,-3-4-3 16,-12-9 6-16,-10-2-2 16,-9-6 4-16,-10-8 0 15,-7-6 0-15,-6-4 1 16,0-2-3-16,0 1 6 15,-9 10 9-15,-3 14 13 16,2 11 44-16,1 8-65 16,3 8 4-16,1 3 5 15,-5 4-16-15,-3 13 1 16,0 9-1-16,6 4 0 16,7 3-2-16,0 2-6 15,20-1-16-15,14-3-9 16,12-3-15-16,15 0-11 15,11-6-14-15,11-3-31 0,5-5 83 16,-7-7-23 0</inkml:trace>
  <inkml:trace contextRef="#ctx0" brushRef="#br0" timeOffset="13917.2876">13248 7126 325 0,'0'0'59'16,"0"0"-41"-16,0 0 9 0,-134 6 13 15,93 8-6 1,7 3 3-16,4 1-12 0,2 1-16 16,10 0 3-16,9-2-12 15,9 0 0-15,0-2 0 16,15 2 0-16,19-6-13 16,-2-3 6-16,6-6 4 15,-5-2 3-15,-3 0 2 16,-5-11-2-16,-2-6 10 15,-2-5-3-15,-12-5-2 16,-1-7 1-16,-8-8 1 16,0-8-3-16,0-6-4 15,0 0 0-15,-5 6-2 16,-6 13 6-16,10 16 1 16,-4 10 19-16,2 8 0 15,0 3-23-15,-3 0-1 16,-3 14 0-16,2 10 2 0,-1 8 16 15,5 7-1-15,3 1-17 16,0 3 0-16,6-1 5 16,15-5-5-16,0-2-8 15,1-3-2-15,-1-6-5 16,-4-1-39-16,0-4-2 16,2-4-25-16,3-7-53 15,0-8-103-15</inkml:trace>
  <inkml:trace contextRef="#ctx0" brushRef="#br0" timeOffset="14093.094">13581 7192 476 0,'0'0'0'0,"0"0"-34"16,0 0 34-16,0 0-1 15,0 0-39-15,0 0-42 16,29-32-120-16</inkml:trace>
  <inkml:trace contextRef="#ctx0" brushRef="#br0" timeOffset="14726.2515">14481 6925 507 0,'0'0'70'16,"0"0"-52"-16,0 0-10 15,0 0 2-15,0 0-10 16,0 0-2-16,-4 0-12 15,4 4-34-15,0 3-8 0,7 4-5 16,-1 1-51 0,2 1-167-16</inkml:trace>
  <inkml:trace contextRef="#ctx0" brushRef="#br0" timeOffset="14895.247">14489 7271 472 0,'0'0'41'16,"0"0"-35"-16,0 0-4 16,0 0-2-16,0 0-6 15,0 0-11-15,3 31-12 16,37-41-23-16,6-8-130 16</inkml:trace>
  <inkml:trace contextRef="#ctx0" brushRef="#br0" timeOffset="15669.079">14996 7040 372 0,'0'0'20'16,"0"0"-16"-16,0 0 33 15,4 59-5-15,14-45-21 16,7-1 1-16,8-2-7 0,-3-4 1 15,6-2-6 1,-9-2 0-16,-2-3 0 0,-2 0 2 16,-9-11 16-16,2-3 1 15,-8-9 3-15,-3-7 0 16,-2-2-3-16,-2-4-16 16,4 2-3-16,1 7-3 15,-1 7-12-15,0 11-2 16,-5 5-23-16,3 4-13 15,-3 4-45-15,0 7 39 16,2 6 48-16,10 1-15 16,8 2-48-16,6-2 7 15,7-3 65-15,1-2 2 16,2-3-1-16,-5-6 1 16,-2-1 5-16,-7-3 31 15,-4 0 21-15,-5-5-24 16,-7-4-10-16,-6-4 19 0,0-1 5 15,0-1 1-15,-25 1-3 16,3 3-17-16,-3 3-16 16,0 8-1-16,0 0-7 15,-5 2 3-15,0 10-14 16,-1 4 14-16,6-2-7 16,5 0 2-16,10-4-2 15,10 0 0-15,0-2-4 16,0 0-9-16,28-4-5 15,9-1 0-15,3-3-2 16,-2 0-4-16,-5-4-1 16,-8-4 7-16,-10 1-3 0,-5 2 18 15,-2 0 3-15,-8 5 8 16,3 0-8-16,-3 0-1 16,1 0 1-16,2 3 4 15,-1 6 5-15,4 1 20 16,1-1-28-16,4 0 3 15,9 1 0-15,2-2-1 16,7-2-2-16,7-2-2 16,3-4-2-16,3 0-6 15,-3-7-27-15,-3-8-5 16,-11-5-3-16,-8-3-51 16,-9-4 55-16,-6-5-65 15,-2-9 43-15</inkml:trace>
  <inkml:trace contextRef="#ctx0" brushRef="#br0" timeOffset="16402.6158">15884 6724 24 0,'0'0'129'0,"3"-67"-21"16,-3 53 3-16,0 9-104 16,0 5 43-16,0 5-34 15,-16 14-1-15,-1 6 23 16,3 8-4-16,2 4-14 16,12 3-13-16,0 4-6 15,0-3 4-15,18-3-5 16,7-5-2-16,4-2-1 15,1-6-18-15,-2-9 1 16,-3-3-31-16,-1-9 41 0,2-4-53 16,-4-2 19-16,2-13-1 15,-3-4-5-15,-3-3-61 16,-1-1 23-16,-5 3 73 16,-4 7 15-16,-5 7 64 15,-1 6-17-15,-2 0-46 16,0 9 31-16,0 4 23 15,0-1-16-15,0-1-14 16,0-1-5-16,7-3-11 16,2 0-1-16,3-3-6 15,6-3 1-15,7-1-1 16,3 0 0-16,2-1-2 16,-2-10-1-16,-2 2 1 15,-2-4 1-15,-5 1 0 16,1 0 3-16,-4-1 0 0,-7 5-1 15,-4 3 4 1,2 4 0-16,-7 1-7 0,0 0-9 16,0 5 9-16,0 4 7 15,0 0 24-15,1 1-23 16,7-1-6-16,4-1-1 16,9-2-1-16,4 1 0 15,8-6 0-15,6-1 0 16,7 0-2-16,-4-5-10 15,-2-6 3-15,-6-3-7 16,-10-2 1-16,-5-2 4 16,-7-3-4-16,-3-3 4 0,-4-1 8 15,-5 2 3 1,0 5 7-16,0 6 1 0,0 7-2 16,0 5 10-16,-6 0-14 15,-11 10 1-15,-3 7 2 16,3 2 19-16,4 2 9 15,8 2-12-15,5-1-8 16,0-1-5-16,18-4-1 16,15-3-5-16,6-2 11 15,10-1-13-15,-3-4-4 16,5-3-35-16,-2-4-13 16,-7-2-82-16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09:02.874"/>
    </inkml:context>
    <inkml:brush xml:id="br0">
      <inkml:brushProperty name="width" value="0.05292" units="cm"/>
      <inkml:brushProperty name="height" value="0.05292" units="cm"/>
      <inkml:brushProperty name="color" value="#FF0000"/>
    </inkml:brush>
  </inkml:definitions>
  <inkml:trace contextRef="#ctx0" brushRef="#br0">20021 2953 149 0,'0'0'36'15,"0"0"-24"-15,0 0 13 16,0 0 24-16,0 0-5 16,0 0-16-16,0 0-12 15,-6 0-4-15,15 0 1 16,15 0-3-16,6-3-1 16,17-2-8-16,19-1 10 0,19 1 7 15,27-3-5 1,21 1-5-16,31 0 12 0,30 0-7 15,25 0-12-15,24-2 3 16,18 0 0-16,15-1 3 16,11-1-3-16,8-2-4 15,6 2 0-15,-4 1-5 16,-11 1 4-16,-22 2-1 16,-24-2-18-16,-28 5 9 15,-31-3-20-15,-32 2 17 16,-34 0 0-16,-27 0 13 15,-27 2 0-15,-24 1 1 16,-16 0 1-16,-16-1 6 16,-5 3 10-16,0 0 3 15,0 0-18-15,0 0-2 0,0 0-2 16,0 0-18-16,-20 0-48 16,-5 0-57-16</inkml:trace>
  <inkml:trace contextRef="#ctx0" brushRef="#br0" timeOffset="13659.5813">1992 6459 119 0,'0'0'118'0,"0"0"-111"0,0 0 4 16,0 0 19-16,0 0-13 15,0 0 9-15,0 0 1 16,0 0-1-16,-19-34-6 16,19 34 7-16,0 0-9 15,0 0 2-15,0 0-17 16,0 11-2-16,18 7-1 15,6 9 18-15,9 0 7 16,2 4-18-16,-2 0 7 16,0 0-6-16,-2-1 1 15,-7-3-9-15,-3-3 1 16,-3-3 7-16,-6-6-7 16,1-1-1-16,-5-4-1 15,-1-2-20-15,1-1-35 0,-1-1-46 16,-4 0-71-16</inkml:trace>
  <inkml:trace contextRef="#ctx0" brushRef="#br0" timeOffset="14852.7965">2647 8585 244 0,'0'0'0'0,"0"0"3"16,0 0-3-16,0 0 35 15,0 0-15-15,0 0-5 16,-100 7 14-16,78-7-9 16,-2 0-5-16,3-4 2 15,3-2-1-15,-1 0 3 16,7-2-5-16,3 0-3 16,4-4-10-16,5 2 1 15,0 0 9-15,0 0-8 16,14 3 0-16,14 3 0 15,7 4-1-15,14 0 4 16,0 11-2-16,3 14 4 0,-6 3 0 16,-10 5 1-1,-14 2 1-15,-14 0-6 0,-5-2-2 16,-3 0 9-16,0-3-9 16,-16-6-2-16,-4-7 0 15,1-4 2-15,-5-9-2 16,-1-4-1-16,-5 0-9 15,3-4-9-15,3-6 12 16,9 0 6-16,8 3 1 16,7-1 0-16,0 4 1 15,22 1 6-15,17 1 9 16,7 2-3-16,8 0 5 16,9 8 1-16,-7 3-11 0,-5 1 12 15,-8-1-17-15,-11-2 3 16,-9 2-6-16,-8-7-6 15,-7-2 6-15,-5-2-19 16,-3 0-11-16,0-2 15 16,0-13-1-16,-30-12-26 15,-15-9-71-15,-22-6-30 16</inkml:trace>
  <inkml:trace contextRef="#ctx0" brushRef="#br0" timeOffset="15260.6787">2197 8414 256 0,'0'0'44'0,"0"0"-20"0,0 0 21 16,0 0-1-16,-136-11-16 16,120 25-15-16,7 8-11 15,9 11 14-15,0 9 8 16,14 11-4-16,28 3-1 16,15 7-9-16,7 1 0 15,11 0-7-15,5-4-3 16,8-11 0-1,0-8 0-15,0-10 1 0,0-7-1 16,-10-9-6-16,-2-7 6 16,0-7 5-16,-2-1 25 15,4-11-4-15,-2-13 8 16,-4-6-7-16,-17-8 2 16,-19-4-16-16,-27-3-3 15,-9-4 0-15,-33-7-6 16,-37-4 0-16,-15-2-1 0,-12-3 4 15,-3 5-5-15,6 10-1 16,4 13-1-16,10 12 2 16,4 8 2-16,6 6-4 15,1 6-16-15,5 4-16 16,-2-2-38-16,5 2-29 16,-4-3-35-16,-1-5-181 15</inkml:trace>
  <inkml:trace contextRef="#ctx0" brushRef="#br0" timeOffset="16332.767">941 6520 273 0,'0'0'35'15,"0"0"-25"-15,0 0 9 16,0 0 1-16,0 0-5 16,0 0-3-16,0-20 1 15,0 20 10-15,0 0-8 16,0 0-2-16,0 0-1 15,0 0-11-15,0 0-1 16,0 0-3-16,0 0-7 16,0 0 7-16,-9 3 1 15,-6 2 4-15,0 7-2 16,3 0 9-16,3 5-5 16,-3 2 1-16,12 5 7 15,0 3-9-15,0 4-1 16,18 1 5-16,24-1-5 0,7-1 1 15,17 4 0-15,19 2 0 16,19 0-3-16,21 3 0 16,13-7 0-16,5-4-2 15,-3-6-7-15,-3-6-2 16,-3-6 9-16,-8-4 0 16,2-5 3-16,-1-1-1 15,1-8 1-15,-2-8 4 16,-10-6-2-16,-15-6 0 15,-22-1-1-15,-16-2-1 16,-17-3 0-16,-7-1 1 0,-15-5 5 16,-15-5-7-1,-9-5 0-15,0-8 0 0,-27 2 2 16,-9-2-2-16,-4 5-1 16,-3 2 0-16,-4 3-4 15,-8 6 5-15,-9 2 2 16,-9 3-1-16,-14 3 2 15,-9 0-3-15,-6 3 2 16,-10 3 3-16,6 3-2 16,-4 3 0-16,1 7-3 15,3 6-6-15,-3 5 5 16,2 4-2-16,5 0 2 16,-2 9 1-16,4 5 0 0,3 10 0 15,3 2-2 1,12 4 1-16,2 4-9 0,5 0 0 15,17 4-22-15,4-1 3 16,15 4-19-16,8-1-27 16,16 2-19-16,11-1-75 15</inkml:trace>
  <inkml:trace contextRef="#ctx0" brushRef="#br0" timeOffset="22163.4879">10571 6757 48 0,'0'0'36'0,"0"0"0"0,0 0 33 16,0 0-14-16,0 0-6 15,0 0-9-15,20-49-2 16,-27 45-6-16,-8 2-15 16,-6-1 4-16,-6-1-7 15,-3 3-1-15,-5 1-9 16,-10 0-3-16,-1 0 0 16,-7 5 3-16,3 3-2 15,-2 3 5-15,4 0-5 16,3 3 0-16,9 3-1 15,9 0 2-15,8 2-3 16,6-1-3-16,10 2 3 16,3-4-1-16,0 2-8 0,25-1 6 15,11-2-1-15,1 1-11 16,6-3 11-16,-4 0-9 16,3-2 12-16,-1 0 0 15,0-3-17-15,-2-1 5 16,2-2 1-16,-3-2 2 15,2-3-3-15,5 0 12 16,0 0-5-16,10 0 6 16,7-1 4-16,9-6-1 15,9 0-2-15,2-1 5 16,3 0-11-16,-6-3 12 16,3 2-7-16,4-2 0 0,2 3 0 15,6-2 1-15,0 0-1 16,2 1 0-16,-2-1 2 15,3-2 3-15,-1 4 4 16,-1-1-4-16,-1 4-1 16,-2 0 5-16,-4 1-8 15,-4 3 0-15,4 1 1 16,0 0-2-16,3 0 1 16,4 0-1-16,6 4 0 15,-3 3 0-15,-1-2 6 16,-3 4-4-16,-14-2-2 15,5 2 1-15,-12-1-1 16,-6-1-13-16,-8-2 13 16,-9 2 0-16,-11-3 1 15,-2-1-1-15,-8-1 1 0,-9-1 0 16,-6 3-1-16,-2-3-1 16,-8 1 1-16,1-2 0 15,-5 0 0-15,0 0 1 16,0 0 16-16,0 0 17 15,0 0-22-15,0-3-9 16,3-6-3-16,15-1 0 16,3 1-10-16,7-4 9 15,5 3 2-15,5 0 2 16,4 0-3-16,10 0 4 16,5 2-3-16,6 1 4 15,4 0 2-15,0-1-5 0,3 3 0 16,6-1 3-16,-1 2-2 15,2 0 0-15,5 1 3 16,-5 2-4-16,-2-1 1 16,0 2 0-16,4 0 3 15,-9 0-5-15,6 0 2 16,-12 0 5-16,-1 0-2 16,0 0 1-16,-5 0-1 15,4 0-1-15,4 0 4 16,1 0-2-16,4 2-1 15,-2-2-2-15,0 0 3 16,0 0 3-16,2 2-7 16,4-2 5-16,-1 2-5 15,3 0-2-15,1 0-1 16,-1-1 2-16,-1 2-1 0,-3-1-1 16,-3 1 0-16,-2 0 1 15,3 0 2-15,0 0-2 16,5 2-1-16,2-3 0 15,-1 0 1-15,4 1 0 16,-3-1 2-16,1 0-3 16,-8-1-4-16,-3 1 4 15,0-1 5-15,1 3-3 16,-1-4 2-16,3 2-4 16,0-1 1-16,-5 2 6 0,-4-3-7 15,1 1 2-15,-8 1-1 16,3-2-1-16,-3 1 0 15,2-1 1-15,0 2 1 16,1-1-2-16,0-1 0 16,2 1 0-16,-2-1 0 15,0 3 0-15,-3-3 3 16,0 1 3-16,-2 1-6 16,2 1 3-16,-1 0 0 15,1 0-3-15,0-3 3 16,-3 2 1-16,3 1-4 15,-4 0 1-15,3-2-1 16,-3 2 0-16,-5-1 7 16,-4 1-6-16,-2-1 7 15,-2 0-3-15,1 1-3 0,6 0 5 16,4-1 3 0,-7 0-4-16,6 1 4 0,-2 2-6 15,-1-1-1-15,7 1 3 16,-3-2 1-16,0 1-7 15,-1 0 10-15,-3 0-9 16,1-1 0-16,0 1 4 16,-4-1 0-16,3-1-4 0,-8 1 0 15,-2-3 1 1,-1 2 4-16,-6-2-3 0,-5 0-3 16,-3 0 2-16,-5 0 2 15,-4 0 6-15,-4 0-2 16,1-2 5-16,-1-1-7 15,6-2 10-15,0-1-15 16,4-2-1-16,-3 0-1 16,7-2-3-16,-5-1 4 15,4-2-6-15,-3 3-4 16,-5-2-1-16,-3 1 3 16,0 1 8-16,-4 0-4 15,-1 2 4-15,-4 2-6 16,0 0-2-16,0 0 6 15,-9 1 0-15,-7 0 0 16,-1 1 3-16,-1-1-1 16,1 2 1-16,0 0 0 0,-2 3-1 15,7 0 0-15,-1 0 0 16,4 0-1-16,1 0 0 16,6-1 0-16,-1 1-5 15,3 0-20-15,-3-1-18 16,2 1-33-16,-11-2-31 15,-4-5-72-15</inkml:trace>
  <inkml:trace contextRef="#ctx0" brushRef="#br0" timeOffset="26410.8662">7981 6899 285 0,'0'0'110'16,"0"0"-110"-16,0 0-37 16,0 0 37-16,0 0 25 15,182-21-8-15,-100 8 4 16,-3 0-14-16,-6 2-5 0,-15 2-2 16,-14 4-6-1,-18 3-21-15,-15 2-31 0,-11 0-59 16,-24 10-88-16</inkml:trace>
  <inkml:trace contextRef="#ctx0" brushRef="#br0" timeOffset="26553.5536">7777 7035 210 0,'0'0'16'16,"0"0"-16"-16,0 0-12 15,0 0 12-15,0 0 31 16,182-7-22-16,-85-6-5 15,10-2-4-15,5-1-23 0,-8 2-78 16</inkml:trace>
  <inkml:trace contextRef="#ctx0" brushRef="#br0" timeOffset="30793.1716">10569 6711 69 0,'0'0'261'0,"0"0"-240"16,0 0-20-16,0 0 7 15,0 0-5-15,0 0-3 16,9 4 0-16,33-3 6 16,17 1 6-16,19-2-1 15,15 0 1-15,17 0 3 16,6-3 8-16,11-4-12 15,10-2-2-15,0-2-4 16,2-1 4-16,-6 1-7 16,-8-2-1-16,-10-1-1 15,-12 2 2-15,-2 1-4 0,-13-2-7 16,-9 1 2-16,-7 0-13 16,-14 1-16-16,-12 3 4 15,-8-2-13-15,-13 3-25 16,-17-1-42-16</inkml:trace>
  <inkml:trace contextRef="#ctx0" brushRef="#br0" timeOffset="31293.0887">10026 6912 89 0,'0'0'36'0,"0"0"-32"0,0 0-4 15,198-8 24-15,-110-1 3 16,18-3 16-16,20-1-9 16,18-1 14-16,18 0-16 15,1 1 13-15,-4 4-33 16,-9-1-11-16,-7 2 0 15,-5-1-1-15,-4 2 0 16,-9 0 4-16,-6-1-3 16,-2 0 1-16,-8-1-2 15,-9 1 0-15,-17 2 3 16,-14-2-3-16,-17 1-6 16,-18 2-5-16,-13 0-15 0,-13 1 0 15,-8-2 3-15,0 4-15 16,0-2 12-16,-20 4-36 15,-10 0-48-15</inkml:trace>
  <inkml:trace contextRef="#ctx0" brushRef="#br0" timeOffset="31749.4412">10169 6909 187 0,'0'0'5'0,"0"0"3"16,0 0-1-16,181-27 42 16,-98 14-32-16,28-1 28 15,27-3-17-15,17-1 26 16,14 0-20-16,3 0-12 16,-3 3-15-16,-6 3 2 15,-8 1-8-15,-16 2-1 0,-21 1-1 16,-21 4-6-16,-24 0-3 15,-18 1 9-15,-22 0 1 16,-12 1-1-16,-15 2 0 16,-6 0-3-16,0 0 1 15,0 0-1-15,0-2-10 16,0-1-11-16,-9-1-68 16,1-1-37-16</inkml:trace>
  <inkml:trace contextRef="#ctx0" brushRef="#br0" timeOffset="34486.4429">12566 6757 89 0,'0'0'0'16</inkml:trace>
  <inkml:trace contextRef="#ctx0" brushRef="#br0" timeOffset="39793.5579">14326 6665 37 0,'0'0'52'0,"0"0"-10"15,0 0-14-15,0 0-1 16,0 0-8-16,0 0 5 16,0 0-5-16,-4 0-6 15,4 0 8-15,0 0-7 16,0 0 3-16,0 0-3 16,0 0-10-16,0 0 3 15,9 0-6-15,11 0 6 16,7 0-3-16,5-2-4 15,-1-3 1-15,5 0 3 16,-2 0-6-16,-1-3 2 16,-5 3-2-16,-5 1-2 0,-11 1-5 15,-5 1-4-15,-7 2 6 16,0 0-5-16,0 0 5 16,0 0-12-16,-3 0-35 15,-16 0 17-15,-8 3-11 16,-6 2-32-16</inkml:trace>
  <inkml:trace contextRef="#ctx0" brushRef="#br0" timeOffset="39875.4">14326 6665 18 0</inkml:trace>
  <inkml:trace contextRef="#ctx0" brushRef="#br0" timeOffset="40022.3046">14326 6665 18 0,'77'-5'23'0,"-58"2"11"0,-5 2-6 0,2-2-3 0,-2 2-4 15,-2-2 2-15,-1 2-2 16,-1-2-11-16,-2 3-7 16,-5-2-1-16,-2 2 1 15,2 0-2-15,-3 0 1 16,0 0-2-16,0 0 3 16,0 0-3-16,0 0-4 15,0 0-10-15,0-2-29 16,0 1-52-16</inkml:trace>
  <inkml:trace contextRef="#ctx0" brushRef="#br0" timeOffset="41765.2086">14243 6716 39 0,'0'0'21'0,"0"0"-3"16,0 0-4-16,0 0-11 15,0 0 8-15,0 0-10 16,55-1 3-16,-27-3 7 15,-1 1-10-15,-2 0 4 16,4 1-1-16,-5-2 8 16,-2 1-1-16,-1 2 2 15,-6 0-7-15,-6 0-6 16,-5 1 0-16,-4 0-6 16,0 0-8-16,0 0-8 0,0 0-48 15</inkml:trace>
  <inkml:trace contextRef="#ctx0" brushRef="#br0" timeOffset="44248.4646">13774 5953 19 0,'0'0'37'0,"0"0"-27"16,0 0 11-16,0 0 30 16,0 0-17-16,0 0-13 15,12-16 2-15,-12 16 3 16,0-1-2-16,0 1-4 0,0 0-4 15,0 0-7-15,0 0-3 16,0 0-5-16,0 0 9 16,0 0-10-16,0-2 8 15,0 2-7-15,-3 0 1 16,-1 0 1-16,-1-2 2 16,-2 2-2-16,-3-1 3 15,-1 1-5-15,2 0 5 16,-3 0 1-16,3 0-6 15,0 0 3-15,-4 0 5 16,2 0-8-16,-2 0 5 16,4 0-2-16,1 0 4 15,1 0-7-15,-2 1 3 16,0 1 2-16,0 3-5 0,-3 1 1 16,3 0 0-1,-3 2 0-15,1 0-1 0,1 5 0 16,-3-1 3-16,1 3 2 15,0 2-3-15,2 1 1 16,4-1-3-16,4 1 0 16,-1 1 0-16,3-2-1 15,0 1 2-15,0 0-1 16,0 1 1-16,0-2-1 16,3 0-1-16,6-1 0 15,5 1-1-15,-2-1-1 16,4-1 2-16,-2-3-10 15,2 2 10-15,-4 1 5 16,4-1-5-16,-4-4-2 0,-3 3-7 16,4-2 3-16,-5 1-5 15,4 2 1-15,-3-1 2 16,0-3-8-16,-2 2 16 16,2-3-4-16,-4 2-1 15,-1 0 0-15,1-1 5 16,-1 2-1-16,-1 0-3 15,0-1 2-15,-3 2-9 16,6-1 9-16,-5 2-1 16,2-2-2-16,2 1-4 15,-1-1 8-15,3-1-2 16,3 0 2-16,-1 0-2 16,-2-1 0-16,4 0 1 15,-1-2 2-15,-1 1 0 0,2-1-1 16,-3-1 2-1,1 0-1-15,1-2 0 0,1 1-3 16,-2-1 3-16,-1-2-6 16,-1-3 6-16,2 3-2 15,-3-3 2-15,0 0 2 16,-4 0 0-16,5 0 2 16,-3 0 1-16,2 0 5 15,5 0 1-15,-3 0-2 16,5 0 3-16,-4-3 3 0,0-2-11 15,3-1 1 1,-5 0-1-16,2-2 0 0,0-1-1 16,-5 0-3-16,4-1 1 15,-4-1 4-15,4-2-3 16,1-1 2-16,-5-3-3 16,1 0-1-16,-2 0 0 15,-3 0 14-15,0 2-13 16,0-1 5-16,0 2-1 15,0 1 2-15,0 1-5 16,-3-1 4-16,-6 1-5 16,-3-4 2-16,3 2 0 15,-3-2-3-15,-1 0 1 16,2 1 11-16,2-2-10 16,0-1 4-16,5 0-2 0,-1 0-4 15,1-1 6-15,-2 1-4 16,4 0-1-16,-2 1 4 15,0 3 1-15,-4 1 1 16,0 1-1-16,-2 3-5 16,-2-2 6-16,0 5 0 15,-4-2-7-15,-1 0-4 16,-5 0-1-16,-2 1 2 16,-6-1 3-16,-1 0 2 15,-2 2 2-15,-4 1-4 16,-2 0 0-16,2 1 4 15,-2 1-4-15,3 3-1 16,0-3 1-16,2 3 0 0,9 0 0 16,1 0 0-16,5 0-6 15,0 0-11-15,6 5-19 16,4 2-32-16,6 3-41 16,2 0-75-16</inkml:trace>
  <inkml:trace contextRef="#ctx0" brushRef="#br0" timeOffset="57126.7099">13676 9147 174 0,'0'0'84'16,"0"0"-81"-16,0 0-1 0,0 0 8 16,175-21 6-16,-106 10 3 15,8 2-3-15,6-3-10 16,2 3 10-16,3-4-11 16,-3 0 1-16,-7 2 0 15,-5-1-6-15,-10 4 1 16,-5-1 5-16,-14 1-4 15,-6 1-2-15,-13 5-1 16,-10 0 1-16,-10 0-3 16,-5 2-12-16,0 0-23 15,-2 0-23-15,-22 4 13 16,-15 4 20-16,-6 1-74 0</inkml:trace>
  <inkml:trace contextRef="#ctx0" brushRef="#br0" timeOffset="57441.3463">13700 9232 85 0,'0'0'4'0,"0"0"0"16,0 0 10-16,0 0 22 15,146 0-11-15,-79-7-7 16,3 0-13-16,-1-3 1 15,4 3 21-15,0-3-3 0,-6 4 22 16,-1-2-8 0,-13 2-11-16,-6 0-11 0,-12 1 4 15,-9 2-9-15,-4 1-9 16,-9 1 12-16,-8-1-13 16,-2 2 2-16,-2 0-2 15,1 0-1-15,-2 0 1 16,3 0-1-16,3 0 0 15,-1 0-8-15,3 0-25 16,-2 0-37-16,2-1-50 16</inkml:trace>
  <inkml:trace contextRef="#ctx0" brushRef="#br0" timeOffset="66088.1983">16198 9002 7 0,'0'0'24'0,"0"0"6"16,0 0-19-16,0 0-7 15,0 0 6-15,0 0 5 16,0 0 3-16,12 0 0 15,-9 0 1-15,0 0 0 16,-1 0-1-16,-2 0 6 16,3 0-15-16,-3 0 4 0,0 0 0 15,0 0 4-15,0 0-5 16,0 0 5-16,0 0-7 16,0 0 1-16,1 0 0 15,6 0-3-15,-1 0-2 16,5 0 2-16,4 0 6 15,3-2 2-15,7-1-11 16,2-1 4-16,9-2-1 16,-2 2-3-16,8-1-1 15,0-3-3-15,-4 2-1 16,7-1 2-16,-11 0 1 16,-4 4-1-16,-9 0-2 0,-12-1-1 15,-3 3-2-15,-6 1-1 16,0 0-22-16,0 0 1 15,-28 0 9-15,-13 5 8 16,-11 7 0-16,-6-1-20 16,0 3 9-16,3-5 17 15,8 1 2-15,3-2 1 16,14-1-1-16,10-3 1 16,14-2-1-16,6-1 0 15,0-1-3-15,0 0 3 16,0 0 6-16,12 0 0 15,14 0 4-15,5 0 8 16,9-5-2-16,2-1-5 16,4-1 7-16,-3 1-1 15,2 0-5-15,1 0 0 0,-11 1 5 16,-7 0-12-16,-16 3-5 16,-7 1 0-16,-5 1-19 15,0 0-1-15,-12 0 9 16,-21 8 10-16,-2 1-1 15,-3-1-3-15,8 0-2 16,5-2-10-16,7 1-14 16,5-4-18-16,11 1-33 15,2-2-95-15</inkml:trace>
  <inkml:trace contextRef="#ctx0" brushRef="#br0" timeOffset="67274.1148">17673 9079 137 0,'0'0'73'16,"0"0"-72"-16,0 0 6 0,0 0 4 16,0 0 16-16,0 0-16 15,88-1-1-15,-42-5 8 16,4-1-9-16,-3 1 4 16,-2 0-5-16,1-1 1 15,-1 0-6-15,-5 2 0 16,-7-1 7-16,-13 2-1 15,-7 1 1-15,-8 1-10 16,-5 2 2-16,0 0-2 16,0 0-9-16,-33 0-29 15,-12 7 23-15,-20 3-21 16,-10 3-7-16,-9 1 0 16,1 2 13-16,-2-1-5 15,7 1 6-15,5-2 29 16,16-3 8-16,11-2 4 15,21-4-3-15,16 0 1 0,9-4-6 16,0-1 5-16,0 0 8 16,21 0 8-16,13 0-4 15,8-7 3-15,8-1-9 16,4 2-5-16,0-2 9 16,9-3-6-16,5 2 2 15,2-1-1-15,-2-1-1 16,-3 4 3-16,-10-1 1 15,-12 3-7-15,-11 0-9 16,-19 5-1-16,-10-1-3 0,-3 1-12 16,-15 0-23-16,-35 6 20 15,-21 4 6 1,-14 0-32-16,-6 2 6 0,-1 1 16 16,-1-2 3-16,1 3 15 15,6-1 4-15,10-1 8 16,16-3 2-16,15-1 8 15,20 0 3-15,16-3-3 16,9-4-10-16,0-1-6 16,12 0 8-16,28 0 28 15,22-1 7-15,16-8-21 16,13-4-12-16,12-3 0 16,9 2-4-16,12-3-4 0,7 0-4 15,3 2-24 1,-5-2-82-16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0:15.364"/>
    </inkml:context>
    <inkml:brush xml:id="br0">
      <inkml:brushProperty name="width" value="0.05292" units="cm"/>
      <inkml:brushProperty name="height" value="0.05292" units="cm"/>
      <inkml:brushProperty name="color" value="#FF0000"/>
    </inkml:brush>
  </inkml:definitions>
  <inkml:trace contextRef="#ctx0" brushRef="#br0">9697 2413 251 0,'0'0'12'0,"0"0"-6"15,0 0 2-15,0 0 4 16,0 0 6-16,0 0-1 16,0 0 2-16,-22-17-9 15,19 13-3-15,-2 1-3 16,-3 3 11-16,-1-3 0 16,-7-1-6-16,-1-1-4 15,-5 0-3-15,-6-1 11 16,-10 3-7-16,-8-4-5 0,-8 3-1 15,-7-2-1-15,-4 3 1 16,-5-1 0-16,1-1 1 16,-7-1 1-16,7 0 0 15,-4 0 0-15,7 0-1 16,-5 1 5-16,4-2-6 16,4 2-1-16,2 0 1 15,4 2 0-15,1 1 1 16,1 2-1-16,-1 0-1 15,2 0 1-15,-4 5-1 16,5 4 0-16,1-1-2 16,4 1 1-16,3 1 1 15,2-2 0-15,5 1 1 16,7 1 0-16,-2-1-3 16,-1 3 3-16,1 2-2 15,2 4-2-15,3 1 4 16,-2 1-1-16,2 4 5 0,0-2-3 15,6 2-1-15,4 0 1 16,3 3-2-16,5-1 1 16,1 3 0-16,6-2 2 15,3 0-2-15,0 1 0 16,0-2 0-16,0-1 0 16,18 2-1-16,1-1 1 15,4 1 0-15,0 0 1 16,3-1 2-16,-2 3 0 15,1-2 0-15,2 2-2 0,1 2 0 16,-1-1-1-16,6 1-1 16,3-4 1-16,-2 0-8 15,3-5 6-15,5 0-1 16,-5 0-1-16,8-2 4 16,0-1 0-16,5-1-1 15,7-1 0-15,3-1 1 16,4-2 0-16,5 1-1 15,7-6 0-15,7 0 1 16,5-4-2-16,5-4 1 16,-7-1 1-16,-5 0 0 15,-11 0 1-15,-9-1 1 16,5-6 1-16,-4-3-1 0,0 2 0 16,-6-2-1-16,-2-4-1 15,-4 5 0-15,-8-6 1 16,-1 1-1-16,-8-1 0 15,-7 2 2-15,-2-4 2 16,-6-4 2-16,-5 1 10 16,-5-3-9-16,-3-2 0 15,-5-2 9-15,0-1-15 16,0 0 12-16,0 0 0 16,-8 0-4-16,-9 1-2 15,-5-2 9-15,-3-2 6 16,-5 0-8-16,2-2-6 15,-10 0 2-15,-1-1-7 16,-10-2 2-16,-1 3-1 0,0-3-4 16,-2 1 2-16,-6 0-2 15,0 3-2-15,-9 1 1 16,-7 4 0-16,-1 5-2 16,-7 1 3-16,4 4 0 15,5 2 0-15,3 3 2 16,7 4-2-16,0 2-6 15,5 6 5-15,3 0-10 16,0 0-10-16,-2 9-16 16,2 6 13-16,-2 2-31 15,7 4-8-15,8 4-7 0,7 4-24 16,6-2-81 0</inkml:trace>
  <inkml:trace contextRef="#ctx0" brushRef="#br0" timeOffset="7000.5961">5775 8729 275 0,'0'0'25'0,"0"0"-16"0,0 0 12 16,0 0 13-16,0 0-6 16,0 0 3-16,0 0-9 15,0-26-11-15,0 26-2 16,0 0 0-16,0 0 5 16,0 0-1-16,10 12-8 15,10 11 11-15,5 13 14 16,2 12-2-16,4 7-15 15,-1 3-11-15,-6 1 5 16,0-2-7-16,-8-6 1 16,-5-4-2-16,-2-6-20 15,-8-8-22-15,-1-7-3 16,0-4-26-16,0-7-42 0</inkml:trace>
  <inkml:trace contextRef="#ctx0" brushRef="#br0" timeOffset="7304.2338">5562 9317 349 0,'0'0'11'15,"0"0"11"-15,82 64 32 0,-26-39-28 16,7-3-3-1,9-3-8-15,-5-4-6 0,0-5 0 16,-18-3-6 0,-10-5 27-16,-15-2-11 0,6-6 15 15,-5-14 32-15,-3-10-21 16,2-10-24-16,-10-4-11 16,-4-1-3-16,-4-2-7 15,-2 1-11-15,-4 8-32 16,0 11-19-16,-1 17-19 15,-35 10-73-15</inkml:trace>
  <inkml:trace contextRef="#ctx0" brushRef="#br0" timeOffset="8456.3966">4048 10248 363 0,'0'0'32'0,"0"68"0"16,0-21 35-16,0 1-33 16,0-4-13-16,0-2 6 15,10-4-16-15,-7-3 5 16,-3-4-10-16,0-6 1 16,-3-6 0-16,-7-7-5 15,2-7 0-15,1-5 5 16,-8 0 17-16,-5-17-15 15,-8-10-9-15,1-11-12 16,5-8 6-16,7-7 5 16,8-3-3-16,7 7-4 15,0 11 8-15,7 11 0 0,17 13 0 16,10 7-11-16,14 7 8 16,6 0-2-16,4 14 5 15,-6 10 1-15,-9 3-1 16,-16 4-2-16,-12 2-5 15,-15-3-12-15,0-3-3 16,-24-5 8-16,-10-3 9 16,1-7 5-16,2-6 0 15,8-6 0-15,1 0 0 16,3-18-3-16,13-7-16 16,6-11 14-16,0-6-4 15,19-3 1-15,14 7 6 16,3 9 1-16,-2 14 2 15,0 9 4-15,2 6 1 0,3 4 7 16,-8 10 9-16,2 9-9 16,-8 3 2-16,-2 6-3 15,-2-4-7-15,-2 0-3 16,5-4 1-16,1-3 1 16,7-2-7-16,2-5 4 15,6-3-2-15,5-5-11 16,1-5-1-16,-4-1 11 15,-2-1 2-15,-1-15-5 16,-9-6 3-16,-5-7-15 16,-13-5 10-16,-12-2 6 15,0 3 1-15,0 10 6 0,-9 10 9 16,-3 7 17-16,-4 6-17 16,-10 7-13-16,-5 11 7 15,4 7 10-15,5 3 5 16,10-3-1-16,7 0-16 15,5-5 4-15,0 2-11 16,27-7-3-16,9 0 2 16,6-6-4-16,4-5-4 15,5-4-12-15,4 0 18 16,-1-8-24-16,-4-9-27 16,-12-7-3-16,-15-6-8 15,-15-6-6-15,-5-9-4 16,-3-8-7-16,0-1 82 0,0 4 0 15,0 9 30 1,0 14 42-16,0 12-5 0,0 12 8 16,0 3-37-16,6 6-33 15,-6 13 12-15,13 9 30 16,-1 8-4-16,6 2-13 16,2 3-3-16,5 0-13 15,9 1-9-15,4-4-5 16,0-1 1-16,-5-2-1 15,-12-3-9-15,-9-5-126 16,-12-3 131-16,0-10-96 16,-24-2-58-16</inkml:trace>
  <inkml:trace contextRef="#ctx0" brushRef="#br0" timeOffset="9360.4675">5014 10430 242 0,'0'0'39'0,"0"0"-37"16,115-46 32-16,-49 25-26 15,4-2-8-15,1-1 0 16,-8-1-17-16,-11-1-34 16,-16-3 20-16,-11-1 5 15,-16 0-31-15,-9 5 57 16,0 4 1-16,-7 9 43 15,-8 9 32-15,-3 3-42 0,0 8-15 16,-4 12 13-16,10 5 0 16,4 8-6-16,8-1-12 15,0 3 1-15,5 2 1 16,23-2 5-16,2-1-11 16,3-3-5-16,-6-6-5 15,-8-5-3-15,-7-6 1 16,-6-6-2-16,-6-6-6 15,0-2 10-15,0 0 1 16,0-13-1-16,0-8-4 0,0-6-20 16,3-3 23-16,15 2 1 15,0 11-2-15,4 4-2 16,-1 7 4-16,0 5 4 16,-3 1 4-16,-3 3 5 15,3 11 12-15,-6 6 3 16,-2 1 28-16,-1 4-23 15,5-3-29-15,3-1 3 16,4-4-7-16,6-2 1 16,4-1 0-16,4-6-1 15,2-3-4-15,5-5-10 16,4 0-2-16,-1-5-14 16,-2-9-12-16,-9-6-4 15,-10-5 3-15,-10-1 1 16,-8-3 32-16,-6 5 10 0,0 7 36 15,0 5-1 1,0 9 19-16,0 3-12 0,0 0-25 16,-3 0-16-16,-6 12 6 15,-2 3 12-15,1 2-10 16,7 0 3-16,3 0-10 16,0 0 2-16,13-4-3 15,14 0-1-15,12-5-1 16,0-4 1-16,7-1 5 15,2-3-1-15,-1-3 3 16,-5-8-2-16,-6-3 2 16,-14-5-6-16,-17-4 7 15,-5-4 4-15,-9 2 2 16,-29 4 21-16,-8 7-9 0,-9 4 12 16,-12 10-30-16,-6 0-5 15,1 2-3-15,8 10 0 16,19 1-1-16,15 1-5 15,13 0-16-15,14-3-9 16,3-2-23-16,9-1-19 16,37-4 6-16,24-4-23 15,15 0-25-15,18-6-23 16</inkml:trace>
  <inkml:trace contextRef="#ctx0" brushRef="#br0" timeOffset="9750.5567">6870 10210 162 0,'0'0'157'0,"0"0"-57"0,0 0 13 16,0 0-45-16,0 0-29 16,-128-36-22-16,84 52-1 15,0 4-1-15,3 3-7 16,8-2 1-16,11-3-5 16,7 0-1-16,9-3-3 15,6-2-2-15,0-3-3 16,26-5-3-16,11-3 4 15,6-2 4-15,5-7 9 16,-2-11-3-16,-4-7 9 16,-2-3-6-16,-10-8 5 15,-6-12-4-15,-5-7 4 0,-7-3-3 16,-3-1 0-16,0 9 26 16,-4 13 9-16,-2 16 16 15,-3 11-9-15,0 10-4 16,0 3-49-16,-8 21-13 15,-10 13 13-15,0 10 14 16,9 10-14-16,9 1 0 16,0-2 0-16,3 0-57 15,18-12-53-15,0-5-35 16,9-13-55-16,-8-9-183 16</inkml:trace>
  <inkml:trace contextRef="#ctx0" brushRef="#br0" timeOffset="11074.7668">8144 8738 186 0,'0'0'74'0,"0"0"-66"0,0 0 12 16,0 0 24-16,0 0-10 16,0 0-10-16,10-33-19 15,-28 40 2-15,-4 8-6 16,-1 7 11-16,4 3-5 15,8 3 1-15,10-2-5 16,1 3-3-16,4-5 6 16,31 1-6-16,18-4 0 15,10-4 0-15,19 0 4 16,6-5-2-16,15-4 3 16,12-5-3-16,24-3 0 15,11 0 0-15,13-8 5 16,15-7-4-16,2-2-3 15,14-2 1-15,4-5 0 16,8-3 1-16,3-4-2 16,4-1 0-16,11 3 4 0,7 0 4 15,2 5-3-15,-2 6 0 16,0 3 1-16,-9 5-1 16,-1 7-3-16,-4 3-2 15,-3 2 0-15,13 11 2 16,-3 1 2-16,-2 3 5 15,-13 2 2-15,-27 1-10 16,-30-3-1-16,-31-3-1 16,-39-2-1-16,-36 1-2 15,-31-6-2-15,-15-2-26 16,-8-1 7-16,-29-1 25 16,-14 0 25-16,-2-3-3 0,6 0-6 15,9 0 1-15,14 0-6 16,14-4 8-16,10-5-2 15,0-2-17-15,29-3-8 16,23-2 2-16,19 1-9 16,17 3-4-16,17 1-6 15,24 1 9-15,18 6 16 16,27 0 9-16,19 1-9 16,4 3 9-16,0 0-1 15,-9 2-3-15,-7 4 0 16,-3 2 6-16,-2 0 3 15,-16 0-10-15,-11-2-3 0,-16-2 3 16,-14-2-2 0,-11-2 0-16,-24 0 1 0,-18 0 8 15,-19-9 5-15,-14-1 25 16,-11-7 14-16,-7-3-8 16,-2-8-27-16,-4-9-1 15,-1-4-8-15,-4-2-7 16,-4 5-2-16,0 8-4 15,-12 11-14-15,-22 9-48 16,-21 10-111-16,-26 0-59 16</inkml:trace>
  <inkml:trace contextRef="#ctx0" brushRef="#br0" timeOffset="13269.4716">9258 10231 3 0,'0'0'359'15,"0"0"-323"-15,0 0 5 16,0 0 11-16,106-55-30 16,-76 40-11-16,-5-2 3 15,-4 0 6-15,-12-1-11 16,-3-1 3-16,-6 1-2 16,0 3-3-16,-3 5-2 15,-21 3-5-15,-13 7-9 16,-5 0 5-16,-6 8-1 15,-1 9 3-15,4 2 2 16,8 3 0-16,10-5-4 16,10 4 3-16,6 0-1 15,11 0-3-15,0-1 2 0,8-4-8 16,14-1 9-16,3-4-9 16,0-6 11-16,-1-1-3 15,-3-4 0-15,0 0 3 16,-3 0 6-16,-2-1-2 15,0-9-2-15,-5-4 4 16,0-3-6-16,0-2 7 16,-3 1-5-16,-4 1 5 15,1 5-7-15,-2 7 9 16,-3 4-6-16,0 1-3 16,0 4-6-16,4 14-3 15,5 10 9-15,3 8 13 16,3 6-3-16,-3 8-6 15,6 3 4-15,0 3-6 0,-3 0 1 16,1-8-2-16,2-9-2 16,-3-10 2-16,1-10-1 15,-7-8 0-15,0-6 0 16,-6-4 2-16,3-1-2 16,5 0 19-16,2-12 11 15,2-12-17-15,9-8-6 16,-5-6-6-16,-1-5-1 15,1-10-17-15,-8 0-17 16,4 1-5-16,-11 11 23 16,1 11 16-16,-2 11 0 15,-3 10 9-15,0 3-9 16,0 4 2-16,0 2 0 0,0 0-2 16,0 0-8-16,0 8-1 15,0 3 9-15,0 4 2 16,0 4-1-16,0-2 3 15,0 0-2-15,0-3 0 16,9-1-2-16,9-4 0 16,2-4-1-16,0-4 1 15,10-1 1-15,-5 0 4 16,-3-7 1-16,-2-9-3 16,-4-4 3-16,-4-5-6 15,-6-4-1-15,-3 2 1 16,-3 8 0-16,0 10 0 15,0 4 0-15,0 5-8 0,-9 0-3 16,-6 7 11-16,1 6 5 16,3 2-5-16,9-2 3 15,2 0 1-15,0-2-4 16,20-1-3-16,17 0 2 16,14-4 1-16,11-6 5 15,7 0 1-15,6-4 0 16,-11-9 2-16,-10-1-6 15,-17-3 0-15,-15 3 7 16,-9-3-7-16,-13 1 0 16,0 2-1-16,0 3 3 15,-10 2 1-15,-5 5-5 0,0 3-12 16,-3 1 4 0,4 0 2-16,3 1-6 0,2 7 1 15,9-1-12-15,0 0-2 16,0 0-3-16,17-2-10 15,12-2 12-15,4-2 22 16,5-1 1-16,-7 0 0 16,4-1-2-16,-2-7-15 15,-1 1 13-15,0 0 1 16,1 2 6-16,-9 2 3 0,3 3 5 16,-3 0 30-1,1 0 10-15,-2 8-29 16,-3 1-8-16,-8-1 11 0,-4 0-16 15,-8-2 5-15,0 2-2 16,0-5 4-16,0 0-6 16,0-2-2-16,0-1-5 15,0 0 7-15,0 0 12 16,0-12-19-16,9-2-29 16,15-4-6-16,6 1 20 15,3 5-10-15,-7 3 20 16,-5 4 0-16,-6 5 5 15,-5 0 0-15,1 0 2 16,2 0-1-16,1 8 4 16,3-2 2-16,8 4 8 0,3-3-13 15,5 1 2 1,7-4 2-16,3-4-3 0,2 0-2 16,-2 0-1-16,2-10-1 15,-5-4-12-15,-7-3 7 16,0-2-8-16,-8-4-25 15,-7 4 22-15,0 3 17 16,-3 6 4-16,-6 7-2 16,-2 3 9-16,8 4-11 15,8 19 13-15,10 9 23 16,10 5 1-16,6 8-15 16,6 3 5-16,-4 4 2 15,-11 0-12-15,-18 1-10 16,-14-10 1-16,-8-6 21 15,0-12 9-15,-15-8 1 0,0-7 7 16,5-4-20-16,-4-6 4 16,1 0 8-16,-8-14 2 15,-7-10-40-15,11-10-46 16,8-10-20-16,9-13-40 16,6-9-65-16,27-11-29 15</inkml:trace>
  <inkml:trace contextRef="#ctx0" brushRef="#br0" timeOffset="13755.3355">12569 9842 467 0,'0'0'14'15,"-19"85"27"-15,19-29 9 16,0 4-29-16,27 4 7 15,11 5-3-15,1-5-14 16,9-5-11-16,-3-6-6 16,-5-14-35-16,-12-15 32 15,-13-9 1-15,-10-10 1 16,-5-5 7-16,0-5 11 16,-15-14 21-16,-21-14-31 15,-12-9-1-15,-1-6 0 16,-2 3 2-16,5 4-2 15,6 10 4-15,19 11 1 0,8 9 14 16,11 6-5-16,2 2-14 16,18 0-11-16,28 0-11 15,21 0 9-15,9 3-1 16,6 0-19-16,-7 0-9 16,-8 6 19-16,-15 5 20 15,-10 3 1-15,-15 0 0 16,-12 0 2-16,0 0 12 15,-5-3 5-15,-2 0 1 16,1-5 3-16,-6 1 1 16,5-5-10-16,0 1-6 15,4-3-6-15,6 0 0 16,2 0-21-16,5-14-61 0,-8-6-127 16</inkml:trace>
  <inkml:trace contextRef="#ctx0" brushRef="#br0" timeOffset="13893.4685">13051 9906 529 0,'0'0'0'15,"0"0"-22"-15,0 0 21 16,0 0-13-16,0 0-4 16,28 59-7-16,4-32-40 15,-4 4-114-15</inkml:trace>
  <inkml:trace contextRef="#ctx0" brushRef="#br0" timeOffset="14498.4938">13422 10240 469 0,'0'0'63'0,"0"0"-56"16,0 0 36-16,90-62-10 15,-57 36 15-15,3-8-10 16,-1-7-21-16,-2-8-8 15,-6-4-7-15,-8-3-2 16,-7 5-8-16,-12 5-6 16,0 13 11-16,-9 10 3 15,-7 9 12-15,0 7-10 0,-1 7 11 16,-11 0-6 0,-2 15-7-16,-9 8 2 0,6 11-2 15,12 3 2-15,8 2 0 16,10 2-2-16,3 0 5 15,0 1-5-15,25-5-7 16,16-5 6-16,9-9-11 16,10-6 2-16,1-8 10 15,-4-7 5-15,-1-2-4 16,-9-2 0-16,-4-13 3 16,-3-7-8-16,-10-9 4 15,-2-10-2-15,-11-7-16 16,-2-5 5-16,-3 0 10 0,-1 0-14 15,-9 11 6-15,-2 11 11 16,0 16 4-16,0 8 14 16,0 4-3-16,0 3-7 15,0 0-7-15,-10 10-1 16,-7 8 2-16,4 9 4 16,2 3 1-16,10 5 6 15,1 2-5-15,0 0-3 16,22-1 9-16,6 0-6 15,2-3 0-15,3-3-6 16,0-8-2-16,-6-7 0 16,-7-1-6-16,-7-9 2 15,-6-4-23-15,-5-1-22 16,1 0-31-16,-3-6 11 0,0-9-83 16</inkml:trace>
  <inkml:trace contextRef="#ctx0" brushRef="#br0" timeOffset="14664.7528">13952 9968 226 0,'0'0'235'0,"0"0"-223"16,0 0 41-16,0 0 15 15,0 0-53-15,0 0-11 16,131-4 4-16,-62 2-5 16,7 1-3-16,6 0-8 0,4-3-35 15,-1 4-43-15,-9 0-61 16,-10 0-155-1</inkml:trace>
  <inkml:trace contextRef="#ctx0" brushRef="#br0" timeOffset="15183.3949">14732 9905 362 0,'0'0'25'0,"0"0"30"16,0 0 22-16,0 0-49 15,-148-27-17-15,102 27-6 16,0 12-3-16,-2 5 3 15,11 1-5-15,7 4 2 16,12-1 0-16,15 3-2 16,3 0 2-16,12-2-2 15,31-3-2-15,15-2 2 0,9-7-5 16,11-7-9-16,7-3 3 16,6 0 2-16,-6-6 9 15,-12-11 0-15,-9-4-3 16,-22-5-5-16,-12-5 3 15,-8 1 5-15,-7-1 7 16,-7 6 12-16,0 8 15 16,-6 6 11-16,1 5-11 15,-3 4-2-15,0 2-16 16,0 0-16-16,8 7-20 16,6 8 13-16,9 4 7 15,7 3 2-15,4 1-2 16,5 0 0-16,1 5 4 0,-6-3-1 15,-8 2 3-15,-9-8 2 16,-14-5-4-16,-3-2-4 16,0-7 11-16,-16 1-5 15,-9-5 8-15,0-1 4 16,0 0-2-16,0-4-7 16,7-12-9-16,6-5-13 15,11-5-24-15,1-3 0 16,4 0-12-16,29 2-34 15,6 5-5-15,12 5-104 16</inkml:trace>
  <inkml:trace contextRef="#ctx0" brushRef="#br0" timeOffset="15366.8115">16009 9869 558 0,'0'0'97'0,"0"0"41"15,0 0-35-15,0 0-49 16,0 0-14-16,0 0-34 16,0-5-6-16,0 5-26 15,0 0-52-15,0 0-59 16,-14 0-97-16</inkml:trace>
  <inkml:trace contextRef="#ctx0" brushRef="#br0" timeOffset="24965.4873">21941 7836 247 0,'0'0'59'0,"0"0"-58"16,0 0 4-16,0 0 17 16,0 0-9-16,0 0-9 15,0 0 5-15,0 0 10 16,79 3 4-16,-35-3-3 15,9 0 8-15,12 0-11 16,15 0-11-16,11-3 12 16,3 0-6-16,10-1-3 15,3-1-8-15,7 0 11 16,3 0 9-16,1 2 3 16,-2 2-19-16,-11-2 2 15,-9 0-2-15,-8 2-4 16,-16 0 0-16,-10-1 0 0,-16 2-1 15,-16-1-2 1,-14 1 2-16,-11 0 0 0,-5 0 0 16,0-2 1-1,0 2 7-15,0 0-4 0,0 0 3 16,0 0-6-16,0 0-1 16,0 0-3-16,0 0 3 15,0 0 0-15,0 0 0 16,0 0 0-16,0 0 0 15,0 0 2-15,0 0-1 16,0 0 0-16,0 0 4 16,0 0-7-16,0 0 2 15,0 0-2-15,0 0 2 16,0 0 0-16,0 0-4 0,0 0 4 16,0 0 2-16,0 0-2 15,0 0-3-15,0 0 3 16,0 0 0-16,0 0 1 15,0 0-1-15,0 0 1 16,0 0 2-16,0 0-3 16,0 0 6-16,0 0-5 15,0 0-1-15,0 0 7 16,0 0-7-16,0 0 2 16,0 0-4-16,0 0 4 15,0 0-2-15,0 0 2 16,0 0-2-16,0 0 7 15,0 0-7-15,0 0 2 0,0 0-3 16,0 0 5-16,0 0-8 16,0 0 4-16,0 0 0 15,0 0 2-15,0 0 2 16,0 0-2-16,0 0-2 16,0 0 0-16,0 0 1 15,0 0 3-15,0 0-4 16,0 0 3-16,0 0 1 15,0 0 5-15,0 0-3 16,0 0 1-16,0 0-6 16,0 0 5-16,0 0-3 15,0 0 4-15,0 0-4 0,0 0 0 16,0 0 7-16,0 0-10 16,0 0 4-16,0 0 1 15,0 0 0-15,0 0-5 16,0 0 4-16,0 0-9 15,0 0 6-15,4 0-2 16,1 0 1-16,6 3-40 16,6-3-41-16,8 0-60 15</inkml:trace>
  <inkml:trace contextRef="#ctx0" brushRef="#br0" timeOffset="26474.6042">26065 7911 257 0,'0'0'92'0,"0"0"-63"15,0 0 21-15,0 0-5 16,0 0-9-16,0 0-16 16,34-5-4-16,-6 5-7 15,7-1-3-15,8 1-1 0,5 0-2 16,10 0-2-16,6 0 9 16,6 0-10-16,6 0 1 15,7 0 0 1,5 0-1-16,16 1 1 0,5 0 0 15,7 3-1-15,3-4 0 16,-5 3 0-16,-1-2 2 16,-1 0-4-16,7 0 2 15,7 2 0-15,2-1 4 16,-3 1-4-16,-4 0 1 16,-12 0-1-16,-2-1-2 15,-7 0 2-15,-7-1 6 16,-8 0-6-16,-7 1 0 15,-1-2 2-15,2 0-2 16,3 0 14-16,11 1-7 0,5 1-4 16,8-1 3-16,1 3-3 15,1 2 11-15,-4-2-6 16,-7 1-8-16,-2 2 0 16,1-2 0-16,-7-1 2 15,2 1-2-15,-7-2 0 16,-8 0 0-16,-5-3 0 15,4 2 4-15,4-2-2 16,0 0-3-16,6 0 2 16,-6 1-2-16,-7 1 2 15,-2-1-2-15,5 2 2 16,1-2 2-16,7 0-1 0,1 2-2 16,-8-3-2-1,3 3 2-15,-12-1 2 0,0-1-2 16,3 2-2-16,-7-2 2 15,-4 1 0-15,-5 1 0 16,-3-1-3-16,-5-2 3 16,-4 0 1-16,-5 0 4 15,-1 0-5-15,-6 0-1 16,-5 0 1-16,1 0 0 16,-6 0 2-16,-3-2-1 15,4-1-1-15,-2 3 0 16,1 0 0-16,0 0-1 15,3-2 1-15,-4 2 0 16,2 0 1-16,0 0-1 16,-9 0 2-16,3 0-2 0,-3 0 0 15,-5 0 5-15,2 0-3 16,-5 0-2-16,-1-1 1 16,2 1 1-16,-2 0 10 15,2 0-2-15,-4-1-10 16,2 1 5-16,0 0-1 15,0-2 3-15,1 2-7 16,-1 0-1-16,2 0 1 16,-2 0 0-16,-2 0 5 15,-1 0-2-15,0 0-1 0,3 0 1 16,-3 0-1-16,0 0-2 16,0-1 0-16,0 1 0 15,0 0 0-15,3 0 4 16,-1 0-8-16,-2 0 4 15,0 0 0-15,0 0-4 16,0 0-2-16,0 0-13 16,0-2-39-16,0-1-37 15,0-2-94-15</inkml:trace>
  <inkml:trace contextRef="#ctx0" brushRef="#br0" timeOffset="35815.253">11904 8299 126 0,'0'0'40'0,"0"0"-7"16,0 0 18-1,0 0-27-15,0 0 2 0,0 0-11 16,0 0 6-16,0-6-2 16,0 4 1-16,0 2 1 15,0-2 5-15,0-1-3 16,0 3-7-16,0-1-4 15,0-2-2-15,-3 1 2 16,-5-1-8-16,4 0-1 16,-5 3-3-16,5-4 6 15,-5 3-6-15,1-1-2 16,-2 1-1-16,2 0 3 16,-2-1-2-16,0 2 8 15,-3 0-11-15,1 0 10 0,-4 0-5 16,1 0 0-1,3 0 1-15,-4 0-1 0,-2 3 1 16,4 1-2-16,0 0 1 16,-3 4 0-16,1-4 0 15,1 4-2-15,0 1 2 16,0-1-3-16,2 1 7 16,-1-1-8-16,2 0 8 15,0 3-5-15,3-2 1 16,-2 1-1-16,1 0 1 15,1 2 4-15,1-3-4 16,0 1-1-16,4-2 1 16,1 2 0-16,1 1 1 15,-1-3-1-15,3 1-3 16,0 2 3-16,0-2 0 0,0 0-1 16,0 1 1-16,0-1 1 15,0 1 0-15,0 0-1 16,0 0 0-1,3-1 0-15,2 2 0 0,-1 0 0 16,4-1 2-16,-7 2-2 16,6-3-1-16,-2 2 1 15,-4-2 0-15,7 1 5 16,0-1-5-16,0-1 0 16,1 1-2-16,3-2-8 15,0 0 9-15,0-1 1 16,0 1-5-16,-2-1 3 0,6-2 4 15,-2 3-3-15,3-2 5 16,4-1-4-16,-4 1 0 16,-3-1 1-16,4-3-1 15,-9 3 1-15,3-2 2 16,1-2-1-16,-1 1 5 16,4-1 0-16,-2 0-1 15,4 0-3-15,4 0-2 16,1 0-1-16,2-1-2 15,0-2 2-15,-1-1-5 16,3 0 5-16,-9 0-2 16,4 0-2-16,-5 0 4 15,-1-1-1-15,-7-2 1 16,0 2 1-16,-2 0 4 16,-1-3 8-16,2 0-5 0,1-2-3 15,0 0-1-15,-2 0 1 16,1-2 0-16,-4 3 3 15,0-1-2-15,-2 0-1 16,-2 0 1-16,0 1 2 16,0-1-1-16,0 3 1 15,0-3-3-15,0 1-2 16,0-1 1-16,0 3 6 16,0-4 0-16,0 2-5 15,0-3 6-15,0 0-8 16,0 0-3-16,0 2 7 15,0-2-7-15,0 1 8 0,0 1-5 16,0 2 3 0,0-1-6-16,0 1 8 0,-2 1 2 15,-3 0-8-15,-6 2 10 16,4-1-10-16,1-1 4 16,-8 1-3-16,4-1-1 15,-5 0-1-15,-3 1 1 16,0-3 5-16,5 4 2 15,-7 0-1-15,1-2-2 16,1 0 10-16,-1 1-13 16,-1-1 1-16,-1 0 5 0,1 2-7 15,3-2 3-15,1 3 4 16,2 1-9-16,-5 3-1 16,1-3 0-16,-3 3-6 15,-1 0-3-15,-8 0-6 16,2 0-22-16,-5 3-53 15,-5 6-31-15,4-1-28 16</inkml:trace>
  <inkml:trace contextRef="#ctx0" brushRef="#br0" timeOffset="37134.5673">11711 8676 239 0,'0'0'15'0,"0"0"2"16,0 0 13-16,0 0-10 16,0 0-3-16,-6 48 0 15,23-39 2-15,7 1-15 16,4 1 3-16,2 0 6 16,7-1-8-16,9 3 0 15,5 0 3-15,9 0-4 16,14 1 30-16,9 0-9 15,15 1-13-15,12-3-5 16,16 3 0-16,21-4-1 0,20 0-4 16,14-2 1-1,8-1 0-15,5 0-3 0,0-2-1 16,2 1-1-16,-3-4-2 16,0 2-6-16,-8 0 6 15,-3-1-1-15,-5-1 5 16,-7 3-1-16,-6 0 2 15,-9 4 1-15,-4-1-1 16,-5 4-1-16,-8 1 0 16,-3 3 6-16,-11 0 1 15,-15 0 5-15,-5 3 1 16,-4 1 2-16,-3 2-11 16,3 0 3-16,0 2 3 0,5-3 8 15,-3 3 0-15,6-3-2 16,1-2-15-16,-12 2 21 15,-3 1-21-15,-14 1 8 16,-10 0-9-16,-2-2 0 16,0 0 9-16,-6-2-7 15,6-1-2-15,-3 0 0 16,0 1-2-16,-3-3 2 16,-5-1 5-16,-10-1-3 15,-9-1 0-15,-10-1-1 0,-7 1 0 16,0-2 4-16,0 2-1 15,-8 1-1-15,5-2-3 16,-3-4 5-16,-5 1-4 16,-2-5-1-16,-3-4-6 15,-5 2-7-15,0-3-25 16,0 0-19-16,0-3-13 16,0-6-64-16,-10-5-25 15</inkml:trace>
  <inkml:trace contextRef="#ctx0" brushRef="#br0" timeOffset="37507.5691">17898 9467 308 0,'0'0'54'0,"0"0"-52"16,0 0 17-16,0 0 35 15,0 0-18-15,0 0-10 16,-7-2-12-16,7 11 0 15,0 3 31-15,0 8-10 16,7 3-28-16,2 4 8 16,4 4-9-16,4 3-4 15,4 1 2-15,-4-2-4 16,0-3-31-16,-4-2 31 16,0-6 0-16,-6-6 1 15,-4-4-3-15,-3-5 7 16,0-3 2-16,-7 1 15 0,-26 0 25 15,-13-1 1 1,-9 1-13-16,-3 0 2 0,-7-1-12 16,-8-2-16-1,-7 2-5-15,-1-2-4 0,4 1-28 16,12 4-53-16,16-5-77 16,23 0-55-16</inkml:trace>
  <inkml:trace contextRef="#ctx0" brushRef="#br0" timeOffset="38232.5301">19305 9559 432 0,'0'0'17'0,"0"0"-6"16,-60 58 42-16,35-21-13 15,4 8-11-15,9-1-5 0,0-1-16 16,8 1-2 0,-5-10 1-16,5-5-3 0,-7-8-1 15,-2-5-3-15,4-7 0 16,0-4 10-16,-3-4 10 16,-2-1 25-16,-2-6 6 15,4-11-33-15,4-7-11 16,8-5-7-16,0-5-2 15,26-8 0-15,14-5 2 16,7 0-12-16,2 4 5 16,-6 5 2-16,-1 13 1 15,-8 10-1-15,-3 5-1 16,1 7 1-16,-1 3 5 16,0 0 0-16,5 13 0 0,-6 9 3 15,-2 5-2-15,-8 9 6 16,-13 0-7-16,-4 3 0 15,-3-5-4-15,0-2-9 16,-10-6-16-16,-16-9-32 16,-5 0-17-16,-10-6-36 15,-6-8-64-15</inkml:trace>
  <inkml:trace contextRef="#ctx0" brushRef="#br0" timeOffset="38845.7378">19180 9789 72 0,'0'0'296'0,"0"0"-258"16,0 0 8-16,0 0 4 0,0 0-21 16,0 0-14-16,176-39-3 15,-106 32-10-15,5-1-2 16,1-3-11-16,-11 1-33 16,-5-2-22-16,-18 1-20 15,-5 2-22-15,-16-2 63 16,-8 5 45-16,-5 4 18 15,-8 2 15-15,0 0-7 16,0 0 2-16,0 8 35 16,0 8-1-16,0 3-13 15,0 1-17-15,0 3 1 16,9-3-12-16,2 2-16 16,-4-5-1-16,-1-3-4 15,-6-6 5-15,0-3-4 0,0-5 4 16,0 0 30-1,0 0 7-15,-3-7-3 0,-7-8-24 16,7-5-10-16,3-4 3 16,0 0 1-16,17 3-8 15,4 3-1-15,1 5-1 16,1 5-5-16,-2 8-12 16,1 0 4-16,-1 0 11 15,4 4-2-15,8 6 5 16,4 0 2-16,2 0-1 15,1-1-1-15,-5-2 0 16,-10-2 0-16,-4-2 0 16,-9-3 4-16,-2 0 4 15,1 0 30-15,-2-11 12 16,2-6-20-16,-5-2 2 0,0-7-8 16,-1-1-13-16,0-1-6 15,-2 0-5-15,-2 5-15 16,3 3-7-16,-4 11 0 15,0 5-25-15,0 2-25 16,0 2-17-16,2 0-16 16,1 0-26-16,4 0-21 15,2 2-15-15</inkml:trace>
  <inkml:trace contextRef="#ctx0" brushRef="#br0" timeOffset="39048.1225">20425 9537 206 0,'0'0'63'15,"0"0"10"-15,0 0-1 16,0 0-13-16,0 0-7 15,0 0-1-15,121 31-7 16,-104-12 1-16,0 1-10 16,0 4-11-16,-4-1-15 15,-1 0-9-15,-6-1 3 16,-3-6-3-16,-3-3-17 16,0-3-7-16,0-5-9 15,-3-2-29-15,-12-3-19 16,3 0-32-16,-6-3-82 15</inkml:trace>
  <inkml:trace contextRef="#ctx0" brushRef="#br0" timeOffset="39383.9487">20355 9491 299 0,'0'0'101'0,"0"0"-93"16,0 0 66-16,0 0-8 15,0 0-35-15,0 0-22 16,63-2-5-16,-17 4-3 16,8 10-2-16,-4 3-9 15,0 7 1-15,3 3-17 16,-1 7-6-16,-7 2 10 16,-3 3-5-16,-11-1 4 15,-8 3 10-15,-13-2 13 16,-10 0 9-16,0-3 40 15,-18-2-21-15,-27-4 26 0,-20-3 21 16,-8 0-5-16,-10-5-12 16,-1-4 5-16,0-2-33 15,7-5-30-15,4-5-12 16,0-2-67-16,3-2-100 16,-1 0-161-16</inkml:trace>
  <inkml:trace contextRef="#ctx0" brushRef="#br0" timeOffset="41262.1532">20597 9598 120 0,'0'0'28'16,"0"0"8"-16,0 0-1 16,0 0-7-16,0 0-12 15,0 0-8-15,0 0 0 16,6 0-1-16,-6 0 7 15,0 0 4-15,0 0 3 16,0 0-3-16,0 0 6 16,0 0-8-16,0 0 7 15,0 0-2-15,0 0-7 16,0 0-7-16,0 0 3 0,0 0-4 16,0 0-6-16,0 0 8 15,0 0-3-15,0 3-5 16,0 8 1-16,0 6 8 15,0 5 1-15,0 4-9 16,0 1 3-16,0-2-4 16,-5 1 3-16,0-1-2 15,0-4 0-15,0-3-1 16,-1-1 0-16,2-6 0 16,-5-2 4-16,5-1-1 15,4-4 11-15,-2 0-7 16,2-1-2-16,0-3 1 15,-3 1-5-15,3 1 3 0,0-2-4 16,0 0 1 0,0 0 0-16,0 0 0 0,0 0 1 15,0 0-2-15,0 0-7 16,0 0-18-16,0 0-28 16,0 0-63-16,0 0-142 15</inkml:trace>
  <inkml:trace contextRef="#ctx0" brushRef="#br0" timeOffset="44102.2525">16544 11646 502 0,'0'0'0'15,"0"0"-3"-15,0 58 3 16,0-32 12-16,0 1-3 16,-4-4 3-16,-5 1 10 15,-5-6-11-15,-1-2 9 16,5-7-2-16,3-5 2 15,-1-2 10-15,3-2 10 16,-3-4 0-16,5-12-26 0,3-7-14 16,0-7 1-1,8 1 5-15,20 1-6 0,2 4-1 16,3 7 1 0,2 6-5-16,2 4 2 0,5 5 2 15,0 2-4-15,3 5 4 16,-2 10 1-16,-9 7 2 15,-10 3-2-15,-8 1 1 16,-13 2 0-16,-3-4 2 16,0-5-3-16,0-5-1 15,0-5-1-15,0-7-3 16,0 0-15-16,0-2-13 16,13-2-3-16,17-13-1 15,8-7-18-15,4-5 10 16,1-5 33-16,-3 2 9 15,-6-2 1-15,-4 7 2 16,-6 5 2-16,-12 11 4 0,-7 3 16 16,-5 6 1-16,0 2-23 15,-3 15 0-15,-14 3 33 16,4 4-9-16,1 3-12 16,10-2-11-16,2 0 3 15,0-4 0-15,14-3-4 16,14-4 0-16,10-6 0 15,8-4 5-15,6-4-1 16,2-4 0-16,-1-9 3 16,-10-7 6-16,-10-4-11 15,-13-2 8-15,-16-4-3 16,-4-1-6-16,0 8 2 0,-27 6 2 16,-4 6 12-16,-3 7-17 15,4 4 0-15,-1 0-1 16,6 8 0-16,0 4-7 15,11 1 7-15,6 1-2 16,8 0-22-16,0 2-29 16,28-2-7-16,14-1-51 15,16-5-121-15</inkml:trace>
  <inkml:trace contextRef="#ctx0" brushRef="#br0" timeOffset="45182.8589">18638 11618 414 0,'0'0'28'0,"0"0"-20"16,0 0 28-16,-86 61-15 0,78-39 10 15,8 0-6-15,0-1-11 16,3-2-14-16,23-5 10 16,7-4-8-16,5-5 3 15,11-3 3-15,-2-2 5 16,-1-3-1-16,-6-8-2 15,-8-5 8-15,-12-5 5 16,-12-4-7-16,-8-3-7 16,0 0 3-16,-30 1 11 15,-12 2-22-15,-11 4 5 16,-1 3-4-16,5 5 3 16,10 3-4-16,15 2 6 15,11 5-7-15,13-1-3 16,0 0-29-16,20-5-31 0,29-2-14 15,13-1 11 1,16 2 17-16,2 6-4 0,-2 1 12 16,-2 3 33-16,-11 14 8 15,-13 9 15-15,-14 10 9 16,-14 6 8-16,-11 5 12 16,3 5-2-16,-2 4-15 15,-2 0-11-15,4-2-12 16,-8-4 9-16,-8-7-11 15,0-9 3-15,0-8 14 16,0-10-8-16,0-8-3 16,-5-5 31-16,-5 0 15 0,-5-9 6 15,-5-13-46-15,0-6-13 16,3-7-1-16,8-6 19 16,9-6-17-16,0-5-2 15,17 2-2-15,14 4 1 16,12 11-10-16,5 10 3 15,6 7-1-15,13 8 0 16,3 6-1-16,-1 4 5 16,-7 0-2-16,-16 13 5 15,-17 4 0-15,-22 3-2 16,-7 1-1-16,-24 1 5 16,-21-2-3-16,-10 1 1 15,-7-4-12-15,7-4-5 16,7-2-16-16,15-7-11 15,17-1-10-15,8-3 11 16,8 0 4-16,12 0-10 16,33-3 11-16,20-6-10 0,15-7 1 15,15-2 14-15,5-5 5 16,1-2-7-16,-8 0 37 16,-17-2 26-16,-27 5 50 15,-24 7 35-15,-17 7-1 16,-8 3 11-16,0 3-32 15,0 2-58-15,-27 0-19 16,-10 9-4-16,-4 4-5 16,9 1 3-16,6 0-5 15,9 2 2-15,9-2-3 0,8-2-1 16,0 1-17-16,21-2-3 16,21-2-10-16,13-6-41 15,7-3-26-15,0-6-23 16,-15-9-77-16,-17-2-30 15</inkml:trace>
  <inkml:trace contextRef="#ctx0" brushRef="#br0" timeOffset="45965.0486">20295 11586 142 0,'0'0'143'16,"0"0"-82"-16,22-49 12 15,-14 43 2-15,4 5-48 16,0 1-20-16,9 0-1 16,1 10 11-16,1 1 22 0,-1 2-6 15,-4-1-3 1,-9-2-14-16,-3-3-11 0,-6-2 7 15,0-2 1 1,0-3 2-16,-3 0 5 0,-9 0 2 16,4 0 3-16,3-5-11 15,5-5-14-15,0-1-11 16,10-2-12-16,18 1-14 16,5 2 12-16,0 1-16 15,6 4-2-15,1 2 11 16,8 0 7-16,7 0 6 15,8 0 0-15,10-4 4 16,-5 1 11-16,-11 2 4 16,-18-4 4-16,-20 4-2 15,-13-1 0-15,-6 0 52 16,0 1-7-16,-21 0-14 0,-19 4-18 16,-11 0-6-16,4 0-2 15,2 5 0-15,6 3-2 16,7 1-2-16,13-4-3 15,12 1-2-15,7-5-5 16,0-1-25-16,24 0-30 16,24 0 24-16,7 0-11 15,1-7-5-15,-9-2 4 16,-10 0 42-16,-9 1 8 16,-10 1 5-16,-9 2 29 15,-6 4 12-15,-1 1-11 16,-2 0-17-16,0 0-3 15,0 8-15-15,0 2 25 0,0 4 0 16,0 2-14 0,16 0-8-16,12-1 9 0,4-2-10 15,13-3-2-15,-2-5 0 16,5-5-9-16,-5 0-31 16,-3-12-23-16,-6-8-26 15,-4-9 5-15,-5-3 56 16,-4-3 24-16,-1-3 4 15,-2-2 26-15,4-2 24 16,3 0-1-16,-5 0 10 16,-2 12-5-16,-8 12 36 15,-5 9-16-15,-5 8-30 0,0 1-39 16,0 13 1 0,-3 11-6-16,-6 10 27 0,-1 3-21 15,2 4-4-15,8 2 1 16,-5-2-3-16,-1 2-23 15,-8-8-29-15,-11-8-34 16,-12-11-11-16,-6-5 0 16,-8-8-6-16,3-3-51 15</inkml:trace>
  <inkml:trace contextRef="#ctx0" brushRef="#br0" timeOffset="46506.4303">21753 11347 105 0,'0'0'114'16,"0"0"-28"-16,0 0-2 15,0 0-23-15,0 0-5 16,112 50 4-16,-112-37-4 16,3 2-30-16,2-4-1 15,5 3-17-15,5 0-5 16,5-5-2-16,15 1-1 15,14-6 0-15,10-2 0 16,7-2 0-16,-11-3-12 16,-16-10 10-16,-15-4 2 15,-20-5 16-15,-4-2 7 16,0 0 9-16,-29 2 1 0,-7 0-5 16,-2 7-13-16,9 2-14 15,6 4 0-15,10 5-1 16,9 1-9-16,4 3-5 15,0 0-28-15,6 0-34 16,28 5 34-16,11 2 28 16,10 2-27-16,-2 2-3 15,-6 0 17-15,-6-1 27 16,-20 0 3-16,-9-7 4 16,-10 2 14-16,-2-3 29 15,0-2-4-15,0 0 0 16,0 0-7-16,0 0-12 15,3 0-8-15,4 0 10 0,2-7-15 16,9-1-14-16,12-4-1 16,6 0-8-1,3-2-9-15,10 1-16 0,1 2-21 16,13 3-50-16,12-3-13 16,10 1-231-16</inkml:trace>
  <inkml:trace contextRef="#ctx0" brushRef="#br0" timeOffset="47114.5468">23780 11061 528 0,'0'0'0'16,"0"0"1"-16,0 57 32 15,0-10 37-15,0 11-10 16,0 11-26-16,-3 7-19 15,-9 6-3-15,-7-2-12 16,-17-5-4-16,-9-9-5 16,-3-12-8-16,1-11-9 15,9-14 22-15,15-12 4 16,3-6-5-16,2-10-1 16,-1-1 6-16,-7-16 19 15,7-14-16-15,8-6-3 16,11-9-12-16,11-6 10 15,40-7-7-15,13 2-16 16,14 5-10-16,2 10 23 0,-1 13 5 16,-7 14-19-16,-7 10-2 15,-5 4 4-15,-13 0 15 16,-9 2 9-16,-13 8 3 16,-10 1 4-16,-6 3 27 15,-9-2 20-15,0 3 6 16,0-3-27-16,0 1-12 15,0-1-6-15,14 1-5 16,11-4-7-16,18-2-2 16,12-7 11-16,5 0-12 15,-5-3 0-15,-7-14-3 16,-12-3 0-16,-17-5 2 0,-16-3-3 16,-3 0 4-16,-19 1 3 15,-24 3 2-15,-7 5 13 16,-3 5-18-16,7 4-2 15,13 6 0-15,11 2-5 16,12 2-21-16,10 0-36 16,0 0-58-16,13 2 14 15,26 6 18-15,15 2-9 16</inkml:trace>
  <inkml:trace contextRef="#ctx0" brushRef="#br0" timeOffset="47300.4956">24624 11447 301 0,'0'0'64'0,"0"0"25"0,0 0-11 16,0 0 13-16,0 0-12 16,0 0-31-16,-91 0-13 15,88-12-4-15,3-4-3 16,0 0-17-16,24-2-5 16,13-3-6-16,14-1-11 15,4-1-46-15,5 2-32 16,13 5-22-16,7 3-14 15,11 1-19-15</inkml:trace>
  <inkml:trace contextRef="#ctx0" brushRef="#br0" timeOffset="47734.675">25847 11189 491 0,'0'0'28'15,"0"0"-13"-15,0 0-15 16,-54 54 63-16,28-21 12 16,0 5-13-16,1 4-33 15,-3-2-9-15,2-1-9 16,5-1-8-16,-3-7-3 16,4-9-4-16,2-5-13 15,1-10-12-15,2-7 21 16,1 0 8-16,-2-11 6 15,8-9-6-15,8-9-8 16,0-3-8-16,19-4 1 0,20-1 2 16,16-4 4-16,11-5 6 15,7 3-3-15,-5 5 1 16,-8 10 4-16,-15 12-1 16,-7 11-2-16,-8 5-4 15,-3 5 2-15,3 14 6 16,-3 6 9-16,1 6 13 15,-5 6-5-15,-3 0-8 16,-5 2-9-16,-1-3-2 16,-13 0-37-16,-1-6-79 15,-10-10-73-15</inkml:trace>
  <inkml:trace contextRef="#ctx0" brushRef="#br0" timeOffset="48299.4248">25789 11308 372 0,'0'0'37'16,"0"0"-25"-16,0 0-3 15,185-5-4-15,-104 5-5 16,4 0-1-16,0 1-45 16,-4-1-36-16,-16 0-17 15,-16 0 34-15,-16 0 39 0,-15 1 26 16,-11 2 2-1,-4 3 30-15,-3-1 36 0,0 6 13 16,0 0-4-16,-7 3-24 16,-8 2-9-16,-3-4-14 15,0 1-18-15,2-4-1 16,-4-1-8-16,4-4 2 16,-2-4 5-16,3 0 1 15,5 0 16-15,5 0-10 16,5-10-5-16,0-4-3 15,2 0-5-15,26-1 1 16,6-2 0-16,8 0-5 0,-5 2-2 16,-2 8 0-1,-10 3-8-15,-1 4-11 0,-5 0-2 16,7 10 20-16,3 1-2 16,6 3 4-16,14 2-7 15,7-2 3-15,7-2-24 16,-6-3 5-16,-15-3 12 15,-16-5 12-15,-10-1 3 16,-3 0 41-16,-4-11 5 16,-2-4-14-16,2-6-12 15,-6-2 3-15,-3 0-2 16,0 1 5-16,5 0-25 16,4 1-4-16,4 4-5 15,2 2-28-15,3 4-27 16,3 7-49-16,0 1-98 15</inkml:trace>
  <inkml:trace contextRef="#ctx0" brushRef="#br0" timeOffset="48495.4029">27385 11229 84 0,'0'0'427'15,"0"0"-420"-15,0 0 24 16,5 57 33-16,-5-36 4 15,0 2-24-15,0-2-39 16,0-1-3-16,0-6-2 16,0-5-2-16,0-3-19 0,0-3-32 15,0-3-64-15,-11 0-35 16,-7-11-9-16</inkml:trace>
  <inkml:trace contextRef="#ctx0" brushRef="#br0" timeOffset="48780.7815">27257 11207 201 0,'0'0'129'16,"0"0"-101"-16,0 0 37 16,0 0-20-16,0 0-44 15,0 0 5-15,133-14-3 16,-104 23 5-16,6 6-7 16,6 0 0-16,0 3 0 15,-4 4 2-15,-5 0-2 16,-13 2-1-16,-13-1 7 0,-6-3 2 15,-12-1 18-15,-31-2 2 16,-11-3 27-16,-6 0-2 16,-10-4-6-16,3 3-6 15,-5-3-1-15,-2 0-19 16,5 0-15 0,3-3-7-16,11 0-5 0,5-2-53 15,9-1-49-15,19-4-124 16</inkml:trace>
  <inkml:trace contextRef="#ctx0" brushRef="#br0" timeOffset="48923.4657">27085 11500 201 0,'0'0'63'16,"0"0"-63"-16,0 0-9 15,0 0-180-15</inkml:trace>
  <inkml:trace contextRef="#ctx0" brushRef="#br0" timeOffset="51440.7485">20898 9621 258 0,'0'0'25'0,"0"0"47"0,0 0 22 16,0 0-61-16,155 0 13 16,-108 0 14-16,2 0-17 15,2 0-4-15,7 0-13 16,0 0-7-16,6 0-9 16,6 0-6-16,-6 0-4 15,-3 0 1-15,-10-2-1 16,-8 2-6-16,-14 0-23 15,-10 0-30-15,-6 0-48 16,-11 0-60-16</inkml:trace>
  <inkml:trace contextRef="#ctx0" brushRef="#br0" timeOffset="51749.2657">20949 9791 432 0,'0'0'55'0,"0"0"-47"16,0 0 44-16,0 0-9 16,0 0-17-16,0 0-4 0,36 10-2 15,4-7 2-15,5-3-7 16,8 0 2-16,2 0-6 15,5 0-8-15,6 0 3 16,4-1-1-16,3-2-5 16,2-1 1-16,-5-3-2 15,-6 3-6-15,7-5-64 16,0 0-59-16,7-3-82 16</inkml:trace>
  <inkml:trace contextRef="#ctx0" brushRef="#br0" timeOffset="52534.9048">22529 9549 333 0,'0'0'99'15,"0"0"-92"-15,0 0 1 16,0 0 25-16,0 0-13 16,0 0 4-16,-7 25-4 15,15-18-8-15,13-4 2 16,4 0 9-16,5-3 0 16,0 0-3-16,1 0-5 15,-6-3-4-15,-7-3 0 16,-4-4 5-16,-7 3 1 0,-7-3-5 15,0 3-3-15,-7 0-9 16,-19 5-2-16,0 2 1 16,-3 0-1-16,4 0 2 15,0 2-6-15,8 5-1 16,7-2-2-16,-1 0 3 16,11 0-9-16,0 1-27 15,0 2 33-15,11 0-5 16,16-4-15-16,3 1 12 15,2 0 10-15,-8-3 5 16,-6-1 2-16,-11 1 9 16,-7-2 3-16,0 0 9 0,0 0 9 15,0 0 1 1,-6 0-21-16,-16 0 6 0,-8 0-14 16,2 0 8-16,3-3-2 15,5-1 0-15,7 1-1 16,4-2 6-16,4 3-3 15,1 0-6-15,4 2 2 16,0 0-6-16,0-3 0 16,12 1-1-16,19-1-7 15,13-2-3-15,8 2-6 16,3 2 0-16,6 1 8 16,2 0 0-16,-5 4-1 15,-6 6 7-15,-19 5 3 16,-18-1 0-16,-15 8-5 15,-3 0 4-15,-35 1 1 0,-17 2 6 16,-7-3 13-16,-9-3 9 16,-4 1 6-16,3-3-1 15,6-1-13-15,12-3-11 16,17-4-9-16,10-5-2 16,14-1-22-16,3-1-39 15,10-2-67-15,0-2-89 16</inkml:trace>
  <inkml:trace contextRef="#ctx0" brushRef="#br0" timeOffset="61000.1858">19944 8373 338 0,'0'0'0'15,"0"0"6"-15,0 0-6 16,0 0 25-16,0 0-16 16,-157-35-5-16,97 35-3 15,-3 3 7-15,4 5-7 16,10 1 15-16,11 5-3 15,18 2-13-15,14-2 0 16,6 3-2-16,17 0-1 0,30 4 2 16,14-1 0-1,12-2-7-15,6 1-7 0,8-2 7 16,-7-3 3-16,-13 1 5 16,-19-5 6-16,-24-3 14 15,-21 1 2-15,-3-3 12 16,-24 3 22-16,-24 1 8 15,-10-1-30-15,-8 1-12 16,4-3-12-16,4-4-6 16,2 1-4-16,11-3-29 15,7 0-53-15,14-9-50 16,9-5-72-16</inkml:trace>
  <inkml:trace contextRef="#ctx0" brushRef="#br0" timeOffset="61211.8379">19815 8290 491 0,'0'0'15'0,"0"0"45"16,0 0-5-16,0 0-41 16,0 0-13-16,47 45 23 15,-28-2 15-15,-7 4-15 16,-2 6-20-16,2 0-4 15,-3 0 2-15,0-2-2 16,-2-4-30-16,-3-7-49 16,-3-6-52-16,-1-8-73 0</inkml:trace>
  <inkml:trace contextRef="#ctx0" brushRef="#br0" timeOffset="61864.2903">20224 8722 22 0,'0'0'498'16,"0"0"-497"-16,0 0 14 16,0 0 1-16,90-70-15 0,-49 41 0 15,-1-6 4-15,-8-3-2 16,-4-1-3-16,-7-2-3 15,-9 1 3-15,-11-1 8 16,-1 4 0-16,0 5 37 16,0 8-38-16,0 10 24 15,0 6 13-15,0 8-28 16,-9 0-16-16,-8 12-2 16,-9 13 1-16,4 9 0 15,-1 9-2-15,10 1 3 16,4 2 5-16,9 0-5 15,0 0 3-15,0-4-3 16,6-5 0-16,18-7-10 16,3-10-3-16,1-8-1 15,-3-8-12-15,5-4 21 0,3-5-19 16,1-15 7-16,7-9-5 16,-8-6 6-16,1-7 6 15,0-5-1-15,-1-4 1 16,-3 1 0-16,-11 4 4 15,-9 8 6-15,-7 18 16 16,-3 8 16-16,0 9 12 16,0 3-30-16,-3 4-9 15,-19 13-4-15,-3 9 28 16,0 5-15-16,5 6 8 16,7 1-2-16,5-1-8 15,8 1 1-15,0-4-2 0,8-1-1 16,22-5-5-1,2-5 5-15,3-7-6 0,-2-5-3 16,-3-3-2-16,1-7-5 16,0-1-25-16,1-3-54 15,-6-11-60-15,-10-9-187 16</inkml:trace>
  <inkml:trace contextRef="#ctx0" brushRef="#br0" timeOffset="62041.1352">20533 8528 502 0,'0'0'74'0,"0"0"-62"16,0 0 18-16,0 0-30 16,173-8 0-16,-93 4-1 15,0-1-31-15,-2-3-66 16,-6 2-126-16</inkml:trace>
  <inkml:trace contextRef="#ctx0" brushRef="#br0" timeOffset="62367.1185">21663 8570 518 0,'0'0'35'15,"0"0"-21"-15,0 0 40 16,0 0-24-16,0 0-6 15,175 0-5-15,-120 0-6 16,-4 0-12-16,-14 0-1 16,-7 0-13-16,-12 0-34 15,-8 0-55-15,-10 0-10 0,0 0-105 16</inkml:trace>
  <inkml:trace contextRef="#ctx0" brushRef="#br0" timeOffset="62571.0047">21610 8688 331 0,'0'0'48'15,"0"0"-19"-15,0 0 50 16,0 0-37-16,0 0 15 16,0 0-4-16,125 7-18 15,-83-7-14-15,-5 0-8 16,-6 0-13-16,-7-2 0 0,-3-1-16 15,-8-4-53-15,-13 2-68 16,0-4-174-16</inkml:trace>
  <inkml:trace contextRef="#ctx0" brushRef="#br0" timeOffset="65197.9454">22558 8712 328 0,'0'0'43'16,"0"0"-30"-16,0 0 20 15,0 0 46-15,0 0-37 16,156-38-4-16,-122 16-3 16,-3-4-1-16,-4-4-9 0,-2-4-13 15,-4-4-6-15,-6 0-4 16,-10-4 1-16,-5 3-2 16,0 0-1-16,-15 5 1 15,-8 8-1-15,4 6 5 16,2 8-2-16,4 8 1 15,-3 4-4-15,-7 6-3 16,-6 14 1-16,-3 11-4 16,7 7 5-16,11 8-4 15,10 1 5-15,4 2 3 16,0 0 4-16,30-7-7 16,7-5-4-16,14-7 4 0,4-10 0 15,-1-6-3 1,1-6 3-16,-5-8 3 0,-2 0 0 15,-2-6 2-15,-7-10 0 16,-3-6 0-16,-9-6-5 16,-6-1 0-16,-12 0-2 15,-3 12-6-15,-6 5 7 16,0 9-6-16,0 3-15 16,-15 0 17-16,-14 12 1 15,-2 7 4-15,3 3 8 16,7 0-3-16,13-3-5 15,8 1 0-15,3-5 0 16,32-3-3-16,14-2 3 16,9-5 6-16,9-5-3 15,9-2-3-15,-4-11 0 0,-9-7 0 16,-10-3 0 0,-16-5 0-16,-14-3-3 0,-13 0 2 15,-10 2 2-15,0 5-2 16,-3 6 1-16,-14 8-6 15,-6 5 6-15,1 3-7 16,-4 2 5-16,10 0 0 16,0 10-1-16,11 2-8 15,5 4-1-15,0 2 12 16,25 1 4-16,10 2-4 16,5-1-4-16,1 2 3 15,-3-2-3-15,-11-4 4 16,-12-3-2-16,-11-4 1 15,-4-4 1-15,0 2-7 0,-16-4 6 16,-17-3 0-16,-10 0-10 16,-5 0-19-16,5-2-15 15,6-7 6-15,14 3 16 16,8-4 18-16,15 3 5 16,0 0-5-16,11-5 5 15,23 2 7-15,17-2-7 16,11-4 3-16,6 1-1 15,6-2 5-15,1-2 7 16,-7-1 4-16,-6 3 1 16,-16-1-7-16,-17 6-9 15,-20 2 4-15,-9 4 9 16,0 3 13-16,0 3-12 0,-19 0-17 16,-8 0-7-16,-1 0 7 15,2 9-7-15,9-1 7 16,9 4-6-16,8 1-1 15,0 3 5-15,0 4 2 16,24 2-5-16,6 2 3 16,7 2 2-16,2-2 0 15,2-2 3-15,-8-3 0 16,-10-4 4-16,-13-3 13 16,-10-6-12-16,0 0-6 15,-19-3-2-15,-24-1 0 16,-14-2-3-16,0-2-24 0,4-10-41 15,11-5-27 1,12-7-87-16</inkml:trace>
  <inkml:trace contextRef="#ctx0" brushRef="#br0" timeOffset="65428.5545">24366 8349 375 0,'0'0'12'16,"0"0"27"-16,0 73 33 0,8-31-28 16,17 0-9-16,5 2-8 15,-1-2-18-15,-3-2-8 16,-5-7-1-16,-9-8-7 16,-12-8-32-16,0-6-20 15,0-10-47-15,-24-1 9 16,-3-8 9-16,-6-13-68 15</inkml:trace>
  <inkml:trace contextRef="#ctx0" brushRef="#br0" timeOffset="65998.1049">24305 8531 34 0,'0'0'211'16,"0"0"-179"-16,0 0-5 0,0 0-1 16,0 0 8-1,0 0 4-15,179-7-3 0,-114 7-5 16,0 0 12-16,2 0-17 15,-1-7-10-15,-8-2-10 16,-8 0-5-16,-11-5 6 16,-8-6-6-16,-11 0 0 15,-10-3-4-15,-8 1 4 16,-2 0 2-16,0 2 5 16,-2 9 2-16,-10 2 4 15,-4 4-13-15,-1 5 0 16,-5 0-8-16,-9 12 4 15,4 4 4-15,2 9 0 16,8 3 0-16,8 3 6 16,9 2 0-16,0-3-6 15,0 2 1-15,2-2 0 16,7-6 5-16,-6-3-4 16,-3-6-2-16,0-5 0 0,0-6 0 15,1-4 4-15,5 0-1 16,0-2 18-16,10-13-12 15,6-5-6-15,19-2-4 16,4 1 1-16,3 2-6 16,-6 8-3-16,-10 5 4 15,-3 4-8-15,-4 2 0 16,-7 0 11-16,-3 5 0 16,-2 9 2-16,-4 2 10 15,0 2-3-15,4 1 3 16,-2-2-3-16,1 0-4 0,1 0 5 15,1-6 4 1,5-3-11-16,-5 0 1 0,2-5 0 16,-3 0-2-16,7-3-5 15,2 0-39-15,11 0-76 16,0-9-255-16</inkml:trace>
  <inkml:trace contextRef="#ctx0" brushRef="#br0" timeOffset="66597.7088">25743 8570 336 0,'0'0'54'0,"0"0"-53"16,0 0 62-16,0 0-18 0,0 0-2 16,42-52 8-1,-42 45 1-15,-9-1-22 0,-21 4-12 16,-12 0-15-16,-15 4 7 15,-11 0-9-15,-7 4-1 16,5 5 2-16,6 4-1 16,13 3 3-16,11 1-3 15,13 3-1 1,11-1-1-16,16 1-1 0,0 2-2 16,22-6 4-16,19-2-5 15,6-6-8-15,10-5-5 16,-2-3 10-16,-6 0 3 15,-9-5-4-15,-4-6 9 16,-6-5 7-16,-5-4-6 16,-5 0 4-16,-5 1 3 15,-5 1 20-15,-5 5 0 16,-2 4-7-16,-3 7 10 0,0 2-9 16,0 0-22-16,0 0-9 15,-8 11 2-15,-13 5 7 16,9 0 0-16,5 2 0 15,7 4-1-15,0-4-3 16,12 2-11-16,21-5-23 16,4-4-38-16,6-5-51 15,-5-6-64-15</inkml:trace>
  <inkml:trace contextRef="#ctx0" brushRef="#br0" timeOffset="67015.0269">25914 8531 266 0,'0'0'17'0,"0"0"55"16,0 0 14-16,0 0-80 16,0 0-1-16,0 0-5 15,30 14 26-15,-25 6-3 16,2 3 4-16,-2 1-3 16,-2-1-20-16,0-2 1 15,-3-4-3-15,0-8 0 16,0-1 1-16,0-5 8 15,-6-3 6-15,1 0-4 16,1 0 1-16,1-10 22 0,3-5-32 16,0-4 2-1,0-4-12-15,31-2 3 0,3 0 3 16,7 6-1 0,2 2 1-16,-4 5-3 0,4 5-7 15,-3 4 0-15,-3 3 10 16,1 0 5-16,-5 13 2 15,-5 3 14-15,-9 4 19 16,-11 1 3-16,-8 1-33 16,0 0 5-16,0-3-13 15,-17-1-2-15,-1-4-2 16,1-2-20-16,-3-4-54 16,4-4-56-16,2-1-95 15</inkml:trace>
  <inkml:trace contextRef="#ctx0" brushRef="#br0" timeOffset="67180.9538">26621 8642 679 0,'0'0'24'16,"0"0"7"-16,0 0 16 15,0 0-47-15,0 0-8 16,0 0-47-16,0-3-49 15,-4 3-64-15,-29 0-93 16</inkml:trace>
  <inkml:trace contextRef="#ctx0" brushRef="#br0" timeOffset="79886.1635">11667 8229 101 0,'0'0'116'0,"0"0"-104"16,0 0 20-16,0 0 7 15,0 0-34-15,-133 28 3 16,114-11-3-16,-1 2 1 16,2 3 2-16,-2 4-8 15,3 2 4-15,1 3-3 16,4 1 4-16,3 6-3 15,0-2-3-15,6 1 1 0,3-1-4 16,0-2-9 0,16-1 1-16,12-1-3 15,4-3 3-15,5-4-5 0,4-4 10 16,2-6 4-16,5-1-5 16,7-11 8-16,4-1 8 15,7-2 2-15,1-2 7 16,-3-9-15-16,-7-2 3 15,-2 0-1-15,-7-2-3 16,-5 0-1-16,-3-5 2 16,-7-2 2-16,-3 0 0 15,-2-5 14-15,-4 3 6 0,-1-3-3 16,-7 1-8-16,-9-3-7 16,-7 2 3-16,0-2 10 15,-7 0 28-15,-26 1-28 16,-9 5 15-16,-4-1-6 15,-5 5-12-15,1 0-3 16,3 6 19-16,-3 2-18 16,5 2-11-16,-4 5 0 15,5 3-6-15,3 1-12 16,0 1-27-16,7 9-20 16,1 2-36-16,8 0-109 15</inkml:trace>
  <inkml:trace contextRef="#ctx0" brushRef="#br0" timeOffset="80366.665">12727 8676 163 0,'0'0'65'16,"0"0"-63"-16,148-13 13 16,-81 7 16-16,0 0-8 0,0-1-1 15,-4 0 13-15,-14 2-16 16,-10 3-9-16,-18-1-7 15,-9 2 4 1,-12 1-7-16,0 0-5 0,-12 0-28 16,-30 0 16-16,-16 4-9 15,-14 8-33-15,-13-2 4 16,-10 4-3-16</inkml:trace>
  <inkml:trace contextRef="#ctx0" brushRef="#br0" timeOffset="80563.5274">12727 8676 12 0,'-195'60'108'16,"168"-48"-77"-16,16-6-4 15,11 0-13-15,0-1 2 16,0-5 12-16,26 3-10 16,13-3 2-16,6 0 5 0,1 0-9 15,-1 0-6-15,-1 0-1 16,-2 0 7-16,1 0 3 16,0 0 7-16,-2 0 7 15,-7 0-14-15,-4-3-14 16,-5 3-5-16,1 0-7 15,5 0-40-15,0-4-91 16</inkml:trace>
  <inkml:trace contextRef="#ctx0" brushRef="#br0" timeOffset="81400.5786">14059 8624 147 0,'0'0'31'0,"0"0"1"15,0 0 13-15,0 0-1 0,0 0-3 16,0 0-13-16,51 2-9 16,-11-5-3-16,11-2-9 15,7-3 4-15,9 1 0 16,3-3-2-16,3-1 6 15,-1 1 11-15,-6 0-7 16,-8 1-5-16,-12 1-7 16,-20 3-1-16,-13 5 0 15,-13-2 1-15,0 2 10 16,-13 0 10-16,-26 0-15 16,-19 0-12-16,-13 2-3 15,-14 5-12-15,-6 3-1 16,-1 0-13-16,5-1 13 15,19 0 10-15,14-1 6 16,20-2 0-16,13-1-3 0,13-3-4 16,8-1 1-16,0-1-18 15,21 0 14-15,18 0 10 16,15 0 0-16,4-3 0 16,3-3 0-16,8-2 0 15,-2 2 0-15,1-3 0 16,-7 1-1-16,-7 1 1 15,-6 0 11-15,-12-1-2 16,-18 6-9-16,-14-1 5 16,-4 3-11-16,-21 0-12 0,-31 0 9 15,-13 0 3 1,-15 7-6-16,0 2 10 16,1-1-3-16,12-1 5 15,17-1 6-15,15 1-5 0,20-3-1 16,10-2-5-16,5 0 1 15,0 0-1-15,21-2 1 16,21 0 4-16,10 0 0 16,5 0 0-16,7 0 0 15,1-4-2-15,0-1 2 16,3 1 0-16,4 0 0 16,7 3-7-16,13 1-37 15,6 0-73-15,6 0 63 16</inkml:trace>
  <inkml:trace contextRef="#ctx0" brushRef="#br0" timeOffset="81831.092">15397 8637 304 0,'0'0'47'0,"0"0"-43"0,0 0-1 16,0 0 18-16,0 0-11 16,0 0 8-16,114 0-8 15,-64 0-3-15,0 0-4 16,5-2-1-16,-5-3-1 15,-2 2 1-15,-13 2-4 16,-18-2-7-16,-12 3-24 16,-5 0-6-16,-25 0-48 15,-29 0 73-15,-19 0 3 16,-11 3 11-16,0 1 10 16,9 1-10-16,21-3 28 15,24 1 10-15,18-1-9 16,12-2-29-16,0 0-6 0,37 0 2 15,23 0-7 1,16-5-43-16,3-2-207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1:47.060"/>
    </inkml:context>
    <inkml:brush xml:id="br0">
      <inkml:brushProperty name="width" value="0.05292" units="cm"/>
      <inkml:brushProperty name="height" value="0.05292" units="cm"/>
      <inkml:brushProperty name="color" value="#FF0000"/>
    </inkml:brush>
  </inkml:definitions>
  <inkml:trace contextRef="#ctx0" brushRef="#br0">6076 3419 201 0,'0'0'43'0,"0"0"-37"15,0 0 20-15,0 0 34 16,0 0-31-16,0 0-6 16,0 0 6-16,20 0-4 15,-14 0 1-15,6 0-9 16,4 0-7-16,11 3 7 16,10 0-8-16,14 2 5 15,8-4-2-15,12 4 21 16,6-2-24-16,4 0-6 0,8 0 2 15,2-3-1-15,2 0-4 16,-7 0-5-16,-14 0 4 16,-17 0-21-16,-19 0-17 15,-11 0-26-15,-23 0 3 16,-2 0 21-16,-14 0 11 16,-35-3-13-16,-18 3-1 15,-18 0-1-15,-14 0-8 16,-5 5-10-16</inkml:trace>
  <inkml:trace contextRef="#ctx0" brushRef="#br0" timeOffset="178.6136">6182 3493 93 0,'0'0'71'0,"0"0"-48"15,0 0-16-15,0 0 31 0,0 0-16 16,0 0 13-16,-37 29 7 16,98-29-7-16,6 0-23 15,9 0 1-15,3-5-4 16,-4 0-3-16,1-1 10 15,0 0 5-15,0 1-17 16,-3-1 3-16,-10 2-5 16,-8 2 4-16,-21-1-6 15,-13-1-8-15,-12 3-12 16,-3 1-7-16,-6 0-36 16,0 0-46-16</inkml:trace>
  <inkml:trace contextRef="#ctx0" brushRef="#br0" timeOffset="1687.8548">5235 5476 276 0,'0'0'42'0,"0"0"-41"16,0 0 10-1,0 0 34-15,0 0-14 0,0 0-17 16,-24 0-7-1,24 0-2-15,0 0-5 0,0 0 0 16,0 0 1-16,0 0-1 16,6 0 4-16,19 0 0 15,11 0 2-15,9 0 0 16,15 0 0-16,11 0 3 16,10 0-3-16,10 0-1 15,13 2-2-15,14 1 1 16,15 0-3-16,19-1 1 15,15 3 0-15,16-1-2 16,16 2 2-16,11 1-1 16,8-1 0-16,-5 0-1 15,-10-1 3-15,-9-2-3 16,-12-1 2-16,-9-1-2 0,-13-1 0 16,-20 0 0-16,-24 0 0 15,-25 0 1-15,-22 0-1 16,-20 0 1-16,-25-1-1 15,-9-1 3-15,-12-1 4 16,-2 3 40-16,-1-2-14 16,0 2-12-16,0-2-10 15,0 2-11-15,0 0 0 16,0 0-13-16,0 0-21 16,-4 0-71-16,-22-1-109 15</inkml:trace>
  <inkml:trace contextRef="#ctx0" brushRef="#br0" timeOffset="3970.3665">5153 5438 184 0,'0'0'11'0,"0"0"1"16,0 0 39-16,0 0-22 15,0 0-9-15,0 0-7 16,0-2 6-16,0 2-18 15,0 0 10-15,20 0-9 16,15 0 0-16,16 0 0 16,15 0 4-16,14 0-4 15,16 5 2-15,9 0 2 16,9 2 2-16,8-1-2 0,2 2 0 16,4 1 19-1,2-1-19-15,-5 3-5 0,-2-5 0 16,-1 4 4-16,-6-5-5 15,-4 0-1-15,-18-3-3 16,-18-2 3-16,-24 2-7 16,-19-2 5-16,-15 0 1 15,-15 0 2-15,-3 0 1 16,0 0 12-16,0 0 9 16,0 0 1-16,0 0-23 15,-5 0-4-15,-8 0-37 16,-2 0-59-16,-6 0-129 0</inkml:trace>
  <inkml:trace contextRef="#ctx0" brushRef="#br0" timeOffset="9420.1587">10496 11084 366 0,'0'0'4'16,"0"0"5"-16,0 0-9 15,0 0 21-15,0 0 1 16,0 0-4-16,0 0-10 15,-48-37 5-15,41 30-11 16,-11 3 10-16,-6 0-7 16,-10 1 0-16,-7 1-2 15,-5 0-3-15,-9 2 0 0,-6 0 0 16,-4 0 0 0,-3 2 0-16,1 6 1 0,3 4 1 15,-5 0-2-15,0 3 0 16,1 4 0-16,-2 2-2 15,1 4 4-15,-1 4-4 16,6 1 4-16,1 4-1 16,2 3 1-16,12-1-2 15,1 1 0-15,8 1 1 16,1-1 0-16,8 2 4 16,8-1-5-16,9-1 4 15,6 0-6-15,5-4 4 16,3 1-2-16,0 3 0 15,0 1 0-15,3-4-2 0,19 2 1 16,1-4 1-16,8 0 0 16,6 0 0-16,-2-3 0 15,5 1 0-15,-3-3-1 16,2-2 1-16,3-2 2 16,3-1-2-16,1 0-2 15,1-5 2-15,0-1 1 16,-1-5-1-16,-1 1 1 15,2-4-1-15,3-3 2 16,3-2-2-16,1 0 4 16,-3-3-1-16,3 0-1 15,-4 0-2-15,1-3 2 16,-5-3-4-16,0 0 3 0,-1 1-1 16,-3-4 0-16,-6 2 1 15,1-1-1-15,-1-2 0 16,-2-1 2-16,8-5 5 15,0 3 0-15,3-3-7 16,2 0 3-16,8-3 2 16,2 1-4-16,4-1 0 15,9 0 2-15,-1 0-3 16,1-1 4-16,-8 3-4 16,-6-5 2-16,-13 1 0 0,-4 0 11 15,-3-7 4 1,-3 2 3-16,5-5-8 0,-4-3-6 15,-1 2 0-15,-3-7-4 16,-2-1-1-16,-5-2-1 16,-7-2 4-16,2 2 5 15,-6 0 5-15,-6 3-6 16,-6-2 7-16,0 0-11 16,0 0 6-16,-18-3-2 15,-12 2-3-15,-4 3 5 16,-8 1-4-16,-4 2 0 15,-9 6 4-15,-14-1-8 16,-8 6-2-16,-11 4-3 16,-11 6-9-16,-1 7-3 15,-1 5-22-15,4 3-58 0,6 9 1 16,3 8-97 0</inkml:trace>
  <inkml:trace contextRef="#ctx0" brushRef="#br0" timeOffset="12466.9191">11474 12148 415 0,'0'0'1'0,"0"0"5"0,0 0-6 16,159-11 15 0,-79 4-9-16,8-2 5 0,0 0-7 15,-10 4 6-15,-16 0-10 16,-19 1-1-16,-23 3-10 15,-7 1-5-15,-13 0-5 16,0 0-15-16,-13 0 12 16,-24 0 14-16,-23 4-12 15,-10 7-1-15,-14-2-5 16,-4 4 0-16,-7 1 18 16,2 0 10-16,7 0 0 15,17-3 9-15,23-1 17 16,22-3 2-16,18-5-14 15,6-1-11-15,0-1-1 16,27 0 27-16,28 0 13 16,24-6-14-16,17-5-21 15,8-3-4-15,17 0-3 0,13 2-21 16,8 0-63-16,9 3-47 16</inkml:trace>
  <inkml:trace contextRef="#ctx0" brushRef="#br0" timeOffset="13884.3834">24328 12173 201 0,'0'0'28'16,"0"0"-14"-16,0 0 38 15,0 0-1-15,0 0-13 16,0 0 4-16,-5-1-8 15,5 1 8-15,0 0-2 16,0 0-12-16,0 0-6 16,0 0-3-16,0 0 4 0,0 0-1 15,19-1-11 1,13 0-7-16,6-1-4 0,4 2 0 16,3 0 2-1,-6 0-1-15,2 0-1 0,-6 0 0 16,-3 0 0-16,-6 0-2 15,-14 0 0-15,-5 0-13 16,-7 0 8-16,0 0-23 16,0 0-16-16,-35 0-7 15,-17 0 30-15,-22 0-32 16,-8 0-24-16,1 0-26 16,4 0 52-16,10 0 34 15,9 0 15-15,16 4 3 16,10-1 1-16,19-2 5 0,12-1 15 15,1 1 16 1,0 1 10-16,14-1-3 0,24 3 3 16,15-1-14-16,6-1-7 15,-1 0-4-15,6 0 3 16,-3-1 9-16,-5-1 11 16,-6 0-11-16,1 0-4 15,-15 0 3-15,-10 0-17 16,-10 0-8-16,-12 0-7 15,-4 0-5-15,0 0-15 16,-14-4-52-16,-31-2-74 16,-29-2-148-16</inkml:trace>
  <inkml:trace contextRef="#ctx0" brushRef="#br0" timeOffset="19898.5319">12884 12087 236 0,'0'0'100'0,"0"0"-86"15,0 0 5-15,0 0 31 16,0 0-9-16,0 0-15 16,0 0-13-16,-12 0-5 15,12 1-7-15,0 1 0 16,12 2 1-16,16 3-1 15,11 4 2-15,10-1 4 16,6 2-7-16,7 1 12 0,-3-2-12 16,8 1 0-1,8-2 0-15,10 1 0 0,10 2 0 16,13-3 2-16,10 0 13 16,7 1-6-16,14-3-2 15,7 0 1-15,-4 1-8 16,-4-3 4-16,-14 1-4 15,-8 0 0-15,4 1-10 16,-7 0-4-16,5-5 5 16,-2 3-3-16,-6-1 4 15,1-2 4-15,2 0 4 16,5-2 0-16,5 1 0 16,-3-1 4-16,-6-1-4 0,-16 2 0 15,-8-2-2-15,-12 0 2 16,-6 3-2-16,2-3 2 15,-2 0 0-15,3 0 0 16,5 0-1-16,8 0 2 16,5 0-1-16,5 0 3 15,-5 0-3-15,-14 0 1 16,-20 0 7-16,-12 0-8 16,-14 0-9-16,-5 0 9 15,-7 0 0-15,-7-3-3 16,-3 1 1-16,-6-1-2 15,-4 2 2-15,-1-2 0 16,0 2-1-16,0-1-1 16,0-3-26-16,0 2-13 0,0-3-104 15</inkml:trace>
  <inkml:trace contextRef="#ctx0" brushRef="#br0" timeOffset="23835.656">5336 10764 179 0,'0'0'5'15,"0"0"2"-15,27 55-5 0,-15-42 6 16,-1-6 2 0,7-2 5-16,-1-3 3 0,3-2 0 15,14 0 12 1,9-10-4-16,7-7-13 0,11-3-5 16,15-6 3-16,0-7-3 15,12-6 17-15,3-2 2 16,7-5 8-16,-7 0-6 15,-13 6-3-15,-9 9 0 16,-23 7-6-16,-18 10-6 16,-16 5 1-16,-7 6 2 15,-5 3 1-15,0 0 3 16,0 0-9-16,0 0-12 16,0 0-5-16,0 0-27 15,0 0-14-15,0 0-33 0,-3 0-154 16</inkml:trace>
  <inkml:trace contextRef="#ctx0" brushRef="#br0" timeOffset="28026.7744">26855 8229 132 0,'0'0'34'0,"0"0"-5"16,0 0 7-16,0 0-12 16,159 0 8-16,-104 0-10 15,7 0-8-15,1 0 5 16,-3 3-5-16,-4 0-6 15,-5 0 0-15,-5-1 4 16,-5 1-7-16,-10-3-5 16,-7 2 3-16,-12-2-3 15,-6 0 0-15,-6 0 4 16,0 0-4-16,-6 0-11 16,-30 0 9-16,-19 0 2 15,-15 0 1-15,-15 0-1 16,-8-2-1-16,-5 2-16 0,5 0 4 15,10 0 11-15,14 0-2 16,19 0 4-16,12 0 2 16,13 0-2-16,10 2-4 15,10-1-2-15,5 0-7 16,0 1 6-16,8 1 7 16,23 2 6-16,17-2 5 15,12 3 3-15,11-2 1 16,4 0-8-16,4-1 4 15,-4 0-5-15,-7 2 0 16,-11-1 1-16,-10-2-2 16,-9 0-5-16,-16-1 12 15,-10-1-9-15,-12 0 8 0,0 0 9 16,-9 0-10-16,-31-1-3 16,-12-6-7-16,-11 3-9 15,0-1-6-15,5 2 2 16,11 3 1-16,11 0 11 15,16 0 2-15,10 0-2 16,7-2-4-16,3 0-7 16,0 2-2-16,16 0 14 15,24 0 6-15,8 0-4 16,5 2 2-16,-1 2-1 16,1 0-3-16,-3 1 3 0,-3-4 0 15,-2 3 0 1,-6-1-3-16,-10 0 0 0,-3-3-3 15,-10 1 2-15,-3-1 2 16,3 0-2-16,1 0 1 16,8 0-31-16,13 0-162 15</inkml:trace>
  <inkml:trace contextRef="#ctx0" brushRef="#br0" timeOffset="36019.0843">10739 10599 277 0,'0'0'28'0,"0"0"-19"15,0 0 7-15,0 0 6 16,0 0-11-16,0 0-10 16,0 0 0-16,0 0 0 15,-27 36 11-15,16-2 5 16,-2 10 5-16,1 10 1 16,-7 1-7-16,7 1-9 15,-4-6-2-15,-5-6 1 16,4-4-6-16,-5-4 1 15,-2-3-3-15,3-7 2 16,3-2-10-16,-1-7-16 0,4-2-32 16,-1-7-40-1,-7-6-99-15</inkml:trace>
  <inkml:trace contextRef="#ctx0" brushRef="#br0" timeOffset="36602.7881">10236 11023 326 0,'0'0'23'0,"0"0"-22"16,0 0 11-16,121 60 17 0,-75-36 0 16,-1 6-17-16,1-3-7 15,-2 1 0-15,0-5 5 16,-2-2-10-16,-9-2-3 15,-2-2 3-15,-5-7 3 16,-11-5-2-16,1-3-2 16,2-2 4-16,1 0 9 15,11-6 9-15,0-8-16 16,3-5 8-16,-6-2-10 16,-2-6 0-16,0-1-3 15,-1 0 2-15,-4-1-2 16,-6 0 0-16,-3 5 0 15,-8 0 0-15,-3 6 1 16,0 5-2-16,0 3 1 16,0 5 0-16,0 0 4 0,-15 0-3 15,-9 2-1-15,-13-1 0 16,-9-1 0-16,-11 1 0 16,-9 1 0-16,1 0 3 15,0 3-1-15,3 0 1 16,1 0-3-16,5 0 4 15,4 5-3-15,-1 0 11 16,0-2-12-16,3 1 3 16,2 1-1-16,6 0 4 15,2 0-5-15,7-1-1 16,8 1 2-16,2 0-4 16,8-1 2-16,2 2 0 15,1-2-2-15,2-1-17 16,1 2-31-16,-2 0-45 0,7-3-76 15</inkml:trace>
  <inkml:trace contextRef="#ctx0" brushRef="#br0" timeOffset="43545.8778">9592 12320 271 0,'0'0'61'0,"0"0"-61"16,0 0 0-16,0 0 6 16,0 0 3-16,0 0-1 15,0 0-5-15,58-17-1 16,-50 11 3-16,-4 2-5 15,-1-4 10-15,-3 1 3 16,0 2 2-16,0-1-10 0,0 4 6 16,-7 1-9-16,-10 1-2 15,1 0-1-15,-5 0 0 16,-3 0 1-16,-3 3 0 16,3 6-5-16,-1 3 5 15,3-1 3-15,-1 6-1 16,5-1 0-16,5 5 0 15,4 2-1-15,3 2 1 16,6 3-1-16,0 1-2 16,0 0 3-16,19-1-8 15,4-1 12-15,5-2-12 16,5-1 7-16,1 0-1 16,3-2 3-16,4 0-3 0,-2-1 0 15,4 0 0-15,0-3 1 16,-3 2-1-16,5-4 1 15,3 1-1-15,-3-2 1 16,5-2-1-16,0 0 3 16,-1-2-2-16,1 2-1 15,-3-3 7-15,3 1-6 16,5-3 3-16,4 1-2 16,0-4 6-16,7 3 2 15,-6-3-8-15,5-1 5 16,1 0-5-16,11 0-2 15,9-4 3-15,3 0-1 16,8 0 4-16,-5 0 6 16,4 0-11-16,-4 0 6 0,8 0-5 15,2 0 2 1,2-2-2-16,4 0-1 0,2-1 4 16,5-1-4-16,2 1-1 15,6 0 0-15,5-4 0 16,5 4 0-16,12-3 2 15,13 1-2-15,13 4 0 16,10 1 2-16,7 0-1 16,0 0-1-16,4 9-1 15,5 2 1-15,3 1 6 16,-6 3-2-16,-8 2-4 16,-5 0-2-16,-13 0 0 15,-14-1 1-15,-17-3 1 16,-24 0-3-16,-20-3 2 15,-23-2 2-15,-15-3 0 0,-13 0 1 16,-16-3-1-16,-10-1 1 16,-7-1-1-16,-5 0 10 15,0 0-8-15,5 0 7 16,4 0 3-16,7-4-6 16,6-6-7-16,2-4 0 15,2 0-10-15,7-5-3 16,4 2 3-16,9 2 5 15,7-1-4-15,11 1 2 16,10 0-3-16,14 5 4 0,16-3-1 16,8 4 4-16,7 4 3 15,2-1 1-15,3 3 0 16,11-2-1-16,8 3 4 16,4-1 4-16,4 3-2 15,-1-1-3-15,1 1 0 16,0 0-1-16,2 0-2 15,-5 0 5-15,2 0-3 16,-2 0 10-16,-8 0-9 16,0 0 8-16,-7 4 9 15,2 1 3-15,-1 2 10 16,-8 0 0-16,-5 1-8 16,-4 0-7-16,-3 1 4 15,-9 2-6-15,-2-1-5 0,-10 0 8 16,0 1-14-16,3-1 14 15,0 2-13-15,0-2 3 16,1 0-9-16,-5 0 0 16,-8 0 0-16,0 0 7 15,-4-1-7-15,0 1 0 16,7-3-2-16,5 4 4 16,-1-1-2-16,-5-2 0 15,1-1 0-15,-6 3 0 16,1-1 0-16,-4-1 2 15,-1-1-2-15,-5 2 0 16,-4-4 0-16,-5 3 0 16,0-3 0-16,-5 1 7 0,2-3-7 15,-2 4-6-15,-3-2 6 16,2 0 0-16,-5 0 7 16,-2 0-6-16,-4 0-1 15,-2-3 0-15,-8 1 0 16,-2 1 0-16,-9-4 2 15,1 3-2-15,2-3 3 16,2 0-3-16,7 0 1 16,1 0-5-16,6 0 9 15,-3 0-9-15,2 0 9 16,-3 0-5-16,-2 0 0 16,-2 0 0-16,-7 0 1 15,-5 0 0-15,-8 0-1 16,-6-3 0-16,10 3 8 15,-6-4-6-15,7 1-2 0,7 1 0 16,-2-1 2-16,7-2-5 16,-4 3 3-16,5-3-2 15,-6 3 2-15,3-2 3 16,-2 1-3-16,-1-2 0 16,5 2-1-16,-1 0 1 15,4-1 0-15,0 1 0 16,-2-1-1-16,-4 1 1 15,5 0 0-15,-4 1 1 16,-2-1-1-16,5 1 0 16,-4 0 7-16,4 0-7 15,-3-3 1-15,-2 2-1 0,0-1 0 16,-1 1 0 0,3-2 0-16,1 0 0 0,-5 2 0 15,2-1 0-15,-5 2 0 16,2-1 0-16,3-1 0 15,1 0 0-15,-3 0 1 16,2 0-1-16,0-1 0 16,1 2 0-16,4-3 1 15,6 0-1-15,-5 1-1 16,-2-1 1-16,1 0 0 16,-8 1 0-16,2 0 1 15,-3 1-1-15,-2-1 0 16,4 0-1-16,-4 1 2 0,-2-2 2 15,-1 2-3-15,-8 0 2 16,2-2 2-16,-3 4 2 16,3-3-4-16,0 2-1 15,-2 0-1-15,2-2 0 16,0-1 2-16,0 1-4 16,-1-1 2-16,0 2 0 15,-2-1 6-15,3 0-4 0,0 1-1 16,2-1-1-1,0-2-2-15,-2 2 2 0,2 0 0 16,-3-2 1 0,3 1-1-16,1 0 1 0,-4 0 2 15,-3 1-3-15,5-1 2 16,-5 1-2-16,2-1 1 16,1 0 1-16,1-2 3 15,2 3-4-15,0-2-1 16,2-2 4-16,-1 3 2 15,0-3-4-15,-2 2-1 16,-5 0 3-16,4 2-2 16,-2-4-2-16,1 2 0 15,6-1 1-15,-3 0 0 16,2 0-1-16,-1 2 1 16,-3-1 1-16,-2 1-1 15,2-1 0-15,6-2-1 16,2-1 0-16,-1 2 5 0,-1-1-4 15,-5 2-2-15,-1 0 2 16,-3 2-3-16,-5 0 5 16,-1 1-2-16,-4-1 0 15,4 2-1-15,-5 0-1 16,4-2 1-16,-4-1-5 16,5 0 10-16,3-2-8 15,-3-1 3-15,4 2-1 16,-5-2 1-16,-1 1 0 15,-2-1 0-15,-1-1 0 16,-4 3-1-16,5-1 0 0,-2-2-3 16,-2-1 2-1,4 2 0-15,1-2 2 0,-5 2 0 16,-1-1 0-16,3-2 0 16,-3 0-3-16,0 2 3 15,0 0-2-15,0 1 1 16,0-1 1-16,0 0 0 15,0 2-8-15,0-2 1 16,-3-1 7-16,-4 3 0 16,2-1-1-16,-4 0 1 15,0-1-2-15,-3 1 0 16,-4-4 0-16,-1 1-4 16,-3 1 6-16,2 0 1 15,4-1-1-15,-5 2-1 16,2-1 1-16,3 2 0 0,2 0-1 15,0 2-2 1,3 3 3-16,-2-1-1 0,5 2 1 16,-1 3-5-16,1 0 5 15,0-4 0-15,0 3-1 16,-6-2-6-16,-1 2 6 16,-2-1 0-16,-2 2-4 15,4 0 5-15,-5 0-2 16,-1-1 0-16,1 1 2 15,-3-2 0-15,-3 2 1 16,6 0-1-16,-3 0 0 16,-3 0 1-16,6 0-2 0,-2 0-4 15,-4 0 2-15,6 5 2 16,-2 0-3-16,6-1 4 16,2 2 2-16,-1 0-2 15,-3 1-1-15,7 2 0 16,2-3 1-16,-2 3 0 15,4-3-1-15,1 3 0 16,4 0 2-16,0-1-2 16,0 2-1-16,0-1 2 15,9-1 0-15,12-1 2 16,1 1 0-16,2-2-1 16,1-1 1-16,1 0 0 15,-6-2 0-15,0-1 0 16,-2 0 1-16,0-1 5 15,0-1 3-15,1 0-2 0,2 0 4 16,-2-1 4-16,-1-6-2 16,-3 2-2-16,0-4-4 15,-7 1-8-15,-4-1 1 16,-4-1-2-16,0 2-3 16,0-1-3-16,-17-1-2 15,0 5-5-15,-1 0 8 16,-2 5-11-16,-2 0 5 15,-6 0-7-15,-2 3 2 16,5 3 6-16,2 0-3 0,5 2 4 16,9-5-6-16,1 0-13 15,3 0-42-15,5-3-79 16,0 0-112-16</inkml:trace>
  <inkml:trace contextRef="#ctx0" brushRef="#br0" timeOffset="45264.2462">17400 13039 449 0,'0'0'9'0,"0"0"-8"15,0 0 33-15,0 0 18 16,0 0-15-16,144-35 3 0,-124 26 11 16,-3 0-27-1,-9-1-6-15,-8-1 1 0,0 0 1 16,-17 4-16-16,-28 1-4 15,-9 4-3-15,-8 2 2 16,-4 0-4-16,5 5-8 16,7 5-5-16,4 1 6 15,9 2 0-15,11-4-1 16,13 1 9-16,14-3-4 16,3 3-8-16,23-5-10 15,24 2 0-15,14-4 14 16,-1-3 10-16,-5 0-2 15,-6 0 2-15,-15-5 2 16,-6 1-5-16,-11 1 4 0,-8 0-2 16,-5 3 0-16,-4 0-4 15,0 3-6-15,0 9 13 16,-25 5 3-16,-5 9-2 16,2 6 9-16,0 4-5 15,5 3-5-15,8-1 0 16,2 0-1-16,12-2 1 15,1-2 0-15,0-9 2 16,13-6-2-16,3-8 0 16,5-5 1-16,0-5 19 15,-3-1 32-15,13-7-10 16,-1-11-4-16,5-5-11 16,3-8-4-16,-2-4-9 0,1-4-8 15,-2 1-6 1,-13 4 0-16,-3 7 1 0,-13 10-1 15,0 3-13-15,0 3-36 16,0 2-61-16,4 3-91 16</inkml:trace>
  <inkml:trace contextRef="#ctx0" brushRef="#br0" timeOffset="45441.3266">18073 13093 733 0,'0'0'0'0,"0"0"-73"0,0 0 73 15,0 0 12-15,0 0-12 16,0 0-12-16,-10-11-135 16,56 10-366-16</inkml:trace>
  <inkml:trace contextRef="#ctx0" brushRef="#br0" timeOffset="45880.3705">18689 12993 388 0,'0'0'132'0,"0"0"-132"0,0 0 4 16,-145 47 41-16,95-9-6 15,3 7-9-15,6 3-10 16,6 3-11-16,10-5-2 16,6-3-7-16,5-7 0 15,2-4 1-15,5-9 2 16,0-7-2-16,1-8 4 16,6-4-5-16,0-4 0 15,0 0 1-15,0-4 10 16,0-13 0-16,13-6-10 15,-6-5-1-15,-7-5 0 16,0 2-2-16,0 5 3 16,-7 5-1-16,-6 8 4 15,8 6 14-15,3 6-13 0,2 0-5 16,0 1 3-16,0 0-3 16,2 0-3-16,31 0-6 15,7 0 2-15,8 0-14 16,2-2 6-16,0 1-7 15,3-2 6-15,3 1-25 16,2-5-38-16,1 2-62 16</inkml:trace>
  <inkml:trace contextRef="#ctx0" brushRef="#br0" timeOffset="46063.7048">19147 13179 61 0,'0'0'499'16,"0"0"-499"-16,0 0 0 15,0 0 6-15,0 0-6 16,0 0-4-16,-85-33-139 16</inkml:trace>
  <inkml:trace contextRef="#ctx0" brushRef="#br0" timeOffset="50464.5093">11856 11197 139 0,'0'0'18'0,"0"0"-8"16,0 0 23-16,0 0-3 16,0 0 4-16,0 0 6 15,0 0-11-15,0 0 0 16,-31 14-14-16,22-13 12 16,-3-1 4-16,-1 2-8 15,-4-2-7-15,-2 0-3 16,-2 0-6-16,-5 0 7 15,4-2-9-15,-2-3 6 16,8-2-8-16,3 0 18 16,5-4-2-16,8 0 6 15,0-6-13-15,0 0-10 16,15 1 9-16,10-1-10 16,5 1 1-16,3 1 1 15,4-1-3-15,2 2 0 16,6 0 0-16,2-1 0 0,4-1-1 15,0 2-1-15,7-1-2 16,0 4 4-16,8 0-2 16,-2 2 2-16,7 1-4 15,-3 1 1-15,-3 1-1 16,3-1 3-16,-3 3-2 16,-1 0 1-16,6-1 2 15,-6 2-1-15,4 0 1 16,6 0-2-16,-4 0 0 15,-3 1 2-15,5-1-3 0,-8 3 0 16,6-2 2-16,0 1-2 16,3 1-5-16,2-4 8 15,-1 2-1-15,-2 0 1 16,0 1 0-16,2 0 0 16,6-2 1-16,3 3-1 15,2-1 0-15,-2 1 1 16,1 0-1-16,-2 0 0 15,0 0 2-15,-4 0-2 16,-5 0-7-16,1 0 7 16,2 0 4-16,5 0-4 15,1 0 1-15,1 0-3 16,5 0 4-16,0 0-2 16,-2 0 0-16,-4 0 0 15,-2 0 2-15,1 0-2 0,-1 0 2 16,5 0-2-16,-1 0 1 15,-5 0-1-15,4 0 0 16,1 0 0-16,1 0 1 16,0 0-1-16,8 0 0 15,-1 0-1-15,8 0 1 16,-3 0 2-16,-6-3 1 16,-11 1-3-16,-8-1 0 15,-2 1-2-15,-2-2 2 16,0-2 0-16,-3-1-1 15,-2 0 1-15,0 0 6 16,-1-1-5-16,4-1-1 0,-3 1 0 16,1 0 0-16,3 1 4 15,-8 0-1-15,4 0-3 16,-2 0-1-16,-7 0 1 16,1-1 1-16,-4-3 3 15,2 2 3-15,4-3-1 16,6-1-1-16,12-1 2 15,8 1 2-15,9-1-9 16,12-1 5-16,4-2-5 16,5-1 2-16,1-5-2 15,-2-1 0-15,1 0 4 16,-5-4-3-16,-7 0 1 16,-12 0 0-16,-18 0-1 0,-21 2 6 15,-15 8-2 1,-20 4-3-16,-8 3 4 0,-4 8 13 15,-3 0-15-15,0-1-4 16,0 3-6-16,0-2-1 16,0 1 3-16,-10 0-1 15,-5 0-18-15,0 0 13 16,-2 1-7-16,-2-3 9 16,1 3 2-16,2 1 4 15,-2 0 0-15,3 0 1 16,2 0 1-16,-1 0 0 15,-2 0-1-15,1 1-1 0,-3 6-3 16,4 2 3 0,-2-1 1-16,1 4-3 0,0 1 1 15,8 1 3-15,-1 0-2 16,8 1 1-16,0 1 1 16,0-2 3-16,3 2-3 15,15-2 0-15,2 3 0 16,5-2 0-16,2 2 3 15,9 0-1-15,2-1 0 16,7 1-2-16,1-3 1 16,2 1-1-16,9-2 9 15,-2 1-7-15,-1-1 1 16,4-2-2-16,-3 1 2 0,3 0-3 16,2-2-3-1,1 0 3-15,2-1 0 0,-7 2 2 16,5 0-2-16,-3-1 0 15,-1 1 0-15,1 2 6 16,0-4-7-16,-1 4 1 16,2-6 0-16,3 0 0 15,-2 2 1-15,4-3-1 16,-7 1 0-16,2 0 0 16,3 0 0-16,-3 0 0 15,4-1 0-15,-3 2 1 16,6 0-1-16,0 0 0 15,-3 1 0-15,5-1 0 16,-5 0-1-16,-2 1 3 0,-3-3-2 16,-6 2 5-16,2 0-5 15,0-2 0-15,4 0 1 16,2 1 2-16,1 0-3 16,3 3 1-16,3-1-1 15,-3 2 0-15,5-2 0 16,-6 2 0-16,1-1 0 15,-3-2 0-15,-1 1 1 16,-5-4-1-16,-2 2 1 16,-3-1-1-16,-3-2 1 15,1 0 2-15,-3-1-3 16,-2 2 1-16,2-2 2 16,-2 1-2-16,0-1 1 0,2 1-2 15,0-1 0 1,4 0 1-16,8 4-1 0,-1-2 1 15,10 0-1-15,0 3 0 16,-3-3 2-16,-8-1-2 16,-8 1 0-16,-5-2 1 15,-6-1-1-15,-2 0 2 16,-4 1-1-16,-2-1 1 16,1 1 4-16,-7 1-6 15,3-2 1-15,1 2 1 16,-5-1 0-16,4 1-1 15,0 0 6-15,1-1-6 16,2-1 1-16,-3 2-1 0,-5-1 0 16,2-1-1-16,-4 1 2 15,-6-3-1-15,0 2-1 16,1 0 0-16,-2-1 0 16,2 1 2-16,-1-1-2 15,0-1 0-15,1 3 1 16,0-2 0-16,0 0-1 15,-4 1 2-15,3-2-2 16,0 1 1-16,-6 0 0 16,4-1-1-16,-5 2 0 15,0 0 0-15,0-2 0 16,2 0 0-16,4 1 0 0,-4-1 0 16,4 0 1-1,1 3-1-15,1-3 0 0,1 1 0 16,-1 0-1-16,-3-1 1 15,3 2 2-15,-3-1-2 16,2-1 0-16,4 2 0 16,-4-2 0-16,0 1 0 15,1-1 0-15,-4 1 1 16,-1-1-1-16,-2 0 0 16,1 2 0-16,-2-1 1 15,-1-1 1-15,8 0-2 16,2 0 0-16,2 0 0 15,0 0 0-15,1 1 0 16,-5 2 1-16,-3-3-1 0,2 0 0 16,-4 0 0-16,0 0 0 15,1 0 0-15,2 0 1 16,-3 0-1-16,1 0 0 16,1 0 0-16,0 3-1 15,-2-3 1-15,1 0 0 16,2 0 0-16,-2 1 0 15,1-1 0-15,-2 0 0 16,2 2 0-16,-5-1 0 16,1-1 0-16,1 0 1 15,-1 3-1-15,-4-3 0 0,6 2 0 16,-5 0 0 0,2 1 0-16,-1 0 1 15,-3 1-1-15,0-1 0 0,0 1 2 16,0-1 1-16,0-1 1 15,0 1 2-15,0 0 1 16,0-2 3-16,0-1 0 16,0 0-6-16,0 0 3 15,0 0-1-15,0 0 1 16,0 0 0-16,0 0-2 16,-9 0-5-16,-22 0 0 15,-12-3-59-15,-8-11-101 16</inkml:trace>
  <inkml:trace contextRef="#ctx0" brushRef="#br0" timeOffset="51373.8119">13967 9319 282 0,'0'0'65'15,"0"0"-18"-15,0 0 6 16,0 0-12-16,0 0-20 16,-3 63-8-16,-9-19 42 15,-3 9-25-15,-6 8-15 16,2 4 4-16,-4 3 9 16,-2-3-15-16,1-3-1 0,3-7-7 15,0-8-4-15,5-13-1 16,1-8 1-16,9-11 0 15,1-7 5-15,1-6-6 16,0-2 1-16,-4 0 12 16,-1-12 9-16,0-12 25 15,2-8-38-15,7-9-9 16,0-7-3-16,33-8 2 16,10-3-1-16,6 0 2 15,5 4-21-15,1 8 15 16,3 11-9-16,0 12 15 15,5 5-2-15,0 6 2 0,-1 7-2 16,-4 2-4-16,-6 4 3 16,-10 0 2-16,-9 8-8 15,-15 10 2-15,-18 5-1 16,0 2 8-16,-34 2 1 16,-25-2 3-16,-5-1 2 15,-10-2 0-15,4-5-1 16,7 2-5-16,6-2-6 15,11-3-2-15,17-4-63 16,13-4-62-16,16-6-106 16</inkml:trace>
  <inkml:trace contextRef="#ctx0" brushRef="#br0" timeOffset="51847.8394">14627 9593 473 0,'0'0'28'0,"0"0"-13"16,0 0 61-16,0 0-24 15,0 0-32-15,0 0-9 16,-120-29-11-16,69 41-5 16,2 5 5-16,3 0 1 15,8-1 0-15,11-1 0 16,8 1-1-16,15-2 0 15,4 0 0-15,3-5-4 16,31-1 2-16,15-3 2 0,3-3 0 16,1-2 2-1,-7 0 0-15,-7-12 2 0,-4 0 1 16,-2-8 1-16,-6 1 0 16,-5 0-3-16,-10 6 4 15,-4 3 0-15,-7 6 14 16,-1 4 10-16,0 0 2 15,0 0-25-15,0 4-8 16,-1 9-7-16,-13 2 7 16,7 2 1-16,4 2 1 15,3-2-2-15,0 2 0 16,21-2-4-16,7 0-9 16,-2-8-34-16,3-1-34 15,-3-8-6-15,-6 0 6 16,-7-6-72-16,-5-8-70 0</inkml:trace>
  <inkml:trace contextRef="#ctx0" brushRef="#br0" timeOffset="53333.0852">14853 9612 211 0,'0'0'22'15,"0"0"28"-15,0 0 9 16,0 0-12-16,0 0-7 16,0 0-22-16,109-8 3 15,-84 22 7-15,-4 2 4 16,1-2-6-16,-9 1-5 0,-5-2-9 15,-8-4-5-15,0-4 5 16,0-2 19-16,0-2-1 16,0-1-18-16,0 0 6 15,0-3 17-15,0-11 11 16,12-3-27-16,12-4-10 16,10-4-4-16,7-2-5 15,-3 4 0-15,0 1-2 16,-9 9-5-16,-2 6-22 15,-3 5-14-15,0 2-22 16,3 6-25-16,4 8 29 16,-1 5 6-16,9 3-15 15,-5-2 31-15,2 1 0 16,-5-3-2-16,-3-2 31 0,-12-4 10 16,-6-9 4-1,-6 0 6-15,-4-3 33 0,3 0 14 16,-3 0 51-16,0 0-32 15,0-6 2-15,0-5-34 16,-3 0-22-16,-14 1-2 16,-5 3-3-16,-6 2-12 15,-10 5-5-15,-4 0 0 16,-4 0-4-16,1 8-6 16,7 3 6-16,13 0 3 15,7 3 1-15,14-3-1 16,4 1-4-16,4-1 3 15,35-2-4-15,10-4-1 16,9-5-7-16,2 0-7 0,-2 0-3 16,-12-9 0-16,-11-1 9 15,-7-2 9-15,-11-3 5 16,-1 1 1-16,-12 1 0 16,-2 5 23-16,-2 2 22 15,0 4 0-15,0 2-8 16,0 0-25-16,0 5-12 15,-5 6-11-15,-3 6 11 16,6 2 3-16,2 1-1 16,0-1 0-16,22-2 1 15,7-2-3-15,4-3-2 0,-7-5-20 16,0-7-30 0,-10 0-29-16,-4-3-1 0,-8-11-52 15,-4-2 15 1,0-1 67-16,0-3 52 0,0 1 13 15,5-1 10-15,8 0 13 16,-1 7 1-16,-1 4-5 16,-7 6 5-16,-2 3 10 15,2 0 1-15,1 7-35 16,2 7 7-16,2 3 23 16,3 3-5-16,0 0-2 15,-3-1-4-15,0-2-21 16,-5-3 1-16,-4-4-5 15,0-3-7-15,0-5 5 0,0-1 1 16,0-1-6 0,0 0 15-16,0-3 10 0,0-8 15 15,3-5-26-15,14-2-9 16,11 0-5-16,-1 3-6 16,3 3 5-16,-5 3-11 15,-1 8 5-15,3 1 5 16,1 0-8-16,0 8-3 15,-3 3 9-15,-8 3 1 16,-5 0 3-16,-10-2 0 16,-2-2 0-16,0-3 0 15,-2 0-3-15,-10-4 6 16,8-3-7-16,1 0 4 0,0 0 0 16,3 0-2-1,0-8-1-15,6-4-2 0,16-2-13 16,8 1-23-1,-3 3 5-15,-2 1 34 0,-4 3-1 16,-9 3 3-16,1 3 0 16,-4 0-1-16,-1 0 0 15,2 6-1-15,1 2 2 16,-5 0 2-16,7 1 10 16,-1 1-12-16,4 1 4 15,5-3 0-15,8 1 2 16,5-4 0-16,11-4-4 15,-3-1 1-15,4 0 9 16,-7-3-6-16,-2-7-4 0,-7-4-1 16,-5-3 3-16,-6 0-4 15,-7-3 2-15,-7 6 3 16,-5 0 0-16,0 6 14 16,0 3 8-16,0 5-13 15,-8 0-14-15,-12 0-2 16,-5 11-2-16,0 2 0 15,4 2 4-15,9-1 1 16,12 5 0-16,0-1 1 16,24 1-2-16,27-2 0 15,15-2 0-15,10-6-2 16,-2-6-3-16,2-3-15 16,-6-8-41-16,-11-8-36 0,-16-9-59 15,-6-4-201 1</inkml:trace>
  <inkml:trace contextRef="#ctx0" brushRef="#br0" timeOffset="53544.8834">17515 9436 206 0,'0'0'143'0,"0"0"-101"15,0 0 83-15,0 0-23 16,0 0-53-16,0 0-43 16,0 17 0-16,-19 11 14 15,-1 6 7-15,3 0-8 16,1 5 4-16,3 0-15 15,1-1-4-15,2-4-1 0,-2-7-3 16,-3-4-20-16,-1-7-20 16,-2-9-40-16,-2-5-36 15,1-2-7-15,1-8-106 16</inkml:trace>
  <inkml:trace contextRef="#ctx0" brushRef="#br0" timeOffset="54147.5417">17238 9651 261 0,'0'0'44'16,"0"0"-43"-16,0 0 62 16,130 9-9-16,-72-6-25 0,9-1-3 15,4-2-5 1,1 0-6-16,-5 0 0 0,-9-8-5 16,-9-1-5-1,-14-4-3-15,-10-3 1 0,-10-1 6 16,-13 0 2-16,-2 5 13 15,0 4 20-15,0 4-22 16,-14 4-3-16,-14 0-17 16,-5 3-2-16,0 9-6 15,-1 2 4-15,8 3 3 16,9-2-1-16,9 3 1 16,8 2-1-16,0-3 0 15,17-1-1-15,17-2-2 16,3-6-8-16,1-2-9 15,-4-6-3-15,-1 0 1 16,-8-2-3-16,-7-8-13 0,-3-6-10 16,-2-4-3-16,-1-2 42 15,6-2 9-15,5 4 12 16,2 1-8-16,-6 7 2 16,5 4 11-16,-7 5-6 15,0 3 1-15,3 2-11 16,2 9-1-16,-1 4 1 15,4 2 4-15,-2 0 1 16,-4 2 8-16,-4-2 8 16,-6-6-3-16,-8-3 5 15,-1-5 0-15,0-3 9 16,0 0 0-16,0 0-5 16,0 0 4-16,0-3 22 0,0-9 12 15,16-5-36 1,12-4-27-16,16-4-3 0,14-1-16 15,16-6-29-15,11 1-25 16,10 5-41-16,14 6-28 16,13 3-91-16</inkml:trace>
  <inkml:trace contextRef="#ctx0" brushRef="#br0" timeOffset="54768.331">19639 9347 53 0,'0'0'406'0,"0"0"-402"0,0 0 5 15,0 0 10-15,-59 76 1 16,23-27 27-16,1 4-4 16,5 3-7-16,-1-2-24 15,4 0 13-15,2-7-17 16,0-6 2-16,1-7-9 15,6-10-2-15,5-8 1 16,2-6-4-16,7-10-10 16,4 0-18-16,0 0-10 15,0-14 0-15,0-8-27 16,22-6-32-16,5-3 5 16,12-3 35-16,5-2 15 15,4-1-1-15,-6 4 47 0,-6 9 26 16,-14 10 60-16,-11 9 26 15,-6 3-25-15,0 2-25 16,-5 0-28-16,0 0-10 16,0 0-3-16,0 4-7 15,0 8-4-15,0 5 12 16,-9 0 0-16,2 1-7 16,7 1-7-16,0-5-3 15,0 0-2-15,7-6-3 16,19-2 0-16,6-4 5 15,11-2 2-15,2 0-1 0,1-2 2 16,-4-9-8-16,-4-6 2 16,-9-2 6-16,-5-7-4 15,-11 1-4-15,-11 1 2 16,-2 4 8-16,0 6-5 16,-13 6 5-16,-13 4-10 15,1 1-3-15,-9 3-2 16,1 0 1-16,12 0 0 15,0 0-9-15,10 3-21 16,10 1-20-16,1-3-29 16,9-1-27-16,24 0-51 15</inkml:trace>
  <inkml:trace contextRef="#ctx0" brushRef="#br0" timeOffset="55064.3267">20133 9491 182 0,'0'0'29'0,"0"0"24"16,0 0-2-16,113 51-1 15,-98-40-12-15,-6-3-14 16,-9-4-8-16,0-1 13 16,0-3 4-16,0 0 3 15,0 0-4-15,-6 0 5 0,-1-4 23 16,1-6-7-1,6-2-16-15,0-1-17 0,7-4-8 16,19 0-3-16,11-2-5 16,12-1-3-16,11-5-2 15,6 5-15-15,2 8-54 16,-1 2-57-16,-1 10-35 16,-7 0-208-16</inkml:trace>
  <inkml:trace contextRef="#ctx0" brushRef="#br0" timeOffset="55814.253">21353 9431 273 0,'0'0'86'16,"0"0"-58"-16,0 0 59 15,0 0-42-15,0 0-16 16,0 0-10-16,3 4-17 15,-28 9 1-15,-7 8 1 16,-5 4 9-16,3-1-5 16,1 2 1-16,5 1 0 15,10-3-9-15,4-1 1 16,11-5 3-16,3-1-3 16,0-5-1-16,18-3 1 0,10-1 0 15,5-5 6 1,2-3 12-16,2 0 16 15,6 0-13-15,-1-8-12 0,3-6-1 16,1-6-1-16,-1-4-3 16,-5-5-3-16,-7 0-2 15,-3-3-1-15,-11 1-1 16,-7 2 2-16,-12 4 0 16,0 6 0-16,0 5-1 15,-21 6-1-15,-4 4-6 16,0 2 5-16,0 2-2 15,-3 0 2-15,6 2-1 0,1 8-1 16,1 1-4 0,7 2 7-16,9 1 0 0,4 0 2 15,0 1-3-15,22 0-48 16,18-3-37-16,8-7-78 16</inkml:trace>
  <inkml:trace contextRef="#ctx0" brushRef="#br0" timeOffset="56465.2971">21920 9526 163 0,'0'0'50'0,"-39"45"-11"0,23-19 29 16,2-1-32-16,-2-1-7 15,4-5-8-15,3-2 10 16,0-8-10-16,6-1-3 16,2-8 6-16,-2 0-13 15,3 0 12-15,0 0-2 16,0 0 18-16,0-8 17 16,0-7-3-16,0-4-50 15,0-3 2-15,20-3-1 16,7-2-2-16,9-5-2 15,6 1 1-15,12 0-1 16,2-2 1-16,2 3 1 0,-5 7-2 16,-3 6 0-16,-2 9-4 15,-8 5 4-15,-2 3-2 16,-8 0-4-16,-5 10 1 16,-9 7 1-16,-16 1-2 15,0 4 0-15,-16 0 2 16,-22-2 0-16,-5-3-5 15,-9-3-2-15,-3-4-6 16,1-3 2-16,4-2-5 16,11-2 2-16,9-1 4 15,10-2-2-15,7 0-4 16,6 0-8-16,7 0 3 16,0 0-6-16,0 0 7 0,0 2 0 15,9 1 1-15,10 1 19 16,-6 4 4-16,4 4 8 15,-4 2 4-15,6 1 9 16,0 0 10-16,4 1 12 16,-2-3-10-16,-2-1 5 15,-3-5-11-15,-7-2-19 16,-6-5-4-16,1 0-3 16,-4 0-1-16,0 0-11 15,0 0-37-15,-12-8-63 16,-8-6-188-16</inkml:trace>
  <inkml:trace contextRef="#ctx0" brushRef="#br0" timeOffset="56893.6136">21183 9089 270 0,'0'0'114'15,"0"0"-94"-15,0 0 21 16,0 0-24-16,-54 45 15 16,37-22 2-16,-3-4-16 15,2-1-6-15,5-1-3 16,-4-4-7-16,5-2 2 0,5-5-3 15,1-3-2 1,6-3-16-16,0 0-45 0,0 0-36 16,16-12-75-16</inkml:trace>
  <inkml:trace contextRef="#ctx0" brushRef="#br0" timeOffset="57047.0251">21192 9138 138 0,'0'0'161'15,"0"0"-90"-15,0 0 47 16,0 0-33-16,0 0-45 15,0 0-35-15,28-10-5 16,-40 20-8-16,-9 6 7 16,1 1-1-16,6 0 1 15,3-1-59-15,11-2-66 16,0-2-187-16</inkml:trace>
  <inkml:trace contextRef="#ctx0" brushRef="#br0" timeOffset="57393.0584">22811 9157 208 0,'0'0'69'15,"0"0"-35"-15,-51 50 37 16,27-27-34-16,2 1-3 16,2-3-19-16,2-3-1 15,-3 0-8-15,8 0-5 16,-6-6 2-16,9-2 4 15,3-5-7-15,2-1-3 16,5-4-20-16,0 0-42 16,0-4-80-16</inkml:trace>
  <inkml:trace contextRef="#ctx0" brushRef="#br0" timeOffset="57555.8579">22815 9225 353 0,'0'0'73'0,"0"0"7"15,0 0 4-15,0 0-30 16,0 0-32-16,0 0-22 16,3 19-7-16,-27-5 7 15,-10 1 0-15,-8-2-9 16,-3 1-60-16,-2 0-88 16</inkml:trace>
  <inkml:trace contextRef="#ctx0" brushRef="#br0" timeOffset="60931.5821">12420 12000 312 0,'0'0'35'0,"0"0"-18"16,0 0 26-16,0 0-10 16,0 0-7-16,0 0-14 15,0 0-11-15,66-2 1 0,-50 0 0 16,-4-1 2 0,1 0-4-16,-4-1 4 0,-1 1-3 15,-4 0-1-15,-4 2 9 16,0-2-8-16,0 3 11 15,0 0-12-15,0 0 0 16,0 0 0-16,0 5-1 16,0 7 1-16,-9 2 9 15,-1 4-6-15,5-2 11 16,5-1-8-16,0 2-6 16,0 0 2-16,0 0-2 15,0 2 1-15,0 1 5 16,9-3-6-16,3 0 0 15,0-1 0-15,2-5 1 16,-1-2 0-16,2-4-1 16,1 0 2-16,2-3 0 15,8 0 4-15,5 3 4 0,6-3-3 16,6 1-7-16,2 0 4 16,7 0-2-16,2-2-1 15,4 2 1-15,2-3-1 16,-2 0-1-16,6 1 0 15,-3-1-1-15,2 0 1 16,-3 0-10-16,5 1 8 16,-1 1 2-16,2 1 0 15,0 0 5-15,-2 1-10 16,-3-1 7-16,-6 3-2 16,0-1 1-16,-1-1 1 15,-3 2-2-15,4-1 0 0,3 1 2 16,5-2-1-16,3 1 0 15,2 0 0-15,2-1 2 16,0 1-3-16,-2 2 1 16,-3-1 0-16,1-2-1 15,1 3 0-15,3-2 0 16,3-1 7-16,2 0-7 16,4 1 1-16,-5-3 2 15,-2 3-1-15,-5-3 3 16,-8 1-2-16,3 1-2 15,-4-1 0-15,-2-1-1 16,2 1 2-16,0 0-2 0,1-1 2 16,-2 0-2-16,-2 0 0 15,-3-2-2-15,-2 4 2 16,0-2 0-16,1 0 0 16,-3 1 2-16,-1-2-2 15,1-1 1-15,-3 2-1 16,0-2 0-16,1 0 0 15,-1 0 0-15,2 0-1 16,2 0-1-16,-2-3 2 16,-1 0 4-16,-1 0-4 15,-6 2-2-15,-2-3 0 16,-6 2 2-16,-8-1 0 16,-3-1 0-16,-6-1-3 0,-5-2 7 15,-2 3-2 1,-2-2 2-16,2-1 1 0,-1 3-1 15,-2 0-1 1,1 0-3-16,-2 1 0 0,5 0-3 16,-4-1 3-16,2 2 5 15,1-1-5-15,-2-2 0 16,2 0 0-16,1 0 1 16,1 0-1-16,-3-2 1 15,4-1 1-15,-1-1-1 16,-3-1 8-16,0-3-1 0,0 0 0 15,0-1-8 1,4-3 6-16,-1-3-1 0,-1-1-1 16,4 1-4-1,-6 1 9-15,4 0 4 0,-2 2-7 16,-1 4-5 0,3 0 13-16,-5 5-7 0,-2 2 7 15,-1 5-11-15,-2-1 5 16,0 2-7-16,0 0-1 15,3 0 0-15,-3 0-2 16,0 0-5-16,0 0 0 16,0 0 5-16,0 0-5 15,0 0-3-15,0 4 8 16,0 1-42-16,-5 0-54 16,-3-1-39-16</inkml:trace>
  <inkml:trace contextRef="#ctx0" brushRef="#br0" timeOffset="63663.7289">18300 12003 309 0,'0'0'18'0,"0"0"-14"15,0 0 2-15,0 0-1 0,0 0 16 16,0 0 4 0,-51 52-6-16,45-34 1 0,0 3-1 15,-3 2 0-15,2 1 1 16,2-2-5-16,2-1-4 16,3-4-8-16,0-2 2 15,0-4 4-15,0-1 5 16,0-1-2-16,15-4-7 15,6 1 1-15,1-2 3 16,8 1 11-16,3 0-15 16,4-3 0-16,11 1 1 15,2-3-2-15,11 2 0 16,-2-2-1-16,3 0-3 16,6 0-6-16,-4 0 6 0,6 0 0 15,0 0 0-15,2 0 0 16,0 1-8-16,-2 0 5 15,1 1 1-15,-1-1-1 16,6 1-7-16,-4 2 8 16,7 0 0-16,-4-1-2 15,-1 0 2-15,-4 1-11 16,-1 1 5-16,-5 0 2 16,-3-1 0-16,2-1 6 15,-3 2-1-15,-1-3 1 16,-1 1 1-16,4-1-1 15,-3 1 0-15,4-1 0 16,3 2 1-16,-4-1-1 16,-2 0 0-16,0 1 0 15,1-2 0-15,-3 0 0 0,4 1 0 16,-2-2 0-16,0 3 1 16,5-3 0-16,2 1-1 15,-3-2 0-15,-1 0 0 16,-2 3 0-16,-4 0 2 15,-5-2-2-15,-4 4-2 16,-3-3 2-16,4 1 3 16,-6 0-1-16,6 0-2 15,-3 0 1-15,-2 0-1 16,-1-1 5-16,-3 1-4 0,1-2-1 16,-2 0 0-1,-1 2 0-15,3-2 2 0,-1 2-2 16,0 0-3-16,2-1 3 15,1 0 1-15,5 1-1 16,-3 0 0-16,5 0 0 16,1 0-2-16,-2-2 2 15,2 1-1-15,-5 3 1 16,-2-3 0-16,-4 1 0 16,3 0-2-16,-3 0 2 15,-2 0 3-15,0-2-3 16,1 3 0-16,-3-1 0 15,3-3 1-15,-2 2-1 0,-3-1 0 16,2 2 0 0,-5-3 2-16,2 1-2 0,3 2 1 15,-5-1 5-15,1 0-1 16,-5-2 9-16,-2 3-6 16,3-3-3-16,-3 2-4 15,2-1 4-15,-2-1-1 16,0 2-4-16,0-1 2 15,-1 0-2-15,-3 1 0 16,-8-1 4-16,-1-1 6 16,1 0 1-16,3 0-1 15,4 0-7-15,0 0-1 0,-1 2 2 16,2-2-4 0,0 2 0-16,-2-2-2 0,-1 3 0 15,3-3 2-15,-4 2 2 16,-3-2-2-16,4 1 2 15,-4 1-2-15,-5-2 0 16,-2 0 0-16,-2 0 2 16,0 0-1-16,0 0-1 15,1 0 0-15,0 0 2 16,5 1 2-16,-1-1-4 16,2 0 3-16,-1 0-7 15,-1 0 5-15,-3 2-1 16,-2-2 3-16,-1 0-2 15,0 1 2-15,-2-1-2 16,4 0-1-16,-5 0 0 16,7 0 0-16,0 0 1 0,0 0 1 15,4 3-2-15,2-3 0 16,4 1 0-16,-2 0 1 16,0-1-2-16,-2 2 2 15,-4-2 2-15,-5 0-2 16,-4 0 1-16,-1 0-2 15,3 0 5-15,5 0-2 16,1 0 8-16,0 0-7 16,0 0-4-16,4 0 0 15,-3 0 0-15,0-3 1 16,1-1-1-16,-5 4 4 0,5-3-2 16,-3-1 5-1,-1-1-2-15,0 1-4 0,1-1 2 16,0 0-3-16,-3 0 4 15,-2-1-2-15,-2 2 0 16,-1 2 1-16,3-1-2 16,-1-1-1-16,-2 0-4 15,3 1 4-15,-3 0 0 16,0-4 1-16,0 2 5 16,0-2-5-16,0-1-1 15,0 2 0-15,0-1 1 16,0-5-1-16,0 3 0 15,0-5 0-15,0 1 0 16,0-1 0-16,0-3 0 16,0 0-3-16,5-5 1 0,12 0 2 15,2 1-24-15,-5 2 16 16,-2 2 7-16,-3 4 2 16,0 1 0-16,-2 1-1 15,5 0-1-15,-6 1-5 16,2 1 6-16,-4 3 0 15,-1 3 2-15,-3 0-2 16,3 3 0-16,-3 0 0 16,0 0 0-16,0 0 0 15,0 0-3-15,0 0 1 16,0 0-2-16,2 0 4 16,-2 0-3-16,0 0 2 0,0 0 1 15,0 0-5 1,0 0 5-16,0 4 4 0,0 0-4 15,0 3 2-15,0-1 0 16,0 1-1-16,0 1-2 16,-9 0 1-16,-8-2-7 15,-4 0-92-15,-7-4-103 16</inkml:trace>
  <inkml:trace contextRef="#ctx0" brushRef="#br0" timeOffset="70013.0498">20212 11953 135 0,'0'0'47'0,"0"0"-12"15,0 0 31-15,0 0-17 16,0 0 1-16,0 0-6 16,0 0 3-16,4-3-4 15,-4 3-11-15,0 0-6 16,0 0-7-16,0 0-12 16,0 0-7-16,0 0 0 15,0 2-4-15,0 5 2 16,-4 1 2-16,-4 0 0 15,0 0 1-15,-1 0-1 16,4-1 1-16,-2 0 4 16,1 0-4-16,6-2-2 15,-3-3 0-15,3-2 0 16,0 3-5-16,0-3 6 16,0 0-8-16,0 0 5 0,0 0 2 15,0 0-1-15,0 0-3 16,0-5 3-16,0-4-8 15,13-1 10-15,-4-2 0 16,2 1 0-16,-3 0-4 16,-3 4 0-16,-1 0 8 15,0 1-2-15,-3 4-2 16,2-1-1-16,-3 0 0 16,2 3 1-16,-2 0 4 15,0 0-1-15,0 0-3 16,0 0 0-16,0 0-3 15,0 0-5-15,0 3 2 16,0 5 4-16,0 2 4 0,0 0-2 16,0-1 4-16,0 1-2 15,0 0 2-15,0-3-3 16,-5 0 0-16,4-2-1 16,-3-1 1-16,4 2-1 15,0-5 0-15,0 1 0 16,0 1 0-16,0-3 0 15,0 1 0-15,0-1 0 16,0 2 0-16,0-2-5 16,0 0 5-16,0 1 2 15,0 1-2-15,0 0-3 16,0-2 3-16,0 2 0 16,0-2 0-16,0 1-4 15,0-1 4-15,5 0-2 0,8 2 2 16,-1-1 0-16,3 0 4 15,0 1-4-15,0-2 1 16,3 0-1-16,0 0 4 16,0 0-7-16,0 0 4 15,-2 0-1-15,5 0 3 16,-3 0 0-16,1 0-3 16,-1 0-2-16,3 0 0 15,-1 0 3-15,-3 0-1 16,0 0 1-16,4 0-1 15,1 0 0-15,2 3 0 16,-3-3 0-16,0 4 0 16,1-4 0-16,1 1 0 0,-6 1 0 15,4-2 0-15,-4 1 0 16,-3-1 0-16,1 0 1 16,-1 0-2-16,-2 0 1 15,4 0 0-15,-2 0-1 16,2 0 2-16,0 0-1 15,5 2 1-15,-4-2-1 16,5 1 0-16,-1 1 0 16,2-2-2-16,-4 1 2 15,0-1 0-15,-2 0 1 0,-3 0 0 16,4 1 0 0,-3-1 0-16,2 0-1 0,4 0 0 15,-1 0 3-15,2 0-3 16,1 0 0-16,4 2 0 15,-2-2 0-15,1 3-3 16,-1-2 3-16,-2 0 0 16,2 2 3-16,0 0-6 15,-3 0 3-15,2-2 0 16,-3 1 2-16,0 0-2 16,0-2 0-16,-4 3-3 15,0-3 4-15,0 2-1 16,4-2 0-16,-1 2-1 15,2 0 1-15,-2-1 1 0,6 0 1 16,2 1-4-16,-1-1 2 16,1 2 0-1,-7-2 2-15,4 1-2 0,-4 0-2 16,1-2 1-16,1 1 2 16,-2-1 1-16,1 0-2 15,-2 0-4-15,2 0 4 16,-1 0-1-16,1 0 2 15,2 0-2-15,2 0 2 16,2 0-2-16,-3 0 0 16,-3 0 1-16,1 2 1 15,-2-2-1-15,-2 0 0 16,4 0 0-16,-5 0 0 0,-1 0 2 16,3 0-2-16,2 0-1 15,2 0 0-15,1 0 1 16,-4 0 0-16,0 0 1 15,4 0-1-15,-4 0 0 16,3 0 0-16,-3 2 1 16,-3-1 0-16,-1-1 2 15,-1 0-3-15,-4 0 1 16,-3 0 0-16,0 0 6 16,-5 0-7-16,1 0 7 15,-1 0 3-15,4 0-8 16,0 0 3-16,8 0-3 15,1 0-2-15,0 0 1 16,5 0-1-16,-1 0 0 16,-1 0 0-16,0 0 0 0,-6 0-1 15,-1 0 1-15,-5 0 0 16,-4 0 3-16,3 0-3 16,-2 0 0-16,2 0 2 15,-1 0-1-15,2 0-1 16,4 0 0-16,-6 0 0 15,4 0-1-15,4 0 1 16,-5 0 1-16,1 0-1 16,-3 0 0-16,-1 0 0 15,0 0 1-15,5 0-1 16,-2 0 0-16,0 0 0 16,3 0 0-16,4 0-1 0,-2 0 1 15,2 0 1 1,5 0-1-16,-3 0 0 0,3 0-1 15,-1 0 1-15,-5 0 0 16,5 0 0-16,-2 0 0 16,-5 0 0-16,1 0 0 15,-1 0 0-15,-1 0 1 16,3 0-1-16,-2 0 2 16,1 0-2-16,2 0 0 15,-4 0 0-15,1 0 0 16,-1 0 0-16,2 0-2 15,-5-1 2-15,-2 1 2 0,1-2-2 16,0 2 1 0,-3 0-1-16,-2 0 0 0,-1 0 0 15,1 0 2-15,-3 0-2 16,0 0 2-16,0 0 4 16,0 0 1-16,0 0-4 15,0 0 8-15,0 0-4 16,0 0 2-16,0-2-5 15,1 1 11-15,2-3-8 16,0 3-7-16,-1-5 1 16,-2 4 2-16,0-2 2 15,0-1-4-15,0 1-1 16,3 0-4-16,-1 0 4 16,-2 0 0-16,0-1 2 0,0 1-2 15,0 1 0-15,0 0 0 16,0 2 7-16,0-3-12 15,0 4 11-15,0-3-5 16,0 3-1-16,0 0 1 16,0 0-1-16,3-2-7 15,-3 1 7-15,3 1 1 16,-3-1-1-16,0-1 0 16,0 2 0-16,0 0 0 15,2 0 1-15,-2 0 4 16,0 0-5-16,0 0-8 15,0 0 6-15,0 0-5 16,0 0 1-16,0 0-10 16,0 2 12-16,0 2 2 0,0 4 1 15,-5-2 1 1,0 0 0-16,0 1 1 0,-1-3-2 16,2 0 1-16,-1 0-5 15,0-1 0-15,5-1 2 16,-3-1-10-16,3-1 7 15,0 0 5-15,0 0 2 16,0 0 0-16,0 0 5 16,0 0-5-16,0 0 4 15,0-1 2-15,0-4-6 16,0-2 0-16,0 0-1 16,0-2 2-16,0 0-1 0,5 0-1 15,1 2 0-15,-1-1-5 16,-4 2 5-16,2 0 5 15,-3 4-4-15,3-1 0 16,-1 3-1-16,1-2 0 16,-1 2-5-16,1 0 5 15,-3 0 0-15,0 0 4 16,0 0-4-16,0 0 6 16,0 0-6-16,0 0 2 15,0 0-2-15,0 0-3 16,0 0 3-16,3 0 7 15,-1-2-7-15,1-1-4 0,-3 3 4 16,1-2 1 0,2 0 5-16,2-1-5 0,-2-1-1 15,6-1-3-15,-8 1 3 16,-1 1 8-16,3 0-8 16,-3 1 1-16,0 2 1 15,0 0-2-15,0 0 0 16,2 0-1-16,-2 0 1 15,3 0-1-15,-3 0-5 16,0 0-5-16,0 0 9 16,0 2-12-16,0 7 10 15,-13 1 4-15,3 0 0 16,-2 2 0-16,1-3 0 16,6-1 0-16,-2-2 0 15,2-3-1-15,2 0 1 0,1-3 5 16,2 3-5-16,-3-2 0 15,3-1 0-15,-5 1-4 16,-7-1-45-16,-11 0-59 16,-9 0-208-16</inkml:trace>
  <inkml:trace contextRef="#ctx0" brushRef="#br0" timeOffset="71334.8654">20158 11876 126 0,'0'0'79'0,"0"0"-61"0,0 0 55 15,0 0-32 1,0 0-13-16,0 0-9 0,18-7 5 16,-18 7-10-16,3 0 3 15,-3 0-3-15,0 0 3 16,0 0-12-16,0 0-2 15,0 0 4-15,0 7-7 16,0 4 0-16,-4 0 9 16,-5 0-8-16,4-1 0 15,2-1 2-15,2-1-3 16,1-2-1-16,0-1 1 16,0-5 0-16,0 3-2 15,0-3 5-15,0 0-3 16,0 0 3-16,0 0 7 0,0 0-7 15,0 0 16 1,0-7-18-16,0-1-1 0,0-2 0 16,0-1 6-16,0 1-5 15,4 2 1-15,-2 1-1 16,1 4 0-16,-3 1 0 16,3 2 6-16,-3 0-5 15,0 0-2-15,0 0 0 16,0 0-7-16,0 3-2 15,0 7 8-15,0 1 1 16,0 3-1-16,0-1 1 16,0-1 0-16,0 0 0 15,0-2 7-15,0-3-7 16,0-2 0-16,0 0 1 16,0-5-1-16,0 1 0 0,0-1 2 15,0 0 2-15,0 0 0 16,0 0-4-16,0 0 17 15,0-3-7-15,0-6-6 16,0-2-1-16,0-3-3 16,7 3 0-16,1 0 0 15,-4 1 2-15,-1 5-2 16,-3 0 1-16,3 5-1 16,-3-2 0-16,0 2-7 15,0 0 6-15,0 0-5 16,0 0-6-16,0 0 5 15,0 7 7-15,0-2 0 0,0 2 0 16,0 1-2-16,0-2 2 16,0 2 5-1,0-5-5-15,0 3 0 0,0-2-1 16,0 0-3-16,0-4-5 16,0 3-28-16,0 2-27 15,0-4-26-15,-10 1-115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3:40.756"/>
    </inkml:context>
    <inkml:brush xml:id="br0">
      <inkml:brushProperty name="width" value="0.05292" units="cm"/>
      <inkml:brushProperty name="height" value="0.05292" units="cm"/>
      <inkml:brushProperty name="color" value="#FF0000"/>
    </inkml:brush>
  </inkml:definitions>
  <inkml:trace contextRef="#ctx0" brushRef="#br0">6266 1528 493 0,'0'0'13'16,"0"0"-12"-16,0 0-1 15,0 0 24-15,0 0 1 16,0 0-15-16,0 0 7 15,140 0-11-15,-74 0 2 16,11 0-3-16,14 0 11 16,6-2-13-16,8-1 0 15,-4-2 0-15,-12 1-3 0,-6-4-14 16,-12 3-26-16,-4-2-27 16,-4 0-16-16,-5-2-10 15</inkml:trace>
  <inkml:trace contextRef="#ctx0" brushRef="#br0" timeOffset="883.1006">10891 1431 257 0,'0'0'14'0,"0"0"-10"16,152 0 4-16,-85-2 21 16,8-1-2-16,9 2-10 15,4 0-3-15,-2 1-7 16,0-2-2-16,-5 1 1 15,-5-1-6-15,-12 0 4 16,-6-1 1-16,-13 3-2 16,-11-2-3-16,-14 2-3 15,-10-1-5-15,-10 1 0 16,0 0-14-16,-30 0-19 16,-28 0-14-16,-22 0-15 15,-26 0-39-15</inkml:trace>
  <inkml:trace contextRef="#ctx0" brushRef="#br0" timeOffset="1097.8884">10882 1451 69 0,'0'0'18'15,"0"0"-14"-15,0 0 47 16,0 0 12-16,0 0-24 16,181 0-20-16,-110 0 0 15,-2-3-5-15,4 0-5 16,0 0 12-16,0 0-8 15,-7 2-1-15,-1-1-3 16,-14 0-1-16,-12 2-1 16,-12 0-5-16,-11 0-1 0,-11 0-1 15,-5 0-13 1,0 0-88-16,-21 0-112 0</inkml:trace>
  <inkml:trace contextRef="#ctx0" brushRef="#br0" timeOffset="15175.3969">8536 3614 16 0,'0'0'32'0,"0"0"-2"15,0 0-8-15,0 0-4 16,0 0 2-16,0 0-2 16,0 0-1-16,0 0-4 15,0 0-2-15,0 0-2 16,0 0 1-16,0 0-2 15,0 0 6-15,0 0-13 16,0 0 1-16,0 0-1 16,0 0 5-16,0 0-7 15,0 0 1-15,19 0 0 16,13 0 5-16,5-2-1 16,9-4-2-16,5 2 10 15,4-2-8-15,0 2 1 16,-1 0-5-16,-9 1-3 0,-6 0 3 15,-8 1 7-15,-6 0-7 16,-10-1-1-16,-4 3 1 16,-10 0-2-16,-1 0-14 15,0 0-1-15,-1 0 13 16,-25 5 0-16,-10 3 4 16,-4-1-1-16,-3 2 1 15,4-1 0-15,2-2 0 16,4 0-1-16,11-2-1 15,6-1 0-15,8-3 4 16,6 1-4-16,2-1 4 16,0 0-4-16,0 0 4 15,0 0-2-15,10 0 1 16,12 0 1-16,6-4 11 0,2 0-9 16,-8-2 3-16,-3 4-7 15,-5 0 0-15,-8 2 2 16,-3 0-2-16,-3 0-7 15,0 0-21-15,0 0-29 16,0 0 9-16</inkml:trace>
  <inkml:trace contextRef="#ctx0" brushRef="#br0" timeOffset="20104.8066">17628 3615 193 0,'0'0'30'0,"0"0"-28"16,0 0 41-16,0 0-13 15,0 0-19-15,0 0-5 16,0 0-6-16,7 0-1 15,-3 0-2-15,-2 0-2 16,1 0 5-16,4 0-2 16,-1 0 0-16,3 0-6 15,1 0-11-15,4 0-15 16,-1 0-23-16,6 0-85 16</inkml:trace>
  <inkml:trace contextRef="#ctx0" brushRef="#br0" timeOffset="24316.7232">12059 3641 350 0,'0'0'0'15,"0"0"-16"-15,0 0 16 0,0 0 0 16,0 0 17-16,0 0-16 16,-34-10-1-16,28 10-5 15,-6 0 5-15,-8 1 3 16,-5 9 2-16,-3 0-5 15,-2 2 0-15,9 1 3 16,0 0-2-16,2-1 5 16,13 3-2-16,0-2-3 15,6 2 11-15,0-1-9 16,15 1-1-16,18-5 7 16,5 2-7-16,7-3-2 15,6 0 2-15,0-1-2 16,7 0 8-16,3-1-8 15,12-2-2-15,6-1 2 16,12-1 0-16,15-2 4 0,12 2 3 16,16-3-5-16,11 2-2 15,2-1 0-15,1 1 2 16,-5-2-2-16,-3 2-7 16,-1 1 3-16,-3-3 4 15,-5 0-2-15,8 3-5 16,2-3 1-16,-6 0 3 15,6 0 0-15,1 0-1 16,1 0-2-16,6 0 4 16,-2 0 0-16,-8 0-1 0,2 0-6 15,-2 0-12-15,6 0 21 16,2-3-2-16,8-2 2 16,8 0 3-16,5 0-3 15,4-1 0-15,-1 1-1 16,1-1 1-16,-5 2-24 15,-4-1 7-15,-1 4 5 16,-1-3 12-16,5 3 0 16,5-1 0-16,0 1 0 15,-2 1 5-15,1 0 1 16,-2 0-4-16,0 0 11 16,2 0-11-16,-4 4 7 15,-10 1-8-15,-8 1 2 0,-8 1-3 16,-4 0 0-1,-3 0 2-15,-2 0 5 0,-6 3-2 16,-3-1 0-16,-1 2-1 16,-6 3 1-16,-6 0-3 15,-9 0 4-15,-6-1-1 16,1-1-2-16,-5-1 1 16,1 1 1-16,-9-1-4 15,-9-3 4-15,-13-2-5 16,-12 1 0-16,-14-3 0 15,-6-2 17-15,-13 0-7 16,-8-2-9-16,-7 1 2 16,0-1 1-16,0 0 5 15,0 0 10-15,0 0-6 16,0-4-13-16,0 0-3 16,13-4 3-16,7 2 1 0,10-1-1 15,6 0-2-15,7-1-1 16,4 2 6-16,6-2-2 15,7 2-1-15,10-1-4 16,6 2 4-16,6-2 1 16,6-1 2-16,5 3 1 15,-1 1-3-15,9 0 1 16,2 0 3-16,6 1-1 16,-3 3-2-16,3 0 1 15,2 0 1-15,3 0-2 16,10 0 2-16,-1 0-4 0,-3 3 3 15,-5 2-3 1,-6 1 4-16,1-1-3 16,-4 3-1-16,-1-3 1 0,-4 2 3 15,-4 1-2-15,-3-5 1 16,-2 3-1-16,-7-1-2 16,3-1 0-16,-2 0 0 15,-6-1 1-15,0 0 0 16,-8 0-2-16,2 0 2 15,1-2-2-15,3 2 2 16,3-2 0-16,0-1-1 16,6 3 2-16,1-2-2 15,-4 1 2-15,-4 0 0 16,-4-1-2-16,-1 2 0 0,-5-1 0 16,1 0 2-16,-4-2-1 15,-4 1-1-15,-5-1-1 16,-3 0 1-16,-1 0 7 15,-3 0-7-15,0 0 5 16,-2-5 3-16,5-1-7 16,-1-4 1-16,-1 1 0 15,-4 0 1-15,-5-5-1 16,-1 0-1-16,4-3 2 16,-7-2 9-16,-1-1-1 15,-10 0-11-15,-10-4 0 16,-15-1 2-16,-3 2-2 15,-5 0-4-15,-29-5-6 0,-14 5-12 16,-16-1-12-16,-24 5-46 16,-30 5-117-16</inkml:trace>
  <inkml:trace contextRef="#ctx0" brushRef="#br0" timeOffset="25198.1294">21978 4143 320 0,'0'0'7'0,"0"0"6"16,0 0 29-16,0 0 2 0,0 0-12 15,-146 32-16 1,103-11-3-16,5 1-12 0,6 3 2 15,14-2-2-15,10-5 3 16,8-1-4-16,0-2 0 16,17-6-7-1,16 2 5-15,13-6 2 0,0-5 0 16,8 0 4-16,-2-5-1 16,-4-9 10-16,-5-2-8 15,-9-4 10-15,-4-2 0 16,-9-4-9-16,-17 1 9 15,-4 1-1-15,-1 8 10 16,-32 1-24-16,-6 3-7 16,-3 7 3-16,2 4-4 15,5 1 0-15,5 0 7 16,5 0-5-16,9 3 0 0,9 0 6 16,7-3-7-16,0 4-12 15,0-3 0-15,30 2 8 16,13 0 1-16,9-3 8 15,9 0-5-15,-1 0 3 16,6 0 3-16,2 0-5 16,4 0 0-16,1 0 6 15,-9 0 0-15,-9 3 1 16,-6 4-1-16,-11 1 0 16,-9 5-3-16,0-2 3 15,-16 0-4-15,-4 0 1 16,-6-5 2-16,-3 0 1 15,0-5 0-15,-12 3 9 0,-7-4 6 16,4 0 0 0,3 0 12-16,4 0 2 0,8-8-9 15,0-1 2-15,0-5 2 16,22-4-13-16,13-1 13 16,8-1-21-16,4 0 13 15,2 2-5-15,6 2-9 16,-5 4-1-16,5 3-1 15,0 1-4-15,-2 3-23 16,-8-2-20-16,-5 3-21 16,-4 1-34-16,-14 2-76 15</inkml:trace>
  <inkml:trace contextRef="#ctx0" brushRef="#br0" timeOffset="25374.075">23249 4067 408 0,'0'0'66'16,"0"0"-44"-16,0 0 44 16,0 0-1-16,0 0-25 15,0 0-15-15,-3 0-18 16,3 0-7-16,0 0-5 16,0 0-34-16,0 0-36 15,0 0-55-15</inkml:trace>
  <inkml:trace contextRef="#ctx0" brushRef="#br0" timeOffset="27468.6931">6287 3646 247 0,'0'0'4'16,"0"0"-3"-16,0 0 29 16,0 0-19-16,0 0 15 15,-160-31-18-15,117 31 4 16,-5 0-2-16,-7 9-7 15,-8 2-3-15,2 6 13 16,1 8-3-16,7 0-2 16,9 7 0-16,10-2-1 15,18 2-1-15,13-4-6 16,3-4 0-16,16-3-2 16,23-3 2-16,9-2 0 0,10-2 4 15,12-5-1-15,0-2-6 16,5-6-3-16,4-1 2 15,1 0-2-15,1-9 3 16,-2-3-18-16,-4-2 1 16,-1-3 4-16,-2 1 4 15,-1-4 12-15,5 2 1 16,0-2-1-16,-1 3 0 16,4-3-1-16,0 3 1 15,9 0 1-15,3 0 3 16,15 2-4-16,1 3 3 15,2 3-4-15,-4 4 1 16,-10 3-1-16,-7 2-4 16,-15 2 5-16,-19 6 0 15,-14 4-43-15,-17-3-8 16,-15 3 12-16,-8-2 7 0,0-2 23 16,0 0 9-16,0-2 0 15,-4-2 0-15,4-3 5 16,0-1-2-16,0 0 19 15,18-8-6-15,15-4-15 16,8-3 1-16,6-2-1 16,3 0-1-16,7 3 0 15,-2 3-1-15,2 0 1 16,-6 4 3-16,-1 0-2 16,0 3-2-16,6 2 2 15,7 2 1-15,8 0 15 16,4 0 21-16,4 0-37 15,0 0 6-15,0 3-6 0,-4 0 12 16,2-3-9-16,-11 0 7 16,-11 0-4-16,-22 0 5 15,-8 0-10-15,-13-3 3 16,-10-4 52-16,-2 0 17 16,0-5-35-16,-2-2-7 15,-17 0-13-15,1-3-5 16,6-1-11-16,0 6 1 15,6-2-2-15,-1 3-3 16,4 2 1-16,1 2-19 16,2 3-9-16,0 2-31 15,0-1-60-15,0 2-205 16</inkml:trace>
  <inkml:trace contextRef="#ctx0" brushRef="#br0" timeOffset="29000.1215">10529 3641 258 0,'0'0'16'0,"0"0"18"16,0 0 17-16,0 0-34 15,0 0 2-15,-129-29 0 16,94 29-11-16,0 0-4 16,3 0 12-16,-1 3-10 0,0 6 0 15,0-1-2 1,3 6 0-16,5 0-4 0,4 2 1 16,9 1-1-16,6 3 0 15,6-3 3-15,0-2-3 16,0-3 1-16,0-5-1 15,0-3 2-15,0-1 2 16,6-3 1-16,-3 0-1 16,0 0 9-16,2 0 13 15,0-7 7-15,-2-3-1 16,-3-6-22-16,0-2 1 16,0-2-5-16,-8 0-5 0,-20 2 0 15,-12 2 1-15,-13 5-1 16,-14 4-1-1,-8 4-2-15,-4 3 0 0,7 0 2 16,5 7 0-16,6 7 6 16,10 3-6-16,14 4 0 15,16 2 2-15,17 0-2 16,4-1-5-16,16 0 5 16,30-5-2-16,15-3 7 15,7-3-5-15,2-6 0 16,-5-2 0-16,-11-3-4 15,-8 0-1-15,-8-3-6 16,-10-10 1-16,-7 1 2 16,-8-5 7-16,-8-2 1 15,-2 2 0-15,-3 4 0 0,0 1-5 16,0 7 5 0,0 5 3-16,0 0-3 0,0 0-3 15,0 0-5-15,0 5 5 16,0 4 1-16,0 5 2 15,0-1 0-15,0-3 0 16,16 3-5-16,2-5-7 16,-2 0-13-16,2-4-5 15,-6-1-27-15,-1-3 0 16,-1 0-8-16,-2-9 14 16,-1-3-18-16,-1-5 7 15,6 1 18-15,-3 2 32 16,4 3 12-16,-2 3 35 0,-2 5 12 15,1 3-5-15,-1 0-15 16,2 0 23-16,0 7 3 16,1 3-18-1,-4 0-11-15,-2 0-3 0,0 0-3 16,-3-3-1-16,-3-3 0 16,3-1-9-16,-3-3 0 15,0 0-4-15,1 0 2 16,-1 0 2-16,3-3 4 15,5-8-12-15,5-4-25 16,-1 0 18-16,3 5 6 16,-5 3-2-16,-5 4 3 0,-4 1 0 15,5 2-4 1,-1 0-2-16,10 0 0 0,4 8 5 16,-1-1 1-16,3 0 0 15,7 0 2-15,-1 0-3 16,1-5 1-16,-2 0-11 15,-7-2 5-15,-4 0 2 16,-3-3-2-16,-1-9-4 16,-1-1-4-16,-6-3-5 15,-4-3 19-15,0 4 0 16,0 3 1-16,0 2 3 16,0 3 2-16,0 7 20 15,0 0-2-15,-6 0-24 16,-2 8-2-16,-3 5 1 15,5 2 2-15,6-1 8 0,0 0-6 16,0 1-2 0,6-2 5-16,15-2-3 0,-5-3 4 15,-1-2-7-15,-1-4 3 16,-10-2-3-16,5 0-3 16,0-12 1-16,0-6-1 15,3-7-12-15,-2 0-5 16,-4-3 14-16,7-3-4 15,-2 5 3-15,-3 1 7 16,-4 6 24-16,-2 10-2 16,-2 7 10-16,0 2-19 15,0 0-13-15,0 0-11 0,0 13 3 16,-17 5 6 0,-13 3 1-16,-4 5-45 0,-15 2-47 15</inkml:trace>
  <inkml:trace contextRef="#ctx0" brushRef="#br0" timeOffset="29206.477">8132 3995 388 0,'0'0'0'15,"0"0"-145"-15,0 0 112 16,0 0 30-16,0 0-3 16,0 0 6-16,28 36-9 15,48-35-123-15</inkml:trace>
  <inkml:trace contextRef="#ctx0" brushRef="#br0" timeOffset="30320.6968">14050 4039 167 0,'0'0'32'15,"0"0"-28"-15,0 0 26 16,0 0-9-16,0 0-19 15,0 0 9-15,-3 6 4 16,3-6-3-16,0 0 5 16,0 0-1-16,0 0 7 15,0 0-8-15,0 0-10 16,0 0 0-16,0 0-3 16,0 0-2-16,0 0-1 15,-1 0-3-15,-6-3-2 0,5-5 6 16,-1 2 4-16,0 1-2 15,3 0 14-15,0 3-6 16,0 0 1-16,0 1-10 16,12 1 4-16,7 0-5 15,4 0 4-15,2 0-13 16,-1 8 18-16,-3 5-7 16,-3 4 18-16,-6 3-3 15,-9 0-12-15,-3 1 2 16,0-3 3-16,-29-2-3 15,-3-2 2-15,-3-3 1 16,2-2 0-16,11-4-5 16,10-3-4-16,4-2 3 15,4 0-4-15,4-9 0 16,0-6-24-16,7-2 21 0,20-3 2 16,9-4 1-16,1 1 0 15,2 3 2-15,4 0-2 16,-7 6 7-16,-9 3-6 15,-12 6-1-15,-5 2 4 16,-10 3-3-16,0 0 0 16,0 0 21-16,-6 7-10 15,-18 8 2-15,2 4-3 16,5 1-9-16,4 0-2 16,7-2 0-16,6-2 2 0,0 0-2 15,0-4 0-15,12-1-2 16,12-1-6-1,3-5-1-15,1-2-3 0,2-3 1 16,3 0-32-16,-3-3-40 16,-5-6-101-16</inkml:trace>
  <inkml:trace contextRef="#ctx0" brushRef="#br0" timeOffset="30510.3033">14034 4137 406 0,'0'0'16'15,"0"0"-6"-15,0 0-10 0,0 0 8 16,0 0-7-16,179-5 3 16,-127-1-4-16,2-2-38 15,-9 0-82-15</inkml:trace>
  <inkml:trace contextRef="#ctx0" brushRef="#br0" timeOffset="33069.3442">15507 3652 268 0,'0'0'39'0,"0"0"-34"16,0 0 3-16,0 0 14 16,171-6 1-16,-83 2-7 15,16 0 1-15,11 1-6 16,8 0 0-16,3 2-10 15,-5 1-1-15,-17 0-1 0,-19 0-2 16,-22 0-43 0,-26 4-27-16,-28-1-130 15</inkml:trace>
  <inkml:trace contextRef="#ctx0" brushRef="#br0" timeOffset="33260.9176">15937 3696 135 0,'0'0'56'0,"-134"5"-9"15,105-4-2-15,24 1-15 16,5-2-11-16,13 0-9 16,37 0 4-16,25 0-8 15,27 0 1-15,19 0-7 16,22-3 0-16,28 1-7 16,38-1 0-16,34 3-20 15,33 0-53-15,24 0-73 16</inkml:trace>
  <inkml:trace contextRef="#ctx0" brushRef="#br0" timeOffset="33888.0067">21832 3805 276 0,'0'0'11'0,"0"0"6"16,0 0 42-16,171-9-15 0,-117 4 1 16,-3-1-12-1,3 2-15-15,-7 0-10 0,-11 1-3 16,-11 0-5-16,-13 3 0 15,-12-3-1-15,0 1-20 16,-36-1-11-16,-23-1-33 16,-25 1 1-16,-17 1 13 15,-12-2-9-15,1 3-19 16,16 1 64-16,22 0 15 16,21 0 58-16,24 0-31 15,9 3-9-15,16-3 8 16,4 2 17-16,0-2 15 15,3 0-24-15,32 0-19 16,15 0 1-16,11 0-7 16,2 0 1-16,5 0-9 0,-1 0 6 15,-1 0-3-15,-3 0 0 16,-7 0-8-16,-8 0 3 16,-12 0-5-16,-14 0-17 15,-15 0-41-15,-7 0-65 16</inkml:trace>
  <inkml:trace contextRef="#ctx0" brushRef="#br0" timeOffset="36251.2512">8925 5877 345 0,'0'0'34'0,"0"0"-31"16,0 0 2-16,0 0 35 16,0 0-15-16,0 0-3 15,0 0-9-15,14-3-8 16,14 3-3-16,11 0-1 16,6-2 2-16,7 2-3 15,6-1 2-15,1 1-2 16,4 0 1-16,-2-2-1 0,2-1 2 15,7-1 0 1,-6 2-2-16,2-1 1 0,-6 0-1 16,-2-1-1-16,-6 1-5 15,-6 1-10-15,-6-1-7 16,-10 2-16-16,-9-1-5 16,-12 2-25-16,-9-1 5 15,-3 1-14-15</inkml:trace>
  <inkml:trace contextRef="#ctx0" brushRef="#br0" timeOffset="37513.293">8679 5903 217 0,'0'0'46'0,"0"0"-43"15,0 0-1-15,0 0 51 16,0 0-21-16,0 0-23 16,146 0 5-16,-61 0 7 15,5 0-20-15,1 0 17 16,0 0-10-16,6-3-3 16,-5 0-2-16,2-3-2 15,-1 1 0-15,-10-1 6 0,-11 0-7 16,-13 1 0-1,-14 0 0-15,-15 2-1 0,-9 2 1 16,-10 0 0-16,-10-1 2 16,3 2-2-16,-4 0 8 15,0 0-4-15,2 0 1 16,-2 0-5-16,0 0 0 16,0 0 0-16,0 0 2 15,0 0-2-15,0 0 0 16,0 0 0-16,0 0 0 15,0 0 0-15,0 0 0 16,0 0 0-16,0 0 2 16,0 0-2-16,0 0-2 15,0 0 2-15,0 0 4 16,0 0-3-16,0 0-2 0,0 0-1 16,0 0 2-1,0 0 3-15,0 0 0 0,0 0-5 16,0 0 8-16,0 0-5 15,0 0-1-15,0 0 1 16,0 0-1-16,0 0 0 16,0 0 3-16,0 0 2 15,0 0-1-15,0 0-2 16,0 0 15-16,0 0-12 16,0 0 9-16,0 0-10 0,0 0 9 15,0 0-8 1,0 0-4-16,0 0 3 0,0 0-1 15,0 0-2 1,0 0 1-16,0 0 3 0,0 0-5 16,0 0-1-16,0 0 1 15,0 0 0-15,0 0-2 16,0 0-2-16,0 0 8 16,0 0-8-16,0 0 8 15,0 0-5-15,0 0 1 16,0 0-7-16,0 0 7 15,0 0 1-15,0 0 4 16,0 0-9-16,0 0 9 16,0 0-9-16,0 0 4 15,0 0 0-15,0 0 1 16,0 0 1-16,0 0-2 16,0 0 5-16,0 0-5 0,0 0 0 15,0 0 0-15,0 0 0 16,0 0-4-16,0 0 4 15,0 0 0-15,0 0 0 16,0 0 1-16,0 0-1 16,0 0 0-16,0 0 3 15,0 0-4-15,0 0 1 16,0 0 0-16,0 0 0 16,0 0 6-16,0 0-5 15,0 0-1-15,0 0 3 16,0 0-5-16,0 0 4 15,0 0-2-15,0 0 0 16,0 0 0-16,0 0 2 0,0 0 3 16,0 0-10-16,0 0 5 15,0 0 0-15,0 0 1 16,0 0 5-16,0 0-6 16,0 0 0-16,0 0 0 15,0 0 0-15,0 0 1 16,0 0-1-16,0 0 0 15,0 0-2-15,0 0 2 16,0 0-1-16,0 0 1 16,0 0 0-16,0 0 2 15,0 0-2-15,0 0-11 16,0 0 8-16,0 0-3 16,0 0 4-16,0 0-13 15,0 0-20-15,0 0-18 0,0-1-67 16</inkml:trace>
  <inkml:trace contextRef="#ctx0" brushRef="#br0" timeOffset="42380.9741">9118 6686 187 0,'0'0'87'0,"0"0"-56"16,0 0 24-16,0 0 14 15,0 0-28-15,0 0-17 16,0 0-9-16,-5 0-2 0,5 0-11 15,0 0 0-15,18 0-1 16,9 0 0-16,6 0-1 16,1 0 1-16,5 0-1 15,4 0 0-15,3-4-1 16,8 1-6-16,4 0 5 16,-8-2 2-16,2 2-10 15,-6 0 8-15,-9 0-5 16,-1-1-5-16,-6 3 11 15,-8-2-12-15,-7 3-6 16,-8 0-2-16,-4 0 2 16,-3 0 4-16,0 0-13 15,0 0-8-15,-17 0-5 0,-13 0 2 16,-11 0-20 0,-6 3-54-16</inkml:trace>
  <inkml:trace contextRef="#ctx0" brushRef="#br0" timeOffset="47166.7331">10081 6271 59 0,'0'0'70'15,"0"0"-54"-15,0 0 11 0,0 0 12 16,0 0-17 0,0 0-5-16,0-5 1 15,-4 2-7-15,-4 1-2 0,-2 2-2 16,-5-2 0-16,-3 1-2 16,0 0 0-16,2 1 2 15,-2 0-6-15,-2 0 5 16,0 0-4-16,0 0-2 15,-1 0 2-15,-1 0-2 16,2 0 1-16,-2 0 0 16,1 2-1-16,5 0 1 15,-5 3 0-15,5-2 1 16,2 2 4-16,-2-2-6 16,4 0 0-16,3 0 2 15,-6 2 1-15,4-2-3 0,4 1 0 16,-5 0 4-1,6 1 0-15,-6 0-1 0,5 2-3 16,1-2-1-16,-2 2 1 16,1 1 1-16,4 0 0 15,-3-2-1-15,5 4 1 16,-7-3-1-16,8 3 0 16,0-1 3-16,0 1-2 15,0 2-1-15,0-1 0 16,0 0-1-16,0 1 1 15,12-1 0-15,1 0 0 16,-4 1 5-16,3 1-4 16,2 1-2-16,-2-4-1 15,1 3 2-15,-1-2 0 16,4 1 0-16,6-2-2 16,1-2 1-16,1 0-3 15,4 1-2-15,1-3 3 0,3 1 0 16,-2-2 0-16,5 0-1 15,-4-1 3-15,3-1 1 16,-4 0-2-16,0-2 1 16,0 0 1-16,-5 1 0 15,-1 1-4-15,-6-3 3 16,1 2 2-16,-4-2 4 16,0 0 10-16,-6 0-1 15,4 0 1-15,1 0 2 16,5 0-5-16,5-2-6 15,0-3-6-15,1 0 1 16,2-5-1-16,0 3 2 0,0-3-1 16,-5-2 5-16,-5 0-4 15,-1 0-1-15,-7-2 2 16,-1 0 4-16,-4 0 7 16,-4 1 8-16,0 0 12 15,0 1-17-15,0-2-3 16,0-1-8-16,-1 3 1 15,-4-2-4-15,-6 1 0 16,2 2 4-16,-4 0 4 16,-2 0-1-16,0-1-5 0,3 2-1 15,-4-2 0 1,4 2 3-16,-4 0-3 0,4-2 3 16,-3 3-7-16,4-1 4 15,2 2-1-15,-1 0 3 16,0 2-5-16,2 2 1 15,-1 0 1-15,0 0-3 16,0-1 1-16,-1 1-1 16,-2 2 0-16,1-1 3 15,2 0-6-15,-4 1 2 16,1-1 0-16,0 3 0 16,0-2 1-16,3 0 1 15,-4 1 1-15,1-2-2 16,-1 2 4-16,-4-1-2 15,6 1-3-15,1 1 4 16,3-1-4-16,-2 1 2 0,0-1-1 16,-2 1 2-16,-2 0-1 15,0 0 0-15,-4 0 6 16,-4 0-7-16,2 0 0 16,-5 0-4-16,-3 2 4 15,-7 5 0-15,1 1-23 16,3 2-39-16,6 0-61 15,3-1-159-15</inkml:trace>
  <inkml:trace contextRef="#ctx0" brushRef="#br0" timeOffset="48286.792">10988 6391 294 0,'0'0'20'16,"0"0"-15"-16,0 0 53 15,0 0-9-15,0 0-17 16,0 0-9-16,0-53-4 16,0 43-1-16,0-1-1 15,0 1 0-15,-11-2 23 16,-8 2-33-16,-12 3 0 0,-8 1-7 16,-4 5-4-16,-8 1 2 15,2 0-1-15,5 7 0 16,6 3-1-16,8 1-1 15,9 1-1-15,9 1-5 16,12-1-12-16,0 0 3 16,12 1 9-16,25-4-2 15,8 0-3-15,7-4 3 16,2-3 6-16,-4-2 5 16,-9 0 2-16,-7 0-1 15,-11-7-1-15,-4-2 2 16,-7-3 0-16,-9-2 2 0,-3 3 10 15,0 2 6-15,0 1-5 16,0 5-2-16,0 1 4 16,0 2-15-16,0 0 0 15,-3 0-6-15,0 0 0 16,-3 6 0-16,0 4 1 16,6 4-7-16,0-2 1 15,3 1-5-15,18-2-12 16,1 1-24-16,1-5-19 15,-1-3-52-15</inkml:trace>
  <inkml:trace contextRef="#ctx0" brushRef="#br0" timeOffset="48713.4066">11106 6295 236 0,'0'0'9'0,"0"0"-9"15,0 0 6-15,0 0 13 16,0 0 13-16,0 0-15 16,45 35-4-16,-35-24-11 15,-10-2 2-15,0 2-3 16,0-5 5-16,0-1 1 16,0-2 5-16,0-3-4 15,-2 0 5-15,-5 0 6 16,7 0 18-16,0-3-22 15,0-6-2-15,9-4-12 0,14 1-1 16,2 1-1-16,5 3-2 16,-5 2 3-16,0 2 0 15,-2 4 1-15,-7 0-1 16,3 0 1-16,-2 2 0 16,-2 8-1-16,-3 2 0 15,-6-1 9-15,4 2-7 16,-2 0-2-16,-1-2-1 15,3 0-3-15,-1-3-13 16,11 0-26-16,-2-5-7 16,10-3 0-16,5 0-2 15,4 0-10-15,2-7-44 16</inkml:trace>
  <inkml:trace contextRef="#ctx0" brushRef="#br0" timeOffset="49163.0344">11753 6347 91 0,'0'0'81'0,"0"0"-1"16,0 0-18-16,9-55-10 15,-16 46 11-15,-11 3-43 16,-6 3 4-16,-1 0-21 16,-1 3 1-16,1 0-2 15,1 3-1-15,2 6-1 16,1 1 0-16,6 1 0 16,5 1 0-16,7-1 0 15,3 3-4-15,0-5 0 16,13-1-5-16,9-2 5 0,5-3 4 15,5-3 4-15,-7 0-1 16,0 0 6 0,-6-4 7-16,-2-9 10 0,-1-4-4 15,-4-6-12-15,0-4 1 16,0-4-4-16,-3-3-7 16,-4-2-2-16,-2-4-4 15,-3 2-10-15,0 4 16 16,0 5-11-16,0 12 11 15,0 9 7-15,0 1 5 16,0 7-12-16,0 0-2 16,0 8-9-16,-8 13-6 0,-7 13 17 15,2 5 21 1,8 7-1-16,5-3-17 16,0-1-3-16,3-1 0 15,20-5 0-15,2-7-27 0,0-3-6 16,2-8-91-16,-4-7-155 15</inkml:trace>
  <inkml:trace contextRef="#ctx0" brushRef="#br0" timeOffset="54229.7922">6412 7389 170 0,'0'0'205'0,"0"0"-199"16,0 0-3-16,0 0 11 0,0 0-9 15,128-8-2 1,-52 1-1-16,18 0 4 0,9-2-6 16,6 1 0-16,-7-2 0 15,-14 2 0-15,-13 1 1 16,-18 3-2-16,-15 1-7 15,-12 0-3-15,-11 3-5 16,-5-2-3-16,-10 2 8 16,-4 0-12-16,0 0-23 15,-7 0-10-15,-26 0 19 16,-9 6-51-16</inkml:trace>
  <inkml:trace contextRef="#ctx0" brushRef="#br0" timeOffset="54816.6297">6478 7474 64 0,'0'0'3'16,"0"0"4"-16,0 0 49 16,0 0-10-16,159 10-16 15,-92-10-5-15,-3 0-11 16,2 0-3-16,-8 0-6 15,-13 0-3-15,-9 0-2 16,-11 0 0-16,-10 0 3 16,-6 0-3-16,0 0 0 15,-8 0 0-15,2 0 0 0,-3 0 3 16,0 0-3 0,0 0 0-16,0 0 0 0,0 0 0 15,0 0 0-15,0 0-2 16,0 0-5-16,0 0 2 15,0 0 1-15,0 0 4 16,0 0 3-16,0 0-1 16,-4 3-2-16,-5-1 2 15,6-1-2-15,2-1 2 16,-4 0 0-16,5 0-1 16,-3 0 2-16,3 0-1 15,0 0 1-15,0 0-3 16,0 0 2-16,0 0-1 0,0 0 2 15,0 0-1-15,0 0-2 16,0 0-2-16,0 0 2 16,0 0 0-16,0 0 0 15,0 0 0-15,0 0 2 16,0 0-2-16,0 0-2 16,0 0 2-16,0 0 0 15,0 0 0-15,0 0 0 16,0 0 0-16,0 0 0 15,0 0-1-15,0 2-5 16,0 1 2-16,0-3-1 0,-3 2-19 16,-6-2-27-16</inkml:trace>
  <inkml:trace contextRef="#ctx0" brushRef="#br0" timeOffset="60582.3431">8670 7466 99 0,'0'0'45'15,"0"0"-3"-15,0 0 16 16,0 0-1-16,0 0-11 16,0 0-3-16,0 0-6 0,0 1-29 15,0-1-1-15,0 0 1 16,0 0 0-16,9 0-6 16,5 0-1-16,5-3-1 15,-5-3 0-15,3 2 1 16,-5-1-2-16,-3 1 6 15,-1-2-10-15,-5 0 9 16,-3 1-10-16,0 1 6 16,0 0-12-16,0 1 10 15,-11 1-2-15,-11 0-11 16,-8 0 8-16,-6 2-12 16,-1 0 13-16,-3 0-1 15,4 2-2-15,1 5 6 16,3-2 3-16,3 3 0 15,7 1 0-15,5 3-1 0,4 0-1 16,10 0-2-16,3 0-5 16,0 1 8-16,0-2-17 15,24 0 17-15,6 0-2 16,3-4 3-16,1 0-5 16,3 1 5-16,2-4-4 15,1 1-10-15,2-2 8 16,-2-1 1-16,1-1-1 15,-7-1-1-15,-1 0-1 16,3 0 6-16,-1 0 2 16,1 0 0-16,6 0 1 15,-5 0 4-15,3-3-3 0,2 0 0 16,2 1-2 0,0 0 3-16,1 1-6 15,6-1 3-15,4 1-4 0,6 0 2 16,6-1-7-16,5-1 2 15,4 0 1-15,3 1 6 16,3 2 0-16,1-2 0 16,2 1-6-16,6-1 6 15,2 1 2-15,4-1-1 16,-2 1 7-16,1 1-7 16,-2-3 2-16,1 0-3 15,7 2 3-15,5 1-2 16,2 0 1-16,0 0-2 15,-8 0 0-15,-10 0 1 16,-12 4 1-16,-12 0-4 0,-16 2 2 16,-6 1 0-16,-14-2 0 15,-10 0 3-15,-12-1-3 16,-3 1-9-16,-6-4 9 16,0 2 0-16,-8 0 0 15,-12 0 0-15,-6 0 4 16,7-2-3-16,-2 0 0 15,10 1-1-15,3-2 0 16,5 0 3-16,3 0 0 16,0 0 10-16,0 0-1 15,0-7-7-15,22 4 3 0,9-4-6 16,8 0 0-16,10 2 0 16,3 1 2-16,11-3-3 15,7 4 7-15,9-3 3 16,5 5 1-16,7-2 1 15,7 0 5-15,5 2-16 16,-3 1 9-16,-2 0 4 16,-5 0-5-16,-5 0 0 15,-3 0-4-15,5 1-4 16,1 2 4-16,0 0 6 16,-6-2-10-16,-7 2 9 15,-9-1-7-15,-3-1 2 16,-8-1-1-16,-3 0-2 15,0 0-1-15,-7 0-1 0,0 0 3 16,-3 0-3-16,-2 0-1 16,2 0 1-16,1-4 0 15,0 1-1-15,0-3 0 16,1 2 2-16,-4 2-2 16,0-4 1-16,-5 2-1 15,-7-1 0-15,-6 1 1 16,-6 0 0-16,-5-1 1 15,-2 1 0-15,-3-2 7 16,-2-2-9-16,-2 2 0 16,0 1-1-16,0-1 1 15,3-1 0-15,-4 2-1 0,4-2 2 16,-4 3 2 0,-3-2-3-16,-1 2 5 0,0 0 1 15,0-3-6-15,-17 1-8 16,-6 0 7-16,-8 1-5 15,-3-1 2-15,-5 3-2 16,-6 2-8-16,-4 1-6 16,-6 0-41-16,-8 5-36 15,0 3-54-15</inkml:trace>
  <inkml:trace contextRef="#ctx0" brushRef="#br0" timeOffset="70280.6756">16160 7489 84 0,'0'0'21'0,"0"0"-15"15,0 0 3-15,0 0 19 16,0 0-2-16,0 0-1 16,0 0 0-16,0 0-1 0,132-28-1 15,-131 25-6 1,-1 3-5-16,0-1 1 0,0 0 7 15,-8-1-20-15,-16 0-5 16,-15 2-6-16,-4 0-8 16,-8 0 9-16,2 2 3 15,3 5-3-15,5-1 5 16,8 1-1-16,11 0-6 16,10 2-4-16,8-2-19 15,4 0-19-15,0 0 8 16,28 1-13-16</inkml:trace>
  <inkml:trace contextRef="#ctx0" brushRef="#br0" timeOffset="71021.0457">16735 7548 9 0,'0'0'45'0,"0"0"-44"16,189-12 7-16,-100 9-4 15,7 2 4-15,7 0 46 16,-1-1 2-16,-1 2-16 16,-1 0-15-16,-4 0-6 15,-10 0-14-15,-11 3 3 16,-11 4-4-16,-13 0-1 15,-10 0 1-15,-6 0-4 0,-13 0 0 16,-4-1 1-16,-6 0-1 16,-9-3-2-16,-3 1 2 15,0-1-3-15,0-2 3 16,-6 1 5-16,-11-1-3 16,0-1 3-16,6 0 1 15,5 0 1-15,6 0 6 16,0 0 5-16,0-3-13 15,0-5-2-15,18 2 0 16,8 0-1-16,6-4-1 16,11 6 2-16,2-3 0 15,10 4-2-15,7 0 1 16,5 2 0-16,6 1 6 0,1 0 9 16,8 0-4-1,-5 0 3-15,6 4-3 0,0 3-10 16,1 0 0-16,0-2 0 15,-4 2-3-15,-7-2 2 16,-8 0-2-16,-4-2 1 16,-9-2 0-16,1-1-1 15,-1 0 3-15,-2 0-3 16,4-4 0-16,-1-1 3 16,-3-2 0-16,0-5 0 15,-2-3-2-15,-3-1 6 16,-8-3-3-16,-7 0-3 0,-8 0 2 15,-10 3 17 1,-5 3-3-16,-7 0 12 0,0 5-10 16,0 1-19-16,0 4 0 15,-3 0-2-15,-13 2-3 16,-3 1 3-16,-8-3-7 16,-7 3-4-16,-1 0-28 15,-5 0-22-15,-6 0-31 16,-3 0-190-16</inkml:trace>
  <inkml:trace contextRef="#ctx0" brushRef="#br0" timeOffset="71962.5701">15752 7406 9 0,'0'0'22'0,"0"0"4"15,0 0 15-15,0 0-4 16,0 0-4-16,0 0 2 16,97 47 7-16,-46-42-27 0,8 1 2 15,12-4 6-15,9 1-15 16,2-2 4-16,5-1-2 15,-10 0-4-15,-7 0-6 16,-7 0 0-16,-12 0 1 16,-6-4-1-16,1-4 1 15,-4 3-1-15,1-2 1 16,-3 0-1-16,-1 1 0 16,2 4 6-16,-2-1-6 15,2 3-3-15,2 0 3 16,2 0-4-16,-2 1 4 15,2 6-1-15,5 2 2 16,-3-1-3-16,3 3 4 16,-2-2-4-16,3 2 5 15,-8 0-6-15,-1-2 7 0,-6-1-8 16,-11 0 4 0,-11-3 0-16,-6-3 0 0,-5 0-2 15,-3-2-2-15,0 0 4 16,0 0 6-16,0 0 2 15,0 0-3-15,0 0 3 16,0 0-5-16,0 0 5 16,6 0-8-16,2-1-16 15,5-6-51-15,2-2-25 16</inkml:trace>
  <inkml:trace contextRef="#ctx0" brushRef="#br0" timeOffset="75118.0722">18647 6200 302 0,'0'0'12'0,"0"0"-5"16,0 0-2-16,0 0 9 16,0 0-10-16,0 0-4 15,0 0 7-15,-77 32 1 0,54-9 5 16,1 7 9-16,-6 2-9 15,-5 1-6-15,3 1 0 16,-4-4-6-16,1 1 0 16,0-5 4-16,0-1-5 15,6-1-2-15,-1-2-14 16,6-8-25-16,-2-5-51 16,0-4-124-16</inkml:trace>
  <inkml:trace contextRef="#ctx0" brushRef="#br0" timeOffset="75427.5233">18133 6474 280 0,'0'0'14'0,"0"0"-4"16,106 46-9-16,-58-23 15 15,-1 2-11-15,8 4 2 16,-5-2-6-16,-1-3 1 16,-12-5-2-16,-10-7 0 15,-9-3 2-15,-3-4-1 16,-5-4 4-16,1-1 29 16,2 0 31-16,6-8-6 0,4-8-26 15,6-5-14 1,4-7-17-16,2-8-2 0,8-4-8 15,8-9-35 1,-1 3-53-16,0 2-72 0</inkml:trace>
  <inkml:trace contextRef="#ctx0" brushRef="#br0" timeOffset="75762.5713">19108 6213 402 0,'0'0'18'0,"0"0"-18"15,0 0-3-15,0 0 3 0,20 45 20 16,-1-20-10 0,1 1-9-16,-9-2 1 0,-11-7-2 15,0-4 0-15,0-6 8 16,0-3 9-16,-6-3 13 15,-1-1 48-15,1-5-17 16,6-10-27-16,0-6-17 16,24-6-11-16,18-5-6 15,11-3-13-15,4-1-26 16,1 3-30-16,-7 11-4 16,-6 10 11-16,-13 10-20 15,-6 2-51-15,-13 11-91 16</inkml:trace>
  <inkml:trace contextRef="#ctx0" brushRef="#br0" timeOffset="76365.6094">19560 6341 63 0,'0'0'192'16,"0"0"-128"-16,0 0-19 16,0 0-19-16,134-37 3 15,-89 18-7-15,-2-3 3 16,-10-1-5-16,-12-2-8 15,-7 1-8-15,-14 4 1 16,0 10 10-16,-14 3-10 16,-23 7-5-16,-7 0-1 15,-9 11-3-15,5 3 4 16,11 3-2-16,6 0 1 0,14-1 0 16,11 1-8-1,6 0-14-15,23 0-8 0,35-2-7 16,21-3-1-16,16-8 13 15,2-2-31-15,-6-2-1 16,-22-4 34-16,-19-10 24 16,-17-3 17-16,-16 0 48 15,-13-2 22-15,-4 1-17 16,0 4-13-16,-4 3-12 16,-13 3 0-16,1 5-26 15,-5 3-17-15,0 0-1 16,3 0-1-16,-3 14-8 15,5 4 5-15,9 3 2 16,7 6-1-16,0 2-8 0,10 2 1 16,15 2-20-16,8 0-5 15,-3-2-3-15,-9-4-4 16,-12-5 36-16,-9-7 4 16,-3-4 1-16,-24-8 12 15,-10-3 28-15,-4 0 7 16,1-14-10-16,0-6 4 15,12-4-8-15,11-5 1 16,8-6-10-16,9 0-18 16,0 0 0-16,0 7-5 15,21 6-2-15,7 7-10 16,7 4-15-16,14 3-45 0,2 2-29 16,4 5-44-16</inkml:trace>
  <inkml:trace contextRef="#ctx0" brushRef="#br0" timeOffset="77200.6538">21090 6307 489 0,'0'0'0'0,"130"-35"-39"16,-64 15 39-16,-14 0 0 0,-14-5-9 15,-18 1-10-15,-15-2 10 16,-5 4 9-16,-5 5 1 16,-25 5 33-16,-7 5-19 15,-12 4 9-15,-8 3-24 16,-5 10 0-16,-1 7-1 15,6 6 2-15,20 2 0 16,12 3 3-16,19 0-1 16,6 0-2-16,29-1-1 15,34-2-9-15,12-4-12 16,2-3-15-16,-8-9-12 16,-12-6 6-16,-13-3 17 15,-9-3 8-15,-7-11 17 16,-2-6 4-16,-6 1 34 15,1-3 17-15,-4 3 9 16,-1 4-31-16,-2 4-18 0,-3 5 13 16,-6 6-9-16,4 0-17 15,2 0-2-15,6 3-2 16,5 6 0-16,8 5 2 16,3 3 0-16,4 2 0 15,5-3 0-15,-3-2-6 16,-3-5-27-16,-11-3-28 15,-11-6-15-15,-8 0 24 16,-6-3 45-16,0-11 7 16,0-6 30-16,-8-1 4 15,-12 2 2-15,0 0 13 16,5 3 17-16,4 7-18 16,2 4-15-16,-4 5-16 0,-15 0-17 15,-6 10 0 1,-8 5 5-16,1 5-2 0,7 0-3 15,13 2 0-15,3 2-1 16,6-1-20-16,4 0-32 16,5-4-40-16,3-5-51 15</inkml:trace>
  <inkml:trace contextRef="#ctx0" brushRef="#br0" timeOffset="77646.7813">22121 6116 319 0,'0'0'46'0,"0"0"-37"15,0 0-8-15,-25 53 41 16,7-20-16-16,4 3-7 16,1 4-6-16,6 1-12 15,2-2 4-15,-7-1-5 16,-9-6-2-16,-4-6-8 15,-8-6-9-15,3-6-4 16,7-10-13-16,4-4 36 16,3-3 26-16,4-14 9 0,8-5-15 15,4-6 4 1,1-5 14-16,37-6-16 0,12-2-20 16,7 0-2-1,4 5-4-15,-1 9 2 0,-2 10 2 16,-3 10-3-16,3 4-1 15,0 3 4-15,-5 7-9 16,-8 8 7-16,-17 5 2 16,-16-2-2-16,-12 2 2 15,-6-1 6-15,-31-4 0 16,-14-3 10-16,0 0-10 16,-4-4-6-16,4-6-12 15,11-2-46-15,10 0-50 16,14-15-119-16</inkml:trace>
  <inkml:trace contextRef="#ctx0" brushRef="#br0" timeOffset="78430.6978">22643 6162 205 0,'0'0'37'0,"0"0"73"15,84 48-23-15,-84-31-44 16,0-2-9-16,0 0-6 15,-26-3-2-15,4-3 1 16,1-2-17-16,9-1 3 16,5-6-5-16,4 0 14 15,3-3 18-15,0-11-20 16,3-5-15-16,30-2-5 16,9-3-6-16,5 2 1 0,7 5-14 15,-2 3-25 1,5 9-20-16,-1 5-4 0,-5 0 21 15,-5 13-11-15,-13 5-22 16,-6 2-26-16,-3-2 52 16,1 2 43-16,-3-4 6 15,-2-4 5-15,-2-4 5 16,-3-3 16-16,0-2 23 16,-3-3 17-16,4 0 20 15,-1-2-21-15,4-7-20 16,-1-6-18-16,0 0-8 15,-4-5-4-15,-6-1-1 0,-5 0 1 16,-3 4 6-16,0 6-11 16,0 3 22-16,-3 5-21 15,-14 3-6-15,-13 5-6 16,-8 8 1-16,-3 4 4 16,4 1-1-16,15 1 0 15,11-2-2-15,11 0-8 16,0-3-11-16,33 1-1 15,17-5-4-15,13-5-5 16,7-3-2-16,6-2 9 16,-9-3 19-16,-4-11 6 15,-10-1 1-15,-15-2 1 16,-8-8 7-16,-10 2 14 16,-7-1 9-16,-13 2 3 15,0 7-20-15,0 6 9 0,0 5-2 16,-16 4-21-16,-1 0-9 15,0 4 5-15,1 8 2 16,7 2-12-16,9 3 5 16,0 0-3-16,0 3 11 15,16 4-17-15,10-4 8 16,-4-1 0-16,-7-2 2 16,-9-6 8-16,-6-3 0 15,0-4 7-15,-23-1 29 16,-6-3-14-16,-13 0-14 0,0-1-8 15,2-8-14 1,2-4-74-16,8-4-93 0</inkml:trace>
  <inkml:trace contextRef="#ctx0" brushRef="#br0" timeOffset="78912.1616">23868 6249 147 0,'0'0'160'16,"0"0"-153"-16,0 0 49 15,161-25 9-15,-104 13-21 0,1-5-9 16,0-4 0-1,-6 1-1-15,-11-5-16 0,-16 7-6 16,-16 2 5-16,-9 3-15 16,0 7-2-16,-30 2-9 15,-12 2-1-15,-11 2-7 16,-1 0-3-16,3 3 0 16,12 10-14-16,5 0 3 15,18 4-6-15,8-1-19 16,8 6-4-16,0-2-20 15,20-1-40-15</inkml:trace>
  <inkml:trace contextRef="#ctx0" brushRef="#br0" timeOffset="79021.6755">24202 6302 213 0,'0'0'41'0,"0"0"-7"0,0 0 11 16,0 0-10-16,0 0-19 15,-158 8-16-15,113-14-34 16,7-3-98-16</inkml:trace>
  <inkml:trace contextRef="#ctx0" brushRef="#br0" timeOffset="79237.2135">24475 6132 351 0,'0'0'14'15,"0"0"-5"-15,0 0 53 16,-7 59-29-16,-3-40-10 16,6-2-13-16,-2-2-6 15,6 0-4-15,0-6-3 16,0-3-28-16,0-4-64 16,0-2-91-16</inkml:trace>
  <inkml:trace contextRef="#ctx0" brushRef="#br0" timeOffset="79384.6382">24524 6038 374 0,'0'0'9'0,"0"0"-7"16,0 0-2-16,0 0-16 16,0 0 5-16,0 0-3 15,82 25-67-15,-58-13-89 16</inkml:trace>
  <inkml:trace contextRef="#ctx0" brushRef="#br0" timeOffset="79951.1588">24662 6246 148 0,'0'0'45'0,"0"0"14"16,0 0-9-1,0 0-19-15,-19 46-14 0,27-41 11 16,13-2-3-1,4-3-6-15,2 0-12 0,-1 0-2 16,-4-7-2-16,-6-8 1 16,-7-2 1-16,-9-6-5 15,0 0 13-15,0-1-12 16,-7 2 0-16,-4 4 10 16,7 5-9-16,-2 4-1 15,6 4-1-15,0 2-2 16,0 2-16-16,12 1-30 15,19 0-20-15,9 0 15 16,1 0-14-16,-2 8-16 16,-1 4-16-16,-2 2 62 15,-6 3 37-15,-5 3 37 0,-13-1 86 16,-7-2-36-16,-5-6-36 16,0 0-3-16,-9-5-6 15,-9-2 0-15,3-2-6 16,6-2-4-16,2 0-2 15,5 0-3-15,-1 0 13 16,3-4-7-16,0-4-23 16,21-6-10-16,13 1-3 15,10 1-2-15,-2 1 3 16,3 0-6-16,-6 8-2 16,-2 0-4-16,-7 3 7 15,-6 0-5-15,-3 9 11 16,-15 3-8-16,-3 2 8 15,-3 1 0-15,-4-1-9 16,-29-3-5-16,-17-2-27 0,-8-4-21 16,-10-4-55-16,-7-1-169 15</inkml:trace>
  <inkml:trace contextRef="#ctx0" brushRef="#br0" timeOffset="80363.1232">24336 5861 156 0,'0'0'22'0,"0"0"14"16,0 0 4-16,0 0-14 15,17 47 5-15,10-40-4 16,-2-2-7-16,0-3 5 16,-5-2-8-16,-4 0 5 15,-7 0 2-15,-4-5-7 0,-1-2 12 16,-4-8-12-1,0 0-6-15,-13-3-11 0,-13 1 4 16,-4 5-4-16,-2 1-5 16,-3 5 5-16,-1 3-11 15,-1 3-15-15,3 0-13 16,0 8-23-16,6 1-58 16</inkml:trace>
  <inkml:trace contextRef="#ctx0" brushRef="#br0" timeOffset="80527.6126">24441 5907 443 0,'0'0'17'0,"0"0"-7"0,0 0-15 15,0 0 5-15,0 0-50 16,0 0-71-16,1-4-98 15</inkml:trace>
  <inkml:trace contextRef="#ctx0" brushRef="#br0" timeOffset="80991.619">24007 6297 50 0,'0'0'70'0,"0"0"-55"0,0 0 38 16,143-10-22-16,-103 1-12 15,-3 0-1-15,2-3 13 16,3-4-10-16,-5 0 9 15,-4-1-24-15,-8 2-3 16,-11 1-1-16,-7 6-2 16,-7 2 2-16,0 3-2 15,-9 3-11-15,-13 0-15 16,-1 0-5-16,-2 0-1 16,8 7-34-16</inkml:trace>
  <inkml:trace contextRef="#ctx0" brushRef="#br0" timeOffset="81178.1857">24400 6297 216 0,'0'0'80'16,"0"0"-62"-16,0 0 50 16,0 0-11-16,0 0-26 15,0 0-16-15,-7 27-4 16,0-23-11-16,-4 1 0 15,-4-4-22-15,-3-1-80 16,4 0-165-16</inkml:trace>
  <inkml:trace contextRef="#ctx0" brushRef="#br0" timeOffset="81334.592">24400 6297 274 0,'96'-20'0'15,"-96"20"-49"-15,0 0-16 16</inkml:trace>
  <inkml:trace contextRef="#ctx0" brushRef="#br0" timeOffset="89727.3799">8315 6944 99 0,'0'0'4'16,"0"0"12"-16,0 0 13 15,0 0-10-15,0 0 6 16,0 0 1-16,0 0-6 16,-12 0 8-16,6 0 2 15,-1 0-8-15,-1-2-6 16,1 1-5-16,-3 1 3 0,-1 0-1 15,2-2-8-15,-4 2 3 16,1 0 2-16,-3 0-5 16,1-1-3-16,1 1 4 15,1 0-1-15,-2 0-2 16,-2 0-2-16,-3 0 3 16,8 0 4-16,-1 0-3 15,2 0 1-15,-2 0-5 16,1 0 1-16,1 0 2 15,3 1-2-15,-2 1-2 16,0 1 0-16,3-2 1 16,1 1-1-16,4-1 0 15,-2-1 2-15,3 0-2 16,0 0 0-16,0 0-5 0,0 1 4 16,0 0 1-16,0 2 0 15,0 0 3-15,0-1 0 16,0 2-3-16,0 1 1 15,0 0-1-15,0 1 1 16,0 0 3-16,0-3-4 16,0 4 0-16,0-2 2 15,0 0-1-15,0 2-1 16,0 0 0-16,3 0 0 16,1 1 1-16,1 1-1 15,-2 2 0-15,7 0 1 16,-5-1-1-16,1 2 0 15,0 1 0-15,2 0 2 0,0-1-1 16,-2 1 0-16,0 2-2 16,-1-4 1-16,-2 3 0 15,-1-1 0-15,1 0 3 16,2 3-2-16,-2-2 2 16,-2-1-3-16,2 1-1 15,0-2 1-15,2 2 0 16,-5 2 0-16,7-5 0 15,-1 1 0-15,-4 1 0 16,4-2-2-16,-2-3 2 16,4-1 0-16,-1 3 2 15,-1-4-4-15,0 0 2 0,0 1 0 16,-4-2 0 0,-2 0 2-16,0-1-1 0,0-1-2 15,0 2 2-15,0 0-1 16,0 2 2-16,-5-3-2 15,-1 0 4-15,3 0 4 16,3-2 1-16,0-1-5 16,0-1 4-16,0 0-4 15,0 0 2-15,0 0 7 16,3 0-4-16,21 0-5 16,4 0 1-16,2-6-2 15,3 1-3-15,-8 1 1 16,8-3-2-16,-7 4 1 15,-3-1-1-15,-5 1-3 16,-4 3 2-16,-6-3-4 0,-8 3-5 16,3 0 9-16,-3 0-12 15,0 0-7-15,0-1-35 16,0-2-78-16</inkml:trace>
  <inkml:trace contextRef="#ctx0" brushRef="#br0" timeOffset="91261.0922">19820 7003 91 0,'0'0'38'0,"0"0"-29"16,0 0 34-16,0 0-14 16,0 0-4-16,0 0-3 15,40 0 9-15,-38 0 5 16,5-1-5-16,-3-1-5 16,5 2-11-16,2-3-14 15,-1 3 3-15,2-2 1 16,0 1-4-16,1 1 2 15,3-3 1-15,1 3-2 0,-3-2-2 16,2 0-1-16,-4 2 1 16,-3 0 0-16,-5 0 1 15,-4 0-1-15,0 0-1 16,0 0 1-16,0 0-1 16,0 0-3-16,3 0 3 15,-1 0-1-15,1 0 3 16,-3 5-1-16,0-1 1 15,0 3 3-15,0 1-2 16,0-1 5-16,0 6-5 16,-11-4 4-16,-2 2-2 15,1 2-1-15,-3-3 0 0,0 5-3 16,1-1 1 0,-2-4-1-16,3 4 0 0,1-1 7 15,0 1-7-15,3 2 1 16,8-1 0-16,-2 0-2 15,3 4 2-15,0-3-1 16,0 1 0-16,0-1 0 16,0-2-2-16,0 0 6 15,0-2-7-15,0 1 3 16,0-6 0-16,0 3 0 16,0-3 3-16,0-2 0 15,0 1-4-15,3-5 6 16,-3 2-5-16,0 0 2 0,0-2 6 15,0-1-3 1,0 2 1-16,0-2-3 0,0 1 2 16,0-1 0-16,0 0 4 15,0 0-2-15,0 0 2 16,0 0-2-16,0 0-7 16,-8 0-7-16,-15 0-29 15,-7-3-45-15,-8-4-141 16</inkml:trace>
  <inkml:trace contextRef="#ctx0" brushRef="#br0" timeOffset="110609.6499">20191 12796 89 0,'0'0'16'0,"0"0"-10"16,-78 54 0-16,65-30 13 15,13-1-4-15,0 2-4 16,8-3 6-16,22-1-5 16,14-3-10-16,3-1 5 15,11-3-1-15,10 1-1 16,7-4 3-16,10-1 6 16,10-2 9-16,10 1 0 15,11-3-19-15,5 0 12 0,4-1 8 16,1-2-10-1,2-1-12-15,8-2 1 0,2 0-3 16,8 0 0-16,6 0-2 16,2 0-1-16,1 0 2 15,-4 0-1-15,-4 0-4 16,-6 4 6-16,2 2 0 16,0 3 2-16,1 1-2 15,-4 1 2-15,-8 2 0 16,-6 0-2-16,-5 1 5 15,-7 2-5-15,-5 3 1 0,-4-2 5 16,-4 2-6 0,-6 1 9-16,-7 0-7 0,-10-3 0 15,-11-2-1-15,-13-1-1 16,-17-2 4-16,-17-6 0 16,-13 0-4-16,-7-4 4 15,0-1 12-15,0-1 9 16,0 0-8-16,0 0 1 15,-9 0-7-15,-3-3-3 16,6-4-5-16,6 0 1 16,0 0-4-16,6-1 1 15,20-1 0-15,15 1 2 16,9-2-1-16,12-1-1 16,14 1 0-16,15-2-1 15,11 2 2-15,19-4-2 16,1 3 1-16,7 0 5 0,6 3-4 15,2-1 3-15,2 4-4 16,10 1-1-16,1 2 2 16,-3 0-2-16,-4 1 1 15,-9-2 4-15,-9 1-5 16,-7 2 0-16,-9-3-3 16,-11 3 9-16,-10-2-10 15,-8 2 9-15,-4 0-4 16,-9-2 0-16,-2 1-1 15,-2-2 0-15,-6-1 0 16,-7-1 2-16,-2-2 0 16,-2-3-1-16,5-4 0 15,0-4 17-15,3-3-14 0,-2 0-2 16,-4-4-4-16,-1-2 2 16,-6-3 0-16,-12 2 0 15,-8 3 0-15,-16 3 0 16,-5 7 4-16,0 5-4 15,-26 2-1-15,-6 2 1 16,-13 1-5-16,0 2 5 16,-3 3-4-16,1 0-10 15,-4 0 3-15,1 0-37 16,0 0-45-16,5 0-74 16</inkml:trace>
  <inkml:trace contextRef="#ctx0" brushRef="#br0" timeOffset="111708.9192">20295 12783 136 0,'0'0'0'0,"0"0"0"16,0 0 2-16,0 0 22 15,-20 47-5-15,-9-40 5 16,-1 0-10-16,2-1 11 15,1-1-14-15,4-1 1 16,1-2-12-16,2-1-1 16,2-1-17-16,6 0-35 15,3-1-91-15</inkml:trace>
  <inkml:trace contextRef="#ctx0" brushRef="#br0" timeOffset="111919.3093">20100 12680 279 0,'0'0'0'16,"0"0"-69"-16,0 0 47 15,0 0 20-15,0 0-14 16,161 7-50-16</inkml:trace>
  <inkml:trace contextRef="#ctx0" brushRef="#br0" timeOffset="113094.3143">23961 12698 174 0,'0'0'50'16,"0"0"-45"-16,0 0 8 15,0 0 40-15,0 0-1 16,0 0-5-16,4 3-14 16,17-3-23-16,9 3 0 15,7 0-10-15,4 2 3 16,0-3-3-16,3 0 0 16,1 1 0-16,-3 0-2 15,3 1-6-15,-8-4-2 16,-5 3 1-16,-9-1-15 15,-11-1-1-15,-7-1 0 16,-5 0 1-16,0 0-16 16,-17 0-5-16,-20 0 8 0,-14 0-28 15,-4-3-71 1</inkml:trace>
  <inkml:trace contextRef="#ctx0" brushRef="#br0" timeOffset="113571.9751">23734 12726 41 0,'0'0'19'0,"0"0"-1"15,0 0 26-15,144 12-9 16,-99-9-12-16,6-1-4 16,-3 1-6-16,-4-1 10 0,1 1 9 15,-3-1 2 1,-10 0-1-16,-2-2 9 0,-8 3-4 15,1-3-11 1,-8 1-5-16,-7-1 6 0,-4 1-11 16,1-1-6-16,-2 0 1 15,-3 0 3-15,3 2-7 16,-3-2-7-16,0 0-1 16,0 0 0-16,0 0 0 15,0 0 0-15,0 0-2 16,0 0-4-16,0 0-10 15,0 0-3-15,0 3 1 16,0-3 4-16,0 1 0 16,0-1-5-16,0 2-1 15,0-1 0-15,0-1 8 16,0 0 2-16,0 0 0 0,0 0 1 16,0 0-1-16,0 0 0 15,0 0 9-15,0 0 0 16,0 0 0-16,0 0-2 15,0 0-4-15,0 0-13 16,-3 0-5-16,-5 0-7 16,-4 0-64-16</inkml:trace>
  <inkml:trace contextRef="#ctx0" brushRef="#br0" timeOffset="120710.0357">17326 14907 151 0,'0'0'37'15,"0"0"-36"-15,0 0 2 16,-88-58 5-16,59 43 34 16,3 0-14-16,-6 1 0 0,-2-1 4 15,-4-2 4-15,-7 2-21 16,-8 0-13-16,-8-2 4 15,-6-1-5-15,-8 1 4 16,-5 0 6-16,-4-2-4 16,1 4 0-16,-5-2-4 15,6 3 6-15,6 1-8 16,1 1 5-16,6 6-5 16,-10 1 0-16,0 4-1 15,-7 1 0-15,-4 0-1 16,-1 0 2-16,6 4-1 15,-1 3 0-15,10 1 0 16,7 0 0-16,7 2 0 16,4 1 0-16,-1 3 0 15,0 3-2-15,-7 2-1 0,-1 0 3 16,-3 4 1-16,-2 2-1 16,5-2 0-16,7 4 0 15,12 0 3-15,5 0-1 16,9 1-2-16,6 2 3 15,2-1-2-15,7 5 1 16,1 1 6-16,6 0-8 16,3 1 0-16,9-4 3 15,0 1-3-15,0-1 3 16,0 2-3-16,0 0-4 16,12 5 4-16,-9-3 1 15,-3 3 0-15,0 1-1 0,0 0 1 16,0 3-1-16,0-1 0 15,0 0 1-15,0-2 0 16,-2-2-1-16,1 0-1 16,-2 4 1-16,0-2 1 15,3 1 2-15,0-1-3 16,0-4 0-16,0 3-3 16,15-3 3-16,10-1-1 15,4 2 1-15,-3-4-13 16,0 0 7-16,2-2 5 15,-4-4-6-15,9 1 7 16,6-5-6-16,4-3-3 16,14-2-10-16,-2-4 19 0,4-3-1 15,-1-5 3 1,-3-2-2-16,11 1 12 0,-3-4-12 16,0 0 1-16,-1-1 4 15,1 0-5-15,-3 0-14 16,-2-2 11-16,-3-3 2 15,3 0-1-15,-1 0 4 16,1-2-4-16,-1 0 4 16,-4 4 5-16,-2-5-7 15,-9 1 0-15,0-2 0 16,-1 1 4-16,-3-1-4 16,-1 1 0-16,-4-1 0 15,0 1 2-15,-2-1 22 16,1 1-24-16,-3-1 0 0,1-2 0 15,-5 0 0 1,-2-1 0-16,-3-1 2 0,0-1 3 16,1-2-1-16,0 1-1 15,0-2-6-15,4 0 3 16,-3-2 0-16,2 5 0 16,-4-3 4-16,2 2 1 15,-1 3-2-15,-2 0-3 16,4-1 8-16,-6 0-8 15,0 3 5-15,-1-4 6 16,4 0-10-16,-2 1 3 16,4-2 4-16,2-2-6 0,1 0-2 15,4-5-1-15,-1 2-1 16,-1-1 2-16,3 5 4 16,-2 0-4-16,-3 2 1 15,-2 2 2-15,-8-1-1 16,2 3 3-16,-1-2-2 15,-2 1 5-15,1-3-1 16,3 0-7-16,-3-1 4 16,6-3-4-16,-2-1 1 15,-1-1 1-15,5 1-1 16,-7-1 0-16,2 0 1 16,1 0-2-16,-7-2 2 15,-3 2-1-15,2 1 9 0,-1-1-7 16,-1 0 1-16,3-1 0 15,0-2 0-15,1-2 1 16,-1-1 20-16,-3 1-25 16,0 1 3-16,-1 1-3 15,-7 1 12-15,2-1-9 16,-3 2 0-16,0-2 4 16,0-2-6-16,0 0 7 15,-8-1-4-15,4-4-2 16,0 2-1-16,2 0-1 15,2-2 0-15,0 3 0 16,-3-2 4-16,-1 2-3 16,-4 3 0-16,-5 5 0 15,-2 0 3-15,-4 5-3 0,-4 1-1 16,2 5 0-16,-1 1 0 16,0 2-1-16,-3 1 1 15,-6 2 0-15,0-1 0 16,-14 3-5-16,-1 0-2 15,-8 0-4-15,-10 0-5 16,-2 0-18-16,-5 0-14 16,2 9-12-16,8-4-40 15,6 2-149-15</inkml:trace>
  <inkml:trace contextRef="#ctx0" brushRef="#br0" timeOffset="122738.3779">16480 16294 350 0,'0'0'35'0,"0"0"-35"15,0 0 3-15,0 0-3 16,0 0 9-16,0 0 2 0,0 0 3 16,9-6 3-16,-1 6-1 15,6 0-2-15,7 12-5 16,2 5-5-16,4 7-1 15,-2 0-3-15,-1-1 0 16,1 1-2-16,2-3-8 16,0 1-9-16,0-7-3 15,1-3-20-15,-3-1-2 16,4-9-8-16,-3-2-22 16,4 0-33-16</inkml:trace>
  <inkml:trace contextRef="#ctx0" brushRef="#br0" timeOffset="123537.5344">17132 16332 74 0,'0'0'184'0,"0"0"-184"16,0 0-8-16,0 0 8 15,0 0 5-15,0 0-3 16,0 13 2-16,0-9-1 15,0 0-3-15,0-1-6 16,0-1-7-16,7-2-1 16,-7 0 5-16,0 0 9 15,0 0 0-15,0-3-9 0,0-7 0 16,-15-5 9 0,0-2-1-16,-5 1-1 0,2-2 2 15,-3-1 13-15,-3-1-2 16,-1 5 9-16,5 1 10 15,5 7 1-15,2 2 1 16,6 2-30-16,5 3-2 16,2 0-1-16,0 0 1 15,0 0-2-15,5 0 1 16,15 8-2-16,10-1 4 16,8 2-3-16,4 0-21 15,8-1-10-15,-2-2 4 16,-3 0 4-16,-7-3-6 15,-11-1 6-15,-6-2 4 16,-12 0-17-16,0 0 38 16,-8 0 2-16,-1 0 25 15,0 0 9-15,0 0-14 0,0 0-5 16,0 0-14-16,0 6-3 16,-10 7 10-16,-17 5 14 15,-9 4 10-15,-1 4-16 16,-5 7-14-16,-1 1-1 15,3 5-2-15,-1-2 3 16,3-4-4-16,-1-4 0 16,-2-7-1-16,-5-2-3 15,3-6 4-15,-3-2-19 16,4-4 19-16,6-5 33 16,6-2-27-16,2-1-6 15,1 0 7-15,2-3 22 0,1-6-22 16,0 0 0-1,2-3 1-15,-8 2-5 0,-3-1-3 16,-8 5 3-16,-1 3 9 16,-3-1 7-16,-3 4 4 15,6 0-12-15,-4 4-9 16,6 0-1-16,8 1 1 16,4-2-2-16,7-2 0 15,9 3-5-15,2-4 1 16,6 0-8-16,4 0-7 15,0 0-40-15,0-4-75 16</inkml:trace>
  <inkml:trace contextRef="#ctx0" brushRef="#br0" timeOffset="123703.7018">16556 16508 73 0,'0'0'270'0,"0"0"-270"15,0 0-289-15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49:18.991"/>
    </inkml:context>
    <inkml:brush xml:id="br0">
      <inkml:brushProperty name="width" value="0.05292" units="cm"/>
      <inkml:brushProperty name="height" value="0.05292" units="cm"/>
      <inkml:brushProperty name="color" value="#FF0000"/>
    </inkml:brush>
  </inkml:definitions>
  <inkml:trace contextRef="#ctx0" brushRef="#br0">18125 8415 430 0,'0'0'23'0,"0"0"-20"15,0 0 7-15,0 0 24 16,0 0 1-16,0 0-14 15,0 0-3-15,0 0-3 16,0 0-4-16,0 0-4 16,0 0 1-16,3 0-2 15,18 0-3-15,9 0 1 16,12-1 2-16,16 1-4 16,6 0 1-16,7 0-1 15,3 0-2-15,2 0 1 16,3 0 0-16,9 0 1 0,9 0 1 15,16 0-1-15,11 0-2 16,15 0 0-16,11 0-2 16,5 0 2-16,5 3 10 15,3 2-9-15,-8-5 3 16,-6 5-3-16,-6-4 4 16,-13 1-3-16,-6-1-1 15,-5 0-1-15,2-1 2 16,4 0-2-16,0 0 0 15,-11 0 0-15,-13 0 0 16,-13 4 3-16,-10-4-5 16,-19 0 2-16,-5 0 0 15,-12 0 2-15,-5 0-2 16,5 0 0-16,0 0 0 16,8 0-2-16,13 0 2 0,12 3 3 15,13 2 0 1,7 0 2-16,3 2-2 0,-7-2 2 15,-7-1-2-15,-8 1 6 16,-13-3-8-16,-10 1 0 16,-11 0 2-16,-9-3-3 15,-3 0 0-15,-8 1 5 16,4-1 2-16,-10 0-1 16,-3 0 1-16,-1 0 6 15,-5 0-4-15,-6 0 0 0,5 0 0 16,-6 0 3-16,0 0-4 15,3 0 5-15,0 0-6 16,1 0 1-16,-2 0-2 16,-2 0-1-16,3 0 2 15,-3 0-5-15,3 0 2 16,-2 0-4-16,2 0 0 16,-3 0 2-16,0 0 0 15,0 0-2-15,0 0 0 16,0 0 5-16,0 0 0 15,0 0-5-15,0 0-1 16,0 0 1-16,0 0-6 16,0 0-10-16,0 0-13 15,0 0-28-15,-10 0-25 16,-17 0-48-16,-10 0-225 0</inkml:trace>
  <inkml:trace contextRef="#ctx0" brushRef="#br0" timeOffset="10022.2283">18297 8361 185 0,'0'0'65'0,"0"0"-60"16,0 0-3-16,0 0 14 15,0 0 0-15,0 0 7 16,0 0-2-16,0 0-4 0,0 0-9 15,0 0 3 1,0 0-2-16,0 0-3 0,0 0 0 16,0 0-2-16,0 0 5 15,-3 0-5-15,1 0 2 16,-2 0-6-16,3 0 2 16,-2 0-4-16,-2 0 5 15,0 0-3-15,-1 0 0 16,0 0 0-16,-1 0 3 15,3 0-3-15,2 0-2 16,2 0 2-16,0 0 3 16,0 0 3-16,0 0-6 15,0 0 6-15,0 0-4 0,30 0 1 16,25 0 3-16,24 0-1 16,15 0 3-1,14 0-2-15,15 4-5 0,17 0 2 16,16 0-2-16,6 4 2 15,5-1 18-15,-4 2-11 16,-5 0-6-16,-6-1-4 16,-3 0-6-16,-10 0-2 15,-9-2-8-15,-9 0 7 16,-19-1 2-16,-19-1-6 16,-21-2 4-16,-19-2 4 15,-14 0 5-15,-17 0 2 16,-9 0 6-16,-3 0 24 15,0 0 0-15,0 0-4 16,0 0-8-16,-3 0-2 0,-5 0-14 16,1-2-4-1,0-1 0-15,-1 3-6 0,-3-1-15 16,5 1-16-16,-5 0-7 16,-1 0-26-16,-3 0-23 15,-3 0-117-15</inkml:trace>
  <inkml:trace contextRef="#ctx0" brushRef="#br0" timeOffset="21733.8006">27485 10728 441 0,'0'0'61'0,"0"0"-48"0,0 0-12 16,0 0 7 0,0 0 14-16,0 0 5 0,0 0-5 15,161 7 10 1,-82-2-17-16,9 2 14 0,13 2-18 15,12-1-8-15,10 3-2 16,10 0 5-16,7 0-6 16,2 2 0-16,-2-4-4 15,0 1 1-15,-6-3-8 16,-8 3 3-16,-20-3-2 16,-15-2 5-16,-12 0 4 15,-17-3-3-15,-18 0-4 16,-11-1 2-16,-13-1 4 15,-12 0 1-15,-6 0 1 16,2 0 0-16,-4 0 0 16,0 0-2-16,0 0-7 15,0 0-35-15,0 0-39 0,0 0-85 16</inkml:trace>
  <inkml:trace contextRef="#ctx0" brushRef="#br0" timeOffset="44824.8794">24111 13967 275 0,'0'0'44'15,"0"0"-37"-15,0 0 11 16,0 0 33-16,0 0 2 16,0 0-18-16,0 0 11 15,0 0-10-15,0 0 3 16,12 1-11-16,-11-1-4 15,7 2-10-15,10-1-3 0,19 3 4 16,24 1 8-16,19-1 8 16,18 3-3-1,14-1-21-15,9 1-4 0,8 1 1 16,1-1 7-16,0 0-11 16,-12-1 1-16,-18-1-3 15,-20 0 2-15,-19-4-1 16,-23 2-5-16,-16-3 4 15,-18 1-28-15,-4-1 4 16,-4 0-5-16,-44 0-19 16,-31-5-17-16,-34-3-20 15,-33-1-13-15,-20 2-4 16,-5-2-30-16,3 4 27 16,7 2 107-16,11 3 107 0,20 0-21 15,24 0-36-15,30 0-29 16,32 3-9-16,19 2-1 15,22-3-6-15,3 2 18 16,25 2 27-16,34 1 10 16,29 4-20-16,28 0-14 15,14-2-12-15,16 5-14 16,8-3 12-16,4-2-6 16,0 2-6-16,-9-3 1 15,-18 0-7-15,-19-3 13 16,-22 0-14-16,-17-1 5 15,-10-1-11-15,-8-3-22 0,-10 2-30 16,-10-2-75 0</inkml:trace>
  <inkml:trace contextRef="#ctx0" brushRef="#br0" timeOffset="55314.4984">14560 15391 384 0,'0'0'24'0,"0"0"-23"16,0 0 5-16,0 0 8 15,0 0 16-15,0 0-1 16,0 0 4-16,188 0-1 15,-106-8-8-15,14-3-15 16,4-2-2-16,3-1-7 16,6-1-1-16,-3 0-10 15,2-1 6-15,-8 3 2 16,-12 3 3-16,-20 3-7 16,-15 3-8-16,-18 1-5 15,-10-1-9-15,-9 4 0 16,-16 0-21-16,0 0-33 15,-9 0-26-15,-29 1-44 0</inkml:trace>
  <inkml:trace contextRef="#ctx0" brushRef="#br0" timeOffset="55581.1536">14578 15526 503 0,'0'0'15'0,"0"0"-11"0,221-2 0 15,-112-4-1-15,4-4-1 16,3-3 2-16,-3-1-4 16,1-2 0-1,3-1-9-15,-7 1-16 0,-10 1-9 16,-9 6 20-16,-16-1 11 15,-16 3-15-15,-16-1-25 16,-11 2-48-16,-14 0-140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5:56.518"/>
    </inkml:context>
    <inkml:brush xml:id="br0">
      <inkml:brushProperty name="width" value="0.05292" units="cm"/>
      <inkml:brushProperty name="height" value="0.05292" units="cm"/>
      <inkml:brushProperty name="color" value="#FF0000"/>
    </inkml:brush>
  </inkml:definitions>
  <inkml:trace contextRef="#ctx0" brushRef="#br0">5355 9339 268 0,'0'0'9'0,"0"0"-9"15,0 0 0-15,0 0 3 16,0 0 5-16,0 0-7 16,0 0-1-16,0 0 0 15,-25 0 0-15,25 0 0 16,0 0 3-16,11 0-2 16,16 0 2-16,9 0 6 15,14 0 0-15,14 0 8 16,11-5-11-16,7 0 3 15,6 0-5-15,0 3 4 16,0-1-7-16,-7 3 4 0,-2 0-5 16,-6 0-6-1,1 0 6-15,-2 0-3 0,1 0 0 16,-6 0 2-16,-3 0 1 16,-6 0 0-16,-10 0-11 15,-9-2-1-15,-15 2 12 16,-6 0-1-16,-9 0-1 15,-6 0 4-15,-3 0 1 16,1 0 4-16,-1 0 6 16,0 0-1-16,0 0-6 15,0 0-3-15,0 0-3 16,0 0-2-16,0 0 2 0,0 0-11 16,0 0-14-1,-16 0-25-15,-2 2-63 0</inkml:trace>
  <inkml:trace contextRef="#ctx0" brushRef="#br0" timeOffset="2070.4724">7617 9316 137 0,'0'0'57'0,"0"0"-52"16,0 0 15-16,0 0 11 16,0 0-12-16,0 0-8 15,0 0-4-15,12 0-1 16,9 0 9-16,13 1-2 15,15 1 3-15,8-2 2 16,12 0-4-16,7 0-4 16,7 0-4-16,10 0 9 15,-1 0 1-15,4 0-5 16,-5-2-10-16,-15-1 3 16,-17 0-2-16,-14 3 1 15,-16 0-3-15,-15 0-1 16,-9 0 1-16,-5 0 0 15,0 0 0-15,0 0 0 16,0 0-3-16,0 0-3 0,0 0-2 16,-5 0-23-1,-3 0-24-15,6 0-85 0</inkml:trace>
  <inkml:trace contextRef="#ctx0" brushRef="#br0" timeOffset="2751.8791">9821 9331 231 0,'0'0'0'0,"0"0"0"16,0 0 18-16,0 0 14 15,0 0-13-15,139 0-5 16,-98 0-3-16,5-1 0 16,-1 0-9-16,-5 1 5 15,-4 0-5-15,-11 0-2 16,-7 0 0-16,-5 0-1 16,-5 0-6-16,-2 0-9 15,0 0-26-15,0 0-13 16,6 0-90-16</inkml:trace>
  <inkml:trace contextRef="#ctx0" brushRef="#br0" timeOffset="4133.4052">11048 9293 51 0,'0'0'15'0,"0"0"13"0,0 0 10 15,0 0-8-15,0 0-6 16,149-11-2-16,-127 8 3 16,2 2-3-16,-6-2-3 15,-7 2 0-15,-1 0-11 16,-7 1 0-16,-3 0 2 15,0 0-1-15,0 0 6 16,0 0-3-16,0 0-8 16,-6 0 3-16,-12 0-7 15,-3 0 3-15,5 0-6 16,1 0 3-16,3 3 0 16,-1 3-3-16,5 2-1 0,5-2 1 15,3 1 3-15,0 1-1 16,0 0-5-16,18 2 3 15,10-3 2-15,5 1-2 16,1-1 3-16,-1 2-3 16,8-5 4-16,3 0-2 15,6-2 1-15,6 0 0 16,1-2 4-16,1 0-3 16,0 0 1-16,-3 0-2 15,-1 0 0-15,4-2-2 16,-1 0 3-16,7-1-2 15,4-1 2-15,7-1-1 0,12 2 0 16,2-3-1-16,7 0-1 16,-1 1-1-16,5 2 3 15,3-1 1-15,5 1-1 16,5 1 0-16,5 0 4 16,-2 2-3-16,-3 0 0 15,-4 0 2-15,3 0 0 16,1 2-2-16,1 3-1 15,-1 0 6-15,-1 4 1 16,-8-1-7-16,-3 2 0 16,-5-1 2-16,-8 2-2 15,-9-2 0-15,-6 3 1 16,-12-3-1-16,-10 0 1 0,-5 2 0 16,-10-4-1-16,-10-3 0 15,-13-1 0-15,0 2 0 16,-8-3 0-16,-5-2 0 15,0 0-1-15,0 0 1 16,0 0 5-16,0 0-2 16,0 0 13-16,0 0 3 15,0 0-4-15,12-8-2 16,13 2-7-16,8-4-4 16,8-2 5-16,9 2-4 15,8 1-1-15,6 0 3 16,11 1-5-16,1 0 0 15,11 3-1-15,5 1 1 0,4 2-2 16,6 1 4 0,1 1-1-16,2 0 5 0,1 0 3 15,-2 1-7-15,5 3 1 16,-1 1 9-16,-4 2-8 16,-7-2-4-16,-5-1 0 15,-11 0-1-15,-13 0 3 16,-8-4-3-16,-9 0 1 15,-6 0 0-15,-7-2 1 16,4-9 1-16,-2-3 6 16,-5-4-5-16,2-5 13 15,-7 0 8-15,-5 1-6 0,1 1-2 16,-6 2-2 0,-5 2-12-16,-1-3-2 0,-5 0-25 15,-9-4-14-15,0-2-151 16</inkml:trace>
  <inkml:trace contextRef="#ctx0" brushRef="#br0" timeOffset="5429.5041">11616 8487 401 0,'0'0'3'16,"0"0"10"-16,0 0 7 15,0 0 15-15,0 0-18 0,152-22 5 16,-95 8 5-16,-8-1-2 16,-1-2-6-16,-3-5-9 15,-8 1-6-15,-10 0-3 16,-14 1 8-16,-13 2-9 16,0 4-2-16,-13 7 2 15,-20 2 0-15,-15 5 0 16,-9 0-7-16,-5 12 5 15,5 7 0-15,11 4-3 16,18 5 0-16,19 1 4 16,9-1 1-16,9-1-3 15,34-2-2-15,15-6 4 0,12-3-3 16,2-5 4-16,4-8-11 16,-8-3-9-16,-11 0-5 15,-6-3-5-15,-11-9 9 16,-12-5 18-16,-5-4-16 15,-14-4 8-15,1 0 11 16,-4 2-3-16,-2 1 7 16,4 7-1-16,-3 5 0 15,5 7 3-15,0 3-6 16,5 0-3-16,5 6 3 16,0 6 1-16,5 3 8 15,-2 2-9-15,-5 0 7 16,-1 0-4-16,-7 0-3 15,-7-3 1-15,-3-5-2 0,0-2 1 16,0-1-1 0,-5-4 1-16,-8-2 1 0,6 0 5 15,4-7 1-15,3-5-7 16,0-5-6-16,10-2 3 16,17 2 2-16,4 2-1 15,-1 5 1-15,3 5 1 16,-3 3-3-16,0 2 1 15,-2 0 0-15,-6 3-2 16,-5 7 4-16,-4 1 1 16,-2 0 6-16,-11 0-7 15,0-3-1-15,0 1 1 16,0-4-1-16,-6-2-7 0,4-2 5 16,2-1-10-1,0 0 5-15,12-5-18 0,23-8-53 16,11-3 23-16,0 2 40 15,0 2 2-15,3 0 14 16,-10 7 8-16,-6 2 17 16,-5 3 7-16,-14 0 0 15,-1 6-16-15,-2 8 10 16,-7 1-9-16,-2 4 3 16,1-2-10-16,-3-2-6 15,0-1-4-15,0-4 3 16,0-5-4-16,0-2 7 15,0-3-12-15,4 0 4 0,2-13-10 16,4-7-74-16,4-8-44 16</inkml:trace>
  <inkml:trace contextRef="#ctx0" brushRef="#br0" timeOffset="7447.6476">13252 8161 114 0,'0'0'73'15,"9"-57"-5"-15,-9 46 17 16,0 5-12-16,3 4-17 15,0 2-43-15,3 3-13 16,6 13 0-16,-3 11 6 16,3 3 2-16,1 6 3 15,-2 2-7-15,-5-3-2 16,-6-4-2-16,0-5 1 16,0-4-1-16,-18-5 0 0,-3-5-1 15,3-7-6-15,6-2 1 16,-3-3 1-16,2-4 1 15,10-9-2-15,3-7-1 16,0-1-23-16,7-4 17 16,22 4-1-16,5 1 7 15,5 5 0-15,1 8 7 16,-1 2 8-16,5 5-2 16,-5 3 9-16,2 8-8 15,-8 5 2-15,-16 1-3 16,-17 0-5-16,0-1 0 15,-25 1 5-15,-17-4-4 16,-8 0-2-16,-1-3 0 16,11-2 0-16,7-3-5 0,15-1-17 15,9-3-4-15,9-1-7 16,0 0 13-16,4-1-18 16,29-8 10-16,10 2 13 15,7-4 15-15,8 2 0 16,2-4 7-16,-2-1 1 15,1 0 17-15,-4-1-8 16,-10-1 5-16,-11 1 2 16,-12 0 21-16,-14 3-18 15,-8 1-3-15,0 1-9 16,-13 2-3-16,-9 3-4 0,-8 3-5 16,-1 2-3-16,-1 0-2 15,1 8-3-15,13 1 2 16,5 1-3-16,13 2-8 15,0-1-7-15,22 0-22 16,31-1-10-16,19 0 19 16,13-4 31-16,15-3-6 15,4-3-30-15,-1 0-9 16,-13-7-29-16,-20-3-41 16,-24-2 116-16,-25-2 2 15,-17 1 77-15,-4 1 13 16,-13 1-12-16,-20 4-38 15,-7 1-6-15,-3 6-11 0,-5 0-16 16,4 10-6-16,2 4-1 16,6 0 0-16,9-2-2 15,3 1 2-15,10-1 0 16,6-2 0-16,8-3-2 16,0-3-1-16,13-1 3 15,21-3 24-15,17 0 28 16,7-7-10-16,-4-8-25 15,-5-6 0-15,-16-6 9 16,-8-5-16-16,-11-6-3 16,-5-4-4-16,-6-4 2 15,-3 0 2-15,0 1 10 16,-7 4 10-16,-10 11 8 0,5 10 2 16,2 12-35-16,2 8 12 15,-1 3-14-15,-10 16-8 16,5 9 4-16,5 8 0 15,9 3 4-15,0 0-11 16,17 1-19-16,17 0-28 16,8-4-25-16,13-4 34 15,3-9 26-15,3-8 3 16,-4-5-39-16,-8-8 56 16,-4-2 1-16,-14-2 2 15,-10-10 3-15,-6-4 14 0,-10-3 12 16,-5 1-2-1,0 2 4-15,0 5 9 0,-17 5-24 16,-8 6-16-16,-5 0-3 16,-10 3 2-16,-2 10-2 15,5-1 0-15,7 2 3 16,9-2-1-16,9 0-1 16,12-2-2-16,0 0 0 15,11-3 2-15,24 0 2 16,10-7 1-16,10 0 11 15,6-8-9-15,-4-9 3 16,-5-4 4-16,-10-5-10 16,-12-9 14-16,-11 0-13 15,-1-9 2-15,-13-4 5 16,-5-1-3-16,0 6-1 0,-9 7 12 16,-12 16 19-16,1 11 13 15,-2 9-38-15,-9 1-10 16,-1 17-7-16,-4 11 1 15,10 5 6-15,6 2 2 16,16 3-1-16,4 0-2 16,0-2-3-16,19-1-24 15,23-6-9-15,4-7 3 16,14-4 14-16,1-6-5 16,-6-6-8-16,-1-7 2 15,-11 0 31-15,-1-3-13 16,-8-11 13-16,-10-6 0 0,-4-2 16 15,-10-3 1-15,-7 3 19 16,-3 8-4 0,0 5 7-16,0 3-13 0,0 6-21 15,-19 0-5-15,-11 7-5 16,-3 9-5-16,-1 3 10 16,5 0 0-16,10 2 1 15,11-2-1-15,8-1-1 16,0-1-1-16,26 0 0 15,8-5 1-15,7-3-1 16,2-6-2-16,-3-3 2 16,-1 0 1-16,-5-9-16 15,-6-6 13-15,-7-5 3 0,-3-6-3 16,-3-8 4 0,-2-3 0-16,-5 0 4 0,-4 8-4 15,-4 10 2-15,0 8 12 16,0 11-5-16,-15 3-9 15,-12 11-4-15,2 4 4 16,4 0 0-16,11 2-3 16,10-1 2-16,0 0 0 15,0 1 1-15,25-5 0 16,6 1 0-16,1-6-6 16,-4-4-30-16,-7-6-5 15,-1 0 18-15,-6-7 3 16,-2-11-6-16,-1-4-4 15,-1-6 5-15,-1-8 3 0,3-4 12 16,1-11-24-16,6-5-1 16,-2-4 21-16,-3 9 14 15,-1 13 97-15,-7 17-62 16,-4 13 94-16,-2 8-93 16,0 3-36-16,0 15 0 15,0 11 13-15,-8 7 15 16,-1 7-10-16,0 6-6 15,8 2-8-15,-2-1-3 16,-2 2 1-16,-5-4-2 16,-3-2-66-16,0-10-16 0,7-9-41 15,-2-10-14 1</inkml:trace>
  <inkml:trace contextRef="#ctx0" brushRef="#br0" timeOffset="7734.872">16062 7788 426 0,'0'0'13'0,"0"0"-13"0,0 0 0 15,-16 65 22-15,12-13 30 16,4 8-12-16,0 7-20 15,0 1 2-15,0-3-20 16,-8-4 1-16,-5-5-3 16,-11-8 0-16,2-9-3 15,0-8-36-15,6-12-4 16,9-10 17-16,7-7-28 16,0-2-44-16,0-15-207 15</inkml:trace>
  <inkml:trace contextRef="#ctx0" brushRef="#br0" timeOffset="8512.8607">16292 8068 285 0,'0'0'10'0,"0"0"63"15,-12 56-25-15,8-34-29 16,1-3 11-16,-2-5-13 15,4-2-8-15,-5-4-4 16,0-6 6-16,2-2 3 16,-4 0 12-16,-1-5 33 15,1-13-34-15,4-7-21 16,4-2-4-16,0 3-12 16,16 6 4-16,5 5 8 15,-7 7-5-15,2 6 3 0,-1 0-9 16,7 2-4-1,-2 9 12-15,7 1 1 16,1 2 2-16,0 0 0 0,4 0 2 16,-1-3-1-16,-1-1 1 15,-5-5 1-15,1-3-1 16,-6-2-1-16,1 0 8 16,0-3-5-16,-3-8 3 15,-1-6-7-15,-4-1 1 16,-3-3 0-16,-8 2 2 15,-2 4-3-15,0 4 0 16,0 6-2-16,-18 5-2 16,-12 0-4-16,-3 11 4 0,1 3-1 15,5 2 4 1,12 0-1-16,7-2-2 0,8-1 3 16,0-1 1-1,28-2 0-15,19-3-1 0,19-4-7 16,6-3-17-16,2 0 15 15,-12-10-50-15,-14-5-9 16,-15-4 22-16,-17-3 17 16,-11 0 30-16,-5 1 7 15,0 5 12-15,-9 3 17 16,-6 4-2-16,-3 6-15 16,3 3-19-16,0 0-2 15,-2 3 0-15,10 8-5 16,7 1 7-16,0 3 0 0,9 3 1 15,24 4 2-15,7-2 2 16,-1 4-3-16,-3-4 1 16,-14-3-1-16,-14-3 0 15,-8-5 0-15,-15-1 3 16,-33-3 19-16,-13-2 9 16,-3-3-26-16,-2 0-7 15,14-8-14-15,15-6-58 16,16-10-94-16</inkml:trace>
  <inkml:trace contextRef="#ctx0" brushRef="#br0" timeOffset="8726.7793">17283 7783 327 0,'0'0'28'15,"0"0"-25"-15,0 0 65 16,-12 61-19-16,-5-26-8 15,8 3-16-15,-3 5-6 16,-1-4-16-16,2 1-1 16,-3-4-1-16,-4-1-1 15,-5-6-35-15,1-7-41 16,4-7-24-16,3-9 13 16,0-6 3-16</inkml:trace>
  <inkml:trace contextRef="#ctx0" brushRef="#br0" timeOffset="9445.9092">17037 8035 217 0,'0'0'15'16,"0"0"45"-16,133 15-22 16,-68-11-10-16,9-2-3 15,5-2-17-15,-2 0 7 16,-3-5-12-16,-11-6 2 15,-14-1-4-15,-13-1 0 16,-17-3 9-16,-9-1 9 16,-10 2 10-16,0 2 4 0,-14 4-6 15,-24 7-22 1,-12 2-5-16,-8 2-4 16,-2 13 4-16,2 3 0 0,10 2 0 15,10-3-1-15,13 5-1 16,19-2 1-16,6 1 1 15,12-4-2-15,36-5-9 16,17-1 2-16,15-7-13 16,9-2-6-16,5-2-10 15,-4-6-1-15,-10-8 19 16,-10-3 3-16,-11-5 17 16,-16-3 11-16,-11-2 7 15,-15 0 16-15,-12 5 1 16,-5 7 21-16,0 3-13 0,-25 7-26 15,-13 4-16-15,-12 1-1 16,-5 0-1-16,3 11-4 16,3 1 5-16,0 4 0 15,11 3-1-15,11-2-1 16,8 2 0-16,19-2 1 16,0-2 1-16,12-4 1 15,21-1 2-15,4-7-2 16,1-3 6-16,-1 0-1 15,1-3 4-15,-6-12-5 16,1-6 2-16,-1-6-1 16,1-6-6-16,-3-9 3 15,0-4-3-15,-2-8 0 16,-3-1 0-16,0-1 11 0,-8 12 47 16,-7 10-38-16,-3 15 54 15,-7 12-14-15,0 7-58 16,0 9-2-16,-4 17-8 15,-18 9 8-15,-3 10 3 16,-6 5-3-16,-12 10 0 16,-17 5-69-16,-18-2-87 15,-17-2-128-15</inkml:trace>
  <inkml:trace contextRef="#ctx0" brushRef="#br0" timeOffset="12778.845">12514 8901 18 0,'0'0'24'16,"0"0"20"-16,0 0-7 15,0 0-17-15,0 0 7 0,0 0 6 16,0 0-4-16,0 0 6 15,0 0 5-15,0 0-23 16,0 0 6-16,0 0-12 16,0 0 5-16,0 0-7 15,0 0 0-15,0 0 1 16,0 0-4-16,0 0-1 16,0 0-2-16,0-3-3 15,0 2 1-15,-6-1-1 16,1 0 2-16,-2-1-2 15,1-1 0-15,-1 2-3 16,1-1 3-16,-5 0 1 16,1 0-1-16,-1 2 2 15,2-4 1-15,-1 2-2 16,-2-3 4-16,-4 3-4 0,-4-1-1 16,-2-1-1-16,-3 3 1 15,-1-1 0-15,2-1 1 16,-1 1-1-16,4-2 0 15,0 5 0-15,2-3 1 16,1 1-1-16,1 1 0 16,1 1 0-16,-2-1 0 15,-1-1 0-15,1 1 0 16,-2 1 0-16,1 0 0 16,-2-2 2-16,5 2-2 15,-5-1 0-15,3 1 1 16,-3-2-1-16,6 2 0 15,2-2 0-15,-5 2 0 16,7-3 0-16,-5 3 1 0,3 0-2 16,-1 0 1-16,4-2 0 15,-2 2 0-15,2 0 0 16,-6 0 0-16,2-1 0 16,-3 0 0-16,-2-1 1 15,1 1-1-15,-3 1 0 16,0-2 0-16,0 2 0 15,-3 0 0-15,-1 0 0 16,0 0 0-16,2 0 0 16,1 0 0-16,-1 0 2 15,1 0-2-15,-2 0 0 0,0 0 0 16,2 0 0-16,-2 0-2 16,5 0 2-16,7 0 2 15,-3 0-2-15,5 2-2 16,-1 1 2-16,6-2 0 15,1 0-1-15,-5 1-2 16,5 3 1-16,-4-2 1 16,4 2 0-16,-5-1-4 15,1-1 5-15,1 2 0 16,2 2 1-16,-5-2 0 16,0 4-1-16,2-3-1 15,-1 0 1-15,3 3 4 16,-1-1-4-16,2 0 0 15,-2-1 1-15,2 2-1 0,-5-1 0 16,4 1-1 0,1 0 3-16,1-1-3 0,-1 2 3 15,1-3-2-15,3 2 3 16,-5-1-3-16,4 0 4 16,-1 0-3-16,-3 0-1 15,3 0 3-15,0 1 5 16,1-4-8-16,-2 2 2 15,1-2 0-15,3 1-2 16,-1 1 0-16,1 0 1 16,0-3-1-16,0 4 0 15,0 0 0-15,0 1 1 16,0-1-1-16,0 0 0 16,0 2 0-16,1 0 0 15,6 0 1-15,-2 2-1 0,4-3 0 16,3 1 0-16,0 0 1 15,3-1-1-15,1 0-1 16,2 0 1-16,5-2 1 16,-1 2-1-16,2-1-1 15,1 1 1-15,-1 0-1 16,6-1 1-16,-5 1 0 16,2-3 2-16,-3 3-2 15,1-1-1-15,-1 1 1 16,2-3 0-16,2 3-1 0,-3-3 1 15,2 2 0-15,1 2 1 16,-1-3-1-16,-2 0 0 16,-2 0-1-16,-2-1 1 15,-2-1 0-15,4 1 0 16,-4-4 4-16,8 2-3 16,-2 0 0-16,0 0-1 15,5-2 5-15,-4 1 0 16,5 0-5-16,-7 2 2 15,3-2-2-15,-2-1 0 16,-6-1 0-16,1 1 1 16,4-1-1-16,-5-1 1 15,4 0-1-15,2 0 1 0,0 0-1 16,-1 0 0-16,7 0 0 16,2 0-1-16,-3-1 1 15,0-1-1-15,0 1 0 16,-5-4-2-16,0 0 3 15,-2 2 0-15,-2-2 0 16,-2-1 1-16,1-1 1 16,0-1-2-16,1-1 0 15,0 1-4-15,5-2 3 16,-1 3 2-16,-1 0-3 16,-2-1 2-16,-1 4-1 15,3-3 1-15,-8 0 1 16,2 2-1-16,0-4 1 15,-3 3-1-15,6-4 2 16,-8-1-1-16,4 2 3 0,-1-2 2 16,0 0-3-16,-3 1 1 15,1 0-3-15,-6-1 7 16,-1 2 3-16,-1-4-2 16,-6 2-7-16,0-2 11 15,0 1 8-15,0-1 0 16,-3 0-17-16,-16-1 7 15,-5-3-10-15,-3 1 7 16,-6-1-1-16,0-1 0 16,-1 0-4-16,-2 1-3 15,2 1 4-15,0 4-4 16,1 5-2-16,2 3-3 0,-5 4 0 16,6 0-5-1,0 0 0-15,-3 0-9 0,-1 6-13 16,-2-1-7-16,-7 1-23 15,-2-1-66-15</inkml:trace>
  <inkml:trace contextRef="#ctx0" brushRef="#br0">15267 9986 48 0,'0'0'83'16,"0"0"-48"-16,0 0 22 15,0 0-6-15,0 0-14 16,0 0-9-16,0 0-2 16,-3-3-10-16,2 3-1 15,1 0-4-15,0 0-2 16,0 0-2-16,0 0-4 15</inkml:trace>
  <inkml:trace contextRef="#ctx0" brushRef="#br0" timeOffset="21062.0327">6583 10028 82 0,'0'0'23'16,"0"0"27"-16,0 0 17 15,0 0-20-15,0 0-7 0,0 0 6 16,0 0 0 0,-4-2-2-16,4 2-15 0,0 0-10 15,0 0-3-15,0 0-7 16,4 0 1-16,34 0 3 15,12 0-3-15,13 0-2 16,16 0-1-16,2 0 2 16,2-2-8-16,-5-2 2 15,-1 0-1-15,-11-3-2 16,-3 1 0-16,-13 2 0 16,-12-1-14-16,-13 3 2 15,-11-1-18-15,-7 3 8 0,-7-2 13 16,-9 2-9-1,-27-1 0-15,-14 1-19 0,-13 0-15 16,-4 0 7 0,-8 1 10-16,-10 6-11 0,2-2 2 15,-10 3-1-15,2 1 20 16,8 1 9-16,8 0 16 16,11-1-4-16,13 2 5 15,11-2-1-15,10-2 0 16,12-2 10-16,8-1-8 15,10-1 11-15,0-1 25 16,3-2-6-16,25 0 6 16,21 0-1-16,5 0-11 15,13 0-4-15,8 0 0 0,3 0-14 16,6 0 5 0,-5-5-5-16,-13 1-4 15,-11 2-3-15,-22-1-1 0,-11 0 0 16,-13 2 0-16,-6 0 3 15,-3-1-3-15,0 2-2 16,0-1-6-16,0-1-11 16,-4 2-34-16,-17 0-103 15</inkml:trace>
  <inkml:trace contextRef="#ctx0" brushRef="#br0" timeOffset="28978.3662">10927 11180 80 0,'0'0'31'0,"0"0"-18"16,0 0 29-16,0 0-9 15,0 0 6-15,0 0 0 16,0 0-11-16,-27-6-6 16,18 6 7-16,6-2-14 15,-9 1-2-15,-1-2 6 16,0 3-8-16,-4-3-9 16,-4 1 2-16,-3 1 3 15,0-1 2-15,2-1-3 16,0 2-5-16,-7-2 8 0,1 1 2 15,-2-1-2 1,-3 1-1-16,2-1-2 0,0 2 3 16,4-2-8-16,-1 3 9 15,2-2-8-15,5 2 1 16,-4 0-2-16,1 0-1 16,6 0 0-16,-6 0 0 15,3 0 0-15,5 0-1 16,-5 0 1-16,-1 2 0 15,-5 2 0-15,3-1 1 16,0 2-1-16,-1-2 0 16,4 2 0-16,-1 0 0 0,2-1 1 15,-1 1-1 1,-1-1 0-16,-2 1 0 0,-5-2 1 16,4 1-1-16,-2 0 0 15,-1 0 1-15,6-1-1 16,2 1 0-16,-1-1 0 15,4 2 0-15,0-2 0 16,9 0 0-16,3 0 1 16,-3-1-1-16,1 1 0 15,-1 4 2-15,-2 0-1 16,-2 1 5-16,-1 1-5 16,2-1 1-16,-1-1 1 15,2 1-3-15,2-1 0 0,-1 2 3 16,-2-2-8-1,3 1 5-15,2-1 0 0,-2 0 9 16,4-2-9-16,-5 2 0 16,6 0 1-16,-3 0-1 15,-3 1 2-15,-1 2-2 16,1 0 3-16,0 0-1 16,-3-2 0-16,3 2-2 15,1 0 6-15,4 0-4 16,-1-2 3-16,5 2-5 15,0 1 7-15,0 0-5 16,0 2 2-16,0 0 1 16,0 3-4-16,2 1 1 15,8-3 1-15,3 4-2 0,0-4-1 16,0 0 1-16,-1 1-1 16,5-1 0-16,0 0-1 15,0 0 1-15,1 0 1 16,0 0-1-16,0 3-2 15,-1 0 2-15,3 0 0 16,2 0 0-16,-1-1 1 16,0 2-1-16,3-3 0 15,1 4 0-15,-1-3 0 16,4 1 1-16,1 1-1 16,-1-1 1-16,-2-1 0 15,2 1 4-15,-1-2-3 16,1 1 1-16,0-2-1 15,2 0 3-15,-3 0 2 16,4 1 2-16,1-1-8 0,4 1 5 16,-2-1 6-16,3-2-12 15,-3 3 21-15,-1-2 7 16,-3 0-22-16,3-3 4 16,0 0 3-16,-2 1-8 15,2 0-2-15,3-2 1 16,-5 2 1-16,7-5-2 15,3 2-1-15,-1-1 1 16,8-2 3-16,-2 2 4 16,5-1-7-16,4-1-1 15,2 1 17-15,1 0-14 16,-3-3-5-16,5 0 0 0,4-1 0 16,7-2 5-16,4 3-5 15,6-3-2-15,2 0 1 16,-2 0-2-16,2 0 3 15,4 0-4-15,1 0 0 16,1 0 3-16,4-3-6 16,7-1 0-16,-2 0 2 15,3-2 0-15,-2-1 4 16,-5 3 1-16,-3 1-1 16,-6 0-10-16,-2 0 2 15,1-1 2-15,-3 3-3 0,-7-2 10 16,-2-1-4-1,-7 2 2-15,6-3 1 0,-3 2 0 16,4-1 1-16,4 3-1 16,-2-2 2-16,0 1-2 15,-5 1 1-15,2-3-1 16,-4 0 1-16,3 2-4 16,-3-1 4-16,3 0-1 15,-3 0 1-15,1 1 0 16,3-2-1-16,-9 0 2 15,1 3-1-15,-3 0 2 16,-2-1 3-16,2-1-5 16,2 0 0-16,-1 3 4 15,4-3 2-15,8 1 3 0,-2 0-5 16,4 1-4-16,-8-2 2 16,-4 2 1-16,-8-1-2 15,-4 2-2-15,-6-1 1 16,-6 1 0-16,2-1 1 15,-1-1 1-15,-1 1-2 16,0 0 0-16,1 1 0 16,3 0 2-16,-1-2-2 15,7 2 0-15,-5 0-1 16,5 0 1-16,0 0 0 16,2 0 0-16,-4 0-1 15,1 0-1-15,-3 0 2 16,0 0 0-16,-3 0 0 15,4 0 0-15,-4 0 0 16,2 0 0-16,-5 0 0 0,-2 0 2 16,2 0-2-1,1 0 1-15,-1 0 0 0,3 0-1 16,-2 0 3-16,-1 0-3 16,2 0 0-16,-2 0 5 15,-1 0-5-15,2 0 3 16,-1 0-3-16,-5 0 0 15,2 2 0-15,-3-2-2 16,-4 0 5-16,6 0-2 16,-2 1 3-16,1 0 0 0,-1-1 5 15,-3 0-8 1,4 0-1-16,-10 0 4 0,6 0-3 16,-5 0 1-16,0 2-2 15,1-2 1-15,-1 0 5 16,-2 0-4-16,-3 0-1 15,0 0 4-15,-1 0-3 16,2 0-1-16,1-4 2 16,-4 0-3-16,5 1 2 15,-1 0-2-15,3-1 0 16,3-1 0-16,-3 0-1 16,0 1-2-16,-3-2 3 15,2-1 2-15,-3 1-2 16,4 0 0-16,4-2-3 15,-2 2 1-15,4-2 1 0,-1-1-4 16,-3 2 5-16,-4 2-2 16,-3-2 2-16,-1 1 2 15,-3-1-2-15,-3 3-2 16,-1-1 2-16,1 2 2 16,-4-4-2-16,4 2 3 15,-2 0-2-15,1-3 4 16,1 4-3-16,1-1 0 15,5-3-2-15,-6 2 0 16,1 1 1-16,1-2 0 16,-2 1 1-16,1-1-2 15,2-1 2-15,-7 1-2 0,1-2 4 16,1 2-8-16,-1-2 8 16,-4 1-4-16,6-2 0 15,-5 0 2-15,-1 1-2 16,2 0 0-16,4-2 0 15,0-3-1-15,0 2-4 16,-2-2 3-16,-1-1-1 16,-3-1 3-16,-4 3 0 15,2 1 0-15,0 2 0 16,4 1 1-16,-4-2-1 16,1 0 0-16,3 0-1 15,-4-2 1-15,0 1-1 16,-2-1 1-16,1-2 0 0,-3 1-2 15,0 0-2-15,0 0 4 16,0 3 5-16,0 0-5 16,0-1-3-16,0 2 3 15,0 0 2-15,0 0-2 16,0-1-2-16,0-2 1 16,0 0 0-16,-8-2 1 15,-5 2 0-15,1 2 0 16,-3 0-4-16,0 4 4 15,2 0 6-15,-2 0-6 16,2 3 0-16,0-2 2 16,0 1-1-16,-3-1-1 0,-2-1-1 15,-3 0-1 1,-3 1 2-16,-1-2 0 0,-1 2 0 16,0 0-1-16,3-1 1 15,1 0 0-15,-2 3 0 16,6 1 0-16,-3-1 0 15,3 0-1-15,0 2 1 16,0 1-3-16,-2-2 3 16,-2 0 0-16,-3 0 1 15,-3-2-2-15,-2 2 1 16,0 0 0-16,0-1 0 16,-2-1-1-16,-1 3 0 15,-2-3 1-15,2 3-2 16,-2-3 2-16,4 2 3 15,-1 1-3-15,1 0 0 16,0-2 0-16,-2 1 0 16,0 0-3-16,0 0 2 0,0 2 1 15,-1-2 1-15,-4 1 4 16,-3-1-10-16,-5-1 10 16,-2-2-11-16,-2 2 7 15,-3-2-2-15,-1 2 2 16,7-1-1-16,-3 2 0 15,7-2 0-15,6 1 5 16,1 2-5-16,-1-4 0 16,2 4 1-16,-3-2-2 15,-3-2 1-15,-6 1 0 0,-3 0 0 16,-5-1-5 0,0 1 5-16,-1 0 0 0,6 0 5 15,2 1-5-15,7 1 0 16,3 0 0-16,0 1 0 15,5-1 0-15,0 3 0 16,0 0 0-16,-1-3 0 16,-4 0 0-16,0 0 0 15,-4 1 0-15,-3-1 0 16,-3-2 0-16,-2 1-2 16,-3 1 2-16,3-2 2 15,-1 3-2-15,2-2 1 16,-2-1-1-16,-2 1-1 15,1 0 1-15,-3 0 1 16,-6-1-1-16,-1 1 0 0,-10-1 0 16,4-1 0-16,-7 2 0 15,4-2 0-15,3 1 1 16,0 1-2-16,3-1 0 16,-1 1 1-16,1 0 1 15,3 0 0-15,-4 1-1 16,3-2-1-16,4 1 1 15,-4 1 1-15,2-1-1 16,1 3 0-16,-2-1 0 16,0-1 0-16,3 0 0 0,1 2 0 15,-2-2 0 1,2 2 0-16,-2-1 0 0,2 1 1 16,0 1 0-16,0 0-1 15,7 0 0-15,-6 0 0 16,2 0 0-16,-3 0 0 15,3 0 0-15,-3 0 0 16,2 0 0-16,-2 0 0 16,0 0 0-16,4 0 0 15,4 0 0-15,0 0 0 16,3 0 0-16,0 0 0 16,1 0 0-16,4 0-5 15,1 0 5-15,-1 0 5 16,-4 0-5-16,4 0 0 15,0 0 0-15,0 0 0 0,5 0-4 16,3 0 4-16,1 0 0 16,3 0 4-16,-3 0-8 15,3 0 8-15,-3 0-9 16,1 0 6-16,2 1-1 16,-3 1 0-16,3-1-1 15,2 2 1-15,-5-2 0 16,6-1 0-16,-1 3 0 15,-2-3 1-15,2 0-1 16,1 3 0-16,-1-3-1 16,2 2 3-16,0-1-4 15,3 0 4-15,1 2-4 0,-4-3 3 16,3 2-1-16,-3-1 1 16,5 0-1-16,-1-1 0 15,-5 3 0-15,5 0 1 16,-5-3 0-16,9 2-1 15,-1-1 0-15,0 1-3 16,2-2 3-16,-1 1 0 16,-2 0 0-16,3 1 0 15,-3-2 2-15,-1 2-4 16,2 0 6-16,-1 1-8 16,-5 0 8-16,1 0-8 15,2 0 8-15,-3-2-4 16,0 3 0-16,-3-1-4 15,-2 1 4-15,-3-1 4 16,2 0-4-16,-3-1 0 0,7 1-4 16,0-1 4-16,3 0 0 15,-1 1 6-15,3-3-6 16,-1 3 0-16,4-2 0 16,0 2 0-16,7-3 0 15,-3 3 0-15,3-1-5 16,-3-1 10-16,0 3-10 15,3-4 5-15,-1 3 0 16,1-2 8-16,-2 2-6 16,-1 0 2-16,-2-1-2 0,1 0 1 15,-1 1-3-15,0-1 11 16,4 0-3-16,-2 0-5 16,2 1 6-16,0-3 1 15,4 3-8-15,-2-3 2 16,2 4 5-16,4-4-2 15,-5 3-1-15,7-3-3 16,0 1-1-16,-2-1-2 16,5 0 1-16,-3 0 0 15,-1 0-2-15,-4 0-40 16,-2 2-57-16,1-2-76 16,-2 0-108-16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6:33.280"/>
    </inkml:context>
    <inkml:brush xml:id="br0">
      <inkml:brushProperty name="width" value="0.05292" units="cm"/>
      <inkml:brushProperty name="height" value="0.05292" units="cm"/>
      <inkml:brushProperty name="color" value="#FF0000"/>
    </inkml:brush>
  </inkml:definitions>
  <inkml:trace contextRef="#ctx0" brushRef="#br0">4746 10677 225 0,'0'0'22'15,"0"0"-15"-15,0 0 28 16,0 0 10-16,0 0-2 0,0 0-1 16,0 0-14-1,0 0-8-15,0-15-7 0,0 15-10 16,10 2 0-16,-5 13-1 16,2 7 15-16,-2 12-1 15,-5 7-2-15,0 7-8 16,0 1 2-1,0-2 1-15,0-5-4 0,-2-3-2 16,-5-3 3-16,-1-5-4 16,5-3-1-16,-1-6-1 15,1-3 1-15,3-5-1 16,-3-3-1-16,3-5-9 16,-3-1-11-16,-2-5-27 15,1 0-11-15,-9 0-29 16,-1-13-112-16</inkml:trace>
  <inkml:trace contextRef="#ctx0" brushRef="#br0" timeOffset="749.1687">4698 10704 243 0,'0'0'27'0,"0"0"-21"0,0 0 0 16,0 0 11-16,0 0-10 16,0 0 2-16,0 0 20 15,-64 69-2-15,31-42-16 16,-1 2 1-16,1 0-10 15,-1-2 15-15,4-3-9 16,5-5-8-16,-1-4 3 16,8-3-1-16,9-7 2 15,6-4-4-15,3 0 0 16,0-1 0-16,0 0-9 16,12-7-5-16,15-8 1 15,12-5-9-15,4-6 3 16,5-5-9-16,1-5-5 15,2 2-7-15,4-1 12 16,-4 7 24-16,-12 6 4 16,-8 6 0-16,-4 3 5 0,-11 6 7 15,-4 2 5-15,-4 3-3 16,-7 1 5-16,2 1-2 16,0 0-6-16,3 0-9 15,0 8 4-15,0 5 5 16,7 3 0-16,-1 1-5 15,2 2-5-15,2 0-1 16,6-2-6-16,1-1 5 16,-4-2 0-16,0-3-12 15,-5-1 8-15,-2-2 3 16,-8-4-1-16,-2-1 2 16,-2 0-1-16,0-3-1 0,0 0 3 15,0 0 4-15,-2 0 3 16,-28 0-1-16,-11 0-4 15,-9 0 4-15,-5 0 5 16,-10 1-2-16,-4 5 2 16,2-2 3-16,0-1 4 15,6 5-1-15,3-1-7 16,14 0-3-16,6 0-4 16,2 1-3-16,6 0 0 15,-3 0-10-15,3 0-39 16,-1-2-66-16</inkml:trace>
  <inkml:trace contextRef="#ctx0" brushRef="#br0" timeOffset="3067.3306">6789 10824 11 0,'0'0'8'0,"0"0"39"16,0 0 1-16,0 0-8 16,0 0-8-16,0 0-8 15,17-8 4-15,-14 6 2 16,1 0 1-16,0 0-13 15,-2-1 7-15,1 1-7 16,-3 0 4-16,0-1 5 16,0 2-1-16,3-2-11 15,0 0-3-15,-3 3-1 0,0-4-5 16,0 4 6 0,0-1-11-16,0 1 5 0,0 0 3 15,0 0-8-15,0 0-1 16,0 14-3-16,0 14 0 15,3 13 3-15,0 8 1 16,5 3 8-16,-7 3-8 16,5-4 0-16,-3-3-1 15,1-6 6-15,4-3-6 16,-2-6 0-16,6-4 5 16,-8-5-5-16,4-3 0 15,2-3-3-15,-3 0 0 16,-2-7-55-16,-2-4 58 0,0-6-8 15,5-1-55-15,2 0 1 16,-1-5-4-16</inkml:trace>
  <inkml:trace contextRef="#ctx0" brushRef="#br0" timeOffset="3808.0914">6911 10737 173 0,'0'0'26'0,"0"0"-20"16,0 0 5-16,0 0 22 15,0 0-18-15,0 0 9 16,16-9 2-16,-16 9-6 16,0-1 8-16,0 0 1 15,0-2-12-15,0 1 9 16,0-1-20-16,0 0-5 16,0 3 12-16,0 0 1 0,0 0-12 15,0 0-2-15,0 0 11 16,0 0-11-16,0 0-1 15,-20 12-3-15,-10 8 4 16,-8 8 0-16,-3 4 4 16,2 4-4-16,1-1 3 15,-4-2 1-15,6 0 0 16,2-2-3-16,-2-5 3 16,9-2 0-16,3-2 1 15,5-8-4-15,4 1 0 16,5-6-1-16,2-4 0 15,8-2 0-15,0 0-1 16,0-2-17-16,0-1-14 16,0 0-26-16,2-7 4 0,20-5-59 15</inkml:trace>
  <inkml:trace contextRef="#ctx0" brushRef="#br0" timeOffset="4423.6254">6911 10749 289 0,'0'0'41'16,"0"0"-38"-16,0 0 11 15,0 0 29-15,0 0-20 16,0 0-8-16,5-9-1 15,1 9-14-15,6 1-1 16,9 10 1-16,-2 8 8 16,9 3-1-16,2 1-7 15,3 3 4-15,0-4-4 16,4-3 0-16,-7 0 0 16,0-4-8-16,-5-4-5 15,-4 1-3-15,-1-5 2 16,-7-1 7-16,-4-4-4 15,-6 0-2-15,0-1 6 16,2-1 5-16,-5 0-3 16,0 0 5-16,0 0 14 0,-8 0-3 15,-13 0-5-15,-10 0-4 16,-11 0 1-16,-10 3-2 16,-14 4 0-16,-9 2 3 15,-8-1 7-15,-5 4 6 16,3-3-5-16,10 3 9 15,16-3-1-15,10 0-4 16,17-2 6-16,7 1-16 16,7-2 2-16,8-2-3 15,5-1-3-15,5-3 1 16,0 0 2-16,0 0 7 16,0 0-2-16,0 1-1 0,0-1-7 15,0 0 4-15,0 0-5 16,0 0 1-16,0 0-2 15,0 0-19-15,0 0-5 16,0 0-20-16,0 0-6 16,0-1-52-16,0-3-81 15</inkml:trace>
  <inkml:trace contextRef="#ctx0" brushRef="#br0" timeOffset="16625.5641">15757 7546 42 0,'0'0'15'0,"0"0"-13"16,0 0 21-16,0 0 12 0,0 0-8 15,0 0-5-15,0 0-6 16,0 0-5-16,0 0 1 16,0 0-1-16,0 0-5 15,0 0-3-15,0 0-3 16,0 0 11-16,0 0-4 16,0 0 0-16,0 0 3 15,0 0-1-15,0 0-5 16,0 0 3-16,0 0 1 15,0 0 0-15,0 0 2 16,0 0-3-16,0 0-2 16,0 0-4-16,0 0 7 15,0 0-4-15,0 0 2 16,0 0-5-16,0 0 0 16,0 0 9-16,0 0-8 0,0 0 3 15,0 0-1-15,0 0-2 16,0 0-2-16,0 0 0 15,14 0 0-15,19 0 2 16,17 0 2-16,17 0 4 16,12 0-8-16,4 0 2 15,2 0 1-15,2 0-3 16,1 0 0-16,-2 0 0 16,-8 0-6-16,-5 0 2 15,-6 0 1-15,-7 0-3 16,-6 0 4-16,-8 0 0 15,-9 0 2-15,-10 0 0 0,-8 0 1 16,-8 0 2-16,-5 0 4 16,-6 0 1-16,0 0 11 15,0 0-2-15,0 0-4 16,0 0-6-16,0 0-7 16,0 0-3-16,0 0-12 15,0 0-15-15,0 0-11 16,0 0-29-16,0 0-43 15</inkml:trace>
  <inkml:trace contextRef="#ctx0" brushRef="#br0" timeOffset="19860.4479">22152 7614 226 0,'0'0'44'16,"0"0"-43"-16,0 0 15 16,0 0 15-16,0 0 7 15,0 0-17-15,94-7-4 16,-31 7 8-16,16 0-14 15,17 0-2-15,11 0-2 16,16 3 1-16,15 0-1 0,10-2-7 16,5 0 9-1,15-1-6-15,15 0-1 16,14 0-1-16,13 0 1 0,6 0-4 16,-7-2 2-16,-9-1-1 15,-12 0-1-15,-15-1 2 16,-18 0 2-16,-21 0-2 15,-29-2 7-15,-26 2-6 16,-21 1 5-16,-19 0 20 16,-11 0-5-16,-11 3 5 15,-9-1-1-15,-6 1-9 16,-2 0-16-16,0-2-7 16,0 1-41-16,-5-1-40 15,-33-5-38-15</inkml:trace>
  <inkml:trace contextRef="#ctx0" brushRef="#br0" timeOffset="21231.7506">235 8567 271 0,'0'0'0'0,"0"0"-3"16,0 0 3-16,0 0 30 15,138 4-14-15,-76-3 13 16,20-1-1-16,15 2 31 15,12-2-40-15,16 0-10 16,2 1-4-16,3 0-1 16,10 0 2-16,0 3 0 15,5-1-5-15,1-2 0 16,2 2 1-16,1-2 3 16,-3 0-1-16,3 2-4 15,0-2 0-15,-4 4 4 0,3-1-2 16,-2-3 0-16,0 4-2 15,-8-2 3-15,-3-2-3 16,-2 1 0-16,1-2 0 16,-1 3 0-16,1-3 0 15,-6 2-4-15,4-2-1 16,-7 0 5-16,-7 0-1 16,-2 0 6-16,-4 0-4 15,-6 0-1-15,-6 0 0 16,-6 0 0-16,-12 0 10 15,-21 0 7-15,-15 0 6 16,-18 0 4-16,-14 0 4 16,-6 0 1-16,-5-2 6 15,1 2-14-15,-4-3-23 16,0 3-1-16,1 0-8 0,2 0-27 16,-1-5-41-16,4-2-79 15</inkml:trace>
  <inkml:trace contextRef="#ctx0" brushRef="#br0" timeOffset="22823.8779">22111 7648 236 0,'0'0'22'15,"0"0"-14"-15,0 0 28 16,0 0-7-16,0 0-16 16,0 0 9-16,0 0 13 0,180 1-16 15,-108 2 0-15,6-1-11 16,11 4-5-16,10-2 3 16,6 0-3-16,8-1-2 15,-3 0 0-15,-2 0-1 16,-5-2 0-16,-10-1-1 15,-4 0 1-15,-1 0 0 16,3 0-1-16,-7 0 1 16,-9 0 0-16,-13 0 2 15,-11-1 0-15,-14-2 7 16,-10 0 6-16,-8 3 12 16,-10 0 6-16,-4 0-3 15,-2 0 2-15,-3 0-3 0,0 0-1 16,0 0-7-1,0 0-7-15,0 0-6 0,0 0-5 16,0 0-3 0,0 0 0-16,1 0-16 0,-1 0-16 15,0-2-33-15,0-1-52 16,0-3-45-16</inkml:trace>
  <inkml:trace contextRef="#ctx0" brushRef="#br0" timeOffset="27000.4969">8546 10785 160 0,'0'0'32'0,"0"0"-31"16,0 0 10-16,0 0 15 15,0 0-4-15,0 0-5 16,0 0 1-16,-34 0-1 15,34 0-6-15,0 0 1 16,0 0 4-16,0 0-6 16,0 1 2-16,0 1 1 15,24-1 7-15,7 3-9 16,20-4 6-16,12 1-13 16,17 1 3-16,14 1 1 15,14-3-6-15,-3 1-1 16,-3-1-1-16,-8 2 0 0,-9 1-1 15,-13-3 1 1,-10 5-7-16,-16-5-13 0,-10 2 10 16,-17-1 9-16,-8-1-4 15,-3 1-2-15,-7-1 7 16,2 0 3-16,0 0 0 16,-3 0 0-16,0 0-3 15,0 0-16-15,6 0-34 16,6 0-106-16</inkml:trace>
  <inkml:trace contextRef="#ctx0" brushRef="#br0" timeOffset="27526.4229">10733 10812 125 0,'0'0'17'0,"0"0"-11"16,0 0-6-16,0 0 11 15,0 0-3-15,0 0 23 16,112 0-15-16,-60 0-5 16,9 0-1-16,2 0 2 15,13 0 4-15,3 0-5 16,9 0 7-16,12 0 11 15,3 0 0-15,3 0-15 16,-5 0-13-16,-4 0 2 0,-12 0-1 16,-4 0-2-1,-20 0 0-15,-12 0 0 0,-16 0 0 16,-21 0-2 0,-3 0 2-16,-9 0 1 0,0 0 1 15,0 0 16-15,0 0-7 16,-3 0-11-16,-3-2-6 15,6 2-9-15,0-3-24 16,0 1-68-16</inkml:trace>
  <inkml:trace contextRef="#ctx0" brushRef="#br0" timeOffset="28334.7295">12817 10768 226 0,'0'0'23'0,"0"0"-17"0,0 0-6 15,0 0 21-15,0 0-4 16,0 0-9-16,88 3 5 16,-27-3-3-16,15 0-4 15,5 2-2-15,5 0 7 16,10 1-6-16,11 1-4 15,9 0 14-15,6 3-7 16,7-4-8-16,1 3 3 16,0-1-3-16,7 2 2 15,-11-2 0-15,-5 2-2 16,-12-3 3-16,-17 0 4 16,-12 1 10-16,-18-2 3 15,-17-2-6-15,-20-1-4 16,-13 0 14-16,-7 0 6 15,-1 0 3-15,-4 0 11 0,0 0-2 16,0 0-4-16,0 0-15 16,0 0-10-16,0 0-5 15,0 0-4-15,0 0 0 16,0 0-4-16,0 0 0 16,0 0-1-16,0 0 1 15,0 0 1-15,0 0-1 16,0 0 0-16,0 0 0 15,0 0 2-15,0 0 4 16,0 0-6-16,0 0-2 16,0 0 2-16,0 0 0 15,0 0 2-15,0 0-2 0,0 0-1 16,0 0-2-16,0 0 1 16,0 0 2-16,0 1-7 15,0 1 5-15,0-2 2 16,-3 1-4-16,-1 1-1 15,-1-2-5-15,2 1 1 16,-1-1 4-16,4 1-4 16,0-1-2-16,0 0-7 15,0 0-20-15,-2 2-10 16,-4 0-21-16,4-1-30 16,2-1-131-16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7:54.808"/>
    </inkml:context>
    <inkml:brush xml:id="br0">
      <inkml:brushProperty name="width" value="0.05292" units="cm"/>
      <inkml:brushProperty name="height" value="0.05292" units="cm"/>
      <inkml:brushProperty name="color" value="#FF0000"/>
    </inkml:brush>
  </inkml:definitions>
  <inkml:trace contextRef="#ctx0" brushRef="#br0">11993 4293 57 0,'0'0'9'0,"0"0"0"15,167 6 21-15,-104-3-26 16,4 3-1-16,0-1 2 16,2 1 1-16,-1-2-4 15,0 3 2-15,-1-4-3 16,3 2 0-16,1-1 0 16,1 0-1-16,-2 0 0 15,-1-1 3-15,-4 1-3 0,-5 0 1 16,-2 1 0-1,0-1 3-15,-1-1-1 0,-2-1 0 16,5 2-2-16,3 0 7 16,1-1 2-16,6 0-6 15,-5 2-2-15,0-1-1 16,0 3 1-16,-2-5 2 16,4 2-3-16,0-1 0 15,2-3 0-15,1 3 1 16,-4-3-2-16,-1 4 0 15,1-3 0-15,-4 2 7 16,-2 0-6-16,-3-2-1 16,-6-1 1-16,-1 2-1 15,5-1 0-15,-1 1-1 0,-2-2 1 16,5 2 3-16,0-1-3 16,5 1-1-16,-2 0 1 15,0-1 3-15,1 0 0 16,-6-1-3-16,3 0 0 15,0 2 0-15,2-2 3 16,2 1-3-16,4-1 2 16,3 0-3-16,1 0 1 15,1 0 0-15,-3 0 4 16,-1 0-4-16,2 0 3 16,-4 0-8-16,2 0 10 15,2 2-5-15,-5-2 2 16,-1 1-2-16,-2-1 0 0,2 0 1 15,-4 0-1-15,-1 0 0 16,2 0 2-16,-5 0-1 16,2 0-1-16,-1 0 0 15,5 0 0-15,4 1 0 16,3-1 0-16,1 0 0 16,-6 1 3-16,-10-1 0 15,-10 0-3-15,-7 0 1 16,-9 0-2-16,6 0 2 15,-3 0-1-15,0 0 1 16,5 0 19-16,0 0-13 16,7 0-5-16,8 0 0 0,8 0 12 15,4 0-14-15,0 0 10 16,1 2-7-16,-6 3-1 16,-4-2-2-16,-6-1-2 15,-9-1 2-15,-11 1 0 16,-6-1 2-16,-6-1 0 15,0 0 0-15,-2 0 1 16,-1 0 18-16,0 0 2 16,1 0-4-16,4 0-14 15,1 0-3-15,1 0 1 16,-1 0-2-16,6-1 1 16,6-1 4-16,7 2-3 15,14 0 1-15,7 0-3 16,5 0 1-16,4 0 6 0,5 0-8 15,6 0-2-15,6 3 2 16,1 0 0-16,0 0-1 16,0-1 1-16,-6-2 0 15,-12 0 1-15,-12 0-3 16,-10 0-1-16,-6 0 3 16,-11-5 3-16,-5 1-1 15,-3-1 0-15,-7 3 10 16,-5-1 10-16,1 3-2 15,-3-3-7-15,0 3-3 0,0-3-5 16,0 3 3-16,-4 0-2 16,4-1 1-16,-2 1-2 15,-2 0 1-15,1 0-6 16,-3 0 0-16,3 0 1 16,-3 0 0-16,0 0 2 15,1 0-3-15,-1 0 1 16,0 0 6-16,0 0-5 15,0 0 8-15,0 0 0 16,0 0-5-16,0-1-3 16,0 1 1-16,0 0-3 15,0 0-3-15,0 0 3 16,0 0 0-16,0 0-1 16,0 0 1-16,0 0-3 0,0 0-2 15,0 0 4 1,0 0-13-16,0 0-8 0,0 0 1 15,0 0-20-15,0 0-46 16,0-3-49-16</inkml:trace>
  <inkml:trace contextRef="#ctx0" brushRef="#br0" timeOffset="1568.008">21167 4305 203 0,'0'0'30'0,"0"0"-30"16,0 0 3-16,0 0 0 15,0 0 7-15,0 0 7 16,153 11 3-16,-84-9-7 15,10 1-1-15,9-1 1 16,12 0-1-16,12 3-5 16,10 1-4-16,3-1 6 15,6-1-9-15,1-2-2 16,-5 3 2-16,-11-4 6 16,-11 2 10-16,-9-2-13 15,-9 2-3-15,-11 0 0 16,-12-2 0-16,-15 1-12 0,-23-2 3 15,-10 0-1-15,-16 0-7 16,0 0-4-16,-8 0-7 16,-31 0-8-16,-23 0-5 15,-12 0-4-15,-11-2-84 16</inkml:trace>
  <inkml:trace contextRef="#ctx0" brushRef="#br0" timeOffset="2019.0106">21363 4378 145 0,'0'0'14'0,"0"0"-14"16,0 0 0-16,0 0 33 15,0 0 18-15,188 22-8 16,-97-17-10-16,11 1-8 15,7 0-10-15,4 2-3 16,2-2-6-16,0-1 1 16,-2 1 3-16,-5 0-8 15,-4-1 3-15,-7-2-3 16,-1 2 3-16,-5-3 15 16,-4-1-18-16,-9-1 7 15,-12 0-1-15,-11 0-7 0,-18 0 5 16,-12 0 19-16,-8 0-5 15,-8 0 9-15,-2 0 5 16,-5 0 3-16,1 0-8 16,-3 0-9-16,0 0-9 15,0 0-3-15,0 0-3 16,3 0-5-16,-3 0 0 16,0 0 1-16,0 0 0 15,0 0-2-15,0 0 0 16,0 0 0-16,0 0-3 15,0 0-5-15,0 0-13 16,0 0-22-16,0 0-20 0,0 0-15 16,-12-3-102-1</inkml:trace>
  <inkml:trace contextRef="#ctx0" brushRef="#br0" timeOffset="4387.916">3466 5250 266 0,'0'0'11'0,"0"0"-11"16,0 0 0-16,0 0 12 16,0 0-9-16,0 0 4 15,0 0 13-15,157-4 5 16,-99-1-13-16,0 1-2 0,2-3-6 15,-4 4-3 1,-2-1 0-16,1-1 3 0,-1 0-2 16,-3-1-2-16,-9 2 0 15,-11 0-3-15,-4 1 0 16,-13 3-6-16,-9 0-8 16,-5 0-10-16,0 0-25 15,-18 0-43-15,-21 11 87 16,-17 0-9-16,-10 0-64 15,-6 1 15-15</inkml:trace>
  <inkml:trace contextRef="#ctx0" brushRef="#br0" timeOffset="4591.4237">3618 5294 37 0,'0'0'32'0,"0"0"-4"0,0 0-6 16,0 0-2 0,0 0 0-16,0 0-3 0,-45 16-12 15,86-16 26-15,14-5 8 16,6-3 12-16,8-1-29 15,-2 1-6-15,0 2 1 16,-10-1-14-16,-10 1-3 16,-3 2 2-16,-13 4-1 15,-7-3-1-15,-11 3 0 16,-4 0-5-16,-4 0-1 16,1 0-1-16,-2 0-14 15,5 0-15-15,3 0-17 16,7 0-50-16</inkml:trace>
  <inkml:trace contextRef="#ctx0" brushRef="#br0" timeOffset="5669.3577">6124 5271 242 0,'0'0'13'0,"0"0"-12"16,0 0 13-16,0 0 14 15,0 0-25-15,0 0-2 16,94-5 11-16,-33 2-5 16,9 0-3-16,11 0-1 15,17 0 3-15,14-4 5 16,16 2-1-16,5 0-7 16,-2-3 1-16,-7 2-4 0,-6-1 1 15,-12 2 5-15,-4-1-6 16,-7 0 1-16,-13 1-1 15,-6 1 0-15,-15-1-1 16,-13 4 0-16,-8-4-17 16,-19 1 5-16,-8 2 9 15,-8 2-9-15,-5 0 6 16,0 0-26-16,-25 0 3 16,-17 0 19-16,-15 0-5 15,-15 1-16-15,-13 7-14 16,-10-3 1-16,-14 2 23 15,-6 2-12-15,-5-4 13 16,-6 3 16-16,1-1 5 16,4-1 18-16,12 2 15 0,17-4 17 15,20 1-21-15,17-1 12 16,19-2-27-16,21 0 6 16,11-2-7-16,4 0-7 15,22 0 3-15,36 0-9 16,24 0 5-16,29 0 13 15,24-7-3-15,8 1-6 16,8-2 6-16,7 0-2 16,-1-1 0-16,7 1-10 15,-3 1 0-15,-12 0-2 16,-16 1 0-16,-15 5-2 0,-26-2 1 16,-26 1-12-1,-20-1-9-15,-23 3-11 0,-12 0 21 16,-11-2 11-16,0 2 18 15,0-2 24-15,-11 2-14 16,-12-1-28-16,2 1-2 16,-4 0-7-16,-3 0-17 15,-5 0-53-15,-5 0-90 16</inkml:trace>
  <inkml:trace contextRef="#ctx0" brushRef="#br0" timeOffset="10341.1165">17729 11771 114 0,'0'0'36'0,"171"6"18"15,-92-3-8-15,3-3-16 16,-10 5-8-16,1-5-3 16,-5 2-10-16,-5-1-1 15,-8-1 1-15,-10 2-6 16,-13-1-1-16,-7-1 1 16,-4 0 1-16,-9 1 2 15,-1-1 0-15,-6 0 0 16,-4 0-2-16,-1 0-2 0,0 0 3 15,0 0-5-15,0 0-4 16,0 0-8-16,-13 0-7 16,-13 0 0-16,-10 0-11 15,-6 0-10-15,-9 0 7 16,0 0-16-16,-16 0 22 16,-3 0-22-16,-6 0-37 15</inkml:trace>
  <inkml:trace contextRef="#ctx0" brushRef="#br0" timeOffset="10578.6903">17446 11773 41 0,'0'0'58'15,"0"0"-21"-15,168-5-11 16,-101 5 11-16,4-3-17 16,1 2-1-16,-6 0-1 15,-8-1-11-15,-15 1-7 16,-13 1 0-16,-14-2-13 0,-4 2-25 16,-10-1-17-1,-2-1-72-15</inkml:trace>
  <inkml:trace contextRef="#ctx0" brushRef="#br0" timeOffset="12119.4775">21405 11633 11 0,'0'0'64'0,"0"0"-59"15,0 0 2-15,0 0 5 0,0 0 19 16,0 0-11-1,-1 4 5-15,1-4-2 16,0 0-5-16,0 0 4 0,0 0 0 16,1 2-5-16,23-2-2 15,10 1-3-15,17 2-1 16,7 0 2-16,9 1 5 16,4 1-5-16,8 2-4 15,8-1-2-15,3-1 3 16,1 3 2-16,1-4-6 15,-9 1-2-15,-6 1-1 16,-7-3 1-16,-11 0-3 16,-13 0-1-16,-17-3 1 15,-12 5 0-15,-9-5-1 16,-8 0 0-16,0 0-1 16,0 0-5-16,0 0-15 15,-25 0-2-15,-21 0 7 16,-18 0-7-16,-15 0-36 0,-5 0-18 15,-12 0-23-15</inkml:trace>
  <inkml:trace contextRef="#ctx0" brushRef="#br0" timeOffset="12543.2827">21195 11714 34 0,'0'0'20'0,"0"0"7"15,136 8 30-15,-74-5-7 16,13 1-10-16,8 1-5 16,5-2 1-16,0 3-7 15,-5-2-8-15,-3 0-11 16,-4-1 8-16,-3 1 2 15,-6-2-9-15,1 1 2 16,-9-2-7-16,-2 0 0 16,-7 2-2-16,-8-3 0 15,-3 0-2-15,-9 3 4 0,-9-3-1 16,-5 0 2 0,-7 0-5-16,-3 2 3 15,-6-2-1-15,0 0-2 0,0 0 2 16,0 0-4-16,0 0-2 15,0 0-9-15,-15 0-17 16,-15 0-7-16,-16 0 9 16,-8 0-25-16,-13 0-5 15,-3 0-31-15,-2 0 3 16</inkml:trace>
  <inkml:trace contextRef="#ctx0" brushRef="#br0" timeOffset="12951.3142">21635 11787 11 0,'0'0'40'0,"0"0"7"15,160 7 5-15,-102-7-11 16,-3 0-10-16,-3 3-5 16,2-3-11-16,-7 3 4 15,-6-2-1-15,-7-1-6 16,-8 0-4-16,-6 0 4 16,-8 0-1-16,-4 0-1 15,-6 0 9-15,2 0-3 0,-3 0-3 16,-1 0-6-1,0 0 1-15,0 0-4 0,0 0-4 16,0 0-10-16,0 0 3 16,-7 0-15-16,-16 0-1 15,-4 0 4-15,-4 0-15 16,-7-1 5-16,6-2-2 16,-1 3-13-16,1 0-6 15,2-3-78-15</inkml:trace>
  <inkml:trace contextRef="#ctx0" brushRef="#br0" timeOffset="15243.3208">7884 13950 279 0,'0'0'0'0,"0"0"2"0,0 0-2 15,0 0 7-15,0 0-6 16,0 0 3-16,31 14 7 15,-20 6 12-15,-10 10-3 16,-1 6-7-16,0 7 2 16,0 1 6-16,-4 4-2 15,-14-1-12-15,-3-2 5 16,0-6-4-16,2-1-4 16,5-9 3-16,2-4-5 15,4-8-2-15,3-6 1 16,-1-5-1-16,6-2-22 15,0-4-31-15,0-2-24 16,0-12-60-16</inkml:trace>
  <inkml:trace contextRef="#ctx0" brushRef="#br0" timeOffset="16159.9243">7909 13927 390 0,'0'0'0'0,"0"0"-9"0,0 0 9 16,0 0 13 0,-104 55 10-16,79-26 1 0,0 5-9 15,-5 2-6-15,1 0 0 16,1-3-3-16,2-4 0 15,4-8-5-15,7-5 0 16,5-6-1-16,4-2 3 16,4-6-3-16,2-2-3 15,0 0 0-15,0-1-10 16,18-13 1-16,11-6-14 16,9-8-4-16,3-6 8 15,1-5-3-15,2-5-5 16,1 2-18-16,-2 3 37 15,-7 7 11-15,-6 11 6 0,-10 7 0 16,-9 10-4 0,-6 0 4-16,2 4-5 0,0 0 8 15,5 8 4-15,3 6-7 16,-1 5 0-16,3 4 5 16,0 4-11-16,-1 0 4 15,1 1 0-15,-1-3 0 16,1 0 0-16,-1-6-4 15,2-2-5-15,-2-4 3 16,-5-4 2-16,-1-1 2 16,-5-5-2-16,-2-2 0 15,-3-1 0-15,0 0 1 16,0 0 2-16,-8 0 7 16,-16-7-3-16,-4-3-4 15,-6-2 2-15,-1 5 5 0,-8 0-3 16,1 4-3-1,-4 0 10-15,-2 3 1 0,-2 0 6 16,3 0-8-16,1 3 3 16,7 3-5-16,8 0-7 15,4-1 5-15,2 0-8 16,4-1-1-16,3 1 4 16,8 0-2-16,-2-2 1 15,6 1 2-15,3-2-2 16,-2-1-6-16,5-1 9 15,0 2-9-15,0-2 5 16,0 0-4-16,0 0 4 0,0 0-1 16,0 0 1-16,0 0-1 15,0 0 3-15,-4 0-4 16,4 0 1-16,0 0-1 16,0 0-5-16,0 0 5 15,0 0 6-15,0 0-6 16,0 0 0-16,0 0-6 15,0 0 6-15,0 0-1 16,0 0-4-16,0 0-2 16,0 0-19-16,0 0-11 15,0 0-28-15,-3 0-41 16</inkml:trace>
  <inkml:trace contextRef="#ctx0" brushRef="#br0" timeOffset="16911.0147">5592 13997 357 0,'0'0'11'16,"0"0"-8"-16,17 62 7 15,3-16 13-15,14 6 6 16,-4 3-8-16,-6 3-2 16,3-4-4-16,-8-1 2 15,-7-5-10-15,-6-7-1 16,1-7-6-16,-5-8 0 15,1-4 0-15,-3-3-3 16,0-8 1-16,0-2-5 16,0-5-24-16,0-3-23 15,0-1-15-15,-8-8-42 0</inkml:trace>
  <inkml:trace contextRef="#ctx0" brushRef="#br0" timeOffset="17272.9506">5529 14011 388 0,'0'0'0'0,"0"0"-20"0,0 0 20 16,0 0 3-1,-58 56 10-15,43-25 0 0,0 5 6 16,-2-2-3-16,-3 2-11 16,-4-5-2-16,6-6-1 15,-3-3-1-15,3-5 2 16,6-3-1-16,3-7-2 16,6-3 6-16,3-3-6 15,0-1 0-15,0-1-7 16,3-13-10-16,25-9-15 15,5-6 5-15,3-4-20 16,0-8-6-16,-3-4-14 16,-2-1-6-16,-6 0-45 15</inkml:trace>
  <inkml:trace contextRef="#ctx0" brushRef="#br0" timeOffset="17641.26">5529 14011 22 0,'49'-78'60'0,"-43"67"-18"16,-3 3-6-16,-1 6-3 15,-2 1-1-15,0 1-24 16,4 0 4-16,2 1-12 15,1 12 3-15,4 5 28 16,1 6 1-16,9 4-16 16,-2 0-5-16,1 2-9 15,2-4 4-15,2 0-1 16,-4-5-5-16,0-1 0 16,-2-3-2-16,-6-1 2 15,-9-5 2-15,0-1 0 16,-3-1 0-16,0-3 6 0,0 0 7 15,-11-1 1 1,-8-2-1-16,-2 0 13 0,-9-1-10 16,-6-2 2-1,-2 0-1-15,-6 0-19 0,-2 0 5 16,4-2 5-16,-5 1-3 16,11 1-3-16,0 0-3 15,5 0 2-15,-2 0-3 16,9 1 0-16,6 2 0 15,-1 0-5-15,7-2-20 16,3 1-37-16,6 0-40 16,3-2-106-16</inkml:trace>
  <inkml:trace contextRef="#ctx0" brushRef="#br0" timeOffset="19600.6737">9771 13982 218 0,'0'0'69'15,"0"0"-63"-15,0 0 6 0,0 0 33 16,0 0-14-1,0 0-14-15,-24 2 11 16,24-2-25-16,0 0 3 0,0 0-6 16,0 0 0-16,0 0 2 15,8 0 3-15,20 0-4 16,15 0 8-16,11 0-6 16,13 0 2-16,0-4-2 15,0-1 12-15,-1-2-7 16,-3 4-5-16,-8 2-1 15,-12-1-2-15,-10 2 1 16,-12 0 0-16,-5 0 0 16,-10 0 4-16,0 0-5 15,-6 0 0-15,0 0 1 0,0 0-2 16,0 0 1 0,0 0-6-16,0 0-14 0,5-1-24 15,3 1-66-15,7-1-72 16</inkml:trace>
  <inkml:trace contextRef="#ctx0" brushRef="#br0" timeOffset="20299.9698">10988 13955 3 0,'0'0'57'15,"0"0"-43"-15,0 0 10 0,0 0 10 16,0 0-12-1,0 0-6-15,-3 0-5 0,3 3 7 16,0-3 7-16,0 0-2 16,0 0 5-16,0 0-4 15,0 0 2-15,0 0-11 16,0 0 2-16,0 0-4 16,0 0-2-16,0 0 0 15,0 0 7-15,0 0-9 16,0 0-7-16,0 0 7 15,0 0-6-15,0 0-2 16,0 0-1-16,0 0 0 16,0 0-4-16,0 0-10 15,0 0-21-15,5 0-20 0,15 0-48 16</inkml:trace>
  <inkml:trace contextRef="#ctx0" brushRef="#br0" timeOffset="21806.4604">11410 13960 6 0,'0'0'5'0,"0"0"26"15,0 0 12-15,0 0-10 0,0 0-4 16,0 0-9-16,-3 0-3 16,3 0 2-16,0 0-8 15,0 0-1-15,0 0-2 16,0 0-2-16,0 0 0 16,0 0-3-16,0 1-1 15,0-1 1-15,17 0 3 16,8 1 2-16,5-1 3 15,6 0-3-15,10 0-4 16,0 0 1-16,8 0-4 16,-2 0 2-16,-4-1-1 15,-4 0-4-15,-3-1-2 16,-13-1 2-16,-9 3-4 16,-8 0 5-16,-2 0 1 0,-5 0 0 15,-4 0 0-15,0 0 1 16,0 0-1-16,0 0-15 15,-13 0 7-15,-4 0 6 16,-17 0-8-16,-3 3-10 16,-5 0 12-16,-7 1 4 15,1 2-9-15,-4-2 0 16,1 2 11-16,6-3 4 16,4 2 4-16,7 0-6 15,4-2 1-15,9 1-6 16,4-1 10-16,13-1-10 15,1-2 2-15,3 2 3 16,0-1-13-16,15-1 13 0,15 0 7 16,11 0-4-16,1 0 7 15,6-3-8-15,0 1 1 16,4-2-2-16,6-1 0 16,-6 2 12-16,1-2-8 15,-9 2-1-15,-10 0-4 16,-8 2 0-16,-10-1 1 15,-4 2 1-15,-9 0-2 16,0 0 0-16,-3 0-5 16,0 0 5-16,0 0-2 15,0 0-14-15,-19 0 9 16,-14 0-1-16,3 2-37 0,-7 2 21 16,-4-1-11-1,-2 2 20-15,1-2-17 0,1 2-10 16,-1-1 42-16,5-2 0 15,8 1 0-15,7 0 3 16,7-1 10-16,9-1-10 16,3 0 16-16,3-1-4 15,0 0 8-15,0 0-8 16,21 0-8-16,7 0 8 16,5 0 9-16,2-4-16 15,6 1-2-15,1-2 11 16,-5 2-13-16,-2 3-2 15,-7-1 3-15,-3 1-5 0,-7-2 0 16,-6 2 0 0,-4 0 2-16,-4 0-4 0,0 0 5 15,-4 0-4-15,0 0 2 16,0 0 17-16,0 0-2 16,0 0 6-16,0 0-15 15,0 0 5-15,0 0-6 16,0 0-6-16,0 0 3 15,0 0-3-15,0 0 1 16,0 0-2-16,0 0 1 16,-4 0-6-16,-5 0 1 15,2 0-1-15,-1 0-18 0,-2 0-15 16,2 2-40 0,1-2-28-16</inkml:trace>
  <inkml:trace contextRef="#ctx0" brushRef="#br0" timeOffset="23301.3727">13415 14081 64 0,'0'0'6'0,"0"0"-3"16,0 0 3-16,0 0 3 15,0 0 4-15,0 0 4 16,-3 3 0-16,3-3-2 15,0 0 7-15,0 0-3 0,0 2-6 16,0-1-5-16,0-1 3 16,10 2 3-16,5-1 0 15,9 0 2-15,9-1-14 16,1 2 3-16,8-2 0 16,4 0 1-16,4 0-3 15,-3 0 3-15,-2 0-5 16,-4 0-1-16,-8 0 0 15,-6 0 0-15,-4 0-1 16,-8 0-11-16,-5-2-2 16,-4 2-9-16,-6 0-6 15,0 0-40-15</inkml:trace>
  <inkml:trace contextRef="#ctx0" brushRef="#br0" timeOffset="23663.0023">13330 14142 113 0,'0'0'88'0,"0"0"-78"15,0 0-8-15,0 0 13 16,0 0 2-16,0 0-4 0,37 1 9 15,-5-1-6-15,5 0-10 16,0 0 5-16,2 0 6 16,1-3-3-16,3 0-5 15,-1 3-3-15,-9-3-3 16,-5 3-3-16,-7 0 0 16,-7 0 1-16,-6 0-1 15,-5 0 0-15,-3 0 0 16,0 0 2-16,0 0-2 15,0 0 3-15,0 0-3 16,0 0-3-16,0 0-4 16,0 0-14-16,0 0-21 0,0 0-2 15,0 0-14-15,0-2-53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8:35.270"/>
    </inkml:context>
    <inkml:brush xml:id="br0">
      <inkml:brushProperty name="width" value="0.05292" units="cm"/>
      <inkml:brushProperty name="height" value="0.05292" units="cm"/>
      <inkml:brushProperty name="color" value="#FF0000"/>
    </inkml:brush>
  </inkml:definitions>
  <inkml:trace contextRef="#ctx0" brushRef="#br0">7784 12312 323 0,'0'0'0'16,"0"0"-21"-16,0 0 21 16,0 0 13-16,0 0 6 15,163-2-4-15,-96 2-6 0,5-2-1 16,5-1-3-16,1 0-4 15,-2 0 1-15,-3 0-2 16,-5 3 1-16,-15-3-1 16,-9 3 0-16,-12 0-1 15,-16 0-4-15,-7 0-4 16,-9 0-8-16,0 0-13 16,-24 0-63-16,-18 0 45 15,-22 6-37-15,-7 0 8 16</inkml:trace>
  <inkml:trace contextRef="#ctx0" brushRef="#br0" timeOffset="461.9274">7647 12369 68 0,'0'0'69'0,"0"0"-69"16,0 0-12-16,0 0 12 16,0 0 5-16,0 0 19 15,103 4-18-15,-35-4 4 16,-2 0-4-16,1-1-1 15,0 0 12-15,4-1-9 16,-3-1 18-16,-2 3-7 16,-10-2-4-16,-6 1 8 15,-9-3-6-15,-11 3 16 16,-7 1-15-16,-10 0 9 16,-7 0 5-16,-3 0-6 15,-3 0 0-15,0-2 8 16,0 2 2-16,0 0-7 0,0-1-10 15,0 1-6-15,0 0 1 16,0 0-13-16,0 0-1 16,0 0 4-16,0 0-4 15,0 0-8-15,0 0 7 16,0 0-12-16,0 0 5 16,0 0 3-16,0 0-1 15,0 0-3-15,0 0 3 16,0 0-10-16,0 0-10 15,0 0 9-15,0 0-7 16,0 0-2-16,0 0 12 16,0 0-10-16,0 0 3 15,-9 0-5-15,-7 0-25 0,-1 0-69 16</inkml:trace>
  <inkml:trace contextRef="#ctx0" brushRef="#br0" timeOffset="4337.7433">12444 16269 112 0,'0'0'258'16,"0"0"-258"-16,0 0-13 0,0 0 13 16,0 0 0-1,0 0 0-15,0 0-4 0,-38 7 4 16,52-6 9-16,10 1-2 15,9-2-4-15,4 0 3 16,14 0-2-16,5-5-4 16,13-3 2-16,0-4-2 15,5 1 1-15,-4 0 1 16,-7-1 2-16,-8 3-4 16,-3-1-3-16,-2 0 0 15,-6 3-1-15,-6 0-1 16,-7 1-8-16,-6 2 0 15,-7 2-1-15,-6-1-4 16,-12 3-11-16,0 0-11 16,0 0-11-16,-22 0 17 0,-16 9-19 15</inkml:trace>
  <inkml:trace contextRef="#ctx0" brushRef="#br0" timeOffset="6696.5237">18070 16349 154 0,'0'0'14'0,"0"0"-14"0,0 0 11 16,0 0 13-16,0 0 9 15,130-17-3-15,-93 10 3 16,2-1-6-16,7 2-17 16,-1-2-9-16,1 2 0 15,-4-1-2-15,-5 3 0 16,-10-1 1-16,-2 3-8 15,-9 0-3-15,-8 2-10 16,-6 0-8-16,-2 0-18 16,0 0 1-16,-26 4 14 15,-13 3-35-15</inkml:trace>
  <inkml:trace contextRef="#ctx0" brushRef="#br0" timeOffset="6963.0777">18040 16375 9 0,'0'0'35'15,"0"0"-1"-15,0 0-2 16,0 0 11-16,0 0-16 16,146-17 0-16,-104 11 2 15,1-1 3-15,-1-1 4 16,4 1-13-16,-8 2-1 15,-4-1-3-15,-3 2-18 16,-8 0-1-16,-7 3-5 0,1-1 1 16,-5 1-13-16,-4 1-14 15,-3 0-32-15,-5 0-23 16,0 0-45-16</inkml:trace>
  <inkml:trace contextRef="#ctx0" brushRef="#br0" timeOffset="7382.1695">18113 16442 241 0,'0'0'115'0,"0"0"-111"16,0 0-4-16,0 0-1 15,0 0 0-15,0 0 2 0,70-1 3 16,-28-4-4 0,7-2 1-16,2 3-1 0,0-2-1 15,7-1-12-15,-4 1 2 16,-4 2 11-16,-8 2-15 16,-7-3-14-16,-10 4 13 15,-7-2-25-15,-11 3-25 16,-7 0-12-16</inkml:trace>
  <inkml:trace contextRef="#ctx0" brushRef="#br0" timeOffset="7707.9933">18200 16469 92 0,'0'0'69'0,"0"0"-69"15,0 0-2-15,0 0 2 16,0 0 7-16,0 0 20 15,-49 11-10-15,52-11-5 16,19 0-1-16,6-7-2 16,5-1 0-16,1 2 8 15,4-3-4-15,-4 2 11 16,2 0-2-16,-2 2-13 16,-10-1 2-16,-2 2-5 15,-4-1-3-15,-6 5-2 16,0-2-2-16,-8 2 2 15,-2 0-2-15,-2 0 1 16,0 0-6-16,0 0-2 16,0 0 0-16,0 0-7 15,0 0-8-15,-6 0 2 0,-1 0-30 16,-7 0-44-16</inkml:trace>
  <inkml:trace contextRef="#ctx0" brushRef="#br0" timeOffset="13140.2847">14240 10422 182 0,'0'0'105'15,"0"0"-105"-15,0 0-5 16,0 0 5-16,0 0 20 16,171 8-11-16,-80-5 14 15,17 0-8-15,14 0-15 16,14 0 4-16,0-1-1 15,-1 1-1-15,-2-3-2 16,-5 0-5-16,0 0-2 16,-2 0-2-16,-9-3 8 15,-11-5-16-15,-13 2 13 0,-17 3 2 16,-22-4-35-16,-19 4-25 16,-15 0-7-16,-17 0-26 15,-3 0 45-15</inkml:trace>
  <inkml:trace contextRef="#ctx0" brushRef="#br0" timeOffset="13590.1144">13595 10539 328 0,'0'0'0'16,"0"0"-34"-16,0 0-28 16,0 0 62-16,184 3 22 15,-89-3 12-15,20 0-7 16,21 0-15-16,12-3-9 15,10-1 4-15,9 3-7 16,1-1-4-16,7-1 4 16,-2-1-1-16,-6 1 1 15,-5-4-1-15,-14 2 1 16,-8-1 6-16,-13 0-1 0,-20 1-1 16,-13 1 0-16,-15-2-4 15,-13 3 1-15,-19-1-1 16,-15 4 1-16,-14-2 0 15,-10 2 5-15,-7 0-6 16,-1 0 1-16,0 0 1 16,-12 0 8-16,-27 0-10 15,-19 0-25-15,-22 0-10 16,-24 2-48-16,-18 0-57 16</inkml:trace>
  <inkml:trace contextRef="#ctx0" brushRef="#br0" timeOffset="13903.4271">14277 10534 302 0,'0'0'0'16,"0"0"-15"-16,0 0 15 16,130 1 14-16,-39-1 16 15,15 0 3-15,19 0-5 16,17-1-11-16,4-2-11 15,-4 0-6-15,-4 1 2 16,-12-2 0-16,-9 4-1 16,-14-5-1-16,-15 2 2 15,-15 0-2-15,-19 0 0 16,-9 2 0-16,-18-2 0 16,-11 2 1-16,-7 0-2 0,-6 1 0 15,-3 0 0-15,0 0-9 16,0 0-8-16,0 0 2 15,0 0-30-15,0 0-100 16</inkml:trace>
  <inkml:trace contextRef="#ctx0" brushRef="#br0" timeOffset="17954.1155">16361 15877 53 0,'0'0'4'16,"0"0"3"-16,0 0-3 15,0 0 32-15,0 0-8 16,-145 3-3-16,117 1-6 16,-2 6-4-16,0-3 5 15,-7 9 0-15,-4 5-14 16,0 4 11-16,2 5-4 16,3 2-12-16,6-1 0 0,3 4 1 15,4 0 0-15,6-3-2 16,8 1 2-16,9 1 4 15,0-3-5-15,12-1-1 16,15-1-1-16,3-3-6 16,6-1-78-16,2-4 85 15,7-3 0-15,-2-2-5 16,8-4 5-16,-1-6 2 16,0-2-2-16,4-4 0 0,-5 0 0 15,5-7-1 1,-2-4 2-16,1-5 7 0,-2-1 6 15,0 0-2 1,-2-5 11-16,-2-1 14 0,-1-4 9 16,-1-2-10-16,-7-5-13 15,-1-2 9-15,-2-3-16 16,-7-3 6-16,-8-2 4 16,-13 1 1-16,-7 5-4 15,0 3 4-15,-25 8-12 16,-15 5-2-16,-17 2-10 15,-10 5 4-15,-10 2-14 16,-3 5 1-16,10 5-22 16,15 3 7-16,14 0-17 15,8 8-87-15,8 4-220 16</inkml:trace>
  <inkml:trace contextRef="#ctx0" brushRef="#br0" timeOffset="19036.8822">20421 15900 63 0,'0'0'7'16,"0"0"-2"-16,0 0 8 15,0 0 31-15,0 0-14 16,0 0 0-16,-139-34-21 16,114 31 3-16,-8 2-2 15,0-2-2-15,-4 3 11 16,-4 0-14-16,-3 2-5 16,-4 6 6-16,-7 2 0 15,0 5-5-15,-6 2 2 16,4 5-1-16,3 3-1 15,5 5-1-15,6-1 0 0,10 3 2 16,11 1-2 0,10 0-5-16,9 0-18 0,3-4 14 15,7 2-19-15,23-2 9 16,13-5-3-16,9 1 7 16,8-3 8-16,11-3-81 15,4-2 63-15,6-5 20 16,-2-2-25-16</inkml:trace>
  <inkml:trace contextRef="#ctx0" brushRef="#br0" timeOffset="19293.1701">20515 16341 22 0,'0'0'87'0,"0"0"-52"16,0 0 0-16,73-62 8 16,-64 39-9-16,-5-1 12 15,-4-3-6-15,0-3-18 16,0 0-9-16,0 3 13 15,-11-1 14-15,-6 0-8 16,-1 2-11-16,-3 0-9 16,2 2 9-16,-7-1-10 15,1 4-2-15,-5 1-6 16,1 4 8-16,-1 3-1 16,-3-1-7-16,0 3 1 15,3 3-4-15,-3 2 0 16,7 4-4-16,0 2-4 15,1 0-26-15,2 0-22 16,2 0-53-16,4 5-98 0</inkml:trace>
  <inkml:trace contextRef="#ctx0" brushRef="#br0" timeOffset="24336.3607">20664 13617 66 0,'0'0'115'0,"0"0"-111"16,0 0-1-16,0 0 0 16,0 0-1-16,0 0 3 15,0 0 3-15,150 0-2 16,-108 0 6-16,4 0 2 15,1 0-4-15,3 0-8 16,-5 0 4-16,-3 0-5 16,-5 0 0-16,-7 0-1 15,-5 0 0-15,-11 0 2 0,-3 0-2 16,-9 0 0-16,-2 0-2 16,0 0 2-16,0 0-8 15,-27 0-1-15,-22 0 4 16,-13 0 5-16,-19 0-1 15,-3 0 1-15,1 0-9 16,4 0 2-16,20 0 4 16,14 0 1-16,12 0 4 15,13 0-2-15,10 0 2 16,5 0-4-16,1 0 0 16,4 0-9-16,0 0 11 0,16 0 0 15,19 0 2 1,9 0 0-16,3 1 1 0,3-1-3 15,4 2 1-15,0-1 0 16,1 1 0-16,3-2-1 16,-7 1 1-16,-12 1 1 15,-3-2-2-15,-11 0 0 16,-11 0 1-16,-6 0 2 16,-5 0 0-16,-3 0 4 15,0 0-1-15,0 0 7 16,0 0 2-16,0 0-8 15,0 0-7-15,0 0-3 16,0 0-9-16,-4 0 11 16,-16 0-7-16,-2 3-10 0,1-3-12 15,-3 0-60-15</inkml:trace>
  <inkml:trace contextRef="#ctx0" brushRef="#br0" timeOffset="28239.3734">13315 14279 142 0,'0'0'5'16,"0"0"-4"-16,0 0 7 16,0 0 9-16,0 0 14 15,175-10-4-15,-122 7-1 16,4 0-12-16,1 0-3 0,5-2-4 16,-2 3-2-1,-5 1 1-15,-2-2-5 16,-12 3 2-16,-5-1-2 0,-8-1 0 15,-12 1 0-15,-8 1-1 16,-9 0-1-16,0 0-7 16,0 0-2-16,-31 0 10 15,-19 0-8-15,-13 0-21 16,-12 0 11-16,-4 3 2 16,1 0 9-16,6 1 1 15,6-1 6-15,11 1 0 16,10-1 1-16,7-2 2 15,13 1-3-15,7 0 8 16,9-2 5-16,6 2-6 16,3-2-4-16,0 0-3 15,0 3-8-15,24-3 8 0,10 2 6 16,16 0 2-16,5-2-4 16,6 0-2-16,2 0 1 15,1 0-2-15,3 0 1 16,-9-2 2-16,5-3-3 15,-9 3 3-15,-4-3-2 16,-5 2 3-16,-5-1 1 16,-4 1-3-16,-9 1 1 15,-3 0-2-15,-8 2 4 16,-3-2-6-16,-3 1-9 16,-3 1-2-16,-7 0-35 15,0 0-54-15</inkml:trace>
  <inkml:trace contextRef="#ctx0" brushRef="#br0" timeOffset="30440.7745">12679 16450 32 0,'0'0'21'0,"0"0"-17"15,0 0 32-15,88-55 5 0,-74 40 5 16,-3 1-32 0,-3-2 11-16,-8 3 11 15,0 0-20-15,0 1 37 0,0 2-35 16,-16 3 3-16,-1 2 8 15,-5 1 5-15,-6-1-30 16,-5 5 3-16,-1 0 9 16,-1 0-16-16,-3 2 3 15,2 10 4-15,3 3-5 16,6 0-2-16,5 4 0 16,11 0 0-16,4 5 1 15,7 0 3-15,0 3 0 16,0 0-4-16,15 1 1 15,7-3-2-15,8-3 1 16,7-8-2-16,9 0 2 16,8-4-7-16,0-7-4 15,13 0 6-15,0-3-1 0,8-3 0 16,5-8-4-16,-2-3-4 16,2-2-3-16,8-6 13 15,5-2-4-15,7-3-7 16,10 1-22-16,3-3-3 15,0 4 17-15,-5 3 11 16,-8 2 9-16,-4 2-12 16,-8 7-13-16,0 2 10 15,-3 2 16-15,-2 5 2 16,-2 1 1-16,-4 1 0 16,-2 0 0-16,-15 3-1 15,-10 5-1-15,-12-1-1 16,-18 0-2-16,-4 0 4 0,-8-1 4 15,-6-2 8-15,1-2-5 16,-3 2-6-16,0-3 0 16,0-1 6-16,0 0 7 15,1 0 0-15,5-1-11 16,9-8-6-16,5 0-7 16,10 1 8-16,5-1-13 15,5-1-11-15,5 3-23 16,9-3-2-16,1 3 48 15,5-3 5-15,1 3-4 16,3-2-2-16,6 2 4 16,6-3 0-16,-1-1 4 15,-2 0 9-15,-12-4 7 16,-12 1 15-16,-14-1-1 0,-10-2 39 16,-9-2-12-16,-8 0-4 15,-7-2-5-15,-1-2-12 16,0 4-8-16,0 6-14 15,0 3 26-15,0 4-44 16,-1 5-11-16,-5 1-6 16,1 0-44-16,4 1-63 15,-3 6-177-15</inkml:trace>
  <inkml:trace contextRef="#ctx0" brushRef="#br0" timeOffset="31911.93">16595 16662 306 0,'0'0'36'16,"0"0"-34"-16,0 0-2 15,0 0 25-15,-9-54 12 16,-4 41-9-16,-8 4-15 15,0 2 19-15,-13 2-12 16,-7 2 1-16,-5 3-19 16,-9 5-2-16,-8 7 0 15,-3 7 0-15,0 1-1 16,11-1 1-16,8 1 3 16,10-1-2-16,13-2-1 15,19-3 0-15,5-4-3 16,0-3 2-16,29-4 1 15,3-1 0-15,3-2 13 16,2-2 2-16,1-11-15 16,3-4 0-16,-2-4 0 15,-3-2 0-15,2-2 4 16,-6 0-4-16,-1 4 0 0,-13 8 0 16,-5 5-1-16,-10 6 0 15,-3 2-8-15,0 3 5 16,0 12 4-16,0 6 6 15,0 1 2-15,0 3-5 16,9-3-2-16,12 1 3 16,2-3-8-16,-4-6-24 15,-6-3 15-15,-2-6 7 16,-10-3-1-16,5-2-30 16,0 0-25-16,6-11 42 15,0-6 19-15,1-4-11 16,4-4 1-16,5 1 11 0,4-2 1 15,5 5 2-15,-4 5-6 16,0 7-6-16,-2 9 9 16,-2 0 6-16,-6 5 8 15,1 7 0-15,-4 5 20 16,-10-3-5-16,-4 2-8 16,0 0-5-16,0-1 5 15,-16-4-6-15,-1-1-4 16,4-5-7-16,4-1 4 15,3-4-3-15,6 0 12 16,0-10-17-16,0-9-24 16,12 0 8-16,13-1 12 15,4 3-12-15,-1 6 5 0,-3 4 4 16,-4 4 4-16,2 3 1 16,0 0 2-16,3 4-2 15,4 4 4-15,2 3 1 16,7-3-2-16,7 1 0 15,4-4-1-15,3-4 1 16,-5 1-1-16,-11-2 0 16,-1 0-24-16,-10-7 24 15,-4-3 0-15,-3-3 5 16,-5-2-3-16,-7-4 0 16,-7 1-2-16,0 3 7 15,0 4 5-15,-13 3-2 16,-7 6-2-16,-8 2-8 15,-2 5-4-15,-4 8 4 0,3 3 0 16,4-2-2-16,3-4 2 16,6 2-4-16,11-5 6 15,7-2-5-15,0-2 3 16,0-1 0-16,23-2 0 16,4 0 7-16,5-10-3 15,-3-6-1-15,1-2-3 16,0-6 5-16,3-5-5 15,0-4 0-15,-3-4-1 16,-5 3 1-16,-10 9 8 16,-9 11 29-16,-5 7-26 0,-1 7 28 15,0 0-31 1,-7 5-7-16,-16 11 0 0,1 4-1 16,1 2 1-16,14 3 4 15,5-3-10-15,2-1 4 16,0 1-15-16,27-5-55 15,18-3-50-15,9-6 20 16,5-8-172-16</inkml:trace>
  <inkml:trace contextRef="#ctx0" brushRef="#br0" timeOffset="32694.0962">18355 16168 383 0,'0'0'38'0,"-130"0"-22"15,68 11 17-15,4 1-10 16,7 8 5-16,8 1-3 16,7 1-5-16,10 1 2 15,17 0-15-15,9-1-7 16,0-3-1-16,21-4-7 15,16-1-22-15,2-7 16 16,7-2-1-16,-1-5-5 16,3 0 19-16,4-7-3 15,8-3-10-15,8-5-11 0,7-3 21 16,4-4-3-16,0-7-3 16,8-2 1-16,2 1 0 15,2 5 8-15,-1 9-8 16,-2 8-2-16,-6 7-1 15,-3 1 0-15,-2 2 12 16,5 10 0-16,8 3 11 16,-3 4 54-16,4 3-53 15,-14-1-9-15,-11 6-3 16,-8-3-7-16,-19 0-7 16,-11-4 14-16,-12-4-3 15,-14-2 0-15,-2-6 6 0,0 0 4 16,0-5-4-16,-14-3 6 15,1 0 20-15,2 0 1 16,10-5 1-16,1-7-5 16,0-3-7-16,18-2-19 15,15-2-5-15,4 2-3 16,6 2-5-16,1 3 4 16,3 2-1-16,4 6 4 15,3-2 1-15,8 3 1 16,5 2 2-16,0 1-2 15,-7 0-1-15,-10 0 2 0,-6 0-14 16,-17 0 14 0,-3 0 3-16,-12-3 1 0,-6 0 1 15,1-3 8 1,-1-1-1-16,2-3 15 0,-1-7-20 16,1-1 23-16,2-5-9 15,0-1-1-15,-4 0 42 16,1 3-58-16,-7 7 0 15,0 6 0-15,0 4 0 16,0 4-1-16,0 0-16 16,-11 0-47-16,-7 0-38 15,2 3-73-15</inkml:trace>
  <inkml:trace contextRef="#ctx0" brushRef="#br0" timeOffset="34018.7443">21135 16774 279 0,'0'0'20'0,"0"0"-20"15,0 0 0-15,0 0 22 16,0 0 45-16,0 0-16 15,35-19 4-15,-25 8-8 16,-4-3-16-16,-6 0-21 16,0 2 5-16,-6 1 4 15,-24 5 4-15,-4 2-23 16,-15 4 0-16,-8 0-1 0,-1 9-6 16,0 5 7-16,4-1-3 15,8 1 6-15,8 1-5 16,13-1 2-16,9-5-6 15,14-1-4-15,2-1-16 16,13-2-3-16,26-5 6 16,6 0 17-16,4 0 4 15,-4-9-9-15,-5-2 10 16,1-2 1-16,-10-2-2 16,0 2 2-16,-8 2 1 15,-6 4 0-15,-6 2 2 16,-2 4-3-16,0 1-11 15,-8 0 11-15,-1 10 0 16,0 0 24-16,0 4-11 16,0-3-11-16,0 0 4 0,0 1-6 15,0-4-3 1,3-4-5-16,0-1-15 0,-1-3-6 16,-2 0 12-16,3 0 6 15,4-10-74-15,4-3-22 16,5-1 74-16,2-2 17 15,7 3 7-15,-1-1 6 16,2 4 2-16,-1 7-2 16,-9 3 3-16,-4 0 2 15,-4 0 10-15,-7 3 15 16,-1 4 17-16,0 3 3 16,0-3-26-16,0 0-6 15,0-4-6-15,0 0-1 16,0-3 13-16,0 2 18 0,0-2-14 15,0 0-12-15,0 0-13 16,0 0-1-16,12-8-9 16,2-1-7-16,6 1 13 15,-3 1 2-15,2 3-12 16,-10 1-9-16,0 3 2 16,-1 0-8-16,-4 0 20 15,4 7 9-15,-2-3 0 16,10-1-1-16,6 0 3 15,11 0-7-15,9-3 4 16,2 0-4-16,-2-3 2 16,-7-6-1-16,-7-1-6 15,-7-2-1-15,-8 0-3 0,-1-2 11 16,-7 3 3-16,-5 1 15 16,0 4 2-16,0 3-11 15,-5 3 1-15,-14 0-7 16,-8 7-7-16,-1 6 5 15,-2 1 2-15,5 0 4 16,5 1-2-16,7-1-2 16,8-4-2-16,5 0-12 15,0-6-3-15,8-1 10 16,22-3-5-16,0 0 9 16,2-6 2-16,-2-5-5 0,-5-6-26 15,4 1 24-15,1-4 8 16,2-2 9-16,1-2 15 15,-1 2 3-15,-1 1 4 16,-12 8 45-16,-7 3-40 16,-5 8-21-16,-7 2-14 15,0 8 11-15,0 9 28 16,-8 4-21-16,0 2-10 16,5 0-6-16,3-3-3 15,0-1-12-15,0-3-55 16,15-6-47-16,-1-7-20 15</inkml:trace>
  <inkml:trace contextRef="#ctx0" brushRef="#br0" timeOffset="34872.4326">22388 16204 304 0,'0'0'70'0,"0"0"-60"0,0 0-7 15,0 0 0 1,0 0 3-16,0 0 8 0,-135 59 8 16,115-39 4-16,14 0-14 15,6 1-6-15,0-4 0 16,5 0-6-16,16-5 0 16,-2-4 5-16,3-4-3 15,-4-4 2-15,-2 0 2 16,3 0 7-16,6-7-13 15,6-7 0-15,7-1 0 16,6-4 2-16,4 0-1 16,-2 1-1-16,4 2 0 15,-7 3-1-15,-5 8-1 16,3 3-4-16,-6 2-6 0,-2 0 6 16,3 7 3-1,1 8 1-15,8 2 2 0,0 1-1 16,4 0 2-1,-3-1-1-15,-4-2 0 0,-5-1 3 16,-7-6-3-16,-10-3 0 16,-5-2-5-16,0-3 0 15,-1 0-5-15,7-6 10 16,3-7 0-16,10-1-1 16,4-3 1-16,8 1 0 15,8 1 0-15,-7 0-2 16,-2 8 2-16,-3 2 2 15,-3 5 0-15,-4 0 0 16,0 0 10-16,-2 0-1 16,0 3 0-16,4 2 0 0,1 1 9 15,-3-1-2 1,-2 0-9-16,-8-2-4 0,-10-2-5 16,-5-1-8-16,-10 1-23 15,0 0-28-15,-16 1-109 16</inkml:trace>
  <inkml:trace contextRef="#ctx0" brushRef="#br0" timeOffset="35601.6719">21898 16324 161 0,'0'0'18'0,"0"0"-6"16,0 0 34-16,0 0-7 15,0 0-9-15,0 0-8 16,-22-43 5-16,3 36 5 16,-8 3-2-16,-2 0-21 15,-12 4-2-15,-2 0-4 16,-5 0 7-16,1 4 0 0,-3 5 4 16,7 0-2-1,3 3-6-15,7-2-3 16,8-1-1-16,11-1 1 0,8 1-3 15,6-1-2-15,0-3 1 16,23-1 1-16,17-1-4 16,11-3 0-16,4 0 4 15,4 0 0-15,0-7 0 16,0 2-6-16,-1-2 0 16,0 0 3-16,-3 4-1 15,-5 1-2-15,-8 2 6 16,-8 0-4-16,-10 0 4 15,-6 2 0-15,1 6 5 16,-5 1 3-16,-2 0 8 16,4-1-8-16,-4 1-6 0,1-1-2 15,-1-1 0-15,2-2-9 16,-1-3-36-16,8-2-60 16,-1 0-146-16</inkml:trace>
  <inkml:trace contextRef="#ctx0" brushRef="#br0" timeOffset="35724.6894">22596 16400 442 0,'0'0'0'0,"0"0"-100"16,0 0-14-16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9:23.158"/>
    </inkml:context>
    <inkml:brush xml:id="br0">
      <inkml:brushProperty name="width" value="0.05292" units="cm"/>
      <inkml:brushProperty name="height" value="0.05292" units="cm"/>
      <inkml:brushProperty name="color" value="#FF0000"/>
    </inkml:brush>
  </inkml:definitions>
  <inkml:trace contextRef="#ctx0" brushRef="#br0">5766 6636 106 0,'0'0'19'16,"0"0"-10"-16,0 0 1 15,0 0 3-15,0 0 23 0,0 0 3 16,0 0-27-1,0 0-9-15,-60 0 1 0,60 0 9 16,0 0 2 0,0 0-7-16,0 2-2 0,0-2 1 15,0 0 2-15,0 0-3 16,0 0-1-16,0 0 0 16,0 0-2-16,11 0 1 15,29 0 17-15,8 0 0 16,12 0-3-16,1 0-7 15,-6-2-6-15,-3 0 6 16,-4-1-9-16,-8 3 6 16,-7-2-8-16,-12 2-6 15,-2 0 2-15,-4 0-11 16,0 0-17-16,3 0-22 16,1 0-50-16,7 0-110 0</inkml:trace>
  <inkml:trace contextRef="#ctx0" brushRef="#br0" timeOffset="718.7752">10218 6829 10 0,'0'0'4'15,"0"0"44"-15,0 0-36 16,0 0-12-16,0 0 1 16,0 0-3-16,42-43 2 15,-40 39 0-15,-2-1 44 16,0 2-36-16,0 0 9 15,0 1-2-15,-5 0-6 0,-4 1-2 16,-7-1 5-16,-5 2-12 16,0-1 3-16,-7 1-3 15,1 0 7-15,-3 0-2 16,5 0 18-16,1 0-10 16,10 0 3-16,3 0 3 15,11 0-8-15,0 0-7 16,5 1-4-16,43-1 16 15,28 3 19-15,24-1-10 16,21 0-12-16,9 1-12 16,8 0 4-16,5-1-5 15,-2 2-15-15,-3-1 5 16,-18-1-19-16,-10 0-31 16,-7-1-20-16,-7-1-50 0</inkml:trace>
  <inkml:trace contextRef="#ctx0" brushRef="#br0" timeOffset="1417.056">11892 6590 5 0,'0'0'59'0,"0"0"-6"15,0 0-23-15,0 0 3 0,177 19-18 16,-111-14 7-16,12-2-3 15,4 1-7-15,6-1 1 16,0-1 5-16,0 0-11 16,-6-1 5-16,-6-1-11 15,-9 2 2-15,-18-2-1 16,-16 0-1-16,-15 0-1 16,-11 1 1-16,-7-1-1 15,0 0 0-15,0 0 19 16,-3 0-5-16,-19 0-14 15,-9 0-8-15,1 0-6 16,3 0-14-16,3 0-11 16,6 0-26-16</inkml:trace>
  <inkml:trace contextRef="#ctx0" brushRef="#br0" timeOffset="6593.6128">22061 6869 34 0,'0'0'34'0,"135"9"-30"16,-66-2-2-16,-4 0 5 15,-4-4-3-15,-7 4 4 16,-3-3 18-16,-12-1-13 0,-1 0-3 15,-7 1-5 1,-9-1-3-16,-2-2 6 0,-11-1-6 16,0 0 11-1,-6 0-11-15,-3 0 23 0,0 0 2 16,0 0-2-16,0 0-7 16,0 0 15-16,0 0-15 15,-12 0-12-15,-12 0-6 16,-11-1-5-16,-10-2 2 15,-15-2 0-15,-10 1-13 16,-14-1-19-16,0 0 4 16,-4 0 9-16,0 2-23 15,10-1 2-15,5-1 5 16,12 3-3-16,11-1 34 0,10 0 4 16,16 1 3-16,11 2 1 15,13 0 2-15,0 0 3 16,18 0-5-16,28 0 9 15,20 5 19-15,11 2-13 16,7 0-4-16,4-1-5 16,-1 2-1-16,-1-2-5 15,-6 2 10-15,-8-3-3 16,-6 0 0-16,-14 1-2 16,-8-5 3-16,-14 1 14 15,-16-2 3-15,-7 0 1 16,-4 0 2-16,-3 0 11 15,0 0-2-15,0 0-11 0,0 0-4 16,0 0 3 0,0 0-7-16,0 0-7 0,0 0-8 15,0 0-4-15,0 0-2 16,0 0-11-16,0 0-17 16,0 0-29-16,-15 0-174 15</inkml:trace>
  <inkml:trace contextRef="#ctx0" brushRef="#br0" timeOffset="9094.396">6023 2839 60 0,'0'0'10'0,"193"0"-8"16,-75 0 4-16,20 0 2 0,20 0 3 16,22 0 21-1,20 0-4-15,15 0-18 0,1 0-7 16,2 0 0-16,4 0-2 15,-1 0 6-15,4 3-10 16,9-1 7-16,9 1-5 16,8-3 1-16,2 0 0 15,-3 0 1-15,-10 0-1 16,-9 0 2-16,-19-3-2 16,-17-2 2-16,-25 1-3 15,-22-1 4-15,-26 0 3 16,-22 0 3-16,-36 1 4 15,-23 1 3-15,-24-1 22 16,-12 1 31-16,-5 2 20 16,0-1-31-16,0 1-15 15,0-1-23-15,0 1-13 16,0 1-7-16,0 0-3 0,0 0-14 16,0 0-57-16,0-1-89 15</inkml:trace>
  <inkml:trace contextRef="#ctx0" brushRef="#br0" timeOffset="10966.7033">10356 2818 267 0,'0'0'12'0,"0"0"-11"16,0 0 1-16,0 57 5 15,13-37 0-15,5-1 3 16,6 4 2-16,1-7-4 16,5-2-4-16,3-3 12 0,6-1-2 15,10-3-14-15,9-2 22 16,11-5-10-16,11 0-4 15,22-8 9 1,12-9-9-16,15-3 15 0,14-6 25 16,16-5-40-16,17-8-6 15,12-4 1-15,17-7-1 16,5-9 3-16,6-2-5 16,-2-1 0-16,-17 5 2 15,-26 9-2-15,-35 11-2 16,-38 9-9-16,-38 10-3 15,-24 5 7-15,-20 6 7 16,-11 3 2-16,-5 2 16 16,0 1 17-16,0 1-10 15,0 0-11-15,0 0-14 16,0 0-11-16,0 0-27 16,-5 0-51-16,-14 0-112 0</inkml:trace>
  <inkml:trace contextRef="#ctx0" brushRef="#br0" timeOffset="15441.016">12912 5395 424 0,'0'0'4'0,"-77"81"1"16,39-29-4-16,3-1 1 0,6-1 3 15,13-5-4-15,4-4 3 16,3-7-3-16,0-4-1 16,1-5 0-16,0-8-38 15,-1-3-34-15,-8-7-34 16</inkml:trace>
  <inkml:trace contextRef="#ctx0" brushRef="#br0" timeOffset="16012.6363">12508 5712 295 0,'0'0'11'0,"0"0"-8"0,116 60 0 15,-58-36 3-15,2-2 2 16,-2-4 47-16,-5-1-29 16,-10 1-17-16,-9-3-6 15,-4-4-2-15,-5-1-1 16,-5-3 7-16,-2-4-7 16,1 0 1-16,-1-3-2 15,10 0 3-15,1-9 4 16,0-7-5-16,1-2 4 15,3-5-4-15,0-3 2 16,-3-1 0-16,0-2-2 16,-8 4 0-16,-1 7 8 0,-11 6 12 15,-8 7-9-15,-2 3-9 16,0 2 7-16,0 0 6 16,-2 0-3-16,-22 0-12 15,-2 0-1-15,-10 0 0 16,-6 0 0-16,-13 0 0 15,-16 0 0-15,-17 2 4 16,-10-2-3-16,-12 1 0 16,-8-1 7-16,2 2 5 15,14-1 5-15,11 0 2 16,18 1-6-16,19-2-7 16,13 0-7-16,14 0 0 0,21 0-4 15,6 0-23-15,0 0-48 16,21 0-51-16,21-4-88 15</inkml:trace>
  <inkml:trace contextRef="#ctx0" brushRef="#br0" timeOffset="16664.5714">19664 5146 414 0,'0'0'9'0,"0"0"-8"16,0 0 1-16,0 0 6 15,0 0-1-15,0 0 8 16,93-5 14-16,-93 32-9 16,0 9 0-16,-9 6-14 15,-19 0 3-15,-5-1-9 16,-3-2-2-16,2-4-15 15,1-2 3-15,-4-8-45 16,-1-5 37-16,-3-6-72 16,2-8-59-16</inkml:trace>
  <inkml:trace contextRef="#ctx0" brushRef="#br0" timeOffset="17165.8306">19347 5409 200 0,'0'0'83'0,"0"0"-79"15,142 20-2-15,-71-8 1 16,11 0 0-16,3 2 8 16,0 1 1-16,2 1-6 15,-11-1 6-15,-6-3-9 16,-12 0-2-16,-10-4-1 15,-5-2 2-15,-4-3-2 16,-11 0 0-16,-5-3-3 0,-7 0 3 16,-9 0 3-16,-5-7 34 15,-2-3-21-15,0-2-5 16,0-2 3-16,0-2 14 16,-8-3-15-16,-5-1 7 15,1 2-3-15,-6 1 5 16,-3 2 3-16,-7 3-17 15,-11 2 27-15,-6 5-26 16,-11 1-4-16,-14 4-1 16,-11 0-1-16,-14 0 2 15,-8 0-3-15,-3 5 12 16,3-1-1-16,13-1-1 16,12 2 6-16,10-5-18 0,13 0 2 15,7 2 2-15,13 0 2 16,11-2-6-16,6 1-6 15,10-1 5-15,4 0-43 16,4 0-43-16,0 0-31 16,0 0-124-16</inkml:trace>
  <inkml:trace contextRef="#ctx0" brushRef="#br0" timeOffset="17335.8592">19225 5409 435 0,'0'0'137'0,"0"0"-137"16,0 0-72-16,0 0 65 15,0 0 1-15,0 0-25 16,0 0-19-16,4 0-77 16</inkml:trace>
  <inkml:trace contextRef="#ctx0" brushRef="#br0" timeOffset="41207.5361">3626 7442 308 0,'0'0'0'16,"0"0"-9"-16,0 0 9 16,0 0 25-16,0 0-13 15,0 0-2-15,0 0 3 16,-8-7-13-16,8 7 4 15,0 0 3-15,0 4-6 0,0 9 18 16,0 5-2 0,0 7-8-16,0-1-6 0,0 0 4 15,0 0-7 1,0 1 2-16,3-3-4 0,-1-4 3 16,5-2-1-16,-1-3 5 15,0-6-5-15,6-1-2 16,1-3 2-16,4-3 0 15,8 0 10-15,8 0 4 16,12-11-12-16,11-4 3 16,10-7-5-16,10-4-5 15,14-7-5-15,11-8 10 16,5-4 0-16,7-3 4 16,-2-2 1-16,1 6 22 0,-12 4 15 15,-17 6-42 1,-16 11-4-16,-21 7 3 0,-16 3-5 15,-9 4 12-15,-15 4-3 16,-3 3 3-16,0 2 5 16,-3 0-8-16,0 0 6 15,0 0-9-15,0 0-19 16,0 0-8-16,-11 0-32 16,-6 4-116-16</inkml:trace>
  <inkml:trace contextRef="#ctx0" brushRef="#br0" timeOffset="42981.2069">3702 8647 137 0,'0'0'36'0,"0"0"-33"16,0 0 12-16,0 0 30 15,0 0-13-15,0 0-11 16,0 0-1-16,0-32-3 16,0 30-4-16,0 2 3 15,0-1 6-15,0 1-3 16,0 0 0-16,0 0-4 0,0 0 2 16,0 0-15-16,0 0 2 15,0 3-4 1,4 8 1-16,4 5-1 0,-1 3 0 15,2 2 5-15,-3 0-1 16,5 0-2-16,-3-4-1 16,-2-1 2-16,2-3-3 15,-2-1 1-15,6-6 4 16,-5 0-5-16,4-3 0 16,-4-1 0-16,5-2 5 15,7 0 4-15,7 0 4 16,11-10 3-16,6-5-5 15,11-5-6-15,4-5-4 16,6-3 0-16,5-4 2 16,0-2-3-16,-4-2 3 15,-4 1-3-15,-11 4 0 0,-4 4 2 16,-15 7-2 0,-4 4-5-16,-12 5 2 0,0 5 3 15,-12 1 2-15,-2 4 0 16,2 1 2-16,-3 0-4 15,0 0 0-15,0 0-2 16,0 0 2-16,0 0-1 16,0 0-6-16,0 0-1 15,0 0-9-15,0 0 7 16,0 0-6-16,0 0-1 0,0 0-26 16,-9 0-4-1,-4 0-3-15,-8 2-68 0</inkml:trace>
  <inkml:trace contextRef="#ctx0" brushRef="#br0" timeOffset="46554.8834">4000 9928 333 0,'0'0'0'0,"0"0"-15"15,0 0-1-15,0 0 16 16,125 54 6-16,-81-35-2 15,0 0-2-15,-3-2-2 16,-10-1 0-16,-3-2-6 0,-10-2-25 16,-4-5-33-1,-8-3-57-15</inkml:trace>
  <inkml:trace contextRef="#ctx0" brushRef="#br0" timeOffset="46689.3887">4321 9980 182 0,'0'0'46'0,"0"0"2"15,0 0 10-15,0 0 11 16,0 0-31-16,0 0-38 16,-58-29-5-16,35 46-2 15,-1 0-59-15,-4-1-106 16</inkml:trace>
  <inkml:trace contextRef="#ctx0" brushRef="#br0" timeOffset="47519.6825">4861 6483 415 0,'0'0'7'0,"0"0"-2"0,0 0 14 15,0 0-6-15,0 0-9 16,0 0-1-16,40-5-1 16,-16 13 6-16,0-2 2 15,4 2-8-15,-6 3-2 16,1-5 1-16,-4 2-1 15,-3-1 0-15,-2-5-2 16,1-2-6-16,-6 0-9 16,-2 0-13-16,-2-6 18 15,-5-9 11-15,0 0 1 16,0 1 0-16,-15 1 2 0,-9 6 23 16,-9 4-15-1,-19 3-10-15,-15 6-1 0,-21 13 1 16,-12 10 5-16,-3 9-5 15,0 8-23-15,6 4-115 16</inkml:trace>
  <inkml:trace contextRef="#ctx0" brushRef="#br0" timeOffset="219129.448">4316 10107 113 0,'0'0'18'15,"0"0"-7"-15,0 0 8 16,0 0-4-16,0 0-13 15,0 0-1-15,0 0 4 16,0 0-1-16,0 0 1 16,0 0 1-16,0 0 7 15,0 0-3-15,0 0 3 16,0 2 3-16,0-2 3 16,0 0-6-16,0 0 4 15,0 0-11-15,0 0 1 16,0 0-6-16,0 0 0 15,0 0 4-15,0 0-1 16,0 0-3-16,0 0 0 0,0 0 3 16,0 0-3-16,0 3 4 15,0 0-3-15,0 2 7 16,3 2-6-16,2-2-1 16,-1 5 1-16,2-3 4 15,-3 1-4-15,2-1 6 16,-2 0-7-16,-2-2 1 15,2 1 0-15,-1-2-2 16,5-2-1-16,-3 0 1 16,1-2-1-16,4 0 8 15,4 0 16-15,5 0-1 16,8-8-12-16,2-6 5 0,3-2-4 16,2-4-7-16,0 0-5 15,6-5 3-15,-1 2-3 16,3-1 8-16,-2 0-7 15,-1 2 2-15,-2 0-2 16,-2 3-1-16,-8 7 2 16,-14 3-2-16,-2 5 0 15,-10 3-2-15,0-1 2 16,0 2-3-16,0 0 3 16,0 0 0-16,0 0 0 15,0 0-3-15,0 0-16 16,0 0-32-16,0 0-28 15,0 3-195-15</inkml:trace>
  <inkml:trace contextRef="#ctx0" brushRef="#br0" timeOffset="324446.3211">12357 9110 236 0,'0'0'9'0,"0"0"1"16,0 0-4-16,0 0-4 16,0 0 15-16,0 0 20 15,0 0-15-15,117 7-10 16,-83-7-5-16,2 0-2 16,7 0 9-16,2-3-6 15,7-1-5-15,11 0 3 16,2-3-4-16,11 4 4 15,2-3-1-15,7 1 11 16,3-1-3-16,3 0 3 16,3 1-9-16,4-3-5 15,5 4 3-15,-3-4-5 16,0 0 1-16,0 2 0 16,0 0-1-16,-3 0 2 15,-5 1-2-15,-1-1 0 0,0 1 2 16,-9 1-2-16,1-1 1 15,0 0-1-15,-4-1 2 16,-3 1-4-16,5 0 7 16,0 1-5-16,0-2 2 15,1 1 0-15,-5 1-2 16,1-1 0-16,-2 0 0 16,-1 2 9-16,-3-4-7 15,4 3 0-15,-3 1-1 16,3-4-1-16,-4 3 3 15,0-1-3-15,-3 1 0 16,-5 0 1-16,2-1-1 16,-2 2 0-16,-1-1 0 0,-5 1-1 15,-3 1 1-15,2-1 0 16,-5 3 1-16,0-2-1 16,0-1 0-16,2 3 0 15,-4-3 0-15,0 2 1 16,1-1-2-16,-2 1 1 15,2 1 0-15,8-2 1 16,4-1-1-16,-2 3 0 16,3 0 0-16,-5 0 0 15,-4-2 0-15,1 2 0 16,-5 0-1-16,4 0 0 16,-4 0 1-16,6 0 0 0,-2-1-1 15,-1 1-1-15,4-2 1 16,0 1 1-16,-1 1 0 15,1-2 0-15,-3 1 0 16,1-1 1-16,-5 2 1 16,0-1-1-16,0 1-1 15,-3-4 0-15,2 3 0 16,-6 1 0-16,2-2 2 16,3 2-2-16,-7 0 1 15,3 0-1-15,-1 0 0 16,4 0 1-16,0 0-1 15,-2-2 2-15,0 2-1 16,0 0-1-16,2 0 1 16,3 0 1-16,4 0-2 15,3 0 4-15,2 0-2 0,2 0 1 16,-2 0-3-16,-5 0 1 16,1 0 1-16,2 0-2 15,-3 0-1-15,-3 0 1 16,0 0 4-16,-4 4-3 15,-3-4-1-15,1 0 0 16,-1 1 0-16,1-1 0 16,0 2-5-16,-3 0 5 15,2-2 4-15,-3 1-3 16,-5-1-1-16,-2 2 0 0,-6-2 1 16,-3 0-1-16,-10 0 8 15,-2 0-8-15,-7 0 6 16,-4 0 15-1,-1 0-5-15,1 0-6 0,-3 0 16 16,0 0-14-16,0 0 5 16,0 0 5-16,0 0-6 15,0 0-6-15,0 0-6 16,0 0 9-16,0 0-6 16,0 0 1-16,0 0 2 15,0 0 0-15,0 0 3 16,0 0-5-16,0 0 7 15,0 0-7-15,0 0-2 0,0 0 0 16,0 0-6-16,0 0 2 16,0 0-2-16,0 0-2 15,0 0-3-15,0 0-48 16,-5-2-107-16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19:46.577"/>
    </inkml:context>
    <inkml:brush xml:id="br0">
      <inkml:brushProperty name="width" value="0.05292" units="cm"/>
      <inkml:brushProperty name="height" value="0.05292" units="cm"/>
      <inkml:brushProperty name="color" value="#FF0000"/>
    </inkml:brush>
  </inkml:definitions>
  <inkml:trace contextRef="#ctx0" brushRef="#br0">17548 4645 251 0,'0'0'10'0,"0"0"-9"0,0 0 6 16,0 0 13-16,0 0 9 16,0 0-10-16,0 0-4 15,0 0-9-15,-14 1 4 16,14 1-7-16,0-1 9 15,0 1 0-15,14 2 6 16,11 0-1-16,13-3-6 16,8 4-7-16,3-2 9 15,9 0-10-15,7 1-2 16,10 0-1-16,9 2 12 16,8 0-4-16,14 1-8 15,9 0 1-15,14 0-1 16,14-1 2-16,15 1-4 15,15 0 1-15,6 0-14 0,1 0 11 16,1 1-17-16,-3-3 7 16,-3 2-6-16,-6-1 8 15,-3 0-3-15,-14 1 4 16,-6-1 4-16,-13-1-3 16,-12-1 3-16,-7 2 6 15,-8-3-1-15,-12-1 2 16,-19 0-1-16,-23-1 1 15,-15-1 1-15,-8 0 3 16,-9 0 1-16,-2 0 7 16,-1 0 0-16,-8 0-7 15,-3 0 2-15,-1 0 9 0,0 0 6 16,-1 0-8-16,1 0-4 16,3 0-2-16,-5 0-8 15,2 0 9-15,-2 0-1 16,-1 0-1-16,1 0-1 15,1 0-3-15,-1 0-3 16,2 0 3-16,-1 0 5 16,2 0-2-16,-1 2 2 15,-5-2 5-15,3 0-1 16,-3 0-1-16,0 0-2 16,0 0 3-16,0 0-2 15,0 0-3-15,0 0 0 16,0 0-4-16,0 0 3 0,0 0-6 15,0 1 3 1,0-1-1-16,0 0 0 0,0 0-2 16,0 0 0-16,0 0-4 15,0 0 9-15,0 0-4 16,0 0-1-16,0 0 0 16,0 0 1-16,0 0 0 15,0 0 0-15,0 0-1 16,0 0 2-16,0 0-2 15,0 0 1-15,0 0-1 16,0 0 1-16,0 0-1 16,0 0 0-16,0 0 0 0,0 0 0 15,0 0 0-15,0 0 0 16,0 0 0-16,0 0 0 16,0 0-1-16,0 0 1 15,0 0 0-15,0 0 0 16,0 0-3-16,0 0 3 15,0 0 0-15,0 0 0 16,0 0-1-16,0 0 1 16,0 0 0-16,0 0 1 15,0 0-1-15,0 0 0 16,0 0 0-16,0 0 2 16,0 0-2-16,0 0 0 15,0 0 0-15,0 0 0 16,0 0 0-16,0 0 1 15,0 0-1-15,0 0 0 0,0 0 0 16,0 0 1-16,0 0 0 16,0 0 0-16,0 0 3 15,0 0 2-15,0 0 2 16,0 0 3-16,0 0-7 16,0 0 12-16,0 0-9 15,0 0 2-15,0 0-2 16,0 0-1-16,0 0 2 15,0 0-6-15,0 0 15 16,0 0-16-16,0 0 2 0,0 0 1 16,0 0-4-1,0 0 1-15,0 0 0 16,0 0-1-16,0 0 1 0,0 0-2 16,0 0 1-16,0 0 0 15,0 0 0-15,0 0-3 16,0 0 0-16,0 0-8 15,0 0-27-15,0 0-24 16,0 0-21-16,0 0 5 16,-14 0-62-16</inkml:trace>
  <inkml:trace contextRef="#ctx0" brushRef="#br0" timeOffset="2124.2565">8885 9950 273 0,'0'0'12'15,"0"0"-5"-15,0 0-7 16,0 0 15-16,0 0 10 16,0 0-5-16,-33-5-2 15,33 5 3-15,0 0-6 16,23 0-5-16,12 0 0 15,10 2 4-15,7 1 5 0,9-2-12 16,2 1-3 0,1 1 2-16,-1-3-2 15,-2 0 2-15,2 0-5 0,-11 0-1 16,-9 0 0-16,-13 0-4 16,-12 0-11-16,-11 0-3 15,-7 0-10-15,0 0-10 16,-25 0 7-16,-23 5 21 15,-17 1-13-15,-15-1-46 16,-9 1 22-16,-13 1-4 16,-8 0-2-16,-3 0 17 15,14 0 36-15,22 1 24 16,32-2 27-16,17-2-6 16,20 0-38-16,8 2-6 15,0-4 8-15,0 2 22 0,27-1 17 16,21-1-13-1,13-2-1-15,10 0-23 0,4 0-1 16,0 0 2-16,-5 0-2 16,-3 0 4-16,-3 0 2 15,-13-2-5-15,-12 2-4 16,-11-3 3-16,-14 3-2 16,-7 0-5-16,-7 0-2 15,0 0 11-15,0 0-1 16,0 0-7-16,-12 0-4 15,3 0-1-15,-2 0-6 16,6 0-9-16,5 0-39 16,0 0-37-16,0 0-82 15</inkml:trace>
  <inkml:trace contextRef="#ctx0" brushRef="#br0" timeOffset="3128.6229">10963 10004 61 0,'0'0'74'0,"0"0"-67"16,0 0-2-16,0 0 40 16,0 0 7-16,0 0-17 15,-12 2-1-15,33 1-15 16,17-1-4-16,12 1 3 15,11-1 0-15,3 1-10 16,9-1-4-16,3 1 16 16,5 1-2-16,-1-1-11 15,2 2 1-15,-6-3 2 16,-4 0-2-16,-6-2 2 16,-11 3 2-16,-9-3-6 15,-13 0-4-15,-8 0-2 16,-8 0-4-16,-4 0-10 15,-6 0-15-15,1 0-24 16,11 0-13-16,6 0-47 0</inkml:trace>
  <inkml:trace contextRef="#ctx0" brushRef="#br0" timeOffset="3799.9282">12733 10069 213 0,'0'0'62'0,"0"0"-56"15,0 0 2-15,0 0 15 0,0 0 12 16,0 0-11-16,150 0 0 15,-91-1-6-15,12 0-4 16,4-1 7-16,6 1-1 16,5-1 4-16,-5 2-7 15,2 0 1-15,1 0 3 16,-6 0 1-16,-6-2-3 16,-6 2-7-16,-14 0 9 15,-10 0 3-15,-11-3-7 16,-16 3 9-16,-4 0-7 15,-10 0 2-15,-1-1 0 16,0 1-6-16,0 0 1 16,0 0-4-16,0 0-1 0,0 0-11 15,0 0 0-15,0 0 1 16,0 0-1 0,0 0 0-16,0 0-3 0,0 0 3 15,0 0 1-15,0 0 2 16,0 0-3-16,0 0 2 15,0 0-2-15,0 0 0 16,0 0 0-16,0 0 1 16,0 0-1-16,0 0-1 15,0 0-2-15,0 0 0 16,0 0-19-16,0 0-34 16,-9 0-66-16,-16-5-53 15</inkml:trace>
  <inkml:trace contextRef="#ctx0" brushRef="#br0" timeOffset="12509.8126">9256 7689 37 0,'0'0'299'0,"0"0"-299"15,0 0-40-15,0 0 37 16,0 0 3-16,0 0 24 16,140 0-13-16,-66 0 0 15,9 0 3-15,22 0-7 16,12 0 7-16,18 0 3 15,23-7 12-15,12-1-12 16,18 0-11-16,19-1 17 16,5 1-6-16,1 2-12 15,-10-3-5-15,-23 2 6 16,-29 0-4-16,-24 0 3 16,-25 1-5-16,-30 1-1 15,-15-1-11-15,-26 3 0 16,-14-1 2-16,-11 2-4 15,-6 1 3-15,0-3 11 0,-23 1-18 16,-20 0-41-16,-15 2-25 16,-21 1-36-16</inkml:trace>
  <inkml:trace contextRef="#ctx0" brushRef="#br0" timeOffset="13839.3578">9382 7796 260 0,'0'0'8'16,"0"0"-8"-16,0 0 1 16,0 0 10-16,189 11 32 15,-50-11-11-15,30-10-10 16,26 1 16-16,24-2-12 15,26-1-12-15,14-1-4 16,4 2-3-16,-1 2-4 16,-22-1-3-16,-26 3 0 15,-31-2 0-15,-29 3 8 16,-29 1-8-16,-28 0 0 16,-24 3 4-16,-25-3-3 15,-18 4-1-15,-20 0 1 16,-7 1 1-16,-3 0 35 0,0 0 23 15,0 0-21-15,0 0-38 16,0 0 19-16,-10 0-13 16,2 0-6-16,-2 0-1 15,5 0 0-15,-2 0-1 16,5 0 1-16,1 0 0 16,-4 0 0-16,2 0 0 15,0 0 0-15,2 0 0 16,-2 0 1-16,3 0-1 15,0 0 0-15,-2 0-5 16,-1 0 5-16,0 0 6 16,-2 0-6-16,3 0 0 0,-1 0 0 15,0 1-1 1,2-1 1-16,1 0 0 0,-5 0-7 16,5 1 7-16,0-1 0 15,0 0 1-15,0 0 5 16,0 0-7-16,0 0 1 15,0 0 0-15,0 0 1 16,0 0 0-16,0 0 1 16,0 0 1-16,0 0-2 15,0 0 3-15,0 0 2 16,0 0-6-16,0 0 0 16,0 0 2-16,0 0 1 15,0 0-3-15,0 2 0 16,0-2 0-16,0 0-1 0,0 0 1 15,0 0 0-15,0 0 0 16,0 0 1-16,0 0-1 16,0 0 0-16,0 0 0 15,0 0 0-15,0 0-1 16,0 0 1-16,0 0 0 16,0 0 0-16,0 0-2 15,0 0 2-15,0 0-1 16,0 0 1-16,0 0 0 15,0 0 0-15,0 0 0 16,0 0 0-16,0 0-1 0,0 0 2 16,0 0-1-1,0 0 0-15,0 0 0 0,0 0-5 16,0 0 5-16,0 0 5 16,0 0-5-16,0 0 0 15,0 0 0-15,0 0 0 16,0 0 1-16,0 0-1 15,0 0-4-15,0 0 4 16,0 0 1-16,0 0 5 16,0 0-6-16,0 0 0 15,0 0 0-15,0 0 0 16,0 0 1-16,0 0-2 16,0 0 2-16,0 0-1 15,0 0 1-15,0 0-1 16,0 0 0-16,0 0-1 0,0 0 2 15,0 0-2-15,0 0 1 16,0 0-5-16,0 0 5 16,0 0 0-16,0 0 6 15,0 0-6-15,0 0-1 16,0 0 1-16,0 0 0 16,0 0 0-16,0 0 0 15,0 0-1-15,0 0 1 16,0 0 0-16,0 0 0 15,0 0 0-15,0 0 0 16,0 0-4-16,0 0 8 0,0 0-8 16,0 0 2-16,0 0 1 15,0 0-8-15,0 0-5 16,0 0-3-16,0 0-7 16,0 0-8-16,0 0 1 15,0 0-12-15,0 0 15 16,0 0-26-16,0 0-32 15,-6 0-28-15</inkml:trace>
  <inkml:trace contextRef="#ctx0" brushRef="#br0" timeOffset="37767.9067">5966 12966 179 0,'0'0'20'0,"0"0"-16"0,0 0 5 16,0 0 31-16,0 0-10 16,0 0-10-16,0 0-10 15,0 0-4-15,48 0 0 16,-42 0-3-16,2 0-2 15,3 0 9-15,1 0-5 16,6 0 3-16,4 0-1 16,2 0-5-16,6 0 6 15,7 0-8-15,5-1 0 16,10 1 4-16,6-1-2 16,8 1-1-16,1 0 1 15,12-1-2-15,3 1 0 16,3 0 2-16,6 0-6 15,3 0 7-15,-3 0-6 0,-3 0 2 16,-3 0-2-16,-10 0-5 16,1 0 5-16,-6 0 3 15,-3 0-4-15,-6 0 4 16,-4 0 0-16,-3 0 0 16,-4 0 0-16,-5 0 1 15,-3 0 0-15,-5 0-2 16,0 0 1-16,1 0 0 15,0 0 1-15,1 0 0 0,2 0-1 16,0 0 1 0,1 0-1-16,7 0 2 0,2 0-2 15,1 1 1-15,2 1-4 16,-3-2 5-16,-5 2-2 16,-6-1 2-16,-5-1-1 15,-10 2-2-15,-9-1 2 16,-4-1-1-16,-7 0 1 15,-2 0 1-15,-3 0-2 16,0 0 3-16,0 0 8 16,0 0-1-16,0 1 1 15,0-1-4-15,0 0-1 16,0 0-5-16,0 0 1 16,0 0-2-16,0 0 0 15,0 0 0-15,0 0 0 16,0 0 0-16,0 0-3 0,0 0 2 15,0 0-12-15,0 0 8 16,0 0-11-16,0 0 5 16,0 0-12-16,0 0-11 15,0 0-35-15,0 0-66 16</inkml:trace>
  <inkml:trace contextRef="#ctx0" brushRef="#br0" timeOffset="40358.0193">11974 12173 129 0,'0'0'38'0,"0"0"-37"0,0 0 11 16,0 0 16-16,0 0-4 16,0 0 5-16,-10-27-3 15,2 22 0-15,-5 1-9 16,-1-2-7-16,-8 1 7 15,2 0 0-15,-8 1-8 16,-2-1 3-16,-3 0 6 16,-2-1-14-16,-4 2 3 15,0-1 1-15,-1 0-6 16,0 0 0-16,-1 2 4 16,4-1-2-16,-2 0 0 15,2 1 1-15,-2 0-4 16,2 2-2-16,-2 1 2 0,2-2-1 15,-2 2 2-15,0 0 2 16,-4 0-3-16,1 0-1 16,-2 0 0-16,2 0-1 15,-4 0 4-15,2 0-6 16,1 0 3-16,3-1 0 16,4 1 0-16,5 0 0 15,-2 0 0-15,4 0 1 16,0 0-1-16,3 0 4 15,4 0-8-15,-1 3 4 16,3 1 0-16,-3-1 0 16,4 2 0-16,-2-1 2 15,3 1-1-15,-1 0 0 16,1 1-1-16,-3-1 3 0,4 1-3 16,0 1 0-16,-3-1 4 15,2 3-2-15,-2-1 0 16,3-2 5-16,1 3-7 15,2-1 0-15,-2 2 1 16,2 0 2-16,4 1-3 16,-3 2 4-16,5-4-2 15,2 2-1-15,-1 0 1 16,5 1-2-16,-1 1 1 16,2-2 0-16,-2 0-1 15,3 3 1-15,0 0-2 16,0-2 6-16,0 3-5 0,0-2 1 15,0 3-1-15,0-2 0 16,0 1 1-16,0-1 0 16,0 2-1-16,0 0 0 15,0-2-1-15,0-1 1 16,0 1 0-16,0 1 4 16,3-3-4-16,1 0 0 15,-2 3-3-15,5-1 6 16,-6 0-2-16,-1 1-1 15,0-1 0-15,0 3 2 16,0 0-2-16,0 2 1 16,0-1-1-16,0 1 0 15,0-1 0-15,0 2 0 16,0-2 1-16,-4 1-2 0,-2-2 2 16,3 0-1-16,-1 0 0 15,-1 2-5-15,5 0 5 16,0 1 0-16,0 1 1 15,0-4-1-15,9 0-1 16,9 0 1-16,6-3 0 16,0-3 0-16,6 0-2 15,5-2-2-15,-5 0 2 16,1 0-2-16,-5-2 4 16,2 1-4-16,1 1-2 0,-2-2 6 15,2 1-2 1,4-1-3-16,-3-1 5 0,3 1 0 15,4-3 0 1,-3 1 0-16,4 0 3 0,-1-1-3 16,0 1 0-16,2 0 2 15,3-4-1-15,-5 2-1 16,6 0-1-16,-7 0 1 16,6-1 4-16,-5 1-3 15,2-1-1-15,-2 0 0 16,-4-2 1-16,-3 0 1 15,-5 1 3-15,-3-1 4 16,-3 0-2-16,0 0 4 16,-1 0 6-16,1 0 4 15,6 0 1-15,4 0-9 0,-1-3-2 16,-1 1-6-16,-3-1 2 16,1-2 1-16,1 2-1 15,-6 0 5-15,0 0 0 16,-2 0-3-16,-2-2-1 15,-2 1 0-15,2 1-7 16,-1-1-1-16,4-3 1 16,-2 1-1-16,2 2 0 15,-5-1 1-15,3-1-1 16,-1-1 2-16,0 0-1 16,0 3 0-16,-2-4 0 15,-1 1 0-15,3 2-1 16,-5-2 1-16,7-2-1 15,-6 1 0-15,1-2 2 0,4 0-2 16,-4-3 0-16,-4 1 0 16,0-1 0-16,0-2 4 15,-3 1-3-15,-2-1-1 16,-2 1 2-16,4 2-2 16,-2-3 0-16,1 1 1 15,5 0 1-15,-2-2-3 16,2 0 1-16,-3 0 0 15,1-2 0-15,-4-1 3 16,2 2 0-16,-4-1-3 16,-2-1 1-16,0 2-1 15,3 0 7-15,-3 0-5 16,0-2 4-16,0 0-4 16,0 2 0-16,0-2 3 0,0 1 1 15,0-3 1-15,0-3-7 16,0-1 2-16,9-5-1 15,0 0 1-15,3 1 1 16,1-2-2-16,-4-1 0 16,-1 1-1-16,-8 2 0 15,0 0 2-15,0 4-2 16,-8 3 4-16,-19 2 3 16,-9 2-7-16,-7 1 0 15,-15 1 0-15,-10 2-10 16,-13 3 1-16,-12 1-13 0,-12 4-26 15,-12 2-36-15,-5 4-30 16,-3 0-46-16</inkml:trace>
  <inkml:trace contextRef="#ctx0" brushRef="#br0" timeOffset="67075.5146">11780 13016 256 0,'0'0'12'0,"0"0"-11"15,0 0 6-15,0 0 17 16,0 0-13-16,0 0-9 16,0 0 18-16,0 0 17 15,54 51-12-15,-54-14 3 16,0 9-12-16,-9 2-10 15,-15-2-3-15,-1 0-3 16,-2-7 1-16,-3-4 0 16,3-5 4-16,2-6-5 15,7-7-3-15,2-7-2 16,3-5 3-16,9-5-11 0,-5 0 5 16,6-11-7-16,3-9-79 15,0-5 3-15,0-5 3 16</inkml:trace>
  <inkml:trace contextRef="#ctx0" brushRef="#br0" timeOffset="67674.0906">11737 12989 162 0,'0'0'29'16,"0"0"-12"-16,0 0-9 16,0 0 15-16,0 0 17 15,-94 69-10-15,64-35-9 16,3 3-15-16,-1-2-4 15,-1 0 7-15,3-4-7 16,-3-6-2-16,1-5-3 16,6-4 3-16,5-7 6 15,1-5-6-15,11-4 0 16,4 0 11-16,1-7 4 16,0-13-15-16,1-3-19 15,25-8 19-15,8-7 1 16,8-9-1-16,12-2 3 15,4-6-3-15,-5 7 1 16,-6 10 5-16,-9 12 1 16,-8 14 10-16,-6 7-9 15,2 5-7-15,5 0 2 0,3 11-1 16,9 4-1 0,-1 8 11-16,4 3-6 0,-5-2-6 15,-9 5 1-15,-6-3-1 16,-9 2-4-16,-12-6 3 15,-5-1-6-15,0-5-1 16,0-3-6-16,-16-5 9 16,-2-4 1-16,-8-1 4 0,-7-3 5 15,-5 0-4 1,-7 0 2-16,-2-7-3 16,-9 2 1-16,-1 0 0 15,-4 3-1-15,3 2 0 16,6 0 4-16,1 0-2 0,11 0 0 15,3 2-2-15,7 3 2 16,6 0-2-16,6-3 1 16,2 3-2-16,1 0 1 15,7-2-3-15,1 0-11 16,2 1-25-16,1 0-41 16,1-4-46-16</inkml:trace>
  <inkml:trace contextRef="#ctx0" brushRef="#br0" timeOffset="68273.312">11289 13222 204 0,'0'0'14'16,"0"0"-3"-16,0 0 5 15,130-17 26-15,-79 8-14 16,-5-2-3-16,8-3 3 16,-1-2-15-16,-2-5-7 15,3-3-1-15,-3-2 0 0,-1-4-2 16,-5-1 14-16,0-2 16 15,-8 2-29-15,-9 6-4 16,-11 8 1-16,-5 5 2 16,-8 8-3-16,-4 3 0 15,0 1-4-15,0 0-1 16,0 0-8-16,0 8 9 16,2 6 4-16,4 5-3 15,-5 3 6-15,2 2-5 16,-1 3 2-16,1-1-4 15,2 1-2-15,0-1-10 16,1-1 8-16,-1-3 6 16,-5-3-9-16,0-6 6 15,0-1-3-15,0-5 7 0,0-2 1 16,-5-3 0 0,-7-1 1-16,-9 1 8 0,-7-2-3 15,-8 0-2-15,-4 0 1 16,-5-2-2-16,-2-4-3 15,-6 0 0-15,2 0-3 16,4 1 0-16,5 0 2 16,9 3-6-16,5 2-18 15,10-1-25-15,6 0-41 16</inkml:trace>
  <inkml:trace contextRef="#ctx0" brushRef="#br0" timeOffset="68450.1404">12031 13126 360 0,'0'0'0'0,"0"0"-243"15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0:59.635"/>
    </inkml:context>
    <inkml:brush xml:id="br0">
      <inkml:brushProperty name="width" value="0.05292" units="cm"/>
      <inkml:brushProperty name="height" value="0.05292" units="cm"/>
      <inkml:brushProperty name="color" value="#FF0000"/>
    </inkml:brush>
  </inkml:definitions>
  <inkml:trace contextRef="#ctx0" brushRef="#br0">7349 5888 3 0,'0'0'33'16,"0"0"-7"-16,0 0-13 15,0 0-8-15,0 0 1 16,0 0-1-16,0 0 1 16,0 0-2-16,0 0-4 15,0 0 8-15,0 0-1 16,0 0 2-16,0 0-3 15,0 0 0-15,0 0 5 16,0 0-10-16,0 0 6 16,0 0 12-16,0 0-1 0,0 0-8 15,4 0-3-15,1 0 1 16,6 0-6-16,3 0 2 16,14 0-4-16,11 0-8 15,15 0-51-15</inkml:trace>
  <inkml:trace contextRef="#ctx0" brushRef="#br0" timeOffset="1118.9983">6786 5981 201 0,'0'0'23'0,"0"0"-22"15,0 0 7-15,0 0 17 16,0 0-6-16,0 0-8 16,-13 0-11-16,13 0 5 15,0 0-5-15,0 0 1 16,0 0 0-16,0 0 2 16,0 0-1-16,6 0 2 0,9 0 3 15,10 0 0-15,11 0 5 16,6 0-5-16,10-1-1 15,12-1 8-15,8-1-3 16,11-2-7-16,7 2 13 16,15 2-11-16,11-2-1 15,6 1-2-15,-1 2 2 16,-5 0-5-16,-3 0 5 16,-11 0-5-16,-3 0 2 15,-15 0-2-15,-8 2-1 16,-10-1 1-16,-16 1 0 15,-12-1-1-15,-16-1-3 16,-11 0-1-16,-10 0 4 0,-1 0 1 16,0 0 0-1,0 0-2-15,0 0-5 0,0 0-12 16,0 0-5-16,18 0-42 16,15 0-47-16</inkml:trace>
  <inkml:trace contextRef="#ctx0" brushRef="#br0" timeOffset="1683.2172">10026 5967 180 0,'0'0'0'0,"0"0"2"15,0 0-2-15,0 0 32 16,0 0 2-16,0 0-15 16,-9 0-19-16,11 0 10 0,15 0-1 15,12 0 5-15,5 0 0 16,6 0-2-16,11 0-7 16,7 3 4-16,6-2 10 15,5 3 5-15,11-1-19 16,0-1 2-16,8 2-7 15,16 0 12-15,5 0-5 16,4-1-5-16,-4 0-2 16,-1 2 3-16,-11-2-2 15,-2-2-1-15,-5 1 0 16,-4-2 0-16,-10 0 3 16,-12 2-2-16,-10-2-2 0,-14 0 0 15,-13 0-1-15,-7 0 1 16,-12 0-2-16,-6 0-6 15,-2 0-13-15,0 0 7 16,-23 0-25-16,-17-4-109 16</inkml:trace>
  <inkml:trace contextRef="#ctx0" brushRef="#br0" timeOffset="2257.7618">10236 6003 289 0,'0'0'0'15,"0"0"-2"-15,0 0 2 16,0 0 11-16,0 0 18 15,0 0-3-15,163 4 10 16,-87-2-25-16,18 1-4 16,9 1-4-16,12 0 7 15,6-2-10-15,-2 1 0 16,2 0 0-16,-5 0 1 16,-3-1-1-16,-5 1 0 0,-7-3 0 15,-10 2 0-15,-10-1 5 16,-13 1-5-16,-15-2 0 15,-15 0 0-15,-17 1 1 16,-9-1 0-16,-6 0-1 16,-6 0 0-16,0 0 7 15,0 0 6-15,0 0 0 16,0 0-9-16,0 0 11 16,0 0-7-16,0 0-4 15,0 0-3-15,0 0-1 16,0 0 0-16,0 0-6 15,0 0 6-15,0 0 0 16,0 0 0-16,0 0-5 16,0 0-3-16,0 0 2 0,0 0-6 15,0 0 4 1,0 0-7-16,0 0-11 0,0 0-5 16,0 0-9-16,0 0-1 15,0 0-32-15,0 0-74 16</inkml:trace>
  <inkml:trace contextRef="#ctx0" brushRef="#br0" timeOffset="5299.9052">11953 13167 120 0,'0'0'65'0,"0"0"-57"0,0 0-3 16,0 0 19-16,0 0 35 16,0 0-28-16,-46 2-20 15,46 0 4-15,5-2-3 16,21 0-10-16,17 0 20 16,15 0-12-16,13 0 1 15,9-3-11-15,4 0 14 16,5 0-9-16,1 0-5 15,2 3 2-15,2-2 2 16,-1 0-3-16,-4 2 0 16,-1-3-1-16,-9 3 0 15,-13 0 1-15,-11-1-5 16,-16 0 7-16,-11-1-6 0,-12 2-6 16,-16 0-22-16,0 0-11 15,-4 0 3-15,-33 0-15 16,-17 0-142-16</inkml:trace>
  <inkml:trace contextRef="#ctx0" brushRef="#br0" timeOffset="5731.5118">11574 13229 249 0,'0'0'1'0,"0"0"9"16,163 1-10-16,-71-1 14 15,8-1 12-15,5-2-11 16,5-1 1-16,-1 1-9 16,-5 1-5-16,-8-2 2 15,-5 1-3-15,-14 1 5 16,-3 1-1-16,-7-2 1 15,-14 0 11-15,-10 0 7 16,-10 1 10-16,-16-1-1 16,-4 3-8-16,-5 0 8 15,-7-2-9-15,-1 2 11 0,0 0-6 16,0 0-8-16,0 0-1 16,0 0-13-16,0 0 4 15,3 0-7-15,-3 0-4 16,0 0 0-16,0 0-1 15,0 0 1-15,0 0-5 16,0 0 5-16,0 0 0 16,0 0-4-16,0 0-14 15,0 0-15-15,0 0-19 16,0 0-25-16,0 0-17 0,0-3-52 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1:17.882"/>
    </inkml:context>
    <inkml:brush xml:id="br0">
      <inkml:brushProperty name="width" value="0.05292" units="cm"/>
      <inkml:brushProperty name="height" value="0.05292" units="cm"/>
      <inkml:brushProperty name="color" value="#FF0000"/>
    </inkml:brush>
  </inkml:definitions>
  <inkml:trace contextRef="#ctx0" brushRef="#br0">18196 3425 208 0,'0'0'18'16,"0"0"-9"-16,0 0-3 15,0 0 33-15,0 0 4 16,0 0-13-16,0 0 0 16,0 0-18-16,20 0-5 15,7 0-3-15,17 0-1 16,15-2 8-16,22-2-5 15,22 1-3-15,18 0 13 16,14 0-5-16,13 1-9 16,8 0 1-16,-1-1 3 15,1-1-5-15,2 1-1 16,-6-1 1-16,-1 0-2 16,-5 0 3-16,-5 1-4 15,-11 0 6-15,-9 2-4 16,-19-1 0-16,-19 1-4 0,-17-1 1 15,-20 1-1-15,-17 0 4 16,-15 1-5-16,-8-3 3 16,-6 3-11-16,-7 0-11 15,-41 0-22-15,-21 0 11 16,-20 0-3-16,-19 0-4 16,-17 0-13-16,-17 0-34 15</inkml:trace>
  <inkml:trace contextRef="#ctx0" brushRef="#br0" timeOffset="416.4904">18158 3542 49 0,'0'0'74'0,"209"4"-16"16,-84-4-23-16,11 0 9 16,6 0-18-16,4 0-1 15,-3 0-4-15,-6 0-8 16,-10 0 1-16,-15 0 1 16,-8-1-7-16,-13-4 2 0,-15 2 2 15,-10 0 4-15,-14-1-9 16,-11 1 9-16,-7 2-5 15,-15 0-2-15,-6-2 8 16,-8 3-3-16,-4-2-2 16,-1 2 1-16,0 0 0 15,3 0-5-15,-3 0-4 16,0 0-4-16,4 0 1 16,-4 0-1-16,0 0-4 15,0 0 3-15,1 0-1 16,4 0-16-16,8 0-26 15,6 0-43-15,11-6-99 16</inkml:trace>
  <inkml:trace contextRef="#ctx0" brushRef="#br0" timeOffset="1150.1951">23552 3338 114 0,'0'0'0'0,"0"0"0"16,0 0 17-16,0 0 24 15,186 12-6-15,-116-7-13 16,8-2 5-16,5 1-9 0,10 1 3 16,5 2-10-1,4-3-11-15,3 2 1 0,-4-2 1 16,-6-1-3-16,-7-2 2 15,-8 2 2-15,-5-2 4 16,-1 1-6-16,-9-1 0 16,-7-1-1-16,-16 1-1 15,-11-1 1-15,-19 1 3 16,-9-1-3-16,-3 0-12 16,-3 0-32-16,-42 0 24 15,-20 0 9-15,-28 0-27 16,-17 0-30-16</inkml:trace>
  <inkml:trace contextRef="#ctx0" brushRef="#br0" timeOffset="1693.1024">23765 3419 37 0,'0'0'61'0,"169"6"-9"16,-71-1-17-16,2-1-8 16,9 1-3-16,-2 1-9 15,-1-2 1-15,-6 1-10 16,-3-3 0-16,-6 4-2 16,-3-4 1-16,-5 1-1 0,-8 0-2 15,-6 0-2 1,-11-1 2-16,-7-2 1 0,-14 1 2 15,-9-1 2-15,-5 0 1 16,-11 2 4-16,-4 0 6 16,-5-2-2-16,-3 0 10 15,0 0 2-15,0 0-2 16,0 0 1-16,0 0-4 16,0 0-3-16,0 0-9 15,0 0-6-15,0 0-4 16,0 0 1-16,0 0 0 15,0 0 0-15,0 0-1 0,0 0 5 16,0 0 1-16,0 0 0 16,0 0 0-16,0 0-3 15,0 0 3-15,0 0-4 16,0 0-1-16,0 0 2 16,2 0-3-16,1 0 1 15,4 0-1-15,-1 0-2 16,6 0 1-16,-4 0 0 15,1 0 0-15,-2 0-3 16,2 0 3-16,0 0-30 16,-1 0-50-16,-8-2-90 15</inkml:trace>
  <inkml:trace contextRef="#ctx0" brushRef="#br0" timeOffset="5259.902">14055 12472 76 0,'0'0'168'0,"0"0"-165"15,0 0 1-15,0 0 5 16,0 0 13-16,0 0-4 16,0 0-10-16,-30-4-1 15,30 4-1-15,-3 0 1 16,-2-1-2-16,-5 1-1 16,-2 0 2-16,-3 0-4 15,-3 0-1-15,-7 0 2 16,1 0-3-16,-3 0 1 15,-1 0 0-15,-5 3 0 16,3 2 4-16,2 0-10 16,-6 0 10-16,8 1-9 0,1 1 8 15,-1 0-6-15,1 0 4 16,-6 2-3-16,-2 2 2 16,2 0 7-16,-7 2 3 15,1 1 3-15,0 3 10 16,-2 1-15-16,6 0 2 15,-4 4 5-15,-5-1-7 16,5-2-8-16,-2 1 0 16,-2 1 4-16,2-1 7 15,-2 0-1-15,-5 0-2 16,1 1-1-16,-2-1 0 16,5 0 3-16,0 0 3 15,8 2-2-15,-2-1-10 16,5 2 5-16,-1-2 1 0,1 3-6 15,10-2 3-15,2 1 1 16,-4 0-5-16,3-1 5 16,4 2 0-16,-1-1-3 15,8-1-3-15,-6 3 6 16,6 1-3-16,1-1 1 16,4 3 1-16,2-1 3 15,2 2-8-15,0 4 9 16,0-1-9-16,9 0 3 15,9-1-3-15,2 3 6 16,8-2-5-16,3 2 1 16,7-3 0-16,8 3 12 0,3-1 12 15,-3-1-17-15,5 0-3 16,1-1 18-16,-1-2-11 16,6 3-13-16,-4-3 4 15,2 2-2-15,-1-1 8 16,3 1 11-16,3 0-18 15,-1-1-2-15,7 1-1 16,5-4 4-16,-4-1-1 16,4-1 4-16,0-4-4 15,-4 0-3-15,5-1 1 16,2-2 4-16,1 0-1 16,1-1-2-16,3-1 2 15,5-1 2-15,4 1-3 16,0 0 5-16,4-1 8 15,4 1-15-15,-2-3 8 0,6 2-8 16,1-1 22-16,-10-2-13 16,0-3-9-16,-12-1 5 15,-3 1-2-15,-9-4-1 16,-4 0 5-16,-3-3-4 16,1-2 7-16,3 0-2 15,-3 0-1-15,3-7-2 16,2-3-6-16,1-3 2 15,0-3-2-15,0 1 1 16,0-4 1-16,1 0-2 16,1-1 0-16,-1-3-1 15,2 1 1-15,3-3-3 0,-3-3 3 16,-3 0-8-16,-7 2 4 16,-7-1 1-16,-6-1 1 15,-6-1 2-15,-6-3 0 16,-4-4 2-16,-4 0-2 15,1-4-3-15,2-2 0 16,4 0 3-16,2-8-9 16,6 1 7-16,1 1-3 15,-7 0 5-15,-5 3 7 16,-2 2-6-16,-7-3 2 16,-4 5-2-16,-5-2 2 15,-8 1 0-15,-4-3-2 16,2-2-1-16,0 2 0 0,-3-1 0 15,0 2 0 1,0 0 1-16,0 1-1 0,-12-3-3 16,-13 4 2-16,-8 0 1 15,-13 0 0-15,-12 2-1 16,-12-2 1-16,-7 3-6 16,2 0 6-16,4 3 4 15,12 6-2-15,2 5-2 16,5-1 0-16,-3 3 0 15,-2 1 0-15,-4-2 0 16,-5 4 2-16,-1 0-3 16,-6 0 2-16,-8 1-2 0,-2 2-4 15,4 0 1-15,0 2 4 16,7 3-2-16,6-1 2 16,4 4 0-16,-1-3-5 15,-2 4 3-15,2-1 0 16,-3 2 0-16,4 0-4 15,-2 0 2-15,-10 0-2 16,-3 1 1-16,-10-3 2 16,3 3 0-16,1 0 1 15,4-2 1-15,8 2-5 16,5-2 4-16,1-1-7 16,-3 1 8-16,0-1 1 15,-4 3-3-15,-1 1 0 0,3 2 1 16,7 0 1-16,2 2-1 15,1-1 2-15,5 2 0 16,2 0 0-16,-2 0-1 16,2 0 0-16,2 0 0 15,4 4 0-15,5 1 1 16,9 0-4-16,3 0 3 16,-3 0 1-16,4 2 1 15,-7-4-1-15,4 2 0 16,1-1-3-16,1 1 3 15,-3 1 0-15,2 0 0 16,-6 1 0-16,3 0 2 0,-2 1-1 16,-3 1 1-16,2-1-2 15,-5 2 0-15,-7-1 1 16,-5 1-1 0,5 0-4-16,-8 2 4 0,11-2 4 15,-2 1-1-15,8-1 4 16,1 2 0-16,11-4 1 15,2 1 4-15,6-1-1 16,11-1-9-16,-3-3 4 16,7-1-3-16,2 0-2 15,3 0-1-15,-1-2 0 16,-2 2-1-16,1-2 0 16,-5 2-32-16,-2 3-43 15,0-1-72-15,-3-1-88 16</inkml:trace>
  <inkml:trace contextRef="#ctx0" brushRef="#br0" timeOffset="11871.2011">22412 9685 231 0,'0'0'26'0,"0"0"-19"16,0 0 40-16,0 0 16 15,0 0-21-15,0 0-17 16,0 0-3-16,0 0-15 15,13 0 5-15,-3 0-12 16,13 0 4-16,12 0 4 16,14 4-7-16,2-3-1 15,11 2 10-15,5 0-7 16,3-2-2-16,-2 1 2 16,2 0-1-16,0 1-2 15,-2 0 2-15,-3 0-2 16,-7-2 2-16,-5 0-2 0,-9 2 1 15,-7-2-1 1,-4 1 0-16,-12-2 1 0,-4 1-1 16,-4-1 0-16,-9 0 0 15,-4 0 1-15,0 0-1 16,0 0-1-16,0 0 0 16,0 0-5-16,-6 0-2 15,-25 0-3-15,-7 0-2 16,-12 0 4-16,-7 0-2 15,-9 0-14-15,-8 0 3 16,-5 0-8-16,10 0 2 16,3 0 11-16,13 0 1 15,10 0 4-15,10 0 3 16,12 0 3-16,4 0 5 16,11 0 0-16,3 0-1 0,3 0-16 15,0 2 15-15,0 0-5 16,16-1 1-16,10 1 7 15,10 0 1-15,7-1 0 16,7 2 2-16,5-2-2 16,3 2 6-16,-6-1-7 15,2 0 4-15,-9-2 2 16,1 0-2-16,-4 3 5 16,-8-3-7-16,-1 0 0 15,-5 0 7-15,-6 0-5 16,-5 0 0-16,-4 0-2 15,-5 0 3-15,-4 0 0 16,1 0 1-16,-5 0-1 16,0 0 3-16,0 0-3 0,0 0-5 15,4 0 0-15,-4 0 0 16,3 0-9-16,1 0-22 16,9 0-22-16,4 0-97 15</inkml:trace>
  <inkml:trace contextRef="#ctx0" brushRef="#br0" timeOffset="15616.1488">10265 10579 119 0,'0'0'40'0,"0"0"-36"16,0 0-3-16,161-6 7 15,-101-2 9-15,2 4-1 16,5-2 9-16,12 0-18 16,2 2 3-16,7-2-7 15,4-1 3-15,1 3 1 16,5-2-1-16,2-2-2 16,11 1-2-16,6-2 6 15,12 1 3-15,-7 2 10 0,-1 0-15 16,-17 4-6-16,-7 2 4 15,-9 0-3-15,-10-2-1 16,-8 2-1-16,-9-2-9 16,-12 0-12-16,-3 1-1 15,-8-1 9-15,-12-4-3 16,-5 5-19-16,-12-2-42 16,-6 1-31-16</inkml:trace>
  <inkml:trace contextRef="#ctx0" brushRef="#br0" timeOffset="16099.8578">10022 10639 157 0,'0'0'9'16,"0"0"-9"-16,0 0 0 16,0 0-9-16,0 0 9 15,0 0 22-15,95 23 15 16,-13-23-23-16,14 0 5 15,8 0-5-15,12-2-4 0,20-6 12 16,21 1-5 0,12-3 9-16,13-1-12 0,-7 1-1 15,-6 0-13-15,-10 3 3 16,-8 2 3-16,-14 0-6 16,-10 0 0-16,-11 2 2 15,-11-1-7-15,-8 1 11 16,-9-1-8-16,-9 1 2 15,-9-1-9-15,-12 2 7 16,-16-1-7-16,-12 2-4 16,-13-1-2-16,-15 2-7 15,-2 0-3-15,0 0-41 16,-19 0 31-16,-26 0-12 0</inkml:trace>
  <inkml:trace contextRef="#ctx0" brushRef="#br0" timeOffset="16579.821">10812 10686 0 0,'0'0'44'0,"155"0"-1"16,-58-5 0-16,6-2-9 15,16 0-5-15,11-3 2 16,12 1-8-16,4-1 1 16,-9 1-6-16,-10 1-6 15,-18 4-5-15,-21 1-7 16,-18 3-1-16,-12-2-1 15,-10 2 4-15,-11-2-2 16,-9 1 0-16,-8 1 7 16,-7 0-1-16,-8 0 16 15,-4 0 0-15,2 0 5 0,-3-2 2 16,0 2 1-16,0 0-13 16,3-1 3-16,-3 1-11 15,0 0-6-15,0 0-2 16,0 0-1-16,0 0-1 15,0 0 0-15,0 0-1 16,5 0-6-16,-4 0-18 16,7 0-22-16,-8 5-32 15,0 1-53-15</inkml:trace>
  <inkml:trace contextRef="#ctx0" brushRef="#br0" timeOffset="19327.2137">18907 13294 173 0,'0'0'383'0,"118"-47"-383"16,-36 17-50-16,10-6 19 15,13 1 31-15,8-5 23 16,5-3-22-16,8-1-1 16,0 0-19-16,-10 5-102 15,-11 4-172-15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1:59.631"/>
    </inkml:context>
    <inkml:brush xml:id="br0">
      <inkml:brushProperty name="width" value="0.05292" units="cm"/>
      <inkml:brushProperty name="height" value="0.05292" units="cm"/>
      <inkml:brushProperty name="color" value="#FF0000"/>
    </inkml:brush>
  </inkml:definitions>
  <inkml:trace contextRef="#ctx0" brushRef="#br0">13673 11455 289 0,'0'0'7'16,"0"0"-2"-16,0 0 20 15,0 0 32-15,0 0-26 16,0 0-21-16,0 0-10 15,-40-7-3-15,31 23 2 16,1 7 1-16,-1 10 7 0,8 2 5 16,1-1-11-16,0-5-1 15,0-7 2-15,4-7 1 16,11-5-1-16,0-4 1 16,6-6 16-16,12 0 6 15,10-9 1-15,11-13 1 16,6-9-1-16,2-6-11 15,5-5-8-15,-1-1-5 16,-4-1-2-16,1 1 0 16,-3 2-1-16,-11 6-5 15,-6 8-14-15,-5 9-3 16,2 5-25-16,8 4-10 16,10 2-26-16,7 3-106 15</inkml:trace>
  <inkml:trace contextRef="#ctx0" brushRef="#br0" timeOffset="571.5256">16213 11606 100 0,'0'0'106'15,"0"0"-90"-15,-66 62-1 0,54-40 18 16,2 0-1-16,7-4 2 15,3-1-13-15,0-4-8 16,0-2 8-16,3-7 1 16,18-2 12-16,4-2-2 15,13-2 8-15,8-10 17 16,9-9-9-16,8-5-16 16,8-5 1-16,4-7-13 15,11-8-7-15,11-5-6 16,8-5-6-16,-4 1-1 15,-5-1-4-15,-11 10-8 16,-15 6-18-16,-7 9-24 16,-2 8-61-16,-2-1-62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2:06.836"/>
    </inkml:context>
    <inkml:brush xml:id="br0">
      <inkml:brushProperty name="width" value="0.05292" units="cm"/>
      <inkml:brushProperty name="height" value="0.05292" units="cm"/>
      <inkml:brushProperty name="color" value="#FF0000"/>
    </inkml:brush>
  </inkml:definitions>
  <inkml:trace contextRef="#ctx0" brushRef="#br0">13997 3777 160 0,'0'0'10'16,"0"0"0"-16,0 0-6 15,0 0 5-15,0 0 16 16,0 0-5-16,0 0-7 16,0 0-6-16,-14 0-1 15,14 0-3-15,0 0-1 16,0 0-2-16,0 0 2 15,31 0 1-15,19 0 0 0,16 0 2 16,17-1-2 0,9-1 1-16,10-1 0 15,1 0-3-15,7 3-1 0,7-2 0 16,3 2 1-16,10-3-1 16,-8-1 0-16,-1 0-3 15,-9-2 0-15,-6 0 0 16,-15 1 3-16,-22-3-12 15,-19 5 5-15,-26 0 0 16,-23 1-22-16,-1 2-10 16,-47 0-24-16,-38 0 58 15,-27 8-30-15</inkml:trace>
  <inkml:trace contextRef="#ctx0" brushRef="#br0" timeOffset="358.5621">14088 3939 13 0,'0'0'25'16,"228"6"-7"-16,-103-6-6 0,3 0-1 15,5 0 21 1,1-6-20-16,-8 0 9 15,-9-2-12-15,-17 0 6 16,-16 0-13-16,-17 1 10 0,-15-3 18 16,-16 4-25-1,-14 0 23-15,-10-2 13 0,-4-1 11 16,-3 2-24-16,-1 0-15 16,-4 0 6-16,0 0-2 15,0 2-13-15,0 0-4 16,0 1 3-16,0 0-3 15,0 3-3-15,0 1-2 16,0-2-45-16,0 1-47 16,0-1-103-16</inkml:trace>
  <inkml:trace contextRef="#ctx0" brushRef="#br0" timeOffset="4093.9423">5547 6022 3 0,'0'0'20'0,"0"0"2"0,0 0 9 15,0 0-2-15,0 0 2 16,0 0-8-16,0 0 3 16,0 0-4-16,0 0-6 15,0 0-4-15,0 0-3 16,0 0-5-16,0 0 5 15,0 0 4-15,0 0-10 16,0 0 7-16,-3 0 3 16,1 0-3-16,2 0 3 15,0 0 0-15,0 0-1 16,0 0-1-16,0 0-10 16,0 0 2-16,0 0 1 0,0 0-3 15,0 0 0-15,0 0-1 16,0 0 0-16,0 0 0 15,0 0 0-15,0 0 0 16,0 0 0-16,0 0 0 16,0 0-2-16,0 0 1 15,0 0-10-15,2 0 9 16,29 0 2-16,11 0 6 16,22 0 13-16,18 0-17 15,12-2 14-15,22-7-16 16,13 1 5-16,15-3 7 15,16-1-11-15,10 2 3 0,5-1-2 16,-4 1-2-16,2 2 1 16,-12-1-1-16,-10 2 0 15,-11-1 0-15,-15 3 0 16,-14-2 0-16,-19 2-16 16,-16 0 9-16,-18 1 7 15,-19 1-4-15,-12 1 9 16,-11 2-10-16,-5 0 6 15,-10 0-1-15,-1 0 3 16,3-2-1-16,-3 2 12 16,0 0-3-16,0 0 7 15,0 0-18-15,0 0 0 16,0 0 1-16,0 0 0 0,0 0-2 16,0 0 2-16,0 0-1 15,0 0 0-15,0 0 4 16,0 0 0-16,0 0 3 15,0 0-1-15,0 0-5 16,0 0 4-16,0 0-5 16,0 0 0-16,0 0 0 15,0 0 0-15,0 0 0 16,0 0 4-16,0 0-4 16,0 0 0-16,0 0 0 15,0 0 1-15,0 0 0 16,0 0-1-16,0 0 0 15,0 0 0-15,0 0 0 16,0 0 0-16,0 0 2 0,0 0-2 16,0 0 0-1,0 0 2-15,0 0-2 0,0 0-2 16,0 0 2-16,0 0 0 16,0 0 2-16,0 0-2 15,0 0-4-15,5 0-14 16,11 0-24-16,4 0 10 15,7-3-22-15,2-1-70 16</inkml:trace>
  <inkml:trace contextRef="#ctx0" brushRef="#br0" timeOffset="6108.5817">15595 5987 5 0,'0'0'27'0,"0"0"-11"16,0 0-16-16,0 0-3 16,0 0-24-16</inkml:trace>
  <inkml:trace contextRef="#ctx0" brushRef="#br0" timeOffset="7322.2314">21860 6050 24 0,'0'0'31'0,"0"0"-22"0,0 0-9 16,0 0-13-1</inkml:trace>
  <inkml:trace contextRef="#ctx0" brushRef="#br0" timeOffset="17996.9519">9410 10366 172 0,'0'0'10'0,"0"0"-3"15,0 0 18-15,-145 17 6 16,113-11-13-16,2 6 0 15,-3 4-16-15,0 4 0 16,-1 7 15-16,-4 6-7 16,3 9-9-16,-1 4 5 0,6 7 6 15,12 10-6-15,11 7-1 16,7 5-2 0,16 2-3-16,26-3 0 0,25-7-2 15,9-6-1-15,17-9-4 16,5-10-1-16,8-8-8 15,-3-7 12-15,-2-6 3 16,-4-7-3-16,-6-4 2 16,-3-7-1-16,-9-3 4 15,-3-6-1-15,-4-9 10 16,-5-6-3-16,3-5-2 16,-6-5-3-16,-1-6 5 15,-5-7-4-15,-7-3 6 16,-2-7 2-16,-7-11 7 15,-5-7-4-15,-7-4 0 0,-11-7 36 16,-7 3-43-16,-9 5 18 16,-3 5-3-16,-13 11 5 15,-32 9 0-15,-15 9-6 16,-19 5-7-16,-10 10-3 16,-19 4-10-16,-14 8-2 15,-6 8-4-15,-11 6-11 16,-4 2-5-16,1 15 5 15,0 6-14-15,4 6 1 16,13 5-19-16,20 3-45 16,17-1-2-16</inkml:trace>
  <inkml:trace contextRef="#ctx0" brushRef="#br0" timeOffset="20632.2312">14592 15305 236 0,'0'0'27'0,"231"-25"-27"15,-116 15-15-15,-7 2 9 16,-12 1 6-16,-17 3 9 15,-6-3-9-15,-4 0 0 16,-14 2-2-16,-10-1-3 16,-15 3 2-16,-16 0-5 15,-14 3-8-15,0 0-17 16,0 0 28-16,-26 0 5 0,-15 3 3 16,-9 4-3-1,-13 1-1-15,-14 2-13 0,-22 4-46 16,-19-1 4-1,-16 3 5-15,-15 6 51 0,3 1 59 16,11-1 13-16,14-1-11 16,20 0-24-16,22-6-30 15,19-3-7-15,11-1-6 16,15-4-11-16,9-2 14 16,13-2 3-16,7-2 7 15,5-1 8-15,0 0-2 16,37 0-7-16,18-6-6 15,20-6 11-15,21-4 3 16,14-2-10-16,12-1 2 0,7-2 6 16,-4 3-5-16,0 1-7 15,-14 5 3-15,-16 2-2 16,-14 1-1-16,-19 1 6 16,-8 3 36-16,-12 1-9 15,-5 1-8-15,-7 1-1 16,-11 0-17-16,-7-1 1 15,-10 3-8-15,-2 0 2 16,0 0 4-16,0 0 2 16,0 0-8-16,0 0-16 0,0 0-38 15,0 0-71 1</inkml:trace>
  <inkml:trace contextRef="#ctx0" brushRef="#br0" timeOffset="24226.4045">17644 15305 6 0,'0'0'23'16,"0"0"8"-16,141-17-11 0,-81 9 1 15,2 0-15 1,9 1 23-16,5-3 7 0,-5 0-26 15,0 2-10 1,-3 0-44-16,-5 0-94 0</inkml:trace>
  <inkml:trace contextRef="#ctx0" brushRef="#br0" timeOffset="24886.6219">18389 15369 299 0,'0'0'6'0,"0"0"2"16,0 0-8-16,0 0 27 15,0 0 25-15,161-18-27 16,-109 9-10-16,10 3-11 15,-3-1-4-15,1 0-2 16,-3 3-12-16,-11-1-17 16,-4 3-7-16,-14-1-7 15,-5 0-26-15,-19 1-60 16</inkml:trace>
  <inkml:trace contextRef="#ctx0" brushRef="#br0" timeOffset="25101.7254">18339 15395 325 0,'0'0'0'0,"0"0"-20"16,0 0-28-16,0 0 48 16,0 0 31-16,0 0-14 15,58 3-5-15,-11-3-1 16,6-3-11-16,2-4-8 15,11-1-46-15,6 0-9 16,8-2-140-16</inkml:trace>
  <inkml:trace contextRef="#ctx0" brushRef="#br0" timeOffset="25593.6923">20239 15201 314 0,'0'0'0'15,"0"0"-35"-15,0 0-52 16,0 0 87-16,149-5 18 15,-86-1-3-15,7 0 3 16,10-1-7-16,8 0-4 16,8 0 0-16,5-1-7 0,-1 1 0 15,-3 2-1-15,-10 0 5 16,-16 1 4-16,-13 2-8 16,-14-1-6-16,-8 0 1 15,-11 2 3-15,-11 1-12 16,-10 0-2-16,-4 0-33 15,-4 0-41-15,-34 0 27 16</inkml:trace>
  <inkml:trace contextRef="#ctx0" brushRef="#br0" timeOffset="25859.8818">20956 15170 100 0,'0'0'39'0,"-137"14"-8"16,86-6 9-16,14-4-7 15,9 0-19-15,14 0-13 16,9-1 8-16,5-1 13 0,0-2-15 15,5 1 3 1,28-1-8-16,6 0-2 0,16 0 15 16,8 0-10-16,10-3-5 15,7-5-1 1,-2 1 0-16,-1 2 0 0,-2 0-6 16,-8 0 1-16,-9 1 5 15,-11 1-1-15,-13-1 2 16,-3 3 0-16,-11-1-1 15,-10 1-3-15,-8 1-29 16,-2 0-5-16,-6 0-41 16,-30 0-12-16</inkml:trace>
  <inkml:trace contextRef="#ctx0" brushRef="#br0" timeOffset="26108.409">20982 15221 51 0,'0'0'119'16,"0"0"-101"-16,0 0-9 15,0 0 38-15,0 0 8 16,0 0-17-16,135 0-12 16,-106-2-8-16,-5-1-5 15,-2 0-10-15,-3 2-3 0,-7-1-9 16,-6 2-5-1,-3 0-9-15,-3 0-22 0,0 0-24 16,0 0-17-16,0-1-65 16</inkml:trace>
  <inkml:trace contextRef="#ctx0" brushRef="#br0" timeOffset="26394.3197">20768 15233 163 0,'0'0'61'16,"0"0"-61"-16,0 0-110 16,0 0 51-16,0 0 59 15,0 0 17-15,56 0-17 16,-27 0-72-16</inkml:trace>
  <inkml:trace contextRef="#ctx0" brushRef="#br0" timeOffset="27387.6557">18414 15509 258 0,'0'0'44'0,"0"0"-44"16,0 0-7-16,0 0 7 15,0 0 7-15,0 0 16 16,146-9-2-16,-87 1-8 15,8 0-7-15,0-1-6 16,3-1-8-16,-4 3-18 16,-11 0-20-16,-9 3-1 15,-14 1-13-15,-10 0-15 16</inkml:trace>
  <inkml:trace contextRef="#ctx0" brushRef="#br0" timeOffset="27677.4502">18389 15543 235 0,'0'0'0'16,"0"0"-41"-16,0 0-22 15,0 0 63-15,0 0 66 0,0 0-39 16,25 5-16-16,11-8 12 15,3-3-1-15,7-3-6 16,4 2-14-16,0-3-2 16,4 1 0-16,-5 3-3 15,-4 0-31-15,-5 1-10 16,-7 2 13-16,-7 0 20 16,-9 2 0-16,-8-1 7 15,-6 2-18-15,-3 0-104 16</inkml:trace>
  <inkml:trace contextRef="#ctx0" brushRef="#br0" timeOffset="28048.0809">18519 15545 225 0,'0'0'61'0,"0"0"-61"15,0 0-49-15,0 0 49 16,0 0 43-16,0 0-22 15,31-2-10-15,-4-4 29 16,3 2-10-16,1-3-17 16,-1 1 1-16,-3 2-6 15,-9 1 3-15,-3 2-7 16,-11 1-3-16,-4 0 1 16,0 0-1-16,0 0 4 15,0 0 6-15,0 0-1 16,0 0-9-16,0 0 5 0,0 0-6 15,0 0-4 1,0 0 2-16,0 0 4 0,0 0-6 16,0 0-1-16,0 0-5 15,-4 0-9-15,-4 0-1 16,1 1-2-16,-5 1-18 16,1-1-26-16,-3-1-97 15</inkml:trace>
  <inkml:trace contextRef="#ctx0" brushRef="#br0" timeOffset="30875.6511">10230 15498 48 0,'0'0'33'0,"0"0"-27"15,0 0-1-15,0 0 19 16,0 0-9-16,0 0 8 15,26 0 4-15,-22 0-5 16,1 0-13-16,-1 0 2 16,1 0 4-16,3 0-2 15,0 0 4-15,1 0 3 0,7 0-1 16,4 0-14-16,5 0 9 16,5 0-4-16,6-1-7 15,8-5 5-15,7-1 2 16,6 0-10-16,10-2 15 15,8 2 5-15,5-4-18 16,5-1 38-16,-3 1-14 16,3 0-26-16,-3 0 1 15,-1 1 1-15,1 2-2 16,-5-1-3-16,-2 2-5 16,-8-1-2-16,-9 3 0 15,-7-2-6-15,-15 3 2 16,-14 1 0-16,-10 1-2 15,-9 2-1-15,-3 0 8 16,0 0 9-16,-18 0 4 0,-12 3-4 16,-4 2-4-1,-8 0 4-15,-4 2-3 0,-8 2 3 16,-8 0-13-16,-10 3 9 16,-7 0-8-16,-1 1-10 15,-3 2 11-15,-6-2 11 16,-2 3 0-16,-7-4 6 15,-1 2-6-15,7 1 0 16,1-1-2-16,14 0 2 16,6-1 7-16,5 0 5 15,10 0-11-15,8-3 8 16,13-1 14-16,12-3-14 0,14-4 5 16,9 0 5-16,4-2-6 15,29 0-8-15,9 0-2 16,7-3 1-16,2-4 2 15,7-2-6-15,8 0 0 16,7-2 0-16,6 2 7 16,12-5 2-16,-2 1-1 15,2 1-7-15,-6 1 1 16,-9 1 2-16,-7 3-4 16,-14 1 1-16,3-1-1 15,-7 1 1-15,-8 3-3 16,-2-3 3-16,-9 4-1 15,-9-1 0-15,-7 1-1 0,-4 2 1 16,-11-1 0 0,-1 1 1-16,0 0 2 0,0 0 1 15,0 0 7-15,0 0-4 16,0 0 5-16,0 0 3 16,0 0-13-16,0 0 2 15,0 0-2-15,0 0-2 16,0 0 4-16,0 0-2 15,0 0-2-15,0 0 0 16,0 0 5-16,0 0-2 16,0 0-1-16,0 3 1 15,0-2-2-15,0 1 5 16,0 0-5-16,0 1-1 16,0-3 0-16,0 3 0 0,0-3-4 15,0 0 4-15,0 0 0 16,0 0 0-16,0 0-1 15,0 0-5-15,0 0-6 16,0 0 4-16,0 2-20 16,0-1-33-16,-6 2-40 15,-5 0-166-15</inkml:trace>
  <inkml:trace contextRef="#ctx0" brushRef="#br0" timeOffset="32464.4423">10190 13515 249 0,'0'0'9'16,"0"0"2"-16,0 0-9 15,0 0 7-15,0 0 11 16,0 0 3-16,0-45 3 15,0 45-15-15,0 0 1 16,0 0-12-16,0 9 2 16,20 15 7-16,14 14 3 15,9 16 1-15,5 8-1 16,-2 2-6-16,-1 1-3 16,-5-2 1-16,-7-7-3 15,-8-3-1-15,-11-5-15 16,-1-8-6-16,-3-7 4 0,-5-5-24 15,-5-9-18 1,0-5-31-16</inkml:trace>
  <inkml:trace contextRef="#ctx0" brushRef="#br0" timeOffset="32842.0541">10444 14064 325 0,'0'0'6'0,"0"0"-1"15,113 63-3-15,-62-36 0 16,1-2 0-16,0-2 7 16,-10-3-8-16,-8-4 0 15,-2-5-1-15,-7-5 0 16,5-3 5-16,-5-3-4 15,0 0 5-15,-2-9 10 16,-7-5 11-16,-1-6-13 16,-9 0 4-16,-6-5 4 15,0 0-9-15,0 0-2 16,-3 5-2-16,-3 3-5 16,2 7 8-16,2 4-10 15,-1 5 3-15,3 1-5 0,0 0 0 16,0 0-18-1,-3 0-29-15,-1 0-49 0,-1-2-88 16</inkml:trace>
  <inkml:trace contextRef="#ctx0" brushRef="#br0" timeOffset="33054.0434">10990 14087 514 0,'0'0'0'15,"0"0"-77"-15,0 0 77 0,0 0-2 16,0 0 2-16,0 0-51 16,-54 3-16-16,54-2-39 15,12 1-87-15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0:19.638"/>
    </inkml:context>
    <inkml:brush xml:id="br0">
      <inkml:brushProperty name="width" value="0.05292" units="cm"/>
      <inkml:brushProperty name="height" value="0.05292" units="cm"/>
      <inkml:brushProperty name="color" value="#FF0000"/>
    </inkml:brush>
  </inkml:definitions>
  <inkml:trace contextRef="#ctx0" brushRef="#br0">12257 5636 23 0,'0'0'22'16,"0"0"3"-16,0 0 17 16,0 0 13-16,0 0-47 15,0 0-3-15,0 0-1 16,-10-2-2-16,10 2-2 16,0 0-12-16,0 0-12 15,0 0-34-15</inkml:trace>
  <inkml:trace contextRef="#ctx0" brushRef="#br0" timeOffset="2799.6469">10850 6859 482 0,'0'0'16'0,"0"0"-11"0,0 0 3 16,0 0 13-16,0 0 5 15,0 0 6-15,-50-9-16 16,50 9-14-16,0 0 4 15,0 0-5-15,25 0 2 16,17 0 4-16,21 0-5 16,22 0 1-16,13 0-3 15,8 0 7-15,9 0-3 16,12 0 0-16,4 0 1 16,5 0 0-16,4 0-2 15,5 2 6-15,5 1 3 16,1 0-3-16,9 0-1 15,7 4-3-15,9 0 1 0,0 0-2 16,-9 0-3-16,-12-1 3 16,-18 2-1-16,-7-2-1 15,-5-3-1-15,-8 4-1 16,-9-5 0-16,-6-1 0 16,-14 2 0-16,-9-3 0 15,-15 0 1-15,-7 0-1 16,-14 0 0-16,-7 0 1 15,-6 0-1-15,-8 0 1 16,-1 0-1-16,-3-1 0 16,6-1 1-16,-2 1-1 15,6 1 0-15,1-1 1 16,3 1-1-16,-2 0 0 16,3 0-1-16,-6 0 1 0,-3 0 0 15,-8 0 0-15,-7 0-2 16,-1 0-3-16,-7 0 2 15,-1 0-9-15,0 0-14 16,0 0-45-16,0 0-133 16</inkml:trace>
  <inkml:trace contextRef="#ctx0" brushRef="#br0" timeOffset="6156.5165">15809 6885 106 0,'0'0'78'16,"0"0"-67"-16,0 0 2 15,0 0-2-15,0 0 6 16,0 0 7-16,0 0-4 16,0 0-5-16,0 0 4 15,0 0-8-15,0 0 8 16,0 0 0-16,0 0 0 0,0 0-5 15,0 0-2 1,0 0-3-16,0 1-7 0,0-1 3 16,0 0-1-16,0 0-4 15,0 2 1-15,3-2 2 16,0 0-2-16,3 1 1 16,10 0 2-16,9 1 5 15,13-2-1-15,17 3 4 16,18-3-4-16,20 5 9 15,20-1-2-15,20 1-1 16,10-2 4-16,15 4 0 16,10-2-6-16,7 0-7 15,3 0 0-15,1-1-2 0,-11-1 1 16,-2 0-1-16,-7-2-1 16,-9 1-1-16,-15-2 1 15,-13 0-2-15,-15 0 0 16,-23 0 0-16,-16 1 2 15,-18-1-2-15,-12 0 0 16,-9 0 2-16,-5 0-2 16,-12 0 1-16,1 0 0 15,-8 0 1-15,-2 0-2 16,2 0 0-16,-5 0 0 16,1 0 0-16,5 0-1 15,1 0-2-15,4 0-4 16,-4 2-25-16,4 4-41 15,-8-4-83-15</inkml:trace>
  <inkml:trace contextRef="#ctx0" brushRef="#br0" timeOffset="8016.3648">23341 6916 279 0,'0'0'47'0,"0"0"-40"16,0 0 18-16,0 0 45 15,0 0-5-15,0 0-2 16,0 0-24-16,0 0-25 15,0 0-5-15,5 1 3 16,20 1-5-16,11-1-5 16,12 3 3-16,6 0-4 15,14 2 2-15,7-1 4 16,7 1-7-16,6-1 0 0,-4 2 0 16,-1-2 7-1,-3-2-5-15,-5-1-2 0,-4 1 0 16,-8-3 0-16,-5 0 1 15,-11 0-1-15,-6 0 0 16,-11 0 1-16,-10 0-1 16,-6 0 1-16,-6 0 1 15,-4 0-2-15,-4 0-3 16,0 0 0-16,0 0-2 16,0 0-8-16,5 0-24 15,-2 0-19-15,3 2-4 16,-3 3-66-16,-3-5-122 15</inkml:trace>
  <inkml:trace contextRef="#ctx0" brushRef="#br0" timeOffset="13249.9062">21213 8165 315 0,'0'0'11'15,"143"3"-10"-15,-45 0-1 16,17 2 4-16,9 1-1 16,9 0 9-16,5 2 24 15,9-1 14-15,12 1-29 16,4 2-15-16,1 0 0 16,11-1-3-16,-10 1 5 0,-8 0-5 15,-15-3-3 1,-20 0-1-16,-16-1-1 0,-12-1-24 15,-19-4-3-15,-20 2 10 16,-21-3 15-16,-10 0 4 16,-14 0 2-16,-6 0-2 15,-4 0-2-15,0 0-43 16,0 0-45-16</inkml:trace>
  <inkml:trace contextRef="#ctx0" brushRef="#br0" timeOffset="22108.0992">14426 10802 273 0,'0'0'38'0,"0"0"-38"16,0 0-61-16,0 0 49 0,0 0 12 15,0 0 1 1,0 0-1-16,96-6-3 0,-74 4-42 16</inkml:trace>
  <inkml:trace contextRef="#ctx0" brushRef="#br0" timeOffset="34188.7109">8056 15375 455 0,'0'0'0'0,"0"0"-20"0,0 0-152 15,0 0-75-15,0 0 247 16,0 0 118-16,0 0-44 15,0 0-39-15,-9-17-35 16,9 17-2-16,0 0-75 16,0 0-38-16</inkml:trace>
  <inkml:trace contextRef="#ctx0" brushRef="#br0" timeOffset="34872.1795">8056 15375 382 0,'50'-18'58'0,"-62"18"-52"0,2 1 11 16,1-1 20-16,6 1 1 15,3-1 1-15,0 0-21 16,0 2 2-16,0-2-19 16,0 2 4-16,0 1 9 15,14 3-5-15,14-1 2 16,12 1 4-16,8 0 3 15,10-1-2-15,6 1 3 16,2-2-15-16,10 0 7 16,-1-1-5-16,8-1-1 15,8 0-2-15,6-1 1 16,10-1-4-16,-1 0 1 0,0 0 2 16,-9 0-3-16,-6 0 1 15,-3 0 0-15,-5 0-2 16,-8 0 2-16,-6-1-2 15,-2-1 2-15,-5 1-2 16,-2 0 1-16,-3-2-4 16,1 2 4-16,-3-2 0 15,0-1 5-15,-4 4-5 16,-3-2-2-16,-5 2-8 16,-1 0 9-16,0 0-1 15,-1 0 0-15,1 2-3 16,0 2 2-16,0 0 3 0,-2-1 0 15,0 1 4 1,0-2-4-16,-2 1 0 0,-1 2-5 16,2-3 3-16,-2 0 2 15,2 1 0-15,2-1 0 16,-3 0 0-16,4-1 0 16,-2 0 0-16,3-1 0 15,2 0 0-15,-2 0 3 16,2 0-3-16,3 0 1 15,0 0 0-15,2 0-1 16,1 0 0-16,-2-2 2 16,-1 0 1-16,-6 2-3 15,-9-2 2-15,-11-1-2 0,-9 3 0 16,-10-2 0 0,-3 2-32-16,-18-3-40 0,-44-2-72 15</inkml:trace>
  <inkml:trace contextRef="#ctx0" brushRef="#br0" timeOffset="35867.5354">2613 15429 534 0,'0'0'15'16,"0"0"-4"-16,0 0-3 15,0 0 25-15,0 0 2 0,0 0-8 16,-21-35-16-16,21 35-10 16,2 6-1-16,17 9 0 15,0 2 3-15,1-1-3 16,-1 0 3-16,5-2 0 15,-3-1-3-15,7-2-2 16,4-5-6-16,3-3-27 16,1-3 5-16,6 0-11 15,-8-10 8-15,-10-7 30 16,-9-2 3-16,-11-1 15 16,-4 0 5-16,0 3 8 15,0 6-1-15,-4 3 1 16,-2 7 4-16,3 1 1 15,-6 0-21-15,3 0-9 0,-9 4 5 16,-6 6-8-16,-3 3 3 16,-7 2 2-16,-2 3-5 15,0-2 0-15,-4 0-4 16,3-4-41-16,1-2-27 16,3-4-52-16,2-6-68 15</inkml:trace>
  <inkml:trace contextRef="#ctx0" brushRef="#br0" timeOffset="36047.3603">2468 15455 454 0,'0'0'65'16,"0"0"-59"-16,0 0-2 0,0 0 14 16,0 0 10-16,145-35-18 15,-96 30-7-15,12 1 3 16,11 0-6-16,16 1-13 15,7-1-72-15,4 1-125 16</inkml:trace>
  <inkml:trace contextRef="#ctx0" brushRef="#br0" timeOffset="37306.0812">15008 15259 31 0,'0'0'206'0,"0"0"-199"15,0 0-1-15,0 0-4 16,-130 17 1-16,109-13 0 16,5 1 12-16,-2-2 1 15,0 0-6-15,0 4-9 16,5-3 3-16,-4-1 1 16,5 3 10-16,-1-2 8 15,4-1-4-15,6-2 5 16,0 2 2-16,3-3-5 15,0 0 5-15,0 0-10 16,0 1-4-16,0 1 5 16,18 0-6-16,22 1 21 15,18 1-14-15,22-1-11 0,15-2 17 16,15 2-16-16,11-2-5 16,12 1 6-16,9 1-9 15,8-1 2-15,5 0-1 16,-3 1 1-16,2 0 0 15,-8 1-4-15,-7-2 4 16,-22 1-2-16,-16 0 1 16,-27-3 0-16,-15 0-1 15,-25 0 0-15,-10 0 0 16,-18 0 5-16,-3 0 18 0,-3 0 14 16,0 0-8-1,0 0-14-15,0 0-7 0,0 0-5 16,0 0-3-16,0 0-2 15,5 0-24-15,6 0-47 16,7 0-63 0,7 2-97-16</inkml:trace>
  <inkml:trace contextRef="#ctx0" brushRef="#br0" timeOffset="40098.4971">19535 15342 381 0,'0'0'45'0,"0"0"-34"16,0 0-6-16,0 0 9 15,0 0 3-15,0 0-11 16,-6 0-2-16,6 0 11 0,10 0-13 16,10 0 5-1,10 0-1-15,3 0-1 0,5 0 2 16,4 0 4-1,5 0 6-15,3 0-4 0,8 0-9 16,3 0 3-16,3 0-3 16,5 0 2-16,1-2 4 15,5-1-6-15,4 2-3 16,4-2-1-16,1 2 9 16,7-1-3-16,-3 2 2 15,1 0-6-15,4 0 3 16,1 0-1-16,1 0-2 15,0 0-2-15,-2 0 0 16,-2 3 0-16,-6 1-2 16,2 0 2-16,1 0 3 0,-5 1 4 15,1 0-7 1,-10-1 0-16,-2 0 0 0,-8 2 0 16,-6-4 2-16,-6 1-2 15,-4 0 0-15,-6-1 5 16,-9-2-7-16,-5 4 4 15,-7-4-2-15,-7 0 0 16,-1 0 2-16,-6 0 1 16,-2 0 8-16,-2 0 2 15,-3 0-2-15,0 0-9 16,0 0 7-16,0 0-4 16,0 0 2-16,0 0 8 15,0 0-15-15,0 0 10 16,1 0-3-16,-1 0-3 0,0 0 1 15,0 0-2-15,0 0 5 16,0 0-7-16,0 0-1 16,0 0 2-16,4 0 3 15,-4 0-5-15,0 0 1 16,0 0-1-16,0 0 3 16,0 0-2-16,0 0 3 15,0 0-3-15,0 0-1 16,0 0 0-16,0 0-1 15,0 0 1-15,0 0 2 16,0 0-1-16,0 0-1 16,0 0 1-16,0 0-2 15,0 0 2-15,0 0 2 16,0 0-2-16,0 0-1 0,0 0 0 16,0 0-5-16,0 0 5 15,0 0-3-15,0 0 2 16,0 0 0-16,0 3-1 15,0-3-2-15,0 0 2 16,0 0-2-16,0 0 4 16,0 0 2-16,0 0-2 15,0 0-1-15,0 0-7 16,0 0 6-16,0 0 2 16,0 0 0-16,0 0 0 15,0 0-1-15,0 0 1 16,0 0 0-16,0 0 0 0,0 0 2 15,0 0-2-15,0 0 0 16,0 0-2-16,0 0 1 16,0 0-4-16,0 0 0 15,0 0 2-15,0 0 1 16,0 0 1-16,0 0 1 16,0 0 0-16,0 0 0 15,0 0 1-15,0 0-1 16,0 0 1-16,0 0-2 15,0 0 1-15,0 0-1 16,0 0 2-16,0 0-2 16,0 0 2-16,0 0-1 0,0 0 1 15,0 0-1 1,0 0-1-16,0 0 0 0,0 0-1 16,0 0 1-16,0 0 0 15,0 0 1-15,0 0 0 16,0 0 1-16,0 0 0 15,0 0 2-15,0 0-6 16,0 0 3-16,0 0-2 16,0 0 4-16,0 0-2 15,0 0 0-15,0 0 0 16,0 0 4-16,0 0-4 16,0 0-2-16,0 0 2 15,0 0 0-15,0 0 0 16,0 0-2-16,0 0 4 0,0 0-1 15,0 0 0-15,0 0 0 16,0 0 0-16,0 0 4 16,0 0-5-16,0 0-3 15,0 0 3-15,0 0 3 16,0 0-3-16,0 0 0 16,0 0 1-16,0 0 0 15,0 0-1-15,0 0-1 16,0 0 1-16,0 0 0 15,0 0-4-15,0 0 4 16,0 0-4-16,0 0-2 0,0 0 2 16,0 0-1-1,0 0 3-15,0 0-2 0,0 0 0 16,0 0-1 0,0 0 3-16,0 0-4 0,0 0 6 15,0 0-2-15,0 0-1 16,0 0 2-16,0 0-1 15,0 0-2-15,0 0 3 16,0 0 0-16,0 0 0 16,0 0 1-16,0 0 0 15,0 0 2-15,0 0-2 16,0 0 0-16,0 0-1 16,0 0 1-16,0 0-1 15,0 0 1-15,0 0 1 0,0 0-1 16,0 0-1-1,0 0-2-15,0 0 3 0,0 0 0 16,0 0 0-16,0 0-1 16,0 0 1-16,0 0 1 15,0 0 1-15,0 0-4 16,0 0 2-16,0 0 0 16,0 0 2-16,0 0-2 15,0 0 0-15,0 0-2 16,3 0 4-16,-3 0 0 15,0 0-1-15,0 0 3 16,0 0-3-16,0 0-1 16,0 0 2-16,0 0-7 15,0 0 11-15,0 0-3 16,0 0-3-16,0 0 1 0,0 0-2 16,0 0 1-16,0 0-2 15,0 0 2-15,0 0 0 16,0 0 3-16,0 0-2 15,0 0-1-15,0 0-4 16,0 0 4-16,0 0 3 16,0 0-3-16,0 0-1 15,0 0-2-15,0 0 3 16,0 0 0-16,0 0 0 16,0 0 1-16,0 0-1 15,0 0 2-15,0 0 0 16,0 0-2-16,0 0-1 0,0 0 0 15,0 0-1-15,0 0 2 16,0 0 0-16,0 0 0 16,0 0 2-16,0 0-2 15,0 0 0-15,0 0 0 16,0 0 4-16,0 0-4 16,0 0 1-16,0 0-3 15,0 0 5-15,0 0-3 16,0 0 0-16,0 0-4 15,0 0 4-15,0 0 1 16,0 0-1-16,0 0 0 16,0 0-1-16,0 0 1 15,0 0-2-15,0 0-17 0,0 0-76 16,-20 0-126-16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3:34.176"/>
    </inkml:context>
    <inkml:brush xml:id="br0">
      <inkml:brushProperty name="width" value="0.05292" units="cm"/>
      <inkml:brushProperty name="height" value="0.05292" units="cm"/>
      <inkml:brushProperty name="color" value="#FF0000"/>
    </inkml:brush>
  </inkml:definitions>
  <inkml:trace contextRef="#ctx0" brushRef="#br0">8066 6856 225 0,'0'0'16'0,"0"0"-16"16,0 0 4-16,0 0 2 15,0 0 6-15,0 0-6 16,0 0 11-16,-73 17-17 16,64-12 8-16,0-1-8 15,3 0 2-15,0-1-2 16,3 0 0-16,3-3 0 16,0 3 0-16,-1-3 0 0,1 0 0 15,0 2 2-15,0 0-2 16,0 1 8-16,0-3-7 15,0 2 6-15,10 0 13 16,19-1-1-16,14 1-1 16,15-2-5-1,12 0-5-15,10 0 8 0,16 0-3 16,9-2 6-16,20 1 7 16,13-2-13-16,13 0-11 15,10 0 5-15,8 1-7 16,8-4 4-16,11-1-1 15,6 0-2-15,1-2 1 16,-4 2-2-16,-3 0 0 16,0-3-2-16,-4 3 1 0,-8-1 1 15,-18-2-1-15,-15 0-4 16,-18 0 2-16,-10 1 0 16,-8 0 3-16,-14 0 6 15,-11 2-6-15,-12-2 0 16,-9 4 0-16,-10-1 2 15,-9 1-2-15,-8 2 0 16,-1 0 0-16,-3 0 0 16,3 1 0-16,-5 0 2 15,2 0-2-15,-2 0 1 16,3 2-1-16,5-1 0 16,-1-1 6-16,-1 2-10 15,3 0 4-15,-4-2 0 0,0 2 6 16,-4 0-6-1,-3-1 3-15,-10 1-3 0,-7 0 4 16,-1 0-4-16,-7 0 10 16,-1 0-1-16,0 0 9 15,0 0 4-15,0 0-11 16,0 0 2-16,3 0-13 16,-3 0 2-16,0 0-6 15,0 0 4-15,0 0-1 16,0 0-14-16,0 0-17 15,0 0-19-15,-4 0-57 16</inkml:trace>
  <inkml:trace contextRef="#ctx0" brushRef="#br0" timeOffset="2538.4872">14911 6844 219 0,'0'0'31'16,"0"0"-24"-16,-91 45 4 0,66-20 27 15,13 5-7-15,12 1-4 16,0 3-7-16,12-1-7 16,26-1-1-16,12-3-1 15,9-8-10-15,13-2 0 16,1-9 3-16,4-4 0 15,6-6-2-15,-3 0 5 16,-2-15 6-16,-7-6 0 16,-11-6 22-16,-14-2-17 15,-14-5 6-15,-19-2-3 16,-13 0-5-16,0-3-7 16,-29 6-4-16,-21 0-5 15,-16 11 0-15,-9 5-3 16,-5 7-4-16,3 10-1 15,6 0 1-15,10 8-14 16,14 6-11-16,14 2-62 16,21 0-57-16</inkml:trace>
  <inkml:trace contextRef="#ctx0" brushRef="#br0" timeOffset="3040.7796">16527 6696 404 0,'0'0'30'15,"0"71"-25"-15,5-20 3 16,18 1 17-16,4-1-9 16,-4-2 4-16,0-4-16 15,-11-3 3-15,-8-7 1 16,-4-7-6-16,0-12-2 16,0-6 5-16,-12-7 0 15,-10-3 30-15,-6 0 11 16,-7-13-25-16,2-8-16 0,8-8 5 15,8-4-4 1,12-12-5-16,5-7-1 0,2-9 2 16,31 4-4-1,8 10-3-15,2 13 5 0,3 14 9 16,2 8-6-16,0 7-3 16,-6 3 1-16,-5 2 6 15,-16 3-7-15,-8 9 0 16,-13 5 4-16,0 4-2 15,-37 2-1-15,-11 0 2 16,-6 1-6-16,5-4-1 16,13-3-43-16,9 0-36 15,11-6-71-15</inkml:trace>
  <inkml:trace contextRef="#ctx0" brushRef="#br0" timeOffset="3716.2973">17138 6691 413 0,'0'0'13'0,"0"0"-5"15,0 0 25-15,-97 63 5 16,73-38-14-16,8-1-7 16,11 1-2-16,5-4-6 15,0-2-7-15,21-7-2 16,13-2 4-16,14-5 7 0,15-5 3 15,8-3 0-15,-2-14-9 16,-3 0 0 0,-13-6-2-16,-14 0 6 0,-14-5-7 15,-12 1 3-15,-13-1-3 16,0 7 2-16,-13 8 12 16,-21 6 10-1,-6 7-26-15,-11 0-3 0,4 5-6 16,6 6 7-16,11 3 2 15,13 0 0-15,14-3 0 16,3 0-6-16,8-2-18 0,30-5 3 16,15-2 4-1,16-2 3-15,13-7-5 0,5-9-2 16,-5-3 5-16,-8-3-9 16,-20-1 11-16,-16 3 5 15,-16 1 9 1,-15 2 9-16,-7 5 2 0,0 2 23 15,-24 5-8-15,-3 4-11 16,2 1-15-16,1 0 1 16,10 0 1-16,7 3-2 15,7 3-11-15,0 2 11 16,7 1 0-16,25 5 1 16,13 0-2-16,5-1-2 15,1 1 3-15,-11 0 0 16,-14-3 3-16,-14-2-8 15,-12 3 7-15,-8 1-2 16,-26-1 16-16,-12 2 12 0,1-1-24 16,10-4 9-16,7-4-13 15,12 0-6-15,7-5-24 16,9 0-19-16,0-10-20 16,15-9-112-16,23-3 51 15,4-5-18-15</inkml:trace>
  <inkml:trace contextRef="#ctx0" brushRef="#br0" timeOffset="3884.8355">17995 6652 31 0,'0'0'123'0,"0"0"-21"0,0 0-13 16,0 0-26 0,142-23 21-16,-125 25-41 0,0 7-1 15,-8 5 3 1,2 0-5-16,-2 2-16 0,-8-1-15 16,2-1-2-16,-1 1-6 15,1-3 2-15,0-6-3 16,-3-2-5-16,0-4-38 15,0 0-39-15,0-1 6 16,0-13-147-16</inkml:trace>
  <inkml:trace contextRef="#ctx0" brushRef="#br0" timeOffset="4135.3995">18452 6347 383 0,'0'0'12'0,"0"0"42"0,0 0 8 16,0 0-14-16,130 25-10 16,-97 0-1-16,-5 6-4 15,-3 2-13-15,-3 6-12 16,-5 0-3-16,-5 0-5 16,-12-5-10-16,0-5-20 15,-24-7-43-15,-10-6-9 16,-1-9 9-16,-3-5-7 15,0-2-16-15,3-1 20 16,9-10-11-16</inkml:trace>
  <inkml:trace contextRef="#ctx0" brushRef="#br0" timeOffset="4550.5797">18677 6526 14 0,'0'0'85'0,"0"0"-36"15,151-3 6-15,-102 11 24 16,-6 4-22-16,2 5 4 15,-6 2 2-15,-3 1-31 16,-6-2 7-16,-1-1-25 16,-3-3 15-16,-1-4-27 15,0 0 0-15,-4-2-1 16,3-2 3-16,-3-4-1 16,1-2 3-16,-1 0 3 15,5-5 0-15,-1-6-9 16,-4-5-7-16,-5-2-17 15,-3-5-6-15,-5 0-7 16,0 2 7-16,-5 3-14 0,1 5 31 16,5 5 7-16,3 2-2 15,10 1-21-15,6 5 9 16,10 0 17-16,4 0 3 16,5 3 4-16,7 5 0 15,-3 3 3-15,0-1 23 16,-1 2 16-16,-5 0 2 15,-3-4 10-15,-14-1-23 16,-10 0-25-16,-7-1-3 16,-11 0-5-16,0 1-2 0,-19 3-36 15,-33 0-15 1,-18 2-143-16</inkml:trace>
  <inkml:trace contextRef="#ctx0" brushRef="#br0" timeOffset="5171.2114">15912 7596 363 0,'0'0'19'15,"0"0"-6"-15,0 0 55 16,0 0-11-16,0 0-9 16,0 0-14-16,0-14-16 15,0 24-18-15,13 12 10 16,4 9 19-16,-4 3-8 0,-1 2-19 15,0 1 2-15,4-3-3 16,-2 0-2-16,5-4-25 16,6-2-55-16,7-6 9 15,5-8-130-15</inkml:trace>
  <inkml:trace contextRef="#ctx0" brushRef="#br0" timeOffset="5616.2328">17245 7613 378 0,'0'0'14'0,"-20"75"-10"15,17-31-4-15,3-4 13 16,0-1 12-16,0-1-14 15,3-6-9-15,11-7 6 16,-3-6-8-16,-1-11 0 16,-7-6 0-16,-3-2 4 15,0-7 12-15,0-10-5 16,-16-8-11-16,-6-8 0 16,5-6 0-16,1-9 1 15,11-5-1-15,5-3-4 16,0 3-7-16,21 7 8 0,9 12 3 15,4 11 0-15,3 11 1 16,9 6 1-16,4 6-1 16,-2 1 13-16,-3 16-1 15,-13 6-7-15,-14 3 2 16,-13 3 13-16,-5 0-20 16,0-2 2-16,-19-1-3 15,-9-5-1-15,-2 0-13 16,5-3-37-16,7-7-115 15</inkml:trace>
  <inkml:trace contextRef="#ctx0" brushRef="#br0" timeOffset="6240.3569">17898 7499 317 0,'0'0'68'0,"0"0"-63"15,-104 57 18-15,79-34 18 16,10-3-7-16,10 2-17 16,5-3-2-16,0-2-7 15,12-5-4-15,21 0-1 16,10-7 1-16,11-5 4 16,16 0-7-16,-3-7 2 15,-7-8-3-15,-11-4 0 0,-10-5 1 16,-14-1 1-16,-14-1 6 15,-11-4-7-15,0 6 12 16,-21 3 10-16,-15 7 12 16,-7 11-30-16,-8 3-5 15,-2 0-4-15,3 12 3 16,12 2-1-16,12-1 2 16,14-3-5-16,9-1-6 15,3-5-12-15,15-1-9 16,28-3 17-16,15 0 0 15,14-7-8-15,10-9 1 16,-3-5-28-16,5-3 4 16,-11 3-8-16,-19 0 54 15,-16 5 0-15,-23 7 9 0,-13 4 15 16,-2 5 9-16,0 0 1 16,-12 0-34-16,-14 5 0 15,4 7 6-15,7-1-5 16,9 2 1-16,6-1 2 15,0 1-3-15,1-1 1 16,24-1-2-16,3 3 2 16,5-3-1-16,-6-1 2 15,-4-4-3-15,-9 0 18 16,-14-5-11-16,0 2-5 16,0 0 4-16,-24 0 9 15,-3-2-10-15,-4-1-5 16,5 0-13-16,9-7-46 15,9-7-52-15</inkml:trace>
  <inkml:trace contextRef="#ctx0" brushRef="#br0" timeOffset="6401.2043">18540 7466 138 0,'0'0'60'0,"0"0"38"16,0 0-15-16,0 0-28 15,0 0-24-15,146 59-10 16,-116-45 9-16,0 0-21 15,-3-2-6-15,1-4-3 16,-6-2-3-16,-4-6-31 0,-6 0-76 16,0-9 43-1</inkml:trace>
  <inkml:trace contextRef="#ctx0" brushRef="#br0" timeOffset="6593.6419">18992 7190 353 0,'0'0'51'0,"0"0"4"16,0 0-22-16,0 0-14 16,0 0 10-16,0 0 5 15,82 68-15-15,-60-40-15 16,-1 4 1-16,-9-5-5 16,-9-1-20-16,-3-2-69 15,-19-4-21-15,-27-4-100 0</inkml:trace>
  <inkml:trace contextRef="#ctx0" brushRef="#br0" timeOffset="6850.6803">19360 7332 214 0,'0'0'78'16,"0"0"-18"-16,0 0 46 15,138 11-61-15,-118 2-3 16,-7-2-6-16,-2 2 1 16,-5-2-12-16,2-2-2 0,-4 1-15 15,5-5-3 1,-1 0 0-16,-1-3-4 0,1 0 1 16,-3-2-2-16,7 0-17 15,2 0-29-15,5-7-40 16,0-3-152-16</inkml:trace>
  <inkml:trace contextRef="#ctx0" brushRef="#br0" timeOffset="7338.9442">19769 7279 38 0,'0'0'0'0,"0"0"0"0,131-4 13 16,-86 4 20-16,4 0 25 16,-5 10 16-16,-9 1-58 15,-5 4 8-15,-9 2-12 16,-9 0 0-16,-12-2 4 16,0-1 1-16,0-5 12 15,-15 1 1-15,-3-8-6 16,-3 1 2-16,5-1 4 15,7-2-17-15,0 0-12 16,6-2 13-16,3-6-5 16,0-5-7-16,0-1 0 15,25-4-2-15,4-2-4 0,4 0 3 16,-2 1-2-16,6 7-4 16,2 3 3-1,1 6-3-15,2 3 7 0,9 0 8 16,4 5 8-16,7 7 9 15,0 3 4-15,-4-1 2 16,-12-1-1-16,-12-2-15 16,-13-1-1-16,-8-5-10 15,-8 1 2-15,-5-2-6 16,0-1-4-16,-22 1 2 16,-20 2-29-16,-13-5-64 15,-11-1-176-15</inkml:trace>
  <inkml:trace contextRef="#ctx0" brushRef="#br0" timeOffset="7520.0979">19617 7230 615 0,'0'0'8'0,"0"0"6"15,0 0 45-15,0 0-59 16,0 0-1-16,0 0-21 15,0-15-49-15,-8 20-52 16,-32 8-5-16,-20 4-89 16</inkml:trace>
  <inkml:trace contextRef="#ctx0" brushRef="#br0" timeOffset="8351.0638">15235 8425 269 0,'0'0'19'0,"0"0"-8"16,50 53 20-1,-30-34-17-15,-1 1-13 0,-5-1 7 16,-8-4-4-16,-6-4-1 15,0-3 5-15,0-4 11 16,0-3 1-16,0-1 6 16,-2 0-4-16,-13-7-4 15,2-7-10-15,5-6 11 16,7-3-3-16,1-6-7 16,0 3-7-16,22-2-1 15,8 7 7-15,7 6-6 16,4 4-2-16,2 3 9 15,-3 7 0-15,3 1 15 16,2 0-21-16,-2 14 7 16,-3 5 22-16,-8 3-21 15,-8 2 4-15,-12 0-3 16,-8-2-11-16,-4-1 6 0,0-1-7 16,0-2-5-16,0-7-27 15,-3-2-23-15,2-6-16 16,1-3-116-16</inkml:trace>
  <inkml:trace contextRef="#ctx0" brushRef="#br0" timeOffset="8551.4554">16072 8444 602 0,'0'0'61'0,"0"0"-52"0,0 0 30 15,0 0-6-15,0 0-29 16,183-19-3-16,-112 11-2 16,1 1-7-16,-1 0-79 15,-5-1-41-15,-8-2-95 16</inkml:trace>
  <inkml:trace contextRef="#ctx0" brushRef="#br0" timeOffset="8736.6787">16833 8272 592 0,'0'0'31'15,"0"0"-31"-15,0 0-1 0,0 0 1 16,0 0 6-16,0 0 8 16,71 63-3-16,-39-43-11 15,3 0-17-15,7-2-40 16,2-4-44-16,-2-4-151 15</inkml:trace>
  <inkml:trace contextRef="#ctx0" brushRef="#br0" timeOffset="9183.48">17782 8249 491 0,'0'0'2'0,"25"59"7"0,-3-28 25 15,3-2-11-15,0-2 8 16,-4-2-10-16,-4-3-9 16,-6-3-12-16,-6-7 1 15,-5-4-1-15,0-7-7 16,0-1 3-16,-10 0 4 15,-19-14 0-15,1-6 2 16,2-4-1-16,10-7 0 16,15-7 2-16,1-9-3 15,14-4 0-15,27 1 0 16,9 6-3-16,1 12-7 0,6 13 5 16,-2 11 0-16,0 6 5 15,-5 2 4-15,-7 10 1 16,-11 11 3-16,-15 6 6 15,-17 6-3-15,0 0-4 16,-9-2 3-16,-21-2-9 16,-1-2-1-16,1-5 0 15,3-4-50-15,2-3-31 16,7-8-99-16</inkml:trace>
  <inkml:trace contextRef="#ctx0" brushRef="#br0" timeOffset="9817.3716">18510 8101 403 0,'0'0'136'0,"0"0"-135"16,-91 60 3-16,60-28 7 16,7-1 23-16,12-3-12 15,9-3-9-15,3-1-9 16,0-7 4-16,26-3-8 15,12-5-4-15,13-5 1 16,10-4-6-16,9-4 5 16,5-14 4-16,-5-4 0 15,-12-5-5-15,-10-2-2 0,-23-5 7 16,-14-1 5 0,-11 0 0-16,0 9-3 0,-26 6 14 15,-7 9 21-15,-7 8-24 16,-5 3-13-16,-3 3-1 15,2 11 1-15,15 0 0 16,7 0 1-16,15-4-1 16,9-3-7-16,0-2 3 15,0-2-16-15,33-3-3 16,15 0-12-16,11-3 4 16,10-12-19-16,-5 2-28 15,-6-3 40-15,-10 2 34 0,-11 2 4 16,-11 4 5-16,-11 2 19 15,-11 5-4-15,-1 1-2 16,-3 0-3-16,6 0-4 16,1 4 3-16,10 7 7 15,8 1-12-15,8 2 2 16,13 0-3-16,1 1-3 16,6 0 1-16,-2-2-6 15,-14 2 4-15,-18-5-4 16,-11-3 0-16,-8-1 2 15,-9-1 13-15,-29 1-6 16,-7-2-4-16,-1-2-5 16,1-2-7-16,6 0-7 0,9-6-23 15,11-10-50-15,17-4-9 16,2-1-41-16</inkml:trace>
  <inkml:trace contextRef="#ctx0" brushRef="#br0" timeOffset="10174.333">19359 8084 38 0,'0'0'195'0,"0"0"-117"16,0 0 33-16,0 0-26 16,147 34-44-16,-122-20-9 15,0 2 3-15,-4-3-12 16,-1 2-13-16,0-3-9 16,-5-3 5-16,0-3-6 0,-1-5 0 15,9-1-6 1,2-5-16-16,8-12 2 0,-3-4-22 15,-3-4 15-15,1-7 10 16,-2 1-11-16,2-10 28 16,-1-8 0-16,5-2 0 15,-3 4 8-15,-7 12 12 16,-7 12 32-16,-9 12 10 16,-3 8-17-16,-3 3-31 15,0 1-6-15,0 14 2 16,0 6 19-16,0 4-3 15,0 5-6-15,0 1-13 16,0 2-3-16,9-2-4 16,-2 0-4-16,-5-8-64 15,-2-4-26-15,0-8-58 0,-9-8-43 16</inkml:trace>
  <inkml:trace contextRef="#ctx0" brushRef="#br0" timeOffset="10388.7538">20021 7945 363 0,'0'0'29'0,"0"0"-25"16,0 0 28-16,173-20 23 15,-128 20-13-15,0 0-9 16,-2 8 17-16,-3 4-10 16,-7 0-11-16,-6 3-12 15,-7-4-4-15,-7 1-12 0,-9-1-1 16,-4-5-2-16,0 2-18 15,0-8-30-15,-22 2-34 16,-11-2-78-16</inkml:trace>
  <inkml:trace contextRef="#ctx0" brushRef="#br0" timeOffset="10545.0294">20100 7807 498 0,'0'0'0'0,"0"0"-53"16,0 0 49-16,0 0 3 16,0 0-3-16,184 0-36 15,-113 3-31-15,4 0-40 16</inkml:trace>
  <inkml:trace contextRef="#ctx0" brushRef="#br0" timeOffset="11133.4945">20836 7907 226 0,'0'0'36'16,"0"0"34"-16,-14 53-4 16,8-35-18-16,4-4-9 15,2 0-23-15,0-5 9 16,0-2-12-16,17-4 0 16,5-2 0-16,4-1 2 0,-3 0-10 15,-3-11-5-15,-7-1-5 16,1-10-3-16,-14-2-3 15,0-5 4-15,0 1 4 16,4-2-2-16,10 3 5 16,8 0-2-16,5 7-1 15,1 7 6-15,2 8-1 16,0 4-2-16,1 1 0 16,1 0 0-16,1 9 0 15,-1 5 1-15,2 2 1 16,-8 1 1-16,-5 0-2 15,-11-3-2-15,-10 0 2 16,0-3 2-16,0-3-3 16,-7-2 5-16,-5-3 0 15,0-2-1-15,6-1 2 0,0 0 1 16,6-4-5-16,0-5-2 16,0-6-18-16,24-1 18 15,9-1 0-15,6-2 0 16,7 3 3-16,-1 2-3 15,1 5-2-15,-8 4 1 16,4 3 0-16,-5 2 1 16,-4 5 2-16,-6 8 7 15,-10 2 6-15,-7 4-1 16,-8 1 4-16,-2-3-3 0,0 2-5 16,0-3-4-1,-6-2-2-15,-13-2 0 0,5-4-4 16,-1-2 0-16,2-1-28 15,5-3-45-15,3-2-69 16</inkml:trace>
  <inkml:trace contextRef="#ctx0" brushRef="#br0" timeOffset="19201.5652">17521 12026 365 0,'0'0'35'15,"0"0"-29"-15,0 0-3 16,0 0 18-16,0 0 11 16,0 0-5-16,0 0-4 0,-10-1-16 15,25-2-6 1,10-2-1-16,9 0 4 0,9 0-4 16,7-2 0-16,11 0 8 15,10 0-6-15,6-3 2 16,11 4-2-16,10-4 2 15,12 3-1-15,11-2 10 16,12 1-5-16,12 2 0 16,13-2-4-16,13 0-4 15,10 0 2-15,2 2 1 16,-2-5-3-16,-2 2 0 16,-6-2 0-16,-11 2 0 0,-3 0 0 15,-13 1-3 1,-12-1 1-16,-10 3 2 0,-17-1-3 15,-13 0 1-15,-17 3-6 16,-15-1 6-16,-16 1 0 16,-16 0 2-16,-14 4 0 15,-11-3 5-15,-5 3-1 16,0 0-4-16,0 0 7 16,0 0 3-16,0 0-4 15,0 0 1-15,0 0-3 16,0 0-4-16,0 0 0 15,0 0-5-15,0 0 5 16,0 0-1-16,0 0 1 16,0 0-3-16,0 0-9 15,0 0 9-15,0 0-11 16,0 0-20-16,0 0-21 16,-14 0-30-16,-2 0-93 0</inkml:trace>
  <inkml:trace contextRef="#ctx0" brushRef="#br0" timeOffset="21688.7269">23514 11973 154 0,'0'0'46'0,"0"0"-38"16,0 0 1-16,0 0 23 15,0 0-1-15,0 0-11 16,0 0-15-16,0 0 9 16,8 0-1-16,2 0-2 15,0 0 1-15,0 0 1 16,0 0 4-16,0 0-11 16,5 0 7-16,3-1-3 15,2 1 5-15,10-2-9 0,4 1 8 16,11-1 5-1,1 1 5-15,8-1-16 0,2 2 5 16,10 0-8-16,1 0-4 16,9-2-1-16,4 2 5 15,3 0-5-15,5 0 0 16,-2 0 1-16,-4 0-1 16,-7 0 1-16,-1 0-1 15,-7 0 0-15,-7 0 5 16,-2 0-2-16,-8 0-3 15,-4 0 0-15,-12 0 1 16,-6 0 0-16,-11-2-1 16,-4 2 0-16,-2-1 2 0,-10 1-2 15,2-2 1-15,-3 2-1 16,0 0 1-16,0 0 8 16,0 0-9-16,0 0 0 15,0 0 0-15,2 0 3 16,2 0-4-16,-4 0 1 15,3 0 0-15,-2 0 2 16,-1 0-2-16,4 0 1 16,-4 0-1-16,0 0 0 15,1 0-1-15,-1 0 1 16,3 0 6-16,-3 0-4 16,0 0 0-16,0 0 0 15,0 0 3-15,0 0 0 16,0 0-1-16,0 0-3 0,0 0 4 15,0 0-3-15,0 0 0 16,0 0 5-16,0 0-7 16,0 0 1-16,0 0 1 15,0 0 1-15,0 0-1 16,0 0 0-16,0 0-2 16,0 0 1-16,0 0-4 15,0 0 6-15,0 0-1 16,0 0-2-16,0 0 1 15,0 0-2-15,0 0 5 16,0 0-8-16,0 0 5 0,0 0-1 16,0 0 0-16,0 0 3 15,0 0-7-15,0 0 2 16,0 0 2 0,0 0 1-16,0 0 4 0,0 0-4 15,0 0-1-15,0 0 0 16,0 0 0-16,0 0 1 15,0 0-1-15,0 0 0 16,0 0-1-16,0 0 1 16,0 0-4-16,0 0 4 15,0 0 0-15,0 0 0 16,0 0 6-16,0 0-6 16,0 0-2-16,0 0 2 15,0 0 2-15,0 0-1 0,0 0-2 16,0 0 1-1,0 0 0-15,0 0-1 0,0 0 1 16,0 0-2-16,0 0-7 16,0 0 4-16,0 0-4 15,0 0-11-15,0 0-5 16,0 0-51-16,0 0-48 16</inkml:trace>
  <inkml:trace contextRef="#ctx0" brushRef="#br0" timeOffset="24432.1219">8612 15143 170 0,'0'0'38'16,"0"0"-32"-16,0 0-1 15,0 0 55-15,0 0-31 16,0 0-6-16,0 0 9 15,-76-10-1-15,73 9-5 16,0 1-3-16,-3-3-7 16,0 3 4-16,-1-4-10 15,1 4 9-15,4-1-6 16,-2 1 4-16,-4 0-7 16,5 0-2-16,-6 0-8 0,3 9 0 15,-1 3 0-15,4 5 2 16,1 3-1-16,2 5 5 15,0 0-5-15,0 2 5 16,0 2-2-16,0 2 1 16,0 0-1-16,6-6-2 15,2-2 8-15,-1-2-5 16,2-4-4-16,-1-3 0 16,-4-1-1-16,-2-6 0 15,1 0 6-15,-3-6-6 16,0-1 0-16,3 0 0 15,-3 0 0-15,0 0-4 16,5 0 1-16,-3-1 2 16,5-12-5-16,1-4-5 15,-5-3-26-15,7-3-32 0,-7 2-65 16,-1-3-179-16</inkml:trace>
  <inkml:trace contextRef="#ctx0" brushRef="#br0" timeOffset="25292.5">8320 15180 270 0,'0'0'49'0,"0"0"-44"16,0 0 14-16,0 0 35 15,0 0-16-15,0 0-8 16,-33-7-13-16,25 11-8 16,-2 11 2-16,-2 3-8 15,0 4 6-15,-1-3-4 16,1 0 4-16,-3-1-1 0,4-1 3 15,-1-3 1 1,2-3-11-16,4-4 6 16,3-4-7-16,3-1 1 15,0-2-2-15,0 0 0 0,0 0-3 16,0 0 3-16,6-9-2 16,15-8-3-16,1-3 5 15,1-4-4-15,-1 0-2 16,0-1-4-16,2-1-6 15,-4 2-2-15,-1 4 7 16,-1 0 7-16,0 4 5 16,-2 3-1-16,2 2 1 15,0 4-1-15,-3 0 0 16,-2 4-3-16,-1 2 2 16,0-1 4-16,5 2-4 15,0 0-3-15,3 3 3 16,2 5 2-16,-1 3 0 0,9 3 6 15,-6 1 3-15,1-1-7 16,1-1-3-16,-4-3 1 16,-4-1 0-16,-3-3 3 15,-5 0-3-15,-4-4 0 16,-2 1 0-16,-4-3 1 16,0 0-1-16,0 3 1 15,0-3-1-15,0 0 0 16,0 3 2-16,-20 0 2 15,-6 1-1-15,-6 3-3 16,0-2 0-16,-5-1 5 16,-5 4-5-16,2 0 1 0,-2 0 4 15,2 0-3-15,3 2 1 16,1-3 7-16,3 2-3 16,3-3 5-16,5 2 0 15,-2-1-9-15,8 0 2 16,5-1-4-16,-1-1 0 15,2 0-2-15,1-1 1 16,2-1-3-16,-1 2-5 16,5-1-31-16,-2 2-24 15,0-2-43-15,0 1-32 16</inkml:trace>
  <inkml:trace contextRef="#ctx0" brushRef="#br0" timeOffset="25506.5843">8194 15341 351 0,'0'0'17'0,"0"0"-17"16,0 0-6-16,0 0-3 15,0 0-14-15,0 0-1 0,112-26-26 16,-73 16-146-16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10:24:18.992"/>
    </inkml:context>
    <inkml:brush xml:id="br0">
      <inkml:brushProperty name="width" value="0.05292" units="cm"/>
      <inkml:brushProperty name="height" value="0.05292" units="cm"/>
      <inkml:brushProperty name="color" value="#FF0000"/>
    </inkml:brush>
  </inkml:definitions>
  <inkml:trace contextRef="#ctx0" brushRef="#br0">6242 7175 397 0,'0'0'17'0,"0"0"-15"16,0 0-2-16,0 0 18 15,0 0 2-15,0 0-13 16,0 0-7-16,0 0 5 16,54 0-3-16,4 0 8 15,13-1 8-15,20-8-14 16,11 0 9-16,6-6-6 16,2 1-6-16,-6-1 10 15,-9-1-8-15,-5 2-2 16,-12 0-1-16,-10 3 0 15,-16 1 0-15,-12 3-2 0,-15 2-8 16,-12 4 0-16,-6 0-12 16,-7 1-10-16,0 0 14 15,0 0-8-15,-34 2-25 16,-8 5-67-16,-15 4-129 16</inkml:trace>
  <inkml:trace contextRef="#ctx0" brushRef="#br0" timeOffset="509.7651">6179 7286 296 0,'0'0'41'0,"0"0"-41"15,0 0-9-15,0 0 9 16,0 0 19-16,0 0 3 15,170-4-8-15,-74-7-1 16,11-3 0-16,14-2-3 16,3-4-2-16,-10 1-5 15,-7-2 0-15,-15 3-3 16,-16 1 2-16,-18 7-3 16,-19 3 1-16,-15 2-4 15,-15 4 4-15,-6 1 0 16,-3 0 0-16,0 0 16 15,0 0 8-15,0 0-2 0,0 0-11 16,-8 0-9-16,-5 1-1 16,1 4-1-16,1-2 0 15,-2 1 0-15,4-1 0 16,0-1 3-16,-1 1-3 16,1-1 0-16,3 1 7 15,-6 1-7-15,3-1 4 16,-2 0-2-16,5-2 0 15,-2 2-1-15,5-3-1 0,1 2 0 16,2-2-1 0,0 0-1-16,0 0 2 0,0 0-6 15,0 0 2-15,0 0-15 16,-3 1-8-16,-1 3-22 16,-4 0-25-16,-2 1-103 15</inkml:trace>
  <inkml:trace contextRef="#ctx0" brushRef="#br0" timeOffset="6151.2481">10214 8422 468 0,'0'0'7'0,"0"0"-7"15,0 0-7-15,0 0 7 0,0 0 6 16,0 0 1-16,0 0-1 16,121-11 3-16,-53 6-9 15,7-1 3-15,13-4-6 16,9 1 8-16,10-4-4 16,2-3 2-16,0 0-3 15,0-3 0-15,0 1 0 16,1-1 1-16,1-1-1 15,-1 5 3-15,-7-2-3 16,-6 4 0-16,-13 1-3 16,-6 0 3-16,-13 3-3 15,-10 0-9-15,-10 1-42 0,-11 1 1 16,-10 3 18-16,-8 3 10 16,-10-1-1-16,-6 2 1 15,0 0-16-15,-6 0-93 16</inkml:trace>
  <inkml:trace contextRef="#ctx0" brushRef="#br0" timeOffset="6585.2331">10390 8551 406 0,'0'0'0'0,"0"0"0"15,0 0-12-15,0 0 12 16,0 0 15-16,168 10 8 16,-69-18-9-16,23-7 2 15,11-3-9-15,7-5 2 16,9-2 4-16,2 1-6 15,9-2 0-15,-2 4 0 16,-10 0-3-16,-16 2 4 16,-23 7-6-16,-24 1 3 0,-24 6-4 15,-23 0-1-15,-18 2 3 16,-11 2 6-16,-7 2 28 16,-2 0 17-16,0 0 6 15,0 0-29-15,0 0 0 16,0 0 4-16,0 0-31 15,0 0-4-15,0 0-10 16,0 0-27-16,3-1-43 16,9 0-47-16,-3-4-91 15</inkml:trace>
  <inkml:trace contextRef="#ctx0" brushRef="#br0" timeOffset="8435.3129">10714 11714 124 0,'0'0'158'0,"0"0"-157"0,0 0 9 16,0 0-2-16,0 0-3 15,0 0 4-15,0 0 13 16,58 25 1-16,-3-25 0 16,6-2-3-16,11-6 0 15,1-3 17-15,3-2 1 16,-9 4-23-16,-4-1-12 15,-13 3 0-15,-11 1-1 16,-10 2-2-16,-12 2 0 16,-9 2-9-16,-4 0-5 15,-4 0-16-15,0 0-3 16,0 1-6-16,-26 10 35 0,-15 3-12 16,-9 1-9-16,-7 0 1 15,4 1 12-15,-5 3 6 16,3-3 5-16,5 0 1 15,9-4 0-15,16-3 0 16,13-4 0-16,6-2-1 16,6-3-2-16,0 0-1 15,18 0 4-15,19-3 27 16,6-3-8-16,5-4-5 16,0 0-4-16,-3 0-5 15,1 3-5-15,-3-1-5 16,8 3-32-16,2-4-21 15,0 1-123-15</inkml:trace>
  <inkml:trace contextRef="#ctx0" brushRef="#br0" timeOffset="9436.8947">13097 11640 157 0,'0'0'175'0,"0"0"-165"15,0 0-10-15,0 0 0 0,0 0 16 16,0 0-15-16,39 0 4 16,6 0 14-16,16 0-5 15,15 0-2-15,9-1 5 16,10-6 0-16,10-3 3 16,-1-2-4-16,-4 3-7 15,-3-3 10-15,-12 2-10 16,-10 2-1-16,-9 1-7 15,-16 1-1-15,-12 2 1 16,-10 1 4-16,-12 2-5 16,-2-1 0-16,-6 2 3 15,-6 0-2-15,1 0 0 16,-3 0-1-16,0-1 2 16,0 1-6-16,1 0 5 15,-1 0-1-15,0 0 5 0,0 0-5 16,0 0-12-16,0 0-35 15,0 0-27-15,-4 0-59 16</inkml:trace>
  <inkml:trace contextRef="#ctx0" brushRef="#br0" timeOffset="11498.3873">13197 12126 395 0,'0'0'38'15,"0"0"-38"-15,0 0 1 16,-30 59 19-16,30-30 12 0,0 3-11 16,12 0-2-1,15-5-13-15,3-3-4 0,7-7-1 16,2-5 5-16,1-4-2 15,2-5-3-15,0-3 14 16,-10 0-2-16,-2-11-5 16,-10-6 3-16,-7-5-2 15,-13-4-5-15,0-5 1 16,-16 2-3-16,-18 2-2 16,-7 5 0-16,-6 3 4 15,-1 5 1-15,5 6 7 16,5 5 2-16,10 1-9 15,9 2-3-15,11-1 6 16,5 1-8-16,3 0-1 16,0-5-13-16,12-1-25 15,25-8 15-15,10 0 9 0,0-1 4 16,-2 0 0-16,-3 1 5 16,-5 1 6-16,-7 3 0 15,-8 5 2-15,-7 1-2 16,-7 4 1-16,5 0-1 15,1 7 4-15,5 12 13 16,6 1-1-16,2 9-3 16,0 0-8-16,7 3-3 15,-8 0 11-15,-2 2-10 16,-7-1 1-16,-9-2-1 16,-8-9 3-16,0-2-1 0,0-11 5 15,0-4-3 1,0-3 4-16,-8-2 20 0,-14 0-9 15,-5-9-14-15,0-6-4 16,-2-8-1-16,3-9-2 16,4-2-1-16,4-3 3 15,13 1-3-15,5 7 0 16,0 3-6-16,30 6 9 16,11 1-3-16,9 4 0 15,7 6-2-15,4 4-2 16,-9 3 1-16,-12 2 3 15,-14 4-8-15,-22 5 0 0,-4 7-8 16,-22 2 14 0,-23 4 0-16,-15 0 0 0,-5-1-5 15,5-3-6-15,6-6 0 16,11-2-5-16,14-4-10 16,10-3 11-16,15-2 9 15,4-1 6-15,0 0-10 16,24-3 6-16,22-9-2 15,17-2 8-15,13-3 0 16,3-3 1-16,7 1 0 16,-11-1-1-16,-11 0 0 15,-21 3 2-15,-14 4-2 16,-20 2 1-16,-6 5 2 16,-3-2 2-16,0 3 15 15,-5 4 14-15,-11 1-9 0,-5 0-23 16,-3 1 0-16,2 12 1 15,2-1 1-15,7 2-2 16,5 1-1-16,7-1 3 16,1-2-4-16,0 0 0 15,21-4 2-15,8 1-1 16,4-4-1-16,2-1-14 16,-5-4-24-16,-2 0 0 15,-6 0 15-15,-11-9-32 16,-5-2-28-16,-6-3 24 15,0-2 20-15,0 0 1 16,0 0 38-16,0 3 6 0,0 4 14 16,6 5 8-1,4 1-2-15,-1 3-1 0,6 0 7 16,3 0 7-16,6 6-6 16,-2 3-4-16,-2-1-6 15,-3 1-11-15,-8 4-5 16,-3-5 1-16,-4-2 11 15,-2-1-6-15,0-3 1 16,0-2-5-16,0 0 5 16,0 0-7-16,0 0 15 15,0-9-22-15,0-3-27 16,0-4-11-16,5 5 23 16,6 0-8-16,1 4-9 0,1 2-7 15,4 1 6 1,5 2 14-16,4 2 13 0,2 0-4 15,0 0-6-15,2-1 6 16,-9 1 6-16,0-2 1 16,-5 0 3-16,-10-1 1 15,-3 0 8-15,-3 0 12 16,0 0-9-16,0-1 9 16,0 1 15-16,-4 3-6 15,-17 0-11-15,-1 0-14 16,-4 0-5-16,2 5 2 15,0 3 6-15,7 0-4 16,5 1-1-16,7-1 1 16,5-4-4-16,0 1 0 0,8-2 0 15,17-2 0-15,6-1-15 16,5 0 10-16,-3-7-3 16,-8-2-25-16,-7 1 0 15,-6 0 6-15,-4 1 23 16,-8 4 4-16,1 0 1 15,-1 3 9-15,0 0-3 16,0 0 3-16,0 0-4 16,0 0 1-16,0 6 11 15,0-1-7-15,12 2 3 16,0-1-10-16,6 2 1 0,1-5-3 16,4 0-4-1,5-3 2-15,-1 0-12 0,3-6-12 16,-7-8-13-1,-9-4-17-15,-8-5-45 0,-6-1 14 16,0-3 59-16,0-3-7 16,-11-5 33-16,2-2 6 15,-2 3 30-15,5 5 78 16,3 13-89-16,-2 7 80 16,5 8-40-16,0 1-34 15,0 7-22-15,2 12 4 16,16 8 18-16,7 5-3 15,0 1-18-15,5 3-3 16,4-1-6-16,-1-2-1 16,-7-1 0-16,-14-6-28 15,-8-6-44-15,-4-3-25 0,-7-8-5 16,-11-5-57-16</inkml:trace>
  <inkml:trace contextRef="#ctx0" brushRef="#br0" timeOffset="12064.1933">15066 11877 30 0,'0'0'155'0,"0"0"-128"16,0 0 44-16,85 45-3 16,-67-24-34-16,2 0-15 0,3 1 5 15,3-1 8 1,0-3-12-16,7-2-13 0,0-6-7 15,0-2 7-15,-3-5-7 16,-3-3 1-16,-2 0-1 16,-7-7 0-16,-11-7 1 15,-7-2 1-15,0-4-1 16,-25-2 5-16,-10 1 10 16,1 1 14-16,-4 4-4 15,2 6-3-15,3 3-9 16,8 4-10-16,8 3-4 15,7 0 0-15,5 0 0 16,5 0-4-16,0 0-13 16,0 0-18-16,18 0-11 0,19 0 24 15,10 0-2 1,11 0-45-16,5 7-38 0,0 1 25 16,-9 4 58-16,-5 2 24 15,-17-2 15-15,-13 1-7 16,-13-4 14-16,-6 0 51 15,0-3-7-15,-1 1-4 16,-23-5 13-16,-1 0-11 16,-2-2-13-16,0 0-13 15,4-9-16-15,6-5 3 16,1-3-18-16,11 0-5 16,2-5-3-16,3-2 1 15,0 3 0-15,25-1-8 16,8 7-8-16,4 2-28 15,5 3-31-15,1 5-29 0,6 1-47 16</inkml:trace>
  <inkml:trace contextRef="#ctx0" brushRef="#br0" timeOffset="12583.3326">16261 11897 139 0,'0'0'349'0,"0"0"-337"15,0 0 16-15,0 0 24 16,0 0-26-16,0 0-17 16,43-8-7-16,-28 2 6 15,-3-2 2-15,-5-1 11 16,-2 1-4-16,-2 1 10 16,-3 3-6-16,0 1-5 15,0 3-5-15,0 0-4 16,0 0-7-16,-17 0-15 15,-3 3-13-15,-6 8-22 0,7 0-16 16,-2 6-17 0,4 1-43-16,0 0-49 0</inkml:trace>
  <inkml:trace contextRef="#ctx0" brushRef="#br0" timeOffset="12829.8822">16317 12138 245 0,'0'0'164'16,"0"0"-132"-16,0 0 49 16,0 0-13-16,0 0-13 15,0 0-1-15,100-15-15 16,-100 10-5-16,0 1 3 16,0 0-2-16,-6-1-2 15,-13 4-4-15,-5-2-29 0,-1 3 0 16,1 0-8-1,3 0-11-15,6 0-33 0,5 0-25 16,5 0-30-16,5 0-9 16,0-3-80-16</inkml:trace>
  <inkml:trace contextRef="#ctx0" brushRef="#br0" timeOffset="13170.0819">16799 11883 450 0,'0'0'84'16,"0"0"-83"-16,0 0 8 15,0 47 26-15,0-27 0 16,8 5-8-16,18-4-6 16,7-5-11-16,2-2-3 15,2-1-5-15,-1-8 3 16,-9-3 10-16,-4-2 5 15,-3 0 4-15,-5-4 10 16,0-10-4-16,-5-6-1 16,-2-2-10-16,-1-5-5 15,-2-2-3-15,3-4-11 16,0 2-2-16,-7 5-5 16,4 8-20-16,-5 10-16 15,6 6-15-15,1 2-51 0,5 4-15 16,0 9 22-16,2 1-53 15</inkml:trace>
  <inkml:trace contextRef="#ctx0" brushRef="#br0" timeOffset="14399.1339">17585 11921 168 0,'0'0'285'15,"0"0"-277"-15,0 0 19 0,36-49 41 16,-36 37 25-1,0 2-25-15,-6 3-18 0,-7 5-12 16,-8 2-25 0,-7 0-13-16,-11 6-1 0,-3 8 0 15,-3 4 1-15,8 0 0 16,7-1 0-16,9-3-3 16,17-2-2-16,4-2 3 15,0-3-28-15,20 0 3 16,22-7-22-16,14 0-5 15,5-8-2-15,-6-5-31 16,-9-2 3-16,-10 0-9 16,-6-1 8-16,-9 0 79 15,-4 4 6-15,-9 6 12 16,-6 3 45-16,-2 3 4 16,0 0-25-16,0 0-17 15,-2 9 16-15,-9 2 6 16,4 3-15-16,7-3 4 0,0 0-27 15,0-2 3-15,20-1-1 16,12-2-4-16,9-5 2 16,5-1-1-16,4 0-2 15,-3-12-5-15,-4-5-7 16,-13-5 10-16,-12-1 2 16,-17-3-4-16,-1-6 4 15,0-3-3-15,-16-6 2 16,-13-3-5-16,0-2 6 15,-1 2 10-15,1 10 13 16,7 10 40-16,7 10-24 0,8 11 26 16,-1 3-43-16,-2 8-22 15,-3 12-4-15,4 8 4 16,4 5 0-16,5 1 1 16,0 1 2-16,5 2-3 15,23-1 0-15,6-5-5 16,7-2-21-16,-1-7 7 15,-3-5-46-15,-7-6 35 16,-5-3 7-16,-1-8-12 16,-4 0 12-16,-6-5-10 15,3-7 24-15,-4-7 5 16,-1-3 4-16,0 2 0 16,1 6 4-16,-2 5-8 15,-2 3 4-15,-3 6 0 0,4 0 6 16,-1 12 0-16,5-1 4 15,-2 2 1-15,1-2-5 16,2-1 1-16,6-3-6 16,-3 0 1-16,7-3 4 15,3-4-6-15,1 0 0 16,-2 0-3-16,-2-4-3 16,-1-6 5-16,-6-2-1 15,3-2 2-15,-5-1-1 16,3-5 1-16,-4 6 1 15,-4 0 1-15,-5 7 0 0,0 2 2 16,-2 5 0 0,2 0-4-16,-2 4 0 0,4 6 9 15,0 2 6-15,5-2-1 16,0 2 7-16,13-2-16 16,7-2-3-16,10-2 1 15,5-1 2-15,7-5-1 16,4 0 2-16,-2 0-5 15,-8-8 0-15,-6-6-1 16,-13 2-2-16,-9-5-1 16,-1 0 1-16,-11-3 2 15,-4-1-5-15,-5-1 5 16,0 3-2-16,0 7 2 16,0 5 1-16,0 4 10 0,0 3-4 15,-1 0-7-15,-15 9 0 16,4 4 0-1,-2 4 9-15,10 0 9 0,4 1-11 16,0-1 5-16,0-4 8 16,9-1-6-16,9-3-4 15,2-1-4-15,0-3 2 16,2-2 0-16,7-1-8 16,5-2-16-16,9 0-44 15,5-8-77-15,6-3-369 16</inkml:trace>
  <inkml:trace contextRef="#ctx0" brushRef="#br0" timeOffset="14581.7767">19820 11684 164 0,'0'0'557'0,"0"0"-552"16,0 0 2-16,0 0 49 15,0 0-49-15,0 0-7 16,-9 0-32-16,9 0-67 16,0 0-84-16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1:10.261"/>
    </inkml:context>
    <inkml:brush xml:id="br0">
      <inkml:brushProperty name="width" value="0.05292" units="cm"/>
      <inkml:brushProperty name="height" value="0.05292" units="cm"/>
      <inkml:brushProperty name="color" value="#FF0000"/>
    </inkml:brush>
  </inkml:definitions>
  <inkml:trace contextRef="#ctx0" brushRef="#br0">17459 5677 268 0,'0'0'14'0,"0"0"3"16,0 0 5-16,0 0 21 15,0 0 14-15,0 0-33 16,0 0-8-16,-29-6-2 16,29 6 2-16,0 0-7 0,5 0-3 15,28 0-5 1,22 0 18-16,24 0 11 0,18 0 7 15,16 4-13-15,15 1 4 16,11 0-24-16,13 2 17 16,9 1-20-16,12 1 10 15,14-2-11-15,10 1 12 16,13-2-14-16,6 0 6 16,-2-1 1-16,-6-5-5 15,-9 2-12-15,-16 0 12 16,-20-2-15-16,-25 0 15 15,-20 0 3-15,-25 0-3 16,-16-4-3-16,-17-1 3 16,-11 1 1-16,-16-1-1 0,-15 2 17 15,-2 0-12 1,-11-1-7-16,-2 3 2 16,-3 1-8-16,0 0-23 0,0-1-157 15</inkml:trace>
  <inkml:trace contextRef="#ctx0" brushRef="#br0" timeOffset="1047.8996">23274 4821 568 0,'0'0'22'0,"0"0"-22"0,139-46 12 16,-63 26-7-16,7 0 3 16,3 0-2-16,2 1 2 15,-6-1-8-15,-9 4 7 16,-2 2-7-16,-4 0-5 15,-2-1-12-15,5-3-84 16,-7-4-118-16</inkml:trace>
  <inkml:trace contextRef="#ctx0" brushRef="#br0" timeOffset="1362.7745">23878 4349 572 0,'0'0'4'0,"0"0"3"16,0 0-5-16,0 0-4 15,0 0-5-15,0 0 7 16,100 32 9-16,-12-13-4 16,8-2-5-16,2 0 2 15,-8-1-2-15,-11 2-2 16,-17 0-3-16,-15 0 1 15,-22-1 3-15,-17 1-2 16,-8 0 3-16,-12 1-3 16,-30-2 3-16,-14 3 6 15,-9-1-4-15,-3 0 2 16,2-2-4-16,6-3-7 0,15-3-58 16,17-8-155-16</inkml:trace>
  <inkml:trace contextRef="#ctx0" brushRef="#br0" timeOffset="1749.1555">25467 3909 515 0,'0'0'11'15,"0"0"-10"-15,0 0 7 16,0 0-1-16,0 0-2 16,0 0-3-16,55 24 0 15,-24 15 15-15,-8 14 2 16,-11 10-2-16,-9 7 3 15,-3 7-6-15,0 4-1 16,-20-5 3-16,-4-4-11 16,2-11 0-16,1-12-5 15,8-7 3-15,-1-12-6 16,4-8 6-16,8-11-6 16,2-7-23-16,0-4-48 0,0-8-60 15</inkml:trace>
  <inkml:trace contextRef="#ctx0" brushRef="#br0" timeOffset="2525.7702">25698 3755 496 0,'0'0'6'0,"276"-13"-3"0,-70 9 0 16,30 0 3-16,32 0 34 16,24 4-1-16,19 0-25 15,20 0-10-15,-2 0-4 16,-12 0-4-16,-16 0 4 16,-28 0 0-16,-32-3-1 15,-33 0 1-15,-32-3-16 16,-36-2 11-16,-27 0-10 15,-25-3 4-15,-28 1 6 16,-27 1 5-16,-18 4 0 16,-9 2 5-16,-6 3 28 15,0 0-10-15,0 0-18 16,0 0-5-16,0 0-2 0,0 12-7 16,0 11 6-16,0 8 3 15,0 7 3-15,0 10-3 16,-9 6 0-16,-16 7-3 15,-1 6 3-15,-11 3 0 16,4 2 1-16,-1 0-1 16,5-2 7-16,13-3-7 15,6-7-6-15,5-6 5 16,2-8-13-16,0-12 8 16,-1-4-5-16,-6-7 4 15,-6-6-6-15,-6-3 4 16,-8-3 3-16,-6-3 6 0,-9-3 3 15,-5-1 0-15,-7-4-1 16,-12 0 0-16,-8 0-2 16,-14-1-5-16,-18-7 0 15,-16-1-2-15,-17-3 0 16,-18 0-17-16,-16-2-1 16,-15 1 20-16,-10 1 5 15,-9 1 7-15,-3 1 8 16,-1 0 8-16,1 2 6 15,9 1 9-15,11 0-12 16,10 3-13-16,19-1-1 16,17 0-5-16,16 2-7 15,21 2 17-15,17 1-12 0,22 0 1 16,20 0-5-16,14 0 0 16,20 0-1-16,7 0-3 15,7 0-19-15,3 0-49 16,0 0-53-16,0-3-129 15</inkml:trace>
  <inkml:trace contextRef="#ctx0" brushRef="#br0" timeOffset="2899.6784">27536 3771 446 0,'0'0'17'15,"0"0"-15"-15,0 46 8 16,0-3 15-16,0 11 20 16,-6 5-5-16,-9 2-16 0,-5-2-18 15,0-6-1-15,-1-3-2 16,3-8-2-16,-3-6-1 16,-3-8-16-16,6-7-48 15,-1-5-5-15,7-9-44 16,10-7-196-16</inkml:trace>
  <inkml:trace contextRef="#ctx0" brushRef="#br0" timeOffset="3130.812">28301 3793 596 0,'0'0'3'0,"27"45"-2"16,-14-1 8-16,-5 9 19 15,-8 7-19-15,0 2 3 16,0-2-6-16,0-3-4 16,0-1-2-16,0-6-29 15,-17-8-110-15,-1-7-122 16</inkml:trace>
  <inkml:trace contextRef="#ctx0" brushRef="#br0" timeOffset="4058.7035">25668 4110 287 0,'0'0'12'0,"142"0"-3"0,-42-3 10 15,9-1 10-15,15 0-6 16,7 1-2-16,14-1 0 15,15 0-7-15,24 1 3 16,18 0 18-16,24-1-8 16,20 1-6-16,9-1-5 15,12 1-14-15,2 0 1 16,-5 3 0-16,-6-1 1 16,-20 1-4-16,-17 0 2 15,-12-2-2-15,-28 2-2 16,-13 0 2-16,-23-3 9 15,-24 3-8-15,-20-4-1 16,-25 0 1-16,-15 1-3 16,-13 2 6-16,-6-1 2 15,-1-1 0-15,6 3 8 16,2 0-8-16,2 0-1 16,2 0-3-16,3 0-1 0,2 0 3 15,-6 0-4-15,-7 0-6 16,-9 0 6-16,-17 0 0 15,-12 0-11-15,-7 0-74 16,-13 0-110-16</inkml:trace>
  <inkml:trace contextRef="#ctx0" brushRef="#br0" timeOffset="4991.6687">25861 4282 174 0,'0'0'10'0,"0"0"-5"15,0 0 12-15,0 0 6 16,0 0-10-16,0 0 5 16,-102 26-4-16,98-25-2 15,4-1 3-15,0 0 3 16,4 4 13-16,26-4-10 16,12 3-3-16,16 0 10 15,14-3 4-15,11 2-15 16,16-1 6-16,8-1 9 15,17 0-13-15,9 0-10 16,11 3-4-16,17 0-1 16,8-1 1-16,-2 1-3 15,7 0 5-15,-8-1-7 0,0 1 11 16,-2-2-9 0,3 2-2-16,-5-2 1 0,-6 0-2 15,-10 2 3-15,-8-1 1 16,-8 1-3-16,-2-1-2 15,-2 0 2-15,-11 0 1 16,-8 0 0-16,-15-1-2 16,-7-1-2-16,1 3 3 15,-2-2 4-15,0 2-2 16,-4 0-2-16,-5 1 0 16,4 1-2-16,-4 0 2 15,-7-2 5-15,-1 1-4 0,-17 1 9 16,-10-5-10-1,-10 5 0-15,-15-5 0 0,-8 0 10 16,-4 0-1-16,-3 0 2 16,0 0-5-16,0 0-5 15,0 0-2-15,0 0-6 16,0 0-27-16,-16 0-49 16,-8 0-57-16</inkml:trace>
  <inkml:trace contextRef="#ctx0" brushRef="#br0" timeOffset="5609.0276">27528 3000 311 0,'0'0'55'0,"0"0"-18"16,0 0 7-1,0 0-16-15,0 0-3 0,0 0-5 16,12-3-6-16,6 9 1 16,10 8 4-16,7 6 20 15,7 6-17-15,8 9-6 16,5 5-10-16,8 5 17 15,0 4-22-15,2-1 3 16,-2-1 10-16,-8-3-12 16,-1-6-2-16,-12-5-3 15,-8-4-18-15,-9-7-18 16,-5-6-35-16,-16-8-54 16,-2-5-90-16</inkml:trace>
  <inkml:trace contextRef="#ctx0" brushRef="#br0" timeOffset="5903.5818">28248 3012 334 0,'0'0'186'15,"0"0"-174"-15,0 0 7 16,0 0-1-16,0 0-10 16,0 0-8-16,-47 2-5 0,-2 18 5 15,-21 8 20-15,-20 8 2 16,-13 4-5-16,-10 7-16 16,-8 0 13-16,-1 6-14 15,-1 0 0-15,3 1-12 16,-4 3-42-16,-2-6-97 15</inkml:trace>
  <inkml:trace contextRef="#ctx0" brushRef="#br0" timeOffset="11746.5876">18430 8131 295 0,'0'0'24'16,"0"0"-19"-16,0 0-4 15,0 0 10-15,0 0 6 16,0 0-5-16,0 0-6 15,-51 5 0-15,51-3 0 16,0-1 5-16,10-1 9 16,32 1 9-16,19 0 2 0,20 1-14 15,14-2-7-15,14 0 2 16,8 0-10-16,11 0 5 16,4 0-2-1,1 0 0-15,3 0-3 0,1-3-1 16,2-2 2-16,-8-1-3 15,-8 1 1-15,-15 3-1 16,-15 0 5-16,-18-1-14 16,-22 1 8-16,-18-1-30 15,-22 2 23-15,-13 1-26 16,-3 0-12-16,-42 0 6 16,-24 0 2-16,-23 0-50 15,-14 0-148-15</inkml:trace>
  <inkml:trace contextRef="#ctx0" brushRef="#br0" timeOffset="12091.4688">18149 8182 219 0,'0'0'3'0,"0"0"5"16,0 0 63-16,130 24-7 15,-38-19-29-15,22 0 6 16,19 0-17-16,22 0-4 0,16-3 1 16,7 1-6-1,1-2 3-15,-4-1-18 16,-4 1 22-16,-6-1 3 16,-8 0-17-16,-18 0 4 0,-13-2 2 15,-21-3-9-15,-22 0-5 16,-22 0-2-16,-23 0 2 15,-19 2 12-15,-11 2-9 16,-5-2-3-16,-3 3-3 16,0 0 0-16,0 0-16 15,-21 0-48-15,-13-1-87 16,-10 1-234-16</inkml:trace>
  <inkml:trace contextRef="#ctx0" brushRef="#br0" timeOffset="26762.5774">5785 13978 97 0,'0'0'261'0,"0"0"-235"16,0 0-26-16,0 0 8 15,0 0 6-15,0 0 14 16,0 0-8-16,0 0-4 0,-30 20 0 16,25-17-7-1,-1 2-3-15,4-2 5 0,2-1-5 16,0 1-4-16,0-2 4 16,0 0-3-16,0 1 2 15,5-1 1-15,11 1-1 16,6-2-1-16,1 0 5 15,8 0-4-15,8 0 4 16,6-3-1-16,5-6 0 16,8 1-6-16,5-2 0 15,0 1-2-15,-4 2-6 16,-5 0 3-16,-9 1 3 16,-6 4-32-16,-11 0-5 15,-7 2 16-15,-3 0 14 0,-14 0-6 16,-4 0-64-16,0 3 46 15,-13 7 18-15,-20 1-5 16,-9 4-27-16,-5 0 24 16,-7 1 19-16,0 1 2 15,-4 0 0-15,4 0 0 16,2 0 0-16,4-4 0 16,10 1 3-16,8-3 5 15,6 0-2-15,11-5-3 16,2 0 12-16,11-4-8 15,0-1 2-15,0-1-5 16,28 0 7-16,13 0 12 16,6-6-9-16,10-5-7 15,0 0-2-15,11-1-1 16,-2-3 3-16,7 1 3 0,6 2 3 16,-3 3 13-16,3 3 18 15,-4 1-44-15,-8 2-4 16,-16 1-7-16,-13 2 6 15,-18 0 3-15,-10 0-11 16,-7 0 8-16,-3 0 5 16,0 0 2-16,0 0 21 15,-10 0-10-15,-2 0-11 16,-4 0 2-16,2 0-4 16,3 3 0-16,3-1-4 15,0 3-18-15,2-2-40 16,0 1-33-16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1:44.393"/>
    </inkml:context>
    <inkml:brush xml:id="br0">
      <inkml:brushProperty name="width" value="0.05292" units="cm"/>
      <inkml:brushProperty name="height" value="0.05292" units="cm"/>
      <inkml:brushProperty name="color" value="#FF0000"/>
    </inkml:brush>
  </inkml:definitions>
  <inkml:trace contextRef="#ctx0" brushRef="#br0">1270 2975 409 0,'0'0'1'15,"0"0"11"-15,96 77 20 16,-51-39-4-16,-1 2-8 16,-2-1-8-16,0-1 1 15,-3 1-12-15,-2-3 0 16,-1-1-2-16,-1-2 1 16,-2-3-54-16,-6-9-52 15,-1-3 74-15,-7-12-35 16</inkml:trace>
  <inkml:trace contextRef="#ctx0" brushRef="#br0" timeOffset="274.6929">1697 3080 575 0,'0'0'5'0,"0"0"3"15,0 0 27-15,0 0-5 16,0 0-8-16,0 0-9 16,-57 36 18-16,26-7-6 0,-11 4-9 15,2 2-5-15,-2-2-3 16,0 1-2-16,-4-4-5 16,1-2-1-16,5-6-5 15,-2-4-18-15,2-4-21 16,-3-5-33-1,1-5-36-15,-7-4-97 0</inkml:trace>
  <inkml:trace contextRef="#ctx0" brushRef="#br0" timeOffset="446.3823">886 3288 428 0,'0'0'112'0,"0"0"-101"15,0 0 34-15,0 0 7 0,0 0-22 16,189-37-9-1,-92 25-5-15,6 2-2 0,12-3-9 16,-3-1-5-16,-5-3-23 16,-13-2-43-16,-24 1-74 15,-16-6-151-15</inkml:trace>
  <inkml:trace contextRef="#ctx0" brushRef="#br0" timeOffset="685.6552">1609 2870 188 0,'0'0'307'0,"0"0"-302"15,0 0-4-15,0 0 23 0,0 0 16 16,-88 56-18-16,85-20 2 16,-6 8-1-16,0 7-6 15,-1 1-12-15,-2-5-2 16,-3-3-6-16,-2-3 2 15,-5-7-26-15,0-2-42 16,-2-9 38-16,9-9-45 16,7-8-56-16,8-6-188 15</inkml:trace>
  <inkml:trace contextRef="#ctx0" brushRef="#br0" timeOffset="990.6389">1114 2750 470 0,'0'0'25'0,"-227"0"-25"16,121 14 19-16,9 10 44 16,20 11-20-16,17 12-14 15,23 9-6-15,19 10-16 16,18 1 0-16,0 4-4 15,22-5-3-15,29-4-5 0,16-6-30 16,18-6 28 0,15-8-20-16,12-9 16 15,13-4-8-15,8-10-20 16,4-10 11-16,12-9-20 0,-4-1 0 16,-2-19-59-1,-10-6-90-15</inkml:trace>
  <inkml:trace contextRef="#ctx0" brushRef="#br0" timeOffset="1157.4973">2380 3226 161 0,'57'-66'165'16,"-14"-3"-85"-16,-13-5 5 16,-21-4-1-16,-9 7-15 15,-5 5-28-15,-41 10 5 16,-27 9 12-16,-27 6-22 16,-28 9-25-16,-24 5-5 0,-11 7-6 15,-13 10-5 1,6 9-23-16,9 2-29 0,12 20-33 15,15 9-44-15,-3 4-66 16</inkml:trace>
  <inkml:trace contextRef="#ctx0" brushRef="#br0" timeOffset="11491.0595">11662 9220 369 0,'0'0'27'0,"0"0"-23"0,0 0-2 16,0 0 28-16,0 0-1 15,0 0 2-15,0 0-12 16,0 0 1-16,-22 0 5 15,22 0-6-15,0 0-1 16,0 0-5-16,0 0-5 16,0 0-1-16,13 0-3 15,20-2 5-15,9-3-1 16,13-4-6-16,12-2 4 16,12-3 1-16,9-1-2 15,12-4 0-15,3 2 5 16,-8-1-7-16,-15 4-1 15,-18 3-2-15,-17 8-5 0,-18 0-12 16,-12 3 12 0,-9 0-21-16,-6 0 7 0,0 0-10 15,0 0-21-15,-11 3 26 16,-23 7-22-16,-14 2-138 16</inkml:trace>
  <inkml:trace contextRef="#ctx0" brushRef="#br0" timeOffset="11849.1297">11753 9322 499 0,'0'0'63'0,"0"0"-63"16,0 0 1-16,0 0 2 15,0 0 17-15,0 0-5 16,46 0-2-16,-7-6-2 16,10 0-1-16,2-4-9 15,12 0 7-15,5-2-3 16,7-2-4-16,4 1 0 16,-7 0-1-16,-7 3 2 15,-11 2 1-15,-15 1-3 16,-14 2 3-16,-7 3 0 0,-6-1-3 15,-6 1 1 1,-4 2-1-16,-2 0-1 0,0 0-4 16,0 0-2-16,0 0-13 15,0 0-4-15,0 0 6 16,0 0-22-16,0 0-33 16,0-2-87-16</inkml:trace>
  <inkml:trace contextRef="#ctx0" brushRef="#br0" timeOffset="12624.171">13299 8802 542 0,'0'0'0'16,"0"0"-26"-16,0 0 16 16,0 0 10-16,0 0 34 15,44 64 8-15,-23-20-20 0,0 5-8 16,-3 3-5-16,-3-4-9 15,-6-5 4-15,-6-5 1 16,-3-9-4-16,0-7 0 16,0-5 3-16,0-7 4 15,-6-7-2-15,-8-3 5 16,-2-3 15-16,-4-16-26 16,-2-6-11-16,6-9-8 15,7-7 15-15,1-2-5 16,8-7-2-16,0-2-6 15,0 1 5-15,0 8 4 16,3 11 8-16,9 13 4 16,2 9 10-16,-2 8-12 15,2 2 5-15,6 2 7 16,8 10 10-16,5 5-3 16,7 7 0-16,2 2-14 15,2 4-7-15,-4-2-1 0,-3 0-2 16,-7-6 2-16,-11-5-1 15,-7-6-6-15,-7-6 0 16,-4-2 7-16,-1-3 1 16,0 0 5-16,0-1 21 15,0-14-8-15,0-10-15 16,6-12-3-16,9-4 4 16,6-4-2-16,0 2 0 15,3 6-4-15,-7 13 2 16,-2 10-1-16,-1 9-1 0,-2 5 1 15,1 3 1-15,5 16 0 16,1 9 22-16,-2 6-5 16,1 4 6-16,3 0-20 15,7-1-2-15,5-2-1 16,1-2-2-16,3-7-23 16,1-4-38-16,-1-7-29 15,3-8-17-15,-4-7-67 16</inkml:trace>
  <inkml:trace contextRef="#ctx0" brushRef="#br0" timeOffset="13860.4253">14456 8869 500 0,'0'0'21'0,"0"0"-20"16,-53 51 50-16,31-24 5 15,6 2-11-15,12-3-11 16,4-3-15-16,0-2-13 15,17-4-6-15,16-2 0 16,5-8-4-16,11-3-6 16,-3-4-6-16,2-4 10 15,-3-11 5-15,-13-4 1 16,-9-4 0-16,-16-3 3 16,-7-3 0-16,-1 0 17 15,-32 0-12-15,-5 8 11 16,-8 7 1-16,-3 8 5 15,-5 6-19-15,2 0-5 0,7 6-1 16,4 5 0-16,11 1 0 16,9 0 0-16,8-4-1 15,8-1-11-15,5-4-19 16,0-1-16-16,30-2-12 16,16 0 22-16,8-4-17 15,4-8-37-15,-3-1-12 16,-7 2 0-16,-6 2 45 15,-2 1 23-15,-1 4 35 16,-5 2 23-16,2 2 36 16,-9 0 3-16,4 3-10 15,-6 8-1-15,-4 4 21 16,0 2-23-16,-3 2-24 0,-6 3-3 16,4-3-11-16,-7-3-10 15,0-2 1-15,-3-3-2 16,-3-6 3-16,-3-3 3 15,0-2 13-15,0 0 14 16,0 0 7-16,0-5 1 16,0-10-25-16,-3-4-5 15,3-7-3-15,0-2 1 16,3 1-8-16,14 4 1 16,3 6-2-16,-3 6 5 15,2 4-5-15,-1 5 0 16,-4 2 2-16,5 0-1 0,-3 7-1 15,7 9 16 1,2 1-6-16,-2 3-2 0,2 2-7 16,2-3-1-16,3-2-9 15,1-5-13-15,-1-2-17 16,4-6-33-16,3-4 20 16,2 0 0-16,-2-12-21 15,1-5-4-15,-13-8 31 16,-4-1 40-16,-9-3 6 15,-8 0 2-15,2 2 21 16,-6 6 11-16,0 6 23 16,0 11 24-16,-4 4-33 15,-10 0-35-15,-8 14-9 16,-2 5-4-16,8 2 1 0,1-3-1 16,7-1 3-16,5-5-3 15,2-3 0-15,1-1-3 16,0-5 3-16,0-1-11 15,6-2-8-15,13 0 10 16,-1 0 8-16,3-7-2 16,-3 1 1-16,-3 2-5 15,1 3-4-15,1 1-3 16,0 4-7-16,4 15 21 16,5 8 6-16,7 14 29 15,5 3-20-15,10 6 8 16,3 3-9-16,1 1-14 15,-10-4 7-15,-17-7-6 0,-19-7 10 16,-6-6 33 0,-19-4 0-16,-12-5 4 0,-10-6-13 15,4-4-10-15,-6-7 8 16,5-4-2-16,3-2-13 16,3-15-8-16,4-9-9 15,3-8 0-15,9-9-1 16,12-6 0-16,4-4-10 15,0 2 1-15,12 5 2 16,16 7-17-16,7 3-10 16,11 4-6-16,6 1-26 0,5 2-35 15,6-3 24 1,-7 3-53-16,-5 3-68 0,-12 1-56 16</inkml:trace>
  <inkml:trace contextRef="#ctx0" brushRef="#br0" timeOffset="14190.3094">16113 8740 285 0,'0'0'100'0,"0"0"-37"0,0 0 4 16,0 0-17-16,0 0-13 16,0 0-7-16,-76 37 16 15,51-15-2-15,-2 5-13 16,4 4-11-16,10 1-10 16,6-2-2-16,7 1-4 15,0-5-4-15,16-7-8 16,14-3-3-16,7-6-4 0,5-7-8 15,1-3 17 1,-3-2 6-16,-2-12 0 0,-10-4 6 16,-10-6-2-16,-11-7 3 15,-7-1 1-15,0-5 14 16,-12 2-6-16,-13 8 0 16,-6 5 4-16,4 8-1 15,-3 6 0-15,2 5-14 16,2 3-5-16,4 0-10 15,7 1-8-15,6 2-31 16,5 1-26-16,4-4-17 16,0 0-43-16,25 0-71 15</inkml:trace>
  <inkml:trace contextRef="#ctx0" brushRef="#br0" timeOffset="14411.7589">16632 8538 581 0,'0'0'30'16,"0"0"0"-16,0 0 78 15,0 74-28-15,0-35-26 16,0 3-20-16,0-2-22 16,0-3-12-16,12-8-1 15,1-9 0-15,-8-8-28 0,-5-3-16 16,0-6-13-16,0-3-37 15,-2 0-11-15,-26-12-33 16</inkml:trace>
  <inkml:trace contextRef="#ctx0" brushRef="#br0" timeOffset="14709.3015">16218 8604 467 0,'0'0'15'0,"0"0"-9"15,0 0 6-15,0 0 36 16,149 0-21-16,-72 2-21 16,16 5-1-16,10 6-5 0,13 5 8 15,2 7-1 1,-9 7-1-16,-18 5-6 0,-33 0 0 16,-36-1 0-1,-22 0 2-15,-25-2 9 0,-45-2 3 16,-20-1 5-16,-10-3 21 15,-4-3-11-15,13-1 3 16,12-6-26-16,16-1-6 16,16-10-29-16,17-7-49 15,19 0-10-15,11-15-90 16</inkml:trace>
  <inkml:trace contextRef="#ctx0" brushRef="#br0" timeOffset="15439.811">17372 8585 541 0,'0'0'31'0,"0"47"-22"15,0-8 41-15,0 3-8 16,0 2-6-16,5-2-14 15,15-8-19-15,-2-4 4 16,-6-7-6-16,-4-3-1 16,-5-8 2-16,-3-3-4 15,0-6 4-15,0-3 1 16,-8 0 6-16,-14-3 21 16,-9-11-18-16,1-9-5 0,4-6 0 15,1-7 14-15,12-7-19 16,7-10 9-16,6 2 5 15,0 5-10-15,20 7-3 16,6 10-3-16,10 5 0 16,2 4-2-16,8 3 1 15,1 4-1-15,3 2 2 16,0 4-1-16,-4 5 1 16,-9 2-2-16,-8 2 1 15,-15 13-13-15,-14 5 14 16,0 6 5-16,-19 1-2 0,-24-2 2 15,-5 2-2-15,1-4-2 16,3-1-1-16,7-3 3 16,7-2-6-16,9-3 1 15,8-5-10-15,7-3-5 16,3-4 3-16,3 0-8 16,0-2-24-16,16 0-2 15,22 0 28-15,14 0 9 16,10 0-24-16,9 0 1 15,1 3-12-15,-3 7-19 16,-6 5 14-16,-17 2 36 16,-7 1 10-16,-14 2 5 15,-13-4 31-15,-12-1 34 16,0 2-8-16,-22-5 7 0,-23 5 20 16,-10 3-18-16,-8-3-9 15,-6 0-10-15,1-3-1 16,4-1-22-16,-2-2-23 15,7-5-1-15,0-3-27 16,6-1-59-16,3-2-66 16,4 0-125-16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2:16.804"/>
    </inkml:context>
    <inkml:brush xml:id="br0">
      <inkml:brushProperty name="width" value="0.05292" units="cm"/>
      <inkml:brushProperty name="height" value="0.05292" units="cm"/>
      <inkml:brushProperty name="color" value="#FF0000"/>
    </inkml:brush>
  </inkml:definitions>
  <inkml:trace contextRef="#ctx0" brushRef="#br0">12544 14001 388 0,'0'0'10'16,"0"0"-6"-16,0 0-3 15,0 0 20-15,0 0-10 0,0 0 8 16,0 0-8 0,0 0-3-16,0 0-3 0,4 0 2 15,7 0 0-15,4 0 0 16,7 0 2-16,9 0 4 16,7 0-3-16,9 0-1 15,8 0 2-15,11-1-4 16,6-5-4-16,2 1 1 15,2 0-6-15,5-1 2 16,-3 3 0-16,-3-4-2 16,-3 3-8-16,-9 0-14 15,-11 2 12-15,-13-1-15 16,-14 3-11-16,-16 0 2 16,-9 0-16-16,0 0-55 15,-28 3 70-15,-17 4-46 0</inkml:trace>
  <inkml:trace contextRef="#ctx0" brushRef="#br0" timeOffset="229.6449">12627 14103 210 0,'0'0'0'16,"0"0"-72"-16,0 0 45 15,0 0 27-15,0 0 69 16,0 0-16-16,81 6-19 15,-19-14-3-15,13-3-16 16,9 0 6-16,2-1 2 0,3 1-3 16,-5 0-6-16,-3 0 12 15,-2 2-11-15,-12 0-5 16,-6 4 0-16,-4-2-10 16,-12 4-2-16,-11-1 2 15,-6 2-7-15,-7 1-15 16,-13 1-33-16,-8 0-82 15</inkml:trace>
  <inkml:trace contextRef="#ctx0" brushRef="#br0" timeOffset="5946.6487">11151 16286 125 0,'0'0'331'16,"0"0"-331"-16,0 0-11 15,0 0 11-15,0 0 17 16,0 0-4-16,0 0-13 16,-30 0 3-16,30 0-3 0,0 0 1 15,0 0 0 1,0 0 0-16,7 0 1 0,5 0 2 16,7 0 10-16,7-7 5 15,13-3 0-15,10-5-5 16,14-2 5-1,16-5-9-15,9-2-5 0,12-5 4 16,8-2-6-16,6-2 1 16,-1 1-4-16,1 7-6 15,-6 6-6-15,-15 4-55 16,-18 8-12-16,-17 7-23 16,-25 0-13-16</inkml:trace>
  <inkml:trace contextRef="#ctx0" brushRef="#br0" timeOffset="6245.0022">11115 16469 426 0,'0'0'35'0,"0"0"-35"16,0 0-38-16,0 0 38 0,141-43 38 16,-69 19-12-1,19-3 8-15,9-3-4 0,9-4-16 16,6-1-13-16,9-1-2 16,1 0-3-16,2-1-8 15,-3 3 4-15,-10 5-19 16,-6 1-12-16,-19 8-41 15,-11 5-123-15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2:59.429"/>
    </inkml:context>
    <inkml:brush xml:id="br0">
      <inkml:brushProperty name="width" value="0.05292" units="cm"/>
      <inkml:brushProperty name="height" value="0.05292" units="cm"/>
      <inkml:brushProperty name="color" value="#FF0000"/>
    </inkml:brush>
  </inkml:definitions>
  <inkml:trace contextRef="#ctx0" brushRef="#br0">11934 7620 50 0,'0'0'17'16,"0"0"-12"-16,0 0-2 16,0 0 25-16,0 0 10 15,0 0-16-15,0 0 0 16,0 0-7-16,0 0 5 16,0 0-2-16,0 0 2 15,0 0-9-15,3 0 1 16,10 0-6-16,11 0-1 15,9 0-3-15,10 0-1 16,8 0 8-16,0-2-7 16,7-2 0-16,4 0 1 0,1 0-3 15,4 1 1 1,-4-4 0-16,1 4 0 0,-2-1-1 16,1 1 0-16,4-1 0 15,2 1-5-15,-1 1 4 16,3 0-5-16,-4-1 2 15,3-2 4-15,3 0 1 16,-6 1 2-16,3-4-4 16,3 1 1-16,0 0 0 15,3-1-1-15,1 0-1 16,1-1-4-16,0 1-6 16,0 0-2-16,-4 0 11 15,5 2-6-15,-7-2-21 0,-1 1 16 16,-5-1 12-1,-9 2-32-15,-5-1-14 0,-6-1 38 16,-8 4-2-16,-4-1 11 16,-6 1 1-16,-1 0 8 15,-2-1 6-15,1 3-5 16,2-3-4-16,2 3 6 16,3-4-5-16,-1 3-5 15,1-1 1-15,-6 0 2 16,1 1 6-16,-2 0-2 15,-1 0 2-15,1 0 7 16,2 0-5-16,-3-1-7 16,-2 1 15-16,2 0 4 15,-5-1-6-15,0 1 0 0,-2 2-5 16,-1-2-4 0,-5 0-3-16,-1 2 5 0,-6-1-3 15,-5 0-1-15,0 2-2 16,0 0 2-16,0 0-7 15,0 0-6-15,0 0-36 16,0 0-164-16</inkml:trace>
  <inkml:trace contextRef="#ctx0" brushRef="#br0" timeOffset="4429.8681">9396 9322 93 0,'0'0'0'16,"0"0"-48"-16,0 0 33 15,0 0 15-15,0 0 11 16,0 0-7-16,0 5 1 0,0-3-5 16,0-2 0-1,0 2-2-15,0-2-5 16,0 0-4-16,0 2-19 0</inkml:trace>
  <inkml:trace contextRef="#ctx0" brushRef="#br0" timeOffset="5317.5045">9179 9373 128 0,'0'0'70'0,"0"0"-67"0,0 0 4 16,0 0 11-16,0 0 25 15,0 0-3-15,-3 0-13 16,3 0-12-16,0 0-1 16,0 0 0-16,0 0 1 15,0 0-6-15,0 0-2 16,0 0 3-16,0 0 0 15,27 0 1-15,19-4 10 16,16-4-8-16,13-2 6 16,16-2 5-16,6-3-6 15,4 2-5-15,1-1-3 0,-5 2-1 16,-6 2-4-16,-12-1-5 16,-13 7 1-16,-19 1 1 15,-17 1-2-15,-18 1 5 16,-6 1-10-16,-6 0 2 15,0 0 0-15,0 0 3 16,0 0 4-16,0 0 1 16,-9 0-2-16,-6 0-3 15,-1 1-8-15,-2 2-15 16,1 0-39-16,-2-1 9 16,0-1-56-16</inkml:trace>
  <inkml:trace contextRef="#ctx0" brushRef="#br0" timeOffset="6317.4823">9813 9181 394 0,'0'0'10'16,"0"0"-6"-16,0 0 4 16,0 0-3-16,0 0 13 0,0 0-18 15,4-4 0 1,26 4 4-16,15 7-2 0,11 0 2 16,18 3 9-16,6 4-2 15,8-1-4-15,0 3 2 16,-4 1-7-16,-8-2-2 15,-6 2 1-15,-7 0-1 16,-8-1-3-16,-18 1 1 16,-6-4-3-16,-16 3 5 15,-12-2-2-15,-3 0 3 16,0 0-1-16,-18 0 5 16,-10 0 4-16,-9-1-5 15,-5-1 5-15,-7 0-6 16,-3 3-1-16,-4-3 4 0,-1 0 0 15,2 1-5 1,-1-4 0-16,4 1 4 0,7-1-5 16,2-3 2-16,5 0-1 15,10-1-1-15,3 0 3 16,11-3 4-16,5-1-3 16,6 0 2-16,-1-1-1 15,4 0-4-15,0 0 3 16,0 0 0-16,0 0 0 15,0 0-3-15,0 0 0 16,0 0 3-16,0 0-3 16,0 0 1-16,0 0-1 15,0 2 2-15,0-2-3 0,0 0 1 16,0 0-1-16,0 0-1 16,0 0 1-16,0 0 2 15,0 0-2-15,0 0 0 16,0 0 0-16,0 0 0 15,0 0 1-15,0 0-2 16,0 0 1-16,0 0 0 16,0 0 0-16,0 0 0 15,0 0-1-15,0 0 1 16,0 0 3-16,0 0-3 16,0 0-3-16,0 0 3 15,0 0 0-15,0 0 3 16,0 0 0-16,0 0 5 15,0 0-2-15,0 0 1 0,0 0-1 16,0 0 3-16,0 0 1 16,0 0 4-16,0 0-2 15,0 0-4-15,0 0 3 16,0 0-1-16,0 0-4 16,0 0 0-16,0 0-4 15,0 0-1-15,0 0 7 16,0 0-4-16,0 0-2 15,0 0 0-15,0 0-2 16,0 0 0-16,0 0-3 16,0 0-10-16,0 0-11 15,0 0-22-15,0 0-11 16,21 0-5-16,4 0 9 0,2-2-67 16,-4-2-204-16</inkml:trace>
  <inkml:trace contextRef="#ctx0" brushRef="#br0" timeOffset="9404.3268">13600 8724 270 0,'0'0'4'0,"0"0"-1"16,0 0 3-16,0 0-2 15,16 51 5-15,5-41 3 16,3-1-7-16,3 1 5 16,-3-3-2-16,-3 0 3 15,-2-1-2-15,3-4 4 16,-5 0 0-16,4-2 16 16,1 0 2-16,3 0 17 15,5-4 3-15,7-9-8 16,7-4-19-16,3-3 1 15,8-6-14-15,7-7 5 16,2-3 3-16,3-3-7 16,3-2-9-16,-2-1 5 15,-5 5 4-15,-10 3-9 16,-7 9 4-16,-12 3 12 0,-9 5-3 16,-5 6 1-16,-4 0-8 15,-10 4 0-15,0 2-5 16,-4 2 3-16,-2 1-7 15,0 2 0-15,0 0-20 16,0 0-48-16,0 0-49 16,-2 5-82-16,-26 4-194 15</inkml:trace>
  <inkml:trace contextRef="#ctx0" brushRef="#br0" timeOffset="11362.457">13771 12883 301 0,'0'0'0'16,"0"0"3"-16,0 0-3 15,0 0 11-15,0 0 4 0,0 0-5 16,0 0-5 0,58 33 12-16,-49-33-5 0,-1 0-3 15,5 0 4-15,-1 0 8 16,12-3 1-16,3-9-7 15,6-3 5-15,7-7-5 16,4-3-1-16,9-5 5 16,5-4 1-16,5-6-4 15,-3 1-4-15,-2-1 0 16,-8 4-9-16,-8 3-3 16,-6 10-5-16,-11 4 0 15,-5 7-8-15,-8 4-15 0,-5 4-15 16,-7 1-2-16,0 3-38 15,0-3-226-15</inkml:trace>
  <inkml:trace contextRef="#ctx0" brushRef="#br0" timeOffset="17950.0831">13610 8085 142 0,'0'0'8'16,"0"0"5"-16,0 0 28 15,0 0 17-15,0 0-7 0,0 0-7 16,90-45-12-1,-87 36 2-15,-3-2-14 0,0 0 10 16,0 0-18-16,0-1 2 16,-8 0-8-16,-8-2 5 15,-7 3-6-15,-9-2 2 16,-6 5-7-16,-8 0 18 16,-7 7-18-16,-4 1 0 15,-9 0 0-15,4 9 3 16,2 5 0-16,3 1 3 15,8 2 2-15,6 3-1 16,4 1-5-16,8 4 6 16,5 0-6-16,13 7-1 15,4 0 2-15,9 7 0 16,0-3-3-16,16 3 1 0,14-5-1 16,4 0 0-16,7-1 1 15,-1-1 4-15,3-1-2 16,-4 3-2-16,0 0 2 15,-7 2-3-15,1-2 0 16,0 5 0-16,-3 0-2 16,4 1 2-16,-1 2-3 15,0-4-8-15,-3 1 6 16,3-5 2-16,-6 2 2 16,1 3-5-16,-6 1 6 15,2 2 0-15,-4 2-1 16,-3-2-11-16,4 0 10 0,-3 2-7 15,1 1-1 1,-6 0 1-16,-3 2 5 0,-6 4 4 16,1 4 0-16,-5 1 0 15,0 1 1-15,0 3-1 16,0 0-3-16,-15-1 2 16,-9 1 2-16,0-6 0 15,-3-4-1-15,-3 0-1 16,-5-5 1-16,-5-3 0 15,-5-4 0-15,-1-4 1 16,-1-3-1-16,1-3-2 16,6-5 2-16,2-1 3 15,8-3-2-15,8-7 1 0,0-4-2 16,8-1 3-16,1-3-3 16,6-1 0-16,2-3 2 15,4 0 0-15,1 0-2 16,0 0-11-16,0 0-7 15,1 0 7-15,17-3 2 16,6-1 9-16,1 0 3 16,7 1 14-16,-1 0-15 15,7 3-1-15,-2 0-1 16,-1 2 2-16,-4 6 3 16,5 2-4-16,-3 1-1 15,-5 4 4-15,-1 2-2 0,-2 2-1 16,-1 5-1-16,-4 2 0 15,-1 4 0-15,0 1 7 16,-5 2-5-16,-2 3-2 16,-1 1 5-16,-3 0-5 15,-2 2 3-15,-1 0-5 16,-1 2 6-16,-4 0-4 16,0 0 1-16,0 4 1 15,0-1 0-15,0 6-1 16,0 0-2-16,0-2 1 15,0 0 0-15,0-2 0 16,0 0-7-16,7-2 3 0,5-2 3 16,3-3-9-1,-3-2 3-15,4-2 7 16,-4 0 0-16,5-1 0 0,-5 1 3 16,-3 0-3-16,7 0 3 15,-7-2 0-15,0 2-3 16,4-2 0-16,-2 0 3 15,2-1 2-15,-1 0-5 16,0-6 0-16,2 1-1 16,-5-1 1-16,1-1-2 15,0-3 2-15,-2-1 2 16,-2-1 0-16,0-3-2 16,0-1 2-16,-2-3 4 0,1-2 12 15,-2-5-18 1,1 1 2-16,1-4-3 0,3 2 2 15,0-4 1-15,4-1 2 16,1 0 1-16,-1 0-1 16,5-1 7-16,-8-11 1 15,-2-1 3-15,1-3-12 16,-7-3 5-16,-1 2 8 16,4 1-7-16,-4 0 6 15,0 5 0-15,0 1-3 16,0-1-3-16,-16 6 8 15,-9 1-9-15,-5 1 0 16,0-2-7-16,-3 3-1 16,8 1 0-16,4 1-10 15,0 0-6-15,1 3-7 0,3 2-14 16,-1 2-13-16,3 3-30 16,2-1-45-16</inkml:trace>
  <inkml:trace contextRef="#ctx0" brushRef="#br0" timeOffset="19832.4818">13519 11996 366 0,'0'0'30'16,"0"0"-29"-16,0 0 10 0,0 46-2 16,17-37 4-1,3-1 2-15,5-2 12 0,4-3-13 16,1-3 3-1,6 0 16-15,1-4-14 0,-4-5-6 16,-3-4-7-16,-5-1 3 16,-7 1 0-16,-5-2-7 15,-7-1 3-15,-6 1-5 16,0 1 2-16,0 2 0 16,-4 4-1-16,-14 3-1 15,-3 5 0-15,-11 0-4 16,-10 3-2-16,-6 8 4 15,-4 5-2-15,1 0 4 16,9 4 2-16,8 1-2 16,10 1-3-16,11 4 3 15,11 3-2-15,2 0-1 16,0 6 3-16,13 3 0 0,9 1 3 16,3 5-3-1,3 2 0-15,-4 0-3 0,0 5-2 16,-3 2 4-16,-2 2 1 15,3 3-1-15,1 3 5 16,-1 2-4-16,5 0 0 16,-2 1-6-16,-1 0-28 15,-10-3 34-15,-3-3-1 16,-11-5-1-16,0-2 2 16,0-1 2-16,-20-3 0 0,-7-2 6 15,0-8 9 1,-3-3-16-16,1-4 0 0,-1-5 0 15,0-3 3-15,-1-3-4 16,-1-4 0-16,1-3 0 16,6 1 2-16,6-7-1 15,6 1-1-15,7-6 2 16,5 1-2-16,1-2 0 16,0 0 0-16,0 0-10 15,0 0-2-15,9 0 9 16,16 0 3-16,3 0 0 15,5 0 0-15,-1 0 2 16,3 5-1-16,1 7-1 16,-3 2 0-16,-5 6-6 15,-7 3 6-15,1 5 2 16,-2 5 0-16,-4 3-4 16,-3 6 2-16,-5 2-5 0,-8 4 10 15,0 0-5-15,0 4 7 16,-3 7-6-16,-15 1 14 15,2 4-14-15,3 0 7 16,2 2 5-16,9-3-12 16,2-5 5-16,0-2-2 15,2-3-4-15,19-5 0 16,0-3-3-16,4-4-1 16,6 2 4-16,-1-4-1 15,0 2-2-15,0-3-1 0,-2-4 1 16,2-2-1-1,-5 0 4-15,4-6-2 0,-4-4 2 16,1-3 0-16,-3-6-1 16,0-3-1-16,-1-4-2 15,-2-5 2-15,0-1 3 16,6-1-2-16,-7-9-1 16,7-4-9-16,-9-2 6 15,-5 0 5-15,-3 6 2 16,-7 1-1-16,-2 5 1 15,0 1 12-15,0 3 4 16,0 0 7-16,-18 0 2 16,-7 4-19-16,-1 9-1 15,2-1 5-15,-1 4 2 0,4-3-13 16,3-1-1 0,5 0-9-16,2-2-40 15,-2-1-53-15,5-4-114 0</inkml:trace>
  <inkml:trace contextRef="#ctx0" brushRef="#br0" timeOffset="21769.1264">11040 9051 120 0,'0'0'35'0,"0"0"-29"0,0 0-5 16,0 0 7-16,0 0 17 16,0 0-22-16,0 0 5 15,103 2 4-15,-6-9 5 16,24-3-7-16,25-1-7 15,14-3-3-15,10-2-9 16,6 2-6-16,-9-3-9 16,-3 0-52-16</inkml:trace>
  <inkml:trace contextRef="#ctx0" brushRef="#br0" timeOffset="23139.7875">12675 11947 447 0,'0'0'39'0,"0"0"-39"15,0 0-5-15,149-46 5 16,-85 32 33-16,6-1-16 16,1 3 1-16,-4-1-12 15,-3 4-3-15,-7 0-3 16,-13 3-6-16,-8 4-21 15,-14 2-31-15,-14 0-33 16,-8 10-43-16,-12 9-108 16</inkml:trace>
  <inkml:trace contextRef="#ctx0" brushRef="#br0" timeOffset="23316.6601">12767 12233 403 0,'0'0'0'0,"0"0"-6"16,0 0 6-16,0 0 35 15,0 0-22-15,154-36-2 16,-96 18-11-16,-2-3-8 16,-3-5-43-16,-10-1-132 15</inkml:trace>
  <inkml:trace contextRef="#ctx0" brushRef="#br0" timeOffset="23694.9194">12900 11760 468 0,'0'0'10'0,"0"0"-9"16,0 0 1-16,0 0 3 15,0 0-3-15,0 0 8 16,66 40 0-16,-11-21-2 0,5 2-4 16,2 0-3-16,9 4-2 15,4-3-5-15,3 3 0 16,-2-2 0-16,-12 1-7 16,-10 1-8-16,-20 1 7 15,-13-2 3-15,-13 0 9 16,-8-1 2-16,0 1 6 15,-24 4 1-15,-14-6-5 16,-12 6 41-16,-2-5-29 16,-9 4-11-16,5-2 5 15,4-2-5-15,9-3-3 16,12-3-9-16,-1-5-36 16,8 0-64-16,2-4-221 15</inkml:trace>
  <inkml:trace contextRef="#ctx0" brushRef="#br0" timeOffset="26066.5055">15598 8874 62 0,'0'0'125'0,"0"0"-124"15,0 0 6-15,0 0 9 16,0 0 10-16,133-10 12 16,-95 6-20-16,2 1-3 15,3-4 19-15,-3 1-18 16,2 1 1-16,2 1 4 16,6-3 0-16,7 3-9 15,5-2-5-15,9-1 5 16,4 1-7-16,5 0 7 15,8-2-4-15,7-1-1 16,14 1 2-16,12-1 1 0,6-2-3 16,1 1-2-1,1 1-4-15,-3-2-1 0,-7 0 1 16,2 1-1-16,-6 0 0 16,-6 0 2-16,-12 3 2 15,-6 0-8-15,-6 1 8 16,-6 0-5-16,-8 0 1 15,0 1-3-15,-12 2 3 16,-4-1 1-16,-6 0 1 16,-10 1-1-16,-3 0-1 15,-6 0 0-15,-8 0 3 16,-2 0-3-16,-8 3 3 16,-3 0-3-16,4-5 3 15,-5 5 0-15,-1 0 1 16,-2 0-4-16,-4 0 3 0,-1 0-2 15,0 0 9-15,0 0 7 16,0 0-16-16,0 0 0 16,0 0 1-16,0 0-2 15,0 0-7-15,0 0-21 16,0 0-21-16,-21 0-48 16,-20 0-82-16</inkml:trace>
  <inkml:trace contextRef="#ctx0" brushRef="#br0" timeOffset="32775.8025">15043 10154 155 0,'0'0'18'0,"0"0"-10"16,0 0-1-16,0 0 15 16,0 0-12-16,0 0 0 15,0 0-3-15,0-2-2 16,0 2-3-16,0 0 9 15,0 0-9-15,0 0-2 16,0 0-8-16,8 0-12 16,7-1 7-16,3-1-71 15</inkml:trace>
  <inkml:trace contextRef="#ctx0" brushRef="#br0" timeOffset="33649.5454">16389 9868 315 0,'0'0'6'0,"0"0"0"16,0 0 1-16,0 0 6 15,0 0-4-15,0 0-2 16,83-21 5-16,-56 28-6 0,1 7 4 16,-3 10 0-16,-8 9 10 15,-4 14 2-15,-13 12-2 16,0 8-14-16,-5 8-1 15,-20 3-5-15,-4-1-1 16,8-5-13-16,4-5 0 16,6-10 4-16,4-8 10 15,7-7 1-15,0-6-1 16,0-6-2-16,19-8 2 16,6-4-1-16,7-4 1 15,-2-5 0-15,7-4-5 16,2-5 5-16,7 0 2 15,7-2 0-15,-6-10 1 16,-4 1-1-16,-7 0-3 0,-16 4 2 16,-6 2-1-1,-9 2 0-15,-5 3 0 0,0 0-3 16,0 0-15-16,0 0 3 16,-6 8 15-16,-11 7 5 15,2 5-4-15,11 6 0 16,2 6-1-16,2 5 6 15,0 5-6-15,9 0-17 16,17 3-35-16,3-4 39 16,1 0-10-16,2-3 20 15,-1-2 3-15,-10-9 3 16,-14-4 13-16,-7-7 18 16,0-3 21-16,-25-3-3 15,-17-2 4-15,-12 0-9 16,-5-2-27-16,1-5-5 0,3-1-4 15,7 0-11-15,12-3-5 16,15-12-45-16,12-10-61 16,9-12-95-16</inkml:trace>
  <inkml:trace contextRef="#ctx0" brushRef="#br0" timeOffset="34370.3432">19531 9893 314 0,'0'0'19'0,"0"0"7"0,0 0-1 16,0 0 19-16,0 0 1 15,0 0-7-15,13-24-9 16,-13 23-1-16,0 1-9 16,0 0-2-16,0 0-10 15,3 0-7-15,-2 0 0 16,5 0-8-16,3 0 2 16,8 13-5-16,0 11 2 15,-8 10 6-15,-6 14 2 16,-3 12 1-16,0 8-3 15,-20 10 3-15,-15-3-24 16,-8 3-1-16,0-6-46 0,10-9 0 16,12-9 29-16,12-9 29 15,9-11 13-15,0-5-3 16,3-7 7-16,18-6 2 16,1-7-6-16,6-3 0 15,4-4 5-15,4-2 17 16,1 0-14-16,-2-2-3 15,-6-2 5-15,-8-2-10 16,-9 4 7-16,-9 2-7 16,-3 0 0-16,0 0-5 15,0 0-6-15,-12 5 11 16,-9 7 7-16,2 8 1 16,1 2-8-16,9 4 0 15,6 5-5-15,3 3-1 16,0 1-30-16,0 2-111 0,12 1 139 15,16 0-118-15</inkml:trace>
  <inkml:trace contextRef="#ctx0" brushRef="#br0" timeOffset="34531.4824">19765 11122 54 0,'0'0'60'15,"32"46"81"-15,-27-29-75 16,-5-5 4-16,0 0 31 16,-30-2-27-16,-19 1-18 15,-17 5 3-15,-14-2-13 16,-1-2-17-16,2-1-7 15,12-2-9-15,15-3-13 0,17 0-4 16,10-5-39-16,15-1-42 16,10-8-32-16,7-13-180 15</inkml:trace>
  <inkml:trace contextRef="#ctx0" brushRef="#br0" timeOffset="35433.1545">22221 9992 428 0,'0'0'12'0,"0"0"-3"15,0 0 3-15,0 0 19 16,0 0-12-16,0 0-15 16,94-45 2-16,-69 42-5 15,2 3 2-15,3 0-2 16,1 0 5-16,-4 0-6 16,2 12-5-16,-5 5-3 15,-3 11 1-15,-7 7 3 16,-6 8 2-16,-8 3-6 15,0 3 8-15,0 3 2 16,-8 0-2-16,-10 1 5 16,6-4-3-16,2-6-2 15,4-2 0-15,6-8 1 16,0-4-1-16,0-2-2 16,3-2 1-16,13-9 1 0,1-1-2 15,5-10-7-15,4-1 9 16,2-3 2-16,5-1 2 15,-2 0-2-15,2 0 4 16,-5-2 5-16,-7-3 1 16,-9 4 10-16,-12 0-16 15,0 1 2-15,0 0-8 16,-7 0 1-16,-17 4-1 16,-6 10 7-16,-3 3-5 15,6 3 6-15,10 4-7 16,4 5 8-16,6 5-9 15,4 0-5-15,3 2-8 0,0-5 4 16,0-1-20-16,4 1-2 16,9-2 30-16,3 0-18 15,-1 0 3-15,3 0 16 16,-5-2 1-16,6-1 0 16,-6-2 3-16,-3 1 1 15,-6-1 27-15,-1-3-2 16,-3 0-7-16,0-2 24 15,-3-3-11-15,-19 1 0 16,-6-1 9-16,-7-2-22 16,-7 0-9-16,-2-3 8 15,-3 2-15-15,-3-3-7 16,-4 1-52-16,3-3-84 0,-2-3-176 16</inkml:trace>
  <inkml:trace contextRef="#ctx0" brushRef="#br0" timeOffset="45575.9039">18607 9772 225 0,'0'0'7'16,"0"0"-7"-16,163-48 3 15,-102 35 1-15,-9 1 4 16,-7 4-4-16,-11-1 1 16,-10 3-5-16,10-2-5 0,3-3-245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6T09:54:04.151"/>
    </inkml:context>
    <inkml:brush xml:id="br0">
      <inkml:brushProperty name="width" value="0.05292" units="cm"/>
      <inkml:brushProperty name="height" value="0.05292" units="cm"/>
      <inkml:brushProperty name="color" value="#FF0000"/>
    </inkml:brush>
  </inkml:definitions>
  <inkml:trace contextRef="#ctx0" brushRef="#br0">9710 10147 232 0,'0'0'28'0,"0"0"-28"16,0 0-28-16,0 0 28 0,0 0 0 16,0 0 0-16,0 0-15 15,18-15-28-15,-16 15-37 16</inkml:trace>
  <inkml:trace contextRef="#ctx0" brushRef="#br0" timeOffset="3675.5157">7474 4299 132 0,'0'0'11'15,"0"0"14"-15,0 0 15 0,0 0 6 16,0 0-11-16,0 0-11 16,0 0-10-16,-15-15 4 15,15 15-5-15,0-2 16 16,0 2 40-16,0-2-56 15,3 1-8-15,3-3 1 16,8-1 12-16,5-3-4 16,9-5 1-16,0-3-3 15,-1-1-4-15,-3-2-6 16,-10 2 5-16,-4 3-5 16,-8 2 0-16,-2 4-1 15,0 2-1-15,-20 6-2 16,-17 0-16-16,-15 11 5 15,-14 16 13-15,-10 11 3 0,9 6 2 16,12 5-5 0,19 2 4-16,18 0-4 0,18-1 0 15,0-8 6-15,37-9-6 16,13-6-5-16,9-4-4 16,7-5 6-16,7-5 3 15,3-6-3-15,6-6 2 16,3-1-8-16,-2-5-28 15,-3-9 14-15,-5-2-23 16,-4-2-15-16,-12-1-20 16,-5-5-11-16</inkml:trace>
  <inkml:trace contextRef="#ctx0" brushRef="#br0" timeOffset="4009.4713">8266 4443 130 0,'0'0'93'0,"0"0"5"15,0 0-61-15,0 0-27 0,0 0-4 16,0 0 8-16,-12 21 4 15,7-4-4-15,4 0-4 16,1-1-10-16,0-2 4 16,3-3-4-16,19 0 0 15,2-4 0-15,6-2 1 16,0-4 0-16,-2-1 8 16,-2-1-1-16,-7-8 5 15,-7-5 12-15,-4-1-7 16,-8 0-3-16,0-2 8 15,-30 3-7-15,-12 0-14 16,-9 6 3-16,-10 5 0 0,-2 3-4 16,-1 5-1-16,3 7 1 15,9 2-1-15,16-2-1 16,15-2-10-16,15-4 1 16,6-3-49-16,10-1 9 15,32-2-22-15,15-8 42 16,12-13-37-16,-2-6-155 15</inkml:trace>
  <inkml:trace contextRef="#ctx0" brushRef="#br0" timeOffset="4344.6305">8400 4150 356 0,'0'0'23'0,"0"0"19"0,0 0 4 15,0 0-18-15,0 0-21 16,0 0-4-16,-3 13 3 15,26 15 25-15,12 8-10 16,1 7 2-16,9 6-13 16,10 3-2-16,-3 2 1 15,1-8-9-15,-7-6 0 16,-13-13-7-16,-7-10 3 16,-5-7 1-16,-1-5-8 15,-1-3-39-15,2-2 33 16,-3 0 1-16,-3-10 4 15,-8-2-46-15,-7-4-12 0,0-1-3 16,0 0 19 0,-9 1 44-16,-4 2 10 0,10 3 3 15,3 2-1-15,0 7-2 16,0 0 0-16,0-1-17 16,16 2-157-16</inkml:trace>
  <inkml:trace contextRef="#ctx0" brushRef="#br0" timeOffset="4759.6461">8121 4936 365 0,'0'0'13'16,"0"0"-4"-16,133-16-9 0,-51 2 14 15,12-3-5-15,12 0 11 16,19-2 0-16,-2 0-4 16,-4 1-6-16,-9 2-8 15,-25 4-2-15,-18 2-10 16,-18 3-28-16,-23 4-16 16,-20 3-29-16,-6 0-61 15</inkml:trace>
  <inkml:trace contextRef="#ctx0" brushRef="#br0" timeOffset="4975.7655">8163 4986 318 0,'0'0'10'0,"0"0"-10"0,0 0-7 16,0 0 7-16,0 0 48 15,185 7-11-15,-80-21-20 16,15-3-17-16,13 0 14 15,4-5-2-15,5 1 6 16,-9 0-9-16,-15 3-5 16,-21 3-4-16,-23 5-4 15,-26 5 0-15,-20 3-41 16,-21 2-36-16,-7 0-22 16,-20 2-23-16</inkml:trace>
  <inkml:trace contextRef="#ctx0" brushRef="#br0" timeOffset="9692.9376">8630 2931 263 0,'0'0'7'16,"0"0"-7"-16,0 0-9 15,0 0 9-15,0 0 7 16,200-12 19-16,-100 4-5 16,22-1 7-16,21-2-8 15,23 0-5-15,17 0-10 16,19-3 2-16,6 1 3 16,0 1-8-16,-5 1 0 15,-11 1-2-15,-20 3 3 0,-26 3-7 16,-39 4 4-16,-38 0-13 15,-47 0-24-15,-22 4-43 16,-60 7 1-16,-48 3 49 16,-30 3-122-16</inkml:trace>
  <inkml:trace contextRef="#ctx0" brushRef="#br0" timeOffset="9875.6593">9846 2938 38 0,'-196'20'88'0,"25"-3"-11"15,44-5-26-15,45-7 3 16,43-2-22-16,28-1 9 15,11-2-14-15,33 0-27 16,51 0 0-16,41-8 11 0,35-3 7 16,23-4-2-1,8-2-6-15,-6 0 10 0,-9 5-12 16,-21 2-4-16,-22 3-4 16,-30 7-9-16,-30 0-35 15,-43 5-67-15,-30 4-165 16</inkml:trace>
  <inkml:trace contextRef="#ctx0" brushRef="#br0" timeOffset="12186.2286">13929 6511 252 0,'0'0'3'15,"0"0"5"-15,0 0 29 0,0 0-11 16,0 0-3 0,0 0 9-16,-143-5-9 15,115 5-4-15,-2 0 4 0,-3 0 12 16,-1 0-8-16,4 0-15 15,-1 0 8-15,-2-3-12 16,3 3 5-16,0 0-4 16,4 0-7-16,-3 0-1 15,1 0-1-15,3 0 0 16,-1 2 1-16,-4 2-1 16,-4 0 0-16,-3 3 1 15,-1-2-1-15,-8 2 2 16,1 0 4-16,-2 0-2 15,-1 0-4-15,5 0 0 16,4 0 3-16,3-1-3 16,3 0 3-16,2 0-7 15,-2 1 5-15,0 2-1 0,0-1 4 16,-1 0-3-16,9 1-1 16,-4 0 4-16,4 1-1 15,4-1-3-15,3 2 1 16,-3 0-1-16,1 0 1 15,0-2-1-15,2 5 4 16,2-1-3-16,1 1 3 16,4 3-3-16,0 0-1 15,5 3 0-15,0 2-1 16,6-1 1-16,0 1 0 16,0 2 1-16,0 0-1 15,7-1 0-15,14 0 2 0,0-1-2 16,7 1 0-16,1-3 1 15,5 0-1-15,0-1 1 16,8-1-1-16,4-1 0 16,13 0 0-16,3-1 0 15,5-2 0-15,0-1-9 16,0-5 9-16,4-2 2 16,0-3 0-16,1-1-2 15,2-2 3-15,-2 0-3 16,-2 0 1-16,-3-2-1 15,0-4 0-15,-4-2 4 16,-4-3-4-16,-5 2 0 16,0-3 2-16,-2 2-1 15,-3-1 0-15,-7-2 1 16,-3 1-1-16,-3-1 0 0,-6-1 0 16,-2 1 4-1,-3-1 2-15,-2-2-1 0,0 3-3 16,-5-1 2-16,6-2-1 15,-3 2 1-15,-3-2-5 16,-2 1 1-16,-4 1 2 16,-7 0-3-16,4-1 0 15,-6 1 6-15,-3 0-6 16,0-2 14-16,0 0 4 16,0-1-11-16,-8 0-2 15,-4-2-1-15,3 1-2 0,0-3 3 16,1-1-3-16,-3 2-1 15,5-3 7-15,-6 1-7 16,5 2 1-16,-2 1-1 16,-1 3 6-16,2 4-5 15,-4 1 7-15,-1 1 1 16,-4 1-8-16,1 3 11 16,-1 0-3-16,-7-2-4 15,5 2-2-15,-9 1 0 16,-2-1-2-16,-7-1-4 15,-1 0 2-15,-2 2 0 16,1-1 4-16,5 2-4 16,1 0 1-16,8 1-1 15,1 0 0-15,1 3 2 0,-2 0-2 16,-3 0-2-16,3 0 1 16,-5 0 1-16,4 3-3 15,2 2 3-15,-1 0 0 16,1 2 0-16,6-2 0 15,2 0 0-15,3 0-2 16,4 2-12-16,4-4-29 16,5 6-54-16,0-4-13 15,0-2-182-15</inkml:trace>
  <inkml:trace contextRef="#ctx0" brushRef="#br0" timeOffset="14159.0627">14302 6730 86 0,'0'0'62'16,"0"0"-46"-16,0 0 18 15,0 0 19-15,0 0-6 16,0 0-19-16,0 0 3 16,5 0-5-16,-5 0-6 15,0 0-1-15,0 0-1 16,0 0-5-16,0 0-1 16,0 2-3-16,7-1 2 15,-5 3-4-15,5-1 12 16,4 3-6-16,2-2-2 15,4 3 0-15,3-1-5 16,6 1 1-16,0 0-3 16,4 0 1-16,8 0-3 0,7-2 3 15,5-1 1 1,4-1-2-16,1 1 6 0,3-1-8 16,6-1 9-16,2-1-11 15,4-1 6-15,-3 0 1 16,-1 0-1-16,-3 0 3 15,0 0-6-15,-8-1 1 16,-3-4-2-16,-3 1 1 16,-4 0-1-16,-6-2-1 15,-6 1 3-15,-5-1 0 16,-6-2 1-16,-1-2 2 16,1 0-1-16,1-4-3 15,-4-3 4-15,2-4-7 16,-5-4 2-16,-3-4 3 0,-2-4-4 15,-2-4 1-15,0-5 16 16,-6 1-9-16,-2-2 3 16,-1-1-2-16,0-3 5 15,0 0-3-15,0 2 0 16,0-2-6-16,0 3 1 16,0-5-3-16,-13 6 0 15,-7-2-2-15,-5 1 0 16,-6-2-2-16,-7-2-1 15,-6-5 1-15,-3 2 0 16,1 4-8-16,1-1 5 16,2 1 1-16,3 0-6 15,1-1 8-15,-4 2 1 0,-5 2-1 16,4 0-20 0,-5 3 6-16,2 3 9 0,1 0-11 15,4 4 1-15,6 3 2 16,11 1 9-16,11 5-2 15,6 1 6-15,8 5 0 16,0-1 1-16,0 3-1 16,8 2-1-16,6 3 0 15,2-1 2-15,-4 2-1 16,3 1 0-16,-1 0 0 16,-1 2 0-16,5-2 0 15,1 0 0-15,-1 1-1 0,6-3 1 16,1 4 1-1,-5-2 2-15,-2 1-3 0,-6 1 0 16,1-1 1-16,-4 2 0 16,2 1-1-16,-1 0 1 15,-3-2-1-15,3 2 5 16,1 0-3-16,1-3 0 16,3 1-3-16,0-1 1 15,6 1 0-15,4-1 0 16,-1-1 7-16,12 0-7 15,-2 3 0-15,11 0-1 16,10 0-1-16,8 0 2 16,7 0 2-16,4 1-1 15,-2-2 5-15,-1 1-6 16,-3 3 0-16,-6-1 0 0,-7 2 1 16,-6 0 0-16,-15 1 0 15,-12 1-1-15,-9 1 0 16,-7-2 3-16,-4 2-1 15,-2 0-2-15,0 0-1 16,3 0 1-16,-3 0 4 16,0 0 9-16,0 0-12 15,0 0 4-15,0 0-3 16,0 0 0-16,0 0-2 16,0 0-3-16,0 0-2 0,0 0-7 15,0 0-3-15,0 0-19 16,0 0-32-16,-16 0-25 15,-11 0-8-15,-9 0-35 16</inkml:trace>
  <inkml:trace contextRef="#ctx0" brushRef="#br0" timeOffset="15142.723">15769 4580 328 0,'0'0'9'15,"0"0"3"-15,0 0-2 16,0 0 20-16,0 0-9 16,0 0-4-16,0-1-9 15,0 1 0-15,0 0 5 16,0 0-1-16,0 0 2 16,0 0-11-16,2 5 5 15,21 7-5-15,7 5 19 0,11 3-11 16,3 6-2-16,9-2 1 15,7 3-10-15,6-2 10 16,-4-1-8-16,4-3 1 16,-9-2 0-16,-1-2-2 15,-9-3 1-15,-13-3-1 16,-13-4 2-16,-12-2-2 16,-9-3 0-16,3 0-1 15,-3-1 2-15,0-1 6 16,0 0 6-16,0 2-9 15,0-2-5-15,0 1 3 16,-14 3-3-16,-9 3 2 16,-3 2 0-16,-5 4-2 0,-5 2 9 15,2 4-9-15,-4 0 2 16,1 0-1-16,1 1-1 16,1-1 0-16,5 2 2 15,6-1-2-15,0-2 0 16,6 0 3-16,6-5-3 15,4-1 0-15,7-5-1 16,-3-2 1-16,1-3 1 16,3 1-1-16,0-3 1 15,0 0 2-15,-2 0 4 16,2 0 3-16,-4 0 12 16,-4-12 1-16,-2-8-23 0,-5-4-2 15,3-5-11-15,-4-1 11 16,4-4-8-16,-3 1 2 15,3-5-10-15,1 4 14 16,1 0-10-16,-1 4 5 16,-2 2 8-16,4 7 1 15,0 3 0-15,1 8 0 16,3-1 0-16,2 5 1 16,0 1-1-16,3 3 1 15,-2 0 2-15,2 2 0 16,0 0-3-16,0 0 0 15,0 0 0-15,0 0-1 16,0 0-6-16,0 0 1 16,0 4 3-16,0 9 3 15,2 5 0-15,9 7 4 16,-1 4-3-16,2 3 1 0,1 4-2 16,-1-1 2-16,-1 2-2 15,-4 0-5-15,-1 2-40 16,-6 2-68-16,0-3-96 15</inkml:trace>
  <inkml:trace contextRef="#ctx0" brushRef="#br0" timeOffset="18679.1846">16919 6084 289 0,'0'0'47'0,"0"0"-44"0,0 0 22 16,0 0 19-16,0 0-6 16,0 0-4-16,0 0-16 15,34 2-9-15,5-6 2 16,7-2 5-16,8 0-2 16,4-4-3-16,0 3-7 15,2-3-1-15,-2 3 4 16,-13 0-6-16,-14 3-2 15,-15 3-2-15,-11-1-4 16,-5 2-16-16,-12 0-31 16,-34 2 18-16,-22 10 34 15,-12 2-17-15,-5-1 6 16,4 1 13-16,8-1 1 16,19-4 14-16,20-1 5 0,18-4-5 15,16-2-7-15,0-2-1 16,7 0-2-16,38 0 1 15,25-6 10-15,21-6-12 16,6-8-4-16,-1-5-34 16,-5-8-146-16</inkml:trace>
  <inkml:trace contextRef="#ctx0" brushRef="#br0" timeOffset="19049.0009">16853 5102 229 0,'0'0'65'16,"0"0"-54"-16,0 0 7 16,0 0 5-16,0 0-10 15,0 0 4-15,55 9 7 16,-37 12 3-16,-6 5-4 0,-1 4-5 16,-10 5-4-1,-1-4-11-15,0-4-1 0,0-1 3 16,0-4-5-16,0-9-4 15,0-3-5-15,0-6-23 16,0-4-19-16,0-4 42 16,0-16-124-16</inkml:trace>
  <inkml:trace contextRef="#ctx0" brushRef="#br0" timeOffset="19809.4989">17074 5056 376 0,'0'0'15'15,"0"0"-8"-15,0 0-4 16,0 0-3-16,0 0 29 16,-50 45-4-16,25-18-12 15,4 0 4-15,2 2-16 16,9-3 7-16,5-3-1 16,5-2-7-16,0-8 0 15,2-1-3-15,15-3 1 16,12-4 1-16,-1-4 1 15,6-1 6-15,4 0-2 16,-4-11 2-16,3-1-4 16,-11-5-2-16,-6 1-2 15,-9-1 2-15,-9 3 0 16,-2 3-8-16,0 5 4 16,0 3 4-16,-14 3-12 15,-11 0 12-15,-1 7 11 16,3 6-10-16,3 3 2 0,10-2 4 15,5-2-7-15,5 0-2 16,0-2-2-16,2-1 4 16,17-1-5-16,3-3-7 15,3-4 12-15,0-1 5 16,3 0-3-16,-3-3 7 16,-5-5-9-16,-2-1-3 15,-8-4 3-15,-3 4 0 16,-7-1-4-16,0 5-3 15,0-2 5-15,0 6-2 0,0 1-5 16,0 0 4 0,0 0-1-16,0 3 6 0,0 5 0 15,0-2-1-15,2 2-10 16,19-5 6-16,3-3 0 16,10 0 4-16,3 0 1 15,5-8-10-15,-4-6-45 16,-9-1 8-16,-5-2-5 15,-11 1 7-15,-5 2 45 16,-8 3 5-16,0 3 14 16,0 6 40-16,0 2-14 15,0 0-45-15,0 3 1 16,0 15 41-16,-3 3-1 16,0 6-15-16,3 2-14 15,0 1 1-15,0 4-3 0,0-2 0 16,10-3-4-16,-2-9-4 15,-3-6 1-15,0-4-3 16,-2-8 0-16,-3-2-2 16,0 0-14-16,0-12-36 15,0-10-79-15</inkml:trace>
  <inkml:trace contextRef="#ctx0" brushRef="#br0" timeOffset="19981.1928">17526 5053 488 0,'0'0'11'0,"0"0"1"0,0 0-12 15,0 0-5-15,0 0-2 16,0 0 6-16,46 22-9 16,-16-9-25-16,4 8-48 15,-1-4-73-15</inkml:trace>
  <inkml:trace contextRef="#ctx0" brushRef="#br0" timeOffset="20142.298">17840 5247 454 0,'0'0'26'0,"0"0"-26"16,0 0 22 0,0 0 14-16,0 0-23 0,0 0-9 15,0 13-4-15,0-9 0 16,0 1-39-16,0-3-31 15,5-2-68-15</inkml:trace>
  <inkml:trace contextRef="#ctx0" brushRef="#br0" timeOffset="20480.4058">17985 5168 384 0,'0'0'0'0,"0"0"-1"0,0 0 1 16,0 0 21-16,88 55 4 16,-56-43-2-16,0-1-8 15,-6-3-4-15,-10-5 2 16,-7-1 1-16,-6-2 8 16,-1 0 4-16,-2 0 22 15,0-9 21-15,3-8-51 16,-3-5-7-16,0-2-6 15,0-6 3-15,0 1 3 16,0-1-11-16,0 3-7 16,0 9-19-16,0 5 13 15,0 9-13-15,0 4-18 16,4 0-87-16,9 13 10 0,5 4 70 16,5 4-60-1</inkml:trace>
  <inkml:trace contextRef="#ctx0" brushRef="#br0" timeOffset="21764.0674">18437 5199 194 0,'0'0'142'16,"0"0"-113"-16,0 0-7 15,0 0 13-15,0 0-11 16,0 0 16-16,-36-53-7 16,17 45-23-16,-1 8-1 15,-3 0-9-15,-4 0 0 16,-4 11 3-16,5 2 0 15,8 2-3-15,2 2 4 16,8-1-4-16,8-2-1 0,0-3-1 16,0-1-3-1,18-3 1-15,2-5 4 0,5 1-1 16,-1-3 1-16,-2 0 4 16,-1-8-1-16,0-3-3 15,-3-2 0-15,-6-1-7 16,-5-1 6-16,-4 4 2 15,-3 3 4-15,0 4-5 16,0 2 7-16,0 2 2 16,0 0-9-16,0 0-10 15,0 8 10-15,0 4 0 16,0 1 1-16,0-1-1 16,0 0 0-16,15-2 1 0,10-2 2 15,0-4-3-15,7-2 8 16,-3-2-5-16,-7 0-2 15,-4-6 4-15,-11-7-4 16,-2-4-1-16,-5-5-29 16,0-6 11-16,0-2-6 15,-17-4 0-15,-5 2-4 16,-11-2 15-16,0 4-6 16,0 3 19-16,-2 7 10 15,11 3 12-15,6 8 25 16,10 6-9-16,1 3-21 15,1 0-14-15,-1 7 1 0,2 7 0 16,2 8-3 0,3 1 7-16,0 1-2 0,6 5-1 15,16 0 5-15,7-3-9 16,0-1-1-16,-2-4-2 16,-4-5 2-16,-2-5 2 15,-9-3-2-15,-5-5-4 16,-1 0 4-16,-4-3 3 15,-2 0-3-15,3 0 0 16,-3-1 5-16,1-10-4 16,2-3-2-16,5-3-5 15,-3-2 1-15,3 4-5 16,1 3-7-16,-4 5 16 16,2 4-2-16,-1 3-14 15,6 0 10-15,1 6 4 16,2 8 3-16,3 2 1 0,-6 4 7 15,0-3-4-15,4-3-2 16,-4 1 4-16,1-5 0 16,-3-1 1-16,-7-4-7 15,-3-3 0-15,0-1 2 16,0-1 5-16,1 0 5 16,-1 0 4-16,0 0-2 15,0-5 8-15,0-7-17 16,9-1-5-16,-2 1 8 15,1 1-8-15,1 1-2 16,0 6-2-16,-2 0 4 0,1 3 2 16,1 1-2-16,7 0-2 15,2 0-2-15,7 0 0 16,4 5 4-16,9-2 4 16,-3 2-3-16,0-2-2 15,0-2 2-15,-5-1-1 16,1 0 2-16,-12 0-1 15,-1-3 2-15,-4-5-1 16,-5-2 9-16,-2-6-4 16,-5-1-7-16,-2-3-3 15,0 6 1-15,0-1-5 16,-12 5 2-16,-2 5 3 16,5 0-4-16,0 5-2 0,2 0-1 15,-2 0 0 1,-3 10 9-16,7 3 0 0,5 2 0 15,0 3 2-15,5-1-1 16,20-2 7-16,10-3-2 16,-3-2 1-16,1-5-3 15,0 0 8-15,-6-2-1 16,-3-3-8-16,-2 0-3 16,-5 0 0-16,-4 0-7 15,-6 0-16-15,-7 0-26 16,0 0-18-16,-4 0-7 15,-29 0-140-15</inkml:trace>
  <inkml:trace contextRef="#ctx0" brushRef="#br0" timeOffset="22258.2042">18535 5486 186 0,'0'0'9'15,"0"0"-7"-15,0 0 37 16,0 0-6-16,0 0-3 16,0 0-11-16,0 0 5 15,105-30-4-15,-80 27-4 16,5-2-4-16,13 1 4 0,8-2-8 15,12-3 2 1,8 1 2-16,8-4-1 0,3 0 0 16,-1 0-1-1,-13 0-3-15,-8 2-4 0,-18 0-1 16,-14 3-2-16,-13 3-11 16,-13 1-9-16,-2 0-5 15,-9 3-54-15,-33 0-65 16,-15 0 0-16</inkml:trace>
  <inkml:trace contextRef="#ctx0" brushRef="#br0" timeOffset="22461.0282">18565 5453 94 0,'0'0'34'0,"0"0"-3"0,0 0 13 15,170-11-11-15,-107 5 0 16,8-2 2-16,0 1-3 16,-4 2-23-16,-9-2-5 15,-16 4-4-15,-7 0-21 16,-12 2-47-16,-8-1-111 16</inkml:trace>
  <inkml:trace contextRef="#ctx0" brushRef="#br0" timeOffset="28083.5324">14553 7031 289 0,'0'0'0'15,"0"0"-6"-15,0 0 6 16,0 0 10-16,0 0-9 16,0 0 5-16,0 0 5 15,-51-8 3-15,41 0-6 16,7 1 15-16,0-2-5 16,3-1-2-16,0 0 3 15,0 1-11-15,0 0 2 16,18 1-5-16,7-1-5 15,11-1 3-15,3 3-3 0,10 2 0 16,6 5 1-16,-1 0-1 16,-1 6-2-16,-11 10-3 15,-19 2 2-15,-23 4-1 16,-17 5-3-16,-43-1-10 16,-23 2 17-16,-8-1-11 15,3-2 9-15,8-2 1 16,9-6 2-16,9-4-3 15,14-8 2-15,15-3-15 16,14-2-15-16,14-3-22 16,5-8-8-16,0 0 10 15,24 0 13-15,15-1 20 16,3 5 15-16,7 0 2 16,2 2 36-16,7 1 22 0,3 4-9 15,-4 0-18 1,-1 0-18-16,-14 3 3 0,-9 3-1 15,-8 3-4-15,-11-1-5 16,-5 1-3-16,-5-1 1 16,-1-4-4-16,6-1-2 15,0-3-13-15,6 0-45 16,4-4-49-16</inkml:trace>
  <inkml:trace contextRef="#ctx0" brushRef="#br0" timeOffset="28458.0247">14951 6957 131 0,'0'0'214'0,"0"0"-214"15,0 0 0-15,0 0-7 16,0 0 6-16,0 0 2 16,117 21 1-16,-68-17 4 0,-7 0-5 15,1 1 1 1,-3-1-1-16,-2 1-1 16,-12 1 0-16,-2 2 1 0,-10-1 10 15,-10 3 6-15,-4-3 10 16,0 5-1-16,-13-1 0 15,-17 2-3-15,-6-2-12 16,-2 0-1-16,1-3-7 16,5-2-3-16,0-3-12 15,7-3-35-15,1 0-57 16,5-10-238-16</inkml:trace>
  <inkml:trace contextRef="#ctx0" brushRef="#br0" timeOffset="28715.0354">15214 6942 255 0,'0'0'103'16,"0"0"-102"-16,0 0 5 15,0 0 0-15,0 0-2 16,0 0-2-16,124-45 4 15,-95 33-6-15,1 0 0 16,-9 0-2-16,-9 4-2 16,-3 1 4-16,-5 3 0 15,-2 0-19-15,1 1-3 16,-3 0-15-16,0 0-25 16,0 2-72-16</inkml:trace>
  <inkml:trace contextRef="#ctx0" brushRef="#br0" timeOffset="39998.4579">15624 1819 513 0,'0'0'0'0,"0"0"0"16,0 0 7-16,0 0 5 0,0 0-6 15,0 0 7-15,0 0-13 16,-9-10-23 0,18 15-27-16,0 9 18 0,-2 5-22 15,-4 6-61-15,-3 4-132 16</inkml:trace>
  <inkml:trace contextRef="#ctx0" brushRef="#br0" timeOffset="40186.4701">15912 2256 292 0,'0'0'0'0,"0"0"1"15,0 0 11-15,0 0-6 16,0 0-6-16,0 0-24 16,50 0-9-16,-20-4-210 15</inkml:trace>
  <inkml:trace contextRef="#ctx0" brushRef="#br0" timeOffset="40908.3887">16580 1763 415 0,'0'0'0'0,"0"0"-37"15,0 0 37-15,0 70 4 16,18-29 2-16,7 8 4 15,-4 4-1-15,0 5-3 16,-6-5-2-16,-5-7-4 16,-5-12-3-16,-5-13 3 15,0-10 0-15,0-8 1 16,0-3 0-16,0-9 64 16,-15-13-48-16,-8-11-17 15,-2-4 0-15,0-10 0 16,4-2 2-16,8-10-2 15,-4-3 0-15,10-3 0 0,5-2 0 16,2 12 0 0,0 12 9-16,0 16 11 0,0 13-3 15,2 11-3-15,11 3-14 16,10 0-12-16,11 17 12 16,21 12 11-16,6 7-4 15,2 6-7-15,1 6 6 16,-6 1-6-16,-7 0-4 15,-18-9-12-15,-13-7-16 16,-12-15 20-16,-6-6-5 16,1-8 13-16,-3-4 4 15,0 0 5-15,0-16 9 0,0-8-14 16,0-7-20 0,0-7 4-16,7-5-8 0,11-7 5 15,4-1 2-15,6 5-41 16,-6 9 58-16,-6 16 5 15,-3 12 25-15,1 9-22 16,4 11-7-16,7 13 13 16,2 5 3-16,10 5 8 15,5-1-23-15,-3 3 3 16,-2 0-5-16,-4 0 0 16,-3-4-1-16,-10-4-18 15,-2-11-13-15,-7-6 15 16,-7-8-1-16,4-3 1 15,0 0 9-15,2-14-21 16,-1-3-183-16</inkml:trace>
  <inkml:trace contextRef="#ctx0" brushRef="#br0" timeOffset="41207.6622">17618 1891 44 0,'0'0'17'16,"0"0"-11"-16,84 53-3 15,-41-41 30-15,-1-9 11 16,7-3-15-16,-6 0 20 16,-5-11 18-16,-10-7-22 0,-10-6-5 15,-14-4-21 1,-4-3 2-16,0-3-15 0,-9 1-5 16,-16 1 15-16,-5 6-1 15,0 9 17-15,-1 7 16 16,-1 7-45-16,-3 3 3 15,-1 5-11-15,-1 14 5 16,8 3-14-16,20 3-2 16,9 0-39-16,0-3-4 15,21 1-3-15,18-6 11 16,16-5-38-16,6-7-4 16</inkml:trace>
  <inkml:trace contextRef="#ctx0" brushRef="#br0" timeOffset="41841.5577">18080 1777 293 0,'0'0'0'15,"0"0"2"-15,0 0 4 16,0 0 10-16,0 0 6 16,0 0-10-16,75 53-6 15,-63-45-1-15,-5-5-2 16,-5 0 2-16,-2-3 4 15,0 0 8-15,0 0 15 16,0-6 27-16,3-6-39 16,1-6-18-16,6-1-2 15,3-1 2-15,2 3-4 0,-2 3 2 16,-1 6-7 0,-3 4 6-16,0 4-1 0,1 0-8 15,4 4 7-15,7 7-8 16,1 4 6-16,9 1 10 15,1 0-7-15,4-2 2 16,-2-2-11-16,-1-2-3 16,-8-3-2-16,0-5-18 15,-7-2 1-15,-1 0 4 16,2-7-39-16,-7-6-13 16,-6-3-27-16,-6-1 108 15,3 0 52-15,-3-2-10 16,4 4 10-16,-4 5 8 15,0 3 4-15,0 5-18 16,0 2-46-16,0 6-4 0,0 11 4 16,0 8 1-16,0 8 3 15,9 3 2-15,21 8-1 16,12 5 1-16,21 4-3 16,13 3 0-16,-2-3-1 15,-4-6-2-15,-31-10 3 16,-24-7 5-16,-15-11 1 15,-10-4 13-15,-34-4 2 16,-18-8 15-16,-14-3-26 16,-11 0-10-16,8-9-3 15,8-8-43-15,11-5-1 16,15-10-8-16,12-6-15 0,15-8-30 16</inkml:trace>
  <inkml:trace contextRef="#ctx0" brushRef="#br0" timeOffset="42178.2004">19122 1709 212 0,'0'0'114'0,"0"0"-36"16,0 0 1-16,0 0-60 16,0 0-19-16,0 0 7 15,-38 24-1-15,16 1 1 0,13 0-3 16,6 1-4-1,3-4 0-15,0-3-11 0,20-5 2 16,6-4 5 0,7-6 4-16,13-4 20 0,1 0 13 15,3-14 7 1,-2-5-10-16,-12-3 17 0,-8-5-19 16,-14-1-20-16,-11-4 8 15,-3 1-16-15,-9 2-7 16,-23 5 6-16,1 4-4 15,-5 8-13-15,-2 5-22 16,0 4-24-16,4 3-3 16,1 8-32-16,8 4-67 15</inkml:trace>
  <inkml:trace contextRef="#ctx0" brushRef="#br0" timeOffset="42439.8006">19969 1518 434 0,'0'0'48'16,"0"0"-48"-16,0 0 12 16,0 0-12-16,-3 56 22 15,3-20 6-15,0 5-10 16,4-2-6-16,13-3-11 0,-4-4 6 15,-2-5-7 1,-7-6-12-16,-4-6-18 0,0-8-15 16,0-4-5-16,0-3-31 15,-15-5-44-15</inkml:trace>
  <inkml:trace contextRef="#ctx0" brushRef="#br0" timeOffset="42760.9315">19711 1387 232 0,'0'0'6'16,"149"-2"1"-16,-59 2 23 15,8 6 4-15,3 8 0 16,1 3-18-16,-8 6 3 15,-14 4-7-15,-20-1-6 16,-27 6-2-16,-30-2-1 16,-3 6 0-16,-41-2 18 15,-30-1 15-15,-18 1 2 16,-11-4-14-16,-4-2-10 16,9-6-7-16,18-2-7 15,11-6-19-15,20-4-14 16,13-7-21-16,15-3-43 15,18-5-66-15</inkml:trace>
  <inkml:trace contextRef="#ctx0" brushRef="#br0" timeOffset="43447.5176">20731 1409 283 0,'0'0'2'0,"0"46"44"0,0-14-5 16,0 7 7-1,0 6-10-15,3 5-16 0,-3-2-16 16,0-8 1-16,0-11-7 16,0-9 1-16,0-9-1 15,0-7 0-15,0-2 1 16,0-2 17-16,0 0 18 15,0 0 17-15,0-15-2 16,-11-4-49-16,1-6-2 16,0-8-2-16,5-8-19 15,5-8-8-15,0-4-6 16,12 0 9-16,21 7 8 16,2 7 12-16,1 13 6 15,2 6 2-15,1 10 0 16,2 3 3-16,0 4-3 15,1 2-2-15,1 1 0 16,-3 4 2-16,-1 12 1 0,-9 3-3 16,-11 2 1-1,-14 6-2-15,-5-1 3 0,-13 3 1 16,-28 0 9-16,-13 2-11 16,-14-4-1-16,2 2 2 15,11-7-2-15,10-2-1 16,18-6-4-16,11-4-2 15,11-4-8-15,5-3-12 16,0-2-24-16,10 1 11 16,28-2 28-16,15 0-3 0,7 0-10 15,6-5-1 1,-2 1 7-16,-3 1 17 0,-9 0 4 16,-8 3 10-16,-15 0 28 15,-15 2 4-15,-14 5-8 16,0 1-10-16,-24 4 21 15,-33 2 7-15,-22 3-4 16,-18 0-31-16,-6-2-3 16,-7 2-16-16,-6 0-23 15,-2 3-56-15,-3-3-95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588807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88255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341685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1173F-CF32-44DD-8969-0121FAB9B33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2052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D1173F-CF32-44DD-8969-0121FAB9B33E}"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131841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1173F-CF32-44DD-8969-0121FAB9B33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484139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1173F-CF32-44DD-8969-0121FAB9B33E}"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789093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1173F-CF32-44DD-8969-0121FAB9B33E}"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53197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1173F-CF32-44DD-8969-0121FAB9B33E}"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340336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D1173F-CF32-44DD-8969-0121FAB9B33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47734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D1173F-CF32-44DD-8969-0121FAB9B33E}"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25DB14-3304-40A0-AB5D-51EC30B0AE22}" type="slidenum">
              <a:rPr lang="en-US" smtClean="0"/>
              <a:t>‹#›</a:t>
            </a:fld>
            <a:endParaRPr lang="en-US"/>
          </a:p>
        </p:txBody>
      </p:sp>
    </p:spTree>
    <p:extLst>
      <p:ext uri="{BB962C8B-B14F-4D97-AF65-F5344CB8AC3E}">
        <p14:creationId xmlns:p14="http://schemas.microsoft.com/office/powerpoint/2010/main" val="280788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1173F-CF32-44DD-8969-0121FAB9B33E}" type="datetimeFigureOut">
              <a:rPr lang="en-US" smtClean="0"/>
              <a:t>11/16/2020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5DB14-3304-40A0-AB5D-51EC30B0AE22}" type="slidenum">
              <a:rPr lang="en-US" smtClean="0"/>
              <a:t>‹#›</a:t>
            </a:fld>
            <a:endParaRPr lang="en-US"/>
          </a:p>
        </p:txBody>
      </p:sp>
    </p:spTree>
    <p:extLst>
      <p:ext uri="{BB962C8B-B14F-4D97-AF65-F5344CB8AC3E}">
        <p14:creationId xmlns:p14="http://schemas.microsoft.com/office/powerpoint/2010/main" val="96417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docs.mongodb.com/manual/tutorial/" TargetMode="Externa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ocs.mongodb.com/manual/reference/glossary/#term-primary-key" TargetMode="External"/><Relationship Id="rId2" Type="http://schemas.openxmlformats.org/officeDocument/2006/relationships/hyperlink" Target="http://docs.mongodb.com/manual/reference/glossary/#term-id" TargetMode="Externa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14.xml"/><Relationship Id="rId4" Type="http://schemas.openxmlformats.org/officeDocument/2006/relationships/hyperlink" Target="http://docs.mongodb.com/manual/reference/glossary/#term-bson" TargetMode="External"/></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ongodb.com/manual/core/views/" TargetMode="External"/><Relationship Id="rId2" Type="http://schemas.openxmlformats.org/officeDocument/2006/relationships/hyperlink" Target="https://docs.mongodb.com/manual/core/databases-and-collections/#collections" TargetMode="Externa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customXml" Target="../ink/ink19.xml"/><Relationship Id="rId4" Type="http://schemas.openxmlformats.org/officeDocument/2006/relationships/hyperlink" Target="https://docs.mongodb.com/manual/core/materialized-views/" TargetMode="External"/></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core/databases-and-collections/#collections" TargetMode="External"/><Relationship Id="rId7" Type="http://schemas.openxmlformats.org/officeDocument/2006/relationships/image" Target="../media/image31.emf"/><Relationship Id="rId2" Type="http://schemas.openxmlformats.org/officeDocument/2006/relationships/hyperlink" Target="https://docs.mongodb.com/manual/core/document/#bson-document-format" TargetMode="External"/><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hyperlink" Target="https://docs.mongodb.com/manual/reference/method/db.collection.insertMany/#db.collection.insertMany" TargetMode="External"/><Relationship Id="rId4" Type="http://schemas.openxmlformats.org/officeDocument/2006/relationships/hyperlink" Target="https://docs.mongodb.com/manual/reference/method/db.collection.insertOne/#db.collection.insertOne" TargetMode="External"/></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hyperlink" Target="https://docs.mongodb.com/manual/core/document/#document-query-filter" TargetMode="Externa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1.emf"/></Relationships>
</file>

<file path=ppt/slides/_rels/slide31.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3.emf"/></Relationships>
</file>

<file path=ppt/slides/_rels/slide32.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33.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3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49.emf"/></Relationships>
</file>

<file path=ppt/slides/_rels/slide35.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1.emf"/></Relationships>
</file>

<file path=ppt/slides/_rels/slide36.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37.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5.emf"/></Relationships>
</file>

<file path=ppt/slides/_rels/slide3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7.emf"/></Relationships>
</file>

<file path=ppt/slides/_rels/slide39.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1.emf"/></Relationships>
</file>

<file path=ppt/slides/_rels/slide41.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3.emf"/></Relationships>
</file>

<file path=ppt/slides/_rels/slide4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5.emf"/></Relationships>
</file>

<file path=ppt/slides/_rels/slide43.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7.emf"/></Relationships>
</file>

<file path=ppt/slides/_rels/slide44.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mazon_Neptune" TargetMode="External"/><Relationship Id="rId2" Type="http://schemas.openxmlformats.org/officeDocument/2006/relationships/hyperlink" Target="https://en.wikipedia.org/wiki/AllegroGraph" TargetMode="Externa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NoSQL and MongoDB</a:t>
            </a:r>
            <a:endParaRPr lang="en-US" dirty="0"/>
          </a:p>
        </p:txBody>
      </p:sp>
      <p:sp>
        <p:nvSpPr>
          <p:cNvPr id="3" name="Subtitle 2"/>
          <p:cNvSpPr>
            <a:spLocks noGrp="1"/>
          </p:cNvSpPr>
          <p:nvPr>
            <p:ph type="subTitle" idx="1"/>
          </p:nvPr>
        </p:nvSpPr>
        <p:spPr/>
        <p:txBody>
          <a:bodyPr/>
          <a:lstStyle/>
          <a:p>
            <a:r>
              <a:rPr lang="en-US" dirty="0" smtClean="0">
                <a:hlinkClick r:id="rId2"/>
              </a:rPr>
              <a:t>Prepared by referencing the following</a:t>
            </a:r>
          </a:p>
          <a:p>
            <a:r>
              <a:rPr lang="en-US" dirty="0" smtClean="0">
                <a:hlinkClick r:id="rId2"/>
              </a:rPr>
              <a:t>https</a:t>
            </a:r>
            <a:r>
              <a:rPr lang="en-US" dirty="0">
                <a:hlinkClick r:id="rId2"/>
              </a:rPr>
              <a:t>://docs.mongodb.com/manual/tutorial/</a:t>
            </a:r>
            <a:endParaRPr lang="en-US"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392640" y="3328920"/>
              <a:ext cx="6483600" cy="1163520"/>
            </p14:xfrm>
          </p:contentPart>
        </mc:Choice>
        <mc:Fallback>
          <p:pic>
            <p:nvPicPr>
              <p:cNvPr id="4" name="Ink 3"/>
              <p:cNvPicPr/>
              <p:nvPr/>
            </p:nvPicPr>
            <p:blipFill>
              <a:blip r:embed="rId4"/>
              <a:stretch>
                <a:fillRect/>
              </a:stretch>
            </p:blipFill>
            <p:spPr>
              <a:xfrm>
                <a:off x="3387240" y="3322800"/>
                <a:ext cx="6494040" cy="1177200"/>
              </a:xfrm>
              <a:prstGeom prst="rect">
                <a:avLst/>
              </a:prstGeom>
            </p:spPr>
          </p:pic>
        </mc:Fallback>
      </mc:AlternateContent>
    </p:spTree>
    <p:extLst>
      <p:ext uri="{BB962C8B-B14F-4D97-AF65-F5344CB8AC3E}">
        <p14:creationId xmlns:p14="http://schemas.microsoft.com/office/powerpoint/2010/main" val="1076723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based</a:t>
            </a:r>
            <a:br>
              <a:rPr lang="en-US" dirty="0" smtClean="0"/>
            </a:br>
            <a:endParaRPr lang="en-US" dirty="0"/>
          </a:p>
        </p:txBody>
      </p:sp>
      <p:pic>
        <p:nvPicPr>
          <p:cNvPr id="4098" name="Picture 2" descr="https://www.guru99.com/images/1/101818_0537_NoSQLTutori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4312" y="2329656"/>
            <a:ext cx="41433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23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Document-oriented</a:t>
            </a:r>
            <a:br>
              <a:rPr lang="en-US" dirty="0" smtClean="0"/>
            </a:br>
            <a:endParaRPr lang="en-US" dirty="0"/>
          </a:p>
        </p:txBody>
      </p:sp>
      <p:pic>
        <p:nvPicPr>
          <p:cNvPr id="3074" name="Picture 2" descr="https://www.guru99.com/images/1/101818_0537_NoSQLTutori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7773" y="1163781"/>
            <a:ext cx="6943725" cy="318654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594520" y="480600"/>
              <a:ext cx="5070960" cy="3172680"/>
            </p14:xfrm>
          </p:contentPart>
        </mc:Choice>
        <mc:Fallback>
          <p:pic>
            <p:nvPicPr>
              <p:cNvPr id="3" name="Ink 2"/>
              <p:cNvPicPr/>
              <p:nvPr/>
            </p:nvPicPr>
            <p:blipFill>
              <a:blip r:embed="rId4"/>
              <a:stretch>
                <a:fillRect/>
              </a:stretch>
            </p:blipFill>
            <p:spPr>
              <a:xfrm>
                <a:off x="2588400" y="474480"/>
                <a:ext cx="5082840" cy="3183120"/>
              </a:xfrm>
              <a:prstGeom prst="rect">
                <a:avLst/>
              </a:prstGeom>
            </p:spPr>
          </p:pic>
        </mc:Fallback>
      </mc:AlternateContent>
    </p:spTree>
    <p:extLst>
      <p:ext uri="{BB962C8B-B14F-4D97-AF65-F5344CB8AC3E}">
        <p14:creationId xmlns:p14="http://schemas.microsoft.com/office/powerpoint/2010/main" val="628279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75165" y="720436"/>
            <a:ext cx="6611648" cy="543350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28360" y="2262600"/>
              <a:ext cx="657000" cy="347040"/>
            </p14:xfrm>
          </p:contentPart>
        </mc:Choice>
        <mc:Fallback>
          <p:pic>
            <p:nvPicPr>
              <p:cNvPr id="3" name="Ink 2"/>
              <p:cNvPicPr/>
              <p:nvPr/>
            </p:nvPicPr>
            <p:blipFill>
              <a:blip r:embed="rId4"/>
              <a:stretch>
                <a:fillRect/>
              </a:stretch>
            </p:blipFill>
            <p:spPr>
              <a:xfrm>
                <a:off x="823680" y="2255760"/>
                <a:ext cx="668160" cy="359280"/>
              </a:xfrm>
              <a:prstGeom prst="rect">
                <a:avLst/>
              </a:prstGeom>
            </p:spPr>
          </p:pic>
        </mc:Fallback>
      </mc:AlternateContent>
    </p:spTree>
    <p:extLst>
      <p:ext uri="{BB962C8B-B14F-4D97-AF65-F5344CB8AC3E}">
        <p14:creationId xmlns:p14="http://schemas.microsoft.com/office/powerpoint/2010/main" val="828828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6982" y="193964"/>
            <a:ext cx="12095018" cy="5982999"/>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085040" y="571320"/>
              <a:ext cx="11108520" cy="6046920"/>
            </p14:xfrm>
          </p:contentPart>
        </mc:Choice>
        <mc:Fallback>
          <p:pic>
            <p:nvPicPr>
              <p:cNvPr id="3" name="Ink 2"/>
              <p:cNvPicPr/>
              <p:nvPr/>
            </p:nvPicPr>
            <p:blipFill>
              <a:blip r:embed="rId4"/>
              <a:stretch>
                <a:fillRect/>
              </a:stretch>
            </p:blipFill>
            <p:spPr>
              <a:xfrm>
                <a:off x="1080000" y="565920"/>
                <a:ext cx="11120040" cy="6059880"/>
              </a:xfrm>
              <a:prstGeom prst="rect">
                <a:avLst/>
              </a:prstGeom>
            </p:spPr>
          </p:pic>
        </mc:Fallback>
      </mc:AlternateContent>
    </p:spTree>
    <p:extLst>
      <p:ext uri="{BB962C8B-B14F-4D97-AF65-F5344CB8AC3E}">
        <p14:creationId xmlns:p14="http://schemas.microsoft.com/office/powerpoint/2010/main" val="41244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a:t>Advantages of NoSQL:</a:t>
            </a:r>
            <a:r>
              <a:rPr lang="en-US" dirty="0"/>
              <a:t/>
            </a:r>
            <a:br>
              <a:rPr lang="en-US" dirty="0"/>
            </a:br>
            <a:r>
              <a:rPr lang="en-US" dirty="0"/>
              <a:t>There are many advantages of working with NoSQL databases such as MongoDB and Cassandra. The main advantages are high scalability and high availability.</a:t>
            </a:r>
          </a:p>
          <a:p>
            <a:pPr fontAlgn="base"/>
            <a:r>
              <a:rPr lang="en-US" b="1" dirty="0"/>
              <a:t>High scalability –</a:t>
            </a:r>
            <a:r>
              <a:rPr lang="en-US" dirty="0"/>
              <a:t/>
            </a:r>
            <a:br>
              <a:rPr lang="en-US" dirty="0"/>
            </a:br>
            <a:r>
              <a:rPr lang="en-US" dirty="0"/>
              <a:t>NoSQL database use </a:t>
            </a:r>
            <a:r>
              <a:rPr lang="en-US" dirty="0" err="1"/>
              <a:t>sharding</a:t>
            </a:r>
            <a:r>
              <a:rPr lang="en-US" dirty="0"/>
              <a:t> for horizontal scaling. Partitioning of data and placing it on multiple machines in such a way that the order of the data is preserved is </a:t>
            </a:r>
            <a:r>
              <a:rPr lang="en-US" dirty="0" err="1"/>
              <a:t>sharding</a:t>
            </a:r>
            <a:r>
              <a:rPr lang="en-US" dirty="0"/>
              <a:t>. Vertical scaling means adding more resources to the existing machine whereas horizontal scaling means adding more machines to handle the data. Vertical scaling is not that easy to implement but horizontal scaling is easy to implement. Examples of horizontal scaling databases are MongoDB, Cassandra etc. NoSQL can handle huge amount of data because of scalability, as the data grows NoSQL scale itself to handle that data in efficient manner.</a:t>
            </a:r>
          </a:p>
          <a:p>
            <a:pPr fontAlgn="base"/>
            <a:r>
              <a:rPr lang="en-US" b="1" dirty="0"/>
              <a:t>High availability –</a:t>
            </a:r>
            <a:r>
              <a:rPr lang="en-US" dirty="0"/>
              <a:t/>
            </a:r>
            <a:br>
              <a:rPr lang="en-US" dirty="0"/>
            </a:br>
            <a:r>
              <a:rPr lang="en-US" dirty="0"/>
              <a:t>Auto replication feature in NoSQL databases makes it highly available because in case of any failure data replicates itself to the previous consistent state.</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17440" y="2540520"/>
              <a:ext cx="2353680" cy="2374200"/>
            </p14:xfrm>
          </p:contentPart>
        </mc:Choice>
        <mc:Fallback>
          <p:pic>
            <p:nvPicPr>
              <p:cNvPr id="4" name="Ink 3"/>
              <p:cNvPicPr/>
              <p:nvPr/>
            </p:nvPicPr>
            <p:blipFill>
              <a:blip r:embed="rId3"/>
              <a:stretch>
                <a:fillRect/>
              </a:stretch>
            </p:blipFill>
            <p:spPr>
              <a:xfrm>
                <a:off x="1110960" y="2534040"/>
                <a:ext cx="2366640" cy="2386800"/>
              </a:xfrm>
              <a:prstGeom prst="rect">
                <a:avLst/>
              </a:prstGeom>
            </p:spPr>
          </p:pic>
        </mc:Fallback>
      </mc:AlternateContent>
    </p:spTree>
    <p:extLst>
      <p:ext uri="{BB962C8B-B14F-4D97-AF65-F5344CB8AC3E}">
        <p14:creationId xmlns:p14="http://schemas.microsoft.com/office/powerpoint/2010/main" val="1699621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normAutofit fontScale="70000" lnSpcReduction="20000"/>
          </a:bodyPr>
          <a:lstStyle/>
          <a:p>
            <a:pPr fontAlgn="base"/>
            <a:r>
              <a:rPr lang="en-US" b="1" dirty="0"/>
              <a:t>Disadvantages of NoSQL:</a:t>
            </a:r>
            <a:r>
              <a:rPr lang="en-US" dirty="0"/>
              <a:t/>
            </a:r>
            <a:br>
              <a:rPr lang="en-US" dirty="0"/>
            </a:br>
            <a:r>
              <a:rPr lang="en-US" dirty="0"/>
              <a:t>NoSQL has the following disadvantages.</a:t>
            </a:r>
          </a:p>
          <a:p>
            <a:pPr fontAlgn="base"/>
            <a:r>
              <a:rPr lang="en-US" b="1" dirty="0"/>
              <a:t>Narrow focus –</a:t>
            </a:r>
            <a:r>
              <a:rPr lang="en-US" dirty="0"/>
              <a:t/>
            </a:r>
            <a:br>
              <a:rPr lang="en-US" dirty="0"/>
            </a:br>
            <a:r>
              <a:rPr lang="en-US" dirty="0"/>
              <a:t>NoSQL databases have very narrow focus as it is mainly designed for storage but it provides very little functionality. Relational databases are a better choice in the field of Transaction Management than NoSQL.</a:t>
            </a:r>
          </a:p>
          <a:p>
            <a:pPr fontAlgn="base"/>
            <a:r>
              <a:rPr lang="en-US" b="1" dirty="0"/>
              <a:t>Open-source –</a:t>
            </a:r>
            <a:r>
              <a:rPr lang="en-US" dirty="0"/>
              <a:t/>
            </a:r>
            <a:br>
              <a:rPr lang="en-US" dirty="0"/>
            </a:br>
            <a:r>
              <a:rPr lang="en-US" dirty="0"/>
              <a:t>NoSQL is open-source database. There is no reliable standard for NoSQL yet. In other words two database systems are likely to be unequal.</a:t>
            </a:r>
          </a:p>
          <a:p>
            <a:pPr fontAlgn="base"/>
            <a:r>
              <a:rPr lang="en-US" b="1" dirty="0"/>
              <a:t>Management challenge –</a:t>
            </a:r>
            <a:r>
              <a:rPr lang="en-US" dirty="0"/>
              <a:t/>
            </a:r>
            <a:br>
              <a:rPr lang="en-US" dirty="0"/>
            </a:br>
            <a:r>
              <a:rPr lang="en-US" dirty="0"/>
              <a:t>The purpose of big data tools is to make management of a large amount of data as simple as possible. But it is not so easy. Data management in NoSQL is much more complex than a relational database. NoSQL, in particular, has a reputation for being challenging to install and even more hectic to manage on a daily basis.</a:t>
            </a:r>
          </a:p>
          <a:p>
            <a:pPr fontAlgn="base"/>
            <a:r>
              <a:rPr lang="en-US" b="1" dirty="0"/>
              <a:t>GUI is not available –</a:t>
            </a:r>
            <a:r>
              <a:rPr lang="en-US" dirty="0"/>
              <a:t/>
            </a:r>
            <a:br>
              <a:rPr lang="en-US" dirty="0"/>
            </a:br>
            <a:r>
              <a:rPr lang="en-US" dirty="0"/>
              <a:t>GUI mode tools to access the database is not flexibly available in the market.</a:t>
            </a:r>
          </a:p>
          <a:p>
            <a:pPr fontAlgn="base"/>
            <a:r>
              <a:rPr lang="en-US" b="1" dirty="0"/>
              <a:t>Backup –</a:t>
            </a:r>
            <a:r>
              <a:rPr lang="en-US" dirty="0"/>
              <a:t/>
            </a:r>
            <a:br>
              <a:rPr lang="en-US" dirty="0"/>
            </a:br>
            <a:r>
              <a:rPr lang="en-US" dirty="0"/>
              <a:t>Backup is a great weak point for some NoSQL databases like MongoDB. MongoDB has no approach for the backup of data in a consistent manner.</a:t>
            </a:r>
          </a:p>
          <a:p>
            <a:pPr fontAlgn="base"/>
            <a:r>
              <a:rPr lang="en-US" b="1" dirty="0"/>
              <a:t>Large document size –</a:t>
            </a:r>
            <a:r>
              <a:rPr lang="en-US" dirty="0"/>
              <a:t/>
            </a:r>
            <a:br>
              <a:rPr lang="en-US" dirty="0"/>
            </a:br>
            <a:r>
              <a:rPr lang="en-US" dirty="0"/>
              <a:t>Some database systems like MongoDB and </a:t>
            </a:r>
            <a:r>
              <a:rPr lang="en-US" dirty="0" err="1"/>
              <a:t>CouchDB</a:t>
            </a:r>
            <a:r>
              <a:rPr lang="en-US" dirty="0"/>
              <a:t> store data in JSON format. Which means that documents are quite large (</a:t>
            </a:r>
            <a:r>
              <a:rPr lang="en-US" dirty="0" err="1"/>
              <a:t>BigData</a:t>
            </a:r>
            <a:r>
              <a:rPr lang="en-US" dirty="0"/>
              <a:t>, network bandwidth, speed), and having descriptive key names actually hurts, since they increase the document size.</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87680" y="1866600"/>
              <a:ext cx="1965600" cy="320040"/>
            </p14:xfrm>
          </p:contentPart>
        </mc:Choice>
        <mc:Fallback>
          <p:pic>
            <p:nvPicPr>
              <p:cNvPr id="2" name="Ink 1"/>
              <p:cNvPicPr/>
              <p:nvPr/>
            </p:nvPicPr>
            <p:blipFill>
              <a:blip r:embed="rId3"/>
              <a:stretch>
                <a:fillRect/>
              </a:stretch>
            </p:blipFill>
            <p:spPr>
              <a:xfrm>
                <a:off x="781560" y="1860840"/>
                <a:ext cx="1977840" cy="331560"/>
              </a:xfrm>
              <a:prstGeom prst="rect">
                <a:avLst/>
              </a:prstGeom>
            </p:spPr>
          </p:pic>
        </mc:Fallback>
      </mc:AlternateContent>
    </p:spTree>
    <p:extLst>
      <p:ext uri="{BB962C8B-B14F-4D97-AF65-F5344CB8AC3E}">
        <p14:creationId xmlns:p14="http://schemas.microsoft.com/office/powerpoint/2010/main" val="346216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fontScale="90000"/>
          </a:bodyPr>
          <a:lstStyle/>
          <a:p>
            <a:r>
              <a:rPr lang="en-US" dirty="0"/>
              <a:t>Introduction to MongoDB</a:t>
            </a:r>
            <a:br>
              <a:rPr lang="en-US" dirty="0"/>
            </a:br>
            <a:endParaRPr lang="en-US" dirty="0"/>
          </a:p>
        </p:txBody>
      </p:sp>
      <p:sp>
        <p:nvSpPr>
          <p:cNvPr id="4" name="Content Placeholder 3"/>
          <p:cNvSpPr txBox="1">
            <a:spLocks noGrp="1"/>
          </p:cNvSpPr>
          <p:nvPr>
            <p:ph idx="1"/>
          </p:nvPr>
        </p:nvSpPr>
        <p:spPr>
          <a:xfrm>
            <a:off x="571500" y="1381125"/>
            <a:ext cx="10515600" cy="3853363"/>
          </a:xfrm>
          <a:prstGeom prst="rect">
            <a:avLst/>
          </a:prstGeom>
          <a:noFill/>
        </p:spPr>
        <p:txBody>
          <a:bodyPr wrap="square" rtlCol="0">
            <a:spAutoFit/>
          </a:bodyPr>
          <a:lstStyle/>
          <a:p>
            <a:r>
              <a:rPr lang="en-US" sz="2400" b="1" dirty="0"/>
              <a:t>MongoDB</a:t>
            </a:r>
            <a:r>
              <a:rPr lang="en-US" sz="2400" dirty="0"/>
              <a:t> is a cross-platform </a:t>
            </a:r>
            <a:r>
              <a:rPr lang="en-US" sz="2400" dirty="0" smtClean="0"/>
              <a:t>open-source </a:t>
            </a:r>
            <a:r>
              <a:rPr lang="en-US" sz="2400" dirty="0" smtClean="0">
                <a:solidFill>
                  <a:srgbClr val="FF0000"/>
                </a:solidFill>
              </a:rPr>
              <a:t>document-oriented</a:t>
            </a:r>
            <a:r>
              <a:rPr lang="en-US" sz="2400" dirty="0">
                <a:solidFill>
                  <a:srgbClr val="FF0000"/>
                </a:solidFill>
              </a:rPr>
              <a:t> </a:t>
            </a:r>
            <a:r>
              <a:rPr lang="en-US" sz="2400" b="1" dirty="0"/>
              <a:t>database</a:t>
            </a:r>
            <a:r>
              <a:rPr lang="en-US" sz="2400" dirty="0"/>
              <a:t> </a:t>
            </a:r>
            <a:r>
              <a:rPr lang="en-US" sz="2400" dirty="0" smtClean="0"/>
              <a:t>program</a:t>
            </a:r>
          </a:p>
          <a:p>
            <a:r>
              <a:rPr lang="en-US" sz="2400" b="1" dirty="0" smtClean="0"/>
              <a:t>MongoDB  </a:t>
            </a:r>
            <a:r>
              <a:rPr lang="en-US" sz="2400" dirty="0" smtClean="0"/>
              <a:t>database's has the ability </a:t>
            </a:r>
            <a:r>
              <a:rPr lang="en-US" sz="2400" dirty="0"/>
              <a:t>to scale up with ease and hold very large </a:t>
            </a:r>
            <a:r>
              <a:rPr lang="en-US" sz="2400" dirty="0" smtClean="0"/>
              <a:t> amounts </a:t>
            </a:r>
            <a:r>
              <a:rPr lang="en-US" sz="2400" dirty="0"/>
              <a:t>of data. </a:t>
            </a:r>
            <a:endParaRPr lang="en-US" sz="2400" dirty="0" smtClean="0"/>
          </a:p>
          <a:p>
            <a:r>
              <a:rPr lang="en-US" sz="2400" b="1" dirty="0" smtClean="0"/>
              <a:t>MongoDB</a:t>
            </a:r>
            <a:r>
              <a:rPr lang="en-US" sz="2400" dirty="0"/>
              <a:t> stores documents in collections within databases</a:t>
            </a:r>
            <a:r>
              <a:rPr lang="en-US" sz="2400" dirty="0" smtClean="0"/>
              <a:t>. </a:t>
            </a:r>
          </a:p>
          <a:p>
            <a:r>
              <a:rPr lang="en-US" sz="2400" b="1" dirty="0" smtClean="0"/>
              <a:t>MongoDB</a:t>
            </a:r>
            <a:r>
              <a:rPr lang="en-US" sz="2400" dirty="0"/>
              <a:t> uses JSON-like </a:t>
            </a:r>
            <a:r>
              <a:rPr lang="en-US" sz="2400" dirty="0" smtClean="0"/>
              <a:t>documents</a:t>
            </a:r>
          </a:p>
          <a:p>
            <a:r>
              <a:rPr lang="en-US" sz="2400" dirty="0" smtClean="0"/>
              <a:t>In </a:t>
            </a:r>
            <a:r>
              <a:rPr lang="en-US" sz="2400" dirty="0"/>
              <a:t>MongoDB, each document stored in a collection requires a unique </a:t>
            </a:r>
            <a:r>
              <a:rPr lang="en-US" sz="2400" dirty="0">
                <a:hlinkClick r:id="rId2"/>
              </a:rPr>
              <a:t>_id</a:t>
            </a:r>
            <a:r>
              <a:rPr lang="en-US" sz="2400" dirty="0"/>
              <a:t> field that acts as a </a:t>
            </a:r>
            <a:r>
              <a:rPr lang="en-US" sz="2400" dirty="0">
                <a:hlinkClick r:id="rId3"/>
              </a:rPr>
              <a:t>primary key</a:t>
            </a:r>
            <a:r>
              <a:rPr lang="en-US" sz="2400" dirty="0" smtClean="0"/>
              <a:t>.</a:t>
            </a:r>
          </a:p>
          <a:p>
            <a:r>
              <a:rPr lang="en-US" sz="2400" dirty="0">
                <a:hlinkClick r:id="rId4"/>
              </a:rPr>
              <a:t>BSON</a:t>
            </a:r>
            <a:r>
              <a:rPr lang="en-US" sz="2400" dirty="0"/>
              <a:t> is a binary serialization format used to store </a:t>
            </a:r>
            <a:r>
              <a:rPr lang="en-US" sz="2400" dirty="0" smtClean="0"/>
              <a:t>documents on MongoDB</a:t>
            </a:r>
          </a:p>
          <a:p>
            <a:endParaRPr lang="en-US" sz="2400" dirty="0"/>
          </a:p>
        </p:txBody>
      </p:sp>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096280" y="1772280"/>
              <a:ext cx="7553880" cy="2222640"/>
            </p14:xfrm>
          </p:contentPart>
        </mc:Choice>
        <mc:Fallback>
          <p:pic>
            <p:nvPicPr>
              <p:cNvPr id="3" name="Ink 2"/>
              <p:cNvPicPr/>
              <p:nvPr/>
            </p:nvPicPr>
            <p:blipFill>
              <a:blip r:embed="rId6"/>
              <a:stretch>
                <a:fillRect/>
              </a:stretch>
            </p:blipFill>
            <p:spPr>
              <a:xfrm>
                <a:off x="2091600" y="1766880"/>
                <a:ext cx="7563600" cy="2233800"/>
              </a:xfrm>
              <a:prstGeom prst="rect">
                <a:avLst/>
              </a:prstGeom>
            </p:spPr>
          </p:pic>
        </mc:Fallback>
      </mc:AlternateContent>
    </p:spTree>
    <p:extLst>
      <p:ext uri="{BB962C8B-B14F-4D97-AF65-F5344CB8AC3E}">
        <p14:creationId xmlns:p14="http://schemas.microsoft.com/office/powerpoint/2010/main" val="3531033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to MongoDB Mapping Char</a:t>
            </a:r>
          </a:p>
        </p:txBody>
      </p:sp>
      <p:pic>
        <p:nvPicPr>
          <p:cNvPr id="5" name="Picture 4"/>
          <p:cNvPicPr>
            <a:picLocks noChangeAspect="1"/>
          </p:cNvPicPr>
          <p:nvPr/>
        </p:nvPicPr>
        <p:blipFill>
          <a:blip r:embed="rId2"/>
          <a:stretch>
            <a:fillRect/>
          </a:stretch>
        </p:blipFill>
        <p:spPr>
          <a:xfrm>
            <a:off x="665019" y="1417854"/>
            <a:ext cx="10321636" cy="516688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79880" y="1391760"/>
              <a:ext cx="7646760" cy="4831200"/>
            </p14:xfrm>
          </p:contentPart>
        </mc:Choice>
        <mc:Fallback>
          <p:pic>
            <p:nvPicPr>
              <p:cNvPr id="3" name="Ink 2"/>
              <p:cNvPicPr/>
              <p:nvPr/>
            </p:nvPicPr>
            <p:blipFill>
              <a:blip r:embed="rId4"/>
              <a:stretch>
                <a:fillRect/>
              </a:stretch>
            </p:blipFill>
            <p:spPr>
              <a:xfrm>
                <a:off x="474840" y="1386720"/>
                <a:ext cx="7657560" cy="4840560"/>
              </a:xfrm>
              <a:prstGeom prst="rect">
                <a:avLst/>
              </a:prstGeom>
            </p:spPr>
          </p:pic>
        </mc:Fallback>
      </mc:AlternateContent>
    </p:spTree>
    <p:extLst>
      <p:ext uri="{BB962C8B-B14F-4D97-AF65-F5344CB8AC3E}">
        <p14:creationId xmlns:p14="http://schemas.microsoft.com/office/powerpoint/2010/main" val="1742840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executables</a:t>
            </a:r>
            <a:endParaRPr lang="en-US" dirty="0"/>
          </a:p>
        </p:txBody>
      </p:sp>
      <p:pic>
        <p:nvPicPr>
          <p:cNvPr id="5" name="Picture 4"/>
          <p:cNvPicPr>
            <a:picLocks noChangeAspect="1"/>
          </p:cNvPicPr>
          <p:nvPr/>
        </p:nvPicPr>
        <p:blipFill>
          <a:blip r:embed="rId2"/>
          <a:stretch>
            <a:fillRect/>
          </a:stretch>
        </p:blipFill>
        <p:spPr>
          <a:xfrm>
            <a:off x="1163782" y="2237076"/>
            <a:ext cx="9074727" cy="306921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100320" y="3400200"/>
              <a:ext cx="1378080" cy="1461960"/>
            </p14:xfrm>
          </p:contentPart>
        </mc:Choice>
        <mc:Fallback>
          <p:pic>
            <p:nvPicPr>
              <p:cNvPr id="3" name="Ink 2"/>
              <p:cNvPicPr/>
              <p:nvPr/>
            </p:nvPicPr>
            <p:blipFill>
              <a:blip r:embed="rId4"/>
              <a:stretch>
                <a:fillRect/>
              </a:stretch>
            </p:blipFill>
            <p:spPr>
              <a:xfrm>
                <a:off x="3095640" y="3394440"/>
                <a:ext cx="1388520" cy="1473120"/>
              </a:xfrm>
              <a:prstGeom prst="rect">
                <a:avLst/>
              </a:prstGeom>
            </p:spPr>
          </p:pic>
        </mc:Fallback>
      </mc:AlternateContent>
    </p:spTree>
    <p:extLst>
      <p:ext uri="{BB962C8B-B14F-4D97-AF65-F5344CB8AC3E}">
        <p14:creationId xmlns:p14="http://schemas.microsoft.com/office/powerpoint/2010/main" val="1445886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Document Database</a:t>
            </a:r>
          </a:p>
          <a:p>
            <a:r>
              <a:rPr lang="en-US" dirty="0"/>
              <a:t>A record in MongoDB is a document, which is a data structure composed of field and value pairs. MongoDB documents are similar to JSON objects. The values of fields may include other documents, arrays, and arrays of </a:t>
            </a:r>
            <a:r>
              <a:rPr lang="en-US" dirty="0" smtClean="0"/>
              <a:t>documents</a:t>
            </a:r>
          </a:p>
          <a:p>
            <a:endParaRPr lang="en-US" dirty="0"/>
          </a:p>
          <a:p>
            <a:endParaRPr lang="en-US" dirty="0"/>
          </a:p>
        </p:txBody>
      </p:sp>
      <p:pic>
        <p:nvPicPr>
          <p:cNvPr id="8" name="Picture 7"/>
          <p:cNvPicPr>
            <a:picLocks noChangeAspect="1"/>
          </p:cNvPicPr>
          <p:nvPr/>
        </p:nvPicPr>
        <p:blipFill>
          <a:blip r:embed="rId2"/>
          <a:stretch>
            <a:fillRect/>
          </a:stretch>
        </p:blipFill>
        <p:spPr>
          <a:xfrm>
            <a:off x="2071687" y="4152900"/>
            <a:ext cx="5648325" cy="169545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305360" y="2684520"/>
              <a:ext cx="8334000" cy="2156040"/>
            </p14:xfrm>
          </p:contentPart>
        </mc:Choice>
        <mc:Fallback>
          <p:pic>
            <p:nvPicPr>
              <p:cNvPr id="4" name="Ink 3"/>
              <p:cNvPicPr/>
              <p:nvPr/>
            </p:nvPicPr>
            <p:blipFill>
              <a:blip r:embed="rId4"/>
              <a:stretch>
                <a:fillRect/>
              </a:stretch>
            </p:blipFill>
            <p:spPr>
              <a:xfrm>
                <a:off x="1299600" y="2678040"/>
                <a:ext cx="8346240" cy="2167560"/>
              </a:xfrm>
              <a:prstGeom prst="rect">
                <a:avLst/>
              </a:prstGeom>
            </p:spPr>
          </p:pic>
        </mc:Fallback>
      </mc:AlternateContent>
    </p:spTree>
    <p:extLst>
      <p:ext uri="{BB962C8B-B14F-4D97-AF65-F5344CB8AC3E}">
        <p14:creationId xmlns:p14="http://schemas.microsoft.com/office/powerpoint/2010/main" val="187007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database Management System provides the mechanism to store and retrieve the data. There are different kinds of database Management Systems:</a:t>
            </a:r>
            <a:r>
              <a:rPr lang="en-US" dirty="0" smtClean="0"/>
              <a:t/>
            </a:r>
            <a:br>
              <a:rPr lang="en-US" dirty="0" smtClean="0"/>
            </a:br>
            <a:r>
              <a:rPr lang="en-US" dirty="0"/>
              <a:t>1. RDBMS (Relational Database Management Systems)</a:t>
            </a:r>
            <a:r>
              <a:rPr lang="en-US" dirty="0" smtClean="0"/>
              <a:t/>
            </a:r>
            <a:br>
              <a:rPr lang="en-US" dirty="0" smtClean="0"/>
            </a:br>
            <a:r>
              <a:rPr lang="en-US" dirty="0"/>
              <a:t>2. OLAP (Online Analytical Processing)</a:t>
            </a:r>
            <a:r>
              <a:rPr lang="en-US" dirty="0" smtClean="0"/>
              <a:t/>
            </a:r>
            <a:br>
              <a:rPr lang="en-US" dirty="0" smtClean="0"/>
            </a:br>
            <a:r>
              <a:rPr lang="en-US" dirty="0"/>
              <a:t>3. NoSQL (Not only SQL)</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60080" y="2196360"/>
              <a:ext cx="2442960" cy="2012040"/>
            </p14:xfrm>
          </p:contentPart>
        </mc:Choice>
        <mc:Fallback>
          <p:pic>
            <p:nvPicPr>
              <p:cNvPr id="4" name="Ink 3"/>
              <p:cNvPicPr/>
              <p:nvPr/>
            </p:nvPicPr>
            <p:blipFill>
              <a:blip r:embed="rId3"/>
              <a:stretch>
                <a:fillRect/>
              </a:stretch>
            </p:blipFill>
            <p:spPr>
              <a:xfrm>
                <a:off x="1353960" y="2190960"/>
                <a:ext cx="2453760" cy="2023200"/>
              </a:xfrm>
              <a:prstGeom prst="rect">
                <a:avLst/>
              </a:prstGeom>
            </p:spPr>
          </p:pic>
        </mc:Fallback>
      </mc:AlternateContent>
    </p:spTree>
    <p:extLst>
      <p:ext uri="{BB962C8B-B14F-4D97-AF65-F5344CB8AC3E}">
        <p14:creationId xmlns:p14="http://schemas.microsoft.com/office/powerpoint/2010/main" val="2280984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advantages of using documents are:</a:t>
            </a:r>
          </a:p>
          <a:p>
            <a:r>
              <a:rPr lang="en-US" dirty="0"/>
              <a:t>Documents (i.e. objects) correspond to native data types in many programming languages.</a:t>
            </a:r>
          </a:p>
          <a:p>
            <a:r>
              <a:rPr lang="en-US" dirty="0"/>
              <a:t>Embedded documents and arrays reduce need for expensive joins.</a:t>
            </a:r>
          </a:p>
          <a:p>
            <a:r>
              <a:rPr lang="en-US" dirty="0"/>
              <a:t>Dynamic schema supports fluent polymorphism.</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71160" y="2693160"/>
              <a:ext cx="8827920" cy="1027800"/>
            </p14:xfrm>
          </p:contentPart>
        </mc:Choice>
        <mc:Fallback>
          <p:pic>
            <p:nvPicPr>
              <p:cNvPr id="4" name="Ink 3"/>
              <p:cNvPicPr/>
              <p:nvPr/>
            </p:nvPicPr>
            <p:blipFill>
              <a:blip r:embed="rId3"/>
              <a:stretch>
                <a:fillRect/>
              </a:stretch>
            </p:blipFill>
            <p:spPr>
              <a:xfrm>
                <a:off x="2166480" y="2686320"/>
                <a:ext cx="8839440" cy="1038960"/>
              </a:xfrm>
              <a:prstGeom prst="rect">
                <a:avLst/>
              </a:prstGeom>
            </p:spPr>
          </p:pic>
        </mc:Fallback>
      </mc:AlternateContent>
    </p:spTree>
    <p:extLst>
      <p:ext uri="{BB962C8B-B14F-4D97-AF65-F5344CB8AC3E}">
        <p14:creationId xmlns:p14="http://schemas.microsoft.com/office/powerpoint/2010/main" val="74645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Collections/Views/On-Demand Materialized Views</a:t>
            </a:r>
          </a:p>
          <a:p>
            <a:r>
              <a:rPr lang="en-US" dirty="0"/>
              <a:t>MongoDB stores documents in </a:t>
            </a:r>
            <a:r>
              <a:rPr lang="en-US" dirty="0">
                <a:hlinkClick r:id="rId2"/>
              </a:rPr>
              <a:t>collections</a:t>
            </a:r>
            <a:r>
              <a:rPr lang="en-US" dirty="0"/>
              <a:t>. Collections are analogous to tables in relational databases.</a:t>
            </a:r>
          </a:p>
          <a:p>
            <a:r>
              <a:rPr lang="en-US" dirty="0"/>
              <a:t>In addition to collections, MongoDB supports:</a:t>
            </a:r>
          </a:p>
          <a:p>
            <a:r>
              <a:rPr lang="en-US" dirty="0"/>
              <a:t>Read-only </a:t>
            </a:r>
            <a:r>
              <a:rPr lang="en-US" dirty="0">
                <a:hlinkClick r:id="rId3"/>
              </a:rPr>
              <a:t>Views</a:t>
            </a:r>
            <a:r>
              <a:rPr lang="en-US" dirty="0"/>
              <a:t> (Starting in MongoDB 3.4)</a:t>
            </a:r>
          </a:p>
          <a:p>
            <a:r>
              <a:rPr lang="en-US" dirty="0">
                <a:hlinkClick r:id="rId4"/>
              </a:rPr>
              <a:t>On-Demand Materialized Views</a:t>
            </a:r>
            <a:r>
              <a:rPr lang="en-US" dirty="0"/>
              <a:t> (Starting in MongoDB 4.2).</a:t>
            </a:r>
          </a:p>
          <a:p>
            <a:endParaRPr lang="en-US" dirty="0"/>
          </a:p>
        </p:txBody>
      </p:sp>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1787400" y="3061080"/>
              <a:ext cx="686160" cy="148680"/>
            </p14:xfrm>
          </p:contentPart>
        </mc:Choice>
        <mc:Fallback>
          <p:pic>
            <p:nvPicPr>
              <p:cNvPr id="4" name="Ink 3"/>
              <p:cNvPicPr/>
              <p:nvPr/>
            </p:nvPicPr>
            <p:blipFill>
              <a:blip r:embed="rId6"/>
              <a:stretch>
                <a:fillRect/>
              </a:stretch>
            </p:blipFill>
            <p:spPr>
              <a:xfrm>
                <a:off x="1782360" y="3055320"/>
                <a:ext cx="696960" cy="159120"/>
              </a:xfrm>
              <a:prstGeom prst="rect">
                <a:avLst/>
              </a:prstGeom>
            </p:spPr>
          </p:pic>
        </mc:Fallback>
      </mc:AlternateContent>
    </p:spTree>
    <p:extLst>
      <p:ext uri="{BB962C8B-B14F-4D97-AF65-F5344CB8AC3E}">
        <p14:creationId xmlns:p14="http://schemas.microsoft.com/office/powerpoint/2010/main" val="3711094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872836"/>
            <a:ext cx="9019310" cy="493221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501200" y="3804480"/>
              <a:ext cx="2006640" cy="1834200"/>
            </p14:xfrm>
          </p:contentPart>
        </mc:Choice>
        <mc:Fallback>
          <p:pic>
            <p:nvPicPr>
              <p:cNvPr id="5" name="Ink 4"/>
              <p:cNvPicPr/>
              <p:nvPr/>
            </p:nvPicPr>
            <p:blipFill>
              <a:blip r:embed="rId4"/>
              <a:stretch>
                <a:fillRect/>
              </a:stretch>
            </p:blipFill>
            <p:spPr>
              <a:xfrm>
                <a:off x="1495080" y="3798000"/>
                <a:ext cx="2019960" cy="1846440"/>
              </a:xfrm>
              <a:prstGeom prst="rect">
                <a:avLst/>
              </a:prstGeom>
            </p:spPr>
          </p:pic>
        </mc:Fallback>
      </mc:AlternateContent>
    </p:spTree>
    <p:extLst>
      <p:ext uri="{BB962C8B-B14F-4D97-AF65-F5344CB8AC3E}">
        <p14:creationId xmlns:p14="http://schemas.microsoft.com/office/powerpoint/2010/main" val="3253380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CRUD Operations</a:t>
            </a:r>
            <a:br>
              <a:rPr lang="en-US" dirty="0"/>
            </a:br>
            <a:endParaRPr lang="en-US" dirty="0"/>
          </a:p>
        </p:txBody>
      </p:sp>
      <p:sp>
        <p:nvSpPr>
          <p:cNvPr id="4" name="Rectangle 1"/>
          <p:cNvSpPr>
            <a:spLocks noGrp="1" noChangeArrowheads="1"/>
          </p:cNvSpPr>
          <p:nvPr>
            <p:ph idx="1"/>
          </p:nvPr>
        </p:nvSpPr>
        <p:spPr bwMode="auto">
          <a:xfrm>
            <a:off x="720436" y="1372499"/>
            <a:ext cx="10252363" cy="43986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C-create/insert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494747"/>
                </a:solidFill>
                <a:latin typeface="Times New Roman" panose="02020603050405020304" pitchFamily="18" charset="0"/>
                <a:cs typeface="Times New Roman" panose="02020603050405020304" pitchFamily="18" charset="0"/>
              </a:rPr>
              <a:t>R-query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U- update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494747"/>
                </a:solidFill>
                <a:latin typeface="Times New Roman" panose="02020603050405020304" pitchFamily="18" charset="0"/>
                <a:cs typeface="Times New Roman" panose="02020603050405020304" pitchFamily="18" charset="0"/>
              </a:rPr>
              <a:t>D-delete</a:t>
            </a:r>
            <a:endParaRPr lang="en-US" altLang="en-US" sz="2400" b="1" dirty="0">
              <a:solidFill>
                <a:srgbClr val="494747"/>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Create or insert operations add new </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2"/>
              </a:rPr>
              <a:t>documents</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to a </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3"/>
              </a:rPr>
              <a:t>collection</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If the collection does not currently exist, insert operations will create the collection.</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MongoDB provides the following methods to insert documents into a collection:</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006CBC"/>
                </a:solidFill>
                <a:effectLst/>
                <a:latin typeface="Times New Roman" panose="02020603050405020304" pitchFamily="18" charset="0"/>
                <a:cs typeface="Times New Roman" panose="02020603050405020304" pitchFamily="18" charset="0"/>
                <a:hlinkClick r:id="rId4" tooltip="db.collection.insertOne()"/>
              </a:rPr>
              <a:t>db.collection.insertOne</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4" tooltip="db.collection.insertOne()"/>
              </a:rPr>
              <a:t>()</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r>
              <a:rPr kumimoji="0" lang="en-US" altLang="en-US" sz="2400" b="1" i="1"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New in version 3.2</a:t>
            </a:r>
            <a:endPar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rgbClr val="006CBC"/>
                </a:solidFill>
                <a:effectLst/>
                <a:latin typeface="Times New Roman" panose="02020603050405020304" pitchFamily="18" charset="0"/>
                <a:cs typeface="Times New Roman" panose="02020603050405020304" pitchFamily="18" charset="0"/>
                <a:hlinkClick r:id="rId5" tooltip="db.collection.insertMany()"/>
              </a:rPr>
              <a:t>db.collection.insertMany</a:t>
            </a:r>
            <a:r>
              <a:rPr kumimoji="0" lang="en-US" altLang="en-US" sz="2400" b="1" i="0" u="none" strike="noStrike" cap="none" normalizeH="0" baseline="0" dirty="0" smtClean="0">
                <a:ln>
                  <a:noFill/>
                </a:ln>
                <a:solidFill>
                  <a:srgbClr val="006CBC"/>
                </a:solidFill>
                <a:effectLst/>
                <a:latin typeface="Times New Roman" panose="02020603050405020304" pitchFamily="18" charset="0"/>
                <a:cs typeface="Times New Roman" panose="02020603050405020304" pitchFamily="18" charset="0"/>
                <a:hlinkClick r:id="rId5" tooltip="db.collection.insertMany()"/>
              </a:rPr>
              <a:t>()</a:t>
            </a:r>
            <a:r>
              <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 </a:t>
            </a:r>
            <a:r>
              <a:rPr kumimoji="0" lang="en-US" altLang="en-US" sz="2400" b="1" i="1"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rPr>
              <a:t>New in version 3.2</a:t>
            </a:r>
            <a:endParaRPr kumimoji="0" lang="en-US" altLang="en-US" sz="2400" b="1" i="0" u="none" strike="noStrike" cap="none" normalizeH="0" baseline="0" dirty="0" smtClean="0">
              <a:ln>
                <a:noFill/>
              </a:ln>
              <a:solidFill>
                <a:srgbClr val="494747"/>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p:txBody>
      </p:sp>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1080" y="639000"/>
              <a:ext cx="11394000" cy="4905360"/>
            </p14:xfrm>
          </p:contentPart>
        </mc:Choice>
        <mc:Fallback>
          <p:pic>
            <p:nvPicPr>
              <p:cNvPr id="3" name="Ink 2"/>
              <p:cNvPicPr/>
              <p:nvPr/>
            </p:nvPicPr>
            <p:blipFill>
              <a:blip r:embed="rId7"/>
              <a:stretch>
                <a:fillRect/>
              </a:stretch>
            </p:blipFill>
            <p:spPr>
              <a:xfrm>
                <a:off x="-5040" y="631080"/>
                <a:ext cx="11404440" cy="4918680"/>
              </a:xfrm>
              <a:prstGeom prst="rect">
                <a:avLst/>
              </a:prstGeom>
            </p:spPr>
          </p:pic>
        </mc:Fallback>
      </mc:AlternateContent>
    </p:spTree>
    <p:extLst>
      <p:ext uri="{BB962C8B-B14F-4D97-AF65-F5344CB8AC3E}">
        <p14:creationId xmlns:p14="http://schemas.microsoft.com/office/powerpoint/2010/main" val="35997775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1891" y="665019"/>
            <a:ext cx="10820400" cy="5098472"/>
          </a:xfrm>
          <a:prstGeom prst="rect">
            <a:avLst/>
          </a:prstGeom>
        </p:spPr>
      </p:pic>
      <p:cxnSp>
        <p:nvCxnSpPr>
          <p:cNvPr id="3" name="Straight Arrow Connector 2"/>
          <p:cNvCxnSpPr/>
          <p:nvPr/>
        </p:nvCxnSpPr>
        <p:spPr>
          <a:xfrm flipV="1">
            <a:off x="6968836" y="5015345"/>
            <a:ext cx="52647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69181" y="5929745"/>
            <a:ext cx="2452255" cy="369332"/>
          </a:xfrm>
          <a:prstGeom prst="rect">
            <a:avLst/>
          </a:prstGeom>
          <a:noFill/>
        </p:spPr>
        <p:txBody>
          <a:bodyPr wrap="square" rtlCol="0">
            <a:spAutoFit/>
          </a:bodyPr>
          <a:lstStyle/>
          <a:p>
            <a:r>
              <a:rPr lang="en-US" dirty="0" smtClean="0"/>
              <a:t>embedded</a:t>
            </a:r>
            <a:endParaRPr lang="en-US"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57720" y="2088360"/>
              <a:ext cx="9519840" cy="4620600"/>
            </p14:xfrm>
          </p:contentPart>
        </mc:Choice>
        <mc:Fallback>
          <p:pic>
            <p:nvPicPr>
              <p:cNvPr id="2" name="Ink 1"/>
              <p:cNvPicPr/>
              <p:nvPr/>
            </p:nvPicPr>
            <p:blipFill>
              <a:blip r:embed="rId4"/>
              <a:stretch>
                <a:fillRect/>
              </a:stretch>
            </p:blipFill>
            <p:spPr>
              <a:xfrm>
                <a:off x="652680" y="2084400"/>
                <a:ext cx="9532440" cy="4631040"/>
              </a:xfrm>
              <a:prstGeom prst="rect">
                <a:avLst/>
              </a:prstGeom>
            </p:spPr>
          </p:pic>
        </mc:Fallback>
      </mc:AlternateContent>
    </p:spTree>
    <p:extLst>
      <p:ext uri="{BB962C8B-B14F-4D97-AF65-F5344CB8AC3E}">
        <p14:creationId xmlns:p14="http://schemas.microsoft.com/office/powerpoint/2010/main" val="2878309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927" y="775855"/>
            <a:ext cx="9906000" cy="569421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375560" y="1250280"/>
              <a:ext cx="6544440" cy="5211360"/>
            </p14:xfrm>
          </p:contentPart>
        </mc:Choice>
        <mc:Fallback>
          <p:pic>
            <p:nvPicPr>
              <p:cNvPr id="3" name="Ink 2"/>
              <p:cNvPicPr/>
              <p:nvPr/>
            </p:nvPicPr>
            <p:blipFill>
              <a:blip r:embed="rId4"/>
              <a:stretch>
                <a:fillRect/>
              </a:stretch>
            </p:blipFill>
            <p:spPr>
              <a:xfrm>
                <a:off x="1366200" y="1245600"/>
                <a:ext cx="6559920" cy="5225040"/>
              </a:xfrm>
              <a:prstGeom prst="rect">
                <a:avLst/>
              </a:prstGeom>
            </p:spPr>
          </p:pic>
        </mc:Fallback>
      </mc:AlternateContent>
    </p:spTree>
    <p:extLst>
      <p:ext uri="{BB962C8B-B14F-4D97-AF65-F5344CB8AC3E}">
        <p14:creationId xmlns:p14="http://schemas.microsoft.com/office/powerpoint/2010/main" val="4250851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documents</a:t>
            </a:r>
            <a:endParaRPr lang="en-US" dirty="0"/>
          </a:p>
        </p:txBody>
      </p:sp>
      <p:sp>
        <p:nvSpPr>
          <p:cNvPr id="3" name="Content Placeholder 2"/>
          <p:cNvSpPr>
            <a:spLocks noGrp="1"/>
          </p:cNvSpPr>
          <p:nvPr>
            <p:ph idx="1"/>
          </p:nvPr>
        </p:nvSpPr>
        <p:spPr/>
        <p:txBody>
          <a:bodyPr/>
          <a:lstStyle/>
          <a:p>
            <a:pPr marL="0" indent="0">
              <a:buNone/>
            </a:pPr>
            <a:r>
              <a:rPr lang="en-US" u="sng" dirty="0"/>
              <a:t>Select All Documents in a Collection</a:t>
            </a:r>
          </a:p>
          <a:p>
            <a:r>
              <a:rPr lang="en-US" dirty="0"/>
              <a:t>To select all documents in the collection, pass an empty document as the query filter parameter to the </a:t>
            </a:r>
            <a:r>
              <a:rPr lang="en-US" b="1" dirty="0"/>
              <a:t>find method</a:t>
            </a:r>
            <a:r>
              <a:rPr lang="en-US" dirty="0"/>
              <a:t>. The query filter parameter determines the select criteria</a:t>
            </a:r>
            <a:r>
              <a:rPr lang="en-US" dirty="0" smtClean="0"/>
              <a:t>:</a:t>
            </a:r>
          </a:p>
          <a:p>
            <a:pPr marL="0" indent="0">
              <a:buNone/>
            </a:pPr>
            <a:r>
              <a:rPr lang="en-US" dirty="0" smtClean="0"/>
              <a:t>              </a:t>
            </a:r>
            <a:r>
              <a:rPr lang="en-US" dirty="0" err="1" smtClean="0"/>
              <a:t>db.inventory.find</a:t>
            </a:r>
            <a:r>
              <a:rPr lang="en-US" dirty="0" smtClean="0"/>
              <a:t>({})</a:t>
            </a:r>
          </a:p>
          <a:p>
            <a:r>
              <a:rPr lang="en-US" dirty="0" smtClean="0"/>
              <a:t>This is equivalent to </a:t>
            </a:r>
            <a:r>
              <a:rPr lang="en-US" b="1" i="1" dirty="0" smtClean="0"/>
              <a:t>select * from inventory</a:t>
            </a:r>
            <a:endParaRPr lang="en-US" b="1" i="1"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76440" y="1355040"/>
              <a:ext cx="6518160" cy="3358440"/>
            </p14:xfrm>
          </p:contentPart>
        </mc:Choice>
        <mc:Fallback>
          <p:pic>
            <p:nvPicPr>
              <p:cNvPr id="4" name="Ink 3"/>
              <p:cNvPicPr/>
              <p:nvPr/>
            </p:nvPicPr>
            <p:blipFill>
              <a:blip r:embed="rId3"/>
              <a:stretch>
                <a:fillRect/>
              </a:stretch>
            </p:blipFill>
            <p:spPr>
              <a:xfrm>
                <a:off x="1572120" y="1350720"/>
                <a:ext cx="6530040" cy="3368880"/>
              </a:xfrm>
              <a:prstGeom prst="rect">
                <a:avLst/>
              </a:prstGeom>
            </p:spPr>
          </p:pic>
        </mc:Fallback>
      </mc:AlternateContent>
    </p:spTree>
    <p:extLst>
      <p:ext uri="{BB962C8B-B14F-4D97-AF65-F5344CB8AC3E}">
        <p14:creationId xmlns:p14="http://schemas.microsoft.com/office/powerpoint/2010/main" val="3588226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Equality Condition</a:t>
            </a:r>
            <a:br>
              <a:rPr lang="en-US" dirty="0"/>
            </a:br>
            <a:endParaRPr lang="en-US" dirty="0"/>
          </a:p>
        </p:txBody>
      </p:sp>
      <p:sp>
        <p:nvSpPr>
          <p:cNvPr id="4" name="Rectangle 1"/>
          <p:cNvSpPr>
            <a:spLocks noGrp="1" noChangeArrowheads="1"/>
          </p:cNvSpPr>
          <p:nvPr>
            <p:ph idx="1"/>
          </p:nvPr>
        </p:nvSpPr>
        <p:spPr bwMode="auto">
          <a:xfrm>
            <a:off x="1248358" y="1229024"/>
            <a:ext cx="969528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To specify equality conditions, use </a:t>
            </a:r>
            <a:r>
              <a:rPr kumimoji="0" lang="en-US" altLang="en-US" sz="2400" b="0" i="0" u="none" strike="noStrike" cap="none" normalizeH="0" baseline="0" dirty="0" smtClean="0">
                <a:ln>
                  <a:noFill/>
                </a:ln>
                <a:solidFill>
                  <a:srgbClr val="000000"/>
                </a:solidFill>
                <a:effectLst/>
                <a:latin typeface="Bookman Old Style" panose="02050604050505020204" pitchFamily="18" charset="0"/>
              </a:rPr>
              <a:t>&lt;field&gt;:&lt;value&gt;</a:t>
            </a: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 expressions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494747"/>
                </a:solidFill>
                <a:effectLst/>
                <a:latin typeface="Bookman Old Style" panose="02050604050505020204" pitchFamily="18" charset="0"/>
              </a:rPr>
              <a:t>in the </a:t>
            </a:r>
            <a:r>
              <a:rPr kumimoji="0" lang="en-US" altLang="en-US" sz="2400" b="0" i="0" u="sng" strike="noStrike" cap="none" normalizeH="0" baseline="0" dirty="0" smtClean="0">
                <a:ln>
                  <a:noFill/>
                </a:ln>
                <a:solidFill>
                  <a:srgbClr val="2A6496"/>
                </a:solidFill>
                <a:effectLst/>
                <a:latin typeface="Bookman Old Style" panose="02050604050505020204" pitchFamily="18" charset="0"/>
                <a:hlinkClick r:id="rId2"/>
              </a:rPr>
              <a:t>query filter document</a:t>
            </a:r>
            <a:r>
              <a:rPr kumimoji="0" lang="en-US" altLang="en-US" sz="2000" b="0" i="0" u="none" strike="noStrike" cap="none" normalizeH="0" baseline="0" dirty="0" smtClean="0">
                <a:ln>
                  <a:noFill/>
                </a:ln>
                <a:solidFill>
                  <a:schemeClr val="tx1"/>
                </a:solidFill>
                <a:effectLst/>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smtClean="0">
                <a:latin typeface="Bookman Old Style" panose="02050604050505020204" pitchFamily="18" charset="0"/>
              </a:rPr>
              <a:t>db.inventory.find</a:t>
            </a:r>
            <a:r>
              <a:rPr lang="en-US" altLang="en-US" sz="2000" dirty="0" smtClean="0">
                <a:latin typeface="Bookman Old Style" panose="02050604050505020204" pitchFamily="18" charset="0"/>
              </a:rPr>
              <a:t>  (  {  </a:t>
            </a:r>
            <a:r>
              <a:rPr lang="en-US" altLang="en-US" sz="2000" b="1" dirty="0" smtClean="0">
                <a:latin typeface="Bookman Old Style" panose="02050604050505020204" pitchFamily="18" charset="0"/>
              </a:rPr>
              <a:t>status : ”D” </a:t>
            </a:r>
            <a:r>
              <a:rPr lang="en-US" altLang="en-US" sz="2000" dirty="0" smtClean="0">
                <a:latin typeface="Bookman Old Style" panose="020506040505050202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Bookman Old Style" panose="02050604050505020204" pitchFamily="18" charset="0"/>
              </a:rPr>
              <a:t>This is </a:t>
            </a:r>
            <a:r>
              <a:rPr kumimoji="0" lang="en-US" altLang="en-US" sz="2000" b="0" i="0" u="none" strike="noStrike" cap="none" normalizeH="0" baseline="0" dirty="0" err="1" smtClean="0">
                <a:ln>
                  <a:noFill/>
                </a:ln>
                <a:solidFill>
                  <a:schemeClr val="tx1"/>
                </a:solidFill>
                <a:effectLst/>
                <a:latin typeface="Bookman Old Style" panose="02050604050505020204" pitchFamily="18" charset="0"/>
              </a:rPr>
              <a:t>equivqlent</a:t>
            </a:r>
            <a:r>
              <a:rPr kumimoji="0" lang="en-US" altLang="en-US" sz="2000" b="0" i="0" u="none" strike="noStrike" cap="none" normalizeH="0" baseline="0" dirty="0" smtClean="0">
                <a:ln>
                  <a:noFill/>
                </a:ln>
                <a:solidFill>
                  <a:schemeClr val="tx1"/>
                </a:solidFill>
                <a:effectLst/>
                <a:latin typeface="Bookman Old Style" panose="02050604050505020204" pitchFamily="18" charset="0"/>
              </a:rPr>
              <a:t>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Bookman Old Style" panose="02050604050505020204" pitchFamily="18" charset="0"/>
              </a:rPr>
              <a:t>Select * from inventory where status=“D”;</a:t>
            </a:r>
            <a:endParaRPr kumimoji="0" lang="en-US" altLang="en-US" sz="3600" b="0" i="0" u="none" strike="noStrike" cap="none" normalizeH="0" baseline="0" dirty="0" smtClean="0">
              <a:ln>
                <a:noFill/>
              </a:ln>
              <a:solidFill>
                <a:schemeClr val="tx1"/>
              </a:solidFill>
              <a:effectLst/>
              <a:latin typeface="Bookman Old Style" panose="02050604050505020204" pitchFamily="18" charset="0"/>
            </a:endParaRP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974040" y="1675440"/>
              <a:ext cx="4384080" cy="1129320"/>
            </p14:xfrm>
          </p:contentPart>
        </mc:Choice>
        <mc:Fallback>
          <p:pic>
            <p:nvPicPr>
              <p:cNvPr id="3" name="Ink 2"/>
              <p:cNvPicPr/>
              <p:nvPr/>
            </p:nvPicPr>
            <p:blipFill>
              <a:blip r:embed="rId4"/>
              <a:stretch>
                <a:fillRect/>
              </a:stretch>
            </p:blipFill>
            <p:spPr>
              <a:xfrm>
                <a:off x="3968640" y="1669680"/>
                <a:ext cx="4394880" cy="1140480"/>
              </a:xfrm>
              <a:prstGeom prst="rect">
                <a:avLst/>
              </a:prstGeom>
            </p:spPr>
          </p:pic>
        </mc:Fallback>
      </mc:AlternateContent>
    </p:spTree>
    <p:extLst>
      <p:ext uri="{BB962C8B-B14F-4D97-AF65-F5344CB8AC3E}">
        <p14:creationId xmlns:p14="http://schemas.microsoft.com/office/powerpoint/2010/main" val="1721575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 Conditions Using Query Operators</a:t>
            </a:r>
            <a:br>
              <a:rPr lang="en-US" dirty="0"/>
            </a:br>
            <a:endParaRPr lang="en-US" dirty="0"/>
          </a:p>
        </p:txBody>
      </p:sp>
      <p:sp>
        <p:nvSpPr>
          <p:cNvPr id="4" name="Rectangle 1"/>
          <p:cNvSpPr>
            <a:spLocks noGrp="1" noChangeArrowheads="1"/>
          </p:cNvSpPr>
          <p:nvPr>
            <p:ph idx="1"/>
          </p:nvPr>
        </p:nvSpPr>
        <p:spPr bwMode="auto">
          <a:xfrm>
            <a:off x="1143000" y="1475872"/>
            <a:ext cx="756328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Akzidenz"/>
              </a:rPr>
              <a:t>The following example retrieves all documents from the </a:t>
            </a:r>
            <a:r>
              <a:rPr kumimoji="0" lang="en-US" altLang="en-US" sz="2000" b="0" i="0" u="none" strike="noStrike" cap="none" normalizeH="0" baseline="0" dirty="0" smtClean="0">
                <a:ln>
                  <a:noFill/>
                </a:ln>
                <a:solidFill>
                  <a:srgbClr val="000000"/>
                </a:solidFill>
                <a:effectLst/>
                <a:latin typeface="Source Code Pro"/>
              </a:rPr>
              <a:t>inventory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94747"/>
                </a:solidFill>
                <a:effectLst/>
                <a:latin typeface="Akzidenz"/>
              </a:rPr>
              <a:t> collection where </a:t>
            </a:r>
            <a:r>
              <a:rPr kumimoji="0" lang="en-US" altLang="en-US" sz="2000" b="0" i="0" u="none" strike="noStrike" cap="none" normalizeH="0" baseline="0" dirty="0" smtClean="0">
                <a:ln>
                  <a:noFill/>
                </a:ln>
                <a:solidFill>
                  <a:srgbClr val="000000"/>
                </a:solidFill>
                <a:effectLst/>
                <a:latin typeface="Source Code Pro"/>
              </a:rPr>
              <a:t>status</a:t>
            </a:r>
            <a:r>
              <a:rPr kumimoji="0" lang="en-US" altLang="en-US" sz="2000" b="0" i="0" u="none" strike="noStrike" cap="none" normalizeH="0" baseline="0" dirty="0" smtClean="0">
                <a:ln>
                  <a:noFill/>
                </a:ln>
                <a:solidFill>
                  <a:srgbClr val="494747"/>
                </a:solidFill>
                <a:effectLst/>
                <a:latin typeface="Akzidenz"/>
              </a:rPr>
              <a:t> equals </a:t>
            </a:r>
            <a:r>
              <a:rPr kumimoji="0" lang="en-US" altLang="en-US" sz="2000" b="1" i="0" u="none" strike="noStrike" cap="none" normalizeH="0" baseline="0" dirty="0" smtClean="0">
                <a:ln>
                  <a:noFill/>
                </a:ln>
                <a:solidFill>
                  <a:srgbClr val="494747"/>
                </a:solidFill>
                <a:effectLst/>
                <a:latin typeface="Akzidenz"/>
              </a:rPr>
              <a:t>either </a:t>
            </a:r>
            <a:r>
              <a:rPr kumimoji="0" lang="en-US" altLang="en-US" sz="2000" b="1" i="0" u="none" strike="noStrike" cap="none" normalizeH="0" baseline="0" dirty="0" smtClean="0">
                <a:ln>
                  <a:noFill/>
                </a:ln>
                <a:solidFill>
                  <a:srgbClr val="000000"/>
                </a:solidFill>
                <a:effectLst/>
                <a:latin typeface="Source Code Pro"/>
              </a:rPr>
              <a:t>"A"</a:t>
            </a:r>
            <a:r>
              <a:rPr kumimoji="0" lang="en-US" altLang="en-US" sz="2000" b="1" i="0" u="none" strike="noStrike" cap="none" normalizeH="0" baseline="0" dirty="0" smtClean="0">
                <a:ln>
                  <a:noFill/>
                </a:ln>
                <a:solidFill>
                  <a:srgbClr val="494747"/>
                </a:solidFill>
                <a:effectLst/>
                <a:latin typeface="Akzidenz"/>
              </a:rPr>
              <a:t> or </a:t>
            </a:r>
            <a:r>
              <a:rPr kumimoji="0" lang="en-US" altLang="en-US" sz="2000" b="1" i="0" u="none" strike="noStrike" cap="none" normalizeH="0" baseline="0" dirty="0" smtClean="0">
                <a:ln>
                  <a:noFill/>
                </a:ln>
                <a:solidFill>
                  <a:srgbClr val="000000"/>
                </a:solidFill>
                <a:effectLst/>
                <a:latin typeface="Source Code Pro"/>
              </a:rPr>
              <a:t>"D"</a:t>
            </a:r>
            <a:r>
              <a:rPr kumimoji="0" lang="en-US" altLang="en-US" sz="1800" b="1" i="0" u="none" strike="noStrike" cap="none" normalizeH="0" baseline="0" dirty="0" smtClean="0">
                <a:ln>
                  <a:noFill/>
                </a:ln>
                <a:solidFill>
                  <a:schemeClr val="tx1"/>
                </a:solidFill>
                <a:effectLst/>
              </a:rPr>
              <a:t> </a:t>
            </a: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  status : </a:t>
            </a:r>
            <a:r>
              <a:rPr lang="en-US" altLang="en-US" sz="1800" b="1" dirty="0" smtClean="0">
                <a:solidFill>
                  <a:srgbClr val="FF0000"/>
                </a:solidFill>
                <a:latin typeface="Bookman Old Style" panose="02050604050505020204" pitchFamily="18" charset="0"/>
              </a:rPr>
              <a:t>{</a:t>
            </a:r>
            <a:r>
              <a:rPr lang="en-US" altLang="en-US" sz="1800" dirty="0" smtClean="0">
                <a:latin typeface="Bookman Old Style" panose="02050604050505020204" pitchFamily="18" charset="0"/>
              </a:rPr>
              <a:t>   $in  : [ “A” , ”D”  ] </a:t>
            </a:r>
            <a:r>
              <a:rPr lang="en-US" altLang="en-US" sz="1800" b="1" dirty="0" smtClean="0">
                <a:solidFill>
                  <a:srgbClr val="FF0000"/>
                </a:solidFill>
                <a:latin typeface="Bookman Old Style" panose="02050604050505020204" pitchFamily="18" charset="0"/>
              </a:rPr>
              <a:t>}</a:t>
            </a:r>
            <a:r>
              <a:rPr lang="en-US" altLang="en-US" sz="1800" dirty="0" smtClean="0">
                <a:latin typeface="Bookman Old Style" panose="02050604050505020204" pitchFamily="18" charset="0"/>
              </a:rPr>
              <a:t>  }  </a:t>
            </a:r>
            <a:r>
              <a:rPr lang="en-US" altLang="en-US" sz="1800" dirty="0">
                <a:latin typeface="Bookman Old Style" panose="0205060405050502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latin typeface="Arial" panose="020B0604020202020204" pitchFamily="34" charset="0"/>
              </a:rPr>
              <a:t>You can express it using $or operator also</a:t>
            </a:r>
            <a:endParaRPr lang="en-US" altLang="en-US" sz="1800" dirty="0">
              <a:latin typeface="Arial" panose="020B0604020202020204" pitchFamily="34" charset="0"/>
            </a:endParaRP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  status : </a:t>
            </a:r>
            <a:r>
              <a:rPr lang="en-US" altLang="en-US" sz="1800" b="1" dirty="0">
                <a:solidFill>
                  <a:srgbClr val="FF0000"/>
                </a:solidFill>
                <a:latin typeface="Bookman Old Style" panose="02050604050505020204" pitchFamily="18" charset="0"/>
              </a:rPr>
              <a:t>{</a:t>
            </a:r>
            <a:r>
              <a:rPr lang="en-US" altLang="en-US" sz="1800" dirty="0">
                <a:latin typeface="Bookman Old Style" panose="02050604050505020204" pitchFamily="18" charset="0"/>
              </a:rPr>
              <a:t>   </a:t>
            </a:r>
            <a:r>
              <a:rPr lang="en-US" altLang="en-US" sz="1800" dirty="0" smtClean="0">
                <a:latin typeface="Bookman Old Style" panose="02050604050505020204" pitchFamily="18" charset="0"/>
              </a:rPr>
              <a:t>$or  </a:t>
            </a:r>
            <a:r>
              <a:rPr lang="en-US" altLang="en-US" sz="1800" dirty="0">
                <a:latin typeface="Bookman Old Style" panose="02050604050505020204" pitchFamily="18" charset="0"/>
              </a:rPr>
              <a:t>: [ “A” , ”D”  ] </a:t>
            </a:r>
            <a:r>
              <a:rPr lang="en-US" altLang="en-US" sz="1800" b="1" dirty="0">
                <a:solidFill>
                  <a:srgbClr val="FF0000"/>
                </a:solidFill>
                <a:latin typeface="Bookman Old Style" panose="02050604050505020204" pitchFamily="18" charset="0"/>
              </a:rPr>
              <a:t>}</a:t>
            </a:r>
            <a:r>
              <a:rPr lang="en-US" altLang="en-US" sz="1800" dirty="0">
                <a:latin typeface="Bookman Old Style" panose="020506040505050202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87280" y="995040"/>
              <a:ext cx="8611200" cy="2328840"/>
            </p14:xfrm>
          </p:contentPart>
        </mc:Choice>
        <mc:Fallback>
          <p:pic>
            <p:nvPicPr>
              <p:cNvPr id="3" name="Ink 2"/>
              <p:cNvPicPr/>
              <p:nvPr/>
            </p:nvPicPr>
            <p:blipFill>
              <a:blip r:embed="rId3"/>
              <a:stretch>
                <a:fillRect/>
              </a:stretch>
            </p:blipFill>
            <p:spPr>
              <a:xfrm>
                <a:off x="284760" y="989640"/>
                <a:ext cx="8619120" cy="2337840"/>
              </a:xfrm>
              <a:prstGeom prst="rect">
                <a:avLst/>
              </a:prstGeom>
            </p:spPr>
          </p:pic>
        </mc:Fallback>
      </mc:AlternateContent>
    </p:spTree>
    <p:extLst>
      <p:ext uri="{BB962C8B-B14F-4D97-AF65-F5344CB8AC3E}">
        <p14:creationId xmlns:p14="http://schemas.microsoft.com/office/powerpoint/2010/main" val="4086206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34517"/>
            <a:ext cx="5376472" cy="13867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13030"/>
                </a:solidFill>
                <a:effectLst/>
                <a:latin typeface="Akzidenz"/>
              </a:rPr>
              <a:t>Specify </a:t>
            </a:r>
            <a:r>
              <a:rPr kumimoji="0" lang="en-US" altLang="en-US" sz="2000" b="0" i="0" u="none" strike="noStrike" cap="none" normalizeH="0" baseline="0" dirty="0" smtClean="0">
                <a:ln>
                  <a:noFill/>
                </a:ln>
                <a:solidFill>
                  <a:srgbClr val="000000"/>
                </a:solidFill>
                <a:effectLst/>
                <a:latin typeface="Source Code Pro"/>
              </a:rPr>
              <a:t>AND</a:t>
            </a:r>
            <a:r>
              <a:rPr kumimoji="0" lang="en-US" altLang="en-US" b="0" i="0" u="none" strike="noStrike" cap="none" normalizeH="0" baseline="0" dirty="0" smtClean="0">
                <a:ln>
                  <a:noFill/>
                </a:ln>
                <a:solidFill>
                  <a:srgbClr val="313030"/>
                </a:solidFill>
                <a:effectLst/>
                <a:latin typeface="Akzidenz"/>
              </a:rPr>
              <a:t>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idx="1"/>
          </p:nvPr>
        </p:nvSpPr>
        <p:spPr bwMode="auto">
          <a:xfrm>
            <a:off x="457200" y="1305802"/>
            <a:ext cx="11187678"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A compound query can specify conditions for more than one field in the collection’s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Implicitly, a logical </a:t>
            </a:r>
            <a:r>
              <a:rPr kumimoji="0" lang="en-US" altLang="en-US" sz="2000" b="0" i="0" u="none" strike="noStrike" cap="none" normalizeH="0" baseline="0" dirty="0" smtClean="0">
                <a:ln>
                  <a:noFill/>
                </a:ln>
                <a:effectLst/>
                <a:latin typeface="Source Code Pro"/>
              </a:rPr>
              <a:t>AND</a:t>
            </a:r>
            <a:r>
              <a:rPr kumimoji="0" lang="en-US" altLang="en-US" sz="2000" b="0" i="0" u="none" strike="noStrike" cap="none" normalizeH="0" baseline="0" dirty="0" smtClean="0">
                <a:ln>
                  <a:noFill/>
                </a:ln>
                <a:effectLst/>
                <a:latin typeface="Akzidenz"/>
              </a:rPr>
              <a:t> conjunction connects the clauses of a compound query so that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kzidenz"/>
              </a:rPr>
              <a:t>query selects the documents in the collection that match all the 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The following query  finds all the documents in the inventory whose status is “D” and quantity is less than 30</a:t>
            </a:r>
          </a:p>
          <a:p>
            <a:pPr marL="0" indent="0">
              <a:lnSpc>
                <a:spcPct val="100000"/>
              </a:lnSpc>
              <a:buNone/>
            </a:pPr>
            <a:r>
              <a:rPr lang="en-US" altLang="en-US" sz="1800" dirty="0" err="1">
                <a:latin typeface="Bookman Old Style" panose="02050604050505020204" pitchFamily="18" charset="0"/>
              </a:rPr>
              <a:t>db.inventory.find</a:t>
            </a:r>
            <a:r>
              <a:rPr lang="en-US" altLang="en-US" sz="1800" dirty="0">
                <a:latin typeface="Bookman Old Style" panose="02050604050505020204" pitchFamily="18" charset="0"/>
              </a:rPr>
              <a:t>  ( </a:t>
            </a:r>
            <a:r>
              <a:rPr lang="en-US" altLang="en-US" sz="1800" dirty="0" smtClean="0">
                <a:latin typeface="Bookman Old Style" panose="02050604050505020204" pitchFamily="18" charset="0"/>
              </a:rPr>
              <a:t>{  status :”D” </a:t>
            </a:r>
            <a:r>
              <a:rPr lang="en-US" altLang="en-US" sz="1800" b="1" dirty="0" smtClean="0">
                <a:latin typeface="Bookman Old Style" panose="02050604050505020204" pitchFamily="18" charset="0"/>
              </a:rPr>
              <a:t>,</a:t>
            </a:r>
            <a:r>
              <a:rPr lang="en-US" altLang="en-US" sz="1800" dirty="0" smtClean="0">
                <a:latin typeface="Bookman Old Style" panose="02050604050505020204" pitchFamily="18" charset="0"/>
              </a:rPr>
              <a:t> </a:t>
            </a:r>
            <a:r>
              <a:rPr lang="en-US" altLang="en-US" sz="1800" dirty="0" err="1" smtClean="0">
                <a:latin typeface="Bookman Old Style" panose="02050604050505020204" pitchFamily="18" charset="0"/>
              </a:rPr>
              <a:t>qty</a:t>
            </a:r>
            <a:r>
              <a:rPr lang="en-US" altLang="en-US" sz="1800" dirty="0" smtClean="0">
                <a:latin typeface="Bookman Old Style" panose="02050604050505020204" pitchFamily="18" charset="0"/>
              </a:rPr>
              <a:t>: { </a:t>
            </a:r>
            <a:r>
              <a:rPr lang="en-US" altLang="en-US" sz="1800" b="1" dirty="0" smtClean="0">
                <a:latin typeface="Bookman Old Style" panose="02050604050505020204" pitchFamily="18" charset="0"/>
              </a:rPr>
              <a:t>$lt:30 </a:t>
            </a:r>
            <a:r>
              <a:rPr lang="en-US" altLang="en-US" sz="1800" dirty="0" smtClean="0">
                <a:latin typeface="Bookman Old Style" panose="02050604050505020204" pitchFamily="18" charset="0"/>
              </a:rPr>
              <a:t>}   }   )</a:t>
            </a:r>
            <a:endParaRPr lang="en-US" altLang="en-US" sz="1800" dirty="0">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403640" y="821880"/>
              <a:ext cx="10195200" cy="3497760"/>
            </p14:xfrm>
          </p:contentPart>
        </mc:Choice>
        <mc:Fallback>
          <p:pic>
            <p:nvPicPr>
              <p:cNvPr id="2" name="Ink 1"/>
              <p:cNvPicPr/>
              <p:nvPr/>
            </p:nvPicPr>
            <p:blipFill>
              <a:blip r:embed="rId3"/>
              <a:stretch>
                <a:fillRect/>
              </a:stretch>
            </p:blipFill>
            <p:spPr>
              <a:xfrm>
                <a:off x="1396800" y="816480"/>
                <a:ext cx="10209600" cy="3510720"/>
              </a:xfrm>
              <a:prstGeom prst="rect">
                <a:avLst/>
              </a:prstGeom>
            </p:spPr>
          </p:pic>
        </mc:Fallback>
      </mc:AlternateContent>
    </p:spTree>
    <p:extLst>
      <p:ext uri="{BB962C8B-B14F-4D97-AF65-F5344CB8AC3E}">
        <p14:creationId xmlns:p14="http://schemas.microsoft.com/office/powerpoint/2010/main" val="251131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lang="en-US" b="0" dirty="0" smtClean="0">
                <a:effectLst/>
              </a:rPr>
              <a:t>ntroduction to NoSQL</a:t>
            </a:r>
            <a:br>
              <a:rPr lang="en-US" b="0" dirty="0" smtClean="0">
                <a:effectLst/>
              </a:rPr>
            </a:br>
            <a:endParaRPr lang="en-US" dirty="0"/>
          </a:p>
        </p:txBody>
      </p:sp>
      <p:sp>
        <p:nvSpPr>
          <p:cNvPr id="3" name="Content Placeholder 2"/>
          <p:cNvSpPr>
            <a:spLocks noGrp="1"/>
          </p:cNvSpPr>
          <p:nvPr>
            <p:ph idx="1"/>
          </p:nvPr>
        </p:nvSpPr>
        <p:spPr/>
        <p:txBody>
          <a:bodyPr/>
          <a:lstStyle/>
          <a:p>
            <a:pPr fontAlgn="base"/>
            <a:r>
              <a:rPr lang="en-US" dirty="0" smtClean="0"/>
              <a:t>A</a:t>
            </a:r>
            <a:r>
              <a:rPr lang="en-US" dirty="0"/>
              <a:t> </a:t>
            </a:r>
            <a:r>
              <a:rPr lang="en-US" b="1" dirty="0"/>
              <a:t>NoSQL</a:t>
            </a:r>
            <a:r>
              <a:rPr lang="en-US" dirty="0"/>
              <a:t> originally referring to non SQL or non relational is a database that provides a mechanism for storage and retrieval of data. This data is modeled in means other than the tabular relations used in relational </a:t>
            </a:r>
            <a:r>
              <a:rPr lang="en-US" dirty="0" smtClean="0"/>
              <a:t>databases.</a:t>
            </a:r>
          </a:p>
          <a:p>
            <a:pPr fontAlgn="base"/>
            <a:r>
              <a:rPr lang="en-US" dirty="0"/>
              <a:t>NoSQL databases are different than relational databases like </a:t>
            </a:r>
            <a:r>
              <a:rPr lang="en-US" smtClean="0"/>
              <a:t>MySql</a:t>
            </a:r>
            <a:r>
              <a:rPr lang="en-US" dirty="0"/>
              <a:t>. In relational database you need to create the table, define schema, set the data types of fields </a:t>
            </a:r>
            <a:r>
              <a:rPr lang="en-US" dirty="0" err="1"/>
              <a:t>etc</a:t>
            </a:r>
            <a:r>
              <a:rPr lang="en-US" dirty="0"/>
              <a:t> before you can actually insert the data. In NoSQL you don’t have to worry about that, you can insert, update data </a:t>
            </a:r>
            <a:r>
              <a:rPr lang="en-US" dirty="0" smtClean="0"/>
              <a:t>without creating schema.</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241600" y="3009960"/>
              <a:ext cx="5398200" cy="2579760"/>
            </p14:xfrm>
          </p:contentPart>
        </mc:Choice>
        <mc:Fallback>
          <p:pic>
            <p:nvPicPr>
              <p:cNvPr id="4" name="Ink 3"/>
              <p:cNvPicPr/>
              <p:nvPr/>
            </p:nvPicPr>
            <p:blipFill>
              <a:blip r:embed="rId3"/>
              <a:stretch>
                <a:fillRect/>
              </a:stretch>
            </p:blipFill>
            <p:spPr>
              <a:xfrm>
                <a:off x="5235480" y="3004200"/>
                <a:ext cx="5411160" cy="2591640"/>
              </a:xfrm>
              <a:prstGeom prst="rect">
                <a:avLst/>
              </a:prstGeom>
            </p:spPr>
          </p:pic>
        </mc:Fallback>
      </mc:AlternateContent>
    </p:spTree>
    <p:extLst>
      <p:ext uri="{BB962C8B-B14F-4D97-AF65-F5344CB8AC3E}">
        <p14:creationId xmlns:p14="http://schemas.microsoft.com/office/powerpoint/2010/main" val="79079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4664" y="660400"/>
            <a:ext cx="10950863" cy="619759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855080" y="1230840"/>
              <a:ext cx="8085960" cy="3604320"/>
            </p14:xfrm>
          </p:contentPart>
        </mc:Choice>
        <mc:Fallback>
          <p:pic>
            <p:nvPicPr>
              <p:cNvPr id="2" name="Ink 1"/>
              <p:cNvPicPr/>
              <p:nvPr/>
            </p:nvPicPr>
            <p:blipFill>
              <a:blip r:embed="rId4"/>
              <a:stretch>
                <a:fillRect/>
              </a:stretch>
            </p:blipFill>
            <p:spPr>
              <a:xfrm>
                <a:off x="1850400" y="1225080"/>
                <a:ext cx="8094240" cy="3617280"/>
              </a:xfrm>
              <a:prstGeom prst="rect">
                <a:avLst/>
              </a:prstGeom>
            </p:spPr>
          </p:pic>
        </mc:Fallback>
      </mc:AlternateContent>
    </p:spTree>
    <p:extLst>
      <p:ext uri="{BB962C8B-B14F-4D97-AF65-F5344CB8AC3E}">
        <p14:creationId xmlns:p14="http://schemas.microsoft.com/office/powerpoint/2010/main" val="4266225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8099" y="0"/>
            <a:ext cx="10398991" cy="593883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032920" y="507960"/>
              <a:ext cx="8010360" cy="5477040"/>
            </p14:xfrm>
          </p:contentPart>
        </mc:Choice>
        <mc:Fallback>
          <p:pic>
            <p:nvPicPr>
              <p:cNvPr id="3" name="Ink 2"/>
              <p:cNvPicPr/>
              <p:nvPr/>
            </p:nvPicPr>
            <p:blipFill>
              <a:blip r:embed="rId4"/>
              <a:stretch>
                <a:fillRect/>
              </a:stretch>
            </p:blipFill>
            <p:spPr>
              <a:xfrm>
                <a:off x="2027880" y="502920"/>
                <a:ext cx="8021520" cy="5486760"/>
              </a:xfrm>
              <a:prstGeom prst="rect">
                <a:avLst/>
              </a:prstGeom>
            </p:spPr>
          </p:pic>
        </mc:Fallback>
      </mc:AlternateContent>
    </p:spTree>
    <p:extLst>
      <p:ext uri="{BB962C8B-B14F-4D97-AF65-F5344CB8AC3E}">
        <p14:creationId xmlns:p14="http://schemas.microsoft.com/office/powerpoint/2010/main" val="1119588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on Embedded/Nested Documents</a:t>
            </a:r>
            <a:br>
              <a:rPr lang="en-US" dirty="0"/>
            </a:br>
            <a:endParaRPr lang="en-US" dirty="0"/>
          </a:p>
        </p:txBody>
      </p:sp>
      <p:sp>
        <p:nvSpPr>
          <p:cNvPr id="3" name="Content Placeholder 2"/>
          <p:cNvSpPr>
            <a:spLocks noGrp="1"/>
          </p:cNvSpPr>
          <p:nvPr>
            <p:ph idx="1"/>
          </p:nvPr>
        </p:nvSpPr>
        <p:spPr/>
        <p:txBody>
          <a:bodyPr/>
          <a:lstStyle/>
          <a:p>
            <a:r>
              <a:rPr lang="en-US" dirty="0" smtClean="0"/>
              <a:t>Populate the collection</a:t>
            </a:r>
          </a:p>
          <a:p>
            <a:endParaRPr lang="en-US" dirty="0"/>
          </a:p>
        </p:txBody>
      </p:sp>
      <p:pic>
        <p:nvPicPr>
          <p:cNvPr id="4" name="Picture 3"/>
          <p:cNvPicPr>
            <a:picLocks noChangeAspect="1"/>
          </p:cNvPicPr>
          <p:nvPr/>
        </p:nvPicPr>
        <p:blipFill>
          <a:blip r:embed="rId2"/>
          <a:stretch>
            <a:fillRect/>
          </a:stretch>
        </p:blipFill>
        <p:spPr>
          <a:xfrm>
            <a:off x="838200" y="2638425"/>
            <a:ext cx="7372350" cy="203835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918800" y="2745000"/>
              <a:ext cx="4636800" cy="1654920"/>
            </p14:xfrm>
          </p:contentPart>
        </mc:Choice>
        <mc:Fallback>
          <p:pic>
            <p:nvPicPr>
              <p:cNvPr id="5" name="Ink 4"/>
              <p:cNvPicPr/>
              <p:nvPr/>
            </p:nvPicPr>
            <p:blipFill>
              <a:blip r:embed="rId4"/>
              <a:stretch>
                <a:fillRect/>
              </a:stretch>
            </p:blipFill>
            <p:spPr>
              <a:xfrm>
                <a:off x="1914480" y="2736720"/>
                <a:ext cx="4649040" cy="1671120"/>
              </a:xfrm>
              <a:prstGeom prst="rect">
                <a:avLst/>
              </a:prstGeom>
            </p:spPr>
          </p:pic>
        </mc:Fallback>
      </mc:AlternateContent>
    </p:spTree>
    <p:extLst>
      <p:ext uri="{BB962C8B-B14F-4D97-AF65-F5344CB8AC3E}">
        <p14:creationId xmlns:p14="http://schemas.microsoft.com/office/powerpoint/2010/main" val="12652811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0" y="914400"/>
            <a:ext cx="8955088" cy="52625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4600" y="2716560"/>
              <a:ext cx="9103680" cy="1376640"/>
            </p14:xfrm>
          </p:contentPart>
        </mc:Choice>
        <mc:Fallback>
          <p:pic>
            <p:nvPicPr>
              <p:cNvPr id="2" name="Ink 1"/>
              <p:cNvPicPr/>
              <p:nvPr/>
            </p:nvPicPr>
            <p:blipFill>
              <a:blip r:embed="rId4"/>
              <a:stretch>
                <a:fillRect/>
              </a:stretch>
            </p:blipFill>
            <p:spPr>
              <a:xfrm>
                <a:off x="80280" y="2711160"/>
                <a:ext cx="9114480" cy="1387440"/>
              </a:xfrm>
              <a:prstGeom prst="rect">
                <a:avLst/>
              </a:prstGeom>
            </p:spPr>
          </p:pic>
        </mc:Fallback>
      </mc:AlternateContent>
    </p:spTree>
    <p:extLst>
      <p:ext uri="{BB962C8B-B14F-4D97-AF65-F5344CB8AC3E}">
        <p14:creationId xmlns:p14="http://schemas.microsoft.com/office/powerpoint/2010/main" val="1687822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6300" y="685801"/>
            <a:ext cx="9740899" cy="461486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247760" y="1545480"/>
              <a:ext cx="7102440" cy="3708000"/>
            </p14:xfrm>
          </p:contentPart>
        </mc:Choice>
        <mc:Fallback>
          <p:pic>
            <p:nvPicPr>
              <p:cNvPr id="3" name="Ink 2"/>
              <p:cNvPicPr/>
              <p:nvPr/>
            </p:nvPicPr>
            <p:blipFill>
              <a:blip r:embed="rId4"/>
              <a:stretch>
                <a:fillRect/>
              </a:stretch>
            </p:blipFill>
            <p:spPr>
              <a:xfrm>
                <a:off x="1243080" y="1542600"/>
                <a:ext cx="7114320" cy="3716280"/>
              </a:xfrm>
              <a:prstGeom prst="rect">
                <a:avLst/>
              </a:prstGeom>
            </p:spPr>
          </p:pic>
        </mc:Fallback>
      </mc:AlternateContent>
    </p:spTree>
    <p:extLst>
      <p:ext uri="{BB962C8B-B14F-4D97-AF65-F5344CB8AC3E}">
        <p14:creationId xmlns:p14="http://schemas.microsoft.com/office/powerpoint/2010/main" val="1166210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9312" y="862012"/>
            <a:ext cx="7953375" cy="51339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752920" y="3746880"/>
              <a:ext cx="5876280" cy="2298240"/>
            </p14:xfrm>
          </p:contentPart>
        </mc:Choice>
        <mc:Fallback>
          <p:pic>
            <p:nvPicPr>
              <p:cNvPr id="3" name="Ink 2"/>
              <p:cNvPicPr/>
              <p:nvPr/>
            </p:nvPicPr>
            <p:blipFill>
              <a:blip r:embed="rId4"/>
              <a:stretch>
                <a:fillRect/>
              </a:stretch>
            </p:blipFill>
            <p:spPr>
              <a:xfrm>
                <a:off x="2749320" y="3744360"/>
                <a:ext cx="5886000" cy="2306880"/>
              </a:xfrm>
              <a:prstGeom prst="rect">
                <a:avLst/>
              </a:prstGeom>
            </p:spPr>
          </p:pic>
        </mc:Fallback>
      </mc:AlternateContent>
    </p:spTree>
    <p:extLst>
      <p:ext uri="{BB962C8B-B14F-4D97-AF65-F5344CB8AC3E}">
        <p14:creationId xmlns:p14="http://schemas.microsoft.com/office/powerpoint/2010/main" val="578002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an Array</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20800" y="1346200"/>
            <a:ext cx="8280400" cy="3640931"/>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302480" y="852840"/>
              <a:ext cx="6858000" cy="2815920"/>
            </p14:xfrm>
          </p:contentPart>
        </mc:Choice>
        <mc:Fallback>
          <p:pic>
            <p:nvPicPr>
              <p:cNvPr id="3" name="Ink 2"/>
              <p:cNvPicPr/>
              <p:nvPr/>
            </p:nvPicPr>
            <p:blipFill>
              <a:blip r:embed="rId4"/>
              <a:stretch>
                <a:fillRect/>
              </a:stretch>
            </p:blipFill>
            <p:spPr>
              <a:xfrm>
                <a:off x="1297080" y="846360"/>
                <a:ext cx="6868080" cy="2827800"/>
              </a:xfrm>
              <a:prstGeom prst="rect">
                <a:avLst/>
              </a:prstGeom>
            </p:spPr>
          </p:pic>
        </mc:Fallback>
      </mc:AlternateContent>
    </p:spTree>
    <p:extLst>
      <p:ext uri="{BB962C8B-B14F-4D97-AF65-F5344CB8AC3E}">
        <p14:creationId xmlns:p14="http://schemas.microsoft.com/office/powerpoint/2010/main" val="14098673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1" y="749300"/>
            <a:ext cx="9167812" cy="476567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47760" y="1672200"/>
              <a:ext cx="5532840" cy="3170160"/>
            </p14:xfrm>
          </p:contentPart>
        </mc:Choice>
        <mc:Fallback>
          <p:pic>
            <p:nvPicPr>
              <p:cNvPr id="2" name="Ink 1"/>
              <p:cNvPicPr/>
              <p:nvPr/>
            </p:nvPicPr>
            <p:blipFill>
              <a:blip r:embed="rId4"/>
              <a:stretch>
                <a:fillRect/>
              </a:stretch>
            </p:blipFill>
            <p:spPr>
              <a:xfrm>
                <a:off x="2143080" y="1667160"/>
                <a:ext cx="5545080" cy="3180600"/>
              </a:xfrm>
              <a:prstGeom prst="rect">
                <a:avLst/>
              </a:prstGeom>
            </p:spPr>
          </p:pic>
        </mc:Fallback>
      </mc:AlternateContent>
    </p:spTree>
    <p:extLst>
      <p:ext uri="{BB962C8B-B14F-4D97-AF65-F5344CB8AC3E}">
        <p14:creationId xmlns:p14="http://schemas.microsoft.com/office/powerpoint/2010/main" val="1359356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1087" y="1681162"/>
            <a:ext cx="10029825" cy="349567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438280" y="2119680"/>
              <a:ext cx="2311200" cy="2643480"/>
            </p14:xfrm>
          </p:contentPart>
        </mc:Choice>
        <mc:Fallback>
          <p:pic>
            <p:nvPicPr>
              <p:cNvPr id="3" name="Ink 2"/>
              <p:cNvPicPr/>
              <p:nvPr/>
            </p:nvPicPr>
            <p:blipFill>
              <a:blip r:embed="rId4"/>
              <a:stretch>
                <a:fillRect/>
              </a:stretch>
            </p:blipFill>
            <p:spPr>
              <a:xfrm>
                <a:off x="2433960" y="2115720"/>
                <a:ext cx="2320920" cy="2651760"/>
              </a:xfrm>
              <a:prstGeom prst="rect">
                <a:avLst/>
              </a:prstGeom>
            </p:spPr>
          </p:pic>
        </mc:Fallback>
      </mc:AlternateContent>
    </p:spTree>
    <p:extLst>
      <p:ext uri="{BB962C8B-B14F-4D97-AF65-F5344CB8AC3E}">
        <p14:creationId xmlns:p14="http://schemas.microsoft.com/office/powerpoint/2010/main" val="1929129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7787" y="825501"/>
            <a:ext cx="9496425" cy="424656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607920" y="1201680"/>
              <a:ext cx="5520960" cy="3972240"/>
            </p14:xfrm>
          </p:contentPart>
        </mc:Choice>
        <mc:Fallback>
          <p:pic>
            <p:nvPicPr>
              <p:cNvPr id="3" name="Ink 2"/>
              <p:cNvPicPr/>
              <p:nvPr/>
            </p:nvPicPr>
            <p:blipFill>
              <a:blip r:embed="rId4"/>
              <a:stretch>
                <a:fillRect/>
              </a:stretch>
            </p:blipFill>
            <p:spPr>
              <a:xfrm>
                <a:off x="3604320" y="1198080"/>
                <a:ext cx="5530320" cy="3984840"/>
              </a:xfrm>
              <a:prstGeom prst="rect">
                <a:avLst/>
              </a:prstGeom>
            </p:spPr>
          </p:pic>
        </mc:Fallback>
      </mc:AlternateContent>
    </p:spTree>
    <p:extLst>
      <p:ext uri="{BB962C8B-B14F-4D97-AF65-F5344CB8AC3E}">
        <p14:creationId xmlns:p14="http://schemas.microsoft.com/office/powerpoint/2010/main" val="2801642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38946"/>
          </a:xfrm>
        </p:spPr>
        <p:txBody>
          <a:bodyPr>
            <a:normAutofit fontScale="90000"/>
          </a:bodyPr>
          <a:lstStyle/>
          <a:p>
            <a:r>
              <a:rPr lang="en-US" b="1" dirty="0" smtClean="0"/>
              <a:t>NoSQL</a:t>
            </a:r>
            <a:r>
              <a:rPr lang="en-US" b="1" dirty="0"/>
              <a:t/>
            </a:r>
            <a:br>
              <a:rPr lang="en-US" b="1" dirty="0"/>
            </a:br>
            <a:endParaRPr lang="en-US" dirty="0"/>
          </a:p>
        </p:txBody>
      </p:sp>
      <p:sp>
        <p:nvSpPr>
          <p:cNvPr id="3" name="Subtitle 2"/>
          <p:cNvSpPr>
            <a:spLocks noGrp="1"/>
          </p:cNvSpPr>
          <p:nvPr>
            <p:ph type="subTitle" idx="1"/>
          </p:nvPr>
        </p:nvSpPr>
        <p:spPr>
          <a:xfrm>
            <a:off x="581891" y="1648691"/>
            <a:ext cx="11000509" cy="4821382"/>
          </a:xfrm>
        </p:spPr>
        <p:txBody>
          <a:bodyPr>
            <a:normAutofit/>
          </a:bodyPr>
          <a:lstStyle/>
          <a:p>
            <a:pPr marL="457200" indent="-457200" algn="l">
              <a:buFont typeface="+mj-lt"/>
              <a:buAutoNum type="arabicPeriod"/>
            </a:pPr>
            <a:r>
              <a:rPr lang="en-US" b="1" dirty="0"/>
              <a:t>NoSQL</a:t>
            </a:r>
            <a:r>
              <a:rPr lang="en-US" dirty="0"/>
              <a:t> is a non-relational </a:t>
            </a:r>
            <a:r>
              <a:rPr lang="en-US" dirty="0" smtClean="0"/>
              <a:t>DMS</a:t>
            </a:r>
          </a:p>
          <a:p>
            <a:pPr marL="457200" indent="-457200" algn="l">
              <a:buFont typeface="+mj-lt"/>
              <a:buAutoNum type="arabicPeriod"/>
            </a:pPr>
            <a:r>
              <a:rPr lang="en-US" dirty="0" smtClean="0"/>
              <a:t>Does </a:t>
            </a:r>
            <a:r>
              <a:rPr lang="en-US" dirty="0"/>
              <a:t>not require a fixed schema, avoids joins, and is easy to scale. </a:t>
            </a:r>
            <a:endParaRPr lang="en-US" dirty="0" smtClean="0"/>
          </a:p>
          <a:p>
            <a:pPr marL="457200" indent="-457200" algn="l">
              <a:buFont typeface="+mj-lt"/>
              <a:buAutoNum type="arabicPeriod"/>
            </a:pPr>
            <a:r>
              <a:rPr lang="en-US" dirty="0" smtClean="0"/>
              <a:t>The </a:t>
            </a:r>
            <a:r>
              <a:rPr lang="en-US" dirty="0"/>
              <a:t>purpose of using a NoSQL database is for distributed data stores </a:t>
            </a:r>
            <a:endParaRPr lang="en-US" dirty="0" smtClean="0"/>
          </a:p>
          <a:p>
            <a:pPr marL="457200" indent="-457200" algn="l">
              <a:buFont typeface="+mj-lt"/>
              <a:buAutoNum type="arabicPeriod"/>
            </a:pPr>
            <a:r>
              <a:rPr lang="en-US" dirty="0"/>
              <a:t>NoSQL is used for Big data and real-time web </a:t>
            </a:r>
            <a:r>
              <a:rPr lang="en-US" dirty="0" smtClean="0"/>
              <a:t>apps</a:t>
            </a:r>
          </a:p>
          <a:p>
            <a:pPr marL="457200" indent="-457200" algn="l">
              <a:buFont typeface="+mj-lt"/>
              <a:buAutoNum type="arabicPeriod"/>
            </a:pPr>
            <a:r>
              <a:rPr lang="en-US" dirty="0"/>
              <a:t>For example, companies like Twitter, Facebook, Google collect terabytes of user data </a:t>
            </a:r>
            <a:r>
              <a:rPr lang="en-US" dirty="0" smtClean="0"/>
              <a:t>per day</a:t>
            </a:r>
          </a:p>
          <a:p>
            <a:pPr marL="457200" indent="-457200" algn="l">
              <a:buFont typeface="+mj-lt"/>
              <a:buAutoNum type="arabicPeriod"/>
            </a:pPr>
            <a:r>
              <a:rPr lang="en-US" dirty="0"/>
              <a:t>NoSQL database stands for "Not Only SQL" or "Not SQL</a:t>
            </a:r>
            <a:r>
              <a:rPr lang="en-US" dirty="0" smtClean="0"/>
              <a:t>.“</a:t>
            </a:r>
          </a:p>
          <a:p>
            <a:pPr marL="457200" indent="-457200" algn="l">
              <a:buFont typeface="+mj-lt"/>
              <a:buAutoNum type="arabicPeriod"/>
            </a:pPr>
            <a:r>
              <a:rPr lang="en-US" dirty="0"/>
              <a:t>Traditional RDBMS uses SQL syntax to store and retrieve data for further </a:t>
            </a:r>
            <a:r>
              <a:rPr lang="en-US" dirty="0" smtClean="0"/>
              <a:t>insights</a:t>
            </a:r>
          </a:p>
          <a:p>
            <a:pPr marL="457200" indent="-457200" algn="l">
              <a:buFont typeface="+mj-lt"/>
              <a:buAutoNum type="arabicPeriod"/>
            </a:pPr>
            <a:r>
              <a:rPr lang="en-US" b="1" dirty="0" smtClean="0"/>
              <a:t>NoSQL </a:t>
            </a:r>
            <a:r>
              <a:rPr lang="en-US" dirty="0" smtClean="0"/>
              <a:t>can </a:t>
            </a:r>
            <a:r>
              <a:rPr lang="en-US" dirty="0"/>
              <a:t>store structured, semi-structured, unstructured and polymorphic </a:t>
            </a:r>
            <a:r>
              <a:rPr lang="en-US" dirty="0" smtClean="0"/>
              <a:t>data (in </a:t>
            </a:r>
            <a:r>
              <a:rPr lang="en-US" dirty="0"/>
              <a:t>one collection </a:t>
            </a:r>
            <a:r>
              <a:rPr lang="en-US" dirty="0" smtClean="0"/>
              <a:t>we </a:t>
            </a:r>
            <a:r>
              <a:rPr lang="en-US" dirty="0"/>
              <a:t>have many versions of </a:t>
            </a:r>
            <a:r>
              <a:rPr lang="en-US" dirty="0">
                <a:solidFill>
                  <a:srgbClr val="FF0000"/>
                </a:solidFill>
              </a:rPr>
              <a:t>document</a:t>
            </a:r>
            <a:r>
              <a:rPr lang="en-US" dirty="0"/>
              <a:t> schema</a:t>
            </a:r>
            <a:r>
              <a:rPr lang="en-US" dirty="0" smtClean="0"/>
              <a:t>)</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88480" y="2028240"/>
              <a:ext cx="7938000" cy="3556080"/>
            </p14:xfrm>
          </p:contentPart>
        </mc:Choice>
        <mc:Fallback>
          <p:pic>
            <p:nvPicPr>
              <p:cNvPr id="4" name="Ink 3"/>
              <p:cNvPicPr/>
              <p:nvPr/>
            </p:nvPicPr>
            <p:blipFill>
              <a:blip r:embed="rId3"/>
              <a:stretch>
                <a:fillRect/>
              </a:stretch>
            </p:blipFill>
            <p:spPr>
              <a:xfrm>
                <a:off x="882000" y="2024640"/>
                <a:ext cx="7949520" cy="3566520"/>
              </a:xfrm>
              <a:prstGeom prst="rect">
                <a:avLst/>
              </a:prstGeom>
            </p:spPr>
          </p:pic>
        </mc:Fallback>
      </mc:AlternateContent>
    </p:spTree>
    <p:extLst>
      <p:ext uri="{BB962C8B-B14F-4D97-AF65-F5344CB8AC3E}">
        <p14:creationId xmlns:p14="http://schemas.microsoft.com/office/powerpoint/2010/main" val="41200846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0" y="2052637"/>
            <a:ext cx="9525000" cy="27527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898160" y="4038840"/>
              <a:ext cx="1345320" cy="201240"/>
            </p14:xfrm>
          </p:contentPart>
        </mc:Choice>
        <mc:Fallback>
          <p:pic>
            <p:nvPicPr>
              <p:cNvPr id="3" name="Ink 2"/>
              <p:cNvPicPr/>
              <p:nvPr/>
            </p:nvPicPr>
            <p:blipFill>
              <a:blip r:embed="rId4"/>
              <a:stretch>
                <a:fillRect/>
              </a:stretch>
            </p:blipFill>
            <p:spPr>
              <a:xfrm>
                <a:off x="4892760" y="4034160"/>
                <a:ext cx="1355400" cy="211680"/>
              </a:xfrm>
              <a:prstGeom prst="rect">
                <a:avLst/>
              </a:prstGeom>
            </p:spPr>
          </p:pic>
        </mc:Fallback>
      </mc:AlternateContent>
    </p:spTree>
    <p:extLst>
      <p:ext uri="{BB962C8B-B14F-4D97-AF65-F5344CB8AC3E}">
        <p14:creationId xmlns:p14="http://schemas.microsoft.com/office/powerpoint/2010/main" val="4150227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5887" y="622300"/>
            <a:ext cx="9420225" cy="52451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995120" y="1339920"/>
              <a:ext cx="5874840" cy="4275720"/>
            </p14:xfrm>
          </p:contentPart>
        </mc:Choice>
        <mc:Fallback>
          <p:pic>
            <p:nvPicPr>
              <p:cNvPr id="3" name="Ink 2"/>
              <p:cNvPicPr/>
              <p:nvPr/>
            </p:nvPicPr>
            <p:blipFill>
              <a:blip r:embed="rId4"/>
              <a:stretch>
                <a:fillRect/>
              </a:stretch>
            </p:blipFill>
            <p:spPr>
              <a:xfrm>
                <a:off x="1990080" y="1335960"/>
                <a:ext cx="5882760" cy="4285080"/>
              </a:xfrm>
              <a:prstGeom prst="rect">
                <a:avLst/>
              </a:prstGeom>
            </p:spPr>
          </p:pic>
        </mc:Fallback>
      </mc:AlternateContent>
    </p:spTree>
    <p:extLst>
      <p:ext uri="{BB962C8B-B14F-4D97-AF65-F5344CB8AC3E}">
        <p14:creationId xmlns:p14="http://schemas.microsoft.com/office/powerpoint/2010/main" val="3310480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3975" y="1404937"/>
            <a:ext cx="9544050" cy="40481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865240" y="2284920"/>
              <a:ext cx="6161400" cy="3287520"/>
            </p14:xfrm>
          </p:contentPart>
        </mc:Choice>
        <mc:Fallback>
          <p:pic>
            <p:nvPicPr>
              <p:cNvPr id="3" name="Ink 2"/>
              <p:cNvPicPr/>
              <p:nvPr/>
            </p:nvPicPr>
            <p:blipFill>
              <a:blip r:embed="rId4"/>
              <a:stretch>
                <a:fillRect/>
              </a:stretch>
            </p:blipFill>
            <p:spPr>
              <a:xfrm>
                <a:off x="2860560" y="2278800"/>
                <a:ext cx="6172920" cy="3300120"/>
              </a:xfrm>
              <a:prstGeom prst="rect">
                <a:avLst/>
              </a:prstGeom>
            </p:spPr>
          </p:pic>
        </mc:Fallback>
      </mc:AlternateContent>
    </p:spTree>
    <p:extLst>
      <p:ext uri="{BB962C8B-B14F-4D97-AF65-F5344CB8AC3E}">
        <p14:creationId xmlns:p14="http://schemas.microsoft.com/office/powerpoint/2010/main" val="1541676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0175" y="1397000"/>
            <a:ext cx="9391650" cy="32321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224440" y="2531880"/>
              <a:ext cx="4911120" cy="1921320"/>
            </p14:xfrm>
          </p:contentPart>
        </mc:Choice>
        <mc:Fallback>
          <p:pic>
            <p:nvPicPr>
              <p:cNvPr id="3" name="Ink 2"/>
              <p:cNvPicPr/>
              <p:nvPr/>
            </p:nvPicPr>
            <p:blipFill>
              <a:blip r:embed="rId4"/>
              <a:stretch>
                <a:fillRect/>
              </a:stretch>
            </p:blipFill>
            <p:spPr>
              <a:xfrm>
                <a:off x="2219400" y="2526120"/>
                <a:ext cx="4924080" cy="1933560"/>
              </a:xfrm>
              <a:prstGeom prst="rect">
                <a:avLst/>
              </a:prstGeom>
            </p:spPr>
          </p:pic>
        </mc:Fallback>
      </mc:AlternateContent>
    </p:spTree>
    <p:extLst>
      <p:ext uri="{BB962C8B-B14F-4D97-AF65-F5344CB8AC3E}">
        <p14:creationId xmlns:p14="http://schemas.microsoft.com/office/powerpoint/2010/main" val="2893523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methods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382" y="1825625"/>
            <a:ext cx="9573491" cy="4351338"/>
          </a:xfrm>
        </p:spPr>
      </p:pic>
    </p:spTree>
    <p:extLst>
      <p:ext uri="{BB962C8B-B14F-4D97-AF65-F5344CB8AC3E}">
        <p14:creationId xmlns:p14="http://schemas.microsoft.com/office/powerpoint/2010/main" val="19950701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4182"/>
            <a:ext cx="10882745" cy="5561662"/>
          </a:xfrm>
        </p:spPr>
      </p:pic>
    </p:spTree>
    <p:extLst>
      <p:ext uri="{BB962C8B-B14F-4D97-AF65-F5344CB8AC3E}">
        <p14:creationId xmlns:p14="http://schemas.microsoft.com/office/powerpoint/2010/main" val="47731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of NoSQL</a:t>
            </a:r>
            <a:br>
              <a:rPr lang="en-US" b="1" dirty="0" smtClean="0"/>
            </a:br>
            <a:endParaRPr lang="en-US" dirty="0"/>
          </a:p>
        </p:txBody>
      </p:sp>
      <p:sp>
        <p:nvSpPr>
          <p:cNvPr id="3" name="Content Placeholder 2"/>
          <p:cNvSpPr>
            <a:spLocks noGrp="1"/>
          </p:cNvSpPr>
          <p:nvPr>
            <p:ph idx="1"/>
          </p:nvPr>
        </p:nvSpPr>
        <p:spPr>
          <a:xfrm>
            <a:off x="838200" y="1274618"/>
            <a:ext cx="10515600" cy="5264727"/>
          </a:xfrm>
        </p:spPr>
        <p:txBody>
          <a:bodyPr>
            <a:normAutofit fontScale="92500" lnSpcReduction="10000"/>
          </a:bodyPr>
          <a:lstStyle/>
          <a:p>
            <a:pPr marL="0" indent="0">
              <a:buNone/>
            </a:pPr>
            <a:r>
              <a:rPr lang="en-US" b="1" dirty="0" smtClean="0"/>
              <a:t>Non-relational</a:t>
            </a:r>
            <a:endParaRPr lang="en-US" dirty="0"/>
          </a:p>
          <a:p>
            <a:r>
              <a:rPr lang="en-US" dirty="0"/>
              <a:t>NoSQL databases never follow the relational model</a:t>
            </a:r>
          </a:p>
          <a:p>
            <a:r>
              <a:rPr lang="en-US" dirty="0"/>
              <a:t>Never provide tables with flat fixed-column records</a:t>
            </a:r>
          </a:p>
          <a:p>
            <a:r>
              <a:rPr lang="en-US" dirty="0"/>
              <a:t>Work with self-contained aggregates or BLOBs</a:t>
            </a:r>
          </a:p>
          <a:p>
            <a:r>
              <a:rPr lang="en-US" dirty="0"/>
              <a:t>Doesn't require object-relational mapping and data normalization</a:t>
            </a:r>
          </a:p>
          <a:p>
            <a:r>
              <a:rPr lang="en-US" dirty="0"/>
              <a:t>No complex features like query languages, query planners</a:t>
            </a:r>
            <a:r>
              <a:rPr lang="en-US" dirty="0" smtClean="0"/>
              <a:t>, referential </a:t>
            </a:r>
            <a:r>
              <a:rPr lang="en-US" dirty="0"/>
              <a:t>integrity joins, </a:t>
            </a:r>
            <a:r>
              <a:rPr lang="en-US" dirty="0" smtClean="0"/>
              <a:t>ACID</a:t>
            </a:r>
          </a:p>
          <a:p>
            <a:endParaRPr lang="en-US" dirty="0" smtClean="0"/>
          </a:p>
          <a:p>
            <a:pPr marL="0" indent="0">
              <a:buNone/>
            </a:pPr>
            <a:r>
              <a:rPr lang="en-US" b="1" dirty="0"/>
              <a:t>Schema-free</a:t>
            </a:r>
            <a:endParaRPr lang="en-US" dirty="0"/>
          </a:p>
          <a:p>
            <a:r>
              <a:rPr lang="en-US" dirty="0"/>
              <a:t>NoSQL databases are either schema-free or have relaxed schemas</a:t>
            </a:r>
          </a:p>
          <a:p>
            <a:r>
              <a:rPr lang="en-US" dirty="0"/>
              <a:t>Do not require any sort of definition of the schema of the data</a:t>
            </a:r>
          </a:p>
          <a:p>
            <a:r>
              <a:rPr lang="en-US" dirty="0"/>
              <a:t>Offers heterogeneous structures of data in the same domain</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67120" y="1078920"/>
              <a:ext cx="9048240" cy="4019040"/>
            </p14:xfrm>
          </p:contentPart>
        </mc:Choice>
        <mc:Fallback>
          <p:pic>
            <p:nvPicPr>
              <p:cNvPr id="4" name="Ink 3"/>
              <p:cNvPicPr/>
              <p:nvPr/>
            </p:nvPicPr>
            <p:blipFill>
              <a:blip r:embed="rId3"/>
              <a:stretch>
                <a:fillRect/>
              </a:stretch>
            </p:blipFill>
            <p:spPr>
              <a:xfrm>
                <a:off x="2061000" y="1072800"/>
                <a:ext cx="9060840" cy="4030200"/>
              </a:xfrm>
              <a:prstGeom prst="rect">
                <a:avLst/>
              </a:prstGeom>
            </p:spPr>
          </p:pic>
        </mc:Fallback>
      </mc:AlternateContent>
    </p:spTree>
    <p:extLst>
      <p:ext uri="{BB962C8B-B14F-4D97-AF65-F5344CB8AC3E}">
        <p14:creationId xmlns:p14="http://schemas.microsoft.com/office/powerpoint/2010/main" val="3263171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NoSQL Databases</a:t>
            </a:r>
            <a:br>
              <a:rPr lang="en-US" b="1" dirty="0"/>
            </a:br>
            <a:endParaRPr lang="en-US" dirty="0"/>
          </a:p>
        </p:txBody>
      </p:sp>
      <p:sp>
        <p:nvSpPr>
          <p:cNvPr id="3" name="Content Placeholder 2"/>
          <p:cNvSpPr>
            <a:spLocks noGrp="1"/>
          </p:cNvSpPr>
          <p:nvPr>
            <p:ph idx="1"/>
          </p:nvPr>
        </p:nvSpPr>
        <p:spPr>
          <a:xfrm>
            <a:off x="838200" y="1496291"/>
            <a:ext cx="10515600" cy="4680672"/>
          </a:xfrm>
        </p:spPr>
        <p:txBody>
          <a:bodyPr/>
          <a:lstStyle/>
          <a:p>
            <a:r>
              <a:rPr lang="en-US" dirty="0"/>
              <a:t>Key-value Pair Based</a:t>
            </a:r>
          </a:p>
          <a:p>
            <a:r>
              <a:rPr lang="en-US" dirty="0"/>
              <a:t>Column-oriented Graph</a:t>
            </a:r>
          </a:p>
          <a:p>
            <a:r>
              <a:rPr lang="en-US" dirty="0"/>
              <a:t>Graphs based</a:t>
            </a:r>
          </a:p>
          <a:p>
            <a:r>
              <a:rPr lang="en-US" dirty="0"/>
              <a:t>Document-oriented</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7120" y="924480"/>
              <a:ext cx="6292440" cy="2466360"/>
            </p14:xfrm>
          </p:contentPart>
        </mc:Choice>
        <mc:Fallback>
          <p:pic>
            <p:nvPicPr>
              <p:cNvPr id="4" name="Ink 3"/>
              <p:cNvPicPr/>
              <p:nvPr/>
            </p:nvPicPr>
            <p:blipFill>
              <a:blip r:embed="rId3"/>
              <a:stretch>
                <a:fillRect/>
              </a:stretch>
            </p:blipFill>
            <p:spPr>
              <a:xfrm>
                <a:off x="169920" y="916560"/>
                <a:ext cx="6306120" cy="2483280"/>
              </a:xfrm>
              <a:prstGeom prst="rect">
                <a:avLst/>
              </a:prstGeom>
            </p:spPr>
          </p:pic>
        </mc:Fallback>
      </mc:AlternateContent>
    </p:spTree>
    <p:extLst>
      <p:ext uri="{BB962C8B-B14F-4D97-AF65-F5344CB8AC3E}">
        <p14:creationId xmlns:p14="http://schemas.microsoft.com/office/powerpoint/2010/main" val="181562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Types of NoSQL database:</a:t>
            </a:r>
            <a:r>
              <a:rPr lang="en-US" dirty="0"/>
              <a:t/>
            </a:r>
            <a:br>
              <a:rPr lang="en-US" dirty="0"/>
            </a:br>
            <a:r>
              <a:rPr lang="en-US" dirty="0"/>
              <a:t>Types of NoSQL databases and the name of the databases system that falls in that category are:</a:t>
            </a:r>
          </a:p>
          <a:p>
            <a:pPr fontAlgn="base"/>
            <a:r>
              <a:rPr lang="en-US" dirty="0"/>
              <a:t>MongoDB falls in the category of NoSQL document based database.</a:t>
            </a:r>
          </a:p>
          <a:p>
            <a:pPr fontAlgn="base"/>
            <a:r>
              <a:rPr lang="en-US" b="1" dirty="0"/>
              <a:t>Key value store:</a:t>
            </a:r>
            <a:r>
              <a:rPr lang="en-US" dirty="0"/>
              <a:t> </a:t>
            </a:r>
            <a:r>
              <a:rPr lang="en-US" dirty="0" err="1"/>
              <a:t>Memcached</a:t>
            </a:r>
            <a:r>
              <a:rPr lang="en-US" dirty="0"/>
              <a:t>, </a:t>
            </a:r>
            <a:r>
              <a:rPr lang="en-US" dirty="0" err="1"/>
              <a:t>Redis</a:t>
            </a:r>
            <a:r>
              <a:rPr lang="en-US" dirty="0"/>
              <a:t>, Coherence</a:t>
            </a:r>
          </a:p>
          <a:p>
            <a:pPr fontAlgn="base"/>
            <a:r>
              <a:rPr lang="en-US" b="1" dirty="0"/>
              <a:t>Tabular:</a:t>
            </a:r>
            <a:r>
              <a:rPr lang="en-US" dirty="0"/>
              <a:t> </a:t>
            </a:r>
            <a:r>
              <a:rPr lang="en-US" dirty="0" err="1"/>
              <a:t>Hbase</a:t>
            </a:r>
            <a:r>
              <a:rPr lang="en-US" dirty="0"/>
              <a:t>, Big Table, </a:t>
            </a:r>
            <a:r>
              <a:rPr lang="en-US" dirty="0" err="1"/>
              <a:t>Accumulo</a:t>
            </a:r>
            <a:endParaRPr lang="en-US" dirty="0"/>
          </a:p>
          <a:p>
            <a:pPr fontAlgn="base"/>
            <a:r>
              <a:rPr lang="en-US" b="1" dirty="0"/>
              <a:t>Document based:</a:t>
            </a:r>
            <a:r>
              <a:rPr lang="en-US" dirty="0"/>
              <a:t> MongoDB, </a:t>
            </a:r>
            <a:r>
              <a:rPr lang="en-US" dirty="0" err="1"/>
              <a:t>CouchDB</a:t>
            </a:r>
            <a:r>
              <a:rPr lang="en-US" dirty="0"/>
              <a:t>, </a:t>
            </a:r>
            <a:r>
              <a:rPr lang="en-US" dirty="0" err="1" smtClean="0"/>
              <a:t>Cloudant</a:t>
            </a:r>
            <a:endParaRPr lang="en-US" dirty="0" smtClean="0"/>
          </a:p>
          <a:p>
            <a:pPr fontAlgn="base"/>
            <a:r>
              <a:rPr lang="en-US" dirty="0" smtClean="0"/>
              <a:t>Graph based:  </a:t>
            </a:r>
            <a:r>
              <a:rPr lang="en-US" dirty="0" err="1" smtClean="0">
                <a:hlinkClick r:id="rId2"/>
              </a:rPr>
              <a:t>AllegroGraph</a:t>
            </a:r>
            <a:r>
              <a:rPr lang="en-US" dirty="0" smtClean="0"/>
              <a:t>, </a:t>
            </a:r>
            <a:r>
              <a:rPr lang="en-US" dirty="0">
                <a:hlinkClick r:id="rId3"/>
              </a:rPr>
              <a:t>Amazon </a:t>
            </a:r>
            <a:r>
              <a:rPr lang="en-US" dirty="0" smtClean="0">
                <a:hlinkClick r:id="rId3"/>
              </a:rPr>
              <a:t>Neptune</a:t>
            </a:r>
            <a:r>
              <a:rPr lang="en-US" dirty="0" smtClean="0"/>
              <a:t>  </a:t>
            </a:r>
            <a:r>
              <a:rPr lang="en-US" dirty="0" err="1" smtClean="0"/>
              <a:t>etc</a:t>
            </a:r>
            <a:endParaRPr lang="en-US" dirty="0"/>
          </a:p>
          <a:p>
            <a:endParaRPr lang="en-US" dirty="0"/>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4001400" y="5023800"/>
              <a:ext cx="919800" cy="905400"/>
            </p14:xfrm>
          </p:contentPart>
        </mc:Choice>
        <mc:Fallback>
          <p:pic>
            <p:nvPicPr>
              <p:cNvPr id="4" name="Ink 3"/>
              <p:cNvPicPr/>
              <p:nvPr/>
            </p:nvPicPr>
            <p:blipFill>
              <a:blip r:embed="rId5"/>
              <a:stretch>
                <a:fillRect/>
              </a:stretch>
            </p:blipFill>
            <p:spPr>
              <a:xfrm>
                <a:off x="3995640" y="5018040"/>
                <a:ext cx="930600" cy="916920"/>
              </a:xfrm>
              <a:prstGeom prst="rect">
                <a:avLst/>
              </a:prstGeom>
            </p:spPr>
          </p:pic>
        </mc:Fallback>
      </mc:AlternateContent>
    </p:spTree>
    <p:extLst>
      <p:ext uri="{BB962C8B-B14F-4D97-AF65-F5344CB8AC3E}">
        <p14:creationId xmlns:p14="http://schemas.microsoft.com/office/powerpoint/2010/main" val="326110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Value Pair Based</a:t>
            </a:r>
            <a:br>
              <a:rPr lang="en-US" b="1" dirty="0" smtClean="0"/>
            </a:br>
            <a:endParaRPr lang="en-US" dirty="0"/>
          </a:p>
        </p:txBody>
      </p:sp>
      <p:pic>
        <p:nvPicPr>
          <p:cNvPr id="2050" name="Picture 2" descr="https://www.guru99.com/images/1/101818_0537_NoSQLTutori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2591594"/>
            <a:ext cx="45720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47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Column-oriented Graph</a:t>
            </a:r>
            <a:br>
              <a:rPr lang="en-US" dirty="0" smtClean="0"/>
            </a:br>
            <a:endParaRPr lang="en-US" dirty="0"/>
          </a:p>
        </p:txBody>
      </p:sp>
      <p:pic>
        <p:nvPicPr>
          <p:cNvPr id="5122" name="Picture 2" descr="https://www.guru99.com/images/1/101818_0537_NoSQLTutori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9050" y="2396331"/>
            <a:ext cx="4533900" cy="32099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303360" y="2644200"/>
              <a:ext cx="4893120" cy="2738880"/>
            </p14:xfrm>
          </p:contentPart>
        </mc:Choice>
        <mc:Fallback>
          <p:pic>
            <p:nvPicPr>
              <p:cNvPr id="3" name="Ink 2"/>
              <p:cNvPicPr/>
              <p:nvPr/>
            </p:nvPicPr>
            <p:blipFill>
              <a:blip r:embed="rId4"/>
              <a:stretch>
                <a:fillRect/>
              </a:stretch>
            </p:blipFill>
            <p:spPr>
              <a:xfrm>
                <a:off x="3297960" y="2639160"/>
                <a:ext cx="4905000" cy="2748600"/>
              </a:xfrm>
              <a:prstGeom prst="rect">
                <a:avLst/>
              </a:prstGeom>
            </p:spPr>
          </p:pic>
        </mc:Fallback>
      </mc:AlternateContent>
    </p:spTree>
    <p:extLst>
      <p:ext uri="{BB962C8B-B14F-4D97-AF65-F5344CB8AC3E}">
        <p14:creationId xmlns:p14="http://schemas.microsoft.com/office/powerpoint/2010/main" val="2551920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18FF3D9A3D1143BA731E1C70E98EBC" ma:contentTypeVersion="2" ma:contentTypeDescription="Create a new document." ma:contentTypeScope="" ma:versionID="c185bbbaf46fd4b937f6cb99c92e61c6">
  <xsd:schema xmlns:xsd="http://www.w3.org/2001/XMLSchema" xmlns:xs="http://www.w3.org/2001/XMLSchema" xmlns:p="http://schemas.microsoft.com/office/2006/metadata/properties" xmlns:ns2="c302b2da-80de-452f-be9e-bbc89d50501c" targetNamespace="http://schemas.microsoft.com/office/2006/metadata/properties" ma:root="true" ma:fieldsID="b10cf698ccb589d1928d7cbc6821b8e7" ns2:_="">
    <xsd:import namespace="c302b2da-80de-452f-be9e-bbc89d5050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2b2da-80de-452f-be9e-bbc89d505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262D9-EECE-4C5E-9B04-BF6FCE98A92E}"/>
</file>

<file path=customXml/itemProps2.xml><?xml version="1.0" encoding="utf-8"?>
<ds:datastoreItem xmlns:ds="http://schemas.openxmlformats.org/officeDocument/2006/customXml" ds:itemID="{1B8B99B3-252A-42DE-8E10-3680654CC6A0}"/>
</file>

<file path=customXml/itemProps3.xml><?xml version="1.0" encoding="utf-8"?>
<ds:datastoreItem xmlns:ds="http://schemas.openxmlformats.org/officeDocument/2006/customXml" ds:itemID="{FD8FA714-06E1-4F52-AFF0-4C31A182CEDE}"/>
</file>

<file path=docProps/app.xml><?xml version="1.0" encoding="utf-8"?>
<Properties xmlns="http://schemas.openxmlformats.org/officeDocument/2006/extended-properties" xmlns:vt="http://schemas.openxmlformats.org/officeDocument/2006/docPropsVTypes">
  <TotalTime>422</TotalTime>
  <Words>375</Words>
  <Application>Microsoft Office PowerPoint</Application>
  <PresentationFormat>Widescreen</PresentationFormat>
  <Paragraphs>117</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Akzidenz</vt:lpstr>
      <vt:lpstr>Arial</vt:lpstr>
      <vt:lpstr>Arial Black</vt:lpstr>
      <vt:lpstr>Bookman Old Style</vt:lpstr>
      <vt:lpstr>Calibri</vt:lpstr>
      <vt:lpstr>Calibri Light</vt:lpstr>
      <vt:lpstr>Source Code Pro</vt:lpstr>
      <vt:lpstr>Times New Roman</vt:lpstr>
      <vt:lpstr>Office Theme</vt:lpstr>
      <vt:lpstr>NoSQL and MongoDB</vt:lpstr>
      <vt:lpstr>PowerPoint Presentation</vt:lpstr>
      <vt:lpstr>introduction to NoSQL </vt:lpstr>
      <vt:lpstr>NoSQL </vt:lpstr>
      <vt:lpstr>Features of NoSQL </vt:lpstr>
      <vt:lpstr>Types of NoSQL Databases </vt:lpstr>
      <vt:lpstr>PowerPoint Presentation</vt:lpstr>
      <vt:lpstr>Key Value Pair Based </vt:lpstr>
      <vt:lpstr>Column-oriented Graph </vt:lpstr>
      <vt:lpstr>Graphs based </vt:lpstr>
      <vt:lpstr>Document-oriented </vt:lpstr>
      <vt:lpstr>PowerPoint Presentation</vt:lpstr>
      <vt:lpstr>PowerPoint Presentation</vt:lpstr>
      <vt:lpstr>PowerPoint Presentation</vt:lpstr>
      <vt:lpstr>PowerPoint Presentation</vt:lpstr>
      <vt:lpstr>Introduction to MongoDB </vt:lpstr>
      <vt:lpstr>SQL to MongoDB Mapping Char</vt:lpstr>
      <vt:lpstr>Database executables</vt:lpstr>
      <vt:lpstr>PowerPoint Presentation</vt:lpstr>
      <vt:lpstr>PowerPoint Presentation</vt:lpstr>
      <vt:lpstr>PowerPoint Presentation</vt:lpstr>
      <vt:lpstr>PowerPoint Presentation</vt:lpstr>
      <vt:lpstr>MongoDB CRUD Operations </vt:lpstr>
      <vt:lpstr>PowerPoint Presentation</vt:lpstr>
      <vt:lpstr>PowerPoint Presentation</vt:lpstr>
      <vt:lpstr>Query documents</vt:lpstr>
      <vt:lpstr>Specify Equality Condition </vt:lpstr>
      <vt:lpstr>Specify Conditions Using Query Operators </vt:lpstr>
      <vt:lpstr>Specify AND Conditions </vt:lpstr>
      <vt:lpstr>PowerPoint Presentation</vt:lpstr>
      <vt:lpstr>PowerPoint Presentation</vt:lpstr>
      <vt:lpstr>Query on Embedded/Nested Documents </vt:lpstr>
      <vt:lpstr>PowerPoint Presentation</vt:lpstr>
      <vt:lpstr>PowerPoint Presentation</vt:lpstr>
      <vt:lpstr>PowerPoint Presentation</vt:lpstr>
      <vt:lpstr>Query an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22</cp:revision>
  <dcterms:created xsi:type="dcterms:W3CDTF">2020-03-09T10:33:24Z</dcterms:created>
  <dcterms:modified xsi:type="dcterms:W3CDTF">2020-11-16T10:48:54Z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0x010100E518FF3D9A3D1143BA731E1C70E98EBC</vt:lpwstr>
  </property>
</Properties>
</file>