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0:2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3502 6459 13 0,'0'0'23'0,"0"0"23"16,-38-48 23-16,26 31 18 16,-3 0-39-16,1 0-16 15,1 1 8-15,1 5 26 16,3 2-40-16,2 2 22 15,2 3-19-15,2 2-1 0,3 2 4 16,0 0-18-16,0 0-14 16,0 8 1-16,15 14-1 15,3 16 0-15,2 8 7 16,-4 10 12-16,-4 6-18 16,-6-1 2-16,-3 0 0 15,3-11 1-15,1-11-4 16,2-14 4-16,-1-7-10 15,2-8-7-15,-4-7-8 16,9-3-19-16,-3-8-9 16,0-15-2-16,-2-10-47 15,-7-6-61-15,-3-12-10 16,0-8 163-16,0-7 1 16</inkml:trace>
  <inkml:trace contextRef="#ctx0" brushRef="#br0" timeOffset="200.94">3562 6321 22 0,'0'-55'20'0,"12"11"93"16,4 13-10-16,4 8-52 15,7 6-15-15,6 3 7 16,8 1-8-16,3 2-10 16,9 4-14-16,2 4 4 15,-5 3 12-15,-1 10 1 16,-16 10 2-16,-19 9-2 16,-14 2-8-16,-8 0 7 15,-30 2 3-15,-5-3-17 16,-11-3-5-16,-1 0-1 0,-1-1-7 15,8 3-36 1,2-3-100-16,8-3-185 0</inkml:trace>
  <inkml:trace contextRef="#ctx0" brushRef="#br0" timeOffset="666.43">3804 6629 185 0,'0'0'9'0,"0"0"5"0,0 0 11 16,0 0 4-16,0 0 36 15,0 0 3-15,70 39 10 16,-55-36-25-16,3-1-10 15,4-1 8-15,5-1-11 16,9 0-15-16,6-1-1 16,7-10-15-16,-7-3 7 15,-2-5-4-15,-9-6 0 16,-4-1-12-16,-11-3 0 16,-5 0 0-16,-11 9-4 15,0 6 4-15,0 7 6 16,0 6 5-16,-20 1-9 15,-3 0-2-15,-1 8 2 0,-3 2-1 16,8 5 0-16,7 2 1 16,3 0 6-16,9 1-11 15,0 1 3-15,0-2-4 16,21 1 4-16,9-6 1 16,10-3-1-16,3-2-24 15,9-4-2-15,-1-3-49 16,-8 0-19-16,-10-10-129 15</inkml:trace>
  <inkml:trace contextRef="#ctx0" brushRef="#br0" timeOffset="953.88">4497 6450 257 0,'0'0'86'0,"0"0"-53"15,0 0 4-15,0 0-30 16,0 0 54-16,0 0-13 15,111 38-1-15,-83-18-21 16,-10 0 3-16,-4 1-19 16,-10-3 29-16,-4-3-16 15,0-2-7-15,-6-6 7 16,-3-5 0-16,1-2 3 16,-3 0-14-16,9-12 3 15,2-7-15-15,0-7-12 16,24-4-21-16,10 5-23 15,1 0-8-15,9 5-35 16,-2 7-16-16,3 4-57 0,-2 6-29 16</inkml:trace>
  <inkml:trace contextRef="#ctx0" brushRef="#br0" timeOffset="1281.55">5099 6411 67 0,'0'0'152'15,"0"0"-13"-15,0 0 17 16,0 0-61-16,0 0-35 15,0 0-22-15,10-20 2 16,-15 20-16-16,-3 0-16 16,-1 0-6-16,1 0 1 0,3 0-1 15,-2 5-2-15,7 3-13 16,0 1 11-16,12 3-7 16,27-3 9-16,7 2 2 15,2-2-2-15,-4-2 1 16,-9 1-2-16,-7-3 1 15,-10-1 0-15,-8-1 1 16,-6-3 1-16,-4 2 0 16,0 1 12-16,-17 3 14 15,-16 2 12-15,-7-2-25 16,-1 1-7-16,8-3-5 16,0-1-3-16,9-3-46 15,14 0-17-15,10-12-77 16,0-7-208-16</inkml:trace>
  <inkml:trace contextRef="#ctx0" brushRef="#br0" timeOffset="1934.38">5661 6367 398 0,'0'0'83'15,"0"0"8"-15,0 0-15 16,-76 53-35-16,71-33 8 15,5-1-41-15,0 0 1 16,0-2-7-16,21-4-4 16,9-4 2-16,9-3 0 15,11-4 3-15,7-2-1 0,-2-5 3 16,-10-7 2-16,-15-4 4 16,-13-1-3-16,-12 1-7 15,-5-1 3-15,-7 3 2 16,-23 2-5-16,-13 4-1 15,-3 2-8-15,1 3 5 16,6 3 3-16,11 0-36 16,9 0 3-16,15 0-12 15,4 0-16-15,0-2-76 16,27 0-10-16,14-2 85 16,6 0 45-16,7 2 14 15,1 1 3-15,6 1 4 16,2 0-3-16,-5 0 42 15,-4 7 8-15,-7 2-4 0,-14 2 15 16,-9 0-51-16,-9 0 34 16,-7-2-11-16,-8 2 12 15,0-3-16-15,0-2 0 16,-2-2-20-16,-5-1 14 16,2-3-21-16,5 0-1 15,0 0-2-15,0-12-31 16,9-3-25-16,24-4 23 15,7 0-13-15,8 1 6 16,6 1 32-16,13 4 7 16,1 5 1-16,7 3 0 0,-8 4 16 15,-7 1 57 1,-7 0-25-16,-15 11-13 0,-10 3 13 16,-13 1-14-16,-12 2-30 15,-3 1 8-15,-9-3-3 16,-28 1-9-16,-21-5-12 15,-25-1-70-15,-24-5-181 16</inkml:trace>
  <inkml:trace contextRef="#ctx0" brushRef="#br0" timeOffset="2882.15">2545 5944 349 0,'0'0'41'16,"0"0"-28"-16,0 0 24 0,0 0 29 15,142-16-24-15,-92 13-3 16,8 0-18-16,5 1-15 16,9-1 19-1,7 0-5-15,6 0-5 0,14-1 0 16,11-3-4-16,14 2 5 16,4-2 9-16,9-1-17 15,9-1 0-15,0-1-8 16,-5 3 3-16,-3-2-2 15,-4 3 0-15,4-3 0 16,-1 1-1-16,-9-1 0 16,-3 1 1-16,0 2 0 15,5-4 3-15,1 0-4 16,10-1 0-16,-4 3 3 0,-10-2-3 16,-3 3 0-16,-5 2 1 15,-4-1 2-15,-6 0-6 16,3 1 6-16,2 0-3 15,-1 1 3-15,4-1-3 16,-3 2 0-16,-10-2 0 16,-4 1 1-16,-6 1 0 15,0-1-2-15,3-1 1 16,0 1 0-16,0 0 4 16,6-1 4-16,-6-2-8 15,-3 3 0-15,0-2 1 16,-7-1-1-16,-3 1 8 15,-9 2 4-15,-4-3-1 0,-13 4-4 16,-11-2-1 0,-13 4 1-16,-9-2-6 0,-11 1-2 15,-8 0-1-15,-6 2-30 16,-15 0-53-16,-45 0-91 16,-41 7-236-16</inkml:trace>
  <inkml:trace contextRef="#ctx0" brushRef="#br0" timeOffset="3598.59">2380 6092 64 0,'0'0'0'0,"0"0"-15"0,0 0 9 16,0 0 5-16,0 0-3 15,0 0-18-15</inkml:trace>
  <inkml:trace contextRef="#ctx0" brushRef="#br0" timeOffset="4916.87">2380 6092 60 0,'86'-35'104'16,"-83"35"-7"-16,-3-1-28 15,1 0-28-15,5-1-25 16,-4 2-16-16,2-3 4 16,5 1 8-16,-3-1-5 15,3 1 2-15,-1 0-9 0,-4 2 11 16,-4-2 1-16,6 1 4 16,-2-1-13-16,4 2-6 15,-2-2 11-15,9-1-16 16,-6-2 17-16,5 3-13 15,2-2 6-15,-9 1-4 16,-2 2 4-16,-3-1-1 16,-2 2-1-16,0 0 1 15,0 0 0-15,5 0 5 16,-5 0 9-16,0 0-13 16,0 0-2-16,1 3 2 15,10 6 20-15,-2 3-18 16,6 5 3-16,4 1-6 15,1 5 10-15,5 2-9 0,0 3 3 16,5 1 3-16,0 0-3 16,0 2 5-16,-5 2-8 15,-1 3 2-15,0-2-4 16,-5 4-1-16,5 0 1 16,-4 2 8-16,-1-2-6 15,-2 1 0-15,6 1 3 16,-2 1-5-16,1-4 2 15,1-2-2-15,-4 3 0 16,2 0 12-16,-4 1 2 16,2 1-2-16,-4-2-11 15,4 1 12-15,2-5-13 16,-4 0 2-16,-1-3 1 0,0 1-2 16,-1-3 0-1,-3 1 7-15,1 0-4 0,-5-3-4 16,-2 0-6-16,2-2 6 15,3-3 0-15,1-4 1 16,3 1-2-16,0-4 2 16,1-2-1-16,1-2 4 15,-4 1-3-15,2-1 6 16,-1 0-7-16,2-1-7 16,1 1 7-16,-1-1 6 15,2-1-5-15,-6-2-1 16,0-4 2-16,0 3-2 15,4-4 0-15,-2 0 2 16,7-2 13-16,4 0 3 16,5 0-4-16,7 0-4 0,6-3-3 15,6-1 0-15,5-4-4 16,6 3-3-16,7-4 1 16,4 2 0-16,4-1-2 15,4-2 5-15,3-1-4 16,4 1 1-16,5 0-1 15,5 0 2-15,4 1-4 16,2-1-4-16,-4 0 6 16,0-1 1-16,-1 1 6 15,6-1-7-15,0 2 0 16,5 0 0-16,0 0 1 0,4-2-10 16,-3 2 9-16,6 1 0 15,4-1 0-15,2 1 1 16,-6 0-1-16,-3 0 0 15,-7 5 1-15,-4-1-1 16,-6-1 0-16,-11 0 0 16,-14 2 3-16,-10 1-3 15,-10-1 7-15,-1-1-7 16,-10-1 1-16,-3 2 1 16,-5-2 2-16,-3 1-2 15,1-1 12-15,-2-1-9 16,1 0 2-16,5 2-2 0,-2-3-5 15,-6 3 1 1,3-2 0-16,-9 2-1 0,0-2 0 16,-2 1 1-16,-2-1-7 15,-2-1 10-15,2 3-4 16,-3-4 4-16,4-1-4 16,-4 0-5-16,-4-1 5 15,0 0-7-15,-3 1 9 16,0-2-4-16,-2 2 4 15,-2 1-4-15,7 3 7 16,-3 0-5-16,3-2 4 16,-1 4-4-16,1-3-2 0,-5 1 2 15,1 3 3-15,-1 1-3 16,-3-3-1-16,3 4-33 16,2-2-1-16,7 0-23 15,2-3-58-15,6-1-72 16,4-2-144-16</inkml:trace>
  <inkml:trace contextRef="#ctx0" brushRef="#br0" timeOffset="6266.18">8259 5697 156 0,'0'0'110'15,"0"0"-61"-15,0 0 7 16,0 0-25-16,0 0-5 15,0 0-22-15,6 0 7 16,-6 0-9-16,3 0 16 16,0 3 8-16,2 9 20 15,-1 3-8-15,5 8-7 0,-2 4-19 16,0 4 6-16,0 3-17 16,2-1 9-16,-3 2-10 15,-5 1 5-15,-1 1 5 16,0 2-10-16,0 4 3 15,0-1-2-15,0 0 7 16,0 2-5-16,-4-3 4 16,1 2 0-16,0-4-2 15,-3 0-5-15,6 0-5 16,-2-5 5-16,2 2 0 16,0 0 3-16,-3-4 2 15,3 1-1-15,0-3-4 16,0-4-2-16,0-2 2 15,-2-4 1-15,0 1 0 16,2-3-1-16,0-1-6 16,-2 2 6-16,2-5 4 0,-6 1-1 15,5-1 1-15,-2 0-2 16,3-1-1-16,0-2 1 16,0 2-2-16,0-2 5 15,0 0-4-15,0-2 0 16,0-1 0-16,0-3 3 15,0-1 0-15,0-1 1 16,0 0 0-16,0-1 6 16,0 0-11-16,0-2 4 15,0 3-3-15,0-3-1 0,0 0-5 16,0 0 5 0,0 0 8-16,0 0-1 0,-3 0-1 15,-7 0 1-15,-1 0-6 16,-2 0 1-16,-2 0-2 15,-11 4 4-15,-5-3-10 16,0 2 12-16,-10 0-11 16,-5 2 6-16,-5 0-1 15,-9-1 10-15,-5 1-10 16,-10-1-8-16,-8 1 8 16,-6 0 0-16,-11 1 6 15,-10-1-14-15,-1 3 14 16,-1-2-6-16,9 0 1 0,16 2-1 15,7-2 0 1,10 4 7-16,7-4-7 0,7 0 0 16,20-1 10-16,1-2-10 15,10 1 0-15,6 1-12 16,-2-3-24-16,6 4-56 16,5-2-104-16,4 1-212 15</inkml:trace>
  <inkml:trace contextRef="#ctx0" brushRef="#br0" timeOffset="7386.11">18030 5660 266 0,'0'0'23'0,"184"-9"-3"16,-63 7 84-16,22-1-15 15,21 0-35-15,14-1-6 16,11-3 1-16,-4 2-7 16,-5-1-3-16,-9 0-18 15,-9 1-16-15,-11-1 2 0,-9 2 6 16,-16-3-12-1,-13 0 4-15,-4 2-3 0,-4-2-2 16,2 1 1-16,-7-1 6 16,-10 0-7-16,-11 3 4 15,-16 1-4-15,-13 1 0 16,-13-1-16-16,-24 1-51 16,-13 2-33-16,-30 0-257 15</inkml:trace>
  <inkml:trace contextRef="#ctx0" brushRef="#br0" timeOffset="8797.87">18101 5693 80 0,'0'0'80'15,"0"0"-58"-15,0 0 32 16,0 0-4-16,0 0-11 15,-133 16-27-15,94-15 23 0,-6 1-13 16,-2-2 14-16,-4 0 16 16,-1 0-12-16,-7 0-26 15,-3 0-11-15,-2 0 16 16,-3 0-16-16,-3 0-6 16,2 0 5-16,6 0-2 15,14 0 7-15,12 0 3 16,15 1-5-16,15-1 17 15,0 3-20-15,5-3-4 16,1 3-1-16,0 2 2 16,0-2 2-16,0 6 2 15,0 1-3-15,0 6 0 0,0 1-1 16,0 8-1 0,7 3 2-16,8 2 0 0,0 5 8 15,-2 4-7-15,-4 5 0 16,-1 5-1-16,1 6 2 15,-1 7-1-15,-3 5-1 16,0 2-3-16,1 2 3 16,-3 4 0-16,7 0 2 15,-1-4-2-15,-1 1 8 16,5-3-7-16,-2-2-1 16,6-5 0-16,-4-3 0 15,6-5 0-15,0-3-1 16,-1-6-3-16,0-9 4 15,0-3 10-15,3-9-5 0,-4-4 0 16,8-5 4-16,-3-3-5 16,-3-5 25-1,6-3-20-15,9-1 10 0,3-3 4 16,11 3 1-16,4-3-14 16,8 0-2-16,10 0-5 15,11-3-3-15,7-2 0 16,11-2-2-16,6 0 4 15,9 0 1-15,15-1-3 16,14 0 0-16,10 2 5 16,7-1-2-16,7 1-1 15,-3 1-1-15,0 3-1 16,2-1 3-16,-7-1-2 0,7 1 0 16,1 3-1-16,9-5-6 15,13 4 3-15,12-2 3 16,4-2-1-16,-9 3-3 15,-7-1 2-15,-26 2 4 16,-8 1 3-16,-21 0-2 16,-13-2 1-16,-20 1-2 15,-16-2-2-15,-16-1 0 16,-17 0 1-16,-16-1 0 16,-10 1 0-16,-12 0 0 15,-5-1-1-15,-9-4-2 16,0-2-36-16,-6-6-103 15,-31-3-151-15</inkml:trace>
  <inkml:trace contextRef="#ctx0" brushRef="#br0" timeOffset="10305.2">21029 5578 338 0,'0'0'31'0,"0"0"7"16,0 0 30-16,0 0-17 15,0 0-12-15,0 0-15 16,0 0-20-16,47-7-1 16,-2 4 4-16,17 3-14 15,22 0 14-15,18 0 3 16,19 0-8-16,16 0 10 16,1 0 3-16,3 3-12 15,-13 5-3-15,-16-3 1 16,-17 0 9-16,-19-1-7 15,-16-1-3-15,-19 1 0 0,-7-4 0 16,-12 2-1 0,-4-1-4-16,-3-1 5 0,-4 1-2 15,0 1 9-15,3 2-15 16,-1 3 4-16,0 0 0 16,5 8 4-16,0 0 3 15,0 4-3-15,-4 3 0 16,-2 4-1-16,1 5 1 15,-2 3 0-15,-3 3 5 16,-2 1-8-16,0 1 7 16,-6 2-4-16,0 2 5 15,-6 4-2-15,-16 1 1 16,0-2 0-16,-7 3 1 16,4-3 5-16,4 2-7 0,5-2-1 15,4-2 2-15,4 0 2 16,3-1-6-16,-5 0-2 15,0 0 2-15,-3-4 15 16,3-2-10-16,0-4-2 16,4-2 1-16,-4 0-4 15,4-4 0-15,2-2 0 16,0 0-3-16,4-5 10 16,0-4-8-16,-6-3 2 15,4-3 1-15,1-3 11 16,-3-3-9-16,4-4 12 15,0 3-13-15,0-2-2 16,0 2-1-16,0 0 7 0,0-1-17 16,0 0 21-16,0 3-10 15,0-1-1-15,0 2 3 16,0-1 6-16,0 0-9 16,-3 2 2-16,-2-3-2 15,4 3 2-15,-7-1 7 16,1 7-13-16,1-2 10 15,3 1-2-15,2 1-4 16,1-4 0-16,0 2 1 16,0-3 0-16,0-1 1 0,0 0 9 15,0 1-2 1,0-1-6-16,0 3 2 0,0 0-1 16,0 2-4-16,0-1 5 15,0-1-5-15,4 0 1 16,2-2 4-16,-2 1-3 15,-1-1 0-15,1 1 0 16,1-4-2-16,0 2 3 16,2-2-2-16,-6-1 2 15,-1-1-2-15,0-2 2 16,0-1 0-16,0 0 8 16,0 0 5-16,0 0-5 15,-8 0-8-15,-13 0 1 16,-15 0-4-16,-21 0-37 15,-31-11-67-15,-25-6-184 0</inkml:trace>
  <inkml:trace contextRef="#ctx0" brushRef="#br0" timeOffset="11023.28">17987 6561 258 0,'0'0'27'15,"0"0"56"-15,0 0-11 16,139-14-13-16,-97 1 7 15,3-4-49-15,-6 0 31 16,1-7-14-16,-6 1-16 16,-9-5 6-16,-6 2-11 15,-8-3 0-15,-11 6-3 0,0 3-7 16,0 6 0-16,-9 8 3 16,-11 3-11-16,0 3 5 15,-4 0-7-15,-2 0 7 16,7 7 0-16,-1 6-2 15,7 4-1-15,9 5 3 16,4 0 0-16,0 2 5 16,9 0-5-16,19-1-1 15,10-3-8-15,12 0 2 16,10-5-25-16,6-6-3 16,-4-6-53-16,-8-3-76 15,-5-8-23-15</inkml:trace>
  <inkml:trace contextRef="#ctx0" brushRef="#br0" timeOffset="12397.67">18745 6378 9 0,'0'0'202'16,"0"0"-136"-16,0 0-12 15,0 0-35-15,0 0-12 16,0 0 53-16,12 3-7 16,-3 10 15-16,-1 1-39 15,1 3-26-15,8 0 16 16,-2-2-18-16,-2-2 2 15,-4-2-3-15,-4-6 0 16,-5-3 1-16,0-1 1 16,2-1 13-16,1 0 23 15,8-8 10-15,1-7-39 0,6-4 0 16,2-3-9-16,5 3-3 16,-3 2-3-16,-2 7 6 15,-2 5-7-15,-6 3 3 16,1 2-9-16,-1 0 13 15,0 6 0-15,-3 3 0 16,0 3 0-16,4 0 0 16,-1 2 0-16,1 1-2 15,-1-5 2-15,-4-1-1 16,1-4 1-16,-6-3 1 16,-2-2-1-16,7 0 8 15,4 0 8-15,9-10-14 16,8-4 2-16,12-3 1 15,-1 3-5-15,4-1 0 16,0 3-8-16,-11 3 15 0,-10 4-14 16,-6 2 7-16,-8 3-5 15,0 0-2-15,-3 5 7 16,3 4 11-16,9 4 6 16,0-3-17-16,6 3 1 15,5 2-6-15,3-2 3 16,7-4-55-16,1-2 18 15,-3-6-69-15,0-1-28 16,-4-3 93-16,-4-6-34 16,-7-5-155-16,-6 0 232 15,-8-4 95-15,-2 3-11 16,-6 0 39-16,0 2-82 0,-6 0 11 16,-26 6 49-16,-8 7-55 15,-5 0-34-15,-5 0-3 16,-4 6 25-16,11 4-5 15,6 3-10-15,11-2-9 16,7-1-9-16,13 1 5 16,6 0-6-16,0 1 5 15,25-1-5-15,18-2 0 16,14-4-8-16,6-2-2 16,-1-3-5-16,-2-1 1 15,-6-9-46-15,-12-2 2 16,-5-1 42-16,-7-1 16 0,-8 0 9 15,-9 4 9-15,-7 1 12 16,-6 6 2-16,0 2 38 16,0 1-34-16,0 0-33 15,0 0-3-15,-11 6 5 16,3 3-7-16,4-1 2 16,4 0 0-16,0-1-1 15,0 0 1-15,12-2-4 16,18-1-19-16,8-2-11 15,4-2 8-15,2 0 4 16,-6-3-13-16,-8-5-14 16,-5 0-71-16,-5-1 114 15,-10-1 6-15,-6 3 4 0,-1 2 60 16,-3 3-42 0,0 2-2-16,0 0-20 0,0 0-10 15,0 9 10-15,0-1 9 16,0 1 1-16,0-1-8 15,0 2 3-15,0-1-4 16,21 1 2-16,9-3 4 16,10-2 5-16,11-3 29 15,3-2-29-15,1 0-2 16,-1-10-8-16,-11-4 3 16,-6-1 5-16,-10-7-7 15,-8-1 1-15,-2-7 3 0,-5-6 6 16,5-4-10-16,3-4 9 15,5-4-9-15,-4 1-3 16,-12 6-8-16,-9 9 7 16,0 13 1-16,0 13 29 15,0 2 0-15,0 4-27 16,0 0-2-16,-4 2-2 16,-13 11 2-16,5 11 3 15,-1 5-3-15,4 10 4 16,5 7-1-16,4 2-1 15,0 1 3-15,13-4-5 16,18-6 0-16,9-4 4 16,2-9 10-16,1-7-7 0,-7-7 11 15,-6-2-18 1,-5-8 6-16,-5-2-2 0,-5 0-4 16,-5-5-9-16,-9-8-63 15,-1-6-81-15</inkml:trace>
  <inkml:trace contextRef="#ctx0" brushRef="#br0" timeOffset="12561.52">20125 6210 210 0,'0'0'262'0,"0"0"-262"0,0 0-98 15,0 0 64-15,0 0-250 16</inkml:trace>
  <inkml:trace contextRef="#ctx0" brushRef="#br0" timeOffset="15216.33">8359 6316 54 0,'0'0'208'16,"0"0"-190"-16,0 0-13 16,0 0-2-16,0 0 7 15,0 0 11-15,0 0 37 16,0 0 35-16,0 0-1 15,0 0-25-15,0 0-14 16,0 0-17-16,0 0-12 16,0 0-2-16,0 0-13 15,0 0 14-15,0 0-21 16,8 0 9-16,6 0-7 16,8 0 13-16,12 0-17 15,10-3 0-15,14 0 0 16,16 0 13-16,15 0-12 0,20 1 1 15,21-4-2 1,25 1-4-16,21-6 4 0,15 2 2 16,3-3-2-16,-8 2 0 15,-10-2 12-15,-24 4-12 16,-16-1-1-16,-18 2-6 16,-18-1-4-16,-13 2 3 15,-10 0 6-15,-15-1 2 16,3 0 0-16,5-1 0 15,6-1-1-15,5 4 1 16,0-4 2-16,-2 3-2 16,-11 2-1-16,-16 1-4 15,-17 0 5-15,-15 0 0 0,-10 1 2 16,-10 0-2-16,3 2 10 16,-3-1 15-16,0 0-16 15,2 1-4-15,-2-2-5 16,0 2-1-16,0 0-5 15,0-3-6-15,0 3-23 16,0-2-55-16,-5-1-63 16,-9 0-269-16</inkml:trace>
  <inkml:trace contextRef="#ctx0" brushRef="#br0" timeOffset="15664.05">11424 6113 434 0,'0'0'11'0,"0"0"-1"16,131-27 41-16,-68 11 4 16,12-1-17-16,4 0-31 15,4-5 9-15,7-2 12 0,4-5-27 16,0-5 6 0,6-7-1-16,4-6-6 0,-4-1 6 15,3 4-10-15,-3 4 11 16,-5 6-7-16,-7 2 6 15,-14 6-6-15,-12 4 0 16,-10 3 0-16,-7 7-2 16,-9 1 2-16,-6 2 2 15,-8 1-2-15,-6 2 0 16,-2 1 1-16,-6 0-1 16,0 3 0-16,-3-3-1 15,2 5-21-15,2 0-46 16,-4 0-142-16,-5 0-109 15</inkml:trace>
  <inkml:trace contextRef="#ctx0" brushRef="#br0" timeOffset="16597.86">11505 6218 360 0,'0'0'119'0,"0"0"-119"16,0 0 0-16,0 0 13 16,0 0 13-16,0 0 50 15,100 40-43-15,-39-21-18 16,15 1 8-16,12 2-21 16,18 0 17-16,11 3-1 15,18-2-11-15,22 5 1 16,20 0-5-16,11 3-1 15,7 5 6-15,-13 1-11 0,-19 1 3 16,-18-4 0-16,-23-5 0 16,-18-2 7-16,-16-2-7 15,-9-6-9-15,-11 0 9 16,-10 0 2-16,-9-4-2 16,-10-1 11-16,-10-3 11 15,-7-3-5-15,-3-2 33 16,-6-2-24-16,4-1-10 15,-8-2-5-15,-1-1 0 16,-3 0-11-16,2 0-9 16,-3-1-33-16,0-14-107 15,-4-8-306-15</inkml:trace>
  <inkml:trace contextRef="#ctx0" brushRef="#br0" timeOffset="18116.32">13219 5470 220 0,'0'0'8'15,"0"0"-4"-15,0 0 14 16,0 0 19-16,0 0-26 15,0 0 76-15,31-37-17 16,-25 30-32-16,-4 4 35 16,1 0-36-16,-3 2 11 0,0 1-18 15,0-2-9-15,0 2-4 16,0 0 4-16,0 0-9 16,1 0-4-16,6 0-7 15,5 0-2-15,7 4 3 16,14 6-2-16,12 3 2 15,6 4 3-15,9 1-5 16,8 4 4-16,9 2-2 16,9 3-2-16,2 0 1 15,4 4-1-15,-4 0 0 16,-1-1 3-16,-6-2-3 16,-11 0-4-16,-2 0 1 15,-10-1-7-15,-3 2 10 16,1-1 0-16,-3-1 6 15,5-2-6-15,-2-2-4 0,1-1 4 16,-2 0 4 0,-5-2-4-16,-4-3-8 0,-2 0 8 15,-7-1 1-15,-7-3 0 16,-2-1 2-16,-4-5-4 16,-6 3 1-16,6-4 0 15,-3 0 1-15,-8 4 1 16,3-3-1-16,-6-2-2 15,-4 0 1-15,0-3 0 16,-2 0-2-16,-4-2 5 16,0 0-3-16,0 0 0 15,0 0 1-15,0 0-2 16,0 3 1-16,0-3 0 16,0 0 0-16,0 0 1 0,0 0-1 15,0 0 4-15,0 0-4 16,0 2-2-16,0 1 2 15,-10 1 2-15,-4 0 3 16,-5 5-7-16,-5 1 9 16,0 3-7-16,-6 2 0 15,1 5 1-15,-9 2-1 16,-1 6 4-16,-6 1 0 16,-5 3-4-16,-4 2 2 15,5-3-7-15,-2 1 8 16,4 1-3-16,0-1 1 0,-2 2-1 15,-6-3 5-15,1 0-3 16,-4-4-2-16,-2-1 1 16,2-3-1-16,-5 1 0 15,2-3 0-15,1 0 0 16,7 0 0-16,5 0 2 16,8-1 3-16,6-3 13 15,5 0-13-15,10-6 7 16,7-3-4-16,6-2-5 15,4-2 8-15,2-4-7 16,0 2 0-16,0-2-8 16,0 1 6-16,0-1-5 0,0 0-17 15,20-1-48 1,10-12-143-16</inkml:trace>
  <inkml:trace contextRef="#ctx0" brushRef="#br0" timeOffset="19247.43">15123 6070 217 0,'0'0'33'15,"0"0"-7"-15,0 0 7 16,0 0 9-16,0 0 16 0,0 0-22 15,0 14-2-15,0-9-8 16,0-2 24-16,0 0-15 16,5-2 9-16,-1 2-11 15,7-1-6-15,6 3-2 16,9-2 6-16,7 1-2 16,8-1-12-16,6 2-5 15,2-2-7-15,3 1 0 16,6-1 1-16,5 1 0 15,4-2 1-15,3 1 3 16,-1-1-5-16,4 2-2 16,0-1-1-16,-3 2 4 0,2-2-5 15,4 3 3 1,-3 2-4-16,4-1-3 0,-3-2 3 16,-2 0 0-16,2 2 3 15,-5-3-5-15,-4 0 6 16,-3 0-4-16,-7-1 0 15,-9 0-2-15,-6-1 2 16,-1 0 0-16,-8-1 0 16,6 2 9-16,-3-2-9 15,4 2 0-15,-1 1-7 16,1-4 7-16,3 3 5 16,-3 0-5-16,0 0 4 15,-5-1-3-15,-4-1-1 16,-10 0 6-16,-10-1-6 15,-2 2 2-15,-3-2-2 0,-4 2 27 16,0-2-9 0,0 0 5-16,0 0-13 0,0 0-3 15,0 0-6-15,0 0-1 16,0 0 1-16,0 0-1 16,0 0 0-16,0 0 8 15,0 0 5-15,0 0 3 16,0 0-2-16,0 0-10 15,0 0 5-15,0 0-2 16,0 0-7-16,0 0 0 16,0 0 0-16,0 0-3 15,-14 0-53-15,-23 0-31 16,-17 0-134-16,-16 0-402 16</inkml:trace>
  <inkml:trace contextRef="#ctx0" brushRef="#br0" timeOffset="20566.13">13292 5961 53 0,'0'0'217'0,"0"0"-188"16,0 0-8-16,0 0 21 16,0 0-17-16,0 0-18 15,7-2 3-15,-7 2 27 16,0-1 2-16,0 1 29 15,0 0-12-15,0 0-32 16,0 0-2-16,0 0 5 16,0-2 2-16,0 2-8 15,0 0 4-15,0 0-10 16,0 0 3-16,0 0-6 0,0 0-3 16,0 0-9-16,1 0 4 15,-1 0-4-15,0 0 7 16,0 0-5-16,0 0-2 15,0 3-8-15,0 13 8 16,0 4 1-16,4 9 7 16,0 2-7-16,-1 1-1 15,-2-1-5-15,3-1 5 16,-4-4 2-16,0-4-2 16,0-2 8-16,0-4-16 15,0-2 6-15,0-5 0 16,0-3-8-16,0-4-23 15,0 3-15-15,0-4-33 0,0-1-82 16,0 0-9-16</inkml:trace>
  <inkml:trace contextRef="#ctx0" brushRef="#br0" timeOffset="21156.19">13238 5944 38 0,'0'0'391'0,"0"0"-378"16,0 0 13-16,40-50 17 15,-18 37 7-15,3 3-35 16,0 0-4-16,0 3-5 15,3 3 10-15,1-1-12 16,-2 5 4-16,1 0-8 16,-7 0-4-16,0 4 4 15,-5 7 5-15,-8 3-4 16,-4 3 1-16,-4 2 2 16,0-1-3-16,-20 1 0 15,-10 0-1-15,-8-2-6 16,-2-2 6-16,-2-1 0 15,5-2 5-15,9-3 0 16,13-4 5-16,7 0-10 0,4-3-1 16,4-1-1-16,0 3 2 15,0-1-8-15,13-1 5 16,12 2 3-16,4 4 0 16,0 4-2-16,0 5 2 15,-5 5-5-15,-5 0-2 16,0 0 7-16,-2 1 5 15,1-4-4-15,-2-2 0 16,1-4-1-16,-1-5 3 16,1-4 4-16,-1-4 30 0,6 0 19 15,4 0-2 1,4-9-42-16,-3-4 3 0,3-4-15 16,4-2-11-16,-5-4-62 15,1-1-76-15,-6 1-47 16</inkml:trace>
  <inkml:trace contextRef="#ctx0" brushRef="#br0" timeOffset="21665.03">13744 6038 70 0,'0'0'179'0,"0"0"-140"16,0 0-2-1,0 0 45-15,0 0-37 16,0 0-18-16,0-31-25 0,0 31 49 16,0-1 3-16,0 1-9 15,0 0 19-15,0 0-28 16,0 0-19-16,0 0-3 15,0 10-8-15,6 8 12 16,2 7 29-16,-2 6-21 16,2 2-15-16,-3 1-11 15,2-3 9-15,-6-1-9 16,-1-2 5-16,0-6-14 16,0-3 8-16,0-4-17 15,-1-3-57-15,-15-2-82 16,-1-3-216-16</inkml:trace>
  <inkml:trace contextRef="#ctx0" brushRef="#br0" timeOffset="28230.42">11368 6157 111 0,'0'0'144'0,"0"0"-129"0,0 0 17 16,0 0 2-1,0 0-8-15,0 0-9 0,0 0 11 16,0 0-15-16,0 0 16 16,0 0 5-16,0 0 5 15,0 0-19-15,0 0 5 16,0 0-16-16,0 0-9 16,0 0 12-16,0 2-8 15,19 1-2-15,5 4 1 16,11 3 1-16,6 2-3 15,2 4 3-15,6 1-4 16,-3 1-37-16,5 1-92 16,-8-2-194-16</inkml:trace>
  <inkml:trace contextRef="#ctx0" brushRef="#br0" timeOffset="35621.31">4511 7458 6 0,'0'0'42'0,"0"0"-8"15,0 0-17-15,0 0-3 16,0 0-8-16,0 0-6 16,0 0 0-16,0 0-1 15,3 0-1-15,-2 0 2 16,4 0 2-16,2-1 41 15,-7-2 24-15,8 1-28 16,-5-3-13-16,0 3-1 16,3 1-9-16,-2-2-8 15,-2-1-7-15,5 2 27 16,-6-2 2-16,-1 1 30 0,3 0 11 16,-3-2-31-16,2 5-12 15,4-5-14-15,-6 3-7 16,6 0 0-16,-3-1 24 15,-3 2-2-15,0 0-6 16,0 1-3-16,0 0 1 16,0 0-13-16,3 0 9 15,4 5-17-15,0 15 3 16,1 10 31-16,-3 8-12 16,-2 3-18-16,-3 1-4 15,0 0 3-15,0-4-1 16,0-2-2-16,0-5 0 0,0 0 5 15,-6-5-5-15,0-2 0 16,1-4-4-16,-1-6-3 16,5-1-14-16,1-6-16 15,0-3-23-15,0-2-23 16,0 0-69-16,0-2-65 16</inkml:trace>
  <inkml:trace contextRef="#ctx0" brushRef="#br0" timeOffset="36500.15">4819 7811 638 0,'0'0'19'16,"0"0"-18"-16,0 0 7 15,0 0-7-15,0 0 1 16,-145-4-1-16,89 8 2 16,-11 5 1-16,-12 1 12 15,-9 3 6-15,-11 2 2 16,-11 2-1-16,-11 5-12 16,-13 6 2-16,-6 3-2 15,0 4 13-15,2 5-11 0,7-1 8 16,8 6-4-16,8 1-15 15,12 4-1-15,7 2-1 16,13 2-3-16,13-2 3 16,16-2 2-16,21-2-2 15,18-4 5-15,15-7-12 16,11 0 8-16,26-7-2 16,20 2 2-16,10-3 10 15,14-3-4-15,19-2-6 16,14-6 5-16,25-4 5 15,16-4-10-15,15-4 7 16,14-5-1-16,6-1-3 16,10 0 5-16,0 0-4 0,3 0-1 15,-15 0-3 1,-18 0-1-16,-11-1-1 0,-20-5-4 16,-6-1 3-16,-18-1 0 15,-4-7-1-15,-7-1 0 16,1-5 1-16,-3-4 2 15,-6 3-2-15,-5-3 2 16,-13-1-9-16,-15 0-9 16,-11 3 18-16,-7-3 0 15,-9 1 0-15,-1 0 0 16,-5-4 2-16,-10 2-4 16,-5-2 4-16,-9-3 3 15,-6 1-1-15,0-5-4 16,-34-1 5-16,-14 1-12 0,-3 0 17 15,-12 2-11-15,-1 1 8 16,-3 5 3-16,-2 1-8 16,1 4 5-16,1-2-6 15,1 5 0-15,2 0-2 16,-3 2-3-16,-9 4 4 16,2 4-2-16,-3 5 1 15,-4 2 1-15,0 3 0 16,-7 0-2-16,3 0 2 15,-1 3 0-15,-2 1 0 16,0 0 2-16,-10 2-2 16,-9-1 0-16,-8-2-2 15,4 1-22-15,-2-2-41 0,0-1-47 16,1 0-152 0</inkml:trace>
  <inkml:trace contextRef="#ctx0" brushRef="#br0" timeOffset="37398.59">3455 8291 534 0,'0'0'58'0,"0"0"-58"15,0 0 0-15,0 0 4 16,3 47 16-16,7-16-5 16,2 5 33-16,2-2-46 0,2-1 3 15,-1-5-4 1,-8-4 0-16,-2-5 6 0,-5-9-6 15,0-6 2-15,0-4 10 16,0 0 31-16,-3 0-4 16,-13-9-10-16,-4-6-14 15,4-7-12-15,7-3-4 16,4-2-7-16,5-2 7 16,0 2-1-16,0 6 1 15,0 5-11-15,9 8 11 16,3 5-1-16,3 3 0 15,6 0-6-15,-2 1 5 16,7 12-1-16,2 3 2 16,5 2 1-16,4 4 2 15,6 0-2-15,-1-2-5 16,-1-4 4-16,0-4-7 16,-10-6 8-16,-8-4-5 0,-4-2 5 15,-4-2 21-15,6-12 13 16,-3-5 6-16,3-8-25 15,-3-4 7-15,1-4-12 16,-3-4-7-16,-2-1 3 16,-5 1-6-16,-6 13-16 15,-3 9-5-15,0 9-2 16,0 8-26-16,0 1-33 16,-3 13-74-16,-6 5 20 15,1 3-20-15</inkml:trace>
  <inkml:trace contextRef="#ctx0" brushRef="#br0" timeOffset="37813.83">4183 8386 92 0,'0'0'160'0,"0"0"-38"15,0 0 19-15,0 0-86 16,0 0 5-16,0 0-18 16,88-59-5-16,-88 46-2 15,0 2-1-15,-12 5-15 16,-12 3 5-16,-6 3-11 15,-3 0-3-15,-6 9-10 16,1 6 1-16,5 0-4 16,10 1 3-16,9-1-5 0,9-1 5 15,5 1-2-15,0-3-8 16,36-3-4-16,8-1-2 16,12-8-10-16,2 0 15 15,-1 0-2-15,-14-8 6 16,-16-4 7-16,-3-2 6 15,-8-1-5-15,-10 0 1 16,-6 6 6-16,0 1 13 16,0 3 8-16,0 4-18 15,0 1 1-15,-11 0-12 16,-6 9 0-16,-5 5-2 16,8 1 2-16,6 2-1 15,8 0-3-15,0 0 4 16,0-2-2-16,20 3-56 0,10-7-90 15,6-2-180-15</inkml:trace>
  <inkml:trace contextRef="#ctx0" brushRef="#br0" timeOffset="38564.17">4508 8381 372 0,'0'0'15'15,"0"0"-8"-15,0 0 62 16,0 0-39-16,0 0-23 15,0 0 31-15,24 0 16 16,-12 11-14-16,1 3-7 16,-4 2-21-16,6-2 5 15,-2 1-9-15,-4-2-4 0,-4-4-3 16,-5-3-1-16,0-4 7 16,0-2 15-16,3 0 9 15,-3 0 7-15,0 0-14 16,0-3 2-16,7-8-22 15,7-3-4-15,2 0-2 16,4 2-1-16,3 4-12 16,5 0 15-16,2 5-9 15,-1 3-8-15,-4 0 13 16,5 0 1-16,-3 11-2 16,0 0 1-16,-2 1 4 15,-1-1 0-15,-12 0-1 0,-5-5 1 16,-4-1-7-1,-1-3 6-15,-2-1 1 0,0-1 13 16,0 0-5-16,0 0 18 16,0-10-21-16,0-1-5 15,6-7-1-15,8 3-8 16,2 2 8-16,4-1-10 16,-3 7 5-16,-1 2 0 15,1 1 3-15,-7 4-2 16,2 0 2-16,-4 0-1 15,0 0 4-15,1 7 1 16,5 3 7-16,5 2-8 16,5 0 0-16,6-1-5 15,1 0 3-15,2-2 0 16,4-5-1-16,-1-3 2 0,-4-1-8 16,-4-2-11-16,-6-10 17 15,-3-1 2-15,-5-3 1 16,-3-4 0-16,-4 0 2 15,-7 0-2-15,0 1 0 16,0 4 1-16,0 4 2 16,0 7-3-16,0 1 8 15,-13 3-8-15,-4 3 0 16,2 8 0-16,2 4 9 16,4 2-18-16,9 3 18 0,7-1-17 15,35 0 8 1,21-4-14-16,17-1-59 0,14-11-95 15,-4-3-291-15</inkml:trace>
  <inkml:trace contextRef="#ctx0" brushRef="#br0" timeOffset="39265.68">7724 7188 225 0,'0'0'172'0,"0"0"-129"16,0 0-1-16,0 0 45 16,0 0-29-16,0 0-13 0,45-14-17 15,-40 14-3 1,-5 0 8-16,0 0-15 0,0 0 16 16,7 1-22-16,6 17-10 15,4 13 13-15,7 10-4 16,2 5 1-16,2 4-5 15,11 2 2-15,-5-4-7 16,2-1-2-16,-9-6 1 16,-12-5-1-16,-6-7 0 15,-9-5-17-15,0-5-21 16,0-5-64-16,-20 0-2 16,1-9-88-16,-2-4-210 15</inkml:trace>
  <inkml:trace contextRef="#ctx0" brushRef="#br0" timeOffset="40000.15">8259 7666 409 0,'0'0'10'16,"0"0"11"-16,0 0 42 15,0 0-7-15,0 0-48 0,0 0-2 16,-156-9 2 0,102 13 12-16,-14 6 2 0,-6 4 22 15,-3 3-15-15,-2 3 7 16,0 7-19-16,1 1-16 15,-3 5 5-15,1 6-1 16,2 2 1-16,5 5-6 16,8 1 0-16,11-2 1 15,12-5-1-15,12-4-4 16,10-1 3-16,10-3-2 16,10 0 0-16,0-3 1 15,8-1 3-15,30 1-1 16,12-3 0-16,22 0-1 15,17-6 1-15,15 0 0 0,20-4 0 16,19-2 8-16,15-3 7 16,6-2-14-16,4-4 9 15,-14-2 3-15,-3-1-4 16,-5-2-9-16,-12 0-1 16,-2-2 1-16,-14-7 0 15,-8-4 3-15,-4-2 6 16,-6-4-7-16,-13-3 0 15,-4-1-1-15,-10-2 8 16,-10-2-8-16,-10-2-2 16,-11 1 2-16,-12-2-1 15,-9-1 5-15,-14-1-5 16,-7 0 10-16,0-1-7 0,-25-1 5 16,-12 0-5-16,-12-4 10 15,-11 1-13-15,-7 1 2 16,-18 2-2-16,-9 5 0 15,-8 2 0-15,-12 2-2 16,-3 0 2-16,-3 8 0 16,-4 0 1-16,6 7-2 15,4 8-5-15,6 2-12 16,6 0-46-16,8 14-93 16,9 1-114-16</inkml:trace>
  <inkml:trace contextRef="#ctx0" brushRef="#br0" timeOffset="40564.57">7928 8035 388 0,'0'0'3'0,"0"0"1"0,0 0 38 15,0 0-27-15,0 0 14 16,-139-3 3-16,103 3 8 15,4 7 7-15,2-1-32 16,3 0 4-16,9 0-5 16,2 1-11-16,8 2-1 15,4-1 0-15,4-1-1 16,0 2 3-16,4-2-8 16,22 4-8-16,6-4-2 15,9 2-6-15,2 0 13 0,0 2-1 16,-3-1-24-1,-2 3 27-15,-4 0 5 0,-4-1-6 16,-5 0 12-16,-7-2-6 16,-7-5 1-16,-10 0 2 15,-1-4-2-15,-9-1 57 16,-25 0 10-16,-16 0-24 16,0 0-20-16,-1 0-10 15,-4-6-14-15,13-2-3 16,1-2-18-16,9-1-41 15,14-4-168-15,6 1 52 16</inkml:trace>
  <inkml:trace contextRef="#ctx0" brushRef="#br0" timeOffset="41013.52">8442 8050 455 0,'0'0'167'0,"0"0"-157"15,0 0-10-15,0 0 10 16,0 0 7-16,0 0 6 16,0 0-12-16,-61-24-11 0,18 24-5 15,-2 5 5 1,4 1 13-16,6 3-8 0,4-1-5 15,10-1 2-15,8 2-1 16,11-1-1-16,2-2-19 16,0 3 2-16,24-1-12 15,10 1-7-15,7-1 2 16,2 2 8-16,2 0-7 16,-2 0-13-16,-9-4 39 15,-1 1 7-15,-17 0 0 16,-5-2 12-16,-8 0 17 15,-3 2 22-15,0-2-2 16,-22 2 17-16,-19 0-17 16,-6-1-5-16,-12-1 10 15,3-1-36-15,-1 0-8 0,8-3-7 16,3-1-3 0,11 0-11-16,10 0-86 0,14-10-94 15</inkml:trace>
  <inkml:trace contextRef="#ctx0" brushRef="#br0" timeOffset="41629.94">8832 8043 172 0,'0'0'327'15,"0"0"-325"-15,0 0 2 0,0 0 9 16,0 0 24-16,0 0-16 16,-9 55 20-16,9-35-15 15,0 1-16-15,9 0-5 16,-2 1-3-16,-5-8 3 16,-2-3-3-16,0-7-2 15,0-1 0-15,0-3 40 16,-2 0 29-16,-22-3-36 15,-1-5-32-15,-1-7 17 16,7 0-17-16,6-5 12 16,7 0-9-16,6 1-2 0,0 2-2 15,3 4 0 1,13 4-4-16,7 7-4 0,2 0 3 16,8 2-4-16,4 0 7 15,2 4 0-15,3 6-5 16,-1 3 4-16,7 4 3 15,-2 1 1-15,-1 0 7 16,-7-1-8-16,-10-3-1 16,-10-6-7-16,-14-2-7 15,-1-5 13-15,-3-1 2 16,0 0 39-16,0-1 2 16,1-10-15-16,4-6-21 15,0-3-5-15,2-4-3 16,-4-3 3-16,6-2 11 0,0-4-8 15,0 4-1-15,0 2-2 16,-3 8-5-16,-6 9 5 16,0 3 1-16,0 4-1 15,0 2-19-15,0 1-48 16,0 0-83-16,-15 0-185 16</inkml:trace>
  <inkml:trace contextRef="#ctx0" brushRef="#br0" timeOffset="42790.14">8301 8386 6 0,'0'0'33'16,"0"0"27"-16,0 0 9 16,0 0 2-16,0 0-9 15,0 0-23-15,0 0-20 16,0 0-2-16,0 0-14 16,0 0-3-16,0 0-14 15,0 0-17-15,0 0-2 16,0 0-14-16,0 0-139 15</inkml:trace>
  <inkml:trace contextRef="#ctx0" brushRef="#br0" timeOffset="43915.05">8082 8361 135 0,'0'0'158'16,"0"0"-101"-16,0 0 10 15,0 0-15-15,0 0-12 16,0 0-3-16,0 0 14 16,0 0-14-16,0 0 16 15,0 0-11-15,0 0-15 16,0 0 3-16,0 0-14 15,4 0 13-15,-4 0-8 16,6 0-16-16,10 0 3 16,4-3-8-16,7 1 9 0,6 1-6 15,8-2-3 1,6 2 2-16,3-1-2 0,4 2-1 16,3-4-2-16,-2 3 6 15,3-1-2-15,-4-1-1 16,-5 2-2-16,-9-1 2 15,-4 2 0-15,-1-1-2 16,2 1 9-16,1 0-14 16,-3 0 6-16,-1 0 1 15,-1 0 0-15,-3 0 1 16,-5 0-3-16,-6 0 4 16,-2 0-2-16,-10-2 2 0,-2 2-2 15,-4 0 3 1,-1 0-3-16,0 0 0 0,0 0 2 15,0 0-2-15,4 0 0 16,-4 0 1-16,0 0-1 16,0 0 16-16,0 0 15 15,0-1-23-15,0 1 10 16,0 0-18-16,0 0-5 16,0 0 5-16,0 0-10 15,0 0-18-15,0 0-76 16,-8-4-270-16</inkml:trace>
  <inkml:trace contextRef="#ctx0" brushRef="#br0" timeOffset="46582.16">18941 7173 288 0,'0'0'40'0,"0"0"-28"15,0 0 50-15,0 0-21 16,0 0 15-16,0 0 7 0,0 0-46 16,1 1 10-16,-1 2-22 15,0 1 14-15,3 5-1 16,-3 4 27-16,0 8-15 15,0 7-16-15,0 5 1 16,0 1-3-16,0 1-7 16,0 0-5-16,0-2 2 15,0-1-2-15,0 1 0 16,0-3 5-16,0-1-2 16,3-3-1-16,4-2-2 15,1-2-1-15,1 0 0 16,3-5 1-16,0 0 0 0,-3-2 0 15,7 0-18-15,-4-1-51 16,6-3-96-16,-1 0-108 16</inkml:trace>
  <inkml:trace contextRef="#ctx0" brushRef="#br0" timeOffset="47697.21">19051 7661 261 0,'0'0'195'0,"0"0"-165"15,0 0-9-15,0 0 6 16,0 0-25-16,0 0 11 16,-60 8 6-16,23-3 2 15,-9 0-2-15,-15 2 7 16,-8 2-12-16,-18 0 12 15,-11 5-11-15,-9-3-8 16,-1 4 21-16,-7 2-11 16,-4 1 2-16,1 3 6 15,-3 0-23-15,8 8 9 16,-1 3-5-16,3 8-5 0,9 2 0 16,10 3 2-16,7-3 5 15,13 2-6-15,14-1-2 16,13 1 5-16,9 0-4 15,11 0-1-15,7 0-7 16,5-2 7-16,9-1 0 16,4-2 2-16,0 2 0 15,34-7-2-15,5-2 2 16,17-1 9-16,16-2-10 16,13-2 6-16,24 2 2 15,11-6 0-15,18-3 3 16,8 2-12-16,8-8 6 15,3-1-3-15,1-3 4 0,1-3-3 16,-7-3-4-16,-2-1-10 16,-11-3 7-16,-19 0-3 15,-12 0 3-15,-2-7-2 16,-6-7 5-16,3-2 0 16,-2-1 2-16,-4-8-6 15,-1 2 9-15,-5-1-3 16,-3-2 0-16,-9 2-2 15,2 2-2-15,-7 1 2 16,-1-2 2-16,-2-2-2 16,-4 0 1-16,-4-1-1 15,-6-3 0-15,-1 1 0 0,-11-3 3 16,-7 0-5-16,-8-4 5 16,-14 1-3-16,-11-2 1 15,-5 0 0-15,-9 2 0 16,-22 2-1-16,-2-1 12 15,-5 3-12-15,-2 1 3 16,-3 1-2-16,1 0 4 16,-4 2-5-16,-3 4-4 15,-5 1 4-15,-9 1 8 16,-5 1-8-16,-17 1 0 0,-9 1 1 16,-15 1-1-1,-13 3-2-15,-16 5 0 0,-16 2 0 16,-17 6-21-16,-22 0-22 15,-9 2-38-15,1 9-36 16,14 0-143-16</inkml:trace>
  <inkml:trace contextRef="#ctx0" brushRef="#br0" timeOffset="49314.11">18121 8243 440 0,'0'0'39'15,"0"0"-29"-15,0 0-10 16,35-47 53-16,-35 36-7 16,0 2-33-16,-15 1 46 15,-16 5-38-15,-20 1-16 16,-9 2-5-16,-9 0 11 16,5 2-5-16,8 7 0 15,16-1-6-15,8 6 5 16,13-3-2-16,16 3-3 15,3 0-9-15,0 0 5 16,33 2 3-16,11-1-6 16,9 4 3-16,6-1 1 15,6 1-1-15,3 0 4 16,-17-2-1-16,-19-4 2 16,-15-3 9-16,-17-3-3 0,-3-2 28 15,-35 0 15-15,-15 3-16 16,-4-4-17-16,-1-1-15 15,8-3 3-15,11 0-5 16,12 0-16-16,13-5-18 16,8-3-15-16,6-1-34 15,0-1 36-15,24 4 5 16,15-1 7-16,9 0 12 16,7-2 21-16,8 1 2 15,9-1 22-15,2-2 38 16,-7 0-38-16,-17 1-16 15,-15 1-2-15,-11 2 12 0,-16 0 7 16,-4 4 9-16,-4-2 30 16,0 4-9-16,-4-1-32 15,-18 2-21-15,-7 0 0 16,-1 0 4-16,3 6-4 16,9 1 0-16,5 0-9 15,5 1 4-15,8 1-9 16,0-2-26-16,21 2-8 15,21-1 21-15,12-3 11 16,6-2-8-16,3-3-36 16,-12 0-76-16,-14 0-22 0,-13-7 106 15,-16-3 52 1,-8-2 61-16,0 0 77 0,0 1-68 16,-4 1 15-16,0 5-45 15,0 0-10-15,4 5 6 16,0 0-25-16,0 0-11 15,0 0-4-15,0 0 3 16,8 0 0-16,14 6 1 16,7 4 0-16,4 1-1 15,0 0-1-15,-3 1 4 16,-15-6 2-16,-4 0-3 16,-11-4-1-16,0-2 5 0,0 0 57 15,0 0-19-15,0 0-2 16,0 0-5-1,0-6-17-15,0-4-19 0,16-4-26 16,6-3-20-16,10 0-10 16,6 0-34-16,-1 6 1 15,-1 2-43-15,0 2-28 16,-8 6 108-16,-11 1 14 16,-3 0 38-16,-3 0 5 15,-3 0 65-15,5 3 25 16,-1 5-7-16,2 3-22 15,3 2-4-15,-1 2-45 16,-4 1 2-16,2-2-7 16,-2 1-8-16,-3-3-1 15,2-3 5-15,-1-2-8 0,0-4-4 16,0-3 4 0,-1 0 7-16,7 0-5 0,1-3-4 15,4-6-1-15,-4-7-2 16,0 1 0-16,-6 0-1 15,-10 1 6-15,-1 2-4 16,0 5 3-16,0 3 1 16,-6 3-5-16,-6 1-10 15,-4 0 14-15,4 0-6 16,2 0 7-16,2 2-1 16,8 5 0-16,0-4-3 15,5 2 3-15,23-1-4 0,10-4 5 16,3 0-4-1,9 0 2-15,-1 0 4 0,-12-4-4 16,-7-4 1 0,-15 1-1-16,-6 0 2 0,-9 4 14 15,0-4 36-15,0 3-12 16,-18 4-22-16,-3 0-16 16,-3 0 0-16,3 1-10 15,1 6 9-15,7 2-2 16,9-2-13-16,4 2-39 15,0-2-49-15,30-2-112 16</inkml:trace>
  <inkml:trace contextRef="#ctx0" brushRef="#br0" timeOffset="49588.46">19767 8232 313 0,'0'0'62'0,"0"0"-54"16,0 0 11-16,0 0 24 15,58 47-9-15,-46-36-28 16,-8-2-2-16,-4-2-2 16,0-6-2-16,0-1 67 0,-7 0 32 15,-6 0-32 1,5-7-42-16,8-7 30 0,0 2-15 15,12-9-24-15,27 0-12 16,17-4-4-16,13-4-25 16,10-3-102-16,5 0-472 15</inkml:trace>
  <inkml:trace contextRef="#ctx0" brushRef="#br0" timeOffset="50189.58">22096 7179 402 0,'0'0'50'0,"0"0"4"16,0 0-7-16,0 0-27 16,0 0-12-16,0 0 12 0,9 74 21 15,7-36 5 1,4 6-20-16,-3 4-11 0,4 5-3 16,-3 0-7-16,-5-6-1 15,-6-4-4-15,-7-9-43 16,0-9-25-16,0-9-102 15,-4-4 33-15,-2-7-119 16</inkml:trace>
  <inkml:trace contextRef="#ctx0" brushRef="#br0" timeOffset="51001.86">22310 7631 479 0,'0'0'3'0,"0"0"16"16,-164 12 29-16,89 2-9 15,-5 3 2-15,-8 4 8 16,-6 5-26-16,0 5 1 16,0 5-7-16,-3 3-17 15,3 4 6-15,15 3-12 16,10-2 16-16,20-1-16 15,21-6 8-15,15 1-2 16,13-1 0-16,0-1-4 16,38 1 4-16,20 1 1 15,17-4 0-15,14-3 0 0,11 0 0 16,13-4-1 0,7-3 1-16,7-5 0 0,7-5-1 15,5-5 5-15,5 1-5 16,11-3 0-16,4 0 16 15,1-4-2-15,-1 0-13 16,-13-3 9-16,-9 0-3 16,-6 0-4-16,-5-6 1 15,-1-3 5-15,-10 1-3 16,-4-6-3-16,-3 3-3 16,-11-3 0-16,-10-1 0 15,-14-2 7-15,-11-2-6 16,-8-3 3-16,-13 1-2 15,-2-2 1-15,-9 0-1 0,2-1 3 16,-3-2-5-16,-3-2 3 16,-7-4-1-16,-9 3 2 15,-7 3-4-15,-3-3-1 16,0 3-5-16,-25 2 4 16,-7-1 1-16,-2 1 1 15,-7-1-4-15,-2-3 4 16,-11 3 0-16,-1 2-3 15,-9-2 9-15,-2 0-14 16,-4 1 11-16,-5 1-3 16,-1 0 1-16,-4 7-1 0,-7 1-1 15,-2 3 1 1,-7 4 1-16,-2 1 4 0,-9 4-10 16,7 0 10-16,0 0-5 15,-2 1 0-15,-4-1 0 16,-9 0-8-16,-10 3 8 15,-3-2 11-15,1 2-10 16,-6 0-1-16,-1 0-1 16,-2 0 1-16,3 5 0 15,13 6-4-15,2 3-21 16,0 3-61-16,6 6-52 16,-1 1-202-16</inkml:trace>
  <inkml:trace contextRef="#ctx0" brushRef="#br0" timeOffset="52216.1">22028 7978 79 0,'0'0'62'0,"0"0"-50"16,0 0 61-16,0 0 7 15,0 0-11-15,0 0-10 16,2 0 7-16,11 0 24 16,2 0-48-16,3 0-3 15,1-1-4-15,2-4-11 16,-2-3-8-16,-1-2-1 15,-4-2 5-15,-2-5-9 16,-12-1-10-16,0 3 24 16,-8 2-25-16,-32 6-8 15,-12 5-14-15,-14 2 11 0,-1 0 5 16,6 8-1-16,12 3 3 16,13 2 4-16,10 1-10 15,16 2-4-15,10 1-22 16,0 1-32-16,27 1 11 15,14 1-82-15,3-1 43 16,14-1 17-16,3 0 40 16,2 2 39-16,-5-6 16 15,-11 2 52-15,-14-5 20 16,-16-4-17-16,-8-1-41 16,-9-2 13-16,0-2 29 15,-18 3-27-15,-23 0 31 0,-9-3-29 16,-5-1-7-1,1-1-24-15,9 0-13 0,8 0-3 16,10 0-11-16,6 0-68 16,17 0-53-16,4-6-197 15</inkml:trace>
  <inkml:trace contextRef="#ctx0" brushRef="#br0" timeOffset="52496.97">22543 7986 376 0,'0'0'58'15,"0"0"-57"-15,0 0 83 16,0 0 18-16,-3 46-63 15,3-28-7-15,0-1-20 16,3 0-9-16,-2 0 0 16,-1-4 1-16,0-3-4 15,3-3-18-15,-3-2-51 16,1-5-59-16,7 0-5 16</inkml:trace>
  <inkml:trace contextRef="#ctx0" brushRef="#br0" timeOffset="52694.95">22899 7960 614 0,'0'0'15'15,"0"0"-7"-15,0 0 25 16,0 0 21-16,0 0-26 16,-3 60-28-16,3-40 1 15,0 1 1-15,0-1-2 16,0-6 0-16,0-5-8 15,0-2-52-15,-6-7-46 16,-3 0-51-16,-9-4 25 16</inkml:trace>
  <inkml:trace contextRef="#ctx0" brushRef="#br0" timeOffset="52931.77">22793 7970 44 0,'0'0'203'0,"0"0"-125"15,0 0-16-15,43-45 5 16,-23 43-62-16,5 2 3 15,4 0-8-15,10 5 22 16,6 6 29-16,-1 4-17 16,2 3 28-16,-10 4-12 15,-11 2-32-15,-13-2-6 16,-12 1-9-16,0-1 2 16,-28-3 10-16,-14-1-10 15,-12-1-5-15,-4-3-2 0,-9 1-31 16,-5-4-89-1,-2 1-165-15</inkml:trace>
  <inkml:trace contextRef="#ctx0" brushRef="#br0" timeOffset="53295.97">22085 8296 531 0,'0'0'124'0,"0"0"-108"0,0 0 19 16,0 0 3-16,0 0-38 16,0 0-6-16,137 3 6 15,-71-3 12-15,23 0-12 16,22 0 33-16,29 0-4 15,19 0-10-15,8 0-19 16,-4 0 3-16,-17 0 8 16,-25-5-11-16,-29-3-24 15,-32 4 1-15,-30 1 6 16,-15-2 17-16,-15 5 2 16,0-4 10-16,0 3-7 0,0-1-5 15,0 1-24-15,-12 1-89 16,-9 0-171-16</inkml:trace>
  <inkml:trace contextRef="#ctx0" brushRef="#br0" timeOffset="56829.08">5658 2051 629 0,'0'0'42'16,"0"0"-42"-16,0 0 0 16,0 0 16-16,78 60 16 15,-43-25-3-15,-3 1-15 16,-2-1 2-16,-7-5-16 16,-14-4 2-16,-3-8 7 15,-6-4-6-15,0-9 1 16,0-4 2-16,-6-1 3 0,-16-3 27 15,-2-14-5-15,-2-5-31 16,10-8-18-16,3-2 6 16,7-1-1-1,4 4 5-15,2 5-5 0,0 5 9 16,0 9 3-16,0 7-2 16,9 3-23-16,15 3 9 15,6 9 14-15,16 5 1 16,11 0 4-16,8 4-2 15,1-1 0-15,-3-3 8 16,-20-6-5-16,-13-5-3 16,-14-2-6-16,-8-3 6 15,-5-1 63-15,1-1 7 0,-2-12-14 16,6-9-40 0,-3-5-15-16,1-2-1 0,-1-5-7 15,-1 1-6 1,1 0-25-16,0 5-23 0,0 6-27 15,2 12 14-15,4 8 15 16,7 2-202-16,2 6 123 16,7 5 15-16,-1 3 112 15,5-2 10-15,-7 1 2 16,-7-2 115-16,-8-3-30 16,-4-1-7-16,-3 4 12 15,-2 4-13-15,0 5-25 16,7 4-29-16,-2 6-4 15,2 3 10-15,5-2-23 0,3 0-2 16,2-8 0-16,11-2-4 16,3-6-1-16,8-5 1 15,3-7 4-15,-5-3 11 16,-1 0 22-16,-1-15 1 16,-13-2-23-16,-10-5 15 15,-12 0-9-15,0-2 1 16,-12 4-18-16,-15 1-5 15,-6 4-18-15,4 4-51 16,8 9-12-16,5 2-38 16,16 0-214-16</inkml:trace>
  <inkml:trace contextRef="#ctx0" brushRef="#br0" timeOffset="57114.52">7634 2210 659 0,'0'0'63'16,"0"0"-60"-16,0 0 34 16,100-48-3-16,-95 38 34 15,-5 1-31-15,0 1 8 16,-9 4-7-16,-12 2-31 16,-12 2-6-16,-13 0 0 15,0 13 0-15,-2 2 0 16,8 2 0-16,7-2 0 0,13-2 0 15,10-2-1-15,10-5-24 16,0 2-19-16,30-8-8 16,17 3 15-16,11-3-16 15,1-9-23-15,-8-5-62 16,-10-5-188-16</inkml:trace>
  <inkml:trace contextRef="#ctx0" brushRef="#br0" timeOffset="57279.54">7766 2126 293 0,'0'0'179'0,"0"0"-112"15,0 0-32-15,0 0 11 16,0 0-20-16,0 0-10 16,-118 53-6-16,118-41-10 15,0-1 7-15,11 0-7 0,19-5 1 16,8-3-1-16,9-3 0 16,7-1-10-16,7-16-45 15,-7-6-105-15,-5-6-90 16</inkml:trace>
  <inkml:trace contextRef="#ctx0" brushRef="#br0" timeOffset="57467.22">8088 1944 315 0,'0'0'25'0,"3"-58"3"15,-3 43 84-15,0 8 46 16,0 7-67-16,0 0-80 16,-9 11-11-16,-3 9-1 15,4 10 1-15,7 4 0 0,1 8 1 16,0 1 7-16,13 2-9 15,16-2 1-15,5-8-8 16,3-9-53-16,5-12-77 16,-8-11-57-16,-2-3-49 15</inkml:trace>
  <inkml:trace contextRef="#ctx0" brushRef="#br0" timeOffset="57648.01">8480 1898 427 0,'0'0'58'16,"0"0"-22"-16,-3 63 36 0,3-32-57 15,27 0 4-15,13 2 7 16,0-2-7-16,-5 0-6 16,-14-3-13-1,-21-5-62-15,-2-10-203 0</inkml:trace>
  <inkml:trace contextRef="#ctx0" brushRef="#br0" timeOffset="58049.83">8237 2060 243 0,'0'0'157'16,"0"0"-154"-16,0 0 0 16,0 0-1-16,159-34 23 0,-81 34-9 15,12 0 8 1,9 1-2-16,-5 9 25 0,-12 4 3 15,-19 0-32-15,-24 1-15 16,-20-3-3-16,-13 0 4 16,-6-5 1-16,0-3 11 15,-11 0 23-15,4-2-17 16,-6-2-13-16,7 0 2 16,6-3-9-16,0-9-2 15,0-2-100-15,31-5-22 16,5 0-58-16,4 7 60 15,-5 4-29-15,-2 5 149 16,-5 3 13-16,-6 0 110 16,-1 3-8-16,-10 6-45 15,3 4 22-15,-2-1 0 16,0 5-31-16,0-1-29 16,5 1 4-16,-3-2-32 0,3 0 17 15,2-3-21-15,-6-3-2 16,1-4-5-16,-7-5-77 15,-2 0-122-15</inkml:trace>
  <inkml:trace contextRef="#ctx0" brushRef="#br0" timeOffset="58498.86">9417 1802 508 0,'0'0'67'16,"0"0"-57"-16,0 0 20 16,59 45 5-16,-38-12 24 15,5 3-35-15,-1 7-1 16,0-1-7-16,0-1-13 16,-5-3 5-16,-7-7-8 15,-8-10 0-15,-5-7-31 16,0-8 12-16,0-3 10 15,0-3 9-15,-6 0-1 16,-7-3 1-16,2-11-4 16,6-3-9-16,5 0-1 0,0-5 0 15,5 3-25 1,16 4 11-16,7 6 6 0,1 4 8 16,6 5 4-16,6 0 10 15,4 0 2-15,2 8 38 16,-1 3 1-16,-7 1-2 15,-11 3-22-15,-11-3 6 16,-14-3-11-16,-3-1 5 16,-12-2 5-16,-24 0-4 15,-7-1-10-15,-3-2-8 16,5-3-52-16,6 0-142 16,11-8-270-16</inkml:trace>
  <inkml:trace contextRef="#ctx0" brushRef="#br0" timeOffset="59046.86">10022 2001 347 0,'0'0'125'15,"0"0"-16"-15,0 0-1 16,17 45-52-16,0-28-6 16,0 0-15-16,8-1-18 15,2-3-17-15,6-1 4 16,-3-5-10-16,2-4 6 15,-3-3-25-15,1 0-8 16,0-10-73-16,-5-5-101 0,-1 1 54 16,-6-4 141-1,1 0 12-15,-5 2 91 0,-3 3-64 16,-10 6 15-16,4 6 47 16,-5 1-58-16,0 0-17 15,0 0-14-15,0 7 18 16,0 3 33-16,0-2-28 15,11 2-10-15,7-1 0 16,2 0-11-16,2-3 2 16,2-3 2-16,10-3 3 15,-4 0-2-15,5-8-7 16,-8-8-40-16,-12-5-102 16,-1-3-95-16,-13-4 79 15,2-3 158-15,6-4 7 0,-2-2 94 16,5 1-12-1,-1 5-10-15,-4 9 41 0,-2 10-11 16,-5 9-18-16,0 3-62 16,0 0-25-16,0 9-4 15,0 13-3-15,0 8 3 16,0 7 11-16,0 4-7 16,0 2-3-16,0 3-2 15,0-5-4-15,0 0-80 16,0-12-118-16,-9-10-239 15</inkml:trace>
  <inkml:trace contextRef="#ctx0" brushRef="#br0" timeOffset="59218.87">10671 1983 178 0,'0'0'35'15,"0"0"13"-15,152 5 48 16,-85-5-40-16,3 0-35 16,-11-7-21-16,-6-3-77 15,-15-2-185-15</inkml:trace>
  <inkml:trace contextRef="#ctx0" brushRef="#br0" timeOffset="59350.5">11144 1901 250 0,'0'0'219'0,"0"0"-116"15,0 0-76 1,0 0-11-16,0 0 3 0,0 0 12 15,-146 41 19-15,129-16-43 16,14 1-3-16,3 3 0 16,21 0-4-16,27-3-91 15,19-7-212-15</inkml:trace>
  <inkml:trace contextRef="#ctx0" brushRef="#br0" timeOffset="59612.52">11987 1985 781 0,'0'0'99'0,"64"-54"-99"15,-38 33-2-15,-12 7 2 0,-14 9 20 16,0 3 13-16,0 2-29 16,-18 0-4-16,-24 7-4 15,-12 7 3-15,0 7 2 16,4 1-2-16,12 1 2 15,9 2-1-15,17-3 0 16,12-1 0-16,8-2-9 16,33 0-19-16,19-6-26 15,7-4-56-15,3-9-43 16,-7 0-169-16</inkml:trace>
  <inkml:trace contextRef="#ctx0" brushRef="#br0" timeOffset="59775.91">12274 1951 494 0,'0'0'92'0,"0"0"-75"16,0 0-17-16,0 0-6 16,0 0 6-16,0 0 80 15,60 33-36-15,-27-12-12 16,12 1-17-16,8 2-11 16,3-3-3-16,2-4-1 15,-7-7-101-15,-8-5-188 16</inkml:trace>
  <inkml:trace contextRef="#ctx0" brushRef="#br0" timeOffset="59959.12">12655 1956 610 0,'0'0'61'0,"0"0"-38"0,0 0 1 16,0 0-18-16,-164 8 3 15,106 12-6-15,2 3 8 16,12 4-6-16,5-2 4 15,9 1-14-15,6 0 5 16,5-2-27-16,16-4-142 16,3-6-391-16</inkml:trace>
  <inkml:trace contextRef="#ctx0" brushRef="#br0" timeOffset="60400.17">12855 1920 387 0,'0'0'120'15,"-51"50"-40"-15,39-18-22 16,12 6-37-16,0 3-8 16,14 1 31-16,18 2-43 15,0-1 0-15,-5-9-2 16,-14-5 1-16,-6-11-7 15,-7-8-3-15,0-6 10 16,0-4 7-16,-6-9 46 16,-13-10-31-16,-6-6-13 15,9-3 1-15,9-7 52 0,7-2-44 16,12-6-8-16,30-1-10 16,9 2 0-16,-1 9-15 15,-2 11 6-15,0 10 4 16,5 7-13-16,7 5 9 15,3 0 9-15,-2 10-12 16,-12 9 12-16,-19 3 0 16,-18 3 18-16,-12 2-12 15,-15-4 14-15,-30-4-2 16,-18 0-2-16,-5-5-15 16,-4-5-1-16,-7-1-36 15,12-8-59-15,12 0-201 16</inkml:trace>
  <inkml:trace contextRef="#ctx0" brushRef="#br0" timeOffset="60780.38">13483 1765 264 0,'0'0'305'16,"0"0"-247"-16,-60 77 33 15,45-38-33-15,6 5-14 16,5 1-9-16,4-5-27 16,0 1-2-16,0-10-9 15,0-4 14-15,8-7-22 0,18-6 7 16,2-6-37-16,4-8-12 16,5 0 15-16,9-9-21 15,2-10-147-15,3-3 42 16,-2-2 164-16,-1 0 46 15,-12 5 43-15,-10 8-23 16,-17 7 61-16,-9 4-76 16,0 0-13-16,0 8 2 15,0 8 32-15,0 3-30 16,0 0-13-16,0 1-17 16,3 0-8-16,19-3-4 15,7-4-14-15,1-7-103 16,0-6-417-16</inkml:trace>
  <inkml:trace contextRef="#ctx0" brushRef="#br0" timeOffset="60909.13">13909 1916 642 0,'0'0'0'0,"0"0"-72"15,0 0-46-15,0 0 83 16,0 0-304-16</inkml:trace>
  <inkml:trace contextRef="#ctx0" brushRef="#br0" timeOffset="61097.22">14164 2001 391 0,'0'0'164'0,"0"0"-152"15,0 0-10-15,-100 50 47 16,89-36 5-16,11 3-20 15,0 0-15-15,11-1-14 16,27-2-5-16,14-1 0 16,10-6-9-16,12-5-47 15,-2-2-188-15</inkml:trace>
  <inkml:trace contextRef="#ctx0" brushRef="#br0" timeOffset="61479.56">14624 2082 302 0,'0'0'214'0,"0"0"-16"0,56-51-149 16,-49 43-40-1,-7 7 36-15,0 1-11 0,0 0-34 16,-9 5-15-16,-5 8 14 16,1 4 1-16,5 0 3 15,8 1-3-15,0 1-1 16,11-2-1-16,22-3-3 16,5-5 3-16,5-8-26 15,6-1-14-15,-4-4-8 16,-6-12-38-16,-9-5-115 15,-5-3 56-15,-4-3 84 16,0-4 63-16,0-3 108 16,7-7-68-16,2-4 83 0,2-3 2 15,-3 5-64 1,-11 8 7-16,-9 17 8 0,-9 11-7 16,0 7-34-16,0 0-35 15,-12 13-13-15,-13 12 13 16,-5 10 4-16,5 6 0 15,10 0-4-15,9 0-1 16,6-2 1-16,0-5-63 16,9-4-78-16,7-11-101 15,10-14-213-15</inkml:trace>
  <inkml:trace contextRef="#ctx0" brushRef="#br0" timeOffset="61670.55">15575 1713 436 0,'0'0'53'15,"-50"45"74"-15,20-9-50 16,4 8-31-16,14 2-45 16,8 0 13-16,4 0-13 15,0-2-1-15,6-5 0 16,6-9-84-16,-6-10-160 15,-4-11-74-15</inkml:trace>
  <inkml:trace contextRef="#ctx0" brushRef="#br0" timeOffset="62096.71">15424 1963 481 0,'0'0'149'0,"0"0"-120"0,0 0 6 15,0 0-35-15,141-41-1 16,-98 41 1-16,-1 5 0 15,-1 5 3-15,3 1-6 16,-8 2 0-16,-6 2-16 16,-5-1 14-16,-3 3-3 15,1 1 8-15,-2 0 0 16,5-2 0-16,3-2-1 16,0-5-3-16,4-2 4 15,1-7-16-15,3 0 3 0,-8-2-36 16,-3-9-76-16,-4-3 99 15,-6-2 26-15,1 1 38 16,3-2-2-16,-3 5-36 16,-1 3-17-16,-10 8-6 15,-6 1 1-15,0 8 8 16,0 11 14-16,-1 10 52 16,-12 8-6-16,1 6 14 15,-5 0-51-15,4-1-2 16,-8 1-4-16,1-5-3 15,-5-10 5-15,-3-9-5 16,-10-12 4-16,-10-7-9 16,-9-2 5-16,-7-14-112 15,1-13-213-15</inkml:trace>
  <inkml:trace contextRef="#ctx0" brushRef="#br0" timeOffset="62235.5">15580 1861 689 0,'0'0'51'0,"0"0"-49"16,195-23-2-16,-102 23-1 15,19 0-2-15,7 2-119 16,2 3-307-16</inkml:trace>
  <inkml:trace contextRef="#ctx0" brushRef="#br0" timeOffset="72104.75">3650 3926 292 0,'0'0'33'0,"0"0"-3"16,0 0 10-16,0 0-2 16,0 0-18-16,0 0-4 0,0 0-10 15,0 0 6-15,0 4 10 16,0-4 0-16,0 0 6 16,18 0-19-16,12 0 2 15,13 0 0-15,10-2 10 16,19-1-11-16,16 1 1 15,12-1 3-15,13-1 3 16,4 0 0-16,7-2 0 16,12 6-6-16,2-3 0 15,-3 3-4-15,-16 0-3 16,-17 0-3-16,-16 0-1 16,-9 0 0-16,-11 0 0 15,-12 0 0-15,-20 0 0 0,-9 0-19 16,-16 0 1-16,-7 0 6 15,-2 0-10-15,0 0 4 16,-11 0-37-16,-32 0-82 16,-18 0 19-16,-14 2-9 15</inkml:trace>
  <inkml:trace contextRef="#ctx0" brushRef="#br0" timeOffset="72529.61">3974 3996 163 0,'0'0'29'0,"0"0"-18"15,0 0-6-15,0 0 9 16,0 0-8-16,0 0 1 16,62 24 46-16,-2-24 10 15,9 0-45-15,5 0 1 16,13 0-11-16,5 0 13 15,17 0-3-15,5-2-4 16,10 0-9-16,-2 0-3 16,-6 1 17-16,-7 1-15 15,-12-1 0-15,-12 1-4 16,-16 0 0-16,-22-2 3 16,-17 2-3-16,-13-1 0 0,-11 1 1 15,-6 0 13-15,0-1 79 16,0 1-37-16,0 0-31 15,0 0-18-15,0 0-2 16,0 0-5-16,0 0-2 16,0 0-8-16,0 0-6 15,0 0-8-15,0 0-24 16,0 0-4-16,-14 0-7 16,-5 0-25-16,-1 0-2 15,-5 0-36-15</inkml:trace>
  <inkml:trace contextRef="#ctx0" brushRef="#br0" timeOffset="73981.38">8814 3991 172 0,'0'0'99'0,"0"0"-72"16,0 0 39-16,0 0 5 15,0 0-25-15,0 0-18 16,0 0-16-16,6 0-6 15,6 0-6-15,7 0 0 0,7 0 0 16,5 0 0 0,6 0 0-16,8 0 0 0,1 0 12 15,9 0-12-15,7-3 0 16,6 2 0-16,14-2 1 16,8 3-1-16,10 0 0 15,8 0 8-15,10 0-7 16,6 0-1-16,6 4 0 15,-3 0 0-15,-3 2 3 16,-4-1-2-16,-5 1 0 16,-2-3 0-16,-3 1 0 15,-6-2-2-15,-12 0 2 16,-8 1-3-16,-10-1 2 16,-7-2 0-16,-8 0 1 0,-9 0 3 15,-18 0-4-15,-11 0-6 16,-12 3-7-16,-9-3-1 15,0 0 4-15,0 0-5 16,-24 0-12-16,-14 0-13 16,-10 0-20-16,-6 0-27 15,-9 0-26-15</inkml:trace>
  <inkml:trace contextRef="#ctx0" brushRef="#br0" timeOffset="74364.95">9380 4025 60 0,'0'0'75'0,"0"0"16"15,141 0-51-15,-77 0 13 16,12 0 11-16,18 0-30 16,12 0 10-16,20 0 4 15,12 0-15-15,13 0-5 16,10 0-6-16,14 0-4 0,-4 3-13 16,-7 1 2-1,-17 1-7-15,-18 0 2 0,-17 0-2 16,-17-1 0-16,-26-1 0 15,-26-2 0-15,-22 1 0 16,-12 0-3-16,-9-2 3 16,0 0 4-16,0 0-4 15,-10 0-7-15,-17 0-99 16,-7 0-136-16</inkml:trace>
  <inkml:trace contextRef="#ctx0" brushRef="#br0" timeOffset="84478.45">16060 5666 226 0,'0'0'43'0,"0"0"-8"16,0 0 25-16,0 0-26 15,0 0-6-15,0 0 5 16,0 0 0-16,1 0-3 16,-1 0-10-16,0 0 12 0,0 0-10 15,0 0-7-15,0 0-5 16,0 0-7-16,0 0 16 15,0 0-6-15,0 0-3 16,0 0 6-16,0 0-8 16,0 0 3-16,0 0-6 15,0 0 1-15,0 0-4 16,0 0 1-16,0 0-3 16,2 0-1-16,4 0 1 15,-2 5 3-15,3 1-3 16,-4 0-2-16,7 4 2 0,-4 1 0 15,1 1 8-15,-2 4-8 16,-3-1 0-16,-2 4-1 16,0-1-1-16,0 2 4 15,0 1-2-15,0-1 5 16,0-1-4-16,-4-2-2 16,0-3-5-16,-2 2 6 15,4-2 6-15,-2-2-6 16,0 0 0-16,4-3 1 15,-3-1-1-15,0-3-8 16,3 2 7-16,-2-5 2 16,2 2-1-16,0-1 0 15,0 0 0-15,-1-1 9 16,1-2-9-16,0 3 0 16,-3-3 0-16,3 2 0 0,0 1 2 15,0-2-2-15,0-1 0 16,0 2 0-16,-4-2 0 15,4 0 0-15,0 1 1 16,0-1-2-16,0 0 1 16,0 0-17-16,0 0-29 15,0 0-63-15,0-1-223 16</inkml:trace>
  <inkml:trace contextRef="#ctx0" brushRef="#br0" timeOffset="98551.31">9889 5713 39 0,'0'0'117'0,"0"0"-74"0,0 0 5 16,0 0 0-16,0 0-4 15,0 0-7-15,0 0-4 16,5 0 3-16,-5 0-18 16,0 0 19-16,0 0-11 15,0 0 3-15,0 0-26 16,0 0 20-16,0 0-9 15,0 0 1-15,0 0-3 16,4 0-5-16,-4 0-5 16,0 0 11-16,0 0-6 0,0 0-2 15,0 0-2 1,0 0 1-16,0 0-4 16,0 0 0-16,0 0-1 0,0 0 1 15,0 0 0-15,0 0 0 16,0 0 4-16,0 0-4 15,0 0 0-15,0 0-1 16,0 0 0-16,0 0-3 16,0 0 2-16,0 0 2 15,0 0-1-15,0 3-1 16,0 2 2-16,0-2 0 16,0 3 0-16,0 0 9 15,1-1-9-15,3 3-7 16,-4 0 7-16,0 1 1 15,0-1 4-15,3 0-3 0,-3 1-2 16,1-1 0-16,1 1 0 16,-2-1 0-16,0-1-1 15,3-2-5-15,-3 3 6 16,0-2 0-16,0 2 2 16,3-1 2-16,-3-2-4 15,0 2 1-15,0-2-8 16,0-1 7-16,0 1 0 15,0 0 0-15,0-1 6 16,0 4-11-16,0-1 5 16,0 1 0-16,0 1-1 15,0-1 2-15,0-1-2 16,0 0 0-16,0 0 1 0,0 1 0 16,0-3-2-1,0-1 2-15,0 1 0 0,0 1 0 16,-3 0 0-16,0 2 0 15,0-3 9-15,0 1-9 16,3-3-8-16,-4 4 7 16,4-6 1-16,0 2 0 15,-1-1 0-15,1-2 0 16,0 2 0-16,0-2 0 16,0 0 0-16,0 1 0 15,-4-1 8-15,4 0-8 16,0 0 0-16,0 0-4 15,0 0 4-15,0 0 0 0,0 0 0 16,0 0 1-16,0 0-2 16,0 0 0-16,0 0 0 15,0 1 1-15,0-1 0 16,0 0-2-16,0 0 2 16,0 0 1-16,-1 0-1 15,1 0-3-15,-4 0-14 16,2 0-32-16,-6-4-153 15,2-4-160-15</inkml:trace>
  <inkml:trace contextRef="#ctx0" brushRef="#br0" timeOffset="140386.2">21543 6307 124 0,'0'0'302'16,"0"0"-281"-16,0 0-21 15,0 0 0-15,0 0 6 16,0 0-4-16,0 0 4 16,0 0 8-16,0 0 13 15,0 0 2-15,0 0 10 16,15 0-2-16,-4 0-9 15,1 0-17-15,5-8 7 16,-4 0-13-16,-3-1 6 16,-3-2-9-16,-7 1 4 0,0-2-6 15,0 4-1-15,-33 1-22 16,-10 2 15-16,-8 5-3 16,-10 0 11-1,-2 3-6-15,8 9 6 0,8 3 0 16,11 3-2-16,14-2-4 15,7 2 6-15,15 1 0 16,0-3-16-16,3-4 8 16,22 0 4-16,8-5 1 15,6-5-8-15,3 0 11 16,-4-2 0-16,2-2 10 16,-2-11-7-16,-3-6-2 15,-2-4 5-15,-6-4-2 0,-9 4-4 16,-10 1-4-16,-8 8 4 15,0 5 15-15,0 4-15 16,-12 2-2-16,-2 3-4 16,-2 0 4-16,1 1-2 15,5 9-5-15,9 2 1 16,1 2-3-16,5 3-10 16,28 3-18-16,11-2-23 15,10 0 29-15,0-3-28 16,0-8 34-16,-5-2-1 15,-9-5 16-15,-3 0 7 16,0-8 4-16,-4-8 1 16,-6-2 11-16,-3-2-7 15,-11 1 22-15,-8 3 15 0,-5 4 6 16,0 4-1-16,-9 2-19 16,-13 5-27-16,-7 1 1 15,-4 0-6-15,4 4 5 16,3 7-9-16,4-2 2 15,6 2-7-15,8 0 1 16,1 0-9-16,7-3 6 16,0 0 6-16,0-5 5 15,0-2-1-15,7-1 6 16,5 0 60-16,6-7-4 16,-2-8-40-16,-5-8-8 0,4-5-8 15,-3-8-7 1,-2-7-17-16,2-3-13 0,-4-2 17 15,-5 4 20-15,-3 11 1 16,0 11 11-16,0 12-4 16,0 4-2-16,0 6-6 15,-5 0-3-15,-3 1-19 16,-2 14 21-16,3 6 2 16,7 8-1-16,0 1 5 15,1 6-4-15,36 5 4 16,6-3-5-16,8-3 0 15,-3-7-6-15,-12-10 4 16,-12-5 4-16,-8-7-4 16,-2-6 6-16,5 0-4 0,-6-2 10 15,5-8 24 1,-6-4-25-16,-5 3-9 0,-2 0 3 16,-5 3 23-16,0 3-22 15,0 4-4-15,0 1-1 16,-4097 0 1-16,8161 0-1 15,-4083 4-6-15,5 6-9 16,6-1-6-16,8 4 11 16,0 1-14-16,0-4 12 15,0 0 13-15,0-4-4 16,8-4-24-16,-4-2-33 16,0 0 26-16,-4-11-192 15</inkml:trace>
  <inkml:trace contextRef="#ctx0" brushRef="#br0" timeOffset="140792.97">22185 6007 269 0,'0'0'6'15,"0"0"-1"-15,0 0-5 16,0 0-17-16,0 0 17 16,0 0 6-16,50 38 0 15,-18-13-6-15,-3 1 2 16,6 2 2-16,-5-1 26 15,1 0-22-15,-9-6 3 16,-8-3 5-16,-7-3-11 0,-7-5 2 16,0-3-5-16,0-1 32 15,0-4-12-15,-4-1-6 16,1-1 0-16,1 0 11 16,2-1 33-16,0-7-60 15,9-7-3-15,30-4-20 16,14-1 5-16,9-4 6 15,8 2-2-15,2 2 3 16,0 4 9-16,-6 2 2 16,-16 5 7-16,-6 3 14 15,-19 4 23-15,-13-1-9 16,-5 3-20-16,-6 0-1 16,-1 0-7-16,0 0-7 15,0 0-7-15,0 0-92 16,0 0 13-16,-9 7-78 15</inkml:trace>
  <inkml:trace contextRef="#ctx0" brushRef="#br0" timeOffset="188341.89">8944 4039 226 0,'0'0'41'0,"0"0"-34"15,0 0-1-15,0 0 8 16,0 0 3-16,0 0 12 16,0 0-9-16,0 6 4 15,-11-6 7-15,-7 2-10 16,-4-2-14-16,-11 0 11 16,1 0-14-16,-6 0-2 15,-4 0 9-15,1 0-6 16,-3 0-2-16,0 0 5 15,5 0-4-15,0-2-3 16,8-1 0-16,2-2 4 16,7 0-3-16,5 1-1 0,0-6 11 15,-5 1-12 1,6-2-2-16,-4-3-7 0,-1-6 7 16,4 2 2-16,-4-2 0 15,6 0 0-15,1 0-4 16,3 0 1-16,2-3 6 15,2 2 0-15,4-1-3 16,0-1-4-16,3 0 4 16,0-1 6-16,0-1-6 15,0 1 0-15,3 3 3 0,7-1 0 16,-1 5 1-16,2-5-4 16,-4 1 3-16,0 0 3 15,-1-2-1-15,-4-1-1 16,2 2 9-16,-1 1 18 15,1 3-9-15,6 0-22 16,-3 3 12-16,2-2 4 16,4-1 2-16,-1 1-17 15,6 1-1-15,0-1-3 16,-3 2 2-16,2 0-2 16,2 0 0-16,-6 1 2 15,5 1 2-15,-4 3-2 16,8 0-1-16,-1 1 1 15,4 1 1-15,5 2-5 16,3-1-3-16,5-2 3 0,12 2 5 16,-4 2 4-16,2-3-4 15,-1 4 0-15,1-1-1 16,-3 0-1-16,1 1 0 16,-1 1 0-16,0-2-1 15,-3 2-4-15,4-2 5 16,-2 1-3-16,0 0-2 15,1 0 5-15,-4 0 2 16,4 1 0-16,-3-1 0 16,3 1-3-16,0 0 3 15,4 2 0-15,-4-2 2 16,-2 3-1-16,-6-3-1 0,0 3-2 16,-7-1 2-16,0 1 0 15,-5 0 0-15,4 0 3 16,-8 0-3-16,8 0 0 15,-5 0 0-15,3 0-1 16,5 0 1-16,-1 0 0 16,2 0 0-16,0 0 1 15,-5 1-2-15,-4 2 1 16,-1 0-1-16,0-2-4 16,-4 3 5-16,5 0-3 15,-5 1-11-15,1 2 11 16,5-2 3-16,1 1 6 15,2 1-6-15,2 0-1 16,-2 0-8-16,-2 0 7 16,-1 0 4-16,-10 1 2 0,4-1-4 15,-8 2-10-15,6 0 10 16,-5-1-6-16,3 0 6 16,0 1 0-16,3 1-4 15,-1-1 4-15,0 3-1 16,1 1 0-16,0-1 1 15,-1 1 2-15,-1-2 7 16,2 2-9-16,-6-2-10 16,-3 2 10-16,3 0-1 15,-6 0 1-15,1 2 0 0,-4-1 0 16,1 3 0 0,-4-1-1-16,0 0 1 0,0 0 1 15,0 1 6-15,0-2-9 16,0 2 4-16,0-1-4 15,0 0 2-15,4 0 0 16,3-3 0-16,-4 3 0 16,0 1 0-16,-3 0 0 15,0 4 0-15,0-3 2 16,0 1 0-16,0 2-2 16,0-3 0-16,0-1 0 15,0-1 0-15,0 1 0 16,-6-2 0-16,-5-1 0 15,4 0-9-15,3-3 11 16,-5-1-2-16,-1 0 0 0,3-2 0 16,-2 0-1-16,2-3 5 15,-6 0-10-15,2-1 7 16,1 2-1-16,-3-2 1 16,5 0 2-16,-6-1-1 15,-1 4-2-15,1-3 8 16,-2 0-15-16,-4 1 9 15,-2 3-2-15,-3-1 4 16,0 0 4-16,0-2-8 16,-4 1-3-16,4 2 3 15,-3-4 7-15,1 1-4 16,-3 0-3-16,-6 1 8 0,3-2-5 16,2 0 5-16,-5-1-6 15,-1-1 2-15,-3 2 2 16,-1-2 4-16,1 1-8 15,-4 0 3-15,-1-3 2 16,-4 1 2-16,1 0-5 16,6 1-2-16,0-1 10 15,1 0-12-15,3-1 1 16,5 2-1-16,1-1 6 16,-1 1 2-16,6 0-14 15,-6 1 7-15,0-3-1 16,2 3 0-16,-6 0-1 15,4 0 1-15,-5-1 0 0,7 1 0 16,-3 0-1 0,-1-1 1-16,-2-1 11 0,0 2-7 15,5-2-8-15,-4 2 4 16,6-3 0-16,-3 4 0 16,0-4-2-16,3 0 2 15,-3 3 3-15,2-3-3 16,-2 0-5-16,-4 0 5 15,-5 0 6-15,0 0-4 16,-3 0-4-16,-1 0 2 16,3 0 0-16,1 0 1 15,2 0-1-15,0 0 0 0,3-3 6 16,-1-1-6-16,1 0-3 16,-2 0 2-16,5-1 1 15,8 1 0-15,4 0 1 16,10 0 4-16,-1 2-5 15,4-3 0-15,-3-1 0 16,3 1 0-16,1-3 0 16,1 2-1-16,-2-3 1 15,-1 1 6-15,2-2-3 16,-5-2-3-16,2-1 1 16,2 2-2-16,5-1 1 15,-1-2-3-15,5 1 0 16,0-3-4-16,0-1 3 0,0 0 4 15,0-1 0 1,0 0 9-16,6-1-10 0,2 2 2 16,1-1-1-16,1 0 0 15,4 2 0-15,-1-1-1 16,6-1-4-16,1 1 1 16,-1-1 8-16,2 1-11 15,0 0 15-15,-5 1-12 16,5 1 8-16,-4-1-8 15,0 2 4-15,1 0 0 16,-3-2 4-16,3 1-4 16,-3-1 0-16,0 1-1 0,0 0 2 15,-2-2-1 1,-4 1 3-16,3 0 1 0,-1 0-2 16,2 2 0-16,-4-2 0 15,4 0-1-15,-2 2 9 16,2 1-9-16,-4-1 1 15,0 4-2-15,4 0 0 16,0 1-1-16,-1-1 1 16,9 4 0-16,7 0-8 15,6-3 2-15,8-1 6 16,3 1 1-16,-2 1-1 16,8 0 1-16,1-1-2 15,7 1 8-15,-4-1-7 16,3 1 1-16,0 2-1 15,-2 0 0-15,7 2-1 0,3 0-1 16,0 1 3-16,-4 1-1 16,-2 1 0-16,0 1-1 15,-1 0-10-15,2 0 7 16,-6 0 4-16,3 0-4 16,-2 0 3-16,-4 0-3 15,-4 0 2-15,1 0-9 16,-2 0 11-16,-5 1-10 15,2 1 8-15,-9 1-1 16,-2-2-4-16,-3 1 2 16,-1-1-1-16,1 1 5 15,3-2 1-15,-1 0-1 0,3 0 0 16,0 2 1 0,-5-2 0-16,4 3 0 0,-4-1 1 15,4 2-1-15,5-1 0 16,1 3-8-16,0-2-3 15,0 1 8-15,-7 0-8 16,-9 0 3-16,-7 1-4 16,-8-1-1-16,-1 1 2 15,-4 2-1-15,1 3 9 16,-5-1 2-16,3 3 1 16,-1 0 1-16,1 1-1 15,2 0-7-15,-5 0 6 16,3 3 2-16,-3 0 2 15,0 3-3-15,0 1 0 0,0 0 0 16,0 4 2-16,0-3-1 16,1 2 5-16,-1-2-2 15,4 4-4-15,-4-2-7 16,0 1 5-16,0 2 2 16,0 3 3-16,0-3 3 15,-5 0-6-15,-6-2-2 16,-1-4 2-16,2 0 3 15,-8 1-2-15,6 0-1 16,0-2 0-16,-1-1-2 16,1-2 2-16,-6-1 0 15,3-1-10-15,-4 1 10 16,5-3 1-16,1 2 1 0,4-6-1 16,1 2-1-16,5-5-1 15,-2 0 1-15,0-1 3 16,2-2 2-16,1-3-4 15,-1 3-1-15,2 0 5 16,1-2-1-16,-6 2-4 16,1-2 5-16,1 2-4 15,-6-2 2-15,1 1 8 16,2-1-3-16,-9 1-6 16,-1 1 12-16,-8-1-11 15,-2-2-3-15,-5 0 35 16,-6 0-34-16,-11 0 5 0,-3 0-2 15,-11 0-4 1,-7 0 3-16,-7 0-3 16,-4 0-4-16,-9 0-47 0,-9 4-213 15</inkml:trace>
  <inkml:trace contextRef="#ctx0" brushRef="#br0" timeOffset="207538.79">8726 3948 13 0,'0'0'32'16,"0"0"-13"-16,0 0-2 16,0 0-9-16,0 0 10 15,0 0 7-15,0 0-10 0,0 0 17 16,34 0-12-1,-34 0-12-15,3 0-1 0,-3 0 7 16,0 0 7 0,0 0 0-16,0 0-10 0,0 0-7 15,0 0-3-15,0 0 2 16,0 0 4-16,0 0-3 16,0 0-4-16,0 0-13 15,0 0-5-15,-10 0-38 16,-11 0-114-16</inkml:trace>
  <inkml:trace contextRef="#ctx0" brushRef="#br0" timeOffset="207789.35">8726 3948 14 0,'52'-17'25'15,"25"12"-3"-15,12 2 10 16,8-3 10-16,15-2 4 16,5-1-20-16,4-2-3 15,-2 0-22-15,-11-1 4 16,-8 4-3-16,-16-1-2 16,-9 3 0-16,-9 0-1 0,-14 1-5 15,-10 1 0 1,-12 0-8-16,-11 1-65 0</inkml:trace>
  <inkml:trace contextRef="#ctx0" brushRef="#br0" timeOffset="208224.07">8638 3860 103 0,'0'0'41'16,"140"-10"13"-16,-65 6-8 16,5 0-26-16,1 0-7 15,-1 0-3-15,4 0-9 16,-2-1 10-16,-5 2-8 16,-9-2 10-16,-7 5 2 15,-15-3-13-15,-4 2-1 0,-11-1-1 16,-5 2 0-16,-1 0-9 15,-6 0-4-15,-2 0 2 16,0 0 5-16,-1 0-15 16,-2 0-1-16,-3 0 9 15,-7 0-88-15</inkml:trace>
  <inkml:trace contextRef="#ctx0" brushRef="#br0" timeOffset="212805.77">6836 11471 249 0,'0'0'11'16,"0"0"-9"-16,0 0 9 15,0 0 4-15,0 0 5 16,0 0-3-16,-101 58 4 15,93-30 15-15,5 5-16 16,2 6 11-16,1 0-11 16,0 1-10-16,0-4 0 15,9-2-10-15,19-5 3 16,7-6 0-16,6-3-2 16,0-6 10-16,6-3-1 15,-8-7-10-15,4-4 19 16,2 0-19-16,0-13 7 15,-4-9-6-15,-6-6 6 0,-13-8-7 16,-7-4-9 0,-10-4 3-16,-5-2 6 0,0 1 4 15,-26 2-3-15,-14 4 3 16,-8 8 11-16,-6 6 3 16,2 8-6-16,-1 9-7 15,6 1-3-15,3 7 2 16,5 0-4-16,5 4-27 15,4 8-104-15,10 6-9 16</inkml:trace>
  <inkml:trace contextRef="#ctx0" brushRef="#br0" timeOffset="213227.27">7967 11723 593 0,'0'0'9'15,"0"0"-3"-15,0 0 24 16,0 0 5-16,0 0-27 15,0 0-8-15,-5 4-10 0,5-2-23 16,0-1 12-16,11-1 18 16,3 0-17-16,3 0-114 15,1 0-160-15</inkml:trace>
  <inkml:trace contextRef="#ctx0" brushRef="#br0" timeOffset="213480.54">8755 11640 639 0,'0'0'23'0,"0"0"-19"15,0 0-4-15,0 0 15 16,0 0-14-16,0 0-1 16,9-3-11-16,8 3-42 15,0 0-76-15,-7 0-113 16</inkml:trace>
  <inkml:trace contextRef="#ctx0" brushRef="#br0" timeOffset="214259.59">9638 11364 288 0,'0'0'36'0,"0"0"-23"15,0 0 28-15,0 0 24 16,0 0-15-16,0 0-12 16,0-3-17-16,0 3-11 15,0 0 7-15,0 14-16 0,0 11-1 16,0 14 44-1,0 7-31-15,0 6 5 0,-2 3-16 16,-4-1 1-16,-6-1-3 16,2-1 7-16,0-9-7 15,3-3-16-15,0-7-18 16,1-6-11-16,0-7-32 16,-6-6-136-16</inkml:trace>
  <inkml:trace contextRef="#ctx0" brushRef="#br0" timeOffset="-211637.4">6768 12151 66 0,'0'0'20'0,"0"0"-19"16,0 0-1-16,0 0 7 15,0 0 18-15,0 0-2 0,0 0-20 16,0 0 6-16,0 1 10 15,0-1 9-15,0 0-16 16,0 0 13-16,0 0-14 16,0 0-10-16,0 0 12 15,0 0-8-15,0 0 7 16,0 0 6-16,7 0-12 16,8 0-3-16,6 0 2 15,4-1-5-15,8-3 0 16,4 0 6-16,7-1-6 15,6-1 0-15,1 3-7 16,-4-4 5-16,0 3-1 16,-10 1-42-16,-7 0 6 15,-8 3-16-15,-10 0-50 16</inkml:trace>
  <inkml:trace contextRef="#ctx0" brushRef="#br0" timeOffset="-211346.72">6660 12235 44 0,'0'0'57'16,"0"0"-41"-16,0 0 17 16,0 0 36-16,0 0-32 15,0 0-19-15,167-9-7 16,-119 4 11-16,-3-2-15 16,1 0-2-16,-9 4-10 15,-2-4-21-15,-4 4-86 16</inkml:trace>
  <inkml:trace contextRef="#ctx0" brushRef="#br0" timeOffset="-200824.65">14876 6333 17 0,'0'0'43'0,"0"0"10"15,0 0 0-15,0 0-16 16,0 0-5-16,0 0-7 16,0 0-16-16,0 0-2 15,0 0 4-15,0 0-4 16,0 0 7-16,0 0 6 16,0 0-5-16,0 0-2 0,0 0 8 15,0 0-7-15,0 0 1 16,0 0 12-16,0 0-15 15,0 0 6-15,0 0-12 16,0 0 1-16,0 0 0 16,0 0-3-16,0 0-3 15,0 0-1-15,0 0 1 16,0 0 6-16,0 0-5 16,0 0-4-16,0 0 5 15,0 0-1-15,0 0-2 16,0 0 1-16,0 0-4 15,0 0 6-15,0 0-7 16,0 0 7-16,0 0-5 16,0 0 2-16,0 0 0 0,0 0 0 15,0 0-1-15,0 0 1 16,0 0 3-16,0 0-2 16,1 0-2-16,1 0 0 15,1 0 1-15,0 0 0 16,0 0 6-16,-2 0-11 15,2 0 5-15,-1 0 0 16,1 0-1-16,-3 0 2 16,3 0-1-16,-3 0 1 15,0 0 3-15,1 0-4 16,-1 1 0-16,6-1 0 16,-4 0-4-16,2 2 4 15,1-2-1-15,-4 0 3 0,2 0-2 16,2 0 0-16,-2 2-1 15,1 1 1-15,0-3 0 16,-3 0 1-16,3 0 5 16,0 0-6-16,1 0-1 15,-1 0 0-15,4 0 1 16,1 2 0-16,0-2-2 16,-3 0 5-16,-2 0-3 15,5 0 0-15,-5 0 1 16,4 0 1-16,1 0-1 15,0 0-1-15,-1 0-3 16,-3 0 3-16,0 0 2 0,1 0-1 16,3 0-2-1,-4 0-1-15,5 0 2 16,1 0 0-16,-3 0 0 0,1 0 0 16,3 0 3-16,-5 0-6 15,-1 0 5-15,0 0-4 16,-5 0 4-16,3 0-2 15,-3 0 0-15,-1 0-2 16,0-2 2-16,0 2 2 16,4 0-2-16,0 0-3 15,0 0 3-15,4 0 6 16,-3 0-6-16,3-3-2 16,1 3 2-16,-2-2 0 15,1 2 4-15,-3 0-8 16,3 0 4-16,-3-2-3 0,2 2 3 15,-3 0 2-15,5-1 3 16,4 1-5-16,-5-2 2 16,6 1-2-16,1-1 0 15,-2 1 0-15,4 1 0 16,-6 0-2-16,3-1-1 16,-2 1 3-16,-2-2-1 15,3 2 1-15,-6-3 0 16,3 3 0-16,-2 0-1 15,2-2-1-15,-4 2 2 16,3-3 0-16,-1 3 3 16,-1-2-3-16,2 1 0 0,-1 1 0 15,2 0 0-15,2 0 0 16,-4-2 0-16,2 2 0 16,0 0 0-16,4 0 0 15,-5 0-1-15,2 0 1 16,-3 0 1-16,-2 0 5 15,5 0-6-15,-3 0-2 16,-2 0 2-16,5 0 0 16,-5 0 0-16,6 0-4 15,-5 0 4-15,1 0 6 16,2 0-6-16,-1 0-5 16,2 0 3-16,2 0 2 15,-4 0 0-15,1 0 1 0,0 0-1 16,0 0 4-16,0 0-9 15,0 0 10-15,1 0-10 16,1 0 9-16,1 0-4 16,-4 0 0-16,4 0-2 15,-3 0 1-15,2 0 1 16,-4 2-3-16,0-2 3 16,1 3-1-16,2-3 0 15,-1 1-3-15,-4 1 2 16,4 0 1-16,1-2 1 15,-2 3 1-15,3-1-1 0,1-1-1 16,-4-1 1 0,4 1 1-16,1 1-1 0,-1-1 0 15,1 1 0-15,-5-2 6 16,0 1-5-16,4-1-1 16,2 2-5-16,-2-2 5 15,4 2 9-15,-4 1-6 16,4-3-3-16,-1 0 3 15,1 3-5-15,0-3 2 16,1 3-3-16,1-3 3 16,1 1 0-16,-3-1 2 15,-3 2-1-15,-2-2-1 16,4 3 0-16,-3-3 5 16,0 0-5-16,2 2-7 15,-2-2 7-15,-1 2 0 0,3-1 2 16,0-1 2-16,-1 2-3 15,2-1-2-15,-4-1 1 16,4 0 0-16,-2 0 0 16,-1 0 4-16,2 0-4 15,-2 2 1-15,-1-2-5 16,0 0 8-16,2 0-7 16,-2 0 3-16,1 1 0 15,-2-1 2-15,5 2 1 16,6-1-3-16,-1-1 4 15,4 3-4-15,2-3 0 16,-1 2 0-16,-4 0 1 0,-3-1-1 16,-2 1 0-16,-8-2 0 15,-2 0 0-15,-2 0-1 16,-2 0 1-16,1 0 0 16,0 0 7-16,0 0-7 15,2 0 0-15,1 0 7 16,3 1-5-16,2-1-2 15,1 1-1-15,-1 1 1 16,4-2 0-16,0 1-5 16,1 1 5-16,-4-2 5 15,-5 0-5-15,-2 1 1 16,-3-1 0-16,0 0-1 16,-3 0-1-16,2 1-4 15,1-1 5-15,1 0 6 0,4 0-6 16,0 0 0-16,-2 0 0 15,2 0 0-15,0 1-1 16,0 1 2-16,0-2-3 16,1 2 1-16,0-2 1 15,-2 0 2-15,6 0-1 16,-5 1-1-16,1 1-1 16,2-2 1-16,-2 1 1 15,-3-1-1-15,2 0 4 16,-4 0-8-16,-1 0 4 15,1 1 0-15,-2-1 3 16,1 0 0-16,1 0-3 0,-1 0 0 16,4 0-7-16,0 0 7 15,5 0 6 1,-4 1-6-16,3-1 1 0,1 0-4 16,-1 2 3-16,-1-2-3 15,-6 0 3-15,4 1 0 16,-5-1 1-16,-2 0-1 15,-1 0 0-15,0 0 0 16,4 0 0-16,-4 0 3 16,5 0-1-16,0 0-2 15,1 2 0-15,0-2 1 16,-3 1-1-16,1-1 1 16,4 0-1-16,-3 0-1 15,3 0 0-15,0 0 2 16,0 0 0-16,1 1-1 0,-1-1 0 15,0 0-1-15,-2 0 4 16,2 0-6-16,-3 2 2 16,1 0 1-16,-5-2 4 15,2 0-4-15,3 0 0 16,-3 0 1-16,-2 0-1 16,-1 0-1-16,3 0 1 15,-3 0 0-15,2 0 1 16,4 0-1-16,-4 0 0 15,1 0 8-15,1 0-8 16,0 0 6-16,-2 0 1 16,-2 0-2-16,0 0 2 0,0 0-2 15,0 0 6-15,0 0 6 16,0 0-8-16,0 0 2 16,0 0-1-16,0 0-5 15,0 0-5-15,0 0-2 16,0 0-20-16,0 0-38 15,-21 0-151-15</inkml:trace>
  <inkml:trace contextRef="#ctx0" brushRef="#br0" timeOffset="-186738.14">1380 12411 205 0,'0'0'7'16,"0"0"-7"-16,0 0 33 16,0 0 7-16,0 0 5 15,0 0-1-15,0 0 21 16,0 0-28-16,94-14-11 15,-94 3-10-15,0-3 12 0,-6 0-23 16,-18 0 13 0,-10 3-11-16,-11 5-7 15,-1 6-8-15,-9 2 8 0,-5 17 1 16,8 6 2-16,10 10 2 16,9-2-3-16,14 3-2 15,19-2-2-15,0-5-15 16,0-5 10-16,30-7-19 15,7-2-18-15,6-8 7 16,2-5 14-16,1-2 19 16,-2-5 2-16,-6-9 2 15,-7-5 3-15,-5-1-3 16,-13-6-7-16,-2 2-2 16,-8-1 7-16,1 4 0 15,-4 9 2-15,0 6 8 16,0 6 26-16,3 0-34 15,0 0-2-15,6 10 2 0,3 5 0 16,8 2 0-16,8 0-4 16,3 0 4-16,-1-1-7 15,0-4-53-15,-5-2 0 16,0-7 40-16,-5-3 20 16,-2 0 17-16,-3-13 67 15,-2-6-21-15,-8-7-27 16,-5-5-27-16,0-5 6 15,0-9-14-15,-17-8 1 16,-12-9-4-16,-6-10 1 16,-2 0-24-16,-1 5 5 15,4 11 20-15,12 18 44 0,8 17-11 16,9 12 22-16,5 7 10 16,0 2-56-16,0 0-9 15,0 9-2-15,17 18 2 16,16 9 13-16,8 12-2 15,12 11 8-15,4 10-13 16,-1 1 5-16,0-3-11 16,-4-7 4-16,-4-7-2 15,-5-11-2-15,-6-9-12 16,-6-6-28-16,-8-10-38 16,-4-9-6-16,-8-8-157 15</inkml:trace>
  <inkml:trace contextRef="#ctx0" brushRef="#br0" timeOffset="-186573.12">1526 12302 768 0,'0'0'0'0,"0"0"-18"15,0 0-2-15,127-37-2 16,-39 24-28-16,1-1 5 15,-12 2-194-15</inkml:trace>
  <inkml:trace contextRef="#ctx0" brushRef="#br0" timeOffset="-186008.05">2272 12246 56 0,'0'0'289'15,"0"0"-287"-15,40 67 6 16,-25-44 6-16,1-3-14 16,-9-3-6-16,0-2 6 15,-7-6 11-15,0-5-8 16,0-3-2-16,0-1 19 16,0-5 96-16,-7-9-89 15,2-10-24-15,3-3-2 0,2-8 0 16,0 4 2-1,5 3-3-15,17 8 0 0,8 12-1 16,3 5 0-16,4 3-8 16,7 4 9-16,0 12 14 15,0 4-14-15,-6 6 3 16,-2 0 5-16,-5 0-5 16,-14-7 0-16,-9 0-3 15,-8-6-3-15,0-1 3 16,0-5 1-16,-11-5 33 15,6-2-11-15,0-2 28 16,5-13-23-16,0-7-28 16,10-7-3-16,20-7-9 15,10 0-1-15,-1 5-7 16,-5 9 11-16,-1 8 9 0,-12 13-3 16,-2 1 3-1,-4 1 0-15,0 15 27 0,3 4-16 16,-1 4 10-16,3 2 6 15,4-5-18-15,9 1-9 16,4-4-6-16,1-4 6 16,5-6-31-16,-1-3-60 15,4-5 32-15,-6-5-104 16,2-8 1-16</inkml:trace>
  <inkml:trace contextRef="#ctx0" brushRef="#br0" timeOffset="-185439.27">3464 12243 51 0,'0'0'110'16,"0"0"-22"-16,22-50 10 0,-22 50-12 15,0 0-26-15,0 11-48 16,-12 6 30-16,-7 8 24 16,1-4-40-16,8 5 7 15,2-7-19-15,8-1-5 16,0-2-8-16,8-4 3 16,21-4-7-16,13-5 3 15,7-3-7-15,8-6 7 16,0-13 2-16,-15-3-2 15,-14-4-8-15,-21-6 8 16,-7-2-5-16,-4 5 10 16,-30 3-9-16,-13 6 4 0,-8 8-9 15,0 10 9-15,-2 2 1 16,14 2 0-16,4 9 13 16,17-2-14-16,14 3 3 15,8-5-8-15,0 0-30 16,30-6-30-16,18-1 14 15,10 0-14-15,14-11-13 16,1-3 19-16,-13-1-4 16,-13-1 44-16,-24 4 19 15,-12 7 8-15,-11 2 33 16,0 3 64-16,-13 0-63 16,-8 4-25-16,0 4 16 15,3 4-10-15,10-2-22 16,8 2-1-16,0 1-8 15,8 1 5-15,22 0 1 0,13 3 1 16,6 0-16-16,10 0 2 16,0-2-12-16,-2 3 26 15,-15-6 1-15,-15 1-1 16,-14-6-1-16,-13-2 2 16,0 0-10-16,0-3 4 15,-16-2 6-15,-8 0 0 16,4-10 0-16,4-7-71 15,10-9-19-15,0-7-126 16</inkml:trace>
  <inkml:trace contextRef="#ctx0" brushRef="#br0" timeOffset="-185205.82">4095 11866 263 0,'0'0'23'16,"0"0"22"-16,0 0 26 15,21 62-14-15,-4-26-34 16,0 7 6-16,0 4-13 16,0 3-9-16,4 1-6 15,1-2 0-15,10-6 5 16,-1-8-12-16,9-12 4 16,-3-8-11-16,-3-8 12 0,1-7-11 15,-3 0-41 1,-10-10-36-16,-10-8-41 0</inkml:trace>
  <inkml:trace contextRef="#ctx0" brushRef="#br0" timeOffset="-185045.68">4056 12088 168 0,'0'0'280'0,"0"0"-280"16,130-26-26-16,-36 12 14 15,19 0-28-15,32-6-67 16,20-1-112-16</inkml:trace>
  <inkml:trace contextRef="#ctx0" brushRef="#br0" timeOffset="-183657.75">10994 11530 387 0,'0'0'23'0,"0"0"-20"0,0 0-3 15,0 0 7-15,0 0 52 16,41 62-37-16,-29-36 1 16,1 3-11-16,-4 0-8 15,0-1 2-15,3-2-6 16,-8-5 1-16,0-7-1 16,-3-5 0-16,-1-3 2 15,0-6 1-15,0 0 3 16,0 0 19-16,-1-6 34 15,-10-10-28-15,1-3-23 16,2-6-8-16,5-5 1 0,2 0 1 16,1 1 0-1,0 2 1-15,0 8-2 0,0 8 13 16,0 5-4 0,0 6 16-16,0 0-24 15,0 0-2-15,0 0 3 0,0 0-3 16,0 0 0-16,0 0 3 15,1 7 1-15,6 8-4 16,7 5 13-16,-2 8-2 16,-1 2 1-16,3 7-4 15,2 3-8-15,1 1 1 16,-5-5-3-16,5-1 2 16,-9-2 0-16,-3-4 1 0,1-5 1 15,-3-4-2 1,0-2-5-16,-3-7-12 0,0-4 1 15,0-6-32-15,0-1-19 16,0 0-4-16,0-10-21 16,0-10-308-16</inkml:trace>
  <inkml:trace contextRef="#ctx0" brushRef="#br0" timeOffset="-183405.16">11275 11497 244 0,'0'0'263'16,"0"0"-259"-16,0 0 5 0,0 0 6 15,-8 60 32-15,8-24 7 16,20 6-19-16,5 4-25 16,1-1-4-16,-1 0-1 15,-5-5 0-15,-4-4-5 16,-4-6-10-16,-6-6 3 15,-6-4-17-15,0-8-9 16,0-5 0-16,0-4-6 16,-9-3-82-16,-16-1-96 15</inkml:trace>
  <inkml:trace contextRef="#ctx0" brushRef="#br0" timeOffset="-183223.06">10859 11792 493 0,'0'0'0'16,"0"0"9"-16,157-34-12 15,-66 20 6-15,13-1 8 16,8-2-9-16,-6 1 1 16,-18 8-3-16,-26 2-25 15,-32 6-135-15,-25 0-99 16</inkml:trace>
  <inkml:trace contextRef="#ctx0" brushRef="#br0" timeOffset="-183087.49">10998 11869 173 0,'0'0'0'0,"0"0"6"15,0 0 8-15,189-9-14 16,-90-5-187-16</inkml:trace>
  <inkml:trace contextRef="#ctx0" brushRef="#br0" timeOffset="-182556.29">11976 11659 397 0,'0'0'63'0,"0"0"-54"15,0 0 3-15,-21 55 19 16,51-39-4-16,24 1 7 16,10-3-12-16,6-2-22 15,-3-5-2-15,-13-7-11 16,-19 0-39-16,-18-5-39 16,-17-7 39-16,0-7 52 15,-30-4 70-15,-9-5 1 16,-7-3-22-16,6-5 4 15,6-5-16-15,8-4-14 16,13 2-18-16,10 9-10 16,3 13 5-16,0 9 0 0,0 9 0 15,21 3-4-15,13 3 1 16,4 17 2 0,2 13-7-16,-1 10 8 0,-8 15 9 15,-3 6-9-15,-5 10 0 16,-10 1-2-16,-3 3 1 15,1-9-3-15,-2-6 3 16,7-11 1-16,1-14 1 16,5-13 0-16,2-10 12 15,-5-9 6-15,5-6 11 16,1 0 22-16,7-11 6 16,-5-9-16-16,-7-7-26 15,-11-3-5-15,-9-7-11 0,0-5-3 16,0 1-35-1,0 4-2-15,0 5-42 0,0 9 1 16,0 5-102-16</inkml:trace>
  <inkml:trace contextRef="#ctx0" brushRef="#br0" timeOffset="-180855.3">13192 11777 632 0,'0'0'35'0,"0"0"-30"0,0 0-4 16,83-56 14-16,-54 37-15 15,-8 1 2-15,-8 2-2 16,-7 7-5-16,-6 2 1 16,0 7-10-16,-22 0 14 15,-8 0 3-15,-6 12 1 16,-1 3-1-16,4-1 4 15,9 5-7-15,6-2-6 16,11 0-3-16,7-3 9 16,0-1-7-16,7-3-6 15,30-5 3-15,7-5 9 16,17 0 1-16,5-8 6 16,8-12 6-16,-8-5-9 15,-8-8 4-15,-9-5-6 16,-6-8 2-16,-5-7 11 0,-4-11-13 15,-10 2 6 1,-11 2-6-16,-6 16 2 0,-7 14-3 16,0 14 4-16,-3 14 25 15,-19 2-25-15,-7 10-4 16,-4 14 7-16,0 9 9 16,4 6-5-16,9 10-10 15,7-2 3-15,11 4 1 16,2-1-3-16,9-5-2 15,33-7 1-15,13-6-1 16,9-5 3-16,2-12-3 16,-1-7 0-16,-5-8 0 0,-10 0-3 15,-4-11 2-15,-12-8 0 16,-5-7-1-16,-9-5 2 16,-10 2 5-16,-10 5-5 15,0 7-1-15,0 11 1 16,-2 6 0-16,-18 0 3 15,-7 12-3-15,3 2 0 16,4 5 1-16,7-1-1 16,9 0 0-16,4-2-4 15,0 0 3-15,21 1-1 16,17-4-10-16,4-2-11 16,4-6-15-16,-4-2-18 15,-5-3-3-15,-11-3 52 16,-7-9-16-16,-8-5 23 15,-3-4 6-15,3-4 14 0,0 1-9 16,0 7 7-16,0 4-9 16,-7 9-7-16,0 4 7 15,1 0-9-15,-4 8 0 16,-1 6 5-16,0 3 23 16,0 5-8-16,0-2 10 15,8 2-21-15,0-4 2 16,-1-2-8-16,-1-3-3 15,-6-4 5-15,0-6-5 16,0-3-5-16,0 0 5 0,0 0 21 16,0 0 5-1,0-12-8-15,0-2-17 0,0-3-1 16,16-1 0-16,13 3-2 16,-2 4-11-16,-3 4 9 15,2 6-3-15,-2 1-18 16,-4 3 25-16,6 8-6 15,-5 4 2-15,-1-2 8 16,-2 4 0-16,1-3-4 16,-4-1 0-16,-4-4 0 15,-7-2 0-15,-4-6-4 16,0-1 4-16,0 0 0 16,0 0 19-16,0-3-4 15,9-9-7-15,9-4-8 16,13-2-7-16,8 0-5 0,0 1-21 15,-4 6 9-15,-9 3-3 16,-13 5 19-16,4 3 6 16,-10 0-1-16,2 3 3 15,1 5 2-15,9 4 17 16,3 1-7-16,6-2-1 16,3 0-5-16,10-3-6 15,5-1 4-15,6-2 0 16,-3-5-1-16,-1 0 0 15,-5-5-3-15,-10-6 0 16,-7-3 7-16,-9-2-7 16,-8-5 1-16,-7 4 17 0,-2 0-8 15,0 4-6-15,0 6-2 16,-2 5-4-16,-11 2 2 16,-11 0 0-16,-1 10 0 15,-2 3-1-15,6 0-1 16,9 3-9-16,9 0 11 15,3 0-1-15,3 0-6 16,27-2-2-16,10-1-15 16,3-3-21-16,-2-6 2 15,-10-4-10-15,-3 0 29 16,-10-3-10-16,-4-7 34 16,2-4 1-16,2-2 18 15,0-1 9-15,7-2-19 0,-2 2 5 16,-1 6-13-1,-3 4-1-15,-1 7 0 0,-3 0-2 16,0 0-1-16,-3 9 3 16,1 3 2-16,-5-1 4 15,1 3 18-15,1-1-7 16,6 0-12-16,1-1 4 16,4 1-5-16,-5-1 0 15,1-5-3-15,-10-2 0 16,-2-3-1-16,-5-2 0 15,1 0 19-15,6 0 4 16,3 0-15-16,10 0 7 16,5-2-8-16,10-9-7 15,1 0-15-15,2-6-4 0,8-4-24 16,4-8 14-16,5-5-26 16,3-6-78-16,1-10-69 15</inkml:trace>
  <inkml:trace contextRef="#ctx0" brushRef="#br0" timeOffset="-180441.62">16458 11260 392 0,'0'0'47'0,"0"0"-36"15,0 0 20-15,0 0 4 16,-108 54 3-16,94-18 9 16,1 7-37-16,8 7 14 0,5 1-24 15,0 2-1 1,18-5-2-16,24-3 0 0,11-6-12 15,7-4 15-15,0-12-13 16,-6-9-7-16,-2-7 10 16,-9-7 10-16,-4-1 5 15,-2-14 3-15,-1-5 18 16,7-6 10-16,-2-5-11 16,10-2-7-16,5-1-11 15,-8 1-7-15,-14 8-11 16,-10 8 9-16,-16 13-6 15,1 2 5-15,-4 2-6 16,4 2-7-16,2 5 15 16,2 7 1-16,4 1 0 0,0 5 3 15,1 3-1-15,-6 5-2 16,-6-3 19-16,-6 0-17 16,0-8-2-16,-33-5-6 15,-12-1-10-15,-14-5-2 16,-16-5-45-16,-14-1-129 15</inkml:trace>
  <inkml:trace contextRef="#ctx0" brushRef="#br0" timeOffset="-180335.41">16089 11483 360 0,'0'0'179'16,"0"0"-179"-16,147-58-7 15,-39 44 7-15,23 3 0 0,9 0 0 16,-4 1-166-16</inkml:trace>
  <inkml:trace contextRef="#ctx0" brushRef="#br0" timeOffset="-179104.73">18854 11794 296 0,'0'0'41'16,"0"0"16"-16,49-46 63 15,-43 28-65-15,-3 0-20 0,-3 4 31 16,0 4-32-16,-8 3 29 15,-24 7-63-15,-16 0 6 16,-19 7-6-16,-8 7 6 16,1 5-4-16,10 0 2 15,11 1-1-15,13-2 0 16,15-2-3-16,14 1-15 16,11-3 12-16,17-1 2 15,33-4-23-15,33-5-1 16,14-4 24-16,8 0-9 15,-5-13 10-15,-13-4 9 16,-28-2-8-16,-24 2-1 16,-20 0-8-16,-15 6-10 0,0 5 8 15,-28 3-6 1,-4 3 16-16,-4 0 0 0,7 6 12 16,6 3-9-16,8-1-1 15,11-2-2-15,4-3-5 16,0 2 4-16,22-3 1 15,27-2 1-15,23 0 7 16,19-10-3-16,6-7 1 16,-5-1-3-16,-8-6-1 15,-17-1 10-15,-19-4-1 16,-18-2-10-16,-16 3 0 16,-14 5-2-16,0 8-2 15,-9 6-29-15,-19 8 31 16,-2 1-4-16,5 0 5 0,4 5 5 15,15 5-5-15,6 0-12 16,0 3-33-16,18 0-2 16,18 4 13-16,10-2-1 15,6 4 6-15,2 1 17 16,-9-3 12-16,-15 1 16 16,-17-6 43-16,-13-2-38 15,-12 0 6-15,-31-2 16 16,-20-1 8-16,-16 3-27 15,1-7-11-15,8 1-10 16,12-2 1-16,21-2-4 16,20 0-3-16,12-9 2 15,5-5-26-15,30-1-11 0,26-4 24 16,23-3 5-16,12-3 5 16,11 0-7-16,11-1-8 15,-1 2 15-15,-15 1-8 16,-27 5 12-16,-31 9-2 15,-24 4 2-15,-15 2 4 16,0 3-4-16,-21 0-11 16,-20 4 9-16,-5 4 4 15,3 4 3-15,11-1-5 16,7 1-30-16,12 2-49 16,5 0-33-16,8 0 40 15,0 1 6-15,21 5 21 16,21-1 42-16,16 0 3 0,9 2 35 15,-4-4 51-15,-18-5-31 16,-19-4 20-16,-21-6-14 16,-5-2 7-16,-28 3 23 15,-29-3-57-15,-15 0-21 16,-1 0-4-16,14-4-9 16,17-5-7-16,17-4-66 15,16-3-148-15</inkml:trace>
  <inkml:trace contextRef="#ctx0" brushRef="#br0" timeOffset="-178757.15">20569 11558 458 0,'0'0'76'16,"0"0"-72"-16,0 0 31 15,0 0 19-15,-85 54 0 16,57-34-21-16,11-1-11 15,9 1-22-15,8-2 0 16,0-3-2-16,8-3 2 16,25-2 2-16,19-4 3 15,22-3-1-15,13-3-3 16,14-1 1-16,-7-11 0 16,-12-5 4-16,-15 0 15 15,-24-7 5-15,-19 0-11 16,-24-1-5-16,0 3-10 15,-47 5-8-15,-28 6-1 0,-16 6-1 16,-2 5-14-16,4 0 10 16,19 0-32-16,13 8-23 15,22 2-6-15,15-2-139 16,20 1-25-16</inkml:trace>
  <inkml:trace contextRef="#ctx0" brushRef="#br0" timeOffset="-178323.28">21130 11590 488 0,'0'0'60'0,"0"0"-49"16,0 0-4-16,0 0-3 16,0 0 21-16,-61 49 2 15,51-31-24-15,2 1 22 16,8 1-16-16,0 0-6 15,3 0-3-15,22-2 0 16,14-1-13-16,18-8 12 16,7-1-30-16,10-5 3 15,-3-3-54-15,-7-3-21 16,-11-8 35-16,-10-6 50 16,-5-3 18-16,-5-1 85 15,-9 3-12-15,-10 5-30 16,-6 6 8-16,-5 5-7 0,-3 2-29 15,0 0-15-15,0 2-7 16,0 7 7-16,0 3 3 16,0 1-1-16,0-1 3 15,0 4-3-15,0-2 2 16,21 0-4-16,9 0-3 16,-1-5 2-16,-3-2-11 15,-7-6-23-15,-4-1-47 16,-10 0-54-16,-5-11-104 15</inkml:trace>
  <inkml:trace contextRef="#ctx0" brushRef="#br0" timeOffset="-177755.62">22204 11676 687 0,'0'0'2'0,"0"0"17"16,0 0 30-1,0 0-2-15,0 0-5 0,0 0-32 16,-73-24-9-16,8 29-1 16,-5 5 3-16,3 2 1 15,4 2-4-15,9-2 2 16,7 1-4-16,15 1 2 16,18-3-13-16,10 0-18 15,4-2 2-15,25-1-5 16,29-4 14-16,11-4 13 15,8 0-22-15,-5 0 0 16,-6-10-27-16,-7-1 40 0,-9-4 16 16,-4 1 1-1,-13 4 15-15,-13 0-2 0,-7 9 22 16,-9-1-4-16,0 2-25 16,0 0-7-16,0 6 0 15,0 4 0-15,0 4 18 16,0 0-16-16,0 1 9 15,17-1-10-15,11-1 0 16,3-4 0-16,11 1-1 16,-1-7-3-16,6-3-28 15,-1 0-20-15,-1-13-18 16,-6-4-83-16,-3-6-49 16</inkml:trace>
  <inkml:trace contextRef="#ctx0" brushRef="#br0" timeOffset="-177515.02">22929 11359 308 0,'0'0'48'0,"0"0"-22"15,0 0-16-15,0 0 17 16,-54 55 66-16,32-16-25 16,5 5-48-16,4 7-10 15,-4 2 8-15,-6 3-9 16,-3-3-7-16,0-5 0 15,0-5-2-15,7-13-9 0,2-6-1 16,10-13 6 0,2-5-37-16,1-6 3 0,-1 0-42 15,-6-12-17 1,-2-10-37-16</inkml:trace>
  <inkml:trace contextRef="#ctx0" brushRef="#br0" timeOffset="-176757.31">22582 11726 49 0,'0'0'44'16,"0"0"54"-16,0 0-23 15,0 0-24-15,0 0-45 16,0 0 4-16,50-16 15 16,1 16 17-16,7 2 7 15,12 0-20-15,9-1 27 16,6-1-5-16,3 0-1 16,-4-3 0-16,-10-7-13 15,-12-2-3-15,-19 1-19 16,-14-1 17-16,-21 0-5 0,-8 4-5 15,0 0-3-15,-25 2-7 16,-20 3-5-16,-10 3-7 16,-7 0 0-16,10 9 0 15,3 4-7-15,10 2 2 16,10 0-4-16,10 1-6 16,13 0-33-16,6-3 17 15,5 0-17-15,34 1 15 16,16-7 3-16,15 0 21 15,17-2-3-15,5-5 12 16,8 0 6-16,4-2 7 16,-15-9 10-16,-10-2-5 15,-18 0-12-15,-12-3 6 0,-21 0 1 16,-15 3 18-16,-13 5 12 16,0 3-26-16,-4 1-9 15,-26 4-16-15,-10 0 2 16,1 7 4-16,-2 4 2 15,5 3-23-15,9 0-7 16,6-2 7-16,12 1 9 16,9-2-16-16,0 0 14 15,0-1-3-15,25 0 1 16,13-7 18-16,8-1 11 16,2-2 0-16,1 0-10 15,-4-10 7-15,-8-2-2 16,-1-8-5-16,-12-5-2 15,1-8-9-15,-1-7-5 16,-3-6-10-16,0-10 17 0,0-2-22 16,-12 4-12-16,-4 12 31 15,-5 16 11-15,0 10 23 16,-5 11-23-16,-12 5 0 16,-8 0 3-16,-1 12-2 15,2 8 13-15,-1 8 4 16,4 8-9-16,4 8 14 15,7 6-18-15,3 3 3 16,4 0 5-16,3-3-7 16,0-6 2-16,0-1-8 15,-8-9-30-15,-2-8-259 0</inkml:trace>
  <inkml:trace contextRef="#ctx0" brushRef="#br0" timeOffset="-170691.47">9955 12894 339 0,'0'0'19'0,"-18"65"-14"15,18-18 23-15,0 4-21 16,23 2 9-16,12 1-16 16,0-1 7-16,0-6-5 0,-6-3 2 15,-7-5-4 1,-8-7-4-16,-5-10 4 0,-4-7 0 15,-5-8 0-15,0-4 0 16,0-3 49-16,-7-1 48 16,-14-11-24-16,-7-9-46 15,-2-4-6-15,5-8-8 16,1-4 24-16,10-9-35 16,4-3-2-16,10-3-10 15,0 0 10-15,10 5 2 16,17 8-2-16,4 10-4 15,4 7 3-15,7 6-11 16,10 7-1-16,0 3 4 16,-3 3 0-16,-3 3 5 0,-16 0 3 15,-13 12 0-15,-11 2-6 16,-6 2 1-16,-12 1-19 16,-29 0 25-16,-5 0 2 15,1-1 4-15,7-2-6 16,9-2-8-16,11 1-58 15,14-4-138-15</inkml:trace>
  <inkml:trace contextRef="#ctx0" brushRef="#br0" timeOffset="-170259.46">10723 13058 347 0,'0'0'129'0,"0"0"-126"15,0 0 13-15,0 0 11 16,12-49 9-16,-25 46-4 16,-11 3-16-16,-6 0-16 15,-4 8 7-15,-11 7-7 16,7 2 9-16,7 4-4 16,2 1 0-16,13-1-5 15,8-1 0-15,8-2 0 16,0-2-5-16,33-4-6 15,14-4-2-15,14-4-1 16,2-4-5-16,-6 0 15 16,-9-9 1-16,-19-6 2 15,-8-3 1-15,-4-3 0 0,-9-3 1 16,-6 5-1-16,-2 5 11 16,0 7 17-16,0 5 14 15,0 2-21-15,0 0-17 16,0 6-4-16,0 7 2 15,-5 1 4-15,5 0-4 16,0 1-4-16,0-2 2 16,11 0-6-16,11-1-42 15,4-4-28-15,-10-4-83 16,-3-4-22-16</inkml:trace>
  <inkml:trace contextRef="#ctx0" brushRef="#br0" timeOffset="-169941.11">10943 13084 250 0,'0'0'12'0,"0"0"-10"16,0 0 29-16,0 0-11 16,0 0 3-16,0 0 22 15,106-19 28-15,-90 29-20 16,-4 2-6-16,-2 2-18 16,1-2-10-16,-6 0-1 15,2-3-17-15,-7-1 4 16,0-4-1-16,0-3 3 15,0-1 2-15,0 0 0 16,0 0 11-16,4-5 28 16,14-8-48-16,7-4-3 0,10 1-12 15,5 1 10-15,-5 2 0 16,-2 6 5-16,-8 1-2 16,-6 5-9-16,0 0 4 15,-2 1-11-15,6 0-16 16,4 0-25-16,5 0-24 15,-6 0-118-15</inkml:trace>
  <inkml:trace contextRef="#ctx0" brushRef="#br0" timeOffset="-169707.2">11700 12783 317 0,'0'0'90'16,"0"0"-61"-16,0 0 16 15,0 0 8-15,0 0 15 16,96 76-14-16,-75-35-14 16,0 3-17-16,1-2-8 15,-6-2-12-15,-10-1-3 16,-6-5-20-16,0-5-27 16,-30-7-78-16,-12-8-16 15,-8-4 44-15,-4-8 26 16,8-2-87-16</inkml:trace>
  <inkml:trace contextRef="#ctx0" brushRef="#br0" timeOffset="-169475.57">11550 13093 20 0,'0'0'9'0,"0"0"-9"0,64-53 32 15,-23 44 4-15,9 4-19 16,-3 2-11-16,6 3 0 16,5 0 47-16,2 0 3 15,2 0-8-15,-7 3 8 16,-9 4-8-16,-14 3-39 15,-6 2 3-15,-9 3 12 16,0-1 45-16,-1 3-11 16,-3 0-32-16,-2-3-4 15,2-3-9-15,2-2-8 16,-4-2 0-16,2-4-5 16,-6-3-26-16,-1 0-22 15,1-7-201-15</inkml:trace>
  <inkml:trace contextRef="#ctx0" brushRef="#br0" timeOffset="-169355.43">12291 12945 447 0,'0'0'82'0,"0"0"-76"16,0 0-6-16,0 0-8 16,0 0-86-16,0 0 14 15,46 0-60-15</inkml:trace>
  <inkml:trace contextRef="#ctx0" brushRef="#br0" timeOffset="-168975.07">12700 12966 365 0,'0'0'44'16,"0"0"-23"-16,0 0 12 15,0 0 3-15,-100 51-11 16,88-32 19-16,12 2-33 15,0 1-10-15,0 0-1 16,28-2-3-16,11-1-27 16,12-8-10-16,3-5-41 15,8-4 34-15,-3-2-34 16,-3-7-24-16,-12-7-28 16,-4-3 133-16,-4 0 121 0,-3-5-6 15,-3 3-17 1,-6 7-49-16,-6 4 1 15,-10 8-15-15,-4 0-2 0,0 0-21 16,0 8-3-16,4 6 33 16,4 3-10-16,6 0-11 15,7 2-10-15,8-2-5 16,1-1-6-16,-1-5-27 16,-3-4-65-16,-4-7-102 15,-6 0-68-15</inkml:trace>
  <inkml:trace contextRef="#ctx0" brushRef="#br0" timeOffset="-168474.2">13576 12813 67 0,'0'0'70'15,"19"46"-15"-15,-19-14-27 16,0 4 39-16,0 5-10 16,4 5-25-16,5-2-26 15,0 4 0-15,0-2-5 16,3 1-1-16,-6-6-6 16,1-3-5-16,-5-5-23 0,-2-8-11 15,0-6-23 1,0-10 51-16,0-6 17 0,0-3 72 15,0-7 78-15,0-10-92 16,0-7-24-16,0-4 38 16,0-6-10-16,18-4-41 15,4-5-14-15,11 1-7 16,-1 6-14-16,-2 8-13 16,0 11 16-16,0 7-18 15,7 6 3-15,4 2 3 16,5 2 3-16,5 0 20 15,-1 0 0-15,-4 9-5 16,-11 3 14-16,-20 0-5 16,-15 0 8-16,0-2 20 0,-34 2 11 15,-17-3-8-15,-12-1-9 16,2-1-10-16,6-3-16 16,9-1-46-16,8 0-78 15,10-3-223-15</inkml:trace>
  <inkml:trace contextRef="#ctx0" brushRef="#br0" timeOffset="-167824.27">14324 13016 638 0,'0'0'61'15,"0"0"-59"1,0 0-1-16,0 0 0 0,0 0-1 15,0 0 3-15,-128 17 7 16,92-2-9-16,-2 2-1 16,7 0 0-16,13 0-11 15,10 0 7-15,8-1-6 16,0-3-15-16,34-3-26 16,11-3 7-16,7-5-20 15,0-2 42-15,-6-2-22 16,0-8 3-16,-8-5 4 15,0-1 37-15,1-4 7 16,-11 1 26-16,-3 4 26 0,-9 5 18 16,-10 4-34-1,0 6 3-15,-6 0-44 0,0 0-2 16,0 10 7-16,0 2 34 16,4 4-20-16,7-1-15 15,5-1-4-15,8 0-1 16,6-4 5-16,3-4-6 15,0-4 0-15,5-2-8 16,-1 0-14-16,-2-15-18 16,-10-2-23-16,-5-8-31 15,-10-3-9-15,-6-1 13 16,4-7 46-16,-4-3-19 16,10-8 63-16,-2-3 16 0,3 2 89 15,3 4-10 1,-7 15 0-16,-5 12-59 0,-3 9 12 15,-3 8 29-15,0 0-71 16,0 8-6-16,-3 9 16 16,-11 12 6-16,6 8-7 15,4 9-4-15,0 2-2 16,4 3 2-16,0-1-11 16,0-8-2-16,0-4-8 15,0-9-29-15,4-9-59 16,0-8-68-16,-4-10-37 15</inkml:trace>
  <inkml:trace contextRef="#ctx0" brushRef="#br0" timeOffset="-167569.68">14788 12976 214 0,'0'0'279'0,"0"0"-267"16,0 0-6-16,0 0-9 15,137-25 3-15,-83 25-8 16,-1 3 4-16,-3 7-36 15,-6 1-8-15,-5 3 40 16,-6 1 8-16,-5 1 14 16,-15 1 19-16,-6 1 27 15,-7 2 9-15,0 0-25 16,0-3-16-16,0-1-14 16,0-4-10-16,6-1 1 15,2-3-3-15,10-2 3 0,8-4-5 16,4-2-27-16,5-5-24 15,-5-10-272-15</inkml:trace>
  <inkml:trace contextRef="#ctx0" brushRef="#br0" timeOffset="-166940.73">15469 12936 319 0,'0'0'0'0,"0"0"-26"16,0 0-29-16,0 0 46 15,0 0 9-15,42 44 2 16,-32-21 2-16,-2 0-3 0,0 2-1 16,-4-4 0-16,0 0 1 15,1-2 7-15,2-5 30 16,1-5 6-16,2-1-9 16,6-5 31-16,9-3 9 15,1 0-29-15,10 0-21 16,-4-4-13-16,-1-8-9 15,-12-2 3-15,-7-3 5 16,-4-3-3-16,-8 2-8 16,0 0-7-16,0 4 7 15,0 2-8-15,-9 7 8 16,-3 2-7-16,3 3-9 16,9 0-32-16,0 0-50 15,0 5 57-15,18-2-20 16,12 3 48-16,4 0-25 0,2-1-27 15,-3 4 25 1,-4 2 40-16,-3 2 2 0,-9-1 68 16,-4 1 26-16,-7-4 3 15,-5-4-13-15,-1-1-42 16,0-1-11-16,0 0-20 16,-1-1-5-16,-5-2-8 15,6 0 0-15,0-3-17 16,16-8-68-16,24-4-84 15,17-2 39-15,9-1 1 16,-1 1 87-16,-2 3 42 16,-12 7 115-16,-8 3 2 0,-16 4-30 15,-6 0-3 1,-8 0 0-16,-8 8-48 0,-5 3 4 16,0 4-12-16,0 1-12 15,0 1-8-15,-5-3-8 16,5-1-121-16,0-6-285 15</inkml:trace>
  <inkml:trace contextRef="#ctx0" brushRef="#br0" timeOffset="-165542.68">18087 12997 344 0,'0'0'28'16,"0"0"-23"-16,0 0 9 15,0 0 14-15,0 0-26 16,0 0 10-16,-65-5-9 0,48 20 52 16,-4 7-6-1,7 4-9-15,8 3-28 0,6-1 9 16,0-2-19-16,17-2 8 15,27-4-3-15,15-3 7 16,14-4-14 0,8-6 0-16,1-7-2 0,-7 0 1 15,-9-11-12-15,-7-4-6 16,-14-4 19-16,-8-3-1 16,-7 2-35-16,-13 1 14 15,-9 5 19-15,-8 4 3 16,0 8 5-16,0 2-5 15,-5 2 2-15,-14 13 5 16,1 2-4-16,6 0 8 16,12 2-11-16,0-2-2 0,9 0-3 15,28-4 5-15,7-2 0 16,9-3 18-16,4-5 5 16,-6-3-16-16,-9 0 2 15,-17-1-7-15,-13-7 11 16,-12-4 7-16,0 0-10 15,-18-5-10-15,-14 0 0 16,-4 1 1-16,1 2-1 16,5 0 0-16,11 5 11 15,6 2-11-15,8 1-3 16,5 5 2-16,8-1-1 16,35 1-53-16,11 1-14 15,5 0 59-15,2 1-2 0,-1 10-26 16,-5 3 27-16,-6 3 11 15,-16-1 0-15,-19-2 0 16,-11 0 2-16,-3-5 29 16,0-1 15-16,-20-3 3 15,4-2-1-15,2 0-32 16,7-3 8-16,1 0-7 16,6 0-2-16,0-3 7 15,0-9-22-15,30-3-19 16,13-2-3-16,6 2-4 15,6 1-49-15,2 2 2 16,-9 6 4-16,-11 5 10 0,-15 1 44 16,-11 0-3-1,-10 6 18-15,-1 5 25 0,0-2 45 16,0 4-33-16,0-2-6 16,0-3-6-16,0 1-13 15,2-3-10-15,28-1 9 16,9-4 2-16,11-1-5 15,12 0-1-15,2-9-7 16,-3-3-25-16,-9-5 7 16,-10 0-30-16,-11-3 41 15,-12 0 7-15,-11 0 5 16,-5 5-2-16,-3 3-2 0,0 9 2 16,-3 1 5-16,-11 2-8 15,-8 0 5-15,2 7-4 16,6 3-1-16,3 4-14 15,11-2 13-15,0 5-12 16,0-2 11-16,17 1 2 16,9 0 0-16,6 0 22 15,-2-1 6-15,-9-6 8 16,-11-1-14-16,-10-5-5 16,0 2-5-16,-5-2 16 15,-24 2 9-15,-14 0-6 16,-5-3-18-16,0 0-13 15,8-2-7-15,8 0-75 16,12-3-38-16,15-8-158 16</inkml:trace>
  <inkml:trace contextRef="#ctx0" brushRef="#br0" timeOffset="-164993.55">20348 12874 5 0,'0'0'340'16,"0"0"-332"-16,0 0 17 15,8 51 53-15,10-25-36 0,10 6 23 16,1 4 1 0,0 4-56-16,0 2-4 0,-8 0 2 15,-12-4-8-15,-9-7-26 16,0-9-15-16,-12-9 13 15,-9-6 10-15,1-6 13 16,1-1 5-16,3 0 46 16,7-4-16-16,9-10-9 15,0-1-15-15,13-5-6 16,30-3-17-16,19-2-37 16,15 0 16-16,-3 6-21 15,-5 8 12-15,-14 8 37 16,-8 3 6-16,-1 2 4 15,-3 9 37-15,-3 3-16 16,-10 1-12-16,-8 1 14 0,-11-3-1 16,-11-4-14-1,0-3 10-15,0 0 3 0,-22-3 1 16,-1-1 13-16,-2-2 5 16,2 0-9-16,4-4-9 15,13-6-4-15,6-2-10 16,0-3 0-16,9 0-8 15,25 1-3-15,5 1-7 16,9 2 7-16,-2 4-21 16,-2 4-59-16,0 3 5 15,-2 0-60-15,0 0 39 16,1 3-27-16,3 1-62 0</inkml:trace>
  <inkml:trace contextRef="#ctx0" brushRef="#br0" timeOffset="-164593.65">21573 13072 205 0,'0'0'114'0,"0"0"-95"16,0 0 15-16,0 0-25 15,0 0 0-15,-137-21 3 16,82 31 21-16,-2 4 11 16,5 1-44-16,10 3 8 15,9-3-6-15,15 2 0 16,14-2-1-16,4 1 3 15,1-3-4-15,29-1 0 16,15-3-1-16,6-6-7 16,1-3-6-16,-3 0 4 0,-8-1-18 15,-4-10-28-15,-8-3 56 16,0-1 5-16,-4-4 9 16,-8 3 48-16,-3 2-22 15,-6 6 16-15,-5 6-8 16,-3 2-15-16,0 0-32 15,0 0-2-15,0 10 2 16,-3 2 4-16,1 4 14 16,2-3-9-16,0 2-8 15,6 0 6-15,22-2-5 0,2-2-3 16,8-1-14 0,0-3-43-16,3-3-2 0,-8-4-99 15,-3 0 17-15</inkml:trace>
  <inkml:trace contextRef="#ctx0" brushRef="#br0" timeOffset="-164074.34">22041 13118 282 0,'0'0'37'0,"0"0"-20"16,0 0 4-16,0 0 6 16,0 0 58-16,0 0-16 15,-21 34-31-15,17-19-11 16,-2-3-23-16,2 2 5 15,4-2-3-15,-2-4-4 16,1 0-1-16,-2-6-1 0,-1 0-1 16,3-2-10-16,1 0 11 15,0 0 4-15,0-4 6 16,8-9-10-16,19 3-38 16,5-4 30-16,2 1 7 15,4 1 2-15,-5 5-2 16,-8 5 1-16,-10 2-22 15,1 0 12-15,-5 1 9 16,-2 7 1-16,2 1 16 16,-4-1 9-16,-1 0-24 15,3-4 3-15,-5 1 0 16,2-2-1-16,-4-3 0 16,3 0 3-16,3 0-5 15,5 0 4-15,4 0-5 0,7-5-7 16,-2-2 0-16,-1 2 0 15,3 0 3-15,-3 2 0 16,-9 3-13-16,2 0 4 16,-3 0 13-16,-3 5 9 15,6 7 11-15,1 1 10 16,3 3-13-16,3-3 1 16,-5-2 2-16,1 2-20 15,-7-4 0-15,-10-4-25 16,0-2-61-16,-19-3-194 15</inkml:trace>
  <inkml:trace contextRef="#ctx0" brushRef="#br0" timeOffset="-163955.53">22223 13061 17 0,'0'0'0'15</inkml:trace>
  <inkml:trace contextRef="#ctx0" brushRef="#br0" timeOffset="-163623.88">22919 13058 314 0,'0'0'56'0,"0"0"-42"15,-149-3-13-15,98 3 17 16,6 4 1-16,14 5 4 16,6 1-18-16,12 1-2 15,13 1-3-15,0 2-8 16,6 1-5-16,26 3-3 16,8 1 2-16,8 2-29 15,2-2 24-15,-6-4 9 16,-7-3 10-16,-16-6 13 15,-14-2 45-15,-7-2-4 16,0-2 46-16,0 0-12 16,-24 0-59-16,-10-2-16 15,1-5-10-15,-1-3-3 0,13-4-66 16,5-1-49-16,16-7-91 16</inkml:trace>
  <inkml:trace contextRef="#ctx0" brushRef="#br0" timeOffset="-163358.72">23275 12814 472 0,'0'0'72'0,"0"0"-67"16,0 0 20-16,0 0-20 0,0 0 22 16,-25 47 40-16,2-12-21 15,1 5-38-15,6 2 12 16,2-3-9-16,3-1-6 15,9-3-1-15,2-4-2 16,0-5 2-16,13-5-2 16,20-5 10-16,0-7 1 15,9-6-1-15,2-1 4 16,0-2-16-16,-1 0-12 16,-11-13-86-16,-18-7-140 15</inkml:trace>
  <inkml:trace contextRef="#ctx0" brushRef="#br0" timeOffset="-163213.85">23124 13022 151 0,'0'0'297'16,"0"0"-276"-16,0 0-12 16,136 0 14-16,-66 0-18 15,9 0-5-15,0 0-13 16,5 0-147-16</inkml:trace>
  <inkml:trace contextRef="#ctx0" brushRef="#br0" timeOffset="-163076.65">24036 13022 309 0,'0'0'205'0,"0"0"-194"0,0 0-10 15,0 0-1-15,0 0-1 16,0 0-41-16,-25 0-75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54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8498 6834 153 0,'0'0'28'0,"12"75"-23"15,0-28 8-15,4 1-13 16,-2 2 20-16,-2-5-10 15,1-3-8-15,-6-6 11 16,-4-6-13-16,-3-7 3 16,0-7 4-16,0-8-1 15,-10-4 8-15,1-4-14 16,-4 0 0-16,-8-5-4 16,6-10-19-16,-2-10-106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3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5246 7592 91 0,'0'0'0'0,"0"0"0"15,0 0 2-15,0 0 17 16,0 0-12-16,0 0-4 15,0 0 0-15,0 0-3 16,0 0 9-16,0 0 5 16,-3-2 2-16,3 2 2 15,0 0 6-15,0 0-6 16,0 0-6-16,0 0-7 0,0 0 3 16,0 0 9-16,0 0-2 15,0 0-4-15,0 0 8 16,0 0 1-16,0 0-5 15,0 0-1-15,0 0-2 16,0 0 3-16,0 0-13 16,0 0 3-16,0 0-5 15,0 0 3-15,0 0-3 16,0 0 0-16,0 0-2 16,0 0-2-16,0 0-3 15,0 0 2-15,0 0 5 0,0 0-1 16,0 0-7-1,7 0 6-15,19 0 2 0,17 0 0 16,15-1 6 0,17-2-1-16,15-4-1 0,10 1 7 15,16-2-8-15,8 1 7 16,3-2-8-16,5 0 3 16,-5 2-4-16,10 1-1 15,9-1 1-15,2 1-3 16,6-1 7-16,-4 0-14 15,-5-3 9-15,4 1-6 16,5-2-4-16,1-1-5 16,-8 0 15-16,-9 1 0 15,-18 0 4-15,-19 4-3 0,-21 0-2 16,-20 3 1 0,-16-2-26-16,-14 3-6 0,-10 0 13 15,-7 0 11-15,-5 2-16 16,-8 1 0-16,0 0-44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53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5996 6994 257 0,'0'0'26'16,"51"77"-22"-16,-8-25 9 15,8 4 13-15,-6 1-10 0,-2-7-14 16,-13-1 7-16,-9-10-6 16,-12-7-6-16,-9-9 1 15,0-5 1-15,0-4-9 16,0-6-21-16,-9-7-50 15,-6-1-28-15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56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19917 7183 129 0,'0'0'32'0,"0"0"-19"16,0 0 7-16,35-56 27 15,-17 35-9-15,-4-6 19 16,3-2-18-16,-1-7 0 15,5 1-8-15,-4-3-1 0,3 1-13 16,3-1-11 0,-8 4-4-16,-2 2 7 15,-1 9-4-15,-11 5-6 16,3 6 7-16,-4 5-6 0,0 4 7 16,0 1-6-16,0 0 3 15,0 2-4-15,0-1 20 16,0 1-20-16,0 0-10 15,0 0 3-15,0 0-28 16,0 0 6-16,-4 0-5 16,-13 6 25-16,-4 1 9 15,-8 0-11-15,-5-2 10 16,-4 2-7-16,-10-2 1 0,-9 0 7 16,-6 0 3-1,-8-1 3-15,-4-3-12 0,-1 1 3 16,3-2 3-16,-2 0 2 15,7 0-2-15,-4 0 0 16,-1 0 20-16,-1-6-20 16,4-5-6-16,0-1 6 15,5-5 1-15,3-3 22 16,4-4-8-16,8-4-8 16,3-2 6-16,11-9 1 15,6-4-8-15,5-8-6 16,12-4-4-16,6-1 2 15,7-2-7-15,0 2-5 16,4 3-2-16,29 2-8 0,9 2 11 16,11 1-15-16,10 0 21 15,8 4-8-15,9 3-11 16,13 2 2-16,15 3-8 16,15 3 26-16,14 0 5 15,14 5 0-15,11 4 1 16,20 3 0-16,0 5 1 15,7 4 77-15,-10 7-74 16,-13 5 10-16,-11 0-9 16,-12 1-5-16,-9 8 1 15,-4 3-1-15,-13 2 9 16,-5 3-9-16,-20-1 0 16,-14 4-2-16,-17 0-2 15,-19 0 4-15,-8 2 0 16,-7 0-4-16,3 3-1 0,4-2 10 15,2 2 8-15,11-2-13 16,-8 4 12-16,0 2-5 16,-8 2-7-16,-17 4 0 15,-11 2 0-15,-3 1-7 16,-12 0 4-16,-28 1-9 16,-4-3 12-16,-3-1 0 15,-2-4 2-15,2-5-1 16,-2-2-1-16,-9-7 0 15,-2 0-3-15,-7-3-3 0,-5-2 5 16,-5-2 1 0,-7-3 0-16,-5 0 7 15,1-2-3-15,-8 0-3 0,-2-1 6 16,-5 0 4-16,-3 0-11 16,5 1 0-16,10 1 2 15,10-2 2-15,10 4 6 16,3-2-7-16,6-1 3 15,-1 0-6-15,7 1-4 16,11-4 4-16,-1 2 12 16,7 1-1-16,4-1-5 15,5-1-1-15,4 1 8 16,0-1-6-16,-2 0-7 16,2-1 0-16,6 1-10 15,-1-2 22-15,5 1-24 0,2-2 12 16,-2 0-58-16,1 0-24 15,-8 0-29-15,-5 0-54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58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22833 6598 32 0,'0'0'60'16,"-30"62"-5"-16,13-23-38 15,-4 4 3-15,9-1-7 0,-6-1-3 16,2-3-6-16,-5-4 2 15,1-4-6-15,-1-9 12 16,8-2-12-16,1-7 0 16,4-7 3-16,7-2 15 15,-4-1 8-15,5-2 25 16,-4 0-8-16,0 0-13 16,-1-7-7-16,-5-8-22 15,4-4-1-15,4-7-17 16,2-6-5-16,0-5 15 0,-2-4 4 15,-3-7-13 1,-6-3 16-16,-1 0-17 0,-8-4 14 16,-7 2 3-16,-6 2-2 15,0 2-8-15,6 4 10 16,11 3 4-16,12 3-4 16,4 2 1-16,0 1-3 15,25 1-4-15,11 0 0 16,13 1 6-16,3 1 5 15,7 2 11-15,1 3-9 16,7 0-4-16,7 0-3 16,11 3 2-16,7 3 19 15,8 2 2-15,12 1-21 16,7 5 4-16,13-1-2 16,8 1-4-16,3 1 3 15,0 4 1-15,-4 2 11 0,-9 4-12 16,-10 2-3-16,-5 1 1 15,-2 0-4-15,3 4-3 16,-8 4 6-16,-8-1 10 16,-10 2-8-16,-16 0-2 15,-17 4-8-15,-14-1 3 16,-11 2 5-16,-9 3-17 16,-10 3 17-16,-3 4-2 15,-10 4-5-15,0 0 5 16,0 5 4-16,0-1-5 15,-3 4 7-15,-20 0 4 16,-4 0-8-16,-9 1-14 16,-6-3 14-16,-3-3 0 0,-6-6-3 15,1-1 3-15,-3-5 9 16,-8-2-9-16,0-5-9 16,-4-1 7-16,-10 0 2 15,4 1 0-15,-3-3-3 16,2-1 3-16,-4-1 0 15,-2-2 3-15,-3 0-3 16,-10-3 0-16,-5 3 2 16,-1-2-1-16,-1 1 5 15,5 0-4-15,0 0 0 16,2 3 0-16,2-4-1 16,1 2 2-16,0-1-6 15,-1-2 7-15,-2 1-4 0,-5-1 0 16,-9-1 3-16,5-1 1 15,5 0-8-15,8 0 4 16,15 0 0-16,8-3 0 16,11-2 9-16,14 2-5 15,6 0-3-15,11 0 4 16,3 0-10-16,1 3 4 16,-2-5-32-16,-18 2-74 15,-11-4-158-15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41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5311 7683 131 0,'0'0'28'0,"0"0"-24"16,0 0 1-16,0 0 14 15,0 0 0-15,0 0 0 16,0 16 5-16,0-8 9 15,0 3-7-15,0 3 12 16,16 6-3-16,0 0-6 0,10 5 4 16,2 5-1-16,6 1-12 15,7 8 14-15,2 9-14 16,0 3-8-16,-6 4 17 16,-4 1-20-16,-8-2-8 15,-8 0 7-15,-4 0-8 16,-2-3 13-16,-3-2-9 15,-4-4 1-15,1-1-5 16,-3-2 1-16,4-4 9 16,-3-5-10-16,3-1-2 15,-3-8 2-15,2 0 3 16,0-2 4-16,-3-5-7 0,4-5 0 16,-3-2 0-16,1-3 0 15,-4-2 6-15,2-2-6 16,1-1-11-16,-3-1-3 15,0-1 12-15,3 2 2 16,-3-2 0-16,0 0 0 16,0 1 0-16,0-1 2 15,0 0 5-15,0 0-2 16,0 0 8-16,0 0-10 16,0 2-3-16,0-1 0 15,0-1 1-15,0 2 2 16,0-2-3-16,0 0 0 15,0 0-3-15,3 0 3 0,7 0 0 16,2 0 3-16,2 0 12 16,6 0-11-16,6 0-1 15,7 0 7-15,7-5-9 16,8 1 0-16,11 1 9 16,12-1-10-16,7-2 2 15,12 2 1-15,10-3 0 16,16 0-2-16,16 2 11 15,5-2 5-15,-3 2-13 16,5 0-4-16,-8 5 0 16,4-3 1-16,-2-1-1 15,-3 3-8-15,9-2 0 16,4-1 8-16,7-3 4 16,1-1-1-16,3 2-3 0,-4-2 0 15,-3 2-1-15,-4 0 1 16,-11-1 0-16,-18 4 0 15,-14-1 2-15,-19 1 1 16,-10-2-3-16,-10-1 0 16,-17 2 0-16,-12 1 1 15,-14 2 1-15,-10-1-1 16,-8 1-1-16,0-1 0 16,0-2 0-16,0-1-36 15,0-8-96-15,-30-6-245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44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6113 7853 109 0,'0'0'11'0,"146"-36"-9"15,-76 16 52 1,-7 2-37-16,-11 0-17 0,-10 6-5 16,-12 0-4-16,-14 2-17 15,-9 3 24-15,-7 2-46 16,0 3-25-16</inkml:trace>
  <inkml:trace contextRef="#ctx0" brushRef="#br0" timeOffset="1161.28">6699 8231 92 0,'0'0'50'16,"0"0"-26"-16,0 0 14 15,0 0 3-15,0 0-28 16,0 0 27-16,0 0-13 16,6 0 12-16,12-3-1 15,1-6-11-15,12 0 18 16,3-5-38-16,4-3 12 0,3-4 2 15,-7 1-18 1,-4-6-1-16,-8-2-4 0,-6 0 3 16,-8 3-11-16,-8 3-3 15,0 9 6-15,0 8 7 16,-8 3 0-16,-17 2 0 16,-11 0 0-16,-1 3 8 15,-6 11-6-15,8 0 6 16,4 2 1-16,10 1-9 15,11 0 0-15,10-2-3 16,0 2-8-16,12-2-11 16,25-3 2-16,14-1-18 15,10-5 6-15,9-3-12 16,7-3 13-16,10-1-1 0,-3-9-3 16,-4-4 17-16,-6-3 7 15,-17-2 11-15,-9 1-1 16,-15-2 1-16,-15 2 8 15,-14 6 8-15,-4 1 7 16,0 5 10-16,-25 6-28 16,-16 0 0-16,-9 6 7 15,-5 7 5-15,4 2 6 16,6 1-1-16,11-4-16 16,12 1-4-16,8-6-2 15,11 1-5-15,3-3-17 16,0-1-22-16,34-2-1 15,11-2 27-15,12 0-7 0,1-3-1 16,-7-5-60 0,-17 0 28-16,-13 4 58 0,-14 1 0 15,-4 3 43-15,-3 0-15 16,0 0-28-16,0 3 0 16,0 3 0-16,0 4 9 15,0-3-9-15,0 3-47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43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8205 7429 22 0,'0'0'17'16,"0"0"3"-16,0 0-5 16,0 0 5-16,0 0 18 15,0 0 2-15,-68 0-32 16,68 0 19-16,0 0 15 16,0 0 5-16,0 0-30 15,0 0 8-15,4-1-21 16,17 0-2-16,9 1 4 0,7-3 6 15,-1-1 1-15,9 4 6 16,7 0-17-16,8-3 4 16,11 1-4-16,20 0 7 15,14-1-8-15,-5-1 2 16,-6 1-1-16,-12 3 2 16,-15 0 1-16,-8 0-5 15,0 0-12-15,-6-3-2 16,-3 3 3-16,-6 0 7 15,-4-2-4-15,3 1 4 16,-7-1 1-16,-6 2 3 16,-5 0 0-16,-11 0 2 0,-3 0-2 15,-3 0-2 1,-6 0 1-16,2 0-4 0,-2 0 5 16,3 3 0-16,-5 2 6 15,0 3 0-15,0 1 11 16,0 2-3-16,0 0-1 15,0 3-3-15,0 3 0 16,0 5 7-16,0-1 3 16,4 2-11-16,4 3 2 15,-1 1 1-15,0 2 5 16,4 1-10-16,-5 1-6 16,2 2 11-16,0 1-9 15,0 0 6-15,2 3-2 16,0 0 0-16,-3 3 2 15,0-2-6-15,2-1 6 16,-2-1 0-16,1-4-6 16,-7-2 8-16,4-3-8 0,-2 0 7 15,1 0-4-15,1-4 0 16,-4 2 1-16,5-3-4 16,-5 0 7-16,3-2 0 15,-3 0-5-15,4 0 3 16,-5-3-7-16,0-1 0 15,0-1 0-15,0-5-1 16,0 1 0-16,0-2 0 16,0-2 1-16,-5-2 6 15,-1 0-7-15,0-1 15 0,2-1-5 16,2 0-8-16,-7 0-2 16,6 0 8-16,-2-2-8 15,3 3 4-15,2-3-4 16,-2 1 0-16,2-2 1 15,0 0 4-15,0 0 7 16,0 0-12-16,0 2-1 16,0-1 1-16,0 1-1 15,0 1 1-15,0 3 0 16,0-1-6-16,0 2 16 16,0 2-10-16,0-1 1 15,0 0 0-15,0 1 1 16,0-2-2-16,0-1 2 0,0-1 0 15,0 1-2-15,0-1-1 16,0-2 1-16,0 1 0 16,-3-1 1-16,3 2 3 15,-1-3-4-15,1-2 3 16,0 0-1-16,0 0 0 16,0 0-2-16,0 0 0 15,0 0-10-15,-3 0 25 16,3 0-26-16,0 0 11 15,-4 0 0-15,4 0-4 16,0 0 15-16,0 0-22 16,0 0 13-16,0 0-2 15,-2 0 0-15,2 0-2 16,0 0 1-16,0 0 0 0,0 0-1 16,0 0 2-16,0 0-6 15,0 0 0-15,0 0 1 16,0 0 0-16,0 0 5 15,0 0 1-15,0 0 0 16,-3 0-1-16,3 0 1 16,0 0 7-16,0 0-8 15,0 0 0-15,-1 3 0 16,1-1 2-16,0-1-1 16,0 2-2-16,-3-2 5 15,3 1-4-15,-3-2 0 16,0 3 4-16,3-3-4 15,-2 0 1-15,2 2-1 16,0-2 0-16,-2 0-4 16,-1 0 0-16,0 2 4 0,2-2 0 15,-5 1 1-15,-4 1-2 16,-4-2 1-16,-10 3 0 16,-9-3 0-16,-6 1-3 15,-19 1-3-15,-25-1-17 16,-27 3-32-16,-36-3-55 15,-43-1-173-15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07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11920 8081 35 0,'0'0'18'0,"0"0"9"16,0 0-13-16,0 0 28 15,0 0 15-15,0 0-30 16,0 0 15-16,0 0 36 16,7 0-46-16,-4 0-21 15,0-3-7-15,0 3-1 16,0 0 14-16,-3 0 6 16,4 0-16-16,0-3 2 15,4 3-5-15,1-1 1 16,-3 0 9-16,5-2-7 15,3 1-7-15,5-2 7 16,0 1 2-16,5-4-9 0,1-1 2 16,8-3-1-16,-2-2-2 15,5-3-8-15,-3-1 3 16,0-7 6-16,2-2-3 16,3-6-1-16,6-1 2 15,-2-1 2-15,0 4 0 16,4 1-1-16,-1 0 0 15,0 5 1-15,5 0 1 16,3 3-1-16,-1 2 0 16,0 0-1-16,-1-1 1 15,-8 3-2-15,1-1 3 16,-5 3-5-16,-1-1-7 0,-5 0 11 16,-4 2 2-1,0 1-2-15,-5 0-15 0,2 0 5 16,-6 1 3-16,-1 0 4 15,-1 2 1-15,-3 0-5 16,0-1 12-16,-5 1-5 16,1 2 0-16,-2-2 0 15,0 3 9-15,-2 2-5 16,-2 1 2-16,-4 2-3 16,2-1-1-16,-3 3 2 15,0 0 8-15,0 0-11 16,0 0 5-16,0 0-1 15,0 0-3-15,0 0 1 16,0 0-1-16,0 0-2 0,0 0 1 16,5 0-7-16,4 0 6 15,3 3 0 1,5 3 0-16,0 5 4 0,4-2-2 16,4 4-1-16,5 0 5 15,6 0-6-15,3 3 4 16,7 1 2-16,3 0-4 15,8 0 18-15,2 1-6 16,1 3-1-16,6 1 11 16,5 3-24-16,4 2 16 15,2 1 6-15,-3 5-17 16,1-3 5-16,-3 3-6 16,0-1 1-16,7 2-5 15,4 2-4-15,5 1 4 0,-1 1 6 16,0-1-4-16,-3-3 6 15,-12-1-8-15,-5-4-1 16,-13 0 1-16,-6-4 10 16,-12-3-10-16,-6-3 3 15,-9-6 3-15,-5-2-1 16,-6-5 3-16,-7-2-4 16,-2-2-3-16,-1 0-1 15,0 0 0-15,0-2-5 16,-4 1-55-16,-32 2-149 15,-25-3-14-15</inkml:trace>
  <inkml:trace contextRef="#ctx0" brushRef="#br0" timeOffset="1048.98">12088 8140 60 0,'0'0'26'0,"0"0"17"15,0 0 9-15,0 0-4 16,0 0-15-16,0 0-15 15,-6-1 0-15,6 1-9 16,0 0 11-16,0 0-11 16,0 0-1-16,0 0 4 15,0 0-9-15,0 0 9 16,4 1 2-16,5 5 10 16,7 1-3-16,1 3-1 15,7 3-10-15,-3 1 3 16,8 3-10-16,0 0 1 15,7 2 9-15,5 1-12 0,5 3 5 16,4 1-1 0,4 1-8-16,-2 1 7 0,4 3-4 15,3 1 5-15,1-2 8 16,6 3-12-16,0 1-1 16,-3 0 0-16,-3 2 0 15,-5 7 2-15,-1-2 9 16,-5 0-11-16,-10 0 0 15,-3-4 3-15,-4-1-3 16,-2 1-1-16,-3 0 1 16,1-1 0-16,1-5-5 15,-7-2-1-15,0-7 12 16,-3-2-6-16,-2-6 6 16,-8-4-1-16,3 1 5 0,-6-4-5 15,-3-2 13-15,1-2-11 16,-4 1-7-16,3-2-1 15,-1 0-1-15,6 0-9 16,3 0-17-16,5-8-75 16,3-9-190-16</inkml:trace>
  <inkml:trace contextRef="#ctx0" brushRef="#br0" timeOffset="2285.67">15119 8193 44 0,'0'0'30'15,"0"0"6"-15,0 0 26 16,0 0-29-16,0 0-13 16,0 0-10-16,0 0 7 15,-6 0 5-15,6 0-8 16,-4 0-3-16,2 1 5 16,-7 1-4-16,-7-1 5 15,-2 5 16-15,-7-1-14 0,1 2-6 16,-2 2-1-16,-7-1 12 15,2 3 0-15,-5-1-4 16,3 3-18-16,-4 1-2 16,-6-1 21-16,4 2-7 15,-7 0-12-15,1 1 8 16,-1 1-2-16,1 0-6 16,-7 3-1-16,2-3 1 15,0 1 0-15,1-1 17 16,5-1-18-16,0 0 1 15,0-4-2-15,1 2 7 16,-1 0-4-16,3 0 0 0,0 0 4 16,2-2-6-16,-2 5 2 15,1-3-3-15,4 1 5 16,2-5-5-16,-2 4 2 16,5-1 10-16,-7 1-12 15,-3-2 2-15,1 1-1 16,1-2 0-16,-4 2 1 15,-1 2-2-15,5-1 4 16,0-2 7-16,4 1-6 16,4 1-4-16,5-3 3 15,4 1-5-15,1 1 2 16,3-2-1-16,2 2 4 16,-1-2 5-16,4 0-4 0,-3-1 8 15,2-1 1-15,-5-1 3 16,6-2 4-16,3-1-13 15,3 1 2-15,2-2-5 16,1 1 3-16,-4-1-3 16,-2 1-1-16,-2 2 10 15,-4 1-8-15,1-1 2 16,-5 3 5-16,2 0-10 16,4-1 5-16,1-2-7 15,4 1 3-15,5-5 0 16,1 0-4-16,3-1 0 15,0-1-5-15,0-1-32 16,0 0-20-16,0 0-52 0,0 0-51 16,0-3-4-16</inkml:trace>
  <inkml:trace contextRef="#ctx0" brushRef="#br0" timeOffset="11097.41">9534 7516 10 0,'0'0'31'0,"0"0"-2"16,0 0-7-16,0 0-16 16,0 0 16-16,0 0 2 15,0 0-2-15,0 0 0 16,0 0-5-16,0 0-16 16,0 0 7-16,0 0 11 15,0 0-16-15,0 0 4 16,0 0-8-16,0 0 9 0,0 0-7 15,0 0 21 1,2 0-13-16,-2 0-9 0,0 0 7 16,2 0-7-16,2 0 0 15,0 0-7-15,1 0 7 16,1 0-1-16,5 0 6 16,-1 0 4-16,3 0-9 15,2 0 0-15,2 0-6 16,2 0-9-16,0 0 2 15,1 0 4-15,4 0-6 16,-2 0 4-16,3 0-5 16,5 1 7-16,3-1 7 15,1 0-5-15,4 2 1 16,6-2 5-16,-1 1 1 16,5 0 3-16,3 0-3 0,0-1 1 15,-4 3-1-15,-5-3 8 16,-6 2 1-16,-3-2 3 15,-6 0 18-15,2 0-15 16,3 0-7-16,-1 0-6 16,9 0 17-16,7 0 4 15,0 1-14-15,1 0-2 16,4-1 5-16,-5 2-3 16,2-1-2-16,-8-1-6 15,-2 1 2-15,-3-1-3 16,-5 3 0-16,1-3 1 15,-3 0-1-15,4 3-1 0,-3-3 1 16,0 1 2 0,3-1-2-16,1 2 4 0,8-1-4 15,4-1 0-15,2 3 3 16,3-3 1-16,-4 2 2 16,0 0-3-16,-3 1 0 15,-5 0 6-15,-1-3-17 16,-6 2 8-16,0-1-1 15,3-1 0-15,-5 1 1 16,3-1 1-16,-2 2-1 16,1-2-3-16,5 1-1 15,0 1 4-15,1-2-5 16,0 0 4-16,-4 2-3 0,1 1 4 16,1-3-6-1,-3 0 5-15,-4 2-5 0,4-2-2 16,-2 1 8-16,2-1 1 15,4 3-1-15,-6-3 0 16,-2 3 0-16,1-3-2 16,-3 0 2-16,0 3-5 15,4-3 5-15,-5 0-4 16,3 3 9-16,-2-2-10 16,6-1 10-16,-1 3 1 15,2-2-5-15,-1 1-1 16,-2-1-8-16,6 2 8 15,-4-3-1-15,-4 0 3 16,-2 0-3-16,-7 3 1 0,-4-3 0 16,-7 0-5-16,-4 0 10 15,1 0-5-15,-1 0 13 16,5 0-11-16,0 0-2 16,0 0 1-16,10 0 2 15,-3 0 8-15,0 0-13 16,1 0 2-16,-6 3 0 15,0-2-8-15,-5-1 16 16,-3 0-4-16,-2 1-4 16,-2-1-12-16,0 0 12 15,0 0 11-15,0 0-11 16,0 0-12-16,0 0 9 16,0 0-32-16,0 2-47 0,-13-2-86 15</inkml:trace>
  <inkml:trace contextRef="#ctx0" brushRef="#br0" timeOffset="13448.88">9646 8524 109 0,'0'0'65'0,"0"0"-32"0,0 0 12 15,0 0-16-15,0 0-8 16,0 0-17-16,-23-7 1 15,23 7-3-15,0 0 0 16,0 0 9-16,0 0 2 16,0 0 14-16,0 0-19 15,0 0 0-15,0 0-8 16,0 0 0-16,7 0-6 16,6 0 1-16,5 0 10 15,2 0-3-15,1 0 1 16,-1 0 5-16,0 0-3 15,10 0-5-15,3 0-11 16,5 0 11-16,1 0-4 16,7 0 3-16,-1 0-3 15,2 1 2-15,-2-1-8 0,3 3 6 16,-1-1-9-16,-3-1 1 16,-4 3-3-16,-1-4 14 15,-2 3-9-15,4-3 9 16,2 3 1-16,3-3 0 15,-1 2 12-15,2-1-12 16,7 0 13-16,-4-1-11 16,2 2-2-16,-4-2 0 15,-5 0-1-15,-6 3 13 16,2-3-22-16,-2 2 13 16,-3-2-3-16,-1 0 1 15,-4 2 18-15,0-1-13 16,1 1 1-16,0-2-3 0,6 0-4 15,-2 0 0-15,3 1-3 16,1 1 7-16,1-2-8 16,-5 0 8-16,-1 1-4 15,0 1 6-15,-4-2-12 16,0 1 10-16,-3-1-6 16,3 0 3-16,-4 0-1 15,-1 0 12-15,2 0-12 16,-1 0 1-16,3 0-7 15,-4 0 8-15,0 0-2 0,3 0 5 16,-5 0-2 0,0 0-6-16,4 3 7 0,-2-3-4 15,0 0 7-15,6 0-7 16,1 2 3-16,4-2-3 16,-3 2-2-16,-1-1 1 15,-1-1 0-15,-9 2 0 16,3-2 1-16,-5 0 0 15,0 0 7-15,6 0-12 16,-3 0 5-16,2 0-1 16,1 0 1-16,4 0 0 15,-3 0 0-15,4 1 4 16,-1 1-4-16,0-2-3 16,0 1 1-16,-5-1 2 15,-1 0 0-15,-3 1 5 16,-4-1-5-16,-5 0 1 15,-4 0-2-15,2 0 1 0,-5 0-2 16,4 0 1-16,5 0 0 16,2 0 1-16,3 0 1 15,2 0-1-15,0 0-7 16,0 0 6-16,2 0-3 16,-1 0-6-16,-3 0 6 15,-6 0-2-15,-5 0 4 16,0 0-2-16,-3 0 4 15,0 0 4-15,-2 0-2 16,-2 0 1-16,3 0 6 0,0 0-9 16,1 0-4-16,4 0 4 15,-3 0 0-15,0 0 0 16,1 0 9-16,-1 0-9 16,2 0 2-16,6 0-2 15,-7 0 1-15,5 0 2 16,2 0-1-16,-5 0-2 15,4 0 0-15,3 0 4 16,-3 0-2-16,8 0-2 16,1 0 0-16,-4 0 2 15,-1 0-2-15,-4 0-2 16,-6 0 2-16,1 0 0 16,-7 0-1-16,0 0 1 0,0 0 7 15,0 0 0-15,0 0-2 16,0 0-2-16,0 0 0 15,0 0 4-15,0 0-7 16,0 0 0-16,0 0-1 16,0 0-3-16,0 0 2 15,0 0-20-15,0 0-48 16,0-2-40-16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50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19201 7481 164 0,'0'0'73'16,"0"0"-61"-16,0 0 19 15,0 0 4-15,0 0-7 16,0 0-26-16,0 0 0 15,0 0 25-15,4 19-11 16,15-2 24-16,6 6-2 16,1 13-11-16,4 12 9 0,-1 7-28 15,-7 8 5-15,-2 6 1 16,-7 6-10-16,1-1 0 16,-11-2-3-16,-3-6 12 15,0-10-11-15,0-7-2 16,0-12 4-16,0-10-2 15,0-4-2-15,0-7 3 16,0-2-6-16,0-6-28 16,0-3-53-16,0-5-39 15,-3 0-47-15</inkml:trace>
  <inkml:trace contextRef="#ctx0" brushRef="#br0" timeOffset="124270.03">15073 8153 18 0,'0'0'51'16,"0"0"-45"-16,0 0 7 16,0 0 13-16,0 0-16 0,0 0 0 15,0 0-3-15,0 1 0 16,0-1 18-16,0 0 1 15,0 0-1-15,0 0 7 16,0 0-5-16,0 0-4 16,0 0-8-16,0 0 1 15,0 0-11-15,0 0-2 16,0 0 5-16,0 0-1 16,0 0-1-16,0 0 5 15,0 0-11-15,0 0 6 16,0 0-1-16,0 0-4 15,0 0 4-15,0 0-4 16,0 0-1-16,0 0-1 16,0 0-4-16,0 0 1 15,0 0 8-15,0 0-16 0,0 0 18 16,0 0-6-16,0 0 7 16,0 0-7-16,0 0-2 15,0 0 2-15,0 0-1 16,0 0-1-16,0 0 2 15,0 0 0-15,0 0 3 16,0 0-1-16,0 0 8 16,3 0-4-16,-3 0 3 15,1 0-9-15,1 0-12 16,1 0 12-16,0 0 16 16,1 0-13-16,-3 0-2 15,4 0 0-15,-2 0-1 0,0 0-2 16,-1 0-7-1,-2 0 18-15,0 0-5 0,0 0-2 16,0 0-2-16,0 0 11 16,0 0-11-16,0 0 0 15,3 0 6-15,-2 0-6 16,1 0 0-16,2 0 0 16,-2 0 4-16,3 0-3 15,3 0-1-15,-1 0 5 16,1 0-2-16,1 0-3 15,-1 0 0-15,0 0 0 16,1 0 3-16,7 0-5 16,-2 0 4-16,7 0-2 0,3 0 0 15,-2 0 0 1,-1 0 1-16,3 0-1 0,-6 0 0 16,-2 0 0-16,-3 0 0 15,0-1 0-15,-3-1-4 16,2 2 4-16,-3 0 0 15,1-2 8-15,10 2-8 16,-3-1-16-16,5-1 16 16,6 2 2-16,2-2 0 15,0 1 3-15,-1 1-9 16,3 0 8-16,-2 0-5 16,-4 0 2-16,0 0-1 15,2 0 0-15,-6 0 11 0,1 0-9 16,-1 0-1-16,2 0-1 15,1 0 0-15,0-2-1 16,5 1-4-16,-4 1 5 16,8 0 1-16,-1 0 1 15,0 0 0-15,4 0 4 16,-3 0-5-16,2 0-1 16,-5 0-6-16,6 0 6 15,-8 0-5-15,5 0 6 16,-8 0-1-16,2 0 9 15,-2 0-9-15,-5 0 0 0,5 0 0 16,-1 0 5 0,0 0-3-16,3 0-2 15,-3 0 2-15,5 0-6 0,0 0 9 16,1 0-5-16,-1 0 0 16,3 0-6-16,-3 0 6 15,3 0 0-15,-2 0 0 16,2 0 4-16,0 0-4 15,-5 0 0-15,-1 0 3 16,1 0-3-16,-3 0 0 16,2 0-2-16,6 0 2 15,-1 0 1-15,2 0-1 16,0 0-7-16,-2 0 5 16,4 0-3-16,-1-1 5 15,-1 1 0-15,-3 0 1 0,1-1 5 16,-6-1-4-16,-2 1 0 15,2-1-2-15,-1 1 0 16,5 0 4-16,2 1-4 16,2-2 2-16,1 2 5 15,1 0-7-15,3-1 0 16,1 1 4-16,-2 0 0 16,-3 0-8-16,-3 0 4 15,-3 0 0-15,4 0 9 16,-2 0-7-16,1 0-2 15,-1 0 0-15,1 0 0 16,-1 0 3-16,5 0-3 16,-2 0-9-16,2 0 9 0,-1 0 11 15,3 0-11-15,-4 0 3 16,-2 0-5-16,-1 0 2 16,-6 0 0-16,3 0-1 15,1 0 3-15,-4 0-4 16,1 0-2-16,1 0 4 15,3 0 0-15,0 0 7 16,0 0-9-16,3 0 2 16,-3 0 0-16,2 0 0 15,-1 0-6-15,-3 0 6 16,1 0 0-16,-4 0 1 16,-6 0 3-16,1 0-4 0,1 0-9 15,-4 0 8-15,-1 0 1 16,-2 0-2-16,-2 0 7 15,3 0-3-15,2 0-2 16,2 0-1-16,4 0-2 16,2 0 6-16,5 0 1 15,-2 0-4-15,-3 0 2 16,-1 0 0-16,-4 0-2 16,0 0-12-16,-4 0 12 15,-2 0 8-15,-1 0-8 16,-2 0 0-16,1-2-5 15,2 2 12-15,5 0-7 16,0 0 6-16,5 0-6 0,-3 0-3 16,-4 0 3-1,3 0-7-15,-2 0 7 16,3 0 12-16,0 0-12 0,-5 0 0 16,2 0-2-16,-6 0-1 15,0 0 3-15,-9 0-6 16,3 0 16-16,-6 0-8 15,0 0-2-15,0 0 2 16,0 0-6-16,0 0 7 16,0 0-3-16,0 0 7 15,3 0-7-15,-3 0 5 16,1 0-5-16,-1 0 1 16,0 0-1-16,0 0 7 15,0 0 5-15,0 0-11 0,0 0 0 16,0 0-1-1,0 0-8-15,0 0 8 0,0 0-10 16,0 0 8-16,0 0 2 16,0 0 0-16,0 0 0 15,0 0-24-15,0 0-47 16,-4 0-156-16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5:3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4518 5915 269 0,'0'0'6'16,"0"0"-6"-16,0 0 21 16,0 0 23-16,0 0 4 15,0 0-7-15,0 0-17 16,0 0-11-16,-4 0 14 15,4 0 6-15,0 0 6 16,0 0-10-16,4 0-3 16,29-1-25-16,22-5 16 15,21 1 0-15,17-4-8 16,10 1-4-16,19-3-2 0,17 2 11 16,16-3 2-16,23 0-10 15,20-2-2-15,15 2 15 16,14 0-12-16,11-1 0 15,-6 4-7-15,-14-1 0 16,-20 4 3-16,-32 0-4 16,-34 0 1-16,-29 4-8 15,-30-3-15-15,-28 1 9 16,-17-1-35-16,-16 0 38 16,-8 1 6-16,-4-1 4 15,0 2-32-15,-38 3-143 0,-24 0-244 16</inkml:trace>
  <inkml:trace contextRef="#ctx0" brushRef="#br0" timeOffset="1199.85">4429 5998 25 0,'0'0'11'0,"0"0"-5"16,0 0 14-16,0 0 47 15,0 0-32-15,0 0 5 0,-6-3 7 16,6 3 0-16,0 0-7 16,0 0 17-16,0 0-10 15,0 0-9-15,0 0-10 16,0 0 0-16,0 0-15 15,0 0-9-15,0 0-4 16,0 0-2-16,0 11-3 16,24 12 0-16,10 8 5 15,12 12 17-15,18 5-6 16,8 4-10-16,2 4 11 16,0 4-5-16,-12-2-7 15,-10-1 0-15,-7 4 4 0,-12-5 3 16,-6-3-11-1,-3-7 7-15,-4-8-3 0,-4-6 2 16,3-9-2-16,-8-2 0 16,3-5 0-16,-6-5 0 15,-7-2 0-15,5-6-1 16,-6-1 1-16,0 0 1 16,0-2 2-16,1 0 0 15,-1 0 6-15,4 0-3 16,-4 0 4-16,1 0 3 15,2 0-7-15,3 0 2 16,-3 0-8-16,9-2-2 16,-3 0 2-16,7-1-4 15,-5-1 15-15,11-1-18 16,5-2 15-16,9 0-7 0,5-1 8 16,12-1 3-16,2-1-11 15,8 2 0-15,14-1-1 16,2 1 1-16,18-2 4 15,27 0-10-15,16-1 3 16,23-1 2-16,30-5 0 16,18 0 5-16,13 0-1 15,13-3 2-15,-15 4-5 16,-12 0-1-16,-14 4 0 16,-30 4 6-16,-19 0-6 15,-28 0-7-15,-17 1 4 16,-18-1 4-16,-19-5-1 0,-11 3 0 15,-14 0 0-15,-9-2 2 16,-5 1 11-16,-7 1-13 16,-7 1-7-16,-3-2-9 15,-5-3-46-15,-4-1-69 16,-7-3-264-16</inkml:trace>
  <inkml:trace contextRef="#ctx0" brushRef="#br0" timeOffset="2447.25">7339 5713 64 0,'0'0'109'16,"0"0"-57"-16,0 0-2 16,0 0 7-16,0 0-4 15,0 0-18-15,0-6 14 16,0 6-16-16,0 0 1 16,3-3-10-16,0 3-7 15,3 0 6-15,7 0-8 16,11-2-9-16,21-1 1 0,19-1 3 15,23 0 1 1,20 0-3-16,21-1 9 0,11 1-2 16,7 0-5-16,0 1 8 15,0 0-13-15,-4 3-6 16,-12 0 1-16,-8 0 0 16,-16 0-2-16,-12-2-1 15,-13-1-9-15,-7 0 12 16,-11 0 0-16,-1-1 4 15,-10 0-3-15,-8-1-2 16,-13 2 0-16,-12 1 1 16,-9 2-5-16,-7-2 5 15,-2 1 0-15,-1 1-13 0,0 0 12 16,7 0-8-16,4 0-3 16,4 3 10-16,6 7-6 15,-1 1 6-15,5 3 2 16,-3 7 0-16,0 8-2 15,-4 7-1-15,-1 8 3 16,2 2 0-16,0 7 5 16,-1 0-3-16,-1 3 3 15,4 2-2-15,-1-5-2 16,0-5 20-16,-1-2-16 16,-7-4 12-16,0-4-4 15,-6-5-13-15,-3-5 0 16,-3-7 0-16,0-4 4 15,0-5 1-15,0-7-4 0,0-1 1 16,-12-2-2-16,-6 1 7 16,-15-3 10-16,-12 0-15 15,-14 0 3-15,-25 0-5 16,-22 0 0-16,-19 0 0 16,-22-3 6-16,-19 3-2 15,-18 0-1-15,-4 0 0 16,3 0 0-16,11 6 1 15,31 1 10-15,22 3-8 16,33 1-1-16,23-3-4 16,24 5-1-16,12-4-4 15,6 3-44-15,1-1-47 0,-8-2-120 16</inkml:trace>
  <inkml:trace contextRef="#ctx0" brushRef="#br0" timeOffset="3665.47">5532 6449 70 0,'0'0'149'0,"0"0"-132"16,0 0 29-16,0 0 14 16,0 0-13-16,0 0 19 15,88 7-19-15,-77-18-2 16,0-6 1-16,-1-7-17 15,-6-3-8-15,-2-7-4 16,1-5-5-16,-3-6-5 16,0-1-7-16,0 1-5 15,0 5-5-15,0 8 6 16,0 15 4-16,0 8 3 16,0 6 12-16,0 1-15 15,7 2-16-15,16 2 5 0,11 13 11 16,8 10 0-1,7 10 0-15,0 8-14 0,2 4 14 16,-14 3 13-16,-6-2-13 16,-17-3-2-16,-14-11-14 15,0-7 2-15,0-10-8 16,0-9 22-16,-11-5 0 16,-12-3 8-16,-7 0-1 15,-12 0-2-15,-7-7-5 16,-5-5-26-16,-4 0-23 15,3-2-14-15,5 3 30 16,6-1-11-16,14 5 43 16,13 3 1-16,10 0 1 0,7 4 1 15,0-2-1 1,12 0-1-16,25-1 0 0,14-1 17 16,7-2 3-16,-1 0-5 15,-5-2-3-15,-7-1-8 16,-12-1-3-16,-7 0 0 15,-12-7-1-15,-3-2-2 16,-6-5 2-16,-5-3 3 16,0-2-3-16,0 3 0 15,-7 8-7-15,-5 8 7 16,5 4 4-16,6 6-4 16,-2 0-7-16,3 9 7 0,0 11 7 15,0 5 7 1,25 8-4-16,10 3 6 0,4 5-15 15,4 3 17 1,0 0-14-16,-7 4-8 0,-12-4 12 16,-6-5-7-16,-12-8-1 15,-6-12-5-15,0-7 1 16,0-7-3-16,-3-5 14 16,-18 0 9-16,-3-5 33 15,-2-11-27-15,10-9 24 16,2-7-35-16,12-4-11 15,2-6-5-15,0-1 1 16,21 5-3-16,12 6-9 16,1 8 12-16,2 7 3 15,7 7-2-15,-1 1 3 0,-3 4 0 16,-1 5 16-16,-6 0-7 16,-11 0 1-16,-8 5-10 15,-13 6-14-15,0 0 9 16,-9 3 5-16,-25 3-1 15,-2-2-3-15,-4 1 4 16,5 1-52-16,5-3-68 16,8-3-116-16</inkml:trace>
  <inkml:trace contextRef="#ctx0" brushRef="#br0" timeOffset="4398.12">6705 6307 338 0,'0'0'53'0,"0"0"-20"15,0 0 26-15,0 0-16 16,0 0-11-16,0 0-18 16,-111-38-13-16,89 38 2 15,-6 2-3-15,3 7 6 16,-2 4-3-16,9 1 4 15,4 3-6-15,9 0-2 16,5-5 2-16,0 2-2 16,14-2 4-16,16-2-3 0,7-4 0 15,-1-4 0 1,2-2 0-16,-12 0 1 0,-2-3 7 16,-8-7 3-16,-7-4 3 15,-1-6 1-15,-8 4-10 16,0-1-3-16,0 4 3 15,0 4-5-15,-3 5-5 16,0 1 3-16,1 3-11 16,-7 0 7-16,5 8 6 15,1 3 1-15,3 3 3 16,0-1-1-16,16 0 3 16,10-3-11-16,1-1 5 15,4-5 0-15,-2-2 7 16,-4-2 6-16,-3 0 0 0,-7-2-10 15,-5-5 11-15,-5-6-10 16,-3-3-4-16,-2 1-18 16,0-2 3-16,0 0 4 15,-14 3-4-15,-2 1 3 16,5 4 11-16,2 2-17 16,9 3 14-16,0 4 2 15,0 0-59-15,20 0-101 16,10 0 120-16,5 0 38 15,0 0 8-15,2 8 6 16,-3 3-8-16,-7 1 6 16,-9 2 5-16,-3 3-12 15,-6 0 3-15,-2-1 16 16,-5-1-4-16,0-2-1 0,3-7-9 16,0-1-5-16,-1-2 8 15,5-3-7-15,2 0-2 16,3-8-7-16,-3-6-56 15,1-6-14-15,-5-6-167 16</inkml:trace>
  <inkml:trace contextRef="#ctx0" brushRef="#br0" timeOffset="4614.74">7217 5966 225 0,'0'0'60'0,"0"0"-49"15,0 0 55-15,4 56 6 16,21-21-13-16,8 4-33 16,2 0-6-16,3 0 3 15,-5-1-19-15,0-4 0 16,0-5-4-16,-7-5 0 16,-3-7-1-16,-8-7-30 15,-9-6-62-15,-6-4-50 16,0 0-109-16</inkml:trace>
  <inkml:trace contextRef="#ctx0" brushRef="#br0" timeOffset="6086.66">7176 6221 311 0,'0'0'84'0,"0"0"-11"0,0 0 6 16,0 0-50-16,0 0-29 15,0 0-16-15,123-33 0 16,-58 24-12-16,4 1-30 15,-6 2-29-15,-9 2 39 16,-7 4 7-16,-16 0 9 16,-11 0-2-16,-4 4 31 15,-7 5 3-15,4 2 1 16,4 3 47-16,4 2 21 16,6 1-16-16,8 3 19 15,0-1-39-15,1-1-14 16,-7 0-14-16,-11-6 0 0,-7-5-5 15,-11-3-12-15,0-4-24 16,-8 0 11-16,-20-3 25 16,-2-7 8-16,5-3-5 15,8-6 9-15,7 0-7 16,7-1-5-16,3 3-21 16,0 5 16-16,0 3-19 15,13 6 8-15,8 3 11 16,8 0 5-16,0 0 39 15,1 8 11-15,-3 1-35 16,0 3-3-16,-8 0-11 16,-1-3 1-16,-8-1 2 15,-7 0-4-15,-3-2-5 0,0-5 5 16,0-1 0-16,-10 0 0 16,-5 0 5-16,6-1 11 15,2-13 9-15,7 0-1 16,0-1-24-16,21-2-17 15,11 2 14-15,1 4-2 16,0 2 6-16,-6 6-1 16,-3 2 30-16,-8 1-5 15,-1 0-4-15,0 3-19 16,1 4 2-16,-2 1 1 16,4 0 4-16,1 1-4 15,-5-2 0-15,3-2 2 16,-5-1-5-16,-1-1 3 15,-2-3-5-15,-1 0 0 16,2 0 2-16,3-5 14 0,4-5-16 16,-1-5-15-16,-2-2 8 15,-3-3-3-15,-3 1-32 16,-8 1 23-16,0 6 14 16,0 3 2-16,0 6 3 15,-13 3 8-15,-7 0-8 16,2 5 6-16,3 4-6 15,2 2 26-15,13 3-19 16,0 0-2-16,0 0 5 16,8 3-10-16,17-2 1 15,2-1-2-15,8-2 1 16,-6-4-45-16,-9-4-10 0,-9-4 11 16,-5 0-37-16,0 0 80 15,-3-9 1-15,1-5 7 16,4 0-3-16,5-2 20 15,1-1-20-15,6 3 7 16,6-1 6-16,2 5 1 16,-1 3-18-16,-3 5 1 15,-7 2-1-15,-4 0 2 16,-2 0 15-16,-3 5-16 16,-2 5 5-16,2 1 5 15,0 1 8-15,1-2-13 16,-2 1 0-16,1-2-3 0,-2-4 0 15,-1-1 0-15,-3-1-1 16,2-3 0-16,-3 0 1 16,4 0 3-16,5-3-6 15,3-6 0-15,1-4-13 16,2-2 13-16,-7 1-21 16,5 3 0-16,-4 2 15 15,-6 5-17-15,4 2 14 16,-2 2 3-16,0 0-2 15,4 0 8-15,0 0-3 16,9 2 9-16,2 5-6 16,5 1 4-16,3 0 2 15,-4-2 12-15,1-1-8 0,-6-2 3 16,-4-2-10 0,-8-1-2-16,1 0 26 0,-1 0 22 15,-4-6-29-15,5-8-18 16,-9-1-2-16,5-4-9 15,-5-8-1-15,0-2-4 16,0-4 6-16,0-6-18 16,0 3 5-16,0 2-37 15,0 9 48-15,-5 13 10 16,2 9 16-16,-3 3-13 16,-1 3 1-16,-2 14 0 15,4 2 30-15,5 3-17 16,0 4-9-16,0 0 28 15,11 2-23-15,19 2 6 0,10 0 7 16,10-6-15-16,7 1 7 16,-6-8-12-16,-5-4-4 15,-5-7-2-15,-16-1-11 16,-4-4-13-16,-4-1-50 16,-13-2-11-16,-4-11-138 15</inkml:trace>
  <inkml:trace contextRef="#ctx0" brushRef="#br0" timeOffset="6255.36">9120 5990 487 0,'0'0'18'15,"0"0"-2"-15,188-12-10 16,-116 9-6-16,-6 3-52 15,-19 0-190-15</inkml:trace>
  <inkml:trace contextRef="#ctx0" brushRef="#br0" timeOffset="8997.49">5255 8928 220 0,'0'0'23'15,"0"0"-16"-15,0 0 28 16,0 0 19-16,0 0 1 16,0 0-29-16,0 0-3 15,-40 0 3-15,40 0-4 16,0 0 3-16,0 0 12 15,0 0-14-15,5 0-16 16,30 0-4-16,14-5-3 16,18 1 31-16,11 0-23 15,13-1 3-15,14 1-4 0,27-4-5 16,28 1-1-16,27 0 13 16,40-2 1-16,24 1-9 15,16-1 1-15,21 1-5 16,1 0 7-16,-5-3-2 15,-10 5 8-15,-19-1-15 16,-27 3-10-16,-30 1-7 16,-38 1 12-16,-34 1-12 15,-38-2 15-15,-38 2 2 16,-26-2 4-16,-12 1-4 16,-12 0 0-16,0-1-1 15,0 1 1-15,0 2-23 0,-30 0-103 16,-20 0-228-16</inkml:trace>
  <inkml:trace contextRef="#ctx0" brushRef="#br0" timeOffset="10268.94">5243 8989 99 0,'0'0'38'0,"0"0"9"16,0 0-17-16,0 0-7 15,0 0-10-15,0 0 0 16,0 0 5-16,13 17 29 16,-2-4 16-16,10 7-45 15,0 4 22-15,1 9 0 16,2 3-22-16,6 8-10 16,-3 4 25-16,1 7-4 15,0 0-19-15,-2 0 3 16,-1 0-13-16,-2-8 10 15,3-5-6-15,-5-2-8 16,-8-6 4-16,0-4 0 16,0-4 1-16,-2-7 2 15,-5-2-1-15,2-6-1 16,-3-3 3-16,1-2-4 0,-5-4-3 16,4 1 3-16,-3-1 0 15,2 0 4-15,9-2 3 16,-1 2-4-16,12-2 9 15,9 0-10-15,11 0 14 16,10 0-13-16,14 0-2 16,15 0 6-16,14-2-3 15,12-3-3-15,21 0 2 16,20-3 5-16,22 2 4 16,10-2 6-16,7 1 0 0,2 2-5 15,0-2 5 1,-3 4-18-16,-8-2 0 0,-5 4 4 15,-19-1-4-15,-14-1-9 16,-20 0 4-16,-19 1 4 16,-15-1 1-16,-10 2 3 15,-18-2-3-15,-10 1 0 16,-17-1 24-16,-11 3-16 16,-6-3-3-16,-6 1 3 15,-3 2-2-15,0-3-6 16,-2 1-2-16,-2-2-14 15,-3-1-75-15,0-6-70 16,-19-6-350-16</inkml:trace>
  <inkml:trace contextRef="#ctx0" brushRef="#br0" timeOffset="11715.67">9159 8816 75 0,'0'0'25'16,"0"0"5"-16,0 0 33 15,0 0-5-15,0 0-8 16,0 0-27-16,36 9 5 16,-31-6-12-16,0 0 1 15,-2 5 7-15,1 0-10 16,0 3 19-16,1 5-4 15,4 0-2-15,-3 2-10 0,4 4 5 16,4 0-11 0,-4 4 9-16,-1-1-3 15,-2 1-8-15,-2 3-8 0,-3-2 7 16,1 2-8-16,1 0 13 16,-1-1-13-16,3-1 8 15,6-2-7-15,-6 1 2 16,4-2-1-16,-2-1-1 15,1 0 11-15,-6-3-2 16,0-3-7-16,0-1-6 16,-3-2 2-16,3 0 1 15,-3 0 11-15,0-3-10 16,0 0 7-16,0-2-7 16,0 1-2-16,0-3 4 15,0 3-3-15,0-3 1 0,0 0 5 16,0 1-2-16,0-3-3 15,0 2 2-15,0 1 0 16,0-2-1-16,0 2 1 16,0-3 1-16,0 1-2 15,0-1-2-15,0 0 0 16,0 2 1-16,0 1 1 16,0-1-2-16,0 3 0 15,0-1 2-15,0 1 2 16,0 0-4-16,0 1 0 15,1-3 0-15,-1 3-1 16,0-2 1-16,0-2 5 16,0-4-5-16,0-2 0 15,0 0 1-15,0 1-1 16,0-2 0-16,0 0 0 0,0 0 5 16,0 0-1-16,0 0 1 15,0 0-4-15,0 0-1 16,-4-3-1-16,-4 2-1 15,-5-1 2-15,-2 1-4 16,-4 1 0-16,-10-2 4 16,-4 2 0-16,-1 0 5 15,-13 0-5-15,-6 0 0 16,-10 2 3-16,-9-1-3 16,-12 5-6-16,-4-4-6 0,-2 1 5 15,2 0 7 1,11 0 3-16,7 2-2 0,9-2-1 15,10 0 0-15,8 1-1 16,0-2 1-16,-1 0 0 16,1-2-66-16,0 0 2 15,7 0 26-15,2 0 16 16,4 0 3-16,3 0-98 16,0 0-79-16</inkml:trace>
  <inkml:trace contextRef="#ctx0" brushRef="#br0" timeOffset="13200.49">6020 9476 125 0,'0'0'89'16,"0"0"-77"-16,0 0 20 15,0 0 21-15,0 0 19 16,0 0 4-16,-16 5-16 0,16-5 21 15,5 0-14-15,10-3-18 16,8-6-17-16,1-4-13 16,-1-4-14-16,0-6 7 15,-5-5-5-15,-6-10-6 16,-5-2-1-16,-3-4 0 16,-4 5-5-16,0 5-7 15,0 5 10-15,-11 9-4 16,-1 5 6-16,5 9-9 15,1 2 9-15,4 4 7 16,-1 0-7-16,2 0-7 16,-7 7 4-16,4 7 2 15,0 6-5-15,4 8 6 0,0 5 7 16,0 10-5-16,10 3-3 16,4 0 3-16,3-3-4 15,-5-4 1-15,-7-8-1 16,-5-8-6-16,0-6 3 15,0-6 3-15,0-3 2 16,0-5 0-16,0-3 3 16,0 0-2-16,0 0 4 15,0-6 3-15,0-7-8 16,0-7 0-16,7-3-36 16,20-1-2-16,6 2-14 15,2 2 15-15,0 9-7 16,-7 4 11-16,-4 5 5 15,-8 2 20-15,-5 0 8 0,7 6 0 16,-12 2-6-16,5-2 5 16,0 2 2-16,0 1-1 15,2 2 2-15,2-4 1 16,0-1 1-16,3 0-4 16,-2-3-7-16,6-1-18 15,-1-2-72-15,0 0 39 16,1-7 36-16,-5-2 18 15,-2-2 4-15,-2-1 2 16,-6 2 1-16,-7 4 2 16,0 5 11-16,0 1 12 15,0 0-28-15,0 0 0 16,0 7 2-16,0 5 56 0,0 1-13 16,0-1-37-16,0 1 34 15,0 0-21-15,14-3-21 16,13 0 1-16,10-1 4 15,7-4-2-15,3-5 10 16,-5 0-8-16,0-2 8 16,-9-8-1-16,-15-3-3 15,-7-3 17-15,-11-2-9 16,0-1 10-16,-24 0-20 16,-10 3 6-16,-12 6-10 0,1 0 2 15,-5 8-4 1,3 2 4-16,13 0-4 0,-3 4-1 15,16 5 0-15,8-1-7 16,8 0 6-16,5-2-20 16,0 2-22-16,34-3 11 15,17-1-22-15,9-4-58 16,2 0 9-16,-5 0-38 16</inkml:trace>
  <inkml:trace contextRef="#ctx0" brushRef="#br0" timeOffset="14100.93">6977 9382 123 0,'0'0'164'15,"0"0"-77"-15,0 0 15 16,0 0-30-16,0 0-31 0,0 0-17 16,14-15-17-16,-7 15-6 15,2 6 1-15,8 3 10 16,5 3 6-16,10 0-7 16,10 1-5-16,1-1 2 15,3-4-8-15,-4-2-19 16,-5-1-15-16,-11-5-5 15,-7 0 18-15,-7-2 10 16,-2-7 11-16,-6-4 1 16,0-2-1-16,-3-2 0 15,-1 5 3-15,0 3 9 16,0 5-9-16,0 3-3 16,0 1-1-16,0 0-1 15,0 0 1-15,0 2 1 0,0 6 1 16,0 0 10-16,0-2-6 15,0 1 5-15,11-1-9 16,10-2-2-16,8-2-3 16,4-2 4-16,5 0 0 15,-4-8-4-15,-5-3 3 16,-3 0-18-16,-13-3 11 16,-8-3 7-16,-5 0-12 15,0 3-2-15,-3 2-3 16,-13 5 14-16,-3 4 0 15,2 3 2-15,3 0 0 16,1 0 2-16,7 3 1 16,6 4-1-16,0 0 0 15,6 5-4-15,21 1 4 0,10 1-3 16,12 1-4-16,11-1 7 16,1 3 3-16,-5-5-2 15,-16-1 6-15,-12-2 1 16,-21-5-8-16,-7 0-6 15,-9 0-10-15,-40-2 10 16,-10 0 6-16,-7-2 7 16,6 0-5-16,14 0 1 15,8-5 0-15,22-4-3 16,9 4-5-16,7-3-39 16,0 2-12-16,19 1 13 15,15-1 43-15,7 2 1 16,7-1 8-16,10-3 14 0,4 0 19 15,7-2-3-15,-4-2-1 16,-5 2-33-16,-11-5-5 16,-10 0-5-16,-15 2 5 15,-8 0-2-15,-14 2-9 16,-2 1 11-16,0 4 0 16,0-2 4-16,-10 7-1 15,-11 1-3-15,-5 0 0 16,-2 3 0-16,1 8 1 15,6 3 7-15,9 1-7 16,5 2 21-16,7 2-15 16,0-1-2-16,11-1 8 0,24 0-8 15,10-2 7-15,10-1-4 16,8-3 38-16,-1-5-46 16,5-1-18-16,-7-3-44 15,-6-2-154-15</inkml:trace>
  <inkml:trace contextRef="#ctx0" brushRef="#br0" timeOffset="19268.46">5631 11493 138 0,'0'0'76'0,"0"0"-57"0,0 0 0 16,0 0 0-1,0 0-9-15,0 0 16 0,0 0-3 16,-46 4 7-16,46-4-3 16,0 0 1-16,0 0 4 15,10 0-12-15,26 0 1 16,16 0 19-16,18 0-5 15,17-3-1-15,14-1-13 16,17 0-7-16,12 1 10 16,12 0 14-16,7 3-18 15,3 0-19-15,11 0 3 16,8 0 7-16,8 0-9 16,9 3-1-16,0-3 0 15,-9 2 1-15,-5-2-1 16,-16 0-1-16,-10 0-1 0,-9 0 1 15,-11 0 1-15,-6 0 6 16,-11 0-6-16,-13-2 1 16,-21-1-2-16,-17-1-1 15,-22 0 1-15,-10 1 2 16,-13 1-2-16,-8-1 1 16,-7 2 5-16,0 1-6 15,0 0-5-15,0 0-16 16,0 0-65-16,-26 0-83 15,-22 0-305-15</inkml:trace>
  <inkml:trace contextRef="#ctx0" brushRef="#br0" timeOffset="20681.17">5463 11595 111 0,'0'0'11'0,"0"0"1"15,0 0-12-15,0 0 0 16,0 0 3-16,0 0 15 15,14-9-5-15,-9 9 19 0,-2-1-8 16,0 1 1 0,-3 0 5-16,0 0-20 0,0 0 5 15,0 0-15-15,0 4 1 16,6 3 22-16,1 7 6 16,-1 8 9-16,2 3 7 15,2 6-25-15,0 6 1 16,-3 6-20-16,3 3 9 15,-1 6 13-15,-5 4-4 16,3 1 6-16,3 1-18 16,3-1 3-16,-1-4 0 15,7-4-10-15,-3-8-5 16,6-6 5-16,-6-4 12 16,5-2-10-16,-3-3-2 15,-1-1 4-15,0-3-6 16,-3-1 4-16,2-4 0 15,-4-2-2-15,1-1 1 0,-2-5 7 16,2-1-5-16,-2-3-3 16,8-2 7-16,5 0 7 15,9-2 11-15,10-1-2 16,12 0-8-16,8 0-9 16,4 0 1-16,8 0-1 15,13 0-5-15,11-1 6 16,17-4-4-16,19 1 16 15,4-2-15-15,7 1 9 16,0 0-11-16,-4 0-2 0,-8 0 10 16,-4 1-9-1,1 1 4-15,2 0-5 0,4 1 8 16,5-1-20-16,0 0 14 16,9 0-4-16,9 2 0 15,3-1 2-15,-5-1 11 16,-17 1-11-16,-12 0-11 15,-18 1 11-15,-15-2 0 16,-15 2-4-16,-7-2 4 16,-12 2 1-16,-3-2-1 15,-5 0 1-15,1 0-1 16,-1 1 4-16,-5 0-4 16,2 1 0-16,-8-1 0 0,-9 2 1 15,-8 0 1 1,-7-1-2-16,-3-1 0 0,-10 1 0 15,1 1 0 1,-7-3-4-16,0 2-19 0,0-7-51 16,-3 0-73-16,-36-5-215 15</inkml:trace>
  <inkml:trace contextRef="#ctx0" brushRef="#br0" timeOffset="21680.69">9002 11564 184 0,'0'0'83'0,"0"0"-62"0,0 0 3 16,0 0-10-16,0 0-4 16,0 0 6-16,27-6-9 15,6 3 6-15,9 3 6 16,13-1-7-16,19 1-5 15,15 0 4-15,18 0-2 16,7 0 3-16,-2 0 0 16,-12 1-12-16,-12 2 2 15,-22-1-2-15,-13 2-1 16,-20-1 0-16,-13-2 0 16,-13 0 1-16,-7 1-5 0,3-1-3 15,-3 2 3 1,3 4 5-16,2 1 0 0,-2 6 7 15,0 4-6-15,3 6 17 16,2 6 4-16,-1 4-16 16,0 3-2-16,1 4 4 15,-1 1-4-15,-3 0 13 16,0 2-17-16,1-3 2 16,3 2 2-16,2 1 4 15,1 0 3-15,-5 3-9 16,1-2 3-16,0-2-5 15,-7-8 0-15,0-5-2 16,0-8 8-16,-11-2-12 16,-3-3 2-16,1-5 4 0,1 0 10 15,4-3-2-15,4-4-1 16,0-2-5-16,4 0 9 16,0-3-10-16,0 1 11 15,-3 0 9-15,-3-1-4 16,-3 0 26-16,-8 0-7 15,-11 0-35-15,-14 0 0 16,-16-1-1-16,-20-2-26 16,-28 0-44-16,-28 0-38 15,-37 0-88-15,-31-5-122 16</inkml:trace>
  <inkml:trace contextRef="#ctx0" brushRef="#br0" timeOffset="22313.93">6183 12262 220 0,'0'0'74'15,"0"0"-18"-15,0 0-6 16,0 0-11-16,0 0 0 15,0 0-12-15,109-27-4 16,-72 13-3-16,2-3-9 16,4-7 9-16,5-5-16 15,-8-7 13-15,0-1-16 16,-11 4 0-16,-13 5-1 16,-7 9 0-16,-9 10-12 15,0 4-3-15,-13 5 14 16,-16 0-11-16,-6 0 11 0,5 7 2 15,4 3-2-15,14 0 3 16,12 4 4-16,0 0-6 16,6 2 0-16,29 2-16 15,11 5-3-15,9-1-14 16,11 3 32-16,-7-3 0 16,-6-3 0-16,-15-6-5 15,-21-1 0-15,-10-3 1 16,-7-3 0-16,-7 0-8 15,-29-1 13-15,-6 1 18 16,-10-1-13-16,1-1 1 16,2-4-6-16,4 0-24 0,16-3-89 15,5-14-111-15</inkml:trace>
  <inkml:trace contextRef="#ctx0" brushRef="#br0" timeOffset="22583.33">6850 11869 324 0,'0'0'123'0,"0"0"-115"16,0 0-8-16,0 0 0 15,0 0 19-15,107 66 9 0,-70-37-5 16,1 5-14-16,-1 2 3 15,-3-4-9-15,-5 0-3 16,-10-1-8-16,-13-8-32 16,-6-5-39-16,0-8 6 15,-29-3 38-15,-8-7 15 16,-8 0-35-16,-3-5-33 16,4-10 17-16</inkml:trace>
  <inkml:trace contextRef="#ctx0" brushRef="#br0" timeOffset="23566.42">6927 12017 114 0,'0'0'10'0,"0"0"-10"16,131-7 79-16,-77 7-18 15,10 0-2-15,5 9-19 16,-2 6 5-16,-4 2-16 16,-13 3-29-16,-17 1-1 15,-18-1 0-15,-15-2-4 16,0-5 5-16,-9-1-3 15,-15-5 3-15,-1-4 52 16,3-3-23-16,-2 0 2 16,7-10-2-16,10-5 2 15,7-7-22-15,0-2-9 16,22 1-13-16,10 3-29 16,2 6-11-16,-3 5 27 15,-6 6-31-15,-4 3 32 16,-7 0 2-16,1 0 9 0,-8 6-2 15,-1 4 7 1,0 0 9-16,1 3 4 0,1-4 15 16,3 0-13-16,3-3 18 15,3 0-7-15,11-3 24 16,7-2-7-16,6-1-2 16,4 0-15-16,-2-8-3 15,-6-3-12-15,-7-2 5 16,-9-2-7-16,-13 3-6 15,-8 1-3-15,0 5-3 16,-12 2-3-16,-18 4 15 16,-7 0 0-16,2 8 2 0,1 5 9 15,6-1 0 1,10 1-9-16,6-1 3 0,12 2-3 16,0-2-2-16,12 3 0 15,30-1 0-15,18-2-7 16,15-1 7-16,9-7-29 15,-4-4-50-15,-5 0-1 16,-14-4 12-16,-10-9-29 16,-20-2 74-16,-10-4 23 15,-14 2 74-15,-7 3-8 16,0 3-15-16,0 2 4 16,0 7 11-16,-10 2-60 15,-8 0 0-15,2 1-3 16,2 8 4-16,1 3-3 15,5-1-4-15,8 2 0 0,0-1-1 16,0 2 0 0,26 0-10-16,13-4 9 0,12-5 2 15,8-2 0-15,-4-3 0 16,-7-1-24-16,4-13-6 16,-10-3 22-16,-1-5-27 15,-8-2 26-15,-16-5 7 16,-3-3 2-16,-6-1 19 15,0-3-5-15,-4 2 6 16,-4 7-15-16,0 10 7 0,0 9 13 16,0 4 11-1,0 4-21-15,0 0-13 0,-12 9 0 16,0 6 7-16,2 5 15 16,7 4-2-16,3 3 3 15,0 2-10-15,25-1 5 16,11 2-2-16,9-1-4 15,3-6 5-15,-2 0-16 16,-4-6 0-16,-8-4-2 16,-9-5-1-16,-1-5-7 15,-11-3-55-15,-4 0-57 16,-9-4-67-16</inkml:trace>
  <inkml:trace contextRef="#ctx0" brushRef="#br0" timeOffset="23722.01">8522 12003 525 0,'0'0'1'15,"0"0"2"-15,0 0 3 16,192-16 12-16,-105 13-16 16,-3 2-2-16,-3-1-20 15,-14 2-191-15</inkml:trace>
  <inkml:trace contextRef="#ctx0" brushRef="#br0" timeOffset="26939.2">17318 11598 31 0,'0'0'32'0,"0"0"29"15,0 0-17-15,0 0 4 16,0 0-9-16,-20-45 5 16,13 39-3-16,2 2 8 15,1-2 12-15,0 2-30 16,3 1 24-16,-2-1-18 15,1 4-20-15,-3 0 13 0,5 0-28 16,0 0 0-16,0 14-4 16,0 8-6-16,24 12 8 15,9 10 20 1,4 4-17-16,1 3 6 0,0-2-6 16,-6-1 3-16,-2-4-3 15,-1-2-3-15,-8-7 0 16,-1-3 2-16,-6-9 0 15,-5-4-4-15,-3-5 2 16,-5-5-4-16,3-4 1 16,-4-2-26-16,1-1-22 15,-1-2-27-15,0 0-91 16,0-6 5-16</inkml:trace>
  <inkml:trace contextRef="#ctx0" brushRef="#br0" timeOffset="27637.28">17126 11492 124 0,'0'0'24'0,"0"0"-21"16,0 0 3-16,0 0 34 15,0 0-29-15,0 0-6 16,0-3-1-16,0 3 4 16,0 0 8-16,0 0 3 15,0 0 0-15,0 0-2 16,0 0-5-16,0 0 19 15,0 0 22-15,0 0-22 16,0 0-6-16,5 0 3 16,4 0-4-16,7 0-21 15,-7 0 5-15,3 0-3 16,8 0-5-16,-1 0 0 16,9 0 6-16,10 0 3 15,7-2 7-15,14 0-15 16,16-3 5-16,17-3 6 0,20 0-5 15,28-3 1-15,25-3 20 16,15 2 0-16,14 0 0 16,6 2-27-16,-2 1 0 15,1 2 18-15,-5-3-17 16,-3 3-2-16,1-1 0 16,-2-1-1-16,3 1 1 15,4-2-1-15,-2 1-5 16,9 2 3-16,-6-3-3 15,-2 3 2-15,-8 0 4 16,-15-1-1-16,-12 5-1 16,-10-1 2-16,-21 1 5 0,-12 0-5 15,-14 2 0-15,-10-2 0 16,-9 0-4-16,-13 2 4 16,-16-2 0-16,-12 3-2 15,-19-2-3-15,-13 2-23 16,-6 0-8-16,-6 0-53 15,0 0-97-15,-31 6 90 16</inkml:trace>
  <inkml:trace contextRef="#ctx0" brushRef="#br0" timeOffset="29463.37">17743 12120 64 0,'0'0'93'0,"0"0"-64"16,0 0 7-16,0 0-6 16,0 0-12-16,0 0-17 15,0 0-1-15,0 0-5 16,0 0 5-16,0-2-2 16,0 1 2-16,-3-1-3 15,0 2-7-15,-6-1 8 0,0 1 0 16,0 0-6-16,3 0 6 15,-3 0 3-15,5 0-1 16,-1 0 1-16,-3 4 31 16,4 1-7-16,-3 4 28 15,2 6-1-15,1-2-7 16,-1 6-24-16,1 0-9 16,-2 1 1-16,6 2 15 15,-3-1-22-15,3-2 17 16,0 0-5-16,0-1-8 15,0 0 8-15,0-3-5 16,0-1 0-16,6-2-9 16,6-2 7-16,-3-3-2 15,7-3 15-15,1 0 2 0,8-3-4 16,12-1 0 0,9 0 3-16,14 0-17 0,10-1 13 15,14-5-1-15,7-3-3 16,6 3-8-16,13-5-9 15,6 3 0-15,6 0 5 16,10 1-4-16,-10 0-1 16,-4 0 0-16,-5 0 0 15,0-1 2-15,3 3-3 16,6-2 10-16,7-1-7 0,1 4-2 16,3-4 3-1,-2 3-6-15,-2 3 2 0,-7-3 1 16,-1 3 1-16,-1-2 3 15,2 2-4-15,13 1-1 16,7-2 1-16,-1 3 1 16,-11-1 0-16,-17 1-2 15,-21 0-3-15,-12 0 1 16,-8 0 3-16,-13 0 5 16,-6 0-5-16,-6 0 2 15,-3 0-4-15,-1 0 0 16,-1 0-3-16,4 0 10 15,-1 0-12-15,5 0 9 16,-9 0-2-16,-1-2 2 16,-3 1-1-16,-10 1-1 0,-3 0 0 15,1 0-10 1,-4 0 10-16,-6 0-5 0,-3 0 5 16,-6-2-10-16,2 2 10 15,-1-1 0-15,6-1 3 16,-1 0-3-16,2-1 4 15,-5 2-4-15,-2-1-3 16,-3-1 2-16,2 0-13 16,-2 0 8-16,4-4-2 15,-3 0 5-15,1-1 1 16,0-1-9-16,-2-5 7 16,-1 0 2-16,-1-2 0 15,-2-3 1-15,3 0 1 0,-2-1-5 16,5-2 16-16,0-3-19 15,1-4 9-15,-2-1-1 16,-3-2 5-16,1-4-2 16,-3 1-3-16,0 0-1 15,0 0 0-15,0 3-3 16,0 1 8-16,0 1-6 16,9-1 2-16,10 0 0 15,-1 2 5-15,1-2-4 16,0 2-2-16,-9 5 2 15,-1 2 1-15,-9 3-2 16,0 5-10-16,0 3 10 16,0 2-8-16,0 4 7 0,0 1 2 15,-3 1-5-15,-3 0-18 16,0 1-37-16,-9-1-53 16,-5-1-107-16</inkml:trace>
  <inkml:trace contextRef="#ctx0" brushRef="#br0" timeOffset="30751.59">18782 11864 262 0,'0'0'4'0,"0"0"22"0,0 0 21 16,0 0 3-16,0 0-26 16,0 0-23-16,-61-18 6 15,43 18-7-15,-11 4 12 16,-5 7 13-16,0 4 5 16,10 3-13-16,7 2 9 15,9-1-8-15,8 0-18 16,0-1 5-16,17-1-4 15,17-1 4-15,15-5-5 16,15 0-15-16,7-8-2 16,3-3 17-16,-10 0-23 0,-10 0-12 15,-16-9-13-15,-6-2 11 16,-5-3 36-16,-4-1 1 16,0 0 0-16,-15 6 11 15,0 4-11-15,-8 2 3 16,0 3-3-16,0 0-6 15,0 3-14-15,0 6 19 16,0 5 1-16,0 2 14 16,0 2 10-16,0 1-20 15,8 0 12-15,14-2-8 16,10-1-5-16,6-4-3 16,4-1-20-16,-1-7-35 15,0-4 45-15,-5 0 10 0,-8-7 7 16,-10-6 14-16,-2-6 30 15,-8-5-43-15,-5-4 19 16,3-7-14-16,3-7-7 16,0-4-6-16,3-6-7 15,-1-2-8-15,-2 4-30 16,-5 8 18-16,-4 17 27 16,0 11 35-16,0 8 6 15,0 6-33-15,0 0-5 16,-11 12-3-16,-2 7 1 15,4 6 10-15,1 7 8 16,7 6-4-16,1 2-3 16,0 1-12-16,1-3 8 0,22-6-7 15,2-4 0-15,5-6 1 16,3-7-4-16,1-5-8 16,5-7-3-16,1-3 6 15,3 0 3-15,2-13-13 16,-3-5 12-16,-3-2-2 15,-2 1-12-15,-15 4 8 16,-7 6 1-16,-10 6 10 16,-5 3 0-16,0 0-7 15,0 10-12-15,0 2 19 16,0 3 21-16,3-1-20 16,14 1 9-16,13-3 6 15,5-2-16-15,5-3-12 16,6-5-53-16,-1-2-15 0,-2-3-80 15</inkml:trace>
  <inkml:trace contextRef="#ctx0" brushRef="#br0" timeOffset="30941.24">20447 11864 214 0,'0'0'6'0,"0"0"31"15,0 47 96-15,0-15-47 16,0 6-30-16,0 3-29 15,6-1-9-15,6-1-12 16,-3-2 0-16,-3-3-12 0,-6-9-16 16,0-4-60-16,-20-11-45 15,-12-5 30-15,-6-5-39 16</inkml:trace>
  <inkml:trace contextRef="#ctx0" brushRef="#br0" timeOffset="31122.34">19627 11760 426 0,'0'0'9'0,"0"0"-1"16,140-33-8-16,-75 24 27 15,-5 1-27 1,-11 2-9-16,-16 1-108 0,-18 2-52 15</inkml:trace>
  <inkml:trace contextRef="#ctx0" brushRef="#br0" timeOffset="31302.66">18782 11785 336 0,'0'0'366'0,"0"0"-366"16,0 0-21-16,0 0 21 16,0 0-17-16,0 0-108 0,-15 9 5 15,27-9-210-15</inkml:trace>
  <inkml:trace contextRef="#ctx0" brushRef="#br0" timeOffset="32954.95">17194 7212 22 0,'0'0'265'0,"0"0"-265"15,0 0 0-15,40 56 25 16,-21-18 2-16,2 6 9 16,-1 4-13-16,-7 4 3 15,-2 2-8-15,-5 0-6 16,-3-1 4-16,-3-4-12 15,0-6-2-15,0-5 4 16,-3-5 5-16,-7-10-11 16,3-6-2-16,-2-4-1 15,5-7 6-15,-4-3-6 16,0-3-19-16,-3 0-110 16,5-12-202-16</inkml:trace>
  <inkml:trace contextRef="#ctx0" brushRef="#br0" timeOffset="34215.27">17435 7065 192 0,'0'0'13'0,"154"-20"-4"16,-39 10 41-16,15-1-5 15,17-2 25-15,13 1-26 16,13-1-33-16,12 2 28 16,6 3-39-16,4-1 3 15,8-1 4-15,1 3-1 16,1 0-6-16,9 0-6 0,1 0-4 16,-3 1-14-1,0-2-9-15,-5-3 2 0,-14-1 18 16,-22-1-9-16,-23 4 15 15,-29 0 7-15,-14-1-1 16,-21 3-16-16,-10 1 17 16,-18 1-11-16,-11-1 9 15,-12 2 2-15,-7 3 0 16,-10 1 0-16,-4 0 0 16,1 0-3-16,-7 0-5 15,5 1 8-15,-3 7 5 16,-2 4 0-16,0 3 9 15,-1 5 11-15,-5 3 2 16,0 6-15-16,0 6 32 16,0 3-19-16,0 2-14 15,0 4 1-15,-3 5 12 0,-5 3-1 16,2 4 8-16,-6-2-14 16,0 0 6-16,2 1-14 15,-5-3 10-15,2 2-15 16,-4-2 0-16,1-6-4 15,3-3 2-15,-4-6 4 16,5-4-6-16,-1-2 0 16,-4-2 0-16,-3-5 7 15,-2-4-7-15,-2-3-2 16,-2-4-1-16,-10-4 1 16,-3 0-4-16,-11-6 6 0,-4 2 6 15,-4-3 7 1,-6-1-10-16,-11-1-2 0,-13 0-1 15,-8 0-4-15,-5 0-4 16,-2 0 8-16,2 0-3 16,1 0 6-16,0 0-3 15,-3 0 10-15,-4 0-10 16,-11 0-5-16,-3 1 5 16,-1 2 0-16,-3-2 4 15,5 2-4-15,9 0 0 16,4 0 14-16,10 2-14 15,2-2 7-15,-3 2-7 16,-3-3 1-16,-7 2-1 16,-3 2 0-16,1 0 0 15,7 2 2-15,10 0 6 16,12-2-8-16,7-1 0 16,1 1-5-16,3-2 11 0,0-2-7 15,-1 0 1-15,3 1 0 16,1-1-2-16,4 1 4 15,2 0-2-15,5 0 7 16,10 0-14-16,-2-2 14 16,5 3-7-16,5-4 1 15,4 0 1-15,1 0-4 16,8 0 4-16,7 0-2 16,7 0 0-16,6 0-3 15,5 0 3-15,0 0 3 0,0 0-2 16,0-3-1-16,0 3 2 15,0-1 5-15,0 0 14 16,0 1-21-16,0 0 12 16,0 0-8-16,0 0 5 15,0 0-9-15,0 0 2 16,0-2-4-16,0-2-45 16,-4-2-79-16,-9-7-135 15</inkml:trace>
  <inkml:trace contextRef="#ctx0" brushRef="#br0" timeOffset="35197.39">17532 7062 160 0,'0'0'53'16,"0"0"-52"-16,0 0 28 0,0 0-20 15,0 0 0-15,0 0-8 16,-4 0 12-16,-5 0-5 15,0 0 4-15,-6 0-3 16,-6 0 2-16,-6 3-11 16,-5 2 5-16,-6-1-5 15,-2 3 11-15,1-3-11 16,5 3 2-16,1 0-2 16,5-2 4-16,2 1-3 15,7-1 5-15,-3 0-1 16,3-1 3-16,8 1-8 15,-1 0 6-15,5 0-5 16,5-1 5-16,2-1-6 16,0 3 0-16,0-1-7 0,2 1 7 15,12-3 19-15,-2 5 14 16,-2-3-2-16,1 4-15 16,-5-1-5-16,0 0-6 15,1 3-2-15,-2-2 15 16,1 0-18-16,-3-1 1 15,6 1 1-15,0-2 1 16,-3 1 7-16,4-2-7 16,-2 2 0-16,-3 4-3 15,4 1-6-15,2 1 4 0,-1-1-146 16,7-2-18 0</inkml:trace>
  <inkml:trace contextRef="#ctx0" brushRef="#br0" timeOffset="36179.97">17947 7177 201 0,'0'0'63'0,"0"0"-51"16,0 0 52-16,0 0 16 0,0 0-25 16,0 0-24-16,3-9-31 15,-3 9-8-15,-20 13 8 16,-10 9 17-16,-4 7 13 16,2 4 11-16,8 1-30 15,14-1 0-15,10-4 5 16,0 0-13-16,8-5 1 15,27-3 2-15,11-6-6 16,12-4-34-16,14-6 0 16,6-5 13-16,0-5-24 15,-9-11-6-15,-12-4-18 16,-17-5 28-16,-16-1 14 0,-8 1 20 16,-8 4 1-16,-8 4 6 15,0 8 17-15,0 6 22 16,-8 3-21-16,-13 3-9 15,-4 11-9-15,1 5 37 16,8 2 4-16,6 0-28 16,10-1 0-16,0 0-3 15,23 2-2-15,14-5 6 16,20-3-13-16,2-3-1 16,7-9 10-16,-3-2 4 15,-11 0-6-15,-15-9-2 16,-17-4-5-16,-20-2 7 15,0-3-7-15,-21 0-2 16,-25-2-6-16,-9 1 7 16,-8 4 3-16,5 1-3 15,10 5-5-15,10 4 4 0,13 1 1 16,15 2-7-16,10 1-25 16,0 1-5-16,13 0-93 15,21 0 50-15,16 0 65 16,4 0 11-16,-1 0 4 15,-2 0 7-15,-14 3 32 16,-7 1-15-16,-9 4 17 16,-9 1-31-16,-6 4 19 15,-6 0 17-15,0 2-9 16,0 2-21-16,0-3-6 16,3 1 1-16,7-3 0 0,2-3-7 15,12-1-1-15,1-3 4 16,9-2-7-16,6-3-9 15,4 0 1-15,-4-8-4 16,-5-3 6-16,-13-3 6 16,-7-2 4-16,-6 3 27 15,-8-1 13-15,-1 4-5 16,0 4 4-16,0 3-18 16,0 3-23-16,0 0-2 15,0 0-8-15,0 4 8 16,-1 4 3-16,-3 3-1 15,4-1-4-15,0 3 2 16,21-1-3-16,13 1-32 16,11-4-41-16,6 1-46 0,-6-7-116 15</inkml:trace>
  <inkml:trace contextRef="#ctx0" brushRef="#br0" timeOffset="36795.28">19331 7389 232 0,'0'0'95'15,"0"0"-90"-15,0 0-5 16,0 0-21-16,0 0 21 16,0 0 10-16,30 4 18 15,-15 6-3-15,1 1-4 16,-2 0-9-16,-2-1-11 0,-4-3 1 16,-2-2-2-1,-3-2 0-15,-3-1-4 0,0-2 4 16,2 0 17-16,4 0 23 15,6 0-22-15,6-8-18 16,9-3-7-16,4-2 3 16,0 6 1-16,4 0 3 15,-7 1 7-15,-3 4-7 16,-1 2-18-16,-7 0 18 16,-1 2 3-16,2 5 4 15,6 3 6-15,6 1-4 16,7 2-4-16,0-4 5 15,-2-1-4-15,-1-2 1 16,-9-4-7-16,-8-1-1 16,-7-1 0-16,-1 0 2 0,-5-9-2 15,-2-4-1-15,-2-8-34 16,0-3-8-16,0-2-20 16,0-3-12-16,-10-5 19 15,8-5 36-15,2-1 7 16,0-2-11-16,0 8-55 15,0 10 80-15,2 12 12 16,2 7 105-16,-4 5-78 16,1 0-39-16,2 5 0 15,-1 7 18-15,1 8 47 16,5 3-16-16,1 9 9 16,8 2-16-16,15 4-10 15,2 1-8-15,12-3-16 16,-7-1 0-16,-3-7-8 0,-10-4-6 15,-6-9-37-15,-16-7-19 16,-4-6-57-16,0-2 43 16,-10 0 32-16,-29-13-48 15</inkml:trace>
  <inkml:trace contextRef="#ctx0" brushRef="#br0" timeOffset="37062.9">20072 7371 14 0,'0'0'75'0,"0"0"-64"15,-8-60-11-15,28 48 48 16,21 2-11-16,6 6-16 15,7 1-13-15,4 3 7 16,-4 0-3-16,4 3 17 0,-4 6 6 16,0 3-8-16,-5 4-21 15,-17 0 12-15,-13-1-18 16,-13-2 0-16,-6-2-4 16,0-2 9-16,-12-4-6 15,-12-1 7-15,4-2 16 16,2-2-12-16,9 0-6 15,5-2-2-15,4-7-2 16,0-3-37-16,30-2-60 16,11-1 36-16,13 2 20 15,-1 0-48-15,0 5 14 16</inkml:trace>
  <inkml:trace contextRef="#ctx0" brushRef="#br0" timeOffset="37430.67">20911 7306 67 0,'0'0'76'0,"0"0"-9"0,0 0-51 16,0 0 6-16,0 0-9 15,128 37-1-15,-118-33 3 16,-4-2-2-16,1-1 9 16,-7-1 17-16,4 0-3 15,2 0 12-15,3-3-26 16,1-5-22-16,4-3 0 16,2-2 1-16,2 0-1 15,3 2 0-15,2-1-19 16,-1 7-71-16,-2 2 64 15,-2 3 15-15,2 0 2 16,-4 14 9-16,5 5 0 16,1 9 19-16,4 3-6 15,-7 6 4-15,-4-1-17 0,-9 1 1 16,-6-7-2-16,-4-8 6 16,-17-7-5-16,-4-5 6 15,5-7 52-15,-1-3-4 16,3 0 15-16,6-10-11 15,12-8-33-15,0-8-7 16,51-9-17-16,24-4 2 16,26-8-6-16,16-9-24 15,16-10-195-15</inkml:trace>
  <inkml:trace contextRef="#ctx0" brushRef="#br0" timeOffset="43528.96">7269 6632 6 0,'0'0'45'0,"0"0"18"16,0 0-9-16,0 0 11 15,0 0-17-15,0 0-23 16,0 0 24-16,0 0-6 16,7-15 4-16,-7 15-34 15,0 0 8-15,0 0-11 16,3 0-7-16,0 0-3 15,4 9-11-15,3 11 11 0,3 10 4 16,-3 7 5-16,-3 9 3 16,1 0-2-16,-3-1-7 15,1 0 2-15,-6-4-8 16,0-5 6-16,0-5 4 16,0-6-7-16,-9-11-3 15,4-5 0-15,0-6 3 16,3 0 0-16,0-3 0 15,-1 0-1-15,-5 0-24 16,-4 0-28-16,-1 0-97 16</inkml:trace>
  <inkml:trace contextRef="#ctx0" brushRef="#br0" timeOffset="44180.39">7275 6962 237 0,'0'0'18'16,"0"0"-15"-16,0 0 5 15,0 0 15-15,0 0 5 16,0 0 4-16,-78 69-18 15,44-43-5-15,-1 2 26 16,-5 7-10-16,-2 1-17 0,-4 3 14 16,-7 2-12-1,0-2-8-15,3-3-1 0,-7-4 2 16,12-4-3-16,2-1 0 16,4-5 1-16,3-3 1 15,6-2 2-15,4-3-4 16,2-3 6-16,2 0-6 15,2 0 0-15,4-3-2 16,2 0 2-16,4-2 4 16,7 0-2-16,-2-4-2 15,5 1 1-15,0-3 5 16,0 0 3-16,0 0 8 0,0 0-5 16,0 0-7-16,6 0 3 15,8 0 4-15,-2 0 2 16,4 0-12-16,4 0 17 15,9 3-16-15,16-3 15 16,16 1-7-16,9 2-1 16,14 2-4-16,8 0-6 15,12 4 5-15,21 1-2 16,10 5 0-16,7 2 8 16,-5 2 4-16,-19-2-7 15,-18 0-6-15,-24-3-2 16,-18-4-3-16,-21-3 3 15,-17-6 0-15,-10 1-2 0,-8-2 1 16,-2 0-1-16,0 0 1 16,0-2-77-16,-24-10-10 15,-15-5-220-15</inkml:trace>
  <inkml:trace contextRef="#ctx0" brushRef="#br0" timeOffset="44980.14">7061 6999 74 0,'0'0'32'0,"0"0"-25"0,0 0 35 16,0 0-2-16,0 0-7 16,0 0-3-16,163 10-7 15,-118-2 28-15,8 6-1 16,8 0-8-16,7 5-20 16,8 3 4-16,10 2-6 15,1 6-17-15,4 3-2 16,-1 1-1-16,-4-1 6 15,-7-1-7-15,-13 0 2 16,-10-8-2-16,-8 1-18 16,-9-4 16-16,-2-2 3 15,-7-2 0-15,-1-5 1 16,-7-2 1-16,-2-1 1 16,-4-3-6-16,-8-1 7 0,-3-1-9 15,-1-2 5-15,-4 1-7 16,3 0 7-16,-3-1 0 15,0 2-5-15,0 0 5 16,0 3 3-16,0-2-1 16,0 1-2-16,0 1 0 15,0 0-4-15,-10-2 3 16,-10 3 0-16,-6-2 2 16,-1 5-1-16,-11 1 13 15,-2 2-6-15,-11 0-3 16,-1 2 2-16,-9-1-6 0,-2-2 1 15,8-2 1 1,1-2 4-16,13-3 2 0,10 0-2 16,11-4-3-16,7 1-1 15,5-3 2-15,5 0 1 16,3 0-5-16,0 0 0 16,-1 3-37-16,-4-3-41 15,-5 1-69-15,4-1-109 16</inkml:trace>
  <inkml:trace contextRef="#ctx0" brushRef="#br0" timeOffset="45452.96">7898 7616 74 0,'0'0'76'0,"0"0"-72"16,0 0 2-16,0 0 31 16,0 0 17-16,0 0-3 15,0 45-27-15,0-24 25 0,-3 4-14 16,-6 8-5-16,8 4-14 15,1 7 1-15,0 7 12 16,0 5-18-16,0 2-10 16,1-2 13-16,4 0-11 15,2-1 0-15,-7 2 2 16,0-1-5-16,0-2 2 16,0-2-1-16,0-4-1 15,0-3 0-15,0-7-2 16,0-7-3-16,0-5 5 15,0-10-8-15,0-4 5 16,0-6-1-16,0-2 4 16,0-3 4-16,0-1 0 15,5 0-4-15,-1 0-14 16,-4 0-12-16,3 0-73 0,-3-7-79 16</inkml:trace>
  <inkml:trace contextRef="#ctx0" brushRef="#br0" timeOffset="46347.49">7221 7258 25 0,'0'0'59'16,"0"0"-46"-16,0 0 26 15,0 0 1-15,0 0 3 16,0 0 0-16,0 0 22 15,13-2-20-15,-13 0 2 16,3 0-12-16,-1 0-2 16,-2 0-14-16,3 2-7 0,-3 0 9 15,0 0 1 1,0 0 6-16,3 0-28 0,-2 8-7 16,4 8-5-16,7 6 12 15,-6 5 19-15,1-3-14 16,1 2 10-1,0-2-15-15,-3-2 4 0,0-2-4 16,-2-5 4-16,0-3-1 16,-3-6-3-16,0-3 0 15,0-2-3-15,0-1-3 16,0 0-32-16,0 0-11 16,0 0 1-16,-11-8-179 15,-2-5-22-15</inkml:trace>
  <inkml:trace contextRef="#ctx0" brushRef="#br0" timeOffset="46838.79">7201 7299 378 0,'0'0'46'16,"0"0"-10"-16,0 0 42 15,0 0-26-15,0 0-14 16,0 0-10-16,-2-39-15 15,23 31-11-15,5 1 15 16,4 0-10-16,3-1-6 16,6 5 7-16,1 0-10 15,-1 3 2-15,-2 0 0 16,-8 6-12-16,-9 4-4 16,-9 4-3-16,-8 0 10 0,-3 0-3 15,-9 0 8-15,-24-2 2 16,-1 1 2-16,-4-2-3 15,1-3 5-15,12-1-4 16,3-1-7-16,7-2 2 16,9-1-2-16,0 0 3 15,6-2 0-15,0 1-1 16,0 1 7-16,0 2 1 16,0-1-1-16,19 4-6 15,5 3 6-15,3 0 3 16,0 1-2-16,-4 0 4 15,-2 0-4-15,-5-3 0 16,-2 2-1-16,-8-2 1 0,-3-1-2 16,-3-2 9-16,0-1-10 15,0 2 4-15,0-3-1 16,0 0-1-16,0-1-24 16,0-1-39-16,0-2-140 15</inkml:trace>
  <inkml:trace contextRef="#ctx0" brushRef="#br0" timeOffset="47234.9">7724 7361 88 0,'0'0'96'15,"0"0"-6"-15,0 0-6 16,0 0-19-16,0 0-22 16,0 0-20-16,0-1-5 15,0 1 0-15,6 4 1 0,3 6 34 16,1 7-7-16,-1 5-15 15,-1 2-15-15,3 3 24 16,-2-1-39-16,-1 1 10 16,2-5-9-16,-4-2 7 15,-1-4-5-15,-1-4 4 16,-2-3-6-16,1-6-2 16,-3 2 0-16,0-2-19 15,0 1-62-15,0 1-95 16,-5 0-216-16</inkml:trace>
  <inkml:trace contextRef="#ctx0" brushRef="#br0" timeOffset="48815.25">7961 8598 4 0,'0'0'7'0,"0"0"-1"0,0 0-6 16,0 0 0-16,0 0 9 16,0 0 50-16,0-12-1 15,0 11-22-15,0-2-11 16,0 2-4-16,0-4-15 16,0 3 11-16,0-1-15 15,0 2-1-15,0-1 2 16,0 2 0-16,0-1 3 15,0 1 4-15,0 0 4 16,0-3-14-16,0 3 13 16,0 0-8-16,0 0-2 15,0 0 0-15,0 0 0 16,0 0 4-16,0 0-2 16,0 0 1-16,0 0-4 0,0 0-2 15,-3 0-6-15,3 7 6 16,-7-1 4-16,5 5 13 15,1-1-3-15,-4 1-8 16,2 3 9-16,3 0-5 16,-3 1-4-16,3 1 3 15,-2-2 6-15,2 3-3 16,-3 0-9-16,0-1 0 16,3 0 4-16,0-3-1 15,0 1-1-15,0 0 3 16,0 1 0-16,0-1-8 15,0-1 0-15,0 0 13 16,0 0-9-16,0-6-2 0,0 3-2 16,0-6 11-16,0 1-9 15,0-2 15 1,0-3-15-16,0 0 6 0,0 3 9 16,0-3 5-16,0 0 6 15,0 0-6-15,0 0-1 16,0 0-17-16,0 0 6 15,0 0-3-15,0 0-4 16,0 0-2-16,0 0 0 16,0 0-2-16,0 0-5 15,0 0-58-15,0 0-91 0,0-3-273 16</inkml:trace>
  <inkml:trace contextRef="#ctx0" brushRef="#br0" timeOffset="52367.58">7698 9874 28 0,'0'0'17'15,"0"0"6"-15,0 0 43 0,0 0-63 16,0 0 10 0,0 0-3-16,0 0-4 0,0-35 12 15,0 34 24 1,0-1-35-16,0 1 12 0,0-2-8 16,0 3 1-16,0-4 1 15,0 1-13-15,0 0-2 16,0 0 2-16,0-1 2 15,5 2 9-15,-2 0 1 16,0-1 1-16,-3 1 0 16,4 0 5-16,-4 1 22 15,0-1-6-15,0 2-4 16,0 0-20-16,0 0 2 16,0 0 12-16,3 0-24 0,0 0 1 15,2 10-1-15,5 7 22 16,0 7 15-16,4 5-26 15,2 7-1-15,-1 3 6 16,-4-1 6-16,-1-1-22 16,-4-4-2-16,-3-7 2 15,-3-1 1-15,0-10 3 16,0-1-4-16,0-4-6 16,0-4 6-16,0-2 0 15,0-2-12-15,0 0-59 16,0-1-60-16,-8-1-72 15</inkml:trace>
  <inkml:trace contextRef="#ctx0" brushRef="#br0" timeOffset="52746.98">7791 10125 111 0,'0'0'8'0,"0"0"65"15,0 0-27-15,0 0-9 16,0 0 1-16,-176 60 17 16,120-39-15-16,-7-1-3 15,0 3-10-15,-1-1 0 0,0 1-6 16,4 1-6-16,3 0-6 15,8-2 1-15,4 0-9 16,5 2 6-16,7-4-1 16,8-3-6-16,1-3 1 15,10 1 0-15,3-5-2 16,5-3 2-16,2-5-1 16,4 1 0-16,0-1-39 15,0-2-23-15,4 2-69 16,16-2-13-16</inkml:trace>
  <inkml:trace contextRef="#ctx0" brushRef="#br0" timeOffset="53065.87">7071 10489 162 0,'0'0'198'15,"0"0"-186"-15,0 0-10 16,0 0-2-16,0 0 22 16,0 0 37-16,201 50-21 15,-98-33-4-15,11 3-6 0,10 3-15 16,-1-1-8 0,1 0-5-16,-7 3 0 15,-8-3 7-15,-13-2-1 0,-19-3-5 16,-20-4-2-16,-17-4 1 15,-15-2-1-15,-7-5-1 16,-14-2 2-16,-4 0 4 16,6 0-4-16,-6 0 0 15,4 0-31-15,-4-9-66 16,0-3-110-16</inkml:trace>
  <inkml:trace contextRef="#ctx0" brushRef="#br0" timeOffset="53830.61">7769 10135 150 0,'0'0'45'0,"0"0"-35"15,0 0 4-15,0 0 18 16,0 0 0-16,0 0-11 16,160 16 8-16,-103-5-3 15,7 5 6-15,8 4-6 16,7 3-8-16,-1 4 2 15,-1-1-5-15,-4 4-5 16,-7-1-9-16,2 1-2 16,-12-2-1-16,-6-1-13 15,-15-3-21-15,-13-2-4 16,-16-5 16-16,-6-3 17 0,0-4 6 16,0-1-3-16,0-1 4 15,0-4 0-15,-3 2 5 16,3-2 1-16,0-1 3 15,0 1-6-15,0-1 1 16,0 2-1-16,0 3-3 16,0-2-3-16,-3 7 0 15,-5-2 4-15,-8 1-1 16,-6-1 6-16,-5 1-3 16,-3-1-3-16,-9-1 24 0,-4-1-10 15,-5-1-5-15,-7 2 18 16,0-3-14-16,-3 0 3 15,-5 0-11-15,-4-2-5 16,4-2 0-16,9 0 0 16,5 0 2-16,7 0-2 15,4-2-17-15,-1-1-97 16,-1 0-111-16</inkml:trace>
  <inkml:trace contextRef="#ctx0" brushRef="#br0" timeOffset="54578.84">7433 10396 63 0,'0'0'201'0,"0"0"-189"16,0 0-9-16,0 0 23 15,0 0 3-15,0 0 11 16,0 0-17-16,80 15-23 16,-63-3 3-16,-1 5 7 0,-3 0 3 15,-2 2-12-15,-3-2 1 16,-6-3 7-16,-2-2-9 15,0-5 0-15,0-1 0 16,0-2 1-16,0-4 4 16,0 0-4-16,0 0 3 15,0 0 18-15,0-5 62 16,-12-7-61-16,2-4-1 16,2-4-16-16,6-3 22 15,2-2-16-15,0-4-6 16,11 0-6-16,18 0 0 15,5 6 1-15,-3 6-1 0,5 6 0 16,2 2-6 0,1 6 3-16,-5-1 3 15,-4 4 4-15,-9 0-4 16,-2 4-3-16,-12 3-11 0,-7 5-4 16,0-2 8-16,-16 4 7 15,-21-3 3-15,-8 2 0 16,-7-4 0-16,3-1 0 15,7 0 0-15,12-2 2 16,9-3-2-16,12 0-25 16,6-3 12-16,3 2-20 15,0-2 20-15,0 3-3 16,16 0 6-16,13 1 2 16,3 3 8-16,7 0 7 0,-4 1-6 15,-4 5 8 1,-1-2-5-16,-15 2-4 0,0 1 1 15,-9-2 9-15,-3 0-4 16,-3-2-4-16,0-1 12 16,0-2-11-16,0 0-1 15,0-4-4-15,0-1-17 16,0-2-99-16,4 0-198 16</inkml:trace>
  <inkml:trace contextRef="#ctx0" brushRef="#br0" timeOffset="54994.52">8088 10419 429 0,'0'0'51'0,"0"0"-51"15,0 0 35-15,0 0-1 16,0 0 2-16,0 0-7 15,-15-18-29-15,16 15-1 16,17 3-3-16,1-1 3 16,7 1 1-16,-5 0 6 15,0 0-2-15,-9 8-2 16,-11 4-2-16,-1 1-4 16,-1 4 3-16,-29 0 1 0,-11 0 1 15,1 0 3-15,6-1 4 16,4-2-8-16,9-3 0 15,12-4 1-15,2-2-1 16,7 0 0-16,0-2-1 16,0-1-6-16,24 0 7 15,13 0 4-15,9-2 1 16,0 3 4-16,-4-3-5 16,-4 4-4-16,-13-1-58 15,-13 1-46-15,-11 2-33 16,-1 1 15-16,0 0-66 15</inkml:trace>
  <inkml:trace contextRef="#ctx0" brushRef="#br0" timeOffset="55520.17">7979 10708 109 0,'0'0'92'16,"0"0"-73"-16,0 0-7 0,0 0 17 15,0 0 9-15,0 0-16 16,2 0-6-16,3 0 24 15,-4 2-19-15,4 3 20 16,1 3-19-16,-1 1 8 16,-1 3-13-16,0 4 17 15,7 3-9-15,-1 5 4 16,7 5-4-16,1 2-14 16,1 5-8-16,-1 7-3 15,3 4 10-15,-4 3-10 16,-1 4 1-16,-3-1 8 15,-5-1-9-15,-5-1 0 16,3-3 8-16,-2-1-8 16,-1-2-5-16,1 0 5 15,-2-4 0-15,-2-2 1 0,0-5-1 16,2-6 0-16,0-6-1 16,-2-5-8-16,3-7 9 15,0-5 6-15,-2-2-5 16,-1-3 1-16,4 0-2 15,-3 0-36-15,-1 0-48 16,2-1-129-16</inkml:trace>
  <inkml:trace contextRef="#ctx0" brushRef="#br0" timeOffset="59014.29">10367 12073 232 0,'0'0'30'0,"0"0"1"15,0 0 31-15,0 0-26 16,0 0 7-16,0 0-9 16,0 0 5-16,-8-1-8 0,8 0-8 15,-1 1 24-15,1 0-19 16,0 0-16-16,-3 0 11 15,3 0-10-15,0 0-7 16,0 0 0-16,0 0 6 16,0 0-12-16,0 0 9 15,-5 0-8-15,5 0 3 16,0 0-1-16,0 0-2 16,0 0-1-16,0 0 0 15,5 0-9-15,27 0 8 16,18 0 1-16,21 0 0 15,10 0-2-15,20 0 4 16,5 0-2-16,11 0 8 0,6 1-8 16,3 2 0-1,4 0 3-15,-4-1-3 16,-9 3-2-16,-16 0-1 0,-21-1 2 16,-21 0-6-16,-24-2 5 15,-19-1 2-15,-7-1 2 16,-9 0-2-16,0 0-14 15,0 0 14-15,0 0 7 16,0 0 1-16,0 0-8 16,0 0 0-16,0 0 0 15,0 0 0-15,0 0-4 16,0 0 4-16,3 0 3 0,4-3-3 16,5-3-12-1,7-4 0-15,1-1-1 0,11-6-22 16,11-5-21-16,4-5 43 15,15-6-20-15,15-4-16 16,12-5 16-16,9-5 29 16,3 1-59-16,-3 0 63 15,-3 6-8-15,-13 5 0 16,-17 6-8-16,-14 11-4 16,-17 4 20-16,-9 8 14 15,-7 2-4-15,0 1-8 16,-5-1 12-16,-8 4 11 15,1-3-3-15,-5 3-1 16,0 0-8-16,0 0 3 16,2 0-13-16,5 0 7 0,0 0-10 15,3 7 10 1,6 0 17-16,5 3-14 0,2 3 15 16,16 3-18-16,11 4 9 15,14 2-1-15,18 7-8 16,12 0-9-16,15 5 27 15,1-1-14-15,8 4-2 16,-5 2-2-16,2 2-5 16,-2-1-5-16,-6-3 3 15,-6-1-3-15,-11-2-5 16,-12-6 5-16,-9-4 14 16,-17-3-14-16,-11-6 0 0,-20-6-21 15,-8-3 6-15,-9-4 7 16,-4-2-25-16,0 0-41 15,-30 0-57-15,-28 0-7 16</inkml:trace>
  <inkml:trace contextRef="#ctx0" brushRef="#br0" timeOffset="60431.05">11910 12118 193 0,'0'0'35'15,"0"0"-35"-15,0 0 1 16,0 0 6-16,0 0 9 15,0 0 21-15,-4-3-11 16,4 3-5-16,0 0 14 16,0 0-6-16,0 0 1 0,4 5-18 15,22 5 21-15,11 3 13 16,10 4-13-16,19 3 0 16,6 4-10-16,12 2-20 15,8 4 30-15,7-1-21 16,5 4-8-16,2 1-2 15,2 2-1-15,-4 2 0 16,-10-1-1-16,-8-3 0 16,-11 0-22-16,-11-5 2 15,-6-5 3-15,-8-4 11 16,-7-2-3-16,-5-4 18 16,-5 0-6-16,-9-2 0 0,-3-1-3 15,-3-1-17-15,-8 0 17 16,3-3 5-16,-6-2 0 15,-1-2-2-15,-5-3 0 16,2 0 0-16,-3 2 8 16,0-2 17-16,0 0-9 15,2 0-16-15,5 0 14 16,5-5-17-16,1-7 0 16,7-2-6-16,7-6 6 15,5-1-21-15,7-4 19 16,7-4-21-16,7 1-3 15,5 0 3-15,-2 2 9 16,3 1-4-16,2 4 16 0,-6 2-2 16,0 3 4-1,0 3 0-15,1 2 0 0,3-2-4 16,3 1 4-16,-3 0-6 16,-8-1 0-16,-14 1-4 15,-10 0-9-15,-10 1 19 16,-7 0 0-16,-4 5 0 15,-6 0 16-15,0 2-9 16,0 0-6-16,0 1 0 16,0 3 0-16,0-2 5 15,0 2 0-15,0 0 11 16,0 0-17-16,0 0-4 16,0 0 4-16,0 0-1 15,0 0 1-15,0 0 0 0,0 0 0 16,0 0 7-16,0 0-7 15,0 0-6-15,0 0 6 16,0 0 1-16,0 0 3 16,0 0 4-16,0 0-6 15,0-1-4-15,0 0-2 16,0-1 0-16,0-1-8 16,0-1 12-16,0 0 1 15,0-1-1-15,0-3 3 16,0 3-3-16,3 1 14 15,-2 1-14-15,-1 1 1 16,3 2-1-16,0-1 8 16,-3 1 10-16,3 0-18 15,0-2-9-15,-1 2 8 16,1-2 1-16,-2 2-7 0,-1 0 4 16,2 0 1-16,-2-3-6 15,0 3 8-15,4 0 8 16,-4 0-6-16,0 0-4 15,0 0 4-15,0 0-4 16,0 0-7-16,0 0-14 16,0 0-27-16,0 0-59 15,0 0-23-15,0 0-115 0</inkml:trace>
  <inkml:trace contextRef="#ctx0" brushRef="#br0" timeOffset="61296.4">14433 12233 73 0,'0'0'159'16,"0"0"-116"-16,0 0 14 15,0 0 3-15,0 0-9 16,0 0 0-16,0 2-27 0,9-2-17 16,12 3 7-1,3-1 0-15,6 1 0 0,8 0-4 16,3-2 5-16,6-1-10 16,-3 3-1-16,3-2 2 15,0 0-12-15,2 1 5 16,0-1 1-16,-1 1 0 15,2-1 0-15,1-1 0 16,-2 0 0-16,6 2 11 16,2-2-21-16,3 0 10 15,5 1 0-15,-2 2 3 16,1-2 4-16,-4 1-14 16,-2 0 2-16,-4 0 3 15,1-1 1-15,-3 0 1 0,0-1 0 16,2 3 5-16,-1-1-2 15,-2 2-3-15,2-1-1 16,0 0 1-16,0-2 6 16,5 3-5-16,-3-1 0 15,-1-3 1-15,-4 1-2 16,-6 1 4-16,0-1-1 16,-7 1-3-16,-3-2 0 15,-4 0 3-15,0 0-2 16,2 0-1-16,-2 0-3 15,2 0 3-15,0 0 1 16,1 0-1-16,4-3-2 16,0 1 2-16,0 1-3 15,-2-2 2-15,-2 3 1 16,-1-2-5-16,-1 0 5 0,6 2 0 16,-4 0 9-16,1-1-8 15,0-2-1-15,-4 0-1 16,-3 1-1-16,-2 0 2 15,0-3 0-15,1 3-1 16,-7-2-3-16,5 1 1 16,1-1 1-16,7 1 2 15,2-2 3-15,2 3-1 16,1-2-4-16,6 1 4 16,-3 0-4-16,5 1 4 15,-3 1-2-15,0-1 10 16,-9 2-5-16,-4 0 8 0,-12-2-8 15,-8 2-5-15,-9 0-3 16,0 0-12-16,0-3-73 16,-18 0-2-16,-33-3-265 15</inkml:trace>
  <inkml:trace contextRef="#ctx0" brushRef="#br0" timeOffset="62403.11">12911 12082 1 0,'0'0'23'0,"0"0"76"16,0 0-6-16,0 0-35 0,0 0 2 15,0 0 16-15,57-23-24 16,-57 22-19-16,0 1-1 16,0 0 1-16,1 0-32 15,4 8 1-15,2 8 24 16,-2 6-2-16,0 6-12 15,-1 3 8-15,0 2-1 16,2-3-19-16,-4-2 0 16,-2-4 10-16,0-6-10 15,0-4 0-15,0-4-2 16,0-5 0-16,0-4-13 16,0 0 15-16,0-1 14 15,0 0-12-15,-8-5 0 16,-5-7 10-16,1-7-7 0,6-5-2 15,3-3 0-15,3-4-3 16,0-5 0-16,0 0-17 16,3 3 8-16,10 4 3 15,5 5-3-15,0 7 5 16,0 5-3-16,3 2 0 16,3 5-21-16,3 1-9 15,1 4 5-15,-6 0 31 16,-1 0-9-16,-7 0 3 15,2 2 1-15,-12 4-2 16,0 2-7-16,-4 2 3 0,0 2-14 16,-18-2 11-1,-7 1 15-15,-5 0 0 0,-2 1 0 16,1 0-5-16,0-4 5 16,7 2-1-16,6 1 1 15,6-3 0-15,8-1 1 16,4 2 6-16,0-1-7 15,16-1-35-15,12 1 2 16,2 1 6-16,6 2 27 16,6 3 2-16,-3 0 17 15,1 2-18-15,-10-3 36 16,-8-2-9-16,-14-3-9 0,-4-1-13 16,-4-3 4-1,0-1 2-15,0 0-4 0,0-1 2 16,-4-1-3-16,0 1-2 15,0-2-5-15,-1 2-22 16,-2-2-109-16,7 0-85 16</inkml:trace>
  <inkml:trace contextRef="#ctx0" brushRef="#br0" timeOffset="62964.78">13492 12187 375 0,'0'0'22'0,"0"0"-17"15,0 0 23-15,0 0 16 16,0 0-13-16,0 0-23 16,-17-11 8-16,17 8-11 15,0 1-5-15,3-1-7 16,11 0-2-16,6 3-4 15,0-3 11-15,1 3 4 16,2 0-5-16,-3 3 3 16,4 5 0-16,-6 6-1 15,-5-4-13-15,-7 4-4 0,-6-1 12 16,0-2-1-16,-10-5 5 16,-17 0-9-16,-6 1 11 15,3-1 7-15,-1-2-5 16,6-1-2-16,7 1 0 15,8 1 3-15,6-5 1 16,1 3-4-16,3-2-3 16,0-1-5-16,0 2-36 15,0-2-36-15,16 3 54 16,3 0 16-16,3-2 10 16,5 3 27-16,-1 2 0 15,7 0 0-15,-3 4-26 16,2-3 0-16,-10 3-1 15,-11-3 1-15,-1 0 11 16,-7-3 11-16,-3-1 13 0,0-1-6 16,-20 2 10-1,-18 1 27-15,-13-3-32 0,-19 3-28 16,-9-4-7-16,-17-1-13 16,-6 0-100-16,-7 0-195 15</inkml:trace>
  <inkml:trace contextRef="#ctx0" brushRef="#br0" timeOffset="65912.4">20193 11996 9 0,'0'0'67'0,"0"0"-20"16,0 0 12-16,0 0-29 16,0 0-1-16,0 0-12 15,21 0 4-15,-21 0 0 16,0 0-8-16,0 0-7 15,3 0 12-15,-3 0 4 16,3-2 15-16,3 2-6 16,-4-1-19-16,5 1 10 15,1 0-9-15,2-2 7 16,2 0-13-16,7-1-1 0,-1 1-5 16,3-1 3-16,3-2-3 15,1 1 0-15,-4-1 0 16,8-2-2-16,-3-1-1 15,4-2 2-15,2-2 0 16,5 0 4-16,-4 0 1 16,2 3 0-16,-9 1-5 15,-6 0-12-15,-6 3 6 16,-10 1 0-16,-2 1-14 16,-2 3-7-16,0-2 4 15,0 2 18-15,0 0 5 16,0 0-18-16,-12 0 17 15,-3 0 1-15,2 0 0 16,1 5 0-16,0 0-1 16,2 1 1-16,-3 0 2 0,-3 3-2 15,3 2 0-15,-8 2 0 16,1 4 5-16,0 0 0 16,-6 3-4-16,4 2-1 15,-3 2 0-15,-3-2 0 16,2 0 9-16,-4 2-9 15,-3-2 0-15,-1 3-2 16,-3-2 2-16,-1 4-6 16,-4 0 4-16,1-1 4 15,2 0-1-15,2-3-1 16,4-2 1-16,4-6-1 16,7-4 0-16,4-3-6 0,6-4 2 15,5-1 1-15,-5-3 3 16,6 0 20-16,-5 0-11 15,2 0 0-15,-2 0-8 16,5-4 17-16,0-4-17 16,6-6 20-16,0-6 8 15,23-7-19-15,24-5-3 16,19-7-1-16,22-3 0 16,14-1-5-16,6 3-1 15,-3 6 0-15,-9 5 0 16,-17 8 0-16,-4 6-26 15,-4 2-2-15,1 2-36 16,-2-1-1-16,-6 1-57 16</inkml:trace>
  <inkml:trace contextRef="#ctx0" brushRef="#br0" timeOffset="67910">19984 10244 17 0,'0'0'142'16,"0"0"-119"-16,0 0 9 16,0 0 25-16,0 0-15 15,0 0 5-15,0-5-9 16,0 5-7-16,0 0-1 15,0 0 5-15,0 0-31 16,0 0 4-16,0 0-3 16,0 0 5-16,0 0-3 15,0 0-7-15,0 0 0 16,0 0 0-16,0 0-1 16,0 0 1-16,0 0-7 15,0 0-15-15,0 0-3 0,-5 0 11 16,-3 0-11-16,4 0 11 15,1 0-4-15,3 0-1 16,0 0-6-16,0 0 7 16,0 0 17-16,0 0 1 15,0 0 3-15,0 0 0 16,0 0 17-16,0 0 5 16,0 0-5-16,0 0 7 15,0 0-14-15,0 0-11 16,0 0-2-16,0 9 0 0,0 8 6 15,3 12 10 1,4 15 8-16,3 7 9 16,-2 7-19-16,8 3-7 0,-2-1-3 15,2-2-4-15,-2-2 9 16,-4-6-4-16,-1-6-2 16,-8-8-3-16,-1-6-3 15,0-9 1-15,0-7 2 16,0-5 0-16,-4-3-3 15,-6-1 3-15,-1-3-9 16,-4-2-54-16,-8 0-97 16</inkml:trace>
  <inkml:trace contextRef="#ctx0" brushRef="#br0" timeOffset="69895.13">19756 8620 3 0,'0'0'29'15,"0"0"17"-15,-116 66 5 16,73-37-5-16,2 0-21 16,3 1 7-16,0 1 12 15,1 0-15-15,0 2 9 16,-5-1-13-16,-7 3 17 16,-5 5-28-16,-6 3 14 15,-7 3-26-15,-9 3 6 16,-3 3-5-16,-4-3 8 15,4-1-5-15,12-6-1 16,7-8-4-16,2-5 2 0,13-3 4 16,-1-2 1-16,8-2-5 15,5-1 13-15,7 0-12 16,-3 0 3-16,4-1-7 16,5-1-1-16,6-2 1 15,6-6 6-15,4-3-6 16,4-3 0-16,0-3 3 15,0 0 5-15,0-2-7 16,0 0-1-16,0 1 1 16,0-1 14-16,0 0-5 15,0 2-9-15,0-2 0 16,0 3 6-16,12-3-3 16,10 7 4-16,3-3 3 0,11-1-6 15,2 2 2 1,5 0 4-16,3 0-8 0,8 2-3 15,0 0 1-15,12 3 5 16,9 1-2-16,7 2-2 16,5 2-2-16,0 1-1 15,1 2 1-15,-8-2 1 16,-1 1-1-16,-5 0 0 16,-1-1 1-16,-7-2 1 15,-6-2-4-15,-5-2 0 16,-6-1-11-16,0-3 11 15,-2 0-7-15,-4 1 9 0,-3-1-2 16,-7 0 3 0,-6 2-2-16,-6-1 1 0,-9-2-7 15,-5 0 7-15,-2-2-3 16,-1-2 1-16,0-1 2 16,-2 2 3-16,1-1 4 15,2 0-5-15,-2 0-1 16,1-1 4-16,1 3 0 15,6 1-1-15,-5-1-3 16,6 0 5-16,-3 0-1 16,-1 0-5-16,1 2 3 15,2-2 0-15,-3 2-3 16,-3-2 0-16,-1-1-1 16,-1 2-1-16,0-4 2 15,-3 0-7-15,0 3 6 0,0-3-5 16,0 0 3-16,0 0-3 15,0 0-29-15,0 0-32 16,-15 0-110-16</inkml:trace>
  <inkml:trace contextRef="#ctx0" brushRef="#br0" timeOffset="71239.12">19676 8673 99 0,'0'0'96'0,"0"0"-72"0,0 0-17 15,0 0-4-15,0 0 23 16,0 0 1-16,73 3-5 16,-55 2-12-16,1 2 14 15,3 1-6-15,4 6 9 16,7 0-8-16,-2 2-18 15,9 5 12-15,6 6 10 16,4 3 3-16,8 4-18 16,5 3 2-16,5-1 3 15,-1 0-3-15,2 3 2 16,-5 0-3-16,-3 0-5 16,-6-2-4-16,-7 2 0 15,-6-3 1-15,-5 1 6 0,-8 2-7 16,-1-2 0-16,2-1-4 15,-5-6 3-15,-1-2 2 16,3-3 10-16,-6-3-11 16,3 1 9-16,-6-1 1 15,1-3-7-15,-4-1-2 16,1-2-1-16,3-2 7 16,-6-3-4-16,-3-2 4 15,-3-4-7-15,-6-2 2 16,3-2 19-16,-4 1-3 15,0-1 0-15,0-1-7 16,0 2-5-16,0-2 1 0,0 3-7 16,0-3 0-16,0 0 0 15,0 0-2-15,0 0-9 16,0 0 6-16,-5 4-9 16,-15-1 14-16,-9 1 2 15,-1-1 5-15,-4 5 6 16,-8-1-2-16,-7 3-4 15,-7-2-2-15,0 3-5 16,-2 1 12-16,1 1-11 16,4 0-1-16,-1 0 1 15,4 1 0-15,6 1 10 16,-1-1-11-16,-1 3 0 16,-2-2 8-16,-1 2-8 0,-3 0 3 15,1 0 0-15,0-1 0 16,4-1-6-16,3 0 3 15,5-3 0-15,2 2 0 16,8-3 1-16,6 0 2 16,4-1-3-16,7-1-2 15,1 0 1-15,4-3 1 16,-1 0 3-16,1 0-3 16,0-1 3-16,4 3-15 15,-8-2 24-15,5 4-12 16,-4-1 0-16,7 2 1 15,0-2-2-15,3 1-9 0,0-3 10 16,0-5 4-16,0 1 9 16,0-1-12-16,0-2 20 15,0 0-15-15,0 0 3 16,0 0-7-16,0 0-2 16,0 0-2-16,0 0-22 15,0 0-28-15,3-2-77 16,7-6-170-16</inkml:trace>
  <inkml:trace contextRef="#ctx0" brushRef="#br0" timeOffset="71763.09">19892 9893 238 0,'0'0'29'16,"0"0"-29"-16,0 0 0 16,0 0 6-16,0 0 21 15,0 0-14-15,3-1 10 16,-3 1 26-16,0 0-13 15,0 0-14-15,0 0-4 16,0 0-1-16,0 0-16 0,1 0 2 16,4 0-3-16,1 1 14 15,0 1 10-15,1 3-23 16,-1 3 9-16,0 3-2 16,0 2 9-16,0 5 1 15,-1 2-11-15,-2 9-5 16,-3 3 2-16,0 6 4 15,0 2-3-15,6 3-5 16,3 3 1-16,-2 2 9 16,3-3-10-16,-7-1 3 15,-3-3-3-15,0-7-1 16,0-7-2-16,-16-4 6 16,3-7-5-16,-7-3 4 0,7-7-4 15,-5-1-6-15,-2-3-37 16,-3-2-94-16,-4-4-211 15</inkml:trace>
  <inkml:trace contextRef="#ctx0" brushRef="#br0" timeOffset="74442.25">19167 9774 150 0,'0'0'20'0,"0"0"-20"15,0 0-36-15,0 0 25 16,0 0-2-16,0 0-4 16,0 0-19-16,34 2 22 15,-26-2 14-15,1-4-19 16,0 1-5-16</inkml:trace>
  <inkml:trace contextRef="#ctx0" brushRef="#br0" timeOffset="75364.72">19167 9774 7 0,'78'-14'106'16,"-78"11"-47"-16,4 3 8 0,-4 0-10 15,0 0-20 1,0 0-14-16,0 0 3 0,0 0-1 16,0 0-8-16,0 0 1 15,0 0 10-15,0 0-12 16,0 0 6-16,0 0-1 16,0 0 3-16,3 0-1 15,1 0-10-15,0 0 8 16,3 0-14-16,-1 0 3 15,3 0 2-15,1 3-5 16,-1-1-4-16,2 1 1 16,-1-1-2-16,-1 0-2 15,0 1 0-15,-3-3 9 16,4 4-1-16,1-3 4 16,-2 2-6-16,4 0 10 15,1 0-14-15,-2 0-1 0,4-1 0 16,-4 3 1-16,0-2 2 15,3-1-3-15,-5 1 0 16,1 1 0-16,1-1-1 16,-3 1 3-16,4-1-1 15,-1 0 4-15,4 1-2 16,-2-1-4-16,1 1 0 16,0 0 0-16,-2 1 10 15,2-2-4-15,0 0-3 16,1 2 0-16,-2-2 1 15,-1 1-4-15,-1-2 0 0,0 1 4 16,-6 1-4 0,2-3-2-16,-4 2 0 0,5 0 4 15,-2 0 0-15,5 0 5 16,-3 2 0-16,5-2-5 16,-3 1-4-16,3 0 10 15,-3 2-16-15,-4-3 15 16,-1-1-7-16,-3 1 1 15,6 0 1-15,-2 0-2 16,2-1 1-16,5 3-1 16,-5-1 16-16,3 0-16 15,1 0 0-15,-2 1 3 16,3-1-3-16,1 1 0 16,-4-2 0-16,1 0 1 15,-5 2 0-15,-1-2-1 0,0 0 2 16,-2-2-4-16,-2 1 2 15,4 1 0-15,-1-1-1 16,-4 0 2-16,6 1-2 16,-2-1 1-16,-1 2-1 15,-1 0 2-15,2 0-1 16,-2 2 0-16,3 0 0 16,-2-1-5-16,1 0 3 15,-2-1 2-15,-3 0 1 16,1-2-1-16,1 0 2 15,-2 1 3-15,3-3-2 0,-3 0-2 16,0 0 11-16,3 0-10 16,-3 0 3-16,0 0 0 15,0 0-5-15,0 0 5 16,3 0-10-16,-3 0 5 16,0 0-9-16,4-5-25 15,-4-4-86-15,0-5-75 16,0 1-78-16</inkml:trace>
  <inkml:trace contextRef="#ctx0" brushRef="#br0" timeOffset="75896.63">20223 9791 13 0,'0'0'113'0,"0"0"-32"16,0 0-36-16,0 0-5 15,0 0-15-15,0 0-3 16,3-5-4-16,-3 5-10 16,0 0 22-16,0 0-21 15,0 0 19-15,0-1-8 16,0 1-4-16,0 0-16 15,0 0 5-15,-13 0-4 16,-4 0-1-16,-8 8 6 16,-3 3-3-16,-2 4 13 15,-4 5 4-15,1 2 3 16,-4 2-19-16,2-2 16 16,-1-1-17-16,6-2-3 15,9-4 1-15,1-2-5 0,11-3 8 16,0-5-8-16,6-1-4 15,1-1-30-15,2-3-66 16,0 0-155-16</inkml:trace>
  <inkml:trace contextRef="#ctx0" brushRef="#br0" timeOffset="77878.4">19676 7840 89 0,'0'0'53'0,"0"0"-39"16,0 0 24-16,0 0-18 0,0 0-12 15,0 0-1 1,3-1 6-16,-3 1-1 0,3 0 14 16,-3 0 17-16,0 0-8 15,0 0 4-15,0 0-12 16,0 0 4-16,0 0-18 16,0 0-11-16,0 0 7 15,0 0-9-15,0 1-7 16,0 6 7-16,0 3 1 15,0 1 1-15,0 2 4 16,0 3 5-16,0-2-5 16,0 3 9-16,0-3-15 15,0 1-4-15,0 0 4 16,0-1 18-16,1-2-17 16,2-1 10-16,-2 0-9 0,-1-3 4 15,4 1-2-15,-4-1 1 16,0 1 12-16,3 0-14 15,-3 1 0-15,0-2 6 16,1 1-12-16,-1-1 10 16,0 1-10-16,0-1 6 15,0-1-3-15,0-1 9 16,0-1-1-16,0 1-7 16,0 1 5-16,0 0 2 15,0-2 3-15,2 5-7 16,1-1-4-16,-3 0 6 15,0-1 7-15,0-3-13 16,0 2 6-16,0-2-1 16,0 0-5-16,0 3 2 0,0-1 2 15,0 0-4-15,0 0 0 16,0 1 0-16,0-1 6 16,0 0 2-16,0 0-7 15,0-1 1-15,0-1-1 16,0 0 3-16,0-1 3 15,0 1 0-15,0-3-3 16,0 3-2-16,-3-3 8 16,3 3-10-16,0-1 3 15,0 0-3-15,0 0 3 16,0 3 9-16,0-3-9 16,0 2-6-16,0 1 3 15,0-1 0-15,0 0 0 0,0 2 4 16,0-4-3-16,0 1 11 15,0 2-12-15,0-2-1 16,0 0 1-16,0 0 17 16,0 0-12-16,0-2-2 15,0 3-1-15,0-1 4 16,0 1-4-16,0 1-2 16,0 3 0-16,0-3 0 15,0 2 14-15,0-3-10 16,0 0-4-16,0-1 10 0,0-1-8 15,0 0-2 1,0 0-4-16,0 1 4 0,0-2 9 16,0 1-9-16,0 0 5 15,0 4-8-15,0-1 9 16,0 3-2-16,0 0-4 16,-2 0 0-16,2-1 0 15,0 1 1-15,0-2 10 16,0 1-11-16,0 1-7 15,0 0 7-15,0 1 4 16,0 1-1-16,0-2 2 16,0 0-3-16,0 2 8 15,5-2-10-15,-1 2-6 16,0-3 6-16,1-1 7 16,-2-1-6-16,2 0-1 0,-5-1 16 15,3 0-10-15,-2-1-1 16,-1-1 13-16,2 1-12 15,2-2 17-15,-4 0-13 16,0 1-6-16,0-1 5 16,0 2-9-16,0-1 4 15,0 1 2-15,0-2 8 16,0-3-11-16,0 0 3 16,0 0-5-16,0 0-1 15,0 0-12-15,-4 0-60 16,-28 0-51-16,-10 0-170 15</inkml:trace>
  <inkml:trace contextRef="#ctx0" brushRef="#br0" timeOffset="79134.84">17353 7820 5 0,'0'0'65'15,"0"0"-3"-15,0 0-21 16,0 0-9-16,0 0-7 16,0 0 2-16,-1 0-17 15,1 0 2-15,0 0-11 16,0 0 0-16,0 0 0 15,0 0-1-15,0 0 7 16,0 0-3-16,0-1-4 16,0-1 2-16,0-1-2 15,0 2-1-15,0-1 0 16,0 1 0-16,-5-2-11 0,5 3 12 16,-3-3-3-1,3 2 3-15,0 0 0 0,-3 1 0 16,3 0 0-16,0 0 9 15,0 0-8-15,0 0-1 16,0 0 1-16,-1 0-1 16,1 0 1-16,0 0 2 15,0 0-3-15,0 0 0 16,0 0-7-16,0 0-2 16,0 0 9-16,0 0 1 15,0 1 1-15,0 3 26 16,1 0 2-16,5 4-2 0,0 0-14 15,-1 1 5 1,4 4-17-16,-3 1 0 0,-5 4 19 16,2 1-21-16,-3 3 1 15,1-2 3-15,-1-2 11 16,4-3-12-16,-1-1 9 16,-2-4-12-16,1-3 2 15,4 0-2-15,-1-2 10 16,0 0-10-16,1 0-10 15,0-1-61-15,2 0-69 16</inkml:trace>
  <inkml:trace contextRef="#ctx0" brushRef="#br0" timeOffset="80366.75">19798 9128 231 0,'0'0'74'16,"0"0"-34"-16,0 0 24 15,0 0-20-15,0 0-34 16,0 0 1-16,0 0 8 16,0 10 28-16,0 3 8 15,0 5-14-15,0 4-27 16,0 2 13-16,0 2-16 15,0-3-4-15,0-1 2 16,0-3-4-16,0-5-6 16,0-7 1-16,0-2 0 15,0-5 0-15,0 0 0 16,0 0-2-16,0 0-1 16,0-12-8-16,-7-2 3 0,-1-6-13 15,-1-2 21 1,5-4-6-16,1-3-3 0,3-2 9 15,0 2-2-15,0 5 5 16,0 4-6-16,0 8 7 16,0 2-10-16,7 6 6 15,5 1-2-15,9-2-12 16,0 4 13-16,4 0 2 16,0 1 5-16,4 0 5 15,-4 0-11-15,1 1 0 16,-5 5-6-16,-5 1 4 15,-11 0-3-15,-5 0-6 0,0-1 6 16,-11 2-2-16,-16 0 6 16,-7 0 0-16,1-3 1 15,0 2-7-15,3-1 6 16,6-1-1-16,12-2-3 16,2 0-8-16,7-1-3 15,3 1 5-15,0 1-1 16,0 3 3-16,4-2-11 15,17 4 1-15,5 0 19 16,-2 1 0-16,0 1 1 16,-2-1 8-16,-6 0-8 15,-8-1 1-15,-4-2 6 16,-4 0-6-16,0-1 10 16,0-1-12-16,0 1-9 15,0-3 7-15,0 0 0 0,0-2-39 16,-4-1-152-16</inkml:trace>
  <inkml:trace contextRef="#ctx0" brushRef="#br0" timeOffset="80743.33">20205 9186 211 0,'0'0'88'0,"0"0"-50"0,0 0 55 16,0 0 4-16,0 0-49 15,0 0-9-15,-83 49 12 16,66-37-41-16,1 2 5 16,4 0 12-16,6-1-19 15,-1-1-6-15,5 1 2 16,2-2-2-16,0-2 3 15,0-3-4-15,13 4 1 16,14-6 7-16,6 1 3 16,4 0 7-16,-1-4-2 15,-1-1-13-15,-2 0-4 16,-7-4-10-16,3-6-17 16,-4-1-13-16,-4 1-53 0,-2 0-11 15,-5-2-47-15,-5 2-54 16</inkml:trace>
  <inkml:trace contextRef="#ctx0" brushRef="#br0" timeOffset="80983.66">20326 9232 304 0,'0'0'80'0,"0"0"-31"15,0 0 34-15,0 0-34 0,0 0-15 16,0 0-5-16,-3 8 3 16,3 6 24-16,0 6-17 15,0 5-25-15,-9 7-6 16,-4 2-1-16,1 3-7 16,-9-4-3-16,-1-3-60 15,-7-3-86-15,2-7-283 16</inkml:trace>
  <inkml:trace contextRef="#ctx0" brushRef="#br0" timeOffset="88322.57">6064 3976 313 0,'0'0'122'16,"0"0"-116"-16,0 0 9 15,0 0 27-15,0 0 4 16,0 0-13-16,0 0-33 15,14 0 5-15,28 0-5 16,18 0 5-16,19 0 0 16,17 0 3-16,23-3-8 15,21 1-25-15,14-2-54 16,2-1-98-16,7-2-33 16</inkml:trace>
  <inkml:trace contextRef="#ctx0" brushRef="#br0" timeOffset="88661.23">9360 3830 138 0,'0'0'23'0,"0"0"-23"16,188-9-4-16,-93 5-2 15,17 3-13-15,18-2-26 16,13 1 21-16,11 2 24 16,1 0 0-16</inkml:trace>
  <inkml:trace contextRef="#ctx0" brushRef="#br0" timeOffset="89395.6">12294 4124 104 0,'0'0'83'0,"0"0"0"16,0 0 29-16,0 0-59 15,0 0 8-15,0 0-13 0,39-21-48 16,19 18 14-16,30 1-17 16,28 2 9-16,29 0-6 15,32 0 0-15,20 1-49 16,27 5-2-16,10 2-117 15,8-3-55-15</inkml:trace>
  <inkml:trace contextRef="#ctx0" brushRef="#br0" timeOffset="89951.16">15420 4102 304 0,'0'0'54'16,"0"0"-9"-16,0 0-44 16,160 0 3-16,-72 0-4 15,15 1-10-15,15 6-12 16,11 0-58-16,10-6-91 16</inkml:trace>
  <inkml:trace contextRef="#ctx0" brushRef="#br0" timeOffset="90761.31">17749 4107 185 0,'0'0'76'16,"0"0"6"-16,0 0-48 16,0 0-23-16,155-9-8 15,-66 9 27-15,18 0-19 16,20 0-7-16,22 4-8 15,19 3-89-15,9-3-128 16</inkml:trace>
  <inkml:trace contextRef="#ctx0" brushRef="#br0" timeOffset="91101">20393 4160 273 0,'0'0'27'0,"0"0"3"0,0 0-13 16,0 0 11-16,0 0-16 15,0 0 1-15,201 20 15 16,-114-12-16-16,7 0 7 16,1 3-19-16,3-2-40 15,-4-1-138-15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51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19301 7325 141 0,'0'0'50'0,"0"0"-35"15,0 0 27-15,0 0-13 16,169-33 8-16,-96 26-17 0,11-3 6 16,20 0 4-16,11-1 2 15,22 0-1-15,9-3-15 16,23 0-6-16,22-2 3 15,11 0-5-15,6 3-3 16,-6 2-5-16,-9 4 6 16,-9-1-17-16,-10 3 11 15,-17 0-1-15,-16 0-6 16,-18-1-4-16,-11 0 6 16,-13-1-10-16,-9 0 12 15,-9 0 3-15,-7 0-8 16,-1 3 7-16,-2-2 2 0,0 1-2 15,-9 3 1-15,-10 1 0 16,-10 1-3-16,-9 0 0 16,-4 0 1-16,-3 0-5 15,0 0 7-15,0 3 11 16,4 1 4-16,-4 0-10 16,-2 3-2-16,-5 3-3 15,-1 3 0-15,0 4 0 16,3 8 12-16,-6 6 3 15,4 3 14-15,1 3-7 16,-6 2-6-16,5 1-5 16,-5 2-9-16,0 3 10 15,2 3 3-15,-5 2-8 16,-3 0-6-16,-3-2 14 16,-4 2-10-16,-1-3-4 0,0-1 12 15,0-3-13-15,0 3-3 16,0-2-3-16,-4-2 6 15,-11-4 16-15,0-4-16 16,2-6-2-16,-2-3 2 16,0-4 7-16,0 1-6 15,-4-6 0-15,-1 0-1 16,0-1 0-16,2-5 0 16,-3 3 0-16,0-5-9 15,1 0 9-15,-2-2 11 16,-7-1-7-16,-3 1-3 15,-12 0 1-15,-6-1 2 0,-11 3 0 16,-3-3-4 0,-10 2 5-16,-2-2 1 0,2 1-4 15,-3-1-2-15,6 1 0 16,1-3 2-16,-6 0 0 16,-8 1-2-16,-8 0 0 15,-3-1-4-15,-6 2 4 16,0-1 0-16,1-1-1 15,3-1 1-15,2 0-10 16,2 1 20-16,1 0-9 16,4-2-1-16,6 0 0 15,7-1 1-15,1 2 0 16,8-2-2-16,-8 0 1 0,2 0-3 16,0 0-8-1,2 3 11-15,2-1 11 0,11 0-11 16,-2 1 1-16,9-3-2 15,2 1 1-15,-1 0-1 16,-2-1 1-16,-2 3 0 16,-5 0-10-16,-1-1 21 15,1 3-11-15,-9-1 0 16,7-1 1-16,-3 1-2 16,4 1 1-16,2 0 0 15,3-2 0-15,2 1 0 16,6-2-4-16,6 1 4 15,10 1-5-15,2-3 15 16,13 2-10-16,4-3 1 0,7 0-1 16,4 2 0-16,0-2-6 15,0 0 5-15,0 0-8 16,0 0-7-16,0 0-1 16,-2 0-26-16,-4 0 2 15,-3-5-9-15,0 0-26 16,1-4 16-16,-5-2-87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52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19912 7527 36 0,'0'0'128'15,"0"0"-103"-15,0 0 15 16,0 0-1-16,0 0-14 16,0 0-13-16,0 0-5 15,0 9 9-15,13 11 33 16,3 6-11-16,7 10-1 15,0 3-15-15,-1 4-22 16,-5 1 1-16,-4-2-1 16,0-1 0-16,-7-7-7 15,0-6-14-15,-2-10 15 16,-4-6-11-16,0-9 0 16,0-3 17-16,0 0 0 15,-10-8 8-15,-10-12-3 0,-4-6-5 16,-1-6 0-16,3-1 7 15,-1-5-1-15,5-5 0 16,5-5-3-16,7 3-3 16,6 2-1-16,0 6 1 15,10 7-15-15,20 1 15 16,7 9-10-16,5 2 9 16,9 2 1-16,6 7-13 15,-12-1 13-15,2 8 0 16,-14 2 17-16,-8 0-23 0,-11 13 6 15,-4 5-12 1,-8 5 6-16,-2-2 6 0,-5 5 1 16,-20-2 1-1,-8-1 1-15,-1-1-3 0,-7-4-14 16,4-1 3-16,3-3-18 16,8-3-11-16,9-2 29 15,8 1-3-15,9-6-8 16,0 2 0-16,19 2-16 15,14-1 38-15,5 3 0 16,2-1 1-16,1 4 8 16,-5-2-2-16,-3 1-6 15,1-2-1-15,-1-3-27 16,-9-2-11-16,-1-2 15 16,-7-3-54-16</inkml:trace>
  <inkml:trace contextRef="#ctx0" brushRef="#br0" timeOffset="753.85">20431 7722 32 0,'0'0'11'0,"0"0"18"16,0 0 27-16,0 0-29 16,0 0-26-16,0 0 16 15,-29-18-4-15,25 25-4 16,4 3 4-16,0 1-9 16,0-2-4-16,18 2 8 15,16-2 17-15,13 1-12 16,5-4-10-16,9-5 2 15,0-1 3-15,-8-1-8 0,-7-11-5 16,-16-4 5 0,-13-6 0-16,-10-5 0 0,-2-5-2 15,-5-5 2-15,0-5 21 16,0-7-9-16,0 4-4 16,0 2-3-16,0 11 26 15,-6 15 31-15,0 9-9 16,4 6-3-16,2 2-21 15,0 0-29-15,0 5-6 16,0 14 6-16,15 9 22 16,13 11 0-16,10 10-4 15,2 10 3-15,-1 3-20 16,-5 5 15-16,-13 2-14 16,-8-2 2-16,-7-5-8 15,-6-12-35-15,0-13 17 0,0-14 21 16,0-10-4-16,0-8 5 15,0-3 1-15,0-2 0 16,0 0 13-16,-7-12 6 16,-11-7-17-16,-6-8-3 15,5-11-20-15,-7-4-34 16,3-4 10-16,-1 8-48 16,4 4 38-16,-1 10 18 15,4 7 32-15,9 6 0 16,8 2 8-16,0 4-10 15,16-2-28-15,22 0-5 16,11-4 26-16,11-1 13 16,4-1-10-16,-3-3 2 0,-10-2 16 15,-10 0-4-15,-12 0 3 16,-17 4-6-16,-6 3 10 16,-6 2-6-16,0 6 27 15,0 3 7-15,0 0-30 16,-15 0-3-16,-8 2 1 15,1 8 11-15,5 4 0 16,4 1-7-16,10 1-5 16,3-3-2-16,0 1-4 15,21-2-10-15,15 1 7 16,15-3-30-16,8-3-14 16,-2-3-65-16,-6-4-56 0</inkml:trace>
  <inkml:trace contextRef="#ctx0" brushRef="#br0" timeOffset="1717.36">21544 7540 11 0,'0'0'115'0,"0"0"-100"16,0 0 24-16,0 0-5 15,0 0-16-15,0 0-12 16,0-1-6-16,0 1 11 15,0 0-9-15,0 0-2 16,0 0-13-16,0 0-21 0,0 0-17 16,0 0 4-16,0 0-14 15</inkml:trace>
  <inkml:trace contextRef="#ctx0" brushRef="#br0" timeOffset="2101.89">21544 7540 7 0,'-1'2'67'0,"1"-2"-11"15,0 0-8-15,0 0-10 16,0 0 3-16,0 0-6 16,0 0-3-16,0 0 7 15,0 0-5-15,0 0-24 16,0 0-7-16,0 0 7 0,0 0-10 16,0 7 0-1,12 7 19-15,9 5 7 16,-3 5-16-16,3 1 2 0,-3 1-6 15,-2-2 2-15,-7-1-8 16,-6-2 0-16,-3-4-5 16,0-4 5-16,0-7-4 15,0-2 8-15,0-4-4 16,0 0 19-16,0 0-7 16,-8-7 63-16,-2-7-64 15,0-6 4-15,8-5-7 16,2-3-8-16,0-8 5 0,18 0-14 15,12-3-14 1,3 6 0-16,-4 7-10 0,-6 8-28 16,-5 8 22-16,0 7-99 15,-3 3-85-15</inkml:trace>
  <inkml:trace contextRef="#ctx0" brushRef="#br0" timeOffset="2689.11">21874 7671 72 0,'0'0'8'0,"0"0"44"16,0 0 24-16,0 0-40 0,146 3-12 15,-111-3-3-15,-7-6-9 16,-6-5-2-16,-5 0 2 15,-4-3-11-15,-7-2 12 16,-6-1-5-16,0 3-6 16,-6-1-2-16,-16 4-13 15,-6 5 6-15,-7 3 7 16,-2 3 0-16,-5 3 10 16,5 6 0-16,7 4-6 15,8 1 2-15,10 1-5 16,8 2-2-16,4 0 1 15,4-1 0-15,26 1-11 0,10-3 7 16,12 0-4 0,11-5 7-16,10-2-1 0,6-7 2 15,2 0 9-15,-2 0 8 16,-2-11-16-16,-11-2-1 16,-11-4 4-16,-15-3 4 15,-14-3-2-15,-14-4-4 16,-11-2-2-16,-1 2 13 15,0 6 15-15,-25 6-17 16,-5 9-2-16,3 3-1 16,-6 3-6-16,6 0 2 15,-1 8 9-15,9 3-11 16,2 3-1-16,10 6-1 16,7-3 16-16,0 6-12 15,16-3 5-15,21 2-8 0,16-3 0 16,12-5 1-16,14-3-4 15,-1-3-10-15,7-3-54 16,-10-5-93-16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46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7656 7969 100 0,'0'0'73'16,"0"0"-52"-16,0 0 35 15,0 0 19-15,0 0-30 16,0 0-12-16,0-8-21 16,0 8-10-16,0 0 8 15,0 11 3-15,0 3-6 0,0 6 11 16,11 0-2-16,7 3-3 16,-5-1-12-16,2-3-1 15,-4 1 0-15,-7-8 0 16,-2-3-14-16,-2-4 3 15,0-2 7-15,0-3 4 16,0 0 0-16,0 0 3 16,0 0 9-16,0-3 20 15,0-9 3-15,0-5-28 16,0 0-6-16,0-3-1 16,0-1-1-16,17 4-9 15,0 5 11-15,0 1-2 16,0 5-15-16,1 3 16 15,-4 3-8-15,5 0 7 0,-1 3 1 16,1 6 12-16,2 2-12 16,-3 3 0-16,-3-2 10 15,-6 0-10-15,-3 0-20 16,-6-4 7-16,0-1 9 16,0-5-6-16,0 3 2 15,0-5-1-15,0 0 4 16,0 0 5-16,0 0 23 15,-7-10-6-15,7-4 5 16,0-6-13-16,3-2-9 16,25-1 0-16,4 0-8 15,3 5 14-15,-3 7-16 16,1 4-10-16,-2 5 20 0,-2 2 6 16,-5 7 20-16,-2 6-23 15,-2 8 19-15,-2-1 12 16,0 5-8-16,2-5-14 15,-1-1 6-15,6-7-12 16,5-1 1-16,16-6-5 16,15-2-2-16,37-3-32 15,24 0-55-15,18-8-219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10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12897 7982 34 0,'0'0'35'0,"0"0"26"16,0 0-17-16,0 0-26 16,0 0-9-16,0 0 1 15,0 0 16-15,0 0 13 16,0-1-2-16,0 1 0 16,0 0-4-16,0 0-7 15,0 0-6-15,0 0 1 16,0 0-19-16,0 0-2 15,0 10 8-15,0 10-1 0,0 5 0 16,0 6 17-16,0 2-22 16,0 0-2-16,0 2 7 15,0-4-6-15,0-1-1 16,0-2 0-16,0-5-9 16,0-6-4-16,0-4 5 15,0-6-4-15,0-2 12 16,0-4-7-16,0-1-7 15,0 0-2-15,0 0-67 16,0 0-53-16</inkml:trace>
  <inkml:trace contextRef="#ctx0" brushRef="#br0" timeOffset="374.82">12877 8020 216 0,'0'0'14'15,"0"0"-5"-15,0 0 26 16,0 0 22-16,0 0-18 16,0 0-25-16,74-46-2 15,-48 41-5-15,-2 3-4 16,3-1-3-16,-6 3 9 0,4 0-4 15,0 0 4-15,-4 6-5 16,-1 5-4-16,-4 3-5 16,-10 3-2-16,-6-1 3 15,0-2 2-15,0 0 2 16,-25-2 0-16,-7 1 4 16,-8-4 4-16,-8 2-7 15,0-2-1-15,0-1 0 16,1-4-20-16,7 0-58 15,10-1-29-15,10-3-27 16</inkml:trace>
  <inkml:trace contextRef="#ctx0" brushRef="#br0" timeOffset="651.39">13235 7883 337 0,'0'0'9'0,"0"0"-9"15,0 0 51-15,0 0-19 16,0 0-16-16,0 0-11 16,52 37 11-16,-32-8 16 15,-8 4-21-15,1 5-11 16,-1-2 12-16,3-2-9 15,0 2-6-15,-3-4-16 0,5-2-34 16,0-4-24-16,-4-8-21 16,0-5-16-16,0-9-43 15</inkml:trace>
  <inkml:trace contextRef="#ctx0" brushRef="#br0" timeOffset="1058.43">13562 8140 13 0,'0'0'80'0,"7"-47"-31"15,-7 32-10-15,0 4 16 16,-12 5-9-16,-12 6-17 16,-6 0-7-16,-4 0 10 15,-3 4 6-15,0 6-19 16,5 2 6-16,2 1-17 0,9-1 6 16,9 0-10-16,7 3-4 15,5-3 0-15,0 0-12 16,24-1-3-16,6-3-3 15,3-2 5-15,6-4-34 16,-7-2 38-16,-3 0-1 16,-4-8 10-16,-6-4 10 15,2-4 8-15,-5 1 22 16,4 0-15-16,-11 2 6 16,-2 6-9-16,-4 1 1 15,-3 5-10-15,0 1 1 16,0 0-13-16,0 0-1 0,0 0-11 15,0 0 8 1,0 7 3-16,0 3 0 0,0 0 0 16,7 4-7-16,13-1-17 15,4-1-44-15,6-2-52 16,-5-4-4-16,-3-3-65 16</inkml:trace>
  <inkml:trace contextRef="#ctx0" brushRef="#br0" timeOffset="1523.99">13739 8065 129 0,'0'0'13'0,"0"0"-1"0,0 0 32 16,0 0-14 0,0 0-1-16,0 0 0 0,-25 42-28 15,34-29 5-15,12-2-5 16,9-1 3-16,6 0-3 15,-4-4-1-15,-2-3-39 16,-5-3 3-16,-4 0 13 16,-6-2 21-16,3-7 4 15,-6-4 20-15,0-2 2 16,-3-2 25-16,-3 3 0 16,3 2-10-16,-5 2 9 15,-4 7-34-15,0 1 23 16,0 2-11-16,0 0-26 15,0 0-6-15,0 7 6 16,0 11 9-16,0 8 1 16,0 8-10-16,0 6 14 0,0 4-3 15,6-2 3 1,-1 1-14-16,-5-5-3 0,0-7-9 16,0-9 5-16,-17-6-14 15,-5-7 17-15,0-3 2 16,-8-6 2-16,-5 0 2 15,-1-3 5-15,5-11-14 16,3-3-47-16,12-7-83 16,11-5-10-16</inkml:trace>
  <inkml:trace contextRef="#ctx0" brushRef="#br0" timeOffset="1907.87">14051 8151 164 0,'0'0'66'15,"0"0"-52"-15,0 0 49 16,140-44-18-16,-102 27 0 16,-6 2 19-16,-3-2-59 15,-9 1 8-15,-10 2-7 16,-6 6-6-16,-4 1-22 16,0 6 9-16,0 1 5 15,-1 0 8-15,-18 0-5 16,0 1 11-16,-2 6-12 0,9 4-3 15,5 3-10 1,4-2-9-16,3 4-20 0,0-2-5 16,10 0 11-16,17 0 21 15,0 0-49-15,3 0 59 16,-10-4 11-16,-1-2 12 16,-8-1 18-16,-2-1 21 15,-9-2 6-15,0 0 1 16,0 0-5-16,-3 0-7 15,-16 2-3-15,-6-3-30 16,-11 2-3-16,-6 1-10 16,-13-2-2-16,-11 0-83 15,-11-4-190-15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22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11981 8067 100 0,'0'0'89'0,"0"0"-66"16,0 0 31-16,0 0-3 16,0 0-17-16,0 0-14 15,-8-3-20-15,8 3-13 16,0 0 13-16,0 0-1 16,0 0 1-16,0 0 0 15,0 0 2-15,0 0 4 16,0 0-6-16,0 0 1 15,3 0-1-15,8 0 2 16,3 1 0-16,-4 2 2 16,-4 0 0-16,5 1-4 15,-3 2 4-15,-1-3-3 16,1 1-1-16,2 3 2 16,-1-1-2-16,2 0 6 15,3 1-6-15,7 0 0 16,2 1-1-16,4 2 1 0,3-1-1 15,5 0-19-15,-2 2-66 16,0 0-72-16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35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10163 8869 62 0,'0'0'16'0,"0"0"12"16,0 0 21-16,0 0-19 15,0 0-1-15,0 0-5 16,53 0 4-16,-49-3-15 16,0-5 20-16,-3 0-19 0,-1-2 10 15,0-2-2-15,0 0-19 16,-12-2 4-16,-11 1-1 16,-1 2-6-16,-9 1-4 15,-5 3 3-15,-4 3 1 16,-8 3 9-16,2 1-4 15,-1 2 2-15,4 11-1 16,6 1 10-16,6 6-13 16,11 0 3-16,10 1-6 15,12 0-5-15,0-2-2 16,5-2 7-16,21-3-1 16,12-4 1-16,-1-4-18 15,9-3 8-15,-4-3-19 0,-4 0 20 16,-3-6-11-1,-4-6 20-15,-9-3 1 0,1-2-1 16,-5-5 0-16,-4 1 32 16,-5 3-30-16,1 4-2 15,-9 7 4-15,2 2-1 16,-3 5 0-16,0 0-3 16,0 3 0-16,0 9 0 15,0 5 4-15,0 0 0 16,0 2-4-16,18 3 3 15,1-1-4-15,4-1 1 16,5-3-21-16,-2-3-26 16,-5-3-46-16,-2-7-24 15</inkml:trace>
  <inkml:trace contextRef="#ctx0" brushRef="#br0" timeOffset="502.03">10364 8846 59 0,'0'0'30'15,"0"0"-1"-15,0 0 44 16,0 0-36-16,0 0-37 16,0 0 26-16,7 7 32 15,-7 7-28-15,0 0 0 16,0-1-25-16,0-1 2 16,0-1-2-16,0-1-5 15,13-2-2-15,3-3-13 16,-2-1 2-16,3-4-9 0,-1 0 3 15,4 0 19-15,1-2-4 16,1-7-31-16,-4-2 26 16,4-3 0-16,-4 1 9 15,-3 2 2-15,-7 4-2 16,-1 4 0-16,-4 3 0 16,-2 0 0-16,2 0-11 15,2 0 10-15,5 6 1 16,4 0 15-16,4 3-6 15,7-1 2-15,6 2-8 16,7-4-3-16,-6-2 0 16,3 0 17-16,-7-4-17 15,-4 0 2-15,0-4 14 0,-6-4 10 16,-6-1 18-16,1-3-4 16,-9-1 14-1,1-2-18-15,-5-3 12 0,0 1-39 16,0 2-8-16,0 4-2 15,0 5-15-15,-5 1-30 16,-3 3-17-16,2 2 1 16,-3 0-96-16,6 2 76 15</inkml:trace>
  <inkml:trace contextRef="#ctx0" brushRef="#br0" timeOffset="1416.19">11344 8826 242 0,'0'0'16'0,"0"0"-10"16,0 0 28-16,0 0-5 16,0 0-4-16,-139-18-3 15,107 28-6-15,3 3 2 16,2 0-17-16,2 3 5 15,5 1-4-15,5 0 4 16,7-1-6-16,8-3-3 16,0 1-10-16,4-4-19 0,20-3-7 15,9-4 8-15,7-3 22 16,0 0 2-16,2-4 12 16,-3-5-5-16,-7-5 0 15,-5-2-8-15,-7-1 7 16,-5 0 1-16,-6 3 1 15,-9 5 2-15,0 5-3 16,0 4-2-16,0 0-9 16,-3 0 11-16,-13 4 28 15,-1 3-19-15,2 3 27 16,6-1-23-16,7-1-11 16,2 2-2-16,0-3-14 15,2 0 14-15,26 0-3 16,5-2-10-16,9-5-1 0,-8 0-13 15,3 0-5 1,-1-5 9-16,-6-4-14 0,-5-1 24 16,-9 1 1-16,-2 1 12 15,-5 0 25-15,-6 4 19 16,-3 4-16-16,0 0-13 16,0 0-15-16,0 0-6 15,0 1 6-15,0 8 16 16,0 0 0-16,0-1-16 15,15 1 5-15,4-2 7 16,7-1-12-16,7 1-1 16,5-5-9-16,0-2-10 0,-2 0 3 15,-10 0-18-15,-1-5 26 16,-9-3 9-16,-6 2 15 16,-3-1 11-16,-2 1 6 15,-3 1-6-15,1 4-9 16,-3 1 3-16,0 0-20 15,3 0-3-15,-3 4-11 16,4 11 14-16,5 5 4 16,0 8 18-16,3 8-21 15,0 3 8-15,-5 3-6 16,-6-1-3-16,-1-3-12 16,0-7-1-16,-7-9 7 15,-16-7-5-15,-4-5 11 0,3-5 40 16,9-4 7-1,0-1 14-15,12-4 1 0,3-13-3 16,0-5-12-16,18-10-47 16,27-6 0-16,23-8-5 15,11-7 1-15,12-4-75 16,-1-2-77-16,-7 6-74 16</inkml:trace>
  <inkml:trace contextRef="#ctx0" brushRef="#br0" timeOffset="-12101.5">3193 11757 164 0,'0'0'43'16,"0"0"-42"-16,0 0-1 16,163-53 21-16,-106 42-20 15,3 0-1-15,-5 5-10 16,-6 1-2-16,-3 3-48 16</inkml:trace>
  <inkml:trace contextRef="#ctx0" brushRef="#br0" timeOffset="-12294.57">3631 11780 232 0,'0'0'5'16,"0"0"10"-16,0 75 26 16,12-36-10-16,15 0-15 15,3-2 3-15,1-2-4 16,-7-1-11-16,-4-9 10 16,-10-4-14-16,1-8 0 15,-3-2-5-15,-5-6-12 16,-3-2-22-16,0-3-64 15,0 0-15-15</inkml:trace>
  <inkml:trace contextRef="#ctx0" brushRef="#br0" timeOffset="-11786.46">4259 11960 279 0,'0'0'44'0,"0"0"-27"16,4 52 25-16,5-33-23 16,6-2 6-16,3-1-18 15,0-1-1-15,-4-1 2 16,0-2-8-16,-5 0-13 15,2-6-62-15,2 0-81 16</inkml:trace>
  <inkml:trace contextRef="#ctx0" brushRef="#br0" timeOffset="-11299.6">5212 11671 355 0,'0'0'9'0,"13"66"-1"16,23-15 4-16,14 5 21 15,8 6-31-15,0-2-1 16,-8-1 5-16,-8-8-6 15,-10-5 0-15,-15-8-28 16,-9-13 18-16,-8-12-8 16,0-7 17-16,0-6 1 0,-11 0 86 15,-14-17-45-15,-8-7 7 16,3-5-9-16,5-8-16 16,7-4-20-16,14-8 3 15,4-8-12-15,0-7-7 16,30 1-22-16,11 13 2 15,-2 12 17-15,-2 17 9 16,1 11 2-16,0 8 10 16,-2 2-5-16,-3 8 0 15,-6 7-3-15,-12 4 2 16,-14 5-1-16,-1-4-1 16,-9 0-5-16,-28-2-12 15,-14-4 4-15,-5 1-33 0,5-7-20 16,5-4-110-16</inkml:trace>
  <inkml:trace contextRef="#ctx0" brushRef="#br0" timeOffset="-11089.52">5870 11529 302 0,'0'0'45'0,"-8"47"-27"0,2-11 18 16,6 3-17-16,0 6-10 16,9 2 2-16,20 1-4 15,11-3-7-15,10-4-18 16,10-9-83-16,6-8-36 16,7-10 22-16</inkml:trace>
  <inkml:trace contextRef="#ctx0" brushRef="#br0" timeOffset="-10893.82">6532 11800 147 0,'0'0'69'16,"0"0"-21"-16,0 0 33 15,0 0-70-15,-139-39 14 16,97 52 7-16,1 4 1 16,3 0-6-16,12 0-15 0,2-2-5 15,10-2-5-15,7-2-2 16,7-3-26-16,0-1-22 15,9-5-25-15,36-2 13 16,13 0 10-16,14-12-44 16</inkml:trace>
  <inkml:trace contextRef="#ctx0" brushRef="#br0" timeOffset="-10713.73">6532 11800 85 0,'64'-22'76'0,"-64"21"-32"15,0 1-10-15,0 0-32 16,0 6 28-16,0 5 46 15,-3 3-17-15,-6-3-22 0,1 1-24 16,8 1-8-16,0-2-5 16,4 1-8-16,27-2 7 15,9-4-36-15,8-3-19 16,6-3-51-16,-4-3 27 16</inkml:trace>
  <inkml:trace contextRef="#ctx0" brushRef="#br0" timeOffset="-10557.99">6920 11768 111 0,'0'0'76'16,"0"0"-24"-16,0 0-52 16,0 0 13-16,0 0-13 15,0 0 17-15,-9 23 12 0,5-9-23 16,4 2 5-16,0-4-11 16,8 1-7-16,14-4-25 15,4-3-18-15,-1-3-37 16,-6-3-10-16</inkml:trace>
  <inkml:trace contextRef="#ctx0" brushRef="#br0" timeOffset="-9980.51">7091 11814 18 0,'0'0'7'15,"0"0"4"-15,0 0 23 16,0 0-24-16,0 0-8 16,0 0 83-16,55 16-15 15,-32 12 7-15,9 1-20 16,12 5-24-16,0 2-4 0,1 3-28 15,-10-4 0 1,-16-4-1-16,-19-6-2 0,0-3-22 16,-29-5-10-16,-18-5 33 15,2-3 1-15,5-8 16 16,10-1 16 0,9-5 5-16,8-9-4 0,12-10-33 15,1-2 0-15,10-7 1 16,27-2-5-16,12-3 4 15,5-2 0-15,9 3-2 16,2-1 8-16,4 3-1 16,-8 3 6-16,-9 4-8 15,-15 5-3-15,-18 6 0 16,-11 6-1-16,-8 4-1 16,0 4-6-16,0-1 0 0,-22 2 8 15,-6 2-4-15,-5 0 3 16,6 0 1-16,3 0 0 15,11 3-9-15,4 2-16 16,6 1 5-16,3 5-24 16,0-2-37-16,31 1 20 15,8 1 21-15,7 2-29 16,8-2 24-16,0 1 15 16,5-2 30-16,-2 3 0 15,-13-1 41-15,-15-1-1 16,-14-1-12-16,-15-2 7 15,-6 2 5-15,-33 1 29 0,-14-2-28 16,-7 1-4 0,-1-1-19-16,3-3-18 0,7 2-17 15,0-6-105-15,9 0-99 16</inkml:trace>
  <inkml:trace contextRef="#ctx0" brushRef="#br0" timeOffset="-9182.18">9523 11463 204 0,'0'0'40'16,"0"0"-39"-16,0 0-1 15,0 0 19-15,32 63 43 0,-11-25-7 16,0 3-27-16,-7 4-3 16,-4-2-12-16,-4-2-6 15,-6-7-7-15,0-8 1 16,0-6-4-16,0-5-7 16,0-6-24-16,-6-4 7 15,-1-5-41-15,-3 0-17 16,-3-9-49-16</inkml:trace>
  <inkml:trace contextRef="#ctx0" brushRef="#br0" timeOffset="-8996.55">9234 11514 321 0,'0'0'61'0,"0"0"-29"0,-1-47 23 15,35 33 15-15,15-3-40 16,19 3-17-16,11-3 4 15,9 2-2-15,7 3-15 16,-3 1-8-16,-3 3-12 16,-10 5-50-16,-12 3-76 15,-15 0-138-15</inkml:trace>
  <inkml:trace contextRef="#ctx0" brushRef="#br0" timeOffset="-8581.92">10106 11710 225 0,'0'0'5'0,"0"0"4"16,0 0 9-16,0 0-7 15,0 0-9-15,0 0-2 16,50-38 12-16,-18 34-9 16,0 0 20-16,5 2-20 0,1 2-3 15,1 0 0 1,3 7-2-16,-4 9 0 0,-6 7 2 16,-17 1-3-16,-12 4-5 15,-3 2-6-15,-9-1 8 16,-29 1 6-16,-8-3 4 15,0-3-1-15,4-3 22 16,11-6 10-16,20-1 5 16,11-8-17-16,0-2-21 15,29 0-1-15,27-4 22 16,27 0-16-16,33-2-7 16,27-7-74-16,20-2-202 15</inkml:trace>
  <inkml:trace contextRef="#ctx0" brushRef="#br0" timeOffset="44300.15">4729 13576 143 0,'0'0'0'0,"146"-15"-27"16,-71-2 0-16,-12-2 19 15,-13-3 8-15,-17-2 30 16,-16 7 37-16,-17 5-19 15,0 2-4-15,-14 10 23 16,-27 0-51-16,-9 7-4 0,-3 8 30 16,9 2-29-16,11 0 0 15,15-1-12-15,15 1-2 16,3 0-22-16,30-1-9 16,28-2 5-16,25-3-35 15,19-6-74-15</inkml:trace>
  <inkml:trace contextRef="#ctx0" brushRef="#br0" timeOffset="44648.31">5695 13405 309 0,'0'0'44'0,"0"0"-29"16,-167 9 5-16,119 5 15 0,6 1-22 15,11 1-2-15,9 1-10 16,6-3 9-16,11-1-10 15,5-2-11-15,0-3-4 16,39-2-51-16,21-6 24 16,12 0-38-16,5-8-7 15,-9-7-20-15,-16-2 107 16,-17-4 3-16,-11 4 42 16,-13 3 57-16,-5 4-13 15,-3 5-15-15,-3 2-21 16,0 3-14-16,0 0-32 15,0 3-7-15,0 9 0 16,0 2 8-16,0 1 18 16,8 2-15-16,10-2 2 0,10 0-13 15,10 1-37-15,12-7-51 16,-2-4-113-16</inkml:trace>
  <inkml:trace contextRef="#ctx0" brushRef="#br0" timeOffset="45200.82">6122 13423 136 0,'0'0'38'0,"0"0"-25"15,0 0-8-15,0 0 0 16,0 0 52-16,0 0 6 16,79 35-36-16,-51-18-6 0,-2-2-18 15,-1 0-3-15,-10-3 0 16,-5-4-2-16,-10-4-5 15,0-2-24-15,0-2 17 16,-1 0 14-16,-10-5 20 16,7-6 9-16,4-3-5 15,0-3-24-15,21-1-2 16,16-1-31-16,1 5 21 16,6 4-14-16,-4 5 13 15,-3 5 13-15,1 0 4 16,2 10 8-16,6 4-9 15,-8 3 8-15,-10 1-11 16,-12-1 1-16,-16-3-3 16,0-4-14-16,-19-3-5 15,-9-1 13-15,2-6 8 0,7 0 4 16,9 0 14-16,10-11 13 16,0-4-31-16,20-6-26 15,19-1 3-15,12-2 21 16,2 2 4-16,-3 3 7 15,-4 6-7-15,-8 6 0 16,-4 5 27-16,-6 2 27 16,-6 0-7-16,-6 12-26 15,1 3 10-15,-3 1-14 16,-1 1 6-16,-1 1-13 16,1-4-7-16,5-2-5 15,0-2-32-15,15-5-67 0,10-5-56 16,17 0-98-1</inkml:trace>
  <inkml:trace contextRef="#ctx0" brushRef="#br0" timeOffset="45766.29">8753 12983 10 0,'0'0'147'0,"0"0"-131"15,0 0 54-15,-181-24-8 16,111 24 2-16,-1 2-18 0,2 10-13 16,8 2-33-16,12 3 1 15,14 2 5-15,10 1-6 16,15 0-20-16,10 1-1 16,0 4-22-16,37-1-4 15,12 0-28-15,5 0-13 16,0-1-17-16,-1-2 99 15,-14-2 6-15,-14 0 23 16,-16 1-2-16,-9-3-4 16,-10 4 21-16,-26-3 14 15,-6 1-22-15,-5-2 15 16,2 0-35-16,2-1 4 16,10-3-6-16,4-1-1 15,13-5-4-15,6 0-3 16,5-1-18-16,5 0-25 0,0-3 10 15,19 2 12-15,22 1-40 16,6 0 20-16,10 6 31 16,6 5 3-16,-4 3-14 15,1 6-4-15,-12 3 25 16,-15 2 3-16,-20-2 6 16,-13 3 23-16,-3-3 28 15,-33-3-9-15,-4 1 16 16,-3 1 10-16,2-1-7 15,11-5-8-15,10-1-12 16,3-4 7-16,17-3-43 16,0-3-2-16,29 1-24 15,30-4-4-15,21 0-62 0,20-7-84 16</inkml:trace>
  <inkml:trace contextRef="#ctx0" brushRef="#br0" timeOffset="46581.59">9378 13046 157 0,'0'0'15'16,"0"0"-9"-16,65 58 39 15,-24-27-7-15,-2 3-22 0,5 1 9 16,-10-5-1-16,-12 0-13 16,-7-4-9-16,-11-4-2 15,-4-4-1-15,0-5-22 16,-4-1-10-16,-16-9-17 15,-7 1-65-15</inkml:trace>
  <inkml:trace contextRef="#ctx0" brushRef="#br0" timeOffset="46770.14">8981 13070 334 0,'0'0'23'15,"0"0"-18"-15,34-44 10 16,20 27 2-16,13 5-9 16,12 1 4-16,2 5-12 15,-5 6-14-15,-5 0-143 16,-8 0-18-16</inkml:trace>
  <inkml:trace contextRef="#ctx0" brushRef="#br0" timeOffset="46970.54">10125 13208 330 0,'0'0'7'16,"0"0"0"-16,44 66 53 15,-25-36-58-15,6-1 13 16,0 1 6-16,4-2-21 15,0-1-18-15,6-3-37 16,5-4-138-16</inkml:trace>
  <inkml:trace contextRef="#ctx0" brushRef="#br0" timeOffset="47205.45">11403 13053 360 0,'0'0'15'0,"0"0"-12"16,0 0 7-16,30 60 3 16,-14-31-5-16,-2 0-1 15,2 2 3-15,-4 1-10 16,-2-6-22-16,-10-3-101 15,0-9-70-15</inkml:trace>
  <inkml:trace contextRef="#ctx0" brushRef="#br0" timeOffset="47370.24">10991 13096 100 0,'-5'-46'252'0,"5"2"-229"15,12 6-15-15,25 9 18 16,10 10 19-16,21 2-43 15,14 8-2-15,16 4-10 16,7 5 4-16,-1 0-68 16,-9 12-69-16,-13 4-80 15</inkml:trace>
  <inkml:trace contextRef="#ctx0" brushRef="#br0" timeOffset="47684.03">11651 13222 319 0,'0'0'12'15,"0"0"-11"-15,0 0 11 16,0 0-12-16,0 0-32 16,0 0 7-16,36-23-26 15,8 23 34-15,-9 3-16 16,-11 5 20-16,-14 5 13 15,-10 5 7-15,-6 4 23 16,-24 0 54-16,1 1-33 16,6-2 5-16,11-4-22 0,12-3-20 15,0-2-14-15,26-1 3 16,33-3-9-16,25-3 5 16,34-5-57-16,28 0-74 15</inkml:trace>
  <inkml:trace contextRef="#ctx0" brushRef="#br0" timeOffset="47880.05">13738 12852 258 0,'0'0'53'0,"0"0"-24"16,0 73 19-16,0-34 10 15,0 6-41-15,9 5-6 16,7 4-3-16,-2-3-8 16,-3-2-35-16,-9-8-99 15,-2-10-80-15</inkml:trace>
  <inkml:trace contextRef="#ctx0" brushRef="#br0" timeOffset="48081.6">13295 12807 53 0,'0'0'328'15,"0"0"-242"-15,87-47-60 16,-19 38 1-16,15 1-3 16,26 3-9-16,17 2-11 15,6 3-1-15,3 0-6 16,-10 6-51-16,-24 8-106 15,-25 3-96-15</inkml:trace>
  <inkml:trace contextRef="#ctx0" brushRef="#br0" timeOffset="48284.94">14002 13065 245 0,'0'0'13'0,"0"0"-13"16,0 0 2-16,0 0-2 16,0 0-43-16,0 0 30 15,7 22 6-15,45-8-22 16,1 1-47-16,-11 2 10 16,-16 0 40-16</inkml:trace>
  <inkml:trace contextRef="#ctx0" brushRef="#br0" timeOffset="48399.22">14028 13218 14 0,'0'0'49'0,"0"0"13"16,-157 25-45-16,120-19-4 16,17 0-13-16,6 0-7 0,11-3-19 15,3 1-12-15,11 1-37 16,26-1 66-16</inkml:trace>
  <inkml:trace contextRef="#ctx0" brushRef="#br0" timeOffset="48540.71">14275 13360 78 0,'0'0'73'0,"0"0"-31"16,0 0 22-16,0 0 16 16,0 0 17-16,0 0-25 15,-140 45-39-15,89-45-33 16,14 0-5-16,11-3-41 16,20-10-96-16,6-6-124 0</inkml:trace>
  <inkml:trace contextRef="#ctx0" brushRef="#br0" timeOffset="48749.73">15755 12911 299 0,'0'0'3'0,"0"0"-1"16,0 61 59-16,0-29 3 15,5 7-32-15,6 2-14 16,1 3-12-16,1-4-6 0,-5-1-18 16,-8-9-86-1,0-7-98-15</inkml:trace>
  <inkml:trace contextRef="#ctx0" brushRef="#br0" timeOffset="48952.47">15366 12891 286 0,'0'0'31'15,"0"0"-31"-15,224-32-3 16,-109 31-4-16,15 1-38 0,7 3 20 16,-4 10-17-16,-15 4 7 15,-21 5-3-15,-30 2 21 16,-34 0-21-1,-22 1-5-15</inkml:trace>
  <inkml:trace contextRef="#ctx0" brushRef="#br0" timeOffset="49231.58">16350 13065 19 0,'0'0'47'16,"-107"53"-7"-16,57-26 11 15,0-5-28-15,13 2 21 16,12-3-1-16,13-3-39 16,12 1 5-16,0-2-9 15,25-3-7-15,24-3-6 16,14-5-16-16,9-3 10 15,-2-3-17-15,-7-7-17 0,-9-11 53 16,-8-6-5 0,-13-1 5-16,-1-2 62 0,-13 7-7 15,-9 5 27-15,-3 8-1 16,-7 5-9-16,0 2-70 16,0 4-2-16,0 11-11 15,0 7 11-15,0 1 1 16,0 2 4-16,21 4-5 15,25 2-12-15,17-5-104 16,4-4-111-16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56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6522 9479 161 0,'0'0'12'16,"0"0"-12"-16,-188-17 0 15,113 17 30-15,-12 0-13 0,-11 7-9 16,-17 10 7-16,-7 5 8 16,-13 5-1-1,-3 6-8-15,-7 3 7 0,7 0 5 16,7 3-11-16,17 1 22 15,14 3-12-15,12 5-4 16,18 3-8-16,21-1-7 16,25 4-6-16,24-2 4 15,4-4-4-15,38-1-3 16,24-8 3-16,14-7-1 16,19-2 2-16,14-7-1 15,15-3 13-15,17-5-13 16,15-5-2-16,18-6 2 0,9-4 10 15,11-4 16 1,2-9-15-16,6-1-9 0,-6-1-2 16,-15-2 11-16,-15 0-17 15,-27-3 6-15,-19-3-1 16,-24-2-15-16,-23-5 12 16,-23-3 4-16,-20-3 0 15,-14-3 2-15,-14-4-1 16,-6-7 16-16,-6-5 21 15,-32-5-31-15,-15 2-3 16,-19 1-1-16,-25 3 2 16,-19 10-5-16,-18 6 0 15,-5 12-16-15,6 7-9 0,14 5-54 16,26 7 20 0,29 2-50-16,36 0-174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56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6560 8915 126 0,'0'0'155'16,"0"0"-130"-16,0 0-8 15,0 0-13-15,0 0 2 16,0 0 12-16,0 78 31 16,0-32 5-16,0 8-26 15,0 2-24-15,0 3 13 16,0 2-1-16,0 1-13 16,-7-5-3-16,-4-5 0 15,-1-10-17-15,1-6-47 16,-2-3-28-16,6-6-64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57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8903 8922 174 0,'0'0'36'0,"0"0"-30"0,0 0-5 16,0 0 7-16,0 0 23 15,42 52 45-15,-10-14-34 16,-6 10-8-16,-5 6-8 16,-4 3-11-16,-9 0-14 15,-3 0-1-15,-5-6 4 16,0-4-4-16,0-8 0 16,0-9-20-16,-15-10 3 15,2-3-30-15,2-3-12 16,4-5-23-16,-2-6-93 15</inkml:trace>
  <inkml:trace contextRef="#ctx0" brushRef="#br0" timeOffset="649.72">9175 9353 251 0,'0'0'0'16,"0"0"0"-16,0 0 10 16,0 0 8-16,-160-27 15 15,93 27-18-15,-21 5 8 0,-15 11 6 16,-14 5-11 0,-6 5-9-16,5 2 18 0,5 3 5 15,13 5-30-15,9 6 7 16,7 3-4-16,13 5 1 15,20 1-5-15,11 0 3 16,19-5-4-16,21-2 0 16,0-4 0-16,19-5 0 15,32-3-6-15,13 1 6 16,23-2 1-16,6 0 7 16,20-1-8-16,15-4 0 15,23-4 4-15,19-8-1 0,11-3-2 16,5-7 7-16,-7-4-5 15,-13 0-3-15,-15 0-7 16,-16-9 7-16,-15-2 5 16,-11-3-5-16,-10-2 2 15,-13-1 0-15,-12-5 7 16,-12 1-9-16,-7-2 1 16,-16 1-1-16,-3-2 10 15,-6-2-6-15,-5-1 2 16,-3-2 7-16,-6-5-4 15,-11-1-7-15,-5-2-2 16,-5-2-3-16,-36 3-10 16,-11 0 11-16,-14 2 4 15,-20 0 5-15,-16 2-2 16,-11 3 1-16,-13 4-2 0,4 4 13 16,1 5-13-1,5 6-2-15,7 7-2 0,3 3 0 16,0 7-17-16,-1 10 2 15,-4 8-47-15,-2 7-9 16,-8 6-76-16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19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3779 13260 493 0,'0'0'35'16,"-4083"0"-35"-16,8208-69-1 15,-4044 43 1-15,26 3 8 16,22-1 3-16,1 10-11 16,-1 9-24-16,-19 5-222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7:58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3720 3930 124 0,'0'0'54'16,"0"0"-40"-16,0 0 24 16,0 0 5-16,0 0-22 15,0 0 9-15,0 0-10 0,0 0-4 16,-5 0 7-16,5 0-9 16,0 0 3-16,0 0-5 15,0 0-12-15,5 0-5 16,19 0 5-16,7 0 15 15,9 0-14-15,4-2 8 16,10 0-3-16,13-1-12 16,12 0 13-16,12-1 2 15,3 1-4-15,3-1 4 16,0 1-9-16,1 3 0 16,-2-3 0-16,-5 0-2 15,-11 2-23-15,-17-2 10 16,-21-1 9-16,-17 4-7 15,-13-3-25-15,-7 3 38 16,-5 0 0-16,0 0 27 0,0 0-9 16,0 0-18-16,0 0 0 15,0 0-6-15,0 0-59 16,0 0-79-16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2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18220 12971 197 0,'0'0'33'0,"0"0"-1"16,0 69 46-16,0-34-40 15,0 2-19-15,0 1-7 16,0-3-11-16,0-2-1 15,0-10-4-15,-19-6-90 16,-7-9-36-16,-10-8 15 0</inkml:trace>
  <inkml:trace contextRef="#ctx0" brushRef="#br0" timeOffset="172.34">18017 12824 49 0,'0'0'290'15,"0"0"-253"-15,140-44-35 16,-77 41-4-16,7 3-2 16,9 0-4-16,8 13-4 15,9 6-77-15,-2 6-27 16</inkml:trace>
  <inkml:trace contextRef="#ctx0" brushRef="#br0" timeOffset="446.94">18723 13065 200 0,'0'0'29'16,"-157"19"-3"-16,93-7 19 15,14 4-30-15,20 1 2 16,14 2-11-16,13 4-8 16,3 2 8-16,15 0-12 15,30 3-43-15,13-2-24 16,11-1-15-16,3-3 18 15,-5-5 14-15,-9-6 56 16,-21-6 0-16,-19-2 68 16,-16-3-13-16,-2 0 28 0,-14-3 0 15,-29-8-67 1,-7-4-16-16,-5-3-9 0,5-2-16 16,5-3-85-16,15-4-51 15</inkml:trace>
  <inkml:trace contextRef="#ctx0" brushRef="#br0" timeOffset="561.37">19091 12944 53 0,'0'0'109'0,"148"-33"-64"0,-63 20-28 16,3 4-17 0,0-1-13-16,-1-2-55 0</inkml:trace>
  <inkml:trace contextRef="#ctx0" brushRef="#br0" timeOffset="939.98">20310 12640 260 0,'0'0'0'16,"0"0"-6"-16,0 0 0 0,140-35 12 16,-104 35-8-16,-3 3 14 15,2 10-1-15,-9 3-6 16,-7 7 8-16,-17 4-10 16,-2 4-6-16,-29 4 2 15,-33 6-34-15,-25 6 9 16,-17 3 3-16,-13 0-3 15,3-4 1-15,13-4-35 16,22-6 32-16,33-5 18 16,28-6 2-16,18-3-26 15,0-3 29-15,38-5 0 16,14-3-2-16,14-5 7 16,11-1 0-16</inkml:trace>
  <inkml:trace contextRef="#ctx0" brushRef="#br0" timeOffset="1132.18">20213 13626 54 0,'0'0'83'0,"-17"58"-40"16,-44-38-43-16,-28-3-21 16,-37-8-58-16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19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4142 13277 374 0,'0'0'39'15,"0"0"-32"-15,0 0-7 16,54 64 22-16,-17-22 12 16,5 8 5-16,4 5-12 15,4 5-13-15,-7-1-5 16,-9-6-8-16,-9-3 6 16,-17-10-7-16,-8-10-37 15,0-8-6-15,-9-8-35 16,-12-11-19-16,-4-3-34 15,1-19-13-15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27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9617 14034 113 0,'0'0'26'15,"0"0"-5"-15,0 0 12 0,0 0-12 16,0 0-19-16,143 8 61 16,-24-8-19-16,38 0-24 15,32 0 3-15,47 0-23 16,38 0-8-16,38 1-58 15,28 1-83-15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2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15818 14021 334 0,'0'0'54'0,"0"0"-32"16,0 0 5-16,133-12-27 16,-66 11 8-16,17 1-3 15,7 0-5-15,3 0-8 16,3 0-113-16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40:55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6434 7800 31 0,'0'0'28'16,"0"0"10"-16,0 0 6 16,0 0-6-16,0 0 7 15,0 0-25-15,0 0 30 16,0 0-13-16,1-3-21 15,-1 3 14-15,0 0-17 16,0 0-1-16,0 0-7 16,4 5 4-16,1 7 4 15,-3 7 3-15,-2 9 20 16,0 3-21-16,0 8-15 16,0 2 0-16,0 0 10 15,-7 2-7-15,-3-4-3 0,1-8-2 16,6 0 2-16,0-2 11 15,0-5-11-15,3-3 0 16,-2-3-20-16,2-5 8 16,-4-3-1-16,4-5-27 15,0-3-23-15,0-2-28 16,0 0-9-16,0-3-55 16</inkml:trace>
  <inkml:trace contextRef="#ctx0" brushRef="#br0" timeOffset="525.29">6117 7724 6 0,'0'0'13'0,"0"0"25"16,0 0 21-16,0 0-22 15,0 0-26-15,0 0 23 16,0-6-12-16,0 6-5 16,0 0 19-16,12 0-28 15,12-3 9-15,9 1-1 16,11-1 0-16,6-1-13 15,8 0 15-15,5 0-17 0,8-3 10 16,1 4-11 0,0-3 0-16,-3 1-6 0,-12-1 7 15,-9 1-2-15,-18 3-12 16,-14-1-14-16,-5 3-11 16,-11-1-5-16,3-2-6 15,-3 3 4-15</inkml:trace>
  <inkml:trace contextRef="#ctx0" brushRef="#br0" timeOffset="27439.1">13068 8121 7 0,'0'0'21'0,"0"0"8"0,0 0-29 16,0 0-3-16,0 0 3 16,0 0 6-16,63-46 1 15,-37 32 10-15,-1-4 16 16,-2 3-25-16,-3 0 6 15,-10 5-4-15,-4 2-5 16,-6 4 7-16,0 2-12 16,0 2-3-16,-3 0-4 15,-30 9 7-15,-10 8 4 16,-5 5-4-16,-1 6 8 0,3 4 0 16,4-3-6-16,5 2 4 15,4-3-2-15,7-6-3 16,13-6-1-16,5-8 0 15,8-4 8-15,0-4-6 16,0 0-2-16,24-2 12 16,15-10 0-16,12-8-2 15,6-5-7-15,2-5 0 16,1-2-3-16,-5-1-7 16,1 1-20-16,-13 6 21 15,-15 9 6-15,-15 6 6 16,-9 7 1-16,-4 4-7 15,0 0-31-15,-8 7 23 0,-25 8 8 16,-4 8 13-16,-6 4-11 16,5 5-2-16,4-3 7 15,9 1-4-15,5-6-3 16,10-5-1-16,10-8-3 16,0-5-2-16,18-6-14 15,19 0 15-15,15-6 5 16,14-9 12-16,5-7-5 15,10-3-6-15,0-6 2 16,-1 0 9-16,-10 1-12 16,-15 8-2-16,-25 5 2 15,-17 11 5-15,-13 6-5 0,-5 0-43 16,-33 11 43 0,-17 11 31-16,-10 6-7 0,-1 6-10 15,9 1-5-15,9 2-1 16,9-3-7-16,16-8-1 15,9-5-2-15,14-11-2 16,0-3-10-16,18-7 4 16,27 0 10-16,16-7 6 15,7-10 7-15,4-5-13 16,2-3 0-16,-7-7-14 16,1 0 14-16,-5 0-13 15,-17 7 5-15,-14 10 8 16,-19 6 2-16,-13 9-2 15,0 0-39-15,-19 6 39 0,-16 8 19 16,-5 5-7-16,1 6-10 16,8 1 2-16,7 2 2 15,4 2-5-15,6-4-1 16,11-1-7-16,3-6-3 16,0-4-3-16,17-5 0 15,19-5-6-15,6-5-6 16,12 0 20-16,1-10 4 15,3-6 1-15,-2-4 13 16,-6-4-3-16,-5-1 3 16,-14 0 28-16,-12 7-24 0,-13 3 6 15,-6 10 5 1,0 5-14-16,-4 0-12 0,-23 0 10 16,-6 9-5-16,0 2-10 15,8 7 6-15,9-3 0 16,11 0 6-16,5 2-9 15,0-1 0-15,29-2-31 16,13-3-14-16,10-5 2 16,4-6 13-16,-2 0 30 15,2-3-4-15,-3-8 4 16,-11-3 0-16,-8-2 16 16,-17 1 14-16,-13 1-5 15,-4 3 34-15,-21 1-33 16,-25 6 9-16,-14 4-27 15,-9 0-8-15,-2 0 1 0,-5 6-1 16,6 2-83-16,5-5-72 16</inkml:trace>
  <inkml:trace contextRef="#ctx0" brushRef="#br0" timeOffset="28583.51">13262 7640 32 0,'0'0'59'15,"0"0"3"-15,0 0-11 16,0 0-13-16,0 0 9 15,0 0-6-15,0 0 4 16,19-16-10-16,-19 16 4 16,0 0-5-16,0 0-21 15,0 0-2-15,0 0-7 16,0 1-8-16,0 17-1 0,-12 10 5 16,-5 9 13-16,0 7-12 15,7 0-2-15,-3 0 8 16,3-2-4-16,-2-5-3 15,3-6-3-15,-2-9 3 16,6-8-14-16,5-6-6 16,0-6 19-16,0-2 2 15,0 0 13-15,0-7-14 16,0-8 0-16,0-7 0 16,0-8 0-16,0-3-9 15,0-6-3-15,0 3 6 16,0-1-14-16,0 1 20 15,0 2-8-15,8 1 8 0,1 4 7 16,7-1-6-16,2 4-2 16,7-1-11-16,3 1 7 15,3 6 4-15,2 1-2 16,-3 3-2-16,-6 8-3 16,1 5 8-16,-1 2 1 15,-1 1 10-15,1 1-22 16,-4 10 7-16,-6 5-11 15,-10 3 3-15,-4 1 5 16,0 4 7-16,-14 2 0 16,-22 1-12-16,-2-2 12 15,-4-2 0-15,0-1 1 0,0-3-4 16,4-3 6-16,0-2 0 16,5-5 3-16,8-1-12 15,8-5-6-15,9-1-7 16,4-1 3-16,4-1 2 15,0 0-21-15,0 0 11 16,0 0 11-16,0 2 0 16,18 1 3-16,10 1 10 15,2 1 9-15,8 3 13 16,3 1-22-16,-4 2 7 16,2-1-4-16,-6 2 17 15,-5-4-20-15,-11 1 2 0,-4-2-4 16,-8-3-2-16,-1-1-5 15,-4 0 6-15,0 0-3 16,3-2 4-16,1 0-15 16,1-1-29-16,0 0-83 15</inkml:trace>
  <inkml:trace contextRef="#ctx0" brushRef="#br0" timeOffset="29273.18">13774 7695 14 0,'0'0'36'0,"0"0"5"16,0 0 21-16,0 0-27 15,0 57-11-15,0-32-7 16,0-2-15-16,0 4 14 16,0-4-8-16,0 5-8 15,0-6 2-15,-3 1 2 16,-8-7-4-16,6-5-1 15,0-5 1-15,2-5 6 0,3-1-6 16,-3 0 2-16,1 0 11 16,2-8-2-16,0-9-10 15,0-7-1-15,0-2 0 16,0-3 2-16,0 3-2 16,2-4-7-16,12 5-1 15,-1 5 8-15,-4 3 0 16,1 2-3-16,-3 5 3 15,-4 4 2-15,-1 4 6 16,-2 2-6-16,0 0-2 16,0 0-6-16,0 0 3 15,0 4-11-15,0 12 0 0,0 7 14 16,0 7 14 0,-12 2-13-16,2 1-1 0,1-1 10 15,-2-2-10-15,6-7 0 16,-3-6 5-16,5-9 1 15,1-2-6-15,2-5 13 16,0-1-13-16,0 0 23 16,0 0 13-16,0 0-15 15,0 0-1-15,0-7-20 16,0-4-11-16,0-3-39 16,2 0-14-16,1 2 11 15</inkml:trace>
  <inkml:trace contextRef="#ctx0" brushRef="#br0" timeOffset="41881.8">13186 8065 86 0,'0'0'20'0,"0"0"-10"16,0 0 0-16,0 0 0 15,0 0 11-15,0 0-12 16,0 0-9-16,30-15-4 15,-30 15-7-15,-17 1 11 16,-12 11 23-16,-6 6 4 16,-5-1-18-16,5 3 6 0,6 2-7 15,-1 1-5 1,10-1 4-16,7-4-3 0,-4-3-4 16,13-5 0-16,1-5-2 15,3 0-1-15,0-5-4 16,5 0-9-16,27 0 16 15,8-9 4-15,7-5-4 16,-1-4-1-16,-3-2-16 16,-5 0-7-16,-13 3 17 15,-13 5 0-15,-6 4 2 16,-6 6-13-16,0 2-37 16,-33 0 33-16,-7 10 22 15,-5 5 3-15,-1 0-3 16,9 5 12-16,-1-1-12 0,10 0 6 15,12-3-1-15,4-1-5 16,9-2-2-16,3-6-2 16,0 0 2-16,25-7-17 15,11 0 17-15,14 0 2 16,10-5 9-16,10-7 0 16,5-2-5-16,2-5 11 15,-3-2-2-15,-10 0 8 16,-15 4-6-16,-16 5-5 15,-17 5 17-15,-11 4-26 16,-5 1 5-16,0 2-12 16,0 0-3-16,-5 0 9 15,-17 10 26-15,-5 0-1 0,3 0-23 16,6 1 2 0,6-3 4-16,3 1-7 0,3-2-2 15,6-3-6-15,0 0-5 16,0-2 6-16,11-2-10 15,22 0 13-15,10 0 3 16,14-6 8-16,-1-7 12 16,5 2-19-16,1-7 0 15,2 3 10-15,-6-3-9 16,-11 1 12-16,-12 3-11 16,-14 5 16-16,-15 4-16 15,-6 5-3-15,0 0-43 0,-8 0 28 16,-17 7 15-1,-7 6 5-15,1 1-3 0,6 1 3 16,4 0 3-16,6 1-8 16,9 0-1-16,6-3-12 15,0-1-16-15,0-4 0 16,10-1 17-16,13-4-3 16,7-1 2-16,4-2 13 15,2 0 15-15,7-5-11 16,4-5 19-16,7-3-15 15,-4-5 7-15,0-2 5 16,-5-4-6-16,-13 7-1 16,-12 5 25-16,-12 7-38 15,-8 2 0-15,0 3-27 16,0 0 3-16,-8 7 16 0,-14 6 8 16,-2 3 7-16,2 1 4 15,0 2-4-15,6-2 0 16,0 1-6-16,4 0-1 15,3-1-1-15,5-1-21 16,4-4-6-16,0-4 5 16,4-1 8-16,22-5-9 15,4-2 0-15,7 0 16 16,3-5-31-16,3-5-17 16,-1-6 43-16,-8-1 13 15,-6-8 13-15,-3 3 55 16,-12 2-38-16,-12 5-7 0,-1 8-1 15,-6 6-21-15,-31 1 2 16,-5 0 10-16,-13 12-4 16,3 1 10-16,0 5 0 15,3 0-11-15,6 3 0 16,11 1 1-16,7 1-1 16,7-2-8-16,10-2-17 15,8-4 1-15,0-5-3 16,0-4 2-16,18-5 4 15,5-1 3-15,4 0 10 16,1-8 10-16,-6-4 2 16,-3-5-4-16,-7-4-4 15,-5 1 1-15,-7-2 22 0,0 1-16 16,-5 4-11 0,-33 2-10-16,-13 6 10 0,-20 5-7 15,-15 4 16-15,-8 0-9 16,-5 2 3-16,10 7-2 15,10 2 20-15,13 2-18 16,14-2 6-16,15 3 0 16,11-3-9-16,11-2 0 15,14-1-4-15,1-8-1 16,0 3-1-16,1-1-7 16,16-2 6-16,2 0 7 15,-1 0 3-15,-1-5 6 16,-6-3 9-16,0-1-9 15,-11-3-9-15,0 3-2 0,0 4-4 16,-19 0-12-16,-19 5 17 16,-12 0 2-16,-8 0-1 15,-5 0 4-15,-4 5-4 16,0-1 0-16,13 1 0 16,5 1-4-16,17 0 4 15,10-1 3-15,4-2-3 16,12 2-18-16,6-4 0 15,0-1-2-15,0 0 7 16,6 0-24-16,12 0 36 16,4-3-2-16,-2-3 1 0,0-4-2 15,-4 1 3 1,-8-3-8-16,-2 0-5 0,-6-3 10 16,0 4 4-16,0 0-5 15,-18 4-3-15,-14 2 3 16,-10 5-2-16,-10 0 14 15,-10 0-5-15,3 3-2 16,4 5 0-16,6-2 3 16,14 2 5-16,12-2-1 15,10-1-1-15,12 1-6 16,1-2 0-16,0 0-10 16,18-1 8-16,10-3-16 15,2 0 15-15,4 0 3 16,-1 0 0-16,0-2 6 0,-8-3 8 15,-8 0-14-15,-7-2 6 16,-7-1-6-16,-3 2-3 16,0-1-10-16,-28 3-10 15,-12 4 8-15,-9 0 15 16,-5 2 5-16,3 4-3 16,6 2 10-16,14-1-5 15,10 0 7-15,9 0-6 16,9-2-6-16,3 2-1 15,0-2-1-15,20 0 0 16,12 0 0-16,13 0-8 16,13-3 2-16,8-1 0 15,5-1-9-15,8 0 3 0,5 0 8 16,4 0 4 0,0-1 5-16,9-1-5 0,-6 2 0 15,-7-3-39-15</inkml:trace>
  <inkml:trace contextRef="#ctx0" brushRef="#br0" timeOffset="42182.86">14362 8228 49 0,'0'0'14'16,"0"0"-8"-16,0 0 17 15,0 0 5-15,0 0-10 16,0 0 0-16,0 0-6 15,13 0-12-15,7-2-20 16,12 0-14-16,14-3-80 16</inkml:trace>
  <inkml:trace contextRef="#ctx0" brushRef="#br0" timeOffset="44936.34">13010 8045 19 0,'0'0'36'16,"0"0"1"-16,0 0-12 15,0 0-3-15,0 0 7 16,0 0-18-16,4-3-11 0,-4 3-9 15,-9 0 9-15,-11 0 8 16,-6 1-5-16,-4 5 9 16,-1 1-8-16,3 1-4 15,7 1 8-15,2-1-8 16,11-1 2-16,3 0-11 16,5-2 17-16,0-1-17 15,0-1 9-15,13 2-4 16,13-3-4-16,10-1 8 15,7-1 8-15,3 0-1 16,10-1-2-16,-1-6-5 16,-3-2 0-16,-9 1 0 15,-10 0 0-15,-15 4 0 0,-12 0 1 16,-6 3 0-16,0-1-1 16,-12 2-23-16,-18 0 23 15,-12 0 2-15,-7 3 4 16,3 5-3-16,0 5-1 15,8-1 0-15,8 2 2 16,9-2-3-16,10 1-2 16,11-3-3-16,0-1-11 15,0-3-2-15,11-3 14 16,20 0 3-16,13-3 9 16,11 0-3-16,10-1 7 15,5-7-7-15,6-6 1 0,-3 3-5 16,-9-3 7-1,-10 3-9-15,-20 0-2 0,-18 5 2 16,-11 2 0-16,-5 2-1 16,0 2-50-16,-25 0 48 15,-8 2 3-15,-5 5 1 16,3 6 1-16,11-2 12 16,7 0-5-16,10-1-9 15,7-2 7-15,0 0-7 16,0 0 0-16,25-3-10 15,13-1 0-15,11-4 10 16,4 0 4-16,13 0 1 16,4-6-2-16,0-2-2 0,-2-4 3 15,-6 0 11 1,-11 1 0-16,-15 4-5 0,-19 3 0 16,-15 3-10-16,-2 1-17 15,0 0-2-15,-19 0 8 16,-11 8 11-16,-6 3 13 15,6 3-1-15,2 0-9 16,11 0 6-16,4 0-5 16,4-3-4-16,6 1-4 15,3 0-2-15,0-3-10 16,8-3 7-16,21-2-22 16,13-2 12-16,9-2 13 15,10 0-1-15,3-5 1 16,11-4-13-16,-4-1 18 0,-3-2 1 15,-11 0 3-15,-17 4-3 16,-17 2 1-16,-18 4-1 16,-5 2-2-16,-5 0-65 15,-28 0 67-15,-8 9 36 16,-2 4-7-16,2-2-12 16,6 0-7-16,7 0-4 15,9-1 1-15,9 2 1 16,5-3-6-16,5 0-2 15,0-2-2-15,0-3-8 16,15 1 1-16,20-3-17 16,7-2 21-16,7 0-4 15,6-1-14-15,0-8-17 0,0-2 14 16,-2 0 26-16,-9-1 40 16,-14 2 30-16,-17 6-39 15,-13 1-31-15,-16 3 0 16,-45 0-15-16,-27 12 14 15,-21 2-8-15,-5 2-116 16</inkml:trace>
  <inkml:trace contextRef="#ctx0" brushRef="#br0" timeOffset="66992.6">8848 4391 26 0,'0'0'10'16,"-14"76"2"-16,14-37-9 16,0-7-3-16,14-7 0 0,12-4-12 15,-7-9 11-15,-1-4-7 16,-6-6 4-16,-2-2 4 16,-4 0 40-16,-1-13 30 15,-4-4-30-15,2-3-28 16,0-2 4-16,1-1 12 15,7 1-27-15,0 4 3 16,3 3 6-16,3 5-10 16,1 3-6-16,1 4-2 15,2 3 6-15,3 0 2 16,1 5-12-16,2 4 12 16,3 2 0-16,-2-1-1 15,-4 0 1-15,-6-2-2 0,-7-2-4 16,-8-5 3-16,-3 0 3 15,0-1 1-15,0 0 24 16,0-1 13-16,0-9-13 16,0-5-25-16,0-3-4 15,10-3-24-15,3 3 21 16,4 2 4-16,-4 7-7 16,3 6 8-16,-4 3 4 15,1 0 10-15,0 2-8 16,-1 10 0-16,0 2 37 15,-3 6-15-15,-5-3-12 16,-1-1 3-16,-3-3-14 0,0-5 0 16,0-4 1-16,-12 0-8 15,-13-4-14-15,-6 0-119 16</inkml:trace>
  <inkml:trace contextRef="#ctx0" brushRef="#br0" timeOffset="67153.36">8932 4204 467 0,'0'0'39'15,"0"0"11"-15,0 0 5 16,0 0-55-16,0 0-32 0,172-36-9 16,-68 31-62-16,4 0-165 15</inkml:trace>
  <inkml:trace contextRef="#ctx0" brushRef="#br0" timeOffset="67315.24">10043 4093 309 0,'0'0'12'15,"0"0"-6"-15,-36 73 0 16,29-35 6-16,7 7-2 15,0 2-9-15,3-1 1 16,13 4-2-16,-5-6-60 16,-4-9-110-16</inkml:trace>
  <inkml:trace contextRef="#ctx0" brushRef="#br0" timeOffset="67826">9849 4325 29 0,'0'0'72'16,"0"0"-14"-16,0 0-44 16,0 0-7-16,154-20-5 15,-90 16 10-15,5-4-3 16,-5-1-9-16,-14-3 2 16,-10-3-2-16,-14-4 0 15,-16 2 11-15,-5 0-4 0,-5 1-4 16,0 6 27-16,0 3 1 15,-11 6-31-15,-2 1-7 16,-8 4 7-16,-1 10 6 16,-1 5 1-16,7 6 6 15,11 1-13-15,5 2 2 16,0 2 1-16,8 1-6 16,14 0-6-16,2-2-2 15,-8-7-34-15,-5-6-5 16,-5-8 12-16,-6-8 28 15,0 0 10-15,0-3 14 16,0-11-6-16,0-1 5 0,0-3-12 16,0 3 2-1,0 5-3-15,0 5-18 0,6 5-11 16,6 0 27-16,0 2 1 16,6 11-9-16,1-1 10 15,7 2 17-15,5 0-16 16,8 0 10-16,1-6-11 15,1 0-15-15,4-5-41 16,-7-3-26-16</inkml:trace>
  <inkml:trace contextRef="#ctx0" brushRef="#br0" timeOffset="67947.62">10719 4375 93 0,'0'0'42'0,"0"0"18"16,0 0 24-1,0 0-37-15,0 0-18 0,0 0-29 16,0-39-3-16,15 49 3 15,10 1 8-15,14 3-3 16,16 3-10-16,14-2-5 16,3-4-126-16</inkml:trace>
  <inkml:trace contextRef="#ctx0" brushRef="#br0" timeOffset="68418.98">11546 4183 186 0,'0'0'8'0,"0"0"1"15,0 0 27-15,8 67 6 16,7-33 26-16,4 7-32 16,-1 8-23-16,-3 2-13 15,-11 2-7-15,-4-7-24 16,-1-5-48-16,-30-10 27 15,0-9 15-15,-2-9 25 16,5-11 12-16,8-2 34 16,7-3 8-16,8-16-9 15,5-6-28-15,0-6-5 16,13-6-6-16,16-6-7 16,12-4-7-16,4-2-2 0,6 6-13 15,0 10 32-15,-2 12-6 16,3 7 4-16,1 8 5 15,1 2 8-15,-4 4 6 16,-14 0 2-16,-12 4-16 16,-18 4-3-16,-6 2 3 15,-16 1 3-15,-25-1 51 16,-9 2-20-16,-9-2-18 16,1 0-9-16,0-1-7 15,4-4-16-15,9-2-41 16,14-3-101-16</inkml:trace>
  <inkml:trace contextRef="#ctx0" brushRef="#br0" timeOffset="68614.86">12198 4013 323 0,'0'0'2'16,"0"0"3"-16,0 0 9 15,0 0-6-15,0 58 16 16,0-27-8-16,0 5-1 16,14 4 0-16,2-1-11 15,10-1-8-15,2-5-17 16,6-5-73-16,8-6-19 0,-1-8-75 16</inkml:trace>
  <inkml:trace contextRef="#ctx0" brushRef="#br0" timeOffset="68935.64">12713 4247 151 0,'0'0'50'0,"0"0"-28"16,0 0 32-16,0 0-44 15,0 0 8-15,0 0-11 16,-118 15 19-16,78 2-15 16,7 0-4-16,10-4-1 15,9 1-6-15,12 1 0 16,2-6-4-16,5 0-21 15,29-5-20-15,11-4-2 16,6 0 31-16,-5-7-3 16,-10-7 19-16,-10-3 48 0,-14-3 26 15,-7 2-7 1,-5 1-54-16,0 2 27 0,-30 5-39 16,-13 2 4-16,-6 8-4 15,-9 0 0-15,2 4 9 16,8 8 4-16,14 1-14 15,13-2-45-15,14-1-43 16,7-1-30-16,15 0 23 16</inkml:trace>
  <inkml:trace contextRef="#ctx0" brushRef="#br0" timeOffset="69107.21">12921 4263 75 0,'0'0'20'0,"0"0"-4"16,0 0 43-16,0 0-31 16,0 0-7-16,0 0-21 15,-14 45 0-15,50-37-5 16,6-5-23-16,5 0-77 16</inkml:trace>
  <inkml:trace contextRef="#ctx0" brushRef="#br0" timeOffset="69275.07">13202 4302 13 0,'0'0'48'0,"0"0"-14"16,0 0-15-16,0 0-14 16,0 0-5-16,142 45-59 15</inkml:trace>
  <inkml:trace contextRef="#ctx0" brushRef="#br0" timeOffset="69530.26">13576 4335 36 0,'0'0'88'16,"7"65"-25"-16,-1-22-20 0,1 0 32 15,-1-1-42-15,-6-3-25 16,0-7-8-16,-19-6-2 15,-19-8 2-15,-8-7 3 16,0-10-3-16,1-1 8 16,8-6 2-16,11-13 28 15,14-10-18-15,12-5-16 16,17-9 9-16,44-11-11 16,27-11-2-16,27-7 0 15,21-3-40-15,10 4-96 16,-3 10-32-16</inkml:trace>
  <inkml:trace contextRef="#ctx0" brushRef="#br0" timeOffset="73481.62">15334 10072 296 0,'0'0'2'0,"0"0"-2"15,0 63 4-15,22-12 1 16,8 11 2-16,0 4-6 15,-2 1 9-15,-7-1-2 16,-9-8-8-16,-10-4-3 16,-2-9 0-16,0-9-24 15,-5-9-37-15,-8-10 10 16,1-8 0-16,-3-8-36 16</inkml:trace>
  <inkml:trace contextRef="#ctx0" brushRef="#br0" timeOffset="73660.89">15019 10510 331 0,'0'0'60'0,"0"0"-38"15,0 0-22-15,0 0-18 16,0 0 18-16,167-13 5 16,-58 8 9-16,16-4-14 15,8-2-17-15,-15-1-27 16,-21 2-7-16,-35 0-70 15,-26 3 9-15</inkml:trace>
  <inkml:trace contextRef="#ctx0" brushRef="#br0" timeOffset="73996.42">15846 10423 25 0,'0'0'66'0,"0"0"-19"15,0 0-13 1,0 0-12-16,-134 7-17 0,119 3 13 16,8 2-15-16,4-3 0 15,3 4-3-15,3-4 0 16,27 0 0-16,12-4-9 15,13-2 9-15,0-3 4 16,12 0-4-16,-8-5-13 16,-6-7-6-16,-10-2 19 15,-13-2 19-15,-12-1-6 16,-17-2 11-16,-1 3 15 16,0 4 8-16,-8 7 21 15,-10 4-43-15,-6 1-14 16,0 1-6-16,-3 12 7 0,3 1 0 15,8 3-12-15,7-1 15 16,9 0-9-16,0 2-6 16,25-1-3-16,30 2 0 15,14-2-26-15,9-3-68 16,-1-8-31-16</inkml:trace>
  <inkml:trace contextRef="#ctx0" brushRef="#br0" timeOffset="74960.06">16097 10503 139 0,'0'0'21'0,"39"-48"24"0,-15 20 0 16,-11-2 11-16,-4 2-26 15,-9 2 4-15,0 7-22 16,0 6 15-16,-13 6-3 16,-8 2-24-16,8 5 2 15,-3 0-2-15,3 0 2 16,6 6 14-16,5 3-16 15,2 2-4-15,5 4-21 16,28 2 14-16,4 3 8 16,5 0 3-16,0 0 4 15,-11-4 1-15,-6 1-3 0,-7-3 9 16,-8-2-10 0,-7 2 15-16,-2-1-9 0,-1-2-1 15,0 0-5-15,0-1 3 16,0-3 1-16,6 0-5 15,0-3-13-15,7-2-71 16,-1-2-107-16</inkml:trace>
  <inkml:trace contextRef="#ctx0" brushRef="#br0" timeOffset="76160.99">16646 10417 185 0,'0'0'21'16,"0"0"25"-16,0 0-6 16,-27 47-24-16,27-33-5 15,0 1 14-15,0-5-20 16,0-2-3-16,0-5-2 16,0-2 1-16,0-1 10 15,0 0 1-15,6-8-3 16,26-6-2-16,6-5-6 15,9 0 4-15,0 3-10 16,-6 4 8-16,-8 4-6 16,-7 6 6-16,-10 2 10 15,-6 0-13-15,-3 1 2 16,1 8 1-16,-2 1 17 0,5 3 7 16,5 1-17-16,1-2-4 15,4-2 10-15,3-3-12 16,3-5 1-16,4-2-5 15,-1 0-1-15,-3-3-3 16,0-11 8-16,-3-3-3 16,-9 0-1-16,-7-2 6 15,-8 4-5-15,0 3 3 16,-4 7 11-16,-20 3 3 16,-11 2-15-16,-6 0 0 15,2 7 0-15,2 3 4 16,6 1-2-16,11 0-2 0,13-2 1 15,7-1-4-15,0 0-1 16,25-2-20-16,20 0-2 16,15-6-4-16,1 0-6 15,3 0-19-15,-9-7 23 16,-13-1 20-16,-14 0 9 16,-7 3 0-16,-12-1 17 15,-4 3 5-15,-5 3-4 16,0 0-12-16,3 0-6 15,2 0-2-15,0 0-2 16,6 6 4-16,-2 0 5 16,2-1-5-16,1-2-11 15,3-3-37-15,1 0-62 0,1 0 9 16,3-6 42-16,-3-6 59 16,6 0 8-16,1 0 15 15,5 1 16-15,-2 0-15 16,0 2-3-16,3 6-11 15,3 1-2-15,0 2 12 16,-3 0 33-16,-2 5-8 16,-7 2-18-16,-9 0-15 15,-2 0 2-15,-7-2-1 16,-3-2 4-16,0-1-6 16,0-2-6-16,0 0-4 15,1 0 16-15,6 0-3 0,10 0-14 16,4-3 2-1,8-4-2-15,4-2 0 0,3 3-22 16,-3 0 14-16,3 3-15 16,-1 1 15-16,2 2 8 15,6 0 11-15,-3 0-2 16,-1 2-3-16,6 1-4 16,-7 0 1-16,0-3-3 15,-6 0-17-15,-6 0 14 16,-4-3-9-16,-1-5 12 15,2-3 4-15,-4 1 5 16,0 0 12-16,0 0-12 16,-3 3 2-16,0 4 8 15,-2 1-19-15,1 2-3 16,-1 8-6-16,12 10 9 0,5 12 5 16,8 8 36-16,1 7-6 15,-1 4-13-15,-2 2-19 16,-23-5 3-16,-14-7 5 15,0-8-10-15,-18-12 1 16,-8-8 24-16,2-6 16 16,-1-5 8-16,5-5-5 15,6-15-22-15,9-9-18 16,5-9-5-16,34-8-14 16,29-11-77-16,15-7-20 15,7-6-34-15,3 4-120 16</inkml:trace>
  <inkml:trace contextRef="#ctx0" brushRef="#br0" timeOffset="77803.13">19892 10240 255 0,'0'0'34'0,"0"0"-28"16,0 0 14-16,87 67 1 16,-46-36 26-16,-9-2-14 15,-5-3-20-15,-11-6-7 0,-9-10 17 16,-4-1-16 0,0-5-4-16,-3-4 35 0,0 0 14 15,0-6 18-15,0-9-10 16,0-11-38-16,6-5-22 15,18 1-3-15,6-1-23 16,4 9-27-16,-1 7-27 16,-3 9 0-16,-2 6-36 15,1 6 50-15,-7 9 30 16,-1 4 11-16,0 1 7 16,-9-4 18-16,0-2 0 15,-6-3 5-15,-6-6 2 0,3-2 10 16,-3-3 11-16,0 0 41 15,4 0 5-15,4 0 1 16,9-8-42-16,4-5-33 16,-1-5-20-16,-7 2 17 15,-13 2-24-15,0 8 2 16,-3 3 2-16,-22 3 2 16,-2 0 8-16,-1 6 13 15,5 4 1-15,11 3 0 16,8 1 3-16,4-2-1 15,0 1-3-15,16-3-14 16,23-4 10-16,10 1 0 16,7-7 4-16,11 0 18 15,-8-7 9-15,-2-7-9 16,-13-8 2-16,-6-4-20 0,-5-7-8 16,-9-5 8-16,1-5 1 15,-12-1-1-15,-13 2 3 16,0 6-3-16,0 10 18 15,0 12 15-15,0 9-32 16,-8 5 3-16,-6 10 3 16,-6 11-8-16,4 9 1 15,10 6-3-15,6 1-3 16,0 2 6-16,14 1 5 16,23-1-5-16,5-3-6 15,4-7-26-15,0-6 10 16,-5-11 11-16,-7-6-2 0,0-6 13 15,-1 0 0 1,1-8 11-16,-4-10 1 0,-3-2-5 16,-9-4-5-16,-11 7-4 15,-7 5-12-15,0 5 10 16,-19 7-8-16,-19 0-3 16,-8 7 15-16,3 2 0 15,10 7 1-15,9-2-1 16,14-5 0-16,10 2-11 15,0-3-48-15,39-3-42 16,7-2-19-16</inkml:trace>
  <inkml:trace contextRef="#ctx0" brushRef="#br0" timeOffset="78893.41">21313 10342 20 0,'0'0'48'0,"0"0"-6"16,0 0-26-16,-11 52-1 16,33-43 20-16,8-1 2 15,10-6 20-15,5-2-20 16,-2-5 12-16,2-12-15 16,-8-7-34-16,0-5-12 15,-5-7-10-15,-1-6-19 0,-1-5 14 16,-3-6-13-1,-3-4 11-15,-4 2 24 0,-6 8 5 16,-8 15 28-16,-2 16 25 16,-4 13 18-16,0 3-71 15,0 6-2-15,-4 15 2 16,-4 8 13-16,2 8-2 16,5 6-3-16,1 0-3 15,0 1-6-15,4-1 1 16,16-2 0-16,5-6 1 15,2-6-1-15,-2-10-3 16,-1-7 3-16,-4-7 0 16,-1-5-15-16,6 0 15 15,4-9 1-15,0-8 21 16,1-3-22-16,-4 3-6 0,-11 1-4 16,-8 9 3-16,-7 4-2 15,0 3-7-15,0 0-6 16,0 9 22-16,-12 4 1 15,9-1 8-15,3 2 1 16,0-2 4-16,11-2-14 16,19-1 0-16,12-1 4 15,8-5-4-15,4-3-4 16,-7 0-26-16,-13 0 16 16,-5-11-56-16,-9-5 20 15,-3 1 50-15,-8-2-8 16,-6 3 16-16,-3 3-8 0,0 5 18 15,0 3 14 1,0 3-24-16,-4 0-5 0,-13 5-3 16,-2 5 4-16,13 1 1 15,6-1-5-15,0 0 4 16,6 0 2-16,18-3 10 16,-3-2-9-16,0-3 2 15,-12-2-2-15,-5 0 28 16,-4-5 21-16,0-4-48 15,0-5 22-15,0-2-17 16,0-1-8-16,0 0 2 16,0 3-1-16,3 3-6 15,1 5 4-15,4 4-10 0,0 2-29 16,9 0-30 0,7 9 65-16,4 6 0 0,4 2 6 15,3-1-6-15,-2 0 11 16,-9-2-10-16,-10-3-2 15,-10-5-5-15,-4-4-4 16,0-2 10-16,0 0 23 16,0 0 6-16,3 0-17 15,6-2 13-15,8-8-25 16,12-6-17-16,9 1-39 16,5-2 18-16,-3 3-9 15,-2 2 33-15,-5 5 2 0,-12 5 12 16,-1 2 23-1,-3 0-8-15,0 6 21 0,4 6-12 16,3 3 4-16,3-1-4 16,3 1 7-16,3-2-9 15,-5-4-8-15,-10-3 0 16,-9-3 0-16,-3-3-14 16,-6 0-13-16,0 0-34 15,0 0-5-15,-31-3-151 16</inkml:trace>
  <inkml:trace contextRef="#ctx0" brushRef="#br0" timeOffset="79063.68">21652 10193 186 0,'0'0'0'0,"0"0"-31"15,0 0 31-15,200 3 0 16,-99 3-14-16,8-1-127 16</inkml:trace>
  <inkml:trace contextRef="#ctx0" brushRef="#br0" timeOffset="79450.18">23164 10182 239 0,'0'0'18'0,"0"0"31"16,0 0 0-16,0 0-30 15,0 0-9-15,0 0 2 16,-170-6 2-16,127 8 0 16,5 5-6-16,19 1-8 15,6 1 0-15,13 1-17 16,0 0-11-16,18 1-17 15,23 2 17-15,9 1-9 16,11 1 14-16,8 1 7 16,-2-2 16-16,-4-1 31 15,-17-3 33-15,-21-5 10 16,-19-2-55-16,-6-1-19 16,0 0-5-16,-30-2 5 0,-12 0 14 15,-5 0 9-15,-4 0-23 16,8 0-74-16,13-9-53 15,9-1-130-15</inkml:trace>
  <inkml:trace contextRef="#ctx0" brushRef="#br0" timeOffset="79831.97">23569 9997 279 0,'0'0'6'0,"0"0"-4"16,0 0 29-16,3 53 27 16,6-26-26-16,-1 3-19 15,-4-2-2-15,0 1-8 16,-2-3 4-16,1-4-3 16,-3-5-4-16,1-7 0 15,-1-3-14-15,0-7 2 16,6 0 12-16,0 0 10 15,12 0-10-15,9-7-48 16,4-5 43-16,5 3-66 16,-6 1 17-16,-2 4 15 15,-9 4 19-15,-4 0 20 16,2 1 10-16,-5 10 1 0,0 0 12 16,-2 0-2-16,2 2-13 15,6-1 8-15,-2 0-12 16,5-4 4-16,0-1 7 15,-5-5-15-15,1-2-11 16,-8 0-30-16,-5-6 17 16</inkml:trace>
  <inkml:trace contextRef="#ctx0" brushRef="#br0" timeOffset="80000">23819 10075 220 0,'0'0'15'15,"0"0"38"-15,0 0-23 16,0 0-30-16,0 0-12 16,0 0-84-16,143 1-107 15</inkml:trace>
  <inkml:trace contextRef="#ctx0" brushRef="#br0" timeOffset="80413.05">24237 10031 0 0,'0'0'73'0,"34"53"-2"0,-11-15-9 16,-2 2-35-16,1 8-13 15,-14 3 6-15,-8 2-19 16,0 0-2-16,-32-6-34 15,-19-11-15-15,-2-10 9 16,11-9 41-16,12-8 0 16,11-8 27-16,1-1 41 15,4-6-8-15,-5-10-36 16,10-4-8-16,9-2 0 16,0-4 4-16,9-3-20 15,29-3-1-15,6-4 1 0,7 2 7 16,-6 5-7-1,-1 8 0-15,-8 10 7 0,-9 3-7 16,-4 8-4-16,6 0 4 16,1 0 16-16,-8 6 15 15,-2 4-9-15,-11 4-13 16,-9 0-3-16,0 0-5 16,-13 0 0-16,-21-2 0 15,-10 1-1-15,-11-2-13 16,-5-4-117-16,-1-5-129 15</inkml:trace>
  <inkml:trace contextRef="#ctx0" brushRef="#br0" timeOffset="82871.18">14955 15847 91 0,'0'0'10'0,"0"0"7"15,0 0 31-15,-154-22-1 0,115 22-16 16,2 11 11-1,3 3-4-15,-2 2-7 0,6 2-10 16,5 2-1-16,12-1-6 16,9-5-11-16,4-1 6 15,0-7-8-15,13-1-1 16,12-5-10-16,8 0 10 16,10-2 9-16,2-7-9 15,1-4 7-15,-12 4-7 16,-7 1 0-16,-9 7-21 15,-3 1 9-15,-3 6-1 16,1 16-1-16,-1 9 14 16,0 11 15-16,6 6 11 15,2 4 1-15,5 0-17 16,-6-4 4-16,-14-4-12 0,-5-6 5 16,-13-8 12-16,-19-4 11 15,-2-9 2-15,8-5 25 16,7-8-16-16,4-4 17 15,0-3-7-15,9-13-16 16,6-7-35-16,0-6-17 16,27-5-32-16,15-8-13 15,13-1-71-15,12-1-28 16,16 3 16-16</inkml:trace>
  <inkml:trace contextRef="#ctx0" brushRef="#br0" timeOffset="83240.64">15738 15940 109 0,'0'0'99'0,"0"0"-34"16,0 0 49-16,0 0-45 16,0 0-23-16,-128-40-28 15,72 44 11-15,1 9-8 16,5 1-12-16,8 0 7 16,12-1 0-16,6-2-6 15,15-1-10-15,9-1 1 16,0 1-7-16,21-2 6 15,28-4-15-15,14-2-1 16,1-2-21-16,0-5 11 16,-10-9 0-16,-9-1 24 15,-8-4-10-15,-10 2 0 0,-11 2 7 16,-4 5 3 0,-10 4-3-16,1 6-4 0,-3 0 9 15,0 0-16-15,0 3 12 16,0 8 4-16,-9 4 6 15,9 0 15-15,0 2-8 16,4 0-3-16,18 0-10 16,11-1-19-16,1-6-44 15,7-4-135-15,-7-4 27 16</inkml:trace>
  <inkml:trace contextRef="#ctx0" brushRef="#br0" timeOffset="83920.49">16067 15978 48 0,'0'0'8'0,"0"0"9"15,0 0 33-15,0 0 20 0,0 0-43 16,0 0-27-16,75-34 23 16,-65 44 4-16,6 2 3 15,0 1 0-15,5 3-5 16,-2-1-15-16,1-2 1 16,-7-4-4-16,-5-3-7 15,-5-3-5-15,-3-1 5 16,0-2 6-16,0 0 52 15,0 0 18-15,0-9-35 16,6-2-23-16,10-2-18 16,6-2-4-16,2 6-33 15,-3-1 2-15,4 6 6 16,1 4 12-16,1 0 17 0,7 3 3 16,-3 8-3-16,4 5 0 15,-5-1 0-15,-4 0 0 16,-5-2 5-16,-12-5-5 15,-6-5-20-15,-3 0 12 16,0-3-5-16,0 0 13 16,0 0 2-16,0-3 42 15,0-8-9-15,0-3-20 16,21-1-15-16,9-1-18 16,-1 2-7-16,1 0 0 0,-2 8 11 15,-6 1 1 1,-5 5 13-16,3 0 18 0,-2 0-13 15,3 5 5-15,8 2-6 16,7 6 14-16,10-4-9 16,5 3-5-16,4-4 6 15,2-3-9-15,-3-5-2 16,-3 0-11-16,-8 0 9 16,-7-8 0-16,-2-4-2 15,-9-2-3-15,-4-6 0 16,-12 1 1-16,-4-3 6 15,-5 5-14-15,0 0 11 16,0 6-15-16,-8 8 17 16,-10 3-6-16,-4 0 8 15,-1 3 0-15,4 11 39 16,4 6-17-16,11 2 14 16,4-2-24-16,4 2 0 0,30 0 2 15,13-5-11-15,5 0-3 16,-10-6-12-16,-9-5-74 15,-16-6-108-15</inkml:trace>
  <inkml:trace contextRef="#ctx0" brushRef="#br0" timeOffset="85278.91">16023 15187 113 0,'0'0'19'0,"0"0"-15"16,0 0 9-16,0 0 18 15,-151 20-14-15,109-11 3 16,-5 5 6-16,-6 0 11 16,-9 1-3-16,-10 5-11 15,-3 3 3-15,-12 0-4 16,-7 6-12-16,-7 0 8 16,0 3-8-16,-9 3 3 15,-5 2-4-15,-13 2-4 0,-2 4-5 16,0-1 0-1,5 1 8-15,0 4-8 0,6-3 0 16,4-3 2-16,9-3 1 16,10-3 1-16,12 0-3 15,9 1 4-15,7-4 3 16,7-2-8-16,6-2-3 16,9 0 3-16,-1-1 0 15,7-3 4-15,9 0-4 16,7-2 0-16,11-5-1 15,8 0-7-15,5-2 0 16,0-3-23-16,0 2 12 16,14 3 14-16,-2 0-16 15,-3 0 20-15,-2 5-17 0,-3-2 0 16,-2 4 13-16,-2 0 2 16,11 2 3-16,2-1 6 15,7-1 22-15,19 1-9 16,13-4 16-16,17 5-1 15,18-2 13-15,17 1-16 16,15 2-7-16,17 1 8 16,17 3-4-16,12-1-11 15,16 4-2-15,10 0-15 16,7 2 3-16,3-2 8 16,5 0-6-16,7 0 2 15,8-1-3-15,1-1 7 16,-9-6-9-16,-9 2-1 0,-16-4-1 15,-26-1-2-15,-22-6 2 16,-23 0 0-16,-34-9-9 16,-23-2 9-16,-20-5-4 15,-13-1-14-15,-15 0 10 16,-11-7-12-16,-1-7 16 16,-9-7-96-16,-22-8-132 15</inkml:trace>
  <inkml:trace contextRef="#ctx0" brushRef="#br0" timeOffset="86470.57">16278 15020 132 0,'0'0'54'16,"0"0"-22"-16,0 0 65 15,0 0-35-15,0 0-42 16,0 0-11-16,45-6 4 16,-12 10-8-16,6 9 1 15,14 3 1-15,10 5 16 16,14 2-18-16,17 9-4 16,16 4 14-16,8 4-8 0,7 6-4 15,5 5 0 1,8 3-3-16,7 3 0 0,5-1 2 15,-8-1-2-15,-12-2-3 16,-13 1-24-16,-15-1 15 16,-20-6 7-16,-14-2 2 15,-15-5-2-15,-13-5-6 16,-3-1 11-16,-4-5 3 16,-2 1-2-16,6-5 10 15,4 1-4-15,0-5 8 16,0-2-6-16,2-3-3 15,-1-2-6-15,-5 0 18 16,-2-5-15-16,-3 1-1 16,-5-4-2-16,-3 0 0 0,-7-1 0 15,-4-1 1-15,-6 1-1 16,-3-3-3-16,-4 1 0 16,0 2-8-16,0-2-9 15,0 2 11-15,-16 2 9 16,-12 1 1-16,-10 3 1 15,-8 2-4-15,-9 3 4 16,-4 1 11-16,-7 4-9 16,2 2-8-16,-6 1 10 15,-2 3-5-15,-7 6 3 16,-10 3-4-16,-6 4 6 16,-9 3-4-16,0-1-2 15,-10 1-3-15,1-4 3 0,-8-1 7 16,-8-2-7-1,-6-4-1-15,-8-1 1 0,-8-4 2 16,1-4-2-16,8 0 1 16,20-4 0-16,22-2 0 15,18-1 22-15,19-5 0 16,17-1-20-16,11-1 0 16,15-2 3-16,9-2 18 15,9-5-16-15,2 0-7 16,0 0 11-16,0 0-7 15,0 0-5-15,0 0-10 16,0 0-15-16,0 0-32 16,0-5-86-16</inkml:trace>
  <inkml:trace contextRef="#ctx0" brushRef="#br0" timeOffset="87693.29">16232 14444 26 0,'0'0'40'15,"0"0"-1"-15,0 0 5 16,0 0-2-16,0 0-2 15,0 0-11-15,0 0-12 16,0-19 31-16,0 19-30 16,0-3 7-16,0 3 4 15,0-2-25-15,0 2-2 16,0-2 1-16,0 2-2 16,0-1 6-16,0 1-1 0,0 0 6 15,0 0-5 1,0 0-7-16,0 0-5 0,0 0 4 15,0 10-6-15,0 10 2 16,0 8 4-16,-5 6 2 16,-4 2 5-16,-3 6 8 15,0 3-2-15,2-1-4 16,-2-1-1-16,0-2-2 16,0-7 2-16,6-6-1 15,3-6-6-15,0-5 1 16,3-6 8-16,0-1 0 15,0-6 5-15,0-2-2 16,0 1-9-16,0-2 2 16,0 4-5-16,0 0 17 0,0 2-17 15,0 2 5-15,0 1 3 16,0-2-3-16,0-2-2 16,0-3 0-16,0 2-3 15,0-2-8-15,0 0 8 16,-1 0 0-16,-7 0-18 15,-10 4-50-15,-10 1-47 16,-6-1-155-16</inkml:trace>
  <inkml:trace contextRef="#ctx0" brushRef="#br0" timeOffset="88899.64">16646 14173 142 0,'0'0'34'0,"0"0"9"15,0 0 19-15,0 0-47 16,0 0-4-16,0 51 31 15,0-20-3-15,0 3-8 16,-1-2-26-16,-9-3 4 16,7 0-2-16,-8-4 1 15,3-7-8-15,4-3 7 16,0-8-6-16,2-3 1 16,2-4 1-16,-8 0 4 15,4-1 30-15,-3-16-13 0,-4-9-13 16,1-7-10-1,5-5-1-15,5-6 10 0,0-4-10 16,15 0 0-16,21 5 0 16,1 13-6-16,1 8-7 15,2 10-1-15,2 5-9 16,6 7 16-16,2 0 6 16,-4 0 1-16,-9 0 8 15,-8 10-8-15,-18 2-6 16,-11 4 2-16,0 1-12 15,-11 8 16-15,-29 1 7 16,-7 1-4-16,-6-5-3 0,-1-3-1 16,5-4-5-1,4-6 2-15,14-2 1 0,9-4 1 16,16 0-1-16,6-1-3 16,0 3-12-16,13 2-2 15,27 2-13-15,14 2 31 16,6 3-5-16,7 3 9 15,-5-1-2-15,-4 1 3 16,-7-1 24-16,-12-2-4 16,-15 1 3-16,-8-1-15 15,-12-4-11-15,-4-1-6 16,0-3 5-16,-11 0-2 16,-24-1-17-16,-11-5-39 0,-3 0-76 15</inkml:trace>
  <inkml:trace contextRef="#ctx0" brushRef="#br0" timeOffset="89200.89">16412 14096 208 0,'0'0'60'0,"0"0"-23"16,0 0-33-16,0 0 12 16,0 0-16-16,-4 51 24 0,-9-16 16 15,0 4-29-15,-4 3 11 16,0-3-11-16,-4 0-10 16,0-5 10-16,2-6-2 15,6-6-13-15,7-8 8 16,6-6 0-16,0-5-1 15,0-3-3-15,0 0-2 16,0 0-12-16,0-14-8 16,0-9-81-16,6-7-119 15</inkml:trace>
  <inkml:trace contextRef="#ctx0" brushRef="#br0" timeOffset="89861.03">16433 14021 192 0,'0'0'18'16,"0"0"10"-16,162-26 9 0,-66 18-10 16,19 2-2-16,15 0 7 15,11-1-20-15,4 3 34 16,-9 0-39-16,-5 2 4 16,-25-1-11-16,-23 3 1 15,-23 0-1-15,-23 0-1 16,-13 0-4-16,-13 0 1 15,-4 0-15-15,5 5 8 16,-1 2 11-16,5 3 0 0,-2 2 0 16,5 5-4-1,-4 5 1-15,0 3 3 0,-4 9 9 16,-3 5-9-16,-8 11-1 16,0 6 1-16,0 6-1 15,-8 3 5-15,0-2-3 16,0-6 4-16,-1-7-4 15,9-11-1-15,-1-9 3 16,-3-10-3-16,4-8 0 16,-4-4 0-16,-5-1-8 15,-12-7-20-15,-7 3 19 16,-10 0 9-16,-9-2 4 16,-7-1 2-16,-13 0-3 15,-10 0 7-15,-11 0-1 16,-18-5-4-16,-11-2-4 0,-6-1-2 15,-11-3 2-15,-1 3-1 16,-5 2 5-16,4 0-5 16,4 4 0-16,18-1 12 15,7 2-10-15,14-2 2 16,16 0-1-16,26-2 0 16,18 0 32-16,12-2-4 15,15-3 9-15,6-2 18 16,0-5-5-16,14-2-42 15,6-2 9-15,-3 3-7 16,-4 0-4-16,-8 2-5 16,-3 6-4-16,2 4-3 0,-4 3-15 15,0 3-54-15,0 0-92 16,-19 0-246-16</inkml:trace>
  <inkml:trace contextRef="#ctx0" brushRef="#br0" timeOffset="90913.32">10983 16358 155 0,'0'0'108'15,"0"0"-71"-15,0 0-5 16,0 0 39-16,0 0-22 16,0 0-19-16,-10 0 9 15,31 3-20-15,14-1 11 16,26 2 15-16,22 1-9 16,27 1-9-16,25 1-4 15,28-1-15-15,22 0-6 16,13-1 9-16,-5-1-10 0,-21-1-2 15,-29-3 5-15,-39 0-6 16,-30 0 2-16,-32 0-15 16,-25 0 8-16,-10 0-7 15,-7 0 14-15,0 0 8 16,2 0 12-16,-2 0-13 16,5 0-7-16,6 0-4 15,-5 0-38-15,2 0-49 16,-8-1-104-16,-10-5-195 15</inkml:trace>
  <inkml:trace contextRef="#ctx0" brushRef="#br0" timeOffset="91511.45">10765 15981 87 0,'0'0'44'0,"0"0"30"16,0 0 6-16,0 0-22 15,0 0-10-15,0 0-11 16,11-15-11-16,-9 12-10 15,3 3-6-15,-5 0-9 16,6 0-1-16,-3 7-8 16,-3 15 7-16,4 8 1 0,-4 12 24 15,0 7-1-15,-4 8-11 16,-12 5-3-16,-4 6-7 16,-5 1 8-16,-4-2-1 15,7-6-8-15,-6-7 0 16,4-10 1-16,-2-3 3 15,-4-7-3-15,4-8-2 16,1-6 1-16,9-6-1 16,2-8 0-16,6-1-1 15,0-5-33-15,-6 0-69 16,0-5-8-16,4-12-114 16</inkml:trace>
  <inkml:trace contextRef="#ctx0" brushRef="#br0" timeOffset="92608.02">10810 15919 98 0,'0'0'107'16,"0"0"-80"-16,0 0 16 15,0 0 6-15,0 0-24 16,0 0-19-16,-9-11 11 15,-14 7-15-15,-13 0 0 16,-10 1-2-16,-16 0 5 16,-14 3-1-16,-11 0-2 15,-8-3 0-15,-7 3 9 16,-12 0-2-16,-9-3 6 16,-5 3 7-16,-2 0-20 15,2 0 0-15,3 0 6 16,4 3-8-16,9 0 1 0,9 0 1 15,12 3 5-15,7-1-6 16,8 1 15-16,-6 3-10 16,6-2 5-16,-1 3-2 15,7-3-6-15,10 1-3 16,15-1 7-16,11 0-7 16,13-1 7-16,9 2-4 15,5 1 10-15,7 2-13 16,0 3 1-16,1 7 21 15,27 3 5-15,2 5-5 16,0 3-16-16,-2 0-4 16,-2 7 5-16,-5 4 4 0,3 3-10 15,-7 7 22-15,-5 2-19 16,-7 2 4-16,-2-1-4 16,-3-3-4-16,0 0 0 15,0-5 2-15,0-4-2 16,0-5 5-16,-3-6-5 15,0-4 1-15,3-7 4 16,-2-5-4-16,2-4-1 16,0-2-6-16,0-5 4 15,0 0 2-15,17-1 0 16,4-2-1-16,14-3 2 16,9 2-1-16,11-1 1 15,6 1 10-15,5-1-11 16,2 1 0-16,8-2-12 15,4 3 10-15,6-3-2 0,17 0 2 16,-2 0-5-16,8 0 4 16,2-3-3-16,-9-3 6 15,-3-1 10-15,-11 0-6 16,-15 2-4-16,-10 0-5 16,-14 2 5-16,-12 0 1 15,-7 2-1-15,-2-1 0 16,2 1 1-16,3 1 1 15,1-2 1-15,2 2-3 16,-14 0 0-16,-5 0-3 0,-12 0 3 16,-1 0 0-1,-4 0 3-15,0-3-3 0,0-1 0 16,0 0 4-16,0 0 2 16,0 0-6-16,0-1-1 15,4 2-8-15,7 0 9 16,-4-1 4-16,4 1 2 15,-8 1 3-15,1 0-9 16,1 2-4-16,-4 0-38 16,6 0-55-16,-1-3-69 15,1 0-62-15</inkml:trace>
  <inkml:trace contextRef="#ctx0" brushRef="#br0" timeOffset="101905.32">21858 14321 174 0,'0'0'12'0,"0"0"-9"16,0 0 12-16,0 0-3 15,-24 54 0-15,24-31 17 16,6 7-3-16,3 10 43 15,0 4-32-15,-5 9 1 16,-4 2-7-16,0 4-4 16,0-1-14-16,0-2-2 0,0-8-11 15,0-2 11 1,-4-10-11-16,4-4 1 0,0-10-1 16,0-5 0-16,0-10-28 15,0-4-28-15,12-3-58 16,1-3-91-16</inkml:trace>
  <inkml:trace contextRef="#ctx0" brushRef="#br0" timeOffset="103016.57">21804 14333 149 0,'0'0'15'16,"0"0"-5"-16,176-11-2 16,-65 7 33-16,24 0 9 15,23 0 10-15,17-4 7 16,11 2-32-16,13 0-23 15,7 0 10-15,-5 1-19 16,-1 1-3-16,-15 1 0 0,-17 1 1 16,-22 1-1-1,-25 1-1-15,-28 0-2 0,-23 0-13 16,-15 0 8-16,-10 1-21 16,-3-1 13-16,-5 2 14 15,-12-2 0-15,-11 3 2 16,-1 1 0-16,-5 1-7 15,-1 2-11-15,3 3 0 16,5 5 12-16,-2 2 12 16,4 2-6-16,4 5 2 15,-4 4 5-15,3 4-4 16,-7 4 3-16,-12 8-6 16,-1 3 0-16,0 6 1 0,-21 1 3 15,-8 1 10 1,3-2-1-16,0-2-1 0,3-3-4 15,11-4-5-15,5-3 7 16,0-6 12-16,7-5-22 16,-4-6 1-16,-2-6-4 15,3-5 3-15,-5-7-15 16,4-1 13-16,4-3 0 16,-5-2 0-16,5 0-1 15,-7 0-3-15,-2 0 1 16,-12 0 5-16,-1 0 0 15,-7-2 0-15,-8-3 12 16,-2 0-12-16,-11 4-10 16,-11-2 10-16,-10 2 4 0,-11 1 15 15,-5 0-19-15,-12 0 0 16,-3 0-10-16,-11 0 10 16,-12 0 9-16,-5 0-5 15,-3 0 28-15,-1-2-20 16,4 1 3-16,-7-3 6 15,-1 2-21-15,8 1 24 16,0-2-21-16,13 1-3 16,8 0 4-16,5 0-4 15,12 1 8-15,7 0-13 16,11 1 5-16,15 0 0 16,10 0 10-16,10 0-10 0,2 0-3 15,7 0-1-15,9 0 8 16,4 0-1-1,4 0-3-15,6 0-5 0,3 0 4 16,4 0 1-16,0 0-4 16,0 0-7-16,0 0 10 15,0 1 1-15,0 2 2 16,0-2 3-16,0 2-4 16,0-2 2-16,-1 1 0 15,1-1 4-15,-3-1-4 16,3 1-1-16,0-1 6 15,0 0 4-15,0 0 11 16,0 0 6-16,0 0-15 0,0 0-13 16,0 0 5-1,0 0-4-15,0 0-2 0,0 0-21 16,0 0-50-16,-5 0-67 16,4 0-188-16</inkml:trace>
  <inkml:trace contextRef="#ctx0" brushRef="#br0" timeOffset="104102.91">22878 15124 154 0,'0'0'21'0,"0"0"-11"0,0 0 34 15,0 0 22-15,0 0-15 16,0 0-12-16,16-9 0 15,-16 9-3-15,0 0-13 16,0 0-7-16,0 5-16 16,0 15 1-16,0 12-1 15,0 9 7-15,0 9 13 16,0 3-12-16,0-3-5 16,0-3 0-16,-4-2-2 15,-5-9 1-15,-2-6 2 16,-1-4-4-16,-1-7 4 15,8-6-3-15,1-4 0 16,1-2 0-16,3-1-1 16,-5-1-19-16,0 2-107 15,-7-3-95-15</inkml:trace>
  <inkml:trace contextRef="#ctx0" brushRef="#br0" timeOffset="105167.61">19932 15993 101 0,'0'0'60'0,"0"0"-42"16,0 0 22-16,0 0 33 16,0 0-28-16,0 0-20 0,0 0 3 15,6 0 11-15,-6 0-15 16,0 0-16-16,0 17 0 15,0 11 11-15,-4 15 22 16,-4 7-9-16,4 6-20 16,4-3 1-16,0 0-9 15,0-7 7-15,-2-3-9 16,-1-13 3-16,-1-6-5 16,3-10 0-16,1-8 0 15,0-3 2-15,0-1-2 16,0-2-14-16,0 0-44 15,0-9-47-15,8-7-148 16</inkml:trace>
  <inkml:trace contextRef="#ctx0" brushRef="#br0" timeOffset="106518.43">19536 16062 22 0,'0'0'34'16,"0"0"-10"-16,0 0 8 16,0 0 28-16,0 0-2 15,0 0-8-15,-42 3-4 16,42-3 2-16,0 0-14 16,0 0-34-16,21 0-6 0,17 0 6 15,15 0 1-15,8 0 18 16,18-1-7-16,13-2 0 15,17 1-9-15,16 2 13 16,5 0-6-16,3 0 21 16,-3 0-16-16,-15 0-8 15,-4 0 11-15,-15-1-18 16,-17-1-8-16,-16 0 8 16,-13-1-7-16,-12 0 5 15,-6-1-1-15,-5 1 3 16,-3 0-5-16,-6-1 5 15,1 2-1-15,-5 1 3 16,-2-1-2-16,4 2 0 16,-3 0-11-16,4 0 11 15,-4 0 3-15,2 0-3 0,-1 0-2 16,-5 0-10-16,-2 9 3 16,-7 9-14-16,0 8 23 15,0 12 5-15,-20 10 16 16,3 6-17-16,-4 0 1 15,9 0 17-15,-4 2-15 16,4-4 6-16,3-3-11 16,-1-5-2-16,-1-5-1 15,2-9 0-15,-3-3 2 16,6-6 4-16,0-6-5 16,1-5 0-16,4-6 0 0,1-1 3 15,-4-3-3 1,4 0 0-16,-5 0-1 0,-3 2-1 15,-3-2-10-15,-7 0 5 16,-6 0-5-16,-1 0 11 16,-5 0-11-16,-9-3 8 15,-9 1 4-15,-16 2-2 16,-7 0 1-16,-11 0 1 16,-4 5 3-16,-9 3-3 15,3-2 3-15,-8 0-3 16,0-2 0-16,-3 2 10 15,3-5 1-15,3 2-9 16,12 0 9-16,13-3 11 16,10 4-11-16,8-1-5 0,11 0 7 15,9-1-9-15,11 0-4 16,8-2 0-16,11 0 4 16,1 0-3-16,3 0 6 15,0 0-1-15,-3 0-6 16,0-7 0-16,1-3 0 15,1 3 4-15,1-3 1 16,0 1-5-16,0-5-26 16,0 0 8-16,0-2-7 15,0-1-15-15,0-5 9 16,1-4-46-16,-1-1 36 16,0-2-29-16,2 1-40 0,-2-4-13 15</inkml:trace>
  <inkml:trace contextRef="#ctx0" brushRef="#br0" timeOffset="107156.66">19738 16270 66 0,'0'0'139'16,"0"0"-112"-16,0 0 35 15,0 0 46-15,0 0-12 16,0 0-66-16,41-4-20 16,1-3 4-16,20-2-1 0,22-1-6 15,20-1-4-15,14-2 14 16,-2 1 1-16,2 2-15 16,-12 1-6-16,-8 3-12 15,-13 1-52-15,-17 1-28 16,-10 1-12-16,-13-2-96 15</inkml:trace>
  <inkml:trace contextRef="#ctx0" brushRef="#br0" timeOffset="107723.98">23949 16215 375 0,'0'0'26'0,"0"0"-12"16,0 0-14-16,214-11 40 0,-102 6-16 15,27 1 25-15,17 0-2 16,12 0-16-16,1-2-7 15,-23 2-1-15,-37 1-19 16,-38 1-4-16,-33 2-65 16,-31 0 9-16,-7 0-67 15,-31 0-84-15,-33 0 108 16</inkml:trace>
  <inkml:trace contextRef="#ctx0" brushRef="#br0" timeOffset="108362.93">23745 16201 29 0,'0'0'24'0,"0"0"84"16,-52 55-34-16,25-21 0 15,0 8-19-15,-6 9-17 16,-1 4-18-16,2 1-7 16,3-1-13-16,2-6 0 15,2-2 7-15,-1-7-2 0,3-4-5 16,9-5 0 0,3-4 3-16,11-8-3 0,0-6 5 15,12-4-5-15,26-4 0 16,12-2 6-16,16 1 16 15,14-4-11-15,17 0-11 16,17 0 2-16,10 0 2 16,4 0 1-16,2 0 3 15,2 0-8-15,-12 0 5 16,-11 0 1-16,-11 0 1 16,-14 0-7-16,-15 0-18 15,-16 0 12-15,-22 0-12 16,-7 0 14-16,-14-4-1 15,-6 1 3-15,-4 0 4 16,4 0 5-16,-1 0 2 0,0-2-6 16,3-1 0-1,-2-1-3-15,5-5-6 0,-1 0 2 16,1-7-6-16,-5-5 10 16,3-5 11-16,2-7-11 15,1-4 13-15,3-5-4 16,-6-1 12-16,-4-3-21 15,-3 1 0-15,0 4 4 16,0 8 12-16,-4 11-4 16,-8 8 8-16,5 4 9 15,1 5-25-15,6 3-4 16,-4 1-19-16,-5-1-36 0,-11 0-89 16</inkml:trace>
  <inkml:trace contextRef="#ctx0" brushRef="#br0" timeOffset="109316.17">24231 16428 120 0,'0'0'24'0,"0"0"50"16,0 51 0-16,0-26-27 16,-7 3-16-16,4 2-3 15,-5-1-6-15,0-2-10 16,3-2-7-16,-4-7 0 16,1-3-1-16,4-8-2 0,-1 0 20 15,2-7 3-15,3 2-11 16,0-2 4-16,0 0-5 15,0 0 44-15,-3 0-11 16,-2-9-30-16,0-4 0 16,5-4-16-16,0-4-2 15,0-4 1-15,9-4-5 16,24-5 0-16,9-6-24 16,10-5 28-16,-1 5-18 15,1 6 18-15,-9 7-1 16,-7 14-4-16,-6 5-7 15,4 6-15-15,-1-1 17 16,-1 3 10-16,3 0 2 0,-2 5 0 16,0 5 7-1,-8 4-7-15,-12 5-7 0,-13 3-10 16,0-2 1-16,-37 1 16 16,-9-2 8-16,-9-1-3 15,-1-4 2-15,-2-2-5 16,6-4 12-16,1-2-7 15,5-1-5-15,15-2 0 16,2-1-1-16,10-2 0 16,6 0-1-16,5 0-1 15,7 0-1-15,1 0-2 16,0 1 4-16,0 0-2 16,0 4-17-16,0 3 16 0,1 3-1 15,12 3 8-15,5 3-2 16,0 3 6-16,2-1 18 15,2-2-21-15,0-2 26 16,2-3-12-16,-3-3 21 16,3-3-21-16,-3-1 8 15,0-5 37-15,4 0-15 16,-1 0-3-16,4 0-4 16,1 0-42-16,-9-3-8 15,-7-2-5-15,-9 0-57 16,-4 1-44-16,-20 1-43 15,-30-1-263-15</inkml:trace>
  <inkml:trace contextRef="#ctx0" brushRef="#br0" timeOffset="109993.29">21294 16406 143 0,'0'0'71'0,"0"0"-55"16,0 0 42-16,0 0-16 15,0 0-13-15,0 0 1 16,-6 0 23-16,6 0-16 16,0 0 10-16,6 0-22 15,30 3-22-15,24 0 30 16,23 1-2-16,26-4 10 0,30 0-13 16,19 0 7-1,16 0-25-15,2 0 3 0,-19-4-1 16,-25 0-4-16,-31 1-8 15,-37 3-21-15,-32-1 11 16,-19-1 3-16,-13 2-5 16,0 0-14-16,-13-3 25 15,-15 1 1-15,3 0-18 16,-5 2-45-16,3 0-45 16,-6 0-160-16</inkml:trace>
  <inkml:trace contextRef="#ctx0" brushRef="#br0" timeOffset="110553.19">22256 16370 226 0,'0'0'67'16,"0"0"-51"-16,121-53-4 15,-75 33 18-15,5-6-30 16,2-1-6-16,2-2-2 16,6-4 8-16,1 2 5 0,2-1-5 15,-5 3-3-15,-4 1-22 16,-5 4-21-16,-13 8 19 15,-8 4-7-15,-11 7 20 16,-9 3 14-16,-2-1 0 16,-4 3 4-16,-1 0 18 15,-2 0-10-15,0 0 13 16,0 0-8-16,0 0-17 16,0 0-19-16,-18 15 19 15,-15 4 15-15,-16 6-2 16,-14 6 12-16,-13 0-13 15,-12 5 0-15,-12 1-4 16,0 2-5-16,0 1 6 0,-1-2 0 16,8-4-6-1,13-4-3-15,19-6 0 0,19-7 13 16,18-5-13-16,10-7 1 16,10-2-2-16,3-1 1 15,-2 1-1-15,3-3-70 16,0 0-52-16</inkml:trace>
  <inkml:trace contextRef="#ctx0" brushRef="#br0" timeOffset="110833.28">22006 16450 164 0,'0'0'59'0,"0"0"-43"15,0 0 33-15,-6 47-10 16,16-24-24-16,27 2-13 16,17 4 56-16,12 1-50 15,13 2 32-15,6-3 2 16,-2 2-10-16,-9-8-17 16,-14 2-12-16,-9-7-3 15,-22-8 0-15,-14-3-1 16,-10-4 0-16,-5-3 2 15,0 0 4-15,0 0 9 0,0 0-12 16,0 0-2 0,0 0-10-16,-5 0-82 0,-10-10-57 15</inkml:trace>
  <inkml:trace contextRef="#ctx0" brushRef="#br0" timeOffset="111439.19">23081 16012 43 0,'0'0'31'15,"0"0"-17"-15,0 0 47 16,0 0-6-16,0 0-31 16,60 63 10-16,-54-40 2 15,-6 2 2-15,0 9-8 16,0 3-8-16,0 1 4 15,0 1 2-15,0 0-10 16,0-3-10-16,10-2 4 16,3-2-11-16,-4-5 0 0,-1-7-1 15,-6-7 0-15,-2-8-3 16,0-2-11-16,0 1 3 16,0 1 0-16,-10 0 11 15,-7 1-1-15,0 2 1 16,-11 4 5-16,-5 5 1 15,-6 3-6-15,-6 4 5 16,-1 2-2-16,0 1 4 16,4-2-3-16,1-1 2 15,5-1-6-15,6-6 0 16,2-4-2-16,-1-2-4 16,10-5 6-16,4-1 36 15,4-1 3-15,3-3-9 0,3 1-29 16,-2-2 9-16,1 0-10 15,-1 0-7-15,2 0-3 16,5-10-54-16,0-5-143 16</inkml:trace>
  <inkml:trace contextRef="#ctx0" brushRef="#br0" timeOffset="111827.28">23283 16503 167 0,'0'0'68'0,"0"0"-66"16,0 0 2-16,0 0 21 15,143-2-11-15,-72-2 6 16,4-2 46-16,6 1 8 16,-3-2 17-16,-5 0-53 0,-10 0-24 15,-18 4-12-15,-15 0-4 16,-14 3-2-1,-12-1 2-15,-4 1-8 0,0-2-10 16,0 1-11-16,0-4-40 16,-17 0-53-16,-13-4-49 15</inkml:trace>
  <inkml:trace contextRef="#ctx0" brushRef="#br0" timeOffset="113196.13">22881 15608 4 0,'0'0'20'16,"0"0"16"-16,0 0 5 16,0 0-31-16,0 0 28 0,0 0-5 15,0-3 1-15,0 3-8 16,0 0-11-16,0-1 1 15,0 1-13-15,0-1 13 16,0-1-16-16,2-1 2 16,-2 1-2-16,0 1 18 15,0 1-7-15,0 0 9 16,0 0 0-16,0 0-1 16,0 0-5-16,0 0-3 15,0 0-9-15,0 0 2 16,0 0-4-16,0 0-3 15,0 0 3-15,0 0-2 16,0 8 2-16,-8 5 5 0,-5 5 14 16,-5 10-6-1,-1 3-2-15,0 3 3 0,-1 1-6 16,-1-2-8-16,9-1 3 16,3-6-3-16,-4 0 0 15,1-4 8-15,1 0-3 16,-2-1 7-16,1-3-5 15,-2-1-1-15,2 2-6 16,3-2 5-16,-4-3-8 16,2 2 6-16,5-3 4 15,-2-1 0-15,0-1 9 16,4-1-12-16,-1-2 6 0,1-1-1 16,2 0-3-16,0 0-2 15,2-1-1-15,0-3-1 16,0 1 5-16,0-4-5 15,0 1-4-15,0-1 5 16,0 0-2-16,0 0 14 16,0 0-11-16,0 0-3 15,0 0 8-15,0 0-2 16,0 0-4-16,0 0 3 16,0 0-5-16,0 0 12 15,0 0-9-15,0 0 7 16,0 0-7-16,0 0 0 15,0 0-4-15,0 0-12 16,0 0 3-16,0 0-2 16,0 0 6-16,0 0 5 0,0 0 9 15,0 0-6 1,0 0 3-16,0 0 9 0,0 0-14 16,0 0-1-16,0 0 0 15,0 0-1-15,0 0-34 16,0 0-19-16,0 0-33 15,-11 0-47-15,-6 0-159 16</inkml:trace>
  <inkml:trace contextRef="#ctx0" brushRef="#br0" timeOffset="120127.45">22725 14559 26 0,'0'0'23'16,"0"0"2"-16,0 0-17 15,0 0 28-15,-148-9-9 16,128 9-4-16,7 0-2 16,6 5-12-16,5 1 0 15,-4 0-6-15,6-1 0 16,0 1 4-16,0-1-5 15,0-1-4-15,0 1-7 16,-2-2 9-16,-3-2-14 16,5 2-11-16,-4-1 3 0,4-2-6 15,0 3-3-15,-1-3 13 16,-2 0-19-16,-1 0 7 16,-1 0 25-16,5 3 5 15,0-3 2-15,0 0 2 16,0 0 19-16,0 0 3 15,0 0 21-15,0 0 1 16,0 0-4-16,0 0-26 16,0 0 0-16,0 0-17 15,0 1-1-15,0 0 3 16,0 1-1-16,0-2 3 16,0 0 0-16,0 0-1 0,0 0 32 15,2 0 2-15,13 0-4 16,0-3-2-16,0-4-15 15,-5-1-15-15,-7-1-2 16,-3 1-31-16,0 0-18 16,-30 3 36-16,-17 3 0 15,-5 2-8-15,-4 0 19 16,-1 1 1-16,10 7 2 16,5 0-2-16,12 3 3 15,9-1 1-15,14 2-1 16,7-2-2-16,0 1-4 15,16-5-3-15,14-1 0 16,4-3 7-16,-2-2 8 0,-2 0-6 16,-7 0 5-1,-3 0-7-15,-7-5 8 0,-7 2 3 16,-2 2-7-16,-2 1-4 16,4 0-2-16,-1 4-26 15,3 10 16-15,-2 7 12 16,5 6 13-16,2 4 12 15,-4 2-23-15,-6 1 10 16,-3-5-19-16,0-5 7 16,0-7 0-16,-9-5 7 15,-3-8 31-15,0-3-7 16,-1-1 5-16,-2 0-23 16,-4-10 24-16,7-6-17 15,4-6-7-15,5-2-9 0,3 0-4 16,0-3-17-16,8 2-14 15,20 3-16-15,3 4-5 16,13 6 11-16,8 1-28 16,9 5 19-16,14-2-7 15,1 1 20-15,0 0 11 16,-5-3 1-16,-13 2 25 16,-13-4 27-16,-18 3 9 15,-9-1 2-15,-12 0-14 16,-6 4 22-16,0 2-18 0,0 1 15 15,-12 2-19 1,-21 1-23-16,-6 0-1 16,-11 0 7-16,-3 8 3 0,3 2-3 15,8 1 3-15,6 3-10 16,17 1 3-16,7 0-3 16,12-1 3-16,0-2-3 15,9-4-9-15,23-2 3 16,6-3 1-16,4-3 5 15,-1 0 0-15,-7 0 25 16,3-12-22-16,-8 0-3 16,-2-4 13-16,-6 1-13 15,-9 4 0-15,-4 4 0 16,-8 5 8-16,0 2-6 16,0 0-1-16,0 0-2 0,0 2-17 15,0 8 16 1,0 0-4-16,0 3 12 0,0 0-6 15,0-1 0-15,4 0-1 16,2-5-24-16,0-1-13 16,-6-5 0-16,4-1-4 15,4 0 0-15,-4-1-50 16</inkml:trace>
  <inkml:trace contextRef="#ctx0" brushRef="#br0" timeOffset="120872.47">23196 14604 43 0,'0'0'32'0,"0"0"22"16,0 0-23-16,0 0-6 16,0 0-5-16,0 0-17 15,81 46 6-15,-81-34-6 16,0-2 0-16,-14 0 17 16,-10-4-20-16,2-3 14 15,5 1 21-15,4-4-13 16,1 0-15-16,1 0 24 15,9-4-20-15,2-5 8 16,0-5-19-16,17 1-10 16,18 0-11-16,9 3 6 15,-1 3-9-15,7 2 19 16,-9 5-17-16,0 0 22 16,-5 0 3-16,-7 8-3 15,-6 1 0-15,-5 2-8 0,-9 3 5 16,-5-4 3-16,-4 0-1 15,0-5 2-15,0-1-1 16,0-2 0-16,0-2-3 16,0 0 0-16,-4 0 3 15,4 0-2-15,0-5 1 16,0-7-29-16,0 1-28 16,21 0 13-16,1 2 41 15,1 1-22-15,-4 4 0 16,0 1 26-16,-8 3 5 15,-2 0 11-15,1 0 8 16,-2 0 1-16,-1 0 13 16,-1 2-5-16,3 3-22 0,2-2 0 15,6 2 5-15,4-2 27 16,9-1 6-16,2-2-11 16,7 0 8-16,-7 0-25 15,2 0-6-15,-8-5-15 16,-2-4 0-16,-4-4-23 15,-5-1-1-15,-4-3 7 16,-7 0-1-16,-4 3 14 16,0 3 4-16,0 4-12 15,-4 4 0-15,-16 3-8 16,-5 0 20-16,4 3-4 16,-4 7 11-16,7 4-7 0,3 0 7 15,7 1-7-15,8 4 0 16,0-1 2-16,0-1 12 15,32-2-5-15,6-1 19 16,11-2-12-16,6-1 25 16,-6-5-18-16,-3-1-5 15,-7-3-17-15,-10-2-1 16,-7 0-41-16,-2-2-92 16,-11-6 18-16</inkml:trace>
  <inkml:trace contextRef="#ctx0" brushRef="#br0" timeOffset="121053.12">24452 14593 326 0,'0'0'77'0,"0"0"6"15,0 0-24-15,0 0-50 16,0 0-9-16,0 0-13 15,0 0-91-15,-26 8 11 16,-3-2-126-16</inkml:trace>
  <inkml:trace contextRef="#ctx0" brushRef="#br0" timeOffset="124952.48">19719 16015 9 0,'0'0'20'16,"0"0"-6"-16,0 0 13 15,0 0-10-15,0 0 12 16,0 0-11-16,-136 10-5 16,123-9-9-16,0 0 1 0,9 1-4 15,-1-2 2-15,0 0 9 16,-1 2-12-16,5-1 1 15,-8 3 2-15,1 0 1 16,-1 0 1-16,-1 0-2 16,4 1 6-16,-3-2-7 15,0 3 10-15,3-2-7 16,-2 0 5-16,1 4-3 16,0 1 3-16,2 2 5 15,-1 2-4-15,4 0 5 0,2 4 12 16,0 4-26-1,0-1 1-15,0 6 7 0,0 3 0 16,0 3-3-16,0 1-2 16,0 2-3-16,0 3-2 15,0 3 11-15,0-4-11 16,0-1 1-16,8-5-7 16,1 0 12-16,4-3-4 15,-2-1 8-15,7-4-10 16,-6 2 3-16,-3-4 3 15,-1 0 5-15,-6-5-1 16,0-1-3-16,-2-1 6 16,0-2-7-16,0-2-4 15,0 1 0-15,0-6 5 16,0 1-3-16,0-2 1 0,0 1-2 16,0-3 0-1,0 1-3-15,0 0 0 0,0-2-3 16,0 1 4-16,0 1-1 15,0-3 2-15,0 0-2 16,0 0-11-16,0 0-36 16,0 0-65-16,0 0-146 15</inkml:trace>
  <inkml:trace contextRef="#ctx0" brushRef="#br0" timeOffset="141536.25">22309 13791 122 0,'0'0'64'0,"0"0"-53"15,0 0 4-15,0 58 20 16,0-29-5-16,0 5-26 16,0 1 13-16,0-2-9 15,0-2-1-15,1-5-5 16,6-1-2-16,-7-6 0 16,0 0 0-16,0-7 2 15,0-2-2-15,0-2-6 0,0-4-29 16,0-1-41-1,0-3-24-15</inkml:trace>
  <inkml:trace contextRef="#ctx0" brushRef="#br0" timeOffset="142442.92">22481 13677 20 0,'0'0'21'0,"0"0"-9"15,0 0 14 1,0 0 8-16,0 0-17 0,-134 27 3 15,105-24 2-15,-3 3-6 16,-11-5-3-16,-8 1 9 16,-10-2-9-16,-8 0-1 15,-2 0-9-15,-8-6 22 16,3-3-1-16,5-5-19 16,9-1 10-16,8-3 28 15,8-5-36-15,13-4 23 16,14-4-15-16,11-3-4 15,8 0 2-15,0-2-13 16,18 0 9-16,15-3-10 16,4 3 2-16,5-5-1 15,4 4 8-15,5 1-8 0,7 2-4 16,6 3 0-16,9 0 1 16,8 1-20-16,4 4 22 15,1-1-3-15,11 5 8 16,-1 5-10-16,-7 3-18 15,1 5 1-15,2 3 8 16,-3 6 7-16,-3 0 8 16,-9 0 0-16,-6 5-1 15,-6 7 1-15,1 3 0 16,0 7 0-16,0 5 0 16,0 4-2-16,-9 6-3 15,-14 2-5-15,-21 2-13 0,-17 1-29 16,-5-3 50-1,-9-3-18-15,-24-2 18 0,-4-3 2 16,-9-4 2-16,-9-3 1 16,-5-4-3-16,-13-3 0 15,-12-4 0-15,-18-2 2 16,-16-5-2-16,-9-1 13 16,1-4 3-16,7-1 3 15,13 0 26-15,16 0-17 16,7 0-13-16,11 0-4 15,10 2-11-15,16 6-1 16,12 1 1-16,10 4-57 16,10 1-80-16</inkml:trace>
  <inkml:trace contextRef="#ctx0" brushRef="#br0" timeOffset="142973.82">24185 13614 125 0,'0'0'11'0,"0"0"-6"15,0 0 9-15,-30 70 19 16,16-30-1-16,1 10-7 16,3 1-6-16,-3-1-19 15,0-3 4-15,0-7 2 16,-8-4-6-16,0-9-1 15,2-6-4-15,1-8 5 16,9-2 0-16,1-7 0 16,8-2 0-16,-4-2 2 15,4 0-2-15,0-7-57 16,0-12-156-16</inkml:trace>
  <inkml:trace contextRef="#ctx0" brushRef="#br0" timeOffset="143631.86">24003 13634 88 0,'0'0'63'0,"0"0"-51"0,-154-63 9 16,95 33 50-16,-4-2-22 16,2 2-8-16,6 1-1 15,10 0 1-15,18 0-14 16,10 3-4-16,17-1-4 15,0 2-19-15,20-2-1 16,27 1 1-16,16-1-5 16,16 1-1-16,17 3 5 15,17 2-26-15,17 5 8 16,13 3-15-16,15 4 28 16,17 1 2-16,5 3 3 15,-2 1-3-15,-14 3 1 16,-24 1 6-16,-35 0-11 0,-34 7-27 15,-38 6-28-15,-30 4 1 16,-3 5 48-16,-12 7 10 16,-24 2 1-16,-3 5 4 15,-6 1-1-15,-5 6 0 16,-4-3 1-16,-2 0 5 16,-7-1-4-16,-7-5 0 15,-1-4 4-15,-4-5 13 16,0-5-10-16,-9-6 17 15,0-3 19-15,0-4-15 16,-4-3 1-16,-1-4-22 16,-5 0-6-16,-2 0 22 0,4-7-10 15,8-3-8-15,12 2-7 16,14-1 5-16,8 2-5 16,8 3-55-16,4 4-132 15</inkml:trace>
  <inkml:trace contextRef="#ctx0" brushRef="#br0" timeOffset="148466.46">22264 13198 0 0,'0'0'35'0,"0"0"8"16,0 0-18-16,0 0 3 16,0 0-11-16,0 0-4 15,0 0-13-15,3-2-1 16,-3 10 1-16,0 7 13 16,0 9 14-16,0 4-26 15,0 5 5-15,0-1-2 16,0 2 5-16,0-3 3 15,-3-4-19-15,-5-3 7 16,-1-4-14-16,3-3-11 16,0-5-8-16,5-4-27 15,-4-2-24-15</inkml:trace>
  <inkml:trace contextRef="#ctx0" brushRef="#br0" timeOffset="148778.82">21809 13234 123 0,'0'0'24'15,"0"0"-22"-15,0 0 6 16,171-26 8-16,-105 22 0 16,9-2 3-16,0-1 18 15,-4 0-21-15,-9 2-3 16,-14-3-11-16,-14 1 15 16,-10 2-17-16,-11 0-7 15,-3 1-6-15,-3 0-22 16,-7 1-41-16,0-2-86 15</inkml:trace>
  <inkml:trace contextRef="#ctx0" brushRef="#br0" timeOffset="149393.42">22557 13328 11 0,'0'0'34'0,"0"0"-13"15,0 0 14-15,0 0-6 16,0 0-20-16,0 0 19 16,0-4-1-16,0 2-3 0,0 1-5 15,0-1-1-15,0 0-11 16,2-1 18-16,1 3 1 16,-3 0-24-16,0 0 11 15,0 0-11-15,3 0-4 16,0 0-5-16,-2 7 3 15,7 6-2-15,-3 8 6 16,6-1 16-16,-5 4-6 16,2-2-1-16,-4-4-8 15,3 1 7-15,-2-4-8 16,-5-2 0-16,0-3 0 16,0-1 0-16,0-5-34 15,-4 1-31-15,3-4-24 16</inkml:trace>
  <inkml:trace contextRef="#ctx0" brushRef="#br0" timeOffset="150182.13">24243 13308 123 0,'0'0'26'0,"0"0"-24"16,0 0 13-16,0 0 1 15,0 0 12-15,0 0 7 16,28 50-3-16,-20-31-23 16,-4 3 11-16,2-2-20 15,-6 0 5-15,0-3-10 16,0 0 6-16,0-2-2 0,0-5-12 15,0-3-33-15,0-3-25 16,-10-4-37-16</inkml:trace>
  <inkml:trace contextRef="#ctx0" brushRef="#br0" timeOffset="150428.69">23974 13285 231 0,'0'0'0'0,"0"0"-9"16,0 0 9-16,138-31 3 16,-83 21 9-16,-4 6-4 15,-1 1-16-15,-6 2-17 16,-6 1-51-16</inkml:trace>
  <inkml:trace contextRef="#ctx0" brushRef="#br0" timeOffset="150893.61">24556 13300 59 0,'0'0'70'16,"0"0"-58"-16,0 0 31 15,0 0-5-15,0 0-19 16,0 0 21-16,-18 0-6 16,18 0-28-16,0 0-6 15,0 0 0-15,0 0-17 16,17 0 5-16,4 0 12 15,13 0 8-15,2 0 3 16,8 2-10-16,-3 4 11 0,-5 0-12 16,-2 4 0-1,-15-2 0-15,-12 3 0 0,-7-1 0 16,0 0-12-16,-8 2 0 16,-22 2 12-16,-6-2 9 15,-11 3 1-15,-2-1-5 16,5-1 2-16,1 2-7 15,16-3-1-15,0-1 1 16,17-1 0-16,10-4-6 16,7 0-19-16,40-1-1 15,25-4 26-15,16 2 1 16,11-1-1-16,-4-2-39 16,-7 0-72-16</inkml:trace>
  <inkml:trace contextRef="#ctx0" brushRef="#br0" timeOffset="154977.1">22498 12649 69 0,'0'0'30'0,"0"0"-1"16,0 0 3-16,0 0-29 15,-146-26 21-15,100 30-20 16,7 8 8-16,7 3-5 15,7-1-5-15,12 1 0 16,13 0-2-16,0 2 0 16,34-1 5-16,19-1-5 0,7-6-6 15,6-2-1-15,-7-4-19 16,-11-3 2-16,-21 0-10 16,-24 1 0-16,-3 2 10 15,-36 5 1-15,-20 4 23 16,-13 4 46-16,-3 4 5 15,12 5-28-15,7 1-3 16,11-1-12-16,20 1-4 16,16-5 14-16,6 0-18 15,12-3-26-15,30-2-30 16,14-3-17-16</inkml:trace>
  <inkml:trace contextRef="#ctx0" brushRef="#br0" timeOffset="155229.43">22568 12861 154 0,'0'0'0'0,"0"0"-1"16,0 0 1-16,0 0 20 16,0 0-5-16,147 35-4 15,-109-21 2-15,-10 1-13 16,-16-4-1-16,-12-3-2 15,0-2-24-15,-6-3 27 16,-16-2 12-16,5-1 6 0,4 0-10 16,13 0-7-16,0-10-2 15,13-4-83-15,25-2-15 16,4 2 63-16</inkml:trace>
  <inkml:trace contextRef="#ctx0" brushRef="#br0" timeOffset="155391.3">23066 12881 78 0,'0'0'44'0,"0"0"-12"16,0 0-27-16,0 0 12 16,0 0 4-16,0 0-15 15,54 19 13-15,-54-19-17 16,0-11-2-16,0-11-25 16,0-7-27-16,0-6 16 15,0-3-5-15,6-8-26 16</inkml:trace>
  <inkml:trace contextRef="#ctx0" brushRef="#br0" timeOffset="155573.77">23205 12551 57 0,'0'0'140'16,"0"0"-48"-16,0 0-17 16,0 0-48-16,0 0-26 15,0 0 15-15,46-8-14 16,-33 32 43-16,6 5-32 16,-2 5-5-16,-2 4 8 15,0-1-14-15,-15-3-4 16,0-4-5-16,0-9-74 15,-3-7-2-15,-13-5 5 16,1-8-8-16,-6-1 11 16</inkml:trace>
  <inkml:trace contextRef="#ctx0" brushRef="#br0" timeOffset="155761.07">23385 12679 12 0,'0'0'51'0,"0"0"-2"15,0 0 2-15,151 1 9 16,-124 3-39-16,-6-1-10 16,-6 0-10-16,-8-1 1 15,-2-1-2-15,-2 0-1 16,-2-1-11-16,6 0 3 16,-1-2 6-16,6-13-37 15,5-3-56-15,-1-7 17 0</inkml:trace>
  <inkml:trace contextRef="#ctx0" brushRef="#br0" timeOffset="155916.93">23816 12462 88 0,'0'0'50'15,"0"0"-41"-15,0 0 12 16,0 0 0-16,0 0 22 16,99 49-9-16,-72-25-20 15,-3 5-13-15,-12 0-1 16,-12 4-10-16,0-3-9 15,-16-6-67-15,-10-7-69 16</inkml:trace>
  <inkml:trace contextRef="#ctx0" brushRef="#br0" timeOffset="156089.86">24088 12497 44 0,'0'0'40'16,"0"0"19"-16,171-46-26 16,-129 31-33-16,-12-2 0 15,-16 0-97-15</inkml:trace>
  <inkml:trace contextRef="#ctx0" brushRef="#br0" timeOffset="174209.24">20092 16243 130 0,'0'0'15'0,"0"0"-12"15,0 0 6-15,0 0 38 16,0 0-6-16,0 0-23 16,0 0 13-16,0 0-8 15,60 37 6-15,-60-6-1 16,0 13 32-16,0 6-44 16,0 4-12-16,0-1 9 15,0-4-13-15,0-10 7 16,0-5-7-16,0-7-16 0,-6-9 12 15,-6-7-11-15,3-4 9 16,3-5-23-16,1-2 6 16,0 0-72-16,-2-9 6 15</inkml:trace>
  <inkml:trace contextRef="#ctx0" brushRef="#br0" timeOffset="174708.19">20159 16208 66 0,'0'0'8'16,"0"0"-4"-16,0 0 6 15,0 0-7-15,0 0-1 16,0 0 28-16,0 39-2 15,0-10 6-15,0 6-18 16,-7 10 8-16,-6 1-6 16,3 0-14-16,0-8-4 15,-1-9 1-15,-2-7-1 16,-3-10 0-16,5-4-3 16,-5-1 6-16,2-7-3 0,-4 0 1 15,-1-7 12-15,2-8-13 16,4-9-24-16,4-7-17 15,5-6 38-15,4-7-12 16,0 3 6 0,0 6 9-16,0 12 0 0,0 13 47 15,0 10-19-15,-3 0-17 16,-14 10 4-16,4 8 53 16,1 6-15-16,12 2-17 15,0 1-15-15,21 2-1 16,9-1-19-16,6 0-1 15,-2-3 0-15,-4-3-7 16,-10-4-61-16,-3-5-34 0,-17-4-17 16</inkml:trace>
  <inkml:trace contextRef="#ctx0" brushRef="#br0" timeOffset="-212119.9">23501 12472 18 0,'0'0'13'0,"0"0"-3"16,0 0-2-16,0 0 0 15,0 0 3-15,0 0-5 0,10 51 30 16,7-8-11-1,3 12-1-15,4 12-20 0,1 11 27 16,5 6-22-16,-4 3-7 16,-1 2-2-16,-1-3-6 15,-4-2-33-15,-7-5 24 16,-8-7-32-16,-3-6-39 16</inkml:trace>
  <inkml:trace contextRef="#ctx0" brushRef="#br0" timeOffset="-211570">24367 12550 124 0,'0'0'8'0,"0"0"-5"16,0 0 3-16,0 0 4 15,0 0 17-15,0 0-18 16,-116 14 4-16,48 20 25 15,-21 19 4-15,-7 22-20 16,-12 18-15-16,-8 10 7 16,-5 4-9-16,-6-4-5 15,-3-9-10-15,-2-9 1 0,7-10 9 16,6-11-1 0,18-9 2-16,5-9-6 0,17-5 5 15,9-4 0 1,19-6-2-16,10-4-4 0,7-4-39 15,9-4-38-15,9-7-29 16</inkml:trace>
  <inkml:trace contextRef="#ctx0" brushRef="#br0" timeOffset="-207623.09">22481 13264 28 0,'0'0'56'0,"0"0"-48"0,0 0 25 15,0 0 5-15,0 0 12 16,0 0-37-16,0-21 19 15,0 19-7-15,0-2-3 16,0 1 0-16,0-4 4 16,-1-1-2-16,-14-4 2 15,-3-4 6-15,-6-7-2 16,-1-3-1-16,1-6 13 16,5-3-23-16,-1-6 2 15,7-7-8-15,-3-5 2 16,3-1-13-16,0 2 6 15,0 7-2-15,5 6-3 0,-4 5-2 16,2 9 0-16,4 7 1 16,1 6-2-16,2 3 0 15,3 3-12-15,0 1-14 16,0 5-32-16,0-4-24 16,0 4-12-16,6 0-72 15</inkml:trace>
  <inkml:trace contextRef="#ctx0" brushRef="#br0" timeOffset="-207113.93">22643 13280 155 0,'0'0'20'0,"0"0"-20"16,-3-72-1-16,6 38 1 15,28-6 30-15,14-4-5 16,11-3-7-16,5-3 4 15,-1 1-3-15,1-1-11 16,-8 6 3-16,-1 5 6 16,-9 10-8-16,-10 2 1 15,-14 11-10-15,-5 3 1 0,-2 5-5 16,-6 2 0-16,1 3 4 16,-3-1-29-16,5 3-40 15,3-1-38-15</inkml:trace>
  <inkml:trace contextRef="#ctx0" brushRef="#br0" timeOffset="-206571.47">24382 12726 231 0,'0'0'24'16,"0"0"-18"-16,0 0-5 16,0 0 12-16,0 0 17 15,0 0-28-15,-26-14-2 16,29 24-1-16,18 17 1 16,4 13 15-16,14 12-9 15,5 7-6-15,3 0 10 16,0-4-10-16,-3-4-31 0,-13-8-18 15,-12-5-9 1,-12-8-43-16</inkml:trace>
  <inkml:trace contextRef="#ctx0" brushRef="#br0" timeOffset="-206287.96">24940 12645 212 0,'0'0'2'0,"0"0"-2"16,0 0-2-16,0 0 0 15,0 0 2-15,0 0 10 16,-74 73 22-16,16-20-32 16,-6 9-4-16,-4 5-57 15,2-3-95-15</inkml:trace>
  <inkml:trace contextRef="#ctx0" brushRef="#br0" timeOffset="-197983">20645 11751 117 0,'0'0'5'0,"0"0"3"15,0 0-8-15,0 0 25 0,0 0 0 16,-135-35-4-16,103 37-12 16,-6 12 10-16,-6 5-13 15,-2 10 10-15,6 5 3 16,3 12 7-16,10 0-15 16,12 5-10-16,15-1 5 15,0-6-6-15,28-8 0 16,15-8-29-16,8-8 27 15,2-9 1-15,1-9 0 16,2-2 1-16,0-5 1 16,-1-12-1-16,-11-5 0 15,0-3-3-15,-9 1-2 0,-7 3-6 16,-6 4-1 0,-10 5 12-16,-4 7 9 0,-4 3-3 15,4 2-1-15,8 0-5 16,3 5 0-16,10 9 5 15,-1 3-2-15,-7 5-3 16,0 7 0-16,-13 1-5 16,-3 2-1-16,-5-7-12 15,0-7 7-15,0-4-5 16,2-11-15-16,8-1 15 16,8-2-72-16</inkml:trace>
  <inkml:trace contextRef="#ctx0" brushRef="#br0" timeOffset="-197734.77">21276 11646 181 0,'0'0'13'0,"0"0"-2"16,0 0 44-16,0 0-47 15,0 0-8-15,0 0 0 16,-29 47 13-16,13 0 7 0,-2 7-10 16,-1 10-2-1,-3 3-4-15,3 2-1 16,8 1-6-16,11-5-18 0,0-7-63 16,25-12-12-1,17-12-26-15</inkml:trace>
  <inkml:trace contextRef="#ctx0" brushRef="#br0" timeOffset="-197084.59">22013 11743 56 0,'0'0'38'0,"0"0"-38"16,0 0-14-16,0 0 14 16,4 49 24-16,-4-19 4 15,0 3 2-15,0 5-11 16,0-1-1-16,-14 0-18 16,-6-4-5-16,2-7 5 15,3-4 0-15,1-8-2 16,7-5-31-16,-2-4-8 15,-5-5-40-15</inkml:trace>
  <inkml:trace contextRef="#ctx0" brushRef="#br0" timeOffset="-196904.71">21430 11746 241 0,'0'0'13'16,"0"0"-11"-16,-4-47-1 15,42 36 0-15,16-1 14 16,17-2-9-16,5 4-4 16,4 4-2-16,-1 3-5 15,-7 3-87-15,-9 0-11 16</inkml:trace>
  <inkml:trace contextRef="#ctx0" brushRef="#br0" timeOffset="-196665.46">22397 11688 16 0,'0'0'8'0,"0"0"32"16,13 66 10-16,-12-35-13 15,-1 0-12-15,0 3-1 16,-4-3-17-16,-15-1 3 15,8-5 12-15,-2-2-22 0,5-6-3 16,4-4-5 0,4-4-29-16,0-2-12 0,0-2-32 15</inkml:trace>
  <inkml:trace contextRef="#ctx0" brushRef="#br0" timeOffset="-194732.85">22858 11493 11 0,'0'0'28'0,"0"0"-24"15,0 0 28-15,0 0-20 16,0 0-8-16,0 0 0 15,-35-15-1-15,11 23 6 16,-1 3-2-16,-1 1-1 16,1 2-3-16,0 3 2 15,0 3-7-15,-4 6 4 16,9 0 0-16,6 2 0 16,6-1-2-16,8-5-3 15,0-3-4-15,0-4-1 16,26-3-3-16,8-5 2 15,6-1 9-15,11-3 4 0,-1 1 18 16,-8 1-8-16,-4 0-10 16,-5 5-3-16,-9 3 2 15,-5 1 0-15,-8 6-6 16,1 1 2-16,-10 0-1 16,2 4 4-16,-4 0 8 15,0 1-7-15,0 0-2 16,0-1 7-16,0-2-8 15,-4 0 1-15,-11-2-2 16,0-3 1-16,-1-1 0 16,4-5 1-16,5-5 2 15,1-2-6-15,6-4 3 0,0-1-19 16,6 0-65-16</inkml:trace>
  <inkml:trace contextRef="#ctx0" brushRef="#br0" timeOffset="-194192.42">23606 11489 23 0,'0'0'8'0,"0"0"-5"15,206-24 13-15,-126 22 1 16,-6 2-3-16,-22 0 14 16,-17 0-20-16,-21 10-8 15,-14 6 0-15,-1 6 0 16,-41 6 20-16,-9 1 23 16,-12 4 8-16,1 1-35 15,1 2 8-15,9-3-21 16,10-5 11-16,18-5-3 15,15-4-11-15,9-3 0 16,0-4-1-16,0-2-20 16,13-3 5-16,16 0 3 0,9-4 12 15,4 1-2-15,3-1 1 16,-5-1-36-16,-7 1 21 16,-9 0-22-16,-11 3 3 15,-5-1 27-15,-5 1-13 16,-3 2-24-16,0 4 39 15,0 1 1-15,-12 1 6 16,0 0 22-16,0-1-17 16,4 2 9-16,7-1-2 15,1-2-7-15,0 3 2 16,0-1 1-16,13-5 13 16,4-1-11-16,-8-4 2 15,-3 1-1-15,-6-4-5 16,0 2-6-16,-20 1 1 15,-26-1 5-15,-13 3 11 0,-7 2-17 16,-9-2-73-16</inkml:trace>
  <inkml:trace contextRef="#ctx0" brushRef="#br0" timeOffset="-193327.61">21745 12590 285 0,'0'0'26'0,"0"0"-26"16,0 0-15-16,0 0 15 16,0 0 17-16,32 67-2 15,-24-40-1-15,1 1-11 16,-3-4-3-16,-6-2-33 15,0-5-73-15,0-3 13 16</inkml:trace>
  <inkml:trace contextRef="#ctx0" brushRef="#br0" timeOffset="-192972.06">21506 12530 250 0,'0'0'11'0,"0"0"-11"15,27-49-5-15,31 36 5 16,28 0 0-16,16 4-1 16,19 2 1-16,1 4 2 15,-10 3-2-15,-20 2-29 16,-25 13-29-16,-26 4-23 16,-20 4 37-16,-21 0 18 15,-3-4 7-15,-43 0 19 16,-17-4 69-16,-9-2 0 0,5-4 1 15,-1-1-20 1,20-2-7-16,13-4 2 0,16 1-27 16,17-3-10-16,2 0-8 15,26 0-1-15,38 0-26 16,30-2 19-16,21-8-43 16,12-4-43-16,7-8-65 15</inkml:trace>
  <inkml:trace contextRef="#ctx0" brushRef="#br0" timeOffset="-192523.03">23008 12193 207 0,'0'0'3'0,"0"0"4"0,-172-6 23 16,122 8 8-16,9 6-21 15,7 6-4-15,9 2-4 16,13 3-9-16,7-1 0 15,5 0-5-15,4-1 5 16,28 0-37-16,8-1 4 16,1-2 32-16,1-1-18 15,-7 1 16-15,-8-1 3 16,-4 1 9-16,-17-2-9 16,-6-2-10-16,0-1 10 15,-6 3 11-15,-11-4 0 0,-5 2 11 16,1 1-17-1,6-3 17-15,5 1-22 0,1 2-1 16,9-2 1-16,0 0 0 16,0 3-9-16,6 0 6 15,13 0 2-15,7 1-8 16,3-1-27-16,4 0 36 16,-8 2-21-16,-8-2 4 15,-13 1-6-15,-4 2 14 16,-3-1 8-16,-28 0 1 15,-6 0 7-15,-7-3 11 16,4 3-10-16,6-7-4 16,14 0-4-16,10-4-14 15,10 0-41-15,0-3-79 0</inkml:trace>
  <inkml:trace contextRef="#ctx0" brushRef="#br0" timeOffset="-192148.23">24180 12148 12 0,'0'0'6'16,"0"0"-6"-16,0 0 0 15,12 50 4-15,-41-27 16 16,-10 0 8-16,-6 0-14 16,-1-1 6-16,1 2-4 15,6 0-2-15,10-2-6 16,7 2 4-16,9-5-11 15,7-2-1-15,6-5-14 16,0 0-3-16,21-4-1 16,15-1-12-16,6-4-1 0,10-3-9 15</inkml:trace>
  <inkml:trace contextRef="#ctx0" brushRef="#br0" timeOffset="-191971.42">24224 12482 36 0,'0'0'14'0,"0"0"2"16,30 54-12-16,-10-34 0 15,3 0 3-15,-1-3 13 16,-10-1 4-16,-9-5-21 16,-3-5 18-16,-8-2-11 15,-35 0 1-15,-16-1 16 0,-11 0-27 16,-17-3-124-1</inkml:trace>
  <inkml:trace contextRef="#ctx0" brushRef="#br0" timeOffset="-190784.6">24878 11721 94 0,'0'0'13'16,"0"0"-1"-16,0 0-5 15,0 0 21-15,0 0-15 16,0 0-13-16,46-35-6 15,-33 35 1-15,2 0 4 16,-1 2 1-16,-2 8-1 16,-7 7-4-16,-5 7-12 15,-1 8 17-15,-32 8 6 0,-18 4-2 16,-6 6-3 0,-10 1 7-16,0-2-8 0,11-3 5 15,7 1 1-15,17-4-6 16,14-5-9-16,10-6-12 15,8-6 14-15,0-5-13 16,26-6-6-16,9 0 16 16,6-7-24-16,6-1 33 15,-9-2-1-15,-8-3 4 16,-17-2-2-16,-6 2 3 16,-7-1-3-16,0 1-2 15,0 0-22-15,-17 3 24 16,-3 3 20-16,-5 3-3 0,-1 3-3 15,-2 4 3-15,6 4-17 16,-2 5-7-16,7-1 5 16,10 4-19-16,7-2-4 15</inkml:trace>
  <inkml:trace contextRef="#ctx0" brushRef="#br0" timeOffset="-190649.72">24868 12668 7 0,'0'0'43'0,"0"0"37"16,0 0-6-16,-198 12-35 16,121-8-15-16,-3 2-18 0,-7-2 3 15,0 0-9-15,-7-1-126 16</inkml:trace>
  <inkml:trace contextRef="#ctx0" brushRef="#br0" timeOffset="-190139.81">22223 11173 97 0,'0'0'33'16,"0"0"-9"-16,0 0 48 16,0 0-15-16,0 0-29 15,0 0-16-15,99-1-11 16,-44 21 15-16,20 6 10 15,17 8-13-15,17 8-3 16,12 14 2-16,1 4-7 16,-8 6-5-16,-13 6-19 15,-16-7-48-15,-30-6-59 16,-18-8-8-16</inkml:trace>
  <inkml:trace contextRef="#ctx0" brushRef="#br0" timeOffset="-189788.75">23135 11173 156 0,'0'0'11'0,"0"0"-2"0,0 0 20 15,0 0-29-15,0 0-16 16,0 0 16-16,-78 36 14 16,25 4 33-16,-13 15-14 15,-19 16-28-15,-15 12 13 16,-10 10-12-16,-4 3-5 15,3 0-2-15,3-1-4 16,8-8-82-16,6-7-36 16</inkml:trace>
  <inkml:trace contextRef="#ctx0" brushRef="#br0" timeOffset="-155082.13">11917 12310 3 0,'60'44'8'16,"20"10"6"-16,9 3 5 15,17 6-10-15,13 5 10 16,20 7 2-16,11 12 11 15,12 7-4-15,2 8-1 16,6 12 10-16,6 5-30 0,-1 8-5 16,7 6 5-16,7 5-3 15,5 1-2-15,12 0 16 16,8-5 0-16,6-2-17 16,-5-1 21-16,-11-2-22 15,-19-4 6-15,-18-5-12 16,-19-4 12-16,-13-5 2 15,-18-6 12-15,-8-9 23 16,-15-5-12-16,-11-11-28 16,-9-11 7-16,-14-5-12 15,-7-10 4-15,-10-9 0 16,-9-8 6-16,-6-6-14 16,-14-12 6-16,-7-9-17 15,-1-3-27-15,-6-7-20 0,0-7 3 16,0-13 11-16</inkml:trace>
  <inkml:trace contextRef="#ctx0" brushRef="#br0" timeOffset="-154388.6">17318 13007 56 0,'-127'55'8'0,"-17"15"0"16,-15 10-1-16,-20 8 0 15,-9 4-5-15,-6 7 2 16,-1 0-4-16,-2 0 6 16,3-2 6-16,-6-3-3 15,5 1 27-15,5-3-29 16,-3 1-5-16,1 0 19 15,7-1 12-15,2 0 6 16,6 0-20-16,11-5-19 0,-1-2 3 16,1-8 1-16,8-3-4 15,-3-7 2-15,5-4 18 16,3-4-5-16,1-5 20 16,3-3-7-16,6-3 2 15,16-5 10-15,11-4-31 16,19-3 15-16,6-6-24 15,15-1-1-15,10-8 1 16,12-2 0-16,11-5-19 16,5-6-24-16,8-5-28 15,3-3-43-15,3-12-26 16</inkml:trace>
  <inkml:trace contextRef="#ctx0" brushRef="#br0" timeOffset="-128122.49">15223 9117 317 0,'0'0'25'0,"0"0"-21"15,0 0-4-15,0 0 13 16,0 0 11-16,0 0 0 16,0 0 3-16,0 0-6 15,126-15-18-15,-110 14-3 16,1-1-12-16,5 2-33 16,3 0-42-16,7 0-124 15</inkml:trace>
  <inkml:trace contextRef="#ctx0" brushRef="#br0" timeOffset="-127910.9">16356 9082 344 0,'0'0'32'0,"0"0"-26"15,0 0 1-15,0 0-7 16,0 0-5-16,0 0-19 16,135-17 7-16,-69 17-97 15,10 0-83-15</inkml:trace>
  <inkml:trace contextRef="#ctx0" brushRef="#br0" timeOffset="-127756.02">17378 9078 266 0,'0'0'60'0,"0"0"-60"0,0 0 7 15,0 0-7-15,0 0-7 16,0 0-64-16,95-13-16 16,-49 13-62-16</inkml:trace>
  <inkml:trace contextRef="#ctx0" brushRef="#br0" timeOffset="-127583.55">18151 9062 179 0,'0'0'71'16,"0"0"-54"-16,0 0-2 0,0 0 22 16,0 0-37-16,0 0-5 15,117-6-86-15,-67 6-76 16</inkml:trace>
  <inkml:trace contextRef="#ctx0" brushRef="#br0" timeOffset="-127462.22">18934 9065 359 0,'0'0'45'0,"0"0"-45"16,0 0-29-16,0 0 6 15,0 0-106-15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46:56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13010 4095 24 0,'0'0'38'0,"0"0"-2"16,0 0 8-16,0 0 18 15,0 0-10-15,0 0-20 0,0 0-9 16,0 0 4 0,1 1-13-16,2-1-1 0,-3 0 5 15,3 0-9-15,5 0-9 16,10 2-8-16,8-2 8 15,16 0 11-15,17 2-5 16,6 0-3-16,12 1-1 16,14 2-1-16,9-2 13 15,9 1-3-15,5-1-11 16,-6 0 2-16,3-2-4 16,-5 1 2-16,-8-1-2 15,-7 1-6-15,-8-1 5 16,-9 1-7-16,-5 0 9 15,-10 1-5-15,-8-3 4 0,-10 0-1 16,-9 1 2-16,-13-1 2 16,-9 0 6-16,-10 0-7 15,0 0-7-15,0 0-5 16,0 0-1-16,0 0 12 16,0 2-15-16,0-1-56 15,9-1-148-15</inkml:trace>
  <inkml:trace contextRef="#ctx0" brushRef="#br0" timeOffset="1475.16">18414 4059 104 0,'0'0'55'16,"0"0"10"-16,0 0-4 16,0 0-1-16,0 0-27 15,0 0-5-15,0 0 0 16,1 0 4-16,2 0 1 16,8 0-10-16,8-2-9 0,11 0 11 15,15-1-24-15,22 3-2 16,17 0 0-16,21 0 1 15,12 0 2 1,5 0 2-16,3 5 2 0,7 0-1 16,15 3-10-16,4-2 12 15,1 5-5-15,5-5-2 16,-7 3-5-16,-7-1-11 16,-13-1 10-16,-13-1 1 15,-25-2 2-15,-16-2 3 16,-27-1 2-16,-22-1-2 15,-8 0 6-15,-14 0-8 0,-4 0 9 16,-1 0-13 0,4 0 6-16,-4 0-9 0,0 0 1 15,0 0-14-15,0 0-59 16,0 0-95-16</inkml:trace>
  <inkml:trace contextRef="#ctx0" brushRef="#br0" timeOffset="2729.13">6246 4817 61 0,'0'0'33'0,"0"0"-20"15,0 0 23-15,0 0 9 16,0 0-7-16,0 0-1 15,0-4-15-15,0 4-8 16,0 0 8-16,0 0 1 16,0 0-7-16,0 0 1 15,0 0-10-15,0 0 11 16,0 0-6-16,13-2-12 16,11 0 0-16,18-1 15 15,22-3-4-15,12 3-10 16,19-1 5-16,14 2-6 15,6 0 7-15,12 1 7 16,7 0-17-16,8 1 4 0,5 0-1 16,4 0 2-16,-8 0-2 15,-5 0-1-15,-6 0-7 16,-2 0 1-16,-9 1-3 16,-15-1-2-16,-10 0 9 15,-14 0 2-15,-20 0-15 16,-10 0 16-16,-18 0 10 15,-14 0-10-15,-11 0-6 16,-5 0 6-16,-4 0 21 16,3 0-13-16,-1 0 2 15,-2 0-4-15,0 0-6 0,7 0-33 16,-1 0-63 0,5 0-156-16</inkml:trace>
  <inkml:trace contextRef="#ctx0" brushRef="#br0" timeOffset="4523.14">17763 4749 63 0,'0'0'25'0,"0"0"-24"0,0 0 16 15,0 0 2-15,0 0 5 16,0 0-3-16,137 0 12 16,-107 0-18-16,7 2-1 15,9-1 1-15,3 1 5 16,15-1 8-16,5 1-25 16,12 0 14-16,5-2-17 15,13 2 4-15,9-2 13 16,10 0-17-16,10 0 0 15,-1 0 7-15,2 0-7 0,-3 0 6 16,-4 0-4-16,-4 0 2 16,-12 0-2-16,-13 0-2 15,-18 0 0-15,-16 0 0 16,-17 0 3-16,-17 0-3 16,-13 0 3-16,-8 0-3 15,-4 0-10-15,0 0-20 16,0 0-29-16,-27 0-87 15</inkml:trace>
  <inkml:trace contextRef="#ctx0" brushRef="#br0" timeOffset="6887.22">4142 5691 7 0,'0'0'28'0,"0"0"5"15,0 0-16-15,0 0 3 0,0 0 1 16,0 0 6-1,0 0-1-15,0 0-6 0,0 0 5 16,0 0-8-16,0 0-7 16,0 0 5-16,0 0-6 15,0 0-2-15,0 0-2 16,0 0 4-16,0 0-9 16,0 0 6-16,0 0-4 15,0 0 5-15,0 0-7 16,0 0 0-16,0 0-2 15,0 0 0-15,0 0-9 16,8 0 7-16,13 0-1 16,10 0 5-16,6 0 0 15,9 0 5-15,2 0 3 16,3 0-7-16,-6 0 5 16,4 0-1-16,0 0-5 15,-4 1 1-15,-3 2-1 0,4-3-6 16,6 1 5-16,1-1-4 15,5 0 4-15,4 0 2 16,3 0-2-16,9 0 6 16,1 0-4-16,2 0 2 15,2-1-4-15,-4-1 2 16,-5 1-1-16,2 0 3 16,-7 0-3-16,-1-1 1 0,-1 1-1 15,1-1 0 1,1 0 2-16,4 1 1 0,-2-1-3 15,0 2-3-15,4-1 3 16,-3 1 4-16,1 0-2 16,-5-1-2-16,2 1 0 15,4-1 0-15,6-1 0 16,0 1 0-16,3 1-1 16,-2-1 8-16,-12-1-7 15,2 2 0-15,-5 0-1 16,1 0 1-16,0 0 1 15,5-1 0-15,7-1-1 16,1 0 3-16,7-1-6 16,-4 3 7-16,-3-3-4 15,0 2 0-15,-1-1 2 16,1 1-4-16,-1 1 4 16,1 0-2-16,5 0 0 0,3 0 2 15,4-2-4-15,3 1 2 16,1 1-3-16,4 0 3 15,0 0 2-15,7 0-2 16,-3 0 0-16,-5 0 5 16,-7 0-5-16,-14 0 0 15,4 0 0-15,4 1-4 16,-1 1 3-16,7-1 0 16,-2-1 1-16,-5 0 0 15,-6 0 7-15,-3 0-7 16,-2 2 0-16,-2-2 0 15,-2 0-1-15,-4 0-4 0,5 0 6 16,-4 0-3 0,3 0 2-16,4 0 0 0,0 0 0 15,4 0 0-15,-2 0-2 16,-1 0 2-16,-5 0 0 16,-2 0-3-16,-3 0-1 15,-9-2 4-15,-7 2-3 16,-4-1 0-16,-11 1 3 15,-1-3 3-15,-3 1 8 16,-1 0 8-16,-4 2-7 16,-8-3-10-16,-1 3 9 15,-7-2 1-15,-5 2-12 16,0-1 4-16,0 1 7 0,0 0-10 16,0 0-2-16,0 0 0 15,0 0-35-15,0 0-136 16</inkml:trace>
  <inkml:trace contextRef="#ctx0" brushRef="#br0" timeOffset="11086.31">5457 5152 6 0,'0'0'6'0,"0"0"-1"16,0 0 4-16,0 0 2 15,0 0-3-15,0 0 20 16,0 0-12-16,-19 0 15 16,19 0-10-16,0 0-11 0,0 0 2 15,0 0 6-15,0 0-18 16,0 0 10-16,0 0 2 16,0 0 1-16,0 0-1 15,0 0-5-15,0 0 15 16,0 0-4-16,0 0-6 15,0 0 16-15,0 0-22 16,0 0-6-16,0 0-3 16,0 0-15-16,6 0 6 15,14 0 12-15,5 0 17 16,4 0-8-16,1 0-9 16,4 0 3-16,3 0 4 15,2 0-5-15,9 0 4 16,2 2-4-16,5-1-2 15,-1 2 15-15,9 1-15 0,-7-3 0 16,7 2 0-16,-5-1 4 16,-1 0 1-16,-3-2-10 15,-7 0 10-15,0 0-6 16,-2 1 1-16,-2 1-5 16,1-1 5-16,-2 0 4 15,-1 1-2-15,8-2 5 16,1 2-4-16,7-2-3 15,-3 0 0-15,1 3 8 16,-1-1-8-16,1-2 0 16,-7 0 0-16,1 0 0 15,1 0 0-15,-2 0-4 0,-3 0 4 16,0 0 5-16,-2 0-4 16,-3 0-1-16,1 0-1 15,-4 0 1-15,3 0-1 16,-3 0 2-16,0-2-1 15,0-1 0-15,-3 3-8 16,1 0 8-16,0 0 14 16,5 0-14-16,0 0 0 15,4 0 1-15,-2 0 9 16,2 0-10-16,-3 0-2 16,-1 0 2-16,1 0 3 15,0 0-3-15,2 0 0 16,-1 0 0-16,0-2 0 0,-1 2-1 15,0 0 1-15,1 0 0 16,-1 0 1-16,-1 0 1 16,6 0-2-16,2 0-5 15,3 0 5-15,1 0 4 16,5 0-4-16,1 0-4 16,2 0 4-16,1 0 6 15,-10 0-6-15,-6 0-9 16,2 0 9-16,-5 0 2 15,4 0 1-15,-1 0 3 16,3 0-4-16,-1 0-4 16,-2 0-2-16,6 0 4 15,-2 0 4-15,0 0-1 16,2 0 8-16,-2 0-1 0,3 0-5 16,3 0 7-16,-1 0-12 15,-7 0 0-15,-1 0 2 16,-9 0 7-16,-7 0-8 15,-6 0-1-15,-11 0 0 16,-7 0 0-16,-6 0-1 16,0 0-14-16,0 0-21 15,-29 0-71-15,-23 0-31 16</inkml:trace>
  <inkml:trace contextRef="#ctx0" brushRef="#br0" timeOffset="12070.03">5606 5208 3 0,'0'0'28'16,"0"0"-17"-16,0 0-5 0,0 0 1 15,0 0 12-15,0 0 8 16,-34 0-8-16,34 0-9 16,0 0-6-16,0 0 1 15,0 0 5-15,0 0-10 16,0 0-5-16,0 0-1 16,0 0-1-16,8 0 0 15,18-3 7-15,13 2 2 16,7-2 9-16,9 1-6 15,10-1-3-15,6 3 4 16,6-2 0-16,8-1 4 16,0 3 2-16,3-1-12 15,3 1 1-15,2 0-1 16,11 0 2-16,2 0-2 0,6 0 0 16,-2 0-1-16,-7 0 2 15,2 0 7-15,2 0-8 16,-4 0 0-16,1 0 3 15,-8 0-3-15,-8 0-1 16,-5 0 1-16,-5 0 7 16,3-2-6-16,-2 2 11 15,-2-1-12-15,2-1-3 16,0 2 0-16,0-1 6 16,-1 1-1-16,8 0-2 15,2 0 0-15,8 0 1 16,5 0 1-16,-6 0-1 15,-2 0 2-15,-8 0-1 0,-15 0-2 16,-7 0 4-16,-6 0-11 16,-3 0 2-16,-8 0 5 15,2 0 12-15,2-5-10 16,-1 3 18-16,5-1-13 16,7 0 11-16,3 0-3 15,2 1-6-15,-2-1 14 16,-12 3-23-16,-8 0-4 15,-14 0-1-15,-7 0-40 16,-12 0 6-16,-11 4-34 16,0 2-17-16,-35-2 53 15</inkml:trace>
  <inkml:trace contextRef="#ctx0" brushRef="#br0" timeOffset="13069.63">6189 5221 30 0,'0'0'43'16,"0"0"-36"-16,0 0 5 0,0 0 12 15,0 0-24-15,0 0 0 16,100-8 0-16,-38 6 18 16,16-2 4-16,12 1-12 15,11 0 3-15,2 3 5 16,1 0-3-16,1 0-9 15,1 0-6-15,4 0-1 16,5 0 0-16,-3 0 1 16,-2 3 1-16,-7 0-1 15,-2 0-9-15,-9 0 9 16,-8 0 0-16,-6-3 4 16,-1 2-4-16,-2-2-1 15,1 0 1-15,2 0 2 16,-1 0-2-16,0 0 0 0,12 0-2 15,-7 0 2-15,4 0 0 16,-8 0 0-16,-8 0 0 16,-1 0-11-16,-11 2 10 15,3-1 0-15,-6 2 0 16,-2 0 1-16,-3-2-6 16,-1 0 0-16,-10 0 6 15,-6 1 3-15,-11-1 0 16,-7-1-3-16,-6 0-2 15,-9 0 1-15,0 0-11 16,0 0 9-16,0 2-8 16,0-2 11-16,-5 0 1 15,-11 0-1-15,-9 2-1 0,-5-2 1 16,-6 1 4 0,-3 1 0-16,-7-1-7 0,-4-1 3 15,-4 0-5-15,-15 0 5 16,-4 0-3-16,-12 0-15 15,-14 0-11-15,-6 0 21 16,-4 0-4-16,-4 0 8 16,-8 0-4-16,-5-1 6 15,-5-2-10-15,-7 1-15 16,8-1 18-16,-2 0-11 16,6 1 20-16,2 0 7 15,9 0-1-15,3-3-6 0,0 3-1 16,8-3-2-16,-2 1 2 15,3 1-8-15,2-2 9 16,7 2 2-16,7-2-2 16,13 2-11-16,8 0 11 15</inkml:trace>
  <inkml:trace contextRef="#ctx0" brushRef="#br0" timeOffset="13409.39">7033 5146 13 0,'161'-1'12'16,"-3"-1"-5"-16,-1 2-7 0,-10 0-8 16,-3 0 8-16,-1 0 7 15,-6 0-7-15,-12 0-1 16,-5 0 0-16,-14 5-6 15,-5-4 1-15,-6 2 6 16,-4-1 2-16,-11-1-2 16,0 2 4-16,-5 1 16 15,-4-3 5-15,-4-1-8 16,-4 2 38-16,-8-1-31 16,-1 1-24-16,-12 0 0 15,-6-2-2-15,-10 1-4 16,-9-1 0-16,-14 0-9 15,-3 0 1-15,0 0-51 0</inkml:trace>
  <inkml:trace contextRef="#ctx0" brushRef="#br0" timeOffset="22152.6">4745 7543 130 0,'0'0'15'16,"0"0"13"-16,0 0 17 15,0 0 7-15,0 0-13 16,0 0-14-16,0 0-13 0,0 0-5 15,-3 0-4-15,3 0 0 16,0 0 9-16,0 0 0 16,0 0-12-16,0 0 1 15,0 0-1-15,6 0-16 16,12 0 16-16,10 0-3 16,2 0 9-16,9 0-2 15,6 0-1-15,7 0 1 16,12 0-3-16,16 0 6 15,10 0-2-15,17 0-4 16,17 0 4-16,6 0 0 16,4 0-1-16,4 0-6 15,-1 0 9-15,-7 3-6 0,1-1-1 16,-5 0-8 0,3-2 6-16,-4 3-2 0,5-3-4 15,-5 0 8-15,-8 0 1 16,-6 0 0-16,-5 0 3 15,-3-3-4-15,-4-1 4 16,-16 0 0-16,-4 1-2 16,-15-3-4-16,-14 4 2 15,-13-2-1-15,-7 1 2 16,-11 1-1-16,-8 0 2 16,-7 2-2-16,-4 0-2 15,0 0-23-15,-9 0-34 16,-28 0-81-16,-26 1-12 15</inkml:trace>
  <inkml:trace contextRef="#ctx0" brushRef="#br0" timeOffset="23450.42">4702 7632 97 0,'0'0'15'15,"0"0"-1"-15,0 0 16 16,0 0 7-16,0 0-14 16,0 0-11-16,0-1-2 15,0 1-7-15,0 0 4 16,0 0-5-16,0 9 30 16,13 8-7-16,-1 4-15 15,0 9 16-15,3 7-9 0,4 6-6 16,-5 9 20-1,2 5-3-15,5 7-12 0,-6 3-13 16,3 2 8-16,0-1-9 16,-3-2-1-16,3-1-1 15,-2-6 0-15,-7-3 9 16,0-5-9-16,3-6 2 16,-3-2-2-16,3-8 0 15,-2 0 1-15,4-4 0 16,-5-3 1-16,1 0-2 15,2-3 0-15,-4-7 0 16,3 0 0-16,-5-4-2 16,2-5 2-16,0-1 0 15,0-5-4-15,0-1-3 16,4-1-9-16,5-1 16 0,9 0 1 16,5 0 1-1,5 0 2-15,-2-1 12 0,8-1-12 16,0-1 0-16,8-4-2 15,4 3 2-15,9-2-4 16,7-2-1-16,6 2 1 16,12-2 3-16,12 1 3 15,15-2 3-15,13 3 8 16,9 0-10-16,2 0 25 16,-2 4-22-16,3-3-6 15,-2 5 2-15,-6 0-6 16,-2 0 3-16,-6 0-3 0,3 0-1 15,3 0 1 1,-1 0-1-16,-4 0 1 0,1 0 0 16,-7 0 0-16,-3 2 6 15,-11-1 2-15,-14 1-6 16,-14 0-2-16,-3-2 5 16,-10 0 5-16,-6 0-4 15,-8 0 6-15,-9 0-7 16,-11 0-5-16,-10 0-2 15,-7 0 0-15,0-4-1 16,-5 0-3-16,2-4-26 16,-7-6-104-16,-3-6-124 15</inkml:trace>
  <inkml:trace contextRef="#ctx0" brushRef="#br0" timeOffset="24816.62">7463 7640 13 0,'0'0'44'16,"0"0"-33"-16,0 0 15 0,0 0-13 15,0 0-4-15,0 0-8 16,43-9 10-16,-22 6 3 16,7 2 19-16,11-1-8 15,13 2 0-15,15-1 7 16,17 1-3-16,14 0 3 16,7 0-6-16,3 0-2 15,3 0 2-15,1 0-24 16,-5 0 9-16,2 0 1 15,-9 0-10-15,-13 0-2 16,-13 1-18-16,-13 1 18 16,-11-1-1-16,-9-1-10 15,-5 0 9-15,-8 0-3 16,-8 0 9-16,1 1-8 16,-8 1 1-16,-1-1 0 0,-3 1 3 15,-1-1-2 1,0 2-14-16,-3-1 11 0,1 3-6 15,0-1-2-15,2 4 10 16,-3 0 3-16,3 5 0 16,-2 4 5-16,0 3 4 15,-5 9 1-15,-1 2 6 16,0 5-7-16,0 9 4 16,0 2-8-16,-7 4 8 15,-7 1-6-15,1-5-5 0,-3 2 2 16,-1 0 4-1,2 3-7-15,0-3-1 0,0-2 9 16,5-7-7-16,5-3 2 16,-1-2 7-16,5-4-8 15,-2-1-1-15,3-3 2 16,0-2-2-16,0-4 1 16,0-2-3-16,0-2-8 15,0-5 7-15,0-1 0 16,0 0 1-16,0-3 2 15,0-1 14-15,0-1-16 16,0-2 10-16,0 0-15 16,0-1 11-16,0-1-9 15,0 0 6-15,0-2-3 16,0 0 7-16,0 0 5 0,0 0-4 16,0 0-6-1,0 0 12-15,0 0-14 0,0 0 0 16,0 0 12-16,0 0-12 15,0 0-12-15,0 0 12 16,-8 0 9-16,-5 0-6 16,1 0 9-16,-7 0 4 15,-3 0 19-15,6 0-35 16,-9 1 13-16,0 3-5 16,-11-1 14-16,-9-1-15 15,-12 2-5-15,-20 0 1 16,-10 0-3-16,-11-1 0 0,-8-1 0 15,2 1-7 1,-10-1-20-16,-2 5-115 0,-12-4-263 16</inkml:trace>
  <inkml:trace contextRef="#ctx0" brushRef="#br0" timeOffset="26518.71">5725 8128 85 0,'0'0'28'0,"3"68"-16"16,12-24-1-16,3 1 15 15,3-2-22-15,-1 0 17 16,-9-4-14-16,-5-2-3 16,2-6-4-16,-8-6-5 15,0-8 5-15,0-6 8 16,0-6-5-16,0-3-2 16,0-2 20-16,0 0 38 15,0-4 1-15,0-12-33 16,-14-5 5-16,-1-8-14 0,-1-8 2 15,-2-6-13-15,3-7 3 16,6-3-7-16,1-1 8 16,7 2-9-16,1 9-2 15,0 8 0-15,0 9 0 16,15 7 0-16,4 3 0 16,5 4-3-16,3 4-7 15,0 0 0-15,0 4 12 16,-3 4-2-16,-5 0 2 15,2 12-2-15,-6 8-20 16,-8 5 20-16,-7 0 12 16,0 3-11-16,-3-5-1 15,-22 1-4-15,-9-3 2 16,-2-4 1-16,-3-2 1 16,2-2-5-16,8-6 0 0,7-2-53 15,7-2-55-15,10-3-62 16</inkml:trace>
  <inkml:trace contextRef="#ctx0" brushRef="#br0" timeOffset="26967">6265 8168 200 0,'0'0'105'0,"0"0"-91"15,0 0 0-15,0 0 12 16,0 0 21-16,0 0-19 16,-33-42-28-16,6 42-5 15,-6 10 5-15,-7 5 6 16,2 2 8-16,6 1-2 16,2 0-7-16,5-1-2 15,8 0-2-15,0-2-2 16,15-1-14-16,2 1 1 15,0-4-12-15,23-3-12 16,3-6-8-16,7-2 16 16,-6 0 19-16,-2-4-21 15,-6-10-13-15,1-6 33 16,-2-2 10-16,-5 3 1 0,-2 1 1 16,-5 6 16-1,0 5-1-15,-6 2-5 0,0 5 1 16,0 0-11-16,0 0 0 15,0 6 12-15,0 5 10 16,0 0-6-16,3 3-7 16,6 0-5-16,3 0-4 15,9 0-25-15,-1-3-30 16,-3-2-24-16</inkml:trace>
  <inkml:trace contextRef="#ctx0" brushRef="#br0" timeOffset="27238.16">6381 7986 18 0,'0'0'100'0,"0"0"-15"16,0 0-7-16,0 0-32 16,0 0-29-16,0 0-8 15,0 3 14-15,4 20 16 16,6 5-4-16,6 5-25 15,-2 5 11-15,5 2-19 16,-4 0-2-16,-9-2 0 16,3-5-33-16,-7-5-17 15,-2-8 6-15,0-8-12 0,0-4-46 16,0-8 42 0,0 0-78-16</inkml:trace>
  <inkml:trace contextRef="#ctx0" brushRef="#br0" timeOffset="27499.5">6417 8178 3 0,'0'0'17'0,"0"0"1"15,0 0-13-15,0 0 1 16,131-27-6-16,-77 24-1 16,-10 3-11-16,3 0 5 15,-10 0 7-15,-14 5 0 16,-7 10 2-16,-8 2 1 15,-4 2 29-15,-4 3 8 0,0 1 2 16,0 0-15-16,0-4 12 16,0-2-10-16,0-5 2 15,0-2-17-15,0-4-3 16,0-4-11-16,1 1-20 16,4-3-22-16,1 0-40 15,-1-13-39-15</inkml:trace>
  <inkml:trace contextRef="#ctx0" brushRef="#br0" timeOffset="27643.54">6745 8117 166 0,'0'0'83'15,"0"0"-21"-15,0 0-7 16,0 0-38-16,0 0-17 0,0 0-4 16,-15-17-54-16,15 28 44 15,0 4-29-15,2 5-29 16,2 2-22-16</inkml:trace>
  <inkml:trace contextRef="#ctx0" brushRef="#br0" timeOffset="27920.98">6924 8303 50 0,'0'0'54'0,"0"0"17"16,137-17 3-16,-91 5-48 15,-7-5 17-15,-9 0-22 16,-9 1-7-16,-15 2 14 0,-6 3-9 15,0 3 15 1,-12 5-21-16,-12 3-1 0,-6 0-5 16,0 6 0-16,-2 7 15 15,5 4-11-15,7-1 2 16,4 1-11-16,15 0 1 16,1 3-3-16,0 1-12 15,34-1 8-15,8-3-45 16,8 0 5-16,1-8-40 15,6-2-5-15,-10-7-14 16,-14 0-13-16</inkml:trace>
  <inkml:trace contextRef="#ctx0" brushRef="#br0" timeOffset="28551.26">7351 8315 23 0,'0'0'78'16,"0"-46"3"-16,0 27-39 0,7 9 3 16,-2 3-29-16,1 6 1 15,1 1-17-15,5 0 0 16,2 6 19-16,2 2 0 15,-1 3-6-15,0 2 3 16,1-1-8-16,5 0-1 16,-6 0-7-16,-5-1-3 15,-2-5 3-15,-8 3-11 16,0-6 1-16,0 0 2 16,0-3 8-16,3 0 16 15,6 0 10-15,11-5 6 16,8-6-32-16,7-3-6 15,0 2-1-15,-7 2 2 0,-6 4 1 16,-7 3-2-16,-4 3 2 16,-5 0 4-16,3 0 9 15,1 3-2-15,2 6 5 16,4 1 0-16,4 1-4 16,2 0 5-16,-1-2-8 15,-1-1-3-15,-7-4-3 16,-7-1 1-16,0-3-15 15,-5 0 15-15,4 0 9 16,2-6 1-16,-1-8-10 16,0-5-16-16,-5-5 14 15,4-5-24-15,0-5 18 16,3-3-28-16,6-5 14 0,1 4 17 16,-6 6-22-1,-3 8 27-15,-6 9 4 0,0 9 25 16,0 3-4-16,0 3 7 15,0 0-12-15,0 1-19 16,0 11 21-16,-11 4-6 16,0 6 14-16,3 5-13 15,5 4 10-15,3 6-17 16,0-1-4-16,0-2 4 16,0-3-9-16,11-6 3 15,11-4-4-15,-3-4-10 16,5-8-30-16,-3-3 21 0,7-4-31 15,5-2-11 1,-3-5-38-16,4-9-123 0</inkml:trace>
  <inkml:trace contextRef="#ctx0" brushRef="#br0" timeOffset="28691.37">7961 8186 145 0,'0'0'0'16,"0"0"-41"-16,189-9-43 15</inkml:trace>
  <inkml:trace contextRef="#ctx0" brushRef="#br0" timeOffset="30966.69">17934 7593 157 0,'0'0'22'15,"0"0"-16"-15,0 0-4 16,0 0 15-16,143-7 8 15,-52 6-7-15,17-2 10 16,24 0 1-16,21 0 7 16,26 0 6-16,15 0-22 15,20-2 2-15,12 2-18 0,6-1 18 16,8-1-2-16,-7-2-10 16,-7 0-3-16,-12 1 6 15,-22 1-10-15,-28-1 2 16,-22 3 1-16,-26-4-6 15,-19 2-8-15,-30-1 7 16,-16 4 1-16,-26-2-7 16,-16 1 1-16,-7 1 5 15,-2 2-37-15,-7 0-102 16,-32 0-63-16</inkml:trace>
  <inkml:trace contextRef="#ctx0" brushRef="#br0" timeOffset="32034.31">17967 7688 20 0,'0'0'6'0,"0"0"11"15,0 44 8-15,0-15 14 16,3 10-17-16,14 4-12 16,-5 6 7-16,3 4-1 15,-3 5-3-15,3 2 3 16,0 1 21-16,-2 6-17 15,-1 2 2-15,-4 1-7 16,0-3 1-16,-4 0-14 16,2-3-2-16,0-4 5 15,0-6-4-15,2-6 12 16,6-6-13-16,2-9 0 16,2-4-4-16,5-5-3 15,-3-3 7-15,5-3-3 0,1-6 3 16,6-4 21-16,2-2 2 15,12-3-7-15,9-3 0 16,15 0 0-16,14 0-9 16,16 0 0-16,13 0-4 15,14-3-3-15,14-2 0 16,15 1-1-16,11-4 2 16,13 0 5-16,16 3-3 15,1-1 1-15,7 2 5 16,9 3 4-16,7 1-6 15,-7 0 6-15,-1 0-9 16,-16 0 5-16,-24 0-3 0,-14 0-2 16,-22 0-3-16,-27-2-2 15,-30 1-4-15,-24-2-2 16,-18 2 7-16,-12-3 1 16,-5 1-1-16,-8-1 0 15,1-2-2-15,-4-1-17 16,0 0-75-16,-2-6-12 15,-2-6-81-15</inkml:trace>
  <inkml:trace contextRef="#ctx0" brushRef="#br0" timeOffset="33150.59">21397 7540 16 0,'0'0'20'0,"0"0"-19"15,0 0 12-15,0 0 16 16,161 0-1-16,-108 0-7 16,-3 0-5-16,4 0-4 15,-11 0-7-15,2 3 0 16,-12 0-5-16,-3 1 2 16,-4 2 9-16,-3-2-11 15,-6 3 0-15,1 2-13 16,2 5 13-16,-2 2 12 15,-2 3-9-15,5 2 3 16,-3 1 6-16,-2 5-7 0,-2-1 14 16,-7 5 7-16,-2 3-9 15,-5 7-8-15,0 2-5 16,0 7 11-16,0 2-2 16,0-4-9-16,0 3-2 15,0-1 18-15,0-3-15 16,0 1 1-16,0-1 1 15,0-3-2-15,0-2 1 16,-2 2-4-16,-2-1 2 16,1-1-3-16,-2-3-1 15,-1-5 3-15,-1-1-3 16,-1-5 16-16,1 0-14 16,-3-3 0-16,2 0 9 0,3-4-11 15,1-3 5-15,1-3 6 16,3-2-11-16,0-2 9 15,0-4 4-15,0 0 8 16,0-4-18-16,0 0 20 16,0-2-10-16,0-1 11 15,0 2-3-15,0-2-8 16,0 0 5-16,0 0-7 16,0 0-11-16,0 0 20 15,0 0-19-15,0 1 5 16,0-1 1-16,0 0-2 15,0 0 5-15,0 0-12 16,0 0 2-16,0 0-18 16,0 0 10-16,0 0 8 15,0 0 6-15,0 0-6 0,0 2 0 16,-3-2 0-16,-1 3 1 16,1-1 6-16,-4 0-7 15,-1-1-50-15,-10 2-103 16,-10-3-154-16</inkml:trace>
  <inkml:trace contextRef="#ctx0" brushRef="#br0" timeOffset="34236.48">19130 8207 4 0,'0'0'49'0,"0"0"-11"15,0 0 19-15,0 0-6 16,0 0-2-16,0 0-10 16,-42-33-25-16,14 27 10 15,-6 3-19-15,-11-1 4 16,-14 4 7-16,-5 0-14 16,-4 10 13-16,1 4 4 0,16 0-18 15,11 1 20 1,11-1-19-16,17 1-3 0,12-1 1 15,0-4-25-15,36 0-11 16,19-2 3-16,13-4 7 16,3-4 18-16,4 0-30 15,-8-7 35-15,-8-8-66 16,-8-6 47-16,-6-7 22 16,-9-4 10-16,-9-5-2 15,-3-5 61-15,1-2-33 16,-10 1-6-16,0 1-18 15,-11 13 14-15,-4 12 4 0,0 8 12 16,0 9-6 0,0 0-29-16,-4 9-5 0,-17 11-2 15,1 5 21-15,2 4-15 16,11 0-2-16,7 1 12 16,0 3-14-16,0 1-4 15,7-1 0-15,19-2-38 16,3-9-21-16,4-2-22 15,2-9-9-15,-3-7 23 16,-2-4 21-16,-1-1 0 16,-7-11 12-16,-3-7 36 15,1-3 43-15,-10-3-7 16,-1 4-3-16,-7 4-22 16,-2 7 30-16,0 8-10 15,0 2-20-15,0 0-9 0,-2 5-2 16,-13 5 1-16,2 4 28 15,7 1-26-15,1-1 0 16,5 0 5-16,0 0-8 16,26-3-3-16,4-1-2 15,3-5-12-15,-4-3 15 16,0-2-10-16,-1 0 12 16,-9-10 31-16,1-4 7 15,-7-1 8-15,-5-6-13 16,-8 0 9-16,0 3-29 15,0 1-6-15,-9 2-7 16,-16 9-12-16,1 2 1 16,-3 4 0-16,-3 0-1 0,10 0-36 15,4 7-25 1,8 0-12-16,8 2-25 0</inkml:trace>
  <inkml:trace contextRef="#ctx0" brushRef="#br0" timeOffset="34456.77">19995 8097 242 0,'0'0'5'16,"0"0"-5"-16,0 0 4 15,0 0 16-15,-128 25-10 16,111-9-2-16,5-1 2 0,11 2-10 15,1 0-4-15,0 2-21 16,30-2 15-16,11-2-25 16,9-4-30-16,5-6 11 15,0-2-33-15</inkml:trace>
  <inkml:trace contextRef="#ctx0" brushRef="#br0" timeOffset="35219.55">20293 8161 68 0,'0'0'71'16,"45"-71"-44"-16,-23 31 35 15,-2-2-27-15,-4 4 26 0,-9 8-2 16,-1 12 1 0,-6 10-27-16,0 5-10 0,0 3-23 15,0 4-10-15,-25 13 10 16,-9 8 10-16,3 7 2 16,5 2-7-16,9 1 1 15,6 2-7-15,9-1 2 16,2 1-2-16,0-6-29 15,13-2 7-15,12-5-50 16,8-7 33-16,1-7 2 16,8-7-9-16,4-3 7 15,0-6-15-15,-4-13 44 16,-6-3 11-16,1-6 25 16,-6-3-2-16,-4 3-2 15,-7 4-4-15,-10 12 21 0,-7 4 8 16,-3 8-46-16,0 0-10 15,-3 8-19-15,-23 8 29 16,1 2 14-16,6 1-4 16,1 1 1-16,11-2-11 15,7 0 7-15,0 1-7 16,19-6-4-16,12 0-16 16,4-5-5-16,-1-6-14 15,-2-2 28-15,6 0 11 16,-8-11 10-16,2-5 6 0,-13-1-9 15,-7-2 17 1,-12-1-20-16,0 0 1 0,-14 1-10 16,-26 8 1-1,-12 3-3-15,-14 5-6 0,3 3 18 16,7 0-5-16,12 7 26 16,16 0-26-16,9-2 6 15,16-2-6-15,3 0-1 16,0-2-14-16,22-1 5 15,26 0 10-15,16 0 7 16,15-4 7-16,3-7-3 16,-1-1-11-16,-6-5 1 15,-9-2 8-15,-14-1-9 16,-11-1 2-16,-16 2-4 16,-14 4 4-16,-11 1-4 15,0 3 4-15,0 2-4 16,-16 5 2-16,-9 1-7 0,0 3 0 15,4 0 4 1,10 0-13-16,7 0-10 0,4 3-15 16,0 4-12-16,8-1 3 15,20 2 13-15,2 2-8 16,3 0 14-16</inkml:trace>
  <inkml:trace contextRef="#ctx0" brushRef="#br0" timeOffset="35392.03">21231 8098 20 0,'0'0'72'15,"0"0"-28"-15,-4 46-6 0,-1-32 6 16,5-1-10-16,0-2-5 16,0-5 8-16,17-1-8 15,16-2 8-15,9-3 15 16,8 0-18-16,4-2-12 16,-4-6-22-16,-5-2-36 15,-7-3-77-15,-13-1-4 16,-19 0-109-16</inkml:trace>
  <inkml:trace contextRef="#ctx0" brushRef="#br0" timeOffset="35915.45">20043 8020 75 0,'0'0'20'16,"0"0"-6"-16,0 0 16 15,158 0-13-15,-103-5 8 16,-6 2 11-16,-1-3 5 16,-8 3-14-16,-10-1-14 15,-6 1-10-15,-6 1 2 0,-9 0-5 16,-5 2-5-16,-2 0-7 15,2 0-28-15,-2 0-64 16</inkml:trace>
  <inkml:trace contextRef="#ctx0" brushRef="#br0" timeOffset="46222.45">6753 13721 4 0,'0'0'137'0,"0"0"-135"15,0 0-2-15,0 0 36 16,0 0 3-16,0 0-3 16,0 0-4-16,-26-14-24 15,31 14-8-15,23-1 2 0,10-1 14 16,17-1-7-16,16 1 9 15,17-3-14-15,24 0 16 16,12-4-8-16,24 1 14 16,6-4-13-16,17 3-1 15,12 1-9-15,11-1 1 16,13 1 8-16,14 0-3 16,6 2-9-16,-2-1-4 15,-8-1 4-15,-12-2 0 16,-8 2 4-16,-21-3-4 15,-13 4 0-15,-26 0 0 16,-27 1-4-16,-22 2-3 0,-30 1-52 16,-23-1 31-16,-20 4-16 15,-15 0-76-15,0 0 38 16,-20 0-28-16</inkml:trace>
  <inkml:trace contextRef="#ctx0" brushRef="#br0" timeOffset="47550.94">6630 13738 14 0,'0'0'18'0,"0"0"-7"16,0 0 9-16,0 0-1 15,0 0-8-15,0 0-3 16,-4 9 10-16,2-4 12 16,2 5-4-16,0 7-13 15,0 7 5-15,0 10 21 16,11 9-7-16,14 6-8 15,5 6-7-15,0 4-2 16,3 5 2-16,-2 2-12 16,0 2-3-16,-1 1 10 15,0-4-6-15,-5-3-6 16,7-6-4-16,-10-6 4 16,-7-1 0-16,0-8 4 15,-5-3-4-15,-1-2-3 16,-1-6 2-16,2 1-1 0,-3-2 2 15,1-2 0-15,2-4 0 16,1-3 0-16,-5-3 0 16,6-5-4-16,-3-6-6 15,3-1-14-15,4-3 5 16,5-2 12-16,8 0 7 16,3 0 2-16,7-2 6 15,3-3-2-15,8 2-3 16,10-5-3-16,10 1 0 15,11 0-4-15,11-1 11 0,10 0-3 16,15-3-3-16,3 2 10 16,5-3-11-16,2 2 4 15,5 2 0-15,-3 1 15 16,-2 3-14-16,0 1-5 16,-6 0 2-16,1 2-3 15,3-1 4-15,6 1-6 16,2-2 5-16,5 2-4 15,-6-5 4-15,4 2 7 16,-5-1-9-16,-6 2 2 16,-16 1-3-16,-9-1 1 15,-18 1 0-15,-6-1-4 16,-10 2 4-16,-6-2 0 0,-1-1 7 16,-13 1-7-1,-13 0 0-15,-12 2-7 0,-5-2 13 16,-10 0-14-16,-3-2 8 15,-3-1-46-15,0-3-67 16,-4-4-106-16</inkml:trace>
  <inkml:trace contextRef="#ctx0" brushRef="#br0" timeOffset="48567.93">10464 13579 0 0,'0'0'103'0,"0"0"-103"16,0 0 11-16,0 0 5 15,0 0-16-15,0 0 32 16,7 33-13-16,5-16-7 16,-6 7 6-16,5 0 16 15,-1 6-19-15,0 9-6 16,3 3 14-16,0 4-7 16,0 9-15-16,3 0 3 15,-2 2 14-15,5 4-2 0,-1-1-5 16,-2-2 10-16,4 1-11 15,3-2-4-15,-3-3-5 16,1-6-2-16,-1-5 1 16,-6-4-5-16,-3-3 10 15,-4-2 2-15,-7-3-7 16,3-5-11-16,-3-3 11 16,0-5 11-16,2-1-9 15,-2-3 1-15,6-4-3 16,-3-3 7-16,-3-2-7 15,4-2-1-15,-2-2 1 16,-2-1 7-16,3 2-5 0,-3-1 2 16,0-1-3-1,0 0-1-15,0 3 0 0,0-2-1 16,0 0-5-16,0 3 5 16,0-4 1-16,0 0-9 15,0 0 8-15,0 1 1 16,0 0-13-16,0-1 9 15,-12 0 4-15,-12 0 0 16,-7 0-23-16,-14 0-73 16,-13-1-142-16</inkml:trace>
  <inkml:trace contextRef="#ctx0" brushRef="#br0" timeOffset="49651.88">7546 14480 26 0,'0'0'66'16,"0"0"-8"-16,0 0 9 15,0 0-22-15,0 0 4 16,100-67-16-16,-86 37-9 16,-7-11-2-16,-2-10-11 15,-5-5 14-15,0-4-24 16,0 3 0-16,-12 8-2 15,-2 12 1-15,2 13-3 16,2 11 6-16,1 7-13 0,4 6 16 16,-2 0-14-16,-2 12 16 15,0 13-4-15,8 11 10 16,1 10-6-16,1 3-5 16,27 1 12-16,5-2-15 15,6-3 0-15,0-5-15 16,10-9 6-16,-1-11-15 15,4-6-4-15,-9-5 13 16,-4-7 1-16,-5-2 14 16,-1-6 1-16,-3-11 4 15,-4-2-5-15,-6-8-5 16,-7-2-15-16,-7 3 19 16,-1 6 1-16,-5 11-2 0,0 4 2 15,0 5-26-15,0 5-5 16,-2 11 22-16,-10 2 9 15,4 1 22 1,8 0-12-16,0-2-7 0,0-3 3 16,28-4-6-16,2-2-8 15,11-3-6-15,1-5 14 16,-1 0 1-16,2-10 6 16,-9-5-1-16,-10-2-1 15,-11-6 36-15,-6-5 3 16,-7-2-14-16,0 0 1 15,-7 3-28-15,-21 6-3 0,-7 8 21 16,-5 4-21 0,-4 9 0-16,-2 0 0 0,1 7 0 15,9 5 17 1,9 1-17-16,12-2-29 0,9 1-4 16,6 1-20-16,6-4-8 15,34 3 9-15,20-4-30 16,10-3-2-16</inkml:trace>
  <inkml:trace contextRef="#ctx0" brushRef="#br0" timeOffset="50085.26">8831 14197 3 0,'0'0'67'0,"0"0"10"16,50-46 34-16,-50 35-69 16,0 5 0-16,-24 2-12 0,-13 4-14 15,-8 0-14-15,-4 10 23 16,3 1-6-16,6 0-17 15,10 0 23-15,7-4-23 16,10 0 2-16,11-2-4 16,2-2-11-16,0-3-18 15,9 2-32-15,27-2 39 16,7 0 18-16,-2 0 4 16,-8 0-1-16,1 0-5 15,-7 0 4-15,4 0-3 16,-2 5 5-16,5 8-14 15,0 7 14-15,3 5 3 16,5 6 5-16,-3 3-8 16,-2 2 0-16,-6-3-4 0,-8-2-10 15,-15-6-12-15,-8-5-5 16,-4-4 18-16,-23-7 13 16,-3-1 47-16,7-8 10 15,0 0 14-15,11-10 1 16,12-14-23-16,0-8-35 15,18-14 13-15,33-12-13 16,15-7-14-16,23-8-10 16,16 0-37-16,11 8-67 15,-1 9 16-15,-10 13-1 16</inkml:trace>
  <inkml:trace contextRef="#ctx0" brushRef="#br0" timeOffset="53099.2">18165 13490 130 0,'0'0'36'0,"0"0"-23"16,0 0 18-16,0 0-4 15,0 0 3-15,0 0 11 16,0 0-24-16,15 0 0 15,19 0 5-15,17-1-12 16,14 1 4-16,25 0-4 16,23 0 7-16,23 0-13 0,25 0 13 15,12 0-16-15,16 0 24 16,13 0-15-16,20 0 3 16,15 0-11-16,5 0 7 15,-2-3 14-15,-9-4-3 16,-25 4-11-16,-29 0-8 15,-39 0-1-15,-46 2-15 16,-38-1 6-16,-27 2-11 16,-20 0-11-16,-7 0 20 15,0 0-45-15,-25 0-40 16,-29 0 32-16,-17 6-44 16</inkml:trace>
  <inkml:trace contextRef="#ctx0" brushRef="#br0" timeOffset="54207.19">18126 13571 20 0,'0'0'15'16,"0"0"0"-16,0 0 17 16,0 0 6-16,0 0-28 15,0 0 4-15,0 22 20 16,0 5 10-16,0 11 0 15,0 11-5-15,5 12-13 16,3 5-7-16,3 5-5 16,-4-1-1-16,-1 1-1 15,-4 0-4-15,-2-1-8 16,0-4 7-16,0-3-3 16,0-3-4-16,0-9-1 0,-2-6 1 15,-1-5 2-15,3-7-2 16,0-5 1-16,0-5 8 15,0-4-6-15,0-4-3 16,8-3-15-16,9-4 12 16,8-3-9-16,4-1 10 15,10 1 2-15,9-4 0 16,7 1 8-16,9-2 13 16,20 3-20-16,16-3 0 15,17 0 15-15,15 0-12 16,8 0 5-16,6 0-6 15,5 0-6-15,1 0 5 0,6 0-2 16,0 0 14 0,3 0-13-16,0 0-1 0,5 0-1 15,2 0-5-15,3 0 6 16,-1 0 3-16,-8 0 6 16,-13 0-7-1,-18 0-2-15,-18 1 4 0,-12-1 5 16,-19 0-11-16,-18 0 4 15,-11 0-4-15,-11 0-3 16,-13 0 5-16,-7 0-7 16,-9-1-12-16,-5-4-38 15,-8-1-2-15,0-3-101 16</inkml:trace>
  <inkml:trace contextRef="#ctx0" brushRef="#br0" timeOffset="55700.84">21012 13542 4 0,'0'0'94'0,"0"0"-66"16,0 0 34-16,0 0-36 15,0 0 5-15,0 0-5 16,30-16-14-16,-10 16-7 15,9 0 7-15,4 0-4 16,12 0-7-16,8 0 22 16,15 0-3-16,9 0-14 15,8 0 8-15,6 0-4 16,1 3 8-16,-3-1-16 16,-1-1 2-16,-9 1-2 15,-11-2 4-15,-5 3-3 0,-9-3 12 16,-9 0-12-16,-7 0-3 15,-4 2-11-15,-4 0 11 16,-7-2 0-16,-5 1 12 16,-6 2-18-16,-4-2 6 15,-4 1-2-15,1 1-9 16,-2 0-2-16,-2 5 10 16,3-2-6-16,-1 8-4 15,2 1 3-15,0 2 10 16,3 4 9-16,-7 2-6 15,2 1-3-15,0 4 8 16,-3 3-8-16,0 7-5 16,0 0 4-16,0 6 1 0,0 0 7 15,-11 1-2-15,2 0-5 16,1 2-1-16,-1-3 1 16,-4-1 10-16,1 1 1 15,-1 1-5-15,2 0-1 16,-1-1-2-16,-3-4-2 15,3-3-1-15,0-5-2 16,0-1-6-16,8-6 14 16,-1-2-6-16,1 1 4 15,4-6-2-15,0-2-2 16,-4-6 1-16,4 0-1 16,0-1 0-16,0-4 0 15,0 0 0-15,0-2 0 16,0-2 0-16,0-1 0 0,-4 2-4 15,4-1 2-15,-1-1 2 16,1 0 0-16,0 0-12 16,-3 0 10-16,1 2-1 15,-4-2 3-15,0 3 5 16,-1 1-1-16,1-1-3 16,-1 1 0-16,-1-1 6 15,0 2-2-15,4 0-5 16,-2-1 7-16,2-2 0 15,-2 1-2-15,1-2 9 16,1-1-2-16,-1 4 2 0,-1-4-10 16,-4 1 0-16,2-1 5 15,2 2 2-15,-2-2-9 16,-3 0 2-16,-1 0 2 16,-3 0 3-16,-6 0-3 15,0 0 7-15,-12-2-3 16,-8 1-7-16,-17-1 1 15,-14 2-4-15,-19 0 2 16,-16 0-2-16,-22 0-18 16,-5 0-80-16,-17-3-154 15</inkml:trace>
  <inkml:trace contextRef="#ctx0" brushRef="#br0" timeOffset="56267.5">19159 13872 110 0,'0'0'9'16,"0"0"10"-16,0 0 43 0,0 0-11 15,0 0-4-15,0 0-13 16,13-26-20-16,-12 34-13 15,5 13 5-15,-4 12 48 16,1 9-11-16,-3 9-33 16,0 4 3-16,0-1 1 15,0 1-10-15,0-5-4 16,-5-5-3-16,-7-8-13 16,1-10-26-16,3-10-10 15,3-8 5-15,4-4-49 16,-6-5-22-16</inkml:trace>
  <inkml:trace contextRef="#ctx0" brushRef="#br0" timeOffset="56918.51">18896 14150 120 0,'0'0'28'0,"0"0"-14"15,0 0-14-15,147-10 13 16,-75 7-2-16,7 0 27 16,-4-1-17-16,-9 0-21 15,-9-2-17-15,-17-2-23 16,-10-1 6-16,-18-1 31 16,-10 4-4-16,-2 0-1 15,0 1-12-15,-15 5 5 0,-22 0 15 16,-1 0 5-16,-4 11 20 15,3 2-14 1,3-1 3-16,9 3 6 0,12 1-7 16,7 0-13-16,8 1 4 15,0 0 2-15,16-1-6 16,24-3 0-16,11 0-1 16,15-2 1-16,9-4 16 15,3-5 5-15,0-2 5 16,-4 0-20-16,-10-14-5 15,-13-1-1-15,-17-4 5 16,-16-4-5-16,-12 1-6 16,-6 3-22-16,-12 5 28 0,-14 5 8 15,-11 1-5-15,-2 8 20 16,2 0-21-16,4 0 10 16,8 8-7-16,8-1 3 15,9 3-8-15,5-2 0 16,3 1-1-16,0 3-36 15,24 1 29-15,14 1-9 16,4 0 9-16,3 0 5 16,-2-1 6-16,-4-1 6 15,-7-3-2-15,-15-1 11 16,-5-2 0-16,-12-3-18 16,0 2-21-16,-21 1 21 15,-19 0 11-15,-5 1 3 16,2-2-6-16,4-4-8 0,9-1-7 15,6 0-91-15,15-3-62 16</inkml:trace>
  <inkml:trace contextRef="#ctx0" brushRef="#br0" timeOffset="57267.43">20177 13931 53 0,'0'0'29'0,"0"0"-19"16,0 0 24-16,-6 73 3 15,6-38 6-15,0 5-1 16,0 3-19-16,0-2 6 15,8-3 1-15,6-3-22 16,2-3 30-16,3-9-11 16,-1-6-15-16,-1-7 14 15,0-3-11-15,4-5-9 16,0-2-3-16,7 0 7 16,2-6-10-16,6-5-7 15,-4-10-63-15,-3-5-66 0,-9-2-70 16</inkml:trace>
  <inkml:trace contextRef="#ctx0" brushRef="#br0" timeOffset="57418.87">20159 14113 153 0,'0'0'2'0,"0"0"-2"0,189-15-8 15,-114 10-35 1,-8 1-45-16</inkml:trace>
  <inkml:trace contextRef="#ctx0" brushRef="#br0" timeOffset="60457.41">4911 7004 103 0,'0'0'52'15,"0"0"-8"-15,0 0-2 0,0 0-17 16,0 0-16-16,0 0-8 15,6 0 3-15,-3 5 2 16,5 10 13-16,3 9 28 16,8 10-22-16,5 7 26 15,6 6-18-15,-4-1-15 16,-1 3-10-16,-9-8-8 16,-2-4 0-16,-8-9 4 15,-1-6-4-15,-3-4 4 16,4-5-1-16,-2-2 0 15,-2-4 1-15,4-2-8 16,-3 0 4-16,0-4-15 16,1 0-12-16,-1-1-49 15,-3 0-24-15,0 0-36 0</inkml:trace>
  <inkml:trace contextRef="#ctx0" brushRef="#br0" timeOffset="62667.65">4958 6984 14 0,'0'0'45'15,"0"0"-19"-15,0 0-7 16,0 0-13-16,0 0 19 16,0 0-4-16,-25 3 4 15,7-1-14-15,-3 0 2 16,-6 1 6-16,-4-2-14 16,-9-1 4-16,-2 2 0 0,-9-2 0 15,-4 0-3 1,-6 0 8-16,-3 0-9 15,5 0 10-15,-3 0-11 0,7-2-2 16,-2-6 9-16,2 0-5 16,3-1 1-16,-1-5 11 15,6-1-15-15,-2-1 18 16,4-3-20-16,1-1 5 16,7-1 3-16,3-2 1 15,10-1-9-15,6 0-1 16,6-1 0-16,11-2-5 15,-3-2 9-15,4 3-4 16,0-3 7-16,0 2-4 16,17-2-6-16,1 0-2 0,3 2 4 15,0 1-5 1,2 4 5-16,7 2-17 0,8 1 18 16,-1 2-2-16,5 0 2 15,4 1-12-15,2-1 9 16,-2 0 6-16,2 0-2 15,3 2-1-15,1 2-4 16,6 4 1-16,6-1 0 16,12 3 3-16,8 0-7 15,5 2 5-15,6-2 4 16,1 2 0-16,2 2-1 16,1-3 5-16,-10 3 2 15,-2 1-8-15,-11 2 3 0,0 0 0 16,-6 0-3-16,-4 0 0 15,-3 0-1-15,-1 5-3 16,-5 2 4-16,4 0-1 16,3 3-1-16,-4-1-8 15,-2 0 9-15,-1 4 1 16,-5-3-2-16,0 4 2 16,-4-1-2-16,1 1-7 15,-7-2 4-15,-5 2 2 16,-4 0-3-16,-3 2 3 15,-8 0-17-15,-3 1 19 16,-6 1-4-16,1 1 4 0,-3-2 2 16,-5 0-6-1,0-1 15-15,-3-2-10 0,1 0 1 16,-4 0 3-16,0 0 6 16,0 1 5-16,0-1-15 15,0-2 1-15,-4 1 1 16,-7 0-1-16,1-2 2 15,-5-2 5-15,-2 3-2 16,0 0 5-16,1-3 2 16,2 2-11-16,0-2 11 15,-2-1-5-15,2 1-5 16,-2-1-3-16,4-2 1 16,-1 0 2-16,-2-1-3 0,-3 0 3 15,0-1-3 1,-9 1 2-16,0 0-2 0,-6-1 17 15,2 0-16-15,-6-1-1 16,-3 0 0-16,4 1 5 16,-5-3-3-16,7 2-4 15,-3-1 3-15,3-1-1 16,-2 0 0-16,3-1 0 16,-1 2-7-16,4-2 4 15,1 0 6-15,3 0-3 16,-3 0 0-16,3 0-1 15,-6 0-1-15,2 0 2 16,4 0 5-16,-7 0-3 0,4 0-2 16,-3 0-7-16,0 0 7 15,-2 0 0-15,-2 0 6 16,2 0-6-16,4 0 4 16,6 1-4-16,-2 1 2 15,0-1 1-15,5 2-3 16,0-3 1-16,3 4 8 15,5-4 1-15,-5 1 3 16,-2 1 7-16,3 1 0 16,-3-3-3-16,2 1 2 15,-3 1-4-15,5-1 9 16,-6 1-19-16,5-2 12 16,-1 2-12-16,2 1 5 15,2-1 11-15,0-1-8 0,-3-1 13 16,1 1-7-16,5-1-18 15,1 2 19-15,1-2-15 16,0 0 10-16,-3 1-11 16,0-1 0-16,0 0 9 15,0 2-10-15,3-2 3 16,0 0-6-16,-7 3 0 16,-2-3 10-16,-2 4-10 15,-8-3-4-15,0 4-27 16,0-3-3-16,-5 0-24 15,-3 3-23-15,5 0-64 16,-11-5-130-16</inkml:trace>
  <inkml:trace contextRef="#ctx0" brushRef="#br0" timeOffset="63884.82">4189 6574 60 0,'0'0'81'0,"0"0"-56"0,0 0 6 16,0 0-6-16,0 0-18 15,0 0 3-15,16 4-7 16,-7 5-1-16,4 6 28 16,2 4-25-16,2 1 22 15,-4 4-12-15,2 2-4 16,-1-4-9-16,-5 2 7 15,-1-7-9-15,-5-2 1 16,-3-4 0-16,2-5 1 16,-2-1-2-16,0-2-10 15,0-1 9-15,0-2-9 16,0 0 7-16,0 0 1 16,0-3-7-16,0-8 9 0,-2-7-12 15,-12-1-3-15,3-5-6 16,-5-2 6-16,3-2-1 15,-4 1 16-15,9-1 2 16,1 6 2-16,2 5-2 16,2 5 6-16,3 4 19 15,0 2-22-15,0 2-5 16,0-2 0-16,12 1-6 16,9 1 1-16,6-1 5 15,1 2 3-15,5 3-1 16,-3 0-1-16,-2 9-2 15,-5 4-1-15,-5-1-10 16,-14 1 6-16,-4 1 6 16,0 0 18-16,0-5-2 0,-13 2-9 15,-7-5 11-15,-2 2-9 16,-3-1 8-16,2 0-17 16,1-1-6-16,3-1-45 15,8-1-69-15,0-4-43 16</inkml:trace>
  <inkml:trace contextRef="#ctx0" brushRef="#br0" timeOffset="64123.5">4636 6592 170 0,'0'0'93'0,"0"0"-61"15,0 0-2-15,0 0-29 16,0 0 26-16,0 0 27 16,49 57-42-16,-32-41-7 15,-2 1-3-15,0 0 0 16,-8-3-2-16,2-3-24 16,-6-5-35-16,5-1-17 15,-2-3-74-15</inkml:trace>
  <inkml:trace contextRef="#ctx0" brushRef="#br0" timeOffset="64335.29">4936 6565 137 0,'0'0'55'0,"0"0"-24"15,0 0-16-15,0 0 15 16,0 0 20-16,0 0-28 15,42 47-6-15,-32-33-14 16,1 0-4-16,-2-2-1 16,1-2-5-16,-4-4-26 15,-2-1-41-15,-4-4-20 16</inkml:trace>
  <inkml:trace contextRef="#ctx0" brushRef="#br0" timeOffset="64619.77">4775 6532 82 0,'0'0'0'15,"0"0"-26"-15,0 0 15 16,0 0 11-16,136-17 27 16,-89 17-13-16,7 0 7 15,-3 0-10-15,10 11-9 16,2 2 29-16,-4 1-2 15,-4 0 7-15,-13 1-15 0,-14 1 4 16,-14 1-23-16,-14-1 4 16,0 1 9-16,-21 0-4 15,-16 0 10-15,-2 0-7 16,-6 2-9-16,6 0-5 16,2 1-68-16,4-3-106 15</inkml:trace>
  <inkml:trace contextRef="#ctx0" brushRef="#br0" timeOffset="65274.19">6981 6928 50 0,'0'0'17'16,"0"0"44"-16,0 51 2 0,6-24-10 15,-2 4-14-15,5 3-20 16,-2 1-4-16,2 5 4 15,-1 1 3-15,0 1-11 16,-2-3 7-16,-3-3-18 16,-3-7 1-16,0-5 5 15,0-3-2-15,0-4-4 16,0-5 15-16,0-2-11 16,0-3-4-16,0-3 9 15,0-4-9-15,0 0-45 16,0 0-44-16,0-11-122 15</inkml:trace>
  <inkml:trace contextRef="#ctx0" brushRef="#br0" timeOffset="66747.89">6853 6929 17 0,'0'0'17'0,"0"0"-12"15,0 0 24-15,0 0-13 16,0 0-12-16,0 0 21 16,80-4 4-16,-36 4-10 15,15 0-6-15,12 0 12 16,16 0 25-16,21 0-3 15,11 0-7-15,10 0 11 16,10 0-19-16,0 3-11 16,6 0-2-16,-7-1-10 15,-6-1-8-15,-7-1 8 0,-1 0-4 16,-3 0 7-16,-11 0 5 16,-10-1-16-16,-18-7-1 15,-10 2 7-15,-13-4 0 16,-5 0-5-16,-4-4 0 15,-6 1 3-15,2-3-5 16,-6-1 8-16,-2-1-4 16,-5 0-8-16,-4-3 2 15,-6-2 2-15,-9-1-1 16,-4 2-6-16,-6-1-6 0,-4 1 13 16,0 2 14-1,0-4-14-15,-8 4-11 16,-14-3 5-16,-3 1 3 0,-8-5 0 15,-4 3 3-15,-9-1-3 16,-4 1 3-16,-5 2 0 16,1-1 2-16,-4 3-2 15,-1-2-2-15,-4 3 2 16,-3 0 0-16,-4 4 0 16,-1 0 2-16,-3 0-2 15,0 3-8-15,2 1-6 16,1 0 10-16,-9 2 4 15,-1-2-6-15,-9 3-10 16,1-1 16-16,-7 1-8 16,4 1-20-16,4 0 14 0,0 2-7 15,7 0 21-15,5 4 4 16,9-1-2-16,4 2 2 16,8 0-4-16,2 0 0 15,3 2 13-15,6 1-12 16,0 2-2-16,0 1 2 15,-1 0 4-15,-1-1-5 16,1 2 0-16,3 0 3 16,0 1-1-16,3 0 4 15,2 1 1-15,0 1-1 16,6 0-5-16,1 1 1 16,4 1 0-16,-1 0 3 15,2 0-5-15,0 0 0 0,4 1-1 16,6-1 0-16,-3-1 1 15,5 0-1-15,-2 0 2 16,4 0 6-16,1 1-7 16,1 1 1-16,2-2-1 15,-1 1 4-15,2 2-2 16,-3 2 5-16,2 1-5 16,2 2-2-16,4-5 0 15,1 2-8-15,0-1 8 16,0-1 12-16,0 0-12 15,0 0-6-15,0 2 6 16,0-1 8-16,4 1-8 16,4-1 3-16,2 1 5 15,4-1-8-15,2-1-2 0,-2-1 2 16,0-2 1-16,0 2-1 16,5-1 0-16,-7-2 0 15,6 3 3-15,-2 0 1 16,2 0-4-16,1-1 0 15,1 1-1-15,4-2 1 16,-8 2 0-16,4-2 5 16,-3-1-5-16,3 2 0 15,2-5-11-15,4 3 6 16,-1-5 5-16,3 0 6 16,-2 0-6-16,4-1 2 15,1 0 1-15,-1 0-1 0,0 1 1 16,-2 2-1-16,-3-1 7 15,2 0-12-15,-3 2 3 16,3-2 0-16,-2-1 16 16,2 0-12-16,-5-1 10 15,1-3-14-15,-4 1-1 16,-2-2-4-16,0 0-9 16,-2 0-74-16,3-5-70 15</inkml:trace>
  <inkml:trace contextRef="#ctx0" brushRef="#br0" timeOffset="67310.14">7348 6488 87 0,'0'0'20'0,"0"0"-2"16,0 46 33-16,0-21-28 15,0 1 32-15,0 1-22 16,0-3-14-16,0-2-13 0,0-4 1 16,0-7-3-16,0-5 6 15,0-5 2-15,0-1-2 16,0 0 12-16,0 0-1 15,-6-8 15-15,1-8-18 16,5-4-12-16,0-6-6 16,0-3-6-16,15-1-3 15,5 1 1-15,5 4-7 16,-4 7-7-16,-3 9 19 16,5 6-9-16,0 3 7 15,8 5 2-15,4 12 6 16,6 0 3-16,4 5-6 15,1 1 0-15,2-1 3 16,-2-2-2-16,-4-1-1 0,-9-7 0 16,-15-1-9-1,-8-7 9-15,-6-3 16 0,-4-1-2 16,4 0 90-16,0-8-32 16,2-7-51-16,-3-7-2 15,9-3 1-15,-3-3-14 16,7-6-6-16,-3 0-1 15,-3 3-57-15,-3 10-9 16,-2 8-57-16,-2 10 46 16,-3 3-95-16</inkml:trace>
  <inkml:trace contextRef="#ctx0" brushRef="#br0" timeOffset="67767.64">8149 6654 185 0,'0'0'31'0,"0"0"-30"15,0 0 20-15,0 0-21 16,13-45 35-16,-13 34-34 16,-12 3 8-16,-10 5-9 15,-8 3 2-15,-7 0-2 16,-2 3 19-16,3 11-8 15,1 1 6-15,9 1-7 0,5-1-10 16,15 0-9 0,6-4 8-16,0 1 1 0,12-1 5 15,21-5-5-15,13-3-1 16,2-3-8-16,1 0 9 16,-10-4-1-16,-6-6-7 15,-9-2 3-15,-3 1 5 16,-5-2 4-16,-4 3 15 15,-2 0 8-15,-8 6-6 16,4 2-10-16,-6 2 3 16,0 0-14-16,0 0-2 15,0 6-14-15,3 4 16 16,8 0 9-16,5 3-1 16,6-2-8-16,6 2-2 15,5-3-35-15,-2-2-72 0,1-3-117 16</inkml:trace>
  <inkml:trace contextRef="#ctx0" brushRef="#br0" timeOffset="68250.62">8467 6617 161 0,'0'0'0'15,"0"0"-12"-15,0 0 12 16,0 0 52-16,0 0-3 15,0 0-19-15,14 46-12 16,-3-36-17-16,-8-1 7 16,4 2-4-16,-5-8 12 0,1 3-15 15,-3-6 2-15,0 0-3 16,0 0 32-16,0 0 2 16,3 0 3-16,4-3-2 15,8-6-24-15,0-2-11 16,10 0 12-16,-3 5-12 15,3 0-6-15,0 3 3 16,0 3 3-16,-1 0 0 16,3 0 3-16,-2 3 3 15,-1 4-6-15,5 1 0 16,-4 3 0-16,-4-3 0 16,-8-2 0-16,-7 0-5 0,-6-4-41 15,0-1-4 1,0-1 21-16,0 2 17 0,1-2 12 15,9 0-4-15,-3 0 4 16,5 0-44-16,9 0-23 16,-2 0 25-16,1 0-19 15,1 0 33-15,-1 0 8 16,-3 0-5-16,4 0-10 16,-4 0 15-16,0 0 16 15</inkml:trace>
  <inkml:trace contextRef="#ctx0" brushRef="#br0" timeOffset="68383.19">9175 6674 1 0,'0'0'34'0,"0"0"-34"15,0 0-13-15,0 0-9 16</inkml:trace>
  <inkml:trace contextRef="#ctx0" brushRef="#br0" timeOffset="68582.85">9175 6674 25 0,'-93'-22'32'15,"82"22"-15"-15,-4 0 12 16,3 6 28-16,0 4-33 16,6 1-4-16,1 6 12 15,5 0-27-15,0-1 21 0,0 0-12 16,15-2 5-16,11-4 7 15,3-2-8-15,12-3 2 16,5-4-7-16,-3-1-13 16,2 0-28-16,-14-4-165 15</inkml:trace>
  <inkml:trace contextRef="#ctx0" brushRef="#br0" timeOffset="70133.34">4654 6845 22 0,'0'0'38'15,"0"0"-7"-15,0 0-15 16,0 0-4-16,0 0 8 16,0 0-16-16,-64 0 17 15,55 0-5-15,5 0 4 16,-1 0 4-16,5 0 9 16,0 0-24-16,0 0 2 15,0 0-11-15,0 0 0 16,0 0-15-16,22 1 15 15,11 2 15-15,12-3 4 16,7 0 4-16,6 0 1 16,2 0-8-16,6 0-10 15,-1-4 5-15,5 1 3 0,3-1 2 16,5 1-5-16,-5 2-11 16,-1-1 3-16,-4-2-4 15,-11 3 1-15,-6-1-5 16,-8 1-1-16,-7-2-1 15,-7 2-5-15,-7-2 0 16,1 0-5-16,-5 2 4 16,-3-2-3-16,3 1-19 15,-5 1 28-15,-2-1-12 16,-2 2 10-16,-8 0 5 16,2 0-29-16,-3 0 9 15,0 0 16-15,0 0-2 0,0 0-5 16,0 0-3-16,0 0 18 15,0 0-1-15,0 0-8 16,0 0 2-16,-4 0 7 16,-16 0-1-16,1 0-2 15,-5 0 3-15,-7 2 2 16,-4-2-1-16,1 3 4 16,-7-1-4-16,-6-1-1 15,-5 1 0-15,-3 0 7 16,-2 1-3-16,-5-2-8 15,-1 2 8-15,1 0 2 16,2-1-6-16,3 1-1 16,2 0 1-16,-6 0 1 0,1 1 0 15,-3-1 0-15,1 1-1 16,2 0 0-16,2-1 0 16,12 2 1-16,10-3 6 15,7 1-5-15,10 0-1 16,3-2 0-16,7 1 4 15,3-1 0-15,6-1-1 16,0 0 3-16,0 0-7 16,0 0-7-16,3 0 7 15,19 0 4-15,11 0 34 16,9 0-13-16,13 0-16 16,11 0 8-16,9-3-7 15,12-2 12-15,10-1-9 16,16-1 0-16,5-1-3 0,-6-1 3 15,-6 1-9-15,-20-1 7 16,-19 3-6-16,-20-1-2 16,-14 2 0-16,-20 2-3 15,-10 2 0-15,-3-1-4 16,0 2-17-16,0 0 2 16,-12 0-4-16,-12 0-86 15,-6 3-42-15</inkml:trace>
  <inkml:trace contextRef="#ctx0" brushRef="#br0" timeOffset="71487.82">4833 7082 3 0,'0'0'7'16,"0"0"3"-16,0 0 2 15,0 0 6-15,0 0 16 16,0 0-20-16,57-3-7 16,-47 3 38-16,1 0-34 15,3 0 16-15,0 0 9 0,7-1-9 16,-1 0-18 0,3-2 5-16,2 3-3 0,1-2 3 15,-1 2 5-15,5-1-4 16,-2 0-3-16,2 1-2 15,4-2-5-15,-1 1 7 16,-3-2-5-16,0 0-2 16,3 1 1-16,-5 2 0 15,-1-2 1-15,1 2-2 16,-4 0 2-16,2 0-2 16,-4 0 3-16,3 0 1 15,0-3 2-15,-2 3 1 16,2 0-9-16,-3-1-1 15,2-1 9-15,-5 1-7 16,0-1-3-16,-7 1-1 16,6 1 0-16,-5-2 5 15,0 2-3-15,-1 0-2 0,8 0 5 16,-5-3-4-16,7 1 6 16,0 0 0-16,0-1-1 15,-2 3-4-15,-3-2 4 16,-5 2-6-16,0-2 2 15,-3-1-1-15,1 3 0 16,1-3-1-16,-1 1 0 16,2-1 3-16,1 0 0 15,1 0-3-15,3 0 0 16,-6 1-5-16,5-1 5 0,-5 0-1 16,1 0 1-1,-2 0-2-15,-1 1 2 16,2 1 2-16,-1-2-2 0,4-1 0 15,0 1 0-15,-2 0 0 16,-3-1 0-16,3-1-7 16,-3 0 7-16,3 0 0 15,1 0-5-15,1 1-6 16,-2-2 9-16,0 0-7 16,-3 1 9-16,1 0-3 15,-1-1 2-15,0 1 1 16,-4 1-9-16,-1-3 9 15,-3 4-12-15,2-4 10 16,2 3-7-16,-1-2 8 16,4 0-1-16,4-2-1 0,-3 2 3 15,3-2-2 1,-2 3-3-16,1-2 5 0,2 3 5 16,-6 0-5-16,-1-2 0 15,-1 3-7-15,-2-2-1 16,0-2 7-16,0 0-2 15,7-3 3-15,-1 0 0 16,3-1-2-16,0-1 2 16,-4 5 0-16,-2 1 0 15,-2 1-4-15,0 2 1 16,-4 1 3-16,0 1-29 16,0 1-61-16,0-4-32 0</inkml:trace>
  <inkml:trace contextRef="#ctx0" brushRef="#br0" timeOffset="72933.69">18552 6925 180 0,'0'0'48'0,"0"0"12"15,0 0 4-15,0 0-18 16,0 0-25-16,0 0-14 15,0 0-1-15,9 28 12 16,4 3 13-16,-4 6-7 16,-2 9 13-16,-4 2-32 15,-3 7 18-15,0-4-17 16,0-1-6-16,0-8 4 16,0-8-4-16,-2-7 5 15,-2-8 2-15,0-6-7 16,4-5-3-16,-1-5-7 15,1 0-21-15,-4-3-42 16,-3 0-55-16,-3-3-97 0</inkml:trace>
  <inkml:trace contextRef="#ctx0" brushRef="#br0" timeOffset="74114.63">18674 6962 50 0,'0'0'29'15,"0"0"-2"-15,0 0-8 16,0 0 9-16,0 0-11 16,-147 29-8-16,86-26 5 15,-10-2 6-15,-10-1-15 16,-15 0 6-16,-12 0-9 15,-6-4 17-15,2-5-19 16,3-1 5-16,12-1-2 16,6-3 5-16,11-4 2 0,13 0-9 15,5-1-1-15,8-4-1 16,2-1-5-16,-2-1 3 16,9-4 3-16,8 1-17 15,7-5 17-15,11-1-3 16,12 3-16-16,7-5 15 15,0 2 0-15,21-1 2 16,9-2 2-16,3 0 2 16,6-2-2-16,6 3 6 15,4 6-4-15,2-1-4 16,8 2-13-16,3 1-5 16,4-2-5-16,-2 4 1 0,2-1 10 15,-3 0 11-15,-3 3 3 16,6 0-9-16,2 2 6 15,-1 4 3-15,6-2 46 16,3 2-32-16,4 2 2 16,10-1 3-16,10 0-14 15,3 2 6-15,3 4 15 16,-3 3-2-16,-6 3-15 16,-5 5-3-16,-10 0-6 15,-13 0-2-15,2 10 2 16,-1 0 8-16,4 3-8 15,6 2 6-15,-3-2-6 16,-3 1 0-16,-6 2 0 0,-9 1-6 16,-10 2 4-1,-12-1-22-15,-7 4 18 0,-5 0 6 16,-3 2 0-16,-2-2 17 16,-2 4-9-16,1-3-2 15,2 5 14-15,0-1-4 16,-3 2-16-16,-3-1 8 15,-6 2 5-15,-8 1-9 16,-1 3 1-16,0-1 3 16,-13 0-6-16,-14 0-2 15,-1-4 0-15,-5-1-4 16,-3 0 4-16,-3-1 0 0,2-1 0 16,-1 1 3-1,1-4 9-15,3 0-11 16,-6-1 5-16,7-1-5 0,-4-4 2 15,4-1-3-15,-3 0-1 16,-1-2-1-16,-3-3 1 16,-1-2 1-16,-3 2 2 15,4-5 4-15,-1 2 6 16,-2-1-4-16,-4 0 3 16,-3 0-10-16,-4 1 6 15,-1-1-5-15,-5-2 1 16,-4 1-3-16,0-3 1 15,-6 2 8-15,4-1 2 16,6-1-10-16,2-1 3 16,11 0-4-16,5-1 1 0,0-1 1 15,14 0-2-15,-5 0-15 16,-2 0-102-16,-6 0-90 16</inkml:trace>
  <inkml:trace contextRef="#ctx0" brushRef="#br0" timeOffset="74562.03">17700 6503 0 0,'0'0'139'0,"0"0"-134"15,0 0 2-15,0 0 24 16,0 0 12-16,0 50 18 16,0-28-29-16,8 1 7 15,1-2-15-15,-1-2-10 16,4-4-14-16,-9-3-1 15,0-3-4-15,0-4-28 16,-3-5-11-16,0 0-8 16,0 0-40-16</inkml:trace>
  <inkml:trace contextRef="#ctx0" brushRef="#br0" timeOffset="74899.21">17478 6411 110 0,'0'0'0'15,"0"0"-9"-15,0 0 9 16,130-11 6-16,-73 11-3 16,8 0 16-16,1 8-10 15,-3 3 1-15,-14 7-9 16,-10 4-2-16,-16 5-10 15,-4 0 9-15,-9 1-3 0,-4-4 0 16,-6 1 5 0,0 0 9-16,-5-2 5 0,-18-3 5 15,-14 4-8-15,-4-4 4 16,-7-4-5-16,2-2-7 16,4-3 4-16,7 0-7 15,7-5 0-15,8-3-59 16,7-2-83-16</inkml:trace>
  <inkml:trace contextRef="#ctx0" brushRef="#br0" timeOffset="75160.45">18235 6479 150 0,'0'0'7'15,"0"0"10"-15,0 0 48 16,43 53-41-16,-32-31-1 16,-5-2 6-16,0 1-17 15,-6-4-12-15,0-1-9 16,0-3 2-16,0-1-30 15,0-5-43-15,0-2-29 16</inkml:trace>
  <inkml:trace contextRef="#ctx0" brushRef="#br0" timeOffset="75369.19">18577 6475 195 0,'0'0'67'0,"0"0"-65"16,0 0 1-16,0 0 36 16,5 47-13-16,6-30-26 15,-1 0 13-15,2-3-13 16,-7-3-3-16,-4-5-27 0,-1-3 4 16,0-3-40-16,0 0-47 15</inkml:trace>
  <inkml:trace contextRef="#ctx0" brushRef="#br0" timeOffset="75666.29">18458 6391 3 0,'0'0'95'16,"0"0"-90"-16,0 0 1 15,0 0 14-15,0 0 5 16,157-4 8-16,-110 13 8 15,6 4-8-15,-1 3-20 0,-7 4-2 16,-13 2 16 0,-6 3-27-16,-13 0-3 0,-11 3-10 15,-2-6 13-15,0-1 13 16,-6-2-11-16,-13-2 7 16,-7-3 1-16,-5 0 0 15,-13-1-10-15,-6-2-3 16,-6 0 2-16,2-2-64 15,-4 2-55-15,-1-3-31 16</inkml:trace>
  <inkml:trace contextRef="#ctx0" brushRef="#br0" timeOffset="76165.44">17737 6832 35 0,'0'0'26'0,"0"0"-1"16,0 0 20-16,0 0-19 16,159 2 8-16,-99-2-13 15,10 0 2-15,14 0 0 16,7 0-8-16,3 0 21 15,6-2-31-15,-4-2 5 16,0 1-8-16,-4 2 5 16,-14-2-3-16,-11 2-4 15,-19 1 0-15,-17-3 10 16,-13 3-7-16,-11-2-3 0,-7 1 33 16,0 1-1-1,0 0-7-15,0 0-20 0,0 0-5 16,0 0-5-16,0 0-52 15,0 0-40-15,0-1-100 16</inkml:trace>
  <inkml:trace contextRef="#ctx0" brushRef="#br0" timeOffset="77082.72">21179 6902 63 0,'0'0'10'15,"0"0"51"-15,23 46 9 16,-16-17-20-16,-3 5 13 16,0 2-35-16,-4-1-22 15,0-2 8-15,0-4-4 16,0-3-9-16,-11-4-2 15,2-4 2-15,4-7 12 0,1-4-10 16,4-5 0 0,-1-2-3-16,-3 0-24 0,0 0-60 15,-3-6-43-15</inkml:trace>
  <inkml:trace contextRef="#ctx0" brushRef="#br0" timeOffset="77915.65">21322 6909 68 0,'0'0'24'0,"0"0"-19"16,0 0 5-16,0 0 8 15,0 0 4-15,0 0 9 16,-134 0-5-16,83 0-6 16,-11 0-3-16,-21-2 16 15,-13-6-11-15,-14-2-12 16,-11-4 4-16,3-5 5 16,6-2-11-16,11-2 8 15,10-5-3-15,16 1 3 16,15-2-7-16,20-3-4 15,18 1-5-15,15-3-9 16,7-2-10-16,13-6-2 0,24-2 20 16,9 2-34-1,4 0 21-15,8 1 12 0,9 0-16 16,12 0 2-16,16 0 9 16,19 1 5-16,11-2 2 15,5 3 0-15,-2-2 0 16,-8 4 13-16,-12 4-9 15,-8 7 15-15,-3 4-18 16,-8 7-1-16,5 3-3 16,0 4 3-16,6 4-2 15,9-1 2-15,-1 5 0 16,-3 0 2-16,-6 0 7 16,-11 8-9-16,-13 3-3 15,-4 6-3-15,-7 2 6 0,-7 3-3 16,-2 2 15-16,-4 1-24 15,-5 4 2-15,-8 2 8 16,-1 3 2-16,-7 5 2 16,-6 3 15-16,-2 3-13 15,-10 2-1-15,-8 0-3 16,-4 1 0-16,0-6 1 16,-15 0 0-16,-15-5-1 15,-10-4 0-15,-5-5 0 16,-8-1 2-16,-5-4 17 15,-10 2-19-15,-7-3 6 0,-9 1-6 16,-12-3 11 0,-11-1 1-16,-8-2-3 0,-7-3 6 15,-8-1 9-15,2-3-10 16,-2-3 5-16,5 0-16 16,3-2 3-16,5 0-6 15,12-4 0-15,5 0 0 16,5-1-46-16,6 0-97 15,8-5-117-15</inkml:trace>
  <inkml:trace contextRef="#ctx0" brushRef="#br0" timeOffset="78467.92">20770 6478 53 0,'0'0'14'0,"21"53"49"16,-1-19-4-16,-2 2-20 16,-6-2-18-16,-5-4-8 15,-2-7 7-15,-5-3-14 16,0-7 5-16,0-6-10 15,0-5 5-15,-12-2-3 16,-6 0 7-16,-3-9 13 0,5-8-5 16,2-5-18-16,12-3-3 15,2-3-10-15,0-4-7 16,10 0 8-16,12 4-30 16,0 8 2-16,2 14 40 15,2 6-17-15,-1 0 14 16,2 15 3-16,5 5 9 15,1 4-8-15,0 1 8 16,2-1-7-16,-3-2 2 16,1-1-4-16,-4-4-2 15,-7-6 2-15,-10-5 4 16,-7-3 19-16,-5-3 54 0,5 0 23 16,3-9-29-16,0-7-60 15,9-6-4-15,0-6 3 16,3-1 2-16,1-10 2 15,-3-2-14-15,3 0-3 16,-5 6-17-16,-7 12-32 16,2 15 13-16,-5 8-44 15,6 3-148-15,4 14 101 16</inkml:trace>
  <inkml:trace contextRef="#ctx0" brushRef="#br0" timeOffset="78898.11">21695 6573 126 0,'0'0'105'16,"0"0"-97"-16,0 0 49 15,0-58-15-15,0 43 2 16,-1 3-32-16,-23 5-2 16,-7 4-20-16,-10 3 7 15,-9 3 1-15,-3 12 4 16,10 2 22-16,9 1-15 15,10 0-9-15,14-4-3 16,10 1 3-16,0-5-4 16,22 0-11-16,16-4-6 15,2-3 11-15,4-3 10 0,-8 0 7 16,-6-9-7 0,-9-4-10-16,-1-2 10 15,-6-4 0-15,-6 0 8 16,-4 0 8-16,-1 6 18 0,-3 5-14 15,0 4 26-15,0 4-46 16,0 0-4-16,0 3 3 16,0 6 2-16,0 6 4 15,0 2-5-15,0-2-6 16,0 2 2-16,21-3 4 16,6 0-22-16,1-4-39 15,-10-3-40-15,-2-4-34 16,-7-3-1-16</inkml:trace>
  <inkml:trace contextRef="#ctx0" brushRef="#br0" timeOffset="79615.85">21834 6471 30 0,'0'0'6'0,"0"0"18"15,0 0 39-15,0 0-8 16,40 51-29-16,-22-36-14 15,-4-1 1-15,0-2 2 16,-6-1-12-16,-8-6-3 16,0 0-31-16,0-5 2 15,0 0 29-15,-3 0 1 16,-7 0 11-16,-1-10 5 0,7-3 4 16,4-2-2-16,0 0-9 15,0-4 8-15,20 7-18 16,0 0 2-16,2 7-7 15,1 5 8-15,2 0-3 16,-1 1 8-16,7 8 3 16,-1 3 2-16,0-2-7 15,0 3 2-15,-9-5-8 16,-5-2-1-16,-11-2-3 16,-5-3 1-16,0-1-7 15,0 0 10-15,0 0 2 16,0 0 3-16,0-4 6 15,0-7-11-15,4-6-16 16,8 2 13-16,6-2-4 16,-2 4-6-16,1 2 8 0,-5 6-1 15,-2 3 2-15,-3 2 4 16,1 0 0-16,1 1 2 16,4 7 17-16,5 2-2 15,5 3-11-15,5-2 4 16,3-3-1-16,1 0 2 15,-3-7-6-15,-3-1 16 16,-4 0-11-16,-2-7 7 16,-4-6-17-16,-2-5-13 15,-3-2-12-15,-11-1-8 16,0-1-2-16,0 0 6 16,0 0 29-16,-11 1 25 0,-3 3-19 15,3 7 36-15,6 7 6 16,-3 4-28-16,-4 0-17 15,-3 13 1-15,-3 7 24 16,11 1-19-16,7 6 7 16,0-2-4-16,25 1-7 15,15-1 0-15,8-3 1 16,3-3-6-16,-5-2-33 16,-4-8-134-16</inkml:trace>
  <inkml:trace contextRef="#ctx0" brushRef="#br0" timeOffset="81832.01">7736 14983 6 0,'0'0'42'0,"0"0"5"16,0 0 5-16,0 0-12 16,0 0 2-16,0 0 0 15,0 0 13-15,17-11-24 16,-15 8-3-16,4 0 2 0,-3 2-3 15,-1 1-16 1,1 0 5-16,-3 0-15 0,0 0-1 16,5 4-20-16,-2 9 15 15,5 9 5-15,-2 6 11 16,3 5 18-16,2 2-21 16,2 0 0-16,3 0-3 15,-7-1 2-15,-1-5-5 16,-5-4-2-16,-3-4-4 15,0-4-2-15,0-5 4 16,0-1-5-16,0-1 4 16,0-2-36-16,0-1-37 15,0 1-122-15</inkml:trace>
  <inkml:trace contextRef="#ctx0" brushRef="#br0" timeOffset="83399.87">7967 15394 3 0,'0'0'54'0,"0"0"-43"16,0 0 10-16,0 0-13 15,0 0 11-15,0 0 4 16,0 0 32-16,-5 0-25 16,-17 0-9-16,-3 0 2 15,-11 1-14-15,-6 2 9 16,-9 3 0-16,-7-2-12 15,-11 3 5-15,-10-2-8 16,-12 2 8-16,-10 2 5 0,-3-1-7 16,-4 2-9-1,3 1 5-15,6 1 4 0,0 1-1 16,-1 4-7-16,-5-1 7 16,-7 3-8-16,7 1-4 15,2 0 4-15,2 1 12 16,7 1 0-16,3 2-8 15,2 3 20-15,15 1-17 16,7 3 13-16,6-1-20 16,9-1-2-16,5 2-5 15,6 2 7-15,12 0-1 16,9 1 2-16,8 0-2 0,12-1 1 16,0 0-6-1,6-5 6-15,28 1 9 0,9-2-8 16,10-2 0-16,5-1 4 15,10 0-5-15,7-2-12 16,16-1 12-16,16-2 0 16,10-2 5-16,20 1 1 15,15-4-6-15,11-4-13 16,-1 0-27-16,-2-3 27 16,-11 0-8-16,-10-2-17 15,-1-2 17-15,-5 1 20 16,-3-2 1-16,0-2 1 15,-5 0 2-15,0 0 3 0,-8 0-6 16,-6-6 1 0,-5 0 5-16,-3-3 13 15,-1 2 18-15,-12-3-37 0,-9 0 26 16,-8-2-3-16,-13 0 11 16,-2-3-15-16,-4 1-6 15,-5-4-4-15,-3 2-5 16,-8 1-3-16,-7-2 8 15,-7 0-5-15,-8 0 5 16,-6-3-8-16,-10 2 10 16,7-5 3-16,-7 0-1 15,0 3-2-15,0-4-4 16,0-2-6-16,0 1 0 16,0 1-1-16,0 1-8 0,-21 3 7 15,-4 0 1-15,-8 1 1 16,0 1 15-16,-2-3-12 15,6 0 12-15,0 1-6 16,4 0 5-16,-3 0-11 16,-2 1-2-16,-4 3-2 15,-7 2 2-15,-3-1-2 16,-1 4 0-16,0 1-4 16,-1 0 4-16,4 0 18 15,5 3-14-15,5-1-4 16,0-2-8-16,-1 3 8 15,0 0 0-15,-1 3-10 16,-2-1 10-16,-2 0 0 16,7 2 0-16,-3 0 13 15,10 1-13-15,-3-2 2 0,5 1-10 16,3-3 14-16,-4 2-6 16,1-3 0-16,-2 1 4 15,-3 0-2-15,2-1 0 16,-4 1-2-16,7 4-4 15,-1-3 4-15,4 4-3 16,-2-2 2-16,-1 1-3 16,3-1 4-16,-8 1 0 15,4 0 0-15,-2-1 1 16,-4 0-1-16,0 1 0 0,-7 2-2 16,-3 0-22-16,-3 0-10 15,-6 0-43-15,-4 0-43 16,-10 0-15-16,-10 3-78 15</inkml:trace>
  <inkml:trace contextRef="#ctx0" brushRef="#br0" timeOffset="84555.44">6154 15837 95 0,'0'0'96'16,"0"0"-76"-16,0 0-8 15,0 0-5-15,0 0 17 0,0 0 3 16,75 57 10 0,-54-38-12-16,1 1-4 0,-2-3-20 15,-8-1 9-15,-6-6-10 16,-3 0-6-16,-3-3 5 15,0-2-56-15,0-3-9 16,0-2-23-16,-9-5 20 16</inkml:trace>
  <inkml:trace contextRef="#ctx0" brushRef="#br0" timeOffset="84850.31">6062 15845 138 0,'0'0'30'15,"0"0"-22"-15,0 0-8 16,0 0-15-16,0 0 3 0,0 0 12 16,66-5 33-16,-19 5-2 15,10 0-28-15,6 10-2 16,5 6 7-16,0 1-8 16,-10 1 3-16,-15 1-3 15,-19-3-2-15,-15-2 2 16,-9-2 21-16,0 1 3 15,-26 0 3-15,-11 1 6 16,-11 0-24-16,-8-1-4 16,6-1-4-16,6-4-1 15,5-1 0-15,9-1-27 16,8-6-74-16,7 0-24 0</inkml:trace>
  <inkml:trace contextRef="#ctx0" brushRef="#br0" timeOffset="85314.5">6887 15933 224 0,'0'0'50'0,"0"0"-50"15,0 0-23-15,0 0 23 16,0 0 15-16,0 0 8 0,-67-22-18 15,34 25 1-15,2 8 6 16,-5 4-3-16,3-1 1 16,6-2-2-16,3-2-8 15,12-3 8-15,8-2-8 16,4-4-13-16,0-1-17 16,37 0 18-16,8-1-1 15,10-11-25-15,-1-2-9 16,-15-1 21-16,-8 1 20 15,-12 1-2-15,-8 1 8 16,-5 3 9-16,1 4 12 16,-7 2 9-16,0 3-7 15,0 0-23-15,0 3 0 16,0 9 11-16,0 2 20 16,0 2-8-16,0-1-8 0,0 3 0 15,20-4-8-15,2-2-3 16,3-1 3-16,2-5-7 15,0-2-37-15,-1-4-38 16,-1 0 1-16,-9-10-12 16</inkml:trace>
  <inkml:trace contextRef="#ctx0" brushRef="#br0" timeOffset="85532.37">7133 15756 73 0,'0'0'72'16,"0"0"-66"-16,0 0 44 0,0 0 29 16,9 60-42-16,3-33-11 15,6-1 6-15,-2 1-25 16,5 0-5-16,-1-3-2 16,-4-2-1-16,-10-8-4 15,-6-4-39-15,0-3-16 16,0-4-21-16,-6-3 4 15,-12 0-39-15</inkml:trace>
  <inkml:trace contextRef="#ctx0" brushRef="#br0" timeOffset="85884.76">7094 15884 0 0,'0'0'3'0,"0"0"17"15,0 0-2-15,0 0 4 16,0 0 0-16,145 35-4 15,-85-31 1-15,4-2 3 16,2-2-15-16,-2 0 2 16,-11-5-7-16,-10-4-1 15,-8-2-1-15,-11-1 4 16,-8 1 4-16,-4 0-7 16,-10 0 1-16,-2 1-1 15,0 3-2-15,-2 2-5 16,-15 5 1-16,-3 0 5 15,-6 4 11-15,1 9 6 16,1 2 20-16,0 1-26 0,14 3 19 16,7 1-10-16,3-2-20 15,0-1-1-15,25-3 1 16,12-5 0-16,13-1 0 16,5-4 6-16,2-2-6 15,-1-2-147-15,-12-3 127 16</inkml:trace>
  <inkml:trace contextRef="#ctx0" brushRef="#br0" timeOffset="86689.33">10020 14943 170 0,'0'0'30'16,"0"0"-30"-16,0 0 6 0,0 0-1 15,0 0 52-15,105 71 2 16,-59-31-12-16,-1 1 12 16,-4 4-39-16,-10 2-17 15,-3-5 1-15,-7-6-1 16,-9-7 0-16,-6-5-3 15,-6-5-1-15,0-2-16 16,0-5-34-16,0-1-32 16,-5-5-82-16</inkml:trace>
  <inkml:trace contextRef="#ctx0" brushRef="#br0" timeOffset="87514.95">10514 15337 162 0,'0'0'4'15,"0"0"8"-15,0 0 26 16,-173-14-21-16,115 14 4 16,-12 2 12-16,-7 10-13 15,-3 5 9-15,2 1 4 16,6 8-18-16,5 2 16 15,10 4-20-15,5 4-7 16,6 3 5-16,8 4-9 16,9 4 0-16,9 1 2 0,7 2 3 15,13-3-10-15,0-7-13 16,33-1-4-16,14-3 22 16,8-3-19-16,12-4 19 15,15-4 1-15,12-3 0 16,19-8-2-16,12-4-3 15,16-6 3-15,13-2 1 16,10-2 5-16,3 0 0 16,1-2-4-16,-8-3 8 15,-6-3-7-15,-11 4-1 16,-10-4-1-16,-17 2 8 0,-11-4-8 16,-16 0 4-1,-10-4-3-15,-9-1 1 0,-10-5 1 16,-6 1 5-1,-9-2-2-15,-7-1-3 0,-8-5-3 16,-6 0 1-16,-10-4-1 16,-7-1-2-16,-7 3-5 15,0 0 7-15,-8 4 8 16,-5 4-5-16,-3 0-2 16,5 0 8-16,-10-1 4 15,-4-1 0-15,-8-4-13 16,-11-1 8-16,-14 3-8 0,-11-4 2 15,-8 4-2 1,0 1 7-16,-1 1-4 0,7 4 9 16,3 1-12-16,6 1 17 15,-4 1-13-15,3 2-4 16,-1 3 4-16,-2 3-2 16,-2 4-2-16,-2 0 1 15,6 3-1-15,1 1-1 16,6 0-1-16,-3 1 1 15,-2 7-2-15,-6 2 4 16,-5 2-2-16,-2 2 2 16,-2-1-3-16,-3-1 4 15,1 1 9-15,8-2-11 16,8-1-1-16,6 1 0 16,7 3-9-16,-1-2-36 0,2 2-99 15,-2-1-101 1</inkml:trace>
  <inkml:trace contextRef="#ctx0" brushRef="#br0" timeOffset="88731.31">10169 15540 134 0,'0'0'20'0,"0"0"-8"16,0 0 8-16,0 0 6 15,0 0-12-15,0 0 3 16,0-3 0-16,0 6-4 16,0 10 8-16,0 10 11 0,-9 9 1 15,-12 12-3 1,1 4-5-16,1 0-22 0,2-5 9 16,3-6-1-16,5-6-11 15,5-6 3-15,4-5 1 16,0-4 5-16,0-2-2 15,13-4-7-15,18-3-2 16,8-4 2-16,16-3 12 16,8 0-6-16,0-3-6 15,4-7-33-15,-7-1-13 16,-7 0-20-16,-3-4-51 16,-9-1-15-16</inkml:trace>
  <inkml:trace contextRef="#ctx0" brushRef="#br0" timeOffset="88971.54">10810 15618 244 0,'0'0'26'0,"0"0"-15"15,0 0 51-15,-18 65-34 16,16-40-20-16,2-2 4 16,0-2-1-16,0-5-11 15,0-2-10-15,0-2-12 16,0-2-54-16,6-6-86 16</inkml:trace>
  <inkml:trace contextRef="#ctx0" brushRef="#br0" timeOffset="89191.06">11141 15623 311 0,'0'0'13'0,"0"0"-1"16,0 0-1-16,0 0 31 15,0 45 1-15,0-26-30 0,0 2-5 16,0 0 1-16,0-9-6 15,0 1-3 1,0-6-33-16,0-3-39 0,0-4-59 16,0 0-53-16</inkml:trace>
  <inkml:trace contextRef="#ctx0" brushRef="#br0" timeOffset="89499.37">10913 15540 135 0,'0'0'0'16,"0"0"-16"-16,0 0 6 15,0 0-55-15,0 0 65 16,0 0 0-16,103 16 29 0,-47-7-5 16,4 0-20-16,7 4 0 15,8-1 2-15,-5 2-6 16,-1 2 6-16,-14 0-6 15,-18-1 0-15,-13 3 0 16,-14-1 7-16,-10 0 45 16,0 0 17-16,-25-1-39 15,-21-3-1-15,-11 4 4 16,-10-4-24-16,-12 3-8 16,-3-4-1-16,1 2-3 15,3-3-143-15</inkml:trace>
  <inkml:trace contextRef="#ctx0" brushRef="#br0" timeOffset="90600.25">10174 15144 20 0,'0'0'48'0,"0"0"-2"16,0 0-10-16,0 0-6 0,0 0-9 15,0 0-4-15,-28-19 6 16,19 15-16-16,2 0-3 16,1-1 1-16,-5 0 5 15,1 1-3-15,-5-4 2 16,2 1-7-16,0-1 5 16,1-3 3-16,5 1 13 15,-3 0-10-15,2 1 11 16,3-2-9-16,0-1-15 15,-1-2 1-15,4 2 4 16,1 0 2-16,-2 5-7 16,0 1 6-16,-2 2-4 15,4 1 2-15,-8 0-3 16,2 0 2-16,-2 2 4 16,-3-1-4-16,0-3-3 0,-2 1 7 15,-5-1 0-15,5-1-1 16,1 2 1-16,1 0-11 15,3 1 14-15,2 0-11 16,5 0 1-16,-1 1-18 16,0 0-18-16,-1 0-14 15,2-3 14-15,-2 2-54 16,-1 0 9-16,2-1 54 16</inkml:trace>
  <inkml:trace contextRef="#ctx0" brushRef="#br0" timeOffset="91874.85">9815 14805 131 0,'0'0'11'0,"0"0"3"0,0 0 8 15,0 0-22-15,0 0 1 16,0 0 6-16,175-5-6 16,-87 13-1-16,22 3-24 15,27 3-70-15</inkml:trace>
  <inkml:trace contextRef="#ctx0" brushRef="#br0" timeOffset="92928.14">19073 14743 157 0,'0'0'49'15,"0"0"-49"-15,0 0 4 16,0 0-2-16,0 0 12 16,32 50 3-16,-22-28 17 15,-4 2-16-15,-4 4-5 16,2 2-13-16,-4-1 11 16,0 1-11-16,0-3 0 15,-6-5 0-15,-6-2-1 16,1-5 1-16,1-6-1 15,3 0 1-15,-1-2-11 0,2-2-57 16,-3 1-35-16</inkml:trace>
  <inkml:trace contextRef="#ctx0" brushRef="#br0" timeOffset="93797.62">19148 15199 248 0,'0'0'67'16,"0"0"-67"-16,0 0-3 0,0 0 3 15,0 0 0-15,0 0 14 16,-6-16-7-16,-23 16-1 15,-11 0 0-15,-15 4 9 16,-12 3-9-16,-21 3-4 16,-18-1 7-16,-18 4 9 15,-7-1-17-15,-11 5 3 16,2 2 12-16,-3 3-3 16,4 4 1-16,9 2-1 15,10 2-2-15,6 5-6 16,13 0-2-16,1 2-3 15,12 2-5-15,9 1 5 16,12-1 9-16,13 4-9 0,16 0 2 16,16-2-2-16,19-3-9 15,3-4-3-15,25-2 12 16,22-5 0-16,6 1-7 16,16-3 7-16,9 0 10 15,10-3-6-15,15-2-4 16,11-3 6-16,17-5-1 15,13 1 0-15,8-4-3 16,3 0 4-16,5-1-6 16,-5-3 5-16,1-2-5 15,-5-1 0-15,-12-2 3 16,-8 0 1-16,-12 0 0 16,-10-5-4-16,-4-2-5 0,-5-1-9 15,-6-4 11-15,0-5 1 16,-5 0 2-16,-2-3 9 15,-5-1-2-15,-6-2-14 16,-6 0 3-16,-8-2-31 16,-9 1 22-16,-13 2 12 15,-7-2 1-15,-9 2 0 16,-6-1-13-16,1-1 13 16,-6-1 11-16,-1 4-2 15,0-3-5-15,2 4 18 16,-3-2-20-16,-6-1-2 15,-5-2-6-15,0-3-13 0,-11-2 16 16,-24-1-3-16,-11 3 6 16,-8 2 2-16,-1 1 3 15,-3 7 37-15,4 0-22 16,-8 4-20-16,-3 2 3 16,-8 0 5-16,-7 2-7 15,-14 0-1-15,-10 0 0 16,-16 3-3-16,-9 0-17 15,-6 4-26-15,-3 3-57 16,4 0-82-16</inkml:trace>
  <inkml:trace contextRef="#ctx0" brushRef="#br0" timeOffset="94311.64">17910 15484 63 0,'0'0'34'0,"0"0"-17"16,0 0 0-16,0 0 7 15,0 0-3-15,0 0 13 16,16 50 3-16,-16-25-15 16,0 0-22-16,-4 2 13 0,-10-1-13 15,2-1 4-15,0-3-1 16,2-4 1-16,2-2 5 15,1-5-9-15,7-8-10 16,-3-1-13-16,3-2-28 16,0-5-45-16</inkml:trace>
  <inkml:trace contextRef="#ctx0" brushRef="#br0" timeOffset="94502">17683 15501 232 0,'0'0'0'0,"0"0"0"0,0 0-12 15,0 0 12-15,147-34 28 16,-84 28-12-16,0 0-16 16,-5 2-9-16,-4 3-40 15,-9 1-139-15</inkml:trace>
  <inkml:trace contextRef="#ctx0" brushRef="#br0" timeOffset="94730.85">18226 15550 76 0,'0'0'61'16,"0"0"-6"-16,-38 48-8 15,21-26-24-15,3-2-22 16,7 2 10-16,-2-1-9 16,3-2 2-16,1-5-4 15,1-1-9-15,-5-4-12 16,5-6-68-16,4-3-48 16</inkml:trace>
  <inkml:trace contextRef="#ctx0" brushRef="#br0" timeOffset="94930.64">18458 15576 114 0,'0'0'54'16,"0"0"4"-16,0 0-37 15,-32 53-18-15,26-34-3 16,4 1 8-16,2-2-8 15,0-2 0-15,-3-3-41 16,3-4-69-16</inkml:trace>
  <inkml:trace contextRef="#ctx0" brushRef="#br0" timeOffset="95232.53">18365 15530 72 0,'0'0'0'0,"0"0"-15"15,0 0-7-15,0 0 22 16,0 0 20-16,156 20-18 16,-86-8 5-16,11 0-1 15,0 4 41-15,-14 1-19 0,-20-1-18 16,-18 1-10-1,-25-3 11-15,-4 1 1 0,-17-1 34 16,-33 1-10 0,-16-1 30-16,-11-2-23 0,-10 2-30 15,5-1-7-15,-7-1-6 16,-4 0-35-16,-2-4-206 16</inkml:trace>
  <inkml:trace contextRef="#ctx0" brushRef="#br0" timeOffset="96161.86">21824 14886 20 0,'0'0'17'16,"0"0"6"-16,0 0 26 15,0 0 2-15,34 57 2 16,-34-27-5-16,0 2-21 0,0 3-9 16,0-4-18-16,0 1 0 15,-13-3 3-15,0-2-3 16,-4 1-5-16,2-2-71 15,-3-1-46-15</inkml:trace>
  <inkml:trace contextRef="#ctx0" brushRef="#br0" timeOffset="96983.47">22071 15330 106 0,'0'0'0'16,"0"0"0"-16,0 0 1 16,0 0 12-16,0 0 1 15,0 0 8-15,-95-1 1 16,35 8 1-16,-11-1-4 15,-16 4-5-15,-1 4 16 16,-4-1-23-16,-2 6 29 16,3 3-17-16,-2 3-12 15,5 5-3-15,2 4-1 16,11 2 1-16,3-2-2 16,8 3-3-16,16-5 0 0,13-1 0 15,14-2 0-15,15-2-1 16,6 0 1-16,3-3 0 15,27-2-9-15,12-3 16 16,8-1-7-16,11-1 6 16,14-2-3-16,12-1 28 15,17-4-12-15,12 2 26 16,6-5-25-16,4 0-6 16,5-4 7-16,0 0 13 15,8-2 25-15,-2 1-31 16,1-1-14-16,0 0-7 15,-14 1-5-15,3-2-2 0,-13 0 1 16,-10-2-2-16,-12-5 1 16,-13-4-1-16,-9-1-2 15,-7-2-3-15,-4-3-11 16,0-1 8-16,-7-3-10 16,-9-4-19-16,-4 0 14 15,-9 0-17-15,-2-2 28 16,-7 3 6-16,-4-1 6 15,-4 3 1-15,-6 2 0 16,-7 0 11-16,0 0-9 16,0-1 0-16,-28-1-2 15,-9 0-4-15,-11-2 2 16,-14-1 2-16,0 1-1 16,-2 2-5-16,-2 3 6 15,7 1 12-15,-4 4-12 0,-4 0 0 16,-8 3 2-16,-4 0 1 15,-9 3 3-15,-4-1-6 16,-5 2 3-16,0 2-2 16,-2-1-1-16,2 5-39 15,-3 1-1-15,0 0-16 16,-1 1-11-16,-3 9-23 16,-5 2-99-16</inkml:trace>
  <inkml:trace contextRef="#ctx0" brushRef="#br0" timeOffset="98869.62">21758 14747 9 0,'0'0'23'0,"0"0"5"16,0 0 3-16,0 0-3 15,0 0-8-15,0 0-8 16,0-4-1-16,0 2 7 16,0 2 2-16,0 0-8 15,0 0 14-15,0 0-20 16,0 0 4-16,0 0-8 16,0 0 3-16,0 0 3 15,0 0-7-15,0 0 5 16,0 0-1-16,0 0-4 0,0 0-1 15,0 0 1-15,0 0 2 16,0 0-3-16,0 0 0 16,0 0-7-16,0 2 4 15,3 6 2-15,1 2 1 16,2 2 1-16,0 2 5 16,-4-1 4-16,1 4-16 15,-2 0 12-15,1 1-12 16,-2 2 16-16,0 0-21 15,0 4 22-15,0 1-11 16,0 3 0-16,-3 1 0 16,-2 1 8-16,2 1-7 15,0-2 0-15,3 1-2 16,0 2-5-16,0-5 6 16,-1 3 0-16,-4-7 0 0,1-2 0 15,0-2 0-15,-1-3 0 16,2 0 1-16,-1-2 4 15,0-3-5-15,3-1 1 16,-6-3-5-16,5-1 4 16,-1-2-15-16,3-3 14 15,-1 1-4-15,1-2-1 16,0 1 2-16,0 0-26 16,0 1-31-16,0 0-20 15,-6 1-18-15</inkml:trace>
  <inkml:trace contextRef="#ctx0" brushRef="#br0" timeOffset="99857.49">21779 15571 212 0,'0'0'101'0,"0"0"-94"15,0 0 6-15,0 0 3 16,0 0 18-16,10 49-3 15,-10-23 4-15,0-1-6 16,0 2-27-16,0-4-1 16,0-3 1-16,-7-3 6 15,-4-2-8-15,4-6-61 16,0-4-5-16,-1-4-69 0,-1-1-35 16</inkml:trace>
  <inkml:trace contextRef="#ctx0" brushRef="#br0" timeOffset="99999.81">21513 15612 211 0,'0'0'40'0,"0"0"-31"15,0 0 33-15,0 0 8 16,0 0-50-16,0 0-10 16,164-39-1-16,-89 36-49 15,2 2-81-15</inkml:trace>
  <inkml:trace contextRef="#ctx0" brushRef="#br0" timeOffset="100141.42">21980 15650 35 0,'0'0'51'0,"0"0"-26"16,-55 52 6-16,52-36-20 16,3-2-10-16,0-1 0 15,14-6-1-15,21-3-36 16,11-4-38-16</inkml:trace>
  <inkml:trace contextRef="#ctx0" brushRef="#br0" timeOffset="100365.84">22271 15678 97 0,'0'0'66'0,"0"0"-15"16,0 0 9-16,0 0-52 16,0 0-8-16,0 0-3 0,0-7 3 15,-24 23 30 1,0 4-11-16,5 2 21 0,-2 3-23 15,9-1 1-15,0 2-7 16,8-3-6-16,2 0 3 16,-5-3-8-16,-2-3-13 15,0-4-62-15,-3-5 40 16,0-5-106-16,-4-3 78 16,7 0-30-16</inkml:trace>
  <inkml:trace contextRef="#ctx0" brushRef="#br0" timeOffset="100882.99">22527 15579 48 0,'0'0'44'15,"0"0"5"-15,0 0 33 16,-39 70-47-16,16-38 30 15,1 3-31-15,-3 3-22 16,5-5-3-16,2-4 0 16,2-5-2-16,0-7-5 15,3-7-2-15,4-3-13 16,6-4-10-16,2-3-17 0,1 0-7 16,0-3 3-16,0-9-23 15,0-5 8-15,9-4 49 16,7-3 10-16,-2-4 0 15,6-6 23-15,4 0-19 16,-1 4 29-16,-4 8 57 16,-1 7-65-16,-6 6 12 15,-1 4 2-15,8 2-20 16,1-2-18-16,5 3 11 16,5 1-9-16,6 1 0 15,-1 0 0-15,-2 6-3 16,0 2-6-16,-14 6 3 15,-8-2 2-15,-11 1 1 16,0-4-11-16,-17-2-8 0,-22 0 4 16,-1 0 15-16,-6-2 0 15,4-3 9-15,0 0-9 16,11-1 0-16,8 1-35 16,6-1-30-16,12 0 6 15,5-1-17-15,0 3 8 16</inkml:trace>
  <inkml:trace contextRef="#ctx0" brushRef="#br0" timeOffset="101138.9">23109 15648 3 0,'0'0'67'16,"0"0"-17"-16,0 0-25 0,118-47-6 15,-118 41 16-15,0 4-35 16,-6 2 17-16,-23 0-17 15,-6 0 7-15,-2 8 2 16,-2 2 8-16,8 2-12 16,5 2 5-16,6-1 9 15,10 2-19-15,6 0-2 16,4 0 2-16,0-1 18 16,30-2-13-16,7-2-5 15,5-5-6-15,13-5-24 16,0 0-85-16</inkml:trace>
  <inkml:trace contextRef="#ctx0" brushRef="#br0" timeOffset="101282.2">23509 15613 319 0,'0'0'50'0,"0"0"-30"16,0 0-20-16,0 0-49 15,0 0-168-15</inkml:trace>
  <inkml:trace contextRef="#ctx0" brushRef="#br0" timeOffset="113552.56">9078 8182 22 0,'0'0'60'16,"0"0"-56"-16,0 0 10 15,0 0 9-15,0 0-20 16,0 0-3-16,0 0 0 0,0 0 3 16,-7 6-3-16,7-4 1 15,0-2 18-15,0 0-1 16,0 0 16-16,0 0 1 16,0 0 2-16,0 0-15 15,0 0 6-15,0 0-9 16,0 0-12-16,7 1 4 15,-6-1-2-15,6 2-9 16,3-2 9-16,10 3 8 16,9-2-9-16,12 1 8 15,15 2 4-15,5-1-17 16,3 1 0-16,6-3 2 16,10 2-5-16,1-1 4 15,10 0-4-15,6-1 0 16,11 1 0-16,5 1 1 0,5-1 0 15,-9-2 3-15,-12 2-4 16,-8 1 1-16,-12-2-1 16,-6 2-1-16,-8-3-1 15,-17 1 0-15,-1-1 2 16,-14 0 0-16,-1 0 0 16,0 0 3-16,-4 0-3 15,-1 0 2-15,-3 0-2 16,-5 0 0-16,2 0 1 15,-5 0-1-15,2 0 3 0,-6 0 0 16,-6 0 1 0,2 0 3-16,-6 0 1 0,0 0-2 15,0 0 2-15,0 0-3 16,0 0-4-16,0 0 1 16,0 0 2-16,0 0 2 15,0 0 6-15,0 0 4 16,1 0 0-16,-1 0-3 15,0 0-1-15,4 0-3 16,-4 0-6-16,4 0-1 16,4 0 6-16,1 0-4 15,0 0-4-15,0 0 0 16,7-1 8-16,1-3-8 16,7-1 1-16,5 2-1 15,9-4 0-15,9-1 2 0,7-1 0 16,5 0-2-16,9-2-2 15,-1 0 1-15,10-1-8 16,2-1 9-16,5 1 0 16,4 1 9-16,-4-2-19 15,-5 3 11-15,-7-2-2 16,-4 1-3-16,-3 0-3 16,2-2 6-16,-1 0 0 15,4-2-1-15,5-1-2 16,11-4 2-16,10-1 2 15,5-1 0-15,-4 2 0 16,-9 2-5-16,-14 2-1 0,-6 4-2 16,-7 0 8-1,2 3 0-15,-7 0 2 0,6 3-2 16,-4 1 0-16,-8-1 0 16,-12 3 0-16,-13 3 10 15,-11 0-10-15,-9 0-11 16,-3 0 11-16,-2 0-1 15,0 0-25-15,0 0-64 16,0 2-47-16,0 2-48 16</inkml:trace>
  <inkml:trace contextRef="#ctx0" brushRef="#br0" timeOffset="114433.29">11424 8249 107 0,'0'0'27'0,"0"0"-10"0,0 0 23 15,0 0-5-15,0 0-20 16,0 0 11-16,18 4-17 16,-6-4 33-16,-3 4-23 15,-4078-4 9-15,8166 3-3 16,-4076 3 5-16,6 2-5 15,3-2-8-15,7 5-4 16,11 4-2-16,10 0 18 16,11 5-17-16,2-3 0 15,4 6-6-15,4 1 0 0,1 1-5 16,3 3-1-16,6 4 1 16,11 2 6-16,9-1-2 15,16 4-4-15,13 4 1 16,2 0-2-16,0-2-1 15,-7-1-4-15,-5-3 10 16,-4-5-2-16,-11 0-3 16,-7-1-1-16,-8-3 1 15,-13 1 7-15,-7-7-6 16,-13 2-1-16,-15-7 0 16,-13-2 0-16,-17-5 0 0,-12-1 0 15,-3-3-2-15,-5-4 3 16,0 0-1-16,0 0 0 15,0 0 4-15,-16 0-8 16,-17-8-26-16,-14-8-163 16</inkml:trace>
  <inkml:trace contextRef="#ctx0" brushRef="#br0" timeOffset="116680.73">13244 7850 16 0,'0'0'33'0,"0"0"-1"15,0 0-1-15,0 0-7 16,0 0 16-16,0 0-18 15,4-1 3-15,0-1 1 16,5 2-7-16,-1-1 6 16,4-1-16-16,6 2 13 0,2-1-8 15,6-1-13-15,3 1 13 16,4 0 7-16,1-2-8 16,3 3 4-16,2-3-17 15,3 3 11-15,1-4-11 16,2 2 0-16,1-4 0 15,0 4 14-15,0-1-13 16,2 0-1-16,-3 0 3 16,0 0-3-16,4 0 2 15,-6 1-2-15,6 0 0 16,-4-1-7-16,0 1-2 16,-8-3 9-16,-6 3-2 15,-5-1 4-15,-13 0-4 0,-4 2 2 16,-6 1 0-16,-3 0 2 15,2-2 3-15,-2 2 6 16,3 0-6-16,-2 0-3 16,-1 0 9-16,0-1 1 15,0 1-4-15,0 0-7 16,0 0 7-16,0 0-8 16,0 0-1-16,0 0-2 15,0 0 1-15,0 0 2 16,0 0-2-16,0 0 0 15,0 0-2-15,0 0 4 16,0 0 0-16,6 3 0 0,3 4 1 16,1 1 6-1,2 0-1-15,8 4 4 0,0 1-1 16,9 2-9-16,-2 1 7 16,9 2-3-16,2 1-8 15,1 1 17-15,10 5-12 16,1 0 1-16,4-1-2 15,-1-2 0-15,4 2 0 16,-7 0 0-16,4-4-3 16,-3 1 1-16,-5 1 2 15,3-2 7-15,-5 1-7 16,2 0 3-16,-5-3-3 16,4 1 0-16,-6-4-3 15,-3-1 3-15,-5 0 3 16,1-3-3-16,-7-2 0 0,-1 4-2 15,-5-4 2-15,5 3 2 16,-3-2 1-16,-2-1-3 16,-2 1 0-16,-7-4 0 15,-4 0 0-15,-3-2 2 16,-3-3 2-16,0-1 2 16,0 0 12-16,0 2-3 15,0-2 3-15,0 0 4 16,0 0-21-16,0 0 6 15,0 0-7-15,0 0 0 0,0 0 5 16,0 0-5 0,0 0-7-16,0 0 7 0,0 0 6 15,0 0-4-15,0 0-2 16,0 1 14-16,0-1-13 16,0 0 9-16,0 0-10 15,0 0 0-15,0 0-8 16,0 2 3-16,0-2 3 15,0 0-4-15,0 0-5 16,-3 1 9-16,-13 0 2 16,-2 2 1-16,-6-1 3 15,2 2 0-15,-7 0-3 16,-2 2 5-16,-6 2-3 16,-8-1-2-16,3 5 1 15,-4-1-4-15,-1 3 6 0,-4 0-4 16,-3 5 0-1,-3-2-1-15,-7 3 0 0,-3 0 1 16,-3 0 2-16,-1 0-2 16,2 0-14-16,3-1 12 15,0 0-7-15,7 0 6 16,0-1-11-16,4 1 14 16,-1-2-4-16,5-3-10 15,0 0 14-15,6-1 0 16,-1-2 1-16,8 0 2 15,7-2-3-15,-1-1 0 16,3 1 0-16,-1-1 0 0,2 1-4 16,1-1 4-1,2 1 4-15,0-1-4 0,1-1 5 16,-5 3-5-16,4 0 4 16,3 1 0-16,-2-2-1 15,6 2-1-15,-4-2 0 16,5 3-2-16,2-2 4 15,-2 0-8-15,1-1 8 16,2 1 9-16,-1 0-6 16,1-1 1-16,5-1 3 15,-3 0-1-15,0-2-2 16,5 1-2-16,1-1 4 16,0-2 3-16,0 1-6 0,5-1-2 15,-5-3-5 1,4 2 3-16,2-2-2 0,0-1-1 15,0 0-20-15,0 0-30 16,0 0-24-16,0 0-123 16</inkml:trace>
  <inkml:trace contextRef="#ctx0" brushRef="#br0" timeOffset="118198.88">15459 8361 0 0,'0'0'49'0,"0"0"-4"15,0 0 12-15,0 0 4 16,0 0-23-16,0 0 4 15,0 0-20-15,0 0 15 16,0 0-1-16,0 0-22 16,2 0 2-16,8 0-12 15,3-3-2-15,4 3 2 16,3 0 3-16,4-2-7 16,-2 2 0-16,6-1 5 15,-2 1-3-15,6-3 2 16,-2 3 4-16,3-3-8 0,-4 3 0 15,4-2 3-15,-3 0-3 16,0 2 0-16,0 0 4 16,3 0-4-16,0-1 0 15,6 1 5-15,1-2-3 16,3 2-1-16,3 0 3 16,-1 0-2-16,5 0 0 15,1 0-2-15,-2 0 2 16,4 0 7-16,-3 0-3 15,0 0 4-15,0 0-5 16,7 0 18-16,-5 0-20 0,4 0 2 16,4 2 0-16,-1-1-3 15,-1-1-2-15,-4 2 5 16,-3 0-2-16,-6-2-3 16,0 0 0-16,1 0 2 15,-3 0 9-15,4 2-3 16,2-1 2-16,-4-1 2 15,4 1-7-15,-7 1 6 16,-2-2-2-16,-10 1 3 16,-6-1-4-16,-2 0 8 15,2 2-5-15,3-2-9 16,3 0 4-16,2 0-1 16,-2 0-3-16,2 0-4 15,-3 0 4-15,-3 0-6 0,-5 0 6 16,3 0-2-16,-10 0 4 15,1 0-4-15,-1 0 3 16,-2 0-6-16,1 0 9 16,4 0-9-16,3 0 3 15,-4 0 0-15,7 0 3 16,-2 0-2-16,2 0-1 16,-1 0 0-16,-1 0-3 15,-2 0-3-15,-1 0 6 16,-5 0 0-16,4 0 9 15,-2 0-9-15,-2 0 0 16,-1 0-1-16,-2 0-1 16,3 0 4-16,-4 0-2 15,2 3 3-15,-2-3-4 0,-1 0 1 16,2 0-2-16,-2 0 2 16,2 0 0-16,0 0-2 15,0 0 2-15,0 0-5 16,-2 0 6-16,-3 0-1 15,-1 0 2-15,0 0 2 16,-3 0-2-16,2 0-2 16,-1 0 1-16,5 0 1 15,2 0 0-15,-1 0-2 16,1 0-4-16,2 0 4 16,-5 0 4-16,1 0-2 15,-6 0-4-15,-1 0-1 16,0 0-11-16,0 0-1 0,0 0 8 15,0 0-7-15,0 0-28 16,-9 0-53-16,-20 0-76 16,-13 0-82-16</inkml:trace>
  <inkml:trace contextRef="#ctx0" brushRef="#br0" timeOffset="124595.89">13152 2671 18 0,'0'0'10'0,"0"0"3"16,0 0-4-16,-157-3 16 15,123 3 5-15,3 5-23 16,1 2 20-16,4 2-23 16,-5 6 7-16,-6-1 5 15,-5 3-16-15,-4 5 0 0,-2 0 4 16,-4 1-4-16,-3 5 5 16,-4 1-2-16,-3 9 2 15,2 3-5-15,-1 4 2 16,4 3-2-16,0-2-4 15,8 1-1-15,7 0 5 16,7-1 0-16,7 3-8 16,8-3 6-16,4 0 2 15,6 1 0-15,9-3 0 16,1-2-4-16,0 1 0 16,21-4 1-16,13 0-5 0,11 1-2 15,10-2 10-15,8-1 2 16,7-2-2-16,7-6 0 15,11-6 0-15,16-2 7 16,9-3 21-16,8-1-17 16,1 0-9-16,2-1 6 15,1-1 17-15,6 1-25 16,-7-5 0-16,-2-3 0 16,-16-5-1-16,-6-1-9 15,-6-2 10-15,-4 0 0 16,-2-8-2-16,-2-1 1 15,-5-1-6-15,-10-1 14 16,-2 0 0-16,-8-2-7 16,-7-1 3-16,-4-2 20 15,-9-4-16-15,-3-1-3 0,-8-4 24 16,0-4 15-16,0-4-35 16,6-3 18-16,-2 1-13 15,0 0-7-15,-1-1-2 16,-3-1 18-16,-6-5-20 15,-3 0-4-15,-9-2 4 16,-8 0-2-16,-4-2 4 16,0-6 7-16,0 1-8 15,-20-2 8-15,-9 3 7 16,-6 2-10-16,-9-4-8 16,-7 5-6-16,-8 4 4 15,-9 3 2-15,-6 5 0 0,-5 3-6 16,-6 3 12-16,-9 5-6 15,-11 6 0-15,-17 1-7 16,-17 5-9-16,-5 3-7 16,-4 4-1-16,5 4-1 15,12 1-31-15,20 4-54 16,19 7-32-16</inkml:trace>
  <inkml:trace contextRef="#ctx0" brushRef="#br0" timeOffset="132965.24">12537 8201 11 0,'0'0'24'0,"0"0"10"0,0 0 6 16,0 0-7-16,0 0 12 15,0 0-9-15,0 0-8 16,0 0 6-16,0-4-7 16,0 4-12-16,0 0 1 15,0 0-16-15,0 2-4 16,0 9 4-16,0 5 10 16,0 3 12-16,0 2-11 15,0-1 7-15,0 0-16 16,10-3 0-16,1 1 0 15,4-4 1-15,-5-3 5 16,2-1-8-16,3-3-10 16,-3-1 9-16,4-3-9 0,-4 0-42 15,6-3-31-15,-6 0-60 16</inkml:trace>
  <inkml:trace contextRef="#ctx0" brushRef="#br0" timeOffset="133766.02">12428 8277 123 0,'0'0'24'16,"0"0"-10"-16,0 0 5 16,0 0-19-16,0 0 0 0,0 0 23 15,160-8-10-15,-101 8 2 16,4 5 14-16,0 6-23 15,-2 0 20-15,-14 1-20 16,-11 2-11-16,-18-3 5 16,-13-2-22-16,-5-2 17 15,0-1-1-15,-11-3 2 16,-20 0 4-16,1 1 7 16,-3-4-1-16,7 0 1 15,3 0 0-15,7-4 9 16,13-5-7-16,3 1-9 15,0-1 0-15,25 1-37 16,9 2-1-16,4 3 21 16,-5 3-2-16,-4 0 19 15,-6 0 2-15,-1 7 2 0,-4 1-7 16,0 3 6-16,0-4-1 16,0 0 1-16,-5-1 6 15,-4-4 0-15,-5-2 6 16,1 2 10-16,-2-2 15 15,6 0-13-15,-3-2-9 16,3-8 10-16,0-2-28 16,-8-2-7-16,-1 1 4 15,0-1 5-15,0 7-4 16,0 0-12-16,-6 4 12 16,-4 3-8-16,-4 0 10 15,2 0 1-15,-1 10 12 16,1 2-12-16,8 1-2 0,4-1-4 15,0 4 4-15,20-4 0 16,12 3-4-16,11-3-1 16,3-5 6-16,4-2-9 15,-3-3 0-15,-5-2-4 16,-3 0 11-16,-11-2 2 16,-4-8-8-16,-9-2 8 15,-8 0 3-15,-7 2 0 16,0 3 1-16,0 3 22 15,-17 1-14-15,-12 3-12 16,-6 0 1-16,2 0 4 16,4 0-8-16,10 3 6 15,6 1-3-15,7-1 0 0,6 1-24 16,0 1-6-16,10 0-5 16,23-2-11-16,8 0-23 15,-3-2-22-15,-1-1 34 16</inkml:trace>
  <inkml:trace contextRef="#ctx0" brushRef="#br0" timeOffset="133909.89">13501 8378 12 0,'0'0'49'16,"0"0"-28"-16,0 0-9 16,0 0-2-16,0 0-8 0,36 50-3 15,-20-46 1 1,0 0-25-16,-2-4-5 0,2 0 3 15,-3-11 4-15</inkml:trace>
  <inkml:trace contextRef="#ctx0" brushRef="#br0" timeOffset="134097.5">13683 8177 9 0,'0'0'76'0,"0"0"1"15,0 0-6-15,0 0-46 16,0 0-25-16,0 0 0 15,14 9 25-15,-9 18 3 16,2 3-9-16,1 1-11 16,1 5-6-16,-8-2-4 15,-1-5-15-15,0-2-69 0,-7-5-50 16,-11-12 40-16</inkml:trace>
  <inkml:trace contextRef="#ctx0" brushRef="#br0" timeOffset="134413.26">13587 8366 3 0,'0'0'16'0,"0"0"8"15,184 12-18-15,-117-12 2 0,-5 0-6 16,-11 0-1-16,-12-5-1 15,-14-3-11-15,-9-2-12 16,-13 0 6-16,-3 1 17 16,0 3 14-16,-16 1 7 15,-14 3-15-15,-5 2 3 16,0 0-4-16,1 7 10 16,2 1-13-16,10-1-2 15,7 1-1-15,14 0-4 16,1 0-7-16,0 1-3 15,28-1-16-15</inkml:trace>
  <inkml:trace contextRef="#ctx0" brushRef="#br0" timeOffset="134605.91">14131 8393 23 0,'0'0'22'0,"0"0"3"16,0 0-22-16,0 0-1 16,148 51 5-16,-137-44-7 15,-11-2-12-15,0-3-7 16,-11 1-7-16,-26-2 11 16,-11-1 5-16</inkml:trace>
  <inkml:trace contextRef="#ctx0" brushRef="#br0" timeOffset="135230.12">14340 8107 54 0,'0'0'32'0,"0"0"-1"16,0 0 51-16,0 0-20 15,0 0-36-15,0 0-6 16,0-7-19-16,0 18 11 16,0 7 0-16,0 7 28 15,0 8-14-15,0 3 0 16,0-2-26-16,0 3 5 15,2-6 6-15,-2-4-8 16,0-6-1-16,0-4-2 16,0-5-15-16,0-7 8 0,0-1-10 15,0-4 13 1,0 0-59-16,0 0-52 0,-2 0-52 16</inkml:trace>
  <inkml:trace contextRef="#ctx0" brushRef="#br0" timeOffset="135585.08">14442 8177 130 0,'0'0'5'16,"0"0"1"-16,0 0 10 0,0 0-5 15,0 0 6-15,0 0-7 16,138-1 3-16,-102 12-4 16,-3 3-3-16,-6 3-5 15,-12 3-1-15,-6-1 1 16,-9-2-6-16,0-5 1 16,-13 3 2-16,-6-2 2 15,-3 0 2-15,3-2 1 16,4 0 0-16,-1-5-2 15,6 0-2-15,3-1-1 16,4-2-4-16,3-3-4 16,0 0-7-16,0 0 2 15,0 0-16-15,10-1-37 0</inkml:trace>
  <inkml:trace contextRef="#ctx0" brushRef="#br0" timeOffset="135847.98">14771 8270 7 0,'0'0'53'0,"0"0"-19"15,0 0-34-15,0 0-3 16,0 0 3-16,0 0 1 0,41 19 19 16,-40-7-15-1,3 0 8-15,-4 2-1 0,0-3-5 16,-9 0 5-1,-14-4-10-15,-7 1 36 0,-4-3-26 16,0-1 4-16,2 1-10 16,7-2-6-16,7-3-6 15,6 0-24-15,11 0-15 16,1 0-15-16</inkml:trace>
  <inkml:trace contextRef="#ctx0" brushRef="#br0" timeOffset="136195.79">15009 8282 34 0,'0'0'47'0,"0"0"-30"0,0 0-12 16,0 0 8-16,0 0-9 15,0 0 2-15,13 21-4 16,-10-9-2-16,3 0 0 15,-2 2 0-15,5-2 0 16,2 1 0-16,2-1 0 16,-4 0 0-16,3 1 3 15,-3-1-3-15,-1 1 0 16,-5-2 0-16,-3 1 0 16,0-2-1-16,0-4 2 15,0-3 18-15,-14-1-6 0,-4-2 12 16,-1 0 7-16,0-8 5 15,11-8-6-15,5-5-11 16,3-6-20-16,10-1-3 16,25-9-55-16,12-2-27 15</inkml:trace>
  <inkml:trace contextRef="#ctx0" brushRef="#br0" timeOffset="140247.45">7789 8768 31 0,'0'0'31'0,"0"0"-11"16,0 0-7-16,0 0-9 15,0 0-2-15,0 0 4 16,0 0 7-16,0 0 6 16,8 0 2-16,-8 0 7 15,0 0 7-15,0 0-25 0,0 0 8 16,0 0-11-16,0 0-2 16,1 0 6-16,-1 0-10 15,2 0 0-15,-2 0 8 16,4 0 2-16,3 0-3 15,1 0 2-15,3 0-10 16,0 9 16-16,5 2-14 16,0 3 0-16,-4 2 4 15,1 1-1-15,-1 3-4 16,-3-1-1-16,1 2 9 16,1 1-8-16,-3-2 2 15,2 2 1-15,-1 0-3 0,3-1 9 16,-2-1-10-16,-1 0 4 15,-3 3-4 1,0-3 1-16,-6 4-1 0,0-2-1 16,0-1 0-16,0 1 0 15,0-2 1-15,0 1 12 16,0-4-10-16,0 2-1 16,0 3-1-16,0-1 0 15,0 4 22-15,0 0-13 16,6 0 8-16,0-2-17 15,0-1 0-15,0-5 3 16,0-1-3-16,-6-2 4 16,1-1-7-16,-1-1 6 0,5-3 9 15,-5 2-2-15,0-5 0 16,0 2 12-16,0 1-2 16,0-3-6-16,0-1 10 15,3-1-7-15,-3-1 19 16,0-1-24-16,0-1 11 15,0 0-16-15,0-1 6 16,0 2-8-16,0-1 3 16,0-1-5-16,0 0-1 15,0 0 0-15,0 2 2 16,0-2 2-16,0 1 1 16,0 3 6-16,0-1-4 15,0-2-4-15,1 2-4 16,-1 0 1-16,2-1-1 0,1 3-1 15,0 0 4 1,1 2-2-16,4 0 31 0,0 3-28 16,2 0-5-16,0 2 8 15,3 0-5-15,-2 3-3 16,5 0 4-16,-5-1-8 16,-5 0 9-16,0-4-2 15,-2-4-3-15,-4 0-1 16,0 1 1-16,0-2-1 15,0 2 2-15,0 0-1 16,0 3 2-16,0 2-2 0,3 2 10 16,3 0-8-16,-1 0-2 15,-2-1 1-15,3-1-1 16,-2-1 0-16,3 1 1 16,-5 0-2-16,-2-2 1 15,0 2 0-15,0 2 1 16,0-2-1-16,0 3 0 15,0-2 0-15,0-2 7 16,0-1-7-16,0 0-8 16,0-3 8-16,2 2 9 15,0-2-9-15,1 6-11 16,0 1-65-16,2 6 8 16,3 3-125-16,-3-1-181 15</inkml:trace>
  <inkml:trace contextRef="#ctx0" brushRef="#br0" timeOffset="142247.89">8276 10060 34 0,'0'0'55'15,"0"0"-1"-15,0 0-8 16,0 0-7-16,0 0 2 15,0 0-16-15,0-4 9 16,0 4 0-16,0 0-9 16,0 0 14-16,0 0-38 15,0 0 18-15,0 0-19 0,0 0 0 16,0 1-7-16,-13 7 7 16,-4 3 10-16,-4 2-6 15,-5 4 3-15,-5 0-2 16,0 4 6-16,-8 3-1 15,2 4-3-15,-7 2-2 16,1 4-4-16,-6 3 7 16,-2 1-4-16,-2 3-4 15,-4 0 1-15,-4 2 5 16,-2 4-6-16,-1-3 0 16,-3 4 3-16,1-2 1 15,-2 1-4-15,2-2 4 16,-1 0-4-16,1-3-9 0,2-3 8 15,0-5 1-15,4 2 5 16,4-1-3-16,-6-2-2 16,7 2-5-16,5-7 5 15,2-2 10-15,12-4-10 16,1-3 4-16,12-6-4 16,5-1 0-16,9-6 0 15,6-3 0-15,3 3-6 16,-3-5 6-16,3 1-5 15,0 1 10-15,0 0 7 16,0-1-11-16,0 1 3 16,0-3-4-16,0 4-6 0,0-1 6 15,15-1 2 1,12 4 17-16,6-2-19 16,1 3 18-16,9 1-14 0,2-1-1 15,4 5-3-15,9-1 0 16,2 2 15-16,4-3-15 15,14 5 0-15,10-1 7 16,10-1-6-16,16 1-1 16,5 0 1-16,6 0 2 15,8 2-2-15,-2-2 0 16,11 3 0-16,-2-3-1 16,5 3 2-16,4-1-9 15,-3-1 14-15,-4 0-4 16,-11-1-3-16,-10 1-1 15,-17-5-5-15,-12-3 5 0,-15 1 1 16,-24-3 0 0,-15-4-2-16,-22-1 2 0,-9 0 2 15,-5 0-1-15,-2 0 7 16,0 0-8-16,-2-9-95 16,-21-5-26-16,-16-10-192 15</inkml:trace>
  <inkml:trace contextRef="#ctx0" brushRef="#br0" timeOffset="143526">8337 10132 9 0,'0'0'46'16,"0"0"-9"-16,0 0 12 0,0 0-4 16,0 0-3-16,0 0-13 15,-15-9-4-15,15 9-7 16,0-1 1-16,0 1 1 15,0 0-3-15,0 0-17 16,0 0-3-16,11 0-1 16,12 4 4-16,4 7 15 15,12 4-2-15,6 6 0 16,5 1 0-16,7 5-6 16,9 2-4-16,8 5 6 15,1-1-3-15,0 1-5 16,2 0 4-16,-4 2-4 15,-3-1 3-15,-4 1-4 0,-7 0-5 16,-2 0 1-16,-8 0 3 16,-4 0 0-16,-2-1-7 15,-5 0 3-15,-1 1-6 16,-5-4 10-16,-4-2-7 16,2-6 1-16,-1 0 10 15,-3-5-3-15,8 1 0 16,-5-2 0-16,4 0-1 15,0 0 1-15,-3-3 0 16,-3 1 2-16,-9-4-2 16,-2-4-3-16,-7-4 1 15,-4 3 0-15,-2-6 2 0,-3 2-2 16,1-3-2-16,-1 3 4 16,0-1 2-16,3-1-2 15,-3-1 0-15,4 4 0 16,-4-3-2-16,0 1 2 15,0 0-4-15,0-2-3 16,0 2 2-16,0-1-5 16,0 2 9-16,0 0 1 15,0 1 10-15,-13 3-9 16,1 0-1-16,-4 3 14 16,1 0-9-16,-3 4-2 15,-3 2 6-15,-3 3-8 0,-3 4-1 16,-9 2 5-16,1 2-3 15,-2 1-2-15,-1-2 0 16,0 1 0-16,0-2 5 16,1-2-5-16,-5-3 0 15,6 1-1-15,-7-3-3 16,1 1 4-16,-2 1 0 16,3-3-17-16,5-4 15 15,7 0 2-15,5-3 6 16,10-5-5-16,6-1 7 15,6 1-6-15,2-4-2 16,0 3 0-16,0-1 2 16,0-3 19-16,0 3-18 0,0 0 14 15,0 1 0 1,0 3-10-16,0-4-5 0,0 3-1 16,2 1 9-16,-2-1-10 15,3-2 0-15,-3 1-27 16,0 2-30-16,5-2-116 15</inkml:trace>
  <inkml:trace contextRef="#ctx0" brushRef="#br0" timeOffset="145533.88">9245 11473 95 0,'0'0'25'0,"0"0"-15"16,0 0-3-16,0 0-5 0,0 0 6 15,0 0 4 1,0 24 16-16,0-11-5 0,0 0 10 15,0 1-8-15,0 3-14 16,0 1 8-16,0 2-8 16,0 3 24-16,0 1-23 15,0 1-2-15,1 1 1 16,6 3-1-16,-4-2-2 16,1 1 11-16,-1 0-18 15,0-2 10-15,-2 1 3 16,-1-1-13-16,3 1-1 15,-3 0 7-15,0 2-2 16,0-3 11-16,0 1-11 16,0 0 4-16,0 0-3 15,0-1 0-15,0-1 12 0,0 4-11 16,0 0-7-16,0 1 0 16,0-2 0-16,0 0 7 15,0-1-3-15,0 0-4 16,0-1 1-16,0 0 1 15,0 2 0-15,0 0-2 16,8 2 0-16,-2-3 4 16,3 3 0-16,-2-2-4 15,2 0 1-15,-3 1-1 16,1-3 0-16,-4 2 0 16,-1-2 0-16,4-1-1 15,-6 2-3-15,0-1 4 0,0 0 8 16,0-1-8-16,0 1 4 15,0-2-15-15,0 1 22 16,2-1-10-16,-2 4-1 16,0-3-1-16,6-2 1 15,-5 0 0-15,3-4 0 16,5-2 1-16,-7 3-1 16,1-2 0-16,-3 0-2 15,0 1 2-15,0 0 0 16,0 1 2-16,0-1-4 15,0 1 2-15,0-4 0 16,-5-1-9-16,-4 2 19 16,5-1-8-16,4-1-2 15,-1-2 4-15,-3-1 6 16,2 2-3-16,2-3-3 0,0-2-4 16,0 1-5-16,0 1 5 15,0-2-4-15,0 2 4 16,2-3-1-16,3 1 1 15,-2 1-1-15,2 2 1 16,-1-1-1-16,-3 2 2 16,4-1-2-16,-2-3 0 15,1 5 1-15,1-4 1 16,-2-2 11-16,0-1-23 16,3-2 11-16,-6 0 0 0,0-5 0 15,1 1 5 1,-1 1-5-16,0-2 21 0,0 0-8 15,0 0 4-15,0 0-14 16,0 1 19-16,0 1-20 16,0 1 5-16,0 0 6 15,0 2 15-15,0-5-25 16,0 3 2-16,0-2-4 16,0-1 3-16,0 2 1 15,0-2 1-15,0 3-4 16,0 0-1-16,0-3 21 15,0 5-21-15,0-2-1 16,0 1 4-16,0-2-2 16,0-2-1-16,0 3 0 15,0-3 4-15,0 2 2 0,0 3-14 16,0-1 12 0,0 2-10-16,0 1 5 0,0-3 0 15,0-1 0-15,0-1 5 16,0-1-5-16,0 3-6 15,0-1 2-15,0 0 4 16,0 3 0-16,0-1 6 16,0 0-6-16,0 1-3 15,0-2-4-15,0-2 7 16,0 1 0-16,0-3 0 16,0 0-3-16,-1 0-17 15,1 0-9-15,-4 0-21 16,-1 0-39-16,-4 0-40 0,-2-6-165 15</inkml:trace>
  <inkml:trace contextRef="#ctx0" brushRef="#br0" timeOffset="152146.84">9375 13714 70 0,'0'0'8'15,"0"0"-1"-15,79 72 36 16,-49-19 8-16,-4 12-20 15,-2 6-3-15,-1 0 8 16,-4-2-29-16,-4-4 7 0,-5-4-2 16,-5-6-12-1,-3-4 0-15,-2-7 11 0,0-4-11 16,0-5 5-16,-2-6-10 16,-7-2 5-16,-3-6-23 15,5-5-55-15,1-3-15 16</inkml:trace>
  <inkml:trace contextRef="#ctx0" brushRef="#br0" timeOffset="152946.75">9837 14043 82 0,'0'0'13'16,"6"53"27"-16,-1-15 4 16,-4 10-10-16,5-1-10 15,-4 6-12-15,-2-5 10 16,0-2-22-16,0-11 3 15,0-9 10-15,0-5-7 16,-5-9-6-16,-4-3-1 16,0-5-4-16,-1-4 10 0,-2 0 16 15,-3-10 16-15,-5-9-17 16,0-8 10-16,5-9-3 16,4-5-7-16,10-10-7 15,1-2-12-15,0 2 0 16,12 5 9-16,13 9 21 15,2 9-19-15,3 10-1 16,6 5-11-16,3 5 2 16,1 2-4-16,-1 4 2 15,-5 2-6-15,-7 0 2 16,-8 2 4-16,-12 9 0 16,-7 1-8-16,0 2-1 0,-29 3 3 15,-12-2 6 1,-2 0 0-16,0-1 0 0,3-1-5 15,8 0 0-15,7-3-11 16,10 2-16-16,4 0-7 16,7 0 30-16,4 3-28 15,0-1 32-15,4-1-23 16,22-1-8-16,5-3 22 16,3-2-22-16,7-2 15 15,-2-3-9-15,-1-2 25 16,-5 0 3-16,-3 0-5 15,-10-7 7-15,-4-3 0 16,-7-4 7-16,-5 4 4 0,-4 0 15 16,0 4 21-1,0 6-6-15,0 0-21 0,-17 3-12 16,-8 10 10-16,3 2 23 16,1 2-13-16,5 2 0 15,5-2-9-15,6-2-12 16,5-1-4-16,0-2-3 15,13-4-9-15,20-1-35 16,4-4-16-16,9-3-22 16,-2 0-4-16,0-8-42 15</inkml:trace>
  <inkml:trace contextRef="#ctx0" brushRef="#br0" timeOffset="153479.52">10271 14291 94 0,'0'0'80'0,"0"0"-35"0,0 0-14 16,0 0-7-1,0 0 8-15,0 0 1 0,-64 50 0 16,61-41-33-16,3 2 3 16,0-3-2-16,5-2-1 15,23-2-11-15,6-3-16 16,4-1-9-16,-1 0-11 16,-7-3-17-16,-6-2 23 15,-12 0 40-15,-4 2 1 16,-8 3 23-16,0 0-6 15,0 0 0-15,0 0-17 16,0 0-8-16,0 0 3 16,1 0 5-16,4 2 7 0,0 1 0 15,-2-1 6 1,0 1-10-16,6-2 0 0,-8 0 1 16,-1 0-3-16,0-1 9 15,0 0-7-15,0 0 41 16,0 0-1-16,0 0-18 15,0 0-18-15,4 0-7 16,6 0-38-16,6-1 17 16,2 0 4-16,-1 0 7 15,6 1 7-15,1 0-1 16,2 0 8-16,-6 1-5 16,1 4 1-16,-12 3-15 15,-2-3 15-15,-7 0 8 16,0-2 30-16,0 0 2 0,0 1-10 15,0-4-19-15,0 0-11 16,0 0 0-16,0 0-9 16,0 0-12-16,4 0-15 15,5-11-48-15,8-3-6 16,3-3 68-16,0-4-32 16</inkml:trace>
  <inkml:trace contextRef="#ctx0" brushRef="#br0" timeOffset="153633.67">10768 14241 36 0,'0'0'74'16,"0"0"-27"-16,0 0 3 0,0 0-18 16,0 0 12-1,0 0-26-15,-42 14-14 0,28 3-2 16,12 5-2-16,0 0-2 16,2-1-8-16,0-1-11 15,0-3-92-15,0-3-5 16</inkml:trace>
  <inkml:trace contextRef="#ctx0" brushRef="#br0" timeOffset="155878.84">7603 11067 141 0,'0'0'21'0,"10"-59"-9"16,1 23 57-16,1-3-30 15,0 3-15-15,-4-1 15 16,0 3-37-16,-8 1 8 16,0 4 1-16,0 3-10 15,0 6 27-15,0 6-8 16,-5 4 11-16,-1 5-25 16,3 2-6-16,3 3 0 15,-2 0 0-15,0 0-5 0,-4 15 5 16,5 12-12-16,1 14 9 15,0 7 3-15,0 3 5 16,4 0-5-16,6-2 0 16,-4 0-5-16,-6-9-6 15,0-4-20-15,0-11 9 16,0-7 9-16,0-8 13 16,0-5 0-16,0-5-2 15,0 0 2-15,0-4 19 16,0-9-18-16,0-7-2 15,8-4-13-15,16-2 6 16,4 2 6-16,0 6-12 16,-2 5-3-16,-8 7 3 0,1 6 7 15,-8 0-11-15,-4 9 5 16,-5 6-21-16,3-2 21 16,0 4 13-16,2-3 6 15,6-1-4-15,0 0 11 16,3-3-11-16,6-3-2 15,7-4-24-15,5-3 0 16,3 0-10-16,2-3 3 16,-7-7-10-16,-3-6 5 15,-12-1 36-15,5-4 4 16,-4 0 15-16,-4 0 17 16,-4 5 6-16,-3 6-18 0,-5 6 6 15,-2 4-28 1,0 0-2-16,0 8-15 0,-2 7 15 15,-9 1 16-15,2-1-2 16,4 0-4-16,5 2-3 16,0 0-4-16,8-2-3 15,18-4-13-15,-1-1 0 16,5-6 2-16,-1-3 11 16,1-1 4-16,-6 0 2 15,-2-8 19-15,-3-6 21 16,-10-3-5-16,-4-2 14 15,-5-5-49-15,0 1 26 16,0-2-32-16,-21 5-2 16,-8 3 2-16,0 5 2 15,-4 5-2-15,-1 6-42 0,4 1 38 16,0 7-40-16,0 6-38 16,11 4-8-16,1 3-4 15</inkml:trace>
  <inkml:trace contextRef="#ctx0" brushRef="#br0" timeOffset="156156.64">8381 11107 81 0,'0'0'60'0,"0"0"-12"16,0 0-1-16,129-46-2 15,-87 25-9-15,0-4 10 0,-2-4-32 16,-6 1-13-16,-13 3-1 15,-16 6 0-15,-5 7-3 16,0 4-4-16,-4 6 13 16,-23 2-16-16,-6 0 20 15,-3 7-9-15,1 4-1 16,10 2 0-16,5 2 3 16,4 0-10-16,10 1-6 15,3 4-22-15,3-4-14 16,0 1-25-16,24-3 2 15,4-3-11-15</inkml:trace>
  <inkml:trace contextRef="#ctx0" brushRef="#br0" timeOffset="156313.83">8808 11093 49 0,'0'0'77'0,"0"0"-3"0,0 0-27 16,0 0 0-16,0 0 15 15,0 0 4-15,-18 21 17 16,-21-14-21-16,-11 3-19 15,-7-4-18-15,-3 3-25 16,-2-2-19-16,2 0-105 16,1-2-224-16</inkml:trace>
  <inkml:trace contextRef="#ctx0" brushRef="#br0" timeOffset="160212.62">10598 14145 31 0,'0'0'11'0,"0"0"2"16,0 0 11-16,0 0 8 0,0 0 5 15,0 0-4-15,0 0-11 16,0 0-6-16,0 0 9 15,0 0-7-15,0 0-5 16,0 0-11-16,0 0 6 16,3 0-1-16,22 2 0 15,11 1 14-15,12-2-20 16,10 2 4-16,8 0 0 16,7-3 15-16,6 3 6 15,12 0-3-15,12-1-16 16,7 1-1-16,11-1-4 15,3 1-2-15,1 0 4 16,-4 0 1-16,-8 1-5 16,-4-2 0-16,-10 0 0 0,-15 1-23 15,-16 0-9-15,-14-1-38 16,-8 0 8-16,-5-1 25 16,-7 1 28-16,-1-2 4 15,-4 1 5-15,-7-1 3 16,-1 1 3-16,0 1 30 15,-6-1-25-15,0 1-5 16,-8 0-3-16,-2-2 12 16,2 0-4-16,-6 0-8 15,-1 0 2-15,5 0 12 16,-2 3 2-16,0-3-13 16,6 0 29-16,1 2-19 0,8-2-15 15,8 1 20-15,-1 2-17 16,1-2-4-1,4 2-2-15,-1 0 2 0,-4 1 11 16,-4-2-8-16,3 1 0 16,-6-2 1-16,2 0-4 15,-6-1-8-15,-4 0 8 16,-2 0 11-16,-7 0-3 16,4 0 4-16,-5 0 4 15,0 0 8-15,0 0 18 16,0 0-15-16,0 0-20 15,0 0 4-15,0 0-8 16,0 0-3-16,0 0 0 0,0 0-21 16,0 0-34-16,0 0-24 15,0 0-53-15,0 0-47 16</inkml:trace>
  <inkml:trace contextRef="#ctx0" brushRef="#br0" timeOffset="160815.94">12923 14300 10 0,'0'0'114'0,"0"0"-100"16,0 0-11-16,0 0 24 15,0 0 3-15,0 0 5 16,117-28 0-16,-88 19-11 15,9-1-14-15,5-2-4 0,2-3-1 16,8 1-5-16,6-5 5 16,3-1-3-16,5-6 2 15,11-1-4-15,4-3 0 16,6-6 6-16,12 0-6 16,1-4 0-16,7 1 2 15,-7 4 2-15,-5 3 2 16,-11 6-5-16,-6 2 5 15,0 4-4-15,-4-2 5 16,3 6 4-16,0 0-11 16,-4 3 5-16,0 4-5 15,-7-1 4-15,-8 1-3 16,-9 3-1-16,-7-1 0 16,-13 2 0-16,-6 3 0 15,-6-1 0-15,-6 1 0 0,-1 2 0 16,-6 0 6-16,-1-2-1 15,-1 1-10-15,2 1 1 16,0 0-20-16,-1 0-29 16,0-2-56-16</inkml:trace>
  <inkml:trace contextRef="#ctx0" brushRef="#br0" timeOffset="161271.18">14956 13684 0 0,'0'0'13'16,"0"0"-3"-16,0 0 36 15,0 0-10-15,137 43 9 16,-91-27-19-16,5 3-11 0,8 7-3 16,6 5 8-16,4 4-20 15,2 6 27-15,-4 3-16 16,-1 1 1-16,-8 3-10 15,-12 1-2-15,-7-3 6 16,-7-2-18-16,-3 0 17 16,-3-4-5-16,-5-3 6 15,1-2-6-15,-3-5 0 16,-6-10-1-16,0-3-2 16,0-6 3-16,-8-3-1 15,-2-5-3-15,-3-1-11 16,0-2-37-16,-5 0-80 15</inkml:trace>
  <inkml:trace contextRef="#ctx0" brushRef="#br0" timeOffset="162553.84">12851 14229 53 0,'0'0'52'15,"0"0"-6"-15,0 0 15 16,0 0-35-16,0 0-13 16,140 41 7-16,-99-27-10 15,7 4-6-15,7 1 9 16,5 2 10-16,7-1-1 0,7 1 5 16,1 1-12-16,3 3 14 15,-1 3-15-15,4 3 6 16,-1 5-8-16,-3 1 0 15,4 2-10-15,-3-2 5 16,-2 1-7-16,-1-2-6 16,-4-1 6-16,-8-2-1 15,-8 1 1-15,-6-5-18 16,-6 0-9-16,-8-4 26 16,-2-4-17-16,-4-1 12 15,0-2-4-15,1 1 5 16,2-3 1-16,-3-2-9 15,-7-2 10-15,-2-4-7 0,-7-4 6 16,-2 1 1 0,2-5 2-16,0 3 2 0,1 0-1 15,-1-3 1-15,-2 0 4 16,2 0 2-16,-1 0 7 16,2 0 1-16,6 0-11 15,1 0 8-15,-5-3-8 16,4 0-4-16,-2 1 0 15,-6-3 2-15,1-2 4 16,4 1-2-16,-4-3-1 16,8 1 2-16,0-5-4 15,4 2 6-15,5-3 0 16,7-3-7-16,4-2 0 16,11-4 0-16,4-2 3 15,4 0-2-15,-6 2 6 0,-3 4-2 16,-10 4-5-16,-4 2 1 15,-4-1 2-15,-3-2-3 16,-5 3-13-16,0-4 6 16,4 1 7-16,3-1 7 15,12-3-1-15,1-2 5 16,6-2-11-16,-1-1-1 16,-5 1 1-16,-6 2 0 15,-10 4 0-15,-10 5-5 16,-6 3 5-16,-6 4 15 15,1 3-3-15,-3-2-1 16,2 2-4-16,5-2-7 0,-4 1 7 16,5 0-5-1,4-3-1-15,0 1 4 0,0-2 9 16,-5 1-9-16,-4 3 7 16,-3 1-1-16,-2 1-3 15,-3 2-6-15,0 0-2 16,0-1-9-16,0 1-6 15,0 0-35-15,0 0-28 16,0 0-15-16,-12 0-59 16</inkml:trace>
  <inkml:trace contextRef="#ctx0" brushRef="#br0" timeOffset="163748.69">15842 14529 32 0,'0'0'41'15,"0"0"-39"-15,0 0 15 0,0 0-12 16,0 0 2-16,0 0 18 16,79-34-3-16,-74 32-18 15,-1-1 2-15,0-1 0 16,1 3 0-16,-1-1 0 16,1-2 12-16,0 1-17 15,1-1 1-15,-3 1-1 16,4 2-1-16,-4-1 6 15,-2 2-6-15,6-2-1 16,-4 2-1-16,7 0 4 16,2-1-5-16,1 1 5 15,5 0-2-15,2 0 5 16,5 0-5-16,3 0 0 16,2 0 3-16,3-2-3 0,1 2 0 15,4-3 17-15,0 0 7 16,3 2-10-16,1-3-13 15,1 1 3-15,2-3-4 16,2 2 7-16,2 0-7 16,1-2 0-16,2 1 0 15,3 1 14-15,-3-1-14 16,-4 0 0-16,-4 1 20 16,-5-2-17-16,-3 4-2 15,2-3-1-15,-5 2-10 16,5-3 10-16,1 0 5 0,1 1 20 15,3-2-21 1,7 2 7-16,0-2-7 0,1 0 9 16,-5 3-11-1,-1 0 3-15,-6 0-5 0,-3 1 0 16,-6 1 4 0,-1-1-4-16,0 0 3 0,-3 1-3 15,3-2 1-15,1 2 3 16,-2 1-4-16,-2-2 0 15,-1 1 0-15,-1 1 0 16,-3 1 0-16,1 0-1 16,-6-2 3-16,0 2-2 15,-3-1 0-15,-7-1 0 16,2 1 2-16,0 0 2 0,-1 1-3 16,3-1-1-16,1 1 1 15,2-2-1-15,4 1 0 16,0-3-1-16,0 4 1 15,-1-1-1-15,1 1 2 16,-2 0-1-16,0-1 0 16,-3 1 0-16,3-1 1 15,-2 1 1-15,1-2-2 16,2 2 0-16,7-1 13 16,0 1-13-16,4-2-4 15,1 2-7-15,-3 0 10 16,3 0 2-16,-6 0-1 15,-4 0 0-15,-6-1 2 16,-1 1-1-16,-1-1 1 16,-3 1 5-16,-3 0 4 0,1 0 5 15,3 0-14-15,-2 0 12 16,4 0-4-16,-1 0 0 16,3-2-1-16,5 2 0 15,-3-1-2-15,3 1 2 16,4 0-2-16,-4-2-2 15,2 2 1-15,-5 0-2 16,-3 0 6-16,1 0-7 16,-5-2 13-16,-1-1-8 15,-1 3 7-15,-4-2-6 16,-1 2-3-16,0 0-6 16,0 0-21-16,0-2-46 0,-30-1-143 15</inkml:trace>
  <inkml:trace contextRef="#ctx0" brushRef="#br0" timeOffset="165996.69">13885 14337 30 0,'0'0'25'15,"0"0"-4"-15,0 0 22 16,0 0-14-16,0 0 8 16,0 0-19-16,66 8-7 0,-53-8 19 15,7 0-7-15,-1 0 2 16,5-4-12-16,2-7-9 15,2-3 15-15,2-6-8 16,3-6-10-16,2-5 5 16,1-4-1-16,-2-3-5 15,-5 1 2-15,-11 1 0 16,-8 5-2-16,-10 11 0 16,0 3 2-16,0 6 7 15,0 6 16-15,0 2-24 16,-3 3-1-16,-9 0 0 15,0 5 5-15,-1 12-5 16,-4 5-7-16,4 7 2 0,-1 4 10 16,4 6-11-1,8 5 3-15,-3 0-19 0,5-1 13 16,0-4-29-16,0-10-10 16,0-7 28-16,0-11-2 15,0-5 14-15,0-4 8 16,0-2 6-16,0 0 19 15,0-14-1-15,5 1-13 16,9-6 1-16,7 1 2 16,-5 2-11-16,2 4-3 15,-3 4-3-15,-3 7-5 16,2 1-9-16,-1 0 6 0,-4 9 11 16,1 3 0-1,4 4 3-15,-1-1-3 0,11 2 4 16,6-2-2-16,3-1-2 15,-2-4 0-15,8 0-8 16,-5-5-15-16,0-4 6 16,-8-1-7-16,1 0 11 15,-1-9 5-15,3-2 8 16,-4-1 8-16,-4-4 4 16,-3 2 14-16,-6 2-14 15,-3 5-9-15,-9 4-3 16,0 3-4-16,0 0-8 15,0 7 7-15,-9 1 5 0,-3 4 3 16,3-3 7-16,6 2-4 16,3 3-6-16,0-4 7 15,14 0-7-15,16-1 0 16,5-2 0-16,1-6 2 16,-2-1-1-16,-9 0 18 15,-7-3 8-15,2-6 22 16,-8-4-4-16,-6-6-1 15,1-1-11-15,-7-3-10 16,0-4-2-16,0 3-21 16,-12 4-7-16,-1 8 6 15,-7 9-18-15,-6 3-23 16,-7 0-56-16,0 8-7 16,-1 4 3-16,10 2-40 0</inkml:trace>
  <inkml:trace contextRef="#ctx0" brushRef="#br0" timeOffset="166310.56">15038 14433 168 0,'0'0'71'0,"0"0"-40"16,0 0-7-16,142-25 33 15,-84 11-8-15,8-3 12 16,-5-1-44-16,-7-6 11 15,-14 2-26-15,-15-1-1 16,-13 5 4-16,-12 6 1 0,0 5-6 16,-13 5-13-16,-21 2 9 15,-7 0 2-15,-2 0 1 16,1 7 1-16,8 3 5 16,5-1-5-16,13 1-12 15,0 2-16-15,14-1-11 16,2 0 1-16,0 1-5 15,18 0-27-15,9-2-31 16,0-1-1-16,3 2 39 16</inkml:trace>
  <inkml:trace contextRef="#ctx0" brushRef="#br0" timeOffset="166437.28">15449 14439 26 0,'0'0'66'16,"0"0"2"-16,0 0-24 15,0 0-19-15,0 0-11 16,0 0-14-16,-142 15-13 16,121-15-97-16</inkml:trace>
  <inkml:trace contextRef="#ctx0" brushRef="#br0" timeOffset="-190716.57">17643 8008 13 0,'0'0'22'0,"0"0"-15"0,0 0 13 16,0 0 12-16,0 0-7 16,0 0-16-16,0 0 16 15,0 0-18-15,0 0 34 16,0 0 2-16,0 0-14 15,0 0-4-15,0 0-3 16,0 0-2-16,0 0-4 16,0 0-15-16,0 0 6 15,0 0 0-15,0 0-7 0,0 0-1 16,0 0 1-16,0 0-2 16,0 0-2-16,12 4 5 15,3 4-1-15,3 1 0 16,-1 1 6-16,1 0-8 15,2-1 4-15,-1 3 2 16,-6 0-3-16,4 1 0 16,-9-1 1-16,2 3 0 15,-1-4-2-15,2 2 1 16,-1-1-2-16,6 3-2 16,-6-2 2-16,3-2 1 15,-3 0-5-15,1 0 2 16,-1 1-1-16,2 0 4 15,-5-2-9-15,2 0 8 0,4 1-10 16,-2 1 10-16,2-4-11 16,-1 1 9-16,-6 1-4 15,6-3 4-15,-11 1 3 16,6 0-1-16,-6 1 1 16,2-2-6-16,-1 2 2 15,1-1 3-15,1-1 1 16,0 0 0-16,7 0-2 15,-1 0-1-15,4-1 1 16,-4-1 1-16,2 1-1 16,1-1 1-16,0-2 0 15,0 2-7-15,-1-2 8 0,-6-1 0 16,1 2-3-16,-2-1 3 16,-1-3 0-16,-1 3-2 15,3-1-2-15,2 2 4 16,-4-1 9-16,5-1-9 15,-4 3-1-15,1-4 1 16,-6 2 0-16,4-1 2 16,-2-1-2-16,-2 1 1 15,3-1-2-15,-3-1 2 16,0 0-1-16,0 0 5 16,0 0-5-16,0 0 1 15,0 0-6-15,0 0 4 16,0 0-46-16,0 0-39 0,0 0-65 15</inkml:trace>
  <inkml:trace contextRef="#ctx0" brushRef="#br0" timeOffset="-189694.15">18171 8422 28 0,'0'0'56'0,"0"0"-14"16,0 0-20-16,0 0-8 15,0 0 18-15,0 0-16 16,-2-7 0-16,2 7 6 16,-1 0-8-16,1 0 9 15,0 0-6-15,0-1-8 16,0 1 13-16,-3 0-11 16,1 0-4-16,-1-2 1 15,3 1-2-15,-3 1-12 0,3 0 18 16,0 0-15-1,0 0 5-15,0 0-2 0,-1 0 4 16,1 0-3-16,0 0-1 16,0 0-7-16,0-1 7 15,-5 1 2-15,5-2 4 16,0 2-5-16,-1 0 3 16,1 0 2-16,0 0-6 15,-3-1-2-15,3 1 2 16,-3 0 3-16,3 0-3 15,0 0-1-15,0 0 1 16,0 0 0-16,0 0-3 16,0 0 1-16,0 0 1 15,0 0 1-15,0 0-2 0,0 0-2 16,0 0 3 0,0 0 1-16,0 0-2 0,-3 0 2 15,0 0-8-15,-4 0 7 16,2 0-4-16,-2 0 5 15,1 0 0-15,0 1 0 16,-4 2 7-16,2 0-7 16,0-2 0-16,2 3 0 15,-1-1-3-15,-5-1 6 16,0 2 0-16,-3 0-3 16,0 3 0-16,-3-2 0 15,3 2 3-15,-2-1-3 16,0 1 1-16,0-1-5 15,1 2 1-15,-5 0 3 16,4 0 6-16,-3-2-6 0,1 2 0 16,-8 1 0-16,5 0 1 15,-3-1-1-15,0 1 0 16,3 1 2-16,-3-1-1 16,4 0 0-16,0 1 10 15,4-2-11-15,2 1 0 16,1-1-8-16,0-1 8 15,4 0 0-15,0-4 0 16,3 1 6-16,-2 1 6 16,-3 2-1-16,3-2 1 0,-4 2 2 15,4-1-12 1,-2 0 17-16,1-1-4 0,6-4-5 16,1 3-5-16,-1-1-1 15,4-3-1-15,-1 0-3 16,1 0 0-16,0 0 0 15,0 0 0-15,0 0-78 16,-3 0-32-16,-4 0-187 16</inkml:trace>
  <inkml:trace contextRef="#ctx0" brushRef="#br0" timeOffset="-170290.32">9044 8414 24 0,'0'0'0'16,"0"0"-6"-16,0 0 4 16,0 0 2-16,0 0 4 15,0 0-4-15,0 0 0 16,0 0 11-16,30 0 26 15,-26 0-13-15,-4 0 22 16,0 0-22-16,0 0 0 16,0 0-13-16,0 0-1 15,1 0-1-15,2 0-9 0,-1 0-2 16,0 0 2 0,2 0 0-16,-3 0 3 0,-1 0 6 15,3 0 0-15,2-2-2 16,-2 2-6-16,2-1-1 15,0 1-4-15,3-1 4 16,-4-1 0-16,-2 2 0 16,4 0 0-16,-2 0 0 15,2 0 4-15,-3 0-3 16,2-1-1-16,-1 1 0 16,1 0 0-16,2 0 0 15,-3 0 1-15,-2 0 1 0,-2-1-2 16,0 1 0-16,0 0 0 15,0 0 2-15,3 0-2 16,-3 0 0-16,0 0 2 16,0 0-2-16,0 0-1 15,0 0 1-15,0 0 4 16,0 0-4-16,0 0 1 16,0 0-5-16,0 0 4 15,4 0 0-15,-1 0 0 16,1 0 5-16,0 0-5 15,2 0 0-15,1 0-1 16,-2 0 2-16,-1 0 0 16,0 0-1-16,4 0 0 0,-2 0-1 15,0 0 1 1,0 0 0-16,2 0 0 0,-2 0 0 16,5 0 0-16,0 0 2 15,-3 0-2-15,3 0 2 16,0 0-2-16,-4 0 0 15,3-1-2-15,-2 1 5 16,0 0-4-16,1-2 2 16,-2 1-1-16,3-1 1 15,3 2-1-15,-2 0 1 16,1-2 3-16,1 1-3 16,0 1-1-16,-1 0 0 0,-2-2 0 15,-1 2 1-15,-3 0-1 16,4 0 0-16,-1 0 0 15,3 0 0 1,1 0-1-16,3-2 1 0,0 2 0 16,-4 0 3-16,1 0 5 15,4 0-8-15,0 0 0 16,0-1 0-16,3 1 1 16,-1-2-1-16,-3 2 5 15,0 0-5-15,-3-1 7 16,-7 1-4-16,5 0-3 15,-3 0 0-15,1 0-1 16,4 0 1-16,-1-1 5 16,0 1-5-16,1 0 0 15,-2 0 0-15,-1 0 10 0,2 0-5 16,-1 0-4-16,-2 0-1 16,4 0 0-16,-1 0 2 15,1 0-1-15,-1 0-2 16,2 0 2-16,-2 0 0 15,1 0 0-15,-4 0-1 16,3 1 1-16,-1 0-1 16,-2-1 0-16,3 0 0 15,-3 0 2-15,1 2-2 16,2-2 0-16,-2 1 0 16,5-1 0-16,1 0-2 15,-2 0 1-15,2 0 0 0,-4 0 1 16,-1 0 1-16,-1 2 6 15,2-2-8-15,4 0 2 16,-2 0-2-16,2 0 2 16,-4 0 22-16,-4 0-8 15,-2 0 7-15,3 0-12 16,1 0-10-16,-1 0 6 16,4 0-2-16,3 0-1 15,-3 0-3-15,-1 0 3 16,2 0-3-16,-3 0 2 15,1 0-2-15,-2 0 0 16,-2 0 1-16,-4 0 0 16,4 0-1-16,-7 0 0 15,7 0 0-15,-5 0-1 16,6 0 4-16,0 0-3 0,1 0 0 16,1 0 1-16,1 0 2 15,-3 0-3-15,1 0 6 16,0 0-6-16,0 0 1 15,3 0 3-15,0 2-4 16,-7-2 0-16,6 1 0 16,-2-1 1-16,-1 0-1 15,3 0 0-15,4 0 0 16,1 0 0-16,-1 0 1 16,0 0 0-16,3 0-1 15,-3 0 0-15,4 0 2 16,-4 0-2-16,-1 0 0 15,0 0 0-15,-2 0 0 0,1 0 0 16,-2 0 0-16,-1 0 0 16,0 0 1-16,4 0 0 15,-2 0-1-15,2 0 0 16,-1-1-1-16,-8 1 1 16,4 0 0-16,-1-2 0 15,-1 2 0-15,2 0 0 16,1 0 0-16,-3 0 0 15,1 0 0-15,0-2 0 16,-3 2 0-16,5-1 0 16,-5 1 0-16,3-2 0 15,-3 2 0-15,5-1 0 0,-1 1 1 16,1-1-2-16,-5 1-2 16,1 0 3-16,1-2 21 15,0 2-17-15,1-1-4 16,-4-1 0-16,3 2-1 15,0-1 3-15,-3 1-3 16,0 0 2-16,1-1-2 16,0 1 4-16,2 0-5 15,0-3 4-15,-3 3-2 16,2 0 0-16,-4-2 3 16,2 2-3-16,0-1 0 15,0 1 0-15,0 0 0 0,1 0 0 16,-2 0-2-16,1 0 4 15,0-2-2-15,3 2 0 16,-4 0 0-16,4 0 0 16,0-1 0-16,0 1 1 15,1 0-1-15,-2 0-1 16,3 0 1-16,2 0 0 16,0-1 1-16,1-1-4 15,0 2 5-15,4-1-2 16,-5-1 4-16,0 1-3 15,1 0-2-15,-4-2 2 16,3 3 0-16,-3-3-1 16,0 3 0-16,-1 0 0 15,0-2 1-15,-6 2-1 16,4 0 0-16,-3-1 0 0,3 1 0 16,2-2 1-16,-3 1 1 15,0 1-2-15,-2 0-2 16,0 0 0-16,-3 0 3 15,0-1-1-15,1 1 1 16,2 0-1-16,-1 0 0 16,5 0 0-16,-6 0 2 15,4-2 0-15,2 2 0 16,4 0-1-16,2-2 2 16,-2 0 4-16,-4 1 8 0,2 1 3 15,-5-2-3 1,3 2-15-16,-4 0 6 0,3-1 1 15,-1 1-6-15,-2 0-1 16,-1 0 0-16,4 0 0 16,-5-2 0-16,4 2 0 15,1-1 0-15,-1 1 0 16,0 0 0-16,0 0 0 16,-2 0 0-16,-2 0 1 15,2 0-4-15,0 0 6 16,-2 0-4-16,4 0 2 15,-2-2-2-15,-1 2 5 16,2 0-3-16,0 0 5 16,3-1-4-16,-3 1 4 15,1-2-3-15,-1 2 5 0,2-1-6 16,0 1 8-16,0 0-4 16,4-2-1-16,-1 2 1 15,-3 0-3-15,-3-2 1 16,0 1-2-16,-3 1-2 15,2 0-1-15,-2 0 1 16,0 0 10-16,0 0-7 16,0 0-2-16,3 0 0 15,-2 0 7-15,2 0-5 16,1 0 2-16,1 0-1 16,-4-2 3-16,4 2-2 15,-2-2 0-15,2 2 1 16,2-1 10-16,-3 0-5 15,4 0-4-15,-2 1 1 0,0-3-3 16,-2 3 6-16,-2 0-1 16,1-2-4-16,0 2-2 15,0 0-4-15,-3-1 4 16,0 1-8-16,0 0 8 16,0 0-1-16,0 0-3 15,0 0 0-15,0 0 2 16,0 0 0-16,0 0-4 15,0 0 4-15,0 0-8 16,0 0 6-16,0 0-5 16,0 0-15-16,0 0-36 0,0 0-41 15,-9 0-124-15</inkml:trace>
  <inkml:trace contextRef="#ctx0" brushRef="#br0" timeOffset="-152649.92">8074 9925 11 0,'0'0'6'0,"0"0"1"16,0 0 12-16,0 0-5 16,0 0 3-16,0 0 0 0,0 0-4 15,0 0 5 1,0 0 1-16,0 0-6 0,0 0-6 15,0 0-2-15,0 0-4 16,0 0-1-16,0 0-1 16,0 0-1-16,0 3-1 15,0-1 3-15,-1 0 1 16,-10 2 0-16,1-1 0 16,-1 2 11-16,2 1-10 15,-1 0 4-15,-2-1-3 16,0 1 7-16,0 0-7 15,-1 1 3-15,1-2 0 16,-1 0-4-16,0 2-2 16,-1-1 6-16,3 2-4 15,-1-3 7-15,-5 0-9 0,6 2 13 16,-8-1-2-16,-2 0-11 16,6 1 0-16,-2-1 2 15,0-2 1-15,2 4-3 16,0-4 6-16,-2 1 4 15,-1 0 2-15,0 2-6 16,0 0-6-16,-2 1-2 16,0-2 2-16,4 2 12 15,-2-1-7-15,0-2 0 16,3 0-2-16,0 2-3 16,0-2 0-16,-4 0 2 15,5 3 2-15,0-1 4 0,-3 0-8 16,1 1 6-16,1 3-6 15,0-3 1-15,0 0-1 16,2-1 1-16,-4 1-1 16,1 0 5-16,2-1 3 15,-5 3-8-15,2-2 1 16,-3 3 2-16,-3-2-2 16,7 2 2-16,-5-2-1 15,3 4 2-15,0-2-4 16,0-1 0-16,-1 1 10 15,1 0-10-15,0 0 3 16,2 0-3-16,-1 1-1 0,1-2 1 16,1 1 11-16,0 1-11 15,-1 1 2-15,2-3-2 16,-3 3 19-16,1 1-12 16,-3-1-4-16,5 2-2 15,-3 0 4-15,0 0 4 16,-1-1-5-16,-1 0 4 15,1 1 4-15,-4 2-1 16,2-3-8-16,0 1 5 16,-3 2-3-16,4 0-3 15,-10 2 2-15,5 1 3 16,-3 3 1-16,-2 2-3 16,3 1-5-16,-2-1 3 15,0-1-3-15,5-2 0 16,-5 1 4-16,4 0 5 0,-1 1 4 15,-1 0-5-15,1 5-5 16,0-2 5-16,-2 3-8 16,-3 1-1-16,-1 2 1 15,1-2 8-15,-3-2-8 16,6-1 0-16,-4 0 2 16,1-1 19-16,0 0-15 15,5-1-3-15,-5-2 0 16,3 1 5-16,2-2-7 15,-3 2-1-15,5-2 3 16,5-1 5-16,-1-3-8 16,7-4-9-16,3-2 9 0,6-5-2 15,0-1 15 1,3-3-23-16,0-4 10 0,0 3-3 16,0-3 3-16,0 0 0 15,0 2 3-15,0 0-3 16,0 1 2-16,9 0 2 15,4 1-2-15,7-1 4 16,8 0 15-16,8 0-15 16,1 0-4-16,0-3 7 15,4 2-6-15,-4 1-2 16,3 0-1-16,1-3 0 16,-3 3 0-16,7 0 8 15,-3 0-13-15,1-3 14 0,5 4-6 16,4 0-2-1,2-1 1-15,1 0-2 0,-2 0 0 16,1 2 0-16,-2 0 1 16,2-3 0-16,-9 3-1 15,7-1 2-15,-1 0-2 16,-2 0 1-16,-4 0-1 16,1 2-12-16,-3-2 12 15,-4 2 0-15,-3 0 1 16,-3-3 1-16,1 4-2 15,2-3 1-15,2 2 0 16,1-1-1-16,3 1 4 0,4-2-2 16,2 2 2-1,3 1 2-15,4-2-6 0,0 1 10 16,0-1-10-16,-1 1-1 16,-3 2-1-16,5-2 2 15,-5 1 0-15,-3-3 0 16,6 4 0-16,-4-4 1 15,4 3-1-15,3-1 2 16,4 1 3-16,5-2-8 16,0 1 3-16,-4 1 0 15,-2 1 0-15,2-1 0 16,-8 0 11-16,6 1-11 16,-2-1 0-16,-5 0 1 0,1 0-1 15,1-1 0 1,0 1-10-16,8-2 10 0,-1 2 0 15,-2-1 7-15,0-1-7 16,1 3-7-16,-10-3 7 16,-2 1 0-16,-4-2-5 15,-7 3 5-15,-6-4 11 16,-1 1-11-16,-7 1-3 16,-1-5 3-16,-7 4 4 15,-3-1-4-15,-1-2 0 16,-6-1 4-16,0 1 0 15,-5 1 1-15,3-2-3 16,-3 0 0-16,2 1-2 16,-3-1 2-16,0 0-2 0,0 0 0 15,0 0-23 1,0 0-79-16,-15-5-126 0</inkml:trace>
  <inkml:trace contextRef="#ctx0" brushRef="#br0" timeOffset="-150707.41">8371 9844 29 0,'0'0'19'0,"0"0"1"15,0 0 11-15,0 0 4 16,0 0-28-16,0 0 13 16,0 0 23-16,0-31-24 15,0 29 31-15,0 2-5 16,0 0-29-16,0 0-8 16,0-1 1-16,0 1-5 15,0 0-2-15,0 0-1 16,0 0-2-16,0 0-3 15,12 5 4-15,4 5 0 16,7 3 25-16,5 3-7 16,3-1-7-16,13 4-2 15,5-2-2-15,11 3-2 0,8 2 2 16,5-1-7-16,3 3 4 16,-2-2-4-16,0 1 9 15,-7 0-9-15,3-4 0 16,-1 3 0-16,-4-3 2 15,6 1-2-15,-5 1-2 16,0-3 2-16,-3 2 1 16,-5-1 0-16,-6 0-1 15,-1 0-1-15,0 0-5 16,-5 0 6-16,5-2 0 16,-3 2 5-16,-2-1-3 15,5 1-4-15,-4 0 1 0,2 0-1 16,-5-1 2-1,0 3 0-15,-5-4 9 0,-3 5-7 16,-6-2-2-16,0-1 0 16,-1 2 2-16,0-1-2 15,1-1-2-15,-2-2-1 16,2-1 0-16,-2 0 3 16,-1-2 0-16,1 1 0 15,-7-1 13-15,3 2-13 16,-5 0 0-16,-1 4 0 15,2-3 0-15,-1 1 4 16,-2 0-4-16,-1-3 1 0,4 1 1 16,2-2 0-16,-3-2-2 15,4 2 2-15,-7-4 5 16,5 1-7-16,0-2 4 16,-7 0-3-16,-1-1 1 15,-2-2-1-15,-6 0-1 16,-1-1 0-16,1-2 2 15,-2-1 0-15,-3-2-2 16,0 1 5-16,0-1 2 16,0 0 3-16,0 0-5 15,0 0 0-15,0 0-3 16,0 0-2-16,0 0 0 16,0 2 2-16,0-1-2 15,0 4 6-15,-11-2-1 16,-3 2-4-16,-7 1 6 0,-3-1 4 15,-5 3-5 1,-5-1 3-16,-3 6-2 0,-6-2-6 16,-5 4-1-16,5 2 3 15,-2-2 1-15,0 2-4 16,1 1-2-16,2 1 2 16,-3-1 2-16,0 0 4 15,-3 2-6-15,-3 0 0 16,5-1 2-16,-3 0-2 15,2-1 2-15,5 2-2 0,1 1 1 16,-2-1-2 0,0 1 1-16,7 0-2 0,-3-1 1 15,3-1 2-15,5-1-8 16,2-1 7-16,-1 1-1 16,8 1 1-16,-3-1 0 15,0 2 1-15,3-1-1 16,2 1 2-16,-1-1 5 15,5-2-5-15,2-3-2 16,0 1 2-16,-3-1-2 16,1 1 0-16,1-1 0 15,-3-2 6-15,-2 2 0 16,3-1-3-16,-2 1-1 16,3 0-2-16,-3-3 1 15,7 3 3-15,-2-1 2 16,5-1-6-16,2-3 6 0,-2 1 8 15,3-3 1-15,-1 0-2 16,2-1-11-16,-1 0 25 16,5 1-17-16,-2-2-7 15,1 0 13-15,-3 0-14 16,3 1 6-16,-1 0 22 16,1-1-18-16,1-1-8 15,-5 2 11-15,1-2-10 16,1-1 26-16,-3 1-14 15,4 0 14-15,0-1-16 16,-2 1-13-16,1 0 2 0,4-4-1 16,0 3 6-16,-5-3-7 15,5 2-2-15,0-2-5 16,0 0 5-16,0 0 6 16,0 0-5-16,0 1 7 15,0-1-6-15,0 0-2 16,0 0-40-16,0 0-63 15,0 0-69-15,6 0-320 16</inkml:trace>
  <inkml:trace contextRef="#ctx0" brushRef="#br0" timeOffset="-148521.98">9059 11869 7 0,'0'0'16'0,"0"0"3"15,0 0 2-15,0 0 17 16,0 0 6-16,0 0-7 15,0 3-11-15,0-3 1 16,0 0-2-16,0 0-11 0,0 0-11 16,-3 4-3-16,3 0 6 15,-2 2 7-15,2 1-3 16,0 0-2-16,0 1 10 16,0 2-18-16,0 2 17 15,0-2 2-15,0 0-11 16,0 4 1-16,0-2-2 15,0 1 2-15,0 1-6 16,0 0 3-16,2 1 0 16,-2 1-1-16,0 1 1 15,0 1-6-15,0 1 6 16,0 1 19-16,0 1-15 16,0-1-2-16,0 2 5 15,0-3-9-15,-5 1 1 0,3 0 3 16,2-3-1-16,0 0-6 15,0 1 4-15,-4 2-5 16,4 1 1-16,-1 0-1 16,-4 1 7-16,-1-1-5 15,-1 1 9-15,1-2-9 16,-3 1 4-16,1 0 0 16,1-2 1-16,2 0 5 15,-1 0-11-15,6 3 8 16,-2-5-5-16,2 2 6 15,0 2-5-15,0-2-5 0,0 3 5 16,0-1-3 0,0 0-2-16,7-1-9 0,-1-1 9 15,0 3 7 1,0-1-7-16,1 0 3 0,7 2 3 16,-4 4 3-16,-4-3-9 15,3 3 0-15,-7-4 0 16,-2 0 19-16,0 3-12 15,0 0 4-15,0 2-1 16,0 1-3-16,0 1 6 16,0 2-4-16,0-3 2 15,0 2-8-15,0-3 8 16,-5 2 5-16,-2 0-11 16,-1-3-4-16,1-1 22 15,-1 1-16-15,2-1 0 16,2-3 4-16,-2-2-3 0,3 1-1 15,-3-5-2-15,0 0 3 16,1 0-7-16,-2-5 0 16,3 0 3-16,1-3-3 15,1-1 6-15,-2-3 2 16,-1 4-2-16,5-4 8 16,-5 4-2-16,5-3 2 15,0-1-7-15,0-1-4 16,0-1 4-16,0-2-7 15,-2 0-1-15,2-1-1 16,0 0 1-16,0 0-2 0,-2 0-10 16,2 0-29-1,-6 0-25-15,0 0-59 0,-8 7-88 16,-9 1-128-16</inkml:trace>
  <inkml:trace contextRef="#ctx0" brushRef="#br0" timeOffset="-147250.46">6480 13386 64 0,'0'0'5'16,"0"0"-5"-16,0 0 9 15,0 0 18-15,0 0-8 16,130 3 30-16,-96-3-3 16,3 0-20-16,-1 0-13 15,4 0 22-15,9 0-21 16,-2 0-6-16,7 0 54 15,5 0-39-15,3 0-14 16,10 0-2-16,6-2 3 16,3-1-3-16,2 2 5 15,0-1-12-15,-5 0 3 16,-3-2-1-16,-5 4-2 16,1-3-1-16,-5 1 1 15,-2 1 0-15,2-1 0 16,0 2-1-16,3-1 1 0,1-1-2 15,-2 1 2-15,-4 0 6 16,-4-3-5-16,-1 4 1 16,-4-3-2-16,3 3 0 15,8-2-8-15,-2-1 2 16,2 0 5-16,9 2 1 16,-4-1 9-16,-4 1-8 15,-5 1 3-15,-3 0-3 16,-4-2-2-16,2 2 0 15,-1 0-3-15,4 0 0 16,-2 0-8-16,-1-2 1 16,3 2 10-16,4-1 1 15,1-1 0-15,6 2 0 0,1 0 1 16,0-2-1-16,4 2-8 16,-1 0 8-16,3 0 5 15,-1 0-3-15,-5 0-4 16,-2 0-1-16,-8-1-7 15,-2 1 7-15,-4 0-3 16,-9 0 11-16,-4 0-10 16,-8 0 9-16,-7-1-4 15,-10 1 0-15,-4 0 0 16,-6 0-14-16,-8 0-5 16,0 0-57-16,0 0-61 15,0 0-5-15</inkml:trace>
  <inkml:trace contextRef="#ctx0" brushRef="#br0" timeOffset="-144121.93">6435 13467 30 0,'0'0'51'0,"0"0"-10"16,0 0 5-16,0 0 0 16,0 0-9-16,41 58-5 15,-24-39-3-15,-2 2-4 16,0 2-13-16,1 4 16 15,-4 1-8-15,5 4 5 16,-4-1-21-16,8 1 26 16,-3 4-19-16,1 2 14 15,-1-1-23-15,1 2-2 16,-2 0 25-16,5 1-24 16,-1-3 13-16,0 2-12 15,-1 2 10-15,1-2 1 0,-7 1-7 16,1-2 10-16,-6 2-12 15,5 2 2-15,-4-1-3 16,5 2 3-16,4-5-5 16,-1 3-1-16,3-4 8 15,-4-1-8-15,-1 2-4 16,-7-2 1-16,3 3 3 16,-3-3 2-16,1 0 0 15,0-1-2-15,-2-3 0 16,1 1 1-16,3-1 11 15,-6-1-12-15,4-2-3 16,-2-3 0-16,-2-3 3 0,-5-2 3 16,1-3 6-16,-2 1-7 15,0-2 4-15,0 3 17 16,0-2-23-16,0 0 12 16,0-1-10-16,0-2-2 15,0-2 3-15,0-2 0 16,0-5-1-16,0-1-2 15,0-2 7-15,0-1-19 16,0 0 12-16,0 1 0 16,4-3 3-16,-4 1-2 15,2 0 1-15,-2 1-1 16,0-2-1-16,3 0 7 16,-3 0-6-16,0 0 2 15,1 0-3-15,-1 0 1 16,0 0-2-16,0 0 1 0,0 0-4 15,0 0-5-15,0 0-7 16,0 0 2-16,0 0-2 16,3 0 5-16,0 0 4 15,-1 0 1-15,0 0 5 16,3 0 1-16,0 0-3 16,4-3 1-16,0-1-6 15,4 0 5-15,2 2-3 16,3-1 0-16,4 0 0 15,1-1-8-15,2 2 7 16,-3 2 1-16,6-3 4 16,2 3 2-16,7-3 1 0,3 2 0 15,4 0 7 1,2-2-6-16,5-1 1 0,7-1-3 16,3 1 2-16,4-1 2 15,-3 0-2-15,3 2 15 16,-1-1-17-16,-5 3-1 15,-1-1-3-15,1 0-8 16,-4 0-10-16,-2 0 11 16,-3 2-4-16,2-3 3 15,0-1 12-15,8-2-2 16,-5 2-17-16,9-3-16 16,2 0 35-16,-4 3 2 15,1-1-1-15,-5 0-2 0,-7 2 0 16,-2 0 1-1,-1 0 12-15,1 0 1 0,-1 0-1 16,4-1-11-16,-6 1 5 16,8-1-6-16,1 1-2 15,3-2 2-15,-4 0 2 16,4 1 0-16,-4 0 0 16,1 1-1-16,1-1 2 15,-1 0-2-15,0 2 1 16,1 1 5-16,-4 0 13 15,5-1-17-15,-6 1 5 16,3 0-8-16,-2 1 0 0,4-2 2 16,1-1-2-16,1 3 0 15,-1-4-3-15,-2 4 3 16,0 0 1-16,4 0 0 16,2 0 3-16,-7 0-3 15,5-3-1-15,-9 0-2 16,1 2 2-16,-4-4 0 15,-7 0-10-15,-9 1 7 16,1-1 3-16,-3-1 0 16,-3 2 6-16,-5 1-4 15,0-1 0-15,-4 1-2 16,3 0-2-16,2 2 2 16,2-2 0-16,1 1 3 15,-5-1-3-15,-1 0 2 0,-1 1-2 16,0 2-2-16,0-3 1 15,-1 3 1-15,-1-2 1 16,-5 2 1-16,-2-2-2 16,-4 2 1-16,-5 0 8 15,0 0 3-15,0-1 10 16,0 0 21-16,0-2-16 16,0 0-27-16,-4-2 5 15,-1-2-5-15,0-1 19 16,3 2-19-16,-6-2 3 15,4 1 8-15,2-2-4 0,-5 1-13 16,7-3 12 0,-1 1-1-16,1-1-1 0,0 0 3 15,0-4-2-15,0-2-5 16,0 3 8-16,0-6 5 16,0-2 2-16,1 1-9 15,8-5-3-15,-2 1 9 16,-2 0-12-16,2-1 1 15,-7 0 7-15,0 6-7 16,0-3 6-16,0 3 2 16,0-2 14-16,0-2-22 15,0 0 17-15,0-1-15 16,0-1-1-16,0-3 10 16,0 0-5-16,0 0-1 15,0 0 1-15,0 1 0 0,0-2 3 16,0 2-5-1,0 2 4-15,0 1-9 0,0 3 1 16,0-1 5-16,-3 2-6 16,-1 1 2-16,4-2 1 15,-2 2-3-15,2-3 0 16,0 1 1-16,0 0-1 16,0-1-4-16,0 3 1 15,-3 3 6-15,-1 0-1 16,-1 2 6-16,-2-2-4 15,3 3-4-15,-4-1 2 16,2-2-2-16,-5-2 0 0,2 0-2 16,4-3-2-16,-3-2 4 15,2 0 7-15,0 2-7 16,1 5-12-16,1 1 12 16,0 3 2-16,-1 3-1 15,2 2-2-15,0 1 2 16,2 0-2-16,-5 1 3 15,2-2-2-15,1 0 0 16,-5-1 1-16,3 0 1 16,-3-1-1-16,0 2 2 15,0 1-2-15,3 0-1 16,-4 1-3-16,6 0-2 16,-2 1 5-16,1 2 0 0,-1 0 4 15,2-3-3 1,-1 3-2-16,-1-1 1 0,1 0 0 15,0 3 0-15,4-2 0 16,-3 1-1-16,3 2-1 16,0-3-2-16,-2 1 1 15,2 0 0-15,-6 1 2 16,4-2 0-16,-1 0-1 16,-1 0 0-16,0-2 1 15,2 0 0-15,-2 1 2 16,-5-2-2-16,6-1 1 15,-5-1 0-15,-4-1 0 0,8 0 0 16,-4 1 0 0,-1-3-5-16,4 3 3 0,-8-2 2 15,1 3 0-15,1 0 0 16,-1 0-6-16,7 2 1 16,-4 2 5-16,5 0-4 15,-2 0 2-15,4 2 2 16,-2 1-8-16,-1-2 9 15,2 2-2-15,-3-1 1 16,5 1-5-16,-2 0 5 16,0-2 0-16,-2 2-2 15,-4 0-3-15,-2 0-7 16,-1 0 6-16,-6 0 5 16,4 0 1-16,0 0-5 15,-3 0 5-15,2 0 0 16,-4 2-2-16,-4 2 0 0,-2-1 0 15,-7 3-6-15,1-2-4 16,-6 0 12-16,-12-1-2 16,-9-2 0-16,-17 3-17 15,-22-1 11-15,-17 4-43 16,-21 1-14-16,-15 2-16 16,-17 4-64-16,-11-2-128 15</inkml:trace>
  <inkml:trace contextRef="#ctx0" brushRef="#br0" timeOffset="-143623.47">7032 13534 4 0,'0'0'21'16,"0"0"-4"-16,0 0-5 15,0 0-5-15,0 0-7 16,-48 56 5-16,39-41-5 15,3 1 1-15,0-2 0 16,0-1 6-16,-4-2-7 16,0 1 0-16,0-1 1 0,-2 0 2 15,-4 2-2-15,-2 2-1 16,0-3-7-16,5 1 7 16,-1 0-23-16,8-3 1 15</inkml:trace>
  <inkml:trace contextRef="#ctx0" brushRef="#br0" timeOffset="-142766.03">6817 13789 32 0,'0'0'44'15,"0"0"-6"-15,0 0 18 16,0 0-27-16,0 0-16 16,0 0-6-16,0-10-4 15,0 3 7-15,0 4 9 0,0 0 9 16,0 1 10-16,0 2-8 15,0-2-2-15,0 1-15 16,0-1 21-16,0 2-7 16,0 0-2-16,0 0 1 15,0 0-12-15,0 0-3 16,0 0 0-16,0 0 0 16,0 0-11-16,0 0 5 15,0 0 5-15,10 0-6 16,4 3 3-16,2 7 1 15,4 3-4-15,2 4 4 16,-1 1-7-16,3 3-1 0,-7-1 3 16,-1 2-6-1,1 0 3-15,-5-1 0 0,-2 3 7 16,2 1-7-16,-2 1 7 16,-2 3-6-16,-3-2-1 15,-2 2 1-15,1-2 0 16,4 2-1-16,-3-3 0 15,6 1 0-15,-5-1-4 16,4-4 15-16,4 3-20 16,0-2 15-16,5 2-11 15,-2-1 5-15,-3-2 0 16,1-2 0-16,-3-1 7 16,2 0-7-16,-4 0-2 15,-3 0-6-15,1-1 8 16,-5 1 0-16,-2 2-3 0,-1 0 9 15,2 1-6-15,-2-2 0 16,3 0-10-16,0 1 10 16,1-1 1-16,1-1 6 15,-1 1-4-15,1-1-6 16,2 0 1-16,2-6 2 16,-3 1-2-16,2 0 2 15,-1-1 6-15,-2-1-2 16,2 2-3-16,-3-3-1 15,-2 0 0-15,0 0 1 16,2 0-1-16,0 1 0 16,1-2 0-16,1-1-1 0,-2-2 2 15,-1 0 3 1,0-1-4-16,2 2 0 0,-4-4 4 16,2 0 0-16,-1-3-4 15,1-1-3-15,-3 0 1 16,0 2 3-16,0-2-1 15,3 0 0-15,-3 0-4 16,1 1-5-16,-1 0-3 16,0-1-22-16,0 3-2 15,0 2-12-15,0-1 9 16,0 1-3-16,0 1-54 0,-7-1-110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17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18885 1240 10 0,'0'0'19'0,"0"0"8"16,0 0-26-16,0 0-2 16,0 0 2-16,196 3 22 15,-113 0 8-15,5-2-11 16,4 2 25-16,12-3-2 15,1 2-5-15,4-2-8 16,8 0 0-16,-1 0 4 16,-2 3-7-16,-1-3 1 15,-1 0 14-15,-11 0-30 16,-8 0 3-16,-14 0-11 16,-17 0 0-16,-16 0 5 15,-13 0 0-15,-20 0-8 0,-8 0 13 16,-5 0-14-16,0 0-4 15,0 0 1-15,-27 0-65 16,-35-3-59-16,-43-2-44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17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18933 1269 6 0,'0'0'37'0,"0"0"-10"16,-130-2-3-16,123 2-18 15,7 0-5-15,0 0 4 16,24 0-5-16,22 0 0 15,10 0 11-15,13 0 8 16,3-1-1-16,8-1 2 16,16 1-5-16,9-1 4 15,12 2 1-15,5 0-4 16,8 0 3-16,7 0-8 0,0 0-11 16,-2 3 9-1,-11 2-9-15,-17-3 0 0,-16 3 0 16,-19-2 0-16,-22-1 0 15,-17-2 3-15,-22 2-3 16,-11-2-1-16,0 0-61 16,-23 0 47-16,-25 0 11 15,-19 0 0-15,-15-3-5 16,-12 2-8-16,-12-2-28 16,-20 1-24-16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17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16036 1274 22 0,'0'0'42'16,"0"0"-1"-16,0 0 18 15,0 0-15-15,0 0 8 16,0 0-11-16,0 0-17 16,-4-3-13-16,4 3 6 15,0 0-5-15,0 0-2 16,0 0-6-16,0-2 4 16,4 0 2-16,13 1 2 15,2-1-11-15,6-1 15 16,2 1-6-16,1 0 0 15,2 0-10-15,0 2-1 16,1-3 1-16,0 1-5 0,7-1 12 16,0 3-2-16,-1-1-4 15,0 1 2-15,-3 0 2 16,7 0-7-16,4 0 2 16,2 0 0-16,-3 0 3 15,0 0-3-15,-3 0 1 16,-2 0 4-16,-2 0-5 15,-3 1 2-15,-4 1-4 16,-1-1 2-16,3-1 0 16,2 0 1-16,3 0-1 15,5 2 0-15,-5-2-7 16,-2 0 15-16,-2 0-8 16,-5 0 0-16,6 0-1 0,-7 0 1 15,-7 0 0 1,-1 0 1-16,0 0 3 0,-2 0-4 15,8 0 0-15,3 0 1 16,4 0-1-16,4 0 0 16,1 3-1-16,-3-3 0 15,6 2 1-15,3 1 0 16,2 0-1-16,2 1 1 16,-4-2-3-16,-1 1 3 15,2 4 4-15,-6-3-4 16,-1-2 0-16,-6 2-4 15,2 0 4-15,-3-1-7 0,1-1 7 16,-5-1 0-16,-1 1 4 16,0-1-8-16,-3 0 8 15,0-1-4-15,0 2 0 16,2-2 0-16,-4 0 3 16,0 0-3-16,2 1 0 15,3-1-4-15,5 0 6 16,3 0-6-16,3 2 8 15,2-2-6-15,2 2 10 16,5-2-8-16,2 3 0 16,3-1-1-16,6 0-1 15,-1 1 1-15,3 0 1 16,-1-1 3-16,0 0-2 16,-2-2-2-16,-4 0 1 15,-2 0 0-15,0 0 0 0,-3 0-3 16,-5 0 3-1,6 3 3-15,-5-3-3 0,4 0 0 16,-7 0 4-16,-2 0-4 16,-1 0-4-16,-2 0 4 15,5 0 4-15,2 0-2 16,-4 0-2-16,2 0 1 16,-5 0 0-16,3-3-1 15,1 3 0-15,2-2 1 16,0 2-2-16,1 0 2 0,-3 0 0 15,8 0-1 1,-1 0-7-16,3 0 7 0,-3 0 3 16,4 0-1-16,2 0-4 15,0 0 4-15,-1 0-6 16,1 0 10-16,-6 0-8 16,-2 0 4-16,-8 0 1 15,-4 0 0-15,-2 0-3 16,-9 0 15-16,-2 0-12 15,-2 0 6-15,-3 0 20 16,4 0-19-16,-4 0-5 16,8 0-4-16,-1 0 1 15,8 0 1-15,3 0 0 16,4 0-3-16,2 0-2 16,-3 0 2-16,-1 0 1 0,0 0-1 15,4 0-1 1,-4 0 1-16,0 0 0 0,-3 2 2 15,-5-2-1-15,0 0 3 16,-4 0-4-16,-8 0 2 16,1 0 0-16,-7 0-2 15,-4 0 0-15,1 0 13 16,1 0 0-16,-1 0-10 16,4 0 1-16,-7 0-1 15,3 0 5-15,-3 0-4 0,-1 0 1 16,3 0-4-1,-3 0 2-15,3 0 7 0,-3 0-4 16,0 0-6-16,0 0 0 16,0 0 0-16,0 0 0 15,0 0-2-15,0 0-1 16,0 0 2-16,0 0 1 16,0 0-7-16,0 0 6 15,0 0-1-15,0 0 0 16,0 0 2-16,0 0-14 15,0 0 10-15,0 0-7 16,-7 0 4-16,-10-2-2 16,1 0 2-16,-5 1 4 15,-4-2 1-15,-1 1 0 16,1 1 2-16,1-2 0 0,2 3-7 16,-2 0 2-16,7 0 0 15,-4 0 4-15,4 0-16 16,-3 0 14-16,1 0 2 15,-5 0-1-15,-6 0 2 16,0 0-1-16,-10 0-2 16,-6 0-4-16,-5-3 6 15,-10 1-5-15,-2 0-12 16,-1-1-8-16,-7 2 3 16,3-2 3-16,-6 0 3 15,-6 3 4-15,5-5-3 16,-1 2 3-16,0 0 5 15,2-1 4-15,3 2 4 16,-4-1-4-16,10-1-6 0,8 1 7 16,11 3 2-16,4 0 0 15,12 0 2-15,11 0-8 16,8 0 8-16,11 0-1 16,0 0 0-16,0 0-17 15,0 0-9-15,0 0 3 16,18 0 21-16,4 0 2 15,13 0 21-15,10 0-4 16,10 0-1-16,14 0 2 16,6 0-4-16,10 0-6 15,7 0 11-15,9 0-11 16,5 0-2-16,0 0-2 0,-6 2-8 16,-5 1 8-16,-11 0-9 15,-3 1 2 1,-6-2-1-16,0 1 4 0,-19 0 0 15,-12-1-9-15,-23 0 5 16,-12-2-2-16,-9 0-2 16,0 0-23-16,-11 0 21 15,-28 0 10-15,-7 0 0 16,-14 0 3-16,-15-4-3 16,0 3-6-16,-16 1-10 15,-5-2-18-15,-9 2 7 16,-12 0-21-16,-1 0 10 15,-8 0-11-15,-6 0-23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50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2983 124 0,'0'0'40'0,"0"0"-7"0,0 0-18 15,0 0-15-15,0 0 0 16,0 0 0-16,-32 0 8 16,-4 0 15-16,-3 0 0 15,-11 0-14-15,-4 0 5 16,-12 0-5-16,-6 0 2 16,-8-8 3-16,-4-8-7 15,8-1 5-15,5-3 3 16,10 0 6-16,11 1-2 15,7-1 17-15,9 1-27 0,5-2-4 16,10-2-5-16,9-1-2 16,10-3-1-16,0-1 3 15,4-2-9-15,21 2 8 16,8-1-11-16,2 0 9 16,9-3 3-16,0 1 0 15,5-3-2-15,9-2-6 16,4 3-10-16,10 3 17 15,9 4-13-15,11 3 11 16,8-1-5-16,12 2 4 16,3 2 4-16,0 2-6 15,1 1 5-15,-2 4 1 16,-8 5-7-16,-5 5 2 16,-3 3-3-16,3 0 7 0,4 3-3 15,-2 3-2-15,-5 7 4 16,-6 3-25-1,-5 1-15-15,-6 4-14 0,-5 0 42 16,-6 2 6-16,-9 2 4 16,-16 4-7-16,-5 3-8 15,-6 2 13-15,-2 3-1 16,-6-2-2-16,-6-1 6 16,-10-3 0-16,-10 0-7 15,0-3-9-15,-22 0 7 16,-20-3 12-16,-8 0 12 0,-4-5 13 15,3 2-2 1,-1-7-21-16,4 2 20 0,3-2 4 16,-5-1-16-16,-5 0 5 15,-16 0 4-15,-10 0-4 16,-19 0 21-16,-8-3-12 16,-8 1 6-16,1-2-11 15,3-1-2-15,-1-3-9 16,1-2-6-16,2 0 13 15,-4-3-15-15,4 2-5 16,-5 1-60-16,2-3-160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00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9026 3970 32 0,'0'0'55'0,"0"0"-10"15,0 0-7-15,0 0-4 0,0 0 3 16,0 0 1-16,-2 0 7 16,2 0-24-16,0 0-2 15,0 0-15-15,0 0-4 16,0 0-3-16,0 0 3 16,0 0 1-16,0 0 11 15,5 0-12-15,7 0 1 16,1 0 10-16,4 1-7 15,8-1-2-15,11 0-2 16,2 0 0-16,4 0 0 16,6 0-1-16,1 1 1 15,8-1-1-15,3 1-9 0,1-1 7 16,6 0-9 0,2 0 11-16,2 0 1 0,2 2 0 15,3-1 2-15,-1 1-1 16,1-2-2-16,-1 3 2 15,6-3 0-15,-1 3-1 16,6-3 0-16,-1 0 0 16,3 4-1-16,3-4 0 15,-3 3-1-15,-3-2 2 16,-3 2 0-16,-4 0 2 16,-8-2-9-16,0 0 13 15,1 2-7-15,4-2 1 16,9 4 0-16,4-2 9 15,-5-2-2-15,-2 3-2 16,2-1-3-16,1 0 3 0,2 2-3 16,3-1-2-16,4 3 0 15,3-1 8-15,-4 0-7 16,4 2 0-16,4-2-1 16,4 0 0-16,5 2 12 15,0 1-10-15,-6-4 3 16,-8 2-10-16,-8-1 13 15,3 0-17-15,2 0 9 16,0 2 0-16,5 3 0 16,-6-5 2-16,7 2-6 15,1 1 0-15,4-1-2 16,1-1 6-16,2 1 5 0,-8 0-5 16,-5-3-11-16,-7-1-36 15,-10 0-14-15,-1-1 34 16,-6-1 27-16,-12 1 19 15,-7 0 14-15,-13-2-32 16,-15-1-2-16,-10 1 2 16,-7-1 9-16,-5 0 14 15,0 0 27-15,0 0-16 16,0 0-35-16,0 0-18 16,0 0-128-16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51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19506 2539 31 0,'0'0'12'0,"-6"45"5"16,6-24 1-16,0-3-1 16,0-1-1-16,0-4-13 15,0-3 1-15,0-2-4 16,0-2 0-16,0-3 0 16,0 1-2-16,0-1 0 15,6-1-44-15</inkml:trace>
  <inkml:trace contextRef="#ctx0" brushRef="#br0" timeOffset="529.79">19373 2489 107 0,'0'0'97'0,"0"0"-59"0,0 0 19 15,0 0 7-15,0 0-37 16,0 0-11-16,49-11-8 16,-26 8-12-16,6 3 7 15,9 0-3-15,7 0 10 16,8 0-1-16,4 3 5 15,3 7-11-15,-5 3-3 16,-11 1-1-16,-12 2 0 16,-16 2-25-16,-12 0 22 15,-4-1 3-15,-4 0-19 16,-32-1 20-16,-7 1 0 16,-11-5-2-16,-4 2 2 0,0-1 4 15,3-2 1-15,8-4-5 16,6-1-29-16,14-2-64 15,7-4-70-15</inkml:trace>
  <inkml:trace contextRef="#ctx0" brushRef="#br0" timeOffset="750.53">20013 2513 252 0,'0'0'73'0,"0"0"-67"0,0 0-6 16,0 0 1-16,0 0 17 15,0 46 10-15,7-27-19 16,-2 0-6-16,2-2-3 16,8-1-25-16,0-5-104 15,2-1-26-15</inkml:trace>
  <inkml:trace contextRef="#ctx0" brushRef="#br0" timeOffset="941.37">20350 2471 264 0,'0'0'45'0,"0"0"-45"15,0 0 0-15,0 0 33 16,0 0-12-16,0 56-21 15,0-39 0-15,0-2-3 16,0-3-11-16,0-2-43 16,0-6-69-16,-10-4-37 15</inkml:trace>
  <inkml:trace contextRef="#ctx0" brushRef="#br0" timeOffset="1161.36">20147 2456 61 0,'0'0'43'0,"0"0"-12"16,0 0-28-16,0 0 7 16,146-4 1-16,-91 13-7 15,6 5 11-15,2 3 2 16,-6 4 7-16,-9 1-5 16,-26 2-19-16,-20 2-25 15,-2-2 24-15,-35 1-10 16,-17-2 10-16,-14-3-44 15,-4-1-28-15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5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2833 48 0,'0'0'44'16,"0"0"-25"-16,0 0-17 15,0 0-2-15,0 0 61 16,153-1-10-16,-78-6 5 0,13 2-30 15,19-2 4-15,16 0 14 16,12 0 11-16,4 1-17 16,-2 1-29-1,-13-1 6-15,-18 4 0 0,-25 1-15 16,-23-1-5-16,-20 1-2 16,-25 1 2-16,-13-2-13 15,0 2-52-15,-19 0-21 16,-25 0-42-16,-20 0 12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18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8689 1406 5 0,'0'0'36'0,"0"0"-14"15,0 0-1-15,0 0 19 16,0 0-40-16,0 0-13 16,40 8 13-16,14-8 38 15,14 0-7-15,6 0-5 16,9 0-18-16,11 0 7 16,9-3 4-16,-3 0-11 15,-8 0-7-15,-11 0-1 16,-17 3-9-16,-21-4-34 15,-14 4 24-15,-22-1-16 0,-7-1 8 16,-4 2-4-16,-37 0 30 16,-23 0-2-16,-18 0-29 15,-13 2-24-15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9:02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18715 3237 31 0,'0'0'43'15,"0"0"13"-15,0 0-13 16,0 0-19-16,0 0-13 16,0 0 19-16,0-5-30 15,0 5 0-15,0-1 0 0,0 0 4 16,0-2-4-16,0 0-7 16,-6 0 4-16,0 1 3 15,-4-1 0-15,7 0 4 16,3 0 4-16,-3 0-4 15,3 1 11-15,0-1-14 16,0 0 2-16,0 0-3 16,0 0 9-16,0 1 1 15,0-1-2-15,0 3 21 16,0 0-10-16,0-3-6 16,0 3-5-16,0 0-5 15,0 0 7-15,0 0-2 16,0 0-8-16,0 0 0 0,0 0 5 15,0 0 1 1,0 0-1-16,0-2-2 0,0 2-3 16,0 0 0-1,0 0 0-15,0 0 1 0,0 0 4 16,0 0 1-16,0 0 0 16,0 0-1-16,0 0 8 15,0 0-5-15,0 0-2 16,0 0-6-16,0 0 5 15,0 0-5-15,0 0 1 16,0 0-1-16,0 0 1 16,0 0-1-16,0 0 3 15,0 0 3-15,0 0-5 16,0 0 2-16,0 0-6 0,0 0 6 16,0 0-6-16,0 0 2 15,0 0 1-15,0 0 0 16,0 0-1-16,0 0 1 15,0 0 0-15,0 0 1 16,0 2-1-16,0-2 1 16,0 0-1-16,0 0-9 15,0 0-15-15,0 3-35 16,-13-3-62-16,1 0-82 16</inkml:trace>
  <inkml:trace contextRef="#ctx0" brushRef="#br0" timeOffset="1346.93">18521 3127 10 0,'0'0'28'0,"0"0"12"16,0 0-2-16,0 0 3 15,0 0-12-15,0 0 4 16,-1 0 4-16,1-2 6 15,0 2-29-15,0 0-6 16,0 0 1-16,0 0 5 16,0 0-5-16,0 0-6 15,0 0 1-15,0 0-2 16,0 0-2-16,0 0 0 0,0 0 0 16,0 0 0-16,0 0 1 15,0 0-1-15,0 0-1 16,0 0-1-16,0 0 2 15,0 0 0-15,0 0-1 16,0 0 1-16,0 0 0 16,0 3 0-16,0-1-1 15,0 2 3-15,0-1-2 16,0-2 0-16,1 2 0 16,1-2 0-16,-2 2 2 0,0-2-1 15,4 1-1-15,-4 1 2 16,0-3-2-1,2 1 0-15,-2 1 1 0,0-1 1 16,3-1-2-16,-3 1 0 16,0-1-3-16,0 0 3 15,1 3 6-15,-1-3-6 16,3 0 4-16,-3 0-4 16,3 0-3-16,-1 3 3 15,1-2 3-15,2 2-3 16,-2 0 1-16,2-1-1 15,-4 3 0-15,6-1 0 16,-3 4 1-16,1-1-1 16,-2 0 2-16,2 4 1 15,0-3-1-15,1 2-2 0,0 1-5 16,-2 1 4 0,1-3 1-16,4 3-1 0,-5-1 3 15,4 0-4-15,-1-1 2 16,2 2 0-16,-2-3-2 15,-2 1 2-15,3 0 0 16,-4 0 3-16,-1-1-3 16,-1-1 0-16,2 1-1 15,-4-2-1-15,0 0 2 16,1 0 0-16,-1-2 2 16,3 1-3-16,2-2 1 15,-1 1 0-15,1 0-1 16,2 1 2-16,-2 0-5 0,4-2 10 15,-3 1-12 1,4 0 9-16,-6 1-3 0,-1-1 2 16,2-2-2-1,0 0 1-15,-2-1-3 0,-3-1 0 16,0-1 2-16,0 0 2 16,0 0 6-16,0 0-8 15,0 0 3-15,0 0-6 16,0 0 2-16,0 0 1 15,0 0 0-15,0 0 1 16,0 0-10-16,0 0 6 16,0 0-5-16,0 0-81 15,0 0-86-15</inkml:trace>
  <inkml:trace contextRef="#ctx0" brushRef="#br0" timeOffset="2409.92">18703 3456 35 0,'0'0'19'0,"0"0"16"0,0 0-6 16,0 0-4-16,0 0 8 15,0 0-5-15,0-2-12 16,0 2 0-16,0 0-7 16,0 0-2-16,0 0-1 15,0 0 3-15,0 0-6 16,0 0 3-16,0 0 0 15,0 0-3-15,0 0-2 16,0 0 0-16,0 0-1 16,0 0 7-16,0 0-7 15,-7 0 5-15,2 0 1 0,-3 0-6 16,4 0 14 0,-1 0-14-16,-4 0 20 0,1 0-13 15,-3 2-1-15,1 1-2 16,1 0-3-16,-6-1 4 15,-1 2-4-15,-3 1 2 16,-1 0-3-16,-1 1 2 16,0-1-2-16,2 1 0 15,-3-1 0-15,0 2 4 16,2 0-4-16,-4 1 0 16,5 0 4-16,-1-1-8 15,-1 2 4-15,3 0-15 0,2-2 15 16,-3-2 0-16,9 3-6 15,-4-5 6-15,6 1-7 16,2 1 3-16,0-4-10 16,3 3 14-16,-1-4-1 15,-1 3-15-15,5-3 5 16,0 0 8-16,0 0-3 16,0 0 6-16,0 0-3 15,0 0-4-15,0 0 7 16,0 0 1-16,0 0-1 15,9 0 1-15,3 0 5 16,4 0 0-16,-2-6-5 16,1 4-1-16,2-3-15 15,0 1-6-15,0 1 4 16,-3-1-1-16,5 1 3 0,-5-1 7 16,3 0-1-16,-1 0 4 15,-1-1 5-15,0 0 5 16,0 4 9-16,0-5 4 15,4 1-16-15,2 0 9 16,1-1-11-16,3 0 0 16,-2-1 0-16,-2 2 0 15,-3-2 3-15,-1 2 1 16,-5 0 17-16,1 1-6 16,-7 0 1-16,-3 0 1 15,5 1-12-15,-8 3-5 16,5-3 2-16,3 1-2 15,-5 0 0-15,0 0-1 0,-3 1 1 16,0 0 0-16,4 1 6 16,-2-3-4-16,2 3 11 15,-4 0-12-15,0 0-1 16,0-3 0-16,0 3 3 16,0 0-3-16,0 0-30 15,0-2-25-15,0-1-17 16,0 1-33-16</inkml:trace>
  <inkml:trace contextRef="#ctx0" brushRef="#br0" timeOffset="2935.72">18745 3227 10 0,'0'0'18'15,"0"0"-15"-15,0 0 32 16,0 0-6-16,0 0-12 16,0 0 0-16,0-1-9 15,0 1 15-15,0 0 6 16,0 0-6-16,-3 0-22 0,3 0 3 16,0 0-8-16,0 0 1 15,-8 0-14-15,-5 6 11 16,1 8-17-16,-7 6 20 15,-2 0-57-15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55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12907 2816 18 0,'0'0'70'16,"0"0"-28"-16,0 0 45 15,0 0-9-15,0 0-29 16,0 0-25-16,28-3 8 16,-14-1-18-16,-2-3 27 0,7-4-26 15,-4-3-10 1,-3-6 0-16,2-2 1 0,0-6-7 16,-5 1 1-16,-4-2-10 15,-3 1 7-15,-2 6-4 16,0 2-13-16,0 4 15 15,0 5 5-15,0 5 2 16,0 3 1-16,0 2-2 16,-2 1-1-16,0 0-18 15,-2 4-2-15,-2 12 19 16,1 5 1-16,4 6 1 16,-2 5-1-16,0 4-1 15,3 3-3-15,-4-3-2 0,2-2-27 16,0-5-16-1,-4-9 19-15,5-9 18 0,1-4 10 16,0-6 1-16,0-1 2 16,0 0 20-16,0 0 5 15,0-7-16-15,0-4-10 16,1-5-13-16,19 2-3 16,0-2 2-16,2 4-27 15,-5 5 28-15,-2 2 4 16,-1 5 5-16,-8 0 2 15,0 0 2-15,-5 10 1 16,-1-1 7-16,0 2-1 16,0 3-7-16,0 0 20 15,0 1-20-15,12-1 4 16,6-1-8-16,7-4 4 0,4-2-5 16,-1-3 2-16,3-4 3 15,1 0 1 1,-3-1 27-16,1-9-18 0,3-2 24 15,-3-5 1-15,-2-5 0 16,-3 1 1-16,-11-1 1 16,-7 2-27-16,-7 8-1 15,0 2-7-15,0 6 9 16,0 1-11-16,-7 3-6 16,-6 0 6-16,-4 5 0 15,-3 5-1-15,7 4-12 16,6 2-5-16,7 2 0 15,0 2 2-15,7 0-14 16,26-1-1-16,8-2 2 0,9-3 17 16,2-8 2-1,6-2 6-15,-2-4 2 0,-7 0 2 16,-3-1 0-16,-12-8 0 16,-11-2 10-16,-5-3 35 15,-14 1 2-15,-4 1 24 16,0-1-48-16,-4 6 7 15,-26 2-29-15,-7 1 10 16,-9 4-3-16,-1 0-8 16,7 6 0-16,4 4-1 15,12 0-2-15,8-3-10 16,8 1-4-16,8-2-19 0,0 1 23 16,12-2-4-16,24-3-3 15,7-2 18-15,-1 0 0 16,0 0 2-16,-8-1-11 15,-7-6 2-15,-9 1 5 16,-6 0 4-16,-9 3 4 16,-3 2-4-16,0 1-2 15,0 0-37-15,0 0 19 16,0 6 15-16,-6 4 4 16,2 1 0-16,4 4 1 15,0-3-9-15,4 5-36 16,21-3-18-16,8 3-12 15,9-7-58-15</inkml:trace>
  <inkml:trace contextRef="#ctx0" brushRef="#br0" timeOffset="832.21">14139 2941 9 0,'0'0'117'0,"0"0"-113"0,0 0 111 16,2-52-71-16,-2 44-14 15,0 2-16-15,-13 4-14 16,-4 2 0-16,-9 0 0 15,1 0 7-15,-4 7-3 16,1 1-4-16,10 1-1 16,8-1-5-16,7 1-23 15,3 2 13-15,0-2 0 0,3 1-16 16,12-6 19-16,4 1 1 16,-5-5 6-16,-2 0 6 15,1 0 42-15,3-8 22 16,1-6-9-16,1-3 18 15,-2-3-51-15,4-4 27 16,1-4-38-16,2-1 0 16,-3-3 8-16,0 0-19 15,-7 4 3-15,-9 8-2 16,0 7 30-16,-4 7-7 16,0 4-3-16,0 2-17 15,0 0-4-15,0 0-2 16,-5 11-7-16,-11 5 8 15,-1 6 0-15,1 6 2 16,3 3 2-16,1 1-3 0,3 3-19 16,5-6-20-16,0-2 4 15,4-4 23-15,0-6 1 16,0-4-12-16,0-2 21 16,10-8-11-16,11-3 11 15,7 0-4-15,5 0 12 16,-3-3-1-16,4-9 5 15,-4-3 2-15,-4 1-12 16,-3-3 0-16,-5 5 7 16,-8 1-6-16,-6 5 8 15,-4 1-3-15,0 2-6 16,0 3-12-16,0 0 12 0,-19 0-8 16,2 0 15-16,-6 0-9 15,8 8 2-15,2-4-6 16,5 2-9-16,4 1 3 15,4-1 2-15,0 0 5 16,0 3-17-16,0-1-7 16,21 0 23-16,2-2-2 15,12 1-8-15,-5 0 16 16,2-4 4-16,2 0-4 16,-8 1-4-16,-6-1 3 15,-4-3 1-15,-11 2 2 16,-4-1 1-16,-1-1 6 15,0 0-5-15,0 3 5 0,0 0 7 16,-6 1 3-16,-10 0 8 16,0 1-13-16,-1-2-7 15,-4 1 2-15,-1-2-9 16,1 1-87-16,-3 0-141 16</inkml:trace>
  <inkml:trace contextRef="#ctx0" brushRef="#br0" timeOffset="993.4">14320 2981 9 0,'0'0'0'15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01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21539 4264 14 0,'0'0'54'16,"0"0"-12"-16,0 0-21 0,0 0-16 16,0 0 27-16,0 0-24 15,0 0 28-15,0 0-11 16,0 0 2-16,0 0-4 16,0 0-5-16,0 0-17 15,-8 0 7-15,-10 4-1 16,-11 10-7-16,-3 5 29 15,-1 5-26-15,-2 8 8 16,2 2-11-16,-4 2 8 16,-1-2-2-16,1-3-6 15,0 0 7-15,2-4-7 16,5-7 0-16,6 0 0 16,11-6 0-16,0-2 0 0,7-5 0 15,1-2-1 1,5-1-11-16,0-4 6 0,0 0 3 15,0 0-8-15,0 0-1 16,0 0-9-16,0 0 15 16,0 0-5-16,3 0-5 15,10 0 6-15,8-4-38 16,3-3-25-16,2-3-13 16</inkml:trace>
  <inkml:trace contextRef="#ctx0" brushRef="#br0" timeOffset="536.61">21513 4263 26 0,'0'0'28'16,"0"0"-3"-16,0 0 19 15,0 0-22-15,0 0-20 16,0 0 25-16,0-6-9 16,0 6-4-16,0 0-2 15,0 0 9-15,0 0 1 0,1-2-4 16,3 2-17-16,-2 0 8 15,2 0 2-15,-1 0-10 16,-3 0 22-16,0-2-13 16,0 2 3-16,0 0-1 15,0 0-9-15,0 0 12 16,1 0-27-16,7 5 12 16,0 8 0-16,12 8 10 15,5 6-1-15,5 7 1 16,8 4 3-16,6 2-12 15,7-3 6-15,3-1-7 16,2-5 9-16,-6-3-7 0,-4-2 8 16,-13-5-4-16,-11-6-6 15,-7-3-9-15,-10-6 8 16,-4-1-5-16,-1-2 6 16,0-3 0-16,0 0 0 15,0 1-2-15,0-1-13 16,0 0-71-16,0 0-119 15</inkml:trace>
  <inkml:trace contextRef="#ctx0" brushRef="#br0" timeOffset="4932.69">21639 4366 7 0,'0'0'28'16,"0"0"-22"-16,0 0-2 0,0 0 7 15,0 0 1 1,0 0 8-16,0 0 5 0,0 0 15 15,0 0 0-15,0 0-5 16,0 0-16-16,0 0 3 16,0 0-21-16,0 0-1 15,0 0 1-15,0 0 1 16,0 0-1-16,0 0 6 16,0 0-5-16,0 0 14 15,0 0-11-15,0 0-5 16,0 0-6-16,0-5 3 15,-8 3-5-15,4-2 8 16,1 1-1-16,-2 0-2 16,1 1 3-16,4 1 15 15,-4 0-15-15,4 1 4 0,0 0-10 16,0 0 12-16,0 0-3 16,-4 0-3-16,0 0-1 15,2 0 1-15,-1-3 22 16,-1 3-22-16,1 0 0 15,1 0-11-15,-2-1 13 16,0 1-2-16,1 0 14 16,1-2-14-16,-4 2 0 15,6-1 13-15,0 1-4 16,0 0-9-16,0 0 4 16,0 0 3-16,0 0-7 15,0 0 0-15,0 0 1 16,0 0 0-16,0 0 7 15,0 0 2-15,0 0 3 0,0 0-6 16,0 0-1-16,0 0-3 16,0 0-3-16,0 3 7 15,0 1-4-15,0 3 3 16,0 0 1-16,0 1-6 16,0 0-1-16,0 3 2 15,0 0-1-15,0-1 5 16,6 0-4-16,-1 1 0 15,-1-3 3-15,5 2-2 16,-5-2-1-16,4 1 0 16,-3-1 4-16,-1 2 2 15,-4-2 3-15,0 3-10 16,6-2 2-16,-6-1-3 0,3 1-8 16,0-1 8-16,-2-3 9 15,2 1-6-15,1-1 0 16,0 0-2-16,-3-1 1 15,2 0 4-15,-3 0-6 16,1-1 1-16,7 1 4 16,-8 1-5-16,1 0 2 15,-1 0 2-15,0-1-2 16,4 3 1-16,-4-3-3 16,1 2 3-16,-1-3-2 0,3 2 3 15,0 0 2 1,-3-1-5-16,1 1 2 0,-1 0-1 15,0 0-1-15,0 2 2 16,0 1-2-16,4-2 2 16,-4 2-2-16,0 1-2 15,1-1 3-15,-1-1-2 16,0-2 2-16,0 0 0 16,0 3 2-16,0-3-3 15,0 2-1-15,0 0 4 16,0 0-4-16,0 0 1 15,0 1-7-15,0-1 18 16,0 0-9-16,0 0-3 0,0-2 2 16,0 2-1-1,0-2 2-15,0-1-1 0,0 4 0 16,3-3 1-16,1 2-3 16,-2 1 3-16,1-1 1 15,-3 0-4-15,0 0 0 16,0 3-2-16,0-2 2 15,0 0 14-15,0 1-12 16,0-2-2-16,0 2-8 16,0-1 8-16,0 1 12 15,0-3-12-15,0-2 5 16,0-2-12-16,0 1 5 16,0-3 2-16,0 0 7 15,0 0-7-15,0 0-9 0,0 0-27 16,-3-8 3-1,-7-9-80-15,-1-6-166 0</inkml:trace>
  <inkml:trace contextRef="#ctx0" brushRef="#br0" timeOffset="6371.14">21533 4397 19 0,'0'0'31'0,"0"0"3"16,0 0 46-16,0 0-46 15,0 0 11-15,0 0-11 16,-5-13 7-16,5 13-21 15,0-1 17-15,-1 1-5 16,1 0-9-16,0 0 9 16,0 0-16-16,0 0 2 15,-3 0-13-15,3 0-1 16,-4 0-4-16,-2 0-10 16,-1 3 6-16,1 9 2 15,-5 10 4-15,3 7 10 16,7 3-6-16,-2 2-1 15,3-3-3-15,0-4 2 16,0-4-2-16,0-3 0 0,0-6-2 16,0-4-4-16,0-4-9 15,0-1 6-15,0-5-13 16,0 0-1-16,0 0 10 16,0 0 10-16,0-2-1 15,0-9-2-15,0-4-4 16,-5-8 8-16,0-4 0 15,1-7 14-15,-3-2-11 16,4 1-1-16,1 6 5 16,1 7 23-16,1 12-7 15,0 3-17-15,0 7 4 0,0 0 2 16,0 0-12 0,0 0-4-16,0 0 0 0,0 0-26 15,0 12 20-15,0 8 10 16,0 9 3-16,0 2-3 15,1 3 6-15,7-3-4 16,2-2 0-16,-2-5-4 16,-2-4-1-16,0-7-18 15,-2-2 2-15,-4-6 17 16,0-4 2-16,0-1 1 16,0 0 0-16,0 0 5 15,0-3-3-15,0-8-3 0,0-4-1 16,-10-5 0-16,-1-2 1 15,-2-4 7-15,4 2 12 16,-3 6-14-16,3 6 8 16,5 6 1-16,0 4-14 15,4 2-7-15,0 0-15 16,0 0 20-16,0 5-12 16,0 9 14-16,0 4 0 15,0 6 13-15,0 1-11 16,8 4-1-16,-2 1-1 15,-2 3 0-15,-1 0 0 16,-2 1 0-16,3 0 4 16,-1-1 7-16,0-3-17 0,7 1 15 15,-4-3-18 1,2 0 20-16,-2-1-7 0,4-1 1 16,-3-1-5-16,-1-1 0 15,1-3-1-15,3-3-9 16,-3-1 10-16,-5-1 0 15,4 1 1-15,-5 0 10 16,2-2-11-16,-3 0-1 16,1 1-8-16,3-1 9 15,-4-1 0-15,3 0 0 16,-3-1 2-16,1 1 0 16,-1-2 4-16,3 2-4 15,0 0-2-15,-3-1-4 16,3 0 1-16,0 1 6 0,-3-2 4 15,0 0-6-15,0 2-1 16,0 0 2-16,0 2-1 16,0-1-1-16,0-1 3 15,0 3 1-15,0-1-4 16,-3 1 2-16,0 0-2 16,-3-1 18-16,2 0-14 15,0-1-2-15,3 1-2 16,-2-3 4-16,3 1 3 15,0-2 2-15,0 3-7 16,0-1 0-16,0 0-2 16,0 0 1-16,0 0 3 15,0 2-1-15,0-1-3 0,0 0 1 16,0 0 7-16,3-6-8 16,2 2 5-16,-1-3 2 15,-1-2-1-15,3-1-1 16,-6-2-2-16,3-2-3 15,-2 1 2-15,-1 0 7 16,0-2-18-16,0 0 18 16,0 0-11-16,0 0 2 15,0 0-13-15,0 0-15 16,0 0-48-16,0-2-42 16,0-5-148-16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3:12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2745 3580 42 0,'0'0'201'0,"0"0"-201"16,0 0-24-16,0 0 24 16,0 0 7-16,176-3 28 15,-81 1 12-15,20-2-17 16,21 1-5-16,19-1 4 16,21 0 1-16,25 1-7 15,9 1-1-15,11 0-20 16,-3-1 3-16,-14-1 4 15,-17 1-6-15,-21 0-3 16,-28 0 14-16,-25 0-11 16,-22-2-3-16,-20 2-14 15,-25-1 4-15,-19-1 9 16,-12 1-12-16,-15 1-13 16,0 0 15-16,-26 2-143 15,-33 0-42-15</inkml:trace>
  <inkml:trace contextRef="#ctx0" brushRef="#br0" timeOffset="1066.23">2619 3604 7 0,'0'0'6'15,"0"0"10"-15,0 0 17 0,0 0 12 16,0 0 2-16,50 46-19 16,-29-19 7-16,0 6-1 15,5 7 3-15,1 10-10 16,-4 3 1-16,-10 10-16 16,-2 2-2-16,-4 2-9 15,0 2 7-15,-2-4 0 16,2-3-8-16,1-3-3 15,2-2 3-15,2-5 6 16,0-6 5-16,4-6-11 16,-2-4 0-16,2-7 0 15,-4 0 1-15,-2-3-1 16,1-2 1-16,-3-4-1 16,1-3-9-16,4-5 9 15,-1-4-2-15,0-2-2 0,8-3-7 16,6-1 1-16,7-2-1 15,9 0 11-15,7 0 1 16,12-5 13-16,7-1-14 16,14 0-4-16,14-1 4 15,13 0 9-15,21-1-9 16,16 2 8-16,12-2-4 16,6 0 5-16,11 2 6 15,-2 1-3-15,-12 0-11 16,-9 4-1-16,-10-1-3 0,-11-1-4 15,6 1-1 1,8 0 4-16,4 0 4 0,1 1-3 16,-3 1 3-16,-9 0 0 15,-18 0 8-15,-23 0-3 16,-18-2-5-16,-17 2 0 16,-5-1 14-16,-8 0 4 15,2-2-4-15,-9 3-5 16,-2-2-6-16,-10 0-1 15,-7-1 0-15,-4 1-2 16,-10-3 0-16,-2-2-27 16,-7-5-111-16</inkml:trace>
  <inkml:trace contextRef="#ctx0" brushRef="#br0" timeOffset="2230.98">5058 3628 12 0,'0'0'14'0,"0"0"24"16,0 0-7-16,0 0-7 15,0 0-4-15,0 0 9 16,9-4-8-16,-9 1 18 16,0 3-4-16,0-3 7 15,0 3-14-15,0 0-4 16,4 0-5-16,-1 0 5 16,2-3 0-16,9 2-24 15,11-4 0-15,15 2-2 16,11-1 4-16,15 1 2 15,9 0-3-15,13-1-1 0,11 1 0 16,13 2 0-16,3-2 0 16,3 3 1-16,7-1 5 15,-8 1-6-15,2 0 7 16,-8 0-7-16,-10 0-24 16,-5 0 1-16,-12 0 3 15,-17 1-10-15,-16-1 17 16,-20 2-9-16,-12-2 13 15,-10 1 9-15,-9-1-1 16,0 0 1-16,0 0-19 16,0 0 18-16,0 1 2 15,0 2-1-15,0 0 0 16,0 4 0-16,0 3 17 16,0 3-16-16,0 4 8 0,3 4 5 15,6 4 0-15,8 3 1 16,-2 1 7-16,-1 3-6 15,-3 2-9-15,4 1-6 16,-4 5-1-16,-1 0-1 16,0 4 1-16,-1-1 16 15,-4 3-16-15,-2 0-6 16,-2 0 6-16,4 0 2 16,3 1 9-16,3-3-12 15,-3 0 2-15,3-3 1 16,-1-3 0-16,-1-4-4 15,8-8 1-15,-5-5 1 0,-2-4-6 16,1-5 13-16,-7-5-7 16,-2-2 0-16,-2-4-2 15,0-1-1-15,0 0-4 16,0 0 7-16,-15 0 13 16,-12 0 7-16,-3-5-8 15,-11 1-4-15,-9 0-1 16,-14 3-5-16,-12-2 4 15,-15 3 2-15,-6 0-5 16,-6 0 11-16,-3 0 5 16,-4 3-17-16,-8 2-4 15,-13 1-6-15,-11-1-58 16,-9-3-275-16</inkml:trace>
  <inkml:trace contextRef="#ctx0" brushRef="#br0" timeOffset="61127.49">6768 4167 43 0,'0'0'100'0,"0"0"-30"16,0 0-19-16,0 0-17 15,0 0-13-15,0 0-2 16,-3-4 12-16,3 4-19 16,0-3 7-16,0 3-16 15,4-2 8-15,17 1-18 16,4-2 17-16,-4 0 0 16,9 2-8-16,3 1 6 15,4 0-6-15,11 0 0 16,13 0 4-16,6 0-1 15,9 0-5-15,12 0 0 16,5 0 0-16,2 0 0 16,5 0 0-16,-11 0 7 15,-8 0-17-15,-11 0 17 0,-4 0-14 16,-15 0-57-16,-2 0-15 16,-12 0-13-16,-10-1-21 15</inkml:trace>
  <inkml:trace contextRef="#ctx0" brushRef="#br0" timeOffset="69660.55">6836 4209 20 0,'180'-49'24'16,"-180"49"1"-16,0 0-24 15,0 0-1-15,-4 0 5 0,3 0 7 16,-4 0-6 0,-3 0-6-16,6 0 6 0,-3 0-2 15,1 0 15-15,-2 0 23 16,-6 0-32-16,6 0-8 16,-7 0 6-16,-1 0-8 15,-5 0-3-15,1 0 1 16,-4 0-1-16,8 0 2 15,-4 0 1-15,9 0 1 16,0 0 1-16,2 0-2 16,4 0 3-16,-2 0 0 15,0 0-3-15,5 0 0 16,0 0 2-16,0 0 11 16,0 0-13-16,0 0-10 15,0 0-13-15,16 0 18 16,5 0 1-16,5 0 8 0,3 0-2 15,-1 0 2-15,8 0 5 16,-5 0-9-16,7 0 0 16,-7 0 3-16,0 0 2 15,1 0-5-15,-1 0 4 16,6 0 13-16,2 0-12 16,-3 0-1-16,9 0-1 15,0 0 21-15,6 0-16 16,-2 0 6-16,2 0 9 15,-3 0 2-15,-8 0-25 16,-2 0 1-16,-7 0 0 0,-4 0 10 16,-5 0-9-1,-4 0-2-15,-5 0 0 0,-2 0-3 16,4 0 10-16,1 0-5 16,2 0 12-16,2 0-3 15,2 0-13-15,2 0 7 16,1 0-10-16,5 0 12 15,-7 0-11-15,3 0 4 16,-8 0-5-16,-3 0 5 16,-5-2 0-16,-8 2 4 15,4 0-3-15,-5 0 12 16,7 0-12-16,1-1 8 16,3 1-5-16,3 0 2 15,0 0-3-15,1-1-3 0,2 1 0 16,2-2 2-16,-1 2 3 15,-1 0 3-15,-2-1-8 16,0-1-7-16,2 2 7 16,-1 0 2-16,2 0 21 15,2-1-23-15,1 1 2 16,3-4-2-16,1 4 0 16,2 0 1-16,2-3-1 15,-5 3 2-15,0 0-1 16,1-2 0-16,3 1 1 15,-4 1-1-15,0-2-1 16,-4 2 2-16,-4 0-2 16,-1-1 0-16,-2 1 0 0,2 0 0 15,-3-3 2-15,7 3 0 16,-7 0-2-16,5 0-1 16,2 0 1-16,3-2 1 15,-1 2 5-15,-2 0-6 16,3-2 0-16,0 1 7 15,-5 1-7-15,-2-2-8 16,-2 1 8-16,-5-1 1 16,-2 2-1-16,1-1 1 15,2-1 1-15,2 2-4 16,3 0 4-16,3 0-8 16,6-1 6-16,-2-1 0 15,5 1-1-15,0 1 2 0,-3 0-2 16,0-3 2-16,-5 3 1 15,2-2-2-15,-8 2 0 16,-2-2 0-16,-5 2 1 16,3 0 3-16,1-1 6 15,1-1-20-15,5 2 9 16,-2 0 1-16,8 0 0 16,-4 0 13-16,1 0-25 15,1 0 12-15,0 0 0 16,0 0 2-16,1 0 1 15,-1-1-3-15,-1 0 3 16,0 1 1-16,0 0-4 16,-5-2 0-16,3 2 0 15,-4 0 1-15,-4 0 0 16,-1 0 6-16,4 0-7 0,-1-1-2 16,8 1-2-16,-1 0 8 15,2 0-8-15,-3 0 8 16,0-2-8-16,-4 2 18 15,-7 0-24-15,-1-1 11 16,-5 1-1-16,1-1 12 16,-1 1-8-16,3 0 6 15,-1 0-10-15,4 0 0 16,-1 0 1-16,0 0 0 16,-2 0 12-16,5-2-13 0,-2 2-11 15,2 0 11 1,4 0 5-16,5 0 1 0,-4 0 4 15,5-1-8-15,0 1-2 16,-3 0 0-16,-3 0 1 16,-2 0-1-16,-1 0 5 15,-9 0-3-15,2 0-1 16,-2 0 3-16,0 0 3 16,0 0 6-16,0 0-13 15,0 0-7-15,0 0-23 16,-14 0-84-16,-12 0-93 15</inkml:trace>
  <inkml:trace contextRef="#ctx0" brushRef="#br0" timeOffset="211524.5">6899 3928 1 0,'0'0'6'0,"0"0"7"16,0 0 12-16,0 0 3 15,0 0 18-15,0 0-28 16,0 0 12-16,0 0-17 15,0 0 2-15,0 0 0 0,0 0 7 16,0 0-16-16,0 0 6 16,0 0 1-16,0 0 6 15,0 0 5-15,0 0-7 16,0 0 5-16,0 0-9 16,0 0 0-16,0 0 0 15,0 0-6-15,4 0-3 16,4 0-1-16,1 0-3 15,3 2 3-15,-7-1-1 16,3 1-1-16,4-1-1 16,-6-1 2-16,3 1-4 15,0-1 4-15,1 0 15 16,-1 0-17-16,-2 0-8 16,7 0 7-16,-2 2 2 15,3-1 0-15,-2-1 0 0,2 0-1 16,-3 1 0-1,0-1 2-15,0 0-1 0,2 0-1 16,-1 0 1 0,2 0-1-16,3 0 3 0,-3 0-3 15,4 0 15-15,-1 0-15 16,-3 0-11-16,4 0 11 16,-8 0 0-16,4 0-1 15,-2 0 3-15,2 0-2 16,-2-1 0-16,-1 0 3 15,2-1-3-15,-2 1-2 16,0-2 2-16,1 3 2 16,4-3-2-16,-4 1 1 0,-2 2 1 15,0 0-2-15,1 0 0 16,6 0 0-16,0 0-2 16,3 0 2-16,-3 0-1 15,5 0 4-15,0 0-2 16,1 0 0-16,1 0 2 15,-4 0-6-15,0 0 6 16,1 0-3-16,-5 0 3 16,1 0-1-16,0 2 0 15,1-2 1-15,2 3-1 16,7-3 6-16,5 3-5 16,-3-3 0-16,4 1 0 15,-1 1 0-15,0-1-3 0,-3 0 0 16,-1 1 2-16,0-2 0 15,-1 1-4-15,-2-1 4 16,0 0-2-16,-3 1 0 16,-4 1 0-16,2-2 0 15,-3 1 0-15,6-1 0 16,1 2 2-16,0-2-2 16,7 2 0-16,-6-2 0 15,3 3 0-15,0-3 1 16,0 2-2-16,0-1 2 15,-4 1-2-15,-4-1 2 16,0 1-1-16,0-1 0 16,4 0 2-16,8-1-2 0,-2 4 5 15,10-4-4-15,0 4 5 16,-7-2-6-16,7 1 2 16,-8-1-2-16,2 1 0 15,-1 0 1-15,-2 0-3 16,4-1 3-16,-4 1-1 15,1 0 1-15,0 0 1 16,-3-2 1-16,3 1-3 16,-3 1-1-16,3-1 1 15,-2 1 0-15,3 1 1 16,-1-1 3-16,-1-1 0 16,0 0-2-16,2 1-2 15,-4-1 4-15,-3 1-1 0,-2-1-2 16,-1 0-2-1,5 1 2-15,-1-1-1 0,-1 3 1 16,6-2-1-16,-4-3 0 16,6 3 0-16,-2-1 0 15,4-1 2-15,-6 0-2 16,2 2 2-16,-6-1-2 16,3 0 4-16,-1-2-3 15,-8 0 1-15,3 0-1 16,-5 3-1-16,-3-3 0 15,0 0 2-15,-4 0 2 16,-6 0-8-16,2 0 5 0,-3 0-2 16,3 0 2-1,2 0-1-15,-3 0 0 0,1 0 11 16,1 0-15-16,-1 0 4 16,5 0 0-16,-3 0 11 15,-2 0-11-15,-1 0 3 16,0 0-3-16,3 0 11 15,-3 0-1-15,5 0-8 16,-3 0 6-16,4 0-7 16,-2 0-1-16,-5 0 4 15,0 0-3-15,-5 0-1 16,2 0 0-16,-3 0 2 16,2 0 2-16,-2 0-4 0,0 0 0 15,0 0-6 1,0 0-65-16,0 0-140 0</inkml:trace>
  <inkml:trace contextRef="#ctx0" brushRef="#br0" timeOffset="-94928.32">6574 3599 13 0,'0'0'19'0,"0"0"-15"0,0 0 8 16,0 0-6-16,0 0-3 15,0 0-1-15,0 0-1 16,0 0 7-16,0 0-7 15,0 2 5-15,0-2 8 16,0 0 0-16,0 0 2 16,0 0 13-16,0 0-5 15,0 0-11-15,0 0 7 16,0 0-8-16,0 0 0 16,0 0-10-16,0 0 0 15,0 0 6-15,0 0-2 16,0 0 10-16,2 0-8 15,8 0 2-15,0 0 1 0,4 0-9 16,0-2-1 0,6-1 2-16,4 2-3 0,1-5 6 15,-3 5 3 1,-1-3-8-16,0 1-1 0,3 0 0 16,-2 0 0-16,5-1-3 15,0 0 1-15,3-1 4 16,0 0-4-16,7-1 7 15,5 1-12-15,7-2 15 16,0-1-8-16,3 4 2 16,-4-1-2-16,3 3 0 15,1-4-4-15,-1 1 4 0,0-1 2 16,1 1-2 0,-6 0 0-16,5 1 0 0,-2-1-1 15,-3 1 4-15,0-3-3 16,1 2 0-16,2 0-2 15,-6-2 1-15,3 2-6 16,-1 1 7-16,-2-4 12 16,-1 3-12-16,3 1 0 15,-8-3-2-15,2 1 4 16,-3 1-4-16,-5-1 4 16,2 0-2-16,1 1 2 15,6-2-2-15,-1 0-2 16,6 1-2-16,1 1 4 15,-1-3 0-15,6 3 3 16,-2-2-3-16,0 0 0 0,2-1 2 16,-2 3-2-16,-3-1 0 15,5-1-1-15,0-1 0 16,1 0 0-16,3-1 1 16,0 2 1-16,2-3-1 15,-5 1 1-15,1 1 0 16,-3-1 2-16,2 1 11 15,1-1-12-15,-3 1 3 16,1 0 3-16,2-1-8 16,-3 0 4-16,0-1-3 15,3 0-1-15,-2 1 0 16,1-1 3-16,-3 0-1 0,-6 2-2 16,-1-3 2-16,0 4 3 15,-4-3-5-15,-3 1 3 16,4 1-1-16,3-1 1 15,4 1-3-15,4-2-3 16,5 0 3-16,-1-1 4 16,-3 0-4-16,0-1-2 15,-2 0 2-15,-4 2 0 16,2-1 8-16,-8 2-3 16,-2 1-5-16,-4-2-8 15,-3 4 8-15,3-2 4 16,5 1-4-16,3 0 3 15,5-4-3-15,5 2 18 0,-1 0-17 16,3-1 1 0,1 0 4-16,1-1 3 0,-5 3 0 15,-4-2-8-15,-5 3-1 16,-5-1 13-16,-2 2-11 16,3-2-2-16,1 0 1 15,-1-1-1-15,0 2 3 16,0 0 5-16,5 1-8 15,9-3 1-15,4 1-1 16,-1-1 0-16,-5-1 3 16,-1 3-3-16,-3-1 2 15,-4-1-1-15,-7 0 3 16,-5 3-2-16,-8-2 4 0,-4 2 12 16,-4-2-7-16,-2 3-7 15,-6 1 9-15,0-1-12 16,-5 5 11-16,0-2-12 15,0 2-5-15,0 0-7 16,0 0-35-16,0 0-69 16,0 0-45-16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1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10577 4132 20 0,'0'0'74'16,"0"0"-45"-16,0 0 12 15,0 0 6-15,0 0 17 0,0 0 3 16,82-34 5-16,-79 32-37 16,0-1-9-16,-3 3 0 15,0 0-9-15,0 0-17 16,0 0-12-16,0 3 2 16,3 8 10-16,1 3 9 15,6 2-6-15,4-2-3 16,-2 2 0-16,11-5 0 15,-6-1-2-15,0-2 2 16,-4-4-13-16,-5-4-10 16,7 0 3-16,3 0-1 15,2-4-10-15,0-4-30 16,-1-5 13-16,-7 1 17 16,1 0 15-16,-3 7-3 15,-4-1-6-15,-3 6 24 0,-3 0-8 16,4 0-12-16,2 3 21 15,3 7 5-15,6 0-1 16,2 2 5-16,8 0-7 16,-7-3-2-16,6 2-1 15,-7-8-13-15,-9 2 5 16,-4-5 9-16,-4 0 11 16,0 0 48-16,0-5 15 15,-4-5-50-15,-4-1 40 16,5-3-19-16,3 2-36 15,0 3-5-15,0 1-4 16,0 2-12-16,12 4 10 16,4 1-22-16,1 1 24 15,1 0 8-15,0 0-4 0,-3 6 5 16,-3 2-9-16,0 1-2 16,0 2 2-16,0-2 5 15,-2 0-3-15,5-1 5 16,0-1-7-16,0-2 2 15,-1-2-2-15,-1-2-4 16,-1-1 4-16,-1 0 3 16,-3-1 13-16,-7-7 6 15,-1-5 10-15,0 0-23 16,-1-2-9-16,-24 3 0 16,-7 4-9-16,1-1-4 15,-2 2 1-15,7 3-16 16,10 1 12-16,8 1-43 0,5 1-65 15,3 1-9-15,4 0 13 16</inkml:trace>
  <inkml:trace contextRef="#ctx0" brushRef="#br0" timeOffset="265.5">11344 4117 43 0,'0'0'52'16,"0"0"-18"-16,0 0 9 15,0 0-18-15,0 0 11 16,67 46-22-16,-65-35-5 15,-2-5 17-15,0-3-21 0,0 2 20 16,0-5-19 0,0 0 0-16,0 0 0 0,5 0-3 15,1 0 17-15,3-3-1 16,7-7-15-16,0 1 7 16,6-1-11-16,0 0-13 15,-6 4 1-15,1 3-8 16,-4-2-24-16,1 5-21 15,-2-3 4-15,2 0-2 16,0 0-46-16</inkml:trace>
  <inkml:trace contextRef="#ctx0" brushRef="#br0" timeOffset="473.3">11693 3970 200 0,'0'0'93'15,"0"0"-52"-15,0 0-12 16,0 0-23-16,0 0-6 16,0 0 21-16,33 40-1 15,-24-15-11-15,-5 5 2 16,3 1-5-16,-1 2-6 16,-6-2 0-16,0-4-17 15,-13-5-63-15,-12-7-42 16,-2-5-28-16</inkml:trace>
  <inkml:trace contextRef="#ctx0" brushRef="#br0" timeOffset="948.96">11819 4110 22 0,'0'0'92'16,"0"0"-27"-16,0 0-31 15,0 0-23-15,0 0-6 16,0 0 3-16,-31 41-8 16,39-38-9-16,22-3 0 15,8 0 9-15,15-3 0 16,0-8-6-16,-6 1-18 16,-7-3 24-16,-16 1 11 15,-10 0-3-15,-11 1 9 16,-3 4 1-16,0 2 9 0,-17 3 14 15,-11 1-38-15,-1 1 2 16,-5 0 8-16,8 1-8 16,2 2 2-16,10 4-5 15,8-1-2-15,6 1 0 16,0 2-41-16,19 1-9 16,15 0 1-16,8 4-31 15,7-2 23-15,2 2-9 16,-8 1 66-16,-7-2 57 15,-14-2 12-15,-20-1-9 0,-2-3-20 16,0 1-9 0,-27-3 26-16,-12 0-17 0,-10-1-20 15,-3-4-20-15,4 0-2 16,5 0-53-16,10-5-172 16</inkml:trace>
  <inkml:trace contextRef="#ctx0" brushRef="#br0" timeOffset="1731.55">12224 4048 164 0,'0'0'68'15,"0"0"5"-15,-33 73 14 0,28-40-43 16,5 4-22-16,0-1-10 15,0 0-6-15,0-6-7 16,2-5 4-16,13-7-6 16,-2-9-16-16,-1-4 2 15,-3-5 15-15,-1 0 2 16,4-8 23-16,2-4-13 16,5-7-7-16,-2-1 7 15,4-4-5-15,-3 1-5 16,-2 3-15-16,-4 0 7 15,-8 8 4-15,0 5 4 16,-2 5 4-16,-2 2-4 16,0 0 0-16,0 0-2 15,0 4-2-15,0 4 4 0,7 2 13 16,-1 1-13-16,4 0-5 16,2 0 5-16,3-2-2 15,4-1 0-15,0-3-7 16,6-2 5-16,7-3 4 15,2 0 2-15,-2 0 6 16,-2-5-8-16,-9-4 13 16,-9-5 12-16,-6 0-5 15,-6-3-4-15,-6 0-10 16,-30 4-2-16,-10 2-4 16,-8 4-13-16,1 2 4 15,12 3 3-15,8 2-12 16,9 0 7-16,18 0-20 15,3 0-59-15,3 0 17 0,0 0-12 16,22 0 1-16,16 0 84 16,2 0 2-16,1 0 0 15,-4 0-2-15,-1 1 0 16,-4 3 2-16,3 0 2 16,1 1-2-16,-5 6 3 15,-3 0 27-15,-10 1-20 16,-6 1-9-16,-4 1 16 15,-5-4 5-15,-3-2 5 0,0-4-12 16,0-1 4 0,0-2 37-16,0-1-26 15,-9 0 12-15,-1 0 6 0,6-9 15 16,4-5-42-16,0-4-5 16,30-2-6-16,14-1-12 15,10-4-20-15,5-1-69 16,-4 1-85-16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2:53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 2680 78 0,'0'0'22'0,"-168"11"-2"0,87 5 22 16,9 6 14-16,8 4-30 15,10 7 23-15,2 6-24 16,10 9 4-16,8 14-13 15,10 10-1-15,12 8-9 16,12 4-12-16,13-3 4 16,40-14-28-16,14-14 26 15,12-14-20-15,9-13 19 16,6-9 5-16,0-10 25 16,7-7-3-16,5-7 5 15,1-15 1-15,-8-11-10 16,-5-11-16-16,-17-14 13 15,-12-15-15-15,-16-16 0 16,-15-11 11-16,-19 0-11 0,-15 7 14 16,0 28-13-16,-28 21 8 15,-26 19-2-15,-24 21-4 16,-21 4-3-16,-15 15 7 16,-13 14-6-16,12 5-2 15,13 4-33-15,21 6-53 16,20 1-42-16,12 3-57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43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3874 3113 17 0,'0'0'17'16,"0"0"38"-16,0 0-1 15,0 0-21-15,0 0-14 16,0 0 19-16,-116 21-15 0,73-20 1 16,-10-1 10-16,-15 0-5 15,-8 0 0-15,-12-5-20 16,-11-2 1-16,1-6 2 16,13 1 2-16,13-2 2 15,14-3 7-15,15 0-5 16,9-5 6-16,15-6-1 15,6-4-23-15,7 1 3 16,6-6-3-16,6 0 0 16,25-1-4-16,9-2 4 15,5 1-4-15,10 0-5 16,2 3 0-16,9-1 7 0,2 4-1 16,4-1-7-16,-2 1 9 15,6 4 1-15,5 0-1 16,2 4 1-16,8 4 0 15,0 2 5-15,3 5-5 16,3 6-5-16,-1 1 5 16,-2 5 0-16,0 2 6 15,4 0-6-15,5 7 0 16,0 6-11-16,7 3 11 16,-11 3-1-16,-14 2-24 15,-18 7 7-15,-14 1-17 16,-18 3-18-16,-8 4 9 15,-8 0 2-15,-8-2 10 16,-7-1-8-16,2-3 29 16,3 0 11-16,-9 0-2 0,0-2-1 15,0 0-3-15,-15-2 10 16,-10 1-8-16,-3-2 3 16,-5-2-1-16,-2 1 2 15,-1-4 2-15,-1 0-2 16,-3-1 0-16,-2-3-1 15,-10-4 0-15,-12-1 1 16,-5-1 0-16,-10-2 14 16,-2 2-1-16,-1-2 21 15,-6-1-15-15,-6 0 10 16,0 0-7-16,-1 3 9 16,1-3-27-16,4 1-3 0,4-1-1 15,6-4-66 1,8-3-97-16</inkml:trace>
  <inkml:trace contextRef="#ctx0" brushRef="#br0" timeOffset="10350.93">3723 3050 49 0,'0'0'55'0,"0"0"-20"16,0 0-12-1,0 0 4-15,0 0-6 0,0 0 4 16,0 2 6-16,0-2-3 16,0 0-5-16,2 0 2 15,23 0-2-15,10 0-4 16,15 0-3-16,14-2-2 16,20-3 7-16,16-3-4 15,19-4-4-15,16 1 16 16,17-3-28-16,-14 2 9 15,-16 1-6-15,-26 2 0 16,-29 1-4-16,-16 1 0 16,-24 2 1-16,-12 3 3 15,-12-2-2-15,-3 3-4 16,0-1-4-16,0 1-44 16,0 1-24-16,-3 0-69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46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18854 3984 17 0,'0'0'65'16,"0"0"-58"-16,0 0-2 16,0 0 17-16,0 0-12 15,0 0 13-15,0 0-4 16,6 0 8-16,-6 0 9 16,0 3 4-16,0-3 1 15,0 0-30-15,0 0-10 16,7 0-1-16,5 0 0 15,9 0 9-15,1 0-2 16,7 0 4-16,-1 0-7 16,-2 0 5-16,8 0-9 0,-2 0-4 15,6 0 4 1,4 0 6-16,5 0-4 0,7 0-2 16,4 0-2-16,2 0 2 15,2 0 3-15,9 0-3 16,-4 0 0-16,0 0 13 15,3 0-13-15,-7 0-11 16,-1 0 10-16,-2 1 1 16,0 0 4-16,1 1-2 15,1-1 7-15,2 2-9 16,2-2-10-16,2 1 10 16,-6-1 1-16,-1 1 2 15,-9 0 7-15,2-1-10 16,1 1-7-16,3 1-1 0,5 0 3 15,0-3-6 1,1 1-13-16,-2-1 23 0,0 0 0 16,-3 0 1-16,4 0-6 15,-2 0 6-15,2 0 0 16,-1 0 2-16,1 0-2 16,0 0 0-16,-4 0 0 15,1 0-13-15,-3-1 25 16,-2 1-16-16,-5-2 4 15,4 1 0-15,0-2 1 16,0 1 5-16,10-1-4 16,0 1 8-16,5 2-10 15,1-1 0-15,-6 1 2 0,0 0 10 16,-9 0-3 0,-5 0 1-16,-8 0-8 0,-2 0 0 15,3 0 4-15,0 0-4 16,1 0 1-16,3 0-1 15,-2 0 2-15,4 0 0 16,0 0 11-16,-8 0-2 16,3 0-4-16,-14 0 3 15,-8 0 5-15,-9 0 4 16,-5 0 3-16,-5 0 5 16,-3 0 1-16,0 0 4 15,0 0-14-15,0 0-10 16,0 0 2-16,0 0-9 15,0 0-3-15,0 0 6 0,0 0-3 16,0 0 1-16,0 0-2 16,0 0-1-16,0 0-1 15,0 0 0-15,0 0-3 16,0 0 3-16,0 0-2 16,0 0 0-16,0 0 1 15,0 0 0-15,0 0 1 16,0 0-6-16,0 0-2 15,0 0 8-15,0 0-11 16,0 0 4-16,0 0-9 16,0 0-17-16,0 0-15 15,0 0-5-15,0 0-17 16,0 0-38-16,0 0-31 0,0 0 35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2:53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 3053 364 0,'0'0'0'16,"0"0"-37"-16,0 0 37 16,209 48-1-16,-91-39 2 15,5 4-1-15,-3-6 0 0,-11-3-12 16,-18-4-114 0,-21 0-63-16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1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9727 4110 141 0,'0'0'22'0,"0"0"-18"16,0 0 2-16,0 0 0 0,0 0 14 16,0 0 1-16,155 22-19 15,-113-11 5-15,7 6 11 16,14 0 21-16,8 3-2 16,17 4 10-16,15 4-25 15,20 3 6-15,20 8-2 16,12 3-16-16,4 5-3 15,6 1-2-15,-3-1-5 16,-4-4 0-16,-16-2-2 16,-13-3 4-16,-21-6-2 15,-12-6 4-15,-19-4-3 16,-15-6 2-16,-12-3 17 16,-13-4-15-16,-6-1 19 15,-8-4 24-15,-8 0-22 16,-8-2-18-16,-1 0 3 0,0-2-11 15,3 0-1-15,0 0-9 16,3-6-46-16,-8-9-143 16</inkml:trace>
  <inkml:trace contextRef="#ctx0" brushRef="#br0" timeOffset="1115.63">11869 3730 31 0,'0'0'83'0,"0"0"-83"16,0 0 8-16,0 0 45 15,146 13-5-15,-75 0 6 0,7 5 6 16,15 2-39-16,8 3 0 16,3 8 34-1,7 1-15-15,-4 1-31 0,-7 4-9 16,-12 0 4-16,-9 1-10 16,-15-1-1-16,-6-3 2 15,-2-3 5-15,-7-2-4 16,-3-5-7-16,-4 0 11 15,-5-4 6-15,-4-6-6 16,-6 1 0-16,-8-5 1 16,-1-3-3-16,-6-2 2 15,-8 0 0-15,4-3-1 16,-8-2-1-16,0 2 2 16,0-2-14-16,0 1 9 0,0-1-11 15,0 0 10 1,0 1-2-16,0-1-4 0,0 2 5 15,0 1 7-15,-13-1 2 16,-3 4 6-16,-4-2-5 16,-2 6-3-16,-7-2 2 15,-4 1-1-15,-2 6 5 16,-5 3 4-16,1 2 6 16,-3 2-16-16,-8 2 0 15,1 3-1-15,-6-2-4 16,-8 1 5-16,-2 0 13 15,-5-2-13-15,-5 3-6 16,5-5 6-16,3 2 0 16,7-3 2-16,6-4 6 0,5 1-8 15,4-4 1-15,4 1-9 16,6-1 10-16,4-4-2 16,3 0 1-16,7-4-1 15,9 0 9-15,3-4-11 16,4 1 4-16,-2-1 9 15,6-2-7-15,1 0-1 16,-3 0-3-16,-5 0 2 16,-6 3-2-16,-6-2 16 15,-2 2-2-15,-4 0-10 16,-3-1 14-16,6 3 5 16,-3-2-14-16,4-2 2 15,3 2-9-15,5 0 3 0,7-2-2 16,4 0-3-16,3-1-7 15,0 0-44-15,0 0-94 16,14 0-211-16</inkml:trace>
  <inkml:trace contextRef="#ctx0" brushRef="#br0" timeOffset="-2335.89">7678 4102 166 0,'0'0'14'15,"150"-6"-7"-15,-62 5-2 16,12 1 34-16,1 0-23 15,11 0 0-15,9 0-3 16,9 0 10-16,4 0 2 0,0 0-6 16,-8 0 12-1,-15 0-23-15,-6-2-5 0,-11 0 0 16,0-1-2-16,-5 0-1 16,-2 0 5-16,-7-3-1 15,-13 1-4-15,-11 2 5 16,-19-3-13-16,-17 6 21 15,-10-3-12-15,-10 3-1 16,0 0 0-16,0 0 4 16,0 0 13-16,0 0-10 15,0 0-7-15,0 0-35 16,0 0-82-16,0 0-98 16</inkml:trace>
  <inkml:trace contextRef="#ctx0" brushRef="#br0" timeOffset="2449.67">13537 4232 18 0,'0'0'35'0,"0"0"-6"0,127 0-8 16,-71 0-12-16,1 0-3 15,8 0 24-15,8 0 4 16,9 0-19-16,5-2 8 16,2 2-7-16,2 0 4 15,-3 0-3-15,-4 0-11 16,4 0-5-16,0-1 2 15,1-1 6-15,2 2-8 16,-6-1-1-16,-3-1 5 16,-2 2 1-16,-4 0-6 15,2 0 0-15,0 0-9 16,-3-3 9-16,3 3 0 16,-6-4-1-16,-1 3-4 15,-3-2 5-15,-3 3 13 0,3 0-13 16,-1 0 2-1,7 0-7-15,-2 0 2 0,3 0 3 16,1 0 0-16,-2 0 0 16,-2 0-4-16,0 0 4 15,-4 0 0-15,-1 0 0 16,5 2 0-16,-8-1 0 16,10 0 0-16,3 3 0 15,3-4 1-15,-6 3 0 16,1 0-1-16,-5 0 0 15,-5 0 0-15,2-1-1 16,4 1 1-16,-4 1 0 0,4-2 0 16,-6-2-1-1,-1 2 1-15,3-2-10 0,-1 0-2 16,-6 0-7-16,-11 0 19 16,-6 0 10-16,-3 0 2 15,-2-3-2-15,2-2 5 16,0 2-15-16,1 1 4 15,-10-1 2-15,0-1 1 16,-1 2 8-16,-3-1-2 16,6 3 2-16,-3-3 11 15,2 2-6-15,5 1 28 16,2-1-42-16,2 1 18 16,2 0-24-16,2 0 7 15,1 0-4-15,-4-1 12 16,0-1-9-16,1 2 0 0,-7-1-6 15,4-1 3-15,-6 1 4 16,-2-1 0-16,6-1-7 16,-1-1 0-16,3 0-5 15,-5 1 5-15,-6-1 15 16,-9 0-12-16,-3 1 2 16,-1 1-5-16,2 0 12 15,-6-1 1-15,0 2-13 16,6 1 0-16,-2-1-3 15,1 1 4-15,0-2-1 16,0 2 2-16,-4 0-1 16,-5 0 1-16,-4-1-1 0,-2 1 2 15,1 0-2-15,-3 0 7 16,0 0-7-16,0-2-1 16,0 2-19-16,-6-1-72 15,-39-6-132-15</inkml:trace>
  <inkml:trace contextRef="#ctx0" brushRef="#br0" timeOffset="13399.25">18577 3999 60 0,'0'0'25'0,"0"0"10"16,0 0 32-16,0 0-31 15,0 0-23-15,0 0 2 16,0 0 5-16,0 0 9 16,0 0-6-16,0 0 9 15,0 0-11-15,0 0-19 16,-3 0 5-16,0 0 2 15,3 0-1-15,0 0 6 16,0 0-9-16,0 0 21 16,0 0-14-16,0 0-12 15,0 0-5-15,0 0 0 0,0 0-8 16,0 2 0 0,11 1 13-16,0 2 0 0,2 0 5 15,2 4-4-15,-4 0 6 16,3 1-6-16,2 0 3 15,1 3 2-15,-3-2-6 16,-3 0-6-16,2-2 6 16,3 0 6-16,-7-2-6 15,2-1-5-15,3 2 5 16,-3 0 6-16,-2-2-6 16,1 0 2-16,1-1-3 15,-4 1 2-15,6-3 1 16,-4 0-2-16,1 2-9 0,3-2 5 15,-1 1-6-15,1-1 10 16,2-1-3-16,-6 1 3 16,4 1 0-16,-5-2 0 15,0 1 1-15,2-2 0 16,-7 1 1-16,4-1 0 16,-2 2-2-16,-1-2 3 15,4 3 1-15,1-1-1 16,-2-1-3-16,-1-1 0 15,2 1-2-15,2 1 2 16,1-2 0-16,-7 0 0 16,1 3 1-16,2-4-1 15,-7 3 0-15,0-3 4 16,0 0-2-16,0 0 9 0,0 0-9 16,0 0 3-16,0 0-5 15,0 0 5-15,0 0-3 16,0 0 0-16,0 0 0 15,0 0-2-15,0 0 2 16,0 0-4-16,0 0 8 16,0 0-12-16,0 0 3 15,0 0 3-15,0 0 0 16,0 0 8-16,0 0-7 16,0 0 5-16,0 0-6 15,0 0 4-15,0 0-7 16,0 0 9-16,0 0-12 15,0 0 5-15,0 0 0 0,0 0 2 16,0 0 4-16,0 0-5 16,0 0-1-16,0 0 1 15,0 0 0-15,0 0 1 16,0 0 0-16,0 0 0 16,0 0-2-16,0 0 0 15,0 0 1-15,0 0 2 16,0 0-2-16,0 0 1 15,0 0-1-15,0 0 0 16,-7 3-4-16,1-3 4 16,-2 3 0-16,-3-1 10 15,1-1-12-15,1 1 5 0,-3 1 1 16,3-3-3 0,-3 3 2-16,2-2 5 0,0 1-2 15,-4 0 1-15,11-2-7 16,-9 1 0-16,6 1 2 15,-1-1-1-15,-4 2-1 16,0-1 0-16,3 0 1 16,-8 1 5-16,0 0-4 15,-1 1-1-15,0 1 1 16,-1 0 4-16,2 2-6 16,-5 0 0-16,-1 1 2 15,3-4-1-15,6 6-1 16,0-4 0-16,-3 0-2 15,3 2 2-15,-3 0 4 0,6-2-4 16,2 3 3-16,-4-2-1 16,5 1 0-16,-2-1-1 15,-1 1 3-15,-1 0 1 16,2-2 0-16,1 2-2 16,-2-2-3-16,0 1 18 15,2-3-17-15,1 2 1 16,1-3 1-16,4 0 5 15,-2 1 2-15,1-2-6 16,0 1 13-16,3-3-14 16,-3 3 6-16,1-3 3 15,2 1-8-15,-1-1 4 16,-3 3 6-16,0-3-3 0,4 1-4 16,0-1-3-16,-1 0-4 15,1 0 5-15,0 0 10 16,0 0-14-16,0 0 16 15,0 0-11-15,0 0-5 16,0 0 5-16,0 0-6 16,0 0 0-16,0 0-59 15,-3-8-86-15</inkml:trace>
  <inkml:trace contextRef="#ctx0" brushRef="#br0" timeOffset="-155990.07">12024 2755 1 0,'0'0'94'0,"0"0"-72"15,0 0 11-15,0 0 4 16,0 0-19-16,0 0-18 16,87-29 17-16,-59 24-6 15,2-3 1-15,3 1 12 16,5-3 13-16,-4 1-6 16,8-3-18-16,1-3 12 15,2 3-16-15,6-2 7 0,-3-3 3 16,4 1-9-1,9-4-10-15,2-2 7 0,4 0-2 16,1-2-5-16,-1-3 1 16,-4 0-6-16,-2 3 7 15,-9 0-2-15,-8 2 7 16,-1 2-7-16,-1-1-6 16,-8 1 1-16,-6 2 5 15,-1 1 1-15,-7 1 2 16,-3 5-6-16,-4 2 4 15,-2 3-1-15,-2-1 0 16,-2 4 11-16,3 0-22 16,-6 0 11-16,1 2-1 15,-1-1 1-15,-1 0-1 0,1 2 1 16,5-3 11-16,1 3-11 16,1-2-12-16,0 1 12 15,2-1 2-15,1 2-2 16,-2 0-7-16,-1 0 7 15,5 0-2-15,3 2 1 16,6 4 1-16,8 5 2 16,5 4-2-16,8 3 13 15,4 4-15-15,1 1 9 16,12 4-6-16,-2 3 1 16,3 0 11-16,2 3-13 15,4 1-3-15,3 3 3 16,-5 1 4-16,-2 2-1 0,-6-2-3 15,-2 3 0 1,-9-1 0-16,-3 2 7 0,-4-3-7 16,4-2-1-16,-2-3-1 15,9-4 2-15,4 0-3 16,-2-3 6-16,2-3-10 16,-12-2 7-16,-1-5 0 15,-13-5 0-15,-8-3 2 16,-6-4-2-16,-4-2 5 15,-4-2-5-15,-5 0 5 16,-1 1-5-16,-3-2-13 16,0 0-25-16,-19 0-123 15</inkml:trace>
  <inkml:trace contextRef="#ctx0" brushRef="#br0" timeOffset="-152328.76">14931 3077 19 0,'0'0'16'15,"0"0"19"-15,0 0-6 16,0 0 6-16,0 0-20 0,0 0-3 15,0 0-1-15,0 0 6 16,0 0-17-16,7 0 9 16,-1 2 10-16,2-1-17 15,4 0-1-15,1 2 3 16,-2-3 16-16,3 0 0 16,2 0-14-16,-2 3-5 15,6-3 4-15,1 2-5 16,-1 0 0-16,0 1 3 15,-1-1-1-15,5-2-2 16,-3 2 0-16,3 1 0 16,1-1 2-16,-5-2 4 15,-1 3-6-15,-4-2 0 16,0 1 0-16,-2-1 0 0,2 2-1 16,2 0 1-16,1-2-3 15,1 3 6-15,0-1-3 16,4 0 0-16,-2 0 6 15,-4-1-6-15,0 0 1 16,-1-2-1-16,-7 1 0 16,-4-1 0-16,-1 2 0 15,-1-2 0-15,-3 0 0 16,6 0 1-16,-3 1-1 16,5 0 0-16,1 1 0 15,7 1-3-15,1-2 3 16,0-1 0-16,1 3 7 15,-3-2-7-15,3 1 1 0,-6-2 6 16,-1 1-2-16,0-1 2 16,0 2-7-16,2-1 1 15,-1-1-1-15,1 1 0 16,4 2 4-16,4-3-8 16,-2 0 10-16,1 0-6 15,0 0 0-15,0 3 0 16,1-3 0-16,-1 1 0 15,-1 1 1-15,1-2-1 16,4 1-1-16,-4-1 1 16,4 3 0-16,1-3 3 15,0 2-6-15,0 0 6 0,0 0-3 16,0-1 1 0,0 1-1-16,7-1 0 0,-6 0-1 15,3 1 1-15,-4-1 0 16,-4 1 2-16,-3 1-2 15,1-3 0-15,-5 0 0 16,-1 3 0-16,-3-3 2 16,3 1-2-16,0 0 3 15,0-1-3-15,4 2 1 16,-4-1 1-16,3 1 8 16,0-1-10-16,3 0 2 15,0 1-2-15,-1 1 0 16,-4-3 0-16,3 2 5 0,-4-2-2 15,1 2-3-15,1-1 3 16,-1-1 0-16,-1 2 6 16,0-2-5-16,-1 2-2 15,2 0 1-15,1-1-3 16,3 1 5-16,-2-2-2 16,2 2 6-16,0-2-2 15,0 0 1-15,-2 1-2 16,1-1-4-16,-3 0 3 15,-2 0-2-15,-1 0 1 16,-6 0 2-16,-1 0-6 16,0 0 3-16,-3 0-7 15,3 0 10-15,0 0-4 16,-2 0-2-16,7 0 0 0,4 0 0 16,-1 0-2-16,6 0 2 15,2 0-4-15,2 0 6 16,3 2-2-16,3 0 0 15,2 1 2-15,0-1-2 16,0 1 0-16,0 0-1 16,3-1 2-16,2 3-2 15,3-3 4-15,0 3-6 16,1-1 3-16,2 0 0 16,2 3 0-16,-3-4 0 15,-3 3 0-15,3-1 0 16,-4-1 0-16,3 0-1 15,-2 0 1-15,1 1-4 16,0 0 4-16,0-1-14 0,-1 0 4 16,5 2 9-16,-4-1-2 15,2-1 3-15,0 2 0 16,4 1 1-16,-5-2-2 16,3-1-3-16,-2-1 4 15,-5 2 0-15,-1 0 0 16,2-3-5-16,-2 0 4 15,3 1-4-15,-7 1 5 16,-3-1 3-16,0 0-3 16,-5 0-3-16,2-2 3 15,-6-1 0-15,-2 3-1 0,1-3 1 16,-5 0 0-16,2 3 1 16,-2-2 1-16,-1-1-2 15,1 0 0-15,1 1 1 16,2 1 6-16,3-2-7 15,1 1 0-15,1 1 1 16,4-1-1-16,-3 0 1 16,2 2 12-16,5-2-8 15,1 2 2-15,-3 0-7 16,8-1 12-16,-5 0-12 16,0 0 2-16,-3 0 10 15,-3 0-3-15,-2 1 4 16,-8-3 12-16,-2 0 1 15,-5 0-6-15,-5 0 3 16,-1 0-5-16,0 0 8 0,0 0-17 16,0 0-9-1,0 0-10-15,-4 0-30 0,-23 0-134 16,-22-10-151-16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09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13935 5271 23 0,'0'0'47'15,"0"0"2"-15,0 0 7 0,0 0-9 16,37-50-18-16,-37 42-19 15,0-1 10-15,0 1-6 16,-12 2-4-16,0 3-10 16,-9 0 1-16,-6 3 10 15,-1 0-19-15,1 0 8 16,3 0-3-16,3 4 2 16,11 2-21-16,10 1-3 15,0 2 0-15,7 1-5 16,26 0 14-16,12 3-5 0,10 1-15 15,0-2 0-15,-1-2 24 16,-15-1 12-16,-8-3 11 16,-16 0 9-16,-11-1 4 15,-4 1-24-15,-2 0 1 16,-25 2 11-16,-11-1 22 16,0 2-29-16,3-4-5 15,7-1-4-15,3-2-49 16,8-2-30-16</inkml:trace>
  <inkml:trace contextRef="#ctx0" brushRef="#br0" timeOffset="233.53">14126 5104 136 0,'0'0'48'16,"0"0"-28"-16,0 0-13 15,0 0-6-15,0 0 13 16,0 0 15-16,73 51-4 16,-48-27-13-16,-1-2-2 15,-8 2-1-15,-2-2-9 16,-10 0-15-16,-4-7-26 16,0-5-35-16,-3-4 4 15,-16-6-4-15</inkml:trace>
  <inkml:trace contextRef="#ctx0" brushRef="#br0" timeOffset="801.25">14111 5208 1 0,'0'0'9'0,"0"0"-2"0,0 0 0 16,141 2 1-16,-89 1 3 15,5 2-11-15,-3 0 0 16,-2-4 1-16,-7 0 0 15,-17-1 3-15,-13 0 1 16,-9 0-3-16,-6 0-2 16,0 0-3-16,-4 0-16 15,-20 0 19-15,-9 0 0 16,0 0 2-16,-1 0-2 16,4 0 8-16,6 0 1 15,6 4-7-15,2-1 5 0,11 2 0 16,5-2-6-16,0 0-2 15,0 0-8-15,9 1 9 16,12 0 7-16,4-4 10 16,-4 0-8-16,-4 0 5 15,-5 0-8-15,-4 0 1 16,-4-4 9-16,2-1-2 16,1 0 4-16,-2-2-4 15,3 2 1-15,0 1 13 16,-4 1-27-16,-2 2 5 0,-2-1 6 15,0 2 17 1,0 0-6-16,0 0-2 0,3 0-18 16,5 0-3-16,0 5-1 15,1 1 1-15,-4 2-2 16,1-2 0-16,-6 0-2 16,0-1 2-16,0 1-13 15,0-3 2-15,-3-2 8 16,-6 2-4-16,-2-3-9 15,1 0-18-15,4 0-2 16,6 0-14-16,0-7 9 16,0-1 17-16,16-1-28 15</inkml:trace>
  <inkml:trace contextRef="#ctx0" brushRef="#br0" timeOffset="1156.28">14676 5223 30 0,'0'0'18'0,"0"0"38"16,0 0-25-16,0 0-16 15,0 0-3-15,0 0-1 16,42 24-8-16,-35-21 6 16,-6 1-7-16,-1-4 5 15,0 0-6-15,2 0 10 16,4 0 8-16,2-4-19 16,1-8 4-16,-2-3-9 15,-1-7-37-15,-2 0 1 16,-4-2-9-16,0 0 41 15,3-3 9-15,2 5 11 0,0 4 24 16,2 10 0-16,-7 3 28 16,0 5-39-16,4 0-24 15,-4 5-2-15,5 12 2 16,-1 5 32-16,7 2 15 16,7 5-36-16,1-2 14 15,8 2-25-15,-9-4 9 16,1-4-9-16,-13-5-15 15,0-6-36-15,-6-5-55 16,0-3-1-16</inkml:trace>
  <inkml:trace contextRef="#ctx0" brushRef="#br0" timeOffset="1734.48">15444 5230 69 0,'0'0'17'0,"0"0"4"16,0 0 6-16,0 0-13 15,0 0-9-15,0 0 5 16,-88-12-9-16,55 17 2 16,4 2 4-16,0 4-14 15,13-2 1-15,5 2 4 16,11-1-19-16,0-2-10 15,8-4-17-15,23 1 32 16,2-5 16-16,9 0 17 16,-5 0 8-16,-6-12 9 15,-2 0-30-15,-12-5-1 16,0-1 1-16,-5-6-4 16,-6-2 1-16,0 1 5 0,-5-4 0 15,-1 3 32-15,0 5 5 16,0 6-16-16,0 8 10 15,0 5-13-15,0 2-11 16,-12 7-7-16,-7 13-6 16,3 6-3-16,1 5-12 15,9 2 15-15,3 1 4 16,3-1-4-16,0-4-68 16,20-5-25-16,14-10 26 15,4-5 19-15</inkml:trace>
  <inkml:trace contextRef="#ctx0" brushRef="#br0" timeOffset="1898.03">15595 5218 22 0,'0'0'16'16,"0"0"-12"-16,0 0-4 15,0 0-5-15,-54 48-13 16</inkml:trace>
  <inkml:trace contextRef="#ctx0" brushRef="#br0" timeOffset="2046.66">15642 5286 34 0,'0'0'28'0,"0"0"-9"0,0 0-19 16,0 0-14-16,0 0 13 15,0 0 1-15,87 7 0 16,-63-7 14-16,3 0-14 16,-2 0-23-16</inkml:trace>
  <inkml:trace contextRef="#ctx0" brushRef="#br0" timeOffset="2481.08">15934 5241 7 0,'0'0'27'0,"0"0"11"15,189 5-5-15,-140-5-24 16,-11 0-6-16,-13-5-3 16,-16-3-37-16,-5 0-23 15</inkml:trace>
  <inkml:trace contextRef="#ctx0" brushRef="#br0" timeOffset="2632.21">16193 5174 31 0,'0'0'12'16,"0"0"2"-16,0 0-12 16,0 0 23-16,-132 30 17 15,122-16-18-15,10 0-1 16,0 0-1-16,21 1 7 16,16 0-4-16,2 0-8 15,6-3-14-15,-15-4-6 16,-10-2-32-16,-14-5-112 15</inkml:trace>
  <inkml:trace contextRef="#ctx0" brushRef="#br0" timeOffset="3481.74">15550 5279 34 0,'0'0'25'0,"0"0"1"16,0 0-14-16,0 0-6 15,150 1-2-15,-130-1-2 16,-8-3 5-16,-2 0 5 15,-7-4 14-15,-3 0 19 16,0 1-32-16,0-1-3 16,0 1-7-16,-10 2 7 15,-9 0-7-15,-7 3-3 16,-5 1 0-16,-3 0 9 16,-4 0-7-16,1 6 0 15,4 2 4-15,3 0-5 16,4 2 1-16,9 0-1 15,7-1-1-15,10 1-14 0,0-3-14 16,3-2-16-16,25 1 29 16,8-4 15-16,4-1 4 15,-1-1 4-15,-3 0-8 16,-7 0-23-16,-2-6-4 16,-8-2 4-16,0 2-20 15,-3 0 32-15,-7-1 11 16,-6 5 14-16,0 0 9 15,-3 2 0-15,0 0-15 16,0 0 1-16,0 6 16 16,4 2 31-16,-2 1-24 15,6 2-18-15,-1 2 6 16,2-1-20-16,0 4 0 16,3-5-69-16,4-2-57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5:44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20331 6612 149 0,'0'0'65'15,"0"0"-59"-15,0 0 6 16,0 0 45-16,0 0-10 0,0 0-23 16,0 0-10-16,47-13-3 15,-27-2 12-15,4-6 1 16,1-8-24-16,-3-2 8 15,-1-8-1-15,3 0-7 16,-3-2 0-16,-12 3 7 16,0 3-7-16,-9 9-5 15,0 7 5-15,0 5 10 16,0 8 9-16,-9 1-9 16,5 4-9-16,4 1 1 15,0 0-2-15,-4 0 3 16,-3 2-12-16,1 14 18 15,-7 9-5-15,7 9-4 0,4 4-5 16,-1 4 5-16,3 3 2 16,0-1-2-16,-5-1-8 15,0-7-20-15,-6-6 1 16,2-7 15-16,-1-7-1 16,1-10-4-16,6-1 16 15,0-4 1-15,3-1 6 16,0 0-3-16,0-5-3 15,0-7-4-15,15-5-9 16,6 0 13-16,9 0 0 16,-1 3 2-16,-2 6-1 15,-2 3-2-15,-9 5-10 0,0 0 11 16,-8 3-2 0,2 6 1-16,2 2-3 0,-4 0-1 15,2 2 5-15,4 0 0 16,2 0-2-16,10-3 2 15,0-1 16-15,4 0-15 16,-1-4-1-16,-3 0-5 16,-2-4-2-16,-3-1-4 15,1 0 8-15,2-6 0 16,-2-5 6-16,1-4 5 16,-5-2-8-16,2-2 6 15,-11 3-6-15,-4 4 14 16,-5 5-9-16,0 6-3 0,0 1-2 15,0 0-14 1,-14 8 14-16,-6 4 1 0,9 1 2 16,4 2 7-16,7-4-7 15,0 2-3-15,0-3-12 16,17-1 2-16,4-2 5 16,6-2-22-16,0-5 27 15,-2 0 5-15,1 0 27 16,-6-6-7-16,-7-5 13 15,-7-3-18-15,-6-8 3 16,0 1-7-16,0-3 3 16,-6 3-3-16,-14 4-1 0,-4 4-8 15,-3 9-14-15,-3 4-10 16,-6 0-10-16,4 8 7 16,5 6-16-16,11 1-2 15,10-1 10-15,6 0-15 16,9 0-32-16,25-1-1 15,12-2 4-15,8-6-32 16</inkml:trace>
  <inkml:trace contextRef="#ctx0" brushRef="#br0" timeOffset="192.82">21263 6617 16 0,'0'0'100'15,"144"-22"-22"-15,-75 5 34 16,-14-1-75-16,-10-1 16 16,-15-2-42-16,-9 1 36 15,-17 6-19-15,-4 2-5 0,0 5 10 16,-28 2-29-1,-10 4-4-15,-3 1-3 0,-2 0 3 16,6 0 1-16,12 8-1 16,12-1-1-16,10 3-16 15,3 4-32-15,7 1-9 16,26 2 14-16,6 0-60 16,6 1-51-16</inkml:trace>
  <inkml:trace contextRef="#ctx0" brushRef="#br0" timeOffset="303.12">21715 6631 41 0,'0'0'118'0,"0"0"-85"16,0 0 67-16,0 0-49 0,0 0 21 16,0 0-41-1,-171 40-31-15,111-38-12 0,-2-2-53 16,-3 0-261-16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28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12968 7369 239 0,'0'0'81'0,"0"0"-81"16,0 0 1-16,0 0 8 15,0 0 38-15,0 64-18 16,0-41-28-16,0 2 13 15,1-6-11-15,11 0 6 16,-2-6-3-16,0-5-6 16,-1-2 0-16,-5-4-5 15,3-2 3-15,7 0 2 16,-5-5 7-16,4-6-7 0,-1-2 4 16,-4 0-2-16,1 4-2 15,-5 2 7-15,-2 7-3 16,-2 0-4-16,0 0-9 15,0 0 3-15,0 11 2 16,0 0 4-16,0 2 2 16,0-2-2-16,9 2-2 15,1-2-2-15,4-4 1 16,-4-1-1-16,-2-3 0 16,-1-3 4-16,-1 0 5 15,0 0 55-15,2-6-31 16,4-6 7-16,4-1-20 15,5-3 3-15,4 3-18 0,0 1-1 16,-2 3-2-16,4 4-4 16,-10 2 5-16,-1 3-4 15,-5 0 3-15,-5 3-3 16,-6 6 4-16,0 3 0 16,0 4 1-16,0-1 0 15,0 1 0-15,0-1 1 16,0-2 6-16,0-3-7 15,6 1 1-15,14-4 0 16,5-1-2-16,-1-5 0 16,5-1 1-16,-3 0 0 15,-4-7 3-15,-5-4 3 0,-5-3 6 16,-11-3-12 0,-1 1 16-16,0-1-12 0,-22 0-4 15,-8 6-3-15,0 1-2 16,5 4-9-16,7 1 7 15,12 4-18-15,2 1-4 16,4 0-52-16,0 0 27 16,7 0-37-16,23 0 72 15,9 1 1-15,-5 4 18 16,2 4 5-16,-9-1-2 16,-8 2 2-16,-7 0-5 15,-7 1 6-15,-5-1 13 16,0 0-1-16,0 0 9 15,0-1-6-15,0 1 10 16,0-3-11-16,0-2 7 0,0-1-15 16,0-1-11-16,0-1 4 15,0-1-4-15,9-1 8 16,8 0-9-16,6 0 15 16,3-4-12-16,-3-3 15 15,1 0-13-15,-3 0-4 16,-5 3 0-16,-7 1 3 15,-5 3-3-15,-1 0 7 16,-1 0-8-16,0 0-5 16,4 0 5-16,-2 8 19 15,0 1 12-15,1-1-30 16,-1 1 12-16,3-1-13 0,1-1-3 16,1-3 0-16,-1-3-32 15,1-1-29-15,1 0-24 16,2-4-10-16,3-8-198 15</inkml:trace>
  <inkml:trace contextRef="#ctx0" brushRef="#br0" timeOffset="251.19">14126 7357 269 0,'0'0'69'0,"0"0"-35"16,0 0 2-16,0 0-22 15,0 0 23-15,0 0 28 0,0 53-37 16,0-30-12 0,-12 2-11-16,-3 3-2 0,-6-4-3 15,-2-2-3-15,-4-4-31 16,1-3 24-16,-3-1-46 16,11-7 7-16,8-1-5 15,10-3 1-15,0-3-34 16,0 0 41-16,28 0-29 15</inkml:trace>
  <inkml:trace contextRef="#ctx0" brushRef="#br0" timeOffset="667.04">14202 7558 18 0,'0'0'93'0,"0"0"-45"16,0 0-7-16,0 0 3 16,0 0-26-16,0 0 27 15,104-9-29-15,-98 6-8 16,2 0 12-16,-4-1-9 15,-2-3-5-15,5 0-6 16,-4 1 4-16,-3-2-1 16,0 3-3-16,0 3-12 15,0-1-19-15,-21 3 30 16,-8 0 1-16,-1 0 11 16,0 0 0-16,6 0-11 15,4 7 2-15,7-1 8 16,5 1-10-16,8 0-18 15,0 1 3-15,14-2-15 16,16 1-18-16,7 0-1 0,0-3 12 16,0 1 0-16,-5 0 29 15,-5-2 8-15,-11-1 11 16,-10-1 17-16,-3 2 9 16,-3-3-23-16,0 3 4 15,-14 1 14-15,-18-1 32 16,-6 3-13-16,-3-2-20 15,1 0-27-15,-1-1 10 16,7-1-14-16,2 1-12 16,13-3-66-16,13 0-154 15</inkml:trace>
  <inkml:trace contextRef="#ctx0" brushRef="#br0" timeOffset="1060.15">14576 7520 186 0,'0'0'21'16,"0"0"27"-16,0 0-7 16,0 0-16-16,0 0 7 15,0 0-27-15,-90 55 3 16,90-44 7-16,0-1-15 15,0-2-3-15,9-2 0 0,20-3-4 16,2-2 5-16,6-1 2 16,-2 0 24-16,2-3-16 15,-10-4 13-15,-6-1-7 16,-7-2 20-16,-12-3 26 16,-2 2-26-16,0-1-32 15,-15 4 4-15,-15 2-6 16,2 1-2-16,-2 2 0 15,9 2-8-15,8 1-40 16,1 0-8-16,12 0-10 16,0 0-2-16,0 0-51 15,27 0 42-15,10 0 9 0</inkml:trace>
  <inkml:trace contextRef="#ctx0" brushRef="#br0" timeOffset="1417.39">14847 7546 39 0,'0'0'45'0,"0"0"10"15,0 0-26-15,0 0 1 16,0 0 5-16,0 0-7 16,-16 50-1-16,4-47 2 15,-1 1-4-15,-1-3 1 16,7-1 7-16,-4 0 3 16,5 0 7-16,6-5-3 15,0-2-16-15,0-3-14 16,20-2-9-16,11 0 6 0,5 0-1 15,1 2-6 1,-2 3 2-16,2 3-7 0,0 1 7 16,-7 3-2-16,-3 0 2 15,-8 0 3-15,-6 6-4 16,-8 5 1-16,-5 0-2 16,0 4 0-16,-16-1 23 15,-8 0-2-15,4 0-15 16,0-3 11-16,3 0-13 15,4-2-4-15,1-1 0 16,3 0-10-16,1-2 10 16,7 0-92-16,1-1-127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3:16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3293 3895 99 0,'0'0'117'0,"0"0"-86"16,0 0 29-16,0 0-20 16,0 0 1-16,0 0-22 15,-1-3 1-15,12 3-18 0,8-3 18 16,6-1 24-16,2-1-16 16,-4-3-1-16,-4 2-22 15,-5-2-4-15,-10 2 8 16,-4 0-9-16,0 2 5 15,-7 1-13-15,-27 2-11 16,-7 1 2-16,-10 0 17 16,2 11 0-16,6 3 10 15,10 3-9-15,12-2-1 16,12-1 1-16,9 0-2 16,0-3-2-16,5-3-2 15,26 0-7-15,10-2 5 16,-1 0-1-16,-5-5 8 15,-11 0-1-15,-10 2-2 0,-7-3 3 16,-7 4-9-16,0 4-33 16,-24 5 32-16,-15 7 10 15,-2 2 11-15,3 3 4 16,5-2-14-16,11-2 11 16,5 0-10-16,10-2-2 15,7-2 2-15,0-3-2 16,29-3-3-16,17-1-16 15,16-5-33-15,12-3 5 16,3-2 18-16,2 0-62 16,-13-9-40-16,-11-2 116 15,-15-3 8-15,-15-3-23 0,-15 3 30 16,-6-5 31 0,-4 7 47-16,0 4 7 15,0 2-21-15,0 5 12 0,0 1-42 16,0 0-24-16,0 0-10 15,0 7 0-15,0 4 10 16,6 1-7-16,10 4 4 16,1-3-6-16,4 3-1 15,-4-2 8-15,0-1-8 16,-4-2-5-16,-5-6-27 16,-5-4 22-16,-3-1-20 15,0 0 29-15,0-5 1 16,0-9 1-16,0-3-1 15,1 0-8-15,10 3-6 0,2 3-4 16,-7 3 18-16,5 5-1 16,-1 3 1-16,0 0 0 15,-2 0 0-15,10 6 3 16,-5 4 7-16,2-1-3 16,6 1-1-16,-3-3 2 15,-6 1-4-15,0-4-4 16,-9-2-2-16,0-1-6 15,-3-1 2-15,4 0 6 16,4-3 0-16,8-5-14 16,0-5-6-16,7 2 19 15,-2 5-1-15,-5 1-1 16,-4 3 6-16,2 2-3 0,-6 0 0 16,1 2 0-1,2 4 2-15,2 6 2 16,4 1-1-16,2 1 7 0,8 0 13 15,-3-1-8-15,6-4-15 16,-3-4-1-16,3-2-4 16,-4-3-32-16,-5-3-35 15,-8-8-19-15,-2-8-29 16</inkml:trace>
  <inkml:trace contextRef="#ctx0" brushRef="#br0" timeOffset="381.52">4414 4081 11 0,'0'0'88'0,"0"-67"-48"0,0 40 8 16,0 7 29-1,0 8 44-15,0 7-56 0,0 5-33 16,0 0-32 0,0 13-3-16,0 11 3 0,0 5 24 15,15 6-11-15,7 7 9 16,2 3-19-16,3 4 8 16,-11-2-11-16,1-1-1 15,-14-10-15-15,-3-11-7 16,0-9 14-16,0-9 4 15,0-5 3-15,0-2 2 16,0-5 15-16,-3-11 34 16,0-8-37-16,3-5-12 15,0-3-9-15,15 1 5 16,4 1-6-16,9 8 2 16,-1 5-11-16,4 8 9 0,4 4 10 15,1 2 10-15,0 3-5 16,-4 3-5-16,-6 5-2 15,-13 1-1-15,-13 2-13 16,0 0 6-16,-7-1 6 16,-25-1 4-16,-2-1-7 15,-8-3-32-15,1-4-125 16,5-1-84-16</inkml:trace>
  <inkml:trace contextRef="#ctx0" brushRef="#br0" timeOffset="615.6">4712 3813 279 0,'0'0'36'16,"0"0"-28"-16,0 0 35 16,0 0 7-16,70 67-25 15,-44-33 16-15,2 7-20 16,-1 2-21-16,0-3 4 15,7-2-3-15,-8-2-1 16,-1-10-62-16,-10-4-24 16,0-11-42-16,-2-7 38 15,-1-4-30-15</inkml:trace>
  <inkml:trace contextRef="#ctx0" brushRef="#br0" timeOffset="885.44">5160 4035 60 0,'0'0'7'15,"0"0"0"-15,0 0 61 16,0 0 0-16,0 58-23 16,0-41-38-16,0-3 17 15,0-1-24-15,7-4-1 16,16-1-3-16,-1-5 2 16,-3-3 4-16,-1 0-1 15,-8-7 15-15,-8-6 18 16,-2-4-4-16,0-3 2 15,-6-4-18-15,-18 2 0 0,-1 2-14 16,-8 2 0 0,3 6-8-16,3 8-47 0,4 4 20 15,6 0 15-15,7 4-30 16,7 5-56-16</inkml:trace>
  <inkml:trace contextRef="#ctx0" brushRef="#br0" timeOffset="1765.1">5394 4035 199 0,'0'0'4'0,"0"0"50"16,0 0-35-16,0 0-7 0,0 0 14 15,13 53-15-15,10-42-6 16,4-1-5-16,4-5-9 15,3-2-32-15,2-3-1 16,-5 0-17-16,-8-7-17 16,-7-5 18-16,-4-4 58 15,-3-2 12-15,-2 1 31 16,1 1 24-16,-4 5-35 16,0 5 20-16,0 5-8 15,-4 1-33-15,4 0-11 16,2 12 0-16,3 5 14 0,7 6 17 15,4 0-13 1,5 7 8-16,5 2-13 0,-3 3-1 16,0-3-12-1,-14 1-6-15,-8-4-48 0,-5-7 0 16,-9-4 34-16,-21-7 15 16,-3-3 5-16,0-7 20 15,2-1 13-15,7-3-9 16,6-12-20-16,14-5 6 15,4-1-10-15,0-4-7 16,26-1 7-16,13 1 3 16,3-2-2-16,8 4 19 0,6 1-14 15,4 2 9 1,4-1 9-16,1 0-18 0,-8-1 2 16,-9-1-2-16,-9 2-4 15,-15 1-2-15,-11 3 2 16,-12 5-2-16,-1 2 15 15,0 4-3-15,0 4 9 16,-19 2-21-16,-6 0 6 16,-8 5-13-16,4 6 13 15,3 3-6-15,2 0 3 16,4 3-3-16,10-1 0 16,6 0-3-16,4-1 3 15,0-1-26-15,24-5 10 16,14 2-11-16,5-3 24 15,2-4-38-15,-2-2 20 0,-1-2-26 16,-4 0 3-16,-7-9 7 16,-1-5 8-16,-11-5 27 15,-3-4 4-15,-4-1-2 16,-8 1 3-16,-4 9 7 16,0 3 20-16,0 8-22 15,0 3 10-15,-4 2-18 16,-16 13 9-16,0 3 31 15,7 2-3-15,7 2-22 16,6-1-9-16,0-1-4 16,17 2 0-16,22-3-4 15,19-4-51-15,12-4-32 0,10-8-149 16</inkml:trace>
  <inkml:trace contextRef="#ctx0" brushRef="#br0" timeOffset="133130.57">2958 4792 19 0,'0'0'12'16,"0"0"-1"-16,0 0-3 16,0 0 9-16,0 0-4 0,0 0 18 15,0 0-7-15,0 0 2 16,0-1-1-16,0 1 0 15,0-2-17-15,0 2-2 16,0 0-6-16,0 0 0 16,0 0 6-16,0 0-6 15,0 0 0-15,0 0 0 16,0 0 5-16,0 0-4 16,0 0 5-16,0-1 0 15,0 1 12-15,0 0-14 16,0 0 10-16,0 0-10 15,0 0 14-15,0 0-12 16,0 0 4-16,0 0 1 16,0 0 10-16,0 0-12 0,0 0-4 15,0 0 17-15,0 0-18 16,0 0 3-16,0 0 1 16,0 0-4-16,0 0-4 15,0 0-7-15,0 0 2 16,-6 0 4-16,0 4 0 15,-6 9-5-15,6 6 12 16,-1 4 2-16,-3 7-6 16,2 1 3-16,0 3-3 15,-8 0 0-15,-2 0-1 16,-3 2-1-16,-1-4-4 0,7-1 3 16,-1-9 1-1,7-7-2-15,1-6 2 0,5-2 0 16,3-6 1-16,0 1-1 15,0-2 0-15,0 0 3 16,0 0-3-16,0 0 0 16,0 0-3-16,0 0-4 15,0 0-11-15,-6 0-16 16,-1-2-52-16</inkml:trace>
  <inkml:trace contextRef="#ctx0" brushRef="#br0" timeOffset="135193">2900 4841 20 0,'0'0'19'16,"0"0"-3"-16,0 0 5 0,0 0-8 15,0 0-3 1,0 0 4-16,9-3 10 0,-9 3-1 16,0 0-2-16,0 0-1 15,0 0 2-15,0 0-4 16,0 0-7-16,0 0-6 16,0 0-5-16,0 0 0 15,0 3 9-15,0 4 5 16,0 2 13-16,0 1-22 15,0 3 16-15,0-2-15 16,0 2 6-16,-6 2-7 16,-2-1 2-16,1 0-2 15,-2-2 1-15,0 2-2 16,0-3 1-16,-1 0-5 16,4-1 1-16,-2-2-1 0,1 1 0 15,-2-2 4 1,3 1-3-16,0 0 0 0,1 0 0 15,-2 0 4-15,1 1-10 16,-1-1 5-16,1-1 0 16,-2 3 0-16,5-3 3 15,0 2-1-15,-3-4-2 16,2 0 1-16,-1 0 0 16,5-3 4-16,-3 4-1 15,3-5 4-15,-1 2-8 16,-3 0 11-16,3 1-5 15,-2-1 2-15,3 1-2 0,0-3-5 16,-3 0 4 0,3 0-2-16,0-1 2 0,0 2 0 15,0-1-1-15,0-1-3 16,0 2 4-16,0 0-4 16,0-2-1-16,0 1 2 15,0-1-2-15,0 0-5 16,-2 3-19-16,-6-2-69 15,-9 0-199-15</inkml:trace>
  <inkml:trace contextRef="#ctx0" brushRef="#br0" timeOffset="134074.92">2903 4828 19 0,'0'0'31'0,"0"0"-7"0,0 0 2 16,0 0-6-16,0 0 2 15,0 0-8-15,0 0 14 16,0 0-1-16,0 0-10 16,0 0 3-16,0 0-11 15,0 0 2-15,0 0-3 16,0 0-4-16,0 0-3 15,3 0 1-15,0 2 24 16,4-1-26-16,-2 6 19 16,-1-4-11-16,1 0 6 15,2 1-11-15,2 3 8 16,0-2 3-16,2 0-7 0,-2 2 3 16,1-1-7-1,-3 0 13-15,1 1-8 0,2-2 2 16,1 1-5-16,2 3 8 15,-1-1 7-15,8 3-9 16,-1-1 0-16,2 4-3 16,2 1 5-16,2 0-6 15,-3 1 0-15,3-1-7 16,-3-1 2-16,-2 3-9 16,4 0 10-16,-5-2-3 15,1-3 2-15,-4 2 11 16,-2-2-25-16,-3 1 12 0,-3-4 0 15,-2 2 3 1,0-5 4-16,-2 1-9 0,-1-3 4 16,0-2-4-16,-3-2 4 15,0 0-2-15,0 0 1 16,0 0-2-16,0 0 5 16,0 0-5-16,0 0 1 15,0 0-2-15,0 0 2 16,0 2-60-16,0-1-96 15,-21 1-67-15</inkml:trace>
  <inkml:trace contextRef="#ctx0" brushRef="#br0" timeOffset="87982.48">3002 4707 6 0,'0'0'93'16,"0"0"-25"-16,0 0-19 16,0 0-7-16,0 0 1 15,0 0 0-15,0 0-18 16,0 0 13-16,0 0-29 15,0 0 2-15,0 0 14 16,0 0-18-16,0 0-7 16,0 0 4-16,0 0 0 15,0 0-4-15,0 0 1 16,0 0-1-16,0 0 4 16,0 0-4-16,0 0-2 15,0 0 2-15,0 0 3 0,0 0-3 16,-5 0 1-16,0 0-5 15,1 0 1-15,-4 0-15 16,0 0-5-16,2 0-25 16,-8 0-45-16,-4 0-51 15</inkml:trace>
  <inkml:trace contextRef="#ctx0" brushRef="#br0" timeOffset="-160609.47">3498 2704 92 0,'0'0'44'16,"0"0"-5"-16,0 0 3 15,0 0-14-15,0 0 0 16,0 0 5-16,122-3 4 0,-102-2-16 16,-5 0 7-16,-2 1-6 15,-6-1-7-15,-7 0-11 16,0 3 0-16,0-2-4 16,-17 3-3-16,-16-1-18 15,-12 2 4-15,-7 0 9 16,-3 5-24-16,4 4 31 15,9 3 2-15,9-2 3 16,14-1-4-16,13 1-15 16,6 2-17-16,3-1-27 15,33 0 27-15,13 1-4 16,15 0 12-16,9 3-16 16,5-2-7-16,-3 0 33 0,-14 0 10 15,-15-4 4-15,-24 2 3 16,-19-7 0-16,-3 3 1 15,0-2 35-15,-31 1 19 16,-12 0-9-16,-2-1-6 16,-6-2-28-16,1 0-11 15,2 0-4-15,7-3-27 16,7 0-36-16,15 0-46 16</inkml:trace>
  <inkml:trace contextRef="#ctx0" brushRef="#br0" timeOffset="-160227.2">4014 2697 175 0,'0'0'17'16,"0"0"10"-16,0 0 29 15,-148 5-22-15,114 3-26 16,3 1-5-16,5 1 8 15,6-1-15-15,9-1 4 16,8 1-6-16,3-1-7 16,0 0-6-16,17 2 10 15,14 0-17-15,12-1 3 16,10 1 5-16,6 0-1 16,-4-3 11-16,-3 1 6 0,-14-1 4 15,-13-3 5-15,-13-1 20 16,-12 1-21-16,0-1-3 15,0 0 7-15,-24 6 40 16,-16-2-21-16,-6 1 0 16,-7-2-21-16,5 2-8 15,4-5-15-15,8 2-63 16,12-5-35-16</inkml:trace>
  <inkml:trace contextRef="#ctx0" brushRef="#br0" timeOffset="-159694.17">4259 2757 131 0,'0'0'22'0,"0"0"10"16,0 0 15-16,0 0-4 15,26 46-22-15,-21-34-9 16,1-2 3-16,-6-3-14 16,0-3 6-16,0-2-5 15,0-1-2-15,0-1 7 16,0 0 12-16,-6-1 26 0,-4-7-10 16,2-6-27-1,8 0-2-15,0-2-5 0,0 4-1 16,0 0 4-16,15 5-4 15,-1 2 1-15,3 5-10 16,2 0 9-16,4 0 0 16,7 0-1-16,3 5 4 15,8 7-6-15,3 0 3 16,5 2 0-16,-4-2 4 16,-11-4-4-16,-10-1-12 15,-10-2 5-15,-9-5 6 16,-5 0 2-16,0 0 53 15,0 0 12-15,0-6 10 16,0-8-53-16,-1-3-19 16,-9-4-3-16,-1 0 11 0,3-2-10 15,-5 1-2 1,4-2-5-16,-4-2-3 0,1 4-31 16,1 3-11-16,-2 8-46 15,1 5 22-15,-1 6-94 16</inkml:trace>
  <inkml:trace contextRef="#ctx0" brushRef="#br0" timeOffset="-162745.93">3758 3109 176 0,'0'0'54'0,"0"0"-34"0,0 0 23 16,0 0-11-16,0 0-8 15,0 0-1-15,0 0-11 16,0 0-2-16,16 0 22 16,-15 0-8-16,4 7-11 15,0 5 25-15,6 8-20 16,-6 5 3-16,2 9-13 16,0 5-5-16,3 1 7 15,-3-1-10-15,2 3 0 16,-6-6-1-16,-3-2-5 15,0-3-28-15,0-6 19 0,0-1-10 16,0-4-2 0,-3-2-18-16,0-3 1 0,0-3-19 15,0-2-77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3:51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19958 9249 214 0,'0'0'30'16,"0"0"8"-16,0 0 55 0,0 0-35 16,0 0-38-1,0 0 0-15,25 6-18 0,-13 14 12 16,2 8 12-16,2 5-7 16,-7 3-7-16,6 3-5 15,-2-5-7-15,2 2 0 16,-4-5-5-16,-4-6-17 15,-1-6-11-15,-6-7-7 16,0-4-9-16,0-8 8 16,0 0 5-16,0-3 13 15,-18-14-1-15,-3-6 4 16,2-4 5-16,4-5 15 16,9-3 32-16,6-10-20 15,0-2-6-15,0 2 1 0,17 6 23 16,2 13 15-16,2 7 5 15,-5 9-24-15,-2 3 0 16,3 4 1-16,4-1-27 16,4 4 2-16,5 0-2 15,2 0 8-15,2 5-4 16,-4 4 0-16,-2 6-3 16,-10 2 3-16,-14 1-2 15,-4 3 2-15,0-3-4 16,-25 1 0-16,-9-2 0 15,-8-1 0-15,3-4-3 16,-1-3-27-16,6-2-22 0,8-4-77 16,10-3-58-1</inkml:trace>
  <inkml:trace contextRef="#ctx0" brushRef="#br0" timeOffset="1018.09">20450 9310 200 0,'0'0'36'16,"0"0"2"-16,40 46 32 15,-33-24-37-15,-5-1-10 16,-2-2-13-16,0-4 3 16,-2-3-8-16,-15-1-4 0,2-5 9 15,-10-1-2 1,8-3-8-16,-3-2 0 0,7 0 2 15,7-4 19-15,6-8 12 16,0-3-33-16,12-4-3 16,31-3-39-16,15-2-3 15,11 4-48-15,4 3-21 16,3 8 43-16,-8 6 27 16,-10 3 44-16,-16 0 0 15,-17 0 26-15,-12 5-2 16,-13 5 1-16,0 1 20 15,0 3 18-15,-21 0 10 16,1 2-39-16,6-2-1 16,1-2-15-16,5-1-8 15,8 0-6-15,0-1 0 0,8-2 0 16,27-1-4 0,13-2 1-16,8-2-3 0,3-3-3 15,-1 0-36-15,-14-6-48 16,-9-5 48-16,-14-7 41 15,-13-2 5-15,-8-1 36 16,-4 3-6-16,-26 1 26 16,-7 6-43-16,-9 5 7 15,-3 3-24-15,0 3 14 16,9 0-6-16,10 0 0 16,13 5-9-16,13-1-3 15,4-1-14-15,0 5 0 0,21-3-20 16,31 1 32-1,13 0-44-15,-1-5-33 0,4-1 6 16,-10 0 11-16,-4 1 40 16,-12 1 10-16,-8 2 15 15,-6 4 2-15,-6 0 11 16,-1 3 51-16,-4 4-15 16,2 6 11-16,-1 1-16 15,-6 5 1-15,-5 0-36 16,-7 1-6-16,0-1 9 15,0-6-12-15,-19-3-2 16,-15-6 1-16,-4-6-7 0,-2-3 8 16,1-3 0-16,1 0 5 15,8-8 9-15,12-5-11 16,8-2 7-16,10-2-10 16,0-2 0-16,16-1-5 15,21 2-2-15,6 3-1 16,2 0-2-16,3 1 5 15,0 1 10-15,7 2-4 16,-3-2 3-16,-3-1-2 16,-4-4-2-16,-9 4 24 15,-12-2-18-15,-8 4-1 16,-12 3 4-16,-4 5-1 16,0 3 4-16,0 1 0 15,-24 0-9-15,-5 0 2 16,-4 6 18-16,-2 6-18 0,15-2-3 15,2 1-2-15,13 2 0 16,5-1-7-16,0 2-28 16,39 0-14-16,22-1-31 15,15-4-61-15,9-3-65 16</inkml:trace>
  <inkml:trace contextRef="#ctx0" brushRef="#br0" timeOffset="1459.48">22259 9409 299 0,'0'0'57'0,"0"0"-54"0,0 0-2 16,0 0 26-1,0 0-4-15,0 0-14 0,-138 22-9 16,130-11 8-16,8 0-8 16,0 3-11-16,0 0 11 15,21 0 0-15,8 0-7 16,9-3-8-16,2-3-24 15,-5-4 20-15,-5-4-9 16,-2 0 28-16,-6-3 10 16,2-8 3-16,-3-6 12 15,-4-5-3-15,3-5-2 16,7-11-4-16,0-3-6 16,3-3 0-16,0 1-10 15,-5 11 5-15,-13 8-4 0,-3 9 11 16,-9 10 32-16,0 3-13 15,0 2-24-15,0 0-7 16,-9 10-6-16,-8 7 6 16,1 9 11-16,-5 3-10 15,3 10 0-15,6 2 3 16,1 5 3-16,9-2-1 16,2-6-12-16,0-5 12 15,6-5-8-15,6-6 4 16,-5-8-4-16,-1-5-36 15,0-6-52-15,-3-3-156 16</inkml:trace>
  <inkml:trace contextRef="#ctx0" brushRef="#br0" timeOffset="1633.1">22254 9365 389 0,'0'0'2'0,"0"0"-2"16,156-4 0-16,-80 4 0 15,7-1-25-15,-3-3-206 16</inkml:trace>
  <inkml:trace contextRef="#ctx0" brushRef="#br0" timeOffset="-183752.44">20617 10014 107 0,'0'0'85'0,"0"0"-73"16,0 0-9-16,0 0 35 0,0 0 19 15,22 61-1-15,-8-35-37 16,-6 3 2-16,-4 2 1 16,-4 1-8-16,0 2-5 15,0 0-4-15,-4-3 5 16,-12-1-10-16,-6-5-2 15,-2-3-6-15,2-7-6 16,-1-1-10-16,4-4-21 16,-2-3-21-16,-3-2-82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25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9794 8249 44 0,'0'0'9'16,"0"0"26"-16,0 0 25 16,0 0-4-16,0 0-13 15,0 0-17-15,-3 0-14 16,3 0 3-16,0 0 6 16,0 0-19-16,0 0-1 0,0 4-1 15,0 3 25-15,7 0-9 16,7 3 7-16,4-1-9 15,1 5-14-15,5-1 13 16,2 1-12-16,3-2 4 16,-2 2-5-16,3 1 6 15,4 0-6-15,-3 0 3 16,5 1 12-16,-3 0-11 16,1 1 2-16,1-2 2 15,-3 2 2-15,5-1-10 16,-6 0-1-16,0-3 1 15,-1 1 10-15,-3 2-10 16,1 0 0-16,-3-1 3 0,-4 3-3 16,0-1 1-1,3-2-1-15,2-1 10 0,0 0-10 16,-2-1 3-16,-4-3-3 16,1 0 14-16,1-1-7 15,-1 1-1-15,0 1 7 16,1 1-13-16,2 0 2 15,0-1 1-15,-2 2-2 16,2 0 2-16,-3-1 0 16,-6 0 1-16,5-2 3 15,-3 0-2-15,1-1 0 16,-3-1-2-16,-2 1-2 0,-1-3 8 16,0 0-7-1,-4 0 1-15,2 0-3 0,-1-1 6 16,-2 0-6-16,-4-2-8 15,2 0 8-15,-4 0 6 16,2-2-6-16,-3-1-5 16,0 2 5-16,2-2 1 15,-2 0 3-15,0 3-4 16,0-3 2-16,0 0-2 16,0 0 0-16,0 0 0 15,0 0-1-15,0 0-12 16,0 0 13-16,0 0-3 15,0 0 0-15,0 0 2 0,0 2 0 16,0-2 2 0,0 2-2-16,0 1 0 0,0-1 1 15,0 2 2-15,-2 0-2 16,-6 3 5-16,-3 0-4 16,-2 3 6-16,-4 0-5 15,1 2 9-15,-2 0-10 16,1 0-1-16,-3 1 0 15,2 0 4-15,-3-1-3 16,-3 0-1-16,2 3 2 16,-3-3-2-16,-3 0-1 15,-3 2 1-15,4-3 2 0,4 3 5 16,1 0-4 0,0 0-3-16,-5 1-3 0,3-2 3 15,2 0 5-15,5-2-5 16,0 1 0-16,3-2 2 15,1 2-2-15,4-3 4 16,0 2-3-16,0 0 0 16,-2 2 3-16,2 1-4 15,-1-4 0-15,3 1 0 16,2 1 0-16,-3 1 1 16,-3-3 0-16,6 1 4 15,-5-3 0-15,8-1 0 16,1 1-5-16,-2-2 16 0,-2 2-11 15,4-3-3 1,-2 2 6-16,-2-2-8 0,2 1-1 16,2-1 1-16,-2 1 11 15,-2-2-7-15,5 0 21 16,-3 1-23-16,-3-1 8 16,5 4-10-16,-5-2 5 15,2 1 3-15,-1-2-7 16,2 2 4-16,-2-2-4 15,4-2-1-15,1-1 12 16,0 1-10-16,0-2 3 16,0 0 1-16,0 1 1 15,0-1 1-15,-5 1-7 16,5-2-1-16,-2 2 9 0,2-2-1 16,0 0 9-16,0 0 0 15,0 3-1-15,0-3 6 16,0 0-9-16,0 0 6 15,0 0-8-15,0 0 1 16,0 0 2-16,0 0 6 16,0 0 2-16,0 0 5 15,0 0-5-15,0 0-3 16,0 0-2-16,-2 0-1 16,2 0-14-16,0 0 1 15,0 0-2-15,0 0 1 0,0 0 4 16,0 0-6-1,0 0 0-15,0 0 4 0,0 0-1 16,0 0-1-16,0 0-1 16,0 0-1-16,-3 0 0 15,3 0 2-15,0 0-1 16,0 0-1-16,0 0-4 16,0 0 4-16,0 0 0 15,0 0 2-15,0 0 5 16,0 0-7-16,0 0-2 15,0 0 2-15,0 0 1 16,0 0-1-16,0 0-7 16,0 0 5-16,0 0-11 15,0 0 8-15,0 0 4 0,0 0 1 16,0 0-2-16,0 0 0 16,0 0-3-16,0 0 4 15,0 0-5-15,0 0 3 16,0 0-1-16,0 0 2 15,0 0-6-15,0 0-10 16,0 0-5-16,0 0-29 16,0 0-24-16,0-3-43 15,0-2-137-15</inkml:trace>
  <inkml:trace contextRef="#ctx0" brushRef="#br0" timeOffset="2858.77">10361 9618 28 0,'0'0'25'16,"0"0"2"-16,0 0 10 15,0 0-16-15,0 0 20 0,0 0-23 16,0 0 11-16,0 0-19 16,-11-8-8-16,10 8 2 15,1 0 14-15,-3 0-10 16,3 0-6-16,0 0 8 16,0 0 4-16,0 0 3 15,0 0 0-15,0 0-2 16,0 0 4-16,0 0-7 15,0 0-7-15,0 0 5 16,0 0-2-16,0 0 3 16,0 0-3-16,0 0-3 15,0 0-4-15,0 0-1 0,0 0-2 16,0 0 1-16,0 0 2 16,0 0 2-16,0 0-3 15,0 4 1-15,0-1 2 16,0 1 5-16,3-1-6 15,3 0 6-15,-2 2-4 16,1-1 1-16,2 0 0 16,-2-1-2-16,-2 2-2 15,-3-4 3-15,0 1-3 16,0-2 1-16,0 0-2 16,0 0 2-16,3 0-4 15,-1 0 4-15,1 0-8 16,-1 0-8-16,-2 0 8 15,2 0-42-15,4 0-12 16,1 0-9-16,1-8-45 0,0 0-2 16</inkml:trace>
  <inkml:trace contextRef="#ctx0" brushRef="#br0" timeOffset="5074.39">10426 9605 34 0,'0'0'33'0,"0"0"-11"16,0 0-4-16,0 0-2 16,0 0-14-16,0 0 2 0,0 0 3 15,0 0-5-15,0 0 10 16,0 0-11-16,0 0 16 16,0 0-7-16,0 0 6 15,0 0-11-15,0 0 3 16,0 0-7-16,0 0 2 15,0 0-2-15,0 0 0 16,0 0 0-16,0 0-1 16,0 2 4-16,0-2 1 15,-1 3-2-15,-3 1-3 16,-3 0 6-16,5 2 5 16,-3-1-6-16,5 2 3 15,0-2-6-15,0 3 16 16,0 0-12-16,0 3 8 15,0 0-6-15,5-1-3 0,3 0 4 16,1 3 7-16,3 1 1 16,-2 0-11-16,6-2-6 15,-3-1 0-15,-5 2 0 16,-1-3 6-16,-5 3-5 16,2-4 3-16,-4 2 2 15,4 0 4-15,-1-2-2 16,-3 1-3-16,2-1 1 15,2-1 8-15,-1 0-4 16,1-4-2-16,0 4-3 16,-3-2 2-16,1-1-5 15,8 1-2-15,-6-2 4 0,1 0 1 16,-1 4-3-16,3-3 5 16,-6 2-6-16,1 1-1 15,-2 0 4-15,0 1 4 16,0-1-8-16,0 0 0 15,7 0 3-15,-4-3 12 16,1 2-8-16,-2-2-6 16,1 1 4-16,0 2-3 15,-3-2-2-15,2 0 2 16,1 2 8-16,-3-3-9 16,1 2 2-16,6 0 6 15,-2 0-8-15,-1 0 1 16,3 1 1-16,-2-1-3 15,-1 1 2-15,-4 0 4 0,5-2-6 16,-5 3 0-16,2-1 0 16,4 0 0-1,-6-2-1-15,0 4 1 0,0-3 8 16,0 1-1-16,0-1-5 16,0 0-2-16,0-2-6 15,0 1 5-15,0-2 0 16,0 0 2-16,0-1 4 15,0 0-5-15,0 0 2 16,0-1-2-16,-3 0 2 16,3 1 0-16,0-2-2 15,0 2 1-15,0 0 2 16,0 2 3-16,0 1-5 0,0 2 4 16,0-3 1-1,0 1 4-15,0 0-7 0,0-1 0 16,0 1 1-16,0-1 2 15,0 2 3-15,3 1-8 16,-2-3 1-16,2 2-2 16,-3 0 5-16,0 1-5 15,0-4 0-15,2 4 5 16,-2-2-2-16,0 0 1 16,2 3 3-16,2-2-7 15,-3 1 0-15,2-5-7 16,-1 5 14-16,-2-5-13 15,3 4 12-15,-3-3-5 16,5 0 1-16,-5-2-4 0,2 3-2 16,1-2 4-16,-3 1 4 15,3 1-4-15,0-3 0 16,-2 3-1-16,3-2 1 16,-4 2 2-16,1 0-2 15,-1 4 2-15,3-2 1 16,-3 1-1-16,0-2-2 15,5 0 2-15,-1-1-2 16,-3 3 0-16,5-2 0 16,-4 2 2-16,2-1 11 15,-1 2-13-15,2-1 3 0,-5 1 0 16,2-3 1 0,-2 4 1-16,0-3-3 0,0 2 1 15,7-1-3-15,-7 1 10 16,0-2-10-16,0-2 2 15,0 0 2-15,3 0-4 16,-3-1 3-16,1 2-3 16,4 0 1-16,-2 0-1 15,0-1 4-15,-3 2 2 16,1-2-6-16,2 0-3 16,-3 1 3-16,2 2 1 15,-2 1 1-15,0-1-2 16,2-2 0-16,2 0 0 0,-4 3 0 15,0-2 0-15,0 1 0 16,0-1 1-16,0 3 11 16,0-2-12-16,0 1-1 15,0-1 1-15,0 0 0 16,0-1 0-16,0-1 0 16,0 3 1-16,0 0-1 15,0-1-1-15,0 1-1 16,0-1 4-16,0-1-1 15,0 1-1-15,0-1 0 16,0 3 0-16,0-3 0 16,0 0 0-16,0 3-5 15,0-6 4-15,0 1 2 16,0 0 1-16,2-4 0 0,1 3-2 16,-1-1-12-16,1 1 12 15,0 0 9-15,-3 2-9 16,1 0 4-16,3-1-16 15,-4 3 19-15,4-3-7 16,-4 0 0-16,3 0 1 16,-3 0-1-16,0-1 0 15,0-2-3-15,0 1 3 16,0-2 2-16,0 3-1 16,0-1-1-16,1-3 0 15,-1 3 0-15,4 1 0 16,1 2 3-16,-5-2-5 15,2 1 2-15,1 0 0 0,-3-1 0 16,3 2 0-16,-2-3 3 16,-1 0-4-16,0 0 2 15,0 1-1-15,2-1 0 16,2 0 1-16,-4 0-3 16,2 1 2-16,-2 0 0 15,0-1 0-15,0 1 1 16,0 0-1-16,0-1 1 15,3 1-1-15,-2 0 0 16,2-1 0-16,-3 0 0 16,0 0 1-16,0-2 1 15,0 2-2-15,5-1-2 16,-5-1 1-16,0 3 1 16,1-1 2-16,-1 0-2 0,2 1 0 15,1 0 1-15,-3 1-3 16,3 0 4-16,-3-3-1 15,0 1-1-15,4 2 0 16,-1 0-1-16,-1-1 6 16,-2-1-10-16,0-1 4 15,3 0 1-15,-3-2 0 16,0 0 2-16,0 0-5 16,0 0-5-16,3 0-15 15,2 0-20-15,3-11-38 16,-4-7-48-16,-2-3-206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13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9768 7967 22 0,'0'0'42'16,"0"0"-3"-16,0 0-7 0,0 0 0 16,0 0-21-16,0 0-5 15,0 0 9-15,-1 3-2 16,-6-1 11-16,2 3-12 16,-8 0 9-16,5-1 10 15,-4 2-14-15,-4 2-1 16,2 1 4-16,-2 2-16 15,0 0 18-15,-2 0-13 16,-1 1-9-16,0 1 2 16,-4 2 8-16,-4 1 3 0,-1 4-11 15,-2 1 10 1,-3 1-4-16,0 4-2 16,0 0 0-16,-4 1-6 0,-7 0 3 15,0 5 0-15,-4-3-3 16,2-1 5-16,-6 4-5 15,8-3 1-15,1 1 1 16,3-2-2-16,1-3 0 16,4 3 11-16,-1 0-11 15,-5 1 0-15,-2 1 1 16,2-1 8-16,0 3-9 16,3-3-1-16,-3-1 1 15,1-1 4-15,-1 0-3 16,0-3 1-16,0 4 4 15,4-1 8-15,6-2-4 16,-2 1 11-16,-1-1-11 16,4-1-3-16,3-1 11 0,-3-1-16 15,0 1 18-15,0-1 2 16,-1-3-13-16,5-2 6 16,4-2-11-16,6-4 0 15,10-1-1-15,0-7-6 16,6 0 2-16,0-2-11 15,0-1-43-15,19 0-72 16,19-7-85-16</inkml:trace>
  <inkml:trace contextRef="#ctx0" brushRef="#br0" timeOffset="966.46">9798 7939 79 0,'0'0'27'0,"0"0"-2"16,0 0 23-16,0 0-7 15,0 0-13-15,0 0 1 0,-16-3-6 16,16 3-4-1,-3 0-15-15,3 0 18 0,0 0-18 16,0 1-4-16,0 5 0 16,0 4 4-16,0 2 6 15,7 4-5-15,16 1 15 16,7 0-10-16,5 0-1 16,9 5-6-16,3 2 9 15,13 0-11-15,5 5 10 16,5 1-6-16,4 2-5 15,4-1 0-15,7 2 0 16,1-1 1-16,3 1 2 16,1 1 1-16,-1 3-4 15,-9-2-10-15,-8 2 2 16,-6-3-1-16,-11 0 2 0,3-2 7 16,-3 2 0-1,0-1 0-15,-3 3 0 0,-4-2-3 16,-5-3 3-16,-10-3-8 15,-6-4 8-15,-4 0 1 16,-3-5 11-16,1 0-3 16,-4-2 13-16,2-4-13 15,-2-1 5-15,-4-3-4 16,1-1 0-16,-7-1-10 16,-2-5-3-16,-2 1-7 15,-3-2-26-15,0-1-59 16,-8 0-166-16</inkml:trace>
  <inkml:trace contextRef="#ctx0" brushRef="#br0" timeOffset="2936.13">8082 9135 141 0,'0'0'38'0,"0"0"3"15,0 0 27-15,0 0-14 16,0 0-30-16,0 0-7 16,-2 0 1-16,13 2-4 15,2 1 27-15,11 4-9 16,6 0-15-16,4 1-3 15,5 1-5-15,1 1 2 16,1 0-8-16,9 2 4 16,1 0-4-16,3 0-2 0,8 1-1 15,3-2 1 1,4 2 6-16,0-1-6 0,1 2-1 16,-1-1-7-16,-1 1 7 15,-8 0-15-15,3 1 13 16,-4 0-15-16,-1 1 16 15,4-1 1-15,-3 1-1 16,-2-2-5-16,-1 0 6 16,-3-2 0-16,2 0 3 15,-4 0-1-15,-5 0-1 16,-3-1-2-16,1 2-1 16,-7-3-2-16,-2 3 6 15,-3-4-4-15,-4 0 3 16,-1-1-1-16,-2 0 5 15,-2 1 12-15,2 1-13 0,-2-1 5 16,2-2 5 0,-4 0-10-16,-7-2 6 0,-1 0-1 15,-1-1 1-15,-1-1 3 16,-2-1-3-16,1 1 7 16,1 2-2-16,1-3-5 15,0 2-4-15,-2-3-3 16,-2 1-1-16,-3 1 2 15,-1-3 0-15,-4 2 3 16,2-1-5-16,-2-1 3 16,0 0 4-16,5 0-2 15,-5 0-6-15,0 0 10 0,0 0-8 16,0 0 3-16,0 0 1 16,0 0-7-16,2 0 5 15,2 0-5-15,4 0 4 16,0 0-1-16,2 0 1 15,2-3-3-15,0 0 0 16,1-3 0-16,-1 3 4 16,1-4-5-16,-1 1 3 15,2 0-3-15,-2-2 9 16,2 2-7-16,5-2-2 16,1 2-15-16,0 0 15 15,1-2-3-15,0 0 10 16,0 0-7-16,8 0 0 15,0-1-3-15,-4 0 3 16,1 0 4-16,4 2 0 0,7-2-4 16,-4-2 0-16,1 2 0 15,-7-3-1-15,-1 3-9 16,-3-1 10-16,-3-1 0 16,0 0 0-16,-1 0 3 15,7 0-9-15,-3-1 6 16,3-1 0-16,-1 0 2 15,1 0-2-15,-1 0 3 16,-1 0-6-16,-8 1 3 16,1 1-10-16,-5 2 9 15,1 0 1-15,-1-1 0 16,0 2 1-16,3-3 5 16,1 2-4-16,5-2-2 0,4-1 0 15,4 0 2-15,-2-1-2 16,4 4 0-16,-7-1 0 15,-5 3 1-15,2 0-1 16,-4-1 0-16,-1 2 2 16,-4 0-2-16,1 0 3 15,-2 1-1-15,3-1-2 16,6-2-2-16,2 0 2 16,8 0 0-16,2-1 0 15,-6 1-1-15,-2-3 0 16,-7 5 0-16,0-3 1 15,-1 1-14-15,-6-1 10 0,2 2 4 16,-3 1 0 0,0 2 4-16,1-1-2 0,-1-1-1 15,0 2-2-15,0-2-7 16,2 1-21-16,-6 1-24 16,3 0-56-16,-8 0-96 15</inkml:trace>
  <inkml:trace contextRef="#ctx0" brushRef="#br0" timeOffset="6691.22">9702 8238 26 0,'0'0'44'16,"0"0"-11"-16,0 0-2 15,0 0 8-15,0 0-17 16,0 0 20-16,-147 28-6 16,126-20-2-16,-5 4-21 15,-4 1 7-15,0 1-4 16,-5 1 4-16,-3 2-7 15,-2 2-5-15,1-2-7 16,-4 2 17-16,2-2-15 16,7-1-3-16,-2-1 4 15,3 2-1-15,3-3 3 16,-4 2 3-16,3 0-3 0,-2 1-5 16,-4 0-1-16,1 0 0 15,2 2-1-15,-1-2 4 16,1 0-6-16,1 0 6 15,-1 0-4-15,0-3 1 16,2-1 0-16,0 1 0 16,2-1 0-16,0 0-4 15,5-2 4-15,4 0 0 16,4 0 2-16,2 0-1 16,6 0-1-16,0 0 2 15,2-1 4-15,-2 3-1 16,0 0-4-16,0 0 6 15,3-1-1-15,0 0 2 16,-1-1-8-16,1-3 3 16,0 2 5-16,1-1-6 0,0-1-4 15,-1-3 4-15,4 2-2 16,2-3 0-16,0 1-21 16,0-2-77-16,0 0-62 15,0-3-32-15</inkml:trace>
  <inkml:trace contextRef="#ctx0" brushRef="#br0" timeOffset="9199.21">9768 8187 18 0,'0'0'10'0,"0"0"15"16,0 0-11-16,0 0 10 16,0 0 2-16,0 0-1 15,-4 0 5-15,-3 0 2 16,-1 0 9-16,-5 6-6 16,-1 0-17-16,0 5-2 15,3-2-9-15,-2 3-1 16,2 0 1-16,-2-2-1 15,-1 3-1-15,-2-2 6 16,0 1-11-16,-1 0 9 16,1 0 0-16,-1-3-5 15,-4 2-3-15,1 0 7 16,1 0-3-16,-1-1 0 16,2 1-5-16,0-1 0 15,3-1 0-15,3 2 4 0,-2-3-2 16,4 0 1-16,-3-2 1 15,-1 2-1-15,-2 0-6 16,-1 1 6-16,1-3-6 16,-2 0 7-16,-1 1-3 15,5-1-1-15,-2 1 8 16,3-2-17-16,-2 2 12 16,5-1-3-16,2-2 0 15,-4 3 2-15,2-3 5 16,3 2-6-16,-2-2-1 15,-2 4 1-15,2-4-1 0,-5 6 0 16,4-3 1-16,0 1-1 16,3 1 0-16,2-2 0 15,0 0 4-15,0 1-3 16,1 0-1-16,-2 1 2 16,1-2 9-16,0 2-11 15,-3-2 5-15,-2 1-5 16,-1 2 11-16,2 0-9 15,5-1-1-15,-4 0-1 16,-1-1 3-16,5 3 1 16,-4-5-4-16,7 3 1 15,-7-1-1-15,4-3 6 16,-3 4-4-16,1-4 2 16,-2 2 1-16,-1 0-3 0,0 1 0 15,2 1 6-15,-4-1-8 16,1 1 0-16,2 1-1 15,1-2 1-15,1 2 1 16,-6-1-1-16,5-1 2 16,-2 0 5-16,-2 3 1 15,-1 0 3-15,0-3-11 16,-1 2 0-16,-2 0 4 16,5-1-4-16,-2-2 0 15,-2 1 0-15,2-3 5 16,2 3-5-16,-3-4 0 15,-1 1 0-15,6 2 6 16,-6-2-6-16,4-3 0 0,6 3-1 16,-6-3 10-16,7 1-16 15,0 2 15-15,3-4-16 16,0 2 6-16,0-2-2 16,0 1-6-16,0 0 10 15,0-2 9-15,0 3-8 16,0 0 6-16,16 2 8 15,4 0-13-15,2 1 8 16,9 2 4-16,-4-2-13 16,3 1 11-16,3-2-4 15,-5 0 3-15,2 0-8 16,-6 1-3-16,1 0 5 0,-2-1 0 16,-1 2-3-1,-1-2-2-15,-2 2 1 0,2-1 12 16,3-2-13-16,1 3 9 15,2-2-3-15,1 0-1 16,2 2 3-16,-6 0-4 16,2-2-4-16,-1 1 0 15,-3 1-1-15,3-1 2 16,3 2 5-16,0-1-6 16,-3 1 0-16,1 0 0 15,-4-2-1-15,-2 1-2 16,0 0 3-16,-5-1 0 15,2 1-3-15,-2-2 6 0,2 0-3 16,4 2 5-16,-3-1 3 16,5 2-8-16,-2-3 4 15,2 1-4-15,2 0 0 16,3-1 0-16,0 2 2 16,2 0-2-16,-5 0 1 15,5 0 1-15,0 1 3 16,2 2-5-16,1 0 1 15,2-1-1-15,2 3 0 16,-1 1 0-16,3-1 0 16,2 0-2-16,5 2 2 15,-4-2 0-15,4 0 6 0,5 0-3 16,-5 1-3-16,4-2 0 16,0-1 2-16,-2-2-1 15,3 1 2-15,-8-2 4 16,0 1-1-16,-9-3 4 15,-5 0-2-15,-10-3-6 16,-8 1 8-16,-4-1 7 16,-5-2 2-16,-2 0-1 15,0 0-9-15,0 0-2 16,0 0-3-16,0 0-4 16,0 0-15-16,-20 0-41 15,-20-10-50-15,-18-9-170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19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8919 9028 160 0,'0'0'31'0,"0"0"-12"16,0 0 37-16,0 0-1 16,0 0-13-16,0 0 5 15,58 32-22-15,-50-29 8 16,6-1-25-16,-8 1 22 16,3-3 0-16,-2 0-11 15,4 0 15-15,1-8 14 16,3-6-15-16,0-4-33 0,-3-6 10 15,-2-4-4 1,-2-4-6-16,-3-6-11 16,-5 1-5-16,0 3-4 0,0 6 20 15,0 6-8-15,-5 7 1 16,-5 6 7-16,6 5-9 16,-2 4 9-16,4 0-4 15,-2 0-8-15,-8 3 5 16,0 11 7-16,-1 6 3 15,1 10-1-15,3 3 2 16,3 4 3-16,3 2-7 16,3 1 9-16,0-5-9 15,0-4-3-15,0-5-12 16,0-6 1-16,0-6 2 0,0-4 0 16,0-6 4-16,0-3 3 15,0-1 5-15,0 0 4 16,0 0-2-16,9-3-2 15,10-9-8-15,7-2-4 16,3-1 6-16,1 3-3 16,0 3-7-16,-6 3 14 15,-12 6-5-15,6 0 7 16,-10 0 1-16,2 3 2 16,-2 4-3-16,-1 3-4 15,-2 2 4-15,2-2 5 16,3 1 3-16,2-1-8 15,4-3 4-15,1-3-4 0,2-2-10 16,4-2-2-16,2 0 2 16,3-2 7-16,4-9-1 15,-1-2 8-15,0-2-1 16,-5-1 1-16,-7 3 5 16,-10 3-5-16,-5 7 3 15,-4 1 17-15,0 2-24 16,0 0-20-16,0 0 7 15,-7 2 10-15,-7 7 3 16,1 2 3-16,9-2 5 16,4 2-1-16,0-2-2 15,6-1-6-15,22-2 1 16,6-6-22-16,4 0 22 0,-1 0 7 16,-8 0 1-16,-7-10 0 15,-9-4 6-15,-7-2 17 16,-6-1 2-16,0 0-28 15,-3 0 11-15,-19 2-13 16,-7 3-3-16,-5 5-17 16,-7 6 5-16,0 1 8 15,7 0-19-15,1 8 7 16,11 4-10-16,11-1 9 16,8 0-28-16,3-1-4 15,14-1 30-15,27-1-18 16,15-1-13-16,10-3-16 15,6-4 50-15,7 0 16 16,-3-4 22-16,-6-6-6 0,-16-1-7 16,-17-2 26-16,-11 0-3 15,-16 1 43-15,-6 0-16 16,-4 0-20-16,0 5-30 16,-9 0 21-16,-11 5-30 15,-4 1-5-15,2 1 3 16,3 0 0-16,3 0 4 15,7 0-2-15,9 4 3 16,0 4-3-16,0 0-15 16,26 4-18-16,12-1-2 15,11 1-7-15,5 1 22 16,2-2-11-16,-3 0 31 0,-14-4 10 16,-14 0 34-16,-12-2 2 15,-11-3-29-15,-2 3-17 16,-8 0 0-16,-30 0 3 15,-14 0 4-15,-15 0-7 16,-8-5-42-16,-9 0-120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53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5934 6885 125 0,'0'0'0'16,"0"0"0"-16,0 0 0 15,0 0 11-15,0 0 3 16,-157 7-2-16,96-2 0 16,-13 0-6-16,-17-1-4 15,-16-3 3-15,-10-1-5 16,-4 0 4-16,5-8 4 0,11-8 3 16,7-1 21-16,14-5 14 15,5-5-23-15,15-4 5 16,18-5-7-16,13-1-10 15,13-3-11-15,12-4 0 16,8-1-5-16,0 0 5 16,24 1-1-16,13 1 1 15,15 0-1-15,11 4 0 16,11-1 0-16,13 2-1 16,13 3-9-16,14 3 4 15,12 6 7-15,11 1 3 16,6 8-3-16,5 0 10 0,-3 5-10 15,-2 4-3-15,-6 4 2 16,-12 4-23-16,-4 0 11 16,-8 11 3-16,-7 5-1 15,2 9 0-15,-17 3 5 16,-11 5-2-16,-8 4 3 16,-21 8-1-16,-10 7-1 15,-16 4-1-15,-13 4 8 16,-12 0 0-16,0-4-3 15,-12-6 3-15,-17-5 0 16,-13-7-1-16,-9-3 1 16,-23-2 5-16,-19-5 6 15,-20-3-9-15,-17-4 19 16,-3-3 1-16,-1-3-14 16,17-4 10-16,15-3-6 0,26-2-12 15,19-3-38-15,25-3-102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3:59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10100 11335 45 0,'0'0'46'0,"0"0"-45"16,0 0 12-16,0 0-11 15,0 0 30-15,0 0-4 16,0 0-1-16,-52 33-10 16,52-30-4-16,0-1 4 15,0 0 5-15,0 2 1 0,8-2 10 16,22 2-14-16,14-3 14 15,16 1-10-15,17-2 7 16,14 0-14-16,22 0-14 16,30-3 11-16,26-2-2 15,20 0 21-15,13-2-23 16,4 0 3-16,7 0-11 16,0 0 7-16,-8-1-4 15,-13 4 0-15,-13 1-2 16,-27 3-2-16,-22-2-14 15,-27 2-12-15,-32 0 2 16,-17-2-8-16,-25-1 4 16,-13 0 18-16,-6 2-11 0,-10-2 20 15,0 0-24-15,0 3-84 16,-33 0-19-16</inkml:trace>
  <inkml:trace contextRef="#ctx0" brushRef="#br0" timeOffset="2377.83">12847 11272 131 0,'0'0'54'15,"0"0"-2"-15,0 0 5 16,0 0-33-16,0 0-3 16,0 0-15-16,72-9-1 15,-22 8 20-15,12 1-21 16,18 0 8-16,25 0 0 15,17 0 5-15,23 0 22 0,10 0-18 16,0 0-15 0,-8 3 6-16,-9 1-12 0,-13-1 0 15,-13 1 0-15,-15-1 0 16,-14-2-16-16,-8-1-1 16,-11 0 11-16,-11 0-18 15,-12 0 24-15,-11 0 0 16,-7 0-1-16,-4 2-4 15,-11-1 5-15,6 1-1 16,-2 0-14-16,3 3 3 16,4 1 12-16,-2 3-1 15,2 2 2-15,2 3 1 16,-3 5-2-16,-2 5 3 16,1 6 0-16,-5 4 14 15,-2 5-14-15,-6 4-2 0,1 4 6 16,-3 3 8-1,-2 5-12-15,0 2 4 0,0 0-4 16,0-3 4-16,4 1-3 16,1-1-4-16,-1-6 0 15,5 0 2-15,-8-1 6 16,-1-3-6-16,0-1-2 16,0-5 5-16,0-4-3 15,0-4-2-15,0-7-1 16,0-6 1-16,0-3 6 15,0-6-6-15,0-2-11 16,0-3 11-16,0-3-1 0,0 1 0 16,0-1 1-16,0 1 0 15,0-1-5-15,-14 0 5 16,-16 3 4-16,-15-2-1 16,-6 3 2-16,-14-1-1 15,-16-3-3-15,-14 2 13 16,-13-1-3-16,-8 2 1 15,-8 0 3-15,-7 2 9 16,-2 3-20-16,-1 1 19 16,14 3-9-16,7 1-8 15,10-2 0-15,9 0-6 16,5 0-66-16,-2-6-79 16</inkml:trace>
  <inkml:trace contextRef="#ctx0" brushRef="#br0" timeOffset="185543.83">9617 11151 4 0,'0'0'22'0,"0"0"-16"0,0 0 19 15,0 0-15-15,0 0 14 16,0 0-11-16,0 0 2 16,0 0 14-16,-3 0 20 15,3 0-8-15,0 0 3 16,-3 0-1-16,3 0-15 15,0 0 6-15,0 0-8 16,0 0-25-16,0 0 1 16,0 0-2-16,12 0 4 15,3 0 2-15,7-3-6 16,-4 1 0-16,6-1 3 16,1 2 4-16,5-1-7 15,-1 1-3-15,4-1 0 16,0 0 1-16,0 2-3 0,0-3 4 15,1 3-2-15,-1-1 0 16,1 1 3-16,0-4-2 16,1 4 2-16,1-1 0 15,-4 1 0-15,-2 0 0 16,-3 0-16-16,4 0 10 16,-4 0-7-16,0 0 12 15,4 0 1-15,-5 0 0 16,-2 0-10-16,1 0 10 15,-3 0 0-15,2 0-9 16,-4-1 9-16,-2 1 4 16,-5-2-4-16,0 2 0 0,1-1 2 15,8 0-1-15,-4 1-1 16,2 0 5-16,-3-2-2 16,-2 2-1-16,0-1-2 15,-3 1 0-15,3-1 2 16,0 1-2-16,4-2 0 15,-3 2 0-15,10 0 12 16,-4 0-11-16,1 0 0 16,4 0 7-16,-3 0-8 15,1 0 0-15,-1 0 9 16,4 0-5-16,0 0-1 16,-1-1-3-16,-2 1 1 15,3 0-1-15,0-2 2 16,2 0 3-16,0 2-2 15,3-3 3-15,1 3 2 0,3 0-4 16,0 0-2-16,1 0-2 16,-1 0 0-16,1 0 1 15,-4 0 1-15,4 0 0 16,-3 0-2-16,1 0 1 16,-1-2-1-16,2 2 8 15,1 0-7-15,2 0-1 16,0 0 1-16,1-1 5 15,0 1-1-15,-2-1 2 16,-2-1-7-16,-4 2 1 16,-3-1-1-16,-2 1 0 15,-2-2 1-15,-1 1 3 0,-4 0-4 16,0-2-2 0,0 3 2-16,-1 0 1 0,5-3 2 15,1 1-6-15,0 1 3 16,3-1 0-16,4 2 0 15,-3-1 2-15,1 0-1 16,-4-1-1-16,-2 2-2 16,-6-1 2-16,0-1 2 15,-4 0-2-15,0 2 0 16,3-2 0-16,0 1 0 16,7-1 0-16,5-1 0 15,3 3 5-15,4 0-5 16,9 0 0-16,0 0 1 0,8 0-1 15,-7 0 0-15,-4 0 0 16,-7 0 1-16,-2 0-1 16,-6 0 3-16,-3 0-2 15,-5-1-1-15,-2 1-6 16,1-2 6-16,5 1 4 16,3 1-1-16,-1-3 2 15,9 3-5-15,-2 0 0 16,0 0 1-16,5 0-1 15,0 0-2-15,3 0-2 16,-3 0 3-16,-1 0 1 16,-3 0-4-16,0 3-3 0,4-3 3 15,-6 0 4-15,3 1-3 16,1 1-1-16,6-1 2 16,1 1 2-16,-1-1-6 15,1 1 1-15,5-1 0 16,-1-1-6-16,-1 2 3 15,5-2 8-15,-3 2 0 16,-2-2-2-16,-2 0-1 16,-3 2 3-16,0-2-1 15,-1 0 0-15,0 0 2 16,1 0-2-16,-3 0 1 16,5 0 0-16,2 0 2 15,-2 0 4-15,5 0-6 0,-4 0-2 16,6 1 2-1,0-1 0-15,1 2 0 0,-1 0 2 16,3-2 1-16,-2 3 4 16,3-1-1-16,-5-2-6 15,-1 3 2-15,-3 0-2 16,-5-2 5-16,0 2-5 16,0-2 9-16,-2 1-7 15,-4-1-2-15,-6 0 0 16,-2 1-1-16,-12-2 1 15,-3 0 3-15,-6 3 0 16,-1-3 4-16,0 0 11 16,1 0 3-16,-2 0 3 0,3 0-9 15,-2 0-13-15,4 0 0 16,-2 0 7-16,4 0-7 16,-2 0-2-16,-2 0-6 15,5 0-21-15,-1 0-42 16,-6 0-84-16</inkml:trace>
  <inkml:trace contextRef="#ctx0" brushRef="#br0" timeOffset="189754.03">15410 11117 18 0,'0'0'39'0,"0"0"1"16,0 0 1-16,0 0-12 0,0 0 8 15,0 0-8-15,6 0 19 16,-6 0-10-16,0 0-24 16,0 0 12-16,0 0-22 15,0 0 9-15,0 0-12 16,0 4-1-16,3 7 14 15,-2 4-4-15,-1 3 2 16,4 2-8-16,-4 1 3 16,0 2 5-16,4-4-6 15,-4 2 8-15,0 2-11 16,0-4 1-16,0 2 18 16,0 1-19-16,0 0-3 15,0 2 7-15,0 4 4 16,0 0-3-16,0-1 3 15,0 1-8-15,0-2-3 0,0-3 6 16,0 1-8-16,-8 0 2 16,7 1 0-16,-8 1 3 15,3 0 6-15,1-1-2 16,1 1 1-16,-1-2-6 16,4-1-1-16,-5-1-2 15,2 1 2-15,-4-1-1 16,3 0 3-16,-3 0 1 15,3 0-4-15,1-2 0 16,-5 4 0-16,6-1 8 0,-4-1-8 16,3-1 2-1,1 1-2-15,0-4 0 0,-1 1 0 16,2 1 3-16,-2 1-3 16,4 0 0-16,0 2 1 15,-2-2-1-15,-2 2-1 16,2 1 1-16,-2-2-6 15,4 0 6-15,0-1 5 16,0-2-5-16,0 3 4 16,0 0-4-16,0-3 1 15,0 1 1-15,0 1 0 16,0-1 0-16,0-2-1 16,0 0 2-16,9 1 3 15,-6-2 6-15,3 2-11 16,-3 0 0-16,-2-1-2 0,2 1 2 15,0 0 5-15,1-2-6 16,3 0 0-16,0 0 1 16,2-3-1-16,-4 2 0 15,2-4 11-15,-3 4-9 16,-2-1-2-16,1 1-4 16,-3 1 4-16,0 0 3 15,0 0-2-15,0-2 5 16,3 2 0-16,2 0-6 15,-1-3 5-15,5 0 2 16,-5 0-3-16,-2-3 1 16,1 2-1-16,0-3 10 0,-2 1-12 15,1-5 4-15,4 0-2 16,-6-1-4-16,3-2 16 16,-2 1-4-16,3-3 5 15,-4-1 4-15,0 0-5 16,0 0-5-16,0 0 2 15,0 0 1-15,0 0-4 16,0 0-6-16,0 0-3 16,0 0-1-16,0 0-5 15,0 0 0-15,0 0-48 16,0 0-32-16,-4 0-145 16</inkml:trace>
  <inkml:trace contextRef="#ctx0" brushRef="#br0" timeOffset="198504.82">10188 9689 31 0,'0'0'42'0,"0"0"-26"0,0 0 27 15,0 0 0-15,0 0-8 16,0 0 16-16,25 47-3 16,-13-33-24-16,1 3 9 15,-1 2-9-15,2 1 0 16,-4 6-4-16,-2 0-9 15,-2 2-7-15,1 0 9 16,-4 0-3-16,0 2-2 16,3-1 11-16,-1 1-16 15,2 4 2-15,5 2 4 16,1-2 1-16,2-1-9 16,-3 0-1-16,1-1 0 0,0 3 0 15,-1 1-6-15,-1-2 6 16,-5 0 10-16,2-1-9 15,-5 1-2-15,1 1-1 16,1 1-6-16,-4-1 8 16,2 2-6-16,-2 2 16 15,7-3-16-15,-3-3 8 16,1-5-2-16,4 1 0 16,-2-3-3-16,-1 0 3 15,-1 1 0-15,3-2 10 16,-2-3-10-16,4-2 1 15,-1-3-1-15,-2-1 0 16,-3-3 0-16,2 1 6 16,-6 0-2-16,4 0 4 15,3 0-7-15,-3 0 13 0,1 2-10 16,-6-1 7-16,2-1 9 16,2 0-7-16,-4 1 5 15,7-2-5-15,-2-4 2 16,-1 0-8-16,1-5-4 15,-3 1 10-15,0-1-4 16,1 0-9-16,0-3 0 16,-2 2 0-16,4-3-9 15,-5 0-21-15,5 0-63 16,-1-3-54-16,-4-12-149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57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20620 10480 229 0,'0'0'85'0,"0"0"-82"16,0 0 4-16,0 0-3 15,0 0 10-15,0 0-14 16,-181-16 4-16,98 16-8 15,-14 6 14-15,-13 5-5 16,-5 1 2-16,-6 6 1 0,-5 2 8 16,0 7-6-1,-4 4-1-15,-1 6-7 0,11 4 11 16,12 3-13-16,15 3 0 16,23-2 0-16,16-1 0 15,21-3-7-15,26-3 1 16,7-2 6-16,19 3-1 15,38 2-9-15,19 0 10 16,18-3 4-16,25-2 3 16,16-3-6-16,17-4 19 15,15-5-14-15,3-2 21 16,5-7 8-16,-4-1-13 16,-2-3-7-16,-1-5 8 15,-10-3 15-15,-12-3-17 16,-16 0-21-16,-14-9 3 0,-14-2-14 15,-10-6 2-15,-5-3 1 16,-15-4 2-16,-7 1 6 16,-5-5-1-16,-6-3 1 15,-8-3 4-15,-3-7-4 16,-6-3 3-16,-4-3-3 16,-19-3 3-16,-11-5 1 15,-3 2-8-15,-30 1 3 16,-21 5 1-16,-18 5 9 15,-7 1-4-15,-15 5 5 16,-11 2-10-16,-11 2-1 16,-12 8-6-16,-4 3-29 0,-9 10-35 15,-5 10-18-15,-4 1-48 16,15 11-127-16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7:58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20034 10796 95 0,'0'0'53'16,"-39"53"-41"-16,21-24 9 16,8 2-3-16,1-2-16 15,3-5-2-15,6-1-4 16,0-7-42-16,0-2 17 15,0-11 29-15,0 1 0 16,0-4 3-16,0 0 20 0,0-7-1 16,0-7-4-1,0-8 1-15,0-2 36 0,0-5-6 16,0-5-9-16,19-5 19 16,7 2-34-16,2 0-15 15,-4 7-5-15,4 8 18 16,-7 5-23-16,-2 6 5 15,3 2-5-15,-1 5 0 16,4 3-6-16,-2 0 6 16,0 1 13-16,-4 0-10 15,-1 6-5-15,-9 5 2 16,-9 3-19-16,0 1 11 16,-4 2-3-16,-26 0 6 15,-8-3 5-15,-8-2 0 16,-4 0-7-16,3-4-3 0,5-2-3 15,5 0-57-15,9-6-85 16</inkml:trace>
  <inkml:trace contextRef="#ctx0" brushRef="#br0" timeOffset="218.4">20507 10735 289 0,'0'0'64'16,"0"0"-42"-16,0 0-12 0,0 0 39 15,-35 58-17 1,19-32 14-16,7 4-23 0,2-6-11 16,6 2-12-16,1-2-27 15,0-5-72-15,0-6-34 16,0-4-155-16</inkml:trace>
  <inkml:trace contextRef="#ctx0" brushRef="#br0" timeOffset="421.38">20905 10790 231 0,'0'0'50'0,"0"0"-49"16,0 0 19-16,0 0-1 15,0 0 26-15,24 54-15 16,-12-35-17-16,1-4-13 16,-5-1-20-16,4-4-13 15,-7-3-28-15,-3-5-74 16,-2-2-25-16</inkml:trace>
  <inkml:trace contextRef="#ctx0" brushRef="#br0" timeOffset="699.8">20926 10754 80 0,'0'0'80'0,"0"0"-33"15,0 0 2-15,0 0-1 16,0 0-35-16,0 0 12 16,58 0-18-16,-24 13 13 15,-1 3-5-15,3 6-9 16,-5 2 1-16,4 2 20 15,-5 2 9-15,-8-2 7 16,-14-2-11-16,-8-2-21 16,0 0 10-16,-34-1 15 15,-15-4-36-15,-19-2 21 16,-23-2 5-16,-22-5-26 16,-18-2 0-16,-16-6-57 15,2 0-148-15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00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10045 11435 10 0,'0'0'35'0,"0"0"-14"16,0 0 16-16,0 0 2 15,0 0-13-15,0 0-15 16,0 7-11-16,0-1 8 16,0 9 25-16,0 2 17 15,3 4-12-15,11 7-10 16,6 5-14-16,-2 9 10 15,2 6 8-15,-1 10 11 16,8 5-27-16,-3 2-13 0,2 2 7 16,-5-2-3-1,-1 0 4-15,-6-3-11 0,1-4 2 16,-3-2 1-16,-1-6-1 16,-4-6-2-16,-3-1 3 15,2-5 0-15,2-2-1 16,-4-5 1-16,2-4 3 15,-1-3-6-15,1-3-1 16,0-3 1-16,0-1 1 16,-2-3-1-16,4-2 0 15,-5-2 1-15,4-3 0 16,-1-1-1-16,-1-3 2 16,4 0-2-16,3-1 0 0,4-2 4 15,11 1 9 1,0-1-8-16,8 0 4 0,10 0-8 15,4 0 1-15,11 0 0 16,8 0 0-16,7-3 3 16,9-3-4-16,0 0 3 15,15-1 3-15,9-1-5 16,14 1 11-16,13 0-11 16,15 0 5-16,9 0-3 15,16-2 17-15,4 3 0 16,11-1-15-16,6 4 8 15,0 0-10-15,-4 0 0 16,-15 2-4-16,-11-1 1 16,-10 1 5-16,-2-3-6 0,-16 4 0 15,-19 0 4-15,-16 0-4 16,-23-3-1-16,-12-1 1 16,-12-1-13-16,-11 0-4 15,-8-4-1-15,-9-2-29 16,-7-5-25-16,-12-2-97 15</inkml:trace>
  <inkml:trace contextRef="#ctx0" brushRef="#br0" timeOffset="186959.33">9655 11135 7 0,'0'0'31'0,"0"0"-13"15,0 0 5-15,0 0 8 0,0 0-3 16,0 0-3 0,0 0 20-16,12 1-36 0,-7 3 19 15,1 2-13-15,2 1-4 16,3 0 6-16,0 1 0 16,-1 3-3-16,-1-1-8 15,-2-1 6-15,-3 3-3 16,6 0 2-16,-3-1-3 15,-2 2 6-15,-1 1-1 16,0-2-10-16,5-1 10 16,-4 2-8-16,-1-2-3 15,-1 0-1-15,2-1 12 16,-1 1-6-16,5 0 0 16,-4-2-3-16,2 0 1 15,1 1-5-15,-5-2 3 0,1 2-3 16,1 2 0-16,1 5 4 15,-3-3 3-15,-2 2 0 16,2 0 1-16,2-4-4 16,-5 2-7-16,0-2 6 15,0 2 10-15,0-1-6 16,0 2-5-16,0-1-1 16,0 0 3-16,0 2 0 15,0 1 4-15,0 0 0 16,0 1-5-16,0 2 2 15,0-2 0-15,0 2 2 16,0 0-6-16,0-1 8 0,0 0-9 16,-2-2 1-1,-4 4 4-15,5-3-5 0,-2 1 11 16,-3 1-10-16,1-2 0 16,1 3 5-16,-2 3-4 15,1-2-1-15,4 2 8 16,-2 0-9-16,3-3 0 15,0 1 4-15,0-1 7 16,0 2-10-16,0-3 6 16,0 5 3-16,0 0-7 15,0 0 10-15,0 3-13 16,3-5-4-16,-2 0 4 16,2 1 1-16,-1 1 5 15,4-4 3-15,1 1-9 16,-1 3-1-16,-1-1 1 0,2 2 0 15,-2 1 5-15,-1-3 3 16,1 2-3-16,0-2-4 16,-2-1-1-16,-1 3 11 15,1-3-8-15,0 2-5 16,1 0 5-16,1-2-4 16,0 1 2-16,2 1-1 15,-4-3 14-15,7-1-14 16,-1-4-4-16,2 0 4 15,-1-3 0-15,3-1-1 16,-1 1 1-16,1-2 4 16,3 1-4-16,-4 1 0 0,6 0-4 15,-1 0 11-15,-2 0-16 16,3 0 18-16,-3 1-18 16,0-2 10-16,0 0-2 15,-4-4 2-15,3-1 4 16,-1-1-5-16,-3 1-2 15,0-3-1-15,2-3-8 16,2 2 9-16,-1-1-1 16,3 2 5-16,1-3-2 15,4 1 0-15,4 0 1 16,2-2 10-16,3 2-11 16,4 0 0-16,0-3 4 15,8 0-1-15,1 2-1 16,4-2 2-16,4 0-4 15,8 0 3-15,1 0-1 0,1 0 0 16,3 0-2-16,-1 0 0 16,-4 0 6-16,3 0-1 15,-3 0-4-15,2 0-1 16,3 2 3-16,2-2-3 16,5 1 2-16,3-1-8 15,8 0 10-15,-4 0-4 16,3 0 0-16,3 0 2 15,-5 0-8-15,5 0 3 16,-1 0 3-16,-1 0 2 0,-1-1-2 16,-2 1-3-1,7 0 3-15,-1 0 1 0,6 0-1 16,3 0-2-16,-5-2 2 16,2 0 1-16,-8 2-1 15,-3-3 1-15,-2 3-1 16,4-3 3-16,3 2-3 15,4-2 0-15,-1 1-3 16,-4 1 1-16,-4-1-2 16,-1 0-6-16,-7-1 15 15,2 1-5-15,-2-2 5 16,7 1-5-16,2 0 2 16,7-1 1-16,-5 3-3 15,1-1 8-15,-3-1-17 16,4 0 18-16,-4 2-2 0,7-2-6 15,-4-1-1-15,-6 1 0 16,-3-1 4-16,-4-1-1 16,-4 0-3-16,-4 0 0 15,-4-1-3-15,3-1 3 16,5 0 0-16,5-2 1 16,-4 1-1-16,0 1 3 15,-3 2 5-15,-7 1-8 16,-4 1 2-16,-7 2 14 15,-13 0-8-15,-15-1-8 16,-6 2 3-16,-9-1-1 16,-4-1-2-16,0 2-9 0,0-3-18 15,-8-7-8-15,-33-4-72 16,-19-8-116-16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0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10928 11947 106 0,'0'0'116'16,"0"0"-89"-16,0 0-7 16,0 0 47-16,0 0-3 15,0 0-15-15,101-50-22 16,-101 42 3-16,0 5-15 15,-5-2 26-15,-17 3-8 0,-11 2-33 16,-13 0 0-16,-5 10-1 16,-8 6 4-16,6 2-3 15,5 2 2 1,18-1 8-16,13-1-10 0,12-2-6 16,5-1 3-16,16-1-7 15,27-5-18-15,6-4 7 16,11-5 8-16,2 0 3 15,0-5 0-15,-11-12-6 16,-14-2 15-16,-12-4 1 0,-12-5 14 16,-4-5-1-1,-4-5-5-15,-5-5-8 0,0 1 3 16,0 5 9-16,0 8 15 16,-2 12-22-16,-4 8 31 15,6 6-14-15,-6 3-21 16,0 2-1-16,-4 10 0 15,1 8 4-15,3 5-4 16,6 3-2-16,0 1 2 16,7 2 3-16,21 1-3 15,10-3-1-15,8-3-12 16,11-4-34-16,-5-10 23 16,-2-6-13-16,-7-6 15 15,-6 0 3-15,-4-11-5 16,-9-6 21-16,-7-4 4 0,-9 1-2 15,-8 3-10 1,0 5 11-16,0 7 4 0,0 4 11 16,0 1-14-16,-8 3 1 15,-9 11-2-15,4 3 4 16,6 1 6-16,7 0-10 16,4-1 4-16,29 0 3 15,12-1-7-15,10-5 0 16,5-3-27-16,-5-8-15 15,-7 0-84-15,-14-9 66 16,-14-6 49-16,-10-2 11 16,-6-3 27-16,-4-3 27 0,0-4 17 15,0 0-10-15,0 0-16 16,0 3-33-16,0 9-4 16,0 5 15-16,0 6 35 15,0 4-47-15,0 0-11 16,0 10-11-16,0 12 10 15,0 9 2-15,0 6 4 16,16 6 0-16,10 3 1 16,4 4-3-16,1 0-3 15,-11-4-18-15,-8-3-24 16,-10-10-11-16,-2-10 14 16,0-11 20-16,0-10 19 15,-2-2 19-15,-7-5 60 0,-7-12-43 16,6-9-14-1,7-10-10-15,3-5-8 0,8-5 0 16,22 0-8-16,7 4-13 16,5 9-22-16,0 12 33 15,3 10-3-15,2 5 2 16,3 5 7-16,-1 1-3 16,-9 0-1-16,-13 5 0 15,-11 2-2-15,-14-1-13 16,-2 2 0-16,-5-2 4 15,-25 1 10-15,-10 0 1 16,-9-1-26-16,1-2-53 16,6 0-25-16,5-4-23 15</inkml:trace>
  <inkml:trace contextRef="#ctx0" brushRef="#br0" timeOffset="599.58">12563 11896 142 0,'0'0'115'0,"0"0"-16"15,0 0-36-15,0 0-7 16,0 0-33-16,0 0-20 16,-47-9 2-16,22 22-2 0,6 1 7 15,6 2-13-15,9 1 6 16,4 0-3-16,0 0 2 15,30 0 6-15,13-1-8 16,12-4-8-16,5-3-26 16,-3-5-34-16,-9-4-46 15,-12 0 42-15,-14-8 40 16,-6-4 32-16,-8-2 0 16,-3-5 27-16,3 0 3 15,-4 2 30-15,-2 6-20 16,-2 2-8-16,6 7-7 15,-6 2-5-15,1 0-13 16,3 0-7-16,3 0-5 16,0 5 5-16,0 4 5 0,4 2 0 15,2 3-3-15,-1 0 2 16,-6-2-4-16,1-2-4 16,-2-5-10-16,-5-2-18 15,0-2 27-15,0-1 5 16,5 0 19-16,10-7 33 15,4-7-49-15,12-2-2 16,4 0-1-16,-1 1 3 16,-1 6 0-16,-5 2-3 15,-3 4 7-15,-4 3 10 16,-10 0-17-16,2 3 6 16,1 8 7-16,-2 3-9 15,2 0 8-15,3 3-3 16,7-1-4-16,1-2-10 0,0-3-14 15,1-2-70-15,-6-4-131 16</inkml:trace>
  <inkml:trace contextRef="#ctx0" brushRef="#br0" timeOffset="999.49">13517 11933 14 0,'0'0'297'0,"0"0"-282"16,0 0-10-16,0 0 11 15,0 0 0-15,0 0 12 16,-151 20-10-16,121-6-10 0,5 2 2 16,6-1-8-16,13-1-1 15,6-1-1-15,0-4-7 16,26-2-41-16,12-4 25 16,7-3-3-16,-4-2 24 15,-2-8 2-15,-2-5 4 16,-11-4-1-16,-5-4 19 15,-6-5 8-15,0-3 1 16,-2-9-10-16,-1-5 17 16,0 1-4-16,0-1 0 15,-11 8-27-15,2 17 4 16,-3 11 29-16,0 4 3 16,0 5-37-16,0 1-6 15,-17 11-3-15,-4 5 3 16,6 4 8-16,9 1-5 0,6 5-1 15,0-1-2 1,0 3-30-16,31-2-40 0,5-1-33 16,7-5-100-16,-3-7 63 15</inkml:trace>
  <inkml:trace contextRef="#ctx0" brushRef="#br0" timeOffset="1364.46">13953 11834 231 0,'0'0'106'15,"0"0"-22"-15,0 0-42 0,0 0-16 16,0 0-10 0,0 0-3-16,-156 16 10 0,127-2-13 15,0 1-7-15,10-5 1 16,3 2-4-16,16 0-2 16,0-3-3-16,16 2-17 15,27-5-24-15,8-3 10 16,-2-3-32-16,-3 0-5 15,-15-9 17-15,-2-3 14 16,-10-1 42-16,-5 2 65 16,-2 0 9-16,-3 4-11 15,-5 0-21-15,-3 7 25 16,-1 0-28-16,0 0-38 16,0 0-1-16,0 0-6 15,0 5 6-15,0 4 0 0,0 2 2 16,0-2-2-16,0 3 6 15,0-4-6-15,16-1-66 16,4-4-31-16,-6-3-94 16</inkml:trace>
  <inkml:trace contextRef="#ctx0" brushRef="#br0" timeOffset="1987.33">14126 11872 164 0,'0'0'55'0,"0"0"-50"16,0 0 15-16,0 0-15 15,0 0 3-15,0 0 3 16,47-17 16-16,-38 23-13 0,-1 5 22 16,-2 0-23-1,8 0 5-15,-2 0-13 0,1-2 1 16,-3-4-1-16,-6-2 3 16,-1 0-5-16,-1-3-3 15,4 0 0-15,4 0 0 16,2-4 12-16,2-4-4 15,6-5-12-15,1-1 9 16,-2-3 7-16,4 6-6 16,-7-1-3-16,-4 6-3 15,-4 2 3-15,-2 4-3 16,-3 0 0-16,-2 0 0 16,7 0-13-16,-1 4 13 15,2 5 13-15,8 0-13 16,-4-1 4-16,0-2 3 0,0-1-6 15,-5-2-1-15,-5-2 0 16,-3-1 0-16,0 0 0 16,0-1 7-16,0-7-7 15,0-6 0-15,0-4-7 16,0-3 14-16,-13-4-18 16,1-4 8-16,0-4 3 15,6-3 12-15,0 2-5 16,5 7-7-16,-2 10 17 15,1 8 5-15,2 5 8 0,0 4-4 16,0 0-19 0,0 0-7-16,0 13-5 15,0 4 5-15,0 10 11 0,2 4 10 16,14 2 0-16,10 1-5 16,9-3-1-16,1-1-12 15,1-5 0-15,-4-5-2 16,-5-3-1-16,-5-6 0 15,-14-5 0-15,1-5-26 16,-5-1-45-16,-5-1-53 16,0-13-15-16</inkml:trace>
  <inkml:trace contextRef="#ctx0" brushRef="#br0" timeOffset="2104.57">14492 11744 203 0,'0'0'263'0,"0"0"-224"16,0 0-18-16,0 0 32 15,0 0-44-15,145-23-9 16,-70 16-7-16,10-5-145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23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14294 13829 175 0,'0'0'85'0,"0"0"-78"16,0 0 14 0,60 46 28-16,-35-24 9 0,3 0-38 15,1 0-2-15,-16-5-15 16,-5-4 1-16,-8-3-4 15,0-4 5-15,0-4 13 16,-8 0-18-16,-5-2-11 16,2-2 11-16,7-10 29 15,-1-5-29-15,5-4-14 16,9-1 2-16,23 1-24 16,3 1 2-16,9 8-1 15,-6 4-42-15,0 8-9 16,-7 0-1-16,-7 10 69 15,-13 2-5-15,-11 4 17 0,0-2 6 16,2-1 6-16,5-1 7 16,3-2 7-1,5 0-1-15,4-3-14 0,6-3 9 16,7-1 5-16,-1-3 7 16,2 0-3-16,-8 0-11 15,-2-9-2-15,-5 1 11 16,-5-1 21-16,-5-2-7 15,-8 2-14-15,0 2-4 16,-5 2 1-16,-25 2-9 16,-12 3-8-16,-3 0-1 15,-4 11 3-15,6 1 5 16,5 2-8-16,12 1 0 16,11-5-5-16,15 4-8 15,0-4-5-15,30 2-10 0,28-5-8 16,14-4-10-16,14-3-21 15,-1 0 2-15,-4-10 17 16,-13-2-4-16,-14-5 44 16,-8-3 8-16,-12-4 66 15,-4-2 6-15,-1-5 13 16,-8-2 15-16,-12 4-34 16,-5 8-19-16,-4 6-33 15,0 10 42-15,-16 5-18 16,-23 5-37-16,-7 10-2 15,-5 9 2-15,6 0-1 16,8 5 2-16,8-1-2 16,12 1 0-16,9-4-1 15,8 0-2-15,3-2-29 0,30-3-53 16,14-2 34-16,11-7-85 16,7-7 30-16,-6-4 43 15,-7-1-6-15</inkml:trace>
  <inkml:trace contextRef="#ctx0" brushRef="#br0" timeOffset="91.67">15457 13981 13 0,'0'0'42'0,"0"0"-33"15,0 0-9-15,0 0-16 0,0 0-8 16,0 0 6 0</inkml:trace>
  <inkml:trace contextRef="#ctx0" brushRef="#br0" timeOffset="431.26">15691 13922 106 0,'0'0'69'0,"41"-61"3"15,-28 39-62-15,-3 10 41 16,-10 7-16-16,0 5-3 15,0 0-32-15,0 10 1 0,-20 4 0 16,2 6 10-16,9 0-2 16,6 2-8-1,3 0 1-15,0 1-2 0,21-1-12 16,0-3-16-16,3-2 0 16,-11-7-23-16,-5-1 27 15,-2-7-5-15,-6-1 8 16,0-1 7-16,0 0 14 15,0-3-5-15,0-8 4 16,0-2-10-16,-6 1-6 16,-2-2-62-16,4 1-1 15</inkml:trace>
  <inkml:trace contextRef="#ctx0" brushRef="#br0" timeOffset="652.77">15983 14006 123 0,'0'0'65'16,"0"0"30"-16,0 0-32 15,0 0-22-15,0 0-30 16,28 47 8-16,-26-41-9 16,3-6-9-16,0 3-1 15,7-3 0-15,1 0-21 16,8 0-3-16,-1 0-51 15,-3-6-51-15,-4 0-26 16</inkml:trace>
  <inkml:trace contextRef="#ctx0" brushRef="#br0" timeOffset="829.44">15983 14006 78 0,'189'12'26'0,"-179"-12"-2"16,1 0 35-16,1 5 10 15,-3 2 7-15,0 0-31 16,0 2-12-16,-2-2 2 15,2-1-18-15,-5 1 9 16,1-4-26-16,-5-1 3 16,0 0-7-16,0-1 4 15,0-1-80-15,0 0-20 16,-5-1-77-16</inkml:trace>
  <inkml:trace contextRef="#ctx0" brushRef="#br0" timeOffset="940.09">16194 13947 317 0,'0'0'103'16,"0"0"-97"-16,0 0-6 16,156-36 0-16,-88 25-94 15,14-1-212-15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19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11278 13135 12 0,'0'0'97'15,"0"0"-88"-15,0 0 1 16,0 0-2-16,-18 54 34 16,18-17 21-16,0 5-23 15,0 4-10-15,0 3 23 16,-3 2-36-16,3-3 4 15,-4 2 18-15,-5-4-19 16,0-6-16-16,-3-5 7 16,0-9-6-16,0-5 1 0,5-4-6 15,5-4 0-15,2-7-2 16,0-1-16-16,0-2-79 16,0-3-87-16</inkml:trace>
  <inkml:trace contextRef="#ctx0" brushRef="#br0" timeOffset="705.41">11205 13650 250 0,'0'0'21'0,"0"0"-21"16,-186 1 15-16,114 8-13 16,-11 3 37-16,-10 5-6 15,-16 3-6-15,-7 1-1 16,-5 6-6-16,-3 1-6 16,2 2 1-16,3 2-2 15,7 4-10-15,7 0 21 16,4 5-17-16,10 0-2 15,12 4-5-15,13 0 1 16,15-2-2-16,17 2 13 16,20-3-20-16,14-1 17 15,0 1-15-15,39-1 12 0,15-3-12 16,18-3 13-16,16-2-1 16,13-1-6-16,20-3-6 15,16-2 6-15,15-7 8 16,21-3-8-16,23-4 2 15,10-6 7-15,1-4 0 16,-6-3-3-16,-11 0 15 16,-9 0-9-16,-10-6-12 15,-7-4 0-15,-10-3-8 16,-20 0-16-16,-12-5 2 16,-25-2 19-16,-18-2-1 15,-3 0 4-15,-13-5-7 0,-1-3 7 16,0-2 4-16,-7-7 7 15,-5-1-5-15,-5-1 5 16,-12 0-11-16,-11 3 3 16,-19 1-3-16,-3 2 0 15,-19-1 0-15,-28 3 5 16,-20-1-2-16,-17-1-3 16,-8-3 10-16,-12-4 0 15,-3-1-4-15,-7-1-12 16,-5 3 6-16,-5 5-5 15,-6 9 7-15,1 8-15 16,-6 11 12-16,6 8-30 16,0 3-19-16,8 14-89 0,14 5-123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21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14743 13046 78 0,'0'0'57'0,"0"0"-50"0,0 0 42 15,-12 47 48-15,12-12-51 16,0 6 15-16,7 5-14 15,19 2-28-15,2 0-13 16,-3-1-3-16,-4-4-3 16,-1-5-15-16,-1-4-37 15,-2-9-62-15,2-5-72 16</inkml:trace>
  <inkml:trace contextRef="#ctx0" brushRef="#br0" timeOffset="600.87">15047 13497 188 0,'0'0'24'0,"0"0"-7"15,-153-3-16-15,71 5 43 16,-18 10-4-16,-12 6 10 16,-9 5-6-16,-9 4-28 15,-3 4 0-15,-5 2-11 16,8 0 12-16,12 4 0 15,18 3-17-15,20 3-1 16,17 1 1-16,23-3 7 16,19-3-7-16,21-3-18 15,0-2 11-15,24-2-13 16,25-3 15-16,11-1-6 0,20-1 7 16,19-4-1-16,22-3-3 15,17 1 5-15,19-4 3 16,16-2 18-16,13-4 0 15,-2 0-10-15,-8-5-7 16,-18-3 23-16,-15-2-10 16,-10 0-12-16,-9-2 1 15,-1-9 7-15,-2-2-11 0,2-2 1 16,-4-4-14 0,-6-5-4-16,-13 2 10 0,-10-2 7 15,-11-1-1-15,-13 0 3 16,-7 0-1-16,-14 0 0 15,-15-1 0-15,-10-5 2 16,-18 1-3-16,-2-1 1 16,-22-2-5-16,-28 2 4 15,-17 0 1-15,-12 3 6 16,-18 1 7-16,-12 0-8 16,-11 0 0-16,-4 0 8 15,-3 1-8-15,-8 1-5 16,-3 5-28-16,-14 4 9 15,0 9-40-15,-2 5-2 16,8 2-67-16,9 9-78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20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10404 14021 42 0,'0'0'203'15,"0"0"-177"-15,0 0 15 16,0 62 18-16,0-38-16 16,0-1 3-16,3 1-19 15,2-2-21-15,3-3 13 16,-7-7-19-16,-1-4-14 16,0-4 8-16,0-4-18 15,0 0-93-15,0-3-16 16,-14-11-65-16</inkml:trace>
  <inkml:trace contextRef="#ctx0" brushRef="#br0" timeOffset="244.04">10194 14025 57 0,'0'0'135'0,"0"0"-105"16,0 0-22-16,0 0 23 16,0 0-25-16,0 0-5 15,104-17 14-15,-31 17-13 16,11 6 0-16,7 10-1 15,-6 4-1-15,-15 1 0 16,-23 6 1-16,-30-2-1 16,-17-1 4-16,-12-1 2 15,-45-3 31-15,-18-3-14 16,-8 1 28-16,-5-4-26 16,8 0-13-16,11-2 0 15,12-2-12-15,13-6-65 0,23-4-107 16</inkml:trace>
  <inkml:trace contextRef="#ctx0" brushRef="#br0" timeOffset="465.56">10878 14062 242 0,'0'0'185'15,"0"0"-150"-15,0 0-23 16,0 0 1-16,-30 68 8 16,30-44-11-16,0 2 17 0,5-4-20 15,14-2-1-15,-2-1-6 16,-3-5-63-16,2-4-48 16,-3-7-67-16</inkml:trace>
  <inkml:trace contextRef="#ctx0" brushRef="#br0" timeOffset="669.63">11344 14100 304 0,'0'0'68'15,"0"0"-51"-15,0 0 18 16,-30 51-18-16,30-36-13 15,0-1-3-15,6-1-1 16,3-6-14-16,-9-5-85 16,0-2-123-16</inkml:trace>
  <inkml:trace contextRef="#ctx0" brushRef="#br0" timeOffset="945.06">11092 14040 210 0,'0'0'0'16,"0"0"-6"-16,0 0 6 0,0 0 1 15,175 13 0-15,-94 0 3 16,6 2-4-16,11 5 22 16,-1-1 1-16,-15 4 15 15,-25-3 21-15,-26-3-17 16,-26 0-28-16,-5-5 19 15,-42 3 6-15,-27 0 17 16,-20-2-32-16,-17 1-24 16,-18-1-18-16,-7-1-54 15,-1-3-71-15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18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8769 1422 57 0,'0'0'32'16,"0"0"-18"-16,0 0 1 15,0 0-15-15,0 0 0 16,0 0-37-16,46 9 35 16,35-9-32-16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54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6827 261 0,'0'0'19'0,"0"0"-16"15,0 0-3-15,0 0 35 16,-159-31-6-16,86 17 30 16,-11-4-20-16,-19-4-15 15,-7-4-11-15,2-2 1 0,4-3-3 16,16-2 20-16,13-7-10 16,20-7-20-16,15-2 1 15,13-6 6-15,22 0-8 16,5 1-5-16,0-4-1 15,19 2-4-15,19 3 9 16,10 0-13-16,7 4 5 16,12 1 6-16,14 4-12 15,9 1-14-15,18 0 16 16,10-1-3-16,12 2 14 16,1 3 0-16,14 3-4 15,-2 11 6-15,3 5 1 0,-9 9-1 16,-21 4-10-1,-12 7-28-15,-18 0 9 0,-11 7-4 16,-4 10 14-16,-8 6 12 16,-8 10-12-16,-1 5 11 15,-9 7 6-15,-7 3-6 16,-8 5 5-16,-9 5-1 16,-7 1 0-16,-8 6 2 15,-5 4 4-15,-1-2-6 16,0 0 4-16,-1-2-4 15,-15-4-30-15,-7-1 14 16,-1-7 4-16,-7-9 16 16,-11-8-5-16,-6-7-1 15,-13-8 6-15,-6-2 11 16,-5-6 28-16,-16-3-25 0,-1-5 13 16,-19 0-5-16,-12-5-4 15,-10 0 12-15,1-2 7 16,10-6 2-16,12 3 3 15,16 1-22-15,13 4-20 16,8 0 2-16,7 3-10 16,8 8 2-16,-2 6-45 15,9 2-94-15,-3-2-64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3:28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18985 4364 32 0,'0'0'23'16,"0"0"6"-16,0 0 4 15,0 0 10-15,0 0-28 16,0 0 1-16,112-8-3 16,-86 4-6-16,10 2 6 0,3-3-7 15,8 1 7 1,13-4-9-16,5 0 7 0,8-1 7 16,-4 1 23-16,-5 1-3 15,-13 2-9-15,-13 2-22 16,-9 1-7-16,-15 0 0 15,-6 2 4-15,-5 0-4 16,-3 0 2-16,0 0 20 16,0 0-11-16,0 0 1 15,0 0-9-15,0 0 0 16,0 0-3-16,0 0-7 16,0 0-30-16,0 0-55 15,0 0-53-15,-15 0-22 16</inkml:trace>
  <inkml:trace contextRef="#ctx0" brushRef="#br0" timeOffset="8748.15">19503 3589 112 0,'0'0'54'0,"0"0"-54"0,0 0 1 16,0 0 12-16,0 0 23 15,62 49 6-15,-44-27-37 16,2 2 5 0,-3 2-7-16,-1 1 6 0,-2-4-6 15,-3-2-2-15,-5-4 6 16,1-2-5-16,-2-6-2 16,-2-1-16-16,-2-6-38 15,-1-2-24-15,0 0-60 16</inkml:trace>
  <inkml:trace contextRef="#ctx0" brushRef="#br0" timeOffset="9081.39">19312 3529 243 0,'0'0'7'0,"0"0"-6"16,0 0 9-16,0 0-10 15,0 0 1-15,0 0 0 16,103-27 6-16,-53 27 0 16,10 0-4-16,9 0 9 15,11 4-6-15,7 7 22 16,10 3 1-16,-6 3-22 16,-12 3 1-16,-9 1-8 15,-25 4 0-15,-23-4 0 16,-15 4 0-16,-7-3-1 0,-12 1 10 15,-26-1-9-15,-13-4 0 16,-12-1-6-16,-8 0 5 16,4-3-5-16,4 0-36 15,12-5-56-15,16-4-21 16</inkml:trace>
  <inkml:trace contextRef="#ctx0" brushRef="#br0" timeOffset="9415.55">20008 3788 35 0,'0'0'145'0,"0"0"-137"16,0 0 17-16,171-14-10 16,-116 6-1-16,-9-1-4 15,0-1-8-15,-9 0-2 16,-7-5-7-16,-13-3 5 15,-11-2-7-15,-6 3 8 16,0 2-8-16,-14 4 8 16,-10 5 2-16,-4 6-2 15,1 0 4-15,6 0-1 16,3 11 0-16,7 3 8 16,9 2-5-16,2 1-5 15,2 3-9-15,35-3-6 0,9-2 3 16,8-1-33-1,5-5 29-15,-4-3-42 0,-10-3-34 16</inkml:trace>
  <inkml:trace contextRef="#ctx0" brushRef="#br0" timeOffset="9851.48">20529 3548 55 0,'0'0'88'0,"0"0"-5"15,0 0-8-15,0 0-59 16,0 0-16-16,0 0-10 16,-6 20 10-16,19 7 0 0,11 10 5 15,-4 5 0 1,7 9-1-16,-7 3 17 0,-12-2-21 16,-8-1-9-16,0-5-51 15,-6-10-5-15,-8-9 30 16,3-12 34-1,5-8-3-15,-2-4 4 0,3-3 16 16,-3-3 23-16,-3-12-39 16,5-10-4-16,-1-6 4 15,3-5-9-15,4-4-25 16,0-5-18-16,0-2-5 16,12 5 57-16,5 10 28 15,4 8 31-15,-3 8 19 16,4 8-40-16,5 1-19 0,5 4-1 15,6 3 1 1,-2 0 2-16,-6 0-18 0,-2 10-3 16,-13 5-3-16,-12 3-6 15,-3 1 4-15,-7 1-39 16,-29-1-54-16,-3-3-79 16</inkml:trace>
  <inkml:trace contextRef="#ctx0" brushRef="#br0" timeOffset="10326.6">21263 3681 173 0,'0'0'0'16,"0"0"0"-16,0 0 0 16,0 0 3-16,0 0-3 15,0 0 2-15,-121 7-2 16,92 6 2-16,7 2 3 16,3-1 7-16,2-1-12 15,11 1 1-15,3-3-1 0,3 1 0 16,0-1-1-16,8-5-11 15,7-3-22-15,-3-3 33 16,-2 0 1-16,-1 0 9 16,-3-12-7-16,0-5 1 15,-1-4 7-15,-1 1 2 16,-4-3-10-16,0 4 23 16,0 7 5-16,0 3 3 15,0 6 33-15,0 3-27 16,0 0-36-16,0 0-3 15,0 13-7-15,0 3 1 16,5 4 6-16,12 4-3 16,3-4 3-16,4 2-8 0,1-5-58 15,-6-2-8-15,-7-6-142 16</inkml:trace>
  <inkml:trace contextRef="#ctx0" brushRef="#br0" timeOffset="10601.45">21297 3713 32 0,'0'0'46'0,"0"0"-6"0,0 0-20 15,84 55 3 1,-83-46-10-16,-1-3-13 0,0-1 12 15,-9 0 26-15,-10-4-21 16,3-1 0-16,0 0-4 16,7-3 1-16,5-8-14 15,4-2-9-15,0-2-17 16,18-3-37-16,12 1 30 16,6 0-61-16</inkml:trace>
  <inkml:trace contextRef="#ctx0" brushRef="#br0" timeOffset="10867.97">21619 3451 206 0,'0'0'120'0,"0"0"-107"15,0 0-13-15,0 0 4 16,0 0 13-16,46 47 14 16,-26-16-8-16,7 4-5 15,-8 3-7-15,-1 3-9 16,-9 0-4-16,-9-5 1 16,0-7-58-16,-9-7-58 15,-16-8 14-15,2-5-6 0</inkml:trace>
  <inkml:trace contextRef="#ctx0" brushRef="#br0" timeOffset="11365.35">21619 3632 126 0,'0'0'29'15,"0"0"-24"-15,135-31-5 16,-83 22 0-16,0-1 0 15,-10 6 0-15,-13 3 0 16,-5 1 0-16,-11 0-5 16,-5 4 5-16,1 7 9 15,-4 6 1-15,-1 0 13 16,-1 3-9-16,5 0-13 0,-7-2 3 16,5-1 2-16,0-2 4 15,-6-7-7-15,0-2 7 16,0-1-6-16,0-3 5 15,-6-2-6-15,-1 0 10 16,-1 0-8-16,5-12-5 16,3-3-5-16,0-3-9 15,0 2 10-15,11 0-14 16,2 8 18-16,-4 2-1 16,0 6 3-16,3 0-4 0,0 0 4 15,6 6 6-15,-2 6 1 16,2 0-2-16,0 0 5 15,-3-1-5 1,-5-2-6-16,-5-4 10 0,-4-2-11 16,-1-2-1-16,0-1 1 15,0 0-1-15,4 0 1 16,0-4-5-16,2-7-13 16,4-4-102-16,4-1-15 15</inkml:trace>
  <inkml:trace contextRef="#ctx0" brushRef="#br0" timeOffset="11528.51">22271 3634 79 0,'0'0'22'0,"0"0"38"16,0 0-2-16,0 0-29 15,0 0-7-15,0 0 4 0,106 45-23 16,-82-37 5-16,-2-2-8 16,2 0 2-16,-10-6 1 15,-1 0-3-15,1 0-12 16,-4-6-51-16,-6-6 34 15,1-3-16-15,-5 1-59 16</inkml:trace>
  <inkml:trace contextRef="#ctx0" brushRef="#br0" timeOffset="11966.02">22507 3612 59 0,'0'0'14'16,"0"0"-8"-16,0 0 44 16,0 0-18-16,0 0-8 15,0 0-17-15,-26 45 2 0,26-35 1 16,7 2 7-16,10-4-1 15,-4-4-12-15,-4-2 6 16,-1 1 0-16,-6-3-5 16,1 0-2-16,1 0 3 15,4-5 11-15,5-6-17 16,2-2-29-16,0 1-11 16,0 5-9-16,-2 1 16 15,-5 2 21-15,-4 4 10 16,1 0 2-16,-1 0 0 15,5 0 2-15,6 5 1 16,3 1 8-16,7 2 5 16,2-1-3-16,4 1-10 15,-7 0 1-15,-6-4-2 16,-10 0 3-16,1-2 1 0,-9-1-6 16,0-1-4-16,0 1 4 15,0 0 2-15,0-1 0 16,4 3-1-16,0-3 0 15,4 0 6-15,-3 0-7 16,8 0-9-16,0 0 8 16,6 0-2-16,0-3 3 15,1-8-42-15,-2-1-23 16,0-6-23-16</inkml:trace>
  <inkml:trace contextRef="#ctx0" brushRef="#br0" timeOffset="12188.54">22945 3430 79 0,'0'0'15'16,"0"0"-6"-16,0 0 44 15,0 0-21-15,0 0-27 16,-26 54 3-16,26-29-5 16,0 3 6-16,14 3-6 15,10 0 6-15,6 2-9 16,3-5 12-16,4-1-7 15,2-9 28-15,-2-5 7 16,-8-7-38-16,-2-3 0 16,-7-3-2-16,-2 0-21 15,-7-7-110-15</inkml:trace>
  <inkml:trace contextRef="#ctx0" brushRef="#br0" timeOffset="12347.6">22845 3551 301 0,'0'0'100'0,"0"0"-93"15,0 0 9-15,162-14-6 16,-77 8-10-16,2 1-12 16,1-1-200-16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2:52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 2898 305 0,'0'0'117'16,"0"0"-94"-16,-142 43-12 16,87-19 5-16,-4 3-14 15,6 6 19-15,-9 2-20 16,-4 1 5-16,2-2-12 16,4-5-37-16,2-5-41 15,12-5-100-15</inkml:trace>
  <inkml:trace contextRef="#ctx0" brushRef="#br0" timeOffset="1107.02">1629 2898 241 0,'0'0'34'16,"0"0"-28"-16,-188 7 5 15,93 12-2-15,-6 12 2 16,5 11-11-16,8 11-35 16,16 4-181-16</inkml:trace>
  <inkml:trace contextRef="#ctx0" brushRef="#br0" timeOffset="146.2">1058 3071 157 0,'0'0'35'16,"137"-54"9"-16,-61 25 5 16,-9 4-39-16,-6 1-7 15,-11-1-3-15,-19-1-34 16,-12 0-75-16,-19-1 42 15</inkml:trace>
  <inkml:trace contextRef="#ctx0" brushRef="#br0" timeOffset="-214.97">1050 2796 339 0,'0'0'10'0,"0"0"-10"15,0 0 0-15,-4 67-10 16,46-35 10-16,13 4 12 16,12 5-4-16,4 4-8 15,-6 1 15-15,-7 0-15 16,-6-6-32-16,-10-9-99 15,-14-6 1-15</inkml:trace>
  <inkml:trace contextRef="#ctx0" brushRef="#br0" timeOffset="770.09">1234 2810 287 0,'0'0'100'0,"0"0"-100"15,0 0-10-15,37 46 10 16,-22-11 8-16,2 8 9 16,-1 6-17-16,-7 5 5 15,-3-2-15-15,-6-3-49 16,0-8-69-16,-12-8-32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9:08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6875 3612 24 0,'0'0'20'16,"0"0"4"-16,0 0 5 15,0 0 0-15,0 0 17 16,0 0 4-16,0 0-25 15,2-3-1-15,2 0-15 16,2-1 18-16,3 0-10 16,-2 1-3-16,1-4-7 15,1 1 13-15,3-1-10 0,1 0 4 16,3-1-12 0,0-6 1-16,5 2 17 0,2-5-11 15,1-2-9-15,-3-3 4 16,4 2-2-16,-4-3 3 15,-1 2-4-15,-6 1-1 16,2 2 13-16,-3 1-9 16,-6 3-3-16,2-1 0 15,-3 4-2-15,0 1 4 16,3 2 1-16,-1-2-3 16,-4 1-1-16,1 4 0 15,-1 1 0-15,-4-1 0 0,0 5 0 16,0-3-1-16,0 3-9 15,0 0-23-15,0 0-25 16,0 0-106-16,-13 3 58 16</inkml:trace>
  <inkml:trace contextRef="#ctx0" brushRef="#br0" timeOffset="1464.78">6958 3592 11 0,'0'0'11'16,"0"0"-5"-16,0 0-2 16,0 0 5-16,0 0 9 15,0 0 14-15,0 0-30 16,0 0 21-16,0 0-21 15,0 0 10-15,0 0 9 16,0 0-18-16,0 0 3 16,0 0-6-16,0 0 1 15,3 0-3-15,2 0 6 16,-2 0 6-16,3 0 14 0,3 0-20 16,1 3 19-16,-4-3-23 15,5 0 20-15,-4 1-3 16,7-1-9-16,-5 0-6 15,4 0 1-15,-4 0 3 16,3 2-6-16,-3-2 2 16,1 1 14-16,-4-1-9 15,6 0-3-15,0 0 7 16,1 0-3-16,4 0-3 16,-2 0 0-16,0 0 2 15,4 0-3-15,-2 0-1 16,0 0 1-16,0 0-4 0,1 2 8 15,-2-1-3-15,1 1 0 16,0 0-4-16,0 1 0 16,3 2-1-16,1-1 0 15,1-1 2-15,-3 1-2 16,0 2 1-16,4-2-1 16,-4-1 0-16,5 4 8 15,-6-3-13-15,6 2 5 16,1-1-1-16,2-1 1 15,3 3-3-15,-1-1 3 16,-2-2 4-16,-4 0-1 16,4 1-3-16,-8-3 0 15,0-1 0-15,-4 2 2 16,-6-3 1-16,0 0 3 16,-5 0 19-16,1 0-24 0,-5 0 19 15,3 0-12-15,-3 0 21 16,0 0-17-16,0 0 21 15,0 0-25-15,0 0 20 16,0 0-12-16,0 0-5 16,0 0 8-16,0 0-19 15,0 0-2-15,0 0 2 16,0 0 0-16,0 0-8 16,0 0-6-16,0 0-3 15,-4 0-6-15,-11 0-31 16,0-5-63-16,-9 1-69 15</inkml:trace>
  <inkml:trace contextRef="#ctx0" brushRef="#br0" timeOffset="2677.21">7242 3219 9 0,'0'0'44'15,"0"0"-12"-15,0 0 6 16,0 0-7-16,0 0-1 15,0 0-27-15,0 0 7 16,0 0 1-16,0 0 7 16,0 0-14-16,0 0 1 15,0 0 7-15,0 0-5 16,0 0-6-16,0 0 0 0,0 0-1 16,0 5 0-16,0 2 4 15,0 1 7-15,-3 2-3 16,-3 1-7-16,-6 4 2 15,3 4-3-15,-4 0 11 16,1 2-13-16,-3 0 2 16,0-2 0-16,4-1 0 15,-2-1 3-15,4-1-3 16,2-2 9-16,2-2-8 16,-4 0-2-16,4-2 1 15,1 0-3-15,-2-2 3 16,5-3 0-16,-8 2-19 0,2-1 17 15,2-1-11 1,0 1 13-16,2-3-12 0,3 0 1 16,0-2 11-16,0-1-2 15,0 0 2-15,0 0-24 16,0 0 1-16,0 0-43 16,0 0-26-16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12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9965 4093 166 0,'0'0'60'0,"0"0"-55"16,172-25 14-16,-93 16 2 15,9-3 0-15,12-3 30 16,17 0-36-16,12-2-2 15,11-4 13-15,9-3-2 16,2-3-21-16,-6 1 2 16,-9-1-10-16,-19 2-4 15,-17 6-4-15,-19 1-1 16,-15 5-8-16,-16 1 19 16,-16 1 3-16,-14 5 0 15,-8 1-6-15,-8 2 6 0,-4 3-11 16,0 0-3-1,0 0-23-15,0 0-58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0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13487 5517 25 0,'0'0'32'0,"0"0"-17"16,0 0 16-16,0 0 2 0,0 0-15 16,0 0-5-1,27-4 11-15,-12 4-1 0,7-2 11 16,10 2-13-16,5 0-5 15,10 0-3-15,13 0-12 16,13 0 8-16,15 0-5 16,14 0-4-16,11 0 0 15,6 0 5-15,1 3-4 16,5-1 8-16,-1 0-5 16,1 0 1-16,-7 1-5 15,-8-1-2-15,-5 1-8 16,4-1-1-16,-2-1 5 15,2 2 0-15,-6-2 6 16,-13 1-1-16,-16-1 1 0,-18-1 0 16,-11 2 0-16,-9-2 1 15,-13 0-1-15,-7 0-12 16,-11 0-11-16,-5 0-26 16,0 0-39-16,-12-3-41 15</inkml:trace>
  <inkml:trace contextRef="#ctx0" brushRef="#br0" timeOffset="2751.65">13487 5542 25 0,'0'0'28'15,"0"0"-2"-15,0 0-2 16,0 0 10-16,0 0-5 16,0 0-19-16,-25-26 6 15,25 21 3-15,-3 3-13 0,1-1 2 16,2 1 2 0,-4-1-6-16,4 2 23 0,0-1-19 15,-2 0 6-15,2 0 6 16,-1-1-10-16,1-1-9 15,0 3 4-15,0-1 3 16,0 0-7-16,0 1 3 16,0 1 1-16,0-3-2 15,-4 3 4-15,2-2 0 16,2 1 5-16,0 0-9 16,0-3 8-16,-3 1 0 15,3-2-5-15,-3 1 12 16,-2-4-12-16,4 2 3 15,-2-2 9-15,-3-2-11 0,4 0-7 16,1-4 2 0,-3-1-2-16,4-3 0 0,0-2 0 15,0 0 3-15,0-1-3 16,7 1 0-16,3 1 10 16,7 2-20-16,-5 2 17 15,1 1-12-15,7-2 5 16,-3 0-2-16,0 0 2 15,4-1 0-15,-5 0 7 16,1 0-7-16,4 0 4 16,0-2-8-16,1 2-2 15,3 2 0-15,3-2 6 16,2 1 2-16,0 2-2 16,3 0 0-16,-3 2-2 15,7-1-4-15,3 2 0 0,3-1 4 16,11 1-4-16,0-2-13 15,4 3 14-15,-1-1 5 16,1 1-10-16,-4 2 7 16,-6-2 1-16,4 3-8 15,0 0 10-15,5 0 0 16,5-1 0-16,5 4 0 16,4 1-4-16,-2 1 2 15,5 0 2-15,-7 2-4 16,0 0 4-16,1 0-2 15,-5 0 5-15,0 4-6 16,-2 1 6-16,-6 2-6 0,1 1 5 16,0 1-2-16,-1 2 0 15,3 2 6 1,0-2-6-16,1 3 7 0,0 0-7 16,4 1-13-16,-5-1 11 15,-3-2 1-15,-8 3-2 16,-2-1 3-16,-7 1 2 15,-6-1-2-15,-3 3-6 16,-4 1-3-16,1 0 9 16,5 2 4-16,2-1-4 15,7 1-2-15,-2-3-4 16,-5 0 6-16,-7 1 0 16,-9-4 4-16,-10 0-4 15,-5-2 0-15,-2-2-10 0,0 1 10 16,0-1 8-16,-6 0-4 15,0-1-2-15,-3 2-2 16,3-2 3-16,-3 1-3 16,-1-3 0-16,1 4 0 15,0-1 1-15,-4-1 14 16,2 2-13-16,-1-3-2 16,-2 1 0-16,2 0 0 15,0-1 4-15,2 3 5 16,-1-1-2-16,-2-2 1 15,4 2-8-15,-3 0 0 0,-2-1 0 16,0 0 2-16,-2-1 4 16,5 0-6-1,-5-2 0-15,3-1 0 0,2 1 11 16,-4-1-11-16,0-1 0 16,2 1 2-16,-3-3 2 15,3 3-4-15,4 0 0 16,0-1 1-16,1-1-1 15,0 1 4-15,0-2-4 16,1-1 0-16,-3 2 9 16,-2-1-9-16,-6 0-4 15,1 1 4-15,-5-3 4 16,2 0 0-16,0 2 0 0,-4-2-4 16,-2 0 3-1,0 0 4-15,-3 0-6 0,3 1 1 16,3-1 1-16,1 2 1 15,1-2 2-15,1 0-6 16,2 1 0-16,-2-1 1 16,-2 0 3-16,-3 0-4 15,-8 0 0-15,0 0 5 16,-8 0-5-16,2 0 0 16,2 0 0-16,-2 0 2 15,6 0 3-15,1 0-5 16,2 0 2-16,1 0-1 15,5 0 2-15,2 0-3 16,0 0 10-16,-5 0-10 16,0 0-1-16,-1 0 1 15,-3 0-2-15,-5 0 4 0,-3 0-3 16,-7-1 4-16,1 1-1 16,3-3 1-16,-1 3-3 15,7-2 1-15,3 2-1 16,3-3-7-16,8 3 7 15,-3 0 0-15,5 0 7 16,-2-2-11-16,-5 2 4 16,3-3 0-16,-4 1 7 15,-2 1-7-15,0-2 1 0,-3 0-2 16,4 0 1 0,-4-1 0-16,-1 0 0 0,2 1-7 15,2 0 7-15,0 1 7 16,1-3-7-16,-4 2-2 15,-5 0-8-15,1 0 7 16,-2-1-2-16,2-1 5 16,4 3 2-16,0-3-2 15,0 4-4-15,7-2 4 16,-4 2 5-16,-2-1-5 16,7 0 0-16,3 2-1 15,-2 0 3-15,3 0-2 16,-1 0 0-16,5 0 4 15,1 0-5-15,3 0 2 0,1 0-2 16,-4-3 1 0,3 3 0-16,0 0 2 15,-5 0-2-15,3 0-1 0,1 0 1 16,6 0 2-16,0 0-2 16,3 0 0-16,1 0 3 15,4 0-2-15,0 0 5 16,-3 0 7-16,1-2-11 15,-2 2-2-15,-3 0 6 16,-4-3-6-16,-2 2 0 16,-4-2 3-16,-1 0-7 15,-3-2 6-15,2 0-4 16,5-2 2-16,-2 2-10 16,3-2-32-16,1-2-91 15,3-2-233-15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5:38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20653 6033 76 0,'0'0'15'0,"146"-65"24"15,-78 41 20-15,-6 2-16 16,-7 3-11-16,-7 4 12 15,-1 1-44-15,-8 0 4 16,-4 1-4-16,-1 1 6 16,-4-1-6-16,-5 2-3 15,5 1 3-15,-2-2 0 16,10 2 8-16,1-3-1 0,-2-1-4 16,1 3-6-1,-8-4-2-15,2 1 5 0,-2-1 5 16,2-2 1-16,-10 3-6 15,-5 5 2-15,-11 1 7 16,0 3 4-16,-5 2 3 16,4 1-13-16,-3-3 19 15,2 3-2-15,-3 2 7 16,-1-3 13-16,0 3-8 16,0 0-13-16,0 0-18 15,0 0-2-15,0 0-11 16,0 0 10-16,0 0 2 15,0 0 6-15,0 0-6 16,0 0 7-16,0 0 4 0,0 0-11 16,0 0-4-16,0 0-2 15,0 10 3-15,0 2 3 16,3 0 0-16,11 5 5 16,-1 2 3-16,8 3-4 15,7 2-4-15,7 3 0 16,14 9-2-16,10 3 2 15,11 5 5-15,11-1 13 16,7 3-16-16,3-1-2 16,-4 0 5-16,-10-2-5 15,-10-5 1-15,-9-3-1 16,-10-8-6-16,-12-5 4 16,-12-5 2-16,-8-6 2 0,-14-5-2 15,-2-1-4 1,0-4-7-16,0 1-1 0,0-2-31 15,-25 0-3-15,-20 0-102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8:02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14326 6271 37 0,'0'0'31'0,"0"0"-19"0,0 0 32 16,0 0-13-16,0 0-6 15,0 0-6-15,0 0 6 16,0-2-14-16,0 2 12 15,0 0-2-15,0 0 1 16,0 0-6-16,0 0 5 16,0 0-10-16,0 0-7 15,0 0-1-15,0 0 0 16,0 0 2-16,-2 0-3 16,1 2-4-16,-6 7 4 15,1 3-2-15,-1 3 2 16,-2 2 4-16,5 5 1 15,-1 2-6-15,-2 1 5 16,2 2-6-16,-7 1 12 16,5 0-12-16,1 2-2 15,-2-2 2-15,0-4-2 0,0-2 4 16,0-3-2-16,7-3 0 16,-4-4 9-16,0-3-9 15,3-1-5-15,1-1 5 16,-2-2 0-16,0 2 4 15,3-5-4-15,0 1 0 16,0 0 0-16,0-2-4 16,0 1 4-16,0-1-4 15,0 1-6-15,0-2-33 0,0 0-71 16,0 0-73 0</inkml:trace>
  <inkml:trace contextRef="#ctx0" brushRef="#br0" timeOffset="948.1">14310 5881 11 0,'0'0'46'16,"0"0"-11"-16,0 0-9 15,0 0 16-15,0 0 4 0,0 0-7 16,0-3-3 0,0 3-3-16,0 0-13 0,0 0-7 15,0 0 14-15,0 0-24 16,2 0 7-16,-2 0 3 15,0 0 8-15,0 0-20 16,0 0 10-16,0 0-9 16,0 0 23-16,0 0-25 15,3 8-27-15,5 6 18 16,-5 6-5-16,4 4 13 16,-7-1 2-16,3 5-1 15,-3-3 4-15,0-2-8 16,0-1-3-16,0-5-32 15,1 0-59-15,-1-9-62 16</inkml:trace>
  <inkml:trace contextRef="#ctx0" brushRef="#br0" timeOffset="1517.33">14407 5481 36 0,'0'0'58'16,"0"0"-10"-16,0 0-17 15,0 0 13-15,0 0 3 16,0 0-18-16,-7 0-18 15,2 5 18-15,-4 7 4 16,8 1 11-16,-6 4-31 16,2 2-4-16,2 2-1 15,-1 2 4-15,4 1-12 16,0-2-18-16,-4 0-46 16,-4-6-43-16,-4 0-83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5:41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22548 6186 1 0,'0'0'42'0,"0"0"12"16,0 0-2-16,0 0-12 15,0 0-4-15,0 0-12 16,-5 0-17-16,5 0 13 15,-3 0-16-15,0 0-4 16,3 0 5-16,0 0 5 16,0 0-1-16,0 0 1 15,0 0-7-15,-5 0-2 16,0 0-1-16,0 0 0 16,1 0-1-16,3 2 4 0,1-2-3 15,0 0 0 1,-3 3-5-16,0-3-8 0,2 0-1 15,1 0-3-15,-3 0 16 16,1 2 0-16,-4-2 1 16,-1 0 0-16,-4 2-3 15,2-2-6-15,2 0-3 16,0 0-22-16,5 0 15 16,2 0 18-16,0 0 1 15,0 0 7-15,0 0 17 16,0 0 8-16,0 0 6 15,0 0-22-15,0 0 2 0,0 1-2 16,0-1-7 0,0 0 4-16,0 0-12 0,0 3 18 15,2-2-7-15,9 2 1 16,1 1 2-16,1-1-6 16,-2 2 0-16,-2-3 7 15,4 1-13-15,0 1-3 16,3 1 8-16,-3 0-7 15,5 1 1-15,2 0 1 16,-3 2 2-16,2-1 1 16,-5 3-6-16,3 1-1 15,4 2 1-15,-1-1 0 0,3 2 4 16,-4-1-8-16,-2 0 8 16,-4-5-8-16,-5 3 2 15,0-5 2-15,0 0 0 16,-6 0-2-16,4-1 1 15,-6 0 0-15,0-3 1 16,0-2 0-16,4 1 0 16,-4-1-1-16,0 0 1 15,0 0 2-15,0 0-2 16,0 0 3-16,0 0 5 16,0 0-8-16,0 2 1 15,0-1 0-15,0 2-1 16,-7-2 0-16,-6 3 0 0,3-1 0 15,-8 2 7 1,2 1-6-16,-11 0-2 0,-3 5 0 16,-3-1-5-16,1 3 5 15,-3 3 1-15,-5 2 3 16,0 3-3-16,-5 4 3 16,-4-2-3-16,2 7 3 15,-3-6-4-15,-1 3 2 16,0 0-1-16,-2 2 5 15,-1-1 0-15,3 2-4 16,-3-2 1-16,7 1-2 16,-3-4-3-16,1-1 3 15,6 0 1-15,0-3 1 16,3 1-2-16,7-2-7 0,3 2 7 16,0-2 9-16,6-1 24 15,2 0-29 1,1-2 9-16,5 0-12 0,-2-2 12 15,0-1-4-15,3 0-3 16,3-2-4-16,1-2 11 16,0-1 0-16,0 2 5 15,3-3-4-15,-5-2 0 16,5 2 3-16,4-3-4 16,0-1-3-16,1 0-4 15,0-3-5-15,3-1 5 0,0 0-3 16,0 0-2-1,0 0-1-15,0 0 0 16,0 0-17-16,0 0 5 0,0 0-5 16,0 0 0-16,0 0 5 15,0 0-18-15,0 0 6 16,0 0 1-16,0-1 23 16,0 1 2-16,0-2 7 15,0 2-4-15,0 0 14 16,0 0-12-16,0 0-3 15,0-2-4-15,0 0-12 16,0-1-33-16,0-2-92 16,9-5-164-16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51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8142 7011 7 0,'0'0'52'0,"0"0"-2"16,0 0-6-16,0 0-5 16,0 0-3-16,0 0-16 0,8 3-12 15,-6-3-8 1,4 3 14-16,-3-2 2 0,-2 2 4 15,5 0-13-15,-3-2 10 16,0 2 5-16,-3 2-8 16,0 0 11-16,0 2-2 15,0 1 0-15,5 0-12 16,-4 1-6-16,-1 0 4 16,6 0-8-16,-4 1-1 15,1-1 13-15,-3-1-13 16,0 1 0-16,0 1 5 15,0-1 2-15,0 0 3 16,0-1-1-16,0 0-4 16,1 1 3-16,6-1-6 0,-5 0 1 15,0 1-3-15,0 1 9 16,1-1-4-16,0 2 1 16,-3-2-4-16,5 0-1 15,-4-1 6-15,6-1-6 16,-6 0-1-16,3-1 3 15,0 1-3-15,0-4 0 16,-3 3 2-16,2-1-2 16,-1 0 0-16,-2-1-3 15,0 1 3-15,3-2 7 16,-3 2-3-16,3-1-4 16,-2-1 1-16,-1 1-1 15,2 0 7-15,1-1-1 0,-3 1-8 16,0-2 3-16,4 2-1 15,-4-1 4-15,0-1 2 16,0 1 2-16,0 0-7 16,0-3 19-16,0 0-17 15,0 0 3-15,0 0 8 16,0 0 0-16,0 0-8 16,0 0 4-16,0 0-7 15,0 0 1-15,0 0 11 16,0 0-11-16,0 0-4 15,0 0 2-15,0 0-1 16,0 0 2-16,0 0-1 16,0 0-1-16,0 0-1 0,0 0 1 15,0 0-2-15,0 0 2 16,0 0 3-16,0 0-4 16,0 0 4-16,0 0 9 15,0 0-8-15,0 0-4 16,0 0-2-16,0 0 2 15,0 0-5-15,0 0 9 16,0 0-5-16,0 0 0 16,0 0 1-16,0 0-1 15,0 0 0-15,-4 0-3 16,-10 0-23-16,-10 0-34 16,-2 0-49-16,-10 0-209 0</inkml:trace>
  <inkml:trace contextRef="#ctx0" brushRef="#br0" timeOffset="21567.82">8132 7100 34 0,'0'0'17'0,"0"0"18"16,0 0 8-16,0 0-13 0,0 0-11 15,0 0-9-15,0 0 7 16,0 0 13-16,0 0-9 15,0 0-2-15,0 0-9 16,0 0-3-16,0 0 5 16,0 0-5-16,0 0-5 15,5 0-2-15,-5 3-18 16,1 3 18-16,2 0 9 16,-3 5 0-16,0 0-9 15,0 1 2-15,5 2 3 16,-2 0-5-16,0 4 0 15,3 2-40-15,-3 1-24 16,-2 0 28-16,-1 0-28 16,0 0-16-16</inkml:trace>
  <inkml:trace contextRef="#ctx0" brushRef="#br0" timeOffset="-30995.91">6836 4209 68 0,'0'0'0'16,"0"0"-4"-16,0 0-22 15,0 0-12-15,0 0 38 16,0 0 0-16,136-20 0 16,-127 18 0-16,1-3 0 0,-10 3 0 15</inkml:trace>
  <inkml:trace contextRef="#ctx0" brushRef="#br0" timeOffset="13131.17">6355 6422 91 0,'0'0'322'0,"0"0"-299"15,0 0-5-15,0 0-12 16,140-43 0-16,-75 25 13 16,-9-2-15-16,-10 0 6 15,-18-2-6-15,-16 0 1 16,-9 0-5-16,-3 4 10 15,-3 2-3-15,-25 5 16 0,-7 4-12 16,-5 4-11 0,-8 3 0-16,3 0 0 15,11 2-1-15,8 4-9 0,14 3-10 16,12 1-10-16,0-2-16 16,20 6 0-16,25-4 8 15,21 2-32-15,11 0-4 16,4 0 18-16,-6 0-20 15,-13 2 68-15,-15 1 8 16,-13-1 5-16,-21 3 56 16,-13-3-7-16,-4 1-19 15,-31-2 11-15,-11 0 2 16,-3-3-35-16,2-3-13 16,-2-6-12-16,12-1-66 15,7 0-104-15</inkml:trace>
  <inkml:trace contextRef="#ctx0" brushRef="#br0" timeOffset="13831.53">6937 6261 469 0,'0'0'51'0,"0"0"-44"16,0 0 35-16,0 0-12 15,-60 53-21-15,60-37 5 16,10-2-5-16,20-3-9 16,3 1-2-16,5-5-16 0,2-4-10 15,1-3 7-15,-7 0-19 16,-4-3 31-16,-6-5-17 16,-5-5 4-16,-7 1 22 15,-3-3 0-15,-7 3 2 16,0 5 4-16,-2 2 3 15,0 2 7-15,0 3-16 16,0 0-9-16,0 5 3 16,0 4 6-16,0 4 15 15,0-3-15-15,0 4-5 16,23 0 5-16,7-3 6 16,5-2-6-16,1-4-23 15,-9-3-10-15,-7-2 10 16,-4 0 23-16,-8-10 8 0,-8-1 36 15,0-9-22-15,0 0-3 16,0-6-10-16,0-3 14 16,-13-5-15-16,2-4-2 15,3-3-5-15,2 2 2 16,0 6 14-16,2 10-7 16,1 9 27-16,0 11-4 15,0 1-31-15,1 2-2 16,-2 5-11-16,0 9 11 15,2 8 2-15,2 5 5 16,0 3-7-16,2 3 4 16,21 1-4-16,1-5 1 0,2 0-1 15,-1-4-15-15,-1-7-3 16,-8-5 15-16,-1-4-1 16,-8-7-4-16,0-2-9 15,0 0 11-15,3-2 6 16,-5-8 7-16,-5-5-4 15,0 0-3-15,0 1-37 16,0 3-36-16,-5 1-4 16,2 6-13-16,3 1-26 15</inkml:trace>
  <inkml:trace contextRef="#ctx0" brushRef="#br0" timeOffset="14134.72">7643 6272 145 0,'0'0'92'0,"0"0"-56"16,0 0 19-16,0 0-14 16,0 0-22-16,-28 49-1 15,28-42-16-15,21-1-2 16,10 1-10-16,11-7-5 16,0 0 13-16,4 0-10 15,-8-5 3-15,-12-1 7 16,-10-3 2-16,-12-1 0 15,-4-2 20-15,-7 0 19 16,-26-4-13-16,-11 2-17 0,-6 3 12 16,0 0-20-16,1 8-2 15,10 0-2-15,14 3 2 16,11 0-10-16,12 0-47 16,2 0-16-16,2 0-74 15,28-2-6-15</inkml:trace>
  <inkml:trace contextRef="#ctx0" brushRef="#br0" timeOffset="14980.39">7940 6240 157 0,'0'0'88'15,"0"0"-12"-15,0 0 9 16,0 0-19-16,0 0-14 16,0 0-3-16,-30 29-23 0,18-29-8 15,-1 0-7-15,2 0-7 16,10-10 9-16,1-3-13 15,0-1-4-15,13-5-10 16,17 2 4-16,12 2-1 16,-5 3-14-16,0 5-9 15,-4 4-8-15,-3 3-2 16,-9 0 3-16,0 3 6 16,-9 6 18-16,-3 5-20 15,1 0 7-15,-4-3 4 16,0-1 7-16,5-1 17 15,1-4 2-15,2-2 26 0,2-2 25 16,3-1 5 0,0 0-23-16,-1-1 9 0,-4-4 18 15,-1-3-44-15,-7 1 14 16,-6 2-4-16,0-2 5 16,0 2-3-16,-21 4-28 15,-9 1-4-15,-8 0 1 16,-4 4-2-16,1 6 1 15,7 1 4-15,9 2 0 16,8-1 0-16,13-2-20 16,4 0-7-16,10-1-7 15,35-2-27-15,18-1-1 16,11-6 32-16,-3 0-66 16,-5-6 55-16,-10-5 19 15,-19-5 10-15,-15-1 12 0,-7-3 16 16,-10-3 56-16,-5-6-34 15,0-3 25-15,0-1-45 16,0 1 32-16,-9 3 19 16,-3 8-41-16,1 6-12 15,1 12 6-15,-1 3-19 16,-3 0-3-16,-9 13 0 16,4 4-5-16,-3 6 5 15,20-1-2-15,2 6 2 16,0-3 0-16,28 4-4 15,11-4-12-15,12-1-69 16,2-5 56-16,2-7 5 0,-13-4-6 16,-9-5-43-1,-9-3 47-15,-6 0-33 0,-11-6 48 16,-3-5 11-16,4-3 25 16,-3 3 21-16,2 3-14 15,1 2-8-15,-6 6 5 16,6 0-29-16,-3 3-13 15,2 5 9-15,3 5 6 16,3-1-3-16,7 2 2 16,3-1 15-16,5 2-16 15,-4-6-50-15,-2-1-157 16</inkml:trace>
  <inkml:trace contextRef="#ctx0" brushRef="#br0" timeOffset="15138.7">8831 6116 118 0,'0'0'30'16,"0"0"-30"-16,0 0 0 16,0 0 0-16,134 24 0 15,-97-10-10-15,-6 3-83 16</inkml:trace>
  <inkml:trace contextRef="#ctx0" brushRef="#br0" timeOffset="15697.37">9066 6238 44 0,'0'0'97'0,"0"0"-45"0,0 0-21 15,0 0-19-15,0 0 2 16,0 0-14-16,-51-13 0 16,51 1 2-16,17 2 6 15,-5 2-4-15,6 4 14 16,-9 4-15-16,2 0 1 15,-7 0-4-15,0 0 12 16,2 7 18-16,2 0 4 16,8 5 5-16,4-2-27 15,5 1-6-15,6 0 2 16,9-5-3-16,2-2-5 16,-4-4-2-16,0 0 2 0,-8 0 0 15,-11-7-7-15,-1-3-3 16,-9 0 7-16,-4-5 3 15,-5 1 15-15,0 2 25 16,0 0-22-16,-6 4 7 16,-14 6-7-16,-4 2-8 15,-6 0-9-15,-3 2-2 16,4 6 1-16,3 1 0 16,9-1 3-16,8 0-3 15,9 0-8-15,0-2-1 16,26 0-36-16,19-1-6 15,6 0-34-15,-7-5-60 16,-5 0-20-16,-9 0 131 16,-10-5 34-16,-6 1 10 15,-3 0 123-15,-3 1-34 0,-3 2-22 16,-3 0-62-16,-2 1-15 16,0 0-6-16,2 0 6 15,2 1 9-15,0 6 30 16,4 1 12-16,5-2-49 15,1 2 3-15,9 0-5 16,4-3-43-16,-1-5-94 16,-2 0-108-16</inkml:trace>
  <inkml:trace contextRef="#ctx0" brushRef="#br0" timeOffset="15904.71">9727 5946 180 0,'0'0'13'15,"0"0"10"-15,0 0 30 16,0 60-7-16,0-32-5 16,0 3-18-16,0 3-20 15,0 2 0-15,0 0-6 16,0 1-14-16,0-4-117 15</inkml:trace>
  <inkml:trace contextRef="#ctx0" brushRef="#br0" timeOffset="16320.15">10120 6149 26 0,'0'0'83'16,"156"2"-12"-16,-86-2 9 0,-12 0-52 16,-12-6-16-16,-13-4-8 15,-8-2 3-15,-19-4 5 16,-3-2 23-16,-3-1-8 15,-3 2 5-15,-22 2-23 16,-5 8-7-16,-4 4 3 16,-7 3-4-16,-2 3 2 15,0 9-1-15,2 4 8 16,3 1-10-16,7 2 9 16,9-3 0-16,5 5-8 15,12 1-1-15,5-2-5 16,0 2-10-16,19-2-18 15,8-4 8-15,2-2 20 16,-2-5-27-16,-2-3-59 0,-1-4-85 16</inkml:trace>
  <inkml:trace contextRef="#ctx0" brushRef="#br0" timeOffset="16466.11">10510 6200 19 0,'0'0'0'16</inkml:trace>
  <inkml:trace contextRef="#ctx0" brushRef="#br0" timeOffset="-10052.07">3937 7456 192 0,'0'0'39'0,"0"0"25"16,0 0 4-16,0 0-3 15,0 0-17-15,0 0-26 0,14-9-14 16,-3 20-7-16,1 9 38 15,9 5 5-15,-2 3-27 16,1 0-7-16,2 0-7 16,-1-1 6-16,-6-6-9 15,-5-4 7-15,-4-4-7 16,-6-7 1-16,0-3-2 16,0-3 1-16,0 0 0 15,0 0 12-15,0-3 10 16,0-8-6-16,0-9-5 15,0-4-11-15,0 0-3 16,0-3 3-16,14 4 10 16,1 6-10-16,-2 4-4 15,2 9-1-15,0 3 3 16,4 1 2-16,5 0 0 0,0 9 0 16,1 2-1-16,4 1-1 15,-7 2 4-15,-8-5 1 16,0-4-1-16,-12 0-4 15,-2-5-13-15,0 0 15 16,0 0 0-16,3 0 1 16,1-10-7-16,9-6-24 15,7-2 1-15,5 0 10 16,-2 3 18-16,2 1 1 16,-10 11-8-16,-3-1 8 0,-2 4 11 15,2 1-11-15,0 10 9 16,-1 2-2-16,4 2 7 15,4 2-8-15,12-2-6 16,7-1 14-16,10-1-14 16,0-4-5-16,0-4-35 15,0-3-2-15,-12-2-12 16,0-2-11-16,-8-8 7 16,-7-2 0-16,-9-3 35 15,-11-2 23-15,-1 3 40 16,0-4 13-16,-7 7-1 15,-17 2-18-15,0 6 5 16,-9 3-12-16,-4 0-11 16,3 11 0-16,-5 1 10 15,7 3 2-15,4-2 7 0,8 1-25 16,10-1-2 0,10-6-6-16,0 2-2 0,24-5-5 15,18-1-31-15,4-3-13 16,-1 0 2-16,-12-6-1 15,-5-2 12-15,-10-4 14 16,-5 1 2-16,-5 0 20 16,1 1 6-16,-6 1 16 15,-1 5 2-15,2 2-4 16,-4 2 17-16,0 0-27 16,0 0-5-16,0 5-2 15,6 6 28-15,1 3-10 16,11-1-14-16,2 0-4 0,3 0-3 15,4-6-12-15,-6 1-68 16,-7-5-31-16,-5-3-105 16,-9 0 43-16</inkml:trace>
  <inkml:trace contextRef="#ctx0" brushRef="#br0" timeOffset="-9487.01">5764 7483 118 0,'0'0'155'16,"0"0"-54"-16,0 0-43 15,0 0 2-15,0 0-44 16,0 0 0-16,-152-19 13 15,122 30-5-15,6 1-12 16,6 0 3-16,6-5-4 16,12-1-8-16,0 1-3 15,3-4-2-15,30 0-49 0,15-3-9 16,16 0-6-16,3-5-64 16,3-5-19-16,-4-3-2 15</inkml:trace>
  <inkml:trace contextRef="#ctx0" brushRef="#br0" timeOffset="-9399.4">6041 7453 55 0,'0'0'87'0,"0"0"-32"16,0 0-30-16,0 0-11 16,0 0-14-16,0 0-4 15,42-14 1-15,-35 14-50 16,3 0-69-16</inkml:trace>
  <inkml:trace contextRef="#ctx0" brushRef="#br0" timeOffset="-9168.11">6265 7398 162 0,'0'0'104'0,"0"0"-102"16,0 0-2-16,0 0 9 15,0 0 1-15,-136 12 11 16,120-2-11-16,7 2-3 15,9 1-11-15,0 0 4 16,6 2-13-16,28-1-32 16,11 3-36-16,7 1-76 0</inkml:trace>
  <inkml:trace contextRef="#ctx0" brushRef="#br0" timeOffset="-9033.16">6213 7696 95 0,'0'0'90'15,"0"0"-90"-15,0 0-36 16,0 0 10-16,0 0 13 16,0 0-23-16,-126-32 16 15,156 14-16-15,11 0 18 16</inkml:trace>
  <inkml:trace contextRef="#ctx0" brushRef="#br0" timeOffset="-8819.33">6602 7417 131 0,'0'0'99'15,"0"0"-34"-15,0 0-32 16,0 0 22-16,0 0-37 16,0 0 0-16,-70-37-13 15,33 47 18-15,7 3-18 16,4-1 4-16,7 4 4 16,4-3-6-16,14-1-7 15,1 2-1-15,1-3-6 16,33-3-32-16,7-7-21 15,9-1-38-15,-6 0-2 16,-4-3-56-16</inkml:trace>
  <inkml:trace contextRef="#ctx0" brushRef="#br0" timeOffset="-8686.71">6812 7420 31 0,'51'-14'58'0,"1"1"1"0,2 6 1 16,-7 4 6-16,-6 3 41 15,-11 0-28-15,-14 10-70 16,-7 4-9-16,-9 4-6 15,0 1 5-15,-25-2 1 16,-24 0-27-16,-20-8-129 16</inkml:trace>
  <inkml:trace contextRef="#ctx0" brushRef="#br0" timeOffset="-156044.59">6054 7539 7 0,'0'0'36'16,"0"0"-1"-16,0 0 3 15,0 0-12-15,0 0-15 16,0 0 3-16,0 0-3 0,24-20 3 15,-22 17-3 1,2-1 6-16,-1 3-8 0,0-2-7 16,-1 1 5-16,0 0 26 15,-2-1-10-15,0 1-8 16,6-2-1-16,-2-1-3 16,-3 1-9-16,4-4 1 15,1 0 4-15,-2-1-6 16,-4-2 1-16,0-3 4 15,0-2-6-15,0-1 2 16,0 3-1-16,-10 0-1 16,-8 3 0-16,-3 4-5 0,-3 4-4 15,-1 2 9-15,-7 1-5 16,1 1 2-16,1 9 3 16,4 4 3-16,6 6 3 15,2 2-6-15,9 5-3 16,6 4 3-16,3-1 3 15,0-2 2-15,3-5-10 16,20-7 4-16,1-5 0 16,7-4-5-16,-1-4 6 15,4-3-6-15,2 0 6 16,1-4-3-16,2-6 8 16,-2-2-11-16,-4 0-3 15,-5-4-20-15,-11 1 7 0,-1-1 12 16,-11 0 7-1,-1 4 1-15,-4 4 4 0,0 6 1 16,0 0 25-16,0 2-24 16,3 0-4-16,7 10-18 15,10 8 18-15,5 10 34 16,15 7-22-16,7 10-11 16,4 10 13-16,5 7 4 15,-10 4-13-15,-1-3-5 16,-12 0 0-16,-8-7 0 15,-8-13 2-15,-13-8 23 16,-4-11-16-16,0-8 0 0,0-8 26 16,0-2-18-1,0-6-8-15,0 0 0 0,-15 0 13 16,-7-9-11-16,-8-11-8 16,-7-6-1-16,1-8-2 15,3-3-1-15,8-2-8 16,5 0 6-16,8 2-3 15,1 1 0-15,9 1-10 16,2 1 15-16,0 1-5 16,0 3 4-16,2-1-7 15,13-1 5-15,4-1 4 16,2-1-6-16,-2 1 3 16,-5 2-1-16,-3 3-1 15,-5 4 4-15,-6 4 1 16,0 4 0-16,0 0-3 0,0 0 2 15,0 4 1 1,-4-1 0-16,-5 2 2 0,2 1-6 16,-3 3 8-16,-3 1-11 15,1 3-14-15,-7 2 8 16,3 1-14-16,-5 0 9 16,0 0-5-16,-2 4 17 15,1 7-3-15,-2 3 4 16,10 3 6-16,3 5-2 15,9-1-1-15,2 0 2 16,0 1 5-16,17-2-5 16,13 0-4-16,7-6 4 0,10-2-5 15,3-3 9-15,3-2-5 16,1-3 2-16,-6 0-1 16,-2-4 2-16,-6 0-2 15,-2 0-6-15,-3-1 6 16,-2-10 0-16,4-1 5 15,-7-4-4-15,-1-3 9 16,-11-1-10-16,-2-5 0 16,-10 2-12-16,-1-4 7 15,-5 4-1-15,0 2 6 16,0 4 0-16,-8 3-1 16,-7 5-1-16,-3 3-7 15,-3 5-12-15,0 1 19 0,-4 1-26 16,1 8 28-16,-1 1 4 15,4 0 2-15,9-2-5 16,2 2-2 0,8-1-2-16,2 0 2 0,0 1-2 15,2 0 3-15,20 0-3 16,12-1-9-16,2 1 12 16,1-3 7-16,2-4-4 15,7-1-3-15,-1-2-6 16,3 0 6-16,1 0 0 15,0 0 6-15,-10 0-5 16,-9 2-1-16,-6 2 0 0,-10 3 2 16,-1-1-2-1,-3 0-8-15,-1 0 8 0,-8-1 11 16,2 1-1-16,-3 0 12 16,0-2 5-16,0 3 8 15,-7-1 11-15,-12-1-19 16,4 2-17-16,-2 0 3 15,-4 1-13-15,2 0-6 16,-2 1-19-16,2-1-82 16,1-2-84-16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23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12224 7021 111 0,'0'0'36'16,"0"0"-10"-16,0 0 8 15,0 0 7-15,0 0-19 16,0 0 29-16,105-8-30 16,-82 6-8-16,2-1-13 15,2-2 22-15,6 2-12 16,9-2-7-16,4-1 3 15,12-1 7-15,6-1-7 16,11-1 14-16,1 0-18 16,0-2 23-16,-3 2-15 15,-9-2 20-15,-2 0-24 16,-4 1 0-16,1-2-2 0,3-2-1 16,8-1 1-16,-1 1-8 15,3-1 1-15,2-1 1 16,1 1 2-16,-4 3-11 15,-7 3 11-15,-7-2-3 16,-9 4 0-16,-7 3 2 16,-7 1-5-16,-1-4 6 15,0 4 0-15,2-1 0 16,1 1-1-16,-1 0 1 16,-6-2-4-16,3 2 4 15,-6 1-2-15,3 0 0 16,-2 2-1-16,-3-2 3 15,-5 2-2-15,-8-2 2 0,3 2 2 16,-8-1 0-16,4-1-2 16,-3 2 0-16,-3-2 1 15,1 2 7-15,-2-1-6 16,0 1-2-16,-3 0 2 16,0 0-2-16,0 0-14 15,0 0 14-15,0 0-20 16,0 0 19-16,0 0-3 15,0 3 4-15,1 4 0 16,6 3 5-16,7 1 14 16,1 3-8-16,3 3-4 15,6 0 6-15,6 3-6 16,8 2 7-16,7 3-5 0,7 0 12 16,10 1-15-16,0 4-4 15,3 3 0-15,3 1 6 16,1 2-3-16,-2 0-3 15,0 3 5-15,1 2-7 16,1 2 0-16,-6 5-1 16,-5-4-2-16,1-1 0 15,0-2 3-15,-8-4-2 16,1 0 11-16,-3-4 4 16,-8-4-2-16,-4-5 13 15,-11-5-8-15,-5-5 8 16,-9-2-10-16,-3-7 4 0,-5 1-17 15,-4-6-2-15,0 0 1 16,0 0-2-16,-22 0-65 16,-32-1-58-16,-22-15-231 15</inkml:trace>
  <inkml:trace contextRef="#ctx0" brushRef="#br0" timeOffset="1779.56">12283 7054 32 0,'0'0'61'15,"0"0"-16"-15,0 0-5 16,0 0-18-16,0 0 4 16,0 0-3-16,-5-1 1 15,5 1 7-15,0 0-14 16,0 0-12-16,0 0-4 16,0 0 2-16,0 0 7 15,0 0-5-15,0 0 10 16,0 4 10-16,0 1-2 0,0 4 23 15,0 4-31-15,12 1-9 16,1 3 11-16,0 5 2 16,4 0-19-16,-2 4 8 15,6 4 2-15,2 3-7 16,1-2-3-16,2 3 3 16,1-2-3-16,1-2-3 15,4 2 3-15,-2 0 6 16,3 0-2-16,-3 3-8 15,1-2 6-15,1 0-2 16,-4 1 6-16,2 0-3 16,-3 0-6-16,-3 0 8 15,-4 3-9-15,-5 0 4 16,-1 2 0-16,-1 1 5 0,1 1-2 16,0 2-3-16,2 3-2 15,3-5-4-15,-3 0 12 16,0-3-5-16,1-3-1 15,-5-3-8-15,-1 0 2 16,-1-6 4-16,-1-5-2 16,0-1 4-16,0-4 1 15,0-3-1-15,1-4-1 16,5 1 1-16,-3-2 0 16,1 0 0-16,1 0 0 15,4-5 4-15,-2 3-3 16,1-3 1-16,4 1 5 15,4-3-2-15,2-1 15 0,0 2-11 16,3-2-3-16,-1 0 0 16,4 0-6-16,-3 0 5 15,4 0-3-15,4-4-2 16,3-2 0-16,1-1 1 16,1 0-1-16,-1-4 5 15,3 1 2-15,-2 1-13 16,-1-2 6-16,2-1-1 15,-5 1 1-15,5-2 0 16,-1-1 0-16,2 1 1 16,-2-3 0-16,3 0-1 15,5-1 4-15,4 0 6 0,1 1-10 16,-2 2 2-16,-2 3-2 16,-6 0 0-16,3 0 0 15,-5-2-1-15,6-1 2 16,0 0-2-16,3-2 2 15,3-1-9-15,-4 0 16 16,6 0 1-16,2 0-9 16,0-2 0-16,-2 4-4 15,-3-1 3-15,-7 2 2 16,-8-1 0-16,-4 3 7 16,-3-1-3-16,-4 1 9 15,-3 0-9-15,-1 0-5 16,-1-1-8-16,2 0 8 15,3 0 1-15,4-1 1 16,6 0-1-16,-3 0 11 0,2 1-12 16,0 2 0-16,-8 2-7 15,-2 1 7-15,-3 4 0 16,-2-1 5-16,2 0 1 16,-2-1-4-16,6 1-1 15,2-1-1-15,3-2 1 16,3 1 0-16,3 0-1 15,-1 2-1-15,-1 3-1 16,-4-2 0-16,-5 1 2 16,-12-2 0-16,-4 2-2 15,-6 0 2-15,-3 2-2 16,0-1 0-16,-3-1 2 0,2 1 3 16,-1-1-3-16,5 0 0 15,-5 2 9-15,1 1-9 16,-3-2-9-16,0 1 9 15,0 1-2-15,0 0-2 16,0 0 4-16,0 0 0 16,0 0-17-16,0-1-4 15,0-1-4-15,0 1-40 16,-17-2-60-16,1 0-68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9:59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19172 6193 178 0,'0'0'4'16,"0"0"-4"-16,0 0 5 0,0 0 20 16,0 65-12-1,0-36 19-15,0-2-18 0,0 0-5 16,0-5 6-16,-5-6-15 15,-3-6 0-15,3-3 0 16,2-6 7-16,0-1 0 16,0 0 24-16,0-1 7 15,-5-14-8-15,4-6-24 16,1-9-6-16,3-3-1 16,0-3-2-16,12 0 0 15,13 6 3-15,0 6-3 16,0 7-7-16,-5 8 10 0,1 6 1 15,4 3-1 1,0 0 0-16,13 10-3 0,-1 6-6 16,-2 4 14-16,2 2-6 15,-3 2 1-15,-2-3 0 16,-7-2 5-16,-7-8-5 16,-12-4 0-16,-3-4-10 15,-3-3 10-15,0 0 59 16,0-6 6-16,3-11-23 15,-3-6-39-15,3-6 13 16,4-3-14-16,1-2 1 16,-2-4-3-16,4 6-28 15,-4 8-55-15,0 9 54 16,0 11-6-16,2 4-89 16,8 9-75-16,0 8 136 15</inkml:trace>
  <inkml:trace contextRef="#ctx0" brushRef="#br0" timeOffset="434.99">19912 6255 149 0,'0'0'50'0,"0"0"-39"16,0 0 8-16,29-45 7 16,-29 30 1-16,0 2 0 15,0 2-9-15,-21 5-15 16,-11 3-2-16,-6 3 7 15,0 0 2-15,-3 9-8 0,1 3 22 16,13 1-15 0,5 1-9-16,10 0 1 0,12-3-4 15,0 3 6-15,6-4-4 16,25-1 5-16,3-3-4 16,4-3 3-16,-4-3 0 15,-1 0 0-15,-3-11 0 16,-5-4 3-16,-1-2-6 15,-11-2 0-15,-2 0 7 16,-11 2-5-16,0 6 5 16,0 5 14-16,0 5-4 15,0 1-4-15,0 0-4 16,0 1-9-16,-12 11 0 16,7 0-4-16,5 2 4 15,0 2 0-15,5 0 1 0,16-2-1 16,8-2-43-16,-3-4-19 15,-5-2-4-15,-3-6-34 16,-6 0-20-16</inkml:trace>
  <inkml:trace contextRef="#ctx0" brushRef="#br0" timeOffset="1150.74">20101 6188 1 0,'4'-10'77'16,"-1"3"-33"-16,-2 4 23 15,3 3-11-15,-3 0-46 16,4 0-8-16,2 10 18 0,6 3 12 15,-3 1-23 1,1 2 15-16,0-2-24 0,-7 0 15 16,-4-5-15-16,0-1-6 15,0-3 0-15,0-2 0 16,-3-3 4-16,-6 0 4 16,5 0 3-16,-3-11 11 15,7-1-16-15,0-4-11 16,3 2-6-16,19 1 12 15,6 4 10-15,1 1-7 16,-4 5 2-16,0 3 0 16,1 0-9-16,-1 3 7 15,3 8 2-15,-5 0 17 16,-6 3-6-16,-4-4-7 16,-7-1-4-16,-6-3-4 0,0-1-4 15,0-4-5-15,0-1 5 16,-6 0 8-16,4 0 10 15,2-6-10-15,0-8-34 16,2 0-19-16,21-3 17 16,7 1 35-16,5 1 2 15,0 1-1-15,-2 6 1 16,-11 0-1-16,-6 8 7 16,1 0-1-16,-5 0 0 15,2 3-5-15,-6 7 15 16,6 2 5-16,-2 3-8 15,2 1 3-15,5-1-14 0,2 0 4 16,-2-1-6 0,4-5 0-16,-10-3 2 0,-1-1 2 15,3-5 5-15,0 0 20 16,9 0-22-16,10-7-7 16,-6-6-13-16,2-6 2 15,-10-3 10-15,-3-1-12 16,-8-2-20-16,-7-1 33 15,-2 5 3-15,0 4 22 16,0 6 27-16,0 8-12 16,0 3-14-16,-2 0-12 15,-2 5-13-15,0 10-1 16,4 2-7-16,0 4 7 0,10-1 11 16,20-3-4-16,13 0-12 15,0-3 5-15,15-2-37 16,3-5-91-16</inkml:trace>
  <inkml:trace contextRef="#ctx0" brushRef="#br0" timeOffset="2756.1">22585 6456 57 0,'0'0'77'0,"0"0"-67"16,0 0 14-16,0 0 11 15,0 0-20-15,0 0-15 16,-13 5 7-16,6 6-4 16,-6 5 4-16,5 2 8 15,1 2-15-15,7 3 1 16,0-1-2-16,0 2 2 16,3-5 9-16,14-2-8 15,6-2 2-15,-4-3-4 16,1-5-3-16,-2 1 2 15,2-2 2-15,-4-3 11 0,-6-3-12 16,0 2 0 0,-8 0-1-16,1-2-5 0,1 0 6 15,5 0 10-15,-5 0-6 16,0-4 0-16,0 1 1 16,-2 0-5-16,4 1 0 15,-5 1 9-15,-1-1-9 16,0 2 3-16,0 0-1 15,0 0-2-15,0 0 0 16,0 0 0-16,0 0-2 16,0 2-19-16,0 12 15 15,0 9 12-15,-9 9 5 16,-12 8 9-16,-7 6-19 0,-3 4 9 16,-5-1-7-1,3-2-3-15,2-4 8 0,-1-7-4 16,5-7 2-1,-1-2-3-15,8-7 6 0,2 0-1 16,7-6 4-16,1 0-3 16,5-3-7-16,-1-3-1 15,4-2 4-15,2-1-5 16,0-5-6-16,0 3-7 16,-3-3-25-16,3 0-65 15,0 0-115-15</inkml:trace>
  <inkml:trace contextRef="#ctx0" brushRef="#br0" timeOffset="4334.91">23114 6221 1 0,'0'0'31'16,"0"0"17"-16,0 0-3 0,0 0-10 15,0 0-8-15,0 0 5 16,0 0-16-16,0 0-9 15,0 0 20-15,0 0-17 16,0 0 17-16,0 0-12 16,0 0-5-16,0 0 1 15,0 0 2-15,0 0-4 16,0 0-5-16,3 0 4 16,0 0-1-16,-3 0-5 15,0 0 2-15,0 0 5 16,0 0-1-16,0 0 9 0,0 0-12 15,0 0 1 1,0 0-6-16,0 0-1 0,0 0 1 16,0 0 0-16,0 0-12 15,0 0 12-15,0 0 1 16,0 0-1-16,0 3-9 16,0 0 9-16,1-1-3 15,2 1 1-15,-1-1 2 16,-2-1 2-16,0 2 3 15,0-1 1-15,3-1-4 16,1 0-2-16,-4 3 0 16,2-1 0-16,-2-3 0 15,0 3 0-15,3 2-10 16,-2-3 24-16,1 2-11 16,2-1-3-16,-2-3-9 0,-2 3 8 15,3-3-6 1,-2 0 14-16,-1 0 7 0,8-8-11 15,0-4-3-15,0-3-13 16,0-3-11-16,-4-2 20 16,1 0 4-16,0 1-9 15,-1 2 9-15,0 2 2 16,-1 6 5-16,-3 4 17 16,1 4-1-16,-1 1-23 15,0 0 0-15,0 11-10 16,0 9 0-16,-1 10 10 15,-11 4 13-15,0 3 9 16,3 1-19-16,-2-2 5 16,4-8-8-16,1-6 0 0,5-10-7 15,-2-6 4-15,1-4 3 16,-4-2 2-16,2 0 7 16,-5-2 24-16,3-12 2 15,-5-8-18-15,7-2-17 16,-1-8-1-16,5-3-15 15,0-2 10-15,14 0 3 16,10 2-19-16,2 7 15 16,-3 7 3-16,-1 9 2 15,-1 4-3-15,0 8-3 16,5 0 8-16,5 0 0 0,7 3 10 16,1 11-8-1,2 6 11-15,-4 2 1 0,-2 2-14 16,-11 2 6-16,-10-4-5 15,-14 0-1-15,0-2-8 16,-18-4-50-16,-16-1-8 16,-11-3-21-16,-2-3-18 15,3-6 58-15,4-1-8 16,3-2 8-16,11 0 18 16,2 0 29-16,12 0 17 15,8 0 23-15,0 0 41 16,4 0-7-16,0 0-36 15,4 0-37-15,21 0 9 16,12 0 5-16,7 0 9 0,10 0-24 16,-5 0-17-16,-4-2-131 15</inkml:trace>
  <inkml:trace contextRef="#ctx0" brushRef="#br0" timeOffset="4734.89">23615 6171 112 0,'0'0'105'16,"0"0"-104"-16,0 0 6 16,0 0 51-16,0 0-48 0,0 0-4 15,151-30 0-15,-124 30-2 16,-5 0 4-16,-10 0 1 15,-3 1 1-15,-8 6-10 16,-1 1-10-16,0 4-5 16,-10 2 9-16,-14 1 6 15,-10-1 1-15,1 1 13 16,3-2-7-16,6-1-4 16,3-3 9-16,12 1-12 15,6-3 9-15,3-3-13 16,0-1 4-16,4 0 0 15,29 0 18-15,17 1 15 0,11-3-3 16,12-1-10 0,2 0-12-16,1 0-3 0,-3-4-5 15,-6-3-9-15,-15-1-29 16,-14-1-65-16,-22 0-67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26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15650 7533 19 0,'0'0'34'16,"0"0"6"-16,0 0-9 16,0 0-5-16,0 0 5 15,0 0-25-15,0 9 32 16,0-6-15-16,3 0 4 16,3 2-6-16,6 0-11 15,-3 2 15-15,2 0 0 16,2 0-11-16,-1 3 4 0,2-3-9 15,1 4-6-15,6-2 20 16,-4 2-9-16,-2-3-10 16,-1 2 13-16,3-3-2 15,-5 1-1-15,6-2 1 16,-2 2-8-16,5 0-5 16,4 0 22-16,5 1-13 15,2 0 1-15,3 3-5 16,7 0-7-16,0 0 3 15,-2 1 6-15,0-2-9 16,-2 0 2-16,-2 0 4 16,-5 1-6-16,2-3-2 0,0 4 2 15,1-1 13 1,7-2-6-16,0 1 3 0,1 2-9 16,4-2 1-16,-4 2-2 15,4-1 4-15,0 1-3 16,-1 1-1-16,1 0 1 15,2 0-2-15,-6 3-2 16,1-1 1-16,-6-1 4 16,0-1-5-16,-5 0 1 15,-2 0 2-15,-4-2 5 16,0 0-5-16,2 3-9 16,-1-3 9-16,1 1 4 15,2 0 1-15,-2 0-5 16,5 3 0-16,0 0 0 15,1 1 2-15,-4 0-4 0,0 0 1 16,3-1 1 0,-3 1 0-16,1 0 1 0,0-1 2 15,5 0-3-15,-2 0-1 16,7 1 1-16,-1-1 1 16,3 1 0-16,0 0 0 15,-1 0-2-15,1-1 2 16,-2 1 3-16,-3 0-4 15,0-3-4-15,0 2 4 16,3-1 2-16,-4 1-2 16,5-2 0-16,-5 0-7 15,-2 1 3-15,-1-1-2 0,-3-2 2 16,-2 3 4 0,5-1 11-16,-3 1-9 0,2 1-1 15,9 2-1-15,-5 0-3 16,0-1 2-16,6 3-3 15,-5-3-2-15,-4 0 5 16,-2 0 1-16,-2-2 11 16,-4-1-11-16,-2 1 0 15,-4-4 0-15,5 0-4 16,0-1 4-16,-4 1 0 16,-1-2 1-16,3-1 3 15,1 1-1-15,-3-1 1 16,8 4 4-16,-4-1-7 0,0 2 13 15,2-3-3-15,-2 3-10 16,0-2 0-16,-5 0 22 16,-4-2-15-16,-2 0-8 15,-1-1 8-15,-1 0-4 16,6 1 14-16,-6-2 9 16,4-1-17-16,-7 0-5 15,2-1-5-15,-2-1 0 16,-3-1 2-16,-3-1-5 15,1-1 12-15,-1 1-11 16,-3-2 3-16,0 0-1 16,0 0 10-16,0 0-10 0,0 0-1 15,0 0-27 1,0 0-34-16,-16 0-86 0,-27-15-377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6:34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19161 8521 12 0,'0'0'43'0,"0"0"-4"16,0 0-21-16,0 0-5 16,0 0 12-16,0 0-24 15,0 0-1-15,-2 0 23 16,2 0-21-16,-3-3 0 15,3 3-2-15,-2-1 17 16,-1-2 11-16,3 3-14 16,0 0 4-16,0 0-12 15,-3 0-4-15,3 0 15 0,0 0 1 16,0 0-1-16,0 0-1 16,0 0 0-16,0 0-5 15,0 0-4-15,0 0 0 16,0 0-3-16,0 0-4 15,0 0 1-15,0 0 1 16,0 0-2-16,0 0 0 16,0 0 0-16,0 3 5 15,-3 1 3-15,1 3 3 16,-2-1-10-16,-1 0 5 16,1 4-3-16,-3-3 0 15,-1 1 4-15,2 1-7 16,-5 1 0-16,1-1 9 15,3 2-8-15,-6 0-1 0,0 1 1 16,1 1-3 0,2 1 4-16,-1 0-3 0,4 0 1 15,1 0 0-15,-3 2 0 16,2-4 3-16,2 2-3 16,-2-2 0-16,-4-1-1 15,4 2 1-15,-1-2 0 16,4-2 0-16,-2 4-3 15,2-4 3-15,1 1 1 16,3-1-1-16,0-2 4 16,0 1-4-16,0-1 8 15,0 2-8-15,0-1 0 0,0-1 1 16,0 3-1-16,0 0 0 16,0 0 0-16,0-1 0 15,0 2 2-15,0-3-1 16,0 0 0-16,0 1 1 15,0-1 21-15,0-2-20 16,3-2-1-16,-3 0-1 16,4 1-1-16,-1-4 4 15,0 1-3-15,0-1-1 16,-3 2 1-16,0-3 5 16,0 2-5-16,0-2-2 15,0 1 3-15,1-1-3 0,-1 0 1 16,0 0 0-1,0 0 0-15,0 0-7 16,0 0-32-16,0 0-22 0,0 0 4 16,0 0-66-16,0 0-67 15</inkml:trace>
  <inkml:trace contextRef="#ctx0" brushRef="#br0" timeOffset="698.31">19009 8961 4 0,'0'0'30'15,"0"0"0"-15,0 0 18 16,0 0-10-16,0 0 22 16,0 0-4-16,9-5-4 15,-9 5-21-15,0 0-2 16,0 0-4-16,0-2-15 16,0 2 1-16,0 0-5 15,0-1-6-15,0 0 5 0,-3 1-4 16,-3 0 2-1,-3 0-1-15,-3 0 2 0,3-2-4 16,-10 2 0-16,1 0 13 16,0 0-13-16,-2 0 3 15,1 0-2-15,-6 0 3 16,-1 0-2-16,4 0 4 16,-3 2-1-16,4 0-3 15,0 1 9-15,-3 1-10 16,6-1-1-16,-7 2 5 15,-1-1-4-15,-5 1 5 16,1 3-3-16,-4 0 5 16,0 1-8-16,1-1 9 15,1 0-7-15,0-2-2 0,-4 1 2 16,2 0-2-16,-7 3 3 16,-3-1-3-16,3-2 2 15,-1 3-2-15,4-3 0 16,5 0-6-16,10-3 6 15,10 0 12-15,3-2-12 16,8 0 4-16,1-1-3 16,1-1-1-16,0 0 17 15,0 0-4-15,0 0 11 16,0 0-17-16,0 0 7 16,0 0-12-16,0 0-2 15,0 0 0-15,0 0-48 16,0 0-38-16,0-3-136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3:47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19184 8922 73 0,'0'0'45'0,"0"0"-37"15,0 0-3-15,0 0 27 16,0 0-32-16,0 0-9 16,0 0 9-16,35 1 3 0,-15-1 8 15,2 0 8 1,11-1-5-16,8-2 10 0,13 1 12 16,13 0-33-16,20 1 32 15,16-2-2-15,18 2 32 16,19 1-32-16,11 0-10 15,14 0-21-15,21 0 30 16,9 3-31-16,6 2 16 16,-1 0-6-16,-11 2-2 15,-10-4 1-15,-16 1-6 16,-14-1-1-16,-15 1 0 16,-19-4-3-16,-16 0 0 15,-22 0 0-15,-20-4 1 16,-27 1-1-16,-14 2-30 0,-16 0-10 15,0 1-41-15,-12 0-63 16,-31-2-69-16</inkml:trace>
  <inkml:trace contextRef="#ctx0" brushRef="#br0" timeOffset="859.38">19242 8972 45 0,'0'0'96'15,"0"0"-84"-15,0 0-4 16,0 0 16-16,0 0-1 16,-24 62-8-16,24-38 1 15,0 8 14-15,0 6-4 16,0 6 11-16,0 7-17 16,0 5-2-16,0 4-13 0,-13 0 3 15,2-1 1 1,-2-2-9-16,1-4-3 0,2 0 2 15,-1-6 2 1,2-5-1-16,1-6 5 0,-2 0 2 16,4-5-6-16,1 0-1 15,-1-4 5-15,0-4 4 16,1-3 4-16,3-6-13 16,-4-6 0-16,6 0 0 15,0-5 0-15,0 0 0 16,0-3-23-16,0 0-51 15,12 0-105-15</inkml:trace>
  <inkml:trace contextRef="#ctx0" brushRef="#br0" timeOffset="1277.22">19173 9894 19 0,'0'0'73'0,"0"0"-61"16,188 6 2-16,-97-1 56 15,13-3-19-15,5 2 11 0,13 0 5 16,16 0-25-1,9 1-26-15,15-1 7 0,14 0-16 16,15 0-2-16,13-1 1 16,12 2 0-16,0 1-4 15,-2 0-3-15,-8 0 5 16,-11 0-3-16,-13-2 11 16,-15 1 10-16,-20-1-9 15,-11-3 3-15,-13 2-9 16,-11-3-5-16,-18 0 1 15,-17-2 1-15,-18-4-8 16,-12-4 1-16,-14-4-13 16,-11 0-5-16,-11-6-78 15,-11-4-79-15</inkml:trace>
  <inkml:trace contextRef="#ctx0" brushRef="#br0" timeOffset="2737.48">22058 8897 85 0,'0'0'95'0,"0"0"-72"16,0 0 10-16,0 0-5 15,0 0-24-15,0 0 1 16,115-3 16-16,-65 3-6 15,6 0-3-15,9 0 11 16,9 4 3-16,15 1-9 0,15 0-12 16,8 2 6-16,5 0 0 15,-3 2 4 1,-6-3-3-16,-16 4-7 0,-8-4-4 16,-14 0-1-1,-13-1-1-15,-12-3 0 0,-9 1-2 16,-13 0 2-16,-8-3-4 15,-2 0 3-15,-8 1 2 16,2-1 0-16,-2 0 2 16,-5 0-2-16,0 0-17 15,0 1 6-15,0 1 5 16,0 0-18-16,0 1 24 16,1 3 6-16,2 1 0 15,0 3-12-15,-3 5 12 16,0-2-2-16,0 4 3 0,0 3 2 15,0 3-3-15,0-1 18 16,-3 7-9-16,-13-1-15 16,-1 2 6-16,-5 1 5 15,-2 1-7-15,-1 6 14 16,-1-1-16-16,1 5 1 16,0-3 7-16,2 3-17 15,1 2 13-15,4-1-6 16,-2 1 5-16,3-1-5 15,-1-2 1-15,-1-4 0 16,5-4-1-16,-2-1 0 16,4-5-7-16,0-5 7 0,3-3-3 15,0-5 1 1,0-4 2-16,0-3 0 0,3-4 5 16,1 2-5-16,4-3 0 15,-2-1 0-15,3-1 4 16,-1 1-4-16,1-1-1 15,0 2-3-15,0-2 8 16,-3 1 4-16,3-1-7 16,0 0-1-16,0 0-7 15,0 0 7-15,0 0 2 16,0 0 3-16,0 0-3 16,0 0 0-16,0 0-2 15,0 0-5-15,0 0 4 0,0 1 1 16,0 0 2-1,0-1 0-15,0 0-2 0,0 0 7 16,0 2-7-16,0-2 3 16,0 0 3-16,0 0 2 15,0 0-5-15,0 0 15 16,0 0-4-16,0 0 1 16,-3 0-15-16,-10 0 0 15,-12 0-55-15,-16-3-77 16,-18-6-261-16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38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7453 105 0,'0'0'117'0,"0"0"-78"16,0 0-24-16,0 0 37 15,0 0-11-15,0 0-9 16,0 0 2-16,0 0-7 15,11 0 12-15,-9 0 5 16,5 0-12-16,2 0-8 16,7-1 3-16,0-6 0 15,5-1-10-15,6-1 3 16,3-4-12-16,1-2-8 16,4-4 4-16,0-2-1 15,5-4-3-15,3-5 1 16,5-4-5-16,4-2 4 15,6-3-10-15,4 0 4 0,2-1 6 16,-2 4-1-16,-2 0 0 16,-2 2-23-16,3 1 15 15,-1 2-16-15,0 0 10 16,1 0-8-16,-2 1-1 16,-2-1 14-16,-7 0 8 15,-6 2 2-15,-11 5 2 16,-9 4 0-16,-6 4-2 15,-9 5 3-15,-2 4 3 16,-7 0-1-16,5 5 5 16,-2-2 8-16,-2 2-4 15,4-1 6-15,-5 0-4 0,2 3-6 16,-2 0-4 0,4-2 6-16,-4 2-9 0,0 0-6 15,0 0 6-15,0 0 0 16,0 0-3-16,0 0-9 15,4 0 9-15,8 2-5 16,9 4 5-16,4 2 3 16,5 1-2-16,5 2 9 15,5 3-10-15,6 0 8 16,6 1-8-16,6 0-4 16,2 2 4-16,9 0 16 15,-3-1-16-15,8 2-8 0,0-1 8 16,7 2 3-16,2 3 2 15,5-1-2-15,3 0 6 16,1 3 6-16,8 1-8 16,4 0 2-16,-2 0 6 15,3 4-9-15,6-1-5 16,3 1 1-16,2 1 4 16,-2 3-3-16,-10-2 0 15,-14 3-3-15,1-4 0 16,-9-2 0-16,-5-3 0 15,-9-7 4-15,-11-4 14 16,-17-3-14-16,-10-5-4 16,-8-2 20-16,-14-1-20 15,-3-3 0-15,-2 0-2 16,-3 0 2-16,0 0-36 0,-21 0-58 16,-40 0-81-16</inkml:trace>
  <inkml:trace contextRef="#ctx0" brushRef="#br0" timeOffset="1494.46">3534 7528 32 0,'0'0'155'0,"0"0"-114"16,0 0 11-16,0 0 36 15,0 0-33-15,0 0-6 16,0-3-8-16,0 3-6 15,0 0-4-15,0 0-6 16,0 0-2-16,0 0-13 16,10 2-10-16,19 7 1 15,10 3 28-15,10 2-11 16,5 3-10-16,6 3 1 0,9 2-2 16,7 2-5-16,5-3 1 15,7 3-3-15,3 4 1 16,4-2 0-16,6 2 2 15,4 0-3-15,1 1-1 16,-2-5 0-16,-6 2 2 16,-8 1 2-16,-6-2-3 15,-5 1 1-15,-5-2-7 16,-6 1 6-16,-2-3 0 16,-5-3-4-16,5-1-9 15,-5 1 13-15,-8-2 3 16,-4-1 1-16,-9-2-4 0,-1-4-7 15,-13 2 7-15,1-4 7 16,-1 1-6-16,-4-1 2 16,-2-1-2-16,-7-2 6 15,1-2 0-15,-2 0 1 16,0-2 5-16,0-1-4 16,4 0 8-16,8 0-4 15,-2 0-3-15,5-7-4 16,-3-1 1-16,1 0-4 15,4-5-1-15,-3 0-4 16,7-2 4-16,0-3-2 16,-1 1 0-16,9 0 0 15,-1-6-1-15,2 2 2 0,4-1-1 16,-4 1 0-16,7-1 3 16,-2 0 1-16,0 0-8 15,4 0 6-15,-2 1-2 16,8-1 4-16,3 0-4 15,5 2 0-15,0-1-9 16,0 2 18-16,-8-1-18 16,-5 3 7-16,-14 0 2 15,-4-2 3-15,-6 1 0 16,-10-1-4-16,2 0 3 16,-7-2-4-16,0 1 5 15,2 1-2-15,-1-3 0 16,0 1 2-16,1-1-6 0,3 1 3 15,-3-1-2-15,3 2 0 16,-2 0 2-16,-5 3 0 16,2 0-4-16,-3 2 4 15,0 1 8-15,-3 2-8 16,2 0 0-16,-5 2 0 16,1 1 0-16,1-1-1 15,-2 1-2-15,1 1 3 16,1 1 0-16,-2 2 7 15,-1 2-4-15,-3 3-1 16,3-1-2-16,-3 0 0 16,0 1 1-16,0-2-9 15,0 1-2-15,0-1-65 16,-7 2-62-16,-32 0-282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5:39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20805 5970 12 0,'0'0'19'0,"0"0"3"16,0 0-2-16,0 0-1 15,0 0 26-15,0 0-8 16,-19-2-3-16,19 2-9 16,-3 0 19-16,0 0-35 15,-2 0 26-15,-3 0-18 16,-2 0-3-16,-5 0-3 16,-3 0 4-16,-1 5-3 15,-7 3 1-15,-3 6 5 16,-6 0-2-16,-8 6-3 15,-2 4-11-15,-10 2 7 0,-3 6 5 16,-9 2 3 0,-12 3-14-16,-6-2 9 0,-3 3-12 15,-3-2 1-15,4-1 5 16,2-1-5-16,2-3 2 16,4 0-3-16,6-3 1 15,7-3 0-15,9-2-1 16,7-4-6-16,11-2 5 15,6-2 1-15,3-5 0 16,5-2 7-16,1 0-7 16,6-1 0-16,2 1 0 15,7-3 0-15,1-2-12 16,5 0 10-16,3-2-2 16,0 1 0-16,0-2-20 15,8 3 8-15,14 4 16 0,11-2 7 16,7 2-6-1,5 3 3-15,7 0-4 0,5 2 3 16,10 3-6-16,6-1 12 16,6 2-19-16,9-1 21 15,11 4-12-15,8-2 1 16,12 0-6-16,7 2 1 16,12-1 7-16,13 2-2 15,5 1 0-15,7 0 3 16,-3 4-2-16,-2 0 0 15,-16 2-2-15,-11-2-18 16,-12 0-15-16,-13 1-16 0,-15-4 47 16,-11-3 3-16,-9-1-3 15,-13-4 3-15,-10 0 0 16,-8-4 4-16,-10-1 3 16,-10 1-2-16,1-3 15 15,-3 0 1-15,-3-1-13 16,2-2 21-16,3-1-23 15,-2 1 1-15,-1-1-7 16,-4-2-5-16,2-1-35 16,-1-1-93-16</inkml:trace>
  <inkml:trace contextRef="#ctx0" brushRef="#br0" timeOffset="7649.75">21514 4154 50 0,'0'0'50'16,"0"0"-6"-16,0 0-25 16,0 0-8-16,0 0 26 15,0 0-7-15,0-8-2 16,0 8-4-16,0-3-13 15,0 1-6-15,0 1 16 16,0-2-9-16,0 0-11 16,-1-2 6-16,-5 2-5 0,5-2 1 15,-2 1-2 1,3 1 0-16,0 1 0 0,0 0 5 16,0 2-2-16,0 0 3 15,0 0 6-15,-2 0-5 16,2 0-4-16,0 0-2 15,0 0-1-15,0 0 3 16,-3 0-4-16,3 0 7 16,0 0-12-16,0 0 5 15,0 0-2-15,0 8-2 16,-3 6 8-16,3 0 4 16,0 0 1-16,0 6 2 15,0-1 2-15,0 3-3 16,0-1 2-16,6 3-3 15,-1 1-8-15,-4 3 4 0,-1 0-5 16,0 4 1-16,0 0-1 16,0-2 1-16,0-3 3 15,0 0-3-15,0-4 2 16,-4 1 0-16,-4-1-3 16,1-1 3-16,-3 1-1 15,2-2-2-15,2-3 3 16,-1 1-3-16,1-1 0 15,3-1 2-15,-2-2-2 16,5 2 1-16,0-3 2 16,0 3-2-16,0-3 0 15,0 2-1-15,0-2 0 0,0 3 0 16,0-3 0-16,0 3 0 16,-3-1-1-16,2-1 1 15,1 2 2-15,0-1-2 16,0-1 0-16,0-1 0 15,0 2 0-15,4-2 0 16,4 0 0-16,-2-1 9 16,1 1-8-16,-1-2-1 15,2 3 0-15,2-1 0 16,0 1-11-16,-2-3 11 16,-1 2 12-16,0 0-12 15,1-1 0-15,-3-3 0 16,2 3-4-16,-3-1 3 15,3 1-4-15,-3-1 5 16,2 1 6-16,-3-1-2 0,-3 1-1 16,0 1 3-16,0 0-2 15,0 3-4-15,0-3 2 16,0 2-1-16,0 0-1 16,0 0 6-16,0 1 1 15,0 0-6-15,-6 0 4 16,-1 2 6-16,-1-1 3 15,-2 2-10-15,1-2-4 16,-2 4 0-16,4-3 9 16,-1 1-8-16,0-1-1 15,2 0-3-15,0 1 3 16,1-1 11-16,0 2 3 0,1 1-12 16,0-2-2-16,1-3 3 15,3 2-2-15,0-2 15 16,0-1-12-16,0-2 1 15,0-2-5-15,0 0 0 16,0-3 2-16,0-4-1 16,0 0-1-16,0 0-17 15,3 2-33-15,1 1-96 16,-3 1-73-16</inkml:trace>
  <inkml:trace contextRef="#ctx0" brushRef="#br0" timeOffset="9665.71">21691 7035 113 0,'0'0'55'0,"0"0"-30"0,0 0-1 16,0 0 2-1,0 0-1-15,0 0-12 0,-8 0-1 16,4 0-7-16,-5 3 28 16,-3 4-1-16,-2 2-10 15,3 4 6-15,-3 1-9 16,1 1 5-16,-4 2-24 15,1 2 14-15,1 1 17 16,1 1-20-16,6 2 21 16,3 5-31-16,2 2 5 15,2 1 18-15,1 0-19 16,0 0 0-16,0-1-3 16,0 0 0-16,1 0 2 15,4-1 0-15,-2 0-4 16,0-2 0-16,-3 1 4 15,0-2-3-15,1 1 3 16,-1-1-4-16,0-1-9 0,0 3 9 16,0-2 13-16,0 3-9 15,0-1-4-15,-1 0 3 16,-5 0-3-16,4 0-4 16,-1-3 4-16,2 1 1 15,1 2 1-15,-3 0 0 16,-1-3-2-16,-2 2 0 15,5 0 5-15,1-4 0 16,-3 1-4-16,-1-2-1 16,-1 3 0-16,-1-1 0 15,-1 0 0-15,1-2 0 16,2 2-8-16,2-2 8 0,2-2 0 16,-6 0 1-16,1 1-1 15,0-4 1-15,-3 4 6 16,0 0-7-16,4-3 0 15,-3 1-8-15,0-1 20 16,0-2-12-16,2 1 0 16,1-2-2-16,1 0 1 15,2-1 1-15,1 3-1 16,0-3 1-16,0-2-1 16,0 1 1-16,0-1 0 15,0 0-1-15,0 0 3 16,0 0-3-16,0-1 2 15,0-1-1-15,0 0 0 0,0 1 0 16,0 0 0 0,0-1 1-16,0 0 2 0,0-2 2 15,0 0-5-15,1 1 0 16,-1-1-1-16,6 0 1 16,-5 1 3-16,3 0-3 15,0-1 0-15,-4 0 0 16,0-1 2-16,4-2-2 15,-3 4 0-15,2-2-11 16,-3 1 11-16,3-2 3 16,-3 2 0-16,0-2 4 15,0 0 4-15,0 1-11 0,0 1 6 16,0 1-11-16,3-2 5 16,0-2 0-16,-3 1 0 15,1-1 0-15,-1 0 1 16,0 1-1-16,0-1 4 15,0-2-4-15,0 1 0 16,0 4 0-16,0-2 0 16,0 2 0-16,0 2 0 15,-1-4 0-15,-8 5 2 16,1-2-1-16,0 1-1 16,0 0-1-16,-1 0 1 15,0-3 2-15,3 3 2 16,0-3 4-16,3 0-13 0,-3-3 5 15,3 2 0-15,2-1 2 16,-5-1 10-16,3-1-24 16,0-1 12-16,3-1-4 15,-3-1-9-15,-1 0-15 16,3 0-60-16,-3-11-79 16</inkml:trace>
  <inkml:trace contextRef="#ctx0" brushRef="#br0" timeOffset="190510.07">12127 2682 97 0,'0'0'53'0,"0"0"-42"16,0 0 2-16,0 0-3 16,0 0 10-16,0 0 20 15,85 25-13-15,-60-14-2 16,-1 0-8-16,5 0-2 15,-3 4-12-15,6-1-2 16,4 5 11-16,2-2-7 0,2 1-4 16,1 1 1-16,-1-2-2 15,0-1 0-15,2 3 0 16,1-1 0-16,5 1 5 16,0 3-12-16,-2 0 14 15,3 0-13-15,-3-1 6 16,-4 0 0-16,0 0 8 15,1 0-8-15,-6 2-6 16,-1 0 6-16,-1 1 4 16,-5 1-2-16,2 1 1 0,-2 1-6 15,-1 0 6 1,0-1-2-16,0-1-1 0,-4-1 0 16,0-3-1-16,-3 1 4 15,-1-4-3-15,3-1 1 16,-1-3-1-16,-4-3-1 15,2 2 1-15,0-4 6 16,-4 3-6-16,-1-4 1 16,0 1-1-16,-2-1 3 15,-2-1-3-15,1-1 0 16,-1 0 1-16,-3 2-11 16,1-3 10-16,1-1-3 15,2 1 6-15,-2-2-6 16,2 0 11-16,0 0-22 15,-4-1 28-15,2-1-14 0,-1-1 0 16,-1 0-6 0,2 0 6-16,-1 0 7 0,4 0-3 15,2 0-4-15,2 0 8 16,1 0-2-16,-1 0 1 16,5 0 4-16,2-3-9 15,-3-1 3-15,6-1 0 16,-7 0-3-16,5-2 2 15,-1-1-3-15,4 1 4 16,0 0-2-16,3-2-3 16,4 1 0-16,-2-2 0 15,1 0 0-15,-5 0-7 0,-4-1 16 16,2 2-7 0,1 1 2-16,-3-1-2 0,0 1-1 15,2-1-1-15,-4 2-9 16,2-1 8-16,-1 1 2 15,2 0 8-15,-5-2-9 16,6 3 0-16,0-4 0 16,1 3 0-16,1-3-1 15,-1 3 2-15,0-4-2 16,-1 3 1-16,2 0-5 16,0-4 2-16,1 2 3 15,-7-2 0-15,0 1 2 16,-3 1-4-16,-9-2 2 0,2 2-10 15,-1 0 10 1,-1 3 0-16,4-1 2 0,-2 1 12 16,-1 0-14-16,3 0 0 15,-5 1 0-15,2-3-4 16,0 1 2-16,-1 1 1 16,-1 0 0-16,-1 0 0 15,-2 0 1-15,-2 0 2 16,1 0-1-16,-3-1 1 15,-2 3-2-15,1 1-4 16,0-1 2-16,-3 1-4 16,0 1 6-16,0 0 6 15,0 2-6-15,0-2-3 16,0 0 3-16,0 3 3 0,0-3 0 16,2 2-3-16,-2-2-2 15,3 2 1-15,-3-2-2 16,1 0 0-16,-1 2-8 15,0 1 9-15,0-2 1 16,0 2-6-16,0 0 7 16,0 0 2-16,0 0 13 15,0 0-9-15,0-2-5 16,0 2 1-16,0-1 2 16,2 1-4-16,-2 0 5 15,0-2-1-15,0 2-3 16,0 0 1-16,0 0-4 15,0 0 4-15,0 0-5 0,0 0-5 16,0 0 5 0,0 0 2-16,0 0-42 0,-3 0-42 15,-18-2-101-15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3:24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18782 3296 66 0,'0'0'39'16,"0"0"-37"-16,0 0 9 15,0 0 16-15,0 0-10 16,0 0-13-16,0 0 19 16,0 0-4-16,42 5 25 15,-16-5-2-15,3 0-25 0,7 0 10 16,4 0-18-1,8-4-4-15,4 1-2 0,8 0 4 16,10-2-5 0,17-1 4-16,11-2-2 0,14 2-4 15,9-4 8-15,7 3-8 16,12 0 0-16,2 0 5 16,0 2-5-16,-1 1 1 15,-6-1-2-15,0 3 2 16,0-1 6-16,0 1-7 15,-10 0 0-15,-11 0-1 16,-13 1 1-16,-10-3 0 16,-10 1 0-16,-10-1 0 15,-9-1 0-15,-7 0 0 0,-10-1 0 16,-7 2 8-16,-14-1-8 16,-3 3-1-16,-8-1-24 15,-11 3-47-15,-2 0-102 16</inkml:trace>
  <inkml:trace contextRef="#ctx0" brushRef="#br0" timeOffset="1102.17">18803 3399 44 0,'0'0'19'15,"0"0"19"-15,0 0-1 16,0 0-19-16,0 0 12 16,0 0-24-16,0 0 21 15,0 0-4-15,0 0-14 16,0 0 13-16,0 0-19 16,0 0-3-16,1 0-6 15,10 7 0-15,-5 7 6 16,6 2 5-16,-1 4 9 0,3 7-10 15,0 2 7 1,-1 5 6-16,-2 2-8 0,-3 7-9 16,0 2-3-16,1 6 3 15,0-1 12-15,-1 1-2 16,2 2-7-16,2-4-2 16,-2 2-1-16,1-3-2 15,1-3 2-15,-2-4 0 16,0-1 1-16,-2-4 6 15,1 0-3-15,0-4-8 16,-3-3 4-16,7-5-6 16,-4-5 8-16,-5-2-2 0,-2-7 1 15,-2-5-1 1,2-3-6-16,-2-2-7 0,6 0-24 16,-2 0-32-16</inkml:trace>
  <inkml:trace contextRef="#ctx0" brushRef="#br0" timeOffset="1599">19394 4255 38 0,'0'0'21'0,"0"0"-20"15,189 0 31-15,-107-2-10 16,9-1-5-16,6 3 12 15,8-1-22-15,9-2 4 16,7-1 2-16,12 0 7 16,21-4 13-16,19 2 18 15,12-5-27-15,13 5-12 16,-1-2 46-16,-3 1-58 16,-6 0 6-16,-14 2-3 0,-4-1 7 15,-12 2-4-15,-8-3-6 16,-12 4 2-16,-14-3 1 15,-9 2-3-15,-14 0 8 16,-21-2-7-16,-19 3-1 16,-23-4 0-16,-13 1 0 15,-11 0-6-15,-7 0-10 16,-7-1-20-16,0-2-65 16,-13-2-45-16</inkml:trace>
  <inkml:trace contextRef="#ctx0" brushRef="#br0" timeOffset="3217.06">21576 3248 13 0,'0'0'92'0,"0"0"-68"0,0 0 0 15,0 0 15-15,0 0-31 16,0 0 2-16,31-2-1 15,2 2 13-15,10 0-2 16,5-2-7-16,6 2-2 16,10-2 12-16,9 2-19 15,5-3 3-15,5 3-5 16,1-2-2-16,-1 0 2 16,2 2-2-16,2-1-2 15,1 1 2-15,1 0 2 16,7-2-2-16,-5 2 0 15,-8 0-2-15,-12 0 2 0,-11 0 0 16,-9 0-8-16,-7 0 7 16,-13 0-2-16,-6 0 2 15,-6 0 1-15,-10 0 0 16,-1 0 0-16,-6 0 0 16,-2 0 12-16,0 0-11 15,0 0-1-15,0 0-2 16,0 3-11-16,7-1 5 15,-2 3 8-15,3-1-13 16,0 5 13-16,0-1 8 16,0 4-8-16,-2 2 0 15,2 1 1-15,-4 0-1 16,3 1 0-16,-5 4 0 0,-2-1 5 16,0 1 3-16,3 2-3 15,4 1 4-15,-2 1-4 16,5 2 8-16,-2 2 3 15,0 1-2-15,0 0-4 16,1 1-8-16,-6 3 11 16,-2 3-12-16,-1-2 7 15,0-1-8-15,0-3 0 16,0-4 5-16,4-1-3 16,0-1 4-16,4 0-6 15,-5-2 1-15,2-1 6 0,-3-3-5 16,-2 1-2-1,0-2 0-15,0 0 0 16,0-3 13-16,0-3-12 0,0 0 9 16,-2-3-10-16,-3 1 4 15,3-4-3-15,1-2 0 16,1 0-1-16,-3-1 0 16,3-1 0-16,-2-1 0 15,2 0 0-15,0 0 4 16,0 0-3-16,0 0 1 15,0 0-2-15,0 0 0 16,0 0 2-16,0 0-2 16,0 0 1-16,0 1-1 15,0-1 0-15,0 3 0 16,0-3 0-16,0 2 4 16,0 0-4-16,0-2-2 0,0 3 2 15,0-3 2-15,0 3 1 16,0 2-3-16,0-1 1 15,0 0-1-15,0 0 2 16,0 2-2-16,0-2-1 16,0 0 1-16,0 0-1 15,0-2 0-15,-3 1-6 16,0-2 7-16,-2 0-1 16,4 1-3-16,-5-1 1 15,2-1 3-15,2 0 5 16,-2 0 7-16,-4 0 6 0,-4 0 4 15,-6 0-5-15,-8 0-13 16,-6 0-1-16,-10 0-3 16,-14 2-15-16,-10 0-41 15,-28 2-43-15,-24 2-120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4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2925 4739 37 0,'0'0'55'16,"0"0"-19"-16,0 0-23 15,0 0-3-15,0 0 12 0,0 0-15 16,0 0 0-16,0 0 5 15,0 0 0-15,0 0 6 16,0 0 4-16,0 0 9 16,0 0-9-16,0 0-22 15,0 0 11-15,0 0-8 16,0 0-2-16,0 3 1 16,0 4 0-16,0-1 19 15,0 2-15-15,0 4 26 16,0 1-22-16,0 1-2 15,0 1 12-15,0 1-18 16,0 1-1-16,0 0 15 16,0 3-6-16,3 1-4 15,-1 1 2-15,2-2-4 0,-4 3-4 16,6 2 14-16,-5 2-14 16,-1-1 0-16,6 4 7 15,-4-4-3-15,4-1 2 16,-3-2 4-16,-3 1-9 15,0-4 15-15,0 4-12 16,0-2 13-16,0 2-17 16,0 0 5-16,0 1-2 15,0 3 3-15,0-6-3 16,-3 2 4-16,0-4-4 16,-2 4 3-16,-1-5-6 0,-1 2 17 15,5-2-4 1,-2 0-4-16,-2-1-6 0,5 2-2 15,-4-1 12-15,0 1-11 16,3 2 3-16,-4-3 3 16,6 2 6-16,-8-3-9 15,4 2-5-15,-3-1 4 16,4 3 2-16,1-1 4 16,-2 1-3-16,-1 5-7 15,-4-4 6-15,6 5-6 16,-4-1 5-16,5-4-1 15,2 2-3-15,-4 0-1 16,0-3-2-16,4 4 2 0,-1-1 7 16,1 2 18-1,0-1-25-15,-3 1 12 0,3-1-10 16,-3 1-2-16,3 0 0 16,0 2 8-16,0-2-8 15,0 2-3-15,0-3 3 16,0 1 3-16,0-1-3 15,6-1 3-15,-1 0 1 16,-4 0-4-16,4 2 8 16,-5-1-7-16,0 1-1 15,0 0 3-15,0 1-2 16,0-1-2-16,0 0 1 16,0-1-2-16,0-1 2 15,0 0 0-15,0 0 2 0,0 3-2 16,0 0 0-16,0 3 2 15,0-1-2-15,0-4 0 16,0 1 4-16,4-3-4 16,-1 0 2-16,6 0-2 15,-6-2 0-15,2 1-2 16,-1-1 2-16,-2-1 0 16,5 1 3-16,-4-3-3 15,-3 1-1-15,0 0 1 16,0-2 0-16,1-1 9 15,-1-3-12-15,3-1 4 16,-1-3-2-16,1-4 2 16,0 2-5-16,-3-1 6 0,0 1-2 15,6-2 0 1,-6 2 0-16,2 3 0 0,3 0-1 16,-3 0-5-16,1 1 5 15,-3 1 1-15,0-4-3 16,0 2-3-16,0-2 6 15,0 1-11-15,0-1 8 16,0 1 6-16,0-1-6 16,0-1-5-16,0-1 4 15,0 1-3-15,0 0 6 16,0 1-4-16,0-1 4 16,0 2 0-16,0-1 0 15,0 0 1-15,0-2 1 16,0-2-1-16,0-1 0 0,0 2-4 15,-5 0 4-15,-2 2 0 16,1 1 5-16,-2 1-5 16,1 1-1-16,-2 3-5 15,8-3 1-15,-2-1-1 16,3 0-5-16,0-7 11 16,0-1-1-16,0 0-2 15,0-2-9-15,0 0 3 16,0 0-3-16,0 0 12 15,0 0-1-15,0 0 1 16,3-2 5-16,3 0-3 16,1-1-1-16,-7 3-1 15,1 0-1-15,2 0-1 16,5 0 4-16,-2 0-6 0,13 0 8 16,5-3-8-16,12-1 2 15,14-2-62-15,3-2-131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4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6969 4531 89 0,'0'0'77'0,"0"0"-6"16,0 0-33-16,0 0 11 15,0 0-17-15,0 0-28 0,25-16 4 16,-16 13-8-16,0 0 9 15,5 1-5-15,-4-2-3 16,-1 1 5-16,-6 1-12 16,-3 2 5-16,3 0-1 15,-3-1 2-15,0 1 5 16,0 0 0-16,0 0-5 16,0 0-2-16,0 0-3 15,0 0-2-15,0 0-2 16,0 9 15-16,0 0-6 15,0 7 20-15,0 1-11 16,6 2 9-16,0 0-16 0,0 2 1 16,1 0 10-1,-1-1-1-15,-1 0-12 0,-1 0 0 16,3 0 17-16,2 1-16 16,-4-1 15-16,9-1-12 15,-1 2-3-15,-1-1 6 16,6 1 18-16,-3-1-17 15,2 1-7-15,-1-1 8 16,0-2-5-16,-3-2-2 16,0 4 1-16,-3-4-1 15,0 2 7-15,3 1 0 16,-3 0 3-16,2 0-9 16,3 1-2-16,-2 2 1 15,0-2 13-15,1-2-15 16,0 2 3-16,-1-2 8 0,0 1-11 15,-7-1 2 1,4 1 5-16,-2-1-7 0,2 1 11 16,-1 5-11-16,-2-2 4 15,1 3-4-15,2-1 4 16,-2 0 5-16,0 0-9 16,2-2-5-16,0 2 5 15,-1-2 2-15,3 1-1 16,-6-1 8-16,2 0-9 15,-4 3-7-15,3-4 7 16,-2 1 4-16,-1 2-4 16,4-4 0-16,0 2 1 0,-3-1-1 15,6 3 2-15,-1-1 0 16,2 4 2-16,-4-2-2 16,2 4-4-16,0 1 1 15,0-4 1-15,2 2 0 16,1-3 1-16,-1 3-1 15,0-3-1-15,6 3 0 16,-6 2 2-16,2 1-2 16,-3 3 1-16,4-3 0 15,-5 2-2-15,1-2 5 16,4-2-6-16,-6 3 6 16,4-3-6-16,-1 0 3 15,-1 0-1-15,-4 1-3 0,0-4 4 16,-2 1 0-16,2-1 4 15,2-1-4-15,-1 1-17 16,0 0 0-16,0-1 7 16,2 2-5-16,1-3 10 15,-2-1-25-15,3-3 28 16,-6-1 2-16,1 0-1 16,0 1-8-16,-1-1 0 15,2 3 6-15,0 1-26 16,5-2 26-16,-4 2-14 15,0-1 8-15,3-2-2 16,-8 1-54-16,1-1 59 16,-2-1-53-16,0-3 54 15,1 0 10-15,1 1 0 0,5-3-5 16,-2 3 3-16,-1-2-11 16,-2 2 6-16,-2 0 2 15,2-1 0-15,-1-2-21 16,1 0 19-16,-2-3-59 15,-1 2-42-15,-2-2 99 16,0-2 3-16,0-1-6 16,0-1 7-16,0 1 0 15,0-1 6-15,0 0-6 16,0 1 0-16,0-1-12 16,0-2 5-16,-5-1-21 15,4-1 19-15,-3-3 6 16,3 0-47-16</inkml:trace>
  <inkml:trace contextRef="#ctx0" brushRef="#br0" timeOffset="1484.13">7279 7370 208 0,'0'0'61'0,"0"0"-47"16,0 0 9-16,0 0 7 16,0 0 6-16,0 0-14 15,0 0 10-15,-3 0-11 16,3 0-3-16,6 0 15 15,9 0-3-15,0 0-3 16,6 0-15-16,-2 0-7 16,5 0 4-16,2 0-1 15,1 0 0-15,3 0 5 16,0-3-12-16,2 2 9 16,-3-1-10-16,5 2 4 15,-5-1 6-15,1-1-7 0,-1 1 0 16,-4-1 12-1,-1 1 1-15,2 1-8 0,1 0-8 16,-3-1 1-16,5 1 2 16,-5-2-2-16,-1 1 3 15,1 0 0-15,-3-2-4 16,0 1 1-16,-3 0 0 16,-3 2-1-16,-1-2 0 15,-3 2 1-15,1-1-1 16,-2 1 0-16,-1-2 0 15,3 1 0-15,5 1 1 16,-2-3-1-16,-2 3-1 16,-1-1-1-16,-2-1-6 15,-1 1 4-15,2-3 2 0,-1 4 1 16,1-3-4-16,-2 0 5 16,7 2-1-16,-4-2-2 15,3 1 6-15,1 1-5 16,0-1 2-16,0 2 0 15,-3-2-7-15,-7 2 7 16,-1 0 0-16,-2-3 0 16,-3 3 0-16,0 0-2 15,0 0-9-15,0 0-8 16,0 0 2-16,0-2 5 16,-8 0-24-16,-5-3-96 15,1-2-208-15</inkml:trace>
  <inkml:trace contextRef="#ctx0" brushRef="#br0" timeOffset="93031.65">7066 4421 22 0,'0'0'44'16,"0"0"-6"-16,0 0-23 15,0 0 15-15,0 0-13 16,0 0-3-16,79 21-2 16,-73-20-7-16,5 1 10 15,-4-1 2-15,6 2-5 16,-1-2 4-16,6 2-4 15,-1 2 20-15,2-2-14 16,5 2-17-16,3-1 11 16,1 4-2-16,4 0 29 0,5-2-26 15,-6 5-11-15,5-2 15 16,1 2-14-16,2 0 0 16,2 3 5-16,3 0-5 15,-4 1 3-15,5 1-6 16,4 4 3-16,0-2-2 15,4-1 5-15,-3 1-5 16,5-1-1-16,-3 2 2 16,4-3-2-16,-1 1 3 15,-1 2-3-15,-5 1 1 16,-1 1-1-16,-2 3 1 16,-4 0-1-16,4 0-2 15,-3 1 2-15,3-3 0 16,2 0 2-16,3-4-3 15,4 1 2-15,-4-1 8 0,5-1-6 16,-5 4-3-16,-5 0 1 16,-1 4-1-16,-2 1-1 15,0 1 1-15,2-1 0 16,1-1-3-16,1 1 2 16,3-1-3-16,4 2-5 15,-6-1 7-15,4 1 2 16,-1-1-6-16,-2 1 1 15,3-1 3-15,1-1-4 16,6-1 6-16,-1 3 7 16,6-5-7-16,2 5-7 15,-3-1 7-15,-2-1 6 16,-5 1-6-16,-1 0 0 0,-2 1-4 16,-2 0 8-16,-4-2-3 15,-2 3-1-15,-3-3 0 16,-2 3 0-16,0 1 1 15,4 1-3-15,-9-4-2 16,-1 3 4-16,-2-6 0 16,2 0 0-16,-1 1-4 15,0-2 4-15,1 2 9 16,4 0-9-16,-3 0 1 16,3 0-1-16,-1-2 1 15,-4 2 7-15,-3-3-7 16,1 4-1-16,-4-5 2 15,3 4-2-15,3-1 6 16,-1 0-4-16,3 1 5 0,3 0-5 16,2 0-2-16,3-2 0 15,3 2 8-15,0-1-7 16,3 0 0-16,2-1-1 16,-2 5 1-16,2-1 4 15,-1 0-5-15,-4 1 2 16,-2-2 0-16,-4-1-2 15,-7-2 0-15,-3 0 1 16,-6-3-1-16,-1 2-1 16,-3-2-3-16,4 1 8 15,-2 1-2-15,6 0 4 16,-2 2-5-16,4 0 1 0,4-1-2 16,2-1 0-16,-5 1 0 15,5-1 3-15,-3-1 0 16,-6-3-2-16,-2-3-1 15,-1 1 3-15,-6-2 23 16,-3-4-19-16,1 1-5 16,-10-3-1-16,2 0 13 15,-3-7-8-15,-5 3 17 16,0-3-9-16,0 0 16 16,0 0-14-16,0 0-6 15,3 1-5-15,-3-1-5 16,2 0-1-16,-2 2-9 15,0 1-45-15,0-2-104 0,0-1-258 16</inkml:trace>
  <inkml:trace contextRef="#ctx0" brushRef="#br0" timeOffset="143753.53">7045 4484 10 0,'0'0'58'16,"0"0"-14"-16,0 0-9 15,0 0-9-15,0 0-2 0,0 0-9 16,0 0 6-16,0 8 8 16,0-5-16-16,0-1 11 15,0 1-6-15,0 0-4 16,0 1-2-16,0 1 11 16,0 0 3-16,0 2-22 15,1-2 3-15,7 2 3 16,4 2-8-16,-2-1 0 15,8 2-2-15,0 0 0 16,7 3 0-16,0 0 5 16,0 1-3-16,0 0 0 15,2-1 0-15,-2 1 4 16,-1-2-6-16,0 1 0 16,-2 1 2-16,-1-2-4 0,0 3 2 15,0-1 0-15,-3 1 7 16,0-3-7-16,0 1-6 15,-2 1 6-15,2-2 1 16,0 5-1-16,1 0 0 16,5 2 0-16,-2 0 0 15,4 3 0-15,-2 0 0 16,4 2 1-16,-1-2 1 16,3 2 1-16,1-1-2 15,-1 2-2-15,0 0 2 16,-3 1-2-16,-4 1-1 15,3 2-3-15,-7-2 5 0,2 1 0 16,-3 0 2-16,-3-2 8 16,7 0-10-16,0 2 3 15,2 0-3-15,2 1 9 16,4 2-5-16,1-2-4 16,-4 3 0-16,3-1 16 15,1-1-16-15,-5 3-6 16,5-1 6-16,-3 2 3 15,2-1-3-15,-2-1 9 16,-1 3-7-16,0 1-2 16,4 1 0-16,-3 2 0 15,-2 2 0-15,-1-4 0 16,4 1-1-16,4-1-6 16,-1 1 8-16,7-1-1 0,-2 0 1 15,1 1-1-15,1-1 0 16,-4 0 6-16,1-1-6 15,-3 0 5-15,-3-1-9 16,-1 3 4-16,1-3-2 16,2 3 2-16,-7-1 2 15,0 2 3-15,-1 2-5 16,-1-3 1-16,-1 1-12 16,1-5 22-16,2 0-20 15,-4 0 17-15,1 0-8 16,-1 0 3-16,-1 0 4 15,0-2-7-15,0 1 0 16,-1-2 2-16,-3 0-1 0,1 1 8 16,-4 2-9-16,1-3 4 15,1 1-1-15,2-2-3 16,0 3 0-16,-1-2 12 16,0 3-12-16,-2 2 1 15,-1 0-2-15,1-2 1 16,2-2-2-16,2-1 2 15,-3 4 3-15,2-2 2 16,-2 1 0-16,1 3 3 16,-2-4-8-16,-1 3 0 15,0-1 2-15,1-3-2 16,1 3 3-16,0-3 1 16,2-1-4-16,-4-1 0 0,3-2 5 15,-3-3 9 1,-4-2-8-16,-1 1-4 0,0-1 5 15,-3 2 1-15,-2-2-8 16,1-4 0-16,-4-2 7 16,2-6-4-16,-2-4-3 15,0 0 0-15,0-5 11 16,0-1 8-16,0-1 4 16,0 0 11-16,0 0 9 15,0 0-27-15,0 0 26 0,0 0-40 16,0 0 0-1,0 0 1-15,0 0-3 0,0 0 15 16,2 0-14-16,-2 0 8 16,0 0-3-16,0-3 24 15,0-3 10-15,0 4-15 16,0-1 30-16,0 2-36 16,0-1 1-16,0 2-16 15,0-1 14-15,0 1-16 16,0 0 5-16,0 0 1 15,0-2-3-15,0 2-2 16,0-3 1-16,0-2-4 16,-2 2 4-16,0-1-5 15,2 2 1-15,0 0-4 16,0-1-3-16,0 0-14 0,0 0-40 16,0-2-48-16,0-2-39 15,4-3-53-15,6-1-203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4:56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 6056 4 0,'0'0'45'15,"0"0"-37"-15,0 0 21 16,0 0 60-16,0 0-26 16,0 0 16-16,0 0-14 15,0-23-13-15,0 21 2 16,0 2-3-16,0 0-16 15,0 0-16-15,0 0 4 16,0 0-23-16,0 0-13 0,3 2 11 16,13 11-4-16,13 8-4 15,4 5 10-15,-4 5 0 16,0-1 1-16,1 2-1 16,-11-2-3-16,-1-4-8 15,-8-5 9-15,-5-4-20 16,-5-6-1-16,0-6 22 15,0-4-2-15,0-1 2 16,0 0 1-16,-18-9 9 16,-5-7-9-16,1-5-5 15,0-3 2-15,10-4-2 16,3 0 2-16,9 0 6 16,0 6-13-16,0 8-18 0,18 3 28 15,6 7 4 1,-1 2 3-16,7 2-7 0,9 0 18 15,0 6-18-15,-3 8-11 16,-3 0 8-16,-11 2 1 16,-13-2 0-16,-9 1-5 15,0-3-8-15,-4-2 11 16,-13-2 4-16,-1-7-18 16,2-1-21-16,-6-1 25 15,11-13 9-15,7-6-24 16,4-4-18-16,0-1 31 15,13-1 16-15,12 6 0 16,-2 5 12-16,8 5 2 16,-4 6 11-16,-3 1 36 0,-2 3-2 15,-4 0-40-15,3 10-2 16,-3 4-5-16,-2 3 6 16,-1 5-11-16,0 0-7 15,1-2 7-15,-2 0-13 16,4-1 6-16,4-5-26 15,4-2-80-15,2-4-28 16,6-6 48-16,-1-2-48 16</inkml:trace>
  <inkml:trace contextRef="#ctx0" brushRef="#br0" timeOffset="382.01">1930 6043 89 0,'0'0'72'16,"0"0"-11"-1,0 0-34-15,-128-5-14 0,100 15 45 16,1 1-19-16,5 3-24 16,8 0 18-16,5 2-33 15,6-1 20-15,3 0-20 16,0 0 5-16,18-2-5 16,15-3 0-16,3-5-30 15,2-3 16-15,-8-2 5 16,-4 0 9-16,-8-4 0 15,-9-7-10-15,-2-3 10 16,-7-2 9-16,0 1 15 0,0 1-20 16,0 3 17-16,0 5 33 15,0 6-1-15,0 0 1 16,0 0-24-16,0 0-21 16,-3 6-18-16,3 5 18 15,0 3-1-15,0 1-8 16,15 0-1-16,10-1-16 15,0-2-42-15,0 0-40 16,-5-5 43-16,-9-2-93 16</inkml:trace>
  <inkml:trace contextRef="#ctx0" brushRef="#br0" timeOffset="783.85">2018 6079 88 0,'0'0'82'0,"0"0"-59"16,0 0 34-16,0 0-11 16,0 0-25-16,75 49-2 15,-62-35 4-15,-2 1-22 16,-11-6-1-16,0-1 6 16,0 0-4-16,0-5 18 15,-3-2-14-15,-5-1 13 16,-5 0 9-16,7-8-26 15,-3-5 4-15,9-6-2 0,0 1-3 16,0-1 7 0,14 2-10-16,3 2 4 0,3 8 9 15,-5 2-10-15,0 3 10 16,1 2 15-16,-3 0-15 16,1 7 2-16,2 2-10 15,-2 4 8-15,2-1-2 16,-1 0-1-16,-1 1-6 15,6-1-1-15,3-2-1 16,5-2-10-16,2-2-37 16,6-2-44-16,6-4-64 15,-1 0 15-15</inkml:trace>
  <inkml:trace contextRef="#ctx0" brushRef="#br0" timeOffset="1166.29">2606 6065 224 0,'0'0'47'0,"0"0"13"15,0 0 10-15,0 0-39 16,0 0 4-16,-149-41-23 16,119 41-3-16,-4 5 6 15,0 5-10-15,10 4 18 16,4 0-6-16,4-2-7 16,11 4-8-16,5-1-1 15,0-1-1-15,29-1-12 16,5-5-12-16,9-2 17 15,-1-3-6-15,-2-3-23 16,-7 0 23-16,-6-5 9 16,-8-4 4-16,-10-3 0 15,-3-3 15-15,-6-2-12 0,0 0 18 16,0 3-1-16,-12 2 13 16,-2 7-2-16,3 3-11 15,-4 2-20-15,-1 0 0 16,-5 7 0-16,7 3 11 15,5 3-11-15,2-2 0 16,7 1 0-16,0 0-13 16,21 2-33-16,25-2-45 15,10-1-98-15,21-5 26 16,3-3 59-16</inkml:trace>
  <inkml:trace contextRef="#ctx0" brushRef="#br0" timeOffset="1785.05">3021 6021 426 0,'0'0'53'16,"0"0"-47"-16,0 0 38 15,0 0-18-15,0 0-9 16,-154-5-8-16,127 13 11 16,2 2-18-16,7-3 2 15,11 2-1-15,7-4-3 16,0 2-4-16,1 1-8 15,26-3-20-15,10-1 10 0,0 3-2 16,-4-3-17 0,-3 1 24-16,-5 1 7 0,-3 6-6 15,8 3-14-15,-2 3 29 16,3 5 0-16,0 1 1 16,2 4 14-16,1 0-11 15,-13 0-3-15,-8-3-1 16,-13-1 0-16,0-3-26 15,-20-5 14-15,-7-4 4 16,-1-6 9-16,2-3 3 16,7-3 3-16,1-5-3 15,6-7 2-15,5-7-5 16,3-2-2-16,4-4-1 16,0 0 3-16,9-3 4 15,11 0 2-15,7 5-2 0,3 1 14 16,1 3-4-16,-1 2-9 15,-6 0 2-15,-1 0 20 16,-11 1-5-16,-9 1-6 16,-3 2 19-16,0 1-20 15,0 5 4-15,-12 3-9 16,-8 4 18-16,-6 0-16 16,-8 0-10-16,6 9-2 15,6 0-7-15,3 4 7 16,10-1 12-16,9 2-11 15,0 1-1-15,2-1 2 16,26-1-2-16,9-2-3 16,8-1-36-16,3-3-14 0,-3-4-20 15,-4-3-40-15,-11 0-74 16</inkml:trace>
  <inkml:trace contextRef="#ctx0" brushRef="#br0" timeOffset="2068.96">3410 6050 12 0,'0'0'33'0,"0"0"28"16,0 0-35-16,0 0-17 16,115 54 3-16,-93-37-11 0,-7-3 4 15,-4-4-2-15,-7-4 11 16,-4-3 53-16,0 0 45 15,0-3-12-15,0 0 18 16,0-6 2-16,0-8-71 16,0-5-34-16,3-4-15 15,15-2 0-15,4-2-4 16,1 1-5-16,-2 4-68 16,2 5-36-16,-3 3-71 15,-7 6-142-15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55:11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3631 7381 16 0,'0'0'15'0,"0"0"-3"16,0 0 2-16,0 0 9 15,0 0-9-15,0 0 3 16,0 0-2-16,0 0 10 16,0 0 0-16,0 0 0 15,0 0-7-15,-3 2-11 16,0 1 10-16,3 1-11 16,-5 0 0-16,4 0 0 15,-6 4 6-15,2-1-4 16,-1 0 12-16,-1 1-12 15,0-1-5-15,-3 3 3 16,1-2 0-16,-4 3-5 16,5-2 1-16,1 2 5 15,-1 0-4-15,4-2-6 0,-1-1 2 16,0 0 1-16,-3-3-3 16,8-2 9-16,-3 0-12 15,3-2 1-15,-3 0 3 16,-2 2 2-16,4 0-5 15,-3-3-2-15,-4 1 5 16,6 2 2-16,-2-3 0 16,1 2 5-16,0-1-4 15,3-1-1-15,0 0 0 16,0 0 0-16,0 0-3 0,0 0-9 16,0 0 0-1,0 0-1-15,0 0 9 0,0 0-3 16,0 0 6-1,0 2-4-15,0-2 4 0,6 1-8 16,3 0-33-16,1-1-47 16</inkml:trace>
  <inkml:trace contextRef="#ctx0" brushRef="#br1" timeOffset="-45971.34">2760 7588 35 0,'0'0'45'16,"0"0"-2"-16,0 0-18 15,0 0 5-15,0 0-10 16,0 0-19-16,0 0 29 0,0 0-14 15,7 3 9-15,-2-3 7 16,-5 0-16-16,1 0 2 16,9 0-14-16,-3 0 1 15,14 0 6-15,2 0-1 16,0 0-1-16,2 0 3 16,0 0-10-16,5 0-1 15,2 0 5-15,2 0-6 16,3 0 1-16,-4 0 2 15,-1-3-3-15,4 2-3 16,-6-1 3-16,-2-1-1 16,-1-1 3-16,-5 3-3 15,0 1 2-15,0-3 2 0,-4 2-3 16,8-2 0-16,-3 0 1 16,3 2 0-16,-4-2-1 15,-1 2 0-15,2-3-2 16,-5 2 1-16,8-1-2 15,-12 2 6-15,-4-3-6 16,-2 1 7-16,1 0-3 16,-2 3-1-16,-5-4-1 15,7 3 1-15,-1-1 0 16,-2 2 7-16,6-4-7 16,-6 2 0-16,6-2 2 15,-8-1 1-15,5 4-3 0,-4-1 0 16,-2-1 3-16,-3 3 1 15,0 0-3-15,0 0-1 16,0 0 3-16,0 0-1 16,0-1 5-16,0 1-4 15,0 0-3-15,0 0 4 16,0 0 1-16,0 0-3 16,0 0 4-16,0 0-4 15,0 0 6-15,0 0-3 16,0 0-5-16,0 0-2 15,0 0 1-15,0 0-9 16,0 0-21-16,0 0 16 16,0 0-16-16,0 0-43 15,-17 0-29-15,1 0-32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03T05:38:32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9957 6763 149 0,'0'0'11'0,"0"0"-3"0,28 64 52 16,-6-30-45-16,8 4 17 15,2 2-6-15,-3 3-16 16,-7-4-8-16,-9-3-1 15,-7-4 9-15,-6-4-10 16,0-4-9-16,0-5-17 0,-2-6-11 16,-11-5 1-1,-4-4-16-15,-2-4-23 0</inkml:trace>
  <inkml:trace contextRef="#ctx0" brushRef="#br0" timeOffset="342.95">9957 7054 120 0,'0'0'25'0,"0"0"-15"15,0 0-4-15,150-34-3 16,-101 20-3-16,-10-3-7 16,-4-2-18-16,-13-7 11 0,-4-6-10 15,-9 0 24 1,-6-2 6-16,-3 2 28 0,0 6 17 15,0 12-22-15,0 3 11 16,0 8 6-16,0 3-31 16,0 0-11-16,-8 14-4 15,4 8 0-15,4 7 21 16,0 7-18-16,0 2 11 16,0-1-11-16,6 1 6 15,8-3-9-15,3-2 0 16,-5-4-20-16,0-8-29 15,-2-4-21-15,-5-9 0 16,4-5-9-16</inkml:trace>
  <inkml:trace contextRef="#ctx0" brushRef="#br0" timeOffset="673.78">10417 7014 36 0,'0'0'34'15,"0"0"-9"-15,0 0-23 16,0 0-2-16,0 0 38 15,0 0-3-15,4 50-12 16,9-36-12-16,4 0-11 16,3 0-1-16,6-5-2 15,3-2 1-15,4-5 2 16,6-2 2-16,3 0 2 16,0-7 3-16,-12-4-5 15,-2-5 3-15,-17-2-3 0,-11-1 23 16,0-3 6-1,0 4-2-15,-17 2 11 0,-7 6-15 16,3 7 21-16,-9 1-40 16,-8 2 8-16,6 0-9 15,2 2-4-15,11 5-1 16,7-1-8-16,10 3-18 16,2-2-18-16,0 0-31 15,25 1 2-15,20-5-27 16</inkml:trace>
  <inkml:trace contextRef="#ctx0" brushRef="#br0" timeOffset="1439.75">10742 6987 148 0,'0'0'88'16,"0"0"-81"-16,0 0 14 16,0 0-12-16,0 0-7 15,0 0-2-15,0 15 26 16,0-6-4-16,0 4-15 15,0-2-1-15,0 1-4 16,9 0 5-16,-4-3-6 16,-1-3 0-16,-4-6 1 15,0 4 8-15,0-4-10 16,0 0 4-16,4 0 17 16,-3 0 2-16,5-8-11 15,1-5-11-15,11 1-1 16,-1 2 0-16,4 0-14 0,-2 6 3 15,1 3 7 1,0 1-4-16,-2 0 8 0,3 0 8 16,-4 1-5-16,-1 6-3 15,-3 0 0-15,8 3 2 16,-9-1 4-16,1-1-4 16,-8-2-2-16,-5 0-13 15,0-6 1-15,0 3-8 16,0-3 11-16,0 0 2 15,0 0 7-15,0 0 15 16,0-6 2-16,0-6-14 16,0-2-3-16,14 0-25 0,5-3 6 15,3 6 19-15,-4 2 0 16,0 2 0-16,-1 4-13 16,0 1 13-16,3 2 16 15,0 0-3-15,-2 0 12 16,-1 0-11-16,4 0 1 15,-4 5-12-15,2 2 5 16,0-2-8-16,5 0 7 16,2 2-7-16,2-5-6 15,0-1 5-15,-4-1-7 16,0 0-5-16,-4 0 4 16,0-10 5-16,-7-3-2 15,-4-1-9-15,-5-5 4 16,-4 0-19-16,0 0 18 15,0 3 12-15,-4 2 0 0,-8 4-12 16,2 8 4-16,-5 2 10 16,-6 0-2-16,-1 7 24 15,-1 7 26-15,5 3-28 16,9 3-7-16,9 2-12 16,0-1 0-16,12 0-2 15,27-3-1-15,23-1-4 16,10 1-43-16,18-10-11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F3E0-D98D-4AA5-822C-B1507939AE2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85FD-46FD-45C9-AF0E-17FA6AF5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2.emf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25.emf"/><Relationship Id="rId50" Type="http://schemas.openxmlformats.org/officeDocument/2006/relationships/customXml" Target="../ink/ink27.xml"/><Relationship Id="rId55" Type="http://schemas.openxmlformats.org/officeDocument/2006/relationships/image" Target="../media/image29.emf"/><Relationship Id="rId63" Type="http://schemas.openxmlformats.org/officeDocument/2006/relationships/image" Target="../media/image3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emf"/><Relationship Id="rId11" Type="http://schemas.openxmlformats.org/officeDocument/2006/relationships/image" Target="../media/image7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0.emf"/><Relationship Id="rId40" Type="http://schemas.openxmlformats.org/officeDocument/2006/relationships/customXml" Target="../ink/ink22.xml"/><Relationship Id="rId45" Type="http://schemas.openxmlformats.org/officeDocument/2006/relationships/image" Target="../media/image24.emf"/><Relationship Id="rId53" Type="http://schemas.openxmlformats.org/officeDocument/2006/relationships/image" Target="../media/image28.emf"/><Relationship Id="rId58" Type="http://schemas.openxmlformats.org/officeDocument/2006/relationships/customXml" Target="../ink/ink31.xml"/><Relationship Id="rId5" Type="http://schemas.openxmlformats.org/officeDocument/2006/relationships/image" Target="../media/image4.emf"/><Relationship Id="rId61" Type="http://schemas.openxmlformats.org/officeDocument/2006/relationships/image" Target="../media/image32.emf"/><Relationship Id="rId19" Type="http://schemas.openxmlformats.org/officeDocument/2006/relationships/image" Target="../media/image11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emf"/><Relationship Id="rId30" Type="http://schemas.openxmlformats.org/officeDocument/2006/relationships/customXml" Target="../ink/ink17.xml"/><Relationship Id="rId35" Type="http://schemas.openxmlformats.org/officeDocument/2006/relationships/image" Target="../media/image19.emf"/><Relationship Id="rId43" Type="http://schemas.openxmlformats.org/officeDocument/2006/relationships/image" Target="../media/image23.emf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8" Type="http://schemas.openxmlformats.org/officeDocument/2006/relationships/customXml" Target="../ink/ink6.xml"/><Relationship Id="rId51" Type="http://schemas.openxmlformats.org/officeDocument/2006/relationships/image" Target="../media/image27.emf"/><Relationship Id="rId3" Type="http://schemas.openxmlformats.org/officeDocument/2006/relationships/image" Target="../media/image3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1.emf"/><Relationship Id="rId20" Type="http://schemas.openxmlformats.org/officeDocument/2006/relationships/customXml" Target="../ink/ink12.xml"/><Relationship Id="rId41" Type="http://schemas.openxmlformats.org/officeDocument/2006/relationships/image" Target="../media/image22.emf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6.emf"/><Relationship Id="rId57" Type="http://schemas.openxmlformats.org/officeDocument/2006/relationships/image" Target="../media/image30.emf"/><Relationship Id="rId10" Type="http://schemas.openxmlformats.org/officeDocument/2006/relationships/customXml" Target="../ink/ink7.xml"/><Relationship Id="rId31" Type="http://schemas.openxmlformats.org/officeDocument/2006/relationships/image" Target="../media/image17.emf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4.emf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3" Type="http://schemas.openxmlformats.org/officeDocument/2006/relationships/image" Target="../media/image8.emf"/><Relationship Id="rId18" Type="http://schemas.openxmlformats.org/officeDocument/2006/relationships/customXml" Target="../ink/ink11.xml"/><Relationship Id="rId39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21" Type="http://schemas.openxmlformats.org/officeDocument/2006/relationships/image" Target="../media/image45.emf"/><Relationship Id="rId42" Type="http://schemas.openxmlformats.org/officeDocument/2006/relationships/customXml" Target="../ink/ink56.xml"/><Relationship Id="rId47" Type="http://schemas.openxmlformats.org/officeDocument/2006/relationships/image" Target="../media/image58.emf"/><Relationship Id="rId63" Type="http://schemas.openxmlformats.org/officeDocument/2006/relationships/image" Target="../media/image66.emf"/><Relationship Id="rId68" Type="http://schemas.openxmlformats.org/officeDocument/2006/relationships/customXml" Target="../ink/ink69.xml"/><Relationship Id="rId84" Type="http://schemas.openxmlformats.org/officeDocument/2006/relationships/customXml" Target="../ink/ink77.xml"/><Relationship Id="rId89" Type="http://schemas.openxmlformats.org/officeDocument/2006/relationships/image" Target="../media/image79.emf"/><Relationship Id="rId16" Type="http://schemas.openxmlformats.org/officeDocument/2006/relationships/customXml" Target="../ink/ink43.xml"/><Relationship Id="rId107" Type="http://schemas.openxmlformats.org/officeDocument/2006/relationships/image" Target="../media/image88.emf"/><Relationship Id="rId11" Type="http://schemas.openxmlformats.org/officeDocument/2006/relationships/image" Target="../media/image40.emf"/><Relationship Id="rId32" Type="http://schemas.openxmlformats.org/officeDocument/2006/relationships/customXml" Target="../ink/ink51.xml"/><Relationship Id="rId37" Type="http://schemas.openxmlformats.org/officeDocument/2006/relationships/image" Target="../media/image53.emf"/><Relationship Id="rId53" Type="http://schemas.openxmlformats.org/officeDocument/2006/relationships/image" Target="../media/image61.emf"/><Relationship Id="rId58" Type="http://schemas.openxmlformats.org/officeDocument/2006/relationships/customXml" Target="../ink/ink64.xml"/><Relationship Id="rId74" Type="http://schemas.openxmlformats.org/officeDocument/2006/relationships/customXml" Target="../ink/ink72.xml"/><Relationship Id="rId79" Type="http://schemas.openxmlformats.org/officeDocument/2006/relationships/image" Target="../media/image74.emf"/><Relationship Id="rId102" Type="http://schemas.openxmlformats.org/officeDocument/2006/relationships/customXml" Target="../ink/ink86.xml"/><Relationship Id="rId5" Type="http://schemas.openxmlformats.org/officeDocument/2006/relationships/image" Target="../media/image37.emf"/><Relationship Id="rId90" Type="http://schemas.openxmlformats.org/officeDocument/2006/relationships/customXml" Target="../ink/ink80.xml"/><Relationship Id="rId95" Type="http://schemas.openxmlformats.org/officeDocument/2006/relationships/image" Target="../media/image82.emf"/><Relationship Id="rId22" Type="http://schemas.openxmlformats.org/officeDocument/2006/relationships/customXml" Target="../ink/ink46.xml"/><Relationship Id="rId27" Type="http://schemas.openxmlformats.org/officeDocument/2006/relationships/image" Target="../media/image48.emf"/><Relationship Id="rId43" Type="http://schemas.openxmlformats.org/officeDocument/2006/relationships/image" Target="../media/image56.emf"/><Relationship Id="rId48" Type="http://schemas.openxmlformats.org/officeDocument/2006/relationships/customXml" Target="../ink/ink59.xml"/><Relationship Id="rId64" Type="http://schemas.openxmlformats.org/officeDocument/2006/relationships/customXml" Target="../ink/ink67.xml"/><Relationship Id="rId69" Type="http://schemas.openxmlformats.org/officeDocument/2006/relationships/image" Target="../media/image69.emf"/><Relationship Id="rId80" Type="http://schemas.openxmlformats.org/officeDocument/2006/relationships/customXml" Target="../ink/ink75.xml"/><Relationship Id="rId85" Type="http://schemas.openxmlformats.org/officeDocument/2006/relationships/image" Target="../media/image77.emf"/><Relationship Id="rId12" Type="http://schemas.openxmlformats.org/officeDocument/2006/relationships/customXml" Target="../ink/ink41.xml"/><Relationship Id="rId17" Type="http://schemas.openxmlformats.org/officeDocument/2006/relationships/image" Target="../media/image43.emf"/><Relationship Id="rId33" Type="http://schemas.openxmlformats.org/officeDocument/2006/relationships/image" Target="../media/image51.emf"/><Relationship Id="rId38" Type="http://schemas.openxmlformats.org/officeDocument/2006/relationships/customXml" Target="../ink/ink54.xml"/><Relationship Id="rId59" Type="http://schemas.openxmlformats.org/officeDocument/2006/relationships/image" Target="../media/image64.emf"/><Relationship Id="rId103" Type="http://schemas.openxmlformats.org/officeDocument/2006/relationships/image" Target="../media/image86.emf"/><Relationship Id="rId108" Type="http://schemas.openxmlformats.org/officeDocument/2006/relationships/customXml" Target="../ink/ink89.xml"/><Relationship Id="rId54" Type="http://schemas.openxmlformats.org/officeDocument/2006/relationships/customXml" Target="../ink/ink62.xml"/><Relationship Id="rId70" Type="http://schemas.openxmlformats.org/officeDocument/2006/relationships/customXml" Target="../ink/ink70.xml"/><Relationship Id="rId75" Type="http://schemas.openxmlformats.org/officeDocument/2006/relationships/image" Target="../media/image72.emf"/><Relationship Id="rId91" Type="http://schemas.openxmlformats.org/officeDocument/2006/relationships/image" Target="../media/image80.emf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59.emf"/><Relationship Id="rId57" Type="http://schemas.openxmlformats.org/officeDocument/2006/relationships/image" Target="../media/image63.emf"/><Relationship Id="rId106" Type="http://schemas.openxmlformats.org/officeDocument/2006/relationships/customXml" Target="../ink/ink88.xml"/><Relationship Id="rId10" Type="http://schemas.openxmlformats.org/officeDocument/2006/relationships/customXml" Target="../ink/ink40.xml"/><Relationship Id="rId31" Type="http://schemas.openxmlformats.org/officeDocument/2006/relationships/image" Target="../media/image50.emf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65" Type="http://schemas.openxmlformats.org/officeDocument/2006/relationships/image" Target="../media/image67.emf"/><Relationship Id="rId73" Type="http://schemas.openxmlformats.org/officeDocument/2006/relationships/image" Target="../media/image71.emf"/><Relationship Id="rId78" Type="http://schemas.openxmlformats.org/officeDocument/2006/relationships/customXml" Target="../ink/ink74.xml"/><Relationship Id="rId81" Type="http://schemas.openxmlformats.org/officeDocument/2006/relationships/image" Target="../media/image75.emf"/><Relationship Id="rId86" Type="http://schemas.openxmlformats.org/officeDocument/2006/relationships/customXml" Target="../ink/ink78.xml"/><Relationship Id="rId94" Type="http://schemas.openxmlformats.org/officeDocument/2006/relationships/customXml" Target="../ink/ink82.xml"/><Relationship Id="rId99" Type="http://schemas.openxmlformats.org/officeDocument/2006/relationships/image" Target="../media/image84.emf"/><Relationship Id="rId101" Type="http://schemas.openxmlformats.org/officeDocument/2006/relationships/image" Target="../media/image85.emf"/><Relationship Id="rId4" Type="http://schemas.openxmlformats.org/officeDocument/2006/relationships/customXml" Target="../ink/ink37.xml"/><Relationship Id="rId9" Type="http://schemas.openxmlformats.org/officeDocument/2006/relationships/image" Target="../media/image39.emf"/><Relationship Id="rId13" Type="http://schemas.openxmlformats.org/officeDocument/2006/relationships/image" Target="../media/image41.emf"/><Relationship Id="rId18" Type="http://schemas.openxmlformats.org/officeDocument/2006/relationships/customXml" Target="../ink/ink44.xml"/><Relationship Id="rId39" Type="http://schemas.openxmlformats.org/officeDocument/2006/relationships/image" Target="../media/image54.emf"/><Relationship Id="rId109" Type="http://schemas.openxmlformats.org/officeDocument/2006/relationships/image" Target="../media/image89.emf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62.emf"/><Relationship Id="rId76" Type="http://schemas.openxmlformats.org/officeDocument/2006/relationships/customXml" Target="../ink/ink73.xml"/><Relationship Id="rId97" Type="http://schemas.openxmlformats.org/officeDocument/2006/relationships/image" Target="../media/image83.emf"/><Relationship Id="rId104" Type="http://schemas.openxmlformats.org/officeDocument/2006/relationships/customXml" Target="../ink/ink87.xml"/><Relationship Id="rId7" Type="http://schemas.openxmlformats.org/officeDocument/2006/relationships/image" Target="../media/image38.emf"/><Relationship Id="rId71" Type="http://schemas.openxmlformats.org/officeDocument/2006/relationships/image" Target="../media/image70.emf"/><Relationship Id="rId92" Type="http://schemas.openxmlformats.org/officeDocument/2006/relationships/customXml" Target="../ink/ink81.xml"/><Relationship Id="rId2" Type="http://schemas.openxmlformats.org/officeDocument/2006/relationships/customXml" Target="../ink/ink36.xml"/><Relationship Id="rId29" Type="http://schemas.openxmlformats.org/officeDocument/2006/relationships/image" Target="../media/image49.emf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57.emf"/><Relationship Id="rId66" Type="http://schemas.openxmlformats.org/officeDocument/2006/relationships/customXml" Target="../ink/ink68.xml"/><Relationship Id="rId87" Type="http://schemas.openxmlformats.org/officeDocument/2006/relationships/image" Target="../media/image78.emf"/><Relationship Id="rId61" Type="http://schemas.openxmlformats.org/officeDocument/2006/relationships/image" Target="../media/image65.emf"/><Relationship Id="rId82" Type="http://schemas.openxmlformats.org/officeDocument/2006/relationships/customXml" Target="../ink/ink76.xml"/><Relationship Id="rId19" Type="http://schemas.openxmlformats.org/officeDocument/2006/relationships/image" Target="../media/image44.emf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52.emf"/><Relationship Id="rId56" Type="http://schemas.openxmlformats.org/officeDocument/2006/relationships/customXml" Target="../ink/ink63.xml"/><Relationship Id="rId77" Type="http://schemas.openxmlformats.org/officeDocument/2006/relationships/image" Target="../media/image73.emf"/><Relationship Id="rId100" Type="http://schemas.openxmlformats.org/officeDocument/2006/relationships/customXml" Target="../ink/ink85.xml"/><Relationship Id="rId105" Type="http://schemas.openxmlformats.org/officeDocument/2006/relationships/image" Target="../media/image87.emf"/><Relationship Id="rId8" Type="http://schemas.openxmlformats.org/officeDocument/2006/relationships/customXml" Target="../ink/ink39.xml"/><Relationship Id="rId51" Type="http://schemas.openxmlformats.org/officeDocument/2006/relationships/image" Target="../media/image60.emf"/><Relationship Id="rId72" Type="http://schemas.openxmlformats.org/officeDocument/2006/relationships/customXml" Target="../ink/ink71.xml"/><Relationship Id="rId93" Type="http://schemas.openxmlformats.org/officeDocument/2006/relationships/image" Target="../media/image81.emf"/><Relationship Id="rId98" Type="http://schemas.openxmlformats.org/officeDocument/2006/relationships/customXml" Target="../ink/ink84.xml"/><Relationship Id="rId3" Type="http://schemas.openxmlformats.org/officeDocument/2006/relationships/image" Target="../media/image36.emf"/><Relationship Id="rId25" Type="http://schemas.openxmlformats.org/officeDocument/2006/relationships/image" Target="../media/image47.emf"/><Relationship Id="rId46" Type="http://schemas.openxmlformats.org/officeDocument/2006/relationships/customXml" Target="../ink/ink58.xml"/><Relationship Id="rId67" Type="http://schemas.openxmlformats.org/officeDocument/2006/relationships/image" Target="../media/image68.emf"/><Relationship Id="rId20" Type="http://schemas.openxmlformats.org/officeDocument/2006/relationships/customXml" Target="../ink/ink45.xml"/><Relationship Id="rId41" Type="http://schemas.openxmlformats.org/officeDocument/2006/relationships/image" Target="../media/image55.emf"/><Relationship Id="rId62" Type="http://schemas.openxmlformats.org/officeDocument/2006/relationships/customXml" Target="../ink/ink66.xml"/><Relationship Id="rId83" Type="http://schemas.openxmlformats.org/officeDocument/2006/relationships/image" Target="../media/image76.emf"/><Relationship Id="rId88" Type="http://schemas.openxmlformats.org/officeDocument/2006/relationships/customXml" Target="../ink/ink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r>
              <a:rPr lang="en-US" altLang="en-US" dirty="0"/>
              <a:t>Each person has at most one e-mail address. Each e-mail address belongs to exactly one person.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95330" y="1816830"/>
              <a:ext cx="8462160" cy="4217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5970" y="1807470"/>
                <a:ext cx="8480880" cy="42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5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apartment is located in a house in a street in a city in a country.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16280" y="1371960"/>
              <a:ext cx="6460200" cy="320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160" y="1369080"/>
                <a:ext cx="6474240" cy="32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81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teams play football against each other. A referee makes sure the rules are followed.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861400" y="1400040"/>
              <a:ext cx="444960" cy="15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6000" y="1394640"/>
                <a:ext cx="455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772640" y="1429200"/>
              <a:ext cx="2012400" cy="8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7600" y="1423800"/>
                <a:ext cx="20228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8311440" y="1434240"/>
              <a:ext cx="1445760" cy="10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7840" y="1429920"/>
                <a:ext cx="14565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163080" y="2201760"/>
              <a:ext cx="891360" cy="293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8040" y="2196720"/>
                <a:ext cx="900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181880" y="2035080"/>
              <a:ext cx="804960" cy="423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5400" y="2029680"/>
                <a:ext cx="8157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8409720" y="2174760"/>
              <a:ext cx="1850760" cy="421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04320" y="2169720"/>
                <a:ext cx="18594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108520" y="2433600"/>
              <a:ext cx="615600" cy="153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04920" y="2428920"/>
                <a:ext cx="623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4583280" y="2460240"/>
              <a:ext cx="32400" cy="153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9680" y="2456640"/>
                <a:ext cx="40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3411480" y="2660400"/>
              <a:ext cx="1125000" cy="73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06440" y="2656080"/>
                <a:ext cx="1134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3682560" y="2517840"/>
              <a:ext cx="105840" cy="171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8240" y="2513520"/>
                <a:ext cx="1148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8235120" y="2051640"/>
              <a:ext cx="1230120" cy="534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9000" y="2046600"/>
                <a:ext cx="12416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9483600" y="2102760"/>
              <a:ext cx="1101240" cy="413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81080" y="2097360"/>
                <a:ext cx="11088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435960" y="2765880"/>
              <a:ext cx="1469880" cy="3801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31280" y="2761920"/>
                <a:ext cx="14821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724680" y="2776680"/>
              <a:ext cx="515160" cy="1868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1440" y="2774160"/>
                <a:ext cx="523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453320" y="2662200"/>
              <a:ext cx="555120" cy="4204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48640" y="2657160"/>
                <a:ext cx="5670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4956240" y="2658960"/>
              <a:ext cx="2047320" cy="5965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51920" y="2653200"/>
                <a:ext cx="20588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6950280" y="2693160"/>
              <a:ext cx="1560240" cy="307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45240" y="2688120"/>
                <a:ext cx="15717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8472360" y="2545560"/>
              <a:ext cx="1458720" cy="468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8040" y="2539800"/>
                <a:ext cx="14698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8690520" y="2661480"/>
              <a:ext cx="1084680" cy="2365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85120" y="2655360"/>
                <a:ext cx="10944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4280160" y="2860200"/>
              <a:ext cx="424440" cy="70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74400" y="2854080"/>
                <a:ext cx="4341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6126240" y="2837880"/>
              <a:ext cx="580320" cy="2005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23360" y="2832480"/>
                <a:ext cx="588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5834280" y="2903040"/>
              <a:ext cx="117000" cy="417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29240" y="2898000"/>
                <a:ext cx="125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2673480" y="3152160"/>
              <a:ext cx="4902120" cy="1861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69520" y="3146760"/>
                <a:ext cx="4909320" cy="18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3217800" y="3406320"/>
              <a:ext cx="1051200" cy="2966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12040" y="3402360"/>
                <a:ext cx="10630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3863640" y="3209400"/>
              <a:ext cx="22320" cy="239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59680" y="3204720"/>
                <a:ext cx="324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4342080" y="3211920"/>
              <a:ext cx="955080" cy="4341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36320" y="3207600"/>
                <a:ext cx="9673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1414560" y="4715640"/>
              <a:ext cx="1731960" cy="583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08441" y="4709520"/>
                <a:ext cx="1742398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8010120" y="4537800"/>
              <a:ext cx="930600" cy="405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05080" y="4533480"/>
                <a:ext cx="9399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3015120" y="4779720"/>
              <a:ext cx="122400" cy="195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09720" y="4774320"/>
                <a:ext cx="134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4986120" y="5052240"/>
              <a:ext cx="637560" cy="43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82160" y="5048280"/>
                <a:ext cx="6447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7218480" y="5042880"/>
              <a:ext cx="204120" cy="5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13080" y="5037480"/>
                <a:ext cx="2142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3726120" y="1444680"/>
              <a:ext cx="6949440" cy="4709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21800" y="1440000"/>
                <a:ext cx="6957720" cy="47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8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Construct an E-R diagram for a hospital with a set of patients and a set of medical doctors. Associate with each patient a log of the various tests and examinations conducted.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97400" y="960480"/>
              <a:ext cx="7114320" cy="4922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360" y="957240"/>
                <a:ext cx="7125120" cy="49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"/>
            <a:ext cx="8845550" cy="5997575"/>
          </a:xfrm>
        </p:spPr>
        <p:txBody>
          <a:bodyPr/>
          <a:lstStyle/>
          <a:p>
            <a:r>
              <a:rPr lang="en-US" altLang="en-US" sz="1400" dirty="0"/>
              <a:t>Consider a company database having each employee works for only 1  department which is managed by one of them. Department has projects running under it and assigned to a team of employees. Further employees are managed by a supervisor. Company is also interested to know the details of employee’s dependents. </a:t>
            </a:r>
          </a:p>
          <a:p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22600" y="446400"/>
              <a:ext cx="641520" cy="5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9720" y="443520"/>
                <a:ext cx="6505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290560" y="453960"/>
              <a:ext cx="653400" cy="8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7320" y="449640"/>
                <a:ext cx="6609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295520" y="448560"/>
              <a:ext cx="1829160" cy="30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0120" y="442800"/>
                <a:ext cx="1841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8341680" y="804600"/>
              <a:ext cx="956880" cy="269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6280" y="799920"/>
                <a:ext cx="9655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498280" y="882720"/>
              <a:ext cx="442440" cy="90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3240" y="879120"/>
                <a:ext cx="4514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8509080" y="998640"/>
              <a:ext cx="496080" cy="21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05480" y="992880"/>
                <a:ext cx="505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652040" y="502200"/>
              <a:ext cx="335880" cy="7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8800" y="498960"/>
                <a:ext cx="3427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8090040" y="1125000"/>
              <a:ext cx="185400" cy="169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5360" y="1119960"/>
                <a:ext cx="195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6170520" y="915840"/>
              <a:ext cx="593640" cy="168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65480" y="910440"/>
                <a:ext cx="604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9111360" y="1531080"/>
              <a:ext cx="345240" cy="549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6320" y="1526040"/>
                <a:ext cx="3556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2466840" y="964800"/>
              <a:ext cx="3381480" cy="7311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63240" y="958680"/>
                <a:ext cx="339120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/>
              <p14:cNvContentPartPr/>
              <p14:nvPr/>
            </p14:nvContentPartPr>
            <p14:xfrm>
              <a:off x="5331720" y="1429200"/>
              <a:ext cx="871920" cy="1371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27040" y="1424160"/>
                <a:ext cx="8812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/>
              <p14:cNvContentPartPr/>
              <p14:nvPr/>
            </p14:nvContentPartPr>
            <p14:xfrm>
              <a:off x="1729200" y="964800"/>
              <a:ext cx="444960" cy="282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24160" y="961560"/>
                <a:ext cx="455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/>
              <p14:cNvContentPartPr/>
              <p14:nvPr/>
            </p14:nvContentPartPr>
            <p14:xfrm>
              <a:off x="2569080" y="856800"/>
              <a:ext cx="805320" cy="2757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2960" y="851040"/>
                <a:ext cx="815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/>
              <p14:cNvContentPartPr/>
              <p14:nvPr/>
            </p14:nvContentPartPr>
            <p14:xfrm>
              <a:off x="1785000" y="1099080"/>
              <a:ext cx="302760" cy="295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79960" y="1094040"/>
                <a:ext cx="310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/>
              <p14:cNvContentPartPr/>
              <p14:nvPr/>
            </p14:nvContentPartPr>
            <p14:xfrm>
              <a:off x="4288080" y="799920"/>
              <a:ext cx="4129560" cy="927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84480" y="794520"/>
                <a:ext cx="413964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/>
              <p14:cNvContentPartPr/>
              <p14:nvPr/>
            </p14:nvContentPartPr>
            <p14:xfrm>
              <a:off x="6488400" y="1818360"/>
              <a:ext cx="885600" cy="1159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84080" y="1814400"/>
                <a:ext cx="8928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/>
              <p14:cNvContentPartPr/>
              <p14:nvPr/>
            </p14:nvContentPartPr>
            <p14:xfrm>
              <a:off x="8843160" y="2246400"/>
              <a:ext cx="498600" cy="156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38120" y="2240640"/>
                <a:ext cx="509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/>
              <p14:cNvContentPartPr/>
              <p14:nvPr/>
            </p14:nvContentPartPr>
            <p14:xfrm>
              <a:off x="6192480" y="2648520"/>
              <a:ext cx="766080" cy="1134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87080" y="2642400"/>
                <a:ext cx="7779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/>
              <p14:cNvContentPartPr/>
              <p14:nvPr/>
            </p14:nvContentPartPr>
            <p14:xfrm>
              <a:off x="2498520" y="933480"/>
              <a:ext cx="1422000" cy="929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95640" y="928440"/>
                <a:ext cx="142740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/>
              <p14:cNvContentPartPr/>
              <p14:nvPr/>
            </p14:nvContentPartPr>
            <p14:xfrm>
              <a:off x="8708880" y="3309840"/>
              <a:ext cx="969120" cy="4417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03120" y="3303720"/>
                <a:ext cx="9781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/>
              <p14:cNvContentPartPr/>
              <p14:nvPr/>
            </p14:nvContentPartPr>
            <p14:xfrm>
              <a:off x="5048760" y="2969640"/>
              <a:ext cx="429480" cy="10317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44080" y="2964960"/>
                <a:ext cx="44064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/>
              <p14:cNvContentPartPr/>
              <p14:nvPr/>
            </p14:nvContentPartPr>
            <p14:xfrm>
              <a:off x="4432800" y="2856960"/>
              <a:ext cx="1290240" cy="6170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27760" y="2852280"/>
                <a:ext cx="13014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/>
              <p14:cNvContentPartPr/>
              <p14:nvPr/>
            </p14:nvContentPartPr>
            <p14:xfrm>
              <a:off x="4734840" y="3152520"/>
              <a:ext cx="496800" cy="1306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29440" y="3145680"/>
                <a:ext cx="507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/>
              <p14:cNvContentPartPr/>
              <p14:nvPr/>
            </p14:nvContentPartPr>
            <p14:xfrm>
              <a:off x="4983960" y="3488040"/>
              <a:ext cx="2094480" cy="1179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78560" y="3483720"/>
                <a:ext cx="210672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/>
              <p14:cNvContentPartPr/>
              <p14:nvPr/>
            </p14:nvContentPartPr>
            <p14:xfrm>
              <a:off x="8333400" y="3767040"/>
              <a:ext cx="1055160" cy="306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28000" y="3762000"/>
                <a:ext cx="1067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/>
              <p14:cNvContentPartPr/>
              <p14:nvPr/>
            </p14:nvContentPartPr>
            <p14:xfrm>
              <a:off x="8706720" y="3846240"/>
              <a:ext cx="454320" cy="1346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01680" y="3840480"/>
                <a:ext cx="465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/>
              <p14:cNvContentPartPr/>
              <p14:nvPr/>
            </p14:nvContentPartPr>
            <p14:xfrm>
              <a:off x="4999800" y="4008600"/>
              <a:ext cx="2179440" cy="6840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95840" y="4004640"/>
                <a:ext cx="219132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Ink 42"/>
              <p14:cNvContentPartPr/>
              <p14:nvPr/>
            </p14:nvContentPartPr>
            <p14:xfrm>
              <a:off x="5361600" y="4177800"/>
              <a:ext cx="1489680" cy="2271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54760" y="4171320"/>
                <a:ext cx="1501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/>
              <p14:cNvContentPartPr/>
              <p14:nvPr/>
            </p14:nvContentPartPr>
            <p14:xfrm>
              <a:off x="6669840" y="4957560"/>
              <a:ext cx="794520" cy="109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65520" y="4951440"/>
                <a:ext cx="801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/>
              <p14:cNvContentPartPr/>
              <p14:nvPr/>
            </p14:nvContentPartPr>
            <p14:xfrm>
              <a:off x="4910520" y="4728600"/>
              <a:ext cx="1263960" cy="5274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04400" y="4725360"/>
                <a:ext cx="1276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/>
              <p14:cNvContentPartPr/>
              <p14:nvPr/>
            </p14:nvContentPartPr>
            <p14:xfrm>
              <a:off x="6393360" y="4696560"/>
              <a:ext cx="1114560" cy="4208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87600" y="4692960"/>
                <a:ext cx="11260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" name="Ink 46"/>
              <p14:cNvContentPartPr/>
              <p14:nvPr/>
            </p14:nvContentPartPr>
            <p14:xfrm>
              <a:off x="5188440" y="5042880"/>
              <a:ext cx="585720" cy="105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84480" y="5038560"/>
                <a:ext cx="595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/>
              <p14:cNvContentPartPr/>
              <p14:nvPr/>
            </p14:nvContentPartPr>
            <p14:xfrm>
              <a:off x="4680840" y="511920"/>
              <a:ext cx="46080" cy="36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77600" y="508680"/>
                <a:ext cx="5184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/>
              <p14:cNvContentPartPr/>
              <p14:nvPr/>
            </p14:nvContentPartPr>
            <p14:xfrm>
              <a:off x="8358600" y="1234800"/>
              <a:ext cx="1541880" cy="3366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55000" y="1231200"/>
                <a:ext cx="15494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/>
              <p14:cNvContentPartPr/>
              <p14:nvPr/>
            </p14:nvContentPartPr>
            <p14:xfrm>
              <a:off x="1872120" y="1006560"/>
              <a:ext cx="239760" cy="1501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68520" y="1001880"/>
                <a:ext cx="248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/>
              <p14:cNvContentPartPr/>
              <p14:nvPr/>
            </p14:nvContentPartPr>
            <p14:xfrm>
              <a:off x="3999000" y="1158840"/>
              <a:ext cx="340200" cy="1720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5040" y="1154520"/>
                <a:ext cx="350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/>
              <p14:cNvContentPartPr/>
              <p14:nvPr/>
            </p14:nvContentPartPr>
            <p14:xfrm>
              <a:off x="5111400" y="1354680"/>
              <a:ext cx="680760" cy="1191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07440" y="1349640"/>
                <a:ext cx="6897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/>
              <p14:cNvContentPartPr/>
              <p14:nvPr/>
            </p14:nvContentPartPr>
            <p14:xfrm>
              <a:off x="6311640" y="1740240"/>
              <a:ext cx="1087920" cy="258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09120" y="1734840"/>
                <a:ext cx="10954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/>
              <p14:cNvContentPartPr/>
              <p14:nvPr/>
            </p14:nvContentPartPr>
            <p14:xfrm>
              <a:off x="8959080" y="2026440"/>
              <a:ext cx="703800" cy="2336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56200" y="2020320"/>
                <a:ext cx="713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/>
              <p14:cNvContentPartPr/>
              <p14:nvPr/>
            </p14:nvContentPartPr>
            <p14:xfrm>
              <a:off x="6634560" y="1973160"/>
              <a:ext cx="76320" cy="4316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29520" y="1968480"/>
                <a:ext cx="856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/>
              <p14:cNvContentPartPr/>
              <p14:nvPr/>
            </p14:nvContentPartPr>
            <p14:xfrm>
              <a:off x="9238800" y="2226960"/>
              <a:ext cx="501840" cy="3610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31240" y="2222280"/>
                <a:ext cx="5155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/>
              <p14:cNvContentPartPr/>
              <p14:nvPr/>
            </p14:nvContentPartPr>
            <p14:xfrm>
              <a:off x="2941320" y="1504800"/>
              <a:ext cx="2369160" cy="14130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35560" y="1502280"/>
                <a:ext cx="2379960" cy="14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/>
              <p14:cNvContentPartPr/>
              <p14:nvPr/>
            </p14:nvContentPartPr>
            <p14:xfrm>
              <a:off x="5924640" y="2417400"/>
              <a:ext cx="1372320" cy="5954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19960" y="2411640"/>
                <a:ext cx="13842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/>
              <p14:cNvContentPartPr/>
              <p14:nvPr/>
            </p14:nvContentPartPr>
            <p14:xfrm>
              <a:off x="7158000" y="2711880"/>
              <a:ext cx="1290600" cy="5468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54040" y="2708280"/>
                <a:ext cx="13024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/>
              <p14:cNvContentPartPr/>
              <p14:nvPr/>
            </p14:nvContentPartPr>
            <p14:xfrm>
              <a:off x="8028480" y="3065040"/>
              <a:ext cx="393840" cy="2120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21640" y="3060000"/>
                <a:ext cx="404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2" name="Ink 61"/>
              <p14:cNvContentPartPr/>
              <p14:nvPr/>
            </p14:nvContentPartPr>
            <p14:xfrm>
              <a:off x="8394600" y="3201840"/>
              <a:ext cx="1597320" cy="3931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89200" y="3197160"/>
                <a:ext cx="16081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/>
              <p14:cNvContentPartPr/>
              <p14:nvPr/>
            </p14:nvContentPartPr>
            <p14:xfrm>
              <a:off x="2774280" y="2398680"/>
              <a:ext cx="1438200" cy="5526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68520" y="2391480"/>
                <a:ext cx="14522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6" name="Ink 65"/>
              <p14:cNvContentPartPr/>
              <p14:nvPr/>
            </p14:nvContentPartPr>
            <p14:xfrm>
              <a:off x="5889720" y="965520"/>
              <a:ext cx="3649680" cy="22838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85760" y="961560"/>
                <a:ext cx="3657960" cy="22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/>
              <p14:cNvContentPartPr/>
              <p14:nvPr/>
            </p14:nvContentPartPr>
            <p14:xfrm>
              <a:off x="8285520" y="1140480"/>
              <a:ext cx="1644120" cy="4291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81560" y="1135440"/>
                <a:ext cx="16534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8" name="Ink 67"/>
              <p14:cNvContentPartPr/>
              <p14:nvPr/>
            </p14:nvContentPartPr>
            <p14:xfrm>
              <a:off x="2544240" y="1706040"/>
              <a:ext cx="92880" cy="10159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36320" y="1701360"/>
                <a:ext cx="10620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/>
              <p14:cNvContentPartPr/>
              <p14:nvPr/>
            </p14:nvContentPartPr>
            <p14:xfrm>
              <a:off x="4032840" y="1591560"/>
              <a:ext cx="1879200" cy="12920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27800" y="1587960"/>
                <a:ext cx="1891080" cy="13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/>
              <p14:cNvContentPartPr/>
              <p14:nvPr/>
            </p14:nvContentPartPr>
            <p14:xfrm>
              <a:off x="1907400" y="2144160"/>
              <a:ext cx="956160" cy="1544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900560" y="2141640"/>
                <a:ext cx="965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/>
              <p14:cNvContentPartPr/>
              <p14:nvPr/>
            </p14:nvContentPartPr>
            <p14:xfrm>
              <a:off x="2517652" y="2657160"/>
              <a:ext cx="313869" cy="76526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12613" y="2653208"/>
                <a:ext cx="322868" cy="869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46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22D2E1-0A77-4E9B-9231-97DF8510EE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E30FA3-79C2-4F87-8821-0B92C30EEA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4A693E-4A45-454C-8453-D9CF0B8DC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2b2da-80de-452f-be9e-bbc89d505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user</dc:creator>
  <cp:lastModifiedBy>Kaikala Lokesh Chandra</cp:lastModifiedBy>
  <cp:revision>2</cp:revision>
  <dcterms:created xsi:type="dcterms:W3CDTF">2020-10-03T06:03:26Z</dcterms:created>
  <dcterms:modified xsi:type="dcterms:W3CDTF">2021-01-03T11:51:16Z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