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4"/>
  </p:sldMasterIdLst>
  <p:notesMasterIdLst>
    <p:notesMasterId r:id="rId42"/>
  </p:notesMasterIdLst>
  <p:sldIdLst>
    <p:sldId id="318" r:id="rId5"/>
    <p:sldId id="257" r:id="rId6"/>
    <p:sldId id="286" r:id="rId7"/>
    <p:sldId id="282" r:id="rId8"/>
    <p:sldId id="259" r:id="rId9"/>
    <p:sldId id="258" r:id="rId10"/>
    <p:sldId id="260" r:id="rId11"/>
    <p:sldId id="261" r:id="rId12"/>
    <p:sldId id="262" r:id="rId13"/>
    <p:sldId id="263" r:id="rId14"/>
    <p:sldId id="264" r:id="rId15"/>
    <p:sldId id="267" r:id="rId16"/>
    <p:sldId id="265" r:id="rId17"/>
    <p:sldId id="268" r:id="rId18"/>
    <p:sldId id="266" r:id="rId19"/>
    <p:sldId id="269" r:id="rId20"/>
    <p:sldId id="279" r:id="rId21"/>
    <p:sldId id="278" r:id="rId22"/>
    <p:sldId id="270" r:id="rId23"/>
    <p:sldId id="275" r:id="rId24"/>
    <p:sldId id="323" r:id="rId25"/>
    <p:sldId id="284" r:id="rId26"/>
    <p:sldId id="324" r:id="rId27"/>
    <p:sldId id="285" r:id="rId28"/>
    <p:sldId id="276" r:id="rId29"/>
    <p:sldId id="319" r:id="rId30"/>
    <p:sldId id="320" r:id="rId31"/>
    <p:sldId id="321" r:id="rId32"/>
    <p:sldId id="322" r:id="rId33"/>
    <p:sldId id="280" r:id="rId34"/>
    <p:sldId id="281" r:id="rId35"/>
    <p:sldId id="271" r:id="rId36"/>
    <p:sldId id="272" r:id="rId37"/>
    <p:sldId id="273" r:id="rId38"/>
    <p:sldId id="274" r:id="rId39"/>
    <p:sldId id="277" r:id="rId40"/>
    <p:sldId id="28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7450B-5791-4BFC-8661-A21D8F1C2266}" v="1" dt="2020-10-23T13:50:10.698"/>
    <p1510:client id="{3A70A4CE-13A1-483B-9C63-7BC057427CC8}" v="1" dt="2020-08-28T08:15:59.348"/>
    <p1510:client id="{7939AED1-F9BD-463A-B564-4D3F0ABCCCF4}" v="4" dt="2020-08-26T09:08:55.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AAYUSH-180911220" userId="8024eddb-334f-457e-bab3-d8f08426f264" providerId="ADAL" clId="{CEB9C3FB-33CA-C54A-A36B-3ED86D5FB50D}"/>
    <pc:docChg chg="undo custSel modSld">
      <pc:chgData name="ADITYA AAYUSH-180911220" userId="8024eddb-334f-457e-bab3-d8f08426f264" providerId="ADAL" clId="{CEB9C3FB-33CA-C54A-A36B-3ED86D5FB50D}" dt="2020-08-24T17:06:15.739" v="2" actId="688"/>
      <pc:docMkLst>
        <pc:docMk/>
      </pc:docMkLst>
      <pc:sldChg chg="modSp">
        <pc:chgData name="ADITYA AAYUSH-180911220" userId="8024eddb-334f-457e-bab3-d8f08426f264" providerId="ADAL" clId="{CEB9C3FB-33CA-C54A-A36B-3ED86D5FB50D}" dt="2020-08-24T17:06:15.739" v="2" actId="688"/>
        <pc:sldMkLst>
          <pc:docMk/>
          <pc:sldMk cId="2889637564" sldId="269"/>
        </pc:sldMkLst>
        <pc:picChg chg="mod">
          <ac:chgData name="ADITYA AAYUSH-180911220" userId="8024eddb-334f-457e-bab3-d8f08426f264" providerId="ADAL" clId="{CEB9C3FB-33CA-C54A-A36B-3ED86D5FB50D}" dt="2020-08-24T17:06:15.739" v="2" actId="688"/>
          <ac:picMkLst>
            <pc:docMk/>
            <pc:sldMk cId="2889637564" sldId="269"/>
            <ac:picMk id="4" creationId="{00000000-0000-0000-0000-000000000000}"/>
          </ac:picMkLst>
        </pc:picChg>
      </pc:sldChg>
    </pc:docChg>
  </pc:docChgLst>
  <pc:docChgLst>
    <pc:chgData name="ABHIGYAN GAUTAM-180911196" userId="S::abhigyan.gautam1@learner.manipal.edu::1c1b1942-78b3-4d22-8ddc-507537ab8cc2" providerId="AD" clId="Web-{3217450B-5791-4BFC-8661-A21D8F1C2266}"/>
    <pc:docChg chg="delSld">
      <pc:chgData name="ABHIGYAN GAUTAM-180911196" userId="S::abhigyan.gautam1@learner.manipal.edu::1c1b1942-78b3-4d22-8ddc-507537ab8cc2" providerId="AD" clId="Web-{3217450B-5791-4BFC-8661-A21D8F1C2266}" dt="2020-10-23T13:50:10.698" v="0"/>
      <pc:docMkLst>
        <pc:docMk/>
      </pc:docMkLst>
      <pc:sldChg chg="del">
        <pc:chgData name="ABHIGYAN GAUTAM-180911196" userId="S::abhigyan.gautam1@learner.manipal.edu::1c1b1942-78b3-4d22-8ddc-507537ab8cc2" providerId="AD" clId="Web-{3217450B-5791-4BFC-8661-A21D8F1C2266}" dt="2020-10-23T13:50:10.698" v="0"/>
        <pc:sldMkLst>
          <pc:docMk/>
          <pc:sldMk cId="3408963803" sldId="256"/>
        </pc:sldMkLst>
      </pc:sldChg>
    </pc:docChg>
  </pc:docChgLst>
  <pc:docChgLst>
    <pc:chgData name="VRISHANK SHASHIKANT PRABHU-180911018" userId="S::vrishank.prabhu@learner.manipal.edu::55dda421-734e-41eb-adaa-70249f5cd5d3" providerId="AD" clId="Web-{3A70A4CE-13A1-483B-9C63-7BC057427CC8}"/>
    <pc:docChg chg="modSld">
      <pc:chgData name="VRISHANK SHASHIKANT PRABHU-180911018" userId="S::vrishank.prabhu@learner.manipal.edu::55dda421-734e-41eb-adaa-70249f5cd5d3" providerId="AD" clId="Web-{3A70A4CE-13A1-483B-9C63-7BC057427CC8}" dt="2020-08-28T08:15:59.348" v="0" actId="1076"/>
      <pc:docMkLst>
        <pc:docMk/>
      </pc:docMkLst>
      <pc:sldChg chg="modSp">
        <pc:chgData name="VRISHANK SHASHIKANT PRABHU-180911018" userId="S::vrishank.prabhu@learner.manipal.edu::55dda421-734e-41eb-adaa-70249f5cd5d3" providerId="AD" clId="Web-{3A70A4CE-13A1-483B-9C63-7BC057427CC8}" dt="2020-08-28T08:15:59.348" v="0" actId="1076"/>
        <pc:sldMkLst>
          <pc:docMk/>
          <pc:sldMk cId="135003685" sldId="259"/>
        </pc:sldMkLst>
        <pc:picChg chg="mod">
          <ac:chgData name="VRISHANK SHASHIKANT PRABHU-180911018" userId="S::vrishank.prabhu@learner.manipal.edu::55dda421-734e-41eb-adaa-70249f5cd5d3" providerId="AD" clId="Web-{3A70A4CE-13A1-483B-9C63-7BC057427CC8}" dt="2020-08-28T08:15:59.348" v="0" actId="1076"/>
          <ac:picMkLst>
            <pc:docMk/>
            <pc:sldMk cId="135003685" sldId="259"/>
            <ac:picMk id="1028" creationId="{00000000-0000-0000-0000-000000000000}"/>
          </ac:picMkLst>
        </pc:picChg>
      </pc:sldChg>
    </pc:docChg>
  </pc:docChgLst>
  <pc:docChgLst>
    <pc:chgData name="KAIKALA LOKESH CHANDRA-180911326" userId="S::kaikala.chandra@learner.manipal.edu::404e2f57-eeab-49cc-b792-5335c1ee910b" providerId="AD" clId="Web-{7939AED1-F9BD-463A-B564-4D3F0ABCCCF4}"/>
    <pc:docChg chg="modSld">
      <pc:chgData name="KAIKALA LOKESH CHANDRA-180911326" userId="S::kaikala.chandra@learner.manipal.edu::404e2f57-eeab-49cc-b792-5335c1ee910b" providerId="AD" clId="Web-{7939AED1-F9BD-463A-B564-4D3F0ABCCCF4}" dt="2020-08-26T09:08:55.734" v="3" actId="20577"/>
      <pc:docMkLst>
        <pc:docMk/>
      </pc:docMkLst>
      <pc:sldChg chg="modSp">
        <pc:chgData name="KAIKALA LOKESH CHANDRA-180911326" userId="S::kaikala.chandra@learner.manipal.edu::404e2f57-eeab-49cc-b792-5335c1ee910b" providerId="AD" clId="Web-{7939AED1-F9BD-463A-B564-4D3F0ABCCCF4}" dt="2020-08-26T09:08:55.718" v="2" actId="20577"/>
        <pc:sldMkLst>
          <pc:docMk/>
          <pc:sldMk cId="0" sldId="286"/>
        </pc:sldMkLst>
        <pc:spChg chg="mod">
          <ac:chgData name="KAIKALA LOKESH CHANDRA-180911326" userId="S::kaikala.chandra@learner.manipal.edu::404e2f57-eeab-49cc-b792-5335c1ee910b" providerId="AD" clId="Web-{7939AED1-F9BD-463A-B564-4D3F0ABCCCF4}" dt="2020-08-26T09:08:55.718" v="2" actId="20577"/>
          <ac:spMkLst>
            <pc:docMk/>
            <pc:sldMk cId="0" sldId="286"/>
            <ac:spMk id="22531"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0:36.589"/>
    </inkml:context>
    <inkml:brush xml:id="br0">
      <inkml:brushProperty name="width" value="0.05292" units="cm"/>
      <inkml:brushProperty name="height" value="0.05292" units="cm"/>
      <inkml:brushProperty name="color" value="#FF0000"/>
    </inkml:brush>
  </inkml:definitions>
  <inkml:trace contextRef="#ctx0" brushRef="#br0">2770 3544 558 0,'17'2'23'0,"2"1"1"15,2-2 25 1,20 6-2-16,0-7 2 16,1-2-4-1,3-1-8 1,5 1-9-16,7 1-7 16,10-1-11-1,4 2-5 1,4-1-2-16,-3 0-1 15,-2 0 1-15,-4 1 0 0,-7-2 1 0,-14 1-1 16,-1 2 0-16,-6 3 0 0,1 0 0 16,1 1-1-16,-5 1 1 0,-3 1-1 15,-1 1-1-15,-7-2 1 0,1 1-2 16,-3 0 1-16,0-1 0 0,1-1-1 16,3-2 0-16,2-1 1 0,7-2-1 15,3-2 1-15,8 1-1 0,6-2 1 16,4 1 0-16,-1 0 0 0,-1 1-1 0,-4 1 1 15,-1 0 0-15,-9-1-1 0,-2 0 1 16,3 1-1-16,-3 0 1 0,3 0-1 16,5 0 0-16,-1 0 0 0,1 1 0 15,-3 0 0-15,-2-1 0 0,-1 0 0 16,-4-2-1-16,-1-2 1 0,-1 2 0 16,2-2 1-16,4 0-1 0,7 1 1 15,4 0 0-15,1 3 1 0,-1 0-1 0,0 3 0 16,-5-2 0-16,-3 3 1 0,-8-1-1 15,-5 2 0-15,-3-2-1 0,-1 0 1 16,0 0 0-16,4-1-1 0,-1 1 1 16,7-2-1-16,4 0 0 0,3-1 1 15,1 0-2-15,-1-1 1 0,-1 1 0 16,1-3 0-16,-5 1 0 0,-3-1 0 16,-1 0 0-16,1-1 0 0,3 2 1 0,3-2-1 15,1 3 1-15,1 0-1 16,2 2 1-16,-2 0-1 0,-4 1 1 0,-2 2 0 15,-6-1-1-15,-1 0 1 0,-4-2-1 16,0 2 0-16,-1-3 0 0,5-3 0 16,3 0-1-16,2-1 1 0,8-1 0 15,4-1 0-15,2 1 0 0,0 0 1 16,1 2-1-16,-6 0 1 0,0 1-1 0,-5-2 1 16,-3 2 0-16,-1-2-1 0,2 2 1 15,-1-2 0-15,3 1-1 0,1 2 1 16,2 0-1-16,0 1 1 0,-3 0-1 15,-4 0 0-15,1 1 0 0,-4-1 0 16,-3-1 1-16,-1-2-1 0,0 1 0 16,3-3 0-16,3 0 0 0,3-1 0 15,6 1 1-15,7 0-1 0,2 0 1 0,0 1 0 16,-1 0-1-16,-5 1 1 0,-2 0-1 16,-9-1 1-16,-5 2-1 0,-3-1 1 15,0 2-1-15,0-2 0 0,1 1 1 16,0 1-1-16,1 1 0 0,5 0 1 15,3-1-1-15,2-1 0 0,-1 1 0 16,-2-1 0-16,1 0 0 0,0 0 0 16,-10-2 0-16,-3 2 0 0,-2-1 0 0,-1 0 0 15,0 2 1-15,2-1-1 0,2 2 1 16,3-1-1-16,-1 1 0 0,1-1 1 16,3 3-1-16,-1 1 0 0,-1-2 0 15,-1 0 1-15,0 0-1 0,0-1 0 16,2 2 0-16,-7-2 0 0,0-2 0 15,3 1 0-15,-3-1 0 0,-1-1 1 16,-2 2-1-16,2-1 0 0,-1-2 0 16,2 0 0-16,3 1 1 0,2-2-1 15,1 2 0-15,1 0 1 0,-4-1-1 0,5 0 1 16,0 2 0-16,-3-1-1 0,-4 1 1 16,0-2-1-16,-2 1 1 0,-1 0-1 15,-4 3 0-15,-5-2 1 0,-1 0-1 16,0 0 1-16,-1 1 0 0,0-1 0 15,-1 0 1-15,2 1 0 0,0 0 0 16,2-1 0-16,-1 2-1 0,1-2 1 16,1 2-1-16,-1 0-1 0,2 0 1 0,-3 0-1 15,-1 0 1-15,-1 0-1 0,-1 1 1 16,-3-1 0-16,-2 0-1 0,-2 0 1 16,-1 0 0-16,0 0 0 0,-1 0 1 15,0 0-1-15,0-1 2 0,0 1-1 16,0 0 1-16,0 0-1 0,0 0 1 15,2 1-1-15,-2-2 1 0,0 1-1 0,1 0-1 16,-1 0 0-16,0 0 0 0,0 0 0 16,0-1 0-16,1 1 0 0,-2 0 0 15,2-2 0-15,-1 4 0 0,0-2 0 16,-1 0-1-16,1 0 1 0,0 0 0 16,1 1-1-16,-1-1 1 0,0 0-1 15,0 0 0-15,0 0 1 0,0-1-1 16,0 1 0-16,0 0 0 0,-1 0 0 0,1-2 0 15,0 4-2-15,0-2-3 0,0 1-6 16,1-2-7-16,-1 1-20 0,1-2-35 16,1-1-77-16,-1-3-106 0,2-4-242 15</inkml:trace>
  <inkml:trace contextRef="#ctx0" brushRef="#br0" timeOffset="1990.51">2593 1927 275 0,'-5'-4'76'0,"0"-1"4"0,0 2-14 16,3 0-51-16,2 3-3 0,0 0-2 15,2 0-4-15,2-1-4 0,2 1-2 16,4-1 1-16,1-2 2 0,6-2 0 15,4 0-1-15,8-1 1 0,2 0 2 16,7-1 2-16,1-3 3 0,2-1 3 0,-2-2 1 16,1-1 0-16,-3 1 0 0,1-1-1 15,0 1-1-15,6-1-3 0,9-1-1 16,8 1-2-16,1-2 0 0,5-1-2 16,0 1-1-16,-1-1 0 0,3 1 0 15,-4 1 0-15,3 3 2 0,3 1 2 16,2 0 4-16,-2 1 2 0,2 1 0 0,1 2 3 15,5 1 0-15,-3 0-2 0,3 0-1 16,-2-1-3-16,0 1-1 0,5 1-2 16,0-1-2-16,5-1-3 0,-4-3 0 15,-1 2-2-15,4-1 1 0,8 0-2 16,8-3 1-16,0-3 0 0,-12 2 0 16,1 2 1-16,6 1 0 0,4-1 0 15,-1-1 1-15,-12 1 0 0,-5 4 0 0,-1 2 0 16,3 0-1-16,1 1 0 15,-2 0 0-15,-4 2 0 0,-1 1-1 0,1-1 0 16,7 0-2-16,4-3 1 0,0-3-1 16,-5-2 1-16,0 1-1 0,5 2 1 15,5-4 0-15,6 0 1 0,-8 0 2 16,-7 2 0-16,-2 1 0 0,-1-6 1 16,1 1-1-16,-1 0 0 0,-9 4 1 0,-3-2-1 15,-3 2-1-15,-2-1 0 16,-4 9 0-16,-3 0-1 0,-5-2 1 0,5 1-1 15,5-1 1-15,2 1-1 0,-1-4 0 16,1-1 0-16,-4-5 0 0,-3 0 0 16,-3-2 0-16,-6 1-1 0,5 2 0 15,4 1 0-15,0 2 1 0,-4 2-1 16,-5 3 1-16,-9 2 1 0,-6-1 0 16,-10 0 0-16,-6 1 0 0,-3 0 0 15,-1 1 0-15,-2-1-1 0,1 1 1 0,1 1 0 16,4-2-1-16,3 2 0 0,3 0 1 15,1 0-1-15,1 2 0 0,4-2 0 16,1 0 0-16,-1 1 1 0,-4-1-1 16,-3 1 0-16,-1 2-1 0,-2 0 1 15,-6 0 0-15,-4 4 0 0,-3 2 0 16,-2-1 0-16,-2 2 0 0,-3 2 0 0,1-2 1 16,-1 7 1-16,-1-1 0 0,1-1 1 15,0 3 0-15,-1-1 0 0,3 0 0 16,-2 4 0-16,3-5 0 0,1 2 0 15,1 3 0-15,4 0-1 0,1 0 1 16,3 1 0-16,0-2 0 0,4-1 0 16,-2-2 0-16,-1-2-1 0,-4-1 1 15,-2-1 0-15,-3 2 0 0,-2 1 0 16,-1 1-1-16,0 0 1 0,2 5-1 0,1 1 0 16,3 0 1-16,2 1-1 0,2-1-1 15,0 3 1-15,6 1 0 0,-1-2 0 16,0 0 0-16,-1-2 0 0,-2 1-1 15,2 0 1-15,-2-3 0 0,-6-1 0 16,-2-1 0-16,-2-1 0 0,-1 1-1 16,-7 0 0-16,-1 0 0 0,-3 5 0 0,-3 1 0 15,-1 1 1-15,-6 1 0 0,-1 2 0 16,1 2 0-16,3 3 0 0,-1-5 1 16,3 0-2-16,1-2 1 0,9 0 0 15,1-2 0-15,3-3 0 0,0-2-1 16,0 0 1-16,8 2 0 0,-1-2-1 15,1 2 0-15,-2 0 0 0,-1 3 0 16,-2 2 1-16,-6 1-1 0,-9 2 0 0,2 1 0 16,-2 0 0-16,1 2-1 0,-1-1 1 15,3-2-1-15,13 1 0 0,2-4 0 16,1 0 0-16,3-2 0 0,2-4 0 16,3 0 0-16,2-3 1 0,-4-1-1 15,-1-3 1-15,-2 1 0 0,-2 3-1 16,-4-2 1-16,-2 1-1 0,-3 2-1 15,-5 2-1-15,-1 1 0 0,-5 2-1 16,-6 2-2-16,-11 1-5 0,-11 1-12 0,1 2-48 16,-11-1-74-16,-7 1-108 0,-6-5-257 15</inkml:trace>
  <inkml:trace contextRef="#ctx0" brushRef="#br0" timeOffset="3090.25">2973 1929 251 0,'-18'-1'60'0,"-1"2"4"0,1 2-39 16,-4 0-7-16,2 1-2 0,2 0-3 16,-8-1 0-16,0 2-4 0,-1-1-1 15,-2 0 1-15,1-1 0 0,0 2 3 16,-1-1 3-16,6 1 5 0,0 1 1 16,2 0 3-16,1 1 0 0,3 2-1 0,0 0-1 15,-1 2-2-15,-2 3-4 0,1 3 0 16,-2 4-2-16,-1 6 0 0,-2 1-1 15,-1 7 0-15,-1 3-2 0,-3 3 0 16,0-2-2-16,4-2-2 0,-1-1 0 16,5-3-2-16,4-5 0 0,2-5 0 0,7-3 2 15,2-2 0-15,1-1 2 0,0 1 2 16,1 0 0-16,2 2 1 0,-1 4-1 16,1 3 0-16,2 6-2 0,0 3-1 15,2 4-1-15,3 3-1 0,1 1-1 16,3-2-1-16,-1-1-1 0,1-5-1 15,6-1 0-15,-1-5-1 0,2-2 0 16,-1-4 0-16,1 2 0 0,2 0 0 16,2 2 1-16,-4-1 0 0,-1 4 1 0,-1-1-1 15,2 3 1-15,-1 2 0 0,-3-2 0 16,2-3 0-16,-2 1 0 0,1-3-1 16,2-2 0-16,0-4 1 0,-1-3-2 15,1-1 1-15,1-3-1 0,0 1 0 16,1-5 0-16,4 2 0 0,2-5 0 15,3 1 1-15,8-1 0 0,1 0 1 16,4-2-1-16,1 1 1 0,-1-1-1 0,-3 0 1 16,-2 2-1-16,-6-2 0 0,-1 1-1 15,-5 1 1-15,-2-1-1 0,0 3 0 16,-2-2 0-16,-2 0-1 0,0 2 1 16,-2-3-1-16,2 0-1 0,0 1 0 15,1-5 0-15,3 1-1 0,2-2 0 16,3-2 0-16,4-1-1 0,5-3-1 0,2 1-7 15,1-3-23-15,-1-2-110 0,0-3-116 16,-1 0-294-16</inkml:trace>
  <inkml:trace contextRef="#ctx0" brushRef="#br0" timeOffset="9585.61">7597 9428 347 0,'-21'-13'83'16,"3"1"4"-16,3 2-56 0,3 0-8 15,1 1-5-15,2 1-4 0,3 0-5 16,0 1-3-16,1 0-3 0,0-1 0 16,0 2 2-16,0 0 5 0,-1 1 5 15,1 2 5-15,0-1 4 0,2 1 3 0,-1 2 2 16,3 1-3-16,-2 0-5 0,3 0-5 16,2 1-4-16,1 3-3 0,3-1-1 15,3 1 0-15,5 4-1 0,1 0 1 16,5 1 0-16,3 0-1 0,3 0-2 15,3 0-2-15,6-2 0 0,3-1-2 16,7-1 0-16,5 0 0 0,5-1-1 16,3-2 2-16,-1 2-2 0,2-3 1 15,0 0 0-15,1-1 1 0,5 0 0 0,4-2 0 16,-3-2-1-16,1 1 2 0,2-1-2 16,4-2 1-16,0 0 0 0,0 0 0 15,-2-1-1-15,6 0-1 0,0 0 0 16,-1-1-1-16,0 3 1 0,-3 1-1 15,-7-3 0-15,5 4 0 0,-4 0 1 16,-2 0-1-16,-2 3 1 0,-1-3 0 0,-1 1 1 16,2-1-1-16,-1 1-1 15,-2-2 1-15,6 1 1 0,5-2-1 16,-3-2 1-16,-5 0 0 0,-1-1 1 0,-5-1 0 16,0-1 0-16,0 0 0 0,-5 2 0 15,-2 0 0-15,0 4 1 0,-5 1-1 16,-5 3 0-16,-6 3 0 15,-10-1 0-15,-3 0-1 0,-4 1 1 0,-3-1-1 16,-3 0 0-16,-1 0 0 0,-2-2 0 0,0 1 0 16,-2 0-1-16,1-1 1 0,-1-1-1 15,0 1 1-15,-2-1-1 0,0 0 0 16,-1 1 1-16,-1-1 0 0,-1-1 0 16,-1 2-2-16,0-1 0 0,0 1-3 15,-3 0-15-15,0 1-34 0,-3 1-62 16,-5-1-22-16,-4-1-87 0,-10 1-176 15</inkml:trace>
  <inkml:trace contextRef="#ctx0" brushRef="#br0" timeOffset="10410.69">7444 9641 305 0,'-5'0'60'15,"3"-2"-3"-15,2 1-46 0,1-1-15 16,1 2-4-16,3 0-2 0,1 0 1 16,2 0 6-16,0 2 2 0,3-1-1 0,1 0 1 15,3 2 4-15,1-2 4 0,2 2 5 16,2 0 6-16,1 1 7 0,2-3 4 15,2 1 4-15,4 0 4 0,4-1 0 16,6 1-2-16,7 1-3 0,3-1-3 16,1 2-2-16,4 1-3 0,-2-2-2 15,3 1-2-15,6-3-1 0,2 0-3 16,7 1-3-16,1 0-2 0,3-1-3 0,0-1-2 16,10 0-3-16,-4-1-1 0,3 1-1 15,-4 0 1-15,4-1-1 0,1-3-1 16,1 1 2-16,0 3 1 15,1 0-1-15,-5-2 1 0,-3 1 1 0,-1-3 1 16,3 2 0-16,-2 0 0 0,5-1 0 16,-8-2 2-16,1 3 0 0,3-2-2 15,-4 2 1-15,-4 0-2 0,2 1 0 16,-12-4-1-16,9 4-2 0,-5 0 0 0,-2-2-1 16,1 0 1-16,-1 0 0 0,-6 1 0 15,-2 1 0-15,-8-4 0 0,-4 0 0 16,-2 1 0-16,-3 0 2 0,-2 1 0 15,-3-1 1-15,-2 3 2 0,-4 0 1 16,-5-1 1-16,-5 1 1 0,-3 0 1 16,-3-2-1-16,-3 3 0 0,-3-1 0 15,0 0-1-15,-3 0 1 0,-1 1-1 16,0-1 0-16,-1 1 0 0,2 0 1 0,-2 0-1 16,-2 0 0-16,2 0 1 0,0 0-1 15,0-2 0-15,-1 1-2 0,0 0 1 16,-1-2-2-16,-1 0 0 0,1-1 0 15,-2-1 1-15,2 0 0 0,-2 0 2 16,1-1 1-16,1 0 0 0,1 0 0 16,1 1-2-16,1 0-1 0,0 0-3 0,2 2-1 15,2 0-1-15,-1 2-3 0,1-1-4 16,1 4-8-16,3 0-12 0,0 2-15 16,0 1-131-16,-5 0-136 0,-8-5-331 15</inkml:trace>
  <inkml:trace contextRef="#ctx0" brushRef="#br0" timeOffset="16885.9">24716 8682 248 0,'-18'-8'60'16,"3"6"2"-16,-1 1-14 0,1-1-40 16,-1 1 0-16,2 1 2 0,3-2 3 15,1 0 3-15,4 1 0 0,1-1 1 16,4 1 0-16,1-1 3 0,4 1 2 16,1-2 1-16,0 2 0 0,3 0 4 15,1 1 1-15,2 0 0 0,1 1-2 0,1 0-3 16,1 2-4-16,2-1-3 0,0 2-4 15,3-3-2-15,7 0-2 0,4-1 0 16,4-1 1-16,9-3 0 0,9 2 1 16,11-1 0-16,5 2 0 0,6-1-1 15,3-1 0-15,4 0 0 0,1 0-1 16,3-1 0-16,-2 3-1 0,-4-1-1 16,1-1 0-16,-4 2-1 0,2 3-1 15,1-2-1-15,-2 3-1 0,-1-3-1 0,1 1 1 16,0-1-1-16,4-1 0 0,4 0 0 15,0-1-1-15,2 0 1 0,3-3-1 16,2-1 1-16,2 1-1 0,5 0 1 16,-2 2-1-16,-3-4 1 0,-2 0 1 15,0 2 0-15,1 3 2 0,-1-1 0 16,-6 3 0-16,-5-2 0 0,-3 2 1 16,-5 1-1-16,0-1-1 0,-5 1-1 0,0 0-1 15,-2 1 0-15,1 0 0 0,3-2 0 16,5-1 0-16,3 0-1 0,7-3 0 15,3-2 1-15,1 0-1 0,-2-3 1 16,3 2 0-16,2 0 0 0,-1-1 0 16,-5 3 0-16,-12 0 1 0,-7-1-1 15,-6 1 0-15,-12 2 0 0,-7-1-1 16,-8 0 1-16,-1 1-1 0,8-1 0 0,4 3 0 16,47-2 1-16,11 1-1 0,2 1 0 15,2-1 0-15,-6 0 1 0,-6 1-1 16,-6-3 1-16,-47 3 0 0,-12-2 1 15,-9 1-1-15,-7-1 0 0,-7 3 1 16,-2-1 0-16,-3 0 1 0,0 1 0 16,0 0 0-16,-1-1 2 0,0 1 1 15,1 1 0-15,-1-2 0 0,-1 1 0 0,0 0 0 16,0 0 0-16,0-1-2 0,0 1 0 16,0 0-1-16,0 0-1 0,0 0 1 15,0 0 1-15,0 0-1 0,0 1 0 16,0-1 0-16,0 1 0 0,-1-1 0 15,1 0-1-15,-2 0-1 0,4 1 0 16,-2-1-1-16,0 0-2 0,0 0 0 16,0 0-1-16,0 1 1 0,0 2 0 0,0 1-6 15,0 0-13-15,0 4-135 0,2-4-129 16,13-7-336-16</inkml:trace>
  <inkml:trace contextRef="#ctx0" brushRef="#br0" timeOffset="25805.62">23336 10952 163 0,'11'0'41'15,"3"0"-2"-15,8 0-2 0,12 0-34 0,7-1-1 16,50-2 0-16,13 1 0 0,9-2-1 15,2 2 4-15,-6-3 2 0,-11 1 3 16,-8-1 5-16,-48 0 6 0,-2 2 4 16,0-1 5-16,8 0 0 0,9-1-1 15,12 3-4-15,8 1-4 0,10-3-5 16,3 0-3-16,0 1-4 0,6 0-2 16,-2 1 0-16,3-3 0 0,6-1 0 0,4 1 1 15,5 0 1-15,-5 3 3 0,-2-2 0 16,4 0 2-16,4 1 1 0,-2 1-1 15,-4 2-1-15,-5 0-3 0,4-1-2 16,2 0-3-16,-3 2-1 0,-6 2-1 16,-2-1-2-16,1-2 1 0,4 0-1 15,-1-1 0-15,-6 3 0 0,-1-2-1 0,4-6 0 16,4 1 1-16,0 0-1 0,-5-1 0 16,0 1 0-16,0-4 1 0,1 0-1 15,0 5 1-15,-9-3 2 0,-4 2 5 16,0-2 2-16,-1-1 4 0,-2 2 1 15,-1 0 1-15,-3 0 2 0,2 2-3 16,-3-2-3-16,-6 0-2 0,-1-1-3 16,1 2-2-16,1-1 0 0,2 2-2 15,-3-1 0-15,-4 1-1 0,-5 2 0 16,-8 1-1-16,-3-1 1 0,-6 2-1 16,3-1 0-16,42 1 0 0,10 3 0 0,11-2 0 15,9 1 0-15,-2 0 0 0,-11-1-1 16,-11 0 1-16,-52 2 0 0,-8-1-1 15,-16 3 1-15,-4 0-1 0,0-2 1 16,6 0 0-16,8-2 1 0,10 0-1 0,4-2 2 16,10 2 0-16,4-1 1 0,0 3-1 15,-1 2 1-15,-5-2 0 0,-3 2 0 16,-1-1-2-16,-9-2 1 0,-1 1-1 16,-1-1-1-16,-5 1 0 0,1-2 0 15,-1 1 0-15,-1 2 0 0,0-1 0 16,-2-2 0-16,-5 0 0 0,-1 0 2 15,-2-1 0-15,-4 0 2 0,-2 0 1 16,0 0 1-16,-2 0 0 0,1-2 1 16,-2 2 0-16,0-1 0 0,-2-1-1 0,-1 1-1 15,-5 0 0-15,1 0 0 16,-1 1-1-16,-3 0-2 0,-1 0 0 0,-1 0-1 16,1 0-3-16,0 0-5 0,-1 1-10 15,0-1-41-15,-2 1-88 0,-5-2-111 16,-10 0-272-16</inkml:trace>
  <inkml:trace contextRef="#ctx0" brushRef="#br0" timeOffset="26613.34">4838 11595 106 0,'-24'-8'16'0,"2"0"-5"0,4 6-32 16,-3 3-17-16,-3 1-36 0</inkml:trace>
  <inkml:trace contextRef="#ctx0" brushRef="#br0" timeOffset="27127.59">4549 11615 110 0,'-22'1'40'0,"-1"0"7"0,1-1-3 15,-1 0-1-15,1 0-2 0,-4 3-4 16,1-1-3-16,-4 2-7 0,-3 2-5 15,-3 2-8-15,-3 2-4 0,-1 1-5 16,1 5-2-16,-2 0-4 0,2 1-8 16,2 0-5-16,-4 1-5 0,5-3 0 15,-3 3-1-15,0-5 1 0,0-1 4 0,2-1 10 16,2-1 11-16,4-1 9 0,0-3 7 16,4-1 4-16,4-3 5 0,5-1 4 15,4 1-1-15,4-2-4 0,3 0-8 16,4 0-7-16,0 1-4 0,2 0-5 15,3 2-5-15,2-1-2 0,1 2 2 16,6-2 5-16,4 2 6 0,5-3 2 16,6 0 2-16,3 1 1 0,6-4-1 0,2 1-2 15,2-1-3-15,3-1-3 0,0 1-3 16,2 0-1-16,7 0-1 0,5 0 0 16,5-1-1-16,4 1 1 0,1-3 1 15,3 4 1-15,1-1 2 0,1-3 0 16,2 2 2-16,-2 0 0 0,2 2 1 15,-2 2-1-15,1 1-2 0,1-1 0 0,-1 4 0 16,1-2-1-16,-1 3-1 0,0 1-2 16,0-3 1-16,-1 0-2 0,-2 0 0 15,-2-2-1-15,-5 1 0 0,2-2-1 16,-4-1 1-16,-3-1 0 0,1-3-1 16,-4 3 1-16,-6-2-1 0,-4 1 1 15,-8 1 0-15,-3-1-1 0,-3 1 1 16,-7 0 1-16,-2-1 1 0,-4 0 2 15,-2 2 0-15,-3 0 1 0,-1 0 0 0,-1 3-1 16,2-1 0-16,-2 2-1 0,1 1-1 16,-1-1-7-16,2 2-38 0,2 0-86 15,-4-1-104-15,0-2-261 0</inkml:trace>
  <inkml:trace contextRef="#ctx0" brushRef="#br0" timeOffset="31651.55">3479 13255 270 0,'-19'-12'76'0,"2"3"4"0,1-1-34 0,5 4-9 16,2 2-7-16,0 3-6 0,3 0-9 16,2 1-5-16,0-1-4 0,3 1-4 15,0 0-2-15,1 0-1 0,-1 0 2 16,2 0 6-16,0 1 7 0,0-1 9 16,2 0 7-16,2 1 5 0,0-1 4 15,3 0 0-15,3-1-4 0,2 1-7 16,4 0-6-16,0 1-6 0,4-1-4 0,1 1-3 15,2-1-1-15,3 0-3 0,0-1 0 16,6 0-1-16,0 0 0 0,5 1-2 16,1 0 0-16,2 2-1 0,-1 1 1 15,1 2-1-15,-2 2 0 0,0 0 0 16,-1 1 0-16,-2-1-1 0,2-1 1 16,1 0 0-16,1-1-1 0,4-1 0 15,2-1 1-15,1 1-1 0,2 1 0 0,0 0 1 16,2 0-1-16,-2 0 0 0,-2-2 0 15,1-1 0-15,4 0-1 0,0-1 1 16,2 1 0-16,1 0 0 0,2 0 1 16,-2 2-1-16,-1 3 1 0,-2 2 0 15,1-2-1-15,1 2 1 0,2 0-1 16,3-1 0-16,1-2 0 0,3-1 0 16,-1-1 1-16,0 0-1 0,-2-2 0 0,5-2 0 15,-2 0 0-15,3 0 0 0,0-2 0 16,2 0 1-16,-1 0-1 0,0 1 0 15,-3-1 1-15,2 0-1 0,1 1 0 16,-2-1 1-16,0 1-1 0,1 1 0 16,-1 1 0-16,-1 1 0 0,-1 0 0 15,-3 1 0-15,5 0 0 0,-3 0 0 16,3-2 0-16,0 0-1 0,0 0 1 16,-2-1-1-16,2 0 1 0,-2-2 0 15,3 1 0-15,-2-3-1 0,1 0 2 0,0 1-1 16,-2-2 0-16,-5-1 1 0,1 1-1 15,-4 0 0-15,0 0 0 0,0 1 0 16,-2-1 0-16,-1 1 1 0,3 1-1 16,-3-1 0-16,-3 3 0 0,0-1 0 0,-1-1 1 15,6 1-1-15,1-1 1 16,1 2 0-16,-1-1-1 0,4 0 1 0,-3 1 0 16,-1 0 0-16,-3 2-1 0,-4 0 1 15,1-2-1-15,1 1 0 0,0 1 0 16,-1 1 1-16,0-2-1 0,0 1 0 15,0-1 0-15,-2 1 0 0,-3 0 0 16,2-1-1-16,1-1 1 0,7-1 0 16,-2-1 0-16,6 0-1 0,3 0 1 0,2-1 0 15,-3 2 0-15,0 0-1 0,-3-3 1 16,0-3 0-16,-5 2 0 0,2 0-1 16,-2 0 1-16,1 2 0 0,0 1-1 15,-3 1 1-15,1 4-1 0,-6-2 0 16,-3-3 1-16,5-2 0 0,1-1 0 15,4 0 1-15,0 0 0 0,5-3 0 16,4 2 0-16,0 2 1 0,-2 0-1 16,1-1 0-16,-4-1 0 0,2 1 0 0,1-1-1 15,-1 2 1-15,2-1 0 0,-2 3 0 16,-3 1 0-16,-3 1 0 0,-3-2 0 16,-8 0-1-16,-5 1 0 0,-4-1 0 15,-1 0 0-15,-1-1 0 0,-1 3 0 16,-2-1 0-16,4 1 0 0,-1 0 0 15,0-1 0-15,2 0 1 0,2 0-1 0,-2-2 1 16,2 0-1-16,-2 1 1 0,0-1 0 16,-2 0-1-16,0 1 1 0,-3-1 0 15,-3 0 0-15,0 1 1 0,-2-1-1 16,-2 2 1-16,-2 0 0 0,-3 0 0 16,-2 1 0-16,-3 1 0 0,-2 0-1 15,-3 0 1-15,-1 0-1 0,-1 0-1 16,0 1 1-16,-1-1 0 0,3 2-1 15,3 1 1-15,-1-1-1 0,1 1 1 0,1 0-1 16,0 0 0-16,0-1 1 0,0 0-1 16,-2 0 0-16,1-2 0 0,-1 1 0 15,-2 0 1-15,0 1-1 0,-2-1 1 16,0-1 1-16,-2 1-1 0,-1-1 1 16,1 1 0-16,-1-1 0 0,2 0 0 15,0 0 0-15,0 0-1 0,2 2 1 0,1-2 0 16,1 0 0-16,3 0 0 0,1 0 0 15,2-2 1-15,0 1-1 16,3-1 1-16,1 0-1 0,0 0 1 0,-2 1-1 16,-1-2 0-16,-4 2 1 0,-1 1-1 15,-2-1 2-15,-2 1 0 0,-3 0 2 16,0 0 0-16,0-1 2 0,-1 1-1 16,0 0 0-16,-1 0-1 0,1-2-1 15,0 4-1-15,0-2-1 0,0 1-2 16,0 0 1-16,1-1-2 0,-1 1 1 0,1 1 0 15,1-1 1-15,-1 0-1 0,0-1 2 16,2 2-1-16,-1 1 2 0,-1-2-1 16,2 0-1-16,-1 2 1 0,-1-1-1 15,2 2-1-15,-1-2-1 0,1 3-10 16,-3 1-15-16,-4 3-138 0,-12 2-133 16,-12-1-345-16</inkml:trace>
  <inkml:trace contextRef="#ctx0" brushRef="#br0" timeOffset="45045.62">21507 12217 357 0,'27'0'77'16,"3"-1"1"-16,1 2-58 0,4-3-16 15,3 1-1-15,2-1 0 0,5-1 0 16,4 0-1-16,3 1 0 0,5 1 0 0,2-3 0 16,1 2-1-16,0-1 0 0,-1 2 0 15,-3 0 0-15,1-3 2 0,-6 0 2 16,1 1 4-16,2 0 3 0,2 2 3 16,3 1 1-16,2 0 1 0,1 1-1 15,2-1-3-15,2-1-3 0,4 0-3 16,5 0-3-16,1-1-1 0,-3 0-1 15,-5-2-1-15,-10 2 2 0,-5-1 0 16,-5 2 1-16,3-1 2 0,3 0 2 0,48 1 1 16,14-1 2-16,9-1 1 0,1 1 0 15,-4-2 1-15,-18 0-1 0,-14 1-1 16,-46-1-2-16,-3 0-2 0,2 2-1 16,7 1-2-16,11 1-1 0,9-1-1 15,11-3-1-15,3 1 1 0,2 1-1 16,-3 2 0-16,4 0 0 0,-5-1 0 0,1-1 0 15,-3 1 2-15,-2 1 1 0,-4-1 1 16,-5 1 0-16,-1-1 0 0,-1-2 0 16,-1 2 0-16,-3 0-1 0,2 1-2 15,2-1 0-15,1-1 0 0,2 1-1 16,3-1 1-16,2 1 0 0,4-1 0 16,-1 0 0-16,3-1 0 0,2 1-1 15,0 1 0-15,-2 0 0 0,-1-2 0 16,-2 2 0-16,-3 0 0 0,-2-1 1 0,-4 1-1 15,-3 1 1-15,-2-2-1 0,-4 2 1 16,-4-1 0-16,1-2 0 0,-2 2 0 16,-4-4 0-16,-2-1 0 0,0 2 0 15,5-3 0-15,2 1 0 0,4 1 1 16,0-1 0-16,0 1 1 0,3-1 0 0,-3-3 0 16,-2 3 1-16,-2 1-1 15,0 0 0-15,-1 4 0 0,-1 0-1 0,-4 3-1 16,-2 1 0-16,-4 1-1 0,-2-1 0 15,-3 1 0-15,-3-2-1 0,0-2 1 16,2 1-1-16,0-2 1 0,4 0-1 16,1-2 1-16,2 1-1 0,2 1 2 15,1-1-1-15,-3 1 2 0,1-1 1 16,-4 1 0-16,-4 1 0 0,-1 1 0 16,-2 1 0-16,0 2 0 0,1 2-2 15,2 0 0-15,0 0 0 0,2 3-1 0,-4-1 0 16,0 0 0-16,-3-1 0 0,-7-2 0 15,-3 0 0-15,-5-1-1 0,-3-3 1 16,-4 0 0-16,-2-2 0 0,-2-3 0 16,-2 2-1-16,0-3 1 0,0 0 0 15,-2 1 0-15,1-2 2 0,-2 2 0 16,0 1 0-16,-1-1 0 0,-1 2 1 0,1 0-1 16,-1 2-1-16,0 2 0 0,1-2-2 15,-1 1 1-15,-1 0-1 0,1 0 1 16,0 1-1-16,-1-2 1 0,1 0 0 15,-1 0 0-15,1 0 0 0,1 0 1 16,-1-2 0-16,0 2 0 0,0-2-1 16,1 1 1-16,-2-1-1 0,1 0-1 15,0 0 0-15,0 0 0 0,0 1-1 16,0 2-1-16,0 1-1 0,0-1-6 16,0 2-8-16,1 1-40 0,-1 1-93 0,1-1-115 15,-2-3-283-15</inkml:trace>
  <inkml:trace contextRef="#ctx0" brushRef="#br0" timeOffset="49079.59">11375 13821 322 0,'-4'-16'82'16,"3"4"1"-16,2-1-46 0,1 6-8 16,2 0-11-16,7-1-5 0,-2 0-5 15,2 0-2-15,2 1-2 0,6 0 0 16,3-1-1-16,5-1 1 0,2 0-2 16,5-1 0-16,7-2 2 0,4-4 2 15,5-4 3-15,9 0 4 0,3-6 4 16,8-6 3-16,3-2 2 0,3-3 0 15,8-2-3-15,5 0-3 0,-2-3-3 0,5 5-4 16,-4 2-3-16,2 0-3 0,-4 1 0 16,-2 6-1-16,-4 1 0 0,-3 1-1 15,-8 2 1-15,-7-1-1 0,-9 3-1 16,-9-1 1-16,-11 1-1 0,-11-3 0 16,-9 2 0-16,-4 2 1 0,-2 4-1 15,-2 4 1-15,-1 2-3 0,0 3-4 0,-2 5-9 16,-2 1-19-16,-1 2-32 0,-3 3-50 15,0 2-82-15,-2-2-175 0</inkml:trace>
  <inkml:trace contextRef="#ctx0" brushRef="#br0" timeOffset="49675.58">11540 14024 277 0,'21'-16'74'16,"1"-1"6"-16,1-1-43 0,4-2-1 15,4-1-4-15,4-2-6 0,4-2-7 16,7 3-5-16,3-1-3 0,6 0-3 0,4 1-1 16,-1-1-1-16,2 1-2 0,5 2 0 15,0-1 0-15,5 2-2 0,-2 0 0 16,1-2-1-16,2 5 1 0,-2-1-1 15,-5-4 0-15,-2 1 0 0,-3-5 3 16,0 1 5-16,-3-1 6 0,3 1 7 16,0-1 5-16,-4 3 4 0,-6 1 3 0,-5 2-1 15,-9 0-3-15,-9 1-4 0,-10 3-5 16,-6 0-5-16,-3 4-4 0,-2 0-1 16,0 4-3-16,-1 1 0 0,-1 2-2 15,2 1 0-15,0 1 2 0,-4 0 2 16,1 2 2-16,-2 0 1 0,0-1 0 15,0 1 0-15,-2 0 0 0,1-2-3 16,-1 0-1-16,0 1-2 0,0-3 0 16,1 2 0-16,-2-3-1 0,1 1 1 0,-1-1-2 15,2 2-1-15,-1-2 0 0,-1 1-2 16,2 2 0-16,0 0-1 0,0 0-6 16,-1 2-10-16,2 1-10 0,0 4-83 15,-2 1-52-15,-5 1-116 0,-12 0-256 16</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3:38.367"/>
    </inkml:context>
    <inkml:brush xml:id="br0">
      <inkml:brushProperty name="width" value="0.05292" units="cm"/>
      <inkml:brushProperty name="height" value="0.05292" units="cm"/>
      <inkml:brushProperty name="color" value="#FF0000"/>
    </inkml:brush>
  </inkml:definitions>
  <inkml:trace contextRef="#ctx0" brushRef="#br0">3432 6640 318 0,'-11'3'69'0,"4"-2"-4"15,3-2-50-15,4 1-18 0,0 0-2 16,3 0 0-16,-1 1 1 0,1-1 1 0,-1 1 4 15,0-1 8-15,2 1 7 0,1 1 4 16,-1-2 7-16,-1 0 4 0,2 1 3 16,0-1 3-16,3 0-1 0,-1 0-4 15,1-1-4-15,2 1-5 0,1-2-4 16,2 2-2-16,1-1-1 0,1-1-2 16,0-1-1-16,1 1-1 0,1-1-2 15,1 1 1-15,0 0-3 0,3-2 0 0,3 1-1 16,-1 1-1-16,4-1 0 0,0 1-1 15,2 0 1-15,2-2-1 0,-3 1 2 16,-1 1 0-16,1-2 0 0,-3 1 1 16,1 0 0-16,-1 2-1 0,2-1 0 15,0-1-1-15,3 1-1 0,5-1-1 16,3 1 0-16,5-2-2 0,3 0 1 0,4 2-1 16,1-2 1-16,-1 2 0 0,-1-1 0 15,-3 2 1-15,-3-3 0 0,-1 1 1 16,2-1-1-16,1-2 1 0,8 1 0 15,2-1-1-15,1 0 0 0,2 1-1 16,-2 0 0-16,-2 1-1 0,-1-1 0 16,-3 2 0-16,0-1 0 0,3 0-1 15,6 2 0-15,-2 0 0 0,1 0 0 16,-3 2 0-16,-3-1 0 0,-3 1 1 0,-5-1-1 16,-4-2 0-16,3 1 0 0,3 0 0 15,5-3 0-15,0 0 1 0,2 1-1 16,0 0 1-16,-3 2 0 0,-3 1 0 15,-4-1 0-15,-3 1-1 0,0 0 1 16,2 1-1-16,4 0 0 0,2 1 0 16,1-1 0-16,-1 1 0 0,-1 1-1 15,-1 0 1-15,-6 1-1 0,-3-2 0 0,-4 0 1 16,-1-1 0-16,2 0-1 0,4-1 1 16,5 0 0-16,6-2 0 0,4 1 1 15,1-1-1-15,1 0 0 0,-1 0 0 16,-3 1 0-16,-3 0 0 0,-3 0 0 15,3 1-1-15,2 1 1 0,3 0-1 16,1 0 1-16,0 1-1 0,0-1 0 16,-3 1 1-16,-3 0-1 0,-4-1 0 0,-1 2 1 15,2-4-1-15,6 0 1 0,6 0 0 16,2 0 0-16,1-1 0 0,-2 0-1 16,1 0 1-16,-5 1 0 0,-5 0 0 15,-2 1-1-15,-2-2 1 0,5 3-1 16,-1 0 1-16,-1 1-1 0,0 2 1 15,-5 1-1-15,-8 0 0 0,-1 1 1 16,-10-1-1-16,-3 1 0 0,-3-3 0 0,-2 2 1 16,1-3-1-16,3 0-1 0,0-1 1 15,2-1-1-15,3-1 1 0,-1 1-1 16,2-1 0-16,0-1 1 0,-4 1 0 16,-2 0 0-16,-5 1 0 0,-2 1 0 15,-5-1 0-15,-3 1 0 0,-2 0 0 16,-2 0 1-16,-1 0-1 0,-1 0 1 15,1 0 0-15,-2 0 0 0,2-2 1 16,3 1 0-16,-1-1 0 0,2-1 0 0,0 1 0 16,5-2-1-16,1 0 0 0,0 1-1 15,-3 0 0-15,1 1-5 0,-2-1-7 16,-1 1-12-16,-13-3-42 0,-3-1-93 16,-9-1-121-16,-6-3-287 0</inkml:trace>
  <inkml:trace contextRef="#ctx0" brushRef="#br0" timeOffset="1062.79">4073 6597 281 0,'-21'4'60'0,"4"-3"2"0,2-1-44 16,4 0-4-16,1-1 6 0,3-3 8 16,1 2 6-16,2-2 4 0,1-1 4 15,0-1 1-15,1 1 2 0,0 0-4 16,2 1-3-16,0 0-4 0,0 0-4 0,0 2-4 16,2-1-4-16,-1 2-6 0,0 0-5 15,0 0-4-15,3-1-1 0,1 0-2 16,1 0 1-16,3 0-1 0,2 0 1 15,2-2 1-15,2 2 0 0,3-3-1 16,3 0 0-16,6-1 0 0,4 0-2 16,7-2 1-16,6 2-2 0,3-1 1 15,1 0-2-15,1 0 1 0,-1 2-1 0,-2 1 0 16,-3-3 0-16,0 1 0 0,4 0 0 16,5 0 1-16,6-1 0 0,0-1 0 15,3 1 1-15,-1 1-1 0,1 0 0 16,-3 0 1-16,0 0-2 0,4-1 1 15,3 0 0-15,1 1-1 0,0-3 0 16,1 2 0-16,-2 1-1 0,-4 2 1 0,-1 1-1 16,1-1 1-16,2 0-1 0,0 1 0 15,0-1 1-15,2-1-1 0,0-1 1 16,-2 1-1-16,0-2 1 0,2 0 0 16,5 0-1-16,2 1 1 0,1 0 0 15,-1-1 0-15,0-1 0 0,-1 1 0 16,-2 2 0-16,-2 0 0 0,-2 0-1 15,-2 1 1-15,-2 3-1 0,-5 1 1 16,-3 1-1-16,-8-1 0 0,-3 0 1 0,2 0 0 16,0-1 1-16,5-1 0 0,1 1 1 15,3-1 0-15,-3 4 0 0,2-2 0 16,-6 0 0-16,-1 0-1 0,-5-2 0 16,-4 1-1-16,0-1 0 0,-1-1 0 15,-3 1 0-15,4 1 0 0,-3 1 0 16,-2 0 1-16,0 1-1 0,-1 0 0 0,-6 0 0 15,0 2 0-15,-6-1 1 0,0 1-1 16,1-2 0-16,-5 1 0 0,2 1 0 16,1-1 0-16,2 1 0 0,-1-1 0 15,1-1 0-15,0 0 0 0,0-1 0 16,-1 0 0-16,-2 0-1 0,-1-1 1 16,-2-1 0-16,-1 2-1 0,-2-1 1 15,-3 1-1-15,1 0 1 0,-3 0-2 16,1 0-2-16,-1 1-4 0,0 0-5 0,1 0-10 15,0 3-33-15,1 1-99 0,2-5-116 16,3 3-280-16</inkml:trace>
  <inkml:trace contextRef="#ctx0" brushRef="#br0" timeOffset="2131.23">11435 6465 288 0,'-63'-5'60'0,"9"3"0"0,3-1-52 15,13 2-5-15,2 0-1 0,12 0 8 0,4 1 10 16,7-3 10-16,2 2 8 0,3-1 5 16,3 0-2-16,2 1-5 0,2 0-8 15,2 1-9-15,2 0-8 0,2 1-7 16,3-1-2-16,2-1 5 0,4 0 7 15,10-2 1-15,5-2 0 0,13 2-1 16,9-5-2-16,5 2-3 0,7-1-3 16,4 1 0-16,3-2-1 0,5 1-1 15,6-2-1-15,-1 1 1 0,4-1-2 0,1 1 3 16,11-1-3-16,3 4 0 0,5-1-1 16,-9 0 0-16,-2 1 0 0,-1-1 0 15,2-1 0-15,0 2 0 0,-3-3-1 16,-9 3 1-16,-9-2 0 0,0 0 0 15,1-2-1-15,7 2 1 0,47-1-1 16,4-1 2-16,6-2 2 0,3 3 3 16,-4 5 2-16,-4-4 0 0,-6-1 2 0,-46 2 0 15,-6 3 0-15,-5 3-3 0,-2-2-2 16,8-4-1-16,-2 2 0 0,-5 0 0 16,-6 0-1-16,-4-3 1 0,3 1-1 15,-1 0 0-15,-4 4-1 0,-3-1 0 16,-8 2-1-16,-3 0 0 0,-9-3 0 15,-7 0 0-15,-3 1-1 0,-7-1 0 0,-4 2 0 16,-3-1-1-16,-4 1 0 0,-3 2-1 16,-3 0 1-16,-3 0-2 0,-2 0-2 15,-2 0-2-15,-3 1-7 0,-6-1-12 16,-3 1-16-16,-5-1-29 0,-4 1-37 16,-6-1-27-16,-5 0-78 0,-5-2-138 15</inkml:trace>
  <inkml:trace contextRef="#ctx0" brushRef="#br0" timeOffset="2808.38">12048 6528 170 0,'-12'2'54'0,"2"1"6"0,2-1-4 16,-1-1-17-16,1 2 0 0,0-3-2 15,3 1-3-15,0 0-7 0,2-1-6 16,0 0-9-16,3 0-5 0,2 0 1 16,1 1 3-16,2-1 4 0,2 2 4 15,3-1 4-15,2 0 5 0,4 0 1 16,3 0-3-16,2 2-4 0,2-2-4 16,4 0-3-16,3-1-2 0,7 0-2 15,5-2-1-15,8 2 0 0,10-1-2 0,3-1 0 16,3 1 0-16,1-1-2 0,2-1 0 15,3-2-1-15,4 1-2 0,-1-1 0 16,-2-2 0-16,-2 0-1 0,-1-1-1 16,0-1 1-16,9 0-1 0,44 1 1 15,6-2-1-15,3 3 0 0,5-1 0 16,-2 1 1-16,-12 2-2 0,-17 1 1 16,-56 2-1-16,-8-2 1 0,-6 1 0 0,4-1 0 15,1 4 1-15,9 0 0 0,4-1 0 16,-2-2 1-16,-4 2 1 0,-6 1 1 15,-5 1 0-15,-5-2 0 0,-4 0 1 16,-3 1 0-16,-2 0-1 0,-3 1 0 16,-3-1 0-16,-3 0 0 0,-4-1-1 15,-2 1 1-15,-5-1 0 0,-1 1 0 0,-1-2-1 16,-1 2 1-16,0 0-2 0,0 0 0 16,0 0-1-16,0 0-1 0,0 0 0 15,1 0 0-15,0 0-1 0,0 0 1 16,3 2-3-16,2-1-5 0,0-1-22 15,3 2-102-15,-2-2-9 0,1-2-96 16,-5-10-200-16</inkml:trace>
  <inkml:trace contextRef="#ctx0" brushRef="#br0" timeOffset="19088.03">24279 6388 303 0,'-2'-7'83'0,"2"0"12"0,0 1-34 16,0 4-4-16,0-1 1 0,0 1-3 15,0 1-7-15,0 0-8 0,0 2-11 16,0 0-9-16,-1 0-6 0,1 2-4 16,0 0-1-16,-2 1 1 0,1 1 1 0,1 1 0 15,-1-1 0-15,0 0 0 0,1 0 0 16,-3 0-2-16,2 0 1 0,0-2-1 16,-1 3-1-16,1 0-1 0,0 1 0 15,0 0-1-15,-2 0 0 0,3 2-2 16,-1 2 0-16,1-4 0 0,-1 3-1 15,1 0 1-15,0-2-1 0,0 2 1 16,-1-1 0-16,1-3-1 0,-2 3 2 16,0-2-1-16,1 0 0 0,-2 2 1 0,2-1 1 15,-1 1-1-15,-3 1 1 0,-1 0 1 16,0-1-2-16,-3 2 1 0,-1-1 0 16,-1 1-2-16,0 1 0 0,-1 2-1 15,-2-1 0-15,1 1-1 0,1-2 0 16,1 0-1-16,-2-1 0 0,0 0 0 15,-1 0 0-15,-1-1 1 0,-1 0 0 0,1 0 1 16,-2 2 0-16,0 2 2 16,-1-1 1-16,1 0-1 0,9 2 2 0,-49-1-2 15,2 2 0-15,1-3-1 0,-2-2-1 16,2 1 0-16,3-1-1 0,-7 0-1 16,47-1 0-16,0-1 0 0,1-2 0 15,0 2-1-15,-1-1 0 0,2 1 1 16,-2-2 1-16,0 2 0 0,0-2 0 15,0 0 0-15,-2 0 1 0,3-3 0 0,1 3 0 16,0-2 0-16,2-1-1 0,-1 1 0 16,1 1-1-16,2-2-1 0,-1 1 0 15,1-3 0-15,1 1-1 0,1-1 1 16,0 1-1-16,1-2 1 0,-1 1 0 16,1 2 0-16,0 0 0 0,-2 0 1 15,1-1-1-15,0 3 0 0,-1-1 0 16,2 0 1-16,-1 0-1 0,1-1 0 0,0-2 0 15,1 1 0-15,0-2 0 0,0 1 0 16,1-1-1-16,0-1 1 0,-1 0-1 16,1 0-1-16,0 2 1 0,1-2 0 15,-1 0 0-15,1 1 0 0,-1-1 0 16,1 1 1-16,2 0 1 0,-3-1-1 16,1 2 1-16,0-1 0 0,0 0 0 15,2 0 0-15,-1 1-2 0,0-1 1 0,1 0-2 16,1 0 2-16,1 0-1 0,1-1 0 15,1 3 1-15,1-2 0 0,1 0 1 16,1 1 1-16,2-2-1 0,3 1 1 16,3 1-1-16,2-2 0 0,1 1 0 15,1 1-1-15,0-1 1 0,-1 1-1 16,40 1 1-16,-5-2-1 0,1 0 0 16,-1 0 0-16,2 1 0 0,2-4 0 0,5 1 0 15,-41-1 0-15,6 1-1 16,-1-2 1-16,3 1 0 0,-2-1 0 0,-1 1 0 15,-5 1 0-15,-4-1 0 0,-2 0 0 16,-4 2 0-16,-3 0 1 0,-4 1-1 16,-1 0 0-16,-4 1 1 0,1-1-1 15,-1 0 1-15,0 0-1 0,-1 0 0 16,1-1 0-16,-1 0 0 0,3 2-1 0,0-4 1 16,2 1 0-16,0 0-1 0,3-1 1 15,2 0 0-15,1 0 0 0,1-1 1 16,2 5-1-16,1-2 0 0,-1 0 0 15,-2 1 0-15,1 0 1 0,-3 0-1 16,-3 1 0-16,0-1 0 0,-2 0 1 16,-1-1-1-16,0 0 0 0,-1-1-1 15,3 0 1-15,1-1-1 0,3 1 1 0,1-1-1 16,3 2 1-16,1-3 0 16,-1 1 0-16,1 1 0 0,-2-2 0 0,0 3 0 15,-2-2 0-15,-1 2 0 0,-1 0-1 16,-2 0-1-16,-1 1-2 0,-2-2-1 15,-3 2-4-15,-1 0-3 0,-1-1-6 16,1 0-5-16,-1 0-9 0,2-2-20 16,-1 0-60-16,3-1-52 0,-1-1-108 0,2 0-232 15</inkml:trace>
  <inkml:trace contextRef="#ctx0" brushRef="#br0" timeOffset="20231.21">24272 6575 322 0,'-3'-8'93'0,"1"0"10"0,-1 2-40 0,2 0 2 15,1 1 3-15,0 2-4 0,0-2-6 16,0 1-9-16,1 3-9 0,-1-2-7 16,0 3-8-16,-1-1-5 0,1 0-3 15,0 1-4-15,0 1-2 0,0-1-3 16,1 0-2-16,-1 0-2 0,2 1-1 16,-4-1 0-16,4 0-1 0,-4-1 1 15,2 2 1-15,0-2 0 0,-1 1 0 16,1 0 0-16,0 1 0 0,0-1-1 0,0 0 0 15,0 0-2-15,0-1 0 0,0 1-1 16,1 0 0-16,-1 0 0 0,0 1 1 16,0 2-1-16,0-2 1 0,0 0 1 15,0 1-1-15,-1-1 0 0,2 0-1 16,-2-2 1-16,1 1-1 0,0 0 0 16,1 0 1-16,-2 0-1 0,1 0 1 15,0 1-1-15,1-1 1 0,-1 1 0 0,0-1 0 16,0 0-1-16,0 1 1 0,2 1-1 15,-2-2 0-15,0 1 0 0,0 0 0 16,0 0 0-16,0-1-1 0,1 0 1 16,-1 0-1-16,0 0 1 0,1 0 0 15,-1 2 0-15,0-2 0 0,0 1 0 16,0 0 1-16,0-1 0 0,0 0 0 0,0 1 0 16,1 0 0-16,1-1 1 15,-1 3 0-15,-1-2 0 0,0 2 1 0,1-2-1 16,0 1 1-16,-2 1 0 0,2-1 0 15,-2 1 0-15,2-1 0 0,-1 3-1 16,0 0 1-16,0 0-1 0,2 0 0 16,-1 2 0-16,0 0 1 0,1 3-1 15,0 0 0-15,0 0 1 0,-1 2-1 16,2 0 0-16,-1 3 0 0,3 0-1 0,1 1 1 16,0-2-1-16,3 6 0 15,1-4 0-15,0-2 0 0,1 0 0 0,1-2 1 16,0 0-1-16,0 1 0 0,1-4 1 15,-1 3-1-15,0 0 0 0,-1-1 1 16,-1 0-1-16,0 0 0 0,-1 0 0 16,1-3 0-16,0 1 0 0,1 0 1 15,-1 3-1-15,0 0 0 0,0 0 0 0,-1 1-1 16,0 0 1-16,-1-2 0 0,-1 0-1 16,-1-5 1-16,-1 0-1 0,0 0 0 15,-1-1 1-15,0-1-1 0,0 2 0 16,1-1 1-16,0 0-1 0,-1 0 1 15,0-1-1-15,1-1 1 0,0 2 0 16,-1-2 0-16,0 0 0 0,0 1 0 16,0 0 0-16,1 1 0 0,-3-1 0 15,3 1 0-15,-1 0-1 0,-1-1 1 16,1 2-1-16,0-1 0 0,-2-1 1 0,2-1-1 16,-2 0 1-16,0-1-1 0,0 1 1 15,-1-2-1-15,0 0 1 0,1 0-1 16,-1 2 1-16,0-2-1 0,0 1 1 15,1 1 1-15,-1-2-1 0,-1-1 0 16,0 1-2-16,1-1-7 0,-1 2-7 16,0-4-10-16,0 2-12 0,0-1-53 0,-1 0-85 15,0-3-123-15,-4 2-277 16</inkml:trace>
  <inkml:trace contextRef="#ctx0" brushRef="#br0" timeOffset="21378.09">24269 6594 336 0,'2'-3'76'0,"-2"1"2"0,0-3-54 15,0 1-9-15,0 1 0 0,1-1 0 16,-1 0 3-16,1 1 3 0,-1-1 5 16,0 3 3-16,0-1 5 0,0 1 2 15,0 0-3-15,0 0-3 0,0 2-5 0,-1-1-5 16,1 0-3-16,0 2-5 15,-1 0-2-15,-1 0-1 0,1 1 0 0,0-1 0 16,0 2-1-16,-1-2-1 0,1 2-1 16,0 1 0-16,0-2-1 0,0 1 1 15,-2 2 0-15,1-1 0 0,-2 1 1 16,2 0 0-16,-1 0 0 0,-2 2 0 16,-1 2 0-16,0-1-1 0,-3 4 1 15,1 1-2-15,-3 1 1 0,-3 0 0 0,1-1-1 16,-2 4 0-16,0-5-1 0,1 1 0 15,0-2-1-15,1 1-1 0,-3-2-1 16,-1-1 1-16,1-1-1 0,0 3-1 16,-1-1 1-16,-2-1 0 0,2-3-1 15,3 7 1-15,0-5-1 0,-37 0 0 16,-5-3 1-16,3 1-1 0,1 1 1 16,2-1-1-16,-3-3 0 0,2 4 1 15,37-1-1-15,5-1 1 0,-1-1 0 0,-4-2-1 16,1 2 1-16,-1 0 0 0,1-3 0 15,-1 5 0-15,1-4 0 0,-1 2 0 16,3 0 0-16,0-2 0 0,0 0 0 16,3 3 0-16,-2-2 0 0,3 1 0 15,-1 0 1-15,0 0 0 0,0-2 0 16,1 1 0-16,2 0 1 0,-1-1 0 16,1 0-1-16,0-1 1 0,1 1-1 15,1 0 0-15,0-1 0 0,0 0-1 0,1-1 1 16,0 1-1-16,1-1 0 0,0 0 0 15,-1-2 0-15,2 2-1 0,-1 0 1 16,1 0-1-16,1-1 1 0,-1 3-1 16,0-2 1-16,2-1 0 0,-4 0-1 15,4-1 1-15,-4 1-1 0,2-1 0 16,0 2-1-16,0-1 0 0,2 1 0 0,0-2 1 16,2 0 0-16,2-4 1 0,4 0 1 15,1-2 0-15,2-3 0 0,5-4 0 16,8 3-1-16,4-1 0 0,3 0 0 15,44 1-1-15,0-4 1 0,1 3-1 16,1-1 1-16,-3 1-1 0,-2 1 0 16,-2-1 0-16,-44-4 0 0,0 4 0 15,-2 0 0-15,-2-1 0 0,-6-1 0 16,0-1 0-16,-2-1-1 0,-3 2 0 0,-2 0-1 16,0-1 0-16,-2-1 0 0,-3 4 0 15,0-3 0-15,-1 5 1 0,0 1 0 16,-3 0 1-16,1 3 0 0,-1 1 1 15,-1 1-1-15,0 2 1 0,1-1-1 16,-2 1 0-16,0 0 0 0,2 0-2 0,-2 0-2 16,0-1-4-16,1 0-4 15,3-1-7-15,-3 0-13 0,2 1-36 0,-2-1-74 16,1 0-11-16,2-1-89 0,1 3-171 16</inkml:trace>
  <inkml:trace contextRef="#ctx0" brushRef="#br0" timeOffset="22730.36">24175 7339 337 0,'-1'-7'81'0,"1"2"9"15,0-1-52-15,1 1 5 0,-1-3 5 16,0-1 2-16,0 6 1 0,-1-5-2 16,0 1-7-16,-1 1-7 0,1 1-5 0,1 4-6 15,-1-1-5-15,1-1-4 0,-1 2-2 16,1 1-3-16,1 1-1 0,-1-1-3 15,-1 1-1-15,1-1-1 0,0 1-2 16,1 0 0-16,-1 2 0 0,0-3 1 16,1 4 1-16,0-4 2 0,1 6 1 15,-1-1 1-15,0 0 2 0,0-1 0 16,-1 3 1-16,2-4-1 0,-2 7 0 16,0-6-1-16,0 2 1 0,0 2-2 0,0 2 0 15,0 0-1-15,0 1 0 16,0 1-2-16,0 1-1 0,0-2 0 0,1 0 0 15,0 0 0-15,-1 3 1 0,1 1 0 16,0 1 1-16,-1 0 1 0,2 1-1 16,-2 0 1-16,0 1 0 0,-2 0-2 15,0 0 0-15,0 0 0 0,-2 1-2 0,3 0 0 16,-3 3-1-16,2-1-1 0,-2 4 0 16,4-4 0-16,-1-1 0 0,2 4 0 15,0-1 0-15,0-3-1 0,3 2 1 16,1-2 0-16,-1 2 0 0,-1 3 1 15,1-4-1-15,0 2 0 0,-1-1 1 16,0-2 0-16,-3-1 0 0,1-2 0 16,0 2 0-16,-1 2 1 0,-1-5-1 0,0 2 0 15,-2 2-1-15,2-3 1 16,0 0-1-16,-2 1 0 0,1-1 0 0,-1 2-1 16,2-3 1-16,1-2 0 0,-2 4-1 15,1-3 1-15,1 3 1 0,1-4-1 16,0 2 1-16,-1-1 0 0,1 1 0 15,0 0 1-15,1 0-1 0,-2 0 0 16,0-2 0-16,0 1 1 0,0 0-1 0,0-1 0 16,1 0 0-16,-1-3 0 0,1 1-1 15,-1-1 0-15,1-1 0 0,1 1-1 16,-2-1 1-16,1 0-1 0,-1 2 1 16,0-2-1-16,0-1 1 0,0 1-1 15,-1 0 0-15,2 0-1 0,-4 0 1 16,3-1 1-16,-1 0-1 0,0 0 0 15,0-1 1-15,-1 1 0 0,1-3 0 16,-1-1 0-16,2 0 0 0,0 2 0 16,-1-2 1-16,1 1-1 0,0-1 0 0,0 1 1 15,1 1-1-15,-1 1 1 0,-1-2-2 16,1 0 1-16,1 1 0 0,-1 1 0 16,0-1 0-16,-1-3-1 0,1 1 1 15,-2-2 0-15,2 2-1 0,-1-4 0 16,2 2 0-16,-2-3 0 0,2 2 0 0,1 1 0 15,-1-3 0-15,0 3 1 0,-1-1 0 16,1-1 0-16,-1 1-1 0,0 1 1 16,1-1-2-16,-1 3 1 0,0-5 0 15,2 4-1-15,-2-3 1 0,1 3-1 16,-1-3 2-16,1 0-1 0,-1-2 1 16,1 3-1-16,-2 1 0 0,2-3 0 15,-1-1 0-15,0 2 0 0,0 0 0 16,0 0 0-16,0-1 0 0,0 0 1 15,0 2-1-15,0 0 0 0,-1-3 0 0,1 2 0 16,1 0 0-16,-1 0-2 0,0-1-2 16,2 4-6-16,-1-3-12 0,0 2-15 15,1-3-20-15,1-3-131 0,3-2-142 16,6-3-339-16</inkml:trace>
  <inkml:trace contextRef="#ctx0" brushRef="#br0" timeOffset="32855.93">14962 10850 191 0,'4'4'44'0,"0"0"3"0,-1-3-28 15,1 0 0-15,2 2 4 0,0-3 2 16,3 0 0-16,0-2 2 0,-1 0 1 16,3-1-2-16,1 0-3 0,1-2-2 15,0 1-1-15,2 1-1 0,1 0-1 16,1 2 0-16,1 0-1 0,1 2-2 0,0 1-2 15,3 1-1-15,4 0-2 0,2-1-1 16,5-1-3-16,5 1-1 16,5-2-1-16,6-1-1 0,3-3-1 0,1-2 0 15,1 1 0-15,-1 1 0 0,2-4 0 16,0 1 1-16,-1 1 0 0,2 2 1 16,0 2 1-16,1-2 1 0,-2 4 1 15,0 0 1-15,-3 2 0 0,-1 1 0 16,0 0-2-16,0 0 0 0,3 3-1 15,2-1-1-15,3-1-1 0,2-1 0 0,1 0-1 16,0-2-1-16,3-1 1 0,0-4 0 16,2 1 0-16,2-2 0 0,1-1 0 15,-2-1 2-15,-2 1 0 0,-1 1 1 16,-3 2 3-16,-2-2 1 0,0 4 1 16,-2-1 0-16,2 4 0 0,3-4-1 15,-4 2-1-15,-2 0-1 0,-3 0-3 0,-1 0 0 16,-3 0-1-16,0-1 0 0,3 0-1 15,4 2 0-15,3-3 1 0,-3 3 1 16,-6-2 0-16,-5 0 0 0,-10-2 1 16,-9 2 0-16,-11-2 0 0,-6 2-1 15,0-2 0-15,3 0 0 0,3 1-1 16,4 2 0-16,8-2 0 0,8 1 0 16,1 1 0-16,47 0-1 0,-1 1 0 15,0-1-1-15,6 0 0 0,-5-1 0 0,-4-1 0 16,-2-1 0-16,-44 1-1 0,-4-2 1 15,-4 2 1-15,-9-1 0 0,-5 2 1 16,-4 0 0-16,-1 0 2 0,-5-1 2 16,1 2 1-16,-2 0-1 0,-1 0 1 15,1-1-1-15,-1 0-1 0,2 0-1 16,1-1-2-16,-2 2-1 0,3-2-1 0,-2 1 0 16,1 0 0-16,0-1 0 15,0 1-1-15,-2 1 1 0,0-1 1 16,0 0 1-16,1 1 2 0,-2 0 1 0,0 0 0 15,0-2 1-15,0 2 0 0,0-1-1 16,1-1-1-16,-1-1-1 0,-1 0-3 16,2-1-5-16,-1-1-9 0,1-1-11 15,-1 1-37-15,3-1-94 0,-2-3-118 16,0 4-280-16</inkml:trace>
  <inkml:trace contextRef="#ctx0" brushRef="#br0" timeOffset="33798.93">14651 10433 318 0,'0'-5'85'15,"2"-3"5"-15,-2 2-31 0,0 1-21 16,1-1-7-16,1 0-1 0,-1 0-3 0,3-1-2 16,1-2-3-16,1 2-2 15,3-2-3-15,0 2 0 0,3-2-2 0,0 2-5 16,2 1-2-16,1 1 0 0,1 0-2 16,2 0 0-16,2 1 0 0,3 2-1 15,2 0 1-15,5 0-1 0,4 0 0 16,5 1 0-16,4-1-1 0,2 0 0 15,5-1-1-15,8-3 0 0,4 0-1 0,8 0-1 16,5 0 1-16,2 0-1 0,4-3 0 16,1-2-1-16,1 1 1 0,0 2 0 15,-4 1-1-15,-4-1 1 0,-3 0-1 16,-1 3 0-16,-4 1 1 0,-3 2-1 16,-5-1 0-16,1 2 1 0,1-2-1 15,0 2 0-15,0 1 0 0,-1-1 0 16,2 1 1-16,1-4-1 0,1-1 0 15,3 2 1-15,2-2-1 0,3 2 1 0,-1 0-1 16,0-2 1-16,-1 0-1 0,0 1 0 16,-4 1 0-16,3 0 0 0,-2-2 0 15,-1 3 0-15,0 1 0 0,-3 1 0 16,-5 0 1-16,2-3-1 0,-7 2 0 16,5-2 1-16,1 2-1 0,1-1 1 15,1 1-1-15,-6-1 0 0,-7 1 0 0,-8-1 1 16,-9-1-1-16,-6 1 0 0,-7-1 0 15,-1 0 0-15,5 1 0 0,3 2 0 16,6 2 0-16,4 0 1 0,-1-1-1 16,48 2 1-16,-5 0 0 0,-1-1 0 15,0-1 0-15,-4-2 0 0,6 1 0 16,-2-2-1-16,-47 0 1 0,0 0-1 16,0 0 1-16,-5 0-1 0,-4 2 1 15,-6 0 0-15,-4-1-1 0,-4 2 1 16,-1 0 0-16,-1 2-10 0,-2 0-68 0,-3 1-53 15,-4 2-100-15,-5-4-235 0</inkml:trace>
  <inkml:trace contextRef="#ctx0" brushRef="#br0" timeOffset="43847.62">19851 10201 521 0,'-5'-11'134'0,"2"6"2"16,-1 0-61-16,1 3-34 0,1 1-10 15,2 1-10-15,0 1-7 0,2-1-4 16,0 2-1-16,0 3 2 0,1 6 1 0,1 3 3 16,3 2 2-16,-3 4 2 0,1 6 1 15,-1 4-2-15,0 0-1 0,-3 1-3 16,0-1-2-16,-2 2-2 0,0-4-2 15,1-2-2-15,0-3-1 0,1-2-3 16,1-6-6-16,1-2-6 0,-1-1-10 16,3-5-8-16,-2-2-12 0,0-3-42 15,1-2-86-15,-2-3-113 0,0-4-264 0</inkml:trace>
  <inkml:trace contextRef="#ctx0" brushRef="#br0" timeOffset="44362.28">19878 10249 544 0,'1'-17'139'0,"0"-2"1"0,2 1-40 16,2 0-67-16,1 1-9 0,1-1-3 0,2 5-5 15,1-1-2-15,1 3-2 0,1 4 0 16,-1 2-3-16,4 1-2 0,2 4-2 16,0 0-2-16,1 2 0 0,-2 0-2 15,0 1 0-15,1 0-1 0,-3 3 0 16,-1 2-2-16,0 0-3 0,-2 3-5 15,-3 0-2-15,-2 2-4 0,-2 1-1 16,-5 2-2-16,-5 1 2 0,-3 2 3 16,-4-3 3-16,-3 2 4 0,-3-1 3 15,0 2 3-15,-1-5 1 0,4 1 3 0,3-5 2 16,2 1 2-16,3-4 1 0,3-1 1 16,4-6 1-16,1 1-2 0,0-1-1 15,1-2-1-15,2 1-1 0,2-2-1 16,2 2 0-16,2-1 1 0,0-1 1 15,2 1 0-15,1 2 0 0,0-1-1 0,-1 3 0 16,0 2 0-16,1-1-2 0,-1 3 0 16,3 4 0-16,-2 1-2 15,0 3 0-15,-1-1 0 0,-1 4-1 0,-2 3 0 16,-1 0 0-16,-5-1-1 0,-1 3 0 16,-3-3 0-16,-3 1 0 0,-5-2 0 15,-1-2 1-15,-4-2 0 0,-1-2 1 16,-1-2 1-16,0-2 1 0,0-3 0 0,0-2 0 15,0-3 0-15,1-2-1 0,0-6-3 16,1 0-4-16,2-6-7 0,0 1-5 16,5-4-11-16,2 1-41 0,0-4-86 15,4 3-112-15,4-3-266 0</inkml:trace>
  <inkml:trace contextRef="#ctx0" brushRef="#br0" timeOffset="44894.54">20615 10393 644 0,'-7'-4'139'16,"0"-5"1"-16,-2 0-114 0,2 1-12 0,-1-3-2 15,0 1-4-15,-1-1-2 0,0 0-2 16,0 2-1-16,0 3 0 0,2 0-1 16,-2 1-1-16,1 4 1 0,-2 0 0 15,-1 2 3-15,-2 0 2 0,-3 4 3 16,-3 4 4-16,2 2 2 0,-1 3 2 0,1 4 1 16,-1 4-1-16,5 3-1 15,2 2-3-15,2-2-2 0,2 1-3 0,5-3-2 16,2-4-2-16,4-1-2 0,4-5-1 15,0-3 0-15,5-2 0 0,1-3-1 16,4-2 1-16,-1-3-1 0,1 0-2 16,0-3 0-16,0-2-2 0,-3-2-2 15,-2-2-1-15,-2-3-3 0,-4-1-1 16,-2-4-1-16,-3-3 1 0,1 0 0 16,-3 2 1-16,0-2 2 0,0 5 2 0,0 0 1 15,0 5 2-15,0 3 1 0,0 3 1 16,1 2-1-16,2 2 2 0,-1 3 1 15,2 2 2-15,1 1 1 0,0 4 0 16,-1 2 2-16,1 3 2 0,0 2-1 16,0 0-1-16,-1 3-2 0,-1-3 0 15,1-1-1-15,2-4-3 0,0 0-5 0,3-2-7 16,2-1-9-16,2-4-12 0,2-3-57 16,4-1-77-16,-1-4-118 0,0-5-268 15</inkml:trace>
  <inkml:trace contextRef="#ctx0" brushRef="#br0" timeOffset="45232.57">20870 10326 577 0,'-1'-12'133'16,"-1"-2"2"-16,-1 3-92 0,1 3-15 16,-3 0-7-16,-1 1-9 0,0 2-4 15,-2 2-1-15,1 1-2 0,-1 5-1 16,0 0-1-16,2 1-1 0,-2 1-1 15,2 2 1-15,1 1-1 0,2 0 1 16,0 0 0-16,2 3 0 0,1 1 0 16,1 3 2-16,0-3 0 0,2 0 0 0,-1 0 0 15,3-1 0-15,1-2-1 0,2-1 0 16,2-1-1-16,2-1 0 0,0 0-1 16,3 0 0-16,-1 1 1 0,4 1-2 15,-1-1 0-15,-3 2-1 0,-1 0-2 16,-2 1-2-16,-4 1-1 0,-2 1-1 15,-7 0 0-15,-7-3 2 0,-3 2 1 16,-3 0 2-16,-3-1 1 0,-2-1 1 16,0-2-1-16,2-2-6 0,3 0-25 0,2-6-48 15,2-2-61-15,4-3-103 0,0-4-234 16</inkml:trace>
  <inkml:trace contextRef="#ctx0" brushRef="#br0" timeOffset="45641.14">21096 10368 640 0,'6'6'140'0,"1"-2"3"0,3-1-115 15,3 1-6-15,2-2-2 0,1 1-6 16,4-2-2-16,-3-2-2 0,1 0-2 0,0-3-2 15,1-1-1-15,-3-4-2 16,-3 0-1-16,0-2 0 0,-5-2 0 0,-1 1 0 16,-3 0 0-16,-1 1 0 0,-3 2 0 15,-3-2-1-15,1 1 0 0,-3 1 0 16,0-1 0-16,-1 0 1 0,0 0 0 16,-2 4 1-16,1 2 0 0,-2 6 1 15,0 0 0-15,-2 7 1 0,-1 0 2 0,-1 5 1 16,0 3 3-16,-2 5 2 15,1 0 2-15,1 5 0 0,1 1 0 0,2 3-2 16,4-3-1-16,4 0-2 0,6-6-1 16,2-1-1-16,5-4-1 0,5-4-1 15,1-5-1-15,3-2-2 0,1-5-4 16,0-3-7-16,3-2-12 0,-1-3-10 16,1-2-10-16,-3-2-43 0,-2-2-96 15,-2-4-124-15,-2-3-282 0</inkml:trace>
  <inkml:trace contextRef="#ctx0" brushRef="#br0" timeOffset="46126.62">22183 10235 459 0,'-6'-6'129'16,"-2"-1"4"-16,-1-2-31 0,-1 2-53 16,0 1-7-16,1 0-5 0,0 2-10 15,1-1-6-15,-2 3-4 0,0-1-2 0,-1 3-3 16,-3 2-3-16,0-2 0 0,-5 2 2 16,0 4 1-16,-5 6 3 0,1 3 2 15,2 2 2-15,2 3 1 0,-1 3 1 16,5 7-2-16,4-1-3 0,5 0-2 15,4 1-3-15,3-1-2 0,3 0-3 16,7-4-1-16,4-5-2 0,3-4-2 16,4-2-3-16,7-5-6 0,2-3-8 15,4-5-9-15,1-1-8 0,0-4-9 0,-2-4-7 16,-2-6-28-16,-7 0-59 0,-3-5-28 16,-3-3-93-16,-6-5-194 0</inkml:trace>
  <inkml:trace contextRef="#ctx0" brushRef="#br0" timeOffset="46327.11">22301 10107 602 0,'0'-22'152'0,"-1"3"6"0,-2 3-76 0,1 4-24 16,-1 1-14-16,3 4-7 0,-1 3-7 15,0 2-8-15,1 2-6 0,1 2-3 16,0 7-4-16,-1 1-2 0,2 2-2 16,-1 5 0-16,2 4 2 0,-1 2 1 15,0 2-1-15,1 0-2 0,0 6-2 16,1-3 0-16,1 1-5 0,1-2-5 15,0 3-8-15,0-1-9 0,2-3-12 16,-2-4-12-16,-1-1-75 0,-2 0-56 0,-1-7-116 16,0-4-249-16</inkml:trace>
  <inkml:trace contextRef="#ctx0" brushRef="#br0" timeOffset="46821.09">22692 10227 483 0,'-3'-11'120'16,"2"0"7"-16,0 0-64 0,1 5-24 16,-3 0-1-16,1 2-3 0,-2 1-6 15,-2 3-8-15,1 2-4 0,-3 0-2 16,-5 1-1-16,0 3 1 0,-3 1 1 15,-1 7 2-15,-2-1 0 0,-1 2 0 16,0 1-1-16,3 3-2 0,2 2-2 0,7 1-2 16,0-1-3-16,6-2-1 0,3 2-2 15,1-1-2-15,6-2-1 0,0-1-1 16,2-4 0-16,2-5-3 0,4 0-3 16,0-6-3-16,1-3-3 0,1-7-3 15,-2-3-2-15,-2-2-1 0,-2 2 1 0,-2-4 2 16,-4-2 4-16,1-1 2 0,-4 1 4 15,1 1 1-15,1 1 2 0,-2 0 2 16,1 4 1-16,2 3 2 0,-2 2 0 16,1 2 0-16,2 1 1 0,-1 2 0 15,2 2 0-15,-1 1 0 0,2 0 0 16,-1 4 1-16,1 2 0 0,-2 0 1 16,-1 3-1-16,0 3-1 0,0-1 0 15,-1 1-2-15,0 2 0 0,0-2-2 0,0 2-4 16,2-4-6-16,1-4-8 0,0-2-12 15,3 0-76-15,-1-7-56 0,1-4-113 16,0-5-250-16</inkml:trace>
  <inkml:trace contextRef="#ctx0" brushRef="#br0" timeOffset="47168.92">23030 10221 657 0,'3'-12'147'16,"1"-3"2"-16,0 1-107 0,-1 2-17 15,-1 0-5-15,-4 1-5 0,0 0-5 16,-2 2-2-16,-2 2-3 0,0 1-3 16,-2 1-1-16,0 2 0 0,1 5-1 15,-3 3 1-15,-2-1 0 0,-3 5 1 16,2 3 1-16,2 2 1 0,0 0 0 0,3 0 0 16,5 1 1-16,5-1-1 0,5 0 0 15,2-2-1-15,1 0 0 0,2-1-1 16,1 3 0-16,3-4-1 0,1 1 1 15,1-3-1-15,-1 2 0 0,1 2 0 16,-1-3 0-16,-3-1 0 0,-3 1-1 16,-3 1-1-16,-4 0-1 0,-3-1 0 15,-4-3 0-15,-5 4 1 0,-5-1 0 0,-4-3 1 16,-3-1 1-16,0 1 1 0,-2-4-1 16,3 2-2-16,0-4-5 0,6 0-4 15,3 3-8-15,3-5-10 0,3 1-47 16,7-3-87-16,1 0-115 0,3-6-273 15</inkml:trace>
  <inkml:trace contextRef="#ctx0" brushRef="#br0" timeOffset="47635.2">23303 10112 556 0,'0'-8'135'15,"1"1"4"-15,-2 1-86 0,2 0-12 16,2 3-5-16,-3 0-10 0,0 0-7 16,-2 3-5-16,1 1-3 0,-1 3-3 15,-2 1-2-15,2 2-2 0,-1 3 0 16,1 2 0-16,-1-1-1 0,2 2-1 15,0-1 0-15,2-2-1 0,-1 0 0 0,0-3 0 16,2 0 0-16,1 1-1 0,-1-4 1 16,2 1 1-16,-2 2 2 0,1-4 0 15,1 2 0-15,-1-1 1 0,1-2 0 16,-2 3 0-16,2 0-1 0,-1 1-1 16,-2 0 0-16,0 0-1 0,-1 2 1 15,0 2-2-15,1-2 1 0,0 2-1 16,-1-3 0-16,3 2 0 0,-4-1 1 15,2 2 1-15,-1 0 1 0,-1 0 3 0,-1 0 2 16,0 1 2-16,0 1 1 0,0 0-1 16,0-1-1-16,-1 0-1 0,-1-2-1 15,0 3-3-15,1-1-5 0,-2-2-7 16,-1-2-10-16,0 0-15 0,0-1-72 16,1-1-69-16,-3-7-126 0,-7-4-278 15</inkml:trace>
  <inkml:trace contextRef="#ctx0" brushRef="#br0" timeOffset="53563.44">11181 17674 314 0,'-5'-2'76'16,"0"0"2"-16,0-1-46 0,0 3-9 0,1-1-8 16,0 1-2-16,0 0-1 0,1 0 0 15,0 0 1-15,1 0 3 0,-1-1 6 16,2 2 4-16,-1-2 1 0,0 1 2 15,1 0 0-15,-1 0 1 0,0-2-1 0,0 1-4 16,1 0-2-16,0 1-3 16,-1 0-2-16,2-1-3 0,0-1-3 0,0 2-4 15,0 0-5-15,2 0-1 0,-1 0-1 16,1 2 0-16,3-2 0 0,1 1 1 16,4-2 1-16,2 1 1 0,4-3-1 15,1 1 0-15,4-1 0 0,2 0-1 16,3-2-1-16,1 2 1 0,3 1-1 15,0-1 1-15,4 3 0 0,3 2 0 0,2 0 1 16,1 4-1-16,-1-1 0 0,0 0 0 16,3-1 0-16,-1-2-1 0,0-2 1 15,-1-2-1-15,3-1 0 0,1 1 0 16,5-1 0-16,3 3 0 0,1 2 0 16,1-1 0-16,5-2-1 0,2-2 0 15,1-2 1-15,0 2-1 0,-2-2 0 0,1 1 1 16,2 3-1-16,-4 3 1 0,-7 2-1 15,0-2 0-15,-6 1 1 0,2-2 0 16,-8-1-1-16,0-1 0 0,0 0 0 16,2-1 0-16,3 5 0 0,3 0 0 15,-3 2 0-15,0-2 0 0,-4-1 0 16,-8-3 0-16,-6-3 0 0,-9-1 1 16,-5-2-1-16,-2-1 1 0,0 1-1 15,5 3 1-15,7-1-1 0,10 2 1 0,5 3-1 16,46 1 0-16,5 1 0 0,1-1 1 15,6 0-1-15,-3-1 1 0,-5 0-1 16,-5-1 0-16,-42 0 1 0,-6-2-1 16,-5 2 0-16,-11 2 0 0,-5 2 0 15,-4 0 1-15,-3 2-1 0,-1 0 0 16,1-5 0-16,3 1 0 0,4-2 1 16,5 0 0-16,5-3 0 0,2-2 2 15,3 0 0-15,1 2 0 0,1 2 2 0,-4-2-1 16,-4 0 1-16,-3 2 0 0,-4 0 0 15,-4 2-1-15,-2 0 1 0,-4 0 0 16,-3 1 1-16,1-1 0 0,-3 0 0 16,1 0 1-16,-1 1 1 0,-1-1 1 15,0 0 1-15,0 0 1 0,0 0 0 16,0 0 1-16,0 0 1 0,0 0-1 16,0 0-1-16,0 0-2 0,0 0-2 0,0 0-1 15,0-1-2-15,0 1-2 0,0 0 0 16,0 0-4-16,-1 0-6 0,1 0-10 15,0 0-13-15,0 1-36 0,-3 0-103 16,1 3-129-16,-1 2-297 0</inkml:trace>
  <inkml:trace contextRef="#ctx0" brushRef="#br0" timeOffset="54888.7">19722 17661 318 0,'-15'1'68'0,"2"-1"9"0,2-1-43 0,3 1 2 15,0-1 8-15,5-1 8 0,-1 0 7 16,2 1 3-16,-1 0-7 15,2 1-10-15,1 0-10 0,0-2-9 0,-1 2-9 16,2 2-6-16,-1-2-4 0,0 0-2 16,0-2-1-16,1 4-1 0,0-2 1 15,2 1 1-15,2-1 3 0,2 2 1 16,4-1 1-16,4 2 2 0,4-4 0 16,5-1-1-16,4-1-1 0,2-1-2 15,5-1-1-15,1 2-1 0,4-2 0 0,1 3 0 16,5 4-1-16,-1 0 0 15,2 3-2-15,-2-1 1 0,1-1-2 0,2 0-1 16,-1-3 1-16,0-3-2 0,0 0 1 16,3 1-1-16,3 1 1 0,3 2-1 15,1 3 0-15,-1 0 1 0,2-2 0 16,2-1-1-16,-3-1 1 0,1-2-1 16,-4 0 1-16,1 0-1 0,-1 1 0 0,-4 2 1 15,-2 3-1-15,-1-3 1 0,-1-3 2 16,-1-1 3-16,0-2 1 0,-1-1 1 15,4 0 0-15,4 0 0 0,3 5 0 16,1 2-3-16,2 0-2 0,2 1-2 16,2-4 0-16,1 2 0 0,2-1 0 15,-1 0 0-15,4 2-1 0,-2-2 1 16,-2 1 0-16,-2 1 0 0,-2 0 1 16,-1-2 0-16,-3 0 0 0,-3-3 1 15,1 5 1-15,-1 2 0 0,-1 1 0 0,-2 2 0 16,-3-1 0-16,-4-1-1 0,-4-2-1 15,-2-2-1-15,-7-2 0 0,-4 1 0 16,-4-1-1-16,-2 1 0 0,-3-2 1 16,-2 4 0-16,-3-2 0 0,-1 1 0 15,-1 0 1-15,-2-1 0 0,1-2 1 16,-1 3-1-16,1-1 1 0,5 1-1 16,3-1 1-16,5 1-1 0,6 0 0 0,5 1-1 15,2-2 0-15,2 1 0 0,-2 0-1 16,-5 1 1-16,-5-2 0 0,-6 0 1 15,-5-2 1-15,-7 3 3 0,-1-2 1 16,-3 1 1-16,-2-2 2 0,0 2 2 16,-1 0 0-16,0 1-1 0,0-1 0 15,-1 1-1-15,1 0 0 0,0 0-2 0,0 0-1 16,0-2-1-16,0 2-1 0,0-1-1 16,0 1-1-16,0-1-1 0,-1 1 1 15,1 0 0-15,0 0-1 0,0 0 1 16,1 1 1-16,-1-1 1 0,0 0 0 15,1 1 0-15,-1-2-1 0,0 0 0 16,0-2 0-16,-1 2-2 0,1 0 0 16,0-2-1-16,0 2-1 0,0 1 1 0,0-1 0 15,0 1 0-15,0 0-7 0,0-1-12 16,0 1-19-16,-1 2-25 0,-4 1-140 16,-17 4-158-16,-19 0-375 0</inkml:trace>
  <inkml:trace contextRef="#ctx0" brushRef="#br0" timeOffset="72418.95">20270 12074 672 0,'-1'-4'140'0,"1"3"1"0,0 6-116 16,1 2-9-16,0 3 1 0,2 6 2 0,-2 0 2 16,1 2 4-16,1 8 0 0,0-1-4 15,-1-2-4-15,-1-2-4 0,0 0-2 16,-1 3-3-16,1 1-3 0,-1-8-2 16,0 1-1-16,-1 0-7 0,1 0-5 15,1-5-9-15,-1-4-10 0,-1-6-12 16,0 0-69-16,-2-6-59 0,0-2-109 15,0-3-242-15</inkml:trace>
  <inkml:trace contextRef="#ctx0" brushRef="#br0" timeOffset="72717.81">20237 11760 409 0,'-10'-13'120'0,"5"2"4"16,3 4-13-16,-1-1-64 0,1 5-13 16,1 1-9-16,-1 2-10 0,1 3-7 15,0 1-5-15,-1 2-1 0,2 0-1 16,0 1 0-16,-2-1 1 0,2 0 5 16,0-1 5-16,0-1 4 0,0-3 3 15,-1 0 4-15,0-2 0 0,1 1-1 0,-1-2-3 16,-1-1-6-16,2 1-3 0,0 1-6 15,0-1-5-15,2 0-6 0,-2 2-3 16,2 4-3-16,-1-2-4 0,3 3-19 16,-2 2-35-16,2 4-79 0,1 4-106 15,-1 2-253-15</inkml:trace>
  <inkml:trace contextRef="#ctx0" brushRef="#br0" timeOffset="73138.73">20402 12134 584 0,'4'3'129'16,"1"-2"4"-16,1 2-103 0,3 2-7 16,0 4 3-16,0-3-4 0,1 3-3 0,-2 3-3 15,-2 0-3-15,-1 0-3 0,-1 2-2 16,-2 1-2-16,0-4-1 0,-2 1-2 15,0-5-1-15,0 2 0 0,0-4 0 16,0-2 0-16,0-3 0 0,1 3 0 16,-1-6 0-16,1 1-1 0,0-7 1 15,2 1 0-15,-1-5 0 0,2 1-1 0,0-2 1 16,1-1 0-16,-1-1-1 16,1 2 1-16,-1 0-1 0,2 1 0 0,0 1 0 15,3 2 1-15,-1 1-1 0,2 2 1 16,2 4 0-16,2-1 0 0,1 3 0 15,-1 1-1-15,2-1 0 0,1 1-1 16,-1 3-1-16,1 1 1 0,-1 5-1 16,-1-2-1-16,-1 3 0 0,-3 2 1 15,-4 0-1-15,-2 1 0 0,-3-1 1 16,0-1-1-16,-4 1-5 0,1 0-7 0,0-1-18 16,1-1-66-16,1-6-53 0,3-1-108 15,8-3-238-15</inkml:trace>
  <inkml:trace contextRef="#ctx0" brushRef="#br0" timeOffset="73701.22">21012 11794 589 0,'-2'-3'136'0,"1"2"4"0,-1-2-99 15,1 3-12-15,1 0-6 0,0 3-4 16,1 4-3-16,-1 7 1 0,2 3 0 15,-2 7 2-15,1 8 4 0,-1 4 0 0,0 0-2 16,0 2-3-16,1-2-2 0,0-1-4 16,1-4-3-16,0-3-2 0,0-4-3 15,1-4-1-15,1-4-1 0,-2-3 0 16,0-4-1-16,0-1 1 0,-1-6 0 16,-1 1 2-16,0-3 0 0,-1 0 1 15,-1-2 0-15,1-1-1 0,-1-3 0 16,-1-2-1-16,2-2-2 0,0-2-2 15,2-1-1-15,3-2-1 0,2 0 1 0,1 2-1 16,3 2 1-16,1 0 1 0,1 2 1 16,3 2 1-16,0 1 0 0,-1 0-1 15,2 2 1-15,-1 1-1 0,0 2 0 16,1 0-1-16,-3 3 0 0,-1 1 0 16,2 3 0-16,-3 1 0 0,0 4-1 15,-1 2 0-15,-2-1-3 0,-2 1-2 0,1 2-3 16,-3-4-4-16,0 1-5 15,1-2-6-15,-1-1-5 0,-1-2-6 0,1-1-27 16,-1-2-70-16,0-3-25 0,0-1-95 16,2 1-195-16</inkml:trace>
  <inkml:trace contextRef="#ctx0" brushRef="#br0" timeOffset="74066.64">21393 12148 658 0,'0'-2'142'0,"0"4"0"16,2-4-95-16,0 0-40 0,4-1-3 15,4 0-2-15,2-2-2 0,3 0-1 16,2 0-3-16,0-1-4 0,-1 0-1 0,-1 1 0 16,-3-2 0-16,-2 0 1 0,-4 0 3 15,-4-4 5-15,-2 2 5 0,-1 2 3 16,-4-3 3-16,-1 3 2 0,-2-5 1 15,-1 2 0-15,-1 1-1 0,-1-2-2 16,0 4-1-16,-1 2-3 0,1 3-2 16,0 7 0-16,1 3-1 0,0 3 1 15,4 4 1-15,0 3 1 0,1 3 1 16,1 1 0-16,3 1 1 0,0-1-1 16,2-1-1-16,0-4-2 0,4 1-1 0,1-1-1 15,5-5-1-15,2 0-3 0,4-3-3 16,5-1-6-16,2-2-9 0,6-6-9 15,0-6-27-15,1 0-82 0,-2-4-25 16,1-3-100-16,-7 1-201 0</inkml:trace>
  <inkml:trace contextRef="#ctx0" brushRef="#br0" timeOffset="74476.77">21725 12056 580 0,'3'-8'141'0,"-1"1"3"15,2-2-65-15,-1 3-45 0,4 0-7 16,-1 1-5-16,2 2-4 0,0 1-2 15,1 0-2-15,1 4-3 0,1 1-4 16,2 3-1-16,-2 1-2 0,2 4-1 16,0 2-1-16,0 0-1 0,-1 1-1 0,-1 1-4 15,1 0-1-15,2 1-3 0,-1-2-4 16,1 1-2-16,-1-1-3 16,-2-4-1-16,-1 0 0 0,-1-4 1 0,-7-1 4 15,-2-3 6-15,-5-2 4 0,-3 0 5 16,-1-1 6-16,-2-2 5 0,0-2 4 15,1-1 0-15,3-2-2 0,2-3-1 16,5 0-2-16,5-4-4 0,3-1-2 16,3 3-2-16,3 2-2 0,3 1 0 15,0-1 0-15,3 1-1 0,-2 3 1 0,0 0-1 16,1 3 1-16,-1-4-1 0,1 3 1 16,-1 2-1-16,-1 0 0 0,0 3 0 15,0 1 0-15,-1 3-1 0,0 2 0 16,-2 4 0-16,-2 0 0 0,-2 3 0 15,-3 2 1-15,-2 2-1 0,-1 0 1 16,-2 0 1-16,-2-1-1 0,0 2-2 16,-1-3-6-16,1-1-10 0,0-2-16 0,1-3-44 15,0-4-83-15,2-4-116 0,-1-2-266 16</inkml:trace>
  <inkml:trace contextRef="#ctx0" brushRef="#br0" timeOffset="74653.25">22232 11812 705 0,'5'-9'162'0,"-2"2"3"0,-3 2-110 0,0 0-23 16,0 4-7-16,-2 0-9 0,0-2-4 16,0 2-10-16,-1 1-12 0,3 1-17 15,1 1-33-15,4 0-109 0,0 0-130 16,-1 1-310-16</inkml:trace>
  <inkml:trace contextRef="#ctx0" brushRef="#br0" timeOffset="74960.82">22524 11795 750 0,'-6'-8'168'0,"2"5"1"0,0-1-130 15,3 3-15-15,4 7-2 0,-2 0-5 16,3 6-2-16,-1 7-1 0,2 5 1 16,1 7 2-16,0 6 1 0,0 1-2 0,2 1-1 15,-2-2-2-15,0-2-2 0,0-3-2 16,-1-4-1-16,-1-6-2 0,-4-2-3 15,0-3-3-15,-3-4-8 0,0 0-8 16,-2-5-11-16,-1 0-15 0,0-4-18 16,1 0-134-16,-2-4-140 0,1 0-334 15</inkml:trace>
  <inkml:trace contextRef="#ctx0" brushRef="#br0" timeOffset="75144.37">22389 12069 621 0,'-1'-1'144'0,"2"1"3"16,3-1-60-16,2-2-66 0,3 2-1 15,6-1-2-15,4-2 1 0,3 3-2 16,5-1-2-16,6 0-3 0,2 1-8 16,5-3-13-16,-1 3-14 0,1-3-34 0,1-2-105 15,-5-4-125-15,1 0-300 0</inkml:trace>
  <inkml:trace contextRef="#ctx0" brushRef="#br0" timeOffset="75617.98">23206 11997 648 0,'-8'-7'138'16,"-2"0"0"-16,-1 4-115 0,0-3-11 15,0-1-2-15,-3 4-3 0,0-1-2 16,-4 0-1-16,0 2 0 0,-2-4-2 16,1 3 0-16,-1 2-1 0,2 2 0 15,-2 3 2-15,2 2 3 0,1 4 4 0,1 4 4 16,0 1 4-16,0 5 3 0,0 2 4 16,3-1-1-16,0 1 0 0,2-2-3 15,3-2-4-15,2 0-2 0,3-2-4 16,3-5-2-16,6-1-3 0,3-3-2 15,4-2 0-15,6-1-2 0,2-3-3 16,2-4-5-16,3 1-5 0,-1-3-4 16,1-1-5-16,-2-2-3 0,-3-1-2 0,-4-2 1 15,-2 0 2-15,-5-1 5 0,-4 0 3 16,-2-2 4-16,-2 3 3 0,-2-1 3 16,0 2 3-16,-1 4 3 0,0 0 0 15,1 2 2-15,0 2-1 0,1 0 2 16,-1 5 2-16,2 1 3 0,1 2 3 15,1 1 1-15,0 3 3 0,1 2 3 0,1 0 1 16,1 3-3-16,0-1-3 0,-1-2-3 16,1 1-2-16,1-2-5 0,0 0-10 15,1-2-11-15,2-4-13 0,1 0-23 16,2-3-121-16,0-3-134 0,0-2-318 16</inkml:trace>
  <inkml:trace contextRef="#ctx0" brushRef="#br0" timeOffset="76008.48">23309 12024 660 0,'3'-1'145'0,"-3"2"2"0,0 1-100 16,1 2-22-16,-1 2-2 0,0 1-1 16,1 2 2-16,-1 1 0 0,0-2-1 15,1 2-5-15,-1 2-4 0,0-2-3 0,1 0-4 16,-1-1-3-16,2 0-2 0,-2 1-2 15,0-2-1-15,0 0-1 0,0-1 0 16,-2 0 0-16,2-4 0 0,-1 2 1 16,1-2 0-16,0-3 0 0,-1-4 1 15,1-2 0-15,-1-2 1 0,1-3-1 16,0-1 0-16,0-2 0 0,0-1 1 16,1 0 0-16,-1-1 1 0,1 1 0 15,0 2 0-15,1 2-1 0,0-1 1 16,-1 2-1-16,2 3 0 0,0 0-1 0,4 4 0 15,0 0 0-15,0 5 0 0,4-1-1 16,2 5-1-16,0 2-1 0,2 1-2 16,-1 3-2-16,0 4-2 0,1-2-1 15,-6 2-2-15,-3 1-3 0,-4-4-4 16,-4 3-4-16,0-2-7 0,-5-5-28 16,-2 2-103-16,3-3-118 0,1-2-285 15</inkml:trace>
  <inkml:trace contextRef="#ctx0" brushRef="#br0" timeOffset="76642.11">24225 11991 633 0,'-1'-6'141'0,"-3"-3"2"0,3 2-106 0,-3-2-13 15,2 2-1-15,0-1-6 0,-3 4-2 16,-3-1-3-16,2 3-1 0,-5 2-1 16,-2 5 0-16,-3 5 3 0,0 2 2 0,-1 7 3 15,-3 0 3-15,-2 3 1 0,2 3 0 16,3-2-1-16,5-1-1 0,2 3-3 16,7-6-4-16,6 0-2 0,6-5-3 15,4 1-2-15,3-4-3 0,4-1-2 16,-2-4-3-16,2-1-6 15,-2-1-6-15,-2-3-7 0,1-1-7 0,-2-3-8 16,-3 1-6-16,-1-3-1 0,-2-2-1 16,-2-2 3-16,1-1 5 0,-4 2 8 15,0-1 8-15,-1 1 8 0,-2 0 10 16,0 1 8-16,1 3 7 0,-2 1 4 0,2 0 4 16,-1-1 2-16,0 2 0 0,2 1-1 15,-2 0-3-15,0-2-2 0,1 1-4 16,0-1-3-16,0-1-2 0,1 1-3 15,-1-2-2-15,2-2 0 0,-2-1-1 16,1-2-1-16,0-1 0 0,0-1 1 0,0-3-1 16,-1 0-1-16,-2-1 1 15,1-2 2-15,-1 3 2 0,0 1 3 0,-1 2 2 16,-2 1 3-16,2 2 1 0,-1 2 2 16,-2 2-2-16,0 2-1 0,-1 3-2 15,2 4-1-15,-2 2-1 0,0 5 0 16,1 5-1-16,0 3 0 0,3 3 0 15,0 0-1-15,1 2-1 0,0-1-1 16,1 1 0-16,-1-2-1 0,3 0-1 16,-3-4 0-16,-2-2 0 0,2 0-1 0,3-1 1 15,3-4-1-15,6-4-2 0,9-2-6 16,8-4-6-16,9-2-10 0,5-1-12 16,1-3-11-16,4-1-20 0,-4-2-122 15,-4-3-132-15,-9 5-314 0</inkml:trace>
  <inkml:trace contextRef="#ctx0" brushRef="#br0" timeOffset="77726.78">24016 11992 535 0,'-12'-10'127'0,"1"2"5"15,8 3-87-15,3-1-6 0,-1 3-2 0,1-1-5 16,-3 3-3-16,3 0-3 0,-1 0-4 16,-1-2-3-16,-2 3-2 0,-3 0-1 15,1 0-2-15,-3-2 0 0,-41 2-1 16,1 0 1-16,-3 4 0 0,0-2 0 15,0 0-1-15,-2 5 0 0,0 1-1 16,40 4 1-16,-5 2 1 0,2 1 0 0,0 1 0 16,-4 1 1-16,4 0-1 0,2 1-1 15,1-1-3-15,5 0-1 0,3-2-2 16,5 0-1-16,2 0-1 0,4-4-2 16,2-2-1-16,3-1 0 0,4-1 0 15,1-2 0-15,5-3 0 0,2 0 0 16,43-2-1-16,4 0-2 0,3-2-3 15,3 0-4-15,1 0-5 0,-3-2-5 16,-2 1-5-16,-45 0-4 0,-3-1-3 16,-7 0-3-16,-9 2-1 0,-2 1-5 0,-2 0-13 15,-3-1-119-15,0-1-122 0,-3 4-308 16</inkml:trace>
  <inkml:trace contextRef="#ctx0" brushRef="#br0" timeOffset="98979.43">18261 9574 377 0,'-6'4'87'0,"1"-1"3"15,3-1-61-15,-1 0-10 0,3-2 0 16,0 0 0-16,3-2 1 0,2-3 1 0,3-1-2 16,4-3-2-16,4-2 0 0,6-3 1 15,8-5-5-15,10-1-3 0,9-2-1 16,1-1-1-16,6 1 2 0,-1-3 0 15,-3 2-2-15,0 1 0 0,-11 1-1 16,-1 2-2-16,-2 0-1 0,-2 1-1 16,-1 4-6-16,-1 0-14 0,-1 1-28 15,-4 2-51-15,-3 2-25 0,-5 1-82 0,-5 2-159 16</inkml:trace>
  <inkml:trace contextRef="#ctx0" brushRef="#br0" timeOffset="99318.04">18354 9657 656 0,'1'2'118'0,"-1"1"-8"16,2 0-139-16,-1 2-8 0,1-1-2 15,2 3 3-15,-2-3 10 0,2 0 6 16,0 0 12-16,-2-3 13 0,0 0 12 15,0 0 6-15,-1-1 5 0,3 0 4 16,2-1 1-16,5 0-3 0,6-1-5 16,8-2-5-16,7-2-6 0,5-4-3 0,8-2-4 15,2-3-2-15,6-2-1 0,6-5 0 16,1 1-2-16,2-2 0 0,2-1 1 16,-4 0-1-16,-4 2 1 0,-4 1 0 15,-12 4-1-15,-8 2 0 0,-11 5 0 16,-6 3 0-16,-6 3-1 0,-2 2-1 15,-5 1-1-15,-1 1-17 0,-1 1-84 16,0-3-37-16,0-6-102 0,3-5-229 0</inkml:trace>
  <inkml:trace contextRef="#ctx0" brushRef="#br0" timeOffset="101105.9">14079 18086 437 0,'-10'-5'102'0,"3"3"2"16,1-3-69-16,2 1-6 0,2-1-11 15,2-3-4-15,1-2 1 0,2-5 1 16,1-2-1-16,3-1 0 0,-1-4 2 16,0-2-1-16,-1 3 0 0,0-1-3 15,2 2-2-15,4-1-2 0,12-4-2 0,14 0-2 16,12 1-1-16,9 0-1 0,11 3-1 15,5 0-1-15,1-1 0 0,-6 5 0 16,-6 2 1-16,-8-2 0 0,-7-1 1 16,-5 2 2-16,-8-1 1 0,-5 2 1 15,-7 1 2-15,-7 5 1 0,-3 4 1 16,-4 0 2-16,-5 1-1 0,-2 2 1 0,-1-2-2 16,0 2-2-16,-1-3-1 0,2 0-3 15,-2 0-2-15,1 0-1 16,-1 0-1-16,1 0-1 0,-1 1 1 0,0 1-1 15,0 0-1-15,0 2 0 0,0 0-1 16,0 0-2-16,1 2-2 0,-1 1-2 16,0 1-3-16,3 2-8 0,-1 2-17 15,3 2-58-15,2-2-51 0,3 4-100 16,3-2-222-16</inkml:trace>
  <inkml:trace contextRef="#ctx0" brushRef="#br0" timeOffset="102272.76">21507 18093 259 0,'-5'-2'53'15,"2"1"0"-15,0-1-46 0,2 1 3 16,1 1 8-16,0 0 9 0,0 0 7 16,0 0 8-16,0 0 3 0,-1 0 1 15,2 0-4-15,-1 0-7 0,0 1-9 16,1-1-6-16,0-1-5 0,4 1-2 16,6-1 0-16,5 0-2 0,8-2 0 0,7 1 0 15,9-7-1-15,6-2-2 0,8-2-2 16,6-4-2-16,7-1 0 0,6 0-2 15,3-4 0-15,1 6 0 0,4-2 0 16,-1 2-1-16,0 2 0 0,0 1 0 16,-2-1-1-16,-1 1 1 0,-1 1 0 15,-2-4 0-15,-3 0-1 0,1-1 0 16,0 1 0-16,2 1 1 0,-2 2-1 16,-3 0 0-16,-8 6 1 0,-10-3-1 15,-8 2 2-15,-15-3-1 0,-12 1 2 0,-10 1 0 16,-3 2 2-16,-2 0 3 0,-1 0 2 15,1 4 1-15,-1 0 2 0,0 1 1 16,0-1-2-16,0 1 0 0,-1-2-3 16,1 1-2-16,-1-1-1 0,1 0-2 15,-1-1-2-15,1 0 0 0,-2 3 0 0,1-2-1 16,1 1 0-16,-1 1-1 0,1-1-4 16,0 2-11-16,1-1-38 0,-1 1-85 15,1 4-108-15,-3 3-265 0</inkml:trace>
  <inkml:trace contextRef="#ctx0" brushRef="#br0" timeOffset="109024.54">4050 6792 197 0,'-21'-1'54'0,"5"-1"6"15,5-1-20-15,3 1-5 0,4-1-8 16,1 1-7-16,4 0-1 0,3 1-5 15,3 1-5-15,4-1-5 0,4 1-4 16,5-1 3-16,5 1 1 0,8-3-2 16,9 2-1-16,10 1 2 0,4 1 2 15,3 1 3-15,3-1 4 0,4-1 2 0,5 2 2 16,5-5 1-16,4 0 0 16,2-1-2-16,3 0-2 0,5-4-3 0,6 0-3 15,4 2-1-15,-3 2-1 0,-3-1-2 16,2 0 0-16,4 1-1 0,4 3 0 15,-3 5 0-15,-9 1-1 0,0 1 0 16,4 1 0-16,8 3 0 0,-3 2-1 16,-7-1 0-16,4 0 1 0,6-1-1 15,9-4 1-15,-2-1-1 0,-5-2 0 16,8-5 0-16,9-1 0 0,1-2 0 16,-5-3 1-16,-4 2 0 0,3-2 0 0,1 0 0 15,-10 1 1-15,-14 2-2 0,-3 3 2 16,-3-3-1-16,-2 4 0 0,-8 2 0 15,-8 1 0-15,-8 2 0 0,-5 1 0 16,-5 1-1-16,-8 2 1 0,-12 0-1 16,-7-1 1-16,-4 1-1 0,-2-1 1 0,0-1-1 15,0-4 0-15,-2 1 0 0,-2-3-1 16,-1-1-1-16,-4-2 1 0,-2-2-7 16,-6 2-16-16,-2-1-19 0,-5-1-36 15,-5 0-16-15,-5-2-60 0,-8-1-109 16</inkml:trace>
  <inkml:trace contextRef="#ctx0" brushRef="#br0" timeOffset="109636.01">4874 6740 240 0,'-69'-2'50'0,"6"-4"0"16,8 1-44-16,3 3-3 0,7 1-1 16,10-1 0-16,6 1-1 0,1 1 1 15,2 0 3-15,0 0 4 0,2 3 6 16,1 3 2-16,2 1 1 0,3 2 0 15,4-1-3-15,4 2-4 0,7 0-2 0,9 1 2 16,7-4 5-16,9-2 3 0,9 0 5 16,7-4 4-16,11-2 3 0,11-1 0 15,12-6-6-15,6 0-6 0,3-1-3 16,6-1-2-16,8-1-2 0,6 4-1 16,1 2-2-16,-8 4-2 0,3 2-1 15,7 1-2-15,9 3-1 0,-4 5 0 16,-4-1-2-16,7 0 1 0,11 0-1 0,5-3 0 15,-3 2 0-15,3-4 0 0,10-4-1 16,2-1 1-16,2-4 0 0,2 0 0 16,2-1 0-16,-3-2 0 0,-2-2-1 15,1 3 1-15,-4 2 1 0,-10 0 0 16,-7 0 1-16,3 1 1 0,-4 3 3 16,-13 2 1-16,-15 3 0 0,-6-4 1 15,0 1 1-15,-10 4-2 0,-9-3-1 0,-2 1-1 16,-2 1 0-16,-2-3 1 0,0 1 2 15,-5-2-1-15,0-2 1 0,-6 1 0 16,2-4 0-16,1-1-3 0,6 1 0 16,0-1-2-16,-3 2-2 0,-5 1 0 15,-5 1 0-15,-9 1 0 0,-6 1-2 16,-11 1-6-16,-7 0-14 0,-4 0-24 16,-5 3-48-16,-4 1-41 0,-8 2-91 0,-10 1-187 15</inkml:trace>
  <inkml:trace contextRef="#ctx0" brushRef="#br0" timeOffset="124223.92">5268 9323 646 0,'-3'-4'143'0,"-7"2"2"16,1-2-112-16,0 2-9 0,-4 0-8 15,1 1-4-15,-1 6-1 0,-1-1-3 16,1 4-2-16,-3 2-2 0,1 5-1 15,-2 0-1-15,0 5 0 0,0 1-1 16,-2 1 0-16,1-2 0 0,-1 3 0 16,2-1 0-16,3-2 0 0,1-1 1 15,2-4 0-15,5-1 0 0,1 0 1 0,5-5 1 16,2 2-1-16,4 0 0 0,0-3 1 16,2-1 0-16,2 2 0 0,1-3 0 15,3 1 0-15,0-1 0 0,3-4 0 16,2 1-2-16,2 0 0 0,1-1 0 15,2-1-1-15,2 1 0 0,1 1 0 16,1 2 0-16,-1 3 1 0,-2 3-2 16,-2 1 1-16,-4 4-1 0,-4 4-1 0,-4 0 0 15,-8 4 0-15,-3-1 0 0,-5 1 2 16,-5 1-1-16,-9 0 0 0,-4 2 0 16,-4-2-1-16,-2-3 0 0,-2-1-1 15,-2-1-1-15,1-3 0 0,4-5 1 16,2-6-1-16,2-6 1 0,2-3-1 15,0-6-2-15,2-2-3 0,3-7-2 16,2-1-3-16,4 0-4 0,3-1-8 16,2 2-28-16,3 6-57 0,4-4-41 0,2 3-97 15,2 4-210-15</inkml:trace>
  <inkml:trace contextRef="#ctx0" brushRef="#br0" timeOffset="124641.08">5401 9489 543 0,'-3'-23'132'16,"2"4"3"-16,1-1-41 0,1 3-74 0,2 5-4 15,0 2 1-15,-1 1 0 0,0 6 1 16,-2-1-1-16,2 4 1 0,0 1 0 16,1 4 1-16,1 4 0 0,1 4-1 15,1 5 1-15,1 4 2 0,1 3 0 16,0 3 0-16,2 0-1 0,-1 2-1 0,-1-1-3 15,1-3-1-15,-1 0-3 0,1 1-2 16,-3-2-4-16,0 1-1 0,0-4-2 16,-1-2-1-16,-1-3 0 0,-2 2-1 15,1-3-2-15,-2-1-5 0,-1-2-6 16,0 0-7-16,0-1-7 0,0-3-11 16,-1-3-9-16,0-3-28 0,-3-5-104 15,2-5-123-15,-3-3-293 0</inkml:trace>
  <inkml:trace contextRef="#ctx0" brushRef="#br0" timeOffset="124869.95">5466 9632 602 0,'-5'-2'131'0,"0"2"4"0,1 2-102 16,2-2-18-16,2 1-1 0,0-1 3 15,3 0 0-15,3-1 0 0,3-2-1 16,3-1 0-16,4 1-1 0,3-5-1 16,4 0-4-16,1-1-6 0,3-2-8 15,3 1-8-15,-1-2-11 0,1 1-38 16,-5 3-70-16,-1 0-21 0,-7 2-94 0,-6 4-181 16</inkml:trace>
  <inkml:trace contextRef="#ctx0" brushRef="#br0" timeOffset="125328">5752 9537 618 0,'3'-2'137'16,"-2"2"2"-16,-2 0-78 0,1-1-53 16,0-1-4-16,0 4-1 0,0 0 3 0,1-1 2 15,1 2 2-15,1 0 2 0,4 3 2 16,1 3 3-16,-1 0 1 0,4 0-1 15,1 4-1-15,2 1-1 0,-1 5 0 16,-1-5-2-16,1 2 0 0,-1 3-1 16,-4-1-2-16,1-1-2 0,-2-1 0 0,-2-1-3 15,-1-4-2-15,0-1-2 0,0-4 0 16,1-2 0-16,2-6 0 0,0-3-1 16,1-2 0-16,2-4 0 0,0-4 0 15,0-2-1-15,0-1 0 0,-2 1 0 16,0-3 0-16,-4 0 1 0,1 6 0 15,-1-1 1-15,-3 0 0 0,2 3 0 16,-1 1 0-16,-1 3 1 0,2 0-1 16,-2 1 1-16,1 4-1 0,2 1 1 15,0-1 0-15,1 3 0 0,1 0 1 0,1 3-1 16,3 2 1-16,0 1 1 0,1 3 0 16,2 0 0-16,0 4 1 0,-1 1-2 15,0 2 0-15,-1-1 0 0,-1-2-3 16,0 0-6-16,-3-2-6 0,0-3-7 15,1-3-9-15,-1-2-9 0,4-3-30 16,1-4-100-16,3-5-4 0,1-2-100 16,2 1-191-16</inkml:trace>
  <inkml:trace contextRef="#ctx0" brushRef="#br0" timeOffset="125854.8">6492 9509 634 0,'-1'-1'132'0,"0"-2"1"0,-1 0-113 0,0-2-15 16,0 0 2-16,-2-1 4 0,-1-3 5 15,0-1 3-15,-2 1 1 0,-2 0 2 16,1-1-1-16,-2 2-2 0,-1 2-5 16,-3-1-3-16,1 3-4 0,-2 1-2 15,2 4 1-15,-6 3 0 0,2 1 2 16,1 5 1-16,3 3 1 0,0 4 2 15,1 0 1-15,2 4 1 0,7 3 0 0,-1-1-1 16,3-1-1-16,2-1-3 16,1 1-1-16,3-3-2 0,3-2-1 0,4-2-2 15,1-3 0-15,3-3-1 0,4-4 1 16,0-4-1-16,2-3-1 0,0-4 0 16,-2-5-3-16,0-2-3 0,0-3-2 15,-3-2-1-15,-1-2-1 0,-2-2-1 0,-1-1 2 16,-5-3 1-16,-3-3 1 0,-4 0 2 15,-4-6 1-15,-5-3 0 0,-3-1 0 16,0-1 1-16,-1-1 0 0,0 2 2 16,2 4 1-16,4 3 3 0,0 5 0 15,2 6 1-15,3 6 1 0,1 5 0 16,0 4-3-16,1 5 0 0,2 4 1 16,0 3-1-16,1 5 2 0,1 3 0 15,0 7 1-15,1 4 1 0,1 3 1 0,-1 4-2 16,0 1-1-16,3 2-1 0,0 0-1 15,0-2-1-15,2-3-1 0,4 0-3 16,2-3-4-16,5-7-6 0,2-1-9 16,4-3-10-16,2-6-9 0,2-1-23 15,3-3-80-15,-4-2-32 0,-2-3-104 16,-4-1-217-16</inkml:trace>
  <inkml:trace contextRef="#ctx0" brushRef="#br0" timeOffset="126259.89">6940 9396 530 0,'2'0'112'0,"-1"0"6"0,0 0-90 16,3-1-2-16,2 0 4 0,1 0 5 15,2-3 3-15,2 0-1 0,1-1-4 16,0 1-7-16,1-5-5 0,-2 2-4 15,0-2-2-15,-3-2-4 0,0-1-1 16,-2 1-2-16,-1-4-1 0,-2 6 0 16,0-3-1-16,-3 0 0 0,0 0-1 15,-2-1-1-15,0 1 0 0,-2 4-1 0,-2-2 0 16,-1 1 1-16,-2 6 1 0,0 4 1 16,-4 1 1-16,0 7 1 0,-2 2 2 15,0 4 0-15,2 5 1 0,1 2 0 16,2 2 2-16,4 1-1 0,5 1 0 15,2 0-1-15,5 1 0 0,2-5-1 16,7-2-2-16,4-2-1 0,3-3-2 16,2-3-1-16,3-8 0 0,4-3-5 15,3-2-8-15,3-4-8 0,-2-4-8 0,3-2-9 16,1-5-10-16,-2 3-11 0,-4-6-61 16,-6 1-62-16,-6-4-110 0,-5-1-254 15</inkml:trace>
  <inkml:trace contextRef="#ctx0" brushRef="#br0" timeOffset="126651.61">7307 9173 522 0,'-6'-2'147'16,"2"0"3"-16,-2-1-8 0,5 3-99 15,1 1-17-15,1-1-4 0,0 2-4 0,-1-1-1 16,2 1 0-16,6 3 1 0,-3 0 1 16,4 4 0-16,0 0-3 0,1 4-4 15,0-1-3-15,2 1-2 0,-4 1-1 16,3-2-3-16,-2 0-1 0,0-1-1 15,-2 0-1-15,-1-2-2 0,-1 0-2 16,-3-3-1-16,1 0-2 0,-2-4 1 0,0 1-1 16,-2-7 0-16,-1 0 2 0,-2-3 1 15,-2-3 2-15,-1-1 1 0,-2-2 0 16,0-7 1-16,1 3 1 0,0-3 2 16,4 0-1-16,1-1 0 0,3-1 1 15,4 1-1-15,3 4-1 0,3 0-1 16,2 2 0-16,2 3 1 0,2 4-1 15,1 3 1-15,0 0 0 0,0 5 1 0,1 0 0 16,0 7-1-16,0-1 0 0,-1-4-1 16,1 5 0-16,1 2 0 0,-2-2 0 15,-1 6-1-15,-1-2 0 0,-1 0-1 16,-1 3 0-16,-2 2-3 0,-2 1-5 16,-1 2-8-16,-2-1-7 0,-1-2-9 15,-3 0-35-15,1-1-98 0,-2-5-120 16,-2-3-280-16</inkml:trace>
  <inkml:trace contextRef="#ctx0" brushRef="#br0" timeOffset="126938.99">7782 8737 739 0,'5'-16'146'0,"-3"5"-2"15,2 0-145-15,-2 3-3 0,2 0-1 16,-1 5 3-16,3 5 5 0,-5 4 9 16,7 5 6-16,2 4 4 0,1 3 2 15,4 9 3-15,3 6-1 0,-4 5-4 16,5 3-6-16,-4 1-5 0,0-1-2 16,0 1-3-16,-1-4-2 0,0-4-1 15,-2-4-1-15,1-7 0 0,0-1-3 0,-1-1-4 16,-2-4-6-16,-2-1-7 0,0-5-11 15,-2-1-12-15,-3-2-42 0,0-5-91 16,-3-6-119-16,-3-2-276 0</inkml:trace>
  <inkml:trace contextRef="#ctx0" brushRef="#br0" timeOffset="127136.4">7826 9041 733 0,'-12'-2'150'0,"3"2"0"16,3-3-136-16,13 3-13 0,6-2-2 16,6-2-1-16,5-2 1 0,3-3 0 15,2 0 0-15,4-1 2 0,-4-4 1 16,1 1-5-16,-3 1-7 0,-3 1-20 0,2-2-77 16,-3 1-43-16,2-4-106 0,0 3-233 15</inkml:trace>
  <inkml:trace contextRef="#ctx0" brushRef="#br0" timeOffset="127518.29">8496 8740 688 0,'-7'-1'152'0,"3"2"-6"16,3-4-94-16,0 2-66 0,-1 1-3 15,1 0-1-15,1 1 0 0,0-1 4 16,0 3 8-16,-2-2 11 0,-1 3 6 15,-2 1 2-15,-2 2 2 0,-2 3 0 16,-3 2-2-16,0 4-2 0,-3 0-3 16,-3 0-1-16,1 0-1 0,1-3 1 0,2 1-1 15,13-3 2-15,1 0 0 0,5-1 1 16,10 2 1-16,7 0-2 0,3 0 0 16,2 2-2-16,-6-2-1 0,5 1-2 15,-3-2 0-15,-1-1-2 0,-3-1 1 16,0-1 0-16,1-1-1 0,-2-1 0 15,-2-1 0-15,-1 1-1 0,-4 0 0 16,-3 1-1-16,-4 2-1 0,-5 3 1 16,-5 1 0-16,-8 2 0 0,-4 0 0 0,-7 2 2 15,-4 1-1-15,-8 3-1 0,-12 0-1 16,-8-1-2-16,-2-1-5 0,-1 0-8 16,1-3-12-16,3-2-67 0,6-5-66 15,7-4-115-15,11-4-264 0</inkml:trace>
  <inkml:trace contextRef="#ctx0" brushRef="#br0" timeOffset="128965.09">3882 12508 487 0,'-9'-8'101'0,"2"6"0"0,2 2-89 15,3 1-8-15,0 4 4 0,4 1 10 16,-1 3 9-16,0 4 6 16,4 2 5-16,-1 2 4 0,3 3 5 0,-1 2-4 15,4 3-8-15,0 4-8 0,1 2-3 16,2 0-5-16,3 5-3 0,1-1-3 16,3-1-4-16,-1-2-2 0,3-2-2 15,2-6-1-15,1-3-2 0,2-4 0 16,5-6-1-16,4-4 1 0,4-4-1 15,5-6 0-15,1-5 1 0,0-4 0 16,1-4-1-16,-4-4 1 0,-5-2-1 0,-4-2 1 16,-6-6-2-16,-5-2 1 0,-3 0 0 15,-6-1 0-15,-5 0 0 0,-4-1 0 16,-5-5-2-16,-5 2 1 0,-3-3 0 16,-3-7-2-16,-4 1 0 0,0-5 0 15,-2 5 0-15,0 2 1 0,1 5 1 16,3 5 0-16,2 10 2 0,1 7 0 0,2 5-1 15,4 2 0-15,0 5-1 0,1 1-1 16,0 1-5-16,0 0-8 0,0 1-8 16,0-1-31-16,0 2-110 0,-1-2-125 15,1 2-305-15</inkml:trace>
  <inkml:trace contextRef="#ctx0" brushRef="#br0" timeOffset="129871.29">5256 11983 381 0,'-2'-8'114'0,"-1"-3"10"0,-2 2-3 16,0-3-65-16,-1 1-6 0,-1 1-3 16,-3-1-5-16,-2 3-6 0,0 3-9 15,-4 1-5-15,0 5-3 0,-4 0-5 0,-1 6-2 16,-1 5-2-16,-1 1-2 0,-3 2-3 16,-1 3-1-16,-1 3-1 15,0 2 0-15,0 2 2 0,0 1 1 0,1 2 2 16,5 2 1-16,5-4 2 0,3 4 2 15,6 0 0-15,3 2 0 0,6 2-2 16,4 1-3-16,2-2-1 0,4 5-2 16,3-5-1-16,0-3-3 0,5-4 0 15,1-4-1-15,3-7 0 0,-1-4 0 0,2-10-1 16,1-2 0-16,0-5 0 0,1-6-2 16,1-8-2-16,-1-3-2 0,2-7-2 15,2-2 0-15,0 1 1 0,-1-3 0 16,-2 4 1-16,-6 2 2 0,-1 3 0 15,-8 7 1-15,-7 2-1 0,-6 0 1 16,-7 3-1-16,0 1 0 0,-6 1 0 16,-1 0 2-16,-2 2 1 0,1 1 0 0,3 3 0 15,-1 3 1-15,3-1 0 0,2 5 1 16,3 0-1-16,1 1 1 0,1 2-1 16,3-1 1-16,1 0-4 0,0 1-1 15,2-1-3-15,1-1-2 0,2 0-1 16,-1-3-2-16,3 0 0 0,1-3 0 15,2-2 1-15,-2 1 2 0,1-3 2 16,-2 3 3-16,1-1 1 0,-3 0 2 0,-3 1 4 16,1 3 3-16,-3 1-1 0,0-1 1 15,0 2 1-15,0 0 1 0,1 3 0 16,0 2 0-16,0 0-1 0,2 1 0 16,-1 4 1-16,2-1 0 0,-1 4-2 15,5-1 0-15,2-3-1 0,-1 1 1 16,2 2 1-16,3-3 1 0,-1 4 0 15,2-1 1-15,-3-1-1 0,-1 2 0 0,-1 3-1 16,0 1-1-16,-3 1-2 0,-1-3-2 16,-1 0-5-16,-1-3-10 0,1-3-11 15,-1-4-99-15,-1-6-38 0,0-5-115 16,0-6-247-16</inkml:trace>
  <inkml:trace contextRef="#ctx0" brushRef="#br0" timeOffset="130482.63">8732 10528 648 0,'-8'-10'139'16,"2"6"0"-16,0-1-98 0,2 1-38 16,3 5-1-16,2 3-1 0,1 2 1 15,3 1 2-15,1 3 4 0,3 4 4 0,0 2 5 16,-1 3 2-16,3 3 3 0,1 4 2 16,1 2-1-16,4 4-3 15,1 5-3-15,4 2-3 0,4 1-4 0,1-1-3 16,-1 3-1-16,2-4-2 0,0 0-2 15,-1-6 0-15,-1-1 0 0,-3-5-2 16,0 0-2-16,-1-4-3 0,-1-1-4 16,-5-3-3-16,-3-2-6 0,0-1-8 15,-3-3-9-15,-3-2-48 0,-2-4-82 0,-2-3-116 16,-1-2-271-16</inkml:trace>
  <inkml:trace contextRef="#ctx0" brushRef="#br0" timeOffset="130881.86">8761 10608 693 0,'-15'-6'136'0,"4"1"-6"16,2-3-144-16,8-3-14 0,5-2-7 16,8-7 0-16,5-4 2 0,9-2 4 15,6-2 9-15,2-3 14 0,2 3 11 0,-1 1 9 16,1 5 3-16,-1 5 1 0,-3 2 1 16,-4 3-3-16,-1 6-4 0,4 2-2 15,-3 6-2-15,-2 1-4 0,-3 5-1 16,-1 4-1-16,-1 0-1 0,0 3-1 15,-4 3-1-15,-9 3 0 0,-3 2 0 16,-6 2 0-16,-4 0 0 0,-7 5 1 0,-10 0 1 16,-5 2 1-16,0-1-1 0,-5 2 2 15,-2 0-1-15,-3-1 0 0,3-3 0 16,1-3-3-16,1-3-18 0,2-3-46 16,5-8-63-16,5-6-98 0,3-5-231 15</inkml:trace>
  <inkml:trace contextRef="#ctx0" brushRef="#br0" timeOffset="131768.07">10050 10140 552 0,'-3'-6'129'0,"-2"0"1"0,-2 0-63 16,0 1-54-16,-1 1-6 0,-2 0-1 15,-2 3-4-15,2 1 0 0,-2 3 1 16,0 0 5-16,-4 3 4 0,-4 4 1 16,-3 2 2-16,-3 3 2 0,-2 5 1 15,0 0-1-15,-1 5-1 0,6 3 0 0,4 5-1 16,3 4 1-16,6 5 0 0,4-1-2 15,0 2 0-15,1 0-2 0,2-3-3 16,2-2-1-16,4-1-2 0,0 0-1 16,3-4-2-16,2-1 0 0,0-3-2 15,8 1 0-15,5-3-1 0,8-5 1 16,2-6 0-16,3-5 1 0,7-7-2 0,5-4-1 16,-2-6-3-16,-2-3-3 0,-6-7-3 15,2-6-2-15,-3-4-4 16,-1 1 2-16,-2 0 0 0,-2-2 4 15,-6-1 2-15,-2 2 2 0,-5 4 3 0,-6 3 1 16,-11 0 1-16,-11 4-1 0,-5 4-1 16,-4 2 1-16,-5 3 0 0,-3 4 0 15,-3 1 1-15,-1 4 0 0,1 2 0 0,-4 0 2 16,1 1-1-16,5 2 1 0,2-2 1 16,3 0-1-16,7 0 0 0,7-2 0 15,5-1-1-15,5 0-1 0,-1-1 0 16,2-2 0-16,2 0 1 0,2-2 0 15,3-1-1-15,5-2 2 0,1-1 0 16,6-1-2-16,2-3 0 0,2-1-2 16,0 0-1-16,-2-1 0 0,-3 1 1 15,-3-1 0-15,-3 2 0 0,-4 2 2 16,-1 0 1-16,-3 4 0 0,-2 1 0 0,-1 1 0 16,-1 1-1-16,-1 2 1 0,0 2 1 15,-1 0 0-15,1 4 1 0,0-1 1 16,1 2 1-16,0 3 3 0,0-1 2 15,3 2 1-15,1 2 2 0,1-1 2 16,2 1 0-16,2 2 1 0,4 0 0 0,2 2-2 16,2 0-2-16,-1 1-2 15,2 2-1-15,-2-1-3 0,-1 1-1 0,-3-2-3 16,4-2-4-16,2-1-5 0,-2-4-9 16,-1-5-8-16,0-1-30 0,0-3-115 15,-3-3-129-15,-8-3-311 0</inkml:trace>
  <inkml:trace contextRef="#ctx0" brushRef="#br0" timeOffset="135191.97">10155 7621 451 0,'-8'-3'123'0,"-3"-1"5"0,-2-1-61 16,-1 0-8-16,2 5-13 0,-1-3-9 15,-1 0-9-15,2 1-9 0,2-1-4 16,1 5-4-16,1 0-4 0,-1 2-2 16,2 3-1-16,-2 4-1 0,0 7 1 15,-1 8 0-15,0 1 0 0,0 4 0 0,2 3 1 16,1 4-1-16,1 2 1 0,1-3 0 16,2-1-1-16,3 2 1 15,2-5 0-15,2 0-1 0,-2-3 1 0,6 0-1 16,5-1-2-16,4 1 1 0,3 1 0 15,3-1-1-15,3-1-1 0,2-3 0 16,-1 0 0-16,-1-4-2 0,-3-3 1 0,-1-8-1 16,3-1-1-16,0-7-1 15,2-5 0-15,1-5 0 0,8-4-2 0,1-9 1 16,-1-2 0-16,-2-5 0 0,0-2 2 16,0-4 0-16,2-1 2 0,-11-3 1 15,-1 1 0-15,-5-2 1 0,-5 2 0 16,-6-1-1-16,-5 1 1 0,-6 0 0 15,-3 3 1-15,-5 1 2 0,-2 5 1 16,-7-5 0-16,-2 1 2 0,-1 3 0 0,-10 2 1 16,0-3 1-16,0 0-2 0,1 3 1 15,1 5-1-15,2 3 1 0,1 2-2 16,9 5-3-16,3 3-1 0,3 5-2 16,2-2-1-16,3 6-1 0,2 1-2 15,1 1-2-15,-1 2-2 0,-1 0-3 16,0 2-2-16,-2 5-4 0,2-3-5 15,-2 1-7-15,2 1-22 0,-1-3-48 16,3 3-59-16,1-5-103 0,-1 1-231 0</inkml:trace>
  <inkml:trace contextRef="#ctx0" brushRef="#br0" timeOffset="135693.76">10472 8321 512 0,'-1'4'120'0,"-2"4"1"16,3 1-45-16,1 1-62 0,2 3-4 16,-1-2 1-16,3 7 5 0,3 0 2 15,3-3 3-15,0 5 2 0,2-2 0 16,2 3-1-16,1 3-2 0,0-4-4 0,-2 5-3 16,0 1-3-16,-3-4-2 0,-1 0-3 15,-2-1-2-15,-2-4-1 0,0 0-5 16,-1-5-5-16,-1-2-6 0,0-2-10 15,-2-1-30-15,-1-5-88 0,-1-3-10 16,-1-5-92-16,-1 3-179 0</inkml:trace>
  <inkml:trace contextRef="#ctx0" brushRef="#br0" timeOffset="136082.1">10445 8615 508 0,'-12'1'126'16,"1"0"5"-16,-3 1-73 0,4-1-18 16,-1 1-3-16,3-2-6 0,-1 1-8 15,7-2-6-15,2 2-4 0,6 1-2 0,0-2-2 16,5-4-2-16,4 0-1 0,1-1-1 16,3-3 1-16,1-3 1 0,-1-1-2 15,3-3-1-15,3 0 0 0,-2-1-1 16,4-1 0-16,0 1-1 0,1-2-2 15,1 4-1-15,-4 0-2 0,1-2-5 16,0 3-8-16,-6 4-21 0,0 0-58 0,-6 2-56 16,-3-1-105-16,-7 5-233 0</inkml:trace>
  <inkml:trace contextRef="#ctx0" brushRef="#br0" timeOffset="136425.24">10608 8772 505 0,'1'6'118'16,"0"4"4"-16,1 3-78 0,0-1-13 15,-1-1-1-15,2 3-3 0,-1 2-2 16,1-2-1-16,-1 2 0 0,-1 3-1 16,0 0-2-16,-1 2 0 0,-1 2-2 0,0-2-3 15,-3 3-2-15,-1-4-2 0,-1 2-3 16,1-4-1-16,-1-3-4 0,-1-1 0 16,2-2-2-16,0-1 0 0,1-6-1 15,2-1-5-15,1-1-7 0,0-3-10 16,2-2-19-16,1-3-61 0,1-2-58 0,-1-2-108 15,2-4-236-15</inkml:trace>
  <inkml:trace contextRef="#ctx0" brushRef="#br0" timeOffset="136774.97">10593 8779 513 0,'-4'-10'116'15,"2"4"4"-15,0 1-63 0,0 3-40 16,1-2 1-16,2 2 1 0,2-1 2 16,-1 2 2-16,4 2-1 0,2 2-2 15,0-2-1-15,1 0-1 0,3 0-1 16,2 4-2-16,-1-2-2 0,2 2-1 16,-1-1 1-16,2 4-2 0,0 2 0 0,4 2-1 15,-1 0-1-15,5 4-1 0,0-3-2 16,2 1-1-16,3-4-1 0,2 3-1 15,-4-2 0-15,1-2-1 0,-5-2-1 16,1 2 0-16,-5-1 0 0,-3 1-1 16,-4-2 0-16,-2 2-1 0,-1-2-1 15,-4 2 0-15,-2-4 1 0,0 2-1 16,-3-5 0-16,0 3-1 0,0-3-2 16,-1 0-4-16,-1-3-7 0,1 0-13 15,0-7-66-15,-1 1-64 0,0-4-113 0,0 2-258 16</inkml:trace>
  <inkml:trace contextRef="#ctx0" brushRef="#br0" timeOffset="139273.96">5076 13267 500 0,'-15'1'118'16,"6"2"4"-16,-5-1-79 0,3 3-9 16,0 0-2-16,-1 4-1 0,0-1-2 15,-2 2-3-15,-1 3-3 0,2 2-2 16,-2 4-2-16,2 1-3 0,2 4-2 16,0 1 0-16,2 4-1 0,4 0-1 0,3 0 0 15,-1 4-1-15,3-1 0 0,0 0-1 16,3 4 0-16,2-3-2 0,2 0 0 15,4 2 0-15,3-2-2 0,5 0 0 16,3-4 0-16,4-5-2 0,5-6-2 16,2 0 0-16,2-12 0 0,6-5 0 15,0-3-2-15,6-9-1 0,-1-8-2 0,0-3-2 16,-2-4-3-16,0-5-4 0,-6-3-3 16,-4 1-3-16,-7 3-1 0,-4-2 0 15,-6 1 2-15,-4-1 3 0,-8 2 2 16,-4-1 5-16,-6-1 4 0,-6-1 2 15,-5-1 2-15,-6-2 0 0,-1 3 1 16,-4 3 1-16,-4-1 1 0,0 3 0 16,0 2 0-16,-1 4 0 0,1 5 0 0,2 2-2 15,2 3-1-15,3 4-1 0,4 1-2 16,1 6-2-16,5 2-3 0,0 2-3 16,2 3-9-16,0 3-29 0,1 0-92 15,-2 4-8-15,2 3-95 0,4-2-187 16</inkml:trace>
  <inkml:trace contextRef="#ctx0" brushRef="#br0" timeOffset="139714.79">5380 13886 564 0,'-9'-4'132'16,"2"0"3"-16,0-1-83 0,0 3-23 15,4 1-10-15,0 1-5 0,5 1-3 16,2 3 0-16,3 3 2 0,2 4 3 16,1 5 1-16,2 4 2 0,3 4 2 15,0 3 0-15,1 4-2 0,0 3-4 0,1 3-4 16,1-3-2-16,-1 2-2 0,2-5-3 15,-3 0-1-15,-2-4-4 0,0-7-4 16,-2-2-6-16,-1-1-7 0,-2-3-11 16,-2-5-47-16,-3 1-87 0,-2-5-118 15,-3 4-277-15</inkml:trace>
  <inkml:trace contextRef="#ctx0" brushRef="#br0" timeOffset="140092.15">5328 14250 604 0,'-8'-3'120'0,"3"-1"0"16,1 0-115-16,3-4-4 0,1 4 2 16,1 0 4-16,2 1 5 0,2-2 4 15,1 2 1-15,4 0 1 0,2-1-1 16,1 0-1-16,3-1-3 0,5-3-3 16,2-2-2-16,4-3-2 0,1-3-2 0,3-4-1 15,1-3 0-15,0-4-2 0,1 0-1 16,-1-1-1-16,-2 1-5 0,0 4-4 15,-5 3-16-15,-3 7-28 0,-6 7-27 16,-5 6-41-16,-7 7-20 0,-11 5-76 16,-6 5-126-16</inkml:trace>
  <inkml:trace contextRef="#ctx0" brushRef="#br0" timeOffset="140411.53">5561 14398 582 0,'3'11'139'16,"-2"1"4"-16,1 3-75 0,2 3-33 15,-2 2-9-15,2 3-5 0,0-1-3 16,-3 4-4-16,1-3-4 0,0 0-2 0,-1-2-2 16,-1 0-2-16,1-1-2 0,0-2 0 15,1-5-1-15,-1-2-2 0,0-2-2 16,-1-3-2-16,0-3-3 0,0-3-9 16,-2-2-6-16,-2-3-21 0,1-2-34 15,0-2-52-15,-1-2-19 0,0-1-85 16,2-4-153-16</inkml:trace>
  <inkml:trace contextRef="#ctx0" brushRef="#br0" timeOffset="140622.78">5594 14436 570 0,'-1'-6'132'0,"1"-1"3"0,-1 3-91 15,2 0-14-15,1 1-4 0,1 2-3 16,2 0-2-16,1 2-2 0,4 2-2 15,2 0-2-15,3 3-1 0,2 1-3 16,2 1-2-16,3 1-3 0,4 1-2 0,0-2-1 16,2-1-2-16,1 1-3 0,-2-3-5 15,-1-2-6-15,-3 1-8 0,1-5-28 16,-5 2-66-16,-2-1-39 0,-3 0-100 16,-1-2-211-16</inkml:trace>
  <inkml:trace contextRef="#ctx0" brushRef="#br0" timeOffset="141436.26">9779 11569 565 0,'-15'-2'131'15,"4"3"4"-15,5-3-94 0,2 4-10 16,2-2-4-16,2 3-5 0,-2-1-4 16,2 3-1-16,0 1-1 0,0 4 0 0,-1 1 1 15,-1 4 1-15,-2 1-1 0,-1 8-1 16,-2 7-1-16,-2 3-2 0,1 5-3 15,0 8-1-15,2 0-1 0,4 5-1 16,4-6 0-16,4 0 1 0,5-7-1 16,2-6 0-16,9-6 0 0,5-4-2 15,4-6 0-15,0-3-2 0,3-6-1 16,3 0-3-16,5-3-2 0,-6-5-2 0,-2-4-2 16,-5-1-2-16,2-3-3 0,-7-6-3 15,-2-3 0-15,-6-5-1 0,-3-7 3 16,-3-8 0-16,-4-9 4 0,-2-1 2 15,-4-2 4-15,-2-8 1 0,-4 6 2 16,-6 4 0-16,-5 4 1 0,-6 5 0 16,-6 7 3-16,-3 0 0 0,-5 11 1 15,-8 0 1-15,-4 1 1 0,2 8 1 16,2 5-2-16,1 4-1 0,1 5-1 0,4 2-3 16,8 3-1-16,8 0-3 0,3 1-7 15,6-3-4-15,5 1-5 0,6-2-6 16,5 4-13-16,4 2-25 0,2-2-35 15,6 6-53-15,3-1-96 0,3 2-207 16</inkml:trace>
  <inkml:trace contextRef="#ctx0" brushRef="#br0" timeOffset="141934.78">10103 12285 567 0,'-1'-3'131'0,"-2"5"2"0,0-4-76 15,2 2-40-15,1-1-3 0,0 5 0 16,3-4 1-16,1 6 2 0,2-6 1 0,1 11 3 16,2 1 5-16,0 5 1 0,-1 3 1 15,2 4-2-15,0 8-2 0,0 5-4 16,1-6-2-16,0-1-5 0,1-2-2 16,3-2-4-16,-1-3-6 0,2-7-5 15,0-5-8-15,0 0-9 0,-3-4-9 0,0-3-18 16,-5-1-73-16,0 1-50 0,-6-3-110 15,1 2-236-15</inkml:trace>
  <inkml:trace contextRef="#ctx0" brushRef="#br0" timeOffset="142334.84">9977 12598 489 0,'-9'5'126'16,"2"-1"3"-16,1 0 2 0,1-2-115 15,3-1-4-15,2-1 2 0,1-2 2 16,2 1 2-16,2-2 0 0,3-3 0 16,2-3 1-16,2 5 0 0,2-1-2 0,1-3-3 15,1-4-3-15,1 3-3 0,-1-2-2 16,1-2-4-16,-1-4-6 0,0-3-5 15,0 2-7-15,0-2-6 0,0-2-10 16,0 4-17-16,0 3-26 0,-3 2-35 16,0 3-35-16,-4 4-83 0,-1 3-165 15</inkml:trace>
  <inkml:trace contextRef="#ctx0" brushRef="#br0" timeOffset="142717.25">10150 12821 537 0,'2'1'130'0,"1"1"3"16,-1 0-84-16,2-1-10 0,-1 2-3 0,1 3-8 16,1 0-3-16,-1 0-4 0,1 4-3 15,-1 1-1-15,0 5-3 0,0 0-1 16,-1 3-3-16,0 1-2 0,-2 6-2 16,0-2-1-16,-1 2-1 0,0-3-1 15,-1 1-1-15,1-8-1 0,0-4-1 16,0-2 0-16,1-6-2 0,-1-1-3 15,2-6-3-15,-1-3-4 0,1 0-5 0,0-1-5 16,-1-8-11-16,1-1-18 0,-1-2-22 16,1 1-29-16,-1 1-44 0,-1-1-84 15,0 1-168-15</inkml:trace>
  <inkml:trace contextRef="#ctx0" brushRef="#br0" timeOffset="143235.62">10140 12467 427 0,'-3'1'113'0,"1"-3"8"16,0 4-45-16,0-8-30 0,2-2-4 16,0 3-5-16,2-1-4 0,0 1-5 15,2-1-4-15,-1-3-3 0,2 5-2 16,0 0-3-16,1-3-3 0,2 3-2 16,-1 0-3-16,2 1-3 0,0-1-1 15,1-1-1-15,4-5-2 0,3 0-2 0,0-3-2 16,3-1-2-16,-2 1-2 0,-1-6-1 15,0 0-1-15,-3 6-1 0,-7 1 1 16,-1 5-1-16,-2 1-5 0,-3-2-4 16,-1 8-6-16,-1 5-6 0,-2-1-10 15,0 3-25-15,-1 1-62 0,0 0-1 16,1 2-71-16,-1 2-132 0</inkml:trace>
  <inkml:trace contextRef="#ctx0" brushRef="#br0" timeOffset="143663.71">10277 12699 404 0,'0'-3'107'15,"-1"5"10"-15,-2 0-43 0,2 3-14 16,1 6-6-16,-3 2-11 0,0 6-3 15,-1 0-1-15,0 6-8 0,-3 2-6 16,1 3-3-16,1 1-3 0,0 1-4 16,1 1-2-16,1 0-2 0,1-2-2 0,2-4-1 15,0-4-3-15,-2-6-1 0,2-2 0 16,0-5-2-16,0-3-1 0,0 0-6 16,-1-3-6-16,1-3-8 0,-1-1-12 15,1-1-27-15,0-3-40 0,0-1-60 16,0-3-98-16,1-1-215 0</inkml:trace>
  <inkml:trace contextRef="#ctx0" brushRef="#br0" timeOffset="144115.16">10224 12702 516 0,'-1'2'134'15,"0"-4"4"-15,1 2-40 0,-1 0-59 16,1 0-12-16,0-1-7 0,1 1-5 16,3-1-1-16,2 2-2 0,4-3 0 15,3 1 1-15,2 1 1 0,-1 1 1 16,4 1 0-16,-2 2 0 0,-1 1-1 15,5 5 0-15,-2-1 0 0,2 6-1 0,0 0 0 16,2-2-2-16,3-3-2 0,2 4-1 16,-6-2-2-16,1-1-1 0,3-6-2 15,-2 0-1-15,-1-2-1 0,-1 6 1 16,-2-3-1-16,1-1 1 0,-3 0-1 16,-2 1 1-16,0-1 0 0,-1 3 2 15,-4-1-1-15,-3-3 1 0,1 1 0 0,-5 0 2 16,1 0-1-16,-3-1 1 0,-1 1 0 15,0-2-2-15,0 1 0 0,-1-2-1 16,0-2-3-16,0 0-5 0,-1 0-7 16,1-1-7-16,1 1-7 0,0-3-6 15,0 0-8-15,0 2-13 0,0-2-70 16,1 3-46-16,-2-1-107 0,0 4-238 16</inkml:trace>
  <inkml:trace contextRef="#ctx0" brushRef="#br0" timeOffset="147896.65">15892 11392 541 0,'-30'-9'110'15,"-5"1"-1"-15,0 3-104 0,-1 4-3 16,9 4 0-16,0 1-1 0,2-2 0 16,-1-2 0-16,-1 0 1 0,1-1-1 15,2 1 0-15,-2-1 2 0,3 0 1 16,-2 2 2-16,2-1 2 0,0 2 1 15,-3 2 1-15,-1 2 1 0,0 1-1 16,-2 2-1-16,-1 3-3 0,1 5 0 16,-1 2 0-16,3 0-1 0,1 2 0 0,-1 1-1 15,1 0 0-15,0-1 0 0,3-1-1 16,0-2 0-16,2 0-1 0,0 0 0 16,3 0 0-16,-2 2 1 0,2 2-1 15,-3 1 0-15,-1 0 1 0,-4 4 1 16,-2 4 0-16,-2 2 1 0,2 5 0 15,-4 0 0-15,-1 3 0 0,-1 2-1 16,2-2 0-16,-2-2-1 0,0-2-1 0,2-5 0 16,0-1-1-16,0 0 0 0,5-4 0 15,1 5 0-15,4-2 0 0,3 3 0 16,0 4 0-16,3 0-1 0,4 2 1 16,0 2 0-16,0-2 0 0,-2 1 0 15,2-1 0-15,0 1 1 0,-2-2-2 16,1-3 1-16,0-1-1 0,0 2 1 15,2-2-1-15,1-1-1 0,2 0 1 0,2-1 0 16,2 0 0-16,1 0-1 0,2-1 2 16,0-2 0-16,1-1 1 0,-3 2 0 15,0 0 2-15,-3 2-1 0,0 1 1 16,-4-1 0-16,0 0-1 0,0 3 0 16,3 0-1-16,-1-1-1 0,5-2 0 15,0-2 0-15,5 1-2 0,2-2 1 0,3-4-1 16,1-3 0-16,2-2 1 15,2-2 1-15,2-2 0 0,-1 1 1 0,-1-1 0 16,1 1 1-16,-2-1 0 0,0 0 0 16,-3 1-1-16,0 3 0 0,-1-2 0 15,2-1-1-15,-1 2 0 0,1-4-2 16,2 3 0-16,1-4-1 0,3 1-1 16,-1 0 0-16,1-2 0 0,2 1 1 15,3-3 1-15,-1 0 0 0,-1-2 2 0,0-2 1 16,2-2 0-16,0-1 0 0,-1 3 0 15,-2-1 0-15,0 0 0 16,0 1-1-16,-1-1-1 0,0 0 0 0,0 1-1 16,1-5-1-16,0-1 0 0,4-3 1 15,1-4 0-15,4-4 2 0,2-4 1 16,4-2 3-16,5-3 0 0,1-3 0 16,0 1 1-16,2 0 0 0,0-1-1 0,-3 0 0 15,1 0-1-15,-5 2 0 0,-2 3-1 16,-1-4 0-16,-1 2-1 0,-1-3-1 15,0-2 1-15,3 0-1 0,-1-7 0 16,6-3 1-16,2-3-1 0,2-3 0 16,3 2 0-16,1-1 0 0,-1-2 0 15,-3 6 1-15,0-1-1 0,-7 2 0 16,-4 6 1-16,-4-2 0 0,-6 2 0 16,-3 2 2-16,-5 1 1 0,-2-2 0 0,-3-3 1 15,-3-1 0-15,1-4-1 0,1-3-1 16,4-3-1-16,2-5-1 0,5 0 0 15,2-2-2-15,3 4 1 0,0 0-1 16,-1-1 0-16,-1-1 0 0,-5 6 0 16,-5 1 0-16,-5-2-1 0,-4-1 1 15,-6 2 0-15,-4 1-1 0,-7 2 2 16,-4 3 0-16,-2 0 1 0,-2 2 0 0,-2 0 1 16,1 0-1-16,1-6 1 0,1-2 0 15,5-6-1-15,3 0 0 0,2 0-1 16,3 0 1-16,4 1-1 0,2 5 1 15,1 5-1-15,1 5 0 0,-2 6-1 16,0 2 0-16,-1 1-1 0,-3 5 0 16,-1 3 0-16,-1-1 0 0,-2 1 0 15,-2-1 1-15,-1 1 0 0,-1-2 0 0,0-1-1 16,-1-1-2-16,-2-1-5 0,2 0-7 16,-1-1-10-16,0-1-22 0,0 2-117 15,2 1-127-15,4-2-305 0</inkml:trace>
  <inkml:trace contextRef="#ctx0" brushRef="#br0" timeOffset="149312.47">18268 11482 518 0,'-4'-18'112'16,"-3"0"0"-16,1 5-92 0,0 1-10 0,3 2-2 15,-1 2-1-15,1-2-2 0,1-1-1 16,-2-1 1-16,-1-2 2 0,-3 1 3 16,-2 1 4-16,-2-2 2 0,-4 3 2 15,-5 2 0-15,-2 2 0 0,-4 3-2 16,-3 3-4-16,-1 2-4 0,-1 1-2 16,0 3-2-16,1 3-1 0,1 3-2 15,1 3 1-15,5 0-1 0,2 2-1 0,2 4 1 16,3-1 0-16,5 4 0 0,2-1 1 15,3 0 0-15,1 3-1 0,2 1 1 16,2 2 1-16,-1 2-1 0,2-1 1 16,0 4-1-16,-1 3 0 0,1-3 0 15,0 8 1-15,0 3-1 0,-1 5-1 16,1 5 1-16,1-1-1 0,0 1 0 0,3 2 0 16,0-4-1-16,4-2 1 0,2-5-1 15,4 2 1-15,1-1 0 0,6 2 1 16,1 2 0-16,2 1 1 0,3 2 0 15,1 3 1-15,1-4 1 0,1 2 0 16,1-1-1-16,0-1-1 0,2 5 0 16,0-2 0-16,-4 1-1 0,-1-3-2 15,-1 0 0-15,-4-6 0 0,-5-1-1 16,-1-5 1-16,0-4-1 0,2-4 1 0,13 1 0 16,14 0 1-16,5-1 0 0,40 1 1 15,8 1 0-15,8 0 0 0,2-2 1 16,-7-3-1-16,-13-1 0 0,-5-4 0 15,-38-1 0-15,-10-5-1 0,-12 0-1 16,-7-3 1-16,-5-3-1 0,-5-1 0 16,-2 0 1-16,-1 0-1 0,1-3 0 15,2 4 1-15,2-1-1 0,4 1 1 0,6 1-1 16,8 2 1-16,8 0-1 0,8 0 1 16,2-2-1-16,1 0 0 0,30 0-1 15,-4 0 0-15,-2-3 0 0,-7-3-1 16,2-1 0-16,2-5 0 0,2-3 1 15,-28-4 0-15,-1-6 1 0,0-1 1 16,-3-3 0-16,-7-2 0 0,-7 0 0 16,-6-2 0-16,-4 1-1 0,-4 0 2 0,-4 0-1 15,0 2 0-15,-3-2 2 0,1 0 0 16,-1-1 1-16,0 0-1 0,0-3 0 16,1-6-1-16,-2-6 0 0,-3-5-1 15,2-5 0-15,-2-4 0 0,0-3 0 16,1-3 0-16,1 1-1 0,2 4 1 15,2 5 0-15,-2 3 2 0,0 1-1 16,1 4 0-16,-2 0 1 0,-4 2-1 16,-1-3 0-16,-1 2-1 0,-4-2-1 0,-2 0 1 15,-4-1 0-15,-6 0 1 0,-8-1 1 16,-7 0 0-16,-5-5 1 0,0-8 0 16,-35-3-1-16,-3-4 0 0,3-2 1 15,-2 0 2-15,4 1 1 0,1 5 2 16,-3 4 2-16,36 9 0 0,4 2 1 15,3 2-2-15,8 3-2 0,5-1-3 16,5 4-1-16,4-1-3 0,3 0 0 0,1 2 0 16,-2 1-1-16,-10-2 0 0,-10 4 0 15,-17-1 1-15,-3 1-1 0,-40-3 0 16,-8-1 1-16,-11-1-1 0,3-4 1 16,8-3-1-16,11-3 0 0,4 1 1 15,37 2-1-15,12 2-2 0,13 7-2 16,6 4-5-16,6 9-7 0,-1 4-10 15,0 6-14-15,-8 3-119 0,-18 5-13 0,-12 0-109 16,-8 2-224-16</inkml:trace>
  <inkml:trace contextRef="#ctx0" brushRef="#br0" timeOffset="168287.81">12146 6559 327 0,'-7'-3'41'0,"3"0"-6"0,4 2-60 16,4 2-4-16,5 2 0 0,3 0 0 15,5-1 7-15,10-1 31 0,7-1 12 0,12 0 5 16,11-1 3-16,6 1 2 0,4-2 0 15,2 0-4-15,3-2-5 0,3 3-7 16,2-3-5-16,-1 1-5 0,-4-2-1 16,-2-4-1-16,1 2 0 0,3-3 2 15,9-1 2-15,48-1 2 0,7 0 1 16,5-3 3-16,-1 1 2 0,-2 2 2 16,-3 0-1-16,2 1-1 0,-47-1-1 15,-12-1-1-15,4 5-3 0,11 0-1 0,13 4-2 16,0 0-2-16,-10-1-1 15,-8 1-1-15,0 3 0 0,-4-1 2 0,-8-1 1 16,-3 1 3-16,-8-1 1 0,-2 1 2 16,-4-1 0-16,-2 1 0 0,-5 0-1 15,-6 0-2-15,-8 0-2 0,-6-1-2 0,-4 2-2 16,-4 1 0-16,-7 0-1 0,-3 1-1 16,-5-1-5-16,-3 0-4 0,-6 0-7 15,-6-1-19-15,-6 0-29 0,-4-1-41 16,-8-2-8-16,-9 0-61 0,-9-1-101 15</inkml:trace>
  <inkml:trace contextRef="#ctx0" brushRef="#br0" timeOffset="169464.71">13673 6415 343 0,'-134'-4'78'0,"12"2"-2"15,15-2-35-15,8 2-46 0,62 0-2 16,15 2-2-16,6 0-1 0,4-1 1 16,1 1 3-16,-1 0 8 0,1 0 9 0,1 0 9 15,1-1 7-15,3 1 1 0,2 0-7 16,3 0 0-16,2 0-4 0,3 1-5 16,3 0-1-16,3 1-1 0,4-4 3 15,-1 0 8-15,4-2 4 0,3-2 0 16,9-5-1-16,15-4-3 0,59 1-4 15,15-1-2-15,14 0-1 0,5-1-1 16,1 2-3-16,-4 3-1 0,2 1-2 0,-43 1-2 16,-2 2 0-16,-8 1-2 0,4 1 0 15,14-2-1-15,10 1-1 0,-8 2 0 16,-10-1 0-16,-2-4 1 0,-2-3-1 16,-2 1 0-16,-6 4 1 0,-9-2 0 15,-4-2 0-15,-5 1 0 0,-5 2 0 16,-5 3 1-16,-11 1-1 0,-10-1 0 15,-11 3-1-15,-6-1 2 0,-7 1-1 0,-9-1 1 16,-9 0-1-16,-8 0 0 0,-10 2-2 16,-14-1-1-16,-13 0-2 0,-10 5-1 15,-7-1 0-15,-10 1-1 0,-11 0 1 16,-10 2 1-16,-1 4 0 0,2-3 2 16,-6-2 1-16,-4 1 0 0,-1 3 0 15,10 4 1-15,16-3 0 0,7 0 1 16,6 3 0-16,4 1 1 0,4 3 0 15,8-1 0-15,-53-4 0 0,-9 2-1 0,-2 1-1 16,4-2 1-16,5 0-2 0,12-2 1 16,5-1 0-16,64-2 0 0,12 1 0 15,7-4 1-15,7 0 1 0,2-1-2 16,4-2 0-16,0 0 1 0,2-1 0 16,2 0-1-16,3 0 0 0,8-1 0 15,13 0 2-15,13-2-1 0,58-1 1 0,16 0-1 16,14-3 0-16,3-1 0 0,-1-1 0 15,-9 2-1-15,6-3 1 0,-39 2-1 16,-2 0 0-16,-3 1 0 0,5 1-1 16,15 0 1-16,16-1-1 0,-5 5 0 15,-9 0 0-15,-3-3 0 0,4 2 0 16,2 2 1-16,-8 1-1 0,-12 1 0 16,-8-1 1-16,-3 1 0 0,-8 1-1 15,-7-1 0-15,-13-1 1 0,-8 0-1 0,-9-3 1 16,-8 1-1-16,-6 1 1 0,-9 0 2 15,-10 1 0-15,-13-2-1 0,-7 4 1 16,-10 0 0-16,-7 0 0 0,-13 1-2 16,-12 1-2-16,-16 0-1 0,-6 3 0 15,-10-1 0-15,-13 2-1 0,-14 2 0 16,-4 2 0-16,1 3 1 0,4 1 1 0,-6 0 1 16,1-1-1-16,14-1 1 15,16 0 1-15,16-1-1 0,6-2 1 0,10-3-1 16,8 0 1-16,4-2-1 0,5 0 1 15,2 1-1-15,-51-3 0 0,5 0 0 16,6 0 1-16,10-1-1 0,8 0-2 16,8-2-1-16,3 0-1 0,56 2 0 15,55-2 1-15,7 3-1 0,9-2 1 16,15-1 1-16,7-1 2 0,7-2 1 0,2-4 0 16,-49-3 0-16,11-2 0 0,13-1 0 15,3-2 1-15,0-3-1 0,8 4 1 16,18-2-1-16,14 2 0 0,-3-1-1 15,-12 2 1-15,-5 3-1 0,-1 2 1 16,-6-2-1-16,-8 6 1 0,-16-1-1 16,-6 2 0-16,-9-1 1 0,-8 2-1 15,-7 0 0-15,-11 0 0 0,-11 1 1 0,-7-2 1 16,-4 2 0-16,-7-2 0 0,-8-1 0 16,-6 1 1-16,-9 0-1 0,-10-2 0 15,-14 0-1-15,-10 2 0 0,-6 2-1 16,-12 2 1-16,-13 4 0 0,-16 0-1 15,-3 4 1-15,2 4-1 0,-8 0 1 16,-11 0 0-16,3-1-1 0,7 2-4 16,17 1-18-16,4-3-120 0,-13-3-120 15,-55-7-308-15</inkml:trace>
  <inkml:trace contextRef="#ctx0" brushRef="#br0" timeOffset="188663.81">14405 13865 407 0,'-8'-3'97'0,"1"0"-1"16,5-1-44-16,3 5-37 0,4 2-7 16,2-2-6-16,7-1-1 0,3-5 0 15,5-2 4-15,5-2 1 0,5-4 1 16,7-1 0-16,8-2 0 0,7-6 0 0,7 4 0 15,10 1-2-15,7-2-1 0,6 1 0 16,5-5 0-16,4-1-1 0,3 6 0 16,3-4 0-16,-5-5 0 0,-2-1 1 15,4-4-1-15,-5 3-2 0,0-1 1 16,-6-2-1-16,-7 3 1 0,-2 3-1 16,-5 5-1-16,-10 4 1 0,-4 1-4 15,-11 5-8-15,-7 5-17 0,-6 1-30 0,-8 3-35 16,-10 2-17-16,-12 0-66 0,-8 4-114 15</inkml:trace>
  <inkml:trace contextRef="#ctx0" brushRef="#br0" timeOffset="190303.37">14831 13726 268 0,'-62'15'56'0,"4"-1"0"0,6 0-50 15,8 4-2-15,4-3-3 0,5 0 0 16,3-1 0-16,5-1 2 0,3 1 6 16,5-5 3-16,3-1 2 0,3-3 0 15,5-2 0-15,6 0 3 0,2 0 0 0,4 1-1 16,9 0 2-16,4-2 3 0,8-2 4 16,4-3 4-16,8-5 0 0,9-5 0 15,11-4-3-15,8-3-4 0,12-3-2 16,10-2-3-16,8-1-4 0,11 1-2 15,6 1-3-15,6 1-1 0,0 1-2 16,-3-1-1-16,-1 1-1 0,-2 1 0 16,-4 1 0-16,-9-2 0 0,-8 2-1 15,-8-1 0-15,-5 1-1 0,-11 4 0 0,-10 1-1 16,-6 4 1-16,-7 3-1 0,-10 1 1 16,-7 3-1-16,-9 3 0 0,-7-2-1 15,-4 3 2-15,-11 0 0 0,-8 3-1 16,-7 0-3-16,-9 1-3 0,-7 5-3 15,-12 3-1-15,-7 3-3 0,-10 2 0 16,-8 2 0-16,-7 1 3 0,-7 2 4 16,-2-1 3-16,-9-2 3 0,-2 1 0 0,-4-2-1 15,0 3 1-15,4 1-1 0,-1-1 1 16,0-1 0-16,6-3 0 0,3 0 0 16,8 0 1-16,4-3 1 0,6-1 0 15,7 2 1-15,8-1-1 0,7 1 1 16,8-1 0-16,8-3 0 0,10-3 2 15,5-2 0-15,7-2-1 0,7-4 1 16,8-1-1-16,9-4 1 0,9-4-1 0,7-2-2 16,12-2-2-16,13-4 4 15,12-4 0-15,14-2 1 0,8 0 0 0,10 1 2 16,8-1 0-16,6 1-1 0,4 2-1 16,-1 1 0-16,-2-2-2 0,1 0 0 15,-1 0 0-15,-3-1-1 0,-5 0 0 16,-6-2 0-16,-2-2 0 0,-7 5-1 15,-4 2 0-15,-8 0 0 0,-9 6-1 16,-7-1 1-16,-10 5-1 0,-11 2 1 0,-9 1 2 16,-12 3-1-16,-13 0 0 0,-11 1 1 15,-12 3-1-15,-13 1 1 0,-13 2-1 16,-12 2-1-16,-13 5 0 0,-9 6 0 16,-13 4-1-16,-8 2 0 0,-7 6-1 15,-4 1-2-15,-5 1-2 0,-9-2 0 16,0 1-1-16,1-5 1 0,0 0 1 15,1-2 1-15,-1-1 2 0,6-1 0 16,10 0 1-16,5 0 1 0,6 1-1 0,1-3 1 16,10 0 0-16,9-2-1 0,6-4 1 15,9 1 1-15,9-6 0 0,12-3 1 16,14 0 0-16,10-4 0 0,11-2 0 16,13-4 0-16,12-5-1 0,15-4 0 15,12-2-2-15,13-5 0 0,10-1 1 16,12-6 0-16,10 0 0 0,9 2 0 0,0 3 2 15,3-1 0-15,3 1 0 0,4-3 0 16,1 9-1-16,-2 0 1 0,-7-3-1 16,-6 1 0-16,-2-1 0 0,-5 3 0 15,-6 1-1-15,-6-2 0 0,-11 2 1 16,-5 5-2-16,-9 0 1 0,-11 5-1 16,-10 0 1-16,-12 2-2 0,-7 2 0 15,-11 2 1-15,-7-2 0 0,-10 4 0 0,-8 0 1 16,-10 2-2-16,-12 3 2 0,-10 4 0 15,-9 6 0-15,-11 5 0 0,-8 0-1 16,-9 3 0-16,-6 2 0 0,-1 1 0 16,-4-1 0-16,-4-5 0 0,0-1-1 15,1 2 1-15,7 1 0 0,8-6 0 16,7-4 0-16,8 1 1 0,13-3-1 16,12-1 0-16,11-6 0 0,7-2 1 15,10 0-1-15,8 0-5 0,8-2 1 0,7-1-1 16,7-1 1-16,7 1-1 0,11-5 0 15,5 1 2-15,13-6 3 0,12-4 0 16,14-2 1-16,13-3-1 0,9-4-1 16,10 0 2-16,8-7-1 0,5 5 1 15,0 1-1-15,-5-3 1 0,-3 1 0 16,-4-3 1-16,-7 6-1 0,-8 4 0 0,-11 0-1 16,-11 4 1-16,-8 6-1 0,-10 1 0 15,-12 7 0-15,-8-1-2 0,-11 0-4 16,-7 2 1-16,-8 2 1 0,-6-2 0 15,-8 2 0-15,-8 2 1 0,-9 1 2 16,-8 1 3-16,-11 5-1 0,-7 3 0 16,-9 6 0-16,-10 2 0 0,-7 3-1 15,-10-1 0-15,-3 3 0 0,-2 0-1 0,-3-5 1 16,-6-1 0-16,5 0 0 0,1 0-1 16,10-2 1-16,8-3 1 0,6-1 0 15,12-2-1-15,13-2 1 0,11-3-1 16,11-5 1-16,8-1 0 0,8 1-3 15,8-4 1-15,6 0 0 0,6 0 1 16,6 1-1-16,5 0 0 0,5-3 0 16,9-4 2-16,5-2 0 0,7-2-1 0,7 0-1 15,7-2 1-15,5-1-1 0,1 1 0 16,1 0 0-16,3 4 1 0,-2-2 1 16,-1-3-1-16,-5 3 1 0,-4-1 0 15,-4 0 0-15,-7 2 0 0,-8 4 0 16,-9 2 0-16,-9 2 0 0,-5-1 0 15,-7 3 3-15,-3 1 1 0,-5 1 1 16,-7-1 0-16,0 0 0 0,-8 1 1 0,-4 2-1 16,-5 0-2-16,-7 1-2 0,-4 1-1 15,-2 1 0-15,-1 2 0 0,2-3-1 16,3 0 1-16,3 0 0 0,7 0-1 16,4-3 1-16,7-2 1 0,2-1 0 15,3 0 0-15,5 0-3 0,1 0-3 16,2 1-4-16,4-1-21 0,0 3-84 15,3-3-19-15,7 0-89 0,2-4-187 16</inkml:trace>
</inkml:ink>
</file>

<file path=ppt/ink/ink1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7:31.835"/>
    </inkml:context>
    <inkml:brush xml:id="br0">
      <inkml:brushProperty name="width" value="0.05292" units="cm"/>
      <inkml:brushProperty name="height" value="0.05292" units="cm"/>
      <inkml:brushProperty name="color" value="#FF0000"/>
    </inkml:brush>
  </inkml:definitions>
  <inkml:trace contextRef="#ctx0" brushRef="#br0">11051 5673 319 0,'-14'-5'72'0,"-1"0"0"16,4 0-50-16,2 4-8 0,2-1-7 15,3 2-4-15,1 0-2 0,3 0-1 0,0 0 1 16,0 2 0-16,2-2 2 0,0 1 4 16,2-1 5-16,0 1 4 0,2 0 4 15,3 1 3-15,-1 0 2 0,3 0-1 16,0 0 1-16,3-1-3 0,2 0-1 16,1-1-3-16,1-4-2 0,4 1-1 0,5-2-2 15,7-1-1-15,9 1 0 0,9-1-1 16,2 1-1-16,3 2-2 0,2 3 0 15,-2 0-2-15,0-1-1 0,-7 0-1 16,0 0-1-16,7 0 0 0,3-1-1 16,1 0 0-16,1-1-1 0,1 3 0 15,-2-1 0-15,-2-1 0 0,-2-3 1 16,0 1 0-16,5-1 1 0,3 0 1 16,3 2 0-16,-2-1 2 0,-3 3 0 0,-5 2 1 15,-3-1-1-15,-5 0 0 0,-1 4-1 16,0-3-1-16,3 1 0 0,0 1-1 15,2 0-1-15,-5 2 0 0,-5-2 0 16,-6-2 0-16,-7-1 0 0,-2-1-1 16,0-2 1-16,1 0 0 0,9 0-1 15,6 2 0-15,55-1 1 0,5 0-1 16,8 0 0-16,-2-2 0 0,1-1 1 0,-9 0-1 16,-5-1 1-16,-55 4-1 0,-7 2 1 15,-9 1-1-15,-2 2 1 0,-3-1-1 16,2 2 1-16,6-2-1 0,9 2-1 15,8-1 1-15,5 0 0 0,2 1 0 16,-1-2-1-16,-2 2 1 0,3-3 0 16,-2-2 0-16,1-1 0 0,4 1-1 15,7 0 1-15,0 1 0 0,1 1 0 0,-1 0 0 16,-5 3 0-16,-4-1-1 16,-6-2 2-16,-5 0-1 0,1 0 0 0,3 0 0 15,5 2 1-15,0 1-1 0,0 1 0 16,3-1-1-16,-1 0 1 0,1-1 0 15,-1-3-1-15,1 1 1 0,7-2 0 16,1 2 0-16,1-1-1 0,-2 1 1 0,2 1-1 16,-6 0 1-16,-1-1-1 0,-7-1 0 15,-1 0 0-15,0 0 1 0,1 1-1 16,-4 2 0-16,-2 1 0 0,-1 3 0 16,-5-1 0-16,-1 0 0 0,-3-1 0 15,0-4 0-15,1-2 0 0,8-2 0 16,7 0 0-16,5-2 1 0,4 1-1 15,4 0 1-15,1 3-1 0,-3 0 1 16,-2-2-1-16,-2 1 0 0,-3 0 0 16,0-1 0-16,1-1 1 0,2 2-1 15,-4 2 0-15,-2 1 0 0,-1 2 0 0,-7-2 0 16,-4-1 0-16,-5-1 1 0,0-1-1 16,3 1 0-16,2 0 0 0,6 0 0 15,4 1 1-15,5 2-1 0,1 2 0 16,-4-3 0-16,-7 0 1 0,-4-2-2 15,-5 0 1-15,1 0 0 0,8-1 0 0,8 1 0 16,0 4 0-16,39 0 0 0,7 0 1 16,5-1-1-16,-1-1 0 0,-11 1 0 15,-8-4 0-15,2 0 1 0,-41 1-1 16,-7 1 0-16,-12 2-1 0,-8 1 1 16,-4-3 0-16,-4 0 0 0,-3-3 0 15,3 1 0-15,6-2 0 0,11-1 0 16,12 3 0-16,9 1 0 0,4 1 0 15,35 2 0-15,5-2 0 0,6 0 0 0,-1-2 1 16,-5-1-1-16,-6-2 0 0,-2 0 0 16,-34 0 0-16,-7 3 1 0,-12-1-1 15,-10 2 0-15,-5 1 1 0,-2-1-1 16,2 0 0-16,4-2 0 0,5 0 0 16,7 0 0-16,6 1 0 0,5 1 0 15,5-1 0-15,1 2 1 0,-4 3-1 0,-3-2 0 16,-3 1 0-16,-5-2 0 15,1 0 1-15,-7 0-1 0,-2-2 0 0,-2 1 0 16,-1-2 0-16,-1 1 1 16,2-1-1-16,-1 2 0 0,-1-1 1 0,1 2 0 15,3 0-1-15,2 0 2 0,0 0-1 16,1 0 0-16,-1 1 2 0,1 0-1 16,-2-1 0-16,0 0 0 0,-2 0 0 15,-3 0 1-15,-3 0-1 0,-3 1-1 16,-2 1 1-16,-3-2-1 0,-3 0 1 0,-2 0-1 15,-1 1 1-15,-2-1 0 16,-2 0 0-16,0 0 1 0,0 0-1 0,-1 0 1 16,0 0-1-16,0 0 0 0,2 1 0 15,-2-1 0-15,0 0-1 0,0-1 1 16,-2 2 0-16,2-2-1 0,0 1 1 0,0 0 1 16,0 0-1-16,0 0 1 0,0 0-1 15,0 0 1-15,0 0 2 0,0 0 0 16,0 0 2-16,-1 0 0 0,1 0 1 15,0 0 0-15,0 0-1 0,0 0-1 16,0 0-1-16,1 0-2 0,-2 0-1 16,1 0 0-16,1 0-1 0,-1 0-1 15,0 0 1-15,-1 0-1 0,1-1 0 16,0 1 0-16,0 1 0 0,0-2 0 16,0 1-1-16,-1 1 1 0,1-1 0 15,1 0-1-15,-2 0 1 0,1 0 0 0,0 0-1 16,0 0 0-16,0 0 1 0,0 0 1 15,-1 0 0-15,1 0 0 0,0 0 0 16,0 0 1-16,1 1 0 0,-2-1-1 16,2 0 1-16,-1 0-1 0,0 1-1 15,0-1 0-15,0 0 0 0,0 0 0 0,0 0-1 16,-1 0 1-16,1 0-1 0,1 0 1 16,-1 0-1-16,0 0 0 0,0 0 1 15,-1-1-1-15,2 1 1 0,-1 0-1 16,0 0 1-16,-1 0 0 0,1 0 1 15,0 0-1-15,1 0 1 0,-2 0-1 16,1 0 1-16,-2 1-1 0,4-2 1 16,-2 2-1-16,0-1 0 0,-2 0 1 15,2 0-1-15,2 2 0 0,-2-4 1 0,-2 2-1 16,4 0 1-16,-4 0 0 0,2 0 0 16,2 0-1-16,-2-1 2 0,0 1-1 15,0 0 0-15,0 0 1 0,0 0-1 16,0 0 0-16,0 0-1 0,0 0 0 15,0-1 0-15,0 1-2 0,0 0-4 16,0 0-4-16,1 0-5 0,0 1-5 16,0-1-8-16,2 1-21 0,-1 2-115 15,2-4-120-15,-2 2-299 0</inkml:trace>
  <inkml:trace contextRef="#ctx0" brushRef="#br0" timeOffset="1732.66">23336 5711 284 0,'-12'0'59'15,"2"1"0"-15,5-1-53 0,1 0-2 16,4-3 0-16,0 1 0 0,-1-2 4 15,1-2 5-15,0 1 6 0,-1-1 4 16,0 1 2-16,-1 0 4 0,1 0 3 16,1 3 1-16,-1-1-1 0,0 1-2 15,1 0-2-15,0 2 0 0,0-2-2 16,0 2-5-16,-1 0-5 0,2-2-4 0,0-1-2 16,0 1-3-16,0-2-3 0,1-2-1 15,1 0 1-15,0 0 2 0,-1 0-1 16,4 0 1-16,2 2-1 0,4 0 0 15,5 2 0-15,5 1 0 0,10 1 1 16,6 0 1-16,47 2-1 0,0-1 0 16,7-2 1-16,5 0 0 0,2 0 0 0,-3-3-1 15,-1-1 0-15,-47 0-1 0,-4 2 0 16,-7 0-1-16,-5 1-1 0,1-1 1 16,4 0-1-16,5 3 0 0,9-2 1 15,7 1 0-15,7-1 0 0,0 2 0 16,0 0-1-16,-4 1 1 0,-2-2-1 15,-1-1-1-15,-2 2 1 0,3 2-1 16,2-4-1-16,-1 5 1 0,1-1-1 0,-2 2 0 16,1-3 0-16,0 0 0 0,0-1 0 15,5 2 0-15,0-2 0 0,1 2 0 16,-2-2 0-16,0 1 0 0,-1 1-1 16,0-2 1-16,-6 0-1 0,1-2 1 15,-2 0 0-15,1 2-1 0,-1 0 1 16,-3 0-1-16,-4 0 1 0,1-1-1 15,-4-2 1-15,3 1 0 0,-1-2 0 16,5 0-1-16,2 1 1 0,3 0 1 0,-1 1-1 16,0 1 2-16,-4-1-1 0,1 0 2 15,-7-1 0-15,-1 0 1 0,-3 0 0 16,-2 1 1-16,2-1-1 0,-1 1-1 16,3 0 0-16,0 0-1 0,0 1-1 15,4-1 0-15,5-1-1 0,2 0 1 16,6 0-1-16,4 3 0 0,5 1 0 15,1 2-1-15,-2 0 1 0,-1 2-1 0,-7 0 0 16,-4 0 1-16,-7 0-1 0,-6-1 0 16,-4-2 1-16,-2 1 0 0,-6 0 0 15,-1 0 0-15,-5 0 1 0,-4-1 1 16,-1 0 0-16,-1 1 0 0,-1-1 0 16,-1-1 0-16,1-1 0 0,3 1 0 15,2-2-1-15,3 1 0 0,1-1 0 16,-1 0-1-16,2 0 0 0,2 1 1 0,-4 1-1 15,-4-1-1-15,-4 1 0 16,-5 0 0-16,-3 0-1 0,-4-1 1 0,-5 0 1 16,-1 0 0-16,-2 0 0 0,0 2 2 15,0-4-1-15,0 2 1 0,0 0 0 16,0 2-1-16,0-4 0 0,0 2 0 16,0 0-1-16,-1 2 1 0,1-4-1 0,0 2-1 15,0 0 1-15,0 2-1 16,0-2 0-16,0-2-1 0,0 2-3 0,0 0-5 15,0 0-7-15,0 2-9 0,0-1-24 16,-2 0-84-16,-3 2-27 0,-4 1-100 16,-6-1-205-16</inkml:trace>
  <inkml:trace contextRef="#ctx0" brushRef="#br0" timeOffset="3269.92">5283 6781 271 0,'-40'-1'77'15,"4"-2"6"-15,1 1-32 0,6-2-9 16,4 2-6-16,3-1-7 0,2 1-8 16,0 0-6-16,2 0-4 0,1 2-5 15,2 0-1-15,2 2 0 0,1-1 2 16,1 0 4-16,1 0 3 0,2-2 2 16,3 2-1-16,3 0-1 0,1-1-2 15,2 3-2-15,0-1-4 0,4 2-2 16,0 3-1-16,4-2 2 0,3 1 3 15,1 1 0-15,7-3 2 0,3-1-1 0,7-2 0 16,10-2 0-16,11-3-3 0,9-4 0 16,7-2-2-16,6-1-1 0,4-3 0 15,10-3-1-15,9 3 1 0,-4-2-1 16,1 3 1-16,2-3 0 0,6 2 0 16,10 3 0-16,-7 5-1 0,-6-1 1 0,2-1-1 15,0 2 0-15,10 2 0 0,-6 3 1 16,-9-3 1-16,0-1 1 0,7 0 1 15,4 0 2-15,-3 1 0 0,-7 0 0 16,-2-5 1-16,5 1-1 0,7-1-2 16,-6 2-1-16,-9-2 0 0,-2 1-2 15,2-2 1-15,2 0-1 0,4 3-1 16,-13-1 0-16,-5 2 1 0,-3 3-1 0,-2 1 0 16,-6 1 0-16,-2 4-1 15,-15-1 1-15,3 4-2 0,4 0 1 0,-3 0-1 16,-2 1 1-16,-4 1 1 0,-7-2 0 15,0 0 1-15,-4-4 0 0,-6-1 0 16,0-4 0-16,6 1 0 0,0-1-1 16,0 0 0-16,-2-1 0 0,6 0-1 15,-1 2 1-15,-2 1-1 0,-7 0 0 16,-3 1 0-16,-1 1 0 0,-3 0 0 0,-8 1 0 16,-3 1-1-16,-1-1 1 0,-3 2-1 15,1-2 1-15,0 1-1 0,0-1 0 16,3-2-1-16,3 0 2 0,2-1-1 15,-1 0 1-15,3-3 1 0,7 1 0 16,8-2 0-16,5 0 2 0,-1 0-1 16,-2-1 0-16,2 1 0 0,-2 0 0 15,-4 0-1-15,-8 1 0 0,-8 1 0 16,1-1-1-16,0 3 0 0,-2 0 0 0,-2-2-1 16,-3 3 1-16,-2 0 0 0,0-1-1 15,-1 1 1-15,-2 0-1 0,2-1 0 16,-2 1 1-16,1-3 0 0,1 2 0 15,-2 0 0-15,1 0 0 0,-1-1 1 16,0 1-1-16,-2 1 0 0,0 0 0 16,-2 0 0-16,-1 0 0 0,1 1-3 0,-2-1-6 15,1 0-10-15,1 2-53 0,4-4-81 16,5-1-115-16,4-7-275 0</inkml:trace>
  <inkml:trace contextRef="#ctx0" brushRef="#br0" timeOffset="15547.31">7599 9145 158 0,'-14'-3'44'0,"1"0"9"0,2-2-12 0,3-1 0 16,-1 1 6-16,1 0 3 0,0 0 0 15,-1 1-2-15,0 0-4 0,-1 3-8 16,-1 1-7-16,-1 0-5 0,-2 2-4 16,0 1-1-16,-2 0-1 0,0 2 0 15,0-1-1-15,1-1 0 0,1 1-1 0,1-1-1 16,1-1-1-16,1-1-1 0,2 0 0 16,2-1 0-16,1 0-2 0,1 0 0 15,1-1-2-15,3 1-2 0,1 0-2 16,0 0-1-16,0 0-2 0,1 0-2 15,-1 1 0-15,4 2-1 0,1-1 0 16,1 2-1-16,1 0 1 0,5 2 0 16,1-1 0-16,5 0 1 0,0-2 1 15,1 2-1-15,4-1 2 0,6-2 0 16,1 1 1-16,3-2 0 0,3-2-1 0,3 0 1 16,8-3 0-16,4 0 0 0,5 2-1 15,3 1 0-15,2-1 0 0,1 2-1 16,-1 0 1-16,1 0-1 0,0 0-1 15,4 0 1-15,4 0-1 0,-1-1 1 16,2 0-1-16,7 0 1 0,4-4-1 16,5-1 1-16,-3-2 0 0,2 0 0 0,1-2 0 15,2-1 0-15,3 1-1 0,-7 5 0 16,-2 2 0-16,-5 4 1 0,-3-2-1 16,-1 3 1-16,-3 2 1 0,-5 2-1 15,2 0 0-15,-3 1 0 0,0-1 0 16,5 3-1-16,-1-1 0 0,-1 0 0 15,6-4-1-15,-7-6 1 0,8 1 1 16,1-3-1-16,-2-1 1 0,2-2 0 16,-1 0 0-16,-5-1 1 0,0 4-1 0,-9 0 0 15,-2 0 1-15,-3 3-1 0,-4 3 0 16,-6 2 0-16,-3 3 0 0,-7 1 0 16,-5-1 0-16,-5-1 0 0,-3 2-1 15,1-5 1-15,0 1-1 0,6-3 0 16,3-1 1-16,7-1-1 0,5 1 0 15,1-1 0-15,0 0 1 0,0 1-1 0,-8 1 0 16,-3 0 1-16,-9 1 0 0,-8 1-1 16,-3-1 1-16,-4 2-1 0,-4 0 1 15,-1 1 0-15,-1-2-1 0,-1 0 1 16,-2-1-1-16,1-1 1 0,0 2 0 16,0-2-1-16,2-1 0 0,0 0 1 15,1 1 0-15,1-1 0 0,1 0-1 16,-4-1 1-16,1 1 0 0,-1-1 0 15,0 0 0-15,-3 1-1 0,-1 0-1 0,0 1 1 16,-1-1 0-16,2 0 0 0,-1 1 1 16,0-1 0-16,-1 0 1 0,2 0-2 15,-1 0-1-15,0-1 0 0,0 1-4 16,0-1-2-16,1-2-5 0,-1 1-8 16,0 0-19-16,-1-1-33 0,-3 2-67 15,-4-1-96-15,-8 2-219 0</inkml:trace>
  <inkml:trace contextRef="#ctx0" brushRef="#br0" timeOffset="16758.77">7427 9355 206 0,'-4'-1'24'0,"2"-2"-8"16,3-1-40-16,0 1 4 0,1-2 13 15,1-1 15-15,1 0 21 0,-2-1 25 16,-1 1 17-16,1 3 6 0,-1-1 0 15,0 2-11-15,-1 2-11 0,0-2-13 16,0 2-12-16,0 0-9 0,0 0-8 16,1 2-5-16,-1-4-1 0,3 2 1 15,0 0 1-15,3 0 0 0,3-1 1 16,3 1 0-16,5 0 1 0,4-1-2 0,1 1-2 16,4 0-2-16,3 0 0 0,3 1-1 15,1-2 1-15,3-2 1 0,5 2-1 16,5-1 0-16,0-2 0 0,2-1 1 15,0 3-1-15,0-2-1 0,-2 0 0 16,1-2 0-16,-1-2-1 0,7 0-1 16,7 0 0-16,1-2 0 0,2 1 0 0,0 1 1 15,1-1 1-15,-4 2-1 0,3-1 2 16,-7 1-1-16,3 1 0 0,2 0 0 16,-1 0 0-16,-4 2-2 0,-1 3-1 15,-7 2 0-15,-2-1-1 0,-7 0-1 16,-2-1 0-16,0-3 0 0,6 2 1 15,0-1-1-15,6 1 0 0,4-1 1 16,1 3 0-16,0 2 0 0,0-2 0 16,-1 0 0-16,1-3 0 0,-3 1 1 0,3 0-1 15,3 0 1-15,-4 1 0 0,-3 1 0 16,-1 5 0-16,0-2 0 0,-6 4 0 16,-5-3-1-16,-8 0 0 0,4 0 1 15,-1-3-1-15,3 0 0 0,0 0 0 16,-1 1 0-16,9-1 0 0,2 0 0 15,3 3 0-15,0 2 0 0,-5 0-1 16,-1 0 1-16,1 0 0 0,-10 0 1 0,-1 1 0 16,-3-3 0-16,-3 0-1 0,-3 0 1 15,2-1 0-15,-4 1-1 0,4 0 1 16,-1-1-2-16,5 0 1 0,3-1-1 16,2 0 0-16,0-1 1 0,3 1-1 15,-2-4 2-15,4-1-1 0,-4-2 2 16,-1 1-1-16,4-3 0 0,0 1 1 15,4 1-1-15,0 3-1 0,-2 1 1 16,-3 3 0-16,-3 3-1 0,-8 0 1 0,-5 1-1 16,-8-2 1-16,-3-1-1 0,-2 1 0 15,-2-1 1-15,2-2-1 0,2 1 0 16,1 0 0-16,3-1 0 0,1 0-1 16,0-1 0-16,2-1 1 0,-1 0-1 0,-1-2 0 15,-1-1 0-15,-3 2 1 16,-2-1 0-16,-4 1 1 0,0 1 1 0,-3 0 1 15,-2-1 1-15,-1 2 0 0,-1-1 0 16,-2 0-1-16,-2-2-2 0,-2 2-4 16,-3-1-10-16,-3-3-22 0,-5 0-49 15,-2-1-56-15,-5-3-98 0,-2 3-218 16</inkml:trace>
  <inkml:trace contextRef="#ctx0" brushRef="#br0" timeOffset="17829.98">7621 9269 252 0,'-1'-4'54'0,"-1"3"0"0,1 0-44 15,-2 1-4-15,-1 1-2 16,1 0 1-16,-2 1 4 0,1 0 5 0,-1-2 5 16,2 1 2-16,0 0 3 0,1 1 1 15,0-1 0-15,2-1-6 0,-1 0-2 16,2 2 1-16,-1-2 4 0,2 0 1 15,0 2 4-15,1-2 2 0,0 1 3 16,2 0 0-16,1 0-3 0,3 0-6 16,2 3-4-16,4-3-4 0,1 2-3 15,3-1-1-15,8 1-2 0,5-2-1 16,8 0 0-16,3 0-1 0,4-1 0 0,3-1-2 16,3 0-1-16,1 0 0 0,2-2-2 15,1-2 0-15,11 2-1 0,-1-1 1 16,-2 0-1-16,1 1 1 0,-2 0 0 15,1 0 0-15,-4 1 0 0,-4 0 1 16,4 2 0-16,2 0 1 0,2-3-1 16,2 5 1-16,-3 0-1 0,-1-1 0 15,1-2-1-15,-3-1-1 0,6-1-1 0,3 1 0 16,-1-2 0-16,0-1 0 0,5-1 1 16,-1 1-1-16,6 0 1 0,-6 2 1 15,2 0-1-15,3 2 1 0,-2 2-1 16,-9 4 0-16,-3 1 0 0,-5 1 0 15,-2 1 0-15,-1 0-1 0,-5-1-1 16,5-3-1-16,1 3 0 0,-1-3 0 16,-2 1 0-16,3-3 1 0,-7-4 0 0,3 0 1 15,0 1 2-15,4-2 0 0,-2 0-1 16,-4 1 1-16,-3 0 0 0,-5 3-1 16,-5 0 1-16,-7 1-1 0,-7-2 1 15,-4 2-1-15,-1-1 0 0,-2 3 0 16,1-2 0-16,-2 2 0 0,2-2-1 15,3 2 1-15,1-1-1 0,7 0 0 16,3 0 0-16,2-2 1 0,2-1-1 0,-3 0 0 16,-2 0 0-16,-3 0 1 0,-6 0-1 15,-5-1 0-15,-4 1 1 0,-3 1-1 16,-1 0 0-16,-3 0 1 0,-2-1-1 16,-2 2 0-16,0-2 0 0,1 2 1 15,-1-2-1-15,1 0 0 0,0 0 0 16,4 1 1-16,-1 1-1 0,1-2 0 15,2 0 1-15,-1 1-1 0,1-1 0 0,-2 1 0 16,-1-1 0-16,0 0 1 0,-2 0-1 16,0 0 0-16,-3 0 2 0,0 0 1 15,0 0 3-15,-1-1 1 0,0 2 2 16,0-2 1-16,0 1 1 0,0 0 1 16,0 0-2-16,0 0-1 0,0 0-3 15,0 0-1-15,0 0-2 0,0 1-2 16,0-1-14-16,-1 2-27 0,-2 2-113 0,-12 1-123 15,-10-3-310-15</inkml:trace>
  <inkml:trace contextRef="#ctx0" brushRef="#br0" timeOffset="44639.96">7585 15089 280 0,'-11'-8'71'0,"2"3"4"16,1 0-39-16,4 2-10 0,0 0-9 0,2 2-7 15,1 4-4-15,2-1-2 0,0 2-3 16,1-1-1-16,1 2 1 0,1 3 2 15,-1-1 1-15,2-1 1 0,0 1 0 16,0 2 0-16,2-2 0 0,2 1 1 16,-1-2 0-16,5-1 0 0,1-2 1 15,5 0 0-15,0-4 0 0,6-2 0 16,3 1-1-16,3-1 1 0,2 0 0 0,1 0-1 16,-2 2 1-16,3 0 0 0,-2 1-1 15,1 1 0-15,-4-1 0 0,0 1-2 16,-2 0 1-16,0 1-1 0,0-2-1 15,3 0 1-15,-1-2-1 0,5 0 0 16,4 1 0-16,4-2 0 0,-2 1-1 16,1-1 1-16,-2 2-1 0,1 1 0 15,-2 0 0-15,-5 0 0 0,-1-1 1 16,2 2 0-16,-1 0 0 0,2 1 1 0,-2-1 1 16,3 1 0-16,-3 2 1 0,1 2 0 15,0 0 0-15,-2 0 0 0,0 0 0 16,0 1-1-16,1-1 0 0,0-1-1 15,3-3 0-15,0-1-1 0,5-1 0 16,-1-2 0-16,2-2 0 0,0 2 0 16,-3-2 0-16,7 2 1 0,-3 0 1 15,-2 2 0-15,-3 4 1 0,-5 1-1 0,-2 0 0 16,-1 1 0-16,-9 0-1 0,-3 1-1 16,0 0-1-16,-2-3 1 0,1 1-1 15,2-2 0-15,-1-1 1 0,2-1-1 16,0-1 1-16,1-1-1 0,1 0 0 15,-1 1 0-15,-1 0-1 0,1 0 1 16,-2-1-1-16,-2 2 1 0,-3-1 1 0,-3 0 1 16,-2 0 1-16,-3 0 1 15,1 0 0-15,-2 0 0 0,2 0 0 16,1 1-2-16,2-1 0 0,1 1-1 0,2 1-1 16,0-1 0-16,1 0 0 0,0 2-1 15,0-2 1-15,-1 0-1 0,-1-1 0 16,-2-1 1-16,-3 0-1 0,-2 1 0 15,0-3 2-15,-2 2 1 0,0 0 1 0,-3-1 1 16,1 0 1-16,-2 1-1 0,0 1 1 16,2-3-2-16,-2 2-1 0,0 1-6 15,-2 0-32-15,-1 3-105 0,-11 3-114 16,-2 2-291-16</inkml:trace>
  <inkml:trace contextRef="#ctx0" brushRef="#br0" timeOffset="56261.66">20612 15179 509 0,'-9'-2'121'0,"3"1"5"0,-1-2-80 15,4 2-10-15,1 0-2 0,1-1-4 16,1 2-5-16,1-2-5 0,1 1-3 16,3-2-4-16,4 2-2 0,3-1-3 0,5-1-1 15,4 1-1-15,3-1-1 0,7 1 0 16,6-1-1-16,4 0 0 0,5 3-1 15,4 0-1-15,8 1 0 0,5 0-1 16,3 2-1-16,4-1 1 0,5-2-2 16,2 0 0-16,4-1 0 0,4-2 0 15,-1 0-1-15,4-3 1 0,0 1 1 16,2 2-1-16,2-2 1 0,-5 3 1 0,-4-3 0 16,-1 1 1-16,-5 2-1 0,-2-1 0 15,-5 1 0-15,-5 2 0 0,-5-2 0 16,-3 0-1-16,-7 1 0 0,-4 2 1 15,-8 1-1-15,-9-4 1 0,-7 2-1 16,-6-2-2-16,-7 1-2 0,-4-1-4 16,-5 0-10-16,-4-1-28 0,-5 1-78 15,-5-2-25-15,-3 2-96 0,-8-1-198 0</inkml:trace>
  <inkml:trace contextRef="#ctx0" brushRef="#br0" timeOffset="56797.21">20516 15193 250 0,'9'1'81'0,"1"-2"10"0,1 1-24 0,3-2-1 16,3 1-2-16,4 0-6 0,1-1-7 15,4 0-9-15,6-1-8 0,5-3-7 16,7-1-6-16,5 0-4 0,6 2-6 0,10 2-2 15,3-2-3-15,6 1-1 16,3 1-2-16,5 0-1 0,3 4-1 0,4-3-1 16,0 2-1-16,5-3 1 0,1-1 0 15,-2 4 0-15,2 3 1 0,-4-3 2 16,-7 0 2-16,-3 0 2 0,-5 0 4 16,-8 1 1-16,-3-2 0 0,-9 2 1 15,-5 0-2-15,-4 1 0 0,-4 0-3 16,-7 2-3-16,-4-1-1 0,-7 1 0 0,-1-1 0 15,-6-2-1-15,-5 0 2 0,0 0 0 16,-5-1 1-16,1 1 0 0,-3-1 1 16,-2 0 0-16,-1-1 0 0,0 1 1 15,-1-1-1-15,-1 1-1 0,1-1-1 16,-1 0-1-16,0-1-6 0,0 1-8 16,-1 0-12-16,2 1-67 0,0-4-68 15,-1 3-116-15,-2 0-266 0</inkml:trace>
  <inkml:trace contextRef="#ctx0" brushRef="#br0" timeOffset="58939.67">7539 15205 377 0,'-6'0'101'0,"0"-1"5"0,0-2-52 16,1 0-7-16,0 0-4 0,2-1-6 15,-1 1-7-15,1-2-5 0,1 1-4 16,2 1-3-16,0 0-4 0,0 1-3 16,1 0-2-16,3 1-3 0,0 0-1 15,0 1-1-15,1 0-1 0,1 0-1 16,2 0 1-16,-2 0 0 0,3 1-1 0,-2 0 1 16,1 1-1-16,1-1 0 0,2-1 0 15,1-1 0-15,3-2 0 0,2 1 0 16,4-2-1-16,1-1 1 0,5 2-1 15,0-1 0-15,4 3 0 0,0-1 1 16,1 2-2-16,0 3 1 0,4-2 0 16,-1 3 0-16,2-1 0 0,-2 1-1 0,2-1 1 15,2-2-1-15,5-2 0 0,5-1 1 16,3 1-1-16,2-3 0 0,1 0 1 16,4 0-1-16,-1 3 1 0,3-2-1 15,-4-1 1-15,1 0 0 0,2 1-1 16,0 1 0-16,-3-1 1 0,0 2-1 15,-2 1 0-15,-4 4 1 0,-3-1-1 16,-3-1 0-16,1-1 1 0,-1 0-1 0,3-1 0 16,-2 1 0-16,6-2 1 0,3 2 0 15,1 0-1-15,-2 2 1 0,-1-2 0 16,-6 0 0-16,1-2 0 0,-9-1-1 16,-5-1 1-16,-6 0 0 0,-3-1 0 15,1-1 0-15,-3 3 0 0,1 0 0 16,0 2 0-16,-1-1 0 0,-2 1 0 15,0-1-1-15,-1 1 0 0,-2 0 1 16,-1 0-1-16,-1-1 1 0,-1 1 0 0,0 1 0 16,-2 0 1-16,-1 2 0 0,-3-2 1 15,-2 0 1-15,-2 0 2 0,-2 0 2 16,-1 1 2-16,-2-2 0 0,1 0 2 16,-1 0-1-16,0 0 0 0,0 0-1 15,0 0-2-15,1 0-2 0,-1-2-2 16,0 2 0-16,2-1-1 0,1 1 1 15,0 0-1-15,0-1 1 0,1 0-1 0,1 2 1 16,-2-1-1-16,0 0 1 0,0 1 0 16,-2-1 0-16,0 0 0 0,-1 1 0 15,0-2 1-15,0 1 0 0,0 0-1 16,0 0-1-16,0 0 0 0,1 0-7 16,-1 0-8-16,-1 0-12 0,1 1-22 15,-2-1-110-15,-2-1-9 0,-3 2-106 0,-4 1-202 16</inkml:trace>
  <inkml:trace contextRef="#ctx0" brushRef="#br0" timeOffset="62193.66">3492 13196 512 0,'-11'-8'108'0,"3"1"-1"16,-1 0-94-16,3 1-8 0,0 1-1 16,0 1-1-16,0 2 3 0,-1-1 1 15,0 3 2-15,1 2 3 0,-1 1 3 16,1 2 1-16,-2 1 1 0,0 2-1 15,-3 2 0-15,-3 2 0 0,-3 2-1 16,-4 2-1-16,-2 2 0 0,-3 0 0 16,0 0-1-16,1 4 0 0,1 2-1 0,5-2-1 15,3 2 0-15,2 2 0 0,6 3-2 16,2 3 1-16,2-4-1 0,3 3-1 16,1-2 1-16,2 1 3 0,2-1 0 15,3-3 0-15,3 2 0 0,6 0 0 16,2-1 0-16,7-1-2 0,4 1-3 15,3-1-2-15,4 0 0 0,-1-5-1 0,1-1 0 16,0-3-1-16,-1-2 0 0,-2-7 0 16,1-4-1-16,0-4 0 0,-1-2 1 15,3-7 0-15,-2-5 0 0,1-3 0 16,-4-2 0-16,-1-6 0 0,-3-2 0 16,-3-2 0-16,-5 0-1 0,-3-1-1 15,-4-1-1-15,-4-2-1 0,-1-2-1 16,-6-3-1-16,-1-1 1 0,-5-5-1 15,-4 1 1-15,-2-1 1 0,-6 0 0 0,-5 4 1 16,-4 5 0-16,-2 2 0 0,-1 5 0 16,-1 3-1-16,0 4 1 0,2 5-1 15,-1 2 0-15,4 3 0 0,0 2 0 16,2 0 0-16,1 3 1 0,1 1-1 16,4 1-1-16,3 2-4 0,3 1-7 15,3 1-9-15,3 4-8 0,0 2-37 0,1 2-101 16,2 6-124-16,-3 4-288 0</inkml:trace>
  <inkml:trace contextRef="#ctx0" brushRef="#br0" timeOffset="62754.4">3471 13960 468 0,'-2'2'100'15,"2"-1"0"-15,-1 1-64 0,1 1-20 16,-1 0 9-16,-1 4 8 0,0-3 5 16,1 5 4-16,-2 1 5 0,1 0 1 15,-1 3-9-15,1 1-6 0,-1 0-3 0,2 3-3 16,1 2-1-16,0 0-5 16,1 2-2-16,2 1-3 0,-1 2-3 0,2-1-2 15,-2 1-2-15,2-2-2 0,-1 0-1 16,-1 0-2-16,0 1 0 0,0-4-1 15,-1 0-1-15,0-1 0 0,-2 1-1 16,0 0-2-16,-2-1-7 0,-2-1-10 16,0 1-11-16,-1 0-13 0,0-1-72 0,1-1-62 15,2-3-117-15,1-5-252 0</inkml:trace>
  <inkml:trace contextRef="#ctx0" brushRef="#br0" timeOffset="63144.68">3142 14324 473 0,'4'-1'130'0,"3"0"5"16,5 0-45-16,3-2-37 0,2 1-9 15,6-1-6-15,5 1-9 0,2-1-5 16,-2 1-4-16,1-1-1 0,0 1-2 15,0 0-3-15,-2 0-3 0,-3 1-2 0,1 0-2 16,-2 2-3-16,-1 0-2 0,-1 2 0 16,-4-1-4-16,2 2-6 0,-3 1-8 15,-1-2-11-15,-1 1-48 0,-1 0-85 16,-2-3-120-16,7 0-273 0</inkml:trace>
  <inkml:trace contextRef="#ctx0" brushRef="#br0" timeOffset="63578">3454 14566 518 0,'-2'-2'120'16,"-2"1"1"-16,-2 2-76 0,0 2-23 0,-3 2 0 15,-2 1 0-15,-2 2 0 0,-3 5 2 16,-1 1 4-16,-3 5 1 0,-3 0 2 16,-2 6-4-16,0 2-3 0,0 0-3 15,1 3-3-15,2 0-3 0,2-3-3 16,5 0-3-16,4-5-3 0,4-4-1 16,2-1-3-16,3-5 0 0,-1-3-4 0,2-4-5 15,0-1-9-15,-1-3-10 16,0-2-29-16,1-3-65 0,1-2-45 0,0-5-104 15,3-3-216-15</inkml:trace>
  <inkml:trace contextRef="#ctx0" brushRef="#br0" timeOffset="63860.28">3331 14606 551 0,'8'-6'112'16,"3"-1"3"-16,1 2-99 0,2-2 3 15,-1 4 7-15,1 0 4 0,-1 3 6 16,1 0 4-16,2 4 1 0,0 1-4 16,1 4-6-16,2 2-4 0,2 1-2 15,0 1-5-15,1 2-3 0,-1 1-2 0,1 0-2 16,0 0-2-16,2 2-3 16,1-1-2-16,-1 0-1 0,0 2-2 15,-1-2 0-15,0 1-2 0,-1 1 0 16,-4-1-1-16,-3 2-3 0,-1 0-4 0,-3 1-8 15,-2 1-8-15,-3-1-11 0,-1 0-103 16,-2-5-35-16,1-4-115 0,-2-3-244 0</inkml:trace>
  <inkml:trace contextRef="#ctx0" brushRef="#br0" timeOffset="64781.23">2010 15922 572 0,'-16'0'129'0,"8"0"0"0,1-2-62 16,6 4-61-16,4 0 0 0,0 2 3 16,1 1 4-16,3 4 5 0,1 5 1 15,0 2 2-15,2 3 1 0,0 5-3 16,0-1-3-16,-2 1-4 0,-2 0-4 0,2-2-2 15,-3-3-2-15,-3-3-2 0,-1-2 1 16,1-3 0-16,-2-3 2 0,0-3 3 16,-3-1 0-16,1-4 0 0,-2-1 0 15,-1-4 0-15,1-3-1 0,-2 0-3 16,0-4-2-16,1-2-1 0,-1-2 0 16,2-1-1-16,1-1-1 0,0-2 1 15,2-1-1-15,2 0-1 0,3 2 0 16,0-1-1-16,3 2 0 0,0 2-1 0,2 1 1 15,0 3 1-15,2 1-1 0,1 2 2 16,1 3 0-16,1 1 1 0,-2 2 0 16,3 3 2-16,-1 1 0 0,2 4 1 15,0 1 1-15,-1 4 1 0,-2 3-1 16,3 3 0-16,0 3 0 0,-1 0-1 16,-3 2-2-16,0-3 1 0,2 1-1 15,-2-5-1-15,-2-1 1 0,-3-4-1 16,-1-1 0-16,-2-3 0 0,-3-3 1 0,-3-2-1 15,-4 0 0-15,0-2 1 0,-3-2-1 16,-1-3 1-16,-3-4 0 0,1-3-1 16,-1-2 0-16,5-5-1 0,0-3 1 15,4 1-1-15,4-1 0 0,6 4 0 16,1 0 0-16,4 3 0 0,2 3 0 16,2 2 1-16,1 4 0 0,-4-1 0 0,1 3 0 15,3 1 0-15,1 4 0 0,-1 1 0 16,1 0 0-16,1 2 0 0,3 4 0 15,-1 3 0-15,-2 1 0 0,-2 3 1 16,-1 1-1-16,-3 3 1 0,-2 4-1 16,-4 1 0-16,-3 0 1 0,0 1-2 15,-2 0-4-15,-3-1-6 0,0-1-9 16,0-4-9-16,-1-3-31 0,2-5-105 0,2-2-122 16,6-5-289-16</inkml:trace>
  <inkml:trace contextRef="#ctx0" brushRef="#br0" timeOffset="65294.55">3044 15816 426 0,'1'-5'98'0,"-3"2"5"0,-3-3-56 15,-3 1-17-15,-1 0 5 0,-4 1 3 16,0 0 2-16,-2 2-2 0,-1-1-2 0,-1 5-5 16,1-1-5-16,-1 3-5 0,4-1-2 15,-1 5 0-15,1 3 1 0,0 3 1 16,1 2 2-16,0 4 1 0,1 3-1 16,1 3-1-16,0 2-3 0,2 1-2 15,4-2-3-15,3-2-4 0,6-2-1 16,3-3-4-16,5-4 0 0,1-4-2 15,3-4 0-15,2-3 0 0,2-2-1 16,-3-2 0-16,2-2 0 0,-2-3-3 0,-1-1-1 16,-2-3-4-16,-2-3-3 0,-2-3-2 15,-2-2-2-15,-2-3-2 0,-2-2-1 16,0-2 0-16,0 1 2 0,-1-1 3 16,-1 5 2-16,0 0 2 0,0 4 2 15,1 2 2-15,-1 5 4 0,0 1-1 16,0 3 2-16,-1 3 0 0,2 3 2 15,-2 1 0-15,2 5 1 0,0 2 1 16,-1 1-1-16,2 3 1 0,0 1-2 0,2 0-1 16,2 0 0-16,1 0-1 0,1-3-2 15,3-1-2-15,1-2-5 0,4-2-8 16,-2-4-7-16,0-2-8 0,0-4-28 16,0 0-43-16,-2-3-60 0,-2-1-102 15,-3-5-221-15</inkml:trace>
  <inkml:trace contextRef="#ctx0" brushRef="#br0" timeOffset="65661.16">3326 15828 572 0,'-3'-3'141'15,"3"0"1"-15,0 1-45 0,3 2-71 16,-1 0-7-16,3 2-4 0,0 2-1 16,2 3 0-16,1 2-2 0,-1 2-2 15,0 1-1-15,1 2-3 0,-1-1-1 16,-1 1-2-16,-1-2-2 0,0-1 1 15,-1-1-2-15,-2-2 0 0,-1-2 1 0,-3-1 0 16,-2-2 1-16,-1-4 0 0,-2-3 0 16,0-1 2-16,-2-2-1 0,0-3 0 15,3 0-1-15,0-3 0 0,4-2-1 16,0 0 1-16,2 0 2 0,4 0-1 16,2 0 1-16,3 1 0 0,3 2 0 15,3 1-1-15,2 2-1 0,1 2-1 0,3 1 0 16,0 2-1-16,1 2 0 0,-2-1 0 15,-1 5 0-15,-2 0 0 0,-1 3 0 16,-1 1 0-16,0 0 0 0,-3 2 1 16,0 1-1-16,0 4 1 0,-1 0 0 15,0 1-1-15,-1 0-3 0,3 1-9 16,1 1-9-16,1-3-25 0,0-2-117 16,-1-3-129-16,3-2-313 0</inkml:trace>
  <inkml:trace contextRef="#ctx0" brushRef="#br0" timeOffset="66146.82">4028 15784 409 0,'2'-6'111'0,"-2"-1"11"0,-2-2-54 16,-3 1-11-16,-3-3-2 0,-2 2-7 15,-1-1-7-15,-1 3-6 0,-1 1-9 16,1 2-4-16,-2 3-3 0,3 2-2 16,0 0-1-16,0 7 1 0,1 2 1 15,-1 4 2-15,3 2 0 0,0 4 1 0,1 4-1 16,1 2-2-16,1 1-3 0,2-1-4 16,3-2-2-16,3 1-2 0,3-3-2 15,3-6-1-15,4-4 0 0,3-4-1 16,1-4 0-16,1-4 0 0,1-5-1 15,-2-2-2-15,-1-4-4 0,-4-1-2 16,-1-2-3-16,-3-1-3 0,-1-2-3 16,-2 0 0-16,0 0 0 0,-2 0 3 15,1 2 1-15,-2 2 4 0,1 0 1 0,-1 5 3 16,2 3 1-16,-2 1 2 0,2 3 0 16,0 2 1-16,0-2 1 0,-1 2 1 15,3 3 2-15,-1 0 1 0,1 2 1 16,2 2-1-16,0 2 0 0,3 2-1 15,0 1-1-15,3-2-3 0,2 0-4 16,2 0-8-16,2-5-7 0,1-1-4 16,2-3-9-16,-1 1-26 0,0-5-51 15,0-1-55-15,-2-3-103 0,-3-5-230 0</inkml:trace>
  <inkml:trace contextRef="#ctx0" brushRef="#br0" timeOffset="66619.02">4478 15757 420 0,'4'-9'105'0,"-4"-4"7"0,0 2-54 0,-1-2-14 16,-2 1-2-16,-2-1-5 0,-1 1-5 16,-1 0-6-16,-2 1-7 0,0 2-6 15,-1 2-5-15,0 3-2 0,0 4 2 16,0 4 5-16,1 3 3 0,-1 4 4 16,0 3 2-16,-2 3 1 0,2 1 0 15,0 2-3-15,3 1-3 0,2-4-5 16,4 0-2-16,4-1-2 0,3-4-3 15,3-3 0-15,1-2-1 0,2-3 0 0,2-2-1 16,0-3 0-16,1-1 0 0,-2-3-2 16,1-1 0-16,-4-3-2 0,-1-1-2 15,-4-2 0-15,-1-3-1 0,-4 2 0 16,-2-3 0-16,-1 0 1 0,-1 2 1 16,1 2 2-16,-1 4 0 0,2 0 1 15,-1 5 1-15,3 0 1 0,1 3 3 0,2 3 4 16,2 0 3-16,1 5 2 0,3 3 2 15,-1 3 1-15,3 5 3 0,0-1 0 16,0 5-3-16,1 4-2 0,1 3-1 16,-1 2-3-16,1-1-1 0,0 5-4 15,0 3-3-15,-2 0-1 0,-1-1-1 16,-1 3-1-16,-3-1 0 0,-4 1 0 16,-2-5 0-16,-4 2 0 0,0-1 1 15,-5-3-1-15,-2-3-3 0,-3-4-2 16,-1-5-4-16,-5-4-5 0,-3-4-4 15,-6-6-6-15,0-4-4 0,0-5-4 0,-3-3-7 16,0-3-6-16,3-5-15 0,2-4-105 16,5-4-6-16,6-2-101 0,6 1-200 15</inkml:trace>
  <inkml:trace contextRef="#ctx0" brushRef="#br0" timeOffset="67390.02">4745 15799 561 0,'4'1'136'16,"0"3"4"-16,1-4-57 0,-1 1-55 0,5-1-1 15,0 0 1-15,0-1-5 0,4 1-5 16,0-2-3-16,1-1-5 0,0 1-2 16,-1-3-4-16,-2-1-4 0,0-2-3 15,-3 0-2-15,0-2-1 0,-2 0-2 16,-3 0-1-16,-3 2-1 0,-1-2 0 0,-3 1 3 16,-3 2 1-16,-1 1 1 0,-5 0 2 15,1 1 2-15,-1 1 3 0,-5 0 3 16,1 3 1-16,-2 2 2 0,0 2 2 15,0 2 3-15,-2 6 5 0,4 4 2 16,1 3 2-16,2 5 3 0,3 7 0 16,3 3 1-16,3 1-2 0,5 1-6 15,1 1-2-15,6 0-5 0,8-5-3 16,5-5-2-16,4-1-2 0,6-7-1 0,3-6-2 16,3-6 0-16,2-4-3 0,-1-7-7 15,-3-4-6-15,-2-7-7 0,-4-2-4 16,-3-4-4-16,-7-2-3 0,-4-1 2 15,-4 0 5-15,-4 1 6 0,-3 0 6 16,0 4 5-16,-2 1 3 0,-1 2 4 16,1 2 2-16,2 2 2 0,3 3 3 0,1 0 3 15,3 1 1-15,4-1 3 0,0 0 1 16,3 0 2-16,4 3 3 16,1 1 1-16,1 0-1 0,1 3-1 0,0 2 3 15,2 2 1-15,0 4-2 0,-3 1-3 16,-1 3-2-16,1 3 0 0,1 0-2 15,-2 3-5-15,-3 2-3 0,0 4 0 16,-2 2-2-16,-3 3 0 0,-1 1 0 16,-5 3-1-16,-2 2-1 0,-2-1 0 0,-3-5 0 15,-2-4-1-15,-1-4 0 0,-4-4 2 16,-3-7 0-16,-3-6 1 0,-2-2 0 16,-2-5 1-16,0-5 1 0,2-4-1 15,-1-6-1-15,3-3 0 0,4-6-1 16,3-4-1-16,4-2 0 0,4-4-1 15,6 1-1-15,5 0 0 0,4-1 0 0,4 4-1 16,4-1-3-16,4 0-2 0,-1 2-7 16,3-2-7-16,-2 0-12 0,2 2-10 15,0-1-14-15,-4 2-126 0,-2 1-133 16,-6 6-313-16</inkml:trace>
  <inkml:trace contextRef="#ctx0" brushRef="#br0" timeOffset="67956.58">4009 14584 579 0,'-4'-3'124'15,"2"1"1"-15,2 2-98 0,1 0-10 16,2 1-1-16,-1 0 0 0,3 3 3 0,2 0 3 16,2 0 1-16,2-1 1 0,4 2-1 15,3-1-2-15,7 1-2 0,6-2-1 16,9 0-2-16,6-1-2 0,8-1-1 15,5 2-3-15,3-2-1 0,7-3-1 16,6 0-1-16,7-1-1 0,2-1-1 16,3 0-1-16,1-2-1 0,6-1 0 15,-1 2-1-15,-5-1-1 0,-7 0 0 16,-5-2-1-16,-5 1 0 0,-9 1 1 16,-8 0-1-16,-9 0 0 0,-9 1-3 0,-8 1-7 15,-8 3-7-15,-8 1-6 0,-7 2-8 16,-6 3-28-16,-7 0-72 0,-4 3-33 15,-2-2-99-15,-3 0-212 0</inkml:trace>
  <inkml:trace contextRef="#ctx0" brushRef="#br0" timeOffset="68490.8">5153 14362 469 0,'-2'-2'112'0,"-1"1"8"0,3-1-71 0,-1 2-9 16,1 0-2-16,0 0-4 0,0 2-3 16,0 0-3-16,0 2-3 0,1 1-3 15,-1-2-1-15,2 3-1 0,0 3 2 16,3 1 0-16,0 1-1 0,2 0-1 15,3 1-3-15,5 2-1 0,2-2-3 16,1 1-2-16,3 2-3 0,4 0-2 0,0-2-2 16,1 1-1-16,-3-1-1 15,1-1-1-15,-2-1 0 0,-3-2 0 0,-2-2 0 16,-3-1 0-16,-3 1 0 0,-1-3 0 16,-4 1-1-16,-1 0 0 0,-4 0 0 15,-2 1 0-15,-1 0 0 0,-2 2 1 16,-3 2-1-16,-1 1 1 0,-1 1 0 15,-2 1 0-15,-1 2 1 0,-2 3-2 0,-1 2-8 16,-3 0-12-16,-2 0-17 0,-4 5-133 16,-3-1-136-16,-1 0-340 0</inkml:trace>
  <inkml:trace contextRef="#ctx0" brushRef="#br0" timeOffset="80384.11">12230 15074 34 0,'2'0'12'16,"-1"-1"12"-16,3-1-4 0,-2 1 10 0,1 0 12 16,1 1 5-16,0-1 2 0,0 1-5 15,1 0-7-15,0 0-9 0,1 0-5 16,1 0-4-16,3 1-3 0,2-2-1 16,3 0-1-16,2-1-1 0,3 4-2 15,6-1-1-15,1-2-2 0,3-1-3 0,3 1-1 16,3 1-2-16,3 0 0 15,1-4-1-15,1 2 0 0,0-2-1 0,5 2 1 16,-1-1 0-16,2 2 0 0,3 1 0 16,5 0-1-16,1 1 1 0,-1 2 0 15,-6-2-1-15,-6 2 0 0,-6-3 0 16,-5-4-1-16,6 3-5 0,11-2-2 16,50 0 0-16,14-2-1 0,11 1 0 15,3 0 1-15,-3 1 1 0,-14-1 4 0,-17-1 2 16,-53 1 1-16,-11 2 0 15,-1-1 1-15,2 1-1 0,6 0 1 0,8 4-1 16,7 0 1-16,3 1-1 0,3-1 1 16,-3 1-1-16,-4 0 0 0,0 1 1 15,0-5-1-15,-1 0 0 0,4-1 0 16,1 2 0-16,3 0 1 0,2 0-1 0,0-1 0 16,-3 1 0-16,-2 0 0 0,0 0 0 15,-1-2 1-15,-2-3-1 0,-2 4 0 16,1 1 1-16,2-2-1 0,3 1 1 15,-1 0-1-15,1 1 0 0,-1 0 0 16,4-2 1-16,2-2-1 0,1 3 0 16,0 1 0-16,1 0 0 0,2 0-1 15,0 1 1-15,-4 1-1 0,-3 1 0 16,2-3 1-16,-4-1 0 0,-2 2-1 16,0 0 2-16,-1 1-1 0,1 0 0 15,-1-1 1-15,-5 1-1 0,0 1 1 0,-1-4-1 16,0 1 1-16,-2-2-1 0,1 1 1 15,0 4-1-15,3 0 1 0,2-2-1 16,-1 2 1-16,-1 1-1 0,-4-1 1 16,-2 2-1-16,-4-4 1 0,-1 1-1 15,-5-1 0-15,-4-1 1 0,-1 0 1 0,-3-1 0 16,-2-1 1-16,1 1 1 0,-2-1 0 16,-1 0 1-16,0 4 1 0,0-1-2 15,4 0 1-15,0 0-2 0,1-1 0 16,-1 2-1-16,2 0-1 0,0-2 0 15,-2 0 1-15,-4 0 2 0,-1 1 2 16,-3-1 6-16,-4 2 3 0,-2-2 3 16,-2 0 3-16,-4 0 5 0,-1 0 5 15,-2 0 0-15,0 0-5 0,-1 0-2 16,2-2-2-16,0 0-5 0,2-1-5 0,2 2-7 16,0-1-3-16,3-1-2 0,0 1 0 15,1-1 0-15,0 3 0 0,1-2 0 16,-1 2 0-16,0-1 1 0,1-1-1 15,-3 2 1-15,0 2 0 0,-1-2 0 16,-2-2 2-16,-2 2 3 0,0 0 4 16,-2 0 1-16,0 0 1 0,2-1 0 0,-1 0 0 15,2 0-1-15,2 0-4 0,1-2-4 16,4 1-1-16,2-1-1 0,1 2 0 16,1 2 0-16,1 2-1 0,1 0 1 15,-1 2 0-15,-1 0-1 0,-2-1 1 16,-1 1 0-16,-2-4 0 0,-1-1 2 15,-4 0 0-15,-2 0 1 0,0-1 2 16,-2 1 2-16,0 0 0 0,1 0 0 16,-2-2 0-16,1 2-1 0,1-1-1 15,1 0-1-15,-1 0-2 0,1 1-1 0,0-1 0 16,0-1-1-16,-1 1 1 0,1 1 0 16,-2 0-1-16,0-1 1 0,0 1-1 15,-1 0 1-15,1 0-1 0,-1 0 0 16,0 0 0-16,0 0-1 0,0 0 1 15,0 0 0-15,2 0-1 0,-1 0 1 0,1 0-1 16,1-1 1-16,1 1-3 0,-1 0-5 16,2 0-24-16,-1 0-78 0,-2-2-31 15,-3 1-100-15,-6 0-215 0</inkml:trace>
  <inkml:trace contextRef="#ctx0" brushRef="#br0" timeOffset="99103.25">15821 13664 187 0,'-55'-2'45'0,"-5"-1"0"0,-6 1-26 15,3-1-8-15,-4 2-4 0,0 0-2 16,0 0-3-16,3 1 0 0,2 0-6 16,1 0 1-16,1 2 0 0,1-3 0 15,-3 1 1-15,-2 1 5 0,-5 1 5 16,1 1 13-16,-2-1 6 0,-1 0 5 16,-5 0 4-16,-2 2 4 0,-3-3-3 15,4-1-5-15,6 1-5 0,11 0-7 0,7 1-5 16,11 1-4-16,8 0-4 0,6-1-1 15,2 2-1-15,-3 0-2 0,-7 0 0 16,1 1-2-16,-1-1 1 0,5 1-2 16,-46-1 1-16,0-1 1 0,-6 2 4 15,2-1 6-15,-2 1 3 0,-1 2 1 16,1 0 1-16,48 1 1 0,4 2-1 0,13-1-4 16,3 1-4-16,5 1-3 0,2-1 1 15,0 0 1-15,1 1 0 16,-3 1-1-16,-6 0 1 0,-2 1-2 0,-6-1 0 15,-1 2-3-15,-3 2-1 0,-2 0 0 16,-2 3 0-16,3-2-1 0,1 2 1 16,1 1 1-16,1 1-1 0,3 0 1 15,1 0-1-15,5-4 0 0,1 1 0 16,3-2-2-16,5-1 0 0,2-3-1 16,2-2-1-16,3 0 0 0,2-1 1 0,1 0 0 15,1-2 1-15,-1 1 1 0,1-1 1 16,-1 0 0-16,1 1 2 0,0-1-1 15,0 3 0-15,-1-2 0 0,1 3-1 16,-1 0 0-16,2-1-2 0,1 0 0 16,2 1-2-16,0-2 0 0,3 2 0 15,3-2 0-15,4 4 1 0,4 0 2 0,4-1 0 16,8 1 2-16,4-1 0 0,6 0 0 16,-3-1 1-16,-2-2 0 0,-5-1 0 15,-6 1 1-15,-8-1 0 0,-5 2 1 16,-3 0-1-16,3 0-1 0,6-2-1 15,13 2-1-15,6 0-1 0,54 0-1 16,10-3-1-16,8-3 1 0,2 0 0 16,-2-4 1-16,-10-4 0 0,-8-3 0 15,-51-4 2-15,-8 2-1 0,0-1 0 0,5-2 1 16,7 3-2-16,5 3 1 0,7 3-1 16,5-1 0-16,1 3-1 0,-8 1 1 15,-7 2 0-15,-4 1 0 0,-5 0 0 16,-1 0-1-16,2-1 1 0,0 2-1 15,7-3-1-15,2-3 0 0,5-3 0 0,0-1 0 16,4-1 0-16,0-2 2 0,5-4-1 16,-2 0 2-16,2 1-1 0,-2-1 1 15,2 0 0-15,-3 2-1 0,-4 2 0 16,-6 1-1-16,-3 3 1 0,-6-1 0 16,-3 2-1-16,-2 2 1 0,-1-2-1 15,0 1-1-15,3 1 1 0,1-2-1 16,4 3 0-16,3-4 1 0,1 3 0 15,1-1 0-15,3-4 0 0,0-2 1 0,1 1 0 16,-4-2 0-16,0 3-1 0,-4-3 0 16,-2 0 1-16,-6 3 0 0,-4 3 0 15,-8 0 0-15,-3-1 0 0,-4 2-1 16,-6-2 2-16,-4 0-1 0,-2-1 0 16,-2-1 0-16,0-3 0 0,-2-3 0 15,0 1 0-15,-1-2 0 0,-1-1 0 0,1 0-1 16,-2 2 1-16,0-1-1 15,-1 1 0-15,0-1 0 0,-3 3-1 0,-1-2 1 16,-4-1-1-16,-2 1 0 0,-3 1 1 16,-3-3 0-16,-3 1 0 0,-4-2 0 15,-3 0 1-15,-2-2 0 0,-2-3 1 16,-3 0-1-16,1-1 0 0,-1 0 0 16,-1 2-1-16,-1-6 1 0,1 0 0 15,-4 3-1-15,-5 0 0 0,-6-2 1 0,-9-1 1 16,-10 7-1-16,-14 2 0 15,-15 2 0-15,-18 6-2 0,-22 7-13 0,-26 10-115 16,-25 7-10-16,-17 8-98 0,-1 10-213 16</inkml:trace>
</inkml:ink>
</file>

<file path=ppt/ink/ink1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9:47.837"/>
    </inkml:context>
    <inkml:brush xml:id="br0">
      <inkml:brushProperty name="width" value="0.05292" units="cm"/>
      <inkml:brushProperty name="height" value="0.05292" units="cm"/>
      <inkml:brushProperty name="color" value="#FF0000"/>
    </inkml:brush>
  </inkml:definitions>
  <inkml:trace contextRef="#ctx0" brushRef="#br0">7773 3824 119 0,'-82'37'26'16,"-2"0"-2"-16,10-8-18 0,6 2-8 15,6 1-2-15,-1-2-1 0,3 4 0 16,1 2 2-16,1-2 1 0,2 4 3 15,5 3 1-15,0 2 7 0,-4-1 5 16,-5 0 4-16,-1 1 1 0,1 2 1 16,1-1-1-16,0-2 0 0,5 2-4 15,7 4-5-15,-1 3-4 0,-1 6-3 16,0 4-1-16,0 4-1 0,0 2 0 0,4 3-1 16,2 1 0-16,7 4 9 0,9 3 1 15,2-2 0-15,4 3 0 0,7 0 0 16,0 6 1-16,-1 4 1 0,1-1-7 15,1-3 2-15,2-1 3 0,1 2 2 16,-2 1 3-16,6-4 2 0,2-2 1 16,4-2 1-16,2-3-2 0,5-1 0 0,1 1 0 15,2 2-1-15,1 0-3 0,4 0-1 16,1-2-3-16,0 3 0 0,-1 2-2 16,3-2-3-16,1 5-1 0,6-4-1 15,0 0 0-15,6 1-1 0,3 0-1 16,6 1 1-16,1 1-1 0,1-2 1 15,-2-3-1-15,2-3 0 0,-2-2 0 16,2-5 0-16,0-6-1 0,7-5 1 16,7-8 0-16,3 0 0 0,3-3 0 0,4-4 4 15,2 1 0-15,2-4 3 0,1-2 2 16,0-1 3-16,2-3 2 0,2-1 0 16,-2 4-3-16,1-4 2 0,-1 3-2 15,1 3-2-15,2 4-2 0,-3-1-3 16,2 2-1-16,-1-1 1 0,0 2-3 15,6-5-2-15,3-4 0 0,-1-7-2 16,-1-6 0-16,-1-5 0 0,1-8 0 0,8-8 1 16,-1-4 1-16,-1-6 2 0,-5-9 2 15,1-4 1-15,2-2 2 0,7-6 3 16,-9 0 1-16,3-4 0 0,-6 0 2 16,-3 0-1-16,5 0 0 0,-3-2-1 15,3 6-2-15,5-3-3 0,-7 2 0 16,2-2-2-16,0 0-1 0,-8 0-4 15,7-4-4-15,-14-5-2 0,3 0-1 16,1-6 0-16,-4 0 0 0,2-1 0 0,1-2 4 16,-7-1 3-16,3 1 3 0,-2-1 0 15,1 2 0-15,-4-3 1 0,-4 1 1 16,-5-1-1-16,-5 0 2 0,-8 1 0 16,-10-1 0-16,-10-2 2 0,-7-2-2 15,-3-5 1-15,-6-2-1 0,-3-8-2 16,-2-4-4-16,-2-7-5 0,-3-10-6 0,-2-8-4 15,-2-4-7-15,0-5-1 0,-1-8 3 16,-3-7 9-16,-7 0 8 0,-2 8 9 16,-3-1 9-16,-10 0 11 0,-7 1 2 15,-1 11-1-15,-2 8-5 0,0 3-3 16,-2-2-4-16,-4 4-4 0,4 2-5 16,-7 7-4-16,-7-2-6 0,-5-6-6 15,0 0-5-15,-7-3-8 0,-3 2-6 16,-20 2-3-16,1-4-2 0,-1-3 1 0,0-3 2 15,-11 4 4-15,-1 9 8 0,-2 0 4 16,15 8 6-16,-4 12 6 0,-17 11 4 16,-13 24 0-16,-9 16-23 0,-21 18-51 15,-22 15-62-15,-29 21-162 0</inkml:trace>
  <inkml:trace contextRef="#ctx0" brushRef="#br0" timeOffset="4758.6">20198 5984 141 0,'3'-4'54'0,"0"-2"5"0,-1 0 1 15,2 1-19-15,1 0-8 0,-1-1-7 16,0 2-7-16,6 2-6 0,6-1-5 16,9 3-1-16,10-1-2 0,8 2-2 15,11 1-1-15,7-1 0 0,3-1-1 16,5 1 1-16,4-2-2 0,4 0 0 16,6-4-2-16,1-1-1 0,0 1-1 0,3-3-2 15,0 1 1-15,-8 0-1 0,-5 2 1 16,-9 0 2-16,-6 1 1 0,-6 0 0 15,-9 1 2-15,-9 0-1 0,-8 5-6 16,-8-4-6-16,-10 2-3 0,-4 2-5 16,-3-2 0-16,-5 2-4 0,-1-1-9 0,-3 0-15 15,0 2-1-15,-5-2-26 0,-4 0-49 16</inkml:trace>
  <inkml:trace contextRef="#ctx0" brushRef="#br0" timeOffset="5239.75">20228 6043 205 0,'-3'1'45'0,"0"-1"-3"16,3 0-24-16,-1 1-19 0,1-1 7 0,0 0 12 16,1 0 7-16,2-1 9 0,-1 0 9 15,1 1 8-15,0-3 1 0,2 2-7 16,1 0-11-16,3 1-6 0,3-2-7 16,4 2-7-16,4 0-4 0,3 2-4 15,8 0-2-15,3 2-1 0,4 1-1 16,6 2-1-16,1 0 0 15,3 2 1-15,5-2-1 0,3 1 0 0,10-5 1 16,10 2-1-16,6 0 1 0,6-1-1 0,7-3 1 16,3-1-1-16,5 2 0 0,-4 2-1 15,-7-1 1-15,-5-2-1 0,-5-2 0 16,-6 1 1-16,-5 1-1 0,-14-2 0 16,-8 1 1-16,-7-3 0 0,-9 2-1 15,-9 0-1-15,-6 2 0 0,-7-1 2 0,-5 2 0 16,-5-3 1-16,-1 1-1 0,0 0-2 15,0-1-7-15,0 1-16 0,0-1-39 16,0 1-42-16,1-2-76 0,0 0-165 16</inkml:trace>
  <inkml:trace contextRef="#ctx0" brushRef="#br0" timeOffset="25298.85">10783 15681 392 0,'-10'-2'88'0,"4"0"5"0,2 0-66 0,1 1 1 16,1 0 4-16,2 0 4 0,0-1 1 15,0 1-3-15,0 1-5 0,2-1-6 16,-1 1-4-16,3 0-6 0,-1 0-5 16,5-1-1-16,3 0 0 0,2-1 2 15,4 1 0-15,5 0 0 0,9 0 1 16,4-2 0-16,6 2-1 0,4-3 0 16,8-1-1-16,2-3 0 0,6-1-1 15,5 1 0-15,9 0-1 0,4 0-1 0,6-1-1 16,6 1-1-16,8 3 0 0,5 1-1 15,0-3 0-15,2 1-1 0,4-1 0 16,1 3 0-16,3-1 0 0,-5-2-1 16,-1 0 1-16,2 2-1 0,4 0 1 15,-6-2-1-15,-11 2 1 0,-16-1-1 16,-3-1 0-16,8 2 0 0,42-1 0 16,6 2 0-16,-3 1 0 0,1 1 0 15,-2 0 0-15,-2 4 1 0,-5-1 0 0,-41 3 1 16,-9-3-1-16,1 3 1 0,8-2-1 15,14 2 0-15,4-3 0 0,-3 4 0 16,-4-2 0-16,-2 0 0 0,-5-2 0 16,2 1 0-16,-2-2 0 0,-7 2 0 15,-2-2 1-15,-4 0 0 0,-5-1 0 16,-2 2 0-16,-7 0 0 0,-7 2 1 0,-3-2 0 16,-8 1-1-16,-5 1 1 0,-3-2 0 15,-4 0 0-15,-3 1 0 0,-3-1 1 16,-3 2 0-16,-3 1 0 0,-1-1 0 15,-3-1 1-15,0 0 1 0,-1 1-1 16,-1-2 0-16,-1-2-1 0,-2 0 1 16,0 1-1-16,-2-2 1 0,-3 1 0 15,0 1 1-15,-2 0 1 0,-1 1 1 16,0-1 1-16,0 0 0 0,0 0-1 16,0 0 0-16,0 0-1 0,0 0-2 0,0 0-2 15,0 0 1-15,0-1-1 0,0 1 0 16,0 0 2-16,0 1 0 0,0-1 1 15,0-1 1-15,-1 1 0 0,1 1 0 16,0-1 0-16,0 0-1 0,-1-1-2 16,1 1-1-16,-2 1-2 0,2-1-1 15,0 0 0-15,0 0-3 0,-1 2-2 0,0-2-5 16,1 1-6-16,-1-2-7 0,-3 1-11 16,-1-2-17-16,-5 1-93 0,-2-9-29 15,-7-1-108-15,-7-3-224 0</inkml:trace>
  <inkml:trace contextRef="#ctx0" brushRef="#br0" timeOffset="26304.22">10757 15782 265 0,'5'2'73'0,"1"-2"5"0,3 2-36 16,3-2-2-16,3 0 1 0,1 1-2 16,5 1-2-16,4 1 0 0,3 0-1 15,6 0-1-15,0 2-2 0,4-2-3 16,3 0-5-16,5-2-4 0,3-2-6 15,7 1-2-15,5-1-4 0,10-3-2 0,7 2-1 16,7-2-1-16,6-5-1 0,8 4 0 16,7-1-1-16,1-2 1 0,6-5-1 15,6 4 1-15,3 2 0 0,0 4 1 16,-1-5 0-16,0 1 0 0,9 5 0 16,-12 2-1-16,-17-3 1 0,-14 0-1 0,-4 3-1 15,7 2 0-15,40 0 0 0,-3-2 0 16,2-1 0-16,-2 2 0 0,-1 3 1 15,-11 1 1-15,-14-4 0 0,-47-2 0 16,-8 1 0-16,2 1 1 0,7 0 0 16,8 1 0-16,4-4 1 0,2 4-1 15,-6 0-1-15,-4-3 0 0,-4-2 0 16,0 2-1-16,1-1-1 0,-1-3-1 16,1 1 0-16,-1 2 0 0,-2 2 0 0,-3 1 0 15,-5-2-1-15,-1-2 0 0,-6 1 1 16,-2-2 0-16,-5 1 0 0,-3-2 0 15,-5 0 2-15,-1 2 1 0,-2 0 1 16,-2 0 0-16,-2 2 1 0,-1-2 0 16,-2 3-1-16,3 0 0 0,-1 0-2 15,2 0 0-15,-1 0 0 0,1 0-1 16,0 2-1-16,1-4 1 0,1 2-1 0,-2 0 1 16,-1 0 0-16,-1 0 0 0,-2 0 0 15,-1 0 1-15,-1 0 1 0,-2 0 1 16,-3 0 2-16,1-1 0 0,0 0 2 15,-3 0-1-15,3-2 0 0,-1 1-1 16,1-2 0-16,0 2-2 0,2-2 1 16,-3 0-2-16,1 1 0 0,1-1 0 15,-1 0-2-15,-1 1-1 0,2-1 0 16,-3 0-2-16,-1 2 1 0,0-1-2 0,-1 3-4 16,-2-1-11-16,-2 2-13 0,-8 3-30 15,-9 1-120-15,-15 5-137 0,-10 3-332 16</inkml:trace>
  <inkml:trace contextRef="#ctx0" brushRef="#br0" timeOffset="28409.48">20582 15658 188 0,'0'1'54'0,"2"-2"3"16,-2 1-20-16,1 1-2 0,-1 1-2 15,2-1-2-15,0 1 0 0,1 1-1 16,3 0 3-16,2 1-2 0,1-1 1 16,5-1-1-16,3 0-1 0,5-2 0 15,3 0-2-15,5-2-4 0,3-3-2 0,5-2-4 16,4-1 0-16,2 2-2 0,5 1-2 15,2 0 0-15,2 3-1 0,2 2-2 16,2-1-1-16,3 2-2 0,-2-3-3 16,2 2-1-16,4 0-1 0,5-2 0 15,2 1-1-15,4 0 0 0,4-2 0 16,4 2-1-16,9-2 2 0,3 0-1 16,1-1 1-16,7-3 1 0,5 3 0 15,4 3 1-15,0-1 0 0,-3-1 0 0,-3 0-1 16,0 3 0-16,1 2-1 0,-7 1 0 15,-14-1-1-15,-10-1 1 0,-12 2-2 16,-6 0 1-16,10 0-1 0,38 0 0 16,14-3 0-16,9-2 0 0,0 2 0 15,-1 0-1-15,7-2 1 0,0-2-1 16,-42 0 0-16,-10 3 1 0,-1 2-1 0,11-1 0 16,8-1 1-16,-6 0-1 15,-13 3 1-15,-7-1-1 0,-8 1 1 0,-2-4 0 16,-6 2 2-16,-1 2-1 0,-2-1 1 15,0-4 0-15,3 0 1 0,4 0-1 16,4 3-1-16,5 2 0 0,4-2-1 16,4 0 1-16,2 2-1 0,1 4 1 15,-1-1 0-15,-6-1 0 0,-4 1 1 16,-4 1 0-16,-9 0 0 0,-7-1 1 0,-8-3 0 16,-7-1 1-16,-6-2 1 0,-7-1 1 15,-2-1 1-15,-1-2-1 0,-2 2 0 16,0 1-1-16,2 0-2 0,2 1 0 15,3 0-2-15,-2 1-1 0,2 0 0 16,0 1 0-16,-2-1-1 0,-2 0 1 16,-3 0 0-16,-3 2-1 0,-4-2 1 15,-2 0 1-15,-3 1-1 0,-4-2-7 0,-2-1-7 16,-4-1-19-16,-3-2-64 0,-5-1-59 16,-7-1-110-16,-10-2-247 0</inkml:trace>
  <inkml:trace contextRef="#ctx0" brushRef="#br0" timeOffset="29181.77">20713 15527 424 0,'-4'1'71'0,"0"1"1"16,4-1-85-16,2 1 0 0,3-2 1 16,1 1 11-16,3-1 17 0,1 0 14 15,1-1 3-15,2 1 3 0,4-1 4 16,3 1 1-16,2-1-6 0,4-2-7 15,4 1-4-15,5 2-3 0,4 0-2 16,6 0-4-16,5-1-2 0,6-1-4 0,5 0-3 16,9-3-1-16,7-2-1 15,9-1 0-15,2-1 0 0,7 1-2 0,9-2 2 16,9 4-2-16,2 1 1 0,0 1-1 16,5-1 1-16,8 1-1 0,2 0 0 15,-2 6-1-15,3-5 0 0,13 3 1 16,-8-1-1-16,-16 2 1 0,-11-1 1 0,11 0 0 15,55 0 1-15,-6 1 1 16,-29 1 0-16,-5 2 1 0,28-1-1 0,11 3 1 16,-13 1-2-16,-55 2 1 0,0-2-1 15,16 4-1-15,9 0 1 0,-18 0-1 16,-14 0 1-16,-6-2-1 0,-7-4 1 16,-8 0 0-16,0 0 1 0,-9-2-1 15,0 0 0-15,0 0 1 0,-3-1-1 16,4 1 0-16,-2 1 0 0,-2-3-1 0,-2 2 0 15,-3-1-1-15,-2-1 1 0,-6 2 0 16,-6-1 0-16,-7 2 0 0,-8-5 3 16,-7-1 3-16,-6 0 2 0,-7 0 2 15,-2-3 0-15,-4-1 1 0,-1 1-1 16,-2-1-3-16,1 1-2 0,-1 1-4 16,0 0-2-16,2 3-8 0,0 1-10 0,1 1-16 15,1 3-135-15,2 3-135 16,2 3-341-16</inkml:trace>
  <inkml:trace contextRef="#ctx0" brushRef="#br0" timeOffset="44329.04">15169 13714 582 0,'-2'0'138'15,"0"-1"-1"-15,-1 0-41 0,3-3-91 16,3 2-6-16,1-2-1 0,4-2-1 16,2 0 0-16,3-3 3 0,4-2 3 15,2 0 1-15,4-2 0 0,5-1 0 0,5 1 1 16,6-3 0-16,4-5-2 15,6-2-1-15,4-4 1 0,0-1 1 0,2-4 0 16,0-5 1-16,1 0 1 0,-2 3 0 16,-3 0-1-16,1 3 0 0,-3 2-1 15,-4 4-2-15,-3 3 0 0,-5 4-2 16,-6 2-3-16,-2 3-5 0,-5 2-5 16,-3 3-13-16,-5 2-17 0,-3 0-19 15,-3 2-22-15,-6 4-6 0,-5 0-6 0,-7 5-11 16,-5 2-13-16,-8 4 16 0,-7 3-19 15,-8 5-23-15</inkml:trace>
  <inkml:trace contextRef="#ctx0" brushRef="#br0" timeOffset="44699.78">15450 13643 362 0,'-26'17'92'0,"-1"3"4"16,-1 0-39-16,2 0-20 0,1-2-2 15,1-1 1-15,6-1 0 0,5-4 3 16,3-6-4-16,4-2-3 0,4-6-4 16,9 1-4-16,4-4-6 0,6-8-5 15,7-2-4-15,6-2 0 0,8-3-1 16,7-4-2-16,5-4-1 0,5-2 0 16,3 0 2-16,1-6-1 0,4-3 2 15,-1 2-1-15,-2-1 2 0,-4 1 0 0,-2 4 0 16,-6 8-1-16,-7 5-1 0,-9 5-1 15,-5 2 0-15,-9 4 0 0,-7 6 1 16,-3 0 2-16,-5 0 0 0,-1-1 3 16,-2 1-1-16,0 0 1 0,-2-1-1 15,0-1-2-15,1 0-3 0,-2 0-1 16,2 0-2-16,0 1-1 0,-2-1 0 0,2 0 0 16,1 1-2-16,-1 2-3 0,1 0-7 15,0 1-10-15,0 1-12 0,0 0-93 16,1-1-42-16,-1-1-116 0,5-3-247 15</inkml:trace>
  <inkml:trace contextRef="#ctx0" brushRef="#br0" timeOffset="45594.61">25946 13849 586 0,'-2'1'109'0,"-1"-2"2"0,7-5-111 0,1 0-3 16,7-3 5-16,7 1 6 0,5-5 9 15,7-3 10-15,5-2-2 0,6 1-1 16,6-1-1-16,1-1-7 0,2 0-5 16,2-2-5-16,0 2-2 0,-2 1 0 15,4-2-1-15,3 0 1 0,1-4-1 16,-1 0 0-16,0-1-1 0,0 1 0 16,-1-2 0-16,-4 3-1 0,-7 0 0 15,-4 4-1-15,-6 4 1 0,-8 4-2 0,-7 3-5 16,-8 3-2-16,-9 0-2 0,-9 6-15 15,-7 2-32-15,-11 2-73 0,-5 2-10 16,-6 2-84-16,-5 2-167 0</inkml:trace>
  <inkml:trace contextRef="#ctx0" brushRef="#br0" timeOffset="45931.67">26354 13736 466 0,'-21'15'92'0,"3"-4"1"0,1-1-91 16,-2-3-3-16,4-2 0 0,-3 0 5 16,1-3 12-16,1 1 9 0,2 1 5 15,-1-2 2-15,1 2 3 0,1-1 2 0,2 3 0 16,1 1-8-16,0-3-4 16,3 3-3-16,1-4-2 0,1 1-3 0,3 0-3 15,2-3-3-15,3-1-3 0,2-3 0 16,5 0-1-16,7-5 2 0,9 1 0 15,6-4 1-15,7-7 1 0,10-4-1 16,10-2-3-16,9 0-1 0,6-2-3 16,3-2 0-16,1 0-1 0,1 2-1 0,-6-1 1 15,-7 3 0-15,-11 0-2 0,-10 2-2 16,-15 4-6-16,-8 2-10 0,-10 2-36 16,-8 5-104-16,-9-2-124 0,-3 0-299 15</inkml:trace>
  <inkml:trace contextRef="#ctx0" brushRef="#br0" timeOffset="59261.02">11196 10777 233 0,'-14'1'75'16,"3"-2"6"-16,6-2-18 0,-1 1-8 16,3 2-5-16,0-2-7 0,1 3-8 15,2-1-9-15,0 0-5 0,3 1-2 16,5 0 0-16,3-1-2 0,8-1-1 15,14 0-1-15,13 1 3 0,10-1-1 0,10-2-3 16,10-3-5-16,14-4-3 0,11 0-1 16,6 1-1-16,3-5-1 0,10-1 0 15,10 1 0-15,3 3-1 0,-1 2 1 16,-5 1-1-16,5-1 0 0,-2 4-1 16,-17-1 0-16,-14-1 0 0,6-1-1 15,52 3 0-15,6-2 0 0,-7-4 0 16,-9-1 0-16,-4-2 1 0,3 2-1 15,-10-4 1-15,-56 1 0 0,-15 2 1 0,-7 3-1 16,-4 3 0-16,0 2-1 0,-14 2-10 16,-12 3-7-16,-13 3 0 0,-14 2-10 15,-14 1-39-15,-10 1-58 0,-14-1-87 16,-11 3-186-16</inkml:trace>
  <inkml:trace contextRef="#ctx0" brushRef="#br0" timeOffset="59595.57">11338 10945 338 0,'-47'8'72'15,"9"0"1"-15,8-2-61 0,10 1-3 0,13 0 12 16,8-3 11-16,9-3 7 0,11-1 6 15,14-1 4-15,12-3 5 0,13-3-2 16,7-1-11-16,14-4-10 0,13-1-6 16,14-3-8-16,0-4-4 0,13 1-3 15,14-2-4-15,8-1 0 0,0 0-2 16,2 0-1-16,2 5 1 0,-6-3-1 16,-21-1 1-16,-11 4 1 0,5 4 1 0,49-3 1 15,0 0-1-15,-15-2 1 0,-5 5-2 16,3 1-1-16,5-3-5 15,-7 2-7-15,-53 2-26 0,-12 1-72 0,4 0-38 16,8-3-102-16,3-1-218 0</inkml:trace>
  <inkml:trace contextRef="#ctx0" brushRef="#br0" timeOffset="60356.42">23307 10691 565 0,'2'-4'112'0,"-2"1"-8"0,-1-1-124 16,1 4-12-16,0 0-1 0,0 1 0 16,1-1 6-16,0 2 10 0,2-2 16 15,-2 1 24-15,3-1 12 0,1 0 5 16,4-1 2-16,15 2 0 0,18 1-7 0,58-1-6 15,21-1-6-15,9 0-6 0,2 3-5 16,0-2-4-16,12-1-2 0,1 1-1 16,-36 4-2-16,-3-1 1 0,10 2-1 15,21 3 1-15,13 0-1 0,-8 1-1 16,-5 0 0-16,2-4 0 0,-7 4-1 16,-6-3 0-16,-12-2 0 0,-1-1 0 15,-7 0-1-15,-8-1 1 0,-11 0-1 16,-6-2 1-16,-8 1 0 0,-9-2-1 15,-15 0 0-15,-11-1-3 0,-10 0-11 0,-9 0-20 16,-11 1-37-16,-15-3-68 0,-9 2-99 16,-13 0-228-16</inkml:trace>
  <inkml:trace contextRef="#ctx0" brushRef="#br0" timeOffset="60793.92">23240 10735 422 0,'-7'5'80'0,"-3"-2"2"15,8 0-74-15,7 3 2 0,6 3 9 0,2-3 9 16,2 0 11-16,0-1 7 0,-1 0 1 15,-1 0-4-15,-2-1-6 0,5-2-7 16,17 0-7-16,14 2-6 0,66-3-4 16,16 1-2-16,3-2-2 0,3-2-2 15,19 1-1-15,9 1 0 0,0 0-1 16,-44 1-1-16,6 2 1 0,17 3-1 16,11 1 2-16,-12 2 1 0,-13 1 0 15,-1-2 0-15,-10 1 2 0,-16 1 1 0,-18-3 0 16,-11-1 1-16,-13 0-1 0,-11-3 1 15,-15 0 1-15,-10 0 2 0,-7-3 3 16,-5-1 0-16,-2 1 2 0,-5-2 0 16,-1 1-1-16,-1 0-3 15,0 1-2-15,-1-1-4 0,-1 1-2 0,0 1-4 0,-1-1-3 16,1 0-6-16,-2 0-11 16,1 1-18-16,1 2-48 0,0-1-96 0,0-7-133 15,3 0-308-15</inkml:trace>
</inkml:ink>
</file>

<file path=ppt/ink/ink1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01:07.608"/>
    </inkml:context>
    <inkml:brush xml:id="br0">
      <inkml:brushProperty name="width" value="0.05292" units="cm"/>
      <inkml:brushProperty name="height" value="0.05292" units="cm"/>
      <inkml:brushProperty name="color" value="#FF0000"/>
    </inkml:brush>
  </inkml:definitions>
  <inkml:trace contextRef="#ctx0" brushRef="#br0">11052 4592 236 0,'4'-1'63'16,"-1"-1"0"-16,-2-1-5 0,0 3-46 16,0-1-8-16,-1 1-3 0,0 0-1 15,0 0-1-15,2 1 1 0,-1-1 0 16,0 0 1-16,3 0 2 0,-1 0 3 16,3 0 3-16,2-1 4 0,0-2 2 15,2 1 5-15,1-2 2 0,3 1 1 0,0-2-1 16,5 0-2-16,4-1-2 0,1 0-3 15,3 1-3-15,9 2-3 0,3 1-2 16,3 1-2-16,-1 1-1 0,-1 0-1 16,-1 2 0-16,2-1-1 0,-5 0 0 15,0-1 1-15,-1-1 0 0,5-2 0 16,6-1 0-16,11-1 0 0,3-1 0 16,4 0 0-16,1 0 0 0,1-1 0 0,-3 1 1 15,4 0 1-15,-8-1 0 0,5 2 0 16,0 0 1-16,1 3-1 0,-1 0-1 15,-5 2 0-15,-8 3-1 0,-4 1-1 16,-9 0 1-16,-3-1-1 0,2 1 0 16,3-1 0-16,5 1 0 0,2-2 0 15,5 1 1-15,-2-1-1 0,-3 1 2 0,-6-1 0 16,-5-3 2-16,-9 1 0 0,-5-1 1 16,-4-1 1-16,2 2 0 0,-1 0-2 15,6 2 1-15,4 0-2 0,8 3 0 16,0 1-1-16,55 0 0 0,-2 0 0 15,8-1 0-15,1-2 0 0,1-2-1 16,-2-2 1-16,0-2-1 0,-55 0-1 16,-4-1 1-16,-7 3-1 0,-7-2-1 15,-4 3 1-15,-1-1 0 0,2 0-1 0,3-2 1 16,7 2-1-16,6 1 1 0,3 0 0 16,4 1-1-16,-1 1 1 0,-1 0 0 15,-4 1-1-15,-2 0 1 0,-5-3 0 16,2 0 1-16,-2-1-1 0,5 0 0 15,3 0 0-15,8-1 1 0,7 1-1 16,3 2 0-16,-2-1 0 0,0 4 1 16,-4-2-2-16,-3 1 1 0,-8-2 0 0,-4-1 0 15,-1-1-1-15,-1 1 0 0,1-3 0 16,4 5 1-16,3-2-1 0,1 1 0 16,1-1 0-16,1 2 0 0,-1 0 1 15,0 0-1-15,-1-3 0 0,-1 0 0 16,4-1-1-16,3 1 1 0,4 1 0 15,1 0-1-15,1 0 1 0,0 1 0 16,-3 2-1-16,-4-1 1 0,-2-2 0 0,-3 0 0 16,-1 0-1-16,4-1 1 0,2 1-1 15,4 0 1-15,4 1 0 0,-1 2-1 16,2-2 0-16,1 0 1 0,2 0 0 16,0-2-1-16,8 1 1 0,-1 0 0 15,4 0 0-15,0 1 0 0,-3 1-1 16,-3 0 1-16,-2-2 0 0,-5 0-1 15,1 1 1-15,1-1 0 0,0-1-1 16,-1 2 1-16,-2 0 0 0,-5 2 0 16,-4-2-1-16,-8-2 1 0,0 0 0 0,-1-1 0 15,4 1 0-15,4 0-1 0,7 1 1 16,2 0 0-16,-1 2 0 0,-7-2-1 16,-5 2 1-16,-1-5 0 0,0 3 0 15,7-1-1-15,8 0 1 0,35 1-1 16,5 0 1-16,13 1-1 0,2-1 1 0,-3-1 1 15,-12 0 0-15,-10-2 0 0,-38 2 0 16,-5 0 1-16,-16-1 0 0,-9 1-1 16,-7 0 0-16,-2-1 0 0,3-1-1 15,5 1 0-15,12-1 0 0,12 0 0 16,4 3 0-16,42 0 0 0,-4 0 0 16,7-2 0-16,4 1 1 0,-4 0 0 15,-8 0-1-15,-1-2 0 0,-35 1 1 0,-1-1-1 16,-8 3 0-16,-12-1-1 0,-6 1 1 15,-5 1 0-15,-5 1-1 16,-3-1 0-16,-2 1 1 0,2 1-1 0,1-2 1 16,4 1-1-16,5 0 0 0,4-1 1 15,5-1-1-15,4 0 0 0,3 1 0 16,0 3 1-16,-2-1-1 0,-5 0 0 16,-1 0 0-16,-2 1 0 0,-4 0 0 0,-2-1 0 15,-2-1 1-15,1-1-1 0,-1 0 0 16,0 0 0-16,0 1 0 0,0 0 0 15,1-2 1-15,3 0-1 0,2-1 0 16,2 0 1-16,6-2-1 0,4 1 0 16,2-1 1-16,4 2-1 0,3 1 1 15,0 1-1-15,1 2 1 0,-4-2 0 16,-2 1 0-16,-3 1 0 0,-4-3 0 16,-4 0 1-16,-3 0-1 0,-4-1 2 0,0-2-1 15,0 1 0-15,-1-2 0 0,1 0 0 16,-1 1 0-16,2-1-1 0,3 0 0 15,0 2 0-15,4 2-1 0,2 1 1 16,1-1-1-16,3 3 1 0,-3-2-1 16,-1 1 1-16,-3 2-1 0,-5-3 1 15,-3-1 0-15,-4 1 1 0,-3 1 0 16,-2-2 1-16,-4 0 2 0,-1 0 2 16,0 0 0-16,-2-2 1 0,-2 2 0 0,-1 0 0 15,0 0-2-15,0 2 0 0,0-4-3 16,-1 2-1-16,1 0 0 0,0 0-2 15,1 0 1-15,-1 0-1 0,0-1 0 16,0 2 0-16,0-1 0 0,0-1 0 16,0 2-1-16,-1-1 1 0,1 0 0 15,0 2 0-15,0-4 0 0,0 2 0 16,0 0 0-16,0 0 0 0,0 0 0 0,1 0 1 16,1-1-1-16,1 1 0 0,-1 0 1 15,3 0-1-15,0-1 1 0,1 1-1 16,0 0 0-16,0-1 1 0,0-1-1 15,-1 1 1-15,0 1 1 0,-1 0-1 16,-2-1 2-16,1 0 0 0,-2 1 1 16,0 0 2-16,-1 0-1 0,0 0 2 15,0-1 1-15,0 1-1 0,0 0 0 0,-1 0 0 16,1 0-1-16,0 1-1 0,0-2-1 16,0 2 0-16,0-1-1 0,-1 0 0 15,1 0 0-15,0-1-1 0,0-1 0 16,0 4-1-16,0-2 0 0,0 0 0 15,0 0-1-15,0 0 0 0,0 0 0 16,0 1 0-16,0-1 0 0,0-1 0 16,0 1 0-16,0 0 0 0,0-2-1 0,0 2 0 15,-1 0 1-15,1 0-1 0,0 0 0 16,0 0 1-16,0 2-1 0,-2-2 1 16,2 0 0-16,0 0 0 0,0 0 0 15,0 1 0-15,0-1 0 0,0 1 0 16,0-1 1-16,0 0-1 0,0-1 0 15,0 1 0-15,0 0 1 0,0 0-1 16,-1 0 0-16,1 0 0 0,0 0-1 16,0 1 1-16,0-2 0 0,0 2-2 0,0-2 1 15,0 0 0-15,0 2-1 0,0 0 0 16,-1-1 1-16,1 0-1 0,0 0 1 16,1 1 1-16,-1 0-1 0,0-1 1 15,-1 0 1-15,1 2-1 0,0-2 0 16,0 0 1-16,-1 1-1 0,1-1 0 15,0 0-1-15,0 0 0 0,0 0-1 16,1 0-2-16,-1 0-2 0,0 0-2 0,0 0-3 16,0 0-4-16,0 0-4 0,0 0-6 15,-1 0-7-15,-1 0-29 0,-1 0-82 16,-1-1-17-16,-8 1-96 0,-2-5-194 16</inkml:trace>
  <inkml:trace contextRef="#ctx0" brushRef="#br0" timeOffset="1932.66">24953 4505 242 0,'-17'-5'64'0,"5"4"2"15,4-1 1-15,3 2-52 0,3-2-8 16,1 2 0-16,2-1 1 0,1 0 0 15,2-1-1-15,1-1-1 0,3 1 0 16,5 0 5-16,0 0 3 0,6 3 3 16,4 0 3-16,6 2 0 0,4-1 2 15,4 2 1-15,3 0 0 0,5-1-3 0,4-1-2 16,2-1-2-16,4-1-3 16,6 1-1-16,9-1-3 0,4 1-1 0,2-1-2 15,3 1 0-15,3 1-2 0,4 0 0 16,0-1-1-16,0 2-1 0,-4-2 0 15,3-2 0-15,-1 0 0 0,3 1-1 16,-3-2 1-16,-1 1 4 0,-3 0 3 16,3-2 2-16,-2 3 4 0,1 3 1 15,0-1 1-15,-1 2 0 0,-2 1-3 0,1 1-3 16,-1-1-2-16,2 2-4 0,3-1-1 16,-3 1-1-16,-1-3 0 0,-1-2-1 15,0 1-1-15,-3 0 1 0,-3-2-1 16,-4 0 0-16,-6 2 0 0,-1-3 0 15,-6 1 0-15,-6 1-1 0,-7 1 1 16,-6-2-1-16,-8-2 1 0,-6 2 0 16,-7-1-1-16,-3-1 1 0,-4 0 0 15,-2 1 1-15,-4 0 0 0,0 0 0 0,-3-2 0 16,1 2 1-16,-1-1-1 0,0 0 0 16,1 1-2-16,-1-2-3 0,0-1-2 15,0 2-6-15,0-2-13 0,-1 1-20 16,-2-1-34-16,-3 2-53 0,-1 0-2 15,-6 0-73-15,-8 1-112 0</inkml:trace>
  <inkml:trace contextRef="#ctx0" brushRef="#br0" timeOffset="2544.21">25056 4505 251 0,'-31'-5'53'0,"5"-1"0"0,6 0-47 0,5 2-7 16,5-2-1-16,8 1 2 0,3 1 9 16,6-1 11-16,2 0 7 0,3 1 6 15,2 0 7-15,-1 2 6 0,3 2 1 16,2 0-5-16,4 1-6 0,5 0-5 16,3 1-1-16,5 0-1 0,4-1-4 15,4-1-2-15,8 0-3 0,4-2-2 16,12 2-2-16,9-1-3 0,5-1-2 0,8 1 0 15,9 1-2-15,10 1-1 16,6 1-2-16,-3 0 0 0,3-3-2 0,11 3-2 16,-1 2 1-16,-3-2-1 0,-6 1-1 15,5 2 0-15,-2-3 0 0,-7 4 0 16,-6-2 0-16,-5-4 0 0,1 1-1 16,-1 2 1-16,-8-2-1 0,-4-1 1 0,-1-4 1 15,-3 1 3-15,0-1 2 0,-1 0 1 16,-6 2 0-16,-4-1 0 0,-4 2 1 15,0 2-2-15,-5 3-3 0,-3-2-2 16,-6 1 0-16,-5 1-1 0,2-1 0 16,-1 0 0-16,-6 0 0 0,-4 0 0 15,-6 0 0-15,-6 0 0 0,-5 1 0 16,-8-4 0-16,-4 1 0 0,-4-1 0 16,-4 1 0-16,-1-2-4 0,-1 2-5 0,1-2-8 15,-1 2-19-15,2 1-56 0,1 1-53 16,0-2-102-16,-3-2-220 0</inkml:trace>
  <inkml:trace contextRef="#ctx0" brushRef="#br0" timeOffset="41134.74">6907 8167 310 0,'-35'2'79'0,"3"2"3"16,9-4-40-16,1-2-11 0,9 1-5 16,4 0 0-16,4 1-1 0,2-1-6 0,2 1-4 15,2-1 0-15,3 1 0 0,7 0 0 16,2 0 0-16,9-2 2 0,5 1 4 16,5 1 1-16,7-1 0 0,4 0-2 15,1-2-5-15,12 0-4 0,5-1-3 16,10-1-2-16,4 0-1 0,4 1-2 15,4-2-1-15,8-1 0 0,2 3 0 16,0-1 0-16,-3 4-1 0,-2-3-1 16,5-2 1-16,9 4-1 0,1 1 0 0,-8-2 1 15,-1 1 0-15,9-4 1 0,8 1 1 16,0 0 1-16,-8 2 0 0,-1-3 0 16,9-1 0-16,7 2 0 0,-7 4-1 15,-1-3 0-15,2 0-2 0,10 1 1 16,1 3-1-16,-6 2 0 0,-9-2-1 15,2 0 1-15,1 4-1 0,-10 2 0 16,-11 0 0-16,-7 0 0 0,-2-2 0 0,1 0 0 16,0-2 0-16,0-2 2 0,-1 0 1 15,0-2 0-15,1-3 1 0,5 1 1 16,6 2-1-16,-5-2 0 0,-5 1-1 16,-3 1 0-16,-2 0-1 0,-3 2 0 15,-10 1-1-15,-12-1 0 0,-5 0 1 16,-3 2-2-16,-2-1 1 0,-3 3-1 15,-4-1 0-15,-3 0 1 0,-4 1-1 0,-2-2 0 16,-5 0-2-16,-2-2-3 0,-3-2-4 16,-1 0-7-16,-3-1-8 0,0 0-3 15,-5 2-14-15,-3-2-21 0,-6 2-17 16,-8 1-21-16,-7-1-21 0,-11 2-59 16,-14-2-109-16</inkml:trace>
  <inkml:trace contextRef="#ctx0" brushRef="#br0" timeOffset="41946.78">6678 8374 449 0,'-2'-2'89'0,"1"1"2"16,2 0-80-16,1 1-7 0,2 0-4 15,2-1 1-15,4-1 5 0,5 0 5 16,2 0 1-16,6-1-1 0,4 1 1 16,4-1 1-16,0 1-1 0,1-1 1 15,0 2 1-15,1 1 2 0,0-1 1 0,0 2 1 16,2 0 1-16,4 2 0 0,6-1-1 15,7 2-2-15,8 0-1 0,3-2-3 16,7 0 0-16,4 0-2 0,8-2-2 16,10 0-1-16,1-4-1 0,2-3-2 15,6 1-1-15,13-3-1 0,7-2 0 16,-2 1-1-16,-3 0 0 0,10 2 0 16,3 3 0-16,-2 0 0 0,-12 1 0 0,2 3 0 15,4 2-1-15,-6 2 1 0,-11 0 0 16,0 4-1-16,13-4 0 0,0 1 0 15,-2-2 0-15,-8 2 0 0,4-2 1 16,10-3-1-16,-8-2 0 0,-12-1 0 16,-3 0 1-16,-3-1 0 0,8-1-1 15,-2 1 1-15,-12 0 0 0,-3 2-1 0,-5 0 1 16,-4 2 0-16,-4 0-1 0,-4 2 1 16,-5-1-1-16,-5 2 1 0,-2 2-1 15,-2 0 1-15,-3 1-1 0,-7 0 1 16,-6-2 1-16,-3 1-1 0,0-2 2 15,4 0-1-15,-1-2 0 0,7-2 1 16,3 1-1-16,-1 0 1 0,-3-1-1 16,-2 2 0-16,-5 0 0 0,-5 0 0 0,-8 0-1 15,-8 0 0-15,-3 1 0 0,-3 1 0 16,-4-1-1-16,-1 1 1 0,-2-1-1 16,-1 3 1-16,2-3 0 0,0 1 0 15,0 2 0-15,0-2-1 0,2 2 1 16,-1 0-1-16,1-1-4 0,-1 1-12 15,-1 0-60-15,-3-2-68 0,-6-1-111 16,-8-3-259-16</inkml:trace>
  <inkml:trace contextRef="#ctx0" brushRef="#br0" timeOffset="58570.43">3414 10172 411 0,'-9'-9'87'0,"-2"1"1"0,-3-1-74 15,-1 0-7-15,-2 1-4 0,-4-1-1 16,-1 2 6-16,-1 1 8 0,-2 0 4 16,2 2 4-16,0 2 3 0,0 0 2 15,3 4 1-15,0 0-5 0,0 3-7 16,1 1-4-16,0 0-3 0,0 0-2 15,-1 3-1-15,-1-2 1 0,1 1-2 0,-4-2 1 16,2 0-1-16,1 0-1 0,2 1 0 16,-1 1-2-16,2 0 0 0,0 4-1 15,0 2 1-15,2 2 0 0,-3 2 0 16,0 6 1-16,0 2 1 0,2 4-1 16,1 0 0-16,1 6 0 0,2 0-2 15,5 0 0-15,3-1 0 0,4-4-1 16,4 0 0-16,4-3 1 0,8-3 1 15,3-3 0-15,7 1 1 0,3-1 1 0,1 1 0 16,7-2 0-16,0 0-2 16,0-3 0-16,-1-2 0 0,2-3-2 0,1-5 1 15,3-3-1-15,-1-4 0 0,3-2 0 16,3-4 0-16,-1-2-1 0,-4-2 1 16,-2-3-1-16,-2-3 1 0,-4-2 0 15,-5-1-1-15,-4-2 1 0,-2-2-1 0,-1-1-1 16,-3-2 0-16,-1-3-2 15,-3-6 0-15,-3-4 0 0,-3-4-1 0,-2-3 1 16,-2-4 1-16,-2-1 0 0,-2 1 1 16,-1 6 0-16,0 2 2 0,-3 6 1 15,-2 2 1-15,0 3 0 0,-4 6 2 16,0 1-1-16,-2-1 0 0,-1 5-2 16,-2 2-1-16,-1 1-1 0,0 3 0 15,-2 6-1-15,1 2 0 0,-2 3-3 16,-2 3-3-16,-1 4-5 0,2 2-6 0,-6 4-20 15,-1 1-47-15,-1 3-65 0,-4 1-105 16,5 5-235-16</inkml:trace>
  <inkml:trace contextRef="#ctx0" brushRef="#br0" timeOffset="59186.31">3022 10907 538 0,'-5'-11'111'0,"4"1"1"0,2 3-98 16,1-1-8-16,3 1-5 0,0 2 4 15,-1 1 6-15,0 2 4 0,-2 2 3 16,2 2 3-16,-2 4 3 0,1 5 2 15,-1 5-3-15,1 6-4 0,-2 4-3 16,-1 5-3-16,-1 2-2 0,-2 4-3 16,-1-1 0-16,-1 1-2 0,2-1 1 15,-1-1-1-15,2-2 0 0,-1 1 0 0,3 1-1 16,1-2-2-16,3 0 0 0,-1-2 0 16,-1-1-1-16,3 1 0 0,-1-3-1 15,-2-1-3-15,-1-3-5 0,-1 0-6 16,-1-1-9-16,-1-2-23 0,-3-3-62 15,-1-2-44-15,-2-4-96 0,1-1-209 16</inkml:trace>
  <inkml:trace contextRef="#ctx0" brushRef="#br0" timeOffset="59570.35">2725 11315 305 0,'-2'-3'62'0,"2"2"6"16,0 0-45-16,4-1 12 0,1 2 11 0,4-1 12 16,2 0 9-16,2 1 3 0,3-2-3 15,2 0-10-15,2 0-15 0,0-1-12 16,2 1-10-16,3-2-7 0,3-1-2 16,1 2-3-16,3-3-2 0,5-3-1 15,5-1 0-15,2 0-2 0,4 1-1 16,2 0 0-16,-1 2-4 0,-4 1-6 15,-4 3-17-15,-7 2-41 0,-8 2-78 0,-10 0-109 16,-8 6-254-16</inkml:trace>
  <inkml:trace contextRef="#ctx0" brushRef="#br0" timeOffset="60008.48">2963 11667 445 0,'-6'8'115'0,"2"2"4"0,1 2-23 0,-1 2-62 15,0 2-10-15,1 4 0 0,-2 1-1 16,-1 3 0-16,-2 2-2 0,0-1-2 15,-1 2-3-15,-1-1-3 0,2 1-3 16,-1 0-2-16,1-3-3 0,0-2-2 16,1-3 0-16,-1-3-1 0,1-2-2 15,1-2-4-15,-1-4-5 0,3-1-15 0,-1-4-30 16,1 1-72-16,1-3-18 16,0-3-91-16,1-2-172 0</inkml:trace>
  <inkml:trace contextRef="#ctx0" brushRef="#br0" timeOffset="60345.54">2877 11710 458 0,'-5'-5'90'0,"4"-1"0"0,1 0-88 15,3 2-3-15,0 1 2 0,3-1 11 16,3 2 11-16,1-1 10 0,1 2 5 15,4 2 4-15,-1 0 1 0,1 4-3 16,1 0-9-16,0 5-9 0,0 0-6 16,-2 2-2-16,0-1-1 0,-2 3 0 15,0-2-2-15,1 1 1 0,0-2-2 0,2 3-1 16,0 0-2-16,0 4-1 0,6-1-1 16,1 4-1-16,0-2-1 0,3 4-1 15,-1 0 0-15,2-1-1 0,0 0 1 16,-4 0-1-16,-1-3 0 0,-4 1 0 15,-2-1-2-15,-3-3-5 0,-4 0-8 16,0-2-23-16,-2-1-115 0,-1-2-120 0,0 2-303 16</inkml:trace>
  <inkml:trace contextRef="#ctx0" brushRef="#br0" timeOffset="62802.58">2746 12674 659 0,'-41'3'148'16,"0"2"1"-16,1 2-94 0,8 0-39 15,4 2-6-15,11-1-6 0,4 3-2 16,0 1-1-16,2 2 0 0,0 1 0 15,1 1-1-15,3 2 0 0,1 2 0 16,1-4 0-16,3 1 0 0,2-2 1 0,4-3 0 16,2-1 0-16,2-1 2 0,1-3 0 15,2 0 0-15,2 1 1 0,0-2-1 16,2 5 1-16,0-3-1 0,0 1-1 16,3 1 1-16,1 3-1 0,1-2 0 15,1 4 0-15,-3-4-2 0,2 6-1 16,-4 2-1-16,-3-2-2 0,-3 0-2 15,-5 0 0-15,-4-2 0 0,-5 1 0 16,-6-3 3-16,-3-1 0 0,-4 1 3 16,-4-4 0-16,-2 0 2 0,-3 0 0 0,0-2 0 15,1-1 0-15,-2-6 1 0,1 0-1 16,0-4 0-16,0-2-3 0,4-2-4 16,4-3-6-16,3-3-6 0,6 2-14 15,2-3-18-15,7 0-23 0,5 1-26 16,5-2-34-16,2 0-9 0,3-2-65 0,1-2-92 15</inkml:trace>
  <inkml:trace contextRef="#ctx0" brushRef="#br0" timeOffset="63085.31">2962 12651 643 0,'-6'-7'142'0,"0"1"4"0,1-2-104 16,1 3-21-16,2 5-4 0,0-1-4 16,4 4 0-16,0 1-1 0,3 5 0 15,0 4 0-15,3 8 0 0,0 3 3 16,0 7 2-16,0 5 1 0,-1 2-4 16,-2 4-1-16,0 3-2 0,-1-6-2 0,-1 0-2 15,0-3-2-15,-2-4-2 0,1-5-2 16,0-3-6-16,-1-7-7 0,0 0-9 15,-1-4-10-15,1-4-32 16,-1-2-109-16,0-5-126 0,0-3-298 0</inkml:trace>
  <inkml:trace contextRef="#ctx0" brushRef="#br0" timeOffset="63264.39">2882 12957 677 0,'-2'1'145'0,"1"1"1"16,1-1-121-16,1-1-9 0,1-1-2 16,2 1 0-16,3-3 0 0,4 0-1 15,4-5-2-15,3 2-1 0,3 0-4 0,1 0-10 16,3-2-13-16,0 2-39 16,1 0-101-16,-1 0-123 0,2-2-297 0</inkml:trace>
  <inkml:trace contextRef="#ctx0" brushRef="#br0" timeOffset="63673.1">3267 12835 700 0,'-7'-3'146'0,"0"5"0"16,5 0-130-16,-2 0-6 0,4 3 1 0,0 1 1 15,1 3 1-15,4 1 2 0,2 2 3 16,0 3 0-16,1 2 1 0,1-1-2 15,1 3 0-15,0 2-2 0,-4-1-2 16,0-2-2-16,1 1-1 0,1-6-2 16,-2-1-1-16,0-2-3 0,0-5 0 15,0-1-1-15,0-3-1 0,0-1 1 0,3-3 0 16,-1 1 0-16,3-8-3 0,2 3-2 16,1-7-2-16,1 0-3 0,-1-3-1 15,-2 1-1-15,-1-2 0 0,-1 3 1 16,-3-1 2-16,-1 3 3 0,-1 4 1 15,-1-1 1-15,-2 4 0 0,1 1 1 16,-1 2-2-16,-1 3 1 0,2 0 0 0,-1 0-1 16,1 2 1-16,2 1-1 0,1 2 1 15,0 1 1-15,2 3 0 0,0-1 0 16,2 5 0-16,-2 0 0 0,2-2-3 16,-2 1-7-16,2 1-7 0,-1-2-9 15,-1-4-12-15,1-1-53 0,0-3-77 16,2-2-114-16,0-5-257 0</inkml:trace>
  <inkml:trace contextRef="#ctx0" brushRef="#br0" timeOffset="64173.98">3926 12864 659 0,'-3'-7'150'0,"1"-1"4"15,-2 1-104-15,2-1-21 0,-2-1-8 16,1 2-4-16,-2-2-4 0,1 2-2 0,0 1-2 15,1-1-1-15,0 0-2 0,1 2-1 16,-2-1 0-16,-1 2-2 0,-1 1-2 16,-1 3 1-16,-3 0-1 0,-1 3 2 15,-3 2 2-15,-2 4 2 0,2-1 2 16,-1 6 1-16,0 1 1 0,4 3 2 16,3-1 1-16,2 4-1 0,4-1-1 15,4-1-1-15,0 1 0 0,5-4-2 16,4-3 0-16,0 1-2 0,4-5-1 0,2-1-1 15,0-1-1-15,3-4 0 0,-3-3-1 16,0-7-2-16,2 3-2 0,-3-6-3 16,-2-3-2-16,1-1-4 0,-1-3-2 15,-1-1-2-15,-3 0 0 0,-2-6 1 16,-2 0 2-16,-1 1 2 0,-2-4 2 16,-4-2 2-16,1-2 1 0,-4 0 0 15,0 1 2-15,-1-1 0 0,0 3 2 0,1 4 3 16,0 4 4-16,0 3 3 0,2 3 2 15,-1 5 0-15,2 5-2 0,0 0-3 16,0 4-3-16,1 4-3 0,0 6-2 16,0 1-1-16,1 6 1 0,1 4 2 15,0 3 3-15,0 7 2 0,2-1-1 16,-1 0 0-16,2 4 0 0,0 2-2 16,0-2-1-16,1-2-6 0,0-4-6 15,0 1-10-15,2-2-12 0,-2-6-15 0,0-4-99 16,-1-6-37-16,1-2-118 0,0-7-242 15</inkml:trace>
  <inkml:trace contextRef="#ctx0" brushRef="#br0" timeOffset="64612.01">4318 12863 669 0,'2'2'145'16,"4"1"4"-16,2-1-117 0,0-1-10 15,2 1 1-15,1-1 1 0,0 0-2 16,0-2-2-16,-1-2-3 0,0-3-4 0,0 1-2 16,-1-3-2-16,0-1-3 0,0-2-2 15,-1 0-1-15,-2-1 0 0,-2 1-1 16,0 0 0-16,-3 2-2 0,-1-3 1 15,-4 1-2-15,0 0 0 0,-2 3 0 16,-3-1 0-16,-1 2 0 0,-2-2 1 16,0 5-1-16,0 3 1 0,-4 2 1 0,3 4 0 15,-2 5 1-15,2 2 1 0,-3 4 1 16,1 6 2-16,2 2 1 0,3 4 1 16,2-1 0-16,4-4 0 0,1 3 1 15,9 3-2-15,3-9-1 0,4-1 0 16,4-4-1-16,2-4-2 0,2-2 0 15,2-8-3-15,-1-5-6 0,0 2-8 16,0-3-10-16,-2-7-10 0,-1-3-10 16,-2 1-42-16,-2 0-92 0,-1-5 5 15,-5 1-93-15,0-7-167 0</inkml:trace>
  <inkml:trace contextRef="#ctx0" brushRef="#br0" timeOffset="64959.25">4584 12694 698 0,'0'0'154'0,"1"1"5"0,-1 2-110 15,1 1-20-15,0 5-7 0,1 1-4 16,0 3 1-16,0 2 0 0,1 2-4 16,-2 0-5-16,2 2-2 0,-1 0-1 15,2 1-2-15,-2-3-2 0,2 0-1 0,-2-1-1 16,1 0-1-16,-1-5-2 0,1-4 0 16,-2-2 1-16,0-1 0 0,-1-2 1 15,0-2 1-15,-1-3 1 0,-2-2 1 16,2-4 0-16,0-2 0 0,-1-3-1 15,0-5-2-15,2 0 0 0,3-2 0 16,0-1-1-16,4 0 1 0,0 1-1 0,3 2 0 16,1 2 0-16,3 3 0 0,4 0 1 15,0 6-1-15,2 1 1 0,0 4 0 16,2 2 0-16,2 2 0 0,-2 2 0 16,-4 1 0-16,2 3 0 0,-2 4-1 15,-1 2 0-15,-1 0-2 0,-2 3-1 0,-1 2-4 16,-2 3-4-16,-2 1-4 15,-2 2-6-15,-3-2-5 0,-2 1-5 0,-3 0-10 16,0-2-56-16,-1 0-64 0,0-5-109 16,1-6-250-16</inkml:trace>
  <inkml:trace contextRef="#ctx0" brushRef="#br0" timeOffset="65250.13">5207 12486 630 0,'1'-10'159'15,"1"0"5"-15,-2 0-39 0,1 5-95 0,0 2-11 16,1 1-6-16,1 2-2 0,2 4-2 16,1 7-1-16,1 4-2 0,1 3 3 0,0 4 2 15,1 4 2-15,-3 3 0 0,0 2 1 16,1 0 0-16,1 0 0 0,0 0-2 15,0 0-2-15,0-3-2 0,2 0-1 16,-1-3-3-16,-2-2-2 0,0-4-6 16,-1 0-7-16,-1-3-7 0,-1 0-11 15,-2-5-10-15,-2-4-11 0,-3-1-49 16,-2-3-83-16,-1-3-118 0,-5-7-273 16</inkml:trace>
  <inkml:trace contextRef="#ctx0" brushRef="#br0" timeOffset="65449.71">5163 12738 738 0,'-4'1'156'15,"1"2"2"-15,1-5-134 0,4 2-10 16,1-2-3-16,5-2-1 0,6-2 1 16,7-1-2-16,7-2-2 0,7 1 0 0,3-1-1 15,3 3-1-15,2 0-3 0,-4 2-2 16,-1 1-4-16,-5-1-7 0,-3 0-7 15,-4 0-10-15,-6 2-39 0,-2-3-99 16,-6-1-122-16,-2 1-288 0</inkml:trace>
  <inkml:trace contextRef="#ctx0" brushRef="#br0" timeOffset="66059.02">4035 11321 634 0,'-12'-1'132'0,"1"1"-1"16,1-3-112-16,2 2-16 0,1 1-3 15,2-1 1-15,2 1-1 0,0 0 2 16,2 0 1-16,1 0-1 0,1 0 5 16,3 2 6-16,3 1 4 0,4-1 6 15,5 2 0-15,6-1 3 0,9 0 2 16,9-1-3-16,10 1-5 0,7-5-5 15,8 1-5-15,1-1-3 0,4-2-2 16,7 0-2-16,1-2 0 0,1-1-1 0,1-2 0 16,0 2-1-16,1-3 1 0,2-3-1 15,-3-1 0-15,-1 1 0 0,-3 2-1 16,-5 0 0-16,-3 0-4 0,-6 2-3 16,-10 4-5-16,-9 2-5 0,-13 0-5 15,-5 1-5-15,-8 0-3 0,-6 2-4 16,-6 3-15-16,-4 1-26 0,-3 2-46 0,-5 0-24 15,1 2-83-15,-2-1-163 0</inkml:trace>
  <inkml:trace contextRef="#ctx0" brushRef="#br0" timeOffset="66462.39">5286 11076 564 0,'-7'0'120'0,"6"0"0"0,0 0-98 0,2 1-13 16,-1 0 2-16,5 2 2 0,1 0 4 15,2 1 4-15,0 1 4 0,3 0 1 16,3 2 1-16,2 0-4 0,-3 1-6 16,1 2-3-16,0-2-3 0,1 3-3 15,0-1-1-15,-2 0-1 0,2-2-1 16,-3 1-1-16,3-2-1 0,-1 2 0 16,0-1 0-16,-2 1-2 0,-1 0 1 0,-2 0-2 15,-2 1 0-15,-2 1-1 0,-4-1 1 16,-2 2 0-16,-4 2-1 0,-5 4 2 15,-4 3 0-15,-6 0 0 0,-3 3-3 16,-5 2-9-16,-3 1-51 0,-3-1-92 16,-2-8-124-16,4-4-298 0</inkml:trace>
  <inkml:trace contextRef="#ctx0" brushRef="#br0" timeOffset="96498.24">17166 10221 493 0,'-7'-16'97'15,"-7"5"-4"-15,-4-1-96 0,-5 3-5 16,-6 3-2-16,-9-1 1 0,-9-1 1 16,-6 2 7-16,-3-1 10 0,-2 2 8 0,-4-1 4 15,0-2 5-15,4 2 3 0,0-1 1 16,0-3-3-16,1-1-6 0,-3 1-3 16,1 2-4-16,-2-1-4 0,-5 0-3 15,-8 0 0-15,-8 1 0 0,-6 3 1 16,-10 2 2-16,-10 0 0 0,-11 1 1 15,-2 4 0-15,-4 4 1 0,-1 1-2 16,-5-3 0-16,1 4-1 0,8-2-1 16,8 3-2-16,3-5 1 0,7 1-2 0,9 0 1 15,14 3-2-15,10-4-1 0,10-1 2 16,13 1-2-16,6 2-1 0,8 0 1 16,-4 2 0-16,-7 2-1 0,-50 1 1 15,-8 0 1-15,-11 3-1 0,-3-1 0 16,0 2 0-16,10-2 0 0,14 0 0 15,51 0 0-15,10 2-1 0,12-2-2 0,8 1 1 16,7-2-1-16,4 0 0 0,2 4 0 16,2-1-1-16,0 3 2 0,4 2 0 15,1 2-1-15,3 2 2 0,0 1-2 16,4-2 1-16,3 2-1 0,7-1 0 16,2-1 0-16,2 1-1 0,52-3 0 15,5-1 0-15,7-1 2 0,4-5-1 16,3 0 0-16,-2-1 0 0,0 1 2 15,-53 1-1-15,-3-1 0 0,-4 1-1 16,4-2 0-16,4 3 1 0,8 0 0 0,7 1 0 16,7-3 1-16,6 3 0 15,5 0 0-15,2 0 0 0,2 3 0 0,1-3-1 16,3-1 0-16,8-3-1 0,5-4-1 16,7-2 1-16,2 0 0 0,-4-5 0 15,4-1-1-15,7-1 2 0,1-1 0 16,-3 0 0-16,-6-2 0 0,-1 2 0 0,1 1 0 15,-4 0 0-15,-9-2 0 0,-8 3 0 16,-4-1 0-16,-4-1 0 0,-5-3-1 16,-4-1 1-16,-3-1-1 0,2-1 1 15,2-4-1-15,-1-5 1 0,1-2-1 16,-2-1 1-16,0-4-1 0,-2-3 1 16,-3 1 1-16,-5 1-1 0,-5-1 1 15,-9 2 0-15,-8 0 0 0,-9 1-2 16,-11-1 0-16,-8-4-1 0,-7-4 0 0,-7-5-2 15,-8-3 0-15,-12-2 0 0,-8-6 0 16,-13-1 0-16,-11 3 1 0,-8 3-1 16,-15 3 1-16,-17 1 0 0,-15 8-2 15,-17 3-5-15,-26 5-9 0,-24 2-31 16,-34 4-105-16,-29 3-120 0,-39 9-299 0</inkml:trace>
  <inkml:trace contextRef="#ctx0" brushRef="#br0" timeOffset="104014.46">13085 16479 485 0,'-14'1'114'0,"-3"0"3"0,-4-3-77 0,0-1-11 15,12 3-12-15,2 0-5 0,5 0-5 16,2 0-3-16,4 3 0 0,2-1 1 16,2 1 1-16,6 0 3 0,4 2 1 15,4-1 1-15,2 1 1 0,0 0-3 16,-2 1-1-16,-2-2-3 0,-3 1-1 15,-4-4-1-15,-2 0-1 0,5-2 0 16,16-3 0-16,11-2-1 0,59 1 0 16,16-1 0-16,7 0 0 0,3 0-1 0,-8 1-4 15,-10 2 1-15,9 1-1 0,-39-1 0 16,-2 1 1-16,5 0 0 0,14 0 1 16,18 2 4-16,12-3 1 0,-4 0 0 15,-1 2-2-15,2 0 1 0,8-2 0 16,0 2 1-16,1-3-2 0,-2 6-1 15,5-1 0-15,-2-2 3 0,2 1-1 0,-5 2-1 16,5 1-2-16,-7 1 2 0,0 0-2 16,-3 2 1-16,4 2 0 0,-6 0 0 15,-2-2 2-15,-2 3-1 0,4 1 0 16,-5-3 2-16,-3-2 0 0,-6-1 1 16,6-1 0-16,-1 2 0 0,-9-4-1 15,-16 1 2-15,-14-1-1 0,-11-1-1 16,-9 1 0-16,-5-1 1 0,0 0 1 15,1 0 0-15,37 0 1 0,7 0 0 0,12 0 0 16,1 1-1-16,-5-1 0 0,-14 0-2 16,-7-1-1-16,-38 1 0 0,-9 0-1 15,-13 1 0-15,-8-1 0 0,-5 3 0 16,-4-2 0-16,-4-1 0 0,-1 1 0 16,-1 0 1-16,0-1 3 0,2 2 2 15,-2-2 4-15,0 0 2 0,0 1 2 16,0-2 0-16,0-1 0 0,0 0-1 0,0 1-2 15,0-3-2-15,0 0-1 0,-2 1-1 16,2 0-1-16,0 1 0 0,0 1-1 16,-1-2-2-16,1 3-2 0,1 0-1 15,-1 1-1-15,-1-1 0 0,1 0-1 16,0 0-8-16,0 2-11 0,-1-1-21 16,-2 0-127-16,0-2-135 0,-7 0-334 15</inkml:trace>
  <inkml:trace contextRef="#ctx0" brushRef="#br0" timeOffset="114461.56">9358 15419 393 0,'-58'-5'102'0,"4"4"2"16,1 0-51-16,3 1-15 0,1 4-14 15,0 2-8-15,-1-1-7 0,-7 3-3 16,-3 2-3-16,-1 5-2 0,2 3 0 16,2 2 0-16,-3 2 2 0,2 3 4 15,7 1 4-15,4 1 2 0,-3-1 3 16,-2 0 1-16,2 2 0 0,2 1-2 16,3 3-3-16,0 2-3 0,3 2-3 15,4 2-2-15,5 1-1 0,1-1 0 0,0 2 0 16,4 1 0-16,1-4 1 0,3-3-1 15,0 0 2-15,5-2-1 0,3 0 0 16,5-1 0-16,2-1 0 0,3 4-1 16,4 1 1-16,7 3-1 0,4 2 0 15,4 1 0-15,8-1 1 0,5 2-1 0,6-3 0 16,5-1 0-16,3-3-1 16,8-3 2-16,10-1-1 0,3 1 0 0,3-3 0 15,4 0 1-15,5 3 1 0,7-4 2 16,7 3 1-16,-1-2 0 0,5 0 0 15,3 1 0-15,7-4-2 0,6 0 0 16,15-3-3-16,-4-1-1 0,5-7-1 16,3-4 1-16,4-4 0 0,7-2-1 15,13-5 1-15,-7-2 0 0,1-3 0 16,6-1 0-16,2-2 0 0,0-3 1 0,-7-1 0 16,-12-3-1-16,-8-1-1 0,1-2 1 15,-9 1 0-15,-9-4-2 0,-4-1-1 16,-2-1 2-16,-5-1-1 0,-4 0 1 15,-9-6 0-15,1-3-1 0,-4-2 2 16,-5-1 0-16,-8 3-1 0,-5-5 1 16,-9-3 0-16,-9-1 0 0,-7 0 0 0,-12-2-1 15,-10 0 0-15,-8-5-1 0,-8 0 0 16,-7 3 0-16,-7 0 0 0,-5-1-1 16,-12-2 1-16,-7-4 0 0,-6 1 0 15,-6 0 0-15,-4 0 1 0,-10-2-1 16,-3 4 0-16,-2 4 0 0,-2 5 1 15,-2 4-1-15,-6 4 1 0,-4 2-1 16,1 5 0-16,-9-1 0 0,1 2 0 16,-2 1 0-16,-2-1-1 0,-8 1 2 15,0-1-1-15,-2 2 1 0,2 5 0 0,-5 2 1 16,-5-3 0-16,-7 5-1 0,4 3 1 16,0 6-1-16,-1 2 1 0,-3 2-1 15,6 2 1-15,5 8-1 0,3 2 0 16,-5-1 0-16,2 2-2 0,3 4-5 15,4 5-6-15,1 2-10 0,1 0-32 16,10 1-83-16,4 0-20 0,6 5-99 0,8-3-195 16</inkml:trace>
  <inkml:trace contextRef="#ctx0" brushRef="#br0" timeOffset="115281.84">9007 16114 589 0,'4'2'118'0,"-1"4"-1"0,1 5-115 0,1 4-3 16,0 2 2-16,0 4 3 0,-1 2 5 16,1 2 3-16,-1-4 2 0,1 0 1 15,0-2 0-15,0 0 0 0,-2-5-1 16,1-3-3-16,-1-2-1 0,-1-1 1 16,-1-1 4-16,-1-5 0 0,0-3-1 0,-2-4-1 15,-2-3-2-15,-1-1 0 0,-1-4-4 16,-2-2-4-16,-1-4-2 0,0 0 0 15,2-1 0-15,2-2 0 0,1-1-1 16,6 1 1-16,1 1-1 0,7 2 0 16,0 1 0-16,3 1 0 0,1 2 0 15,2 2 0-15,0 3 1 0,0 3 0 16,0 3 0-16,-1 3 1 0,0 2-1 16,0 4 1-16,-2 3 1 0,0 1-1 15,-1 2 0-15,-2 0 0 0,-1 2-1 0,0 0 1 16,1-2-1-16,0 0 0 0,3-1 0 15,-1-1 0-15,2 0 0 0,1-2 0 16,-2 1 0-16,-1-3 0 0,-2-1 0 16,-5 0 2-16,0-1 4 0,-3-2 5 15,0-2 2-15,-2-3 1 0,0-1 1 16,0-2 0-16,0-3-2 0,1-2-3 16,0-2-6-16,0-2-2 0,4 0 0 0,4-2-2 15,5-1 0-15,4-1 0 0,1 0-2 16,6 0 0-16,3 6 0 0,0-1 0 15,-2 6-1-15,-3 6 0 0,-2 5 0 16,-2 7 0-16,-1 3-2 0,-5 3 1 16,-1 4 0-16,-1 1 0 0,-2 1 1 15,-3-2-1-15,-1 0 1 0,-1 0 0 16,-2-1-2-16,0-4-5 0,1 0-5 0,1-2-6 16,0-3-8-16,3-3-38 15,1-4-100-15,3-3-120 0,0 0-288 0</inkml:trace>
  <inkml:trace contextRef="#ctx0" brushRef="#br0" timeOffset="115780.43">9961 15946 578 0,'0'-2'122'0,"0"2"1"0,0 1-101 15,1 4-3-15,1 2 0 0,-1 4 3 16,1 4 2-16,-1 1 2 0,1 2 0 15,0 3-1-15,-1 0-4 0,2 0-2 16,-1-3-2-16,2 0-1 0,1 1-3 0,1-3-1 16,0-2-1-16,4 0-1 0,-2-3 0 15,3-1-2-15,-1-4 0 0,2-1 0 16,4-3-2-16,2-3 0 0,4-2-1 16,2-1-2-16,6-5-1 0,5 2-2 15,-2-4 0-15,-2-2-1 0,-3 2-1 16,-5 1-1-16,-2-1 1 0,-8-1-2 15,-6-4 1-15,-3-1 0 0,0-5 0 16,-3-4 0-16,-1-4 0 0,-1 0 1 0,-1 0 1 16,0 2 0-16,0 3 1 0,1 4-1 15,0 4-1-15,-1 4 0 0,0 3-1 16,1 4-4-16,-3 1-4 0,0 2-5 16,1 3-6-16,-1 3-21 0,0-1-59 15,3 1-59-15,0-3-108 0,3 2-242 16</inkml:trace>
  <inkml:trace contextRef="#ctx0" brushRef="#br0" timeOffset="116272.28">11093 15903 359 0,'-5'-1'103'0,"-1"0"10"16,-1-3-32-16,-4 2-20 0,-2-3-3 15,0 1-3-15,-1 0-6 0,2-2-10 0,0 0-8 16,0 0-8-16,2 0-6 0,0 0-1 16,1 1-2-16,0 0 0 0,-2 1-1 15,-2 1 1-15,0 1-1 0,-2 1 1 16,-3 4 0-16,-2 1-2 0,-2 4 0 16,-1 3-1-16,-4 2-2 0,0 6 0 0,0 3-3 15,1 2 0-15,5 3-2 0,3 0 0 16,6 1 0-16,6-1 1 0,6-3 0 15,5 0 3-15,3-4 0 0,7-2 2 16,3-2 1-16,3-3 0 0,4 1-1 16,3-1-2-16,4-3-1 0,4 0-1 15,4-3-1-15,1-1-2 0,1-2 1 0,-2-4-3 16,1-4-11-16,-3-3-16 0,-4-3-16 16,-1-2-130-16,-5-1-12 0,-3 2-122 15,-6-3-234-15</inkml:trace>
  <inkml:trace contextRef="#ctx0" brushRef="#br0" timeOffset="117403.45">21423 15351 433 0,'-54'-17'89'0,"2"2"0"16,0 5-84-16,4 8-2 15,-5 2-1-15,-6 2 0 0,-6 1 14 0,-4 3 9 16,-6 7 10-16,-6 2 5 0,-6 2 3 16,-12 5 2-16,-2 7 0 0,8 3-11 15,8 1-11-15,-4 0-10 0,-9 3-5 16,-29 2-3-16,2-4-1 0,-1-3-2 0,-1 2 0 15,-2 0 2-15,13 1 1 0,22 3 1 16,47 3 0-16,19 7 1 0,12 3 0 16,8 2 0-16,6 2-2 0,-1 2-2 15,2-2 0-15,0-2-2 0,1 4 0 16,0-3-2-16,-1 5 0 0,2 0 0 16,0-1-1-16,0-3 2 0,1 0 1 15,1-4 2-15,3-3 2 0,10-6 3 0,20 1 3 16,17 0-1-16,46 1 0 0,24 1 0 15,11-4 0-15,-1 3-1 0,5-4-2 16,9-6-3-16,5 3 0 0,-26-7 0 16,1-7-1-16,14 1-1 0,19-4-2 15,11-3 2-15,-5 0 0 0,1-8 0 16,-1-4 0-16,1 0 1 0,-6-7 0 16,3-7 1-16,1 1-2 0,-1-7 0 15,2-8 0-15,5 1 1 0,-3-9-1 16,-16-6 0-16,-19-1 0 0,1-6 0 0,31-1 0 15,2-1 1-15,-19-5 1 0,-18 6 2 16,-7 0 1-16,-2 3 3 0,-28-1 3 16,-55-5 0-16,-25 2-1 0,-9-5-3 15,-5 0-1-15,-1-7-2 0,1-3-3 16,1 1-3-16,-1-2 1 0,-2-6 0 0,1-1 0 16,-2-2-1-16,-1 1 1 0,-7 2-1 15,-18 3 0-15,-17 6 0 0,11 4 0 16,-84 1 0-16,-9-1-1 0,6 5 1 15,1 0 0-15,-16-2 0 0,-5 1 0 16,-28 7 0-16,62 6 0 0,-14 3 0 16,-26 6-1-16,-16 3 0 0,14 4-3 15,-1 3-3-15,0 3-4 0,1 3-3 0,4 5-5 16,4 1-4-16,3 6-6 0,2 2-4 16,4 3-11-16,0 4-33 0,10 4-87 15,5 2-112-15,5 3-269 0</inkml:trace>
  <inkml:trace contextRef="#ctx0" brushRef="#br0" timeOffset="117975.32">20690 16087 667 0,'-2'-6'140'0,"-3"0"0"0,-3-3-121 0,1 1-11 16,0 0-4-16,-4-2-2 0,-2 3-1 16,-1 1-1-16,-5 0 0 0,0 5 0 15,-6 3 1-15,-3-1-1 0,-5 5 0 16,-2 4 1-16,-6 1 0 0,1 4-1 16,1 1 1-16,2 0 0 0,5 6 0 15,6-4 0-15,5 1 0 0,8-4-1 16,7 0 1-16,5-3 1 0,7-1 0 15,7-2 1-15,9 1 0 0,6-2 1 16,5 2 0-16,7 0-1 0,-1 1 0 0,-1 0-2 16,-1 0 1-16,-4 1-1 0,-4 2 0 15,-2 3 0-15,-3 0 0 0,0 0-2 16,-3 2 0-16,-3 1-2 0,-3 0 1 16,-3-2-2-16,-4-2-2 0,-4 0 1 15,-5-1 0-15,-5-3 1 0,-6-1 0 16,-7-1 2-16,-7-1 1 0,-5-6 1 0,-10-2 1 15,-4 1 1-15,-4-2-1 0,-1 0 1 16,2-3-1-16,5-2-5 0,6 3-21 16,9-3-65-16,8-2-51 0,13-6-105 15,17-4-238-15</inkml:trace>
  <inkml:trace contextRef="#ctx0" brushRef="#br0" timeOffset="118469.65">21272 16046 471 0,'-4'2'108'16,"2"0"10"-16,-3 2-72 0,0 1-8 15,0 2 1-15,-1 2 4 0,0-1 2 16,0 2-5-16,0 2-8 0,-2 1-5 16,1 1-3-16,0 3-1 0,1 1-1 15,-1 2-1-15,1 2-2 0,1 2-3 0,3-3-2 16,2 1-2-16,2 2-3 0,6 1-3 15,3-2-1-15,6 0-1 0,5-1-1 16,6-1 0-16,6-4 0 0,6-5 1 16,1-2-1-16,6-5 0 0,2-6 0 15,0-5-1-15,-3-4 0 0,-3-5-3 16,-4-3 0-16,-4-5-3 0,-8-3-2 0,-7-6-6 16,-7 0-3-16,-6-3-1 0,-3 2 1 15,-5-4 1-15,-3-1 1 0,-2 1 3 16,0 4 4-16,-1 1 4 0,3 5 2 15,-3 1 1-15,4 6-2 0,0 4-5 16,1 5-6-16,2 2-12 0,1 4-64 16,2 0-69-16,1 3-114 0,4-2-264 15</inkml:trace>
  <inkml:trace contextRef="#ctx0" brushRef="#br0" timeOffset="118964.55">22749 16065 666 0,'-8'-15'138'0,"-3"3"2"16,-4-2-124-16,-1 2-5 0,-1 1 0 0,0 3-1 15,-3 3 2-15,-2 3 0 0,0 5 0 16,0 1 1-16,-2 4 1 0,-2 4 1 16,-1 6 2-16,0 1 1 0,2 3 1 15,-2 4 0-15,2 5 1 0,1 2 0 16,2 0-2-16,4-1-2 0,3-1-3 15,6 2-3-15,6-2-2 0,7 0-3 16,7-4-2-16,10-5-1 0,8-1 0 0,9 2 1 16,9-7 0-16,8-4 0 0,5-5 0 15,1-1 1-15,-1-4-2 0,-1-4-2 16,-4-5-1-16,-6-1-2 0,-8-3-2 16,-7-1 0-16,-6 0-1 0,-5 1 1 15,-7 3 1-15,-5-2 2 0,-5-5 1 16,-3 0 1-16,-2 0 0 0,-4-1-1 15,1-2-1-15,-2-2-5 0,2-1-5 16,-1 5-9-16,1 0-11 0,1 2-21 0,1 2-125 16,0 0-131-16,-3 6-322 0</inkml:trace>
  <inkml:trace contextRef="#ctx0" brushRef="#br0" timeOffset="120500.58">13163 16246 521 0,'12'-4'112'0,"-2"4"7"0,-9-2-85 16,1 1-4-16,-1 0-2 0,0 1 2 15,0 0 2-15,0 2 1 0,-1 0-4 16,2 3-5-16,-2 2-5 0,0-1-2 15,0 2-1-15,-2 0-2 0,0 0-2 16,-3 1 0-16,-2-1-3 0,-4 1-1 0,-9 2-1 16,-4 0-2-16,-7 4-2 0,-3-1 0 15,-4 0 0-15,0-1-1 0,1-1-1 16,4 0 1-16,4-1 1 0,2-3 0 16,5 1 1-16,2-2 0 0,3 3 2 15,1-2 0-15,2 1-1 0,2-2 0 16,4-1 0-16,-1 1-2 0,0-1-1 15,2 0 0-15,1-1-1 0,-1 2 0 16,-1 0 0-16,-2 2-1 0,2 0 1 0,-1 0-1 16,1-1 1-16,-1-1-1 0,3 0 0 15,0-2 1-15,1-2-1 0,3-1 0 16,0-2 0-16,1 0 0 0,1 1-1 16,0-2 2-16,1 1-1 0,1-1 1 15,-1 1 0-15,1 0 0 0,1 0 0 16,0 1 1-16,0-1-1 0,-2 1 0 15,0 2-1-15,2-2 1 0,-2-1 0 0,0 3 0 16,0-2-1-16,1 1 1 0,0-1 0 16,-1 1 0-16,2-1 0 0,-1 3-1 15,2-3 1-15,1 0 0 0,0 0-1 16,0 1 1-16,2-2 0 0,1 0 0 16,2 0 0-16,0 0 1 0,0 0 0 15,1 0 0-15,-1-2 2 0,1 4-1 0,1-1 0 16,0-1 0-16,2 1-1 15,-1 1 0-15,2 0-1 0,1 3 0 0,2-1-1 16,2 1 1-16,1 0-2 0,1 0 1 16,2 1 0-16,2 0 0 0,0-1 0 15,1 1 1-15,-2 3-1 0,0-2 1 16,-3 2-1-16,-3-1 1 0,-1 1 0 16,-4 0 0-16,-2-1 0 0,-3 1 1 15,0-2-1-15,-3 0 0 0,-1 0 1 16,0-1-1-16,-3-3 1 0,0 0 0 0,1-2 1 15,-2-1 0-15,0 0 1 0,-1-1 0 16,2 0 1-16,-2-1-1 0,1 2 1 16,-1 0-1-16,0 0 0 0,0 0 0 15,0 3-1-15,0-3 0 0,1 0 0 16,-2 0 0-16,2 1-1 0,-1-1 0 16,0 0 1-16,0-1-1 0,0 1 0 0,1 1 0 15,-1 0 1-15,0 1-1 0,0-2 0 16,1 1 0-16,-1 0 1 0,0 0-2 15,0-1 1-15,0 0-1 0,0 0 0 16,0 1 0-16,0 1-1 0,0-2 1 16,2 1-1-16,-4-1 0 0,2 1-1 15,2-1-10-15,-2 1-15 0,-2-2-23 16,1 1-141-16,-2-1-149 0,-11 0-371 16</inkml:trace>
  <inkml:trace contextRef="#ctx0" brushRef="#br0" timeOffset="122195.39">14096 15776 677 0,'-4'5'139'15,"2"1"-1"-15,4-3-128 0,-2 4-8 16,1-4 0-16,-1 1-1 0,1 0 2 16,-1-3 0-16,1 0 0 0,-1-2 1 0,1-2 1 15,-1 1 0-15,2 0 0 0,-2-6-1 16,1 0-1-16,-1-5-1 0,0 1 1 16,-1-1-1-16,1-3 0 0,0 2 1 15,0 0 0-15,-2 2 0 0,4 3 0 16,-2 3 0-16,-2 1 0 0,1 1 1 15,1 3 0-15,-2 2 0 0,-1 3 0 16,-2 3 1-16,-2 2 1 0,1 4 2 0,-1 4 1 16,-2 2 2-16,2 3 1 0,2 1 1 15,2 3 1-15,5 2 0 0,4-1-2 16,1 1-1-16,3-1-1 0,0 0-3 16,1-4-1-16,-4-3-1 0,2-2-2 15,-3-6 0-15,1-3-3 0,2-4-5 16,3-5-9-16,5-5-8 0,6-5-8 15,5-5-17-15,3-2-61 0,2-4-62 0,-1-3-109 16,-3-2-242-16</inkml:trace>
  <inkml:trace contextRef="#ctx0" brushRef="#br0" timeOffset="122653.09">14371 15728 673 0,'-3'-5'146'0,"3"-2"-1"15,3 1-113-15,2 1-18 0,1 1-8 0,2 2-3 16,2 0-2-16,1 1 1 15,0 1-1-15,3 1 1 0,-2 2 1 16,0-1-1-16,-1 4 0 0,-1 3 0 0,-1 2 0 16,-2 1-1-16,-2 3 0 0,-1-2 0 15,0 2 0-15,1 1 0 0,-1 0 0 16,2-1-1-16,0 1-1 0,0-3 0 16,1 2 0-16,-1-3 0 0,-1-2-2 15,-2-4-1-15,-3-4 3 0,-1 0 0 0,-4-4 1 16,-1 0 1-16,-1-2 1 0,-2-1 1 15,0-2 2-15,2-2-1 0,2 0-1 16,2-1 0-16,1 0-1 0,5-1-1 16,2 4 0-16,3-3-1 0,2 5-1 15,2 1 0-15,2 1-1 0,-2-1 0 16,1 2 0-16,0-5-1 0,-1 6-1 16,-3-5 1-16,-1 1 0 0,1 0 0 15,-3 3 1-15,-1-2 0 0,0 2 0 0,-3 0 1 16,1 2-1-16,-1 0 1 0,-2 2-1 15,2 0 1-15,-2 3 0 0,2-1 2 16,-1 2 2-16,0 2 1 0,0 2 1 16,2 4 1-16,-1 0 0 0,2 1 0 15,2 3 0-15,3-3-2 0,-1 0-1 16,4-3 0-16,2-3-1 0,2-4-1 0,0-3-5 16,1-3-8-16,2-3-30 0,2-2-110 15,0-5-123-15,0-1-306 0</inkml:trace>
  <inkml:trace contextRef="#ctx0" brushRef="#br0" timeOffset="122902.45">14947 15555 414 0,'-3'-5'99'0,"1"4"12"0,3 1-24 16,1 5-37-16,3 2 0 0,-1 3 2 15,1 2 3-15,0 4 5 0,0 2-8 16,2 2-14-16,0 2-7 0,1 4-5 16,0 1-4-16,1-2-6 0,-2-1-4 15,-1 1-4-15,2-2-2 0,-2 0-5 0,0-4-6 16,0-5-6-16,0 1-9 0,-1-2-10 16,0-3-32-16,-1-4-109 0,-2-3-125 15,-1-3-299-15</inkml:trace>
  <inkml:trace contextRef="#ctx0" brushRef="#br0" timeOffset="123081.51">14888 15739 600 0,'5'-5'141'0,"0"4"0"0,-1-2-44 15,6 1-91-15,4 2-2 0,2-1 0 16,1 2 1-16,4-1 0 0,2 1 1 15,3 2-1-15,1-1-1 0,1 1-9 16,4-2-43-16,-1-2-97 0,4-4-119 16,-1 1-292-16</inkml:trace>
  <inkml:trace contextRef="#ctx0" brushRef="#br0" timeOffset="123445.4">15459 15816 570 0,'0'1'121'15,"1"1"1"-15,0-1-95 0,3-1-12 16,1 0 1-16,1 0 0 0,1-1 0 16,3-3-1-16,0-1-1 0,-1 0-4 15,1-2-6-15,-1-4-3 0,-3-1-2 16,-2-4-1-16,-3 1-1 0,-5-1-1 15,-1 0-1-15,-2 0 1 0,-3 5 1 0,-1 4 3 16,-1 1 0-16,-3 4 3 0,0 2 2 16,0 4 4-16,-3 3 3 0,0 4 2 15,1 4 2-15,1 4 1 0,4 0 2 16,2 4-2-16,5 3-1 0,6 0-3 16,7-2-1-16,3 2-3 0,4-4-1 15,8 0-2-15,1-2-1 0,4-6-2 16,2-4-5-16,1-6-8 0,1-6-9 0,-1-5-29 15,-4-4-66-15,-1-6-45 0,-6-4-109 16,-2 2-221-16</inkml:trace>
  <inkml:trace contextRef="#ctx0" brushRef="#br0" timeOffset="123816.76">15684 15669 715 0,'1'1'147'0,"2"6"1"0,0-3-128 16,0 3-13-16,0 2 1 0,2 5 4 15,0 1 2-15,-1 0 2 0,-2-1 0 16,1 2-1-16,0 0-3 0,0 0-2 16,-1 0-3-16,1-2-2 0,-1 1-2 15,-1 1-2-15,2-4 0 0,-2-2-1 16,-1-1 0-16,0-6-1 0,0-3 1 16,-2-2-1-16,0-3 1 0,-1-4 0 0,-1 0 1 15,-1-2 0-15,0-3-1 0,0 2 1 16,2 0 2-16,-1-1 0 0,4 2 0 15,3-1 0-15,1-1 0 16,4-1 0-16,2 2-1 0,2 0-1 0,3 1-1 16,2 1 0-16,0 4-1 0,1 2 1 15,3 4-1-15,-1 0 1 0,-2 2-1 0,0 6 0 16,1 3 1-16,-5 1-1 0,1 4 1 16,-3-1-1-16,-2 2 0 0,0 2 0 15,-3 0-3-15,-1-1-3 0,2 1-7 16,-2-2-6-16,1 1-13 0,2 0-101 15,3-7-32-15,-1-2-112 0,1-5-237 16</inkml:trace>
  <inkml:trace contextRef="#ctx0" brushRef="#br0" timeOffset="124379.12">16496 15713 581 0,'-10'-6'137'0,"-1"-2"4"0,1 1-93 0,1 0-10 15,-1 0-7-15,2-1-6 0,1 4-5 16,0-1-4-16,-2 2-2 0,-2 4-2 15,-2 4 1-15,-3 4-1 0,-3 3 2 16,-1 7 2-16,-1 1 1 0,1 0 2 16,3 2-1-16,4 1-1 0,4 3-2 15,5-3 0-15,6-2-3 0,6-1-1 0,6-1-2 16,4-2 0-16,5-3-2 0,4-3 0 16,3-4-1-16,1-4-1 0,1-6-4 15,0-2-2-15,0-3-3 0,-5-4-2 16,-1-7-2-16,-4 1-2 0,-4-3-1 15,-3 1-1-15,-5-4 2 0,-2-4 0 0,-2-3-1 16,0-2 0-16,-1-4 3 0,1-6 1 16,0-7 2-16,1 2 2 0,-1 1 5 15,-1-1 6-15,-2 4 4 0,0 6 3 16,-2 7 2-16,-1 9 1 0,0 5 0 16,-1 2-3-16,-2 7-4 0,2 2-4 15,0 2-3-15,-3 4-3 0,1 4-1 16,-1 3-1-16,-1 9 0 0,0 6 1 15,-1 9 1-15,1 8 1 0,0 6 1 16,3 3 1-16,0 2-1 0,5-1 0 16,1-1-1-16,3-2 0 0,1-6-5 0,0-4-8 15,0 2-12-15,0 0-15 0,-3 3-23 16,-4-3-127-16,-6-3-142 0,-6 1-331 16</inkml:trace>
  <inkml:trace contextRef="#ctx0" brushRef="#br0" timeOffset="125919.54">11890 17022 355 0,'-14'-8'108'0,"0"2"6"0,3 0-18 16,3 3-35-16,1 3-12 0,3 3-13 15,-1-3-7-15,1 0-6 0,3 2-4 16,1 0-5-16,-1-4-2 0,2 4-2 16,-1-1-1-16,2 3 0 0,1-1 1 0,0 1-1 15,2 1 1-15,4 5 1 0,2-1 1 16,4 0-1-16,4 1 0 0,8-3-1 16,9 0 0-16,5 0-2 0,9-7-1 15,12-2-1-15,8 2-2 0,9-1 0 16,9 0-2-16,3-2 1 0,8 0 0 15,7 0-1-15,6 3-1 0,-3-1 0 16,-12-1 1-16,-12-2 0 0,-1 1 0 0,12 3-1 16,46 2-1-16,-4-4 1 0,-3 0-1 15,-4 1 0-15,13 1 0 0,14 3-1 16,-7-3 1-16,-48 0 0 0,5-1 0 16,14 2 1-16,20 2 1 0,-1-1-1 15,-4-3 0-15,-4 4 0 0,3 0 1 16,-9 3-1-16,-4-3 0 0,-5 1-1 15,2-2 1-15,-7 3 0 0,0-4 0 0,-3-3-1 16,4-1 1-16,1 3-1 0,-2-5 0 16,2-1 0-16,3 0-1 0,2 1 1 15,-4 1-1-15,0-3 1 0,-4-1-1 16,3 4 1-16,-5 3 0 0,-6-4 0 16,-8 2 0-16,-3-3 1 0,-5 1-1 15,-5 5 0-15,0-5 1 0,-5 2-1 16,-5-1 1-16,-6 2-1 0,-11 0 0 0,-8 2 0 15,-12-1-1-15,-10 1 1 0,-6-2 1 16,3 0-1-16,10 0 0 0,9 1 0 16,4 1 1-16,2-1-1 0,32 3 1 15,-4 0 2-15,-8 0 0 0,-10-1 1 16,-13 0 3-16,-4 0 1 0,-2-1 2 16,-36-1-1-16,1 0-1 0,2 1-1 15,2-1-2-15,6-1-1 0,7 1-2 0,4 1-2 16,3-1-1-16,2 1 1 15,2 1-1-15,0 0 1 0,-4 1 0 0,-6-1 0 16,-2 0 0-16,-5 0 0 0,-4-1 1 16,-4 0 0-16,-1 0 1 0,-2-1-1 15,-3 0 0-15,0-3-2 0,0 1-4 16,-1-1-6-16,2-2-4 0,-1 1-5 0,0-1-5 16,0 1-3-16,1 0-2 0,-1 1-5 15,-1 2-18-15,1-1-37 0,-1 2-59 16,0 0-97-16,0 1-222 0</inkml:trace>
  <inkml:trace contextRef="#ctx0" brushRef="#br0" timeOffset="126838.54">19148 16732 423 0,'2'5'129'0,"0"0"5"16,-1 1-1-16,0 0-80 0,0 1-7 16,1 0-7-16,0-1-10 0,0 0-5 15,2 0-2-15,1-1-3 0,0 1-3 16,0-1-1-16,0 1-3 0,-2-1-1 15,2 1-3-15,0 2 0 0,-1 2-3 16,-2-3 0-16,1 3 0 0,-2 0-2 16,1 1 0-16,0-3-1 0,-1 1 0 15,-1-3 0-15,1 1 2 0,0-3 1 0,1 1 0 16,-2-2 0-16,1 1 0 0,0-1 1 16,0 0-2-16,0 0-1 0,1-1-1 15,0-1-1-15,-1 1 1 0,1-2 1 16,-2 0 0-16,1 1 1 0,-1-1 2 15,1 0 0-15,-2 0 0 0,2 0 0 16,0 0-1-16,-1 0-1 0,2 0-1 0,-2 0 0 16,0 0 0-16,1 0-1 0,-2 0 0 15,1 1 0-15,-2 0 0 0,1 0 0 16,1 2-1-16,-1-1 0 0,0 1 0 16,2-1 0-16,-2-1-1 0,1 2 1 15,-2-2 0-15,2 2-1 0,-1-1 1 16,1-1 0-16,0 2-1 0,-1-2 1 15,0 0-1-15,-1 2 1 0,1 0-1 0,0-1 0 16,-1 0 1-16,-1-1-1 0,2 0 1 16,-2 1 0-16,1-2 0 0,1 1 0 15,-2-1 1-15,2 1-1 0,0-1 1 16,-2 0 1-16,3 0 1 0,-1 0 0 16,1 0 1-16,-1-1 1 0,1 1 0 15,-1 0-1-15,1 0 0 0,-1 0-1 16,1 0-1-16,0-1-1 0,0 2-1 15,-2 0-1-15,2-1 0 0,-1 0 0 0,1 1 0 16,-1 1 0-16,0-2 0 0,-1 0 0 16,2 1 0-16,0-1 0 0,2 0 0 15,-4 0 1-15,2 0-1 0,0 1 0 16,0-1 0-16,0 0 0 0,-1 1 0 16,0 0 0-16,1 1 0 0,-1 0 0 15,0 1 0-15,1-1 0 0,-3 0 0 16,2 2 0-16,0 0 0 0,-2-3 0 0,2 3 0 15,0-1 0-15,-1 0 0 0,1-1 1 16,1 0-1-16,0-2 0 0,-1 1 0 16,1-2 1-16,0 1-1 0,-1 0 1 15,1 0-1-15,-1 0 1 0,1 0-1 16,0 1 1-16,-2-2-1 0,2 1 0 16,0-2 0-16,0 2 0 0,0 0 0 15,0-1 0-15,0 2 0 0,0-1 1 0,0 0-4 16,0 3-6-16,0-3-7 0,0 2-8 15,-1-2-7-15,1 0-8 0,0 0-6 16,1 0-6-16,-1-2-55 0,-1-2-67 16,1-2-112-16,1-1-260 0</inkml:trace>
  <inkml:trace contextRef="#ctx0" brushRef="#br0" timeOffset="127604.4">19074 16791 563 0,'2'-1'135'15,"0"0"6"-15,1-2-87 0,2 1-12 16,-1-1-7-16,3 1-5 0,-3-2-3 16,3 2-5-16,-1-1-4 0,-1 2-2 15,-1 1-4-15,0 1-1 0,0 1-1 0,0 1-2 16,-1 1-1-16,0 0-1 0,-1-1-1 16,-1 2 1-16,1 1-2 15,-1 0 0-15,0 3 0 0,-1 0 0 0,1 0 0 16,-1 4 0-16,1 0 0 0,1-1-1 15,1 2-1-15,1-3 1 0,2 0-2 16,0-2 0-16,4-1 1 0,1-2 0 16,4 0-1-16,2-2 1 0,3 0-1 0,-1-3 0 15,3 0 1-15,0 0-1 0,-1-1 1 16,-4 0-1-16,-3-1 0 0,-2 1-1 16,-3 0 1-16,-3 0-1 0,-3 0 0 15,0 0 0-15,-2 0-1 0,-1 1 0 16,0 1-1-16,-1-1 1 0,0 1 0 15,-3 2 1-15,0 1 0 0,-1 0 1 16,0 1 0-16,-1 1 0 0,-1 1 0 16,-2 0 1-16,0 2-2 0,-2 0 2 15,-2-2 0-15,-1 2 2 0,-2-1 1 0,-3 0 1 16,2 2 1-16,0-1 1 16,0 0 1-16,2 0-2 0,2 0 0 0,2-2-1 15,3 1-1-15,2-2-1 0,1-1-1 16,3 2-1-16,-1-3 0 0,2 1 0 15,0-1-1-15,0-1 0 0,-1 1 1 16,2 0-1-16,-1 0 0 0,0 0 0 16,1-1 1-16,0 1-1 0,-1-2 1 0,1 0 0 15,0 0 0-15,0 0 1 0,0-1 0 16,0 1 1-16,0-2 0 0,0 1 0 16,-1 0-1-16,1-2 1 0,-2 1-2 15,2-1 0-15,0 1 0 0,0-1-1 16,0 0 1-16,0 0-1 0,0 0 0 15,0 0 1-15,0 0-1 0,0 0 0 16,0 0-1-16,0 0-7 0,0-1-9 16,0 1-10-16,0 1-15 0,-1-1-30 0,1 0-120 15,-1 1-141-15,2 2-324 0</inkml:trace>
  <inkml:trace contextRef="#ctx0" brushRef="#br0" timeOffset="128522.57">19123 16866 489 0,'-1'-6'122'0,"1"-2"6"16,1 1-77-16,1 0-9 0,-1-1-6 15,1 2-7-15,0 0-8 0,0 4-5 16,-1-3-4-16,1 4-1 0,-1-2 1 16,0 2 1-16,0-2 1 0,-1 5 0 0,1-4 0 15,-1 4-2-15,-1-4-1 0,1 5-1 16,1-4-1-16,-2 3 0 0,2-3-1 15,-1 5 1-15,2-4 0 0,-1 1-2 16,0 0 1-16,-1 3-1 0,1-2-1 16,-1 3-1-16,0-2 0 0,2 3-1 15,-2 0-1-15,0 0 0 0,1 1-1 16,-1 2 0-16,1-2-1 0,0 1 0 16,0-1 0-16,2 0 0 0,1-1 0 0,0 2 0 15,4-3 0-15,2 1 0 0,3 0 0 16,4 0 1-16,4-1-1 0,1 1 0 15,-1-4 0-15,-1 2 0 0,-3-3-1 16,-5 1 1-16,-5-1-2 0,-2-2 1 16,-2 2-2-16,-5-1 2 0,-1 2 0 15,-5 2 1-15,-1 1 1 0,-4 2 2 0,-3 2 1 16,-2 2 1-16,-2 0 1 0,1 4-1 16,2-2 0-16,2 2-1 0,4-1 0 15,1 0 0-15,3-2 1 0,2-1-1 16,2-1 0-16,1-3 0 0,1 1-1 15,-2-3 0-15,3-1-1 0,-1 1-1 16,1-1-1-16,0 0 0 0,0-1 0 0,0 2 0 16,0-1 0-16,-1 2-3 15,1-1-4-15,-1 1-6 0,1 0-7 0,-3 3-12 16,2-2-15-16,0 0-134 0,-2 2-135 16,5 2-331-16</inkml:trace>
  <inkml:trace contextRef="#ctx0" brushRef="#br0" timeOffset="131088.84">14182 17656 314 0,'-2'0'98'0,"-1"0"8"0,3 0-21 15,0-2-16-15,-1 0-13 0,2 0-7 16,-2 1-7-16,1-1-9 0,1 2-5 16,0 2-3-16,1 0-3 0,-1 5-3 15,0 3-1-15,0 3-2 0,-1 1 1 0,-1 3-2 16,-1 1-3-16,-1 4-3 0,1 0-3 15,2 1-2-15,1-1-5 0,3 0-6 16,1-1-12-16,1 1-38 0,1-7-92 16,-1-3-116-16,2-4-280 0</inkml:trace>
  <inkml:trace contextRef="#ctx0" brushRef="#br0" timeOffset="131342.47">14115 17399 510 0,'-14'-14'107'0,"11"3"0"15,0 5-97-15,3 5-9 0,0 1-3 0,0 1 1 16,1 2 2-16,2-1 1 0,-1 2 2 15,2-1 3-15,0 1 3 0,-1 1-4 16,2-1-25-16,0 1-66 0,-2-1-24 16,0 1-80-16,7-1-171 0</inkml:trace>
  <inkml:trace contextRef="#ctx0" brushRef="#br0" timeOffset="131746.04">14410 17673 651 0,'1'5'136'0,"-1"6"0"0,1-1-109 16,2 2-23-16,1 2-1 0,-1-1 1 0,3-2-1 15,0 5 0-15,2-1 0 0,-1-2-1 16,-1-2 0-16,-1-1-1 0,0-1 1 15,-4-2 1-15,1-6 3 0,-2-1 0 16,-3 0 1-16,2-1 0 0,-3 0 0 16,1-7-1-16,0 1-1 0,1-3-3 15,0 0 0-15,4-1-2 0,1-1 1 0,3-1-1 16,2 3 1-16,0 0 0 0,2-1 0 16,1 0 0-16,0 0 1 0,3 2-1 15,-1 2 1-15,1 2-1 0,0 0 0 16,1 4 0-16,0 1-1 0,-2 1 0 15,-1 3 1-15,2 1-1 0,-2 0 0 16,0 1 0-16,1 2 0 0,-2 2 0 16,0-1 0-16,-1 2-2 0,-1-1-4 15,0 6-4-15,-1-3-19 0,1-1-46 0,-2-1-74 16,1-1-110-16,0-2-253 0</inkml:trace>
  <inkml:trace contextRef="#ctx0" brushRef="#br0" timeOffset="132107.23">15182 17685 527 0,'2'-7'124'0,"-3"-1"6"15,-3 0-85-15,1 1-10 0,-2 2-4 0,-1-1-2 16,-1 0-4-16,-1 3-7 16,-1 2-5-16,1 0-4 0,-3 1-3 0,0 0-1 15,-2 2-2-15,0 3 1 0,-1-1 0 16,0 1 1-16,-1 2 2 0,0 3 0 16,2 1 1-16,1 2 2 0,3 2 0 15,3 1 2-15,3-1 2 0,6 5 1 0,3-1 1 16,6-2 0-16,5-1-2 15,4-3 0-15,4 0-3 0,2-2-4 16,2-8-4-16,1-3-11 0,-1-1-13 0,0-4-16 16,-2 0-92-16,-3-7-41 0,-2 1-115 15,-5-1-242-15</inkml:trace>
  <inkml:trace contextRef="#ctx0" brushRef="#br0" timeOffset="132335.31">15346 17387 551 0,'-1'-5'131'0,"1"2"1"0,-2 2-43 15,1 2-74-15,1 3-2 0,1 3 0 16,2 4 4-16,-1 4 2 0,3 6 3 16,0 3 1-16,1 6-2 0,2 0-1 15,-2 1-1-15,1 0-4 0,-1-2-3 0,2-1-3 16,-1-1-1-16,-1-2-3 0,0-2-5 15,0-2-8-15,-1 3-11 0,-1-2-14 16,-3 0-59-16,-2-5-71 0,-2 2-117 16,0-5-259-16</inkml:trace>
  <inkml:trace contextRef="#ctx0" brushRef="#br0" timeOffset="132811.01">15596 17716 572 0,'-3'-6'121'0,"1"-1"3"0,2 3-104 16,1 0-6-16,4 3 3 0,0 2 1 0,2 3 4 16,1 1 0-16,0 3 0 0,-1 2 2 15,0-1-1-15,-3-1 0 0,1 1-2 16,-2-1-2-16,-1-1-3 0,1 4-4 15,-1-2-2-15,1 2-3 0,-1 3-2 16,3-1-2-16,2-2 0 0,2 0-1 16,2-6-3-16,0-2-4 0,4-2-3 15,1-5 0-15,1-1 0 0,-1-1-1 0,-2 0-1 16,1-4 5-16,-1-1 2 0,-2 0 3 16,-4 2 1-16,1-4-1 0,0 1 1 15,-3-4 0-15,1 3-1 0,0-1 1 16,1-1-1-16,0 0 0 0,1 1 0 15,-2 2 0-15,1 1-1 0,-2 5 1 16,0 0 1-16,-3 2-1 0,1 3 2 16,-1 1 0-16,-1 1 1 0,-1 1 0 0,0 2 2 15,-1 1-1-15,2 2 2 0,-2 2 0 16,0 1-1-16,0 1 0 0,1 1-1 16,-1 1 0-16,2 0-1 0,2-2 0 15,1-2-4-15,2 1-6 0,1-2-6 16,-1-2-8-16,2-3-22 0,2 6-49 15,0-7-69-15,0 0-109 0,-2-2-244 16</inkml:trace>
  <inkml:trace contextRef="#ctx0" brushRef="#br0" timeOffset="133347.4">16416 17663 508 0,'-1'-6'122'0,"-1"-2"6"16,-1-1-80-16,0 2-12 0,-2-2-4 15,1 3-3-15,-2-1-4 0,0 2-6 16,-2 1-6-16,0 2-4 0,-3 0 0 16,0 5-1-16,-3 1 1 0,1 2 1 15,-4 2 1-15,0 2 0 0,-2 4 2 0,2 0 0 16,2 1 0-16,2 2 0 0,2-1 0 15,4-1-1-15,4-1 1 0,4-1 1 16,3-4-2-16,5 5-1 0,4-2 2 16,4-2-1-16,5-1-1 0,3-2-1 15,0 0-2-15,4-1 0 0,-2-6-2 16,-1 0-5-16,-1-6-4 0,-3 0-3 16,-1-2-1-16,-3-2-1 0,-2-1-2 15,-1-3-1-15,-3-3 1 0,-2 2 2 0,-3-2 1 16,1-2 1-16,-3-3-1 15,-1-5-1-15,0-8 2 0,0-4 0 0,-2-2 1 16,-1-5 1-16,-2-2 0 0,-1 1 2 16,-1 1 3-16,0 8 3 0,0 9 0 15,0 6 3-15,1 7 0 0,1 5 0 16,0 6-2-16,1 5-1 0,-1 6-1 16,-2 5-1-16,-1 6 0 0,1 6-1 0,-2 7 1 15,0 5 3-15,0 7 0 0,0 1 0 16,3 2 0-16,2-1-1 0,2-3 0 15,2-2 0-15,2-2 0 0,3-5-3 16,-1-6-5-16,1-2-8 0,-2-6-15 16,-1-2-40-16,-2-4-104 0,-5-4-130 15,-3 3-308-15</inkml:trace>
  <inkml:trace contextRef="#ctx0" brushRef="#br0" timeOffset="133798.84">16854 17685 565 0,'8'2'143'0,"1"-1"7"15,-1-1-70-15,2 0-32 0,-1 1-7 16,1-2-7-16,-1 0-8 0,1-1-8 15,0 0-7-15,-3-2-4 0,1 2-5 16,0-3-2-16,0 0-4 0,-1 0-3 16,-1 0-3-16,0 0-2 0,-1-1 0 15,1 0 1-15,-2 0 1 0,-2-1 2 16,1 1 3-16,-1-3 5 0,-2 2 2 0,0-1 4 16,0 0 2-16,-1 0 2 0,-1 2 1 15,-3-1 0-15,-3 1-2 0,0 1 0 16,-3 0-3-16,-3 4-1 0,-2 3-1 15,-3 2 0-15,0 4 0 0,2 3 1 16,0 3 1-16,2 3 2 0,2 1 0 16,4 2 2-16,6 0 1 0,1-1-1 15,6 0 1-15,6-2 0 0,5-3-2 0,4 0 0 16,4-4-1-16,4-2-2 0,4-3 0 16,1 0-3-16,0-2-9 0,1-3-11 15,-3 0-14-15,-1-2-13 0,-2 0-98 16,-3-2-39-16,-3-1-118 0,-4-2-237 15</inkml:trace>
  <inkml:trace contextRef="#ctx0" brushRef="#br0" timeOffset="134363">17297 17460 433 0,'1'-6'140'0,"-1"0"8"16,-1 1-5-16,0 1-56 0,0 3-21 15,1 1-21-15,-2 0-11 0,2 2-7 16,2 3-7-16,0 1-4 0,3 3-4 0,2 0 0 15,3 2 1-15,2 0 1 0,4-2-2 16,3 2-2-16,2-1-1 0,-2 0-3 16,2 1-1-16,0-2-1 0,-2 0-2 15,-1 1-1-15,-4-2 1 0,-2-1-2 16,0-1 1-16,-4 0-1 0,-3-1-1 16,-1 1 1-16,-2-2-1 0,-1 1 1 15,-1 0 0-15,2 1 0 0,-1 1 0 16,0 2 0-16,0-1 0 0,-1 3 0 0,0 0 0 15,-2 3 0-15,-2 1 0 0,-4-1 0 16,-3 1 1-16,-4-2-2 0,-2 5-5 16,-3-2-10-16,-3-1-12 0,0 1-16 15,0 0-82-15,4-3-55 0,2-1-120 16,6-6-257-16</inkml:trace>
  <inkml:trace contextRef="#ctx0" brushRef="#br0" timeOffset="134817.51">17672 17407 610 0,'-5'-2'133'15,"-1"1"6"-15,1 1-106 0,1 1-11 16,2 4 1-16,2 0 2 0,2 2 4 16,4 3-3-16,2 1-3 0,2 1-1 15,-1 3 1-15,4 0-1 0,0-1-2 16,1 1-2-16,0-3-3 0,1 0-1 0,0-2-3 16,1-1-1-16,-2 2-4 0,1-3-3 15,-1 0 0-15,-2-2-1 0,0-1-1 16,0 0 0-16,-1-2 0 0,-1-1-1 15,-1-4 0-15,-2 4 0 0,-1-1-1 16,-1 1 0-16,-3 1-1 0,0 0 1 16,-2 1 2-16,-3 3 3 0,-3 2 2 15,-2 2 3-15,-5 1 2 0,-3 4 2 0,-2 3-1 16,-4-4-2-16,1 1-3 0,-1-2-1 16,1-1-3-16,0 2-2 0,3-1 1 15,2-3-2-15,0 2 0 0,2 1-5 16,0-2-10-16,3 2-15 0,0-4-18 15,-4 0-122-15,-2-1-19 0,-4 2-121 16,-2-3-238-16</inkml:trace>
  <inkml:trace contextRef="#ctx0" brushRef="#br0" timeOffset="135549.81">13723 17623 489 0,'-55'9'134'0,"0"-1"6"16,-1 2-54-16,0 1-22 0,0 0-16 15,39 4-12-15,-1-2-8 0,4-1-6 16,-3-1-5-16,1-1-3 0,-1 0-4 16,-1-3-2-16,5-2-1 0,-2 1-2 15,-1-1 0-15,3-1-1 0,-2 5-2 0,3 0 0 16,1 1 0-16,2 1-2 0,4 0 1 15,2 1-2-15,1 1-1 0,2-5 1 16,2 1-1-16,-1 1 0 0,1-2 2 16,2 0 0-16,2 0 2 0,4 1 0 15,3-1 1-15,9 2 1 0,8-1-1 16,3 2-1-16,47 1 1 0,-1 1-2 16,1 3 1-16,-1 1-2 0,-1 1-4 15,-4-1-7-15,-1-1-11 0,-45-2-23 16,-3-1-89-16,0-5-29 0,-2 1-107 0,-4 1-219 15</inkml:trace>
  <inkml:trace contextRef="#ctx0" brushRef="#br0" timeOffset="135958.44">14078 17701 409 0,'11'5'88'16,"-15"-1"0"-16,1 1-62 0,-3 1-22 0,-1 0-2 15,0 0 0-15,0 0 3 0,1-2 7 16,-2 2 9-16,0-1 10 0,-1-1 8 15,1-1 5-15,-2 1 5 0,2 5-2 16,1-6-6-16,1 5-8 0,0-1-8 16,2-1-9-16,3-5-5 0,0 4-4 15,2-5-3-15,-2 5 0 0,2-5-2 0,1 1 0 16,1-1-1-16,2 7 1 0,1-6-1 16,-1 0 0-16,1 0 2 0,2 2 0 15,1-1 2-15,0 3 1 0,-2 1-1 16,2 1 1-16,-1 3-1 0,1 1 0 15,-1 3-3-15,0 0-12 0,-4 2-59 16,3-1-82-16,-4 1-118 0,8 0-289 16</inkml:trace>
  <inkml:trace contextRef="#ctx0" brushRef="#br0" timeOffset="136897.47">13235 15793 413 0,'-3'2'95'0,"-2"3"5"0,-1 1-71 16,-1 1 1-16,5 0 7 0,-2 3 4 15,2 1-1-15,1 0-3 0,-1 0-4 16,4 0-4-16,-4-1-5 0,2-1-4 0,0-1-4 16,0-2-3-16,0-1 0 0,-1-2-1 15,1 1-2-15,0-1-1 0,0 0-2 16,0 1-1-16,0 0-2 0,-1-1-1 15,1 3-1-15,0 0-1 0,0 4 0 16,1 0 0-16,-1 2 0 0,1 2 0 16,-1 1 1-16,3 0-1 0,1-1 0 15,-1 1 0-15,6-2 1 0,4-1-2 16,4 1-2-16,10-2-4 0,3 0-8 0,0 0-24 16,1-3-90-16,-4-2-20 0,-1 3-99 15,-5-2-205-15</inkml:trace>
  <inkml:trace contextRef="#ctx0" brushRef="#br0" timeOffset="137312.67">13831 15804 340 0,'0'-2'66'16,"-3"0"0"-16,-46 1-58 0,-2 2-6 15,-3 2 9-15,-1 2 10 0,-3 1 9 16,-7 1 12-16,-2 4 6 0,47 1 5 15,-1 1 1-15,2 1-6 0,0-1-6 16,4 0-8-16,5-2-4 0,4-1-6 16,-1-2-3-16,5 0-4 0,1-2-3 0,2 0-3 15,3 0-3-15,-1 2 0 0,5-1-1 16,2 0 0-16,5 3-1 0,1 1 1 16,4 3 1-16,0-1 1 0,3 0 0 15,44 3-1-15,5-1 0 0,6-3 0 16,4-2-4-16,3-1-14 0,4-3-35 15,-4-4-110-15,-43 0-124 0,-4-1-311 16</inkml:trace>
  <inkml:trace contextRef="#ctx0" brushRef="#br0" timeOffset="138027.29">17051 15636 465 0,'-9'-5'108'0,"3"0"6"0,4 2-76 0,-1 1 1 16,3 1-1-16,0 0-3 0,0 2-3 15,2-1-2-15,0 3-3 0,2 0-5 16,-1 1-4-16,2 2-2 0,3 1 2 16,0 2 1-16,1 2-1 0,2-1-2 15,2 1-1-15,2 0-1 0,1 1-2 0,2 2-3 16,2-2-2-16,2-2-2 0,1 1-1 16,0-3-1-16,2 0-2 0,-1-3-1 15,-2-2-2-15,-1 0-2 0,-4-1-1 16,-2 1-2-16,-4 0 0 0,-3 0 0 15,-4 0 0-15,-2 4 2 0,-5-1 1 16,-3 2 1-16,-2 3 2 0,-6 3 1 16,-2 2 1-16,-2 1 1 0,-2 1 0 15,-2 2 1-15,1-2 0 0,2 0-1 16,0 1 0-16,2-2-2 0,4-2-8 0,0-2-7 16,5-3-24-16,2-1-56 0,2-6-61 15,3-3-110-15,2-2-241 0</inkml:trace>
  <inkml:trace contextRef="#ctx0" brushRef="#br0" timeOffset="138441.79">17451 15597 602 0,'3'6'132'16,"-1"0"4"-16,2 0-107 0,3 0-6 16,2 2 4-16,2-1-1 0,2-1 0 15,2 0-3-15,1 2-3 0,4-1-4 16,-1 2-2-16,0-1-3 0,-1 0-2 15,-1 0-1-15,2 1-2 0,-2-2-1 0,-3 2 0 16,1-2-1-16,-1 0-1 16,-1 2 0-16,-2-2-2 0,0 1 1 0,-1-1-2 15,-2-1 1-15,1-1 0 0,0 0-1 16,-1-1 1-16,1 0-1 0,-1 3-1 16,0 0 1-16,-2 2 0 0,-1 4-1 15,-3 0 1-15,-4 7-1 0,-4 1 2 16,-5 6-1-16,-7 5-2 0,-9 3-12 15,-10 3-20-15,-10 4-128 0,-7 1-131 0,-5 3-334 16</inkml:trace>
</inkml:ink>
</file>

<file path=ppt/ink/ink1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04:02.850"/>
    </inkml:context>
    <inkml:brush xml:id="br0">
      <inkml:brushProperty name="width" value="0.05292" units="cm"/>
      <inkml:brushProperty name="height" value="0.05292" units="cm"/>
      <inkml:brushProperty name="color" value="#FF0000"/>
    </inkml:brush>
  </inkml:definitions>
  <inkml:trace contextRef="#ctx0" brushRef="#br0">10744 13170 415 0,'-8'-3'90'0,"6"1"0"0,2 2-57 16,0 3-25-16,2 1-3 0,2 0 0 15,0 3 5-15,-1 0 6 0,2-1 7 16,1 1 4-16,3 0 4 0,3-1 1 16,4 1 0-16,6 0-4 0,9 1-4 15,8-1-5-15,5 0-5 0,6 1-5 16,4-2-1-16,6-4-2 0,9 2-1 0,2 1 0 15,6 1-2-15,4 0 1 0,5-1-2 16,4 2 0-16,8 3-1 0,0-1 0 16,0-1 0-16,2-1 0 0,7 1 0 15,7-3-1-15,3-1 2 0,-2-1 0 16,4-4 1-16,9-1 0 0,1-1 2 16,-15 1 1-16,-15 1 1 0,6 1 0 15,50 1-1-15,6 6 0 0,-12 0-1 16,-11 1-1-16,0-1-1 0,18 4-1 0,1-2 0 15,-48-3-2-15,-8-1 1 0,11-2-1 16,19-1 0-16,14-5 1 0,-5 0-1 16,0-2 1-16,3-4 1 0,-1-1 1 15,1 0 0-15,-7 1 0 0,-1 0 0 16,-5 1-1-16,-8 0-1 0,-8 6 0 16,-2-2 0-16,-9 4-1 0,-11 1 0 0,-9 2 0 15,-8-1 0-15,-8 2 1 0,-4 2-2 16,-8-1 1-16,-6 1 0 0,-3-1-1 15,-1-1 0-15,-3-3 1 0,-5-1-1 16,-5-4 0-16,-5 0 1 0,-6 0 1 16,-4-1 1-16,-5 0 4 0,-2-1 1 15,-5 0 1-15,-4-1-1 0,-3 1 1 16,-2-2 0-16,-3-1-1 0,-2-3-2 0,-1-3-1 16,0 2 0-16,-1-2-1 0,3-3 0 15,1-2 0-15,-1-1-1 0,1 0-1 16,-2-1 0-16,-1-2-2 0,-3-8 0 15,-5-2-1-15,-6-2-1 0,-5-1 1 16,-4-1 0-16,-4-1 0 0,-5 5 0 16,-4 2 1-16,-8 0-1 0,-7 2-1 15,-8-3 0-15,-3 4-1 0,-5 1 0 16,-4-2 1-16,-1 1-1 0,0 5 2 16,1-3 2-16,0 4 0 0,1-1-1 0,2 5 0 15,-5 3-1-15,-3 2 1 0,-6 2-1 16,-1 6 0-16,-1 2 1 0,-5 2 0 15,-9-3 2-15,-3-1-1 0,0 1 1 16,4 0 0-16,2-1 0 0,-5-6 0 16,1-3 0-16,7-2-1 0,14 0 0 15,11-2 1-15,11-3 0 0,13 0-1 16,16 4 1-16,5-2 0 0,5 8-2 0,-9-1 1 16,-6 2 0-16,-58 3-1 0,-17 0 1 15,-5 3-1-15,0 2 0 0,9 2 1 16,12 2 1-16,2-2-1 0,44 0 1 15,1 2 0-15,-2-1 2 0,-6 1 0 16,-8-2 1-16,-5-1 0 0,-8-1-1 0,9 3-1 16,5-4 0-16,3 1-1 15,0 0 0-15,-2 1 0 0,2 2-2 16,4 1 2-16,-3-1-1 0,-2 4 1 0,-1 3-1 16,-4 3 0-16,-3 2-1 0,-1 0 0 15,-3 3 1-15,-5 7-1 0,-1 1 2 16,-6 2 0-16,9-1 0 0,5 0 0 15,2 0 2-15,9 1 0 0,11-7 0 16,11-1-1-16,12 0 0 0,6-1 0 16,5 3-1-16,5-1 0 0,3 3 0 0,3 3-1 15,1 2 0-15,2 5 0 0,0 2 1 16,-1 2 0-16,1 3 0 0,0 3 0 16,-2-2-1-16,-1 3 1 0,1-4-1 15,0-2 1-15,2-3-1 0,2-3 0 16,1-6 0-16,3-2 1 0,2-5-1 15,2-3 1-15,-1-2 0 0,2-2 0 16,1-1 0-16,-1-1 0 0,3 2 0 0,-1 0 0 16,1 1-1-16,2 1-5 0,-1 3-9 15,2 2-27-15,-1 1-120 0,-3 3-129 16,-4-3-326-16</inkml:trace>
  <inkml:trace contextRef="#ctx0" brushRef="#br0" timeOffset="22209.02">15233 7677 432 0,'-50'-18'95'0,"-10"1"2"0,-3 5-74 15,-8 5-10-15,-1 2-2 0,-1 1 0 16,2 2-2-16,0-3-3 0,2 1-2 16,3 0-2-16,2-3 1 0,2 0 1 15,2-1 2-15,1-1 3 0,6 0 4 16,10-1 2-16,5 3 4 0,2-1 2 15,-6 2 0-15,-11 1 0 0,-53 5-2 16,-17 2-2-16,-10 4-2 0,-2 2-4 0,6 6-2 16,10 4-3-16,12 1 0 0,49-1-3 15,10 4-1-15,3 3 0 0,2-3-1 16,0-2 0-16,-1-4 0 0,4 3-1 16,9-6-1-16,8 1 1 0,7-5-1 15,5 5 1-15,1 2 0 0,2 2 0 16,-1 6 1-16,0 4 1 0,0 5 0 0,-1 5-1 15,-2 0 0-15,-1 2 0 0,2 2 0 16,-1 1 0-16,-3 0-1 0,4-3-1 16,1 2-1-16,6-2 0 0,1 2-1 15,4-3 1-15,5-1 1 0,6-3 1 16,3 1 2-16,7-3 2 0,5-1 1 16,3-2 0-16,5 2 0 0,5 3 0 0,4 0-2 15,2 3-1-15,1 5 0 0,-4 1 0 16,-3 5 0-16,-7 1-2 0,-7-2 0 15,-3-3 0-15,0-2-1 0,6-2-1 16,12-5 1-16,58-4-1 0,15-6 1 16,15-6-1-16,3-3 2 0,-2-4 0 15,-6-3 0-15,-2-9 0 0,-41-6 0 16,2 0 1-16,-1-1 0 0,5-5 0 16,13-5 0-16,14-2 0 0,0 3 0 15,-8-1 0-15,-7-3 1 0,-1-5-2 0,-1 0 1 16,-3-1 0-16,-8-5 0 0,-5-6-1 15,-4-2-1-15,-2-3 1 0,-3-7-1 16,-2-1 0-16,-6-1 0 0,-2-1 1 16,-6-2 0-16,-4-5 2 0,-8-4 0 15,-12 4 2-15,-13-2 0 0,-15-4-1 0,-17 2-1 16,-22 1 0-16,-12 2-2 0,-15 0 0 16,-15-1 0-16,-22 1-1 0,-11 4 0 15,-14-4 0-15,-11 4-1 0,-14 7-3 16,-8 3-4-16,-6 6-11 0,3 8-11 15,7 3-16-15,9 10-37 0,2 9-53 16,-54 0-90-16,-1 9-188 0</inkml:trace>
  <inkml:trace contextRef="#ctx0" brushRef="#br0" timeOffset="116025.12">16502 10967 94 0,'0'-1'19'0,"3"-2"1"0,2 1-12 15,-2-1-6-15,2 1 10 0,-1-1 16 0,-1 1 8 16,-1-1 3-16,-1 3 1 16,0-1 0-16,-1 1-4 0,0 1-7 0,1-1-10 15,2 3-8-15,-1-2-2 0,4 0 0 16,2 0 2-16,4-2 1 0,4 0 3 16,5-1 1-16,1-1 2 0,3 1-1 15,4-1-1-15,4 0-2 0,0 3-2 16,4 0-3-16,1 1-2 0,4 4-2 15,2 1-2-15,4 0 0 0,-1 1-1 16,-1-1 0-16,-2 1 0 0,-2-1-1 0,-3-4 0 16,2-1 1-16,-3-1-1 0,3-1 0 15,3 0 1-15,4-2-1 0,5 0 0 16,2-1 0-16,0-1 1 0,1 3 0 16,-4-2 1-16,-6 0 3 0,-3 3 1 15,-2 1 1-15,-4 3 3 0,-4 2 0 16,-2 2 0-16,2 3-1 0,-1-1-1 15,1 1-1-15,-1 0-1 0,0-1-1 0,1 0 0 16,-2-4 0-16,-2 0 0 0,-3-1-1 16,-3-3 1-16,-4-3-1 0,-5-3 0 15,-1-4-1-15,-4-2-1 0,4-4 0 16,2 0-1-16,4-1 0 0,3 1 0 16,7 0-1-16,3 3 0 0,-1 3-1 15,-2 3 0-15,-4 3-1 0,-4 0-1 16,-6 2-3-16,-6 2 0 0,-5-1-2 0,-3 0 1 15,-1 1 1-15,0-2 0 0,-1 1 6 16,-1 0 2-16,1-1 2 0,1 1-1 16,-1-1-3-16,1 1-6 0,0-3-11 15,2 0-15-15,1-2-16 0,-1-3-12 16,3-1-9-16,1-2-7 0,3-2-8 16,-3 2-8-16,3 1-28 0,-2 1-49 15</inkml:trace>
  <inkml:trace contextRef="#ctx0" brushRef="#br0" timeOffset="133879.09">21129 9726 275 0,'-19'-9'59'0,"-2"1"0"0,-1 2-43 0,4 1-12 15,5 3 1-15,0 1 5 0,5 0 5 16,2 0 1-16,3 0-1 0,3-1-1 15,3 1 0-15,0-1 0 0,3 0-7 16,4 1-3-16,4 0 1 0,4 0 3 16,7 1 2-16,3-1 0 0,5-1 0 15,5-1 0-15,6-2 0 0,7-3-3 0,7 0 0 16,8-2-3-16,9 0 1 0,3-2-2 16,8-1 0-16,5-1-1 0,5 1 0 15,2-3-1-15,-3 0 0 0,-2-4 0 16,-1 1-1-16,-4 4 1 0,-5-1-1 15,-8 2 1-15,-11 2 0 0,-6 4 0 16,-9 3-1-16,-11 2 1 0,-8 1-9 16,-13 1-6-16,-6-1-3 0,-6 1-13 15,-6 0-24-15,-7 0-37 0,-4-2-59 0,-5 0-117 16</inkml:trace>
  <inkml:trace contextRef="#ctx0" brushRef="#br0" timeOffset="134332.29">21178 9639 26 0,'-37'1'12'15,"1"-1"6"-15,2 1 1 0,2 1 5 16,5-2 4-16,5 0 8 0,4 0 8 15,4-2 5-15,5 1-3 0,3 0-10 0,3 1-7 16,4 0-4-16,3-1-5 0,2-1-7 16,5 2-5-16,5-2 2 0,4 0 7 15,7-3 5-15,6 0 0 0,6 0-2 16,5-1-1-16,6-3-5 0,4-3-3 16,7 2-4-16,8-2-1 0,4-2-2 15,3-3 0-15,4-2-1 0,3-1 1 16,3 3 0-16,2-5 0 0,-2 2 1 15,-4 3 1-15,-1 2 0 0,-3 2 0 0,-5 2 0 16,-5 1-1-16,-8 5 0 0,-6 0-1 16,-5 0 0-16,-5 3-1 0,-10 0 0 15,-7 2-1-15,-7 1 0 0,-7-2 2 16,-5 1 1-16,-6 0 0 0,-1 1 2 16,-1-1-1-16,-1 0-2 0,-1 0-6 15,-3 0-8-15,-5 1-8 0,-6 0-8 16,-7 2-9-16,-8-2-9 0,-8 4-6 0,-7 3-4 15,-6 2-4-15,-3 2-4 0,-8 2-12 16,-3 2-30-16,-5-3-51 0</inkml:trace>
  <inkml:trace contextRef="#ctx0" brushRef="#br0" timeOffset="134623.75">21156 9654 484 0,'-2'2'92'0,"6"1"0"16,6-1-89-16,5 0-11 0,5 1 0 15,10-2 3-15,7-3 9 0,9-4-2 16,10-2 1-16,9 0 0 0,5-3 1 16,4 0-1-16,3 0 0 0,2-1 1 0,2 3 0 15,-2-1 0-15,-1 0-1 0,-2-1 0 16,-5 2 0-16,-2-2-1 0,-7 2 1 15,-4-4-1-15,-7 2 0 0,-4 3 1 16,-7 0-1-16,-2 2 0 0,-5 1 0 16,-7 4 0-16,-6 0-11 0,-6 2-22 15,-5-1-54-15,-6-1-17 0,-7 0-69 16,-7-3-144-16</inkml:trace>
  <inkml:trace contextRef="#ctx0" brushRef="#br0" timeOffset="137406.69">27353 7670 159 0,'-19'-1'35'0,"3"-1"3"0,5-2-14 0,3 0-2 15,-1 2 6-15,2 0 6 0,2-1 6 16,0 1 4-16,1 0 3 0,2 0-3 16,1 2-4-16,-1-1-7 0,2 0-9 15,-1 1-9-15,1 1-8 0,0-1-10 0,1 0-9 16,1 1-3-16,1 1 0 0,3 2 2 16,4 0 5-16,5 1 5 0,4-2 6 15,10 0 4-15,6-3 2 0,8 0 0 16,11-1 1-16,8 1 0 0,7-2 0 15,3 1-1-15,3 0-1 0,3 1-1 16,7 0-1-16,-2 1-1 0,-3 2-1 16,-1-3 0-16,3 1-2 0,1 0 1 15,-3 1-1-15,1 1 0 0,-1 1-1 0,-1-1 1 16,-4 1-1-16,-5-2 0 0,-3 1-1 16,-3-2 1-16,-1 0-1 0,1-1 0 15,0-1 0-15,1 2 0 0,-5 2 0 16,-5-1 2-16,-8-2-1 0,-13 0 1 15,-8-1 0-15,-4 1 0 0,-1-1 0 16,2 2 0-16,4 4-1 0,1 0 0 16,1 1-1-16,-4 0 1 0,-5-1-1 0,-6-1 2 15,-4-3 5-15,-5 0 5 0,-4 0 4 16,-1-1 5-16,1-1 3 0,-2 2 2 16,0-1 0-16,2 0-3 0,-1 0-5 15,1-1-4-15,1 1-4 0,-2 0-1 16,1-1-2-16,1 1 0 0,0-1 0 15,-2 1-1-15,0 1 0 0,1-2-1 16,0 1-1-16,-1 0-1 0,-1 0 0 0,2 0-1 16,-2 0-1-16,1-2 1 0,0 2-1 15,-1-1 0-15,2 0-2 0,0 0-4 16,0-3-7-16,3 0-16 0,-2 1-23 16,2-2-40-16,0 0-47 0,1-1-88 15,-2 1-182-15</inkml:trace>
  <inkml:trace contextRef="#ctx0" brushRef="#br0" timeOffset="139260.79">26233 6521 309 0,'-9'-9'79'16,"1"0"-1"-16,-2 1-66 0,-2-1-9 15,-4 2-11-15,-4-2-9 0,-2-1 0 16,-2 0-1-16,-6 1 2 0,0-1 41 0,-2 0-22 16,-1 0-1-16,1 2 0 0,2 0-6 15,1 1 13-15,2 1 0 0,-1-2 5 16,-1 0 2-16,-2-2 1 0,-1-1 4 15,0-1 10-15,-2 0-14 0,0-1 17 16,-2 1-8-16,-1 1-1 0,3 1-3 0,-4 2-3 16,0 3-3-16,-2 0 0 0,-3 1-17 15,0 1 2-15,0 0 1 0,-3-1-2 16,-1 2 1-16,-1-3-1 0,-6 1 1 16,2 3-1-16,-2 2-1 0,-1 2 1 15,0-1 0-15,1 1-1 0,-4 2 1 16,3-3 0-16,-5 1-1 0,-4-2 1 15,1-1 0-15,-1 1 0 0,4 3 0 16,10-1 1-16,4 2-1 0,13-1 0 0,7-2 0 16,9 2 0-16,1-1 1 0,2-3-1 15,-5 1 0-15,1-1 1 0,-4 1-1 16,-4 0 0-16,-6 0 0 0,2 2-1 16,-2-1 0-16,2 3 1 0,-43-1-1 15,-1 2 0-15,1-1 0 0,-1 2-1 16,0 1 2-16,1-1-1 0,1 0 1 15,43 1-1-15,3-1 2 0,4-1-1 0,6 0 0 16,3 0 0-16,2-1-1 0,1 1 1 16,2-1 0-16,1 0 0 0,1 0 0 15,1 0 0-15,-1-1 0 0,1 2 1 16,0-1 0-16,2 2 0 0,0 0 0 16,-1 3 0-16,2 0-1 0,1 0 0 15,-1-2 0-15,1 0-3 0,0-3-2 16,0 0-2-16,1-3-4 0,-1 0 0 15,1 0-2-15,0 1-1 0,0 1 2 0,0 3 5 16,-2 2 4-16,1 2 2 0,0 1 2 16,0 2 3-16,1 0 0 0,-2 2 0 15,2 0-1-15,0 0-2 0,2 1 1 16,-2 2-1-16,1-2-1 0,1 2-1 16,0-1 0-16,-2-1-1 0,1 1 0 15,0-2-1-15,0 1 0 0,0 0 1 0,-1 2 0 16,3-1 1-16,-1 0 1 0,0 2-1 15,0-2 1-15,-1 1 0 0,1-2 0 16,-1 0-1-16,0 0 1 0,-1 2-1 16,0-2-1-16,2-1 0 0,3-2 2 15,4 2-2-15,6-2 2 0,5-1-1 16,16-1 2-16,8 2 1 0,45-2 0 16,12-1 2-16,4-2 1 0,7-3 1 15,-3-2 1-15,-10-1 1 0,-7 0-1 0,-48-1 0 16,-11 3 0-16,-6 1-1 0,-3 0-1 15,3 0-1-15,6-1 0 0,9 1-1 16,7-1-1-16,10 1-2 0,1 2 3 16,1-1 0-16,2-1-1 0,-1-1-1 15,2-2 2-15,3-1-1 0,4 1 2 16,4-2-2-16,1-1-1 0,0 0 2 0,0-1-2 16,-3-1 1-16,0-1 0 0,-5-2-2 15,-2-3 1-15,-2 4 0 0,-4 0 0 16,-5 1-1-16,-5 0 0 0,-3-2 1 15,-4-1 0-15,-7-3 0 0,2-2 0 16,-2 0 0-16,2-1 1 0,2 1-1 16,-2-1 0-16,2 1 1 0,0-2-1 15,-2 1 0-15,-4-1 0 0,-3-1 1 16,-7-1 0-16,-2 2 1 0,-6-2 2 0,-5-1 1 16,-2 2 3-16,-4-5 1 15,-1 2 1-15,-1-3 0 0,-3-3-1 0,0-1 0 16,-2-1-2-16,-2 1-2 0,-1-1-2 15,-2-4-1-15,-3-1-1 0,0 5 0 16,-2-1-2-16,-4 0 0 0,-1 2-1 16,-4 0-1-16,0 5 0 0,-1 2 1 15,-6 0-1-15,1 1 2 0,-1-2 0 0,-1 3-1 16,-2-1 2-16,-1 0 0 0,-1 1 0 16,2 0 1-16,-1 2-1 0,2 3 0 15,2 0 2-15,0 2-2 0,-1-2 1 16,1 0-1-16,1 1 0 0,-1-2 0 15,1 0 1-15,0 0-1 0,1 0 0 16,2 2 0-16,4 0-1 0,4 2 1 16,3 2 0-16,2 1-3 0,4 2-7 15,3-1-13-15,1 2-23 0,2 2-37 0,-1-1-26 16,-1 1-17-16,-2 1-67 0,-1 1-98 16</inkml:trace>
  <inkml:trace contextRef="#ctx0" brushRef="#br0" timeOffset="142590.15">27416 11228 223 0,'-10'1'59'15,"3"-1"1"-15,7-3-35 0,6 0-3 0,6-3-1 16,3-1-3-16,7 0-1 0,5-1-5 16,9 0 0-16,3 1 0 0,5 2-1 15,3 0 0-15,3 4-2 0,1 0-3 16,3-1-2-16,0 1-1 0,5 1-1 15,4 1 0-15,7 1 0 16,5-1-1-16,8-1 0 0,8 0 0 0,12 1 0 16,8 2 0-16,0-5-1 0,2 0 1 0,12 1-1 15,0 1 0-15,-11 1 1 16,-18-2 0-16,-17-1 0 0,-3 5-1 0,-1 1 1 16,-17 0 0-16,-12-1 0 0,44 2 0 15,-1 0 0-15,-3 0 0 0,-9-2-1 16,-15-2 0-16,-6 1 1 0,-5-2 0 15,-50-2 0-15,-1 1-4 0,-2-1-10 16,-2-1-23-16,2 0-42 0,-3-2-60 16,1-1-143-16</inkml:trace>
  <inkml:trace contextRef="#ctx0" brushRef="#br0" timeOffset="143207.51">27714 11204 238 0,'38'3'65'0,"3"-3"3"0,8-1-30 16,8-1-7-16,10 1-8 0,5 1-5 0,6-1-4 15,2 0-4-15,6-1-2 0,2 4-2 16,6-2-2-16,-5 2 0 0,-2 1-1 16,-3-1-1-16,-5-1-1 0,-4 2 1 15,3 0-1-15,-2 0 0 0,-1 1 0 16,-6-2 1-16,-4-2-1 0,-5 0 1 16,-8 0-1-16,-6-1 1 0,-5 0-1 0,4-1 0 15,42 2 0-15,4 2 0 0,3 0-1 16,6 0 1-16,-4 1-1 0,-9-1 1 15,-12-2-2-15,-51 0-1 0,-3 0 2 16,-7 0 11-16,-10 0 5 0,-2-1 1 16,-5 0 1-16,0-2 1 0,-1 2 3 15,0 0-2-15,0-1-9 0,1-1-5 16,0 2-1-16,1 0 0 0,1 1-1 16,-1-2 0-16,2 1-1 0,0 1-1 15,2 0 0-15,-2-1-1 0,0 1 0 0,0 0-3 16,-2 0 0-16,1 0-2 0,-1 1-3 15,-4-1-13-15,1 0-29 0,0 0-53 16,-5-1-75-16,2 2-176 0</inkml:trace>
  <inkml:trace contextRef="#ctx0" brushRef="#br0" timeOffset="159028.75">20864 9692 179 0,'-18'4'44'16,"10"-2"-2"-16,5-1-23 0,4-2-6 15,3 1-4-15,3 0-3 0,3 0-4 16,6 0 1-16,3 0 2 0,5-2 0 16,6 2 0-16,6 0 0 0,7-1 0 0,4 1 0 15,5 0 1-15,7-3-1 0,4-2 0 16,6-1-1-16,7-2 0 0,2 1-1 16,4-2-1-16,4-2 1 0,2 1-1 15,3 2 0-15,-2 1 2 0,-4-2 2 16,-3 0 2-16,-4 2 2 0,-4 2 0 15,-4 0 2-15,-8-1-1 0,-6 4-1 0,-2 2-1 16,-2-2-4-16,-7 2-1 0,-2 2-1 16,-4 1-1-16,-5 1-1 0,-3-3 1 15,-6-1 0-15,-5 3 0 0,-2-3 0 16,-7 1 2-16,-4-2-13 0,-5 1-13 16,-3-2-17-16,-6 1-31 0,-7-1-50 15,-5-2-110-15</inkml:trace>
  <inkml:trace contextRef="#ctx0" brushRef="#br0" timeOffset="159620.57">20820 9770 254 0,'-11'0'68'0,"1"0"2"0,4-1-37 0,5 1-6 15,5-4-7-15,5 2-5 16,6-4-5-16,7-4-6 0,6 0-2 0,8 0 1 15,4 0-2-15,7 2 0 0,2 2 0 16,2 1 1-16,1 2-1 0,4 1 1 16,-2-3 0-16,3-1 0 0,3 2 0 15,5-1 1-15,4 2-1 0,2-2 0 16,4-1 0-16,6-2 1 0,3 3 0 16,4-3 1-16,0 0 1 0,6-4 2 0,1 0 2 15,1 3 3-15,2 1 2 0,-6-2 2 16,-7 1 0-16,-6 0 0 0,-12 1-1 15,-11 2-1-15,-10 1-3 0,-14 0-3 16,-12 2-2-16,-5 0 0 0,-8 2 1 16,-2 0 0-16,-2 1 0 0,-2 0 1 15,-2 0 0-15,1 1-1 0,0-1 0 16,0 1-3-16,0-1-1 0,0 0-1 0,0 0-1 16,0-1 1-16,-1 1 0 15,1 0 0-15,0-1 1 0,-2 2 1 0,0-1 0 16,-1 0 0-16,0 0 1 0,-1 0 0 15,-2 1-1-15,1 0 0 0,-1 1-1 16,1-1 0-16,0-1-1 0,1 2 0 16,1-2-3-16,0 1-9 0,3 2-14 15,2-2-37-15,-1 0-54 0,4-1-85 0,1-2-193 16</inkml:trace>
  <inkml:trace contextRef="#ctx0" brushRef="#br0" timeOffset="166062.87">27598 7615 240 0,'-9'-1'74'0,"0"0"3"16,2 0-8-16,0-1-31 0,-1 1-12 15,1 1-6-15,1 0-5 0,1 0-6 16,2 1-5-16,1-1-5 0,2 2-3 16,1 0-2-16,3-2 0 0,1 1 3 0,2 2 2 15,5-2 5-15,7 0 4 0,3 0 3 16,5-1 3-16,5 3 0 0,3-3-1 15,3 1-3-15,3 0-3 0,-2-1-2 16,2 0-2-16,4-1 0 0,1-1-2 16,8 0 1-16,5 1-1 0,3 0 1 15,4 0 0-15,5-2 0 0,4 1-1 16,6 1 1-16,1-1-1 0,1 0 0 0,1 1 0 16,-5 0 0-16,-3 1 0 15,-4 1 1-15,2 0-2 0,-5 0 1 0,-3 2 0 16,-3 2-1-16,-3-3 1 0,-6 2 0 15,-6-3-1-15,-14 0 1 0,-5-1 0 16,-4 0 0-16,0-1 0 0,7 0 0 16,6 2-1-16,1 1 1 0,49 1-1 15,-6-2 0-15,-5 1 1 0,-4 0-1 16,-11-1-1-16,-6-1 1 0,-4 0 0 16,-47 0-1-16,0 0 1 0,-4 0 1 0,1 0-2 15,-2 0-7-15,1 0-12 0,2-3-31 16,2 0-45-16,5-3-71 0,3-3-163 15</inkml:trace>
  <inkml:trace contextRef="#ctx0" brushRef="#br0" timeOffset="166624.54">27991 7637 475 0,'-10'-2'84'16,"1"-1"-19"-16,6 2-111 0,0 1-6 15,3-1 2-15,1 0 3 0,2 0 9 16,-1-2 17-16,3 1 24 0,0-1 20 16,2 1 4-16,2 1-1 0,1 1-2 15,1 0-6-15,4 2-6 0,1 2-3 16,4-2-1-16,5 3-1 0,3 0 0 15,5-1 0-15,4 1 0 0,3-3-1 16,6 2-1-16,4-6 0 0,6-1-1 0,12 0 0 16,7 0-1-16,9-1 0 0,0-3-1 15,6-1 1-15,4 3-1 0,3 2 1 16,-4 0 0-16,-12 0-1 0,-9-1 0 16,-7 1 0-16,-6 2 0 0,-9 2 0 15,-4 1-1-15,1 0 0 0,0 2 0 16,42 2 0-16,4 0 0 0,-2-1 0 0,1 0 1 15,-8-2 0-15,-8-1 1 0,-2-4 1 16,-43 1 0-16,-1-1 0 0,-2-1 1 16,-6-2-2-16,-4 2-3 0,1-1-10 15,-3 0-26-15,-4 2-55 0,-3 0-72 16,-3-1-171-16</inkml:trace>
  <inkml:trace contextRef="#ctx0" brushRef="#br0" timeOffset="167727.53">27605 11012 400 0,'1'1'70'0,"2"-1"-5"0,0 0-76 15,5 2-16-15,0-1-1 0,2-1 1 16,0 2 11-16,2-1 5 0,-1 2 6 15,0 1 5-15,0-1 4 0,0 2 1 16,-1 0 4-16,0 0 3 0,-1 0 5 16,0 1 3-16,0-2 4 0,0-1 3 15,0 1 1-15,1 0 0 0,1-3-3 0,1 3-2 16,0-3-2-16,3 0-2 0,0 0-3 16,1 0 0-16,2-1 1 0,2 2 0 15,2-1-1-15,1 1 1 0,3 3-2 16,2 1-1-16,2 2-2 0,6 3-4 15,2 1-1-15,2 3-2 0,3 1-2 16,1 0 0-16,2 1-1 0,0-1 0 0,0-4 0 16,3-1-1-16,2-4 1 0,7-3-1 15,5-4 0-15,5-3 0 0,-2-1 0 16,-1-1 0-16,-7-1 0 0,0 1 0 16,-8 1 1-16,-2 3 0 0,-4 1-1 15,1 3 1-15,0 4 0 0,1 1-1 16,-2 4 1-16,-3 1-2 0,-7 1 2 15,-5 1-2-15,-5 1 1 0,-5-1 0 0,-5-1-1 16,-5-1-1-16,-1-5 0 0,-2-4 0 16,-1-4-1-16,2-5 1 0,3-2 0 15,3-3 1-15,1-1 2 0,2 2 0 16,-1 1 2-16,-1 3-1 0,-3 1 0 16,-5 2-1-16,-1 0-1 0,-2 2-1 15,-3 0-1-15,-1 0 0 0,1 0 1 16,1 0-2-16,-1 2-4 0,-1-2-8 15,2 1-10-15,0 0-13 0,1 0-18 0,2 0-21 16,5 1-32-16,2-4-12 0,0 2-53 16,0-1-90-16</inkml:trace>
  <inkml:trace contextRef="#ctx0" brushRef="#br0" timeOffset="175008.57">29393 8086 557 0,'-11'-3'132'16,"8"3"4"-16,-1-1-90 0,3 1-16 15,1-2-8-15,0-3-6 0,2-4-6 0,2-2-4 16,1-5-5-16,1-3 0 0,6-7 2 16,6-2 1-16,13-4-2 0,9-1-1 15,51 2 1-15,8-2 0 0,10 0-1 16,4 2-1-16,-3 1 0 0,-7-1 0 15,-10 3 1-15,-47 0-1 0,-8 2 0 16,-14 4 2-16,-4 2-1 0,-7 3 0 0,-1 3 0 16,1 1 0-16,-2 3-2 0,2 2-6 15,-1 2-20-15,-1 2-36 0,-1 2-77 16,-4 3 0-16,-4 0-87 0,0 3-147 16</inkml:trace>
  <inkml:trace contextRef="#ctx0" brushRef="#br0" timeOffset="175367.21">29398 8268 454 0,'-2'20'69'16,"-3"-3"-12"-16,-3 1-91 0,0 1-6 15,-6-1-1-15,-3-1 0 0,-5-2 12 16,0-3 26-16,-1-2 25 0,3-1 12 0,2-3 4 15,7-1 0-15,6-3 5 0,7-1 3 16,9-3-6-16,8-4-7 0,3-5-4 16,4-5 2-16,-1-6 4 0,0-4-1 15,-2-7-4-15,-2-3-2 0,3-2-3 16,11 0-3-16,11 2-5 0,49-2-5 16,12 1-3-16,6 1-3 0,5 1-2 15,-6-1-2-15,-10 2-1 0,-14 0 0 16,-50 2 0-16,-13 3 0 0,-7 3 1 15,-6 1 0-15,1 1-1 0,4-1 0 0,7 1 0 16,8-1-1-16,7 3-2 0,4 0-4 16,0 3-5-16,-3 3-23 0,-5 5-50 15,-12 5-56-15,-8 4-100 0,-15 5-224 16</inkml:trace>
  <inkml:trace contextRef="#ctx0" brushRef="#br0" timeOffset="175981.15">29587 10375 396 0,'12'-1'68'0,"-6"0"-4"0,-5 1-40 16,1 0-52-16,-1 1 3 0,0 0 11 15,-1-1 23-15,1 1 23 0,-1-1 10 16,2-1 3-16,0 0 4 0,5-3 0 16,4-4-4-16,49-3-8 0,6-4-8 0,14-6-2 15,10-7 0-15,4-5-2 0,4-5-5 16,-3 0-4-16,-44-1-3 0,-4-4-3 16,0 1-3-16,3-1-2 0,2 4-2 15,5 2 0-15,8 1-1 0,5 1-1 16,-1 7 0-16,-9 6-1 0,-11 4-3 15,-5 3-3-15,-13 3-5 0,-5 2-11 16,-6 1-14-16,-4 1-22 0,-2 2-26 16,0 1-38-16,-2 1-13 0,-3 2-66 15,-4 0-103-15</inkml:trace>
  <inkml:trace contextRef="#ctx0" brushRef="#br0" timeOffset="176340.13">30297 10186 546 0,'-8'8'70'0,"-1"3"-16"0,-2 1-122 0,1 4-6 16,0 0 8-16,3 0 15 0,2-3 15 15,2-2 22-15,3-1 28 0,3 0 15 16,2-3 11-16,0 1 6 0,2-1 7 15,-1 0 6-15,3-1 0 0,-2-1-5 0,2-2-7 16,-3-1-8-16,0-2-5 0,0-2-3 16,-1-3-4-16,0-1-7 0,-1-2-4 15,0-1-4-15,-1-4-2 0,6-1-3 16,7-6-3-16,12-3-1 0,17-4 0 16,13-3-1-16,12-3 0 0,10-2 0 15,6-3-1-15,0 2 1 0,-6 1-1 16,-7 4 0-16,-4 3 0 0,-13 5-3 0,-9 4-7 15,-8 7-25-15,-10 5-23 0,-12 4-31 16,-14 5-53-16,-17-2-92 0,-7 0-183 16</inkml:trace>
  <inkml:trace contextRef="#ctx0" brushRef="#br0" timeOffset="208524.63">27453 7757 172 0,'-4'-4'43'16,"-1"0"1"-16,-1 0-25 0,0 2-2 15,1-2-3-15,-1 2 0 0,1-1 1 16,2-1 3-16,-1 1 5 0,1-1 5 16,2-1 6-16,-1 0 5 0,2 0 1 0,0 1-2 15,2-1-4-15,3 1-4 0,2-1-7 16,4 1-4-16,5 1-7 0,8 0-3 15,8 2 0-15,9 2 0 0,9 2-2 16,8 2-1-16,8-3-1 0,8 1-2 16,10-1 0-16,7 3-1 0,2 0 0 0,5-5 0 15,6-3-1-15,10 7 1 0,3 2-1 16,-4-1 0-16,-7-5 0 0,-1 1 0 16,3 3-1-16,-3 3 1 0,-13-2 0 15,-16-2-1-15,-9-1 1 0,-8 3 0 16,-12-1-1-16,-14-3 2 0,-9 1 1 15,-1 0 0-15,8-1 2 0,2 1 2 16,4 1 2-16,1 0 1 0,44 0 0 16,-7-1 1-16,-6-1-2 0,-6 2 0 15,-4-3-3-15,-4 1-1 0,-4 0-1 0,-46-1-2 16,0 0-2-16,-1 0-1 0,-3 0 2 16,-1 2 0-16,0-2 0 0,0 0 0 15,-1 0 3-15,1-2 3 0,0 2 0 16,0 0 1-16,0 0 1 0,-2 2 0 15,2-2 1-15,-1 0-1 0,1 0-1 16,0 0 0-16,-1 0-3 0,1 0 0 16,0 0-2-16,0-2-1 0,1 4-1 0,-1-2 0 15,0 0-2-15,-1 1-1 0,2-1-2 16,-1 1-7-16,0 1-23 0,0 0-46 16,1 0-54-16,1-3-95 0,0 0-214 15</inkml:trace>
  <inkml:trace contextRef="#ctx0" brushRef="#br0" timeOffset="210057.71">28536 6895 79 0,'-76'1'24'0,"0"3"4"0,9-2-8 16,-2 1 0-16,9 1 1 0,-3 2 0 15,0 0-2-15,-2 1-5 0,-1 2-4 16,0 2-4-16,-4 2-2 0,0-1 4 16,-1 2 3-16,0 1 4 0,1 2 0 15,3 0 2-15,4 1-1 0,3 2 1 16,3 2-6-16,-1 0-4 0,2 3-2 15,3 0-2-15,2 3 0 0,4 2 1 16,5 4 0-16,9 2 1 0,5 3 3 16,7-1 3-16,4 2 2 0,7 1 2 0,5-2 2 15,7-2 3-15,6-3 1 0,8-2 1 16,6-2-1-16,10 0 0 0,8-1 0 16,12-2-2-16,7 1-2 0,6 2-3 15,8 0 0-15,9-3-4 0,10 0-2 16,7 1-2-16,2 1-2 0,5-4 0 15,13-3-2-15,5 0 0 0,4-2 0 0,1-5 1 16,9-3 0-16,3-2 0 0,-2-5 2 16,-2-3 1-16,1-2-2 0,-7-1 1 15,-18-3 1-15,-22-4 0 0,-8-5-2 16,-1 1 0-16,-10-4-2 0,33-5 0 16,-3-3 0-16,11-1-1 0,2-3 2 15,-5-1 3-15,-8-3 4 0,-11-4 4 16,-50 1 4-16,-6-2 1 0,-13 0 0 0,-6 1-1 15,-6-2-3-15,-6-3-4 0,-1 0-4 16,-4-3-3-16,-4-3-6 0,-6-1 1 16,-8-2-4-16,-15 1 0 0,-13 2-1 15,-54 5 0-15,-19 0 1 0,-8 3 3 16,3 2 0-16,5 1 0 0,5 1 2 16,-10-1 0-16,38 3 1 0,9 4 0 15,-3 3 0-15,-17 4 0 0,-17 0 1 0,-5 4 0 16,10 5 1-16,8 5 1 0,-3 1 0 15,-1 0 0-15,7 3 0 0,10 5-1 16,7 2 1-16,7 4-2 0,1 0 0 16,7 1-1-16,6 1 0 0,6 1 1 15,2-3-2-15,5-1 2 0,5-2-1 16,5-2-1-16,7 1 1 0,6-1 0 16,7 2-1-16,5-2 0 0,5 3 0 0,0 3-1 15,6 0-2-15,0 3-13 0,0 3-31 16,2 3-83-16,-2-1-102 0,-2 1-249 15</inkml:trace>
  <inkml:trace contextRef="#ctx0" brushRef="#br0" timeOffset="212894.28">28822 10395 178 0,'-46'-21'52'0,"-1"0"9"0,1 4-17 0,-2-1 0 15,-1 2 4-15,0 2 1 0,-1 3-3 16,0 4-7-16,-4-2-7 0,-3 3-8 15,-3 0-6-15,-1 3-5 0,1 1-4 16,0 3-1-16,2 3-3 0,6 1-1 16,5 3-2-16,7 1-1 0,4 1-1 0,6 3 0 15,4 2-1-15,0 1 1 0,3 3 0 16,0 7 0-16,-3 5 2 0,0 4 1 16,1 2 0-16,-2 0 1 0,0 2 1 15,0 0-1-15,1-1-1 0,6 0-1 16,4-4 0-16,3 1 2 0,6 0 1 15,5 0 3-15,10-1 1 0,4-2 3 16,6 1 3-16,8 0 3 0,7-2 2 16,8-2 0-16,5 0 0 0,2-1-1 15,5-2-2-15,2-3-2 0,2 0-3 0,8-3-3 16,7 4-2-16,3-1-1 16,12-2-1-16,10 0-1 0,17-2 0 0,8 0-1 15,1-5 0-15,15-4 0 0,8-3-2 16,-11-2 0-16,-12-2 1 0,-3-3-1 15,41-3 1-15,4-2-1 0,-10-2 1 16,-18-3 1-16,-9-1 0 0,-4 0-1 0,-20-2 1 16,-51-3-1-16,-18-1 0 0,-8-2 0 15,3 0-1-15,2-5 0 0,1-1-1 16,-1-4 0-16,-8-4 0 0,-8-3-1 16,-11-2-1-16,-10-3-1 0,-10-2 0 15,-12 3 0-15,-6 0 0 0,-5 0 0 16,0 2 0-16,-1 2 1 0,-10 1 2 15,-15 0-1-15,-60-3 1 0,-8-3 0 16,-7 0 0-16,7-1 0 0,-15-2 0 16,-10 0 0-16,5 5 0 0,48 6 1 0,-15 4-1 15,-17 12 1-15,-32 8 0 0,-16 7-3 16,-7 13-20-16,-25 10-34 0,-26 16-80 16,-17 12-105-16,-24 7-252 0</inkml:trace>
  <inkml:trace contextRef="#ctx0" brushRef="#br0" timeOffset="-212718.32">26011 9774 344 0,'-50'-3'67'0,"-5"2"-9"15,-5-1-72-15,4 3-7 0,-2-1-1 16,2-3 0-16,0-3 5 0,3 0 13 0,1-4 18 15,4 0 14-15,2-1 7 0,-3 0 3 16,-3 2 1-16,-8-1-4 0,-9 4-7 16,-7 1-9-16,-10 4-5 0,-8-1-2 15,-12 4-2-15,-8 4-1 0,0 3 1 16,13 1 1-16,3 1 1 0,-8 3 0 16,-41 2 0-16,-5 1 0 0,9 0 0 0,7 1 1 15,8 3 2-15,3-1 1 16,16-1 3-16,49 2 2 0,14 0 0 0,2 1 0 15,-2-1-2-15,-12 1-4 0,-1 1-5 16,0 3-3-16,7 2-3 0,5 2-2 16,7-4 0-16,2 3-2 0,7-1 1 15,7 0-2-15,7 0-1 0,9-5 0 16,9 2 0-16,12 3 0 0,10-1 1 16,12-2 0-16,14-2 2 0,18-1 1 15,7 0 0-15,4-1 0 0,-5-4 0 16,4-2 0-16,16-2-1 0,47 2 1 0,4-3 1 15,-1 0-1-15,-6-2 0 0,4 0 0 16,9-3-1-16,-4 2 0 0,-43-4-1 16,-5-3 0-16,8-4 1 0,26-3-1 15,8-5 1-15,4-1 0 0,-1-7 0 16,3-6 1-16,-4 2-1 0,-5-1 0 16,-9-4 0-16,-4 0 0 0,-8 1 1 0,-16 3-1 15,-15 1 1-15,-8 0-1 0,-14-2 1 16,-12 3 0-16,-15 1 0 0,-10-2 0 15,-6-2 1-15,-10-2-1 0,-7-2 0 16,-6-4-2-16,-9-7-3 0,-5-2-1 16,-7-7-2-16,-10 1 0 0,-13-7-1 15,-14 2-1-15,-16 7 0 0,-18 6 1 16,-25 1-5-16,-24 12-9 0,-31 6-16 0,-30 13-33 16,-36 7-60-16,-9 6-90 0,-88 15-203 15</inkml:trace>
  <inkml:trace contextRef="#ctx0" brushRef="#br0" timeOffset="-204568.75">17911 8784 264 0,'7'-3'66'16,"-3"1"3"-16,-2 1-42 0,0 0-9 16,-1 1-1-16,-1-2-5 0,1 4-4 15,0-2 0-15,0 0 3 0,3 1 5 16,0 0 5-16,1 1 4 0,1 1 4 16,1-1 2-16,3 1-2 0,-1-1-3 0,0 1-3 15,1-3-2-15,-1 1-4 0,0 0-2 16,-1 2-2-16,-1-1-2 0,2 1-1 15,-2 0-2-15,3 2-2 0,1 0-1 16,1 1 0-16,3 1-1 0,3 0 1 16,1 0 1-16,1 0 2 0,0-1 0 15,-2 1 1-15,0-3 1 0,-5 1 0 16,-2 0-1-16,-2-1 0 0,-3-2-1 0,0 1-1 16,0 0-1-16,1-1-1 0,3-1 0 15,2 1-1-15,3 0 0 0,2-1-1 16,4 3-1-16,1-2 1 0,3 3-2 15,0 0 0-15,2 1 0 0,1 0 0 16,-3 3 0-16,46-1-1 0,0 1 1 16,0-1 0-16,4 0 0 0,1-3 0 15,-1 1-1-15,3-1 1 0,-46-2 0 0,-2 1-1 16,-4 0 1-16,-5-2-1 0,-5 3 1 16,-1 0-1-16,-4-3 1 0,-3 2-1 15,-2 1 1-15,0 0-1 0,-1 0 0 16,0 1 1-16,-1 0-1 0,1 1 0 15,-2 1 0-15,0-1 1 0,1 0-1 16,0-1 1-16,1 1 0 0,0-3-1 0,3 1 1 16,0-2 0-16,2-1-1 0,1 0 0 15,-1-1 1-15,0 0-1 0,-2-1 0 16,0 0 0-16,-2 1 0 0,-1-1 0 16,-2 1 0-16,1-1-1 0,0 2 1 15,-1 0 0-15,1-1-1 0,1 2 1 16,1-1 1-16,1 2-1 0,2-2 1 15,1 1 0-15,1-1 0 0,1 1 0 16,1-2 0-16,0 1 0 0,0-2 1 0,-2 2-1 16,-1-1 1-16,-1 1-1 0,-3-2 1 15,-3 1 0-15,0-1 0 0,-2 0-1 16,-1 0 1-16,0 0-1 0,0-1 0 16,-1 2-1-16,1-1 1 0,0 0-1 15,0 0 0-15,1 2 0 0,-1-2 0 16,1 1 1-16,-1-1-1 0,1 1 1 15,1 3 0-15,-1-3 0 0,0 1 0 0,0 0 0 16,1 0 0-16,-1-1 1 0,-1-1 1 16,0 0 1-16,0 0 0 0,0-1 0 15,0 1 1-15,0 0-1 0,-1 0-1 16,1 0-1-16,0 0-1 0,0 0-1 16,1 1-2-16,-1-2-2 0,0 0-4 15,0 1-11-15,0-1-23 0,1 1-37 16,1-2-66-16,1-1-102 0,-1 0-227 0</inkml:trace>
  <inkml:trace contextRef="#ctx0" brushRef="#br0" timeOffset="-202284.61">18092 8857 255 0,'-5'-4'62'0,"-1"-3"0"0,-2 1-22 16,-2 0-31-16,0 0-5 0,0 1 0 15,-1 1-2-15,3 1 1 0,-1-1 2 16,4 3 4-16,0 0 4 0,3-1 2 15,0 1 1-15,4 1 0 0,-2 0 1 16,2 0 0-16,1 0-1 0,-1-1 0 16,2 1 0-16,1-1 1 0,-2 1-1 15,2 0-1-15,-1 1-2 0,-2 0-4 0,2 0-3 16,-2 2-3-16,2-1-1 0,0 2 0 16,-1 1 1-16,5-1 2 0,0 2 4 15,5-1 3-15,3 1 2 0,1-1 2 16,2 0 1-16,2-1 0 0,0 0-2 15,-4 0-3-15,-2-1-3 0,-2 0-1 16,-2 1-2-16,-5-2 0 0,1 0-1 16,-4 2-1-16,2 0 0 0,0-2-1 0,4 3 0 15,2 0 0-15,6 0 0 0,7 1-1 16,9 0 1-16,7 0-1 0,0 0 1 16,49 1-1-16,8-3 1 0,4 1-1 15,-3-1-1-15,-3 0 1 16,-4-1-1-16,-2 0 0 0,-51 1 0 0,-12 2 0 15,-8 1 0-15,-5 3 1 0,-6 0-1 16,-2 2 0-16,0 1 0 0,-2 2 0 16,1-1-1-16,1-2 1 0,2 0 0 0,3-2 1 15,1 0 2-15,5-2 0 0,4-2 1 16,2-1 1-16,2 0 0 0,3-1-1 16,1-2 0-16,0 2-2 0,-2-2 0 15,-1 2-1-15,-2-2 0 0,-2 2 0 16,-2-1-1-16,-3 0 0 0,-2 0 0 15,-3 0 0-15,-1 0 0 0,-3-1 0 0,-3 1-1 16,-1-1 1-16,-1 1-1 0,0-2 1 16,-1 1 0-16,2 0-1 0,-2 0 1 15,1-1 0-15,1 2-1 0,-2-2 1 16,1 0-1-16,0 0 1 0,0-1-1 16,-1 2 1-16,1-2-1 0,-1 1 1 15,0-1 0-15,-1 0 0 0,0 0 1 16,0 0 0-16,0 0 3 0,0 1 0 15,-1-1 1-15,1 0 1 0,0 0 0 0,0 0-1 16,0 0 0-16,-1 0-1 0,1-1-2 16,0 1 1-16,0-1-2 0,-2-1 0 15,2 1-1-15,0 1 0 0,0-1 0 16,0 0 0-16,-1 1 0 0,1 0-2 16,0-2 0-16,-1 2 0 0,1 0-1 15,-1 0 1-15,1 0-1 0,-2 0 1 16,2-1 1-16,-1 1-1 0,1 0-3 0,-1 0-5 15,2 0-7-15,0 1-18 0,3 1-38 16,1-2-73-16,2-2-103 0,2 1-234 16</inkml:trace>
  <inkml:trace contextRef="#ctx0" brushRef="#br0" timeOffset="-197925.81">5943 3424 368 0,'-44'-31'75'0,"-6"0"-1"0,0 7-67 16,-5 6-10-16,-9 7-3 15,-7 8-6-15,-16 8-6 0,-5 8-3 0,-1 5 0 16,-4 4 1-16,-3 1 1 0,-4-1 5 15,1 0 6-15,12 1 9 0,8-1 8 16,3-2 6-16,4 0 7 0,-1-1 4 0,0 2 4 16,2-1 2-16,-1 6 1 0,-2-1-2 15,-2 7-4-15,-6 6-5 0,-10 6-4 16,4 5-5-16,-1 5-3 0,0-4-4 16,1 1 2-16,2-3-1 0,5-4 1 15,15 3-1-15,10-2 0 0,10 1-1 16,9 0 0-16,11 2-3 0,10 1 1 15,15-1-1-15,12-6 1 0,8-1 1 16,12-4 1-16,6-3 2 0,8 0 2 0,3 4 2 16,2 1 0-16,3 3 3 15,4 3 1-15,4 1 0 0,8 1-3 0,8 2-3 16,3-4-4-16,3-4-2 0,6-5-2 16,8-6-2-16,10-3 0 0,-2-2 2 15,5-10 2-15,11-7 0 0,14-2-1 16,3-2 1-16,7-4 0 0,4-4-1 0,2-2 0 15,5-1-1-15,4-2 0 0,-7-2 0 16,1-1 0-16,-1-4-1 0,-3-2 1 16,-3-7-2-16,-3 1 1 0,-8-3-1 15,5-5 0-15,-3-4 0 0,-8-2 1 16,-6-5 0-16,8 1 1 0,-2-3 0 16,-10-1 1-16,-12-3 0 0,2-5 1 15,0 0-1-15,-9 3 1 0,-21-6-1 16,-10-4 0-16,-8 0 0 0,-13 6-2 15,-16 2 0-15,-19 0-3 0,-11 1 0 16,-13-2-1-16,-9 1 0 0,-17-1 0 0,-12-2 0 16,-5-2 0-16,-8 4 2 0,-4 4 1 15,-3 4-1-15,-8 3 0 0,-1 2 0 16,-1 6 1-16,-3 3-1 0,-8 3 0 16,-18 3 0-16,-5 4-1 0,-5 8 0 0,-18 7 1 15,-11 8 0-15,-23 9-2 16,-21 11-11-16,-21 11-21 0,-28 15-58 0,-40 15-37 15,-34 26-92-15,-41 18-197 0</inkml:trace>
  <inkml:trace contextRef="#ctx0" brushRef="#br0" timeOffset="-188727.49">28219 13031 314 0,'-29'-11'87'16,"0"0"6"-16,0-2-40 0,-2 4-6 15,2-1-2-15,0-1-3 0,2 1-4 16,3 0-4-16,-2 0-5 0,3 3-3 15,0 1-4-15,1 0-3 0,-3 1-5 16,-1 1-3-16,-3 2-4 0,-3-1-1 16,-6 1-2-16,-2 2 1 0,-4-3-2 15,-2 3 1-15,0 2 1 0,-1-1 2 16,3 1 0-16,2 2 1 0,3 1 1 0,1 1 0 16,0 1 0-16,0 2-1 0,-2 0-1 15,-3 2-1-15,-1-2 0 0,-3 4 0 16,-3 3 0-16,0 1-1 0,-1 0-1 15,-2 2 1-15,-2 0-2 0,-3 2 1 16,-2-3-1-16,1-2-1 0,1 0 0 0,0 0 0 16,4-3-1-16,8 1 0 0,4-1 1 15,6-2-2-15,5 0 1 0,4 0 0 16,1-2-1-16,3 1 1 0,-2-1-1 16,1 2 1-16,0 2 0 0,-3-1 0 15,-1 4 0-15,0-1 1 0,-1 3 0 16,0 2 0-16,0 0 0 0,0 2 0 15,3 3-1-15,-1-2 0 0,4 4 0 16,2-2 0-16,3-2-1 0,3-1 0 0,4-2-1 16,2-2 0-16,3-2 0 0,4-3 0 15,-1 2-1-15,2-1 1 0,0-1 1 16,1 0 0-16,0 5 0 0,1-2 1 16,-1 2 0-16,1-2 0 0,0 1-1 15,1 1 1-15,-1 2-1 0,1 0 0 16,1 0-1-16,0-1 1 0,0 2-1 15,2-1 1-15,0 1-1 0,1-1 1 0,1-2 1 16,1-1-1-16,-1 0 1 0,1 1-1 16,1-2 1-16,0-1-1 0,-2 0 1 15,2 0 0-15,-2 0-1 0,0-1 1 16,-1 1-1-16,2 0 0 0,1-2 0 16,1 2 0-16,1-2 0 0,4 2 0 15,0-3-1-15,7 1 1 0,0-2 0 16,2-2 0-16,4 2 1 0,1-2-1 0,1 0 0 15,1-2-1-15,-3 1 2 0,0 0 1 16,-2-3-1-16,-3 1 1 0,-1-1 0 16,0-2-1-16,-1 1 3 0,0 1-3 15,1-3-1-15,0 2-1 0,3-1 0 16,0 0-1-16,6 0 0 0,2-1 1 16,5-2 0-16,4 1 0 0,0 1 2 15,4-1 0-15,-1-2 1 0,-1-1-1 0,-2 2 0 16,-3-1 1-16,-2 1 0 0,-2 1-1 15,-2 1 0-15,2 0 0 0,-2 2-1 16,-1-1 0-16,1 2-2 0,0-1 0 16,0-2 1-16,2 2 0 0,0-3 0 15,0-1 0-15,4-1 2 0,1-1-1 16,2-2 1-16,3 0 0 0,1-1 0 16,2 2 1-16,-2-1-1 0,0 3 0 15,-3 1 1-15,-3 0 0 0,-3 0-1 16,-5 1 0-16,-4-2-1 0,-1 1 1 0,-3-3-1 15,1 1 0-15,-1-3 0 0,3 0 0 16,1-1 0-16,7 0 1 0,1-2 0 16,5 0 0-16,1-1 1 0,2 2-1 15,-2-2 0-15,3 0 0 0,-5 0 0 16,-2 0-1-16,-4 2 1 0,-2-1-1 0,-1-1 1 16,-4 2-1-16,-2-1 0 0,-1 0 0 15,-5 0-1-15,-2 0 0 0,-1-1-1 16,1 1 1-16,-1-2-1 0,2 0 0 15,-1 0 0-15,1-2 1 0,2 1 0 16,-2 1 1-16,-1 0 0 0,-2 1 0 16,-4 1-1-16,-1-2 1 0,-3 2-1 15,-2-2 1-15,0 0-1 0,-3-2 1 16,2 0 0-16,-3-3 0 0,3 0 1 16,-2-3 0-16,2-2 0 0,1-3-1 0,0 1 1 15,2-1-1-15,1-2 0 0,-2 2 0 16,1 0 0-16,-1 1-1 0,-2 2 0 15,-3 0 0-15,-1 1 1 0,-2 1 0 16,-3 0 1-16,-1 1 0 0,-3 1 1 16,-2-3 0-16,-1-1 0 0,-3-3 0 15,-1-4-1-15,-1-3 0 0,-1-1 0 0,-2-5 0 16,0 2 0-16,1 1-1 0,-1 0 1 16,3 2 0-16,-1 2 1 0,-2 2 1 15,-1 2 1-15,0 3 1 0,-1 1 0 16,-3 2 1-16,-4 2 0 0,-2 1-1 15,-1 0-1-15,-3-1-1 0,-3-1 0 16,-2 0-1-16,-5-2 0 0,-2-3-1 16,-2-1 1-16,-2 0-1 0,-4 4 0 15,1 0-1-15,-4 4 0 0,-2 3-3 0,-10 5-6 16,-8 5-8-16,-10 6-17 0,-15 9-130 16,-20 1-130-16,-20 11-328 0</inkml:trace>
  <inkml:trace contextRef="#ctx0" brushRef="#br0" timeOffset="-176294.02">19349 5415 376 0,'-15'0'88'0,"5"-1"1"15,4-1-63-15,3 2-12 0,1 0-4 16,4-2-4-16,0 1-4 0,2-1-1 15,2-2 1-15,4 0 3 0,1-2 7 0,5 1 4 16,4-2 3-16,6 2 2 0,6-1 2 16,5 1 2-16,3 0-1 0,4 3-2 15,5-2-4-15,5 3-3 0,11-4-4 16,10 1-3-16,6-1-2 0,7 1-2 16,7-4-1-16,9 1-1 0,8-3 1 15,-2 0-1-15,-6-1 0 0,3-1 0 16,4 1 0-16,1 1-1 0,-6 2 0 0,-9-1 0 15,0-2 1-15,2 0-1 0,-2 4 2 16,-3 2 0-16,-3 1 0 0,1-5 2 16,3 1 0-16,7 5 0 0,0 2-1 15,-6-1 0-15,0-8-1 0,1 0 0 16,-3 4-1-16,-2 2-1 0,-14-2 0 16,-8-1 0-16,-9 2 0 0,-9 1 0 15,-14 2 0-15,-11-2 0 0,-13-1-2 0,-7 2-3 16,-6-2-8-16,-6-1-16 0,-4-1-22 15,-1 1-33-15,-3 0-48 0,-4-1-84 16,-5 0-173-16</inkml:trace>
  <inkml:trace contextRef="#ctx0" brushRef="#br0" timeOffset="-175636.99">19133 5234 252 0,'-5'1'60'16,"3"1"-4"-16,1-2-20 0,2 2-25 15,3 0-8-15,2 2-4 0,1 1-1 16,0 0 3-16,3 2 4 0,-1-1-1 15,-1 2-2-15,-1 0 0 0,0 3 0 16,-2 0-1-16,0 2 3 0,0 0 4 16,-1 3 8-16,5 1 6 0,3-1 7 15,5-1 5-15,7-2 6 0,5 2 2 0,10 0-1 16,7-2-3-16,5-2-4 16,4 1-3-16,3-1-5 0,5 0-5 0,10-3-4 15,9-3-3-15,6 0-4 0,3 0-3 16,8-5-1-16,9-2-2 0,8 2-1 15,0 2 0-15,-5-6-1 0,3-2 0 16,8-2-1-16,1 2 0 0,-5 0 0 0,-6-4 0 16,3-1 0-16,4 0 0 0,-7 0-1 15,-5-1 1-15,-2 1-1 0,6-1 1 16,-1 1 0-16,-5 1-1 0,-8 1 1 16,2 2-1-16,0 2 1 0,1-1-1 15,-7-1 0-15,-8 2 0 0,-5-1-2 16,-8-1-5-16,-10 0-5 0,-13-1-5 15,-15-1-4-15,-12 2-5 0,-9-1-10 16,-4 0-3-16,-5 2 3 0,-6-1 5 0,-4 3-3 16,-3 1-20-16,-5 2-48 15,-4 1-58-15,-8-1-160 0</inkml:trace>
  <inkml:trace contextRef="#ctx0" brushRef="#br0" timeOffset="-175124.36">19219 5564 433 0,'0'-3'92'0,"4"-1"0"0,2 1-71 16,6-1-15-16,5 0-4 0,8 1 2 16,8-1-2-16,5 2 0 0,7-2 0 15,5 0-2-15,3 1 1 0,1-1-2 0,2-1 2 16,8-1 3-16,8-1 2 0,9-2 4 15,5-1 2-15,7 0 2 0,11-3 2 16,15 1-1-16,0-1-1 0,2-1-3 16,4-2-2-16,8 0-3 0,3-1-1 15,-3 4-1-15,-7-1-1 0,2 0 2 16,-3 2 1-16,-10 1 4 0,-9 2 1 16,-2 1 1-16,-2-2 1 0,-6 4 1 0,-7 0-1 15,-9 1-1-15,-1 0-2 0,-3-1-1 16,-3 0-1-16,-2 0 0 0,0 0-1 15,0-1 0-15,-1 1 0 0,-4 1 0 16,-8 0-1-16,-10 1-1 0,-13 0-1 16,-11-1-2-16,-10 4-7 0,-8 1-25 15,-8 1-108-15,-12 1-113 0,-11 1-287 16</inkml:trace>
  <inkml:trace contextRef="#ctx0" brushRef="#br0" timeOffset="-172568">16726 6558 614 0,'-2'3'125'16,"1"-5"-8"-16,-1 1-121 0,2 2-6 15,4 1-1-15,1-1-2 0,2 0 0 0,6-2 1 16,4 0 8-16,8-2 8 0,10 1 6 16,8-3 3-16,6 0 2 0,6-1 0 15,4 1 1-15,2 0-1 0,2-1-5 16,6-1-2-16,3-1-4 0,7 3-2 15,0-2 0-15,-1 0 0 0,-3-1-1 16,1 0 0-16,-6-1-1 0,-4 2 1 16,-3-2-1-16,-1 2 0 0,1 1 0 0,-6 1 1 15,-6 2-1-15,-7 2 0 0,-10-1 1 16,-9 0-1-16,-7 0-1 0,-1-2-2 16,0 2-5-16,2-1-9 0,-4 0-12 15,0 2-11-15,-3-3-40 0,-5 0-50 16,-10-1-82-16,-8 0-178 0</inkml:trace>
  <inkml:trace contextRef="#ctx0" brushRef="#br0" timeOffset="-172142.94">16803 6518 295 0,'-17'8'79'0,"5"-3"8"16,5-1-40-16,1-2-9 0,3 0-4 15,6-2-3-15,2 0-3 0,6-4-1 16,8-2-4-16,11 1 0 0,9-1 3 15,7-3-1-15,11-1-3 0,3 1-4 0,5-1-3 16,2 1-4-16,3-2-3 0,6 3-2 16,3 2-3-16,0-1 0 15,-2 3-1-15,-2-3 0 0,-3 0 0 0,-4 1-1 16,-4 0-1-16,-1-3 2 0,0-1 1 16,0-1 2-16,-3 0 3 0,-7-1 1 15,-7 0 2-15,-9-2 1 0,-9 2 0 16,-4 1-1-16,-3 0-2 0,0 5-3 15,0 1-1-15,-4 3-1 0,0 0-4 0,-3 2-4 16,-8 2-8-16,-5-1-10 0,-5 1-38 16,-5 0-77-16,-7-1-103 0,-3-2-238 15</inkml:trace>
</inkml:ink>
</file>

<file path=ppt/ink/ink1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14:09.809"/>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10:14:52.055"/>
    </inkml:context>
    <inkml:context xml:id="ctx2">
      <inkml:inkSource xml:id="inkSrc33">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2" timeString="2020-08-21T10:17:20.236"/>
    </inkml:context>
  </inkml:definitions>
  <inkml:trace contextRef="#ctx0" brushRef="#br0">20378 5709 291 0,'0'-1'68'0,"0"1"2"16,1-1-33-16,1 1-20 0,1 0 0 15,1-3 7-15,3 2 7 0,3 0 4 0,4-3 3 16,6 2 0-16,6-2-3 0,6-1-6 16,4 2-7-16,6-1-7 0,2-2-6 15,4-2-3-15,5-1-2 0,2-2 0 16,5 1-2-16,3 0 1 0,4 0-1 16,-3 0-1-16,0 6 1 0,-4-1 0 15,-6 3-1-15,-9-1 0 0,-7 2 1 16,-7-1-2-16,-6 1-5 0,-5 0-8 15,-1 0-13-15,-3 1-24 0,-3 0-32 0,1-3-34 16,-2 2-72-16,-1-1-138 0</inkml:trace>
  <inkml:trace contextRef="#ctx0" brushRef="#br0" timeOffset="471.74">20509 5822 118 0,'-3'4'30'0,"3"-1"12"0,2-1 7 0,1-1-10 16,5 0 8-16,1 0 10 0,3-1 9 15,2 0 1-15,2 0-6 0,3-2-9 16,0-1-10-16,3 0-8 0,3 0-5 16,3 0-7-16,2-1-5 0,5-1-3 15,6 0-4-15,7 0-2 0,6 0-1 16,6-1-3-16,4-1-1 0,2 3 0 0,-1-1-1 16,0-1 0-16,-2 1 0 0,-3 2-1 15,-1 0 1-15,-4 3 0 0,1-4-1 16,-5 6 0-16,-6-2 0 0,-6 2 0 15,-7-2 0-15,-7 0 0 0,-7 0 0 16,-6 0 4-16,-4 0 4 0,-3 0 5 16,-4-2 1-16,0 3 2 0,-1-1 0 15,0-1 0-15,0 2-3 0,0-2-5 0,0 1-4 16,0 1-2-16,0-2-2 0,-1 2 0 16,1-1-1-16,0 0-1 0,0 0-4 15,0 1-4-15,0-2-13 0,0 2-51 16,0-3-65-16,-3-2-102 0,0 2-238 15</inkml:trace>
  <inkml:trace contextRef="#ctx0" brushRef="#br0" timeOffset="19777.84">22508 7953 292 0,'-11'-4'74'16,"-1"-4"1"-16,-1 2-39 0,4 2-8 15,0 2-6-15,2-1-4 0,2 1 1 16,1 1 0-16,2 0 0 0,2-1-1 16,2 1-2-16,4-3 1 0,4 2-4 15,5-2-3-15,4-1-3 0,7-2 0 0,6 0 0 16,5-1-1-16,2 1-3 0,4 1 1 15,-2-4-1-15,0 0 0 0,-2 2-1 16,3-2 0-16,-1 0 0 0,1 2 0 16,2-2 0-16,4 2-1 0,3 1 0 15,-1 1 1-15,-3 1-2 0,-5 1 1 16,-7 1 0-16,-7 0-1 0,-8 0 1 16,-5 0-1-16,-7 2 0 0,-2-3 1 15,-1 2-1-15,-2-1 0 0,-1 1 0 0,-1-1 1 16,1 1-1-16,-2 0 0 0,1 0 0 15,-1 0-3-15,-1-1-4 0,1 1-5 16,1 1-8-16,-1-1-11 0,0 2-19 16,-1 2-20-16,-1 0-21 0,2 1-7 15,-2-2-46-15,0 1-65 0</inkml:trace>
  <inkml:trace contextRef="#ctx0" brushRef="#br0" timeOffset="20407.18">22541 8028 245 0,'-1'3'45'16,"2"-2"1"-16,4-1-45 0,2 1-4 15,6-1 3-15,4 1 6 0,2-2 7 0,6 1 8 16,3-2 5-16,3 0 1 0,-1 1 2 16,1-1 0-16,1-2-4 0,0 0-3 15,3-1-5-15,1 1-4 0,3 0-4 16,4-1-2-16,6 1-2 0,2 1-2 15,1-1-1-15,-6 0 0 0,-3 1 0 16,-9-2-1-16,-4-1 0 0,-13 1 2 16,-4 0-1-16,-5 1 2 0,-2 0 1 15,-3 2 2-15,1 0 2 0,-3 0 5 0,3 2 5 16,-3 0 5-16,2-1 3 0,-3 1 1 16,0 0-1-16,0 0-2 0,0 0-4 15,-2 0-6-15,2 0-6 0,-1 0-3 16,1 0-3-16,0 0 0 0,0-1-1 15,1 1-1-15,-1 0 0 0,2 0 0 16,-4 0 0-16,2 0 0 0,0 1 0 0,0-1-1 16,0 0 2-16,-1 0 1 0,1 0 1 15,0 0 4-15,1 0 2 0,-1 0 2 16,0 0 2-16,0 0 1 0,0-1 0 16,0 1-1-16,2 0-3 0,-2-1-2 15,0 1-3-15,0-3-2 0,1 2-1 16,-1 0-2-16,1-1 0 0,0 1-1 15,-1 0 0-15,2 1-1 0,-2 0-3 0,0-1-8 16,1 1-26-16,-1-1-61 0,2-1-41 16,-1-1-100-16,2-6-211 0</inkml:trace>
  <inkml:trace contextRef="#ctx0" brushRef="#br0" timeOffset="27254.16">17006 7531 261 0,'-11'-4'74'0,"3"3"5"0,2-2-28 15,5 2-14-15,0 1-9 0,1-1-8 0,1 1-8 16,0 0-4-16,4-1-3 0,2 0-3 16,4 1 2-16,4-3-1 0,5 3 1 15,7-2 2-15,3 0-1 0,5 0-2 16,4-3 0-16,6 0 0 0,11 2-1 16,9-4 0-16,4 4 0 0,4-3-1 0,2 1 0 15,-1 2 0-15,0 1-1 16,-5-1 1-16,-2 2-1 0,-1 0 0 0,-1 1 1 15,-2-1 0-15,-4 2 0 0,-12 0 0 16,-5-2-1-16,-11 0 1 0,-7-2 0 16,-2 1-1-16,2-2 1 0,7-1 0 15,7 0 0-15,4 2 1 0,1-1 0 16,43 2 2-16,-3-1 0 0,-6 1 1 16,-8 2-1-16,-9-2 1 0,-5 1 1 15,0 1 2-15,-51-1 3 0,-2 1 1 0,-2-1 0 16,-1-1-3-16,0 1-7 0,-2-2-14 15,1 0-18-15,-2 1-27 0,0-2-30 16,-1 2-19-16,-50-2-58 0,-3 0-93 16</inkml:trace>
  <inkml:trace contextRef="#ctx0" brushRef="#br0" timeOffset="27822.85">17066 7591 257 0,'-11'2'63'0,"3"2"0"15,2-3-2-15,1 3-60 0,3 0-6 16,2-1-2-16,1 0 3 0,1-1 8 15,5-1 6-15,0 1 5 0,4-1 2 16,4-1 4-16,4 0 4 0,3-1 1 16,4 1-5-16,3-2-1 0,3-1-1 15,4-1-2-15,5 0-1 0,6-1-1 0,6 3-3 16,5 0-1-16,5 0-4 16,2 1-2-16,-1 0-1 0,3-2 0 0,-3 0-2 15,2 0 1-15,2 2-1 0,1-1 0 16,-4-2 2-16,-4 1 0 0,-11 1 1 15,-3 0 2-15,-7-2 0 0,-3 1 1 16,7-1 1-16,1 1 0 0,0 2 2 16,50 1 3-16,1-1 4 0,-2 1 0 15,-2-2 0-15,-13 1 0 0,-5-1-1 0,1-1-3 16,-51 1-5-16,-4 1-4 0,-6-1 0 16,-6 1 1-16,-2 1 2 0,-2-1 1 15,-3 1 0-15,-1 0 0 0,1 0 0 16,-1 0 0-16,-1 0-2 0,2 0-3 15,-1 0 0-15,0 0-2 0,0-1 0 16,-1 1 0-16,1 0 0 0,1 0-1 16,-2-2 0-16,1 2-1 0,1 2 0 0,-2-2 1 15,2 0-1-15,-2 0-1 0,2 0-2 16,-1 0-4-16,3 0-14 0,-1 1-43 16,2-1-78-16,-1-3-107 0,3 2-256 15</inkml:trace>
  <inkml:trace contextRef="#ctx0" brushRef="#br0" timeOffset="39659.25">24146 10175 223 0,'-49'-11'37'16,"-41"2"-28"-16,-2 0-45 0,-3 0-43 15,1 2-75-15</inkml:trace>
  <inkml:trace contextRef="#ctx0" brushRef="#br0" timeOffset="40436.8">23318 10071 233 0,'-13'-3'56'15,"2"-2"0"-15,2 1-34 0,-7-1-7 16,-9 3-6-16,-5-3-4 0,-11 1-1 15,-3-1-1-15,-7 3-1 0,-3-1 0 16,2 5 1-16,4 0 2 0,3 2 2 16,0-1 1-16,-3 6 2 0,-1-3 1 0,-4 0 0 15,-4-1 0-15,-2 0-1 0,-3 2-1 16,0-1 1-16,3 1 0 0,1-1 1 16,0 1 1-16,2-1 1 0,2 0 0 15,0-2 0-15,0 1-1 0,1 0-1 16,6 2 0-16,4 0-2 0,2 1 1 15,5 0 1-15,3 3 0 0,3-2 1 0,3 1-1 16,0 0-2-16,0 1 0 0,0 0-1 16,0 1-3-16,-1-1-1 0,1 2 0 15,-1 0-1-15,1-1-1 0,1 4 0 16,2 1-1-16,4 1 0 0,3 3 0 16,2 1-1-16,3 5 0 0,2 1 2 15,3-1-1-15,0 1 1 0,-1 1 1 0,1-1-2 16,0-2 1-16,-1 0 0 0,1-1-1 15,0-1 0-15,-2 3 0 0,3-1-1 16,0-1 0-16,1 0-1 0,1 2 0 16,3 1-1-16,1 1-1 0,2-1 0 15,3 0-1-15,4 4 0 0,2 0 1 16,2-2 0-16,3-3 3 0,6 0 1 16,2-2 2-16,3-1 2 0,4-1 2 15,3 0 1-15,2-3 0 0,2 4 1 16,0-1-1-16,1-2 1 0,3-3 0 0,0-3-1 15,2-2 0-15,5 0 1 16,5-4-2-16,6-1-1 0,7-1 0 0,3 2 0 16,3 2-1-16,8-2 0 0,6 1 0 15,5 0 0-15,1-1 1 0,-1-1-2 16,2-3 1-16,4-2-2 0,2 1 1 16,-5-2-1-16,-9-2-2 0,-11 0 0 15,-10-3 1-15,-13-3-2 0,-6-2 0 0,-10-2 1 16,7-1-1-16,42-4 0 0,9-1 0 15,16-2 1-15,10-2-1 0,0-1 1 16,-6 0-1-16,-16-1 0 0,-46 0 0 16,-9-2-2-16,-12-1 2 0,-5 1 1 15,-1-4 0-15,-1-3 0 0,1-3 2 16,-1-3-1-16,-3-1 3 0,-5-1-1 16,-8 0-2-16,-4 1 1 0,-8-2 0 15,-4 4-2-15,-6-1 1 0,-2 1-1 0,-4 1 0 16,-2-3 0-16,-2 0 0 0,2-2 1 15,0-1 0-15,3-3 1 0,1-1 0 16,-2 1 0-16,-12 1 1 0,-14 5 0 16,-53 1-1-16,-18 0 0 0,-10 5-1 15,-2 2 0-15,6 2 1 0,6-1-2 0,-6-2-12 16,32-1-46-16,6 2-78 0,-13 1-107 16,-19-4-260-16</inkml:trace>
  <inkml:trace contextRef="#ctx1" brushRef="#br0">18679 2995 0,'0'-183'0</inkml:trace>
  <inkml:trace contextRef="#ctx0" brushRef="#br0" timeOffset="47947.77">16876 9350 355 0,'2'-1'73'0,"9"-2"1"0,5 2-67 16,5 0-8-16,6-2 4 0,1 0 2 15,6-1 0-15,4 0 1 0,2 2 0 16,2-3 0-16,4 1 0 0,8 3 0 16,8 2-1-16,9 0-1 0,5-2-2 15,6 2-1-15,4-1 0 0,6 3 0 0,7-2-1 16,-1-1 2-16,-9 1-1 0,-9 2 0 15,0-1 1-15,9 2 0 0,42-2 0 16,0 1-1-16,2-2-1 0,-1-3 1 16,0-1-1-16,-9 1 0 0,-19-1 1 15,-48 2-1-15,-8-3 0 0,-3 2 0 16,2 3-4-16,5-1-7 0,7 0-7 0,1-2-11 16,-7-2-16-16,-7 4-38 0,-9-1-54 15,-6-2-114-15</inkml:trace>
  <inkml:trace contextRef="#ctx0" brushRef="#br0" timeOffset="48529.5">17131 9256 178 0,'14'0'49'0,"3"1"4"0,2-2-3 15,-1-2-26-15,3-1 1 0,1-1 2 0,4-2 2 16,3 1-2-16,7 0-1 0,4 2-3 16,8 1-4-16,6 3-2 0,3 2-3 15,3 2-2-15,0-4-1 0,3 0-3 16,2-2-2-16,2 4 0 0,5-2-1 0,-2 0-1 15,-2-2 0-15,-6 1-1 16,-8 2 0-16,0-2-1 0,6 1 0 0,-4 0-1 16,47 0 0-16,13 1 0 0,8 2 0 15,4 1 0-15,-8 0 0 0,-20 1 0 16,-7-1 0-16,-50-2 1 0,-6 1 1 16,-2 1 0-16,7-3 1 0,2 1 1 15,10 0 2-15,2-1 1 0,-1 0 2 16,-6 1 2-16,-8 2 3 0,-9 1 1 0,-7-3 2 15,-9-2 1-15,-5 3 5 16,-2-3 1-16,-4 0-1 0,-4 0-3 0,-1-1-4 16,-1-1-9-16,0 0-37 0,-2 2-94 15,1-2-108-15,-4-1-262 0</inkml:trace>
  <inkml:trace contextRef="#ctx0" brushRef="#br0" timeOffset="52587.59">12183 11486 319 0,'17'5'89'16,"4"-3"5"-16,7 0-45 0,5-1-5 15,10-1-4-15,4-1-10 0,8-2-8 16,6 0-4-16,2-2-1 0,4-1-1 0,6-1-1 16,8 0 0-16,3 0-1 0,-5 2-1 15,-4-1-2-15,-4 0-3 0,-1 1-2 16,6-1-2-16,40 1-1 0,5 0-1 15,7-3-1-15,2 2 1 0,-2 0 0 16,-13-1-1-16,-18 2 1 0,-53-2-1 16,-11 2 0-16,-7-1 1 0,1 2-1 15,4-1 0-15,4 2 1 0,4 2-2 0,-2 1 1 16,-4 0-1-16,-7 1-8 0,-8-1-15 16,-6 3-10-16,-7-1-12 0,-8-3-25 15,-11 0-50-15,-4-2-1 0,-9 0-52 16,-6-1-80-16</inkml:trace>
  <inkml:trace contextRef="#ctx0" brushRef="#br0" timeOffset="52817.84">12128 11442 299 0,'-1'1'4'16,"3"-2"-4"-16,3 2-116 0,4 0-71 15</inkml:trace>
  <inkml:trace contextRef="#ctx0" brushRef="#br0" timeOffset="53073.38">12228 11446 253 0,'24'-2'107'0,"3"1"-21"0,4 2-26 16,9 1-14-16,3 0-6 0,7-1-7 0,5-1-4 16,0 2-4-16,3-4-2 0,3-1-2 15,5 0-1-15,5-2 0 0,3 2-2 16,-5-1 0-16,-3-2-2 0,-5 0-3 16,-6 0-1-16,-3-2-4 0,5 2-2 15,43-2-1-15,7 0-2 0,8 0-1 0,7 0 0 16,0 0 0-16,-10 0 0 0,-14 0 2 15,-56-1 1-15,-10 1 2 16,-11 0 1-16,-8 2 1 0,-3 2 1 0,0 1 0 16,-1 0-2-16,4 1 0 0,0-1-3 15,1 1-1-15,-3 0-1 0,-2 2-1 16,-1-3-2-16,-3 3-1 0,-3-1-1 16,-2 2-16-16,0-1-33 0,0 1-85 15,-2 1-107-15,7-2-259 0</inkml:trace>
  <inkml:trace contextRef="#ctx0" brushRef="#br0" timeOffset="59373.81">16899 11072 281 0,'-17'-5'63'0,"3"2"-3"0,7 1-31 15,2 2-29-15,3 2-6 0,2-4 0 16,1 2 8-16,0 0 9 0,4-1 8 0,2 1 6 16,2-1 2-16,6 0 1 0,3 2 0 15,7-1-7-15,0 1-7 0,5 0-6 16,2 2-4-16,5 0-2 0,3 0-2 16,3-1 0-16,6-2 0 0,9 0-1 15,11 2 0-15,7 0 2 0,6-1-1 16,4 0 2-16,4-1-1 0,6 4 0 15,3 0 1-15,-7-1-1 0,-11-3 0 16,-9 0 0-16,-6 0 0 0,0 3 0 16,7-3 0-16,34 1 1 0,12-2 0 0,7 0 0 15,6 1 3-15,-3 1-2 0,-11-1 2 16,-23 1-1-16,-47-1 0 0,-10 0 0 16,-1 1 0-16,1-1-2 0,4 4 0 15,2-3-1-15,5 0 0 0,-4 1-1 16,-7 0-2-16,-11 2-11 0,-9-2-9 0,-8-1-3 15,-6-1-13-15,-10-1-38 0,-5 0-18 16,-7-4-54-16,-6-1-96 0</inkml:trace>
  <inkml:trace contextRef="#ctx0" brushRef="#br0" timeOffset="60041.58">17131 10975 411 0,'-25'-7'87'0,"4"-2"-1"16,3 6-72-16,3 1-12 0,3 2-1 15,2 0-1-15,3 2 0 0,1-2 1 16,0 0 8-16,1-2 7 0,1 1 1 0,1 0 0 16,3 1-1-16,0 1 2 15,4 2-1-15,2 0-6 0,4 2-3 16,6 0 1-16,7 1 2 0,5-1 2 0,6-1-1 15,7-3-1-15,11-1-1 0,8 0-1 16,9 0-2-16,6-2 0 0,5-1-1 16,2 1 0-16,2 1-1 0,2 2 0 15,1-1-1-15,-2 1-1 0,-8 1 0 16,-9 3-1-16,-5-1 0 0,-13 0-1 0,-3-2 1 16,2-1-1-16,2-1 0 0,48 4 0 15,18-4-1-15,10 1 1 0,4-1 0 16,-6 0 0-16,-15-1 0 0,-12 2 0 15,-40-2 1-15,-9-1 0 0,0 3-1 16,-1 1 1-16,7 2 0 0,2 0 0 16,0-1 1-16,-11 1 0 0,-9 3 0 15,-10-3 1-15,-5-2 1 0,-9 2-1 16,-2 0 1-16,-3-1-1 0,-2 0-1 0,-2-2 0 16,-2 0-1-16,1 1-1 0,-3-2 1 15,1 1-1-15,0-1-1 0,0 0 1 16,0 0-1-16,-1 0 0 0,-1 1 1 15,1-1 0-15,0 0-1 0,-1-1 0 16,1 1-1-16,-1 1 1 0,-2 0-5 16,0-1-37-16,-4 0-90 0,-1-1-107 15,-6-4-266-15</inkml:trace>
  <inkml:trace contextRef="#ctx0" brushRef="#br0" timeOffset="76286.45">7645 15866 274 0,'-5'-22'46'0,"1"3"-7"0,0 2-56 15,-2 1-1-15,-1 0-1 0,-3 1 1 16,-4-1 6-16,-4 0 10 0,-4-1 8 15,-2 0 4-15,-4 3 1 0,-3 0 0 16,-4-1-1-16,-7 3-3 0,-5 0-5 0,-4 2-4 16,-2 2-1-16,-3 1 1 0,-7 1 1 15,-2 1 0-15,1-1 2 0,-5 0 4 16,-1 1 4-16,-1 1 3 0,1 1 3 16,0-1 5-16,1 0 4 0,0 3 4 15,0-3 3-15,2 1 0 0,0-2-1 16,2 0-4-16,0 1-5 0,-5 2-4 0,1 0-5 15,0 2-3-15,-4 3-3 0,-3 2-3 16,-2 2-1-16,-3-1 0 0,4 4-1 16,-1-1 0-16,0 2 0 0,4 3 1 15,1 0 0-15,2 2 2 0,5 0 1 16,0 0 1-16,5 1 0 0,3 1 1 16,3-1 1-16,0 0-1 0,2 1 0 15,2 0-1-15,6 2 1 0,-1 2 0 16,5 0-1-16,1 0 1 0,5 0-1 0,-1 1 0 15,3 3-1-15,0 1 0 16,1-2 0-16,1 4 0 0,1-2-2 0,2 0 1 16,2-1 0-16,-1 3 0 0,3-2 2 15,1-2 1-15,2 3 0 0,2 1 0 16,5 0 0-16,1 4-1 0,6 3 0 16,1 2-1-16,3 2-1 0,3 3-2 15,3 1 1-15,2 1-1 0,1-2 1 0,2 0 0 16,5 1 0-16,4-1-1 0,2-1 1 15,5 3-1-15,5 2 0 0,2 0-1 16,2 1-1-16,5-1-1 0,0-2 0 16,2-1 0-16,1-5 0 0,2-3 3 15,3-6 1-15,4-1 2 0,3-1 2 16,1-3 0-16,5 1 2 0,3 0 0 16,2-2-2-16,4-2 0 0,5-4-2 0,4-4-1 15,7 1-1-15,2-5 1 0,6-6-2 16,6-4 0-16,5-3 0 0,3 1 1 15,2-6-2-15,4-8 2 0,3-1-2 16,5-1 1-16,-4-1 1 0,-1-5-1 16,-2-3-2-16,-1 2 1 0,-5 2 1 15,-5 0-1-15,-5-3 0 0,-3-3-1 16,-4 4 0-16,-6-3 1 0,-1-5 0 0,-5-2 0 16,-5-3 1-16,-2-2 1 0,-2 2 1 15,-1-6 2-15,1 3 2 0,-4 0 0 16,0 1 2-16,-2 1-1 0,-3 1 1 15,-7-2-1-15,-9 0 0 0,-7-2-2 16,-8 0 0-16,-9-3-1 0,-7 3-1 16,-5-4-1-16,-6 2-1 0,-4 4-1 15,-7-1 0-15,-3 0 0 0,-6 0-1 16,-6-5 0-16,-5-3 1 0,-5 0-1 0,-6-3 1 16,-3 1 0-16,-4-1 0 0,-7 3 0 15,0 5 0-15,-2 6-1 0,-6 2 0 16,-4 4-1-16,-6 2 0 0,-9 6 0 15,-6 4-2-15,-13 4-3 0,-11 4-2 16,-11 6-4-16,-14 6-5 0,-13 5-8 0,-9 9-19 16,-16 4-31-16,-15 10-75 0,-11 5-104 15,-8 7-236-15</inkml:trace>
  <inkml:trace contextRef="#ctx0" brushRef="#br0" timeOffset="81225.23">12927 13327 83 0,'-84'6'19'0,"-9"4"0"16,-2 1-13-16,14-1-2 0,0 3 2 15,0 2 3-15,-1 1 5 0,1-1 4 16,4-1 5-16,4 4 3 0,5-1 5 15,6 1-1-15,0 2-2 0,6-1-3 16,6 1-1-16,5 1-4 0,3-2-2 16,4 2-3-16,4-1-1 0,1 1-1 0,-3-2-2 15,3 3 0-15,0 1-2 0,-3 2-2 16,2 3-1-16,0 3-1 0,1 3-2 16,3 3 0-16,2 2-1 0,2 1-1 15,4 1-1-15,6-1 1 0,3-2-2 16,2-1 1-16,1-3 0 0,2 1 3 15,-1-5 1-15,2 1 3 0,1 2 1 0,2 1 3 16,1 2 0-16,3 3 1 16,3-1-2-16,4 5 0 0,2-2-2 0,2-1-2 15,2-2-1-15,7-2-2 0,4-1 0 16,7-2 0-16,5-1 0 0,6-2 0 16,9 2-1-16,3 0 0 0,2 0 0 15,6-2 0-15,3 0-1 0,6 3-1 16,3-1 1-16,3 0-1 0,3-4 1 0,5-3 0 15,5 2 0-15,0-1 0 0,5-5 0 16,-2 0 1-16,1-5 0 0,5-4 1 16,7 3 0-16,1-4 2 0,-7-4 1 15,-15-5 1-15,1 0 0 0,11 0-1 16,44-1-1-16,1-3 0 0,-7-3-1 16,-4 1-2-16,-3 2-1 0,-5-3 0 15,-9-4 1-15,-48 1 0 0,-11 0 1 16,4 0-1-16,7-3-1 0,6-4 1 0,4-1 0 15,-5-3-1-15,-5-7 0 0,-1-5 1 16,-5 1-1-16,-1-5 1 0,-1-1 0 16,-4-1 0-16,-7 3 1 15,-6 2 3-15,-8 1 5 0,-6-1 2 0,-8 0 5 16,-5 1 1-16,-7 0 0 0,-4-7 1 16,-6-5-3-16,-4-3-6 0,-5-5-2 15,-8 0-5-15,-7-4-2 0,-5-2 0 16,-7 2 0-16,-5 5 1 0,-8 0 1 0,-4 0 2 15,0-3 0-15,-4 4 2 0,-3-4 0 16,-4 3-1-16,-7 2-1 0,-2 5-2 16,2 3-1-16,3 4 0 0,9 3-2 15,6 8 0-15,0 1 0 0,-8 4 0 16,-54-2 0-16,-9 1-1 0,-5 1 0 16,-2 2 1-16,-5 2-1 0,-18 1 0 0,-2 0 0 15,39 9-4-15,-14 5-18 0,-21 10-51 16,-33 7-61-16,-23 7-99 0,-5 6-233 15</inkml:trace>
  <inkml:trace contextRef="#ctx0" brushRef="#br0" timeOffset="109227.38">5968 13145 369 0,'-63'8'87'0,"-3"3"0"0,7 4-53 15,1 3-15-15,5 6-7 0,-3-2-7 16,0 6-3-16,1 1-1 0,-2 2 0 16,-4 1 0-16,1 1 0 0,1 4 2 0,4 0 4 15,4 1 2-15,5-1 1 0,5-1 1 16,8 0 1-16,0 1 0 0,4-2-3 16,2 4-3-16,2 4-1 0,1 3 0 15,1 7 0-15,2 1 1 0,0 0 1 16,3 2 2-16,-3-2 0 0,1 1 1 15,2 0 0-15,2 0-1 0,2 5-1 16,8 3-1-16,4-1-2 0,6-1-1 0,2 1-1 16,6-4-1-16,4-1-1 0,6-5 0 15,1-3 0-15,5 2 1 0,4-2 0 16,6-2 1-16,5-1 1 0,4-5 2 16,3-3-1-16,6-3 2 0,5-5-1 15,2 0 0-15,2 0-1 0,2 0-1 16,-1-1-1-16,2 2 0 0,1 2-2 15,-1-3-1-15,0 1 0 0,5-2 0 0,-1-3-1 16,4 1 1-16,5-6-1 0,0-4 0 16,4-6 2-16,7-4-1 0,-2-8 1 15,4-5 2-15,5-5 2 0,0-4 1 16,2-4 2-16,-4-2 1 0,-3-3 1 16,1-1 0-16,-1 1-1 0,-6-3-2 15,-4 0-1-15,-5 1-2 0,-5-1-1 16,-4-1-1-16,-7-3 0 0,-5-2 0 0,-2-1-1 15,-6-5 1-15,-4-6 0 0,-3 0 0 16,-8 0 0-16,-4-5 1 0,-6 1-1 16,-8-2 2-16,-5 2 0 0,-7 2 0 15,-6-4 0-15,-3-5 1 0,-8-3 0 16,-8 0-1-16,-4-3-1 0,-8 0 0 16,-5 0 0-16,-4 5-2 0,-6 0 0 15,2 1 0-15,-4 0 0 0,-5-2-1 0,4-1 1 16,-4-2-1-16,-4 3 2 0,-1 5 0 15,-2 4 0-15,0 1 2 0,3 2 1 16,-4 0-1-16,-1 3 1 0,3-5-1 16,-6 2-1-16,0 0 0 0,-1 6-1 15,-4 2-1-15,-2 5-1 0,-2 5 0 16,-9 7-2-16,1 7-3 0,-5 7-2 16,-13 1-4-16,-7 12-5 0,-10 10-10 0,-13 12-15 15,-11 9-17-15,-15 16-30 16,-17 7-41-16,-16 14-9 0,-15 16-69 0,-9 13-107 15</inkml:trace>
  <inkml:trace contextRef="#ctx0" brushRef="#br0" timeOffset="110532.69">11272 15217 125 0,'-42'-3'28'16,"3"-4"2"-16,11 3-16 0,1-4 1 15,5 1 5-15,1-2 3 0,0-1 6 0,3 1 6 16,-1 0 6-16,3 0 1 0,2 3-4 16,-2 0-2-16,1 1-1 0,4 2-1 15,0 0-4-15,2 1-3 0,2-1-2 16,2 3-4-16,3 0-6 0,3 0-4 16,3 0-2-16,4 2-2 0,4-1 0 15,6 1 1-15,4 2 3 0,6 0 3 0,5-1 0 16,6 0 2-16,6-2-3 0,6 0-1 15,6 3-2-15,8-1-2 0,5 2-2 16,3 0 2-16,6 0-4 0,3 3 0 16,4-1 0-16,2 1-1 0,0-1 0 15,1-1-1-15,7-3-1 0,3 5 0 16,0-2-1-16,2 1 1 0,-2-3-2 16,2-4 1-16,3 4 0 0,2 0 0 15,-4 3 0-15,-11-5 1 0,-13-3 0 0,-6 2 0 16,2 5 1-16,-3-2-1 0,37 0 0 15,4-2 1-15,8 3-2 0,3 1 0 16,-3 1 0-16,-16-1 0 0,-13-2 1 16,-56 1-1-16,-13-1 1 0,-6 1 0 15,2-3 0-15,5-1-1 0,6 1 1 16,5-2-1-16,7-2 1 0,-1 2-1 16,-2-1 1-16,-5 2-1 0,-8-1 0 0,-7 0 2 15,-7 0 2-15,-4 2 1 0,-4-2 1 16,-2-2 1-16,-1 2 1 0,-1 0-1 15,-2-1 0-15,1 0-4 0,-1 1-4 16,0-3-11-16,-3 1-9 0,-3-2-12 16,-1-1-16-16,-3 0-22 0,-3-1-32 15,-2-1-23-15,-7 0-60 0,-2 2-116 0</inkml:trace>
  <inkml:trace contextRef="#ctx0" brushRef="#br0" timeOffset="111031.6">11295 15372 394 0,'5'1'86'0,"3"0"-1"0,5 1-56 16,4 2-26-16,6 1-3 0,9-1 3 16,6-2 0-16,5 1 0 0,6 0-1 15,7-3 1-15,7-1-1 0,9 0 0 16,4 1-1-16,4 0-1 0,2 1 1 15,8-1-1-15,6 0 0 0,2 3 0 16,2-2 1-16,-1 1 0 0,3-1 0 16,7 1 1-16,7-1 3 0,-8 1 3 0,-13 1 3 15,-11-4 4-15,3-1 1 0,6 1 2 16,47 1 0-16,-7 0 1 0,-2-5-2 16,-2 2 1-16,-4 3-1 0,-7-2 1 15,-5 2 1-15,-49-5-1 0,-5 4-1 16,2 1-2-16,5 1-3 0,4 1-2 15,-5 1-3-15,-13 1-2 0,-13 5-1 0,-9-2-2 16,-4 1-1-16,-6 3-21 0,-4 1-81 16,-7-3-29-16,-1-3-95 0,-8-1-211 15</inkml:trace>
  <inkml:trace contextRef="#ctx0" brushRef="#br0" timeOffset="118033.5">27435 2624 144 0,'-11'-21'37'0,"-4"1"2"0,-2 3-20 0,-2 1-2 16,1 2 2-16,-3 0 6 0,0-1 5 16,-2 1 5-16,-3-2 1 0,-1 1 0 15,-2 0-1-15,-2 2-4 0,0 1-6 16,-3-1-10-16,-1 6-5 0,1 1-4 16,-1 3-3-16,2 5-1 0,-1 1 0 0,-2 2 0 15,1 5 1-15,-4 0 2 16,-3 2 3-16,-4 2 4 0,-1-5 3 0,-3 4 3 15,-2-2 2-15,3 1-1 0,4-1 0 16,0 2-3-16,5 1-2 0,1-1-3 16,1 1-2-16,-1 1-1 0,-3-3 0 15,-3 3 1-15,-5 0 2 0,-3 4 1 16,-3 3 1-16,0 1-1 0,0 2 1 16,0 4 0-16,-2 2-2 0,0-1-2 0,-1 0-1 15,-1-1 0-15,1 4-1 0,0 1 0 16,3-2-1-16,4 0 0 0,7-1-1 15,4 2 0-15,5-1-1 0,0 0-2 16,2-1 0-16,1 2 0 0,-1 3-1 16,1 2 1-16,0-1 0 0,0 3 0 15,0 1 0-15,-1-1-1 0,4 3 1 16,3-2-1-16,1 2-1 0,2 4 1 0,0-2-2 16,4 3 1-16,1 1 0 0,2 6 0 15,1 0-1-15,1-2 1 0,3-2 0 16,1 1 0-16,3-1 0 0,-1 1 0 15,2-5 1-15,-1 2 0 0,1 2 0 16,0 3 0-16,-2 1 1 0,0-4-1 16,1-1 1-16,-2 2-1 0,1-1 0 15,1-1 0-15,-2 3-1 0,3 1 1 16,-2 5-1-16,2 1 0 0,1 0 1 0,1-5-1 16,0 1 0-16,4-3-1 0,-1-2 1 15,1-4 0-15,1 2 0 0,-1 2 1 16,1 2-1-16,-1 0 1 0,2-2 1 15,0-3-1-15,3 0 1 0,1-3 0 16,0-1 0-16,1-2 0 0,1 2 0 16,-1 3-1-16,4 2 0 0,0 1 1 0,1-1-1 15,1-4-1-15,2 2 1 0,-1-5-1 16,1 3 1-16,-1-5 0 0,1 0 0 16,-1-3-1-16,1 0 1 0,-1 1 0 15,2 0 0-15,-2-1 0 0,2-3-1 16,-2 0 1-16,0 0 0 0,-1 0-1 15,-1-5 0-15,0-2-1 0,1-1 0 16,2-3 0-16,3 0 0 0,2 0 0 16,5 2 0-16,5-1 1 0,2 1 0 0,3-2 0 15,3 3 1-15,-1 0 0 0,4 2-1 16,-4-2 0-16,0-1 1 0,-2 1 0 16,1 0-1-16,-4-3 1 0,-2-1 0 15,0-5 0-15,0 0 0 0,-1 1 0 16,1-3 0-16,0 0-1 0,0-1 0 15,5-2-1-15,0 1 1 0,1 0-1 0,1-4 1 16,-1 1-1-16,2-2 1 0,1-2 1 16,1-1 0-16,3-3 1 0,1 0 0 15,5 0-1-15,1-2 2 0,3 1-1 16,-1 0 0-16,-1 0 0 0,-4-1 0 16,0 0-1-16,-7-2 1 0,0-2-1 15,-6 1 1-15,-1-4-1 0,0 0 1 16,2 0 0-16,4 1 1 0,0-2 1 15,4 1 1-15,3 1 0 0,2-3 0 16,0 1 0-16,4-2-1 0,-2-1 0 0,2-3-1 16,3 1-1-16,5-3 0 0,1-1-1 15,0-2 0-15,-3 1 0 0,0-3 1 16,-3-1-1-16,-4-2 1 0,-5-2 0 16,-5-2 0-16,1 0 0 0,-1-1 0 15,0 0 1-15,-4 2 0 0,-1 0 0 16,-1-1 1-16,-1 2-1 0,0-3 1 15,-4-4-1-15,1-4 1 0,-2-2-2 0,-1-5 0 16,2-2 0-16,-1-4-1 0,1 0 1 16,0 1 1-16,0 2 0 0,2 5 1 15,-2 1 1-15,0-3-1 0,-1 2 1 16,-1 1-1-16,-5-3 0 0,-3-3-2 16,0-4 0-16,-3-1 0 0,-3 2-1 15,1 1 0-15,-1-1 0 0,1-4 0 0,0-4 0 16,0-1 0-16,0-3-1 0,2-4 1 15,-1-2-1-15,-1 1-1 0,-2 1 1 16,-1-1-2-16,-3-2 1 0,-1 3-1 16,-7-3 0-16,-3-1 1 0,-5 2 0 15,-6-2 0-15,-7-2 0 0,-9-2-1 16,-12-7-2-16,-12 1-1 0,-7-4 0 0,-8-8 0 16,-8-1 0-16,-10-5 2 15,-4 0 2-15,2 8 3 0,1-3 1 0,2-1 2 16,3 6 1-16,3 3 0 0,5 7-2 15,9 9-1-15,3 2-2 0,4 11-1 16,2 8-2-16,1 9-4 0,2 7-7 16,2 9-6-16,-5 5-11 0,-8 2-49 15,-7 1-81-15,-8-2-117 0,-9 2-267 16</inkml:trace>
  <inkml:trace contextRef="#ctx0" brushRef="#br0" timeOffset="123376.64">15259 4020 486 0,'1'1'97'0,"0"-2"-1"15,2 1-93-15,0 0-6 0,7-1-3 16,5 0 0-16,3-3 3 0,10 0 0 16,8-3 4-16,4-4 3 0,6-4 5 15,3-2 5-15,-1-1 5 0,2-4 2 0,-2-4 3 16,3-2 0-16,3 1-2 0,6 0-4 15,0 0-2-15,0 0-5 0,4 1-1 16,-1-1-4-16,-5 2-1 0,-2 0 0 16,-1 2-2-16,3 1-1 0,6 1 0 15,-3 1 0-15,-1 3-1 0,-1 3 0 16,-5-2 0-16,-4 1 0 0,-7 0 1 0,-9 2-1 16,-6 1 0-16,-5 2 0 0,-4 1-2 15,-6 3-2-15,-5 4-4 0,-5-1 0 16,-4 2-7-16,-3 1-11 0,-2-1-17 15,-2-1-24-15,-2 2-24 0,0-1-30 16,-2 1-73-16,0 0-127 0</inkml:trace>
  <inkml:trace contextRef="#ctx0" brushRef="#br0" timeOffset="123696.8">15612 3958 314 0,'-2'2'75'0,"1"-2"5"15,2 0-42-15,-1 0-13 0,0 0-4 16,2 1 0-16,0-1 1 0,1 2 2 16,1-2 0-16,4 0 0 0,3-2 0 15,5-1 1-15,6-5 1 0,16-5-3 0,21-9-5 16,17-10-5-16,26-15-3 0,37-6-4 16,29-12-16-16,36-11-105 0,29-12-99 15,16-6-260-15</inkml:trace>
  <inkml:trace contextRef="#ctx0" brushRef="#br0" timeOffset="125493.97">23342 7724 174 0,'-4'-3'35'0,"1"-5"2"16,0 1-23-16,1-2-3 0,1 1 10 16,-1 0 10-16,1 1 10 0,0 0 7 15,-1 2 3-15,-1 2-1 0,1 1-5 16,0 0-6-16,1 0-7 0,0 1-4 0,0 1-3 15,1 0 1-15,-1-1-1 0,2 1 2 16,-2-1-2-16,1-1-2 0,0 1-1 16,1 0-4-16,-1-3-2 0,1-1-2 15,-1 2-2-15,2-3-3 0,1 1 0 16,1-1-2-16,0 1-1 0,3 0-2 16,4 1-2-16,1-2-1 0,5 1 0 15,9 1 0-15,3 1-1 0,8-2 1 16,46 1-1-16,0-1-1 0,6-1 0 0,5 0-1 15,-3-1 0-15,0-3 0 0,1 0 0 16,-49-1 0-16,0 0 0 0,-10-2 1 16,-7-2 1-16,-9 3-1 0,-2-3 1 15,-4 0 0-15,3 0 0 0,6 1 1 16,6-3 0-16,4-2 0 0,8 1 1 16,3 0 0-16,2-1-1 0,0 1 0 0,-4 1-1 15,-3 6-3-15,-4 1-7 16,-6 2-16-16,-4 2-16 0,-7 3-24 0,-5 1-22 15,-6 2-34-15,-4 0-7 0,-4-1-56 16,-5 0-68-16</inkml:trace>
  <inkml:trace contextRef="#ctx0" brushRef="#br0" timeOffset="125967.06">23401 7726 219 0,'-5'2'25'0,"3"-4"-11"0,2-1-22 16,0 1-33-16,3-2 0 0,0 0 12 16,0 1 24-16,1-1 24 0,0 2 18 15,-1 0 5-15,1 2 4 0,0 3 3 0,-1-3-5 16,2 3-5-16,5-1-4 0,5 1 0 16,3 0 0-16,4-1-1 0,3-2-1 15,46 0-2-15,4-3-3 0,3-4-2 16,3-1-2-16,4-4-1 0,4-1 0 15,-1 1-2-15,-43-3-1 0,-3 4-3 16,-8 2-2-16,-8 1-2 0,-7 2-1 16,-3 1-3-16,0-1-2 0,3 1-2 15,5-1 0-15,4-1-1 0,9-2-1 16,4 1-1-16,4-2 1 0,5 0 0 0,0-1 0 16,1-4 0-16,4-1-1 0,1-3 1 15,9-7-7-15,11 0-33 0,6-6-89 16,9-1-104-16,8-2-260 0</inkml:trace>
  <inkml:trace contextRef="#ctx0" brushRef="#br0" timeOffset="128345.84">23336 11822 338 0,'-2'-3'90'0,"-1"3"3"15,2-1-38-15,1 1-19 0,-1 0-9 16,1 0-5-16,0 0-7 0,1-1-5 16,-1 1-1-16,1-1 0 0,-1-1-1 0,1-1-1 15,1-1 0-15,1 0 2 0,3-2 2 16,3-1-1-16,4-2-2 0,8 0-1 16,11-3 0-16,10-1-2 0,43 0-1 15,18-3-2-15,6-2-1 0,5-2 1 16,-2-1-1-16,-12 0 0 0,-9 0-1 15,-43-2 1-15,-9-3 0 0,0 2 0 0,1-2 0 16,5 4 0-16,6-1 1 0,8 1-1 16,1 2 0-16,-5 4 1 15,-9 1-1-15,-4 2 0 0,-5-2 0 0,-4 2-1 16,-4-1-1-16,-3 1-2 0,0 1-2 16,-4-1-5-16,-3 2-6 0,-4 4-12 15,-4 1-16-15,-3 1-25 0,-4 1-39 16,-4 1-3-16,-3 3-54 0,-3 0-83 15</inkml:trace>
  <inkml:trace contextRef="#ctx0" brushRef="#br0" timeOffset="128773.93">23466 11821 492 0,'-1'1'95'0,"3"-2"-4"0,2 1-48 0,2 1-67 15,5-1-4-15,-1 2 1 0,2-2 13 16,1-1 19-16,1 0 10 0,-1 0 6 16,2-1 2-16,41 0 2 0,4-2 1 15,4-1-1-15,11-1-6 0,4-5-2 16,5-4-2-16,3-2 0 0,-41-2-1 16,-3-2-2-16,-4 0-2 0,-6-1-1 15,4 0-2-15,4-1-1 0,6 2-1 16,8-2 0-16,10-2-1 0,6-1-1 0,3-1-2 15,-3 2 1-15,-2 0-1 0,-3-3 0 16,-1 2-3-16,1 2-10 0,1-1-25 16,2 3-77-16,-3-5-17 0,5 0-88 15,-5 3-180-15</inkml:trace>
  <inkml:trace contextRef="#ctx1" brushRef="#br0" timeOffset="99095.63">18679 827 0,'0'-827'15</inkml:trace>
  <inkml:trace contextRef="#ctx0" brushRef="#br0" timeOffset="156127.97">8595 2005 555 0,'-13'19'112'0,"4"-6"0"15,2-1-108-15,4 5-5 0,3 3 0 16,4 3 1-16,2 2 0 0,3 4 1 15,1 2 1-15,2 6 0 0,0 3 1 16,-1 2 0-16,1-1 0 0,-1 5-1 0,-3-1 0 16,-3 5-1-16,-3 4 1 0,-3 4-1 15,-2 7 0-15,-1 3 0 0,-1 2 0 16,0 1 0-16,0 1 0 0,0-1-1 16,2-2 1-16,2-2 0 0,1 1 1 15,3-2 0-15,3 0 2 0,2-5 2 16,3-1 1-16,2 1 1 0,0-1 2 0,3 5-1 15,4 2 1-15,-2 1-1 0,0 4-1 16,0 4-1-16,-4 4-2 0,0 5-1 16,-6 1 0-16,-4 1-2 0,-4 5 0 15,-4 5 0-15,-2 2-1 0,1-1 0 16,-1-7 0-16,0-5 0 0,-3-1-1 16,2 1 1-16,6-3-1 0,3-4 0 15,2-3 1-15,1-1-1 0,1-1 0 16,4 3 0-16,1-1 1 0,5 0-1 0,-3 1 1 15,1 1-1-15,-2-2 1 0,0 4 0 16,-1 1 0-16,-5 6 0 0,-7 1 0 16,-7-3 0-16,-5 2 0 0,-5 5 0 15,-4 2 0-15,-1 0 0 0,-1-5-1 16,2-6 1-16,1 3-1 0,2 1 2 0,5-3 0 16,5-2 0-16,4-1 1 15,2-3 0-15,3 2 0 0,4 1 1 0,5-4-1 16,4 4-1-16,4-3 0 0,2 2 0 15,-1 1-1-15,6 5 0 0,0-1 0 16,-4 7 0-16,-4 0 0 0,-6 0 0 16,-7 5 0-16,-6 6 0 0,-8 2-1 15,-5 1 1-15,-6 0 0 0,-5-1 0 16,-1 5-1-16,4 2 1 0,0-6 0 16,1-4-1-16,2-1 1 0,7 0-1 15,5-3-1-15,4-6 1 0,3-5-1 0,2-2-1 16,5-1 1-16,4 2 0 0,6-2 0 15,1 1 1-15,2-3 0 0,3 0 0 16,1 5 1-16,-1 2 1 0,-1 3-1 16,-7 0 0-16,-3 1 0 0,-5 5 1 15,-4 6-1-15,-3 3 0 0,-7-2 0 16,-6-3 0-16,-1 1 0 0,0 3-1 0,3-1 1 16,-2-7-1-16,-1-5-1 0,5-5 2 15,6-2-1-15,3-1 2 0,3-4 0 16,4-4 0-16,2-1 2 0,4-1 0 15,3 1 0-15,2 1-1 0,1-2 1 16,0 0-1-16,-2 0-1 0,-3 3 0 16,-1 1-1-16,-2 2 1 0,-4 2-1 15,-4 3 0-15,-4 0 0 0,-4-3 0 16,-2 4-1-16,0 0 1 0,-1 0-1 0,1-2 0 16,2-6 0-16,1 0 0 0,5-5-1 15,3-3 0-15,5-4 1 0,3-4 0 16,2 0 0-16,3-2 2 0,2-3 0 15,4-2 1-15,0-2 0 0,-3 0 0 16,-2 1 0-16,-4-6 0 0,1 3 0 0,-3 5-1 16,-4 3 0-16,-1 1 0 0,-2-1-1 15,1 0 0-15,-3 3 0 0,-1-5-1 16,-2-2 1-16,-1-1-1 0,0-1 1 16,-1 1-1-16,3-5 0 0,-1-4 0 15,5 1 0-15,2-4-1 0,3-2 0 16,1 0-1-16,4-2 0 0,2-2 0 15,1 2 1-15,0 1 0 0,0 2 0 16,0 2 2-16,-2-1 0 0,0 0 1 16,-3 6 0-16,-4-1 0 0,-1 0-1 0,-2-1 0 15,-4-3 0-15,0 3 0 0,-4 1 0 16,1-3-1-16,-1-1 0 0,0-2-1 16,2-3 0-16,0-1 1 0,0-7-2 15,4-4-1-15,-1-4-1 0,1-4 0 16,2-3-1-16,2-2 0 0,1-2 1 15,1-2 0-15,0-2 2 0,1 1 1 0,2-2 2 16,-1 2 0-16,-1-2 1 0,1 1 0 16,0 0 1-16,-1 0-1 0,-1 1-1 15,0 1 1-15,-2 1-1 0,1-1 0 16,-1 0-2-16,2 0-1 0,-1-3-1 16,4-1-2-16,1-2 0 0,2-3 0 15,0 1 1-15,3-3 1 0,7 0 1 16,5-2 2-16,1-3 1 0,5 0-1 15,3-1 1-15,1-3 0 0,2-1 0 0,-1-2 0 16,-3-1 0-16,0-1 0 0,4 1-1 16,1 0 1-16,6 0 0 0,3-1-1 15,5 0 1-15,7-1 0 0,10 0-1 16,3 0 2-16,5-1-2 0,6 0 1 16,1-3-1-16,-1 1 1 0,2 2-1 15,-6 0 1-15,4-3-1 0,3 0 0 16,-3 4 1-16,2 1-1 0,5 0 0 0,5 0 1 15,5 0-1-15,-6 6 1 0,5 0-1 16,5-1 1-16,5 3-1 0,1 0 1 16,2 2-1-16,4 1 0 0,10 0 1 15,-3-2-1-15,3 1 1 0,2 0-1 16,10 4 0-16,-13-5 0 0,-18-3 1 16,0-2-1-16,47 7 0 0,8-5 0 15,-8 0 0-15,-22 1 0 0,-2 4 0 16,18 2 0-16,2 3 0 0,-45 0 0 15,-13 4-1-15,8-1 1 0,18 2 0 0,18-1 0 16,-4 2 0-16,0-4 1 0,3-1-1 16,6 2 0-16,2-3 0 0,0-1 0 15,2 0 0-15,3-3-1 0,1 2 0 16,2 0-1-16,-2-3 0 0,1-1-1 16,3 1 1-16,-3-4 0 0,2 3 0 0,-1-1 1 15,-1 0 0-15,-3-1 1 16,0 5 0-16,2-2 0 0,-8 0 0 0,-19 1 0 15,-16 1 0-15,10 0 1 0,49 3-1 16,-3-4 0-16,-19 2 0 0,-15 1 0 16,22-1 0-16,15 1 0 0,-8-1 0 15,-47-4 0-15,6 1-1 0,13 0 0 16,23-2 0-16,-3 0 0 0,-5 0-1 16,0 0 1-16,-6 1-1 0,-3-1 0 0,-9 1 1 15,0 1 0-15,-9 4 0 0,-5-5 0 16,-4-1 1-16,-2 5-1 0,-2 2 1 15,-3-3 0-15,-2-2 1 0,1 2 0 16,4 0-1-16,2 4 1 0,-1-6 0 16,3-1 0-16,3 3-1 0,5-2 1 15,-3 0-1-15,-2-1 0 0,1 2 0 0,4-1 0 16,-4 3-1-16,-13-3-6 16,-20 0 0-16,-10 1 0 0,-6-1 1 0,0-2-1 15,-3 0 2-15,40 0-1 0,11-2 7 16,8 2 0-16,2-1 1 0,-7-3 1 15,-18 2 0-15,-15-2 1 0,-48-1 0 16,-4 1 1-16,5 0 0 0,10 3-1 16,10-1 0-16,10 1-1 0,8 2-2 15,5-1 0-15,-4 2 0 0,-7-1 0 0,-4-1 0 16,-7 3-1-16,-3-1 1 0,-1-1-1 16,-3-1 0-16,-6 1-2 0,-4 0-1 15,-4 1-1-15,-3-4-3 0,-4-1-1 16,-1 0-5-16,-4-2-9 0,4-2-9 15,2 0-18-15,3-2-27 0,1 2-39 16,2-3-19-16,2-1-73 0,3 1-121 16</inkml:trace>
  <inkml:trace contextRef="#ctx0" brushRef="#br0" timeOffset="158173.96">25301 1618 374 0,'-16'-17'77'0,"1"3"0"0,4 5-73 16,3 1-5-16,1 3-8 0,3 1-6 15,1 1-3-15,3-1 1 0,3 3 1 0,0 0 0 16,0-1 5-16,0 2 7 16,1 0 7-16,1 0 2 0,-3 0 2 0,1 1-2 15,-2 2 2-15,0 1 1 0,-1 0 1 16,0 1 2-16,-1 2 0 0,0 0 1 15,0 2 1-15,-3 1 0 0,1 2-1 16,0 3-1-16,0 2-1 0,0 2-1 16,0 3 1-16,1 1 0 0,1 2 0 15,-1 3 2-15,2 1 3 0,2 0 0 16,0 0 1-16,-1 2-1 0,0 0 0 0,1-1-2 16,-1-2-3-16,-1 3-2 0,-1 1-2 15,-2 5-1-15,0 3-1 0,-4 2-1 16,0 4 0-16,-2 5-1 0,0-1-1 15,-1 1 1-15,0-3-2 0,2-3 1 16,0 1-1-16,3-2 1 0,3 0 0 16,1 1 1-16,2 2 1 0,0 3 3 0,1 1 2 15,2 3 0-15,-1-1 1 0,0-2 2 16,2 2 0-16,-1 1-1 0,-2 0-1 16,-2 3-2-16,2 3-1 0,-5 5-1 15,1 0-2-15,-2 1-1 0,2-3 0 16,2 4-1-16,1-2 0 0,1 1 0 15,4 0-1-15,3 2 1 0,2-1-1 16,2-1 1-16,3 0-1 0,1 1 1 16,3-5 0-16,2 1 0 0,1-1 1 0,2 3 0 15,-3-1 1-15,-1-3 0 0,1-1 0 16,-4 5 0-16,-2-3 1 0,0 4-2 16,-5 3 1-16,1 1 0 0,-2-2-2 15,-3 4 1-15,0 0 0 0,-3 3-1 16,-2-2 0-16,-1 0 0 0,-1 1 0 15,0 1 0-15,1 1-1 0,0-2 0 0,3 0 1 16,1 1-1-16,2-2 1 0,3-1-1 16,4 1 1-16,0-4-1 0,3 2 0 15,1 1 1-15,-3-1-1 0,0-2 0 16,-1 4 0-16,-2 0 0 0,-2 2 1 16,0-3-1-16,-3 2 0 0,-1-1 0 15,-1 1 0-15,-1-1 0 0,-1 3 1 16,0-1-1-16,-1 2 0 0,1 1 0 15,-2 0 1-15,1 0-1 0,2 0 0 16,1 2 0-16,0 0 0 0,0 0 0 0,2 1 0 16,2-2 0-16,-1-1 0 0,1 0 1 15,-1 0 0-15,0 0 0 0,-1-1 2 16,-1 2 1-16,-1-1 1 0,-1 3 0 16,-2 2 1-16,-1-2-1 0,-1 5 0 15,0-2-2-15,0 0 0 0,0 0-1 16,0 2-1-16,2 1 0 0,0 2 0 0,2 1-1 15,2-2 1-15,-1 1-1 0,2 1 0 16,2 0 0-16,0 3 1 0,1-3-1 16,1-1 0-16,-2-1 0 0,2 3 1 15,-1 3-1-15,1-1 1 0,-5-4-1 16,-4 3 0-16,2-1 1 0,-2 6-1 16,0 0 0-16,-5-3 1 0,-2-2-1 15,0 4 0-15,2 3 1 0,0 3-1 16,1-3 1-16,-2-5 0 0,3 2-1 0,6 3 0 15,1 0 1-15,0-5-1 0,0-4 0 16,2-4 0-16,1-2 0 0,0 5 1 16,-2 0-1-16,-3-4 0 0,-2 0 1 15,0 1-1-15,-4 2 1 0,-3 3-1 16,-1-2 1-16,-5-2 0 0,-2-1-1 16,-2 2 1-16,0-1-1 0,0 1 1 0,0-1 0 15,0-5-1-15,3-4 0 0,2 2 0 16,3-5 0-16,1 1 1 0,1 0-1 15,1-4 0-15,3 0-1 0,0 2 2 16,2-3-2-16,-1 0 1 0,1 0 0 16,-1 0 0-16,0 0 0 0,0 0 0 15,-1 0 1-15,-2-1-1 0,0 0 0 16,-3-3 1-16,-1-1-1 0,-1-2 0 16,-1 1 0-16,-2-4 0 0,0-2 1 15,0 0-1-15,0-4 0 0,1-4 0 0,1-5 0 16,0-4 0-16,3 0 0 0,1-3 0 15,1-2 0-15,2-3-1 0,2-2 1 16,0 0-1-16,1-5 1 0,0-1-1 16,1-3 1-16,-1-2 0 0,0-2 0 15,0 0 0-15,0-1 1 0,-1 2-1 16,2-3 0-16,-2 1 1 0,1 2-1 0,-1-1 0 16,1-1 0-16,0-1-1 0,1-1 0 15,0-4-1-15,0-1-1 0,1-4 0 16,-1-3-1-16,0 0 0 0,-1-2 1 15,0-1-2-15,-2 1 3 0,-2-1-1 16,-3-1 2-16,-1 0 0 0,-3 0 0 16,-5 0 1-16,-5 0 2 0,-5-1-2 15,-6 2 0-15,-4 1-15 0,-7 4-42 16,-8 4-77-16,-10 0-105 0,-13-4-255 0</inkml:trace>
  <inkml:trace contextRef="#ctx0" brushRef="#br0" timeOffset="159942.37">8538 2124 379 0,'0'-12'81'0,"0"0"0"0,1 0-68 15,1 1-7-15,0 4-2 0,-1 1 0 16,0 0-1-16,-1 1-2 0,0 1-1 16,0 1 2-16,-1 0 4 0,1 1 1 15,0 0 2-15,0 1-3 0,0 1 0 16,1 0 3-16,0 0-3 0,2 0-1 0,3 0 0 16,1 0 0-16,3 0 4 0,3 0 2 15,5-1-2-15,6-1 0 0,8 0-1 16,4-1-2-16,11 0-2 0,8 2-2 15,4-1 0-15,1 2-1 0,0 0-1 16,-5 0 1-16,7 0-1 0,-4 1 1 16,7-1-1-16,4 1 1 0,3-1-1 15,11-2 1-15,15-2-1 0,10 0 1 0,7-3 0 16,-1 0-1-16,6-5 1 0,15 3-1 16,-4-1 1-16,-6 0 0 0,5 2 3 15,3-2 3-15,-3 2 4 0,8 1 3 16,7 0 2-16,2 3 2 0,8 2 0 15,4-1-3-15,-6 4-2 0,16 3-5 16,9 2-2-16,-17 1-3 0,7 2-2 16,6 1 0-16,-20 3-1 0,-2-3-1 0,3-1-2 15,36 0-1-15,11-2-2 0,-9-1 0 16,-15-1 0-16,16-2 0 0,6 2 1 16,-9-1 2-16,-36 0 0 0,-6 0 2 15,8 1 1-15,21-1 0 0,-8 2 0 16,0-3 1-16,13 3-1 0,-12 1 1 15,2-3 0-15,12 3 1 0,-12 0-1 16,9-3 0-16,12 6 1 0,-12-5-1 16,20-1 1-16,-5 5-1 0,-8-5-1 0,11 2 1 15,-18 5-1-15,-20-6 0 0,6 2-1 16,24 4-1-16,4-6-1 0,-11 6-1 16,-27-1-1-16,5-5 0 0,13 6 1 15,-9-1-1-15,-47-5 1 0,0 1 2 16,16 0 0-16,15-1 2 0,7-3 0 15,3 1 1-15,4-6 0 0,10 0 1 16,0 3-1-16,-6-6 0 0,7-8 0 0,2 13 0 16,-10-10 0-16,2-3-1 0,-3 9 1 15,-12-2-1-15,-5-3 1 0,-5 7-1 16,-4-3 1-16,-4 8 0 0,-13 0 1 16,-9-4-1-16,3 4 1 0,2 7-1 15,-12 0 1-15,-16-6 0 0,-4 0-1 16,15 4 0-16,42 2 1 0,9-8-2 15,-1-1 1-15,-12 1-2 0,12-2-1 0,10-4 0 16,-5 0 0-16,-47 1-1 0,-12-1 1 16,-1-4 0-16,17 1 0 0,-6 7 2 15,-13 0 3-15,-14 0 1 0,-7 1 1 16,-9 3 4-16,-10 2 0 0,-8-2 2 16,-8 0 0-16,3 0-1 0,5 2-1 15,5 1-2-15,4 2-2 0,3 2-1 0,2-1-1 16,6-2-2-16,2-1 0 0,1-1-1 15,1-2 0-15,-1-2-1 16,-1-2 1-16,-1-1-1 0,-7 1 0 0,-5 0 1 16,-8-3-1-16,-9 1 1 0,-11-4 1 15,-7 3-1-15,-4-1 0 0,-6 1-1 16,-5 2-2-16,-4 0-6 0,-3 1-20 16,1 2-29-16,1 2-67 0,2 0-94 0,3 1-214 15</inkml:trace>
  <inkml:trace contextRef="#ctx0" brushRef="#br0" timeOffset="167488.59">6400 9177 254 0,'1'-1'80'0,"-1"1"4"0,0-1-10 0,-2-1-26 16,1 2-12-16,-2 0-11 0,2-1-4 15,0 1-5-15,0-1-2 0,1 1-1 16,-2 0-3-16,2-1-2 0,0 1-1 0,0 1 0 16,0-1-1-16,0 0 0 0,0 0-1 15,0 0 0-15,0 0 0 0,0-1-2 16,0 2 1-16,0-2-1 0,0 1 1 16,0 0 0-16,-1 0-1 0,0 1 2 15,0 0 0-15,-3 0 2 0,-2 3 0 16,0 0-1-16,-2 1 1 0,0 1-1 15,-1 1 0-15,-3 2 0 0,0-2-1 0,-2 2 0 16,1-2 1-16,-3 0-1 0,-1 1 0 16,-2 0 0-16,5 1 0 0,-3-1-1 15,1 2 0-15,0-1-1 0,1 1 2 16,0 1 1-16,2 1 1 0,-1 0 1 16,2 0 1-16,1-1 0 0,0 0 0 15,3-1-1-15,-1-1-2 0,3-3-1 16,0-1-2-16,2-1 0 0,-1-1-2 15,1 1 1-15,1-2-1 0,0 2-1 0,0 1 1 16,-2-1 0-16,0 0 0 0,0 3-1 16,0-1 1-16,-1 1-1 0,0 0 1 15,0 0-1-15,0 0 0 0,-2 0 1 16,3-1-1-16,-1 0 0 0,1-2 1 16,0 2-1-16,2-1 1 0,0-2-1 15,1 0 1-15,1 0-1 0,1-2 1 16,-2 0 0-16,2-1-1 0,-1 1 1 0,1-1 0 15,0 0 0-15,0 0 0 0,-1 0-1 16,0 3 1-16,-1-1 0 0,0 0-1 16,-2 2 0-16,1 1 1 0,-1 0-1 15,-1 0 1-15,0-1-1 0,2 1 0 16,-1-3 0-16,1 2 0 0,1-3-1 0,2 0 0 16,-1 1 0-16,1-2-1 15,0 0 1-15,1 0 0 0,-1 0 0 0,0 0 1 16,0 0 0-16,1 0 0 0,-1-2 0 15,-1 4 1-15,1-2-1 0,1 1 0 16,-1-1 1-16,0 0-1 0,1 1 0 16,1 0 0-16,-1-1 0 0,1 1-1 15,2-1 0-15,0 2 0 0,2-1 1 16,1-1 0-16,3 0 1 0,1 0-1 16,2 0 2-16,2 0 0 0,1 0 0 0,0 0 0 15,0 0 0-15,0 0 0 0,0 0-1 16,0 0 1-16,-3 0-1 0,1 0 0 15,-1 1-1-15,1-1 1 0,-1-1 0 16,2 1-1-16,2-1-1 0,2-1 1 16,4 1 0-16,1 0-1 0,4 0 1 15,3 1-1-15,-1-3 1 0,0 3 0 0,-2-1 1 16,-1 0-1-16,-5 0 1 16,-1 1 0-16,-4 0 0 0,-2 1 0 0,-2-1 0 15,-2 0-1-15,-1 1 1 0,-1 0-1 16,-2 1 1-16,-1 0-1 0,0-1 1 15,0 0-1-15,2 1 1 0,0-2-1 16,1-2 0-16,1 1 0 0,1-1 0 16,1-2-1-16,1 0 1 0,0 1 0 15,0 0 0-15,-1 1 1 0,1 1-1 0,-2-2 0 16,0 1 1-16,-2 2-1 0,1-2 0 16,-2 1 1-16,-2 1-1 0,-1 0 1 15,-2 0-1-15,-2 1 1 0,2-1-1 16,-3 0 1-16,1 0-1 0,-1-1 0 15,1 2 1-15,1-2-1 0,-1 1-1 16,0-1 2-16,0 1-2 0,2 0 1 16,-2-1 0-16,-1 1 1 0,1 0 0 0,-1 0 0 15,0 0 1-15,0-1 2 0,0 2 1 16,0-1 1-16,-1 0 0 0,1-1 1 16,-3-1-2-16,2 1 0 0,-4-1-1 15,2-2-1-15,-3-2-2 0,-1 0 1 16,1 0-1-16,0-2 0 0,0 2 1 15,1-1 0-15,0-1 0 0,0 2 0 16,0-2-1-16,2 0 1 0,-1 1 0 16,0 0-1-16,0-1 0 0,-1 1 0 15,0 0-1-15,0 2 1 0,-1-1-1 0,-2 1 1 16,1-1-1-16,-2-1 2 0,2 3-1 16,0-1 0-16,1 0 1 0,-1 0 0 15,1-1 0-15,1 0 1 0,1-2-1 16,0 2 0-16,0-1 1 0,-1-2-1 15,0 2 0-15,2 0 1 0,-1-1-1 16,-1 3 0-16,1 0 0 0,0 0-1 16,-1 2 0-16,1-1 0 0,-1-1 0 0,0 2-1 15,0-1 1-15,0-1-1 0,-1 3 0 16,1-2 0-16,0-1 1 0,2 3-1 16,-1-1 0-16,2 2 0 0,0-2 1 15,0 2-1-15,1 0 1 0,0 0-1 16,-1-1 0-16,0 1 1 0,1-1-1 15,-2-1 1-15,2 1 0 0,-1-1-1 16,0 1 2-16,0-2-2 0,1 1 1 0,-2-1 1 16,1 2-1-16,-1-2 0 0,1 1 1 15,-1 1 0-15,1 0 0 0,-1-1 0 16,1 2-1-16,1 0 1 0,0-1-1 16,1 1 0-16,-2 0 0 0,2 1-1 15,2 0 1-15,-2-1-1 0,0 1 0 16,0 0 0-16,-2 0 1 0,2 0-1 0,-1 0 1 15,1-2-1-15,-2 1 1 0,0-1-1 16,-1-1 0-16,0 2 1 0,-2-3-1 16,2 1-1-16,-1 0 1 0,-1 1 0 15,0 1 0-15,0-2-1 0,0 2 1 16,-2 0 0-16,0 0 0 0,-2 1-1 16,1-2 1-16,-1 2-1 0,-1 0 1 15,0 0-1-15,2 2 1 0,1-1-1 0,-6 0-2 16,1 0-4-16,0 2-8 0,0 0-39 15,-2 1-105-15,1 3-123 0,0-2-306 16</inkml:trace>
  <inkml:trace contextRef="#ctx2" brushRef="#br0">29333 7003 0</inkml:trace>
  <inkml:trace contextRef="#ctx2" brushRef="#br0" timeOffset="2373.27">29774 6914 0</inkml:trace>
  <inkml:trace contextRef="#ctx0" brushRef="#br0" timeOffset="-162281.96">27428 12756 407 0,'-9'-14'78'0,"3"0"2"16,-2 1-77-16,3 3-2 0,0 1 1 15,2 2 3-15,-2 1 8 0,0 1 10 16,-2 0 3-16,-2 1 1 0,-1 2 0 16,-2-1-2-16,0 2-2 0,-3 0-6 15,0 1-6-15,-3 0-3 0,0 1-1 16,-2-1-1-16,-1 1 1 0,2 2 2 15,-1-2 2-15,2 2 0 0,-2-1 1 16,3 1-1-16,1 1 2 0,-1 1-1 0,0 1 0 16,-3 2-1-16,0 3 0 0,2 1 0 15,-2 3 0-15,-2-2 0 0,0 3-2 16,2 0-2-16,0 1-1 0,3-1-2 16,0-1 0-16,2 1-2 0,4 0 0 15,1 1-1-15,3-1 0 0,-1 0 0 16,5 1 0-16,-1 1 0 0,2 2 0 0,0 1 0 15,1 1 1-15,1 0 0 0,0 0 0 16,1 0 1-16,1-1 0 0,-1-1 0 16,1 0-1-16,1-2 0 0,-1 1-1 15,3-2 0-15,-1 1 0 0,2-1-1 16,0-1 0-16,1-1 0 0,2-1 1 16,1-1-1-16,1-1 1 0,1 1 0 15,1-1 1-15,2 0-1 0,0 0 0 0,-2-1 0 16,2 2 1-16,-2-4-1 0,0 0-1 15,-1-3 1-15,-1-1 0 0,-1 1-1 16,1-2 1-16,-3-1-1 0,0 1 1 16,-1-1 0-16,-2 0 0 0,0-2 0 15,-3 1 1-15,1-2 2 0,-2 0 2 16,-1 0 1-16,0 0 2 0,0 0 0 16,0 0 1-16,0 0 1 0,0 0-2 0,0-2-2 15,0 2 0-15,-1 0-2 0,1 0-1 16,0 0-1-16,1 0-1 0,-1 0 0 15,0 0-1-15,0 0-1 0,1 0 1 16,-1 0-1-16,0 0 0 0,0 0 0 16,0 0 1-16,0 0 0 0,0 0-1 15,0 0 1-15,0 0 0 0,0 0 0 16,-1 0 0-16,1 0 0 0,0 0 0 16,0 0 0-16,0 0 0 0,0 0 0 15,1-1 0-15,-1 0-1 0,1-1 1 0,1 0-1 16,-1 0 0-16,1-1 1 0,0 2-1 15,-1-1 0-15,0 2 0 0,0-1 0 16,-1 1 0-16,0 0 0 0,0 1 0 16,0-1 0-16,0 0 0 0,0 0 0 15,0 0 0-15,0 0 1 0,0 0-1 0,0 0 0 16,0 0 0-16,0 0 0 0,0 0-1 16,0 0 1-16,0 0 0 0,0 0 0 15,0 0 0-15,0 0 0 0,0 0 0 16,0 0 0-16,0 0 0 0,0 0-1 15,2 0 0-15,-2 0 0 0,2 0 0 16,2 0 0-16,1-1 0 0,-1 1 1 16,4-2 0-16,0 1 0 0,1 0 1 15,-2-2 0-15,-1 2-1 0,1 0 0 16,-4 1 1-16,0-1-1 0,-2 1-1 16,0 0-1-16,-2 0-5 0,1 0-8 0,0 1-11 15,-1 0-82-15,1-2-54 0,-2-3-115 16,2-3-258-16</inkml:trace>
  <inkml:trace contextRef="#ctx0" brushRef="#br0" timeOffset="-158911.65">20576 13888 556 0,'0'-5'118'0,"-1"2"2"0,1 1-96 16,-1 2-15-16,1 2 1 0,-1 1 5 16,-2 6 2-16,-2 3 3 0,-1 6 0 15,-2 5 2-15,-2 3-1 0,0 4-3 16,-1 0-6-16,1 0-3 0,2-3-2 0,0-4 0 16,2-2 0-16,2-3 1 0,1-4-1 15,-1-1 0-15,2-3 0 0,0-3-1 16,2 0-2-16,-1-5 1 0,0 0 2 15,1-3 0-15,0-2 0 0,-1-5 0 16,-1-3 0-16,2-2 0 0,-1-6-2 16,0-4-4-16,0-5 0 0,0-5-1 15,1-4-1-15,1-1 0 0,1-4-1 16,3 2 1-16,1 1-1 0,3 5 1 0,2 2 1 16,1 5 0-16,0 5 0 0,-1 6 0 15,-1 3 0-15,0 5 0 0,-1 2-1 16,-3 5 0-16,1 2 0 0,0 4 0 15,3 1 1-15,1 4 0 0,4 1 0 16,0 2 1-16,1 3 0 0,1 6 0 16,0 3 1-16,0 2-1 0,-1 3 1 0,0 6 1 15,0-1-1-15,-2 1-1 0,2-3 1 16,-2-1 0-16,-2-4-1 0,0-4-1 16,-3-2-5-16,-2-3-7 0,-2-2-8 15,-2-2-32-15,-3-4-107 0,-3-2-124 16,1-2-298-16</inkml:trace>
  <inkml:trace contextRef="#ctx0" brushRef="#br0" timeOffset="-158695.81">20598 14046 516 0,'-6'-5'126'0,"1"2"-1"0,0-2-25 15,3 2-92-15,2 2-2 0,1 0 2 0,4-2 3 16,2 1 2-16,3-2 2 0,5 2 0 16,4-4-1-16,5 0-2 0,0-1-4 15,4 1-5-15,1 0-9 0,0-2-38 16,-1-2-96-16,-3 0-114 0,2-1-282 16</inkml:trace>
  <inkml:trace contextRef="#ctx0" brushRef="#br0" timeOffset="-158446.65">21005 13911 601 0,'-4'9'135'15,"3"4"3"-15,0 3-61 0,1 4-65 0,1 1 2 16,0 5 3-16,3-3 1 0,1-1 0 15,2 1-1-15,1-3-3 0,1 1-4 16,1-3-2-16,0-1-3 0,1 0-1 16,-4-2-1-16,-1-3-3 0,-2 2-5 15,-3-2-8-15,-1-1-9 0,-2-1-41 16,-3-2-93-16,0-2-120 0,1-2-280 16</inkml:trace>
  <inkml:trace contextRef="#ctx0" brushRef="#br0" timeOffset="-158174.65">21026 14011 610 0,'-10'-20'123'0,"0"0"-1"0,3 2-113 16,4 1-7-16,2 3-3 0,4 1 2 0,2 2 3 16,2 2 4-16,1 3 1 15,3 1-1-15,3 2 1 0,2 0 0 0,1 2-2 16,0 3-1-16,-1 1-3 0,-2 2-1 15,-1 2 0-15,-2 1 0 0,-4 1 0 16,0 4-1-16,-5-1-1 0,-1 4-1 16,-2-2 0-16,-4 4-2 0,-2 0 1 15,-3 2-1-15,-2-3 1 0,-3-1 0 0,2-3-2 16,-1-1-8-16,2-2-18 0,3-2-39 16,3-4-63-16,4 0-97 15,2-3-219-15</inkml:trace>
  <inkml:trace contextRef="#ctx0" brushRef="#br0" timeOffset="-157880.91">21301 13905 502 0,'-1'2'109'0,"1"-1"9"16,1 2-69-16,2 2-21 0,-1 5 3 16,3 2 5-16,0 6 5 0,1 0 0 15,2 5-6-15,-1 0-7 0,0 3-6 0,1-1-5 16,-2-1-3-16,0-1-5 0,-1 1-3 16,-3-5-2-16,1 0-1 0,-2-1-1 15,0 0-4-15,0-2-8 0,-1-1-7 16,0-3-24-16,0-1-77 0,-1-2-39 15,1-4-108-15,0-4-220 0</inkml:trace>
  <inkml:trace contextRef="#ctx0" brushRef="#br0" timeOffset="-157579.45">21304 13937 538 0,'-3'-13'118'16,"5"-2"3"-16,-1 3-92 0,3 1-5 0,0 3 2 16,4 0 0-16,-1 0-1 0,3 2-2 15,1 3-2-15,1 0-5 0,2 1-4 16,-1 2-4-16,3 2-3 0,-1 1-1 16,-2 0-2-16,1 1-1 0,-2 3 0 15,-2 2-1-15,-2 1 1 0,-2 3-2 16,-2 1 0-16,-3 2 0 0,-2 1-1 15,-4 1 1-15,-5 0-1 0,-1 1 1 16,-5-6 0-16,-1 2 1 0,-1-1 0 16,-2-3-2-16,3-3-5 0,1-2-10 0,2-2-26 15,3-3-54-15,2-1-46 0,4-5-95 16,8-5-206-16</inkml:trace>
  <inkml:trace contextRef="#ctx0" brushRef="#br0" timeOffset="-157173.18">21522 13860 562 0,'0'-7'123'0,"5"-2"7"0,1 2-96 0,1 1-7 16,2-1 1-16,1 3 0 0,2 0-1 15,0 0-1-15,2 4-7 0,0 1-4 16,1 1-4-16,1 4-2 0,-1 1-4 16,-1 3-1-16,-1 2-2 0,-4 3-1 15,0 0 0-15,-2 2-1 0,-1 1 1 16,-1 0-1-16,0 1 0 0,-1-2-1 16,0 1-1-16,-2 0-2 0,-1-5-1 15,0-2-1-15,-1-4 0 0,0 0 1 0,-1-5 3 16,-1-2 1-16,-4-2 2 0,0-3 1 15,-3-3 1-15,-1-2 1 0,0-3-1 16,2-3-1-16,-1-4-2 0,4 0 0 16,3-4 0-16,3 0-1 0,3 1 0 15,4-1-1-15,2 6 0 0,2 2 1 16,2 3-3-16,1 4-4 0,-1 4-9 16,1 1-31-16,1 3-77 0,-1 1-21 15,1 0-99-15,1 1-191 0</inkml:trace>
  <inkml:trace contextRef="#ctx0" brushRef="#br0" timeOffset="-156771.87">21940 13767 565 0,'-5'-3'116'0,"2"2"0"16,1 0-105-16,-1 0-1 0,2 1 2 15,0 0 2-15,-2 0 1 0,2 1-2 16,-1 1 1-16,-1 1-1 0,0 1-5 16,-1 0-2-16,0 4 1 0,1 0 2 15,-2 3 3-15,0 4 0 0,1 1 1 0,2 4 0 16,-1 0 0-16,4 1-2 0,2 3-2 16,2-2-2-16,2-3-1 0,3 0-1 15,2-2 0-15,3-3-1 0,0 2-1 16,1-2-2-16,1-4 1 0,0-3 0 15,0-2 0-15,-2-3 0 0,-1-2 1 16,1-7 0-16,-1-3-1 0,-3-3 0 16,-2-4-1-16,-2-2-2 0,-4-2-1 15,-2-1-1-15,-3 1-1 0,-2 2 1 0,-2-1-1 16,-2 3 2-16,-1 1 0 0,-2 4 1 16,1 1 0-16,-1 1-2 0,1 3-4 15,-1-1-5-15,0 4-18 0,2-1-49 16,0 1-69-16,2 0-109 0,2-1-246 15</inkml:trace>
  <inkml:trace contextRef="#ctx0" brushRef="#br0" timeOffset="-156431.85">22153 13769 569 0,'-1'-1'127'0,"3"1"5"15,2 1-83-15,2 2-23 0,2 0 1 0,2 0-1 16,1 1 3-16,3 3 0 16,-2 2-4-16,0 2-4 0,0 3-4 0,1 2-5 15,-4 4-2-15,2-1-3 0,-2 2-2 16,1 0-2-16,-2-3 0 0,1-2-1 16,1-1 0-16,0-3 0 0,-1-1-1 15,1-3 1-15,0-3-1 0,0-4 1 16,0-2-1-16,-1-4 1 0,-1-3 0 15,0-4 0-15,0-3-1 0,-1-2 0 16,-1-5-1-16,0-2 0 16,0 0 0-16,-1 1-2 0,0 0-1 0,0 1-3 0,0-1-2 15,-1 2-3-15,-1 5-4 0,1 2-5 16,0 0-8-16,-2 4-36 0,2 0-92 16,-1 4 2-16,5 3-93 0,-1 2-177 15</inkml:trace>
  <inkml:trace contextRef="#ctx0" brushRef="#br0" timeOffset="-156028.28">22621 13784 452 0,'0'4'96'0,"3"-4"7"15,3 2-76-15,4 1 3 0,2-3 8 16,4 1 3-16,2 1 0 0,1 0-3 0,0-1-7 15,0-1-11-15,-3-1-7 0,0 2-6 16,-3-5-2-16,-2 0-1 0,-1 0 0 16,-1-4 0-16,-3-2-1 0,0-3 0 15,-2-2-4-15,-3 3-2 0,-1 0-2 16,-2-1-1-16,-2 2 0 0,-2 4 1 16,-3 2-1-16,-2 3 4 0,-1 0 3 0,-4 2 2 15,-2 4 3-15,-3 1 3 0,-2 5 2 16,-1 3 3-16,0 4 3 0,0 3 0 15,4 3 2-15,2 3-2 0,6 3 0 16,6 0-1-16,6 0-1 0,5 0-2 16,7 2-1-16,8-4 0 0,6-4-2 15,3-2-1-15,2-5-1 0,2-5-1 16,2-4-2-16,1-5 0 0,-3-4-4 16,-3-4-4-16,0-2-6 0,-3-5-7 15,-4-1-8-15,-3-1-12 0,-6-2-61 0,-3-3-71 16,-7-2-111-16,-5 0-259 0</inkml:trace>
  <inkml:trace contextRef="#ctx0" brushRef="#br0" timeOffset="-155382.68">20667 14677 519 0,'-12'-5'127'0,"-1"-1"5"16,-1 1-79-16,0 1-16 0,1 0-1 0,-1 0-2 16,1 0-5-16,-1 1-10 0,2 1-5 15,1 1-3-15,0 1-4 0,0 1-2 16,0-1-3-16,1 2 0 0,-1 2-1 15,-1 1 1-15,-3 5 0 0,1 1 0 0,-2 1 1 16,1 8 1-16,1 0-1 0,2-1 1 16,5 1-2-16,4-1 1 0,5 3 0 15,2-1 1-15,9-2 0 0,4 1-1 16,6 2 2-16,7-2-1 0,8-4 1 16,3-4-1-16,6-3-1 0,-1-4-3 15,3-8-5-15,-1-3-4 0,-3-5-6 16,-1-1-7-16,-3-4-21 0,-4-1-30 15,-4 0-36-15,-3-2-41 0,-4 2-91 0,-6-1-180 16</inkml:trace>
  <inkml:trace contextRef="#ctx0" brushRef="#br0" timeOffset="-154982.28">21017 14692 417 0,'-5'-8'123'16,"0"3"6"-16,2 2-30 0,0 0-34 16,1 2-19-16,1 0-14 0,1 1-10 15,-2 0-9-15,4 1-5 0,-2 0-4 16,0 2-1-16,0 0 0 0,1 4 2 0,0-1 1 15,0 4 4-15,1 2 1 16,-1 0 3-16,1 3 0 0,1 1 1 0,-1-2 0 16,1 1 0-16,1-1-2 0,1 1-2 15,1 0-1-15,1-1-3 0,1-2-2 16,3 0 0-16,1 0-2 0,3-2-1 16,2-4-1-16,0-2 1 0,3-4 1 0,0-1-2 15,0-3-1-15,-1-2-2 0,-2-5-1 16,-1 0-2-16,-3-3-2 0,0 3 0 15,-5-1 0-15,-2-1 2 0,0 0 1 16,-3 4 2-16,-1 0 2 0,-2 2-1 16,2-3 2-16,-2 3-1 0,0 2 1 15,-2 1-1-15,2 2-1 0,-1 0-1 16,2 5 0-16,1 0-1 0,0 4 1 16,0-1-1-16,3 0 1 0,0 2 1 15,3 3 1-15,-1-2 0 0,3 3 0 0,1-1 0 16,2 1 0-16,2 0 0 0,1-3-1 15,4 1-1-15,-1-3-5 0,2 0-10 16,-1-4-38-16,0-2-98 0,1-1-121 16,-1-2-292-16</inkml:trace>
  <inkml:trace contextRef="#ctx0" brushRef="#br0" timeOffset="-154590.02">21529 14694 549 0,'-3'-8'130'0,"0"1"4"16,3 0-46-16,0 1-67 0,4 1-1 15,-1 0 0-15,4 2 1 0,1 1 0 16,1 1-4-16,2 2-3 0,1 2-3 0,0 0-2 16,3 2-2-16,-2 3 0 0,2 0-3 15,0 3-1-15,-2 3-1 0,2 2 0 16,-3 0 0-16,1-2-1 0,-4 2 0 15,0 0-1-15,-2-1-1 0,-1-3-1 16,-2-2-1-16,-2 0 0 0,0-1-1 16,-4-1 0-16,0-2 1 0,-3-1 2 0,0-3 2 15,-1-3 2-15,-1-1 0 0,1-4 0 16,-2-2 1-16,2-2-1 0,1-2-1 16,0 0-1-16,4-4-2 0,0 0 0 15,3 0 0-15,3 0-1 0,3-1-1 16,1 0 0-16,4 2-3 0,3 3-1 15,2 0-3-15,3 1-4 0,2 0-7 16,2 2-23-16,0 2-58 0,3-1-48 0,1 2-99 16,-2 6-220-16</inkml:trace>
  <inkml:trace contextRef="#ctx0" brushRef="#br0" timeOffset="-154246.08">22012 14623 611 0,'-6'-6'136'16,"2"0"6"-16,0 1-109 0,1-1-7 16,0 2-1-16,2-1-3 0,1 7-6 0,1 1-6 15,0 3-4-15,2 2-4 0,1 0-1 16,1 3 0-16,-1 3 3 0,3 2 0 16,1 0-1-16,1 1 0 0,-1 1 0 15,0 0 0-15,-1 1-1 0,-1-2 0 16,-1-1 0-16,-3-3 0 0,0 0 0 15,-1-5-2-15,-1-2 1 0,-1-1-1 16,-2-1 2-16,0-3 0 0,-2-3 1 0,-1-2 0 16,-1-2 0-16,0-3 0 0,1-3 0 15,2-5-2-15,3 0-1 0,5-3 1 16,3 1-1-16,2-1 1 0,3 0 0 16,1 4 1-16,2 2-1 0,1 0 0 15,1 4 0-15,-1 2-4 0,2 1-8 16,0 0-8-16,-1 3-37 0,-1 1-99 0,-2-2-122 15,0 0-292-15</inkml:trace>
  <inkml:trace contextRef="#ctx0" brushRef="#br0" timeOffset="-153892.06">22340 14695 407 0,'1'5'94'0,"2"-1"8"0,0-3-54 0,1 2-8 16,1-1 5-16,1-1 6 0,2-1 0 0,-1-2-5 16,1-1-8-16,1 0-10 0,0-2-11 15,-1-1-6-15,2-3-3 0,-1 1-4 16,-1-2 0-16,-1 0-1 0,0-1-2 16,-2 0-1-16,-2 1-2 0,-3 0-2 15,-1 1-2-15,-3 2-1 0,-1 1 1 16,-1 3 0-16,-2 0 3 0,-1 3 0 0,-2 3 4 15,-1 3 3-15,-2 1 3 0,0 3 2 16,-1 2 2-16,3 3 2 0,-1 0 1 16,6 2 1-16,2-1-1 0,4 3 0 15,5-2-2-15,5 0 0 0,5-1-2 16,6-2-2-16,4-3-1 0,7 0-3 16,4-5 0-16,4-2-6 0,4 1-6 15,1-8-7-15,-1 3-10 0,-2-2-28 0,-5-4-71 16,-6-4-37-16,-8-4-101 0,-5-2-208 15</inkml:trace>
  <inkml:trace contextRef="#ctx0" brushRef="#br0" timeOffset="-153530.02">22693 14579 622 0,'0'1'129'0,"0"3"5"0,0 0-115 0,1 1-4 15,0 2 1-15,2 1 4 0,-2 2 1 16,3 2-3-16,1 2-4 0,-2 1-3 15,3 1-3-15,-2-1-2 0,1 3-2 16,-1-2-1-16,-3-1-1 0,0-2 0 16,0-3-1-16,-1-2 1 0,0-3-1 15,0-3 0-15,-1 1 1 0,0-4 1 16,-2-3 0-16,-1-3-1 0,-1-3 1 0,0-1-1 16,0-4 0-16,0 0-2 0,2 0 0 15,3-1 0-15,3 1 0 0,1 0 0 16,2 3-1-16,2 0 0 0,1 1-1 15,-1 1 0-15,3 3 0 0,-1 0 0 16,3 5 0-16,-2 0 1 0,1 2 1 16,0 1 1-16,3 2-1 0,-1 2 2 15,1 1-1-15,1 3-1 0,0 1 1 16,2 2-1-16,1 3-3 0,-2-1-2 0,-2 4-4 16,-2-1-3-16,-1 1-4 0,-2-1-9 15,-4 0-20-15,-3-4-40 0,-2-1-61 16,-2-4-98-16,-1-1-224 0</inkml:trace>
  <inkml:trace contextRef="#ctx0" brushRef="#br0" timeOffset="-153240.75">23220 14595 555 0,'-3'-6'126'0,"0"2"7"0,0-1-90 0,2 2-13 16,0 1-1-16,1 2-1 0,-2 0-4 16,2 2-5-16,2 0-4 0,-4 3-1 15,1 1-1-15,0 1 2 0,-2 3 3 16,1 1 3-16,0 1-2 0,-1 2-2 16,1-1-3-16,2 1-1 0,1 1-4 15,4-1-2-15,2 1-2 0,4 0-2 16,3-2 0-16,0 1-2 0,4-5 1 15,-3 4-6-15,0-6-10 0,-3-1-11 16,-1-2-29-16,-3-2-115 0,-2-5-129 0,-4 0-314 16</inkml:trace>
  <inkml:trace contextRef="#ctx0" brushRef="#br0" timeOffset="-152739.92">23318 14570 649 0,'3'-3'138'0,"0"0"3"15,-3 1-111-15,0-1-16 0,0 3-2 16,0 2-4-16,0-1 0 0,0 1-2 16,0 2-1-16,0 2-3 0,1 3 1 15,-1 1 2-15,1 1 4 0,-1 1 3 16,1 0-1-16,2 0 1 0,-2 1 0 16,3-2-1-16,1 0-3 0,0-3-2 15,1 1-1-15,0-2-2 0,1-3 0 16,2-2 0-16,-3-3 1 0,0-4 0 15,1-2-3-15,1-3-1 0,-2-2-2 0,0-2-2 16,1 0-2-16,1-5 0 0,-1 2 0 16,-2 1 2-16,1-1 1 0,-1 1 3 15,0 1 1-15,-3 2 3 0,-1 4 0 16,2 2 1-16,-4 2-1 0,1 1 0 16,0 4-2-16,-2 3-2 0,2 0-1 15,-1 4-1-15,1 2 1 0,1 4 0 0,2 1 2 16,-1 3 2-16,6 3 2 0,0 1 1 15,2 0 2-15,2 1 1 0,2-1 3 16,-1 2-1-16,1 0 0 0,-1-1-1 16,-3 1-2-16,0 3-1 0,-3-1-2 15,1 0-2-15,-5 1-1 0,1 0-1 16,-3 0 0-16,0-1 0 0,-2 2 0 16,0-2 0-16,-4-1-1 0,-4-2 0 15,-8-3-1-15,-6-3 1 0,-6-4 0 16,-4-4-1-16,-4-3-2 0,1-1-4 0,4-3-6 15,7 0-9-15,6-2-9 0,-1 0-12 16,-7-4-85-16,-9-1-43 0,-7-3-110 16,-5-8-237-16</inkml:trace>
  <inkml:trace contextRef="#ctx0" brushRef="#br0" timeOffset="-151544.75">24039 13435 558 0,'-31'-26'112'15,"-40"-2"-1"-15,-6 4-109 0,-10-2-3 16,-2-1 3-16,-1 0 12 0,2 1 9 15,3 0 5-15,42 4 3 0,7 2 1 16,4 1 1-16,-9 3-2 0,-7 3-14 16,-11-3-7-16,-10 2-5 0,-9 0-1 0,-15-2-2 15,-7 4 0-15,0-4-1 0,-1 0 0 16,1 3 0-16,-1 1-1 0,-3 0 1 16,3 0 1-16,7 1 1 0,7 5 0 15,2 6 0-15,0 1 1 0,-1 5 1 16,0-2-1-16,0 8 0 0,-1 4 0 15,-3 3 0-15,-6 0 0 0,-3-1-1 0,-3 2 0 16,3 7-1-16,-3-3 0 16,-3-1 0-16,-1 1-1 0,1 4 0 15,7 0 0-15,8 1-1 0,0 2-1 0,7 1 2 16,6-1-1-16,11-1 0 0,5 1 1 16,7 2 0-16,2 0 0 0,7-1 1 15,3 0 0-15,4 1 0 0,2 1 0 16,0 0-1-16,-1-1 1 0,0-1-1 15,1 5 0-15,-1 3 0 0,1 7-2 0,5-2 1 16,2 2-1-16,5-1 0 0,3 3 0 16,8-3 0-16,4-5 0 0,5-1 0 15,6-1 1-15,1 2 0 0,3 1 1 16,3 5 0-16,-2 0 0 0,2 4 1 16,-3-2 0-16,-2 1 0 0,-2-4 0 15,1 0 0-15,-1-2 0 0,-1-4-1 16,3 2 0-16,2 1-2 0,4 2 0 0,3 3 1 15,6 1-1-15,4-3 0 0,5 2 1 16,5-5 1-16,4-1 0 16,5-6 2-16,2-3 0 0,4-1 0 0,3-1 1 15,4-2 1-15,4 2-1 0,1 1 0 16,0 1-1-16,1-1 0 0,4 0-1 16,1-2 1-16,4 1-2 0,4-2 0 0,3-2 0 15,6-5 1-15,5-2 0 0,4-1 1 16,6 0 0-16,4-3 2 0,1-7 0 15,6-1 0-15,6 2 0 0,0 1 1 16,1-5-2-16,2-4 0 0,1 2-1 16,3 2-1-16,-2-1 0 0,0-8 0 15,4 1 0-15,6 1-1 0,-3-3 0 16,-1-4 0-16,8-2 1 0,1 2 0 16,-13 0-1-16,-16-4 1 0,-7-2-1 15,9 2 0-15,50 2 0 0,-11-2 0 0,-13-4 0 16,-4 1-1-16,0-1 1 0,0-1 0 15,-6-5-1-15,-53-4 1 0,0-2 0 16,5-2-2-16,9-2-1 0,10-6-3 16,-7-4 0-16,-11 0-1 0,-5-2 0 15,-8-3-1-15,-5-7 1 0,-9-5 2 16,-11-1 2-16,-12 0 0 0,-11-4 0 0,-14-1 0 16,-11 3 1-16,-13 0-1 0,-9-5 0 15,-9 0-1-15,-5 1 1 0,-6-2-2 16,-3 1-1-16,-1-1-1 0,-4 1 0 15,-1 6-2-15,-5-4 2 0,-3-2 0 16,-7 5 1-16,4 4 1 0,4-2 1 16,7 7 1-16,8 6 0 0,-2 12 1 15,-13 8 0-15,-54-3 0 0,-9 5 1 16,-7 5-1-16,1 3 1 0,-27 2 0 16,-11-1-4-16,5 3-8 0,39 6-16 0,-11 3-128 15,-13 5-128-15,-24 0-325 0</inkml:trace>
  <inkml:trace contextRef="#ctx0" brushRef="#br0" timeOffset="-149299.9">26146 6885 558 0,'-17'-3'128'0,"0"-2"4"0,-2 0-64 15,3 0-52-15,3 0-1 0,3-1 0 16,3 1 0-16,2 1-3 0,1 1-2 16,2-1-2-16,2 3 0 0,-1 0 0 15,1-1 1-15,0 1 1 0,0 1 0 16,-2 0-2-16,2 0 1 0,0 1-3 15,-2 2 1-15,-1 2-2 0,1 2 1 16,-3 3 0-16,-1 4 1 0,-3 4 0 0,1 2-1 16,-2 5 1-16,0 1-1 0,-1 3-1 15,0 2 0-15,0 2 0 0,0 2-1 16,-1 5 0-16,0 1 0 0,-1 7-1 16,1 2 1-16,1 4-1 0,1 1 1 15,-1 2 0-15,1 0 1 0,1 6 1 16,-4-6 1-16,0 7 1 0,-2 2-1 0,-3 3 2 15,1 2 0-15,-3 0 0 0,-1 1-1 16,0 4 0-16,1-1 0 0,-2 1 0 16,1-1-1-16,-1 3 0 0,1-2-1 15,0 2 0-15,0-1 0 0,2 2-1 16,1-4-2-16,3 1 1 0,-3 0-1 16,4 5-1-16,-2-1 0 0,2-1-1 15,1 4 0-15,-3-1-1 0,-1 2 0 16,0 2 1-16,1-2-1 0,-1 3 1 0,-2-1-1 15,1-6 0-15,-1 1 1 0,2-1 0 16,-1-1-1-16,0 4 0 0,-3-4 1 16,1-1 0-16,0-1 0 0,0-1 0 15,-2 0 0-15,1 0 0 0,0-3-1 16,3-2 1-16,-1-2-1 0,2 2 0 16,-3 0-1-16,5-1 1 0,0 1 0 15,1-2 0-15,1 2 0 0,2 2 0 0,0-3 1 16,2 1-1-16,1-2 1 0,-1-4 0 15,1-1-1-15,-1 1 1 0,-1-3 0 16,2-1-1-16,-2 0 1 0,-2-1-1 16,-2 4 1-16,-2-7 0 0,-1 3 0 15,-1 2 1-15,-3 0-1 0,2 1 0 16,0-5 1-16,0 1-1 0,1 0-1 16,1-4 0-16,1-3 1 0,0-7 0 15,1 1-1-15,2-3 1 0,2 0 1 0,2-1 0 16,2-2 1-16,2-2 0 0,1 1 0 15,2-3 1-15,1-1-1 0,-3 0 0 16,2-2 0-16,-3-1-1 0,-1 2 1 16,-1-2-1-16,-1-2-1 0,-2 4 1 15,0-3 0-15,-1 1-1 0,0-1 1 0,0-4-1 16,3 2 1-16,-2-2 2 0,1-4 1 16,2-1 2-16,-2-2 0 0,2 0 0 15,-3-1 2-15,0 1-2 0,-1 1 0 16,-1-1-2-16,0 3 0 0,0 0-2 15,-1 0 0-15,2 0 0 0,2-3-2 16,-1 0 0-16,1-3-1 0,2-4-1 16,1-3-1-16,2-4-1 0,2-2-3 15,-1-1-1-15,3-3-2 0,0 0-2 16,0 0-3-16,1-2-5 0,-2 0-9 0,0-2-17 16,-3 1-62-16,-1-3-89 0,7 3-140 15,6-3-319-15</inkml:trace>
  <inkml:trace contextRef="#ctx0" brushRef="#br0" timeOffset="-140127.6">13119 13578 265 0,'-34'-6'60'0,"-9"-2"0"0,-3-2-45 0,-7 1-4 15,-1-1-4-15,3 4-2 0,6 0-1 16,2 1 5-16,0 4 5 0,-4 0 5 16,2 2 3-16,-4 4 3 0,-6-3 2 15,-3 3 2-15,-5 3-5 0,2 0-3 16,2 3-4-16,-2-1-3 0,0 0-2 0,4 3-1 16,5-2-2-16,-1-2-2 15,0-2 0-15,1 1-1 0,5-1-1 0,2 2-1 16,3-2 1-16,2 1 0 0,0 2 0 15,4 1-1-15,-5 0 0 0,2 3-1 16,-1 0 0-16,-6 4-1 0,-1 0 0 16,1 3-1-16,2 5 0 0,4 0-1 15,-2 4 1-15,5 0-1 0,5 4 1 0,8-1-2 16,1-2 0-16,3-1 0 0,4-1 0 16,4-4 1-16,1-3-1 0,2 0 1 15,2-3 0-15,2 2 1 0,1-1 0 16,2 0-1-16,1 2 1 0,-1-3 0 15,4 2 1-15,-1-1 0 0,0 3 1 16,2 3 1-16,-1-1 1 0,2 5 0 16,-1 4 0-16,2 3 1 0,1 2-1 15,1-2 1-15,0-1 1 0,0 0 0 0,3-1 0 16,1-1 0-16,0-3 1 0,3-2 0 16,3-2 1-16,1-1 0 0,3 0 0 15,2 0 0-15,5-3-1 0,4 0-1 16,5 4 1-16,3 0-2 0,6 0 0 15,4-2 0-15,4-2 0 0,1-2 1 16,6-4-1-16,3-2 0 0,3 1-1 16,2-2-1-16,3 0-1 0,2-1-1 15,-1 1-1-15,2-2 0 0,0-1 0 0,0-1-1 16,3-3 1-16,-1-1-1 0,2-2 0 16,2-4 0-16,0 0 0 0,9-2 0 15,0-2 1-15,-4-2 1 0,-9-5 1 16,-6 0 0-16,-1 2 0 0,7 1-1 15,40 0-1-15,-1 0 0 0,5-1-1 0,4 2-1 16,0-1 0-16,-9 0 0 16,-20-1 2-16,-56-3 0 0,-16-3 1 0,-10-1-1 15,-5-2 1-15,1-3 1 0,3-2-1 16,7-4 1-16,7-2 0 0,5 2-1 16,2-2 1-16,3 2 0 0,-3 2 0 15,-5 3 1-15,-8 1-1 0,-5 2 1 16,-6 1 0-16,-5 0-1 0,-5-1 0 15,-4 0 0-15,-3-3-1 0,-2-3 0 16,-3-4 0-16,0-5-1 0,-3-4 0 0,1-4 1 16,1-1-1-16,2-2-1 0,2-2 0 15,0 4 0-15,-1 2 0 0,-1 1-1 16,-3 4-1-16,-4-1 0 0,-5 0 0 16,-1-1 0-16,0 0 0 0,-1 0 1 15,1 2 0-15,-8 0 0 0,-16 4 0 16,-56 5-2-16,-20 3-5 0,-10 5-9 0,5 5-22 15,-3 0-52-15,-15-2-54 0,-1 5-101 16,47 1-219-16</inkml:trace>
  <inkml:trace contextRef="#ctx0" brushRef="#br0" timeOffset="-126664.05">15280 14501 282 0,'-2'2'62'0,"1"-1"4"0,-1 1-38 16,1-2-2-16,-2 1 5 0,2-1 5 15,0 0 3-15,-1 0 2 0,2 0-5 16,-1 0-7-16,1 0-7 0,0 1-5 15,-1-1-3-15,1 0-3 0,0 0-2 16,0 1 0-16,0 0 0 0,-1 1 0 0,1-1 0 16,1 1-1-16,-1 0-1 0,1 0 1 15,0-1-1-15,1 0 1 0,0 1-2 16,1 0 0-16,0-1-1 0,1-1 0 16,1 2-1-16,1-1 1 0,3-1-1 15,0 0 0-15,5-1 1 0,2 1 0 16,3 1 0-16,5 0-1 0,3-1 0 15,3 1 0-15,4-2-1 0,4 0-1 16,3-3 0-16,2-2 0 0,4-3-1 0,5 1 1 16,2-2-1-16,5 4 0 0,2-1 0 15,4 2-1-15,1 0 1 0,0 1 0 16,1-1 0-16,2 2 0 0,-3-1 0 16,2 0 0-16,-1 1 0 0,-1 0 0 15,-2-1 0-15,-4 2 0 0,-1-1 0 16,1 0-1-16,-4-2 1 0,0 2 0 15,1 1 0-15,4-2 1 0,0 3 0 0,-3 1 1 16,-3 0 0-16,-2 1 0 0,-3-1 0 16,0-1 0-16,-5 1 0 0,-2 0-1 15,2 1 0-15,0 1 0 0,-3-1-1 16,1-1 2-16,-1 1 0 0,0-1 0 16,-2-2 0-16,-2-1 1 0,0-1-1 15,-1 1 0-15,-2-2 0 0,1 0-1 0,-2 1 0 16,3 2-1-16,0-1 1 0,1 1 0 15,1-1 2-15,-1 3-1 0,-2 2 1 16,-2-2 0-16,-6 0-1 0,-3 0 0 16,-5 0 0-16,-4 0 0 15,-4 0-1-15,-2-3-1 0,-3 1 0 0,-1-2 1 16,1-2-1-16,-3-1 0 0,0-1 0 16,4 1 0-16,0-2 0 0,4 3 0 15,4-1 0-15,5 3 0 0,7 2 0 16,7-1 0-16,-4 3 1 0,0-1-1 0,0 1 0 15,40 1 0-15,-3-1 0 0,-6 0 0 16,1 0-1-16,6 0 1 0,2-1-1 16,2 0 1-16,-41-2-1 0,0 1 1 15,-1 0-1-15,-6-1 1 0,-6 2-1 16,-6 0 0-16,-3-1 1 0,-1 2-1 16,-4-1 1-16,-3 2-1 0,0-1 0 15,0 0 1-15,-1 0-1 0,-1 2 1 0,1-2-1 16,0 1 1-16,-1-1 0 0,2 0 0 15,-1-1 0-15,-1-1 0 0,2 2-1 16,-1 0 1-16,-1-1 0 0,2 1 0 16,-1 0 0-16,1 1 0 0,0 1 1 15,-1-4 0-15,0 4 0 0,1-2 0 0,0 0 0 16,-1 0 0-16,0 1 0 0,0-1 0 16,1 0 0-16,1-1 0 15,2 1-1-15,4-2 1 0,3 1-1 16,4 0 0-16,4 0 0 0,2 0 0 0,2-1 0 15,1 1 0-15,-2 1 0 0,-4 0 1 16,0 0 0-16,-6-1-1 0,-3 1 1 16,-3 1 1-16,-2-1 0 0,-2 0 1 15,-2 0 1-15,0 0 0 0,-1 0 0 16,0 0 1-16,-1 0-1 0,1 1-1 16,1-3-1-16,0 3-2 0,1-2-10 0,-1 2-22 15,-1-3-131-15,-3 4-132 0,2-2-340 16</inkml:trace>
  <inkml:trace contextRef="#ctx0" brushRef="#br0" timeOffset="-114262.79">16623 14250 526 0,'-3'-11'120'16,"-1"4"-1"-16,0 0-86 0,4 7-13 16,2 1-7-16,3 2-3 0,2 0 2 15,4 2 3-15,5 1 3 0,3 2 3 16,7-1 2-16,6 3 0 0,6-2-5 15,4 5-3-15,5 3-5 0,4 1-1 16,4 4-3-16,-1 1-2 0,-2 5-2 0,-1 1 0 16,-1 0 0-16,-1-4-1 0,1 1 0 15,-2-1 0-15,1-1 0 16,1-6-1-16,1-1 1 0,1-3-1 0,-3-1 1 16,-5-2-1-16,-4-1-2 0,-4-3-2 15,-7 1-3-15,-7-2-3 0,-5-1-7 16,-5-2-12-16,-4-1-15 0,-2-2-38 0,0-4-61 15,0-3-94-15,-1-6-215 0</inkml:trace>
  <inkml:trace contextRef="#ctx0" brushRef="#br0" timeOffset="-113946.4">17828 14079 481 0,'-10'-19'103'0,"-1"3"0"0,0 2-87 16,1 6-6-16,0 3-5 0,-1 4 3 0,0 4 10 15,-2 3 9-15,-6 8 6 0,-5 3 3 16,-6 6 4-16,-6 5 2 0,-10 9-3 16,-8 5-10-16,-6 11-9 0,-3 8-4 15,-4 5-3-15,-4 1-3 0,3-1-2 16,3-4-2-16,6-6 0 0,6-11-1 16,6-9 0-16,7-10 0 0,11-4 0 15,7-6 0-15,6-4-1 0,5-2 0 0,4-3-1 16,2-5-1-16,2 1 0 0,1-3 0 15,-1 1-1-15,3-2 0 0,-1 1-2 16,1-1-3-16,-1 2-4 0,1-2-3 16,-1-1-4-16,1-1-5 0,-1-2-5 15,2-6-18-15,1-3-21 0,3-3-50 16,1-2-34-16,0-5-91 0,4 1-182 16</inkml:trace>
  <inkml:trace contextRef="#ctx0" brushRef="#br0" timeOffset="-75171.69">24241 13506 293 0,'-10'-21'72'16,"4"3"0"-16,3-1-19 0,-1 6-44 15,-1 2-5-15,-2-1-3 0,-4-1 1 0,-6 1 1 16,-6 0 4-16,-12 0 3 0,-5 1 2 16,-44-2 3-16,-3 2 2 0,-7-1 0 15,-3 1-1-15,0-1-2 0,10-3-3 16,3-1-2-16,43 2 0 0,7-1 0 16,12 1 2-16,6 1 2 0,4 1 2 15,0-1 1-15,-7 1 1 0,-12 0-1 16,-12 1-1-16,-10-3-2 0,-10 3-3 15,-5 3-1-15,-7 0-3 0,-3 2-2 16,1 0-1-16,2-1-1 0,-1 2 0 0,0-1 0 16,0 0-1-16,1-2 1 0,7 2-1 15,0-2 1-15,3 2 1 0,3-5 1 16,0 1 1-16,-1-1 0 0,-2 2 0 16,1 3 1-16,-1 1-1 0,-2 3-1 15,-4 5-1-15,0-1-1 0,-1 4 0 0,-1 1-1 16,0 3 0-16,0 1 0 15,0 1 1-15,2 2-1 0,-2 1 1 0,3 0-1 16,-1 0 1-16,0 0 0 0,1-3 2 16,0 0 0-16,0 0 1 0,-1 1 1 15,-2 0 1-15,1 1 1 0,-3 0-2 16,0 1 0-16,0 1-1 0,1 0-1 16,0 0-1-16,4-3-1 0,2 2-1 15,2 2 1-15,6 3-1 0,6 0-1 16,7 1 1-16,5 4-1 0,6 0 1 0,5 2-1 15,3-1 1-15,1 1-1 0,1 1 0 16,2 0 1-16,-1-2-1 0,-2 0 1 16,-1-2-1-16,-2-2 0 0,0 3 1 15,1 1-1-15,-2-3 0 0,2 4 0 16,4 2-1-16,4 3 1 0,3 2 0 16,5 1 0-16,1 1 1 0,6 4 1 0,4-1-1 15,-1-4 0-15,2 1 0 0,1-3 0 16,-1-2 0-16,1-2-1 0,-1 2 0 15,0-3 0-15,1 2 1 0,2 3 0 16,2 3 0-16,3 2 0 0,4 1 0 16,4 2 1-16,4-1-1 0,3-1 0 15,2-3 0-15,0-2 0 0,2-1 0 16,1 0-1-16,-3 0 1 0,0-2 0 0,0 2 0 16,2 1 0-16,-2 2 1 0,0 1 0 15,-1-1-1-15,0 1 1 0,2 2 0 16,-1-1-1-16,1-1 0 0,0-3-1 15,2-3 1-15,2-3-1 0,0-3 1 16,3-2-1-16,1 0 0 0,2 0 0 16,5-2 0-16,1-2 0 0,6-1 1 15,1-1-1-15,1 3-1 0,1-4 1 16,2-4-1-16,2 1 2 0,3-2 0 0,-1 2 1 16,5-2 1-16,3-2 2 0,2 4 0 15,0-1 1-15,3 1 0 0,2 3-1 16,2 3 0-16,3-1 0 0,3 2-1 15,2 0 0-15,3-2-1 0,5-1-1 16,2 2 0-16,3-5-2 0,1-1 1 16,2-4 0-16,2-2-1 0,2 2 0 15,5-2 1-15,-5-4-1 0,0-5 1 0,2 4-1 16,3-1 1-16,3-1 0 0,-2-1 0 16,-2-4 0-16,7 2 1 0,7 3-1 15,-8-2 0-15,-13-3 0 0,-13-1 0 16,2 1-1-16,7 2 0 0,49-1 1 15,-7-5-1-15,-5-2 0 0,-1 4 0 16,-3-4 0-16,-8-4 0 0,-6-5 1 16,-53-3-1-16,-4 0 1 0,6-2 0 0,7-3 1 15,6-1 1-15,-1-1 1 0,-10 2 0 16,-5-1 0-16,-4 1 0 0,-3-2 0 16,-3 3-1-16,1 1 0 0,-2 1-1 15,-3 0-1-15,-3 2 1 0,-5 0 0 16,-4-2 0-16,-6-4-1 0,-5-3 0 15,-6-5 0-15,-7-2 0 0,-5-1-1 0,-4-5-1 16,-5 1 1-16,-6-1-1 0,-4 3 1 16,-4 1 0-16,-3 0-1 0,-4-2 2 15,-3-2-1-15,-1-1 0 0,-3-2 1 16,0-1 0-16,1 1-1 0,-2 0 1 16,0 5 0-16,-2 2 0 0,-1 3 0 15,2 0 0-15,-3-4-1 0,-1-4 1 16,-5-2-1-16,-2-6 1 0,-2 0-1 15,-3 3-1-15,-5-1 1 0,-3 7 0 0,5 6 0 16,7 2 0-16,6 5 0 0,8 3 0 16,8-3 1-16,7 1-1 0,2-2 1 15,-5-1 0-15,-11 2 0 0,-9-2-1 16,-46-1 1-16,-9 1 0 0,-12 2 1 16,-2 0-1-16,2 2 1 0,9-1 0 15,11 4 0-15,44 4 0 0,8 2 1 16,6 1-1-16,-12 7 1 0,-8-2-2 15,-13 4 1-15,-11 3-1 0,-17-1 0 0,-16 1-1 16,-7 0 0-16,4 1 1 0,5 3-1 16,0-1 0-16,-2-1 0 0,6-2 1 15,6-1-1-15,4 5 0 0,6-1 1 16,0 1 0-16,2 0-1 0,-1 0 1 16,-3 4 0-16,2 4-1 0,-2 2 1 15,-6 0 0-15,-4 1 0 0,-4 2 0 0,-1 6 0 16,-3-2 0-16,-4 1-1 15,-4-3 1-15,0 3-1 0,3 1 1 0,2 0-1 16,1-2 1-16,6 1-1 16,6 3 0-16,8 3 1 0,6-5-1 0,7 1 0 15,5 5 0-15,8 4 0 0,2 2 0 16,6 4 0-16,-3 4-3 0,-2 9-11 16,-5 6-32-16,-1 6-118 0,5 9-132 15,13 6-331-15</inkml:trace>
  <inkml:trace contextRef="#ctx0" brushRef="#br0" timeOffset="-70046.73">16725 14283 571 0,'-21'-32'121'0,"2"8"0"0,15 10-105 0,0 5-5 16,4 12-6-16,3 0-2 0,2 3-2 15,3 2-1-15,2-1 4 0,4 3 4 16,3 0 2-16,6 1 3 0,5 1 1 16,5 1 1-16,6 6 1 0,5 3-3 15,10 5-4-15,2 5-2 0,0 3-3 16,4 4-1-16,5-1-2 0,2-2 0 0,3-2-1 15,2-4 0-15,2-5 0 16,-1-4-1-16,-2-5 2 0,-5-4-1 0,-2-6 1 16,-8-2 0-16,-5-3 1 0,-7-3 0 15,-4-3 0-15,-3 0 0 0,-2-2 0 16,-4-4-2-16,-1-1-3 0,-5-8-9 16,0-3-13-16,-3-7-8 0,-1-4-6 15,-4-5-1-15,-3-3 1 0,-4 0 8 16,-1 2 16-16,-4 1 24 0,-5 3 14 15,-4 6 8-15,-6 5 5 0,-6 7 2 0,-8 1-4 16,-8 3-7-16,-7 8-10 0,-5 2-6 16,-5 4-2-16,-2 3 0 0,2 2 0 15,3 6 1-15,-3 2 0 0,-1 4 1 16,-3 8 0-16,-2 7 0 0,-6 6-3 16,-4 11-1-16,-6 5-1 0,-2 3-1 15,-1 3-2-15,-2 1 0 0,0-3-1 0,2-5 0 16,3-7 1-16,4-7-1 0,2-4-1 15,11-5 1-15,6-8 0 0,4-4-1 16,3-6 1-16,3-7-1 0,2-7 0 16,-1-4 0-16,3-7 0 0,0-7-1 15,3-2 0-15,5-6 0 0,6-5-1 16,2-4 0-16,9-4-1 0,4-8-2 16,3-7-1-16,9-5 1 0,4-1 1 0,6-4-1 15,5-2 2-15,4 3 0 0,3 5 3 16,3 8-1-16,-2 3 1 0,0 5 0 15,-4 8-1-15,-3 7 1 0,-2 4-1 16,-4 7 1-16,0 4-1 0,1 7 1 16,3 4 1-16,4 3 0 0,4 7 1 15,5 7 0-15,6 6 2 0,-1 4 0 0,6 7 0 16,-2 6 0-16,2 11-1 0,-3 2-1 16,-2 4 0-16,0 6-1 0,1 2 0 15,1 1-1-15,3-3 0 0,5-4 0 16,7-3-1-16,5-7 0 0,6-9 0 15,0-10-1-15,3-9 0 0,1-7 1 16,4-7 0-16,3-7 0 0,-2-8 1 16,-7-4-1-16,-8-5 1 0,-8-2-2 15,-10-4-2-15,-14-6-1 0,-14-6-1 16,-8-5-2-16,-1-3-1 0,0-1 1 0,-2-2 2 16,-2 0 0-16,1 4 1 0,-4 3 2 15,-3 3 1-15,-1 6 0 0,-4 3 1 16,2 4-1-16,-1 5 0 0,1 1 0 15,2 7 1-15,-2 3 0 0,-2 5 1 16,-9 5 1-16,-15 6 0 0,-9 8 2 16,-13 4 0-16,-10 8-1 0,-8 9 1 15,-8 6-1-15,-4 9 0 0,-4 6 0 0,-7 9-1 16,1 4 1-16,-6-2-1 0,-6-4 1 16,0-3-1-16,3-8 0 0,6-10 0 15,9-11 0-15,6-9-1 0,6-9 1 16,6-4 0-16,9-10-1 0,7-8 1 15,7-6 0-15,1-7-1 0,5-5 1 16,6-6-2-16,2-10 1 0,3-8-1 16,5-7 0-16,5 0-1 0,9-6 0 0,7 1 0 15,8 2 0-15,7 9 1 0,6 7-1 16,4 12 1-16,2 4 0 0,-1 13 0 16,-1 4 0-16,1 6 0 0,3 3 0 15,-1 4 0-15,4 4 1 0,4 3-1 16,4-1-1-16,2 4 1 0,4 3 0 15,6 0 0-15,7 6 0 0,4 7 0 16,9 10 0-16,3 9 0 0,1 12 0 16,1 4 0-16,0 5-1 0,1 2 0 0,4-2-1 15,0-8-1-15,5-9 0 0,4-13 1 16,5-9-2-16,11-7 1 16,6-10-4-16,-7-8-9 0,-15-8-41 0,-10-10-101 15,-1-2-124-15,-2-5-305 0</inkml:trace>
  <inkml:trace contextRef="#ctx0" brushRef="#br0" timeOffset="-64169.79">15569 14519 356 0,'0'-7'67'15,"1"1"1"-15,1 3-71 0,3 3-2 0,0-1 1 16,0 2 8-16,-1-1 11 0,1 0 5 16,-2 1 5-16,1 2 4 0,2-2 3 15,2 1 4-15,1 1 0 0,4 1-1 16,1-3-3-16,7-1-2 0,6-4-2 16,7-2-2-16,8 1-4 0,8-3-4 15,10-4-4-15,5 3-4 0,5 0-1 16,7 1-2-16,3 1-1 0,4 3-2 15,4 2 0-15,-1 4-2 0,2-1 0 0,4 1-1 16,-1 6 1-16,-1-1 0 0,0-3-1 16,-4-1 1-16,1-2-1 0,3-2 0 15,-3 1 0-15,4-3-1 0,-3-4 1 16,-3 0-1-16,2-1 0 0,1-2 0 16,-2 1 1-16,3-1-1 0,-3 2 2 15,-8 2-1-15,-10 0 0 0,-9 2 1 16,-11 3-1-16,-12-1-1 0,-14 1 1 0,-4 0 0 15,3-2-1-15,13 2 0 0,6-1 0 16,46 1 0-16,6-2 1 0,8-1-1 16,0-2 1-16,-4-1 0 0,-12-2 0 15,-2 1 1-15,-49-1-1 0,-6 2 0 16,-13 1-1-16,-4 2-1 0,-6 3-3 16,-3 0-2-16,-3 2 2 0,-3 1 0 0,-4 4-1 15,-7 2-2-15,-11 0-6 0,-11 2-4 16,-47 1-2-16,-17 0-6 0,-8-2-2 15,-3-2-1-15,2-1 4 0,10-1 5 16,10-1 5-16,42 1 2 0,-7 0 0 16,-6-2-1-16,-8 2-1 0,-9 4-2 15,-18 1 1-15,-14-1 2 0,-12-1 2 16,10 0 4-16,5 7 3 0,-1-3 2 16,1-3 1-16,2-4 1 0,5-2 0 15,8 2 0-15,5-2 1 0,1-3 1 0,7-4 2 16,3 0 1-16,4 0 2 0,3-1 0 15,2 0 0-15,2 2-1 0,2 1 0 16,6 2-2-16,2 1-3 0,4 5 0 16,4 0 0-16,2 4 0 0,5-6-1 15,3 1 1-15,3 0-1 0,3 1 1 16,6 0 0-16,3 1 0 0,1-2 1 0,5 5-1 16,2-3 1-16,6-2-1 0,2 0 0 15,2-1 0-15,2-3 1 16,2 1 0-16,1 0 2 0,0-2 3 0,3 0 5 15,2 0 3-15,4-2 2 0,7 1 1 16,2 1 2-16,10-2-1 0,7-1-1 16,8 1-4-16,7-2-2 0,6-2-1 15,8-1-2-15,6-6-1 0,9 4-1 16,3-1-2-16,3 1-1 0,3-1-1 16,4 1 0-16,4 3 0 0,2 3-1 0,-2-3-1 15,1 1 1-15,5-1 0 0,2 1-1 16,3 3 0-16,-1-2 0 0,-4 0-1 15,3-2 1-15,12 4-1 0,-3 0 0 16,-15 0-1-16,-13 0 2 0,-8-3 0 0,0 0 0 16,3 3 0-16,30-1 0 0,5-1 1 15,6 0-1-15,1 1-1 0,-2 2 1 16,-17-1-1-16,-15 1 0 0,-56 0 0 16,-15 0 0-16,-7 1-1 0,3 0 2 15,3-2-1-15,9 1 0 0,2-1 0 16,3-2 1-16,-1 0 0 0,-3 2 1 15,-6-2-1-15,-9 2-1 0,-8-1 0 16,-10 2 0-16,-11 0-2 0,-10 1 0 16,-6 1-2-16,-4 0 2 0,1 1 0 0,-1 0 1 15,-7 1 0-15,-13 0 1 0,-54 0 1 16,-13-1 1-16,-4 2 0 0,-1-1-3 16,1 5-2-16,-9 0-1 0,0 0-2 15,45 3-1-15,6 1 0 0,-13 3 0 16,-17-1 2-16,-19-3 1 0,7 3 3 15,2 1 0-15,0-3 0 0,-6-2 2 16,6-1 0-16,3-1 0 0,7 0 1 0,3-4 0 16,9 1 0-16,8-1 1 0,13-1 0 15,8 0 0-15,9-1-1 0,11 2 0 16,7 0-1-16,9-2 1 0,6-1-1 16,4 2 0-16,5-2-1 0,2 0 1 15,2 2-1-15,0-2 1 0,0 2-1 16,-2 0 0-16,-3-2 0 0,-1 3 1 15,-3-1 0-15,-2 2 0 0,1-1 1 16,-1 0 0-16,2 1 1 0,4 0-1 0,2-3 1 16,3 0-1-16,1 0-1 0,2-1 1 15,1 0-1-15,2-1-1 0,1 0 1 16,2 0 0-16,2 0-1 0,4-1-1 16,1 1 0-16,3 1 0 0,5 0 1 15,4 1 0-15,4-2 1 0,9-2 0 16,11-1 2-16,11-1 1 0,13-2-1 15,11-1-1-15,12-1 1 0,10-4-1 0,10 1 0 16,7 0 1-16,4-1-1 0,4-4 0 16,1-1 0-16,4 1 0 0,2 2-1 15,-4 1 1-15,-3-2-1 0,4 3-1 16,3 2 0-16,-7 4 0 0,-4-3-2 16,-1-1 1-16,10 2 0 0,-1 3 0 15,-13-1 1-15,-18 0 0 0,-7-2 0 16,8 2 1-16,1 3 0 0,39-2 0 15,-5 0 0-15,1 0-1 0,1 0 1 0,-7 1-1 16,-22 2 1-16,-14-1-1 0,-63 2 1 16,-12 0-1-16,-3 0 1 0,-2 1-1 15,-1 1 1-15,0-1 0 0,0 0 0 16,-1-1 1-16,0 1-1 0,-1 0 1 16,0 1-1-16,-1-1 0 0,1 0-1 0,0 0-2 15,0 0-1-15,-1 0 1 0,-1 0 0 16,0 0 1-16,1-1 0 0,-3 2 0 15,2-2 2-15,-2 1 0 0,0-2 1 16,2 1-1-16,-1 1 1 0,2-1 0 16,0-1 1-16,0-2 1 0,1 1-1 15,0 2 0-15,0-1 0 0,-1 1-1 16,2-1 0-16,-1 2-1 0,0 2-4 16,0-2-12-16,0 0-21 0,1 1-70 0,-2-1-34 15,1-1-98-15,3-2-204 0</inkml:trace>
  <inkml:trace contextRef="#ctx0" brushRef="#br0" timeOffset="-54429.48">17056 11395 454 0,'-1'0'111'0,"1"-1"0"0,0 0-17 16,3 0-88-16,3 2-5 0,4-2-1 16,1 1 3-16,4-3 4 0,3-2 6 15,2-2 5-15,2-1 2 0,2-2 2 0,5-1 2 16,2-3-1-16,7 0-4 0,7 1-5 15,7 1-4-15,8-3-3 0,6 1-1 16,2-2-1-16,0 0-1 0,2 0 0 16,-4 0 0-16,-2 2 0 0,-5 3 1 15,-4 0-1-15,-4 5 1 0,-4 1-1 16,-10 3 0-16,-5 1-1 0,-12-1 0 16,-5 2 0-16,-5 2 2 0,-6-4 2 15,-2 2 1-15,-2 2 1 0,0-2 0 0,0 0-1 16,1 0 0-16,-1 0-2 0,0 0-3 15,1 0-1-15,1-2 0 0,-2 2-1 16,1-1 0-16,0 1-1 0,-1 0 1 16,1 0 0-16,-1-1 0 0,0 1-1 15,0 0-5-15,0 0-9 0,2-1-36 16,1-4-105-16,0-1-124 0,-5-2-305 16</inkml:trace>
  <inkml:trace contextRef="#ctx0" brushRef="#br0" timeOffset="-53549.63">17474 7724 506 0,'-19'9'113'0,"0"-4"0"0,0 0-61 15,4-3-49-15,7 2-4 0,2-2 1 16,3 1 2-16,3-3 10 0,4 1 6 0,0-1 4 15,1 1 4-15,1-1 3 0,1 1 1 16,0 1-1-16,6 1-8 0,-1 1-6 16,5 0-3-16,5-2-2 0,6 2-1 15,4-3-3-15,9-2-1 0,0-3 0 16,7-4-1-16,10-8-1 0,9-3 1 16,13-2-1-16,-1-1 1 0,-3-5 1 15,1-2 0-15,13 2 0 0,-5 5 0 16,44-1 1-16,-2 1-1 0,1 2 0 15,-1 5 0-15,-4 2 0 0,-19 1 0 0,-11 3 1 16,-60 3 0-16,-16 1 1 0,-7 1 2 16,-4 2 1-16,-5 1 2 0,1 1 0 15,-2-1-2-15,1-2-2 0,-1-2-5 16,1 0-7-16,1-1-11 0,1 0-11 16,-1 2-31-16,1-1-115 0,4-1-129 15,10-5-313-15</inkml:trace>
  <inkml:trace contextRef="#ctx0" brushRef="#br0" timeOffset="-51525.53">14486 16728 399 0,'-43'-20'103'15,"-1"0"5"-15,1 7-57 0,-2 1-3 16,4 1-3-16,1-2-6 0,4 1-6 0,6-4-5 16,3-1-6-16,4-1-4 0,-3-2-7 15,-12 3-3-15,-55 1-4 0,-21 6 0 16,-10 4-2-16,-4 5 0 0,1 7 0 15,2 6-1-15,-6 3 0 0,41 3 0 16,5 7 0-16,-5 2 1 0,-13 0 2 16,-20 2 1-16,-13 4 1 0,14 0 3 15,-3 4 0-15,2-3 1 0,1 3 0 0,5 5-1 16,7 2-1-16,2-3-1 0,3 4-2 16,6-4 0-16,3 2-2 0,11 2-1 15,4-4 0-15,6-4-1 0,12 0 1 16,11 1-1-16,10 3-1 0,12-1 1 15,9 2 0-15,12 3-1 0,12 1 0 16,9 0 0-16,7 3-1 0,10-6 0 16,6 1 1-16,8-6 0 0,7 0 1 0,8 0-1 15,10 1 2-15,10-2-1 0,9-3 1 16,11-4-1-16,12 0 0 0,7-4 0 16,14-8 0-16,10-8 0 0,10-6 0 15,7-2-1-15,17-2 1 0,-11-11 1 16,-7-2 0-16,6-2 0 0,49-1 2 15,-4 0 0-15,-30 2 0 0,1-8-1 16,15 4 0-16,12-1 0 0,-6-6-1 0,-48 1 0 16,1-8 0-16,28-6-1 0,-13 5 0 15,-9 0 0-15,-5-14 0 0,-9-1 1 16,-13-4 0-16,-7-1-1 0,-16-1 1 16,-14-7 0-16,-15-5 0 0,-15 11-1 15,-18 3 1-15,-20-2-1 0,-20 2 0 16,-14 4-1-16,-20 4 1 0,-20 1-1 15,-18 0 1-15,-13 6-1 0,-14 6 1 0,-16 4 0 16,-13 1-1-16,-8 4 0 0,-8 0 0 16,-5 2-1-16,-6 2 0 0,-3-3 0 15,1-1 0-15,-5 1 0 0,8 1 1 16,17 2 0-16,10 3-1 0,-4 4 1 16,-57 4 1-16,14 5-1 0,22 4-1 15,5 4-7-15,-14 4-8 0,-3 0-31 16,14 1-110-16,65 5-123 0,4 0-307 0</inkml:trace>
  <inkml:trace contextRef="#ctx0" brushRef="#br0" timeOffset="-50563.63">22662 16312 199 0,'-66'-6'66'0,"0"2"12"0,-4-2-12 16,9 1-3-16,-3-3 9 0,1-2 3 16,-2 2-4-16,-2-2-8 0,-1 1-9 15,-2 2-11-15,-5-1-9 0,-3 5-9 16,-3 2-9-16,-5-1-4 0,-3 6-3 0,-3 0-1 16,-5-2-2-16,-4 4-1 0,-6 3 1 15,-2 1-1-15,0 2 0 16,-4 1 1-16,-1-2 2 0,0 9 0 0,8 3 1 15,7 1 0-15,-1 5-1 0,5 4 0 16,6 0-1-16,4 5-2 0,5 0-1 16,4 0-1-16,4-1 0 0,5-2-1 0,4 0-1 15,5 3 0-15,-1-2 0 0,2 0-1 16,5 1 1-16,4 2-1 0,10 0-2 16,10-1 1-16,14-1-2 0,17-2 1 15,13 3 2-15,14-4 0 0,11 0 0 16,11-3 2-16,11-1 0 0,9-2 1 15,8-1 0-15,10-1 0 0,7 1-1 16,5-4 0-16,8-1 1 0,5 2-2 16,5 5 1-16,3-6 0 0,3-5-2 15,7 4 0-15,7-2 0 0,7-5 0 0,11-1 2 16,5-13 1-16,11-1-2 0,8 4 0 16,6-21 1-16,13 1 0 0,-2 1-1 15,0-12-1-15,4 4-1 0,-19-1 2 16,-25-11-1-16,-18 10 1 0,-7-4 2 15,32 3 2-15,-13-3 2 0,-22-1 0 16,-6 3 1-16,-5 0 0 0,-12-4 0 0,-25-6-2 16,-58-2-4-16,-17-1-2 0,-5-5-3 15,-6-4-3-15,-1-3 0 0,0-1-1 16,-7 4 0-16,-15 4 1 0,-19 1 3 16,-65-1 1-16,-15 1 2 0,1 1 2 15,-1 1 0-15,-16 2 0 0,-12-3 0 16,-1 6 0-16,43 5 0 0,-9 2-1 15,-23 4 0-15,-20 3-1 0,1 0 1 0,9 4-1 16,1 2 0-16,3 2 0 0,3 6 0 16,8 3 0-16,3 4 0 0,4 3-5 15,4 3-6-15,0 3-6 0,5 7-14 16,4 0-58-16,1 2-71 0,-2 0-116 16,9 3-259-16</inkml:trace>
  <inkml:trace contextRef="#ctx0" brushRef="#br0" timeOffset="-43905.75">16184 17203 469 0,'-3'-3'119'0,"0"2"5"0,1-1-66 16,0 2-12-16,1-2-9 0,1 2-5 16,0 0-6-16,-2 0-8 0,4 0-6 0,-2 0-7 15,1-1-5-15,0 2-4 0,3 1-1 16,2-1 0-16,4 0 1 0,4-1 3 16,8-2 4-16,9-1 3 0,8 1 1 15,8-2 0-15,12-1 1 0,8 2-3 16,6-4-1-16,10-1-2 0,5 3-1 15,10-2 0-15,5-1 0 0,4-2 1 16,5 1-1-16,10 0 0 0,1 3 0 0,1-6 1 16,-1 2 0-16,11-2-1 0,-9 1-1 15,-14-2 0-15,-19-1 0 0,-5-1 1 16,7 3-2-16,40-3 1 0,-5 2 0 16,-3 0 0-16,0 0 0 0,-2 2 0 15,-13 1 0-15,-22 3 0 0,-53-1 0 16,-14 3 1-16,0-1-1 0,3 3 1 0,4 0-1 15,2-1 1-15,-1 2-1 0,-3 0 1 16,-6-1 0-16,-8 2 0 0,-5 1 0 16,-4 0 0-16,-3 0 1 0,-1-1-1 15,-1 1-1-15,1 0 1 0,0 1 0 16,0-2-1-16,0 1 0 0,1 0 0 16,-1 0 0-16,0 0 0 0,0 0 0 15,0 0-8-15,0 1-54 0,-1-1-80 16,1 2-112-16,1-2-275 0</inkml:trace>
  <inkml:trace contextRef="#ctx0" brushRef="#br0" timeOffset="-11503.51">15092 14715 305 0,'-3'0'69'0,"1"0"1"16,5-1-52-16,4 0-4 0,4-1 2 15,3 0 2-15,3-1 5 0,2 1 4 0,6-2 3 16,6 1 1-16,3-2 0 0,5 0-4 16,5 2-5-16,8 1-5 0,5 2-7 15,6-1-4-15,4-2-1 0,5 0-1 16,8 0 0-16,4-2 0 0,5-1 1 16,4-2 2-16,7-2 1 0,7 2 0 15,4 3 2-15,2-3 0 0,6-2 1 16,3 2 0-16,7 3-2 0,-3 0 1 15,4-4-2-15,2 5-2 0,3 3-3 16,-5 0 0-16,-3-3-2 0,0 3 0 0,3 1-1 16,-12 1 1-16,-21-3 0 0,-14-2 1 15,0 1 0-15,5 3 1 0,37-4-2 16,0 0 0-16,1-1 1 0,4 2-1 16,-3-1-1-16,-17 0 1 0,-20-1 0 15,-53 0 0-15,-9-1 0 0,0 3 0 16,4-3 1-16,5 2-1 0,5 3 1 0,1 2-1 15,-4 0 1-15,-7-1-1 0,-10 3 1 16,-8 0-1-16,-5 1 3 0,-5-4 4 16,-3-1 2-16,-1 2 1 0,0-1 1 15,-1 0-1-15,1-1 1 0,-2 1-3 16,1-2-4-16,1 1-2 0,-1-1-1 16,0-1 0-16,1 0-1 0,-1 0 1 15,1 0-1-15,0-1-1 0,-2 0-1 16,1-1-9-16,-1 3-25 0,-5-3-68 15,-6-2-38-15,-2-1-100 0,-4 0-214 16</inkml:trace>
  <inkml:trace contextRef="#ctx0" brushRef="#br0" timeOffset="-10879.18">15430 13644 401 0,'-23'2'86'15,"2"1"-3"-15,2 2-75 0,2 0-30 0,5 2-3 16,1 1-1-16,4-2 1 0,1-1 1 15,0 1 13-15,-3 0 19 0,2 1 12 16,-2 3 6-16,0 0 2 0,0 2 2 0,0 1-2 16,2-4-6-16,3 1-7 15,1-3-3-15,1 0-2 0,4-1 1 0,1-1 1 16,4 0 1-16,1 3-1 0,3 2-1 16,1 0 0-16,2 1 0 0,2 1-5 15,2 1-1-15,-1 0-3 0,0 0 0 16,1 1-1-16,-1 0-9 0,0 0-20 15,-1-1-40-15,0 0-38 0,-2-5-76 16,5-2-167-16</inkml:trace>
  <inkml:trace contextRef="#ctx0" brushRef="#br0" timeOffset="-10535.58">15719 13658 423 0,'-11'4'86'0,"2"-3"0"16,0 0-82-16,2 3-3 0,1-1 0 15,2 0-1-15,-1-1 1 0,0 1 2 16,1 0 5-16,1 2 6 0,-1 0 2 15,0 4 3-15,1-1 2 0,-1 5 1 16,2-1-2-16,-1 1-3 0,1 0-5 0,-1-1-2 16,2-1-2-16,1-1-1 0,0-1-2 15,2 1 0-15,2-1-2 0,1 2-1 16,2-1-1-16,3-2-10 0,2-2-29 16,2-1-56-16,1-4-20 0,3-4-78 15,3-3-156 1</inkml:trace>
  <inkml:trace contextRef="#ctx0" brushRef="#br0" timeOffset="-10285.08">16076 13598 298 0,'-1'2'63'0,"1"3"10"0,1 1-47 16,3 3 11-16,0 2 10 0,4 1 11 16,0 2 7-16,2-1 0 0,2 4-7 15,1 0-10-15,-1 2-12 0,0-4-10 16,0 0-10-16,-3 0-7 0,-2-1-4 16,-2-3-1-16,-4 0-3 0,-1-2-14 15,-3 4-37-15,-3-3-84 0,-2-6-105 0,-1-1-260 16</inkml:trace>
  <inkml:trace contextRef="#ctx0" brushRef="#br0" timeOffset="-10097.65">16031 13412 527 0,'-2'-11'105'0,"5"1"-1"0,4 5-104 15,3 3-2-15,2 2-2 0,2 2 0 16,-2 2 1-16,-1 4 0 0,-1 2-4 16,-3 2-42-16,-1 3-54 0,-2 1-80 15,-4-1-195-15</inkml:trace>
  <inkml:trace contextRef="#ctx0" brushRef="#br0" timeOffset="-9669.57">16298 13673 476 0,'2'4'106'0,"4"1"5"0,3 2-85 16,2-1 0-16,2 1 2 0,3 2 3 15,0-1-1-15,-1 2-5 0,-1 0-4 16,-1 0-5-16,-2 1-3 0,-3 0-4 15,-3-5-2-15,-1 0-1 0,-2-1-2 16,-4-3 0-16,-2-2 0 0,-1-1-1 16,-2-1 1-16,-2-2-1 0,1-2-1 0,-2-4 1 15,4-1-2-15,1-1 1 0,4-3-1 16,2-2 0-16,4 1 0 0,1 0 1 16,4 1 0-16,1 3 0 0,0 1 1 15,1 0 0-15,3 1 0 0,1 2-1 16,0-1 0-16,1 2-1 0,1-1 0 15,1 2 0-15,0 1-1 0,1 3 0 16,-2 1 1-16,1 2-1 0,-1 1 0 16,-2 4 0-16,0 1 0 0,-3 1 0 0,-2 2 0 15,-2 1 0-15,-1 0 1 0,-1 1-1 16,-4-1 0-16,0 0-2 0,-2 1-8 16,-1 2-29-16,0-1-78 0,0-3-24 15,2 0-98-15,7-1-201 0</inkml:trace>
  <inkml:trace contextRef="#ctx0" brushRef="#br0" timeOffset="-9346.76">17066 13589 247 0,'3'-3'83'0,"-1"-2"9"0,-2 0-22 16,-3 0-2-16,-1 0 0 0,-2-1-5 16,-1 2-11-16,1 1-7 0,-3 0-7 15,3 1-6-15,0 2-8 0,1 1-5 16,-1 3-5-16,1 0-3 0,-2 4 0 16,1 2-2-16,-2 1 0 0,1 2-1 15,0-1 1-15,0 2-2 0,3-1-1 16,1 0-2-16,4-1 0 0,3-1-1 0,3-1-1 15,4-2 1-15,4 0-1 0,7-2 0 16,3-4-3-16,4 1-7 16,0-2-26-16,2-1-60 0,0-4-50 0,-2-1-104 15,-3 0-228-15</inkml:trace>
  <inkml:trace contextRef="#ctx0" brushRef="#br0" timeOffset="-9090.42">17269 13276 419 0,'-5'-9'99'15,"3"2"4"-15,-2 2-71 0,3 2 0 16,-2 5 2-16,1 1 2 0,-1 3 0 0,2 3-1 16,0 2-1-16,2 3-2 15,-1 5-3-15,4 4-8 0,-1 3-5 0,4 2-5 16,1 7-4-16,0 1-1 0,0 0-2 15,1-3-1-15,-2-1 0 0,-1-2 0 16,-2-3-1-16,0-5-4 0,-3-1-8 16,1 0-29-16,1-4-77 0,-1-3-27 15,4-3-99-15,3-3-203 0</inkml:trace>
  <inkml:trace contextRef="#ctx0" brushRef="#br0" timeOffset="-8642.01">17534 13513 440 0,'3'8'116'0,"1"0"8"15,1 3-67-15,1 2-1 0,0 1-5 16,1 0-11-16,1-1-8 0,2-1-7 15,-2 1-8-15,2-1-4 0,1-1-5 16,-2-1-2-16,-1-2-2 0,-1 0-1 16,0-2-1-16,-3-3 0 0,-1 1 1 0,-1-3 0 15,1-1 0-15,-1-2 0 0,2-1-1 16,2-3-1-16,1 0-1 0,2-4-1 16,3-1-1-16,-1-2 0 15,0 1 0-15,0-3 0 0,-2 0 1 0,-1-1 1 16,-1 3 1-16,-4-3-1 0,0 1 1 15,-2 1 0-15,0 0 0 0,-1 3 0 16,0 1 0-16,0 3 0 0,1 2 0 16,-1 1-1-16,3 6 0 0,1 1-1 0,0 2 1 15,4 5-1 1,0 1 0-16,2 4 1 0,1 1 0 0,1 0 0 0,-1-1 1 16,2 3-1-16,-1-5 1 0,-2 1 0 15,1-2 0-15,0-1-4 0,-3-1-18 16,1 1-77-16,-3-4-47 0,0 0-105 15,-1-1-243-15</inkml:trace>
  <inkml:trace contextRef="#ctx0" brushRef="#br0" timeOffset="-8101.52">17981 13478 388 0,'-15'-6'90'16,"1"1"4"-16,2 0-65 0,4 4-5 15,3 2 2-15,1 5 7 0,0 4 2 16,3 1 1-16,0 2 1 0,2 3-1 15,0 0 0-15,2 1-5 0,1-1-9 0,-1 0-6 16,3-4-4-16,-1 2-1 0,3-3-3 16,0-1-2-16,2-2 0 0,0-2-1 15,2-1-1-15,1-1-1 0,3-4 1 16,3-1-1-16,0-3-2 0,3-2-1 16,0-1-2-16,1-2-3 0,-1-4-1 15,-5-5-3-15,-3-4-1 0,-4-3 0 16,-4-4 1-16,-2-2 2 0,-6-6 1 15,-3 1 2-15,-3 1 2 0,-1 2 2 0,-1 0 1 16,-1 3 2-16,1 1 2 0,1 6 0 16,3 2 2-16,3 2 0 0,0 7 1 15,2 2-2-15,2 4-1 0,0 3-2 16,3 3 0-16,2 2-2 0,0 5 1 16,3 2 0-16,1 4 1 0,1 3 2 15,-2 5 1-15,1 1 0 0,-1 5 1 0,-2 4 0 16,-1 2-1-16,-2 0-1 0,1 2-1 15,-1 2-1-15,-1 2-1 0,2-6-4 16,-1-1-6-16,-1-2-14 0,2-5-50 16,-2-5-77-16,0-5-112 0,-1-3-263 15</inkml:trace>
  <inkml:trace contextRef="#ctx0" brushRef="#br0" timeOffset="-7686.51">18262 13530 385 0,'0'-1'103'0,"2"-2"6"0,-2 0-41 0,2-1-14 16,-1 1-1-16,3-1-6 0,1-1-7 15,2-1-5-15,2 0-6 0,1-1-10 16,2-1-6-16,1 1-4 0,0-2-3 15,0 1-1-15,-2-1-2 0,-1-1 0 16,-5 2 0-16,0 0 0 0,-4-1-1 16,-4-1 0-16,0 0-1 0,-5-1 0 15,0 0-1-15,-2 1 1 0,-2 0-2 16,0 3 1-16,0 2 0 0,3 3 0 16,-1 2 0-16,3 5 0 0,0 3 0 0,3 4 2 15,-1 2 0-15,1 3 0 16,0 4 3-16,2 0 1 0,-1 2 1 0,2-1 1 15,1 0-1-15,0-1 0 0,3-3 0 16,0-2-2-16,3-1 0 0,3-5-1 16,1-2 0-16,4-4 0 0,9 0-3 0,6-3-5 15,3-2-8-15,2-3-19 0,0-2-69 16,40-3-54-16,-4-2-110 0,-7-3-240 16</inkml:trace>
  <inkml:trace contextRef="#ctx0" brushRef="#br0" timeOffset="-6817.88">18999 13328 446 0,'0'2'94'0,"3"-1"5"15,2 1-73-15,0 2-8 0,1-2 5 16,2 3 3-16,-1-1 1 0,-1-2-1 15,-1 2-4-15,0-1-5 0,-2-1-5 16,1-2-4-16,-1 0-2 0,-2-1 0 0,0 1 3 16,0-1 1-16,-2-2 1 0,1 2 2 15,0 1-1-15,0-1-1 0,1-2-3 16,-1 1-2-16,1-1-3 0,1 0-1 16,0 0-1-16,-1 0-1 0,1-1 1 15,0 1-1-15,-2 1 1 0,1 1 0 16,0-1 0-16,-1 2 0 0,2-1 1 15,-2 1 0-15,-2 0 0 0,2 0 0 0,-1-1 0 16,1 1 0-16,0-1-1 0,-1 1 0 16,0-1 0-16,1 1 0 0,0 0 0 15,-1 0 0-15,1 0-1 0,0 0 0 16,0 0-1-16,0 1 1 0,1-1 0 16,1 1-1-16,1 1 1 0,0 1 0 15,1 1 0-15,1 1 1 0,0 1 0 16,2 0 0-16,-2 0 0 0,1-1-1 15,2 0 1-15,-4-3 0 0,3-2 0 0,-2-1 0 16,-1-2 0-16,0-3 1 0,-1 0-2 16,-1-1 1-16,-1 0 0 0,0-1-1 15,-1 2 0-15,0 1 0 0,0 1 0 16,-1 1 0-16,0 0-1 0,-1 2 0 16,2-1 1-16,-2 0-1 0,1 0 1 15,1 1 0-15,-1 1 0 0,1-1 1 16,0 1 0-16,-1 0 0 0,-1 0-1 15,2 0 1-15,0-2 0 0,0 2-1 0,0-1 1 16,0 0-1-16,2 1 1 0,-2-1-1 16,0 2 1-16,0-1-1 0,-2-1 0 15,2 2-1-15,0 0 1 0,-1 0-1 16,1 2 1-16,0-1-1 0,0 2 1 16,3 0 1-16,-2 0 0 0,0 3 1 15,2 0 1-15,0 2-1 0,0 0 2 0,-1 2-1 16,-1 0 0-16,1 2-1 15,-1-2 1-15,0 0 0 0,0 1-1 0,0-1 0 16,-1 0-1-16,3 0 1 0,-2 0-1 16,0 0 0-16,1 0 0 0,-2 1-1 15,1-1 1-15,0-1 0 0,0 0 0 16,0-2-1-16,1 1 1 0,-1-2-1 16,0 1 0-16,2-2 1 0,-2 0-1 15,1-1 0-15,1 1 0 0,-2 0 0 0,0-1 0 16,0 0-1-16,-2 0 1 0,0 0 0 15,-3 1 0-15,1-1 0 0,-1 0 0 16,0 2 1-16,-1-1 0 0,3 0-3 16,-2 0-6-16,1 2-27 0,1-2-87 15,0-1-24-15,1 0-102 0,3-2-212 16</inkml:trace>
  <inkml:trace contextRef="#ctx0" brushRef="#br0" timeOffset="-6360.54">18493 13298 408 0,'-2'0'87'0,"1"1"1"0,1 0-59 16,3 3-15-16,0 0 11 0,1 0 11 16,1 4 7-16,3 0 2 0,2 3 3 15,45 3-1-15,3 1-9 0,2-2-12 16,4 2-9-16,3-2-4 0,2-1-5 15,-2 1-1-15,-41-5-1 0,-2 1-2 16,0-1 0-16,-5 0-1 0,-5-2-1 0,-2-1 0 16,-2-1 0-16,-2-1-1 0,-2 1 1 15,-1-2-1-15,-1 2 0 0,-2 0-1 16,0 2 0-16,-4 2 0 0,0 2 0 16,-4 2 0-16,-4 4 0 0,-6 1 0 15,-6 3 1-15,-7 1 1 0,-3-2 1 16,-44 2 0-16,0-1 0 0,1 0 0 15,3-1 0-15,6 1-1 0,8-1-8 0,4 0-68 16,44-3-73-16,12-3-114 0,0-3-278 16</inkml:trace>
  <inkml:trace contextRef="#ctx0" brushRef="#br0" timeOffset="4651.96">7171 12449 320 0,'-46'-4'65'0,"6"2"0"0,7-2-62 15,1 3-3-15,0-2 0 0,0 0-1 16,-1 0 0-16,-2 0-1 0,-4-1 1 15,-2 3 0-15,-1 2 2 0,-2 0 2 16,0 2 2-16,-2 2 2 0,-1 2 1 16,3 1 0-16,-5 3 0 0,-2 0-1 15,-7 4-2-15,-1 0-1 0,0 2-1 16,1-1-1-16,-5 0 2 0,1-1 2 0,0-1 5 16,2 0 5-16,-4 0 4 0,-3 0 5 15,0 1 3-15,2-1 2 0,-1 2-1 16,1 0-3-16,-1 4-4 0,1 1-4 15,-1-1-5-15,0 1-5 0,0 6-2 16,3 1-3-16,-1 4-1 0,2 0 0 16,6 1-1-16,-2 1-1 0,-1 2 1 0,-1-2-1 15,1 1 1-15,3-1-1 0,1-4 1 16,-3 1-1-16,4 0 2 0,3-1 3 16,1 2 2-16,-3 1 1 0,-1 3 2 15,3 2 1-15,1 5-1 0,2 2 0 16,2-1-3-16,1 3-2 0,2-5-2 15,2 4 0-15,-2 2-2 0,0-1 1 16,-2 4-1-16,-3 4-1 0,4 3 1 0,1 6 0 16,0-1-1-16,2 0 0 0,4-1 1 15,1-1-1-15,3-2 1 0,2 1-1 16,2 1 1-16,3-2 0 0,2-2 1 16,2 1 1-16,1-1 0 0,1-1 0 15,2-3-1-15,-1 1 1 0,2 3 0 16,0 0-1-16,1 2-1 0,2-1 0 15,0-1-1-15,-2 2 1 0,0-3-1 0,4 2 1 16,0 1-1-16,1 2 1 0,1 1-1 16,4 0 0-16,1 0 0 0,0 1 0 15,1-3 1-15,1 1-1 0,-1-2 0 16,-1 2 0-16,4 0 0 0,1-1 0 16,2 0 0-16,1-1-1 0,-1-1 1 15,4-3 0-15,4 0-1 0,2-1 1 16,4 1 0-16,4 0 1 0,3 0 0 15,3-2 1-15,2-1 0 0,0 0 2 16,-1-3-1-16,1-1 2 0,1-2-1 0,-1 3 0 16,0 1 0-16,1 1-1 0,2-2 0 15,0 1-1-15,-1-2-1 0,3-2 0 16,1 1-1-16,3-4 0 0,1-1 0 16,1-1-1-16,3 1 0 0,5-1 0 15,-1 1 1-15,3-2 0 0,3-4-1 16,1-1 1-16,5-2 0 0,1-2 0 0,0 0 1 15,6 0-1-15,1-1 1 0,-1-2 1 16,0 4-1-16,4 0 1 0,2 0-1 16,5-2 0-16,2 1 0 0,0 1 0 15,8-1-1-15,4-2 1 0,2-1-1 16,6 1 1-16,1-4-1 0,7-7 1 16,3-3-1-16,3 0 1 0,1-2 0 15,2-3 0-15,-2-7 1 0,6 5-1 0,-3 4 0 16,3-2 0-16,-3-2 0 0,2 3 0 15,1 7 0-15,-7 1 0 0,2-2 0 16,-1 4 0-16,1 1 0 0,-1-1-1 16,-2-4 0-16,1 0 0 0,5 0 0 15,1 1 0-15,-3-7 0 0,4 1-1 16,3 0 1-16,2 0 0 0,1-3 0 16,4 1 0-16,0-4 1 0,5 1 1 15,-3 1 0-15,0 0 0 0,14 3 1 0,-5-2 0 16,-10 4 1-16,0 2-2 0,-2-2 1 15,-6 1-1-15,9 3 0 0,-12 1-1 16,7-2-1-16,3-5 1 0,1 2 0 16,2-1 0-16,9-5 0 0,-11-3 0 15,1-2 0-15,-5 1 1 0,7-3-1 16,1-1 0-16,-2 1 0 0,-5 0 0 0,5 0 0 16,-4 0 0-16,1 3-1 0,-7 3 0 15,3-1 0-15,-6 1 0 0,-5 5 1 16,-4 0-2-16,5-2 1 0,2-3 0 15,-13 3-1-15,-15-1 1 0,-8-2-1 16,13-2 1-16,46-3-1 0,2-1 1 16,-8-2 0-16,-5-8 1 0,6 1 0 15,20-2 0-15,-8-3 1 0,-42-5-1 0,-6 2 1 16,9 6-1-16,14-1 0 0,11-4-1 16,-12-1 0-16,-5 7 0 0,-2 6 0 15,0-3-1-15,-1-5 2 0,-4 2-1 16,-3 5 0-16,5 1 0 0,1-8 0 15,2-2 0-15,0 2 0 0,1 3 0 16,9-7 0-16,0-1-1 0,2-1 0 16,-1 0 1-16,7 2 0 0,0-2-1 15,1 4 1-15,-3 5 0 0,6 0 1 0,-3 3-1 16,-3-4 1-16,-4 1-1 0,11 1 0 16,-11 1 0-16,-15-6 0 0,-22-1 0 15,-1-1-1-15,12 9 1 0,44-4 1 16,-13-5-1-16,-1-2 0 0,-4 5 1 15,6 0 0-15,11-4 0 0,-10-4-1 16,-47 7 0-16,4-2 1 0,10-5-1 16,15-3 1-16,10 1-1 0,-9 1 0 0,-4-1 0 15,-5-1 0-15,-1 0 0 0,-1 5 0 16,-2 5 0-16,-5-4 0 0,-5-2 0 16,3 3 0-16,-2 4-1 0,0-4 1 15,-2-2 0-15,-2-3 0 0,0-2 0 16,3 0 0-16,0 1-1 0,3-4 2 15,-3 5-2-15,0-7 2 0,3-4 0 16,0 4 0-16,1-2 0 0,-3-3 0 16,-3-3 1-16,2-5 0 0,-1 7 0 0,2 4 0 15,2 2 0-15,-5-4 0 0,-1 3 0 16,0 1-1-16,-1 3 0 0,3-2-1 16,-1 0 1-16,-11-1 0 0,-7-2-1 15,-8-1 1-15,-11-4-1 0,-4-3 1 16,5 0-1-16,37-3 1 0,16 1-1 15,9 2 0-15,4 0 1 0,3 3-1 16,-10 5 1-16,-18 0-1 0,-41 1 0 0,-8 0 1 16,1 0-1-16,4 5 1 0,10-3-1 15,9-2 0-15,5-3 1 0,1 0-1 16,-7-5 0-16,-5 2 1 0,0-6-1 16,-5 1 1-16,0 2-1 0,2-1 1 15,0 1-1-15,0 0 0 0,-1-3 1 16,2-2-1-16,-3-3 0 0,-1 1 0 0,2-3 0 15,-2-1 0-15,1 3 1 0,-3 2-1 16,-3 3 0-16,-1 2 0 0,-3-2 1 16,-3-1-1-16,-4-2 0 0,-3-7 1 15,-1-1-1-15,4-3 0 0,-1-1 0 16,-1-3 0-16,2 2 0 0,1-2 0 16,0 0 0-16,-2-5 0 0,-1-1 0 15,0-1 0-15,0-1 0 0,-2-2 0 16,-2 2 0-16,-2 4 0 0,5 1 0 0,-4-2 1 15,-2-2-1-15,-1 4 1 0,-2-3-1 16,-2-1 0-16,0-3 0 0,-6 0 0 16,0 0 0-16,-3-4 0 0,-1-1 0 15,2-1-1-15,0-1 1 0,-3-1-1 16,1-2 1-16,-1 2 1 0,2 5-1 16,-2-2 1-16,-3 6 0 0,-2-1 0 0,-2 7 0 15,-3 5 0-15,-4 1 0 0,-1 1-1 16,-4 2 0-16,-2-1-1 0,-2 2-1 15,-2-3 0-15,-2 1 0 0,0 3 0 16,-2 1-1-16,-3-2 1 0,1-5 0 16,-1-4 1-16,3-3 1 0,1-1 0 15,2-2 0-15,0 0 0 0,4-2 2 16,1 0-1-16,2 0 1 0,0 0 0 16,2 0 1-16,1 1-1 0,2 0 1 15,0 6-1-15,-2 3 0 0,1 2 0 0,-1-1-1 16,-1 0-1-16,-1 3 1 0,0-1 0 15,1 0-1-15,1 1 0 0,-1 4 0 16,-1 0-1-16,-1-1 1 0,1-5 0 16,0-4-1-16,0-2 1 0,1-5 0 15,1-1 0-15,2-3 0 0,2-2 0 16,4-1 1-16,2 0 0 0,3-4 0 16,3 3 1-16,4-1 0 0,7 2 1 0,6-1-1 15,4 4 0-15,3 0-1 0,1 1 0 16,-2 1 0-16,4-1-1 0,-1-1-1 15,-4-2 0-15,-1-2 0 0,2-1-1 16,-1 0 0-16,3 0 0 0,1-3 0 16,1-4 2-16,1 0 0 0,0 5 0 15,0-6 1-15,-1 2 1 0,1-3 2 16,-3-3 0-16,1 2 2 0,3 3-1 0,3 2 1 16,3 6-1-16,1 4-2 0,0 2 1 15,0 5-3-15,-4 4 0 0,1 0 0 16,-4 1-1-16,-1-1-1 0,-2-2 0 15,0 3-1-15,2 1 0 0,2 1 0 16,-3-3-1-16,-2-3 1 0,-3 0 0 16,-2-5 0-16,-1-1 1 0,-5-4 1 0,-5-1 0 15,-3-2 0-15,-1-2 1 0,0 0 0 16,-3 2 0-16,1-1 0 0,1 3 0 16,1-1 0-16,2 3 0 0,2 4-1 15,0-1 0-15,-1 0 0 0,-3 1-1 16,-2 2 0-16,1 2-1 0,-6-4 0 15,-4 1-1-15,-3-2 1 0,-3-1-1 16,-3-3 1-16,2 1 1 0,0-5 0 16,-1-3 1-16,1 0 0 0,0 0 0 0,1 3 1 15,2 0-1-15,2-1 0 0,0 0 1 16,1 6-1-16,-1-1 0 0,0 2-1 16,-2 1 0-16,-3 0-1 0,-4 2 1 15,-2 0 0-15,-5 1 0 0,-6-2 0 16,-8-2 0-16,-2 0 1 0,-7-3 0 15,-6-2 0-15,-3-1 0 0,-3-2-1 16,3-1 1-16,3 3 0 0,5 1 1 16,3-3-1-16,4 3 0 0,2 2 0 0,4 3 1 15,-2 2 0-15,-4 1 1 0,-3 2-1 16,-3 5 0-16,-7 3 1 0,-7 1-2 16,-9-1 1-16,-7 3-1 0,-2 2 0 15,-5 1 1-15,-7-3-1 0,-5 1 0 16,-7 5 0-16,3 3 0 0,-1 4 0 15,0 2 0-15,-2-2 0 0,2 4 0 16,3-1-1-16,4 1 0 0,8 1 0 0,0 0-1 16,6 3 0-16,4-1-1 0,7 2 1 15,6 0-1-15,0 3 2 0,0 0-1 16,-1 1 1-16,-7-2 1 0,-1 0-1 16,-4 3 1-16,-3-1 0 0,-5 3-1 15,-7 0 1-15,-6-1-1 0,1 4 1 16,-4 3-1-16,0 5 1 0,0 3 0 15,-1 3-1-15,6 2 1 0,6 6 0 0,4 2 0 16,6 5-1-16,4 1 1 0,7 1 0 16,8 2-1-16,9 1 1 0,6 2-1 15,8 1 0-15,2 2 1 0,3 1-1 16,1 2 0-16,-1 1 1 0,0 3-1 16,-5-1 1-16,-2 2 0 0,-3 0 0 15,-6 0 0-15,-4 4 1 0,-5 3-1 16,-3 3 0-16,2 2 0 0,-3 3 0 0,0 3 0 15,5 2 0-15,0 0 0 0,6-3 0 16,3-1 0-16,2-1-1 0,2-5 1 16,5-2-1-16,1-2 0 0,2-1 0 15,4 2 1-15,0-1-1 0,2 2 0 16,2 2 1-16,-2 5 0 0,-2 2 0 16,0 6 0-16,-2-1 0 0,-3 1 0 0,-3 2 1 15,-1 1-1-15,-3 0 0 0,0-1 0 16,-1-1 0-16,5 2 0 0,2 2 0 15,4 2-1-15,4-1 1 0,6-3-1 16,2-2 0-16,5-1 1 0,0-3-1 16,2 0 0-16,-1-1 1 0,1-1 0 15,0 6 0-15,-3 2 0 0,0 2 1 16,-2 5-1-16,-4-2 0 0,-1 1 1 16,-3 6-1-16,-2-1 0 0,-4 4 1 0,-3 1 0 15,-1 2 0-15,-1 1 0 0,2-4-1 16,-1-6 1-16,2 2 0 0,5-4-1 15,2-3-1-15,4-1 1 0,2 0 0 16,3 2-1-16,1 1 1 0,3-4-1 16,2-4 1-16,-1 1 0 0,1-3 0 15,0-1 0-15,-1 0 1 0,0 3-1 16,-4 3 0-16,0 4 0 0,-2 2 0 16,0-1 1-16,-2 2-1 0,1 0 0 0,0 1 0 15,-1-7 0-15,2 2 1 0,0 0-1 16,0 1 0-16,2 2 0 0,2-1 0 15,0-5 0-15,3 4 0 0,1-2 0 16,0-2-1-16,1-2 1 0,1-2 0 16,-2 4 0-16,0 3 0 0,-1 1 1 15,0 0-1-15,-3 1 0 0,-2 0 0 0,0 4 0 16,-3-5 1-16,0 2-1 0,-3 2 0 16,1 0 0-16,2 0 0 0,0 0 0 15,2-2 0-15,3 1-1 0,1 0 1 16,3-4-1-16,4 2 1 0,1 1-1 15,2 3 1-15,2 0 0 0,-2-2 0 16,2-1 0-16,-1 4 0 0,-3 1 1 16,-2-3-1-16,-3 4 1 0,-2 2-1 15,-1 4 0-15,-5 0 1 0,0 0-1 0,-3-1 1 16,-1 1 0-16,0-1-1 0,-3 0 0 16,3-2 1-16,1 0-1 0,1-2 0 15,2-5 0-15,2 4 0 0,0-7 0 16,1-5 0-16,2-1 0 0,-1 1 0 15,3 3 0-15,0 1 0 0,-1-3 0 16,-2 1 1-16,-1 3-1 0,-2 0 0 0,-3-4 0 16,-2 4 0-16,-2 2 0 15,-3 3 1-15,0 1-1 0,0-1 0 0,-2-2 0 16,2 2 0-16,0-6 1 0,3-5-1 16,0-3 0-16,2-2 0 0,4 0 0 15,-1 0 0-15,5 1-1 0,1-3 1 16,2 4-1-16,1-5 1 0,2 0 0 15,-2-1-1-15,0 1 1 0,-2-3 0 0,-2 3 1 16,-3 6-1-16,-4 4 0 0,-1 4 1 16,-3 1-1-16,-2-1 0 0,-2 3 0 15,-2 1 1-15,-2-5-1 0,-2-5 0 16,0 0 1-16,-2 3-1 0,-2-2 0 16,2 0 0-16,1-3 0 0,4-2 0 15,4-1 0-15,0-4 0 0,3-2 0 16,3-1 0-16,1 0 0 0,-1 0 0 0,-1 2 0 15,1 2 1-15,-2 4-1 0,1 1 0 16,-3 1 0-16,-1-1 1 0,-2 1-1 16,-2-2 0-16,-3-3 0 0,-2-2-1 15,-2-4 0-15,-1-4 0 0,-2 1-1 16,2-2 1-16,1 0-1 0,4-3 0 16,0-1 2-16,6-1-1 0,2 1 0 15,3-4 1-15,1 0 0 0,2 1 0 16,-1-2 0-16,-2 1 0 0,-9 1 1 0,-8 2-1 15,-17 0 0-15,-51-3 0 0,-13-1 0 16,-13-1 0-16,-4-3 1 0,7-2-1 16,8-2 0-16,16-4 0 0,52 1 1 15,9-5-1-15,4-1 1 0,-6-3 0 16,-8-3-1-16,-9-3 1 0,-11 2 0 16,-8-2-1-16,-4 2 0 0,-8-2 0 15,0 4 0-15,-9 0 0 0,-4 6 0 0,-4 0 0 16,-9 2 0-16,-10-1 0 0,-3 3 0 15,1 2 0-15,1 1 0 0,-4-4 0 16,0-3 0-16,7-3 1 0,3-2-1 16,6-2 1-16,-1-6 0 0,4-5-1 15,6 0 1-15,5 1 0 0,0-1 0 16,1-2 0-16,-2 0 0 0,-4 3 0 16,2 3-1-16,-8-2 1 0,-8 4-1 15,-11 5 0-15,-5 6 0 0,-7 1-1 16,-9 3-3-16,-6 0 0 0,11 5-1 0,8-1-1 15,-5 2 0-15,-53-5 0 0,5-3 0 16,24-4 3-16,15-2 0 0,-24-6 1 16,-8-4 1-16,14-3 2 0,51-3 0 15,-3 1 1-15,-20 0 2 0,-8-2 0 16,5 3 1-16,3-1 1 0,-7 3 0 0,4 5-1 16,-3 0-1-16,2 5-1 15,-5 2-1-15,3 4-2 0,-6 4 1 0,-1 0-2 16,-2 4 0-16,-1-1-2 0,-1 1 1 15,1-3-1-15,1 2 0 0,-1-2 0 16,4-2 1-16,2-3 0 0,9-2 2 16,1-5 0-16,2 3 0 0,9-2 1 15,13-4 1-15,18-5-1 0,8 3 1 0,-5 2 0 16,-45 1 0-16,-6-2 0 16,2 4-1-16,3 4-1 0,-3 8 1 0,-19 1-1 15,-2-1 0-15,52 7-1 0,2 6 1 16,-9-1-1-16,-22-1 0 0,-6-3 0 15,5 2-1-15,8-2 1 0,-7-6 0 16,10-5 0-16,5-5 1 0,6 1-1 16,4-6 1-16,3-7 1 0,7-2-1 0,5 2 0 15,2-2 0-15,-2-3 0 0,2 2 0 16,-2-1 0-16,7 5 0 0,-6 2 0 16,-9 5 0-16,-4 2 0 0,3 1 0 15,3 5 0-15,-8 4 0 0,-4 0 0 16,0-3-1-16,7-4 1 0,5-2-1 15,1-2 1-15,-3-5-1 0,5-5 1 16,2-4 0-16,9 3 0 0,2-3 0 16,-1-3 1-16,4 0 0 0,1 4 0 0,1 0 0 15,1 4 0-15,-5-2 1 0,2 5-1 16,-2 3 0-16,-10 3-1 0,-1 3 1 16,6 2-1-16,-5-3 0 0,-1 4 0 15,-3 0 0-15,1 1 0 0,12-1-1 16,1-2 1-16,1-6-1 0,7 1 1 15,1-3-1-15,4-1 1 0,3-4-1 16,0-1 1-16,5 1 0 0,3 1 0 0,1 0 1 16,0 0-1-16,4 2 0 0,1 3 1 15,-6 0-1-15,-2 6 0 0,-3 2 0 16,1 5 0-16,-2 1-1 0,-3 1 1 16,-1 2 0-16,1 3 0 0,-1-1 0 15,0 0 0-15,1 2 0 0,2 1 0 16,0 2 0-16,2-2 0 0,5 1 0 15,0-4 0-15,-3 1 0 0,1 2 0 0,4-4 1 16,4 1 0-16,2 1 1 16,-2 0 0-16,6 2 0 0,1 3 1 0,1 1-1 15,-6 1 0-15,-2 2-1 0,-1 3 0 16,3 0 0-16,-3 3 0 0,2 1-1 16,1 1 0-16,2 1 1 0,7 3-1 15,3-3 0-15,2 2-1 0,2-2 0 0,5 1-2 16,1 2-1-16,6-3-1 15,-2-1-2-15,1 2-1 0,2 2-2 0,1 0-3 16,0 4-15-16,0 3-19 0,2 7-39 16,1 6-61-16,-1 3-100 0,-1 2-219 15</inkml:trace>
  <inkml:trace contextRef="#ctx0" brushRef="#br0" timeOffset="44320">15163 14779 313 0,'-1'-2'44'15,"4"1"-2"-15,-2 0-63 0,1 1 7 16,1 0 16-16,-1-1 26 0,2 0 22 0,-1-3 11 16,4-1 8-16,0 1 2 0,4-2-9 15,2 0-15-15,7-1-11 0,6-1-8 16,6 0-8-16,8 2-5 0,7-2-2 15,8 3-3-15,6-1 0 0,6-1-2 16,9-2-1-16,9 3-1 0,4-1 0 16,8 0-2-16,6-4 0 0,7 3-1 0,9 2-1 15,-1 4 0-15,3-5 0 0,3 4 0 16,2-1 0-16,-1 4-1 0,0-2 0 16,-4-1-1-16,4 1 0 0,-2 3 0 15,-2-3-1-15,-5-2 0 0,6 0 0 16,2 2 0-16,-11-1 1 0,-18-3 1 15,-13-1 0-15,0 2 1 0,8 0 1 16,32-1-1-16,1 0 1 0,2 0-1 0,1 2 0 16,-2 0-1-16,-14 1 0 0,-23 0 0 15,-54 0 0-15,-18 1 0 16,-9 2-4-16,-4-1-15 0,-2 1-28 0,1-1-77 16,-1-3-13-16,0-2-90 0,0-1-175 15</inkml:trace>
  <inkml:trace contextRef="#ctx0" brushRef="#br0" timeOffset="44932.01">15117 14670 572 0,'-24'-4'118'0,"9"3"-1"16,5 0-104-16,6 2-9 0,8 1-3 15,6 1-1-15,4 0 1 0,5-1 1 16,4-2 4-16,6-3 4 0,7-2 2 15,4 0 0-15,6 2 2 0,6-2 1 0,8 1-2 16,6 2-2-16,4-2-4 0,6 0-2 16,4 2-1-16,9-3-1 0,4 1-1 15,4-2 0-15,8-2 0 0,11 3-1 16,4 0 1-16,6-4 0 0,7 1 0 16,8-3 0-16,1 1-1 0,6 0 0 15,1 0-1-15,0 2-1 0,-6 0 0 0,-5 0 1 16,3 2-1-16,-6-1 1 0,-18 6-1 15,-22-4 2-15,-13 0 0 0,-2 1 1 16,1 1-1-16,28-1 0 0,5-1 1 16,6 1-1-16,4-1 0 0,-3 0-1 15,-12 1 0-15,-20 0 1 16,-52 0-1-16,-19 0 1 0,-9 0 1 0,-7 1 2 16,-2 0 0-16,2 1 4 0,-2 0 3 0,0 0 2 15,0 1 0-15,0-1-1 0,-2 0-1 16,2 1-2-16,-1 0-2 0,0-2-5 15,0 1-1-15,-2-1 0 0,2 2-1 16,0 0 1-16,0-2 0 0,-1 1 0 16,1-1 0-16,1 2 0 0,-1 0-1 15,1 0 0-15,0 1-5 0,0 2-8 16,0 3-32-16,0 0-108 0,-1-1-121 0,1-2-304 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1T09:07:13.855"/>
    </inkml:context>
    <inkml:brush xml:id="br0">
      <inkml:brushProperty name="width" value="0.05" units="cm"/>
      <inkml:brushProperty name="height" value="0.05" units="cm"/>
    </inkml:brush>
  </inkml:definitions>
  <inkml:trace contextRef="#ctx0" brushRef="#br0">43 1 4834,'-16'12'1105,"7"-8"-1,-2 1-752,6-3-256,3-2-64,2 2-64,0-2-16,0 0-32,2 2-32,0-2-80,1 0-224,1 2-464,0-1-145,-1 3-672,-3 0-1344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1T09:07:14.721"/>
    </inkml:context>
    <inkml:brush xml:id="br0">
      <inkml:brushProperty name="width" value="0.05" units="cm"/>
      <inkml:brushProperty name="height" value="0.05" units="cm"/>
    </inkml:brush>
  </inkml:definitions>
  <inkml:trace contextRef="#ctx0" brushRef="#br0">76 0 4770,'-6'2'23,"0"0"0,0 0 0,1 0 0,-1 1 0,1 0 0,0 0 0,0 0 0,0 1 0,0 0 0,0 0 0,1 0 0,-7 8 0,11-11-27,0-1-1,0 0 1,-1 0 0,1 0-1,0 0 1,0 1 0,0-1-1,0 0 1,0 0 0,0 0-1,0 1 1,0-1 0,0 0-1,0 0 1,0 0 0,0 1-1,0-1 1,0 0 0,0 0-1,0 0 1,0 0 0,0 1-1,0-1 1,0 0 0,0 0-1,0 0 1,0 1 0,1-1-1,-1 0 1,0 0 0,0 0 0,0 0-1,0 1 1,0-1 0,0 0-1,1 0 1,-1 0 0,0 0-1,0 0 1,0 0 0,1 1-1,11 2 304,14-3 163,11-10-3565,-35 8 558</inkml:trace>
</inkml:ink>
</file>

<file path=ppt/ink/ink18.xml><?xml version="1.0" encoding="utf-8"?>
<inkml:ink xmlns:inkml="http://www.w3.org/2003/InkML">
  <inkml:definitions>
    <inkml:context xml:id="ctx0">
      <inkml:inkSource xml:id="inkSrc0">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8-21T10:31:33.66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1" timeString="2020-08-21T10:31:36.425"/>
    </inkml:context>
  </inkml:definitions>
  <inkml:trace contextRef="#ctx0" brushRef="#br0">10968 15813 0</inkml:trace>
  <inkml:trace contextRef="#ctx1" brushRef="#br0">8767 15434 0,'-18'18'109</inkml:trace>
  <inkml:trace contextRef="#ctx1" brushRef="#br0" timeOffset="2413.25">9913 15487 0</inkml:trace>
  <inkml:trace contextRef="#ctx1" brushRef="#br0" timeOffset="23468.86">29651 1482 0</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1:39.413"/>
    </inkml:context>
    <inkml:brush xml:id="br0">
      <inkml:brushProperty name="width" value="0.05292" units="cm"/>
      <inkml:brushProperty name="height" value="0.05292" units="cm"/>
      <inkml:brushProperty name="color" value="#FF0000"/>
    </inkml:brush>
  </inkml:definitions>
  <inkml:trace contextRef="#ctx0" brushRef="#br0">14929 6409 208 0,'-14'-9'56'0,"0"-1"4"0,4 1-22 15,2 0-15-15,2 3-2 0,6 2-3 16,-4 1-5-16,4 0-4 0,0 2-4 16,1 2-2-16,5 2-1 0,2 0-1 15,-1 1 1-15,3 1 1 0,1 1 1 0,5-1 0 16,3 0 1-16,0-4-1 0,0 0 1 16,5-3 0-16,3-1 0 0,1-2 1 15,1-2 0-15,2-3 1 0,2-2-1 16,5-1 1-16,3-1 4 0,6 1 1 15,3-1 4-15,2 2 3 0,-1 1 1 16,-1 5 0-16,-2 1 0 0,-5 1-4 16,-7 3-2-16,-6 2-5 0,-2 2-3 15,-3-1-2-15,-2-1 0 0,-1 2-1 16,3-1 0-16,0-1-1 0,4 1 0 0,4-1 1 16,6-1-1-16,0 1 1 0,4-2-1 15,1 1 0-15,1-3 1 0,-1 1 2 16,1-2 2-16,-4 1 1 0,2-1 1 15,1-1 0-15,3 1-1 0,0 4 0 16,1-1-3-16,-1 1-1 0,-1 1-1 0,-3 4-1 16,-1-2-1-16,-5-1 1 0,-2 1-1 15,1-2 1-15,4-2 0 0,0-1 0 16,9-1 0-16,3 0 2 0,4 1 0 16,2-1 0-16,1 1 1 0,-4-2 1 15,2-2 0-15,0-2 0 0,1 0-1 16,4 1 0-16,-1-1-1 0,0 5-1 15,-1 2-1-15,-2 3-1 0,-9 5 0 16,-8-2 0-16,-6 0 0 0,-8-1 0 16,-3-2-1-16,-2-2 1 0,2 0-1 0,-1-3 1 15,0-1 0-15,6 1 0 16,2 1 0-16,5-2 0 0,-1 1 1 0,-1-1 1 16,3 3 1-16,0 0 1 0,-6-3 1 15,-3 1 0-15,-6 2 0 0,-5-1 0 16,-5 1-2-16,-4-2-1 0,-4 1 0 15,1 0-2-15,-2 1 0 0,-1 0 0 16,-1 1 0-16,-1 0 0 0,2 0 1 0,-2 0 0 16,0-1 1-16,0 1 2 15,-2 0 0-15,4 0 0 0,-2 0 1 0,0 0 0 16,0 0 0-16,0-1-2 0,0 1 0 16,0 1-1-16,0-1-1 0,0 0-1 15,0 0-1-15,0 0-3 0,0 0-6 16,0 0-22-16,0-1-62 0,0-3-46 15,0-1-100-15,0 1-221 0</inkml:trace>
  <inkml:trace contextRef="#ctx0" brushRef="#br0" timeOffset="1589.78">19262 6191 201 0,'-14'7'44'0,"3"0"0"0,3-3-31 16,2 1-6-16,1-4 1 0,1 3 2 15,2-3 0-15,0 0 2 0,1 1 3 0,0-1 2 16,0-2 3-16,0 1 1 0,-1 0 3 16,2 0-1-16,0 0 0 0,-2 0-5 15,2 1-4-15,0 0-5 0,0-1-4 16,0 1-3-16,0 2-3 0,0-1-2 16,1 2 1-16,-1 0-1 0,0-1 0 15,1 3 2-15,1-1-1 0,0-2 3 16,2 0 1-16,2 0 2 0,2-1 2 0,3-1 1 15,5-2 0-15,6 0-1 0,4 1 0 16,6-2-2-16,3 2 0 0,2-2 0 16,4 1 0-16,-1 1 1 0,-2 1 0 15,-2-1 0-15,-5 4 1 0,-1-3-1 16,-1 0 1-16,-2-1-1 0,-1 2-1 16,1-1 1-16,1 0 1 0,5-2 0 15,0 1 0-15,3 1 1 0,0-1 0 0,4 0 1 16,-2-1 0-16,1 0 0 0,-2 1 1 15,-3-3-1-15,-2 3-1 0,-3 0 0 16,-2 1-1-16,-2-1-2 0,-2 0 0 16,-1-2-1-16,1 4-1 0,2-3-1 15,-3-1 1-15,2 1-1 0,2-1 0 16,-2 1 0-16,5 4 0 0,-4-2 0 16,3 0 0-16,3 1 0 0,-2 0-1 0,-2 0 1 15,2-1 0-15,-4 1-1 16,0-1 1-16,-4-1 0 0,-2 0 0 0,1 0 0 15,-4 1 2-15,0 0 0 0,-3 1 1 16,1-2 1-16,-3 1 0 0,-2 1 0 16,0-2-1-16,0 1 0 0,-1 1-1 15,-2-1 0-15,2 0-1 0,-2 0 1 16,1-1 1-16,0 0 1 0,1 0 2 16,-2-1 2-16,0 1 0 0,0-1 2 0,2-2-1 15,-2 2-1-15,1 0 0 0,0-1-1 16,2 0-2-16,-2 1-1 0,-1 0-1 15,1 1-1-15,-3-1 0 0,1-1 0 16,0 2-1-16,-2-1 0 0,0 0 0 16,2 1-1-16,-1-1 0 0,1 1 0 15,1 0-1-15,3 0-2 0,2 0-6 16,5 0-12-16,1 1-19 0,3-1-32 16,5 1-55-16,-1-3-3 0,1 0-72 0,1 2-109 15</inkml:trace>
  <inkml:trace contextRef="#ctx0" brushRef="#br0" timeOffset="2898.43">21918 6177 271 0,'-10'2'68'0,"4"-2"-1"16,2 0-46-16,3 0-7 0,1 0-3 16,3 1-6-16,2 0-5 0,4 0-3 15,2-1 4-15,1 1 3 0,5 2 1 16,3-1 1-16,3 1 1 0,2 0-1 16,-1 0 0-16,3 3 0 0,1 0-1 15,0-2-2-15,1 2 1 0,-4 0-1 16,0-1 2-16,1-1 1 0,-2-3 4 0,1 0 1 15,2-1 3-15,-2-1 1 0,5-3 0 16,3 2 1-16,2 1-1 0,6-1-1 16,2 2-2-16,2 0-1 0,4 0 0 15,-1 3-2-15,-2-1-1 0,-3-2-1 16,-4-1 0-16,-2-1-2 0,0-2 0 16,-3 3-1-16,0-1 0 0,3 2-1 0,1 0 1 15,2 3-1-15,2 1 0 0,-4 0 0 16,1 1 0-16,-4-3 1 0,-5-1-1 15,-3 0 1-15,-6-1-1 0,-5-2 0 16,-4-1 1-16,0 1-1 0,3-1 0 16,3 2-1-16,8 1 0 0,7 0 0 15,6 1 0-15,48 3 0 0,2-2-1 16,0 2 0-16,4-3 0 0,-2 0 0 16,-5 1 0-16,-1-2-1 0,-44-2 1 0,-3 2 1 15,-5-1 0-15,-8 0 0 0,-5 0 1 16,-5 0 1-16,-3-2 2 0,-1 1 0 15,1-2 2-15,4-3-1 0,4 0 1 16,6 1-2-16,0-1 0 0,6 0-2 16,1 1-2-16,0 3 0 0,-2 2-1 15,-1 1 0-15,-4 0 0 0,3 0-1 0,-2 2 1 16,-2 1 0-16,-1-1-1 0,-2 1 0 16,0-1 1-16,0 1-1 0,-3-2 1 15,1-1-1-15,2-1 2 0,0-3 0 16,0 0 1-16,0 1 0 0,-2-2 2 15,-1 0 0-15,-2 1 1 0,-1 0 0 16,-2 3 1-16,-3 0 0 0,-3 0 0 16,0-1 3-16,-3 2 1 0,-2 2 2 15,-1-4-2-15,-1 0 0 0,0 1-2 0,0 0-1 16,1 1-3-16,-1-2-4 16,0 1-2-16,0 0-1 0,2 1-2 0,-1 0 0 15,2 0-1-15,1 0-1 0,2 2-1 16,2 2-1-16,2 0-8 0,3 1-21 15,5 2-65-15,0-1-34 0,3 3-92 16,-2-4-199-16</inkml:trace>
  <inkml:trace contextRef="#ctx0" brushRef="#br0" timeOffset="6516.36">27050 6275 155 0,'-9'-6'35'15,"3"0"0"-15,3 2-25 0,1 2-5 0,2-1 0 16,2 1 1-16,0 2-2 0,-1-1 0 15,0 1 2-15,1 0 1 0,-1 0 1 16,0 0 3-16,-1 0 4 0,1 1 5 16,1-1 3-16,-1 2 2 0,3 1 1 15,0-2 0-15,3 3 0 0,2-3-3 16,5 1-2-16,3 0-2 0,3-1-2 16,0 0-1-16,4-1 0 0,1 0-2 15,1 1 1-15,0 1-1 0,-2 1-1 0,2 0-2 16,0-1-1-16,0 4-3 0,0-1-1 15,3 3-2-15,-1-2-1 0,2 0-1 16,3 2 0-16,7 0 0 0,0-1 0 16,3 0 0-16,4-2 0 0,2-1 0 15,-2 0 0-15,4-2 0 0,-5-1-1 16,2 1 0-16,0-2 0 0,4 0 0 0,1 1 1 16,1 1 0-16,0 1 2 0,-2 2-1 15,-3-1 2-15,0 4-1 0,-3-1 1 16,-5 1-2-16,3 0 0 0,1 3-1 15,6-2 0-15,3-1 0 0,2 0-1 16,-1-1 1-16,3 0-1 0,-5-1 1 16,-4-1-1-16,0-1 0 0,-4-2 0 15,4 2-1-15,1-1 1 0,3 0-1 0,2 0 1 16,-2 2 0-16,-7 0 0 0,-3-2-1 16,-11 2 4-16,-9-1 0 0,-7-1-1 15,-6 1 1-15,-2-1-1 0,2-1 1 16,1 3 0-16,4-3-3 0,5 3 0 15,8-1 0-15,7 0 1 0,3-1-1 16,49 0 0-16,3-2 1 0,6-1-1 0,1-1 0 16,0-2 1-16,-5 1 0 15,0-2 1-15,-51 2-1 0,-4-1 2 0,-12 1-1 16,-6 1 0-16,-7 1 0 0,-4 1-1 16,-2 1 0-16,-1 0-1 0,0 0 0 15,3 0 0-15,5 1 0 0,2-1 0 16,8 1 0-16,2-3 0 0,7 2 0 15,4-2 0-15,2 1 0 0,1-1 0 16,2 0 0-16,-1 2 2 0,-1-1 0 16,-5 0 1-16,-2 2 1 0,-3-2 1 0,-4 0 0 15,-4 3-1-15,-5-3 0 0,-2 0-2 16,-3 0 0-16,0 1-1 0,-1 0 0 16,0-1 0-16,1-2 0 0,5 1-1 15,2-1 1-15,7 0 0 0,7-2-1 16,8 2 0-16,7-2 0 0,5 2 1 15,0 1 0-15,-2 0 0 0,-5 1 1 16,-8-1-1-16,-9 0 0 0,-8-1 1 0,-8 1-2 16,-5 0 1-16,-1-1-1 0,-1 0 2 15,-1 0 0-15,-3-1 1 0,3 1 2 16,-2-1 0-16,0-1 1 0,-1 0-2 16,0-1 0-16,2 0-1 0,0 1-2 15,2-1-2-15,2 0 0 0,3-1 0 16,3 3-1-16,4 2-1 0,6 1-5 15,6 3-12-15,4 3-23 0,29 3-91 16,5 3-104-16,5 3-254 0</inkml:trace>
  <inkml:trace contextRef="#ctx0" brushRef="#br0" timeOffset="15006.04">17790 7380 331 0,'3'-2'68'0,"1"0"0"0,0 1-37 0,0 1-49 16,6 0-6-16,6-1 3 0,6-1 5 16,9-2 1-16,6-1-1 0,7-2 7 15,7-2 8-15,-1-1 9 0,-4 2 3 16,-5 0 6-16,-4-1 0 0,-7-1 3 16,-6 4-2-16,2 0-2 0,9-2-4 15,8 4-4-15,49 2-1 0,6 0-2 0,12 3-1 16,4-4 0-16,-1 2 0 0,-10 0 2 15,-7 2 2-15,-49-1 4 0,-8 1 1 16,-3 1 1-16,3 1 2 0,8 0 0 16,8 0-1-16,7-1-2 0,9-2-3 15,11-2-2-15,10-1-2 0,2-1-1 16,4 0-2-16,-2 1 0 0,6-5-1 16,4 0-1-16,8 0 1 0,-2 4-1 0,-3-4 0 15,-3-3 0-15,7 1 0 0,2 3 0 16,-1 3 0-16,-8-2 2 0,2-2 0 15,5 3 2-15,-2 7 0 0,-3 2 0 16,-5-5 0-16,2 1 0 0,4 2-1 16,2 7 0-16,-6-3-2 0,-1-6 0 15,6-3 0-15,7 5 0 0,-1 2-1 16,-7-5 1-16,-1-7-1 0,5 3 0 0,1 4 2 16,-9 1 1-16,-17-4 2 15,-11-4 2-15,-1 6 2 0,5 4 0 0,38 0 0 16,3-5 0-16,7 1-1 15,3 3-3-15,-1 4-1 0,-7 0-2 0,-10-3 0 16,-42-3-1-16,-4 4-1 0,-2 1 0 16,2 4 0-16,10-3 0 0,9-3 0 15,6 1 0-15,-3 3-1 0,1-1 1 0,-4 2 0 16,1-6 0-16,1-1 0 0,-2 0 0 16,-1 1-1-16,1 1 0 0,-2-2 1 15,-4-3 0-15,-1-1-1 0,1 0 1 16,-1 2-1-16,2 0 1 0,-2 3 0 15,-3-1-1-15,-1 1 0 0,0 1 0 16,-4 1 0-16,-1 0 1 0,-1-1-1 16,-2-1 0-16,0 2 1 0,-1-2-1 15,-2 0 1-15,2 1-1 0,-2-4 0 16,-3 0 0-16,2-2 0 0,1-1 1 0,2 3-1 16,-3-3 0-16,1 0 1 0,0 0 1 15,0 0 0-15,-2 0 2 0,2 0-1 16,1 2 0-16,0 0 1 0,-1 5-2 15,-3-2 0-15,-2 0-1 0,-2 0 0 16,-4-3 1-16,-2 2 0 0,4-3-1 16,0 2 0-16,0 2 1 0,1 0 0 0,-1 0-1 15,0-2-1-15,-2 0 1 0,-1 0-1 16,0-1 0-16,2-2 1 0,2 3-1 16,1-1 1-16,-3 3 0 0,-2 0 1 15,-4 0-1-15,-3 0 1 0,-7 0-1 16,-4-1 0-16,0 0 0 0,-2 0 0 15,8-1-1-15,2 2 1 0,4 0-1 16,5 3 0-16,0-1 0 0,-5 0 1 16,-2-1-1-16,-10-2 0 0,-7 1 1 0,-10-3 0 15,-4-1 1-15,-1 2 0 16,1-2 1-16,1 3 1 0,1 1-1 0,0 0 1 16,1 1-1-16,2 2-1 0,-1-1 0 15,2 1 0-15,-3 0-1 0,3 2 0 16,2 0-3-16,47 4-14 0,0 1-33 15,1 2-84-15,7 0-105 0,3 1-255 16</inkml:trace>
  <inkml:trace contextRef="#ctx0" brushRef="#br0" timeOffset="20659.96">9454 8795 271 0,'9'-7'51'0,"-3"0"-1"16,5 1-56-16,2 0-5 0,4 0-1 15,3-4 3-15,3-2 2 0,7-4 2 16,1-1 1-16,2 0 3 0,8-2 4 16,10 2 4-16,2 1 3 0,-3 2 2 15,-2 3 3-15,2 2 1 0,2 1 3 0,-6 3 0 16,-8-2-1-16,-2 4-2 0,7 0 0 16,1 0 0-16,-4 0-1 0,9 3 0 15,1-2 0-15,5 2 1 0,3 0-1 16,-2 0 0-16,3 0-2 0,4-1 0 15,-2-1-2-15,9 4-2 0,1-2-1 16,1 0-1-16,0 0-1 0,5 0-2 16,7 0 0-16,2-2-1 0,-4 1-1 15,0 0 0-15,2-4 0 0,7 1 0 0,-1 2 1 16,0-3-2-16,-4 0 1 0,-2-1-1 16,1-1 1-16,5-1-1 0,1 3 1 15,0 0-1-15,-2 2 1 0,-3-2 1 16,-2 2 1-16,2 1 0 0,-3 2 0 15,-1 1 0-15,-6 0 0 0,-5 2 0 16,-4 1-2-16,-9-2 0 0,-4 0 0 16,1 0-1-16,3-1-1 0,50 0 1 0,7-1-1 15,10 0 1-15,8 0 0 0,-2 1 0 16,-9 1-1-16,-15-2 2 0,-54 1-2 16,-4-1 0-16,-1-1 0 0,1 3 0 15,7-2 1-15,4 2 1 0,4-2 1 16,2 0 2-16,-1-1 2 0,-1 1 1 15,-3-3 0-15,-2 1 1 0,4 0-1 0,2-1-1 16,-1 1-1-16,-3 0-2 16,-6 0 1-16,-2 1-1 0,-8-3-1 0,-4 0 1 15,-3-3-1-15,-1 2-1 0,-3-2 1 16,0 2-1-16,-1 0 1 0,2 0-1 16,-5 1-1-16,-2-1 1 0,-2 1-1 15,-1 0 0-15,-5-1 0 0,1 2-1 16,-2 0 1-16,-2 1-2 0,0 2 0 15,-1 0-3-15,0 2-10 0,-3 2-17 0,1 1-32 16,-1 0-55-16,-2-2-83 0,0 4-188 16</inkml:trace>
  <inkml:trace contextRef="#ctx0" brushRef="#br0" timeOffset="21542.71">16726 8532 235 0,'-8'-2'60'0,"2"1"-3"15,3-1-36-15,2-1-8 0,3 3-2 16,3 0-2-16,3 0-7 0,3 1-2 16,5 1 6-16,3-1 2 0,7 1 1 15,5 1 0-15,7 2 0 0,4 0 1 0,9 2-1 16,3-1 0-16,2 0-2 0,4 0-1 16,10-2-1-16,3-2-2 0,12 1 0 15,3-3 0-15,0-1-1 0,8-3 0 16,5 4 0-16,2-1-1 0,-6 0-1 15,-14-2 1-15,-8-2-1 0,3 0 0 16,7 4 1-16,40-3-1 0,2 1 1 0,4-2 1 16,4 2 2-16,1 1 1 0,-15 1 2 15,-18-1 1-15,-54 2 1 0,-13 0 0 16,-6 2 1-16,1-2-2 0,3 0-2 16,4 2 1-16,5-2-2 0,1 0 0 15,0-1 1-15,-5 1 1 0,-4 0 3 16,-7 0 2-16,-4-3 1 0,-3 1 2 15,-5 0 1-15,-4-2-2 0,-2 3-2 0,-2-1-3 16,-1 2-3-16,-1-2-10 16,1 2-23-16,1-1-76 0,0-3-84 0,5-3-211 15</inkml:trace>
  <inkml:trace contextRef="#ctx0" brushRef="#br0" timeOffset="23456.15">20663 8685 245 0,'17'-9'57'0,"1"2"0"16,-1 2-29-16,5-1-23 0,2 0-1 15,7-2 1-15,7 2-2 0,5 0 1 16,7 1 1-16,6 1 5 0,3 3 3 16,2 0 2-16,3 1 3 0,0 1 1 15,-1-1 2-15,2 3-2 0,1 0-2 16,3 1-3-16,1 1-2 0,2-3-2 15,7 1-2-15,4 1-1 0,4-3-2 0,2 0 0 16,4-2-1-16,8-4-1 0,8 2 0 16,5 3-2-16,-3-2 1 0,-1-2 0 15,6-1-1-15,1 3 0 0,-3 3-1 16,-16-3 1-16,-16-2 0 0,1 2 0 16,8 4 0-16,39-1-1 0,5 0 1 0,1-3-1 15,1 2 0-15,-1 5 1 0,-1-4-1 16,-2-2 1-16,-37 1-1 0,-9 2 1 15,3 1-1-15,13-4 1 0,18-1-1 16,7 4 0-16,-7 0 0 0,-1-3 0 16,0-2 0-16,1 5 0 0,-2 0 0 15,-9-2 1-15,-4-2-1 0,-2 0 1 16,-2 4-1-16,-3-1 1 0,-9-1 0 16,1-1-1-16,-2-1 1 0,-3 4 0 0,4-4 0 15,-2 2 0-15,-1-2 0 0,1-3-1 16,3 3 1-16,5 0-1 0,1 1 1 15,-1-1 0-15,-3-3-1 0,2 1 1 16,3 3 2-16,-1-3 2 0,-6 3 3 16,-5-3 1-16,-2 2 1 0,-6-1 2 15,-2 2 0-15,-6-1-2 0,-2 0-1 16,-6-1-2-16,-1 2-2 0,-4-2 0 16,-1 1-2-16,2-3 0 0,-6-3-1 0,2 0 0 15,4-2 0-15,4 0-1 0,6-1 1 16,-1 3 1-16,-3-2 0 0,-2 3 1 15,-4 0 0-15,-4 1 2 0,-5 1-1 16,1 2 0-16,-1-1-1 0,1 2 0 16,0 2-2-16,-1 2 0 0,-6 0-1 15,-4 1-1-15,-11-1-11 0,-4 1-28 16,-8-1-76-16,-4-3-89 0,-5-4-225 0</inkml:trace>
  <inkml:trace contextRef="#ctx0" brushRef="#br0" timeOffset="27056.36">11769 9987 315 0,'14'-9'68'0,"1"-2"1"16,8 1-52-16,3 1-12 0,5-2-1 0,2-2 0 15,3 1-2-15,2 1 0 0,1-2 0 16,-1-5-1-16,-3 1-1 0,2 1 1 16,2-2 0-16,0 0 0 0,2-3 0 15,3 0 0-15,4 1 1 0,1 1 0 16,-1 0 0-16,1 0 0 0,-2 2 0 15,-4 2 0-15,-4-1 0 0,-4 1 0 16,-5 1 0-16,0-1 0 0,-3 1 0 0,-4 1-1 16,-2 2-2-16,-3 1-14 0,-3 0-19 15,-3 4-40-15,-5-1-57 0,-7 1-131 16</inkml:trace>
  <inkml:trace contextRef="#ctx0" brushRef="#br0" timeOffset="27652.44">11917 9782 288 0,'-29'8'67'0,"1"0"3"0,2-2-42 15,4 2-13-15,2-3-7 0,8-1-1 16,2 3 1-16,4-4 5 0,2-2 2 16,3 1 3-16,1-4 0 0,0 1 2 15,3-1 1-15,0-2 0 0,4-1-4 16,2 0-1-16,4-2-2 0,6 0 2 16,6-2 0-16,5-2-2 0,3-1-1 15,5-4-2-15,3 0-1 0,4-1-1 0,-2-3-1 16,3 1-1-16,5-3 0 0,3 1 0 15,2 2-2-15,2 0 1 0,-2 2-1 16,-2-1 0-16,-4 5 0 0,-8-1-1 16,-7 5 2-16,-9-2 0 0,-9 5 2 15,-5-1 2-15,-3 4 3 0,-5 2 2 16,-2 1 2-16,-2-2 0 0,0 2 0 16,0-1-1-16,-1 1-3 0,1-1-2 15,-1-2-3-15,-1 1-3 0,1-1-1 0,-1 1-2 16,0 1 0-16,-1-3 0 0,0 3-1 15,0-3 1-15,-2 2 0 0,1-2 0 16,0 3-1-16,1-2 1 0,-1 3 0 16,2-1 1-16,0 0-1 0,0 1-1 15,2 0-1-15,-1-1 0 0,1 1-1 16,0-1-1-16,0 2-3 0,0-1-2 0,0 0-1 16,1 0-1-16,-1 0 0 0,1 0 0 15,0 0-1-15,2-1-1 0,-2-1-2 16,1 2-3-16,1-1-6 0,-1 2-6 15,1-1-7-15,-2 2-10 0,0 0-16 16,2 2-21-16,-1-2-37 0,-1 2-65 16,2-4-142-16</inkml:trace>
  <inkml:trace contextRef="#ctx0" brushRef="#br0" timeOffset="36378.46">10370 11615 395 0,'-7'-6'63'15,"3"1"0"-15,2-1-62 0,-1-1-30 16,3 3 2-16,1-1 11 0,-1 0 17 15,2 1 13-15,-2 0 10 0,1 2 4 0,-1 1 3 16,0-2 3-16,0 3-1 16,0 0-2-16,0 1-8 0,0-1-6 0,0 3 0 15,0-3 0-15,1 4 0 0,-1-2 1 16,0 1 1-16,0-1 1 0,0 0 1 16,0 2-2-16,1 2-2 0,1 0-1 15,0 0-1-15,1 1-1 0,-1 0-1 16,4 2-1-16,3 0-1 0,-2 0-1 15,0 1-2-15,2-1-2 0,0 4 0 0,2 0-2 16,-5 2 0-16,-3 1-1 0,3 1-1 16,-1-1 0-16,-1 1-1 0,-2 3 1 15,2-1-1-15,-1 2 1 0,0 2 0 16,1 1 1-16,0 3 1 0,-1 0 1 16,2-1 2-16,0 0 0 0,0 1 1 15,0-1 0-15,0 0-2 0,0-2 0 0,1 3-2 16,-1-4 0-16,1 1-2 0,-2 0 0 15,0 1 0-15,-1-2-1 0,1 1 1 16,-2 5 0-16,-1 0 0 0,0 3 0 16,1 0 1-16,-1 2 0 0,0 1 1 15,0-1 0-15,2-4 0 0,-1 1 1 16,1-2-1-16,0 1 1 0,0-1-2 16,1 3 1-16,-1 0-1 0,1-2 0 15,0 1-1-15,-1 2 0 0,0 0-1 16,0 0 1-16,1 0-1 0,-2 0 1 0,1 3-1 15,-2 1 0-15,0-4 0 0,-1 0 0 16,0 0 1-16,-1-1-1 16,0-2 0-16,-3 2 0 0,2-1 1 0,-2-1-1 15,-1 3 0-15,0 2 1 0,2 1 0 16,-2 0-1-16,0 2 2 0,0 1-2 16,0 0 2-16,-1-2-2 0,1-1 1 0,-1-2 0 15,0 0-1-15,0 0 0 0,1 0 1 16,-1 1-2-16,2 3 1 0,3-2-1 15,1 0 0-15,2-3 0 0,4-1 0 16,0 0 0-16,4-4-1 0,0-3 1 16,1-3 0-16,-1-1 0 0,1-2 1 15,-1 0 0-15,-2 0 1 0,0 0 0 16,-1 0 0-16,-2 1 0 0,0 3 1 16,-3 0-1-16,1-2 1 0,-2 0-1 15,-1 0 0-15,0 2 0 0,-1 0 0 0,-1-3-1 16,1-3 1-16,-1 3-1 0,1-4 1 15,-1-3-1-15,0-3 0 0,1-3 1 16,-1-2-1-16,2-1 2 0,-1-2 0 16,1-1 0-16,0 1 0 0,0-2 1 15,0 0-1-15,0 0-1 0,0 0 0 0,0 0-1 16,1-2-1-16,-1 2-1 16,0 0-1-16,0 0-3 0,0-1-3 15,0 1-5-15,0-1-5 0,-1 0-9 0,0-2-10 16,-3-3-34-16,-1-1-89 0,-3-7-5 15,-7-2-96-15,-5-3-183 0</inkml:trace>
  <inkml:trace contextRef="#ctx0" brushRef="#br0" timeOffset="37488.25">10750 11533 450 0,'-1'-6'82'0,"-1"-1"-1"0,2-1-81 16,2 0-13-16,0 0-2 0,2-1 5 16,-1 2 9-16,1 1 5 0,-1 2 2 15,-2 1 2-15,1 1 5 0,0 2 7 16,-1 2 4-16,0 1 6 0,0 0 2 15,2 3 2-15,-1 1-1 0,1 0-3 16,0 1-4-16,1 0-4 0,0 1-4 0,-1 0-3 16,2-1-2-16,0 1 0 0,0-1 0 15,0 3 0-15,0 0 0 0,0 2-1 16,-2 0-1-16,1 3-1 0,-2 0-1 16,1 3-1-16,-2 4-1 0,0 1-1 15,1 2-1-15,-2 2 0 0,0 3-1 0,0 2 0 16,0 2-1-16,-2-1-1 15,2 1 0-15,0 0 0 0,-1-2 0 0,1 0 0 16,1-1 1-16,-1-1 0 0,0-1 2 16,2-1 0-16,0 0 2 0,0 2 0 15,2 2 1-15,0 2-1 0,-2 3 1 16,1 1-1-16,-1 6-1 0,1-3-1 16,-3 1-1-16,0-1-1 0,0-3 0 15,-3-2-1-15,1 0-1 0,-2-1 1 0,2-1-1 16,-2 0 1-16,0 3 0 0,-1 0 1 15,4 4 0-15,0-1 2 0,1 0 1 16,-3 3 2-16,2 0 0 0,-2-1 1 16,-1 2-1-16,-1 1 0 0,0-2-1 15,-1 2-1-15,1 1-2 0,0-2-1 16,4-1-1-16,1-1 0 0,-1-4-1 16,1 0-1-16,0-4 1 0,0-2 0 0,0-4-1 15,-2-1 0-15,0 1 1 0,1-1 0 16,0-1-1-16,1 0 1 0,-2 3 0 15,4 2 0-15,-1 4 1 16,0-2 1-16,1 1 1 0,1 1-1 0,-2 1 2 16,2-5-2-16,-3-2 1 0,1-2-2 15,-2-2 0-15,-1-1 0 0,0-5-1 16,1 0-1-16,-1-4 1 0,1-3-1 16,0-3 0-16,0-1 0 0,1-2 0 0,0 0 0 15,0 0 1-15,0-1-1 0,0 2 1 16,0 1 0-16,1-2 1 0,-1 2 1 15,1-2 1-15,-1 2 1 0,1-2-1 16,-1 0 1-16,0 1-1 0,0-1 0 16,0 0-1-16,0 0-1 0,-1-1 0 15,1-1 0-15,0-3-1 0,-1 1 0 16,1-3 0-16,0 0-2 0,0-2-3 0,0 2-2 16,0-1-6-16,0 1-6 0,1 0-9 15,-1 0-12-15,3 0-23 0,0 1-121 16,2-1-133-16,-2 0-323 0</inkml:trace>
  <inkml:trace contextRef="#ctx0" brushRef="#br0" timeOffset="40959.37">6704 12042 463 0,'-9'-1'93'15,"2"-5"1"-15,5 0-86 0,0 0-7 16,4-1-1-16,1-1 0 0,1 2 2 16,2-3-1-16,1 3 0 0,3 0 0 15,3 0 0-15,0 0 2 0,2 1 2 16,3-1 2-16,2 1 1 0,2 1 2 16,1-1 0-16,0 0 0 0,2 0-1 0,4 1-2 15,1-3-2-15,0 1-1 0,2-2-1 16,0-2 0-16,6-1 0 0,3-4 0 15,4-1-1-15,4-1-1 0,2-1 0 16,5 1 1-16,4-2-1 0,-1 1 0 16,2-2 1-16,-1 1 1 0,0-2 1 15,5 2 0-15,2-1 0 0,-3 0 1 16,3 2 0-16,-4 0-1 0,0 1 2 0,-3 0 0 16,-1-4 2-16,-1 4 0 15,1-1 0-15,-2-2 1 0,-5 2-1 0,-3 2-1 16,-3 1-2-16,-7 3-1 0,-7 0 0 15,-8 2 0-15,-2 1 0 0,0 1 0 16,-2 2 2-16,-4-2 0 0,0 2 2 16,-3 1 0-16,-1 0 0 0,-1 1 1 15,-2 1 0-15,-3 1 1 0,-1 0-1 0,-3 1 1 16,1 1-1-16,-3 0 1 0,0-1 0 16,0 2 1-16,0-1 0 0,0 0 2 15,-1 0-1-15,1-1 0 0,-2-2-2 16,2 1-1-16,0-2-2 0,-1-1-2 15,1 2-2-15,0-2-2 0,0 2-1 16,0 1 0-16,0 1 0 0,0 0-1 16,0 2-2-16,1 0-3 0,2 3-4 15,-2-1-7-15,0 3-10 0,1 3-29 0,-2 1-98 16,-5 0-114-16,-1-1-275 0</inkml:trace>
  <inkml:trace contextRef="#ctx0" brushRef="#br0" timeOffset="41702.57">6730 11862 422 0,'-9'0'92'0,"1"-1"0"0,3 0-74 16,2 2-12-16,2 0-2 0,2 2-1 15,0-1-2-15,1 1-3 0,1 0-1 0,1 1 1 16,2-2 0-16,2 0 2 0,3-4 4 16,1 1 3-16,5-4 4 0,5-2 4 15,2-4 4-15,5-1 3 0,4-2 3 16,2-1-1-16,6 1 0 0,0-3-2 16,5-2-1-16,4 1-2 0,4-1-4 15,6 1-4-15,0 0-2 0,2 1-3 16,2 2-3-16,0 4 0 0,-4-1-1 0,1-1-1 15,-4 0 0-15,5-1 0 0,0 1 0 16,1-3 0-16,-1-1 0 0,-2-2-1 16,-1 1 1-16,1-3 0 0,0-1 0 15,1 0 1-15,4-1 2 0,-4 0 0 16,2-1 2-16,-3 5 0 0,0 0 1 16,-10 2 1-16,-6 0-1 0,-3 1-1 0,2 3 0 15,-4 0 0-15,-4-1 0 0,-2 3 0 16,-3 1 2-16,-5 1 1 15,-5 2 1-15,-8 2 3 0,-2 1 1 0,-3 2 1 16,-2-2 0-16,-2 2-1 0,-1-1-1 16,-1 1-2-16,-1 1-2 0,2-2-1 15,-1 3-3-15,-1-1-2 0,0 1 0 16,0 0-2-16,0 1-1 0,0 0-1 16,0-1 0-16,0 0 0 0,0 0 0 15,0 2 0-15,0-2 0 0,0 0 1 0,0 0 1 16,0 0 0-16,0 0 0 0,1-3 2 15,-1 3-1-15,-1 0 2 0,2 0-1 16,-1 0-1-16,0-1-1 0,0 0-2 16,0 2-3-16,3-2-3 0,-1 0-3 15,3-1-5-15,2 2-5 0,2 2-6 0,1-1-20 16,-1 1-69-16,3 1-41 0,-1 0-102 16,-3 3-221-16</inkml:trace>
  <inkml:trace contextRef="#ctx0" brushRef="#br0" timeOffset="44371.4">8104 12932 295 0,'-6'2'66'0,"-1"-2"-2"0,3 1-45 16,0-1-33-16,3 0-7 0,1 1-5 16,0-1-2-16,0 0 0 0,-1 0-1 15,1 0 7-15,0 2 8 0,0-2 10 16,-1 1 8-16,-1 0 6 0,1 2 5 0,-1-1 5 16,-2 3 4-16,0 0 3 0,1 1 0 15,-2-1-2-15,0 0 0 0,0 1-1 16,0-2 0-16,1-1 0 0,1-2 0 15,0 1 0-15,1-1 0 0,-1 0-2 16,2-1-1-16,0 0-2 0,0 0-4 16,-1 0-4-16,1 1-3 0,0 2-2 15,-1-1-3-15,-2 2-1 0,0 1-1 16,-2 1 1-16,-1 1 1 0,-1 1-1 0,1-1 1 16,0-1 0-16,1 0 1 0,-1-1 2 15,3-1 4-15,1-1 6 0,1-1 2 16,0-2 2-16,1 0 2 0,2 0-1 15,-1-2-1-15,2 1-5 0,0-2-4 16,1 0-4-16,3-1-1 0,1 0-1 16,4-1-1-16,3-1-1 0,0-3 0 0,3 0-1 15,1 1 0-15,1-1-1 0,-1-1 0 16,2-2 0-16,2 1 0 0,4-1 0 16,4-3 0-16,5 0-1 0,5 1 1 15,3-3 0-15,1-2-1 0,0 3 0 16,2 2 0-16,-4-4 0 0,-1 5 0 15,-3-2 0-15,0-1 0 0,5 2 1 16,2 0-1-16,0-3 0 0,4 4 0 16,-1-2 1-16,0 0-1 0,0 2 0 15,-2 0 0-15,0-1 0 0,-1-2-1 0,-2-3 1 16,0 0-1-16,3-3 0 0,-2 1 1 16,-2-2-1-16,3-1 1 0,-2 2-1 15,-2 2 1-15,-4 1 0 0,-5 3 2 16,-3 0-1-16,-5 3 0 0,-9 3 0 15,-6 3 1-15,-1 1 1 0,-4 2 0 0,-2-1 0 16,-2 1 1-16,0 2 0 0,-1-2-1 16,0 1 0-16,-1-1 0 0,2-2-2 15,-1 2 0-15,0-1-1 0,0-1 1 16,1 2-1-16,-2 1 0 0,2-1 0 16,-1 2-1-16,1 0-2 0,0 2-7 15,-1 2-10-15,1 0-7 0,0 3-15 16,-3 2-40-16,2 2-51 0,-4-1-86 15,-4 3-180-15</inkml:trace>
  <inkml:trace contextRef="#ctx0" brushRef="#br0" timeOffset="45405.1">7957 13114 214 0,'6'-6'79'0,"-1"2"8"16,-1 2 2-16,-3-1-33 0,0 2-11 16,-1 1-13-16,0 0-10 0,0 0-9 15,0 3-8-15,0-2-3 0,0 0-1 16,0 1-1-16,1 1 2 0,1-2 3 16,0 2 3-16,1-2 3 0,0 0 2 15,1 0 4-15,1-1 4 0,1 1 1 0,0 1 0 16,3-2-1-16,-2-2-3 0,3 4-3 15,0-2-3-15,-1 0-3 0,2 1-2 16,0-1-2-16,2 0-2 0,-1 0 0 16,3-3 0-16,1 1 0 0,3 0-1 15,3-5 1-15,5 1-1 0,1-2 0 16,5 0 0-16,3 0-1 0,2-2 1 16,-3-1-2-16,0 0 1 0,-3 2 0 0,2-3 0 15,-5-1-1-15,1-2 1 0,-2 0-1 16,2-1 1-16,5 2-1 0,4-3 1 15,3 1-1-15,0 1 1 0,5-1-1 16,-3 0 1-16,3 0-1 0,-2 1 1 16,-2 1-1-16,-4-1 1 0,-1-2-1 15,-4 0 0-15,2 1 1 0,-6 0 1 0,-1-1 1 16,-5 0 1-16,-1 1 2 0,2 3 1 16,-4 5 0-16,-4 0 0 0,-2 2 0 15,-2 1-1-15,-1 4-1 0,-1 0-2 16,-6 1 0-16,1 0-1 0,1-1 1 15,-1 1-1-15,2-1 1 0,2-2 0 16,2-1 1-16,2 1 1 0,-2 0 1 16,1 0 1-16,1-2 2 0,-3 1 1 15,-1 0 1-15,-4 1 0 0,-1 0 1 16,-2 1 0-16,0-2-1 0,-2 3-1 16,0 1-2-16,-1-1-2 0,0 1-2 0,0-2-2 15,0 4-1-15,2-1-2 0,-2-1 1 16,1 1-1-16,1-1 0 0,1 1 1 15,-1 2-1-15,2-2 2 0,0 1-1 16,-1 0 1-16,1 0-1 0,0 1 0 16,-2-2 0-16,2 1 1 0,-2 0-1 0,1-1 0 15,-1 0-1-15,-1 0 1 16,0-1 0-16,2 1-1 0,-3-1 1 0,1 2-1 16,-2-2 1-16,1 0 1 0,0 1 0 15,0-1 1-15,0 0 0 0,-1 0 0 16,1 1-1-16,1-1-1 0,-1-1-3 15,0 1-4-15,1 1-4 0,2-1-7 16,-1 0-10-16,3 1-39 0,0 1-89 0,-2 0-112 16,-1 4-271-16</inkml:trace>
  <inkml:trace contextRef="#ctx0" brushRef="#br0" timeOffset="54209.82">8178 14739 362 0,'-7'2'67'16,"5"0"-7"-16,0-2-71 0,3 0-3 16,0 0-1-16,1 1 1 0,1-1 0 15,1 0 6-15,0 0 9 0,3-1 6 16,1 0 4-16,4-3 2 0,4 1 0 15,5-1 0-15,5-2 1 0,7 0 0 0,0-3-4 16,6-1-3-16,4-1-2 0,4-1 0 16,4-4 2-16,4-3-1 0,5-4 2 15,8-1 2-15,1-3 1 0,2-1-1 16,2-5-1-16,-2 1 0 0,-1 0-2 16,1-1-2-16,-4 4-3 0,7 2 1 15,-3 1-1-15,-3 3 1 0,-3-2-1 16,-6 4 0-16,-6 3 0 0,-6 1 0 15,-9 0 0-15,-8 2-1 0,-6 1 0 0,-3 5 0 16,-4 0 0-16,-6 3-1 0,-3 1 0 16,-4 1 0-16,-1 3 1 0,-1 0-3 15,-2 0-1-15,-2 2-3 0,-1 0-11 16,0 2-21-16,-2 2-33 0,-4-1-20 16,-2 3-56-16,-5 0-111 0</inkml:trace>
  <inkml:trace contextRef="#ctx0" brushRef="#br0" timeOffset="54800.23">8044 14961 218 0,'-24'14'52'0,"2"-2"1"0,3-3-18 15,6-3-35-15,4-1-8 0,5-2 2 16,3-2 2-16,2 1 3 0,3-1 5 0,1-1 6 16,2 1 12-16,2-1 10 0,1 0 3 15,3-2 2-15,2-1-2 0,2-3-2 16,1 0-6-16,6-4-5 0,3-1-6 15,7-5-3-15,8-2-4 0,8-3-2 16,1-2-1-16,8-2-1 0,2 2 0 16,4-2-2-16,1 0 2 0,4-2 0 15,-5 2 3-15,6 1 0 0,-3 1 0 16,0-2 1-16,1 3-1 0,-6 4-1 16,-3-2-1-16,-2 0-1 0,-2 1 1 15,-2 2 0-15,3-4 1 0,-2 0 1 0,-1-1 1 16,-4 2 1-16,-2 2 0 0,-8 1 0 15,-3-2 0-15,-12 4 1 0,-4 1 2 16,-6 2 1-16,-5 1 1 0,-4 1 1 16,-2 3 0-16,-2-1 1 0,1 3-2 15,-5 0-2-15,2 3-2 0,0-2-2 16,-1 3-3-16,0 0-1 0,0-2-1 0,-1 2-1 16,1 0-1-16,-1-1 1 0,0 0 0 15,0-1 0-15,0 0 2 0,-1 0 0 16,1 0 1-16,0-1 1 0,0 2 0 15,2 0 0-15,-1-1-2 0,1 2-1 16,0 1-3-16,0 1-1 0,2 2-5 16,1 0-7-16,2 2-39 0,-1 0-97 15,6-1-115-15,1-2-289 0</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2:56.625"/>
    </inkml:context>
    <inkml:brush xml:id="br0">
      <inkml:brushProperty name="width" value="0.05292" units="cm"/>
      <inkml:brushProperty name="height" value="0.05292" units="cm"/>
      <inkml:brushProperty name="color" value="#FF0000"/>
    </inkml:brush>
    <inkml:context xml:id="ctx1">
      <inkml:inkSource xml:id="inkSrc25">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09:43:46.542"/>
    </inkml:context>
  </inkml:definitions>
  <inkml:trace contextRef="#ctx0" brushRef="#br0">7264 3397 511 0,'8'3'103'0,"-2"-1"1"0,-2-2-93 0,6 1-12 16,3 0-3-16,3-2 2 0,8-2 0 0,1-2 1 15,5-4-1-15,3-6 1 0,-1-3 0 16,4-7 2-16,2-2 0 0,5-8 2 16,6-2 0-16,14 0 0 0,7 2-1 15,2 0 0-15,3 1 1 0,4 1-1 16,6 4 0-16,9-1-1 0,-7-2 1 16,-5-3-1-16,-2-1 0 0,4-3 0 15,3-4 0-15,1 3-1 0,-9-2 1 16,-2 3 0-16,-1 2 1 0,0 2 1 0,-1 3 1 15,-7 5 1-15,-7 2 1 0,3 3 1 16,0 1-1-16,-3 3 0 0,-1 0-1 16,-2 1-1-16,-3 1-2 0,-6-1-4 15,-8-2-5-15,2 0-11 0,3-1-16 16,-2 2-25-16,-1-3-29 0,-7 4-26 16,-1-2-65-16,-10 2-116 0</inkml:trace>
  <inkml:trace contextRef="#ctx0" brushRef="#br0" timeOffset="594.59">7211 3556 575 0,'5'0'107'15,"4"-1"1"-15,2-2-112 0,9 3-11 16,4-2-1-16,8-2 13 0,2 0 3 16,1-2-1-16,3-2 1 0,3-2-1 15,-3-3 0-15,2-3 0 0,3-3 1 0,4-3 1 16,13-2 2-16,7-5 2 16,4-2 3-16,3-4 2 0,8-4 2 0,14 0-1 15,7 0 1-15,-10 1-2 0,-1 2-1 16,6 1-3-16,8 3 1 0,4 5-2 15,-13-1 2-15,-10-2 0 0,0 2 2 16,1-4 1-16,-3 3 1 0,2-3 0 16,-13 0-1-16,-2 0 0 0,2-3-1 15,3-2 0-15,5 2-3 0,10 2-1 0,-13 2-1 16,5-1 0-16,0 1-1 0,-5 7-1 16,-7 1 0-16,-11 1 0 0,-13 0 0 15,-3 1 0-15,-8 1 0 0,-9 4 1 16,-3 3 0-16,-6 3 1 0,-7 3 0 15,-8 2 0-15,-1 2 1 0,-3 2-1 16,0 1 0-16,0 0-1 0,0-1-3 0,-2 2-6 16,4-1-15-16,-2 0-41 15,0 1-59-15,0-1-23 0,-2-1-95 0,1-3-176 16</inkml:trace>
  <inkml:trace contextRef="#ctx0" brushRef="#br0" timeOffset="9084.33">10940 5107 205 0,'3'-2'44'16,"5"1"1"-16,0 0-37 0,5 0-5 15,0 1 1-15,2 0-2 0,-2 1-1 16,1-1 1-16,-2 0 1 0,1 0 5 15,-1 0 5-15,0-1 6 0,0-2 7 0,1 1 6 16,2-1 5-16,0 1 3 0,4 0-1 16,6-1-3-16,4 1-4 0,12 0-6 15,8 1-4-15,2 1-6 16,6 1-3-16,-1 1-2 0,-1 0-3 0,-1 1-1 16,-6-2-1-16,1-2 0 0,7 1-2 15,4-3-1-15,1 2 0 0,3-2 0 16,0 0-1-16,-2 2 0 0,-2-3 1 15,-2 0 2-15,-3-2 1 0,7 1 2 16,6 0 1-16,-1 0 2 0,0 2 1 0,-2 0 0 16,-7 1-1-16,1 2-3 0,-8 0-1 15,-4 1-2-15,2 0 0 0,2 2-3 16,3-1 0-16,0 1-1 0,-4 0 1 16,-7 0-1-16,-4-5 0 0,-3 1 0 15,-3 0 0-15,4-1 1 0,8-2-2 0,2 0 1 16,58 3 0-16,11-1 0 0,4-1 0 15,2 2 1-15,-6-2-1 16,-11 2 1-16,-2 0 0 0,-60-1 1 0,-9 2-1 16,-1 0 0-16,0 0-1 0,7-2 1 15,4 4-1-15,10-1 0 0,2-1 0 16,2 1 1-16,-1-1-1 0,-1 0 0 16,2 0-1-16,5-2 0 0,1-2 1 15,6 0-1-15,3 1 0 0,1-4 0 16,0 2 1-16,-4 1-1 0,-2-3 1 0,0 4 0 15,-1-1 0-15,-2 0 0 0,1 4 0 16,-2 0 0-16,-4 0-1 0,-5 3 1 16,-4-3 0-16,-1 0 0 0,2 2 0 15,4-2-1-15,1 0 1 0,0-2 0 16,1 1 0-16,-3-1-1 0,-1-1 1 16,-3-2 0-16,-2 0-1 0,4 1 1 15,3 2-1-15,1-1 1 0,-1 1-1 16,-1 1 1-16,-2-1 0 0,-3 2-1 0,-5-1 1 15,-4 0 0-15,2 1 0 0,-1 0 0 16,5 1 0-16,4-1 0 0,3 1 0 16,-1-3 0-16,1 1 0 0,-4-3 0 15,0 0-1-15,-4-2 1 0,-2-2 0 16,2-1-1-16,6 3 0 0,-1 0 1 0,4 0-1 16,-1 2 0-16,-1 2 0 0,-4 2 0 15,-7 0-1-15,-9 0 1 0,-6 1 0 16,-8 0 0-16,-3 0 0 0,-4 1 0 15,-3-2 0-15,-2 1 0 0,-2 0 0 16,1 0 1-16,-2-1-1 0,1 0 0 16,0 0 0-16,0-1 0 0,0 1 0 15,1-1 0-15,0 1 0 0,-1 0 0 16,0-1 0-16,0 2 0 0,-2-1-2 16,1 1 0-16,-3-1 0 0,0 0 1 0,1 0 2 15,-2 0 0-15,0 1 1 0,-2-2 4 16,2 1 1-16,0-1 0 0,0 1 0 15,0 0-1-15,-1 0-1 0,1 0 0 16,0 1-3-16,1-1-7 0,-1 0-22 16,0 0-39-16,3 1-70 0,0 0-102 15,4-3-240-15</inkml:trace>
  <inkml:trace contextRef="#ctx0" brushRef="#br0" timeOffset="14341.65">9483 6224 392 0,'-24'-14'81'0,"1"5"0"16,4 0-74-16,5 2-3 0,1 3-1 16,2 0 0-16,5 3-1 0,4 1-4 15,0-1-4-15,1 1-3 0,1 1-2 0,0-2 1 16,0 2 0-16,1-1 3 0,2 0 4 16,2 3 9-16,3-1 5 0,5 2 5 15,3 1 2-15,2 2 0 0,4 1-1 16,1 2-2-16,1 0-1 0,0-1-2 15,4-1-3-15,8-2-1 0,3-2-2 16,14-3 0-16,8 2-1 0,9-3-2 16,7-2-2-16,-1 1-1 0,-4 0-1 0,6-1 1 15,-8-1-1-15,4-1 1 0,-2 2 1 16,-5 1 0-16,3 0 1 0,0-2 0 16,-1 1 2-16,3 0 2 0,-1 1 1 15,1 0 2-15,-2-1 1 0,0 2 1 16,-3 0 0-16,4 0 0 0,4 1-1 15,-2 0 0-15,1 0 0 0,1 3 0 0,1 0 0 16,2 0 0-16,0 4 0 0,0-1-1 16,-1 2-1-16,-1-1-2 0,1 1 0 15,-1 2-1-15,5 4-1 0,3-2-2 16,1-1 0-16,-2 1 0 0,0-5-1 16,-2 1 0-16,5-4-1 0,0-2 1 15,-1-4 0-15,-5-1 0 0,-4-1 0 16,-5-1 0-16,-4-3 0 0,-1-3 1 15,4-1 0-15,47 3-1 0,-2-1 0 16,7 2 0-16,6-1 1 0,2 4 0 16,-7 1-1-16,-16 3 0 0,-58-1 0 0,-1 1 1 15,-6 1-2-15,6 0 1 0,5 3 0 16,6-3-1-16,4-1 0 0,5-1-1 16,3 0 1-16,2-3-1 0,2 2 0 15,2-6 1-15,0 3-1 0,3-1 1 0,0 1 0 16,-2-2 1-16,-1 0 0 15,-2-1-1-15,-5 3 1 0,-3 1 0 0,-2 2-1 16,-1-1 1-16,-3 3-1 0,-6 0 0 16,-5 1 1-16,-4 0-1 0,0-1 1 15,3 0-1-15,3 0 0 0,0 0-1 16,2 0 0-16,-1 3 0 0,2-3 0 16,-1 0 0-16,-3-4 0 0,-2-3 0 15,2-1 1-15,1 1 0 0,1-1 1 16,-2 1-1-16,-3 2 1 0,-3 5-1 15,-4 3 1-15,-6-1 0 0,-5 1 0 0,-6 0-1 16,-2 0 1-16,-2-1-1 0,-3-3 1 16,0-2-1-16,0 0 0 0,1-2 0 15,0 0-1-15,1 0 1 0,5-2 0 16,-1 1-1-16,4 1 1 0,-1 1 0 16,2 0 1-16,1 2 0 0,-5-1-1 0,-4 3 1 15,0 0-1-15,-7-1 0 0,-2 2-1 16,-3 1 1-16,-3-1-1 15,-2 0 1-15,0-1 0 0,-2 1 0 0,0 1 0 16,1-1 1-16,-2-1-1 0,1 1 1 16,-1-1 0-16,0 0 0 0,1 0 1 15,-1 1-1-15,0-1 1 0,1 0 1 16,0 0 0-16,1 0 0 0,-2 1 1 16,2-1-1-16,-1 2 0 0,1-1 0 15,-1 0-1-15,0 0 0 0,0 1-1 0,0-1 1 16,-1 0-1-16,2-1 0 0,-2 0 0 15,1 0 0-15,0 1-1 0,0-1 1 16,3 2 1-16,3 0-1 0,2 2 0 16,6 1-4-16,4-2-18 0,8 2-78 15,9-5-36-15,10 3-97 0,9-3-220 16</inkml:trace>
  <inkml:trace contextRef="#ctx0" brushRef="#br0" timeOffset="26831.46">7575 7495 469 0,'-10'-8'100'0,"3"2"0"16,-1-1-81-16,4 6-10 0,1 0-5 15,2 0-2-15,0 0 0 0,1 1 0 0,0 0 3 16,0 0 6-16,1-2 5 0,-1 0 4 15,1 1 4-15,0-1 1 0,1 0 1 16,0 0-2-16,2-2-4 0,-1 1-5 16,3 1-3-16,2 1-2 0,0 0-2 15,2 2-1-15,2 0-1 0,2 1-1 16,3 1-1-16,1 2-1 0,4-2-1 16,3 1 0-16,3 1-1 0,4 1 0 0,4 0 0 15,3 0 0-15,0 1 0 0,-1 0-1 16,-1-1 1-16,-1 1-1 0,-3-2 1 15,-2 1 0-15,0-1 0 0,3 1 0 16,5-3 1-16,4 2 0 0,9-2 0 16,5 1-1-16,-1 2 1 0,2-1-1 15,-2-1-1-15,-2-1 1 0,1 0 0 16,-1-3 0-16,3 0 1 0,8-1 0 16,1-1 0-16,2 1 1 0,1 1 0 0,-2-1-1 15,3 1 0-15,-5-1 0 0,2 0 0 16,3-1-1-16,-1 2 0 0,2-3 0 15,4 0 0-15,-4 1-1 0,8-2 0 16,-4 0 1-16,1 0-1 0,3-3 0 16,-1 2 0-16,-6 2 1 0,4-1-1 15,-11 0 1-15,6 2 0 0,-1 0 0 0,-4-1 0 16,1 2-1-16,-1 0 1 16,-4-1-1-16,5 1 1 0,-3 0-1 0,3 2 1 15,-1 0-1-15,-1-1 1 0,-1 2-1 16,-2 0 1-16,-2-1-1 0,-2-1 1 15,1 2-1-15,4-2 0 16,1 0 0-16,1 0 0 0,0 0-1 0,-3 1 1 16,-3 0 0-16,-5-2 0 0,-4 2 1 15,5 1-1-15,3 1 1 0,-2-1-1 16,1 2 1-16,-3 2 0 0,-3 0 0 0,-4 0-1 16,-7-1 1-16,-2-2 0 0,2-1-1 15,2-1 1-15,5 1-1 0,2-1 0 16,3-2 1-16,2-1 0 0,-2 1 0 15,-2 1 0-15,-6 0 1 0,-4-2-1 16,-5-2 1-16,-2 2 0 0,1-1-1 16,-3 1 1-16,0-1-1 0,4 3 0 15,-1 0 0-15,3 2-1 0,-2 1 1 0,0 1-1 16,-1 1 1-16,-2-2-1 0,-5-1 1 16,-2-1-1-16,-5-1 0 0,-2-1 0 15,-5-3 0-15,-1 0-1 0,4 1 1 16,1-2 0-16,4 0 1 0,7 1 0 15,7 2 0-15,6-1 2 0,53 2-1 16,-3 0 1-16,-1 1 0 0,0 0 0 0,-2 1 0 16,-6-2 0-16,-1 2-1 0,-54-1-1 15,0-1 1-15,-3 1-1 0,-2-1 1 16,-4 1-1-16,-4-2 0 0,-3 2 1 16,-1-1 0-16,-4 1 0 0,0-1 0 15,1 1 0-15,-4 0 0 0,-2 0-1 16,1-1 1-16,-1-1-1 0,1 1-1 15,-2 1 1-15,2-1-1 0,-1 0-1 0,1 1-3 16,2 1-6-16,-2 1-7 0,1 2-23 16,-1 2-115-16,-1 0-123 0,-3 5-304 15</inkml:trace>
  <inkml:trace contextRef="#ctx0" brushRef="#br0" timeOffset="31339.21">24191 10551 514 0,'-4'-6'124'0,"1"5"2"15,1-1-80-15,4 2-17 0,-1 2-5 16,3 1-3-16,-1 1-4 0,2 4 1 16,1 2 1-16,2 4 2 0,-2 6 2 15,0 3 0-15,-4 5-2 0,2 2-3 16,-3 0-2-16,0 1-2 0,1 2-2 0,-2-5-3 15,2 0-2-15,-1-4-4 0,1-5-5 16,-1 0-6-16,0-3-7 0,0-5-9 16,0-3-29-16,-1-4-73 0,3-4-32 15,-3-5-100-15,1-4-203 0</inkml:trace>
  <inkml:trace contextRef="#ctx0" brushRef="#br0" timeOffset="31558.74">24087 10689 555 0,'-14'-4'125'0,"3"-2"2"15,4 2-98-15,0-1-8 0,2 0-3 16,6 1-3-16,3-1-4 0,3-2-4 0,2 3-3 16,3-4-1-16,4 1 0 15,2-2-1-15,1 1-1 0,1-2-1 0,1-1-1 16,-2-1-6-16,-1-1-11 0,-3 0-19 15,-3-1-35-15,-4 0-45 0,-1-2-15 16,-3 0-74-16,-1-1-125 0</inkml:trace>
  <inkml:trace contextRef="#ctx0" brushRef="#br0" timeOffset="31935.96">24304 10403 571 0,'1'13'137'0,"1"2"3"16,3 5-84-16,0 1-17 0,4 0-9 16,-1 1-9-16,2-1-4 0,1-1-4 15,0 0-4-15,1-3-3 0,-1-1-1 16,-1-2-3-16,1-1 0 0,-2-2-1 0,-3-1 0 16,-1-3 0-16,-1-2 0 0,-3 0 0 15,0-4 2-15,-2-1-1 0,0-1 0 16,-1-3 0-16,0-2-1 0,-1-2 0 15,2-2-1-15,1-2-2 0,1-2 0 16,3-2 1-16,0 0-1 0,2 2 1 16,1-2 1-16,1 1-1 0,1 1 2 15,1 3-1-15,0 3 1 0,1 0 0 0,0 7-1 16,0 1 1-16,-1 5-2 0,0 3 1 16,-2 0 0-16,1 3-1 0,-3 3 2 15,-1-3-1-15,1 2 1 0,-1-1-1 16,0-1-3-16,1 2-5 0,1-4-5 15,3 0-12-15,1-3-31 0,0-1-57 16,1-4-38-16,-1-2-95 0,0-4-198 16</inkml:trace>
  <inkml:trace contextRef="#ctx0" brushRef="#br0" timeOffset="32148.18">24709 10422 641 0,'0'-4'140'15,"-1"-1"1"-15,1 3-112 0,2 2-11 16,1 2-3-16,2 3-5 0,1 2-1 0,0 3-2 16,1 2 0-16,2 4-1 0,-1 1-1 15,0 2-3-15,-2-1-1 0,0-2-2 16,-1-1-4-16,-1-3-2 0,-2-2-5 16,-1-4-10-16,1-2-22 0,-2-3-45 15,1-1-56-15,-1-5-99 0,0-4-218 16</inkml:trace>
  <inkml:trace contextRef="#ctx0" brushRef="#br0" timeOffset="32279.58">24688 10298 610 0,'-13'-5'139'0,"-2"1"2"0,0-1-91 16,2 1-31-16,3 0-7 0,2-1-8 15,1 0-12-15,4 0-34 0,3 2-69 16,2-1-31-16,4 0-95 0,3 4-198 0</inkml:trace>
  <inkml:trace contextRef="#ctx0" brushRef="#br0" timeOffset="32627.57">24805 10304 653 0,'-9'-5'142'16,"4"3"1"-16,2-3-108 0,1 0-24 15,4 0-1-15,1 3 0 0,3 0-3 0,3 0 0 16,3 3 0-16,3 2-1 0,1 1 0 16,0 4 0-16,0 0-2 0,1 5-1 15,-3 0-1-15,0 2-1 0,1 1-1 16,-2 0-2-16,-1-2-2 0,2 1-2 16,-3-3-1-16,-1 2-2 0,-3 0-1 15,-2-5 0-15,-3 0 1 0,0-3 1 0,-2-1 2 16,-3-3 3-16,-1-3 3 0,-2-3 1 15,-2 1 1-15,-2-2 1 0,0-3 1 16,-1-3-2-16,0-1-1 0,3-3-1 16,0-3-2-16,6-2 0 0,3 1-2 15,3-1-1-15,4 2-4 0,3-1-6 16,2 1-14-16,1 3-14 0,2 2-20 16,1 1-34-16,2-1-40 0,-2 2-80 0,1-1-152 15</inkml:trace>
  <inkml:trace contextRef="#ctx0" brushRef="#br0" timeOffset="33110.83">25275 10161 509 0,'0'1'120'0,"-1"-2"2"0,1 0-83 0,-1-2-14 15,1-1-6-15,-2-1-6 0,1 2-5 16,0-3-3-16,-2 1 0 0,1 0 0 15,-3 0 3-15,1 1 1 0,-2 2 2 16,0-1 3-16,0 3 1 0,-1 2 1 16,-2 0 2-16,2 4-1 0,-2 3 1 15,1 1 0-15,2 3-1 0,-2 3 0 16,3 4-2-16,3 0-2 0,2 0-1 0,2 0-3 16,3 0-3-16,3 0-1 0,1-2-3 15,4-3-1-15,0-4 0 0,3 0-2 16,-1-5-2-16,1-5-1 0,-2-5-4 15,1-6-2-15,-3-1-2 0,-1-4 0 16,-2-5-1-16,-2-3 2 0,-2 0 2 16,-4-2 4-16,-3 0 1 0,-2-5 3 15,-3 1 0-15,-2-2 1 0,-2 2 2 0,-2-3 2 16,1 3 2-16,1 3 2 0,-1 1 3 16,5 5 2-16,0 5 1 0,2 5 0 15,2 4-2-15,1 4-4 0,2 0-3 16,1 6-2-16,3 2-2 0,1 5 0 15,1 4 0-15,2 4 1 0,2 5 2 16,1 3 2-16,2 6 1 0,-1-1 0 16,-1 2-1-16,0 0-2 0,0 0-1 15,0 0-7-15,-1 1-9 0,1 1-12 0,2-3-30 16,2-2-112-16,-3-2-128 0,0-2-306 16</inkml:trace>
  <inkml:trace contextRef="#ctx0" brushRef="#br0" timeOffset="33440.18">24679 11323 664 0,'1'11'143'0,"1"3"4"16,4 4-121-16,2 2-6 0,1 4 1 16,1 1-1-16,1 2-2 0,0 2-3 15,-1-1-4-15,0 0-4 0,-2-2-1 16,0 0-3-16,-2-3-4 0,-1-5-7 0,0 0-5 15,-3-6-8-15,1-2-24 0,-1-3-53 16,-2-3-59-16,0-6-106 0,-1 0-232 16</inkml:trace>
  <inkml:trace contextRef="#ctx0" brushRef="#br0" timeOffset="33684.46">24645 11351 661 0,'-6'-17'144'0,"4"0"1"0,2 0-119 15,2 0-10-15,6 1-4 0,1 2-3 16,4 0-4-16,-1 0-2 0,3 3-2 16,-1 1 0-16,2 4-1 0,-1 4-1 15,0 2 0-15,-3 3-1 0,1 4-1 16,-2 4-2-16,-1 1-1 0,-2 1 0 16,-4 2 0-16,-2 1 0 0,-2 4 2 15,-4-1 0-15,-2 2 1 0,-1-3 3 0,-2 2 0 16,-1 0 0-16,0-6-2 0,2-4-8 15,-1-1-33-15,3-7-69 0,1-3-28 16,0-5-95-16,2-8-199 0</inkml:trace>
  <inkml:trace contextRef="#ctx0" brushRef="#br0" timeOffset="34149.08">25137 11081 533 0,'-10'-4'116'15,"-1"-1"2"-15,1 0-97 0,1 0-9 0,0 4-1 16,0 0-1-16,2 2-2 0,-2 0-1 16,2 4 2-16,-3 1 4 15,1 3 4-15,0 2 5 0,-2 2 4 0,-2 5 3 16,0 1 0-16,1 3-3 0,2 3-3 15,0-1-5-15,4 1-4 0,3-2-4 16,7-2-4-16,2-3-3 0,5-4-3 16,3-3-3-16,4-6-2 0,3-7-3 15,2-3-4-15,2-4-4 0,-2-9-2 16,1-1 2-16,-3-4 2 0,-2-1 3 0,-8 1 3 16,-3-1 4-16,-4 1 6 0,-4 4 4 15,-1 4 2-15,-3 3 2 0,0 1 4 16,2 5-1-16,1 2 1 0,-1 4-2 15,1 1 0-15,1 4-3 0,1 1-2 16,3 5-3-16,0 0 0 0,3 2 0 16,3 0-1-16,1-1-2 0,4-1-1 0,1-2-4 15,1-2-2-15,0-2-5 0,0-4-5 16,-2-2-9-16,-1-1-33 0,-1-3-55 16,-3-1-39-16,-3-4-97 0,-3 0-206 15</inkml:trace>
  <inkml:trace contextRef="#ctx0" brushRef="#br0" timeOffset="34598.21">25306 11010 511 0,'-2'-16'132'0,"4"0"4"0,-2 0-65 0,3-1-21 15,2 2-13-15,1 2-10 0,2 1-7 16,0 3-5-16,3-1-3 0,0 4-3 16,3 2-2-16,1 2-2 0,2 0 0 15,0 4-1-15,0 1-1 0,3 2-1 16,-2 1 0-16,2 4-1 0,-3 1-1 15,1 3-3-15,3-1-2 0,-2 3-4 0,-1-1-4 16,-2 1-6-16,-3-3-5 0,-3-2-3 16,-5 0 2-16,-5-2 2 0,-4-2 7 15,-5-1 10-15,0-2 9 0,-2-2 8 16,0 0 6-16,0-4 2 0,1-1 1 16,-1-6-4-16,3-4-5 0,1-6-4 15,2-3-3-15,5-2-3 0,1-6-3 16,6-2-3-16,5 3-4 0,2-2-4 15,4 2-7-15,1-2-4 0,2 3 1 16,1 1 2-16,0 4 2 0,0 1 5 0,-2 2 8 16,-3 6 10-16,-1 3 9 0,-3 0 3 15,-3 3 3-15,-3 1 3 0,-2 2 0 16,-1 1 0-16,-1 2-3 0,-1 1-3 16,0-1 0-16,3 5-1 0,0 1 1 15,1 3-1-15,3 4 1 0,1 5-1 16,1 5 1-16,0 4-2 0,0 1-2 0,0 1-2 15,2 2-3-15,0 2-1 16,-1-3-1-16,0-3-5 0,-1-1-4 0,-1 0-6 16,-2-2-8-16,-1-5-7 0,-4-3-22 15,-2-1-66-15,-2-5-50 0,-4-4-106 16,-1-5-230-16</inkml:trace>
  <inkml:trace contextRef="#ctx0" brushRef="#br0" timeOffset="34782.81">25808 10858 749 0,'-4'-11'156'15,"3"0"0"-15,1 0-140 0,4-2-11 16,3 2-7-16,3-3-8 0,3-1-7 16,3 0-10-16,4 2-18 0,1-2-28 0,-2 0-34 15,1 2-37-15,-3 1 0 16,-1 3-67-16,-4-1-91 0</inkml:trace>
  <inkml:trace contextRef="#ctx0" brushRef="#br0" timeOffset="35279.06">26010 10630 263 0,'2'-7'201'0,"0"0"-24"0,-1 4-62 16,1-1-27-16,1 3-22 0,-1 0-19 15,2 3-13-15,1 3-7 0,1 2-5 16,0 2-3-16,1 3-3 0,2 2-3 16,3 2-2-16,1 1-3 0,-1-1-2 0,1 0-2 15,1-3-1-15,0 0-1 0,0-3-1 16,1-1-1-16,0-4-1 0,1-3-3 15,0-3-3-15,1-5-4 0,-1-5-1 16,0-3-2-16,-3-3 0 0,-4-5 1 16,0-2 3-16,-5-2 2 0,-2 1 4 15,-2 1 5-15,-1 1 3 0,-3-2 5 16,2 3 2-16,-2 3 3 0,2 1 3 0,0 5 2 16,0 2-1-16,1 2-3 0,1 4-2 15,0 4-4-15,0 4-2 0,2 2-2 16,2 2-2-16,1 5 0 0,0 2 0 15,2 3 1-15,0 1 3 0,2 3 0 16,-2 3 0-16,1 1 2 0,-2 2 0 16,1 2 1-16,-2 1 2 0,1-1 0 15,-1 0-1-15,0 2-2 0,0-2 0 0,1 1-2 16,-1-2-2-16,2-1-1 0,2 1-2 16,-1-3 0-16,2-3 0 0,0-1 0 15,-1-4-1-15,-2-3 1 0,-1-1-2 16,-1-5-1-16,-1 0 0 0,-3-4 0 15,-2 0 0-15,-2-1 1 0,-3 0 0 16,-3 2 1-16,-2 0 1 0,-3 0 0 0,-3 1 0 16,-2 3-1-16,-2-1 0 15,-1 1 0-15,0 1 0 0,-1-1-1 0,-2 1-1 16,2 0-3-16,1 0-4 0,1 0-5 16,3-2-6-16,3 0-8 0,3-2-10 15,3-1-12-15,3-2-72 0,-1-2-59 16,-2-1-118-16,1-1-261 0</inkml:trace>
  <inkml:trace contextRef="#ctx0" brushRef="#br0" timeOffset="41062.87">4929 12487 511 0,'-5'2'99'0,"2"-11"-3"0,0 4-95 16,6 5-8-16,-1 0-1 0,3 0-1 16,1 0 1-16,1-2 4 0,2 1 5 15,1 0 0-15,0 1 2 0,2-3 2 16,1 1 2-16,3 0 3 0,1-3 1 15,4-1 4-15,4-4 1 0,5-5 0 16,8-5 1-16,9-3-2 0,4-5-1 0,8-3-2 16,7-2-2-16,3-1-1 0,5-3-2 15,5 2-1-15,-2-1-1 0,4-2-1 16,-3-1-1-16,-1 1 0 0,-2-2 0 16,0 0-1-16,-4 1-1 0,-1 1 1 15,-4 5-1-15,-5 1 0 0,0 4-1 16,-4 0 2-16,-8 6-1 0,-8 2 3 15,-6 2 2-15,-5 3 1 0,-5 2 3 0,-6 2 1 16,-3 3 2-16,-6 2 2 0,-1 3 2 16,-4 0 0-16,-3 2 1 0,-1 0 1 15,-2 1 0-15,0-1-2 0,0 1-3 16,-2-2-3-16,1 1-3 0,-1-1-2 16,0-1-2-16,0 1-1 0,-1 1-1 15,2-2 1-15,0 3-1 0,0-1 0 0,0 1 0 16,1-1-1-16,-1 2-2 15,2-1-6-15,0 1-8 0,0 0-12 0,2 4-74 16,-4 3-57-16,0-1-114 0,-7-2-252 16</inkml:trace>
  <inkml:trace contextRef="#ctx0" brushRef="#br0" timeOffset="45619.92">3841 13506 702 0,'-17'-6'151'0,"0"0"1"0,6 2-128 15,0 0-10-15,4 1-2 0,1-1-2 16,1 2-2-16,1 2-3 0,4 0-3 16,0 1 0-16,5 3 0 0,2 4 0 15,2 3 1-15,2 3 0 0,2 1 2 16,2 3 1-16,-2 0 2 0,2 2 0 15,1-2-1-15,-1 0-2 0,-1-2 0 0,1-2-2 16,2-1 0-16,0-1-1 0,3-4-1 16,0-3-1-16,2-4 0 0,-1-1 0 15,1-2 0-15,-2-6 0 0,0-2 1 16,-3-2-1-16,-2-3 1 0,-3-3 1 16,-2-5 0-16,-3-5 0 0,-4-4 0 15,-3-3-1-15,-3-4 1 0,-4 0-2 0,0 0 0 16,-3-2 0-16,-2 7 0 0,-2 2 0 15,-1 5 0-15,-1 4 0 0,0 2 0 16,1 7 1-16,-1 3-1 0,1 2 0 16,1 5-1-16,3 1 1 0,4 1-1 15,1 1-5-15,1 1-8 0,4 1-7 16,2 2-11-16,3-2-50 0,2 0-84 0,2-2-117 16,6 2-270-16</inkml:trace>
  <inkml:trace contextRef="#ctx0" brushRef="#br0" timeOffset="46025.2">4361 13157 612 0,'-9'-1'141'0,"2"-1"2"0,-2 0-95 16,3 1-22-16,-1 3-8 0,1-1-5 15,-4 4-4-15,-1-1-2 0,1 2-2 16,-2 1 0-16,-2 2-1 0,1 1-1 16,2 1-1-16,0 1 0 0,3 2-2 15,1-1 0-15,3 2 0 0,2-4-1 16,3 0 0-16,2-1-1 0,3-2 0 0,1 0 1 16,5-2-1-16,2-1 2 0,2 1-1 15,1 0 2-15,2-1-1 0,1 0 2 16,1 0-1-16,-1-2 0 0,-2 2 1 15,0 0-1-15,-2 0 1 0,0 1-1 16,-4 1 0-16,1 1-1 0,-2 0 1 16,-2 1-1-16,-2 2-1 0,-5 0 1 15,-4 4 1-15,-5-1-1 0,-1 1 2 0,-3 1-1 16,-3 2 1-16,0-2 1 0,-1-1-2 16,0-5-1-16,1-2-4 0,1-2-7 15,1-3-20-15,2-4-65 0,2-5-55 16,2-7-108-16,3-3-239 0</inkml:trace>
  <inkml:trace contextRef="#ctx0" brushRef="#br0" timeOffset="46424.71">4554 13279 602 0,'1'5'135'0,"2"-3"3"0,1 0-82 16,1-3-42-16,-1 0-3 0,4-2 0 0,2-2-1 16,-1-2 0-16,4-3-3 0,-2 0 0 15,1 0 0-15,0-3-3 0,-1 1 0 16,-2-2 0-16,-3 3-2 0,-2 1 1 16,-2 2 0-16,-3-1-1 0,-3 1 0 15,-1 2 0-15,-3 1-1 0,-1 2 0 16,-2 1 1-16,-1-1 0 0,0 2 1 15,0 2 1-15,1 1 0 0,0 1 0 16,3 1 0-16,1 2 0 0,0 0-1 0,2 4 0 16,2 2 0-16,2 5-1 0,2 0 2 15,1 3-1-15,3 2 0 0,3-1 1 16,0-1-2-16,3-2 1 0,3-5-1 16,0 0-1-16,3-7 0 0,3-1 0 15,2-5-1-15,1-3-3 0,3-3-6 16,0-1-7-16,0-6-10 0,-2-1-43 0,-2-5-80 15,-5 1-7-15,-2-3-94 0,-7 0-170 16</inkml:trace>
  <inkml:trace contextRef="#ctx0" brushRef="#br0" timeOffset="46733.18">4813 13109 586 0,'-6'-4'145'16,"-1"-3"3"-16,1 2-72 0,3-1-32 15,1 2-17-15,0 2-7 0,0-3-6 16,5 4-3-16,2 2-4 0,0 3-2 15,1-3-2-15,1-2 0 0,6 3-1 0,1 6 0 16,-1-5 0-16,0 2-1 0,1-1 1 16,0 3-1-16,1 3 0 0,-1-4 0 15,-2 0-1-15,0 0-4 0,-1 3-2 16,0-3-1-16,-4 1-1 0,0-3 0 16,-4 1 2-16,0-4 1 0,-3-1 4 15,-3-4 2-15,0 2 1 0,-5-5 1 0,1-2 1 16,-2 1-1-16,-1-1 0 0,1-3 0 15,-1-2-1-15,3 0 0 0,0-4-1 16,4-2-1-16,1-4-2 0,5 3-2 16,2-1-5-16,3 0-3 0,3 3-5 15,3 4-4-15,2 4-21 0,1-1-49 16,1-2-59-16,0 3-101 0,-1 0-230 16</inkml:trace>
  <inkml:trace contextRef="#ctx0" brushRef="#br0" timeOffset="47115.44">5177 12733 649 0,'-3'3'146'15,"1"-3"1"-15,-2-2-105 0,3 1-17 0,-1-3-5 16,1 4-4-16,0 2-3 0,0-2-3 16,0 0-2-16,-1-2-3 0,0 6-2 15,-2 1-1-15,1 0-1 0,-4 7-1 16,0-1 0-16,1 4 1 0,-1 2-1 15,1 1 0-15,-1 1 0 0,4-1-1 16,1-4-1-16,2-1 0 0,0-1 0 16,4-2-1-16,0-3 1 0,2 0 0 15,1-3 1-15,3 0 0 0,0 0 1 16,2-2 1-16,2 0-1 0,0 0 1 0,3 0 1 16,-1 0-1-16,0-2 0 15,1 1 1-15,2 3-1 0,-2 3 0 0,-4-1 0 16,0 1-1-16,-3 1 0 0,-2 5 0 15,-2-1-1-15,-5-2 0 0,-2 4 0 16,-4-1 1-16,-4 1-1 0,-5 0 2 16,-2-1 0-16,-3-1 0 0,-2 0 1 0,0-3-2 15,2-1-6-15,4-2-7 0,1 0-18 16,4-1-87-16,2-3-38 0,3 0-108 16,2-2-232-16</inkml:trace>
  <inkml:trace contextRef="#ctx0" brushRef="#br0" timeOffset="48781.87">12889 13419 425 0,'-9'-2'92'15,"2"0"-1"-15,4 0-77 0,2 3-4 16,2-1-1-16,2 0 1 0,0 3 4 15,5-2 4-15,4 0 6 0,3-3 5 0,6-2 0 16,5-3 0-16,9-4-1 0,2-4-5 16,-1-2-4-16,0 0-4 0,-4-4-4 15,-5-4-2-15,-2 2-2 0,6 1-1 16,17 0-1-16,52-1 0 0,20-3-1 16,9 1 0-16,6 2 0 0,-6-4-1 15,-6-3 0-15,-4-4-1 0,-42-1 1 16,-4-1-1-16,2-3 0 0,7 2 0 15,12-2 1-15,8 2 0 0,0 3 0 0,-7 1 0 16,-4 2 2-16,-2 3 1 0,-3-1 0 16,-4 3 1-16,-6 4-1 0,-7-1 1 15,-4 2 0-15,-3 0-1 0,-6 2-2 16,-7 1 1-16,-4 3-2 0,-7-3 0 16,-8 6 0-16,-5 0-1 0,-6 1 1 15,-4 2 2-15,-4 3 2 0,-4 0 3 16,-2 1 1-16,-1 1 1 0,-4 1 0 0,0-1 0 15,-1 0-2-15,-1 2-2 0,0 0-4 16,1-1-1-16,0 2-1 0,-1 0-1 16,1 1 0-16,1 0-1 0,0 0 0 15,0 0 0-15,0 0 0 0,-1 1 1 16,1-2-1-16,0 2 1 0,1-1 1 16,-1-1-1-16,-1-1-4 0,1 0-6 0,0-2-9 15,-1 1-8-15,-1-5-30 16,1 0-106-16,0-6-1 0,0 1-97 0,1-2-182 15</inkml:trace>
  <inkml:trace contextRef="#ctx1" brushRef="#br0">2982 14049 0,'0'0'16,"0"0"-16,0 0 15,0 0-15,0 0 16,0 0-1</inkml:trace>
  <inkml:trace contextRef="#ctx1" brushRef="#br0" timeOffset="231.73">18679 1127 0,'0'0'0,"0"-282"16,0-104-1</inkml:trace>
  <inkml:trace contextRef="#ctx0" brushRef="#br0" timeOffset="55204.11">10113 17560 446 0,'-2'0'111'0,"-1"0"1"0,7 2-13 0,-5-5-89 15,1 7-9-15,2 0 0 0,3-1-1 16,1 1 1-16,5 0-2 0,2-2 0 16,5 1-1-16,7-6 1 0,4 1 1 15,1-2-1-15,8-1 1 0,0-2 1 16,5 2 1-16,6-1 2 0,-2 3 3 15,2-4 2-15,4-2 2 0,-1-3 0 16,7-1 1-16,4-1-1 0,6-2-2 0,4-2-1 16,7-2-2-16,7-1-2 0,6 2-1 15,11-1 0-15,0-4-2 16,4-6 0-16,4 1 0 0,8 2 0 0,1 0 0 16,3-4 1-16,-4 3 0 0,3 1 1 15,0 5 1-15,-6-1 0 0,-7 1 1 16,-5 1 0-16,-2 4 1 0,-4-1-1 0,-8 2 0 15,-17 0-1-15,-8 2 1 0,-12 2 0 16,-10-1 1-16,-14 0-1 0,-11 1 1 16,-5 0 0-16,3 1 0 0,5 1-1 15,5 1 0-15,5 1-1 0,3 2 0 16,-3 1-1-16,43 2 0 0,-5 2-1 16,-6 0 1-16,-8 0-2 0,-5 2 0 15,-2 0 0-15,-3-1 0 0,-44 0 0 0,-1-1 1 16,-2 0-1-16,1-3-1 0,0-1-4 15,-1 0-4-15,1-2-4 16,-3-2-8-16,-41 1-15 0,-1-1-25 0,-4 2-40 16,-4 3-39-16,-10 2-85 0,-10 4-176 15</inkml:trace>
  <inkml:trace contextRef="#ctx0" brushRef="#br0" timeOffset="55749.83">10522 17835 549 0,'-24'-4'112'15,"3"-2"0"-15,4 0-106 0,6 6-8 0,6-6-4 16,2 6 0-16,4-6 2 0,3-2 0 16,2 2 1-16,4 6 3 0,4-6 1 15,1 13 3-15,5-13-2 0,2 12-1 16,3-6 1-16,3-1 2 0,0-1 1 15,5-2 2-15,5-8 1 0,5 3 2 16,11-8 2-16,9 6 0 0,9-4 0 16,6-4 0-16,8-3 1 0,7-3-1 15,11 6 0-15,-2-6-1 0,2-7-2 16,7-2 0-16,5 5-2 0,1-1-2 0,0-3 1 16,0-5-1-16,5 3 0 0,0 6 0 15,-5-1 0-15,-5-3 1 0,2 3 1 16,-1 3 0-16,-7 4-1 0,-16 0 2 15,-14 0 2-15,-11 4 1 0,-12 3 0 16,-10 0 0-16,-11 5-1 0,3 0 0 16,1 3-2-16,4 3-2 0,46 5-2 15,-2 2-2-15,0 3 0 0,-5-1-1 0,-9 3-2 16,-2-1-8-16,-7 0-8 0,-43-2-40 16,-2-1-96-16,-5-3-120 0,-8-4-287 15</inkml:trace>
  <inkml:trace contextRef="#ctx0" brushRef="#br0" timeOffset="58613.92">12601 17835 558 0,'7'-4'116'15,"-8"1"1"-15,-2 0-101 0,0 2-10 16,-2-6-3-16,-1-1-1 0,-3 0-2 0,1-1 3 16,-1 0 2-16,-3 2 4 0,-2 0 2 15,0 6 1-15,-2-1 2 0,-5 2 1 16,-1 3 1-16,-5 4-4 0,-4 2-1 16,-1 2-1-16,-2 2-1 0,0 3-1 15,3 0 0-15,3 0-2 0,5-4 0 16,7 0-1-16,4-1-1 0,4 2-1 0,6-2 0 15,2 2-1-15,2 2-1 0,3 1 0 16,4 0 0-16,2 2 0 0,3-2-1 16,4 0 1-16,5-6-2 0,1-5 0 15,4-8-3-15,2-5-1 0,-1-6 0 16,1-5 0-16,-2-6 0 0,-5 1 0 16,-1-2 3-16,-5 3 0 0,-4 3 3 15,-6 3 0-15,-3-4 0 0,-6 4 0 16,-1 2 0-16,-5 3-1 0,1 2 2 15,-2 0-1-15,1 2 1 0,-1 7 1 0,3 1 1 16,-1 0 0-16,3 2 1 0,0 7-1 16,2-1 0-16,2 1-1 0,1 4 0 15,3 2 0-15,1 2 0 0,0 4 0 16,3-4 1-16,2 5 1 0,1 4 1 16,1-1 0-16,1 4 0 0,-1-4 0 0,-1 0-1 15,0-2-1-15,-3-2-2 0,-1-4 0 16,-2-2-1-16,-3-4 0 0,-1 1 0 15,-3-1 0-15,-2-1 0 0,-3-2 0 16,-2 1 0-16,-3 0-1 0,-3-2-2 16,0 0-2-16,0-1-4 0,-4 2-5 15,1 0-4-15,1-1-15 0,1 0-28 16,2-1-45-16,1-2-42 0,2-2-93 0,6-6-194 16</inkml:trace>
  <inkml:trace contextRef="#ctx0" brushRef="#br0" timeOffset="59016.94">12657 17878 561 0,'3'-16'122'0,"1"1"5"0,1 4-96 0,4-4-9 16,-2 3-2-16,3 1 1 0,0 1 0 15,0 3-2-15,1-2-3 0,1 1-3 16,-1 8-3-16,1-1-1 0,3 2-2 16,2 1-2-16,-1 7-1 0,0-1-2 15,0 3-1-15,1 2 0 0,1 0 0 0,0 2-1 16,-3 1 1-16,0-5-1 0,1 0-1 16,-4 0-1-16,-1-1 0 0,-5-2-2 15,-2 0 0-15,-5-2 0 0,-4-1 2 16,-4-2 1-16,-3 0 1 0,-2-1 2 15,-4-2 2-15,1-1 0 0,-1-3 0 16,-1-3-1-16,2-2-1 0,3-3-1 16,3-3 0-16,2 1-2 0,3-7 0 15,7 4-1-15,5-2 0 0,4 2 1 0,2 0 0 16,3 1-3-16,2 0-4 0,3 4-5 16,-1 0-15-16,2-1-33 0,0 4-55 15,2-1-28-15,-2 0-87 0,0 3-171 16</inkml:trace>
  <inkml:trace contextRef="#ctx0" brushRef="#br0" timeOffset="59378.65">13132 17625 500 0,'0'-1'123'0,"-1"-1"3"0,0-2-58 0,-2 2-38 16,2-1-3-16,0 2-4 0,0 0-4 15,1 1-5-15,-1 0-3 0,1 1-1 16,0 1-3-16,-2 2 0 0,4 2-2 15,-2 2 0-15,2 3 1 0,2 1 1 16,-1 0 0-16,4 2-1 0,0 0 0 0,0 0-1 16,3-2 0-16,0-1-1 0,-2-2-1 15,0-1 0-15,-1-2-1 0,-1-3 1 16,-1-2-2-16,-2-2 1 0,-2-2-1 16,1-2 1-16,-2-2 0 0,1 0-1 15,-2-4-1-15,0 0 0 0,1-2 0 16,-1 0-2-16,-2 1-1 0,1-1-1 15,-1 1 1-15,1 4 1 0,0-1-1 16,-1 3 1-16,1 0 1 0,0 3 0 16,0 1 1-16,0-4 0 0,0 1 0 0,0-1 0 15,-1 1 0-15,1 1 0 0,-1-1-2 16,1 2-4-16,1 4-7 0,-2 1-22 16,3 1-60-16,0-1-51 0,0-1-103 15,0 1-225-15</inkml:trace>
  <inkml:trace contextRef="#ctx0" brushRef="#br0" timeOffset="59816.24">13201 17541 580 0,'0'1'125'0,"0"-2"1"0,0 2-105 15,0-1-5-15,1 0-1 0,0 1 1 16,-1 2 1-16,2 2 1 0,-1 1 1 0,1 1 0 15,1 4 0-15,-1 0-3 16,2 1-2-16,1 1-2 0,1-1-2 16,1-1-2-16,2 0-1 0,2-2-2 0,0-2 0 15,1-2-1-15,2-3-1 0,2-2 1 16,2-2-1-16,-1-4-1 0,1-2-3 16,1-3-1-16,-6-2-3 0,-2-2-3 15,-3-1-1-15,-10-2-2 0,-2-1 1 0,-9 1 3 16,-3 2 1-16,0 3 2 0,2 0 2 15,-2 4 2-15,4 1 1 0,3 3 1 16,4 1 0-16,3 0 1 0,0 1-2 16,1 2 1-16,4 1-1 0,-1 1 0 15,4 3 0-15,3 1 0 0,4 2 1 16,4 2 1-16,2 1 0 0,-1 3 1 16,2-1 0-16,-2 3-1 0,-1-3-1 0,-3 2 0 15,41-2-1-15,-1-2-1 16,1 0-3-16,0-4-4 0,1-3-7 15,2-1-16-15,1-5-42 0,-41-3-75 0,-1-1-4 16,2-7-88-16,-3-2-156 0</inkml:trace>
  <inkml:trace contextRef="#ctx0" brushRef="#br0" timeOffset="60011.9">13870 17400 666 0,'-5'2'138'16,"2"2"2"-16,2 4-123 0,2 1-5 15,2 6 0-15,2 3 4 0,2 7 3 16,3 2 1-16,3 1 0 0,2 4-2 16,1 0-2-16,2-2-3 0,0 2-3 15,-1-5-3-15,-3-2-3 0,0 3-2 0,-3-5-1 16,0-2-4-16,-1-2-6 0,-3-4-8 16,-1 0-10-16,-1-3-51 0,-2-7-84 15,-2 0-119-15,-2-6-273 0</inkml:trace>
  <inkml:trace contextRef="#ctx0" brushRef="#br0" timeOffset="60304.71">13884 17480 374 0,'12'-6'109'16,"-1"1"8"-16,1 0-41 0,1 1-17 16,3 2-10-16,-1 0-11 0,-2 2-11 0,2-1-10 15,-1 2-6-15,-2 2-5 0,0 2-2 16,-2 0-2-16,0 1 0 0,-3 2-1 16,0 2-1-16,-3 4-1 0,-2-1 0 15,-2 2-1-15,-4 2 1 0,-6 1-1 16,-6 3 1-16,-7 2 0 0,-8-1-20 15,-3 2-62-15,-3-5-44 0,-40 0-92 16,47-7-214-16</inkml:trace>
  <inkml:trace contextRef="#ctx0" brushRef="#br0" timeOffset="62517.77">16882 17297 575 0,'-10'-5'120'16,"2"2"0"-16,4 0-108 0,0 2-10 15,4 0-2-15,4-1-1 0,4 1 0 16,6 0-1-16,4-3 1 0,7 2 2 15,9-1 2-15,6 2-1 0,8 1 0 16,5-1 1-16,7-5 1 0,10 3-1 16,9 0 0-16,10-2 0 0,4-3 0 15,7-4-1-15,13 2 0 0,9 2-2 0,-9-6 0 16,-13-2 0-16,-5-2 0 0,15-2-1 16,50 3 1-16,-6-2 3 0,-17-2 2 15,-6 0 4-15,0 3 1 0,7-1 1 16,-13 1 2-16,-52 2 0 0,-5 1-3 15,8 3-2-15,10 4-2 0,8-1-2 16,-8-1-1-16,-10 5-2 0,-4-3-4 0,-3 0-2 16,-6 1-7-16,-5-3-6 0,-10-2-6 15,-9 2-1-15,-8 0 0 0,-11 1-3 16,-11-1-3-16,-9 2 1 0,-11 1-3 16,-10 5-11-16,-11 2-18 0,-8-2-28 15,-10 5-14-15,-8 0-54 0,-7 6-100 16</inkml:trace>
  <inkml:trace contextRef="#ctx0" brushRef="#br0" timeOffset="63006.14">17723 17211 100 0,'-51'9'37'15,"1"-3"9"-15,1-1-1 0,1 0 2 16,4 2 3-16,2 2 4 0,5-2-1 16,3 2-6-16,5-2-9 0,2 2-8 15,6-2-9-15,5-2-8 0,5-1-9 16,6-2-1-16,8-2 0 0,6-2-1 16,12-3 1-16,9-4 3 0,11 1 6 15,13-2 10-15,12 0 2 0,7-1 3 16,7-3 2-16,9 3 0 0,12 2-4 0,2-1-3 15,-12-2-5-15,-9-2-6 0,2 2-3 16,14 3-5-16,49-2-1 0,-7-1-1 16,-8-1 0-16,1-1 0 0,0 2 0 15,8-5 0-15,-11-1-1 0,-49-2 4 16,0 0 2-16,9 2 2 0,14-2 2 16,4 1 3-16,-6 1 3 0,-7 1 1 15,-9 5-1-15,-9 3-1 0,-7 0-2 0,-10 4-2 16,-7 1-2-16,-10 3-3 0,-12 1-2 15,-5-1-1-15,-6-1-1 0,-7 2-1 16,-4 0 0-16,-5 2-1 0,-3-2 2 16,-4-2 1-16,0 4 0 0,-4-4 0 15,0 2 0-15,-3-1-5 0,-2 0-6 16,-1 1-18-16,-3-1-41 0,-1 1-78 16,-3-3-108-16,-2 0-253 0</inkml:trace>
  <inkml:trace contextRef="#ctx0" brushRef="#br0" timeOffset="69481.42">23188 13294 433 0,'13'1'87'15,"-9"1"-1"-15,-2 0-81 0,3-1-6 0,1 0 5 16,4 1 10-16,-1-2 9 0,2-2 8 15,1 2 4-15,2-2 4 0,-2-3 0 16,-1-1-2-16,-1-4-6 0,-2-1-6 16,1-2-7-16,-3-3-4 0,5-1-3 15,7-1-1-15,20 3-2 0,49-1-3 16,19 1 0-16,9-2-2 0,11 0 0 16,-5-1-2-16,-6 1 1 0,-20-4-2 0,-49 3 1 15,-16 0 0-15,-6 2 0 0,-2 0 0 16,5 0 0-16,4 0 0 0,4 4 0 15,4 1-1-15,-1 0 1 0,-3 0 0 16,-7 2-1-16,-7 3 1 0,-2 0 0 16,-5 2 0-16,-3-1-1 0,-3 2-3 15,-2 0-7-15,-1 1-34 0,-6 1-90 16,-3-1-6-16,-7 0-93 0,-4-2-183 16</inkml:trace>
  <inkml:trace contextRef="#ctx0" brushRef="#br0" timeOffset="69892.42">23312 13278 114 0,'-4'10'10'0,"1"-4"24"0,2 0-14 16,1-3 15-16,3-1 29 0,-1-2 20 15,2 0 12-15,-2-1 9 0,1 0-20 16,-1-1-14-16,1 1-13 0,-2 0-13 16,1-1-11-16,-1-1-8 0,1-2-6 15,0-2-5-15,2-3-4 0,1-3-1 16,9-1-2-16,23-2 0 0,53-1-1 0,23-1 1 16,14-3-1-16,4 0 1 0,-3 0-1 15,1-1 0-15,-4-2-2 0,-38-1-1 16,-9 3-1-16,-4-1 0 0,2 1-2 15,7 1 1-15,-1 1-1 0,-15 2 0 16,-11 2 0-16,-12 1 0 0,-8 6-1 16,-5 0 1-16,-9-1-1 0,-6 3-1 15,-5 2-1-15,-2 0-1 0,-6 1-1 0,-2 1-1 16,-1-1-2-16,0 2-2 0,0-1-4 16,-1 1-7-16,-1-1-17 0,1 1-34 15,-2-1-70-15,-1 1-99 0,1-2-227 16</inkml:trace>
  <inkml:trace contextRef="#ctx0" brushRef="#br0" timeOffset="75271.13">21353 15577 630 0,'-4'-13'133'0,"-2"1"1"0,0 4-117 15,-1 5-6-15,-1 3 0 0,2 0 1 16,-2 1-1-16,-1 0-2 0,-1 3-1 0,0 1-1 16,-1 0 0-16,-1 2 0 0,-1 0 0 15,-3 2 2-15,0-1 1 0,-3 3 0 16,1 0 1-16,-4 3 0 0,1 1-2 15,0 1 0-15,0 2-3 0,1 1-2 16,0 2-1-16,3-1 0 0,3 0-2 16,5-5-2-16,3 0 0 0,6-3 0 15,4-2 0-15,6-4-3 0,5-1 1 16,3-1-1-16,4-2-1 0,4 1-2 0,0-2 0 16,1 0 0-16,1 0 0 0,-4 2 1 15,-2-1 1-15,-2 2 0 0,-2 2 1 16,-3 2 1-16,-1 0 0 0,-2 2-1 15,-2-2 1-15,-3 3-1 0,-1-1 0 16,-2 1 1-16,-2-1 0 0,-3 1 1 16,-4 1 1-16,-2 1 1 0,-4-1 1 0,-4 0 0 15,-2 0 0-15,-4 2 1 0,-2-1 0 16,0-2 0-16,-1 0-1 0,1-1 1 16,3-2-1-16,6-4-4 0,1-1-12 15,7-3-47-15,6-3-82 0,5-5-112 16,5-2-269-16</inkml:trace>
  <inkml:trace contextRef="#ctx0" brushRef="#br0" timeOffset="75852.89">21432 15668 431 0,'-2'-4'110'0,"0"3"0"0,0-1-6 15,2 2-96-15,2-2 0 0,2 4 4 16,3 0 5-16,0 2 3 0,3-1 4 16,0 4 5-16,1 4 1 0,0 1 0 15,-3 3-3-15,1 0-3 0,-3 1-3 16,0 2-3-16,1-3-3 0,2-2-3 15,-1-3-3-15,4-3-3 0,0-1-2 0,5-4-1 16,0-4-3-16,4 1-1 0,0-4-5 16,2-2-3-16,0-6-2 0,-2-4-4 15,-1 0-2-15,-6 0 0 0,-4-4 1 16,-5 1 3-16,-5 2 3 0,-7 2 2 16,-4 3 3-16,-5 0 3 0,-6 2 3 15,0 2 3-15,0 2 2 0,1 3 3 16,4-3 2-16,2 5 1 0,4 1 0 0,5 1-2 15,3 1-2-15,5-1-1 0,0 6-2 16,2 1 0-16,3 4-1 0,4 4 1 16,0 2 2-16,3 3 1 0,-1 4 1 15,2-2-1-15,-1 3 1 0,0-1 0 16,-1 3-1-16,-2 2-2 0,2-2-1 16,-2-1-1-16,0 4-1 0,-1-2-2 15,-1-2 0-15,0-2 0 0,-2 0-1 16,-1-2 0-16,-2-2 1 0,-4-1 2 0,-4-2 0 15,-2 1 2-15,-6-2 0 0,-4 0 0 16,-5 0 0-16,-3-1-3 0,-3-3-5 16,0-1-6-16,0-4-9 0,-1 0-8 15,3-6-11-15,3-1-47 0,3-8-79 16,1-3-112-16,4 0-259 0</inkml:trace>
  <inkml:trace contextRef="#ctx0" brushRef="#br0" timeOffset="76311.89">22018 15523 402 0,'-7'-11'102'16,"-2"0"-1"-16,-1 2-1 0,0 0-98 16,1 2-1-16,-2 2 4 0,0 5 4 15,1 3 5-15,-1 5 5 0,0 3 5 16,0 2 3-16,1 3 2 0,0 1 0 0,0 1-3 16,3 0-3-16,1-1-5 0,1-2-4 15,4-1-2-15,1-1-3 0,2-2-3 16,3-1-2-16,1-2-1 0,3-2 0 15,2-1-1-15,2-2 1 0,2-3-1 16,2 0 1-16,0 1 0 0,4 0-1 16,0 0 0-16,1 2 0 0,-2-1-1 15,-2 4 0-15,0 0-1 0,-2 1-1 16,-3 0 0-16,-5 5 0 0,-4 0-1 16,-3 2 1-16,-5-1 0 0,-2 1 0 0,-4-1 0 15,-1 0 0-15,-2-5-2 0,-1 1-2 16,1-3-3-16,1-3-13 0,-1-1-26 15,4-6-51-15,0 2-43 0,2-5-95 16,1-2-198-16</inkml:trace>
  <inkml:trace contextRef="#ctx0" brushRef="#br0" timeOffset="76570.47">22229 15253 640 0,'0'-9'140'0,"-2"2"-1"15,0 3-115-15,2 8-7 0,2 3 2 0,2 4 0 16,2 4-1-16,2 6-1 0,0 4 1 16,2 6 2-16,-1 1-2 0,-2 3-5 15,-1 1-2-15,1 1-2 0,-3-4-2 16,0-3-1-16,-2-1-2 0,1-5-2 15,-2-3-4-15,1-3-6 0,0-2-11 16,-1-2-18-16,0-3-78 0,-1-5-49 16,0 0-113-16,-4-2-242 0</inkml:trace>
  <inkml:trace contextRef="#ctx0" brushRef="#br0" timeOffset="76759.98">22251 15525 629 0,'3'-9'127'0,"1"2"3"0,1-1-122 15,1 0-4-15,1-1 0 0,2 2 1 16,-2 0 0-16,1-1-1 0,-2 1-7 16,-1-2-37-16,-2 1-90 0,0-3-108 15,-1 1-267-15</inkml:trace>
  <inkml:trace contextRef="#ctx0" brushRef="#br0" timeOffset="77114.72">22366 15405 572 0,'2'-2'119'0,"1"4"3"16,-1-2-96-16,2-2-19 0,2 1 0 0,3-2 2 15,2-1 1-15,3-2 0 0,6-3-3 16,0-1-3-16,2 1-1 0,-3-2-2 16,0-2-1-16,-6 1-1 0,-6 1 0 15,-8 0-2-15,-7 0 0 0,-7 0 1 16,-4 2 2-16,-1 3 1 0,-2 3 3 16,1 0 2-16,-1 4 2 0,5 3 3 0,1 3 1 15,5 2 2-15,1 1 2 0,1 3 2 16,2 4 0-16,2 4 2 0,3 4 1 15,-2 3-2-15,3 0-2 0,-1 3-2 16,2-3-3-16,3-4-3 0,4 0-2 16,3-6-2-16,7-3-2 0,13-3-4 15,10-4-6-15,4-3-10 0,37-3-12 16,2-5-49-16,4-5-83 0,3-8-119 16,-8-4-270-16</inkml:trace>
  <inkml:trace contextRef="#ctx0" brushRef="#br0" timeOffset="77719.8">23047 15221 596 0,'-4'-3'142'15,"2"3"2"-15,1 2-39 0,2 3-91 16,1 2 0-16,3 3 0 0,1 2 2 0,2 4-1 16,1 2 0-16,2 3-3 0,0 1-3 15,2 1-4-15,-1 2-1 0,1 1-3 16,0-2 0-16,-2-1-2 0,0-2-2 15,-3-4-1-15,0-3-2 0,-3-3 0 16,-1-5 0-16,-1-4 1 0,-4-4-1 16,-2-3 3-16,-2-5 0 0,-3-3 2 15,-3-6-1-15,-3-1 1 0,-2-4 1 16,2 0 2-16,-1 1 1 0,0-1 2 0,4 2 0 16,4 1 0-16,3 1 0 0,5 1 0 15,4 2-2-15,3 1 0 0,4 1-2 16,4 3 0-16,1 2-1 0,1 3 0 15,1 2 0-15,-2 1 0 0,-1 4-1 16,-3 2 1-16,-2 1 0 0,-3 5-1 16,-1 0 0-16,-2 5 0 0,-1 0 1 0,-2 2-1 15,-1-3 1-15,2 1-2 0,-2 0 0 16,0-2-2-16,0-1-1 0,1-3-2 16,-2-1 0-16,1-1-1 0,-1-3 2 15,0 0 2-15,0-5 1 0,0-3 2 16,-1 1 3-16,2-3 2 0,-2-1 2 15,1-5 1-15,0-1 1 0,-2-1 3 16,2 0 1-16,-1-1 1 0,1-1 0 0,0 1-3 16,1 4-2-16,-1-1-2 0,2 3-2 15,0 3-2-15,-1-2-2 0,1 3 0 16,0 0-1-16,-1 5 1 0,0-2 0 16,-1 6 0-16,2 0-1 0,-1 3 0 15,0 3 0-15,0 2-1 0,2 3 0 16,-1 2 0-16,-1 1 0 0,-1 4 0 15,2 1 1-15,-2-3-1 0,0 1 2 0,0-1 0 16,0 2-1-16,-2-2-4 0,2-3-5 16,0-1-10-16,0 1-19 0,0-3-97 15,-1-3-26-15,1-3-108 0,0-4-220 16</inkml:trace>
  <inkml:trace contextRef="#ctx0" brushRef="#br0" timeOffset="78196.6">21312 16163 575 0,'-25'8'119'16,"3"0"2"-16,6-2-105 0,3-1-6 0,5-2-3 15,4 0 3-15,5-2 5 0,4-1 3 16,6-1-1-16,5-2 0 0,6-1-1 15,8-5 3-15,5-2-2 0,8 0-4 16,11-4-1-16,7-3 0 0,9-2-2 16,4-5 0-16,6-2-1 0,10-3-2 15,12-2-1-15,-4-2-3 0,-14 0-1 16,-7-2-5-16,10 4-3 0,9 1-5 16,36-1-5-16,0 0-4 0,1 0-3 15,0 4-2-15,-2 3 1 0,-22 2 3 0,-19 3 5 16,-55 1 4-16,-20 7 3 0,-7 1-3 15,0 1-5-15,0 1-6 0,3 3-10 16,2 1-17-16,0 3-40 0,2-2-32 16,2 2-71-16,0-2-142 0</inkml:trace>
  <inkml:trace contextRef="#ctx0" brushRef="#br0" timeOffset="78585.67">21826 16197 243 0,'-20'9'83'0,"3"-4"13"0,3-2-16 15,5 0-1-15,3-2-2 0,4 0-6 16,4-1-8-16,5 0-9 0,1-1-11 16,6 0-9-16,6-3-8 0,3-2-4 15,6-3-4-15,7 1-4 0,8-3-2 0,10-1-4 16,7-4-2-16,5-3-2 0,9-2 0 16,8-2-1-16,13-5 0 0,3-4-1 15,1-1 0-15,3 0 0 0,6-1 0 16,6 5-1-16,-7-1 0 0,-17 4 0 15,-15-1 0-15,-15 1 0 0,-11 3 0 16,-18 6-3-16,-18-3-6 0,-10 5-6 16,0 1-11-16,-3 8-65 0,-1 0-61 15,-2 2-110-15,-3 4-245 0</inkml:trace>
  <inkml:trace contextRef="#ctx0" brushRef="#br0" timeOffset="79342.11">23277 15198 592 0,'0'-3'135'16,"-2"-1"4"-16,-1 1-96 0,2-1-16 16,1-1-2-16,0 2-3 0,3-4-2 0,0 1-4 15,2 0-2-15,1 0-3 0,0-3 0 16,2 2-1-16,-2 0 1 0,-1-1-2 15,-2 4 0-15,1-4-2 0,-1 3 1 16,-2 2-2-16,0-1-1 0,0 1-1 16,-1 2-1-16,1 1 0 0,1 3-1 15,0 0-1-15,2 2 1 0,-1 4 0 16,4 1-1-16,0 2 1 0,2 1 0 16,0 3 2-16,0 0-1 0,1 4 2 15,-2-2 1-15,1 2 0 0,-1-1 0 0,0 0 0 16,-2-2 0-16,1 1-1 0,-1-2-1 15,0-1-1-15,1-2-1 0,-3 0-1 16,-1-2-5-16,-2 0-6 0,-2-3-8 16,-3 0-13-16,-2-1-34 0,-4-1-106 15,-1-2-129-15,2-2-300 0</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4:35.568"/>
    </inkml:context>
    <inkml:brush xml:id="br0">
      <inkml:brushProperty name="width" value="0.05292" units="cm"/>
      <inkml:brushProperty name="height" value="0.05292" units="cm"/>
      <inkml:brushProperty name="color" value="#FF0000"/>
    </inkml:brush>
  </inkml:definitions>
  <inkml:trace contextRef="#ctx0" brushRef="#br0">6613 7372 560 0,'-17'-7'110'0,"4"-2"-4"0,5-6-114 15,3 0-7-15,5 2-3 0,2 1 0 16,3-2 2-16,0 1 2 0,1 2 5 16,0 2 7-16,-1 0 5 0,0 2 6 15,-1 3 3-15,0 1 2 0,0 0 3 0,-1 2 3 16,2-1 2-16,3-1 1 0,0-2-2 15,3 0 0-15,8-1-2 0,3-2-2 16,7-1-3-16,8 0-3 0,3 1-2 16,4-1-2-16,4 3-1 0,-1 1-1 15,-1 2-1-15,0-2 1 0,-2 2-1 16,3 1-1-16,6 1 0 0,5 1-1 16,-1 1-1-16,3 1 1 0,0 4-1 15,-1-3 0-15,-1-1 0 0,-2-2 0 16,-2 0 0-16,6-2 0 0,2-2-1 0,0-2 1 15,-1 1 0-15,-4 3 0 0,-4-1 1 16,-5 1 0-16,-10-2 0 0,-5 0 1 16,-2 3 1-16,-3-2 0 0,-2 0 0 15,-3 2 1-15,-1 0 0 0,-3-1 0 0,0 2 0 16,0 0 0-16,0 2 0 16,-3-2 0-16,-2 1-1 0,-1 0 0 0,-1-2-1 15,0 2 0-15,-7-2-1 0,1 0 0 16,0-1 0-16,0 2-2 0,2 0-4 15,-2 0-6-15,2 0-6 0,1 0-27 16,1 3-64-16,1 1-41 0,1-2-100 16,2 4-211-16</inkml:trace>
  <inkml:trace contextRef="#ctx0" brushRef="#br0" timeOffset="1227.33">16443 7101 560 0,'-40'1'117'0,"2"-1"-1"0,7 1-101 16,6-1-11-16,11 0 0 0,7 0-2 15,2 0 1-15,4-1-2 0,-1 0-1 16,2-2 0-16,2 1 3 0,0 0 2 0,2-1 3 15,-1-1 3-15,4 1 2 0,0 0 3 16,3 1 0-16,3-1-2 0,3 2-2 16,5 1-3-16,3 1-2 0,7 2-1 15,2 1-1-15,3-1-2 0,0 1 0 16,5 0 0-16,-3-3-1 0,3-1 0 16,4-3 1-16,2 0 1 0,7-1 0 15,6-1 2-15,4 0-1 0,3 0 1 0,2 0 0 16,1 0 0-16,3-1-1 0,3 3 0 15,4-3-2-15,2 2 0 0,0-2 0 16,-1 1 0-16,5 0-1 0,-1 2 0 16,1 0 0-16,-5 0-1 0,-8 1 1 15,-4-2-1-15,1 3 1 0,8-3 0 16,5 1 0-16,30 0 1 0,11 0 1 16,8-1 0-16,4 0 1 0,-7 3 1 15,-23 0-1-15,-16 1 1 0,-42-3-1 0,-14 3-1 16,0 0-1-16,14 0 0 0,6 0 0 15,40 0-1-15,19 0 0 0,12 0-1 16,0 2 0-16,-9-2 1 0,-17-2-1 16,-7 2 1-16,-39 0 1 0,-16 0 1 15,-9 0 0-15,-1 0 1 0,1 2 1 16,4-1-1-16,4-1 1 0,2 3-1 0,-2 0 1 16,-4-2-1-16,-5 3 0 0,-5-1 0 15,-5 0 0-15,-5-1 0 0,-2-2 1 16,-3 0 2-16,-2 0 1 0,-2 0 1 15,-2-1 0-15,0 1 1 0,-1 0 0 16,0 0-1-16,0 0-2 0,-1 0-2 16,1 0-2-16,0 0-1 0,1 1-1 15,-1-2 0-15,-1 1-2 0,1 0 1 0,0 0-1 16,0 0 1-16,0 0-1 0,-1 0 0 16,1 0 0-16,0 1 0 15,0 1-1-15,0-4-3 0,0 2-7 0,0 2-5 16,1-1-11-16,1 0-12 0,2 3-34 15,1-2-108-15,-5 2-128 0,0-5-301 16</inkml:trace>
  <inkml:trace contextRef="#ctx0" brushRef="#br0" timeOffset="8584.93">28933 6094 521 0,'-60'-38'106'0,"-11"-5"-1"16,3 6-89-16,-4 2-19 16,2 15-2-16,-2 4 2 0,3 7 2 15,3 2 0-15,1 5 1 0,0-2 1 16,-3 2 0-16,-2-2 1 0,0 1 0 0,-2 0 2 16,-3-1 0-16,0 1 1 0,-2-1 0 15,0 0 0-15,-1 2 0 0,-3-1 1 16,0 3-2-16,-5 2 0 0,0 0-1 15,2 5 0-15,-2 6-1 0,-3 3 0 16,-7 2-1-16,-3 3 1 0,3 1-1 16,5 6 0-16,-1-1 0 0,-4-1 0 15,2 1 0-15,4 0 0 0,6 4 0 16,2 4 0-16,5-2 0 0,2 6 0 16,4 5-1-16,1 3 1 0,5 0-1 0,3 1 1 15,-2 0-1-15,-1 7 2 0,1-1 0 16,2 4 0-16,-2 3 0 0,-2 7 1 15,0 1 0-15,-3 3 0 0,2 4 0 16,2 0 0-16,0 8-1 0,8-1 1 16,5-1-1-16,4 2-1 0,8 3 1 0,-1-2-1 15,6 6 0-15,3-2 0 0,4-1 0 16,-3-1 0-16,3 4 1 0,2 3 0 16,6 5 0-16,1-3 1 0,1-3-1 15,1 5 1-15,4 4-1 0,5 2 0 16,3-3 0-16,0-4-1 0,0 4 0 15,5 1 0-15,6 0-1 0,2-1 1 16,1-5 0-16,2 0 1 0,8-1 1 16,2 2 1-16,2-2 1 0,4-6 1 0,2-1 1 15,4 2 0-15,0-1 1 0,0 4-2 16,3-5 0-16,1-3 0 0,1 1 0 16,-2-1-2-16,6 0 0 0,2 4 0 15,6-4-1-15,6-3-1 0,2 1-1 16,4-3-1-16,4 2 0 0,1-3 0 15,4-6 0-15,4-1-1 0,2-2 1 0,0-4 0 16,2 0 1-16,1-6-1 0,4-4 1 16,3 0 0-16,1-5 1 0,-2 2 0 15,-1-3 0-15,5-2 0 0,-1-3 1 16,4-1-1-16,2-6 0 0,-5-5 0 16,3-6-1-16,3-2 0 0,8-5 0 15,1-2 1-15,1-6 1 0,2-4 0 16,9-3 0-16,6-1 2 0,0-4-1 15,-3-4 0-15,8-1 0 0,-1 0 0 0,-1-3-1 16,-3-3 1-16,1-3-1 0,1 1 0 16,-3-2-1-16,-13-3 0 0,-1-2 0 15,0 2-1-15,-2-4 1 0,-10-1-1 16,-14-6 0-16,-11-2 1 0,-5-5-1 16,0-3 0-16,0-5 0 0,38-2 0 15,15-3 0-15,10-3 0 0,3-6 1 16,-6-2 0-16,-11-6 3 0,-7-6 1 15,-37-4 1-15,-8 1 1 0,-4-1 2 0,4-1 0 16,12 1-2-16,5 1-1 0,-4-1-1 16,-14 3-2-16,-7-1-1 0,-5-2-1 15,-8-2-2-15,0-2 1 0,-1-2-2 16,-2 1 0-16,1 1-1 0,-1-9-1 16,-2-2-1-16,-2-3 0 0,-5-1-2 15,-5 1 1-15,-1-8 2 0,-4-7 0 16,-3 1 0-16,-5-1 0 0,-4 6 2 15,1-2 1-15,-4-3-1 0,-2 4 1 0,-3 5-2 16,-2 3 1-16,1-3 0 0,-4-3 0 16,-6 3 1-16,-8 4-1 0,-8 1-1 15,-7-2 0-15,-11-6 0 0,-9 2-1 16,-6-1 1-16,2 3-1 0,2-7 1 16,2-5 1-16,3-3 1 0,3 5 1 15,5 1 2-15,0 1 2 0,0-2 3 0,-1 6 0 16,0 7 1-16,0 8 0 0,0 4-1 15,-4 3 0-15,1 5-4 0,2 7-1 16,3 5-3-16,3 2-1 0,-6 5 0 16,-14 4-3-16,-51 7-1 0,-17 3-2 15,-7 5-2-15,3 7-1 0,-11 4-2 16,-13-1-1-16,2-2-1 0,48 1-2 16,-4 1 0-16,-17 0-5 0,-17-3-18 15,-11 3-57-15,4 0-50 0,-3 7-100 0,-14 0-223 16</inkml:trace>
  <inkml:trace contextRef="#ctx0" brushRef="#br0" timeOffset="38606.75">29063 8062 335 0,'1'4'79'0,"-2"0"8"15,1-3-52-15,-2-2 0 0,2-3 4 16,2-1 5-16,-1-1 2 0,1-1-3 16,1-3-6-16,2-1-5 0,-1 0-6 15,5 0-5-15,2-1-5 0,3-2-4 16,1 2-5-16,3-2-3 0,1-2-1 15,3-1-1-15,0 0 0 0,0-2-1 16,0-3 0-16,0-2 0 0,0 0 0 0,-2 1 0 16,-4-2 0-16,-4 2 0 15,-2 2 0-15,-1 3 0 0,-6 3 0 16,0 4 0-16,-1 2 1 0,-1 6 0 0,-1 1 2 16,0 1-1-16,0 1 1 0,0 0 1 15,0 0-1-15,-1 0-1 0,1-1 0 16,0 0-2-16,-1-1-6 0,1 0-15 15,-1 0-46-15,-2-2-70 0,1-2-102 0,-6 2-244 16</inkml:trace>
  <inkml:trace contextRef="#ctx0" brushRef="#br0" timeOffset="39224.25">26898 8268 474 0,'0'-3'105'0,"-1"-2"4"0,1 0-75 16,0-4-13-16,0-1-4 0,0-2 2 16,0-1 2-16,0-2 1 0,0-2 1 15,0 0-2-15,0-3-1 0,-3 0-1 16,2 0-4-16,-2-1-2 0,-1-1-4 0,-2-2-1 16,0 2-2-16,-2 2-1 0,1 0 0 15,0 2 0-15,-1-1-1 0,1 2-1 16,-1 1 1-16,1-1 0 0,0-1-2 15,-3 1 1-15,1-2-1 0,0 1 0 16,-1-2-1-16,0 1 1 0,1-1-1 16,2 0 0-16,1 1 0 0,1-1 0 15,1 7 0-15,1 2 0 0,0 2 0 0,2 3 0 16,0 4 0-16,1 2 0 16,-1 0 0-16,1-2-1 0,0 2-2 0,0 0-3 15,0 0-2-15,0-1-5 0,0 1-13 16,1-1-16-16,0 0-43 0,4-3-58 15,0-1-96-15,5-4-215 0</inkml:trace>
  <inkml:trace contextRef="#ctx0" brushRef="#br0" timeOffset="40193.83">29087 10376 467 0,'0'3'93'15,"1"-2"5"-15,2-3-77 0,2-2-6 16,2-5 2-16,4-3 8 0,0-1 6 16,2-5 3-16,2-2-3 0,0-4-5 0,0 1-5 15,0 1-5-15,1 0-3 0,2-1-3 16,-3 1-2-16,1 1-3 0,0 1 0 15,0 1-2-15,-2-2 0 0,-2 0-1 16,0-2-1-16,0-2 0 0,-1-2 0 16,-1-1 0-16,0-1-1 0,-1-3 1 15,-3 2-1-15,0 2 0 0,-2 5-3 0,-1 5-9 16,0 4-12-16,-2 6-5 16,0 6-11-16,-1 6-25 0,-1 7-70 0,-2 5 3 15,0 5-65-15,-6 3-115 0</inkml:trace>
  <inkml:trace contextRef="#ctx0" brushRef="#br0" timeOffset="40735.05">27344 10373 272 0,'-7'8'85'0,"-2"-2"7"0,0-3-5 15,0-4-44-15,0-4-7 0,-2-6-5 0,0-5-4 16,-4-3-2-16,-1-8-4 16,-3-2 3-16,-3-7 0 0,-3-3 0 0,-3 1 1 15,-3-6-3-15,-3-2-3 0,2-1-3 16,2 2-3-16,-1 1-1 0,7 1-1 16,0 4 0-16,6 6-2 0,6 3-1 15,1 6-1-15,3 0-2 0,2 5 0 16,1 2-2-16,3 1-1 0,-1 1-1 15,2 3 1-15,0 2-1 0,0 3 0 16,1-1 0-16,0 2 0 0,0 1 1 0,0 3 0 16,0-2 0-16,0 0 0 0,0 3 1 15,0 0 0-15,0 1 1 0,0 0-1 16,0-1-1-16,0 1 1 0,0 0-2 16,1 0 0-16,-1 0-1 0,1-1 0 15,-1-1 0-15,3 1 1 0,-1-1-1 16,2 0-1-16,-1 0-4 0,1 0-8 15,0-2-24-15,1 1-97 0,-4 1-9 0,4-2-94 16,-6 2-188-16</inkml:trace>
  <inkml:trace contextRef="#ctx0" brushRef="#br0" timeOffset="41793.06">27879 6776 424 0,'-3'0'86'0,"1"0"-2"0,2 0-66 16,2-2-19-16,-1-2 1 0,0 3 1 15,1-6 5-15,1 2 5 0,1 1 3 0,0 0-1 16,3 3 0-16,-1-3-4 0,0 1-2 16,1 2-2-16,1-3-2 0,0 1-2 15,-1 2-9-15,2-4-17 0,-2 4-29 16,1 1-46-16,-2 0-72 0,-2 3-163 16</inkml:trace>
  <inkml:trace contextRef="#ctx0" brushRef="#br0" timeOffset="42060.56">28183 6746 267 0,'4'-4'67'0,"-2"-1"5"15,2 1-37-15,-1 1-6 0,1-1-3 16,2 2-3-16,0 0-1 0,2 4-4 0,0-1-3 16,1 0-3-16,-2 2-3 0,1-5-2 15,-3 6 0-15,1 0-2 0,-1-6-1 16,-3 5-6-16,2-1-14 0,-2 0-22 16,1 2-31-16,-1-5-20 0,-1 1-58 15,-1 0-110-15</inkml:trace>
  <inkml:trace contextRef="#ctx0" brushRef="#br0" timeOffset="42542.49">27953 6977 353 0,'0'0'80'0,"0"-2"2"0,0 0-47 15,1 0-12-15,-1 2-5 0,1-1 0 16,-1 1 1-16,1-1 0 0,2 1 0 16,-2 0-3-16,2-2-4 0,-1 2-8 0,0-1-14 15,1 1-21-15,1 1-33 16,-2-1-37-16,-1 2-70 0,2-1-150 0</inkml:trace>
  <inkml:trace contextRef="#ctx0" brushRef="#br0" timeOffset="42899.52">28035 7203 283 0,'1'1'64'0,"-1"-1"5"16,1-1-29-16,-1-1-12 0,1 1-2 15,2-1 0-15,-2-1 2 0,2 1 0 16,-2 1-5-16,3-3-8 0,-1 1-5 0,2 2-5 16,0-4-9-16,1 0-14 0,0 2-27 15,0-2-47-15,-1 1-70 0,-1 2-162 16</inkml:trace>
  <inkml:trace contextRef="#ctx0" brushRef="#br0" timeOffset="43185.87">28128 7353 177 0,'7'-1'52'0,"-1"-3"5"16,2-2-22-16,-1-2-6 0,-1-2-4 15,3-4-3-15,-2 0-6 0,-1-4-10 16,3 0-7-16,-1-1-11 0,2 0-13 16,0 0-33-16,1 1-3 0,0 1-38 0,1 1-64 15</inkml:trace>
  <inkml:trace contextRef="#ctx0" brushRef="#br0" timeOffset="43438.47">28331 7027 249 0,'0'-2'62'15,"0"2"2"-15,0 0-30 0,1 0-12 16,-1 0-4-16,0-1 0 0,-1 2 1 16,1 0 2-16,0-2-1 0,0 1-1 15,0 1-2-15,0-2-5 0,-1 1-4 16,1 1-3-16,0-1-5 0,0 0-3 0,0 1-10 16,0 2-35-16,-1 2-37 0,-3 0-61 15,-1 3-147-15</inkml:trace>
  <inkml:trace contextRef="#ctx0" brushRef="#br0" timeOffset="48708.64">30208 1857 402 0,'-5'-9'103'0,"2"3"8"15,1 1-61-15,2 0-1 0,-2 1 3 16,-1 0-2-16,-1 0-4 0,-2-1-6 16,-2 2-5-16,-5-1-4 0,-2 2-3 15,-3-1-2-15,1 2-1 0,-1 0-1 16,1 2 0-16,0-1-1 0,4 1-1 16,4-2-2-16,1 0-2 0,-43-2-2 0,-1 3-3 15,1 0-3-15,-1 0-1 0,-1 4-3 16,-4 1 0-16,-8 1-1 0,42 2 0 15,-2 1 0-15,-1 1 0 0,0 1 0 16,0-1-1-16,0 2-1 0,8 0 1 16,0 2-1-16,3-1 0 0,1 2 1 15,3-2-1-15,0 1 2 0,4-2-1 16,2-1 0-16,0 0 0 0,3-1-1 0,-1 0 0 16,1 1-1-16,1 1 1 0,1-1-1 15,-2 2 0-15,2 2 0 0,0 0-1 16,0 0 1-16,2 2-1 0,-2-1 1 15,0 2-1-15,0-1 0 0,0-1-1 16,0 2 1-16,0 1 0 0,0-1 0 16,-2 3 0-16,2-1 1 0,0 0 0 0,0 1 0 15,-1 0 1-15,0-1 0 16,1-1 0-16,-1-3 1 0,0 0-1 0,2 0 1 16,-1-1-1-16,0-2 0 0,0-1-1 15,1-1 0-15,-1 2 0 0,1-2-1 16,-1-1 0-16,1-1 0 0,2 1 0 15,-2 1 0-15,2 0 0 0,-1 0 1 16,0 0-1-16,1 0 1 0,-2 2-1 0,0-1 0 16,2 0 0-16,-2 0 1 15,1 1-1-15,0 0 0 0,-1-1 0 0,1-1-1 16,0-1 1-16,0 0 0 0,-1-3-1 16,2 1 1-16,-1-2 0 0,3-1 0 15,2-2 0-15,2 2 0 0,2-1 1 16,3 0 0-16,0-2 0 0,3 0 0 15,7 1 0-15,0-1 0 0,3 0-1 16,0-1 0-16,-4-1-1 0,51 0 1 0,-6-1-1 16,-6 1 1-16,-5-4-1 0,0-1 1 15,-4 1-1-15,3-2 0 0,-49-1 1 16,5-2 0-16,5-3 0 0,2 1 0 16,2-3 0-16,1 0 0 0,0-1 1 15,2 0-1-15,-4 2 0 0,-2-1 0 16,-2 2 0-16,-1 1-1 0,-2 0 1 15,-1 1 0-15,-2 1-1 0,-1 0 1 16,-1 0 0-16,-3 1-1 0,1-1 1 0,-2 1 0 16,0-1 0-16,-3-1 0 0,0-1 1 15,0-1-1-15,-1 1 0 0,0-1 0 16,0-2 0-16,-1 2 0 0,1 0 0 16,-1 0 1-16,0-1-1 0,1 3 1 15,-1-2-1-15,-1 1 1 0,1-1-1 16,1 0 1-16,-1-3-1 0,1 0-1 0,0-2 1 15,-1 0-1-15,2-1 1 0,-1-2-1 16,-1 2 1-16,1-1-1 0,-2 2 1 16,2 1-1-16,0 2 0 0,-1 0 1 15,1 2-1-15,1 1 1 0,1 0-1 16,-1 1 1-16,0 0 0 0,0 0-1 16,2-1 1-16,-3 2-1 0,0-1 1 15,-1-1-1-15,1 1 0 0,-2 0 0 16,1 3 0-16,0-2 0 0,1 1 0 0,-1 1-1 15,1 1 1-15,0-1-1 0,0 2 0 16,-2-1 0-16,1 0 0 0,0 0 0 16,-1 0 1-16,-1-1 0 0,2 1 1 15,-2 0 0-15,0 0-1 0,0-1 2 16,0-2-2-16,0-1 1 0,-1 2 0 16,1 0-1-16,-1 1 0 0,0 0-1 15,1 1 0-15,-1 1 0 0,-2 1-1 0,2-1 0 16,-1 1 1-16,2 3-1 0,-3-2 0 15,-1 1 1-15,1 0 0 0,0 2 0 16,-2 0 0-16,-2 0 1 0,1 0-1 16,-2 1 1-16,-2 2 0 0,-2-1 0 15,-3 2 0-15,1-1-1 0,-1 1-3 16,2 2-5-16,-1 3-7 0,3-3-8 16,0 2-10-16,3 1-11 0,1 1-14 0,2 0-10 15,3-1-77-15,2 1-45 0,-1-1-113 16,4-1-242-16</inkml:trace>
  <inkml:trace contextRef="#ctx0" brushRef="#br0" timeOffset="49699.11">29935 2865 410 0,'-2'-6'105'0,"51"1"1"16,-50 0-22-16,2-1-64 0,-2 4-5 15,50-3 2-15,-49 0 0 0,-2 4 2 16,3-1 1-16,-1 1 0 0,1 4 2 15,0-2 2-15,-1 4-2 0,0 2 0 0,2 3 0 16,-2 1 0-16,0 2 1 16,-3 3-1-16,2 3-3 0,1-1-1 0,1 0-2 15,-4 2-1-15,1-2 0 0,2 0-1 16,0-1 0-16,2 0-1 0,-4 0 0 16,2 1 0-16,3 1 0 0,-2 2 0 15,0 1-1-15,0 0 1 0,1-2-1 16,0 1-1-16,-51 0-1 0,48-1 0 0,1-2-3 15,-1 0 0-15,2 0-1 0,-2-1 0 16,-2 0-1-16,53-1-1 0,-51 0 0 16,0 0 0-16,0-2 0 0,1 0 0 15,-3-1 0-15,2 0 0 0,-47 0 0 16,48-2 0-16,-46-1-1 0,47-2 0 16,-2 1 0-16,2-2-1 0,-1-1 0 15,45-1 0-15,-45 0 0 0,44-1 0 16,-88 0-1-16,42 1 0 0,4-2 0 0,-48 3 0 15,46-1 0-15,-46 3-1 0,48-2 1 16,-2 1 0-16,-46 2 0 0,48-1 0 16,43 0-1-16,-44-2 1 0,-2 0 0 15,-47 0-1-15,46-2 1 0,2-3 0 16,-49 1-1-16,2-2-3 0,46 0-7 16,0-2-10-16,1 1-13 0,-3-2-13 0,1-1-21 15,-2 1-126-15,-2-1-138 0,-48 2-321 16</inkml:trace>
  <inkml:trace contextRef="#ctx0" brushRef="#br0" timeOffset="50307.35">29484 3239 644 0,'-3'0'150'0,"2"-3"2"16,0 3-102-16,0-1-19 0,1 1-8 15,1-1-5-15,0 1-3 0,3 0-3 16,1 0 1-16,1 0 0 0,6 0 2 16,5-1 3-16,7 1 1 0,1 0-1 15,52-2-1-15,-2 0-2 0,1-1-2 0,1 0-3 16,-1-2-2-16,1-2-3 0,1-2-2 16,-49 0 0-16,3 2-1 0,0-2-1 15,-3 2 1-15,-6 1-1 0,-3 2 0 16,-5 2 0-16,-4 1-1 0,-4-2 0 15,0 4 1-15,-4-1-1 0,-2 2 1 16,0-1 0-16,1-1 0 0,0 1 0 16,-1-1 1-16,0-1 0 0,2 1-1 0,-2-3-2 15,0 0-6-15,2-1-6 0,-1 0-9 16,-1 2-12-16,2-2-15 0,-2 2-82 16,2 1-50-16,0 3-116 0,2 2-251 15</inkml:trace>
  <inkml:trace contextRef="#ctx0" brushRef="#br0" timeOffset="51057.78">30028 3633 567 0,'2'-2'131'15,"-3"0"3"-15,0 1-91 0,1-1-13 16,-48 2-9-16,0 0-6 0,0 1-4 16,-4 1-3-16,0 3 1 0,-2 5-1 0,-8 4 2 15,41 4 2-15,-5 4 2 0,-3 7 2 16,-4 5 2-16,0 3 0 0,1 1 0 15,4-1-1-15,5 0-2 0,5-5-1 16,4-4-2-16,5-5-3 0,3-7-2 16,2-4-2-16,3-3-2 0,1-3-4 15,1-3-2-15,1-3-3 0,-1-3-6 16,1-1-8-16,-2 0-10 0,1-4-47 16,1 1-88-16,0-3-119 0,-1-1-283 0</inkml:trace>
  <inkml:trace contextRef="#ctx0" brushRef="#br0" timeOffset="51576.02">30260 3549 645 0,'-4'-4'147'15,"0"0"3"-15,1 1-106 0,1 0-14 0,1 3-6 16,0-1-6-16,1 1-6 0,1 1-4 16,1 2-1-16,1 0 0 0,-1 2 0 15,3 1 1-15,2 3 3 0,1 3 4 16,-1 3 0-16,0 2 2 0,2 6-2 16,-2 2 1-16,-1 2 0 0,-2 2 0 15,0 3-1-15,1 1-1 0,-2-1-1 16,1-2-1-16,1 1-2 0,1-2-2 15,0 0-2-15,2-6 0 0,-1-1-2 16,0-4-1-16,1-2 0 0,-1-2-2 0,0-1 1 16,1-3-1-16,-1 1 1 0,-1-1-1 15,0 0 0-15,-2-2-1 16,1 1 1-16,-3-1-2 0,0-2 0 0,-1 2-6 16,-1-3-11-16,-1 1-13 0,-2-2-16 15,2-3-63-15,-2-2-80 0,7-1-131 0,6-4-284 16</inkml:trace>
  <inkml:trace contextRef="#ctx0" brushRef="#br0" timeOffset="52860.83">30318 3481 378 0,'-4'-1'115'0,"1"0"7"0,-2 0-20 0,1 1-42 16,0-2-11-16,2 2-9 0,1 0-6 15,0-1-9-15,1 2-6 0,0 1-3 16,1-1-3-16,1 1 1 0,-1 3-2 16,2 0 0-16,-1 1 1 0,2 2 2 15,1 1 0-15,-1 2 0 0,1 2 1 16,-2 1-1-16,1 5-1 0,-2-1 0 16,0 4-2-16,-2 1-2 0,0 2-2 15,0-1-1-15,0 2-3 0,0-1 0 16,0 0-6-16,1-1-7 0,1-5-11 0,-1 0-15 15,2-2-78-15,1-3-55 0,2-4-118 16,7-5-254-16</inkml:trace>
  <inkml:trace contextRef="#ctx0" brushRef="#br0" timeOffset="53621.46">30038 3574 627 0,'-8'-3'138'0,"5"-1"2"15,0-1-109-15,-42 3-12 0,44-3-4 16,1 1-1-16,0-1-1 0,2 1 1 0,2 0 0 16,1 1 1-16,46 1 2 0,-41 3 3 15,3 0 0-15,6 3 0 0,0 2 0 16,2 1 0-16,1 2 0 0,-1 2-2 16,1 0 0-16,-4 0-3 0,0 1-3 15,-4 0-1-15,2 1-2 0,-2-1-3 16,-2 0-1-16,-1 2-3 0,-1-1-6 15,-3 1-8-15,-1-1-12 0,-1 3-15 16,-1 0-34-16,-1 1-109 0,2 0-134 0,8 0-307 16</inkml:trace>
  <inkml:trace contextRef="#ctx0" brushRef="#br0" timeOffset="56525.12">24714 13655 576 0,'-12'-11'116'0,"1"4"-1"15,-1 0-103-15,2-1-18 0,-4 3 1 16,-3 2 4-16,0 0 10 0,-6 1 4 16,-5 2 6-16,-7 2 5 0,-5 4 2 15,-6 4 0-15,2 0-2 0,-1 2-3 0,5 3-3 16,5 2 0-16,8 3-3 0,8-2 1 15,7 2-2-15,4 4 0 0,3 4-2 16,2 3-1-16,-2 5-2 0,1 2 0 16,0 2 0-16,1 4-1 0,-1 0-1 15,0 0 0-15,2-1-1 0,2 0-1 16,2-1 0-16,3-2-2 0,3 3-1 16,-2-3-1-16,3-2 0 0,4-1 1 0,11-6-1 15,17-6 1-15,11-4 0 0,16-9 0 16,9-7-2-16,11-6 0 0,6-7-2 15,-4-7-2-15,-12-3-1 0,-6-8-2 16,-13-1-1-16,-7-4 0 0,-11-3 0 16,-9-2 0-16,-11 1-3 0,-7-8 0 15,-10 0 0-15,-5-8-1 0,-5-6 1 16,-6-4 0-16,-3-1 2 0,-2-1 2 0,-1 1 3 16,-2 4 1-16,-2 8 3 0,0 6 3 15,-1 6 1-15,-1 4 1 0,-1 3 0 16,-5 6 0-16,-2 6-1 0,1 5-1 15,-5 6-4-15,-4 8-3 0,-5 7-4 16,4 5-6-16,-1 3-20 0,2 3-83 16,3 2-34-16,6 6-102 0,13-4-222 15</inkml:trace>
  <inkml:trace contextRef="#ctx0" brushRef="#br0" timeOffset="57021.92">24633 14596 645 0,'-2'-3'144'0,"-1"-1"3"0,1 1-113 0,1 2-8 15,-1 0-3-15,1 2-4 0,1 0-2 16,-1 4-1-16,1 4 0 0,-1 2-1 16,1 5 2-16,0 5 3 0,0 4 0 15,0 6-1-15,-2 1-2 0,0 3-2 16,0 5-2-16,-2 1-4 0,0 3-3 0,2-2-2 15,-1-3 0-15,2 2-4 0,1-7-4 16,3-4-5-16,-1-4-9 16,2-5-11-16,-2-3-12 0,1-2-35 0,-2-3-102 15,-5-5-122-15,-2 2-291 0</inkml:trace>
  <inkml:trace contextRef="#ctx0" brushRef="#br0" timeOffset="57439.23">24231 14972 584 0,'-1'-3'132'16,"0"-1"3"-16,1-1-100 0,0 3-8 15,0-3 0-15,1 0-2 0,2-1-1 16,0-1-2-16,5 1-2 0,5 0 0 0,7-1-2 15,9 1 0-15,7 0-1 0,8 2-2 16,6-1-2-16,5 1-2 0,1 2-1 16,0-1-2-16,-5 2-3 0,2 0-1 15,-4-1-2-15,0 0 0 0,-5-1-5 16,-3-1-4-16,0 2-10 0,-7-1-11 0,-4 1-15 16,-8 0-54-16,-6 2-70 0,-8 2-114 15,-7 0-250-15</inkml:trace>
  <inkml:trace contextRef="#ctx0" brushRef="#br0" timeOffset="57758.86">24566 15174 462 0,'-6'8'112'0,"-3"0"8"0,-2 1-56 0,-4 1-29 16,-1 3 1-16,-1 2 0 0,-1 1 2 16,0 1-2-16,-1 5-4 0,1 2-3 15,2 2-1-15,1 0-3 0,1 1-5 16,1 1-3-16,3-1-5 0,2-4-3 15,3-2-2-15,1-4-5 0,2-5-8 16,1-3-10-16,1-3-11 0,0-1-29 0,0-4-105 16,1-6-122-16,4-1-288 0</inkml:trace>
  <inkml:trace contextRef="#ctx0" brushRef="#br0" timeOffset="58027.1">24527 15201 539 0,'9'-3'132'0,"4"1"8"0,1 1-67 16,4 1-33-16,1 3 1 0,3-1 3 16,0 5-4-16,3 2-5 0,-2 4-4 15,-1 3-4-15,1-1-3 0,-1 2-3 16,0 3-4-16,0 1-3 0,2-1-4 15,-2 0-2-15,0 0-2 0,0 1-3 16,0-2-1-16,0 1-6 0,-1-4-7 0,-3 3-8 16,-2-2-11-16,-1-1-13 0,-5-1-52 15,-6-6-83-15,-5-2-120 0,-4-6-271 16</inkml:trace>
  <inkml:trace contextRef="#ctx0" brushRef="#br0" timeOffset="64819.98">27272 11604 552 0,'-13'1'111'16,"5"-2"2"-16,9-1-101 0,6 0-9 16,9 1 1-16,10 0 4 0,7-2 6 15,10 1 7-15,5-2 0 0,8 2 2 16,5-1 3-16,6 3-3 0,-3 0-2 16,0 0-4-16,1 1-4 0,0-1-1 15,-3 0-2-15,2-1-1 0,1 0-2 16,1-2 0-16,-1 2-2 0,0-2 0 0,0-2-1 15,2-2-1-15,-4 4 0 0,1-2-1 16,-2 0 0-16,2 4-1 0,-7 0 1 16,-3 3-1-16,-10 0 0 0,-7 1 0 15,-11-1-4-15,-8 1-5 0,-8-2-5 16,-8 1-1-16,-7 0-8 0,-10-1-28 16,-11-1-48-16,-13 0-50 0,-10-3-95 15,-13 0-215-15</inkml:trace>
  <inkml:trace contextRef="#ctx0" brushRef="#br0" timeOffset="65614.5">27247 11539 565 0,'-34'-3'118'0,"7"1"-1"0,7 1-104 16,8 2-7-16,10-1-1 0,9 0 2 15,8 1 4-15,4-2 2 0,7 1 5 16,5-3 2-16,5 1-1 0,6 0-2 16,6-2-2-16,9 1-3 0,10 3-3 15,6-2-1-15,5-1-1 0,4 2-1 16,5 0 1-16,9 0 0 0,-2 1 1 0,-2-3 0 16,2 1 0-16,4-2-1 0,2 2 0 15,-1-1 0-15,-7 1-2 16,-9-2-1-16,-5 2 0 0,-9 1-1 0,-14-1 0 15,-12 0-1-15,-15 1-1 0,-11-1 0 16,-4 0-1-16,-10 0 0 0,-6 0-1 16,-10 0-2-16,-7 1-3 0,-13-1-3 15,-18 1 0-15,-12-1-2 0,-13 1 0 16,-8-1 0-16,-4 4 1 0,-6-2 4 0,-2 1 1 16,4 0 1-16,3 1 1 0,4 3 0 15,2 1 0-15,-1-1 1 0,-1 3-1 16,6-2 2-16,3 2 0 0,2 2 0 15,3-1 1-15,5 1 1 0,7-1-1 16,10-1 0-16,6 0 0 0,8-2 0 16,8-1 0-16,8-1-1 0,7-3-3 15,7 2 0-15,9-2 2 0,9 1 1 0,9-2 0 16,13-1 3-16,10-3 3 0,15 1 3 16,15-2 2-16,9 0-1 0,8-2 0 15,7-1-1-15,9 5-1 0,1 0 0 16,-3 1-2-16,-5-1 0 0,-2 2 0 15,-5 2 0-15,-7 3-1 0,-12-3 0 16,-11 2 0-16,-10-1-1 0,-14 0 0 16,-11 1 0-16,-10-1-1 0,-11-2 1 0,-15-1 0 15,-10-1 1-15,-10-1-1 0,-11 1-1 16,-12-2 0-16,-11 3 0 0,-11 1-1 16,-13 0-1-16,-4 0 1 0,-7 2-1 15,-2 2 0-15,-1 1-1 0,-5-1 0 16,1 0-1-16,10 1 0 0,8 3 0 15,12-1 0-15,10-2 1 0,18 0-4 16,17-1 0-16,18-2 2 0,15-2-1 0,19-1 0 16,21-2 1-16,15 0-1 0,13-1 5 15,14-3 0-15,9 1 2 16,14 1-1-16,-1 0 1 0,-3-1 2 0,-5-1-1 16,-2 1 1-16,-6 5 1 0,-10-1-2 15,-13-1 1-15,-12 2-2 0,-14 1 0 16,-11 0-3-16,-12 2-3 0,-13 0-5 15,-14-1-13-15,-13 1-135 0,-12-2-129 16,-8-3-330-16</inkml:trace>
  <inkml:trace contextRef="#ctx0" brushRef="#br0" timeOffset="76508.78">6428 11387 250 0,'-19'-5'59'0,"7"-6"0"0,7 0-40 0,3 2-2 16,5 0-4-16,-1 0-1 0,4 2-1 15,1-1-1-15,-1 3 0 0,2 0 0 16,3 2 0-16,0-1 1 0,4 3 1 15,0 0 1-15,4 1-1 0,2-2 0 16,1 2-1-16,4 0-2 0,2 0-2 16,3-3-1-16,7 0-2 0,3 1-1 15,7-1-1-15,0 2 0 0,5 0 1 16,-2 0 1-16,3 3 1 0,-4-1 3 0,0-1 2 16,2 0 3-16,3 0 2 0,1 2 1 15,1-4 0-15,1 2 0 0,1 2-3 16,-1 0-1-16,-4 1-3 0,0-2-2 15,1-1-1-15,3 0-1 0,2-1-1 16,4-2 0-16,1 1-1 0,1 0 0 16,2 0-1-16,0-2 0 0,1 1-1 15,4 3 1-15,-4-3-1 0,-2 3 1 0,1-1 1 16,-3 1 0-16,-7 1 2 0,0 2 1 16,-7-5 2-16,3 4 0 0,0-1 0 15,-2 0 0-15,-3 0-1 0,-3 2 0 16,-2 0-2-16,-5 2-1 0,-2 0-1 15,-4-1 0-15,-1 0-1 0,0 0 0 16,0 0 0-16,-3-1-1 0,-1 0 1 16,4 0 1-16,-4 0-1 0,-1 2 2 0,-5 0 1 15,-1-1 0-15,-4 0 1 0,-3-1 1 16,-7 1 0-16,-1-3 1 0,-2-1 1 16,0 1-1-16,-1-1 1 0,0 0-1 15,2 0-1-15,0-1 0 0,2 0-1 16,2 0-2-16,2-2 0 0,0 1-1 15,1-2-1-15,0 0 0 0,-1 1 0 16,-1-1-1-16,-2-1 1 0,1 2 1 0,-3-1 1 16,0 0 0-16,-1-1 1 0,-1 2 0 15,0-1 1-15,-2 1-1 0,-1-1 1 16,0 0-2-16,1 1 0 0,-2 1-1 16,-2 0 0-16,2-1-1 0,0 1 0 15,-1 2-1-15,1 0 0 0,-1-2 0 16,1 2 0-16,1 0-1 0,-1 2 0 15,0-1-1-15,0-1-3 0,1 2-4 0,1 1-7 16,-2-1-20-16,1 2-50 0,-1-2-63 16,0 0-104-16,-4-2-234 0</inkml:trace>
  <inkml:trace contextRef="#ctx0" brushRef="#br0" timeOffset="77411.82">10449 11413 247 0,'-3'-2'57'0,"2"0"-3"16,1 1-40-16,0 1-8 0,1 1-5 15,0 0-1-15,1 0-2 0,1 2 1 16,1-1 4-16,2 2 3 0,4 1 0 0,3 0-1 16,4-2 1-16,4 2 1 15,4-2 0-15,4-2 2 0,6-1 1 0,0-4 3 16,5 1 3-16,6-2 3 0,9-1 5 15,4 0 4-15,2 1 3 0,1-2 4 16,3 3 1-16,3-1 1 0,3 1 0 16,-3 0-4-16,3 2-3 0,3-1-2 15,-2 2-5-15,3 1-4 0,-2 0-4 0,1 3-4 16,-1-1-3-16,0 2-3 0,-1-2-1 16,-1 1-2-16,0-2-1 0,0-1 1 15,-1-3 0-15,1 0 1 0,-1-2 2 16,-2 0 0-16,2 0 0 0,-5 0 2 15,-7 3-1-15,-7-2 0 0,-8 0 0 16,-1 2-1-16,-7-1 0 0,-3 0-1 16,-4 0 0-16,-1 3-1 0,-1 0 0 15,-3 0 0-15,-5 2-1 0,-2-1 1 0,-1-1 1 16,-1 0 1-16,-5-4 1 0,-1 0 2 16,-2 1 0-16,0-2 1 0,-2 0 1 15,-1 0-1-15,0 0-1 0,-1 3-1 16,-2-1-2-16,1 1-1 0,-1 1-2 15,0 1-1-15,0 0 0 0,0 0-1 16,0-2 0-16,0 2 1 0,0 0-1 0,0 0-4 16,-1 0-3-16,2 0-3 0,-1 2-6 15,2-2-14-15,0 0-47 0,1-2-73 16,-1-1-107-16,2-2-249 0</inkml:trace>
  <inkml:trace contextRef="#ctx0" brushRef="#br0" timeOffset="78159.77">14193 11263 195 0,'-15'0'48'0,"2"0"2"0,2 1-29 0,1 1-3 16,4-1-2-16,1 0-1 15,3 2-2-15,-1-2-1 0,1 0-1 0,1-1-3 16,1 1 7-16,0 2 7 0,2-1 4 15,0-3 4-15,1 5 2 0,2-4 3 16,5 3 3-16,4-3-7 0,7 0-6 16,9 0-5-16,8 3-4 0,8-2-4 15,7 0-2-15,3 0-4 0,2 2-1 16,0-1-1-16,5 1-2 0,3-2 0 16,5 0 0-16,5 0-1 0,2 1 1 15,6-2-2-15,3 1 1 0,2-1 0 16,4 1 2-16,-3-1 3 0,-1 1 5 0,-2 0 3 15,2 2 2-15,1-3 2 0,-3 2 0 16,-5 0 1-16,-2-2-4 0,-3 1-4 16,0-1-1-16,-5-1-3 0,-3-1-1 15,-7 2-1-15,-1-1 0 0,-3-1-2 16,-3-1 0-16,-5 1-1 0,-4-2 0 0,-7 3-1 16,-5-3 1-16,-7 2-1 0,-4 1-1 15,-4-2 1-15,-5 2 0 0,-1-2 0 16,-3 1 0-16,-3 1 0 0,0 0 0 15,-1-2 0-15,-1 2 0 0,-1-4 0 16,0 3 0-16,1-2-2 0,1 0-4 16,-1 0-7-16,-1 0-14 0,4-1-21 15,-1 0-34-15,3 0-51 0,0-2 0 16,2 0-68-16,6 0-97 0</inkml:trace>
  <inkml:trace contextRef="#ctx0" brushRef="#br0" timeOffset="78896.31">18077 11371 222 0,'-20'-9'48'0,"0"1"-1"16,2 2-36-16,2 0-8 0,2 2-1 0,3 0-1 16,3 2 0-16,1 1-1 0,3-1 2 15,1 1 1-15,2 1 3 0,0 0 3 16,1 0 1-16,0 0 2 0,0 0 0 16,0 0-1-16,0 1-2 0,0-1-3 15,0 3 1-15,0-1 2 0,1 2 1 16,0 0 1-16,2 0 1 0,1 3 2 15,1-3 1-15,4 3 0 0,1-2-1 0,3-2 1 16,4 2 1-16,5-2 2 0,4-1 0 16,5-1 1-16,-2 0-2 0,2-1-1 15,-3-1-3-15,-2-1-1 0,-5-2-2 16,-4-1-2-16,2-1 0 0,14-1 0 16,13-1-1-16,48 0 1 0,17-1-1 15,13 1 1-15,4 0 1 0,-7 2 0 16,-15-1 2-16,-11 1 0 0,-38 0 1 0,-4-1-2 15,0 3 1-15,4 1-1 0,7 1-1 16,8 3-2-16,5-2-1 0,-3-1 0 16,-8 2-1-16,-2-2 0 0,-8 1 0 15,0 1-1-15,-4-1 0 0,-4 2-1 16,-8 1-1-16,-3-1 0 0,-7 4 0 16,-4-3-1-16,-8 1 0 0,-2-3 0 15,-5 1 0-15,-3 2 0 0,-3-3 0 16,-3 0 2-16,-1 0 1 0,1 0 1 15,-4-1 1-15,4 1-1 0,-2-4 1 0,0 8-1 16,0-7 0-16,0 6-3 0,0-7-10 16,0 8-33-16,0-7-75 0,-2 2-16 15,-4-4-89-15,-4 1-181 0</inkml:trace>
  <inkml:trace contextRef="#ctx0" brushRef="#br0" timeOffset="88541.18">15670 9951 95 0,'-14'-10'29'0,"0"-1"5"15,3 2-12-15,0 0 2 0,1 3 3 16,-2 0 1-16,-1 2 0 0,-1 0 0 16,0 1 0-16,-2 0-1 0,-2 2 1 0,1 1 0 15,3 0 3-15,1 0 4 0,2 0 5 16,3 0 3-16,3 0-2 0,1-1-2 16,8 0 0-16,4-1-3 0,6 0-4 15,5-2-6-15,8 1-3 0,7-1-1 16,5-1-1-16,4 1-2 0,6 1-4 15,6 0-3-15,5 5-4 0,3 0-2 16,4 2-3-16,1 1 0 0,2-1-1 0,0 3-1 16,3 0 0-16,1-1 1 0,2 0-1 15,0 0 0-15,0-1 0 0,2 0-1 16,2-2 1-16,2 0 0 0,-1-2 0 16,-1-2 2-16,2 1 1 0,2-2 0 15,2-1 1-15,0 2 0 0,0 0 0 16,1-2 0-16,-5 2-1 0,0-2-1 15,-3 1-1-15,-5 1 0 0,-1-1-1 0,-3 0 0 16,-4 1 0-16,-3 2 0 0,-4 1 0 16,-9 0 0-16,-8 2-1 0,-11-2 0 15,-10 1 0-15,-10-1 1 0,-5 1-1 16,-3-2 0-16,-1 0 0 0,-1 0 1 16,-1 0 0-16,0-1 1 0,0 0 2 15,0-1 1-15,0 1 2 0,0 0 1 16,0-1 1-16,0 0-2 0,0 0 0 0,0-1-2 15,-1 0-1-15,-1-1-3 0,0 1 0 16,-2 0-1-16,-2 0 0 0,-4 2 0 16,-4 0-2-16,-11 3-3 0,-7-1-5 15,-6 2-7-15,-5-3-18 0,-4 0-36 16,-4 1-78-16,6-5-106 0,6 1-244 16</inkml:trace>
  <inkml:trace contextRef="#ctx0" brushRef="#br0" timeOffset="89134.95">15427 9802 432 0,'-10'-8'84'16,"5"2"-1"-16,4 5-81 0,3 2-6 0,8 3-2 15,3 2 0-15,6 0 0 0,3 0 5 16,5 3 2-16,2-2 1 0,6 1 1 16,1-2 4-16,5 0 2 0,5-1 3 15,6 0 2-15,7 0 2 0,2-2 2 0,5 1-1 16,4 0 0-16,2-1-3 16,3 1 0-16,3 1-1 0,4 0 0 0,1-2-1 15,2 1-1-15,4 0 0 0,4-3-1 16,5 2-3-16,4-3-1 0,-4 1-1 15,3-2-1-15,8-1-2 0,2 0 0 16,-2 1 0-16,-7-3-1 0,-7 0 0 16,0-2 1-16,-5 2 2 0,-6 1 2 15,-10 0 2-15,-6 1 1 0,-7-1 2 16,-6 2 1-16,-12 1 0 0,-10-1-1 0,-10 1-2 16,-9 0-1-16,-7 0-2 0,-2 1 0 15,-3 0-3-15,0 1 0 0,-1-1-1 16,0 0-1-16,0 0 0 0,-1 2 0 15,2 0 0-15,-1 1-2 0,-1 0-4 16,1-1-13-16,-2 2-29 0,2-1-86 16,-1-3-1-16,-1 1-86 0,-5-7-160 15</inkml:trace>
  <inkml:trace contextRef="#ctx0" brushRef="#br0" timeOffset="94468.47">15171 9997 538 0,'-15'4'109'0,"3"-1"0"0,4-6-104 16,5 3-9-16,1 0-3 0,4 3-1 15,1-1-3-15,1 0 3 0,0-1 0 16,3 0 4-16,-1 2 2 0,4-3 2 16,0-2 4-16,2 2 4 0,4 2 4 15,2-2 2-15,6 0 4 0,4 0 1 16,9 2 1-16,5 2-2 0,7-3-2 16,7 1-3-16,4 1-3 0,2-2-3 0,5-3-3 15,4-1-1-15,4-2-1 0,2-2-1 16,2-1 0-16,2 0 0 0,3-2 0 15,2 3 1-15,1-4 1 0,-1 2 1 16,-4 3 2-16,-2 1 0 0,1 0 1 16,-1 3 0-16,0 2 0 0,-6 1 0 15,-1 1-2-15,0 2-1 0,-4 0-1 16,-2-1-1-16,-5 2 0 0,-2-3 0 16,2 1-1-16,0 1 0 0,1-2 0 0,0 0 0 15,-3 0 0-15,-4-1 0 0,-5 1 1 16,-8-2-1-16,-6-3 0 0,-4 2 1 15,-5-3 0-15,-2 2-1 0,-7-2 0 16,-2 3 0-16,-3-2 0 0,-4 3-1 16,-4-1 0-16,-5 2 1 0,0-1-1 15,-2 0 0-15,1 0 0 0,0 0-1 0,-1 0-2 16,-1 0-2-16,0 0-2 0,-2 2-3 16,-3-2-4-16,-3 1-8 0,-2 0-4 15,-3 0-5-15,-1 1-8 0,-2 1-21 16,-3 1-41-16,-2 1-22 0,-4-2-69 15,-9-1-141-15</inkml:trace>
  <inkml:trace contextRef="#ctx0" brushRef="#br0" timeOffset="94980.05">15727 9888 398 0,'-28'-2'84'0,"2"1"1"0,5-1-66 15,4 2-15-15,2 1 1 0,3 0 2 0,3 0 2 16,3 1 2-16,3-1 2 16,0 0 4-16,3 0 4 0,0 2 4 0,3-1 6 15,0 1 2-15,5-1 1 0,4 1-1 16,3-1-3-16,5 0-3 0,9-2-6 16,11-2-6-16,9 0-5 0,11-3-2 15,10 0-1-15,7-1-1 0,9-2 0 16,8 1 0-16,3 1-1 0,3-2 0 15,-4 4 0-15,1 0-1 0,1 1 0 16,0 1-1-16,-4 1 0 0,-6 1 0 0,-5 0-1 16,-4-2 1-16,-5 1 1 0,-1-1-1 15,-7-2 1-15,-2 0 0 0,-3 1 0 16,-4-1 0-16,1-1-1 0,-5 2-1 16,-7 1 0-16,-5 1 0 0,-8 1-1 15,-3 1 0-15,-4 3-3 0,-4 1-4 16,-1-1-5-16,0 0-8 0,-2 1-24 0,1 0-49 15,-2-2-56-15,-1-1-99 0,1-3-221 16</inkml:trace>
  <inkml:trace contextRef="#ctx0" brushRef="#br0" timeOffset="95508.05">19485 9779 343 0,'-33'3'74'0,"1"0"2"0,1-3-56 0,-1 1-10 15,2 1-1-15,4 0 0 0,3 0 5 16,3-1 5-16,6-1 8 0,1 0 6 16,3 0 7-16,4-2 5 0,0 1 4 15,4-2-2-15,1 1-5 0,-1-2-7 0,1 3-7 16,1-2-9-16,0 3-5 0,0-2-5 16,3 1-2-16,0-2-3 0,6 2-1 15,7-3-1-15,9 1 0 16,12-2 1-16,12 2 0 0,9 0 0 0,5 1-1 15,11 0 0-15,6-3-1 0,4 3 1 16,6 0-1-16,0 2 0 0,0-2 0 16,3-4 0-16,0 0 0 0,-1 3 0 15,-3 1 0-15,-4-3-1 0,-6 0 1 0,1-2 0 16,-4 0-1-16,-4 4 1 0,-2-1 0 16,-6 0-1-16,-1 1 1 0,-1 0 0 15,-2 5-1-15,-5 0 0 0,-4 2 1 16,-2-2-2-16,-5 2-3 0,-6-1-4 15,-4 0-8-15,-4 1-18 0,-7 1-31 16,-4-2-34-16,-7 3-23 0,-7 0-18 16,-8-1-71-16,-8 0-99 0</inkml:trace>
  <inkml:trace contextRef="#ctx0" brushRef="#br0" timeOffset="95935.67">19552 9848 372 0,'-56'5'90'16,"3"-2"6"-16,5-3-41 0,6 1-28 16,6 0-5-16,7 3 0 0,9-2-2 15,8 2-2-15,3-2-7 0,6 2-2 16,1 0 3-16,4-1 0 0,0 2 3 15,2 1 2-15,2 1 1 0,2 0 4 0,6-1 0 16,5 0-2-16,7-1-2 0,8 1-5 16,7-2-2-16,9-3-1 0,4-3-2 15,8-3 1-15,11-4-2 16,10-1 1-16,9-6 0 0,2-2 1 0,3-1 0 16,7-1 1-16,3 2 0 0,-3 2 0 15,-6 1 0-15,-10 3 0 0,-2-1 0 16,-5 1-1-16,-9 1-2 0,-7 1-1 15,-9 2 6-15,-3 0-3 0,-7 2-6 16,-2 4-1-16,-6 3 0 0,-3 3-1 0,-7 1-2 16,-2-2-5-16,-4 2 1 0,-2 0 7 15,-1 0-3-15,-3 0-2 0,0-1-4 16,0-1-2-16,-2 1-9 0,1-2-23 16,-3 0-98-16,-1-2-16 0,2 0-101 15,-7-4-206-15</inkml:trace>
  <inkml:trace contextRef="#ctx0" brushRef="#br0" timeOffset="98120.1">24822 13194 451 0,'-26'-16'104'15,"3"5"2"-15,-2-3-72 0,3 2-12 16,-1 2-9-16,-4 0-5 0,-2 3-5 16,-9 0 1-16,-6 3-2 0,-10 4-3 15,-4 4-2-15,2 2 1 0,4 4 0 0,2 2 0 16,-1 7-4-16,-14 5 2 16,-42 1 4-16,-12 2 2 0,-6 6 1 0,-1 5 2 15,1 3 5-15,13 3 2 0,21 1 3 16,52 3 2-16,16 0 1 0,2-2 2 15,-5 3 0-15,-6 0-3 0,-7 4-1 16,-4 3-3-16,-2 7-1 0,-1 5-2 16,2 6-2-16,5 3-2 0,4 5 0 0,5 4-1 15,6 2-1-15,-1-2-1 0,7 0-1 16,2-1-1-16,5 0 0 0,4-2-1 16,2-1 0-16,5-3 1 0,2-2 1 15,3 0 1-15,2 0 1 0,6 0 1 16,1 0 0-16,5-2 2 0,3-1-23 15,3-1 26-15,10 2-7 0,5 0-1 16,10-3-1-16,5 0 0 0,-1-1-1 0,-2-2 22 16,-4-3-26-16,-7-7 4 0,5 0 1 15,9-8-1-15,46-6 1 0,19-3-1 16,8-4 1-16,-2-5 2 0,-2-4-1 16,-7-5 0-16,0-5 1 0,-43-4 0 15,-4-8 0-15,6-5-1 0,7-4-1 16,14-5 0-16,6-9 1 0,-6-4 4 15,0-3-1-15,-4-6-6 0,2-3 2 16,1-7 1-16,-2 1-1 0,2-1-2 16,-2-4-1-16,-8-9 3 0,-5 1 8 0,-8-3 0 15,-6-2 3-15,-8-4 0 0,-11 1 4 16,-14 0-4-16,-7-1-4 0,-10-4-2 16,-9-2-2-16,-9-1-1 0,-7-4-2 15,-5-6 1-15,-8-6-1 0,-1-6 0 16,-1 1 1-16,-2-3 0 0,-1-1 0 15,2 0 1-15,-1-3 3 0,1 1 1 0,-3 3 2 16,-4 4 1-16,-4 5 0 0,-2-1 0 16,-3-2-3-16,-5 7-2 0,-1 2-2 15,-4 5-2-15,-3 0 6 0,-3 1-8 16,-6 6-6-16,-2 2 0 0,-6-2-2 16,-1 1-1-16,-2 1-4 0,0 6-4 15,-1-4 8-15,1 5 6 0,-2 2 0 16,-1 14 3-16,-2 7-24 0,-1 7 31 0,8 3-14 15,8 9-8-15,4 7-10 0,-8 8-31 16,-54 5-105-16,-10 8-96 0,-3 4-327 16</inkml:trace>
  <inkml:trace contextRef="#ctx0" brushRef="#br0" timeOffset="127659.78">17151 8777 399 0,'-33'-10'83'0,"3"0"0"0,-5 3-75 15,-4 3-4-15,-5 3-2 0,-5 2 0 16,-1 1 0-16,-5 3-1 0,-5 3 0 0,-5 0 0 16,2 1 0-16,-5-2 0 0,2 2 0 15,1-3 4-15,1-1 3 0,6 0 4 16,5-3 3-16,2-1 1 0,10 2 2 16,1-1-1-16,4 2-3 0,-2 1-3 15,1 0-4-15,-3 2-3 0,-3 4-1 16,-1 3-2-16,-2 3 0 0,-2 5 0 0,-1 3 1 15,-2 4 0-15,2 1 0 0,-1 1 0 16,-3-2 1-16,-1-1-1 0,2 1 1 16,6-5-2-16,6 2 0 0,4-3-1 15,9 0-1-15,8-3-1 0,9-2 0 16,3 1-1-16,4 0 2 0,2 0 0 16,2 0 2-16,2 3 1 0,0 7 2 15,1 0 0-15,1 4 1 0,0 0-1 16,1 1-1-16,-1 2 0 0,2-2-1 0,0 0-1 15,2 1 0-15,3-2 0 0,4-4-1 16,5 3 0-16,5 0 0 0,4-1 0 16,6-2 1-16,6-1-1 0,2-1 2 15,1 0 3-15,4-4 3 0,2-2 1 16,5-1 0-16,1-1 1 0,4-3 0 16,2-1-1-16,2-2-2 0,1 0-3 15,0-5-1-15,0 0 0 0,0-6-1 0,4 2 0 16,4-4 0-16,0-4 1 0,1-2-2 15,4-6 0-15,7-1 1 0,5-5 1 16,0-6-1-16,1-2-1 0,-1-5 1 16,6-1 1-16,4 2 1 0,-7-2-2 15,-6 1-1-15,-7 1 1 0,-6-1 2 16,-10 2-1-16,-13 2 2 0,-14-1 3 16,-11-1 1-16,-7-1 1 0,-9-3 0 15,-5-5 1-15,-2-2-1 0,-3-4-2 0,-2 0-2 16,0-5-1-16,-2-1-2 0,1 4-1 15,0 1 0-15,-1 0-2 0,-1 3 1 16,0-2-2-16,-1 4-1 0,-1 2-1 16,-3 2-3-16,-4 7-5 0,-6 3-12 15,-8 8-19-15,-10 6-38 0,-12 3-57 0,-12 5-93 16,-4 6-206-16</inkml:trace>
  <inkml:trace contextRef="#ctx0" brushRef="#br0" timeOffset="128841.04">21148 8751 436 0,'-30'-19'90'15,"-6"2"0"-15,-3 1-81 0,-4 3-5 16,0 3-3-16,0 3-2 0,0 1-1 0,-1 1-2 16,-1 1-1-16,-2-2-1 0,-2 0 1 15,-4-2-1-15,-5 2 2 0,-2 0 1 16,-4 3 1-16,2 1 1 0,-3 2 1 16,-2 2 0-16,-3 1 0 0,-1 1 0 15,-5 1 1-15,1 1 0 0,-2 1 1 16,3-1 0-16,3 3 1 0,1 1 2 0,6 0 1 15,0 3 0-15,1-1 1 0,3 4 1 16,4-1 2-16,6 2 0 0,6 1 0 16,9 2 1-16,11-2 0 0,7 1 0 15,6-1-1-15,1 4-2 0,0 1-1 16,2 1-2-16,-2 0-2 0,-2 2-1 16,-2 1 0-16,-2 0-1 0,1 0 0 15,2 0-1-15,-1 0 0 0,2-2 1 16,1 2-1-16,3 2 1 0,3 0 1 15,4 2 1-15,1 2 1 0,3 1 1 16,5 4 1-16,1 0 1 0,4 1-1 0,1 2 0 16,3-5-1-16,1 1 0 0,-3 0-1 15,0-2-1-15,0 2 1 0,-4-1-1 16,-1 3 1-16,-3 5 0 0,-1 2-1 16,-1 3 0-16,1 0 0 0,2 0-1 15,0-1-1-15,7-4 0 0,4-5-1 0,10-3 0 16,7-3 2-16,11-4 1 0,6-3 0 15,4-3 2-15,7 1 0 0,6-2 1 16,4-3 1-16,7-1-2 0,5-6 0 16,1-1 0-16,4-3-2 0,5-4 1 15,6-4-1-15,1-5 0 0,-1-2 0 16,-3-3-1-16,6-3 0 0,2-2 0 16,1-1 0-16,-7-2 0 0,-7-2-1 0,1-2 1 15,-2-3 1-15,-4 2 2 0,-5-1 3 16,-6-2 0-16,-3-4 2 0,-3 1 1 15,-5-3-1-15,-2 0 1 0,-5-3-3 16,-5-1 0-16,-1-2 0 0,-5 4-1 16,-2 0 0-16,-5 1 0 0,-7 0-1 15,-6 0 0-15,-5-1-2 0,-8 0 0 16,-5-3-1-16,-5-4-1 0,-6-2-1 16,-5-5 1-16,-6-2-1 0,-4-2 0 0,-4 0 1 15,-5 0 0-15,-4 3 0 0,-2 5 1 16,-6 4 0-16,-2 2-1 0,-2-1 1 15,-3 4-1-15,-1-1-1 0,-3 3 0 16,-4-1-1-16,-6 0 0 0,-4 1-1 16,-5 5 1-16,-3 2 1 0,-5 2-1 15,-6-3 1-15,-2 1-1 0,-6 3 1 16,-1 3-2-16,-1 2-2 0,-6-2-3 16,-4 2-5-16,-5 7-6 0,-2 2-12 0,2 4-34 15,-6 2-87-15,-5 0-110 0,-3 9-259 16</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6:29.728"/>
    </inkml:context>
    <inkml:brush xml:id="br0">
      <inkml:brushProperty name="width" value="0.05292" units="cm"/>
      <inkml:brushProperty name="height" value="0.05292" units="cm"/>
      <inkml:brushProperty name="color" value="#FF0000"/>
    </inkml:brush>
  </inkml:definitions>
  <inkml:trace contextRef="#ctx0" brushRef="#br0">5373 6570 509 0,'2'-2'95'0,"0"-2"-2"0,-2 2-82 16,5-1-32-16,4 2-12 0,3-1-13 16,3-2-3-16,3-1 7 0,2-1 2 15,2-1 3-15,-1-1 5 0,1 1 10 16,0-2 14-16,0 1 17 0,0-2 9 15,-1 2 7-15,0 0 3 0,1 0 3 0,3 0 0 16,1 2-2-16,5 2-6 0,5 1-6 16,1 0-5-16,1 1-3 0,1 1-2 15,-1-1-1-15,3 1 0 0,-5 0 1 16,1-1 1-16,1-2 3 0,7 1 4 16,4 0 3-16,8-1 2 0,-1 0 1 15,3 1 0-15,-1 1 0 0,0 2-3 0,-3 2-4 16,2-2-2-16,-1 1-4 0,12-1-1 15,0 1-3-15,4-1 0 0,3-2-2 16,5-2 0-16,2-1 0 0,10 0 0 16,-8-2 0-16,3-3-1 0,4 0 0 15,6-1 0-15,8-1 1 0,-2 1 0 16,-9 0 2-16,4 1 2 0,6 2 1 16,11 0 1-16,-6 3 0 0,-11 4 0 0,7 2-2 15,7 2 0-15,3-1-2 16,-6 2-2-16,-12 3-1 0,10-2 0 0,4-1 0 15,-2-4 0-15,-7 1 0 0,2-3 0 16,20-1 0-16,4-5-1 0,-5-1 1 16,-4-1-1-16,1-1 1 0,8 1-1 15,-6 3 1-15,-21-2 0 0,-2 1 1 0,3 2 0 16,6 2 2-16,-6 4-1 16,-13-1 1-16,-3-2 0 0,3 1 0 0,5 3-1 15,-4 2-1-15,-7-2 0 0,-2 0-1 16,1-1 0-16,4-1-1 0,0 2 1 15,-4-2-1-15,-5-2 1 0,-1 1 0 16,0-4-1-16,-2-2 1 0,0 1-1 16,-5 0 1-16,-2-1-1 0,3 1 0 15,-3 0 0-15,-1 1 0 0,-3 4 0 16,-7 2 1-16,-7-1-1 0,-5 0 1 0,-2-2-1 16,-2 1 1-16,3 2-1 0,2-1 1 15,6 2-1-15,-1 0 1 0,-1 4-1 16,-5-1 0-16,-5 0 0 0,-7-6 0 15,-5 1 0-15,-5-3 0 0,0 2 0 16,1-2 0-16,4 2 0 0,6 1 1 16,7 1-1-16,0 2 0 0,51-1 1 15,-2 0-1-15,-1-1 0 0,4 0 0 0,-6-2 1 16,0 1-1-16,1 0 0 0,-51-2 0 16,1 3 0-16,-3 0 1 0,-8 3-1 15,-3 1 1-15,-3 0 0 0,-3 0-1 16,3-2 1-16,2-2 0 0,5-1-1 15,3 0 1-15,8-2-1 0,3 2 1 16,2 1-1-16,-2 1 0 0,-3 1 0 16,-4 1 0-16,-3 2 0 0,-6 0 1 0,-5 0-1 15,-1 0 0-15,-3-3 0 0,0 2 0 16,2-2 1-16,2-2-1 0,2-2 0 16,2-3 0-16,6 3 0 0,3-1 1 15,1 3-1-15,1 0 1 0,2 4 0 16,1 1-1-16,-2 1 1 0,-4 1-1 15,-5-1 1-15,-4-1-1 0,-2 0 0 16,-5-1 1-16,-4-2-1 0,-2 1 1 0,-2-2-1 16,-1 0 1-16,0-1-1 0,-1 1 1 15,0-1 0-15,-1-1-1 0,0 1 2 16,0-2 1-16,1 2 0 0,0-1 1 16,-3-1 0-16,2 2 0 0,-1-1-1 15,0 1 0-15,-2-1-1 0,-1 1-1 16,1 0 0-16,-1 0-1 0,-1 0 1 15,0 0-1-15,1 0 1 0,-1 0 0 0,0 0 0 16,0 0 1-16,0 0-1 0,0-1 1 16,-1 1-3-16,1 0-3 0,1 0-7 15,-1-2-16-15,0 2-33 0,1-2-87 16,-1 0-111-16,2-2-262 0</inkml:trace>
  <inkml:trace contextRef="#ctx0" brushRef="#br0" timeOffset="1478.28">15694 6150 205 0,'-16'-1'52'0,"2"-3"1"0,5 1-29 0,-1 0-2 16,1 1 1-16,2 1 1 0,-1-1 2 16,2 2 3-16,-1 0 3 0,1 0 3 15,-2 2 0-15,1-1 0 0,0-1-2 16,-1 1 0-16,2 0-3 0,3-1 0 15,-2 2-3-15,2-2-5 0,3 0-3 16,0 0-3-16,2 1-2 0,2 0-2 16,3 0-1-16,2 0 0 0,5 2 1 0,2 2 0 15,2-2 0-15,4 0-2 16,3-1-2-16,2 1-1 0,2-1-3 0,5-2 0 16,2-1-2-16,5 2-1 0,5 2-1 15,0 0-1-15,0 1 0 0,1 0-1 16,-2 1 1-16,1-2 1 0,-4-3 1 15,-2-2 1-15,3-4 1 0,2 2 1 16,6-1 0-16,1 1 0 0,2 3 0 0,1 1 0 16,0 1-1-16,-1 1 0 0,1-2 0 15,1-2 0-15,2 1-1 0,5 1-1 16,2 0 1-16,2 0-1 0,2-1 0 16,0 1 0-16,1-1 0 0,0-3 0 15,6 2-1-15,0-2 1 0,2 2 0 16,0-3 0-16,-4 0 0 0,1 1 0 15,-1 2 0-15,-6-2 1 0,3 2-1 16,-3-1 0-16,-6 1 0 0,-4 0 0 16,-9 0 0-16,-5-2 0 0,-1 3 0 0,2-1 0 15,4-1 1-15,53 2-1 0,11 0 0 16,10-1 1-16,1-1 0 0,-6-1 0 16,-11-1 1-16,-10 2 0 0,-54 0 1 15,-13 1 0-15,-4 0 1 0,0 2 0 16,3 0-1-16,7-1 0 0,5 1-1 15,10 1 0-15,2 2-2 0,1 1 0 0,-2 0-1 16,-3 1 0-16,-3-1 1 0,2-3-1 16,1-1 0-16,0 1 0 0,3-1 0 15,1 0 0-15,-1 3 1 0,-1-1-1 16,-4 1 0-16,-7 0 0 0,-4 0 1 16,-6-2-1-16,-1 0 0 0,-2-1 1 15,0 2-1-15,1-2 0 0,-1-2 1 16,6 1-1-16,2 2 0 0,2-1 1 0,5 3-1 15,-2-1 1-15,2 1-1 0,-2 0 0 16,-2 2 0-16,-4-3 1 0,-1-1-1 16,-4 0 0-16,-4-2 0 0,-1-2 1 15,-4 1-1-15,0-2 1 0,-3 1 1 16,-2-1-1-16,0 0 1 0,-1 2 0 16,2-1 0-16,1 1 0 0,2-2 1 15,2 4-1-15,2-1 1 0,4 1-1 16,-1 0 0-16,-1 1 0 0,2 0-1 0,0 2 0 15,-4-2 0-15,1 0-1 0,-5 0 1 16,0 2-1-16,-3-1 0 0,-3 1 0 16,-3-2 1-16,-2-1-1 0,0 1 0 15,-3-1 0-15,-2 0 1 0,0 2-1 16,-2-4 1-16,0 2-1 0,-1 0 2 16,0 0-1-16,0 0 0 0,-1 0 1 15,2 0-1-15,-1 0 0 0,0 0-1 0,0 0-4 16,0 2-4-16,0-2-6 0,-1 0-4 15,1 1-8-15,-1 2-30 0,-3 0-69 16,-2-1-26-16,-5 0-93 0,-7 0-194 16</inkml:trace>
  <inkml:trace contextRef="#ctx0" brushRef="#br0" timeOffset="2553.69">15986 6350 117 0,'-14'-7'27'0,"3"-2"-3"0,1 2-9 16,4-2-20-16,1 3-2 0,-1 0-1 15,-2 0 1-15,1 2 6 0,-1 0 11 16,-2 2 11-16,-4 1 13 0,0 0 13 16,0 2 9-16,1 0 7 0,0 0 0 15,1 0-5-15,2 2-7 0,2 1-11 0,2-2-11 16,2 3-9-16,0 0-6 0,2 1-3 16,1 1-2-16,2 2 1 0,1-2 3 15,1 1 2-15,3 0 3 0,2-1 2 16,6 1 2-16,1-2-1 0,3 0 0 15,5 3-3-15,5-2-3 0,3-1-2 16,3 1-2-16,2 0-2 0,2-1-1 16,3-1-2-16,2-4 0 0,3 0-2 0,5-2 1 15,5 1-1-15,9 0 0 0,2-1 0 16,1-2 1-16,1 1-1 0,2 0 0 16,1 0 0-16,2 0 0 0,-2 0-1 15,3 0 1-15,0-1-1 0,3 1-1 16,0 1-1-16,0-2 0 0,7 0 0 15,-1 0 0-15,0 0-1 0,-1 1 1 16,3-1-1-16,0 1 2 0,2 1-1 0,-5 0 0 16,-5 1 0-16,-5 0 0 0,-6-2 1 15,-3 0-1-15,8-1 0 0,-6-1 1 16,44 3-1-16,14-2 0 0,6 1 0 16,3-1 0-16,-8 2 0 0,-18 0 0 15,-4 3 0-15,-49-2 1 0,-8 0-1 16,3 3 1-16,5 0-1 0,7 2 1 15,6 2 0-15,2-4-1 0,4 1 1 0,-1 1-1 16,3 1 0-16,-2 0 0 0,3 0 0 16,0-1 0-16,0 0 0 0,0 1 0 15,-6-1-1-15,0-1 1 0,-3-1-1 16,0 0 0-16,1-1 1 0,-2 1-1 16,-6-2 0-16,-3 0 1 0,-5-2-1 15,-4 0 1-15,-1-2-1 0,-1 3 1 16,2-2-1-16,1-1 1 0,1 1 0 0,-2 1 0 15,-2-2 0-15,-3 1 0 16,-1-2 1-16,-4 3-1 0,-3-2 0 0,-3 1 0 16,-3-1 1-16,-3 2-1 0,-1 1 0 15,-2-1 0-15,-5 0 0 0,-3 1 0 16,-4-1 0-16,-2 2 1 0,-3-1 1 16,-3 0 3-16,-3 0 1 0,2 0 3 0,-4 0 0 15,2-1 2-15,2-1-1 0,-2 1-1 16,1 0-2-16,0 0-1 0,0-2-1 15,0 1-2-15,2-1 0 0,-2 2 1 16,0 0-1-16,1-2-1 0,-2 2 1 16,1 0-1-16,-1 0 0 0,0 1 0 15,0 0-1-15,0-1 0 0,0 1 0 16,0 1-1-16,-1-1 0 0,1 0-1 16,0 0 0-16,0 0-3 0,0 1-5 15,0 0-5-15,2 2-6 0,0 4-10 16,2 4-92-16,0 0-44 0,-3-5-113 0,-3-3-247 15</inkml:trace>
  <inkml:trace contextRef="#ctx0" brushRef="#br0" timeOffset="5418.99">21642 5064 462 0,'-5'-5'100'15,"-1"-1"1"-15,1 1-86 0,1-2-6 16,1 0-2-16,-2 1 0 0,0-2-2 16,-4 0-4-16,-3 1-1 0,-3-3 0 15,-7-2 0-15,-7 0 0 0,-5-2 1 0,-7 2 1 16,-3 1 1-16,-5 0 1 0,-7-1 1 15,-7 3 0-15,-4-2 0 0,-9-1-1 16,-1-3 0-16,-4 2 0 0,-2-2-1 16,-4 0 2-16,-2-2 2 0,1 4 3 15,4-2 4-15,-1 4 2 0,-2-6 2 16,-1 0 1-16,-4 1-1 0,2 5-1 16,-1 0-4-16,0-2-3 0,-5 2-3 0,-4 4-2 15,-1 3-3-15,9 3 0 0,10-4 0 16,7 0-1-16,-3 4 0 0,-6 2-1 15,-41-2 1-15,-8-3-1 0,-4 0 1 16,-1 0-1-16,4 5 1 0,6-5-1 16,8-3 1-16,44 2 0 0,10-1 1 15,-1 1 1-15,-1-1 0 0,-8-1 0 16,-4-2 1-16,-5 3-1 0,-3-1 0 0,0 3-1 16,1 0-1-16,-8 1 0 0,-5 0 0 15,-10 3 0-15,2 1 0 0,8 4 0 16,-5-1 0-16,-2 0-1 0,-4-1 1 15,5 2 0-15,9 3-1 0,5-6 1 16,3 0 0-16,3 2 0 0,3-1 1 16,9 1 0-16,6-1 1 0,3 1 1 0,6-1-1 15,1 2 0-15,6-2 0 16,4 0 0-16,1 1-2 0,-5-2 1 0,-5 5-1 16,-3 2-1-16,1 4 1 0,-1 1-1 15,2 1 1-15,0 1-1 0,5 1 1 16,6-1-1-16,-1-3 1 0,-1 0 0 15,1 0-1-15,2 1 2 0,3 0-1 16,3 0 0-16,5 1 0 0,7-2 0 16,6 2 0-16,2-3 0 0,3 1 0 0,2 1-1 15,1 2 0-15,-2 1 1 0,-3 1-1 16,-2 1 1-16,1 2-1 0,-6-2 0 16,-3 1 1-16,-6-2-1 0,-4-1 1 15,-3 0-1-15,1 2 1 0,-1-1-1 16,5 1 1-16,4 0-1 0,8 1 0 15,6-2 0-15,6-2 0 0,3 0-1 0,4-1 1 16,3-1 1-16,1 4-1 0,2 0 1 16,0 4 0-16,0 1 1 0,-1 4 0 15,1 1 0-15,-2 2 0 0,1-2 0 16,-1 1 0-16,-2-1-1 0,0 1 1 16,0-2-1-16,-1 1 0 0,-2 0 0 15,3 0-1-15,-3 0 1 0,3-3-1 16,0-1 1-16,1 2-1 0,2-1 1 15,0-2-1-15,1 0 1 0,2 0 1 16,1 2 0-16,1-1 0 0,-1 0 0 0,2-1 1 16,1-1 0-16,0 0-1 0,2-1 1 15,-2 0-1-15,1-1-1 0,-1 1 1 16,-2 0-1-16,1 1 1 0,-1 3-1 16,-3 0 0-16,2 0 0 0,0-1 0 15,1 0 0-15,1 0 0 0,-1 1-1 16,4-3 1-16,0 0 1 0,2 0-1 15,1 0 2-15,1 1-1 0,3-2 1 0,1 0 0 16,0 0 0-16,4-1 0 0,-2 2-1 16,0-2 0-16,-1 0 0 0,1-2-1 15,-2-1 0-15,-2 2 0 0,1-5 0 16,0 1-1-16,-1 0 0 0,-1 1 0 16,0-2 0-16,-1 1-1 0,-1 1 0 15,0-4 0-15,0 3 1 0,2-4-1 16,0-3 2-16,3 1-1 0,4 0 2 0,3-2 0 15,1 0 0-15,6 2 1 0,4 2 0 16,5 2-1-16,5 1 0 0,3-2 0 16,-1 0 0-16,3 1-1 0,-2-4 0 15,-3 1-1-15,-1-2 0 0,-5-2 1 16,0-1-1-16,4-1-1 0,2-1 2 16,5 1 0-16,2-2 0 0,5 0 0 15,1 1 0-15,-1-1 0 0,0 2 0 0,1 0 0 16,-2-2-1-16,4 3 1 0,2 0-1 15,0 1 0-15,3 1 0 0,0 1 1 16,-2 0-2-16,-1 0 1 0,-1-2-1 16,-1 2 1-16,6-1 0 0,0-1 0 15,1-3 0-15,0 2 0 0,2-2 0 16,1-1 1-16,6 1 0 0,1-2 0 16,1-1-1-16,4 0 1 0,1-1 0 0,5 1 0 15,4 1 0-15,2-1 0 0,-1 2 0 16,-3-1 0-16,-1-1 0 0,3 0-1 15,-1 3 1-15,-4-1-1 0,-6 2 0 16,-8-3 0-16,-7 2 0 0,-7-1 0 16,-7-1 1-16,-2 1-1 0,3-2 0 15,0-2 1-15,55 1-1 0,14 0 0 16,12 0 0-16,-2-2-1 0,-8 0 1 16,-15-1 0-16,-4-1 0 0,-45-1 0 0,-4 1 1 15,2 1 0-15,5 1-1 0,7-1 1 16,8-2 0-16,6-1 0 0,0-2 0 15,2 3 0-15,-3-3 0 0,-5-2 0 16,-1 1 0-16,-4 1-1 0,-3-2 1 16,-4 0 0-16,-6-3-1 0,1 2 1 15,1 0-1-15,3-6 1 0,-1 5-1 16,0-2 1-16,-1 2-1 0,1-1 1 0,-2-2-1 16,3 3 1-16,1 1-1 0,1-1 1 15,1 0-1-15,0-4 0 0,1-2 1 16,-7 1-1-16,-3-4 1 0,-3 1 0 15,0-1 0-15,-2 0 0 0,-3 2 2 16,-4 0 2-16,0 0 1 0,-7 0 1 16,-5-2 1-16,-4 0-1 0,-4 0 0 0,0 0-1 15,-1 3-2-15,-2-1-2 16,0 0-1-16,2 2 0 0,0 2 0 0,-1 0-1 16,0 0 1-16,0 2 0 0,-2-4-1 15,1 0 1-15,-1 0 0 0,-3-3 0 16,1-1-1-16,-4-1 1 0,0-1 0 15,-1 2 0-15,-3 3 0 0,0-1 0 16,-1 0 1-16,1 1-1 0,-1-2 0 16,0-1 1-16,-1 0-1 0,-1-1 0 0,-2-1 0 15,-1 1-1-15,-1-1 1 0,-1-2-1 16,0 1 0-16,-2 3 1 0,0-1-1 16,0-4 0-16,-1-1 0 0,0 1 0 15,-1 1 0-15,-1-1 0 0,0-1 1 16,-2 1 0-16,0 5 1 0,-1 0 0 15,0 1 1-15,-1 0 0 0,0 1 0 0,-1 0 0 16,-1 0-2-16,0 0 1 16,-2 0-2-16,0 3 1 0,1 1-1 0,-2 1 0 15,1-1 1-15,1 2-1 0,1 1 1 16,-1 1 0-16,1-1-1 0,-2 0 1 16,-1 2-1-16,2 0 1 0,-3 0-1 15,0-2 0-15,-3-1 0 0,0-2 0 16,-2 1 0-16,1 1 0 0,-5 1 0 15,1 2 0-15,-2 2 0 0,-1 3-1 16,-1 1 1-16,-3 3-1 0,-1-1 0 0,-1-1 1 16,0 2-1-16,-4-2 1 0,-2-1-1 15,0-2 0-15,0 0-1 0,-1-2-2 16,-3-2-2-16,0-1-2 0,1-2-5 16,3 2-6-16,-1 0-10 0,2-2-10 15,-1 2-56-15,-2 1-79 0,-5-4-120 16,-8-5-275-16</inkml:trace>
  <inkml:trace contextRef="#ctx0" brushRef="#br0" timeOffset="28971.36">12331 7585 138 0,'-32'3'30'15,"2"-1"1"-15,9-1-22 0,6 0-6 16,3-2-3-16,5 0-1 0,1-3 7 16,1 0 13-16,2-1 14 0,0-1 14 15,0 0 12-15,2 1 13 0,-2-1 8 16,2 1-3-16,0 2-8 0,0-1-14 16,1 1-14-16,-1 3-14 0,2-1-11 0,-2 1-8 15,2 1-6-15,0 1-5 0,0 0 0 16,2 1 0-16,0-2 0 0,2 1 2 15,4-1 0-15,2-1 0 0,4 0 2 16,3-1 1-16,5 1 0 0,8 0 2 16,2 0 0-16,4 1 2 0,4 2-1 15,2-1 2-15,0 2 0 0,1 1-1 16,-3 0-1-16,-1 1-1 0,0-1 0 0,4 0-2 16,4 2-1-16,2-2 1 0,6 0-2 15,1-1 1-15,1-2-1 0,-7-2 1 16,-4-1-1-16,0-3 1 0,7 0 0 15,3 1 0-15,52-1 0 0,12-1-1 16,8 0 1-16,4 3 0 0,-4-1-1 16,-14 2 1-16,-13 2 0 0,-55 1-1 15,-9 0 2-15,-2 3-1 0,1-1 0 16,4 2 0-16,8-1 0 0,8-2 0 16,0 1 0-16,-2 0 0 0,2-2 0 0,-3-2 0 15,-3-2-1-15,0-2 1 0,2 2-1 16,5-3 1-16,-1 0 0 0,-3 0 1 15,-4 2 2-15,-4 2 0 0,-8 1 0 16,-9-1 1-16,-8 1-1 0,-6-1 1 16,-4 2-2-16,-4-2-1 0,-3 2 0 15,-3-2 2-15,0 1 0 0,-1 1 2 0,0-2 1 16,0 1 2-16,0 0 0 0,-1 0 1 16,1 1 0-16,0-2-2 0,0-1 0 15,-1 1-2-15,1 0-1 0,0 1-1 16,0-1-1-16,-2 1-1 0,2 0 0 15,0 0-1-15,-1 0-3 0,1 0-6 16,0 0-8-16,0 1-26 0,0 0-74 16,-1-1-31-16,-4 0-99 0,-1-2-202 15</inkml:trace>
  <inkml:trace contextRef="#ctx0" brushRef="#br0" timeOffset="31794.78">18484 7739 284 0,'76'-2'62'0,"-1"-1"2"16,1-4-53-16,2-1 0 0,8 0-1 15,0-1 0-15,2 1-1 0,-44 0-2 16,-5 2-3-16,-10 5-1 0,-4 0 0 16,-3 0-1-16,1-1 1 0,7 1 1 0,6 0 1 15,7 0 1-15,10-3 1 0,6 5 3 16,0 2 0-16,2 0 2 15,-1-3 1-15,2 0-1 0,6 0 0 0,1 0-1 16,5-1-1-16,1 2-2 0,1-3-1 16,3-1-2-16,0 3-1 0,0-1 0 15,2 0-1-15,0 1 0 0,2-4-1 16,1 2 1-16,3 1-1 0,0-1 0 16,-1 2 0-16,-1 0-1 0,-2-2 1 15,2 0-1-15,1 2 0 0,-4 2 0 0,-3-1 1 16,1 0-1-16,-3-1 0 0,0 0 0 15,0 2 0-15,3-2 0 0,2 0-1 16,-2 1 1-16,-1-1-1 0,-2 0 1 16,2-1 0-16,0 1-1 0,-1 0 1 15,-1-2 0-15,0 2-1 0,-1-1 1 16,-1 0 0-16,-7 2 1 0,-2-1 0 0,-3-1 0 16,-3 1 2-16,-1 1 0 15,-2-1 0-15,2 3 1 0,-1 0 0 0,-7 1 0 16,-4-3 0-16,-11-1 0 0,-7 0 0 15,-6-1 0-15,0 0 0 0,4 1 0 16,10 2 0-16,6 1-1 0,46 0 0 16,9 0-1-16,7-2 0 0,1 0 0 15,-1-1 1-15,-11-1 1 0,-3 0 1 16,-48 1 2-16,-10 1 1 0,-10 4 1 0,-7 0 1 16,-6 1 0-16,-1 0-2 0,-1 0 0 15,6-3-2-15,5-1-2 0,8-3 0 16,6-2-1-16,9 1-1 0,2 1-1 15,6 1 1-15,2 1 0 0,-3 0 0 16,-2 2 1-16,-1-1 1 0,-1-3 0 16,-1-4 2-16,-2 0-1 0,-1-1 0 0,4 4-1 15,0-2-1-15,0 3 0 0,-1 2-2 16,0 4 0-16,-1 1-1 0,-1 0 1 16,-2-4-1-16,2 1 0 0,0-4 0 15,-1-2-1-15,1-3 1 0,4 2 0 16,5-2-1-16,-1 1 1 0,3 2 1 15,-1 1 0-15,0 1 2 0,-1-1 0 16,-1-1 2-16,-3 0-1 0,-1 0 1 16,-1 1 0-16,-3-1-2 0,4 2 0 15,0 2-1-15,-2 3-1 0,1 0-1 0,-1 1 0 16,-2-3 1-16,1-1-1 0,0-1-1 16,-1-1 1-16,3-1 0 0,2-2 1 15,4 0 0-15,6 2 0 0,-1 1 1 16,0 1 0-16,3-2 1 0,-1 1-1 15,-2-1 0-15,-1-1 0 0,0 2-1 0,0 0 0 16,2 1 0-16,-2 2-1 0,-3 1 0 16,0-1 0-16,-3 1 0 15,0-2 0-15,-6-1-1 0,0-1 1 0,2 1-1 16,3 0 1-16,1 1-1 0,2 1 1 16,-1 1-1-16,2 0 1 0,-1 0-1 15,1-3 1-15,-6-1-1 0,1-1 1 16,-2 0 0-16,3-1 0 0,1 1-1 15,0 2 2-15,-1 0-1 0,-3 2 0 16,-2 2 0-16,-3-3 0 0,-5 2 0 0,-4-2 0 16,-1-1-1-16,-2-1 1 0,1 0-1 15,1-2 0-15,0 2 1 0,1 0-1 16,1 1 0-16,1 0-1 0,1 0 1 16,3 1 0-16,-1-1 0 0,-1 1 1 15,1 0 0-15,-2-1 0 0,-2 0 1 16,-4 0 0-16,0 0 0 0,-3-1 0 0,-2 0 0 15,-2-2-1-15,1 2 0 0,0 0 0 16,1 0-1-16,3 0 1 0,4 2 0 16,3-1-1-16,5 0 1 0,0 1-1 15,0-1 1-15,0 1-1 0,-3-1 1 16,-7 0-1-16,-2-2 1 0,-6 1 0 16,-5-3 1-16,-4 0-1 0,-4 1 1 15,0-1 0-15,0 1 0 0,3 1-1 16,2 1 1-16,4 2 0 0,1 0-1 15,8 2 1-15,4-1-1 0,3-1 0 0,0 2 0 16,45-2 0-16,-1-1-1 0,3 0 1 16,5-1-1-16,0 0 0 0,1-1 1 15,-1 1-1-15,-43 0 0 0,-2 2 0 16,-5 0 0-16,-11 2 1 0,-5 2-1 16,-6 0 0-16,-5-1 0 0,-3 1 0 15,-2 0 0-15,1-1 0 0,-1 0 0 0,1-2 0 16,-2-1 1-16,3 1 1 0,-2-2 1 15,0-2 1-15,1 1 0 0,-1-1 1 16,1-1-1-16,0 1 0 0,2-1 0 16,-1 1-3-16,2-1 0 0,0 2-1 15,-1 0 0-15,3 0 0 0,-2-1 1 16,-1 2-2-16,1 0 1 0,-1 0-1 16,-2 2-3-16,2-1-5 0,-1 1-7 15,-2 1-10-15,0 0-43 0,-1 2-90 16,-4-1-116-16,2 1-275 0</inkml:trace>
  <inkml:trace contextRef="#ctx0" brushRef="#br0" timeOffset="32528.84">4924 8658 190 0,'-10'-10'29'16,"-6"4"-12"-16,-2 0-58 0,-4 1-28 15,-1 1-57-15</inkml:trace>
  <inkml:trace contextRef="#ctx0" brushRef="#br0" timeOffset="32984.44">4579 8644 214 0,'-17'2'69'0,"-1"-2"7"16,4 0-20-16,-1 0-3 0,2 0 2 15,2 0-3-15,1 0-10 0,4 0-9 16,2 0-8-16,3 1-8 0,2 1-5 16,3 2-4-16,2 0 0 0,4 3 2 15,2 0 4-15,4-1 1 0,3-1 3 16,6-1-1-16,7-3 1 0,6-2-4 0,8-2-3 15,6-1-2-15,3-1-3 16,5 1-1-16,2 0-2 0,-2-1 0 0,3 1-1 16,-2-3 0-16,6 0 1 0,1 1 0 15,0-1 1-15,1 2 2 0,-2-1 1 16,1 2 0-16,1-1 0 0,0 1 0 16,2 1-1-16,-2-1 0 0,1 2-2 0,-1-1-2 15,1 1 1-15,-2-2-2 0,-5 1 1 16,5-1 0-16,0-1 1 15,-2-1-1-15,-1-1 0 0,-2 0 0 0,-6 0 1 16,-3-2-1-16,-8-1 0 0,-2 1 1 16,-1 0 2-16,-3-1 0 0,-3 3 1 15,-3 1 0-15,-2 1 2 0,-6 2-2 16,-6 2 0-16,-5 1-1 0,-3 0-1 16,-2 1-2-16,-4 1 0 0,-1 0-1 0,-2 0 1 15,-1 0-1-15,1 0 0 0,-1-1 0 16,-1 1 0-16,0 0 0 0,1-2-1 15,-2 1 0-15,1-1-2 0,-1 0-4 16,0 0-3-16,1 0-8 0,-1 2-20 16,3-2-34-16,0 1-55 0,1 1-17 15,1 2-84-15,1 2-154 0</inkml:trace>
  <inkml:trace contextRef="#ctx0" brushRef="#br0" timeOffset="35838.15">12030 8668 317 0,'-28'-7'78'0,"2"3"2"15,9-1-43-15,2 1-14 0,5 2-7 16,2-1-5-16,3 2-5 0,5 0-2 16,2-1-2-16,5 1 0 0,2 0 0 0,4-2 4 15,1 2 5-15,5-1 8 0,3 1 2 16,2 1 3-16,4 0 2 0,3 0-1 16,6 0-2-16,9-2-4 0,8 1-5 15,11 1-4-15,4-1-3 0,5 2-3 16,1-3-1-16,5-1-1 0,-1 2 0 15,5-1-1-15,-3 0-1 0,-6 0 1 16,-3-4-1-16,-5 1 0 0,1 4 0 16,8 1 0-16,49-2 0 0,8 1 1 15,6-2-1-15,3 4 1 0,-2 4 0 0,-3-3 1 16,-1-3-1-16,-43 3 1 0,-8 2-1 16,2 1 0-16,14-5 1 0,22 1-1 15,4 0 0-15,-2 1 0 0,0-5 0 16,9 2 0-16,-1 0 1 0,-3 2-1 15,-7-6 0-15,2 4 1 0,-3 1-1 16,-4 0 0-16,-9-1 0 0,0-3-1 16,2 3 0-16,-3 2 1 0,-9-2-1 0,-1-2 0 15,3 1 1-15,1 2 0 0,-2 1-1 16,-8 0 1-16,-2-3-1 0,-2 1 1 16,1 1-1-16,-2 1 1 0,-5 0 0 15,-3 1 1-15,-2 1-1 0,-4 2 1 16,-7-2 0-16,-5 2 0 0,-7 0 0 15,-6-2-1-15,-4 0 1 0,-3 0-1 16,-1-1 0-16,0 1 0 0,-4 0 0 0,-3 0 0 16,-4-1 2-16,-2 0 3 0,-6-2 1 15,-3 0 3-15,-4-2 3 0,-3 0 2 16,-4 1 1-16,-2-1 1 0,-1 0-1 16,-3-1-1-16,0 3-1 0,0-1-3 15,-1 2-2-15,0-2-3 0,2 1-1 16,-2 0-3-16,-2 0-1 0,2 1-2 0,2-1-5 15,-2 0-2-15,0 2-12 16,0 1-66-16,-2-1-59 0,-4 0-106 0,-8-6-246 16</inkml:trace>
  <inkml:trace contextRef="#ctx0" brushRef="#br0" timeOffset="39474.75">5767 13207 354 0,'-18'-5'86'0,"4"3"2"0,-1 1-52 16,2-1-8-16,3 2-2 0,3 0-11 16,2 0-5-16,2-1-5 0,2 1-2 0,2-1-5 15,2 0 0-15,4-3-2 16,3-1 1-16,5-1 5 0,4-3 3 0,6-2 3 15,5-2 5-15,7-4 2 0,5-2 1 16,4-6 1-16,3-2-4 0,5-5 1 16,8-1-2-16,6-3-5 0,4-1-2 15,3 2-2-15,1 3-2 0,2-1 0 16,5 1 0-16,-5 4-1 0,-3 2 1 16,-3 4-1-16,-2 1 0 0,-2 3 1 0,-3 3-1 15,-5 3 1-15,-1-1-1 0,-4-2 0 16,2 1-1-16,-2 2-2 0,-1-5-4 15,-2 2-7-15,0-1-10 0,-6 1-16 16,-3 2-21-16,-9 0-36 0,-7 3-11 16,-6 4-56-16,-9 5-93 0</inkml:trace>
  <inkml:trace contextRef="#ctx0" brushRef="#br0" timeOffset="39985.83">5836 13573 311 0,'3'-5'69'0,"3"2"3"0,2-3-50 0,3-3-4 16,3-1 2-16,5-1 2 0,3-2 2 16,5-1-2-16,1-2-3 0,5 2-2 15,5-3-4-15,5 1-4 0,5-4-1 16,7-1-3-16,2 2-1 0,7-3-1 15,3-2-1-15,4-3 0 0,5-2 0 0,3 1-1 16,-2-2 1-16,3 0-1 0,-2-1-1 16,0-1 2-16,0 2 5 0,-4-1 5 15,1 2 4-15,-3 0 4 0,-6 1 4 16,-1 3 2-16,-2 3 1 0,-7 4-4 16,-7 5-3-16,-6 1-3 0,-5 1-2 15,-3 2-2-15,-3-2-1 0,0 1-1 16,-2 0-1-16,0 1-1 0,-2-1-2 15,-1 0-1-15,-2 3-2 0,-2 1-1 16,-5 1-1-16,-2 1-1 0,-3-1-3 0,-2 4-13 16,-3 2-43-16,-2-1-79 0,-3 6-105 15,-9-1-259-15</inkml:trace>
  <inkml:trace contextRef="#ctx0" brushRef="#br0" timeOffset="46871.61">7935 12377 205 0,'2'0'47'16,"3"2"1"-16,-1 1-33 0,0 3-5 15,-1 0 0-15,2 1-2 0,-1 2 0 16,2-1-1-16,-1 1-2 0,1-1 1 16,3 1 3-16,-1 0 4 0,3-2 4 15,3-2 3-15,-1 0 3 0,3-2 3 16,1 0 5-16,3-1-1 0,2-2 0 15,5 2-1-15,4-1-1 0,3-1-2 0,6 2-2 16,7 2-4-16,-3-2-4 0,1 2-2 16,1 2-4-16,-5 1-1 0,2 0-3 15,-1-1-1-15,1-3 0 0,7 0-2 16,5 3 0-16,5-4-1 0,2 0 1 16,6 0-1-16,-1-1-1 0,2-1 1 15,2 0-1-15,-3 0 1 0,7 2-1 16,4-1 1-16,-4-1-1 0,4 0 1 15,-2 3 0-15,0 1 1 0,4-1-1 0,-5-1 1 16,-1 2 0-16,1-2 1 0,-2 1 0 16,7-2 0-16,-1 1 1 0,-3-1 2 15,3-2 1-15,-2 0 1 0,0-3 0 16,0 1 1-16,-2-3-1 0,-1 1 0 16,5-1-3-16,-5-1-1 0,0 0-1 15,-1 1-2-15,0 1 0 0,-3-1 0 16,0 2-1-16,-6 1 0 0,0 0 0 0,-2 2-1 15,-4 1 1-15,-1 0-1 0,-6 0 1 16,-4-3-1-16,-1 1 1 0,-3-2-1 16,4 2 1-16,1-3-1 0,1-1 1 15,1 1-1-15,-2 0 1 0,-1-1 0 16,-1 2 0-16,-5-4 1 0,0 2 0 16,-4 1 1-16,0-1-1 0,-4 1 2 0,-1 1-1 15,-4 0 1-15,-4 4 0 16,-5-1 0-16,-4 1 0 0,-5 1 1 0,-4 0-1 15,-3 1 0-15,-2 0 0 0,0-2-1 16,-1 0-1-16,-2 0 0 0,2 0-3 16,-1 0-2-16,0 1-9 0,1 2-17 15,0-1-32-15,0 3-77 0,-1-1-103 16,-2 1-238-16</inkml:trace>
  <inkml:trace contextRef="#ctx0" brushRef="#br0" timeOffset="58262.25">20803 5063 567 0,'-5'-3'118'0,"1"1"-4"16,3 2-90-16,2-2-24 0,3 1-4 16,3 1 0-16,3-1 0 0,4-1 2 15,6-3 5-15,5-1-1 0,6-1 3 16,7-1 1-16,4-3 3 0,6-3 0 0,2 1 2 16,1-2 0-16,0-1-1 0,-1-2-1 15,-1 0-1-15,1 0-3 0,-1 4 0 16,4-1-2-16,0-1 0 0,-3 0-1 15,-1 1-1-15,-2 1 0 0,-5 0 0 16,-4-2 0-16,-3 0-2 0,-2 2-1 16,-5 0-2-16,-1 1-4 0,-4-1-9 0,-2 2-18 15,-4 2-37-15,-6 5-47 0,-7 5-9 16,-7 3-74-16,-8 5-124 0</inkml:trace>
  <inkml:trace contextRef="#ctx0" brushRef="#br0" timeOffset="58613.21">21183 5058 283 0,'-3'6'57'15,"2"-1"0"-15,1 0-50 0,1 1-8 0,2 0 4 16,0 1 7-16,0-2 9 0,0 0 10 16,1 0 11-16,-1-3 9 0,-1 2 6 15,0-3 1-15,1 1-3 0,-1-1-8 16,1 1-7-16,0 1-8 0,2-2-6 16,3-1-5-16,3 1-5 0,5-3-2 15,6-2-2-15,5-3-1 0,8-3-1 16,12 1-2-16,9-4-1 0,8-2-1 15,4-3-1-15,7-3 0 0,8-2-1 0,6-3-3 16,0-2-3-16,-3-2-6 0,-3-2-16 16,-2 4-27-16,-8 4-55 0,-10 3-28 15,-15 1-85-15,-13 4-169 0</inkml:trace>
  <inkml:trace contextRef="#ctx0" brushRef="#br0" timeOffset="64846.64">19185 12949 528 0,'-16'-31'110'0,"6"3"-1"0,5 0-100 15,4 11-6-15,1 2-4 0,2 5 0 16,2 0-1-16,1 5 2 0,-3 0 2 15,2 2 5-15,0 4 5 0,-1 3 3 16,4 2 3-16,4 6 2 0,11 2-1 0,9 3 0 16,12 6-2-16,10 1-3 0,7 5-4 15,9 1-2-15,5 1-2 0,6-3-1 16,2 4-2-16,6-4 0 0,5 0-1 16,4-2 0-16,5-5 1 0,3-2-2 15,5 5 0-15,-1-2 1 0,-3 0-1 16,-2-5 0-16,-1 1 1 0,-3 2-1 15,-3 1-1-15,-9-2-1 0,-5-2-4 0,-1 1-10 16,-6-1-23-16,-6-1-45 0,-5-3-53 16,-7-4-95-16,-3-7-209 0</inkml:trace>
  <inkml:trace contextRef="#ctx0" brushRef="#br0" timeOffset="65659.03">21265 11651 440 0,'-20'10'95'0,"-4"5"6"0,-7 8-79 16,-3 9 1-16,-4 12 3 0,-2 6 4 16,-5 9 0-16,-1 9-1 0,-2 3-2 15,1 3-4-15,0 10-2 0,-4 4-5 16,-3 2-4-16,0 2-2 0,-3-1-3 0,-2 7-2 15,-3 7-1-15,-2-5-1 0,1-7 0 16,1 2 0-16,-3 1 0 0,1 4 1 16,1-4 2-16,-3-8 0 0,1-1 1 15,0 1 2-15,1 1 1 0,3 3 0 16,3-5 0-16,3 0-2 0,2 0 0 16,3-3-1-16,0 1-2 0,3-1-1 0,2-8-1 15,2-3-1-15,2-4 0 0,1-6 0 16,6-1-1-16,5-11 0 0,3-7 1 15,5-3 0-15,4-3 0 0,5-2 0 16,6 0 1-16,1-4 0 0,3-1 0 16,1 1-1-16,2-3 1 0,1-5 0 15,-2-3-1-15,1-3 0 0,-1-1-1 16,1-3 0-16,-1-4 0 0,-1-2-1 16,2-2 4-16,-1-2 4 0,0 0 4 0,1-3 3 15,-1 0 4-15,0-1 2 0,0 0 4 16,0 0-2-16,0-1-2 0,-1 1-5 15,1 0-2-15,0 0-4 0,-1 0-1 16,0 0-4-16,1 0-2 0,-2 1-2 16,2-1 0-16,0 0-2 0,-1 1 1 15,1-1-1-15,0 2 0 0,0-1 0 16,1 0 1-16,-1 0 0 0,0-1 0 0,0 1 0 16,2-1 1-16,-2 2-1 0,0-1 1 15,0-1 0-15,-2 0 0 0,2 1 1 16,0 0 0-16,0 2 0 0,0-3 0 15,2 1 0-15,-2 0 0 0,0 0 0 16,0-1 1-16,0 0-1 0,0-1 0 16,0 1 0-16,0-1 0 0,0 2 0 15,0-2-1-15,1 1-1 0,0 0 0 16,-1 0-1-16,0-1-2 0,1 2-7 0,-1-1-12 16,0 4-18-16,2 1-39 0,-2 4-107 15,8 5-137-15,12-3-318 0</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8:24.507"/>
    </inkml:context>
    <inkml:brush xml:id="br0">
      <inkml:brushProperty name="width" value="0.05292" units="cm"/>
      <inkml:brushProperty name="height" value="0.05292" units="cm"/>
      <inkml:brushProperty name="color" value="#FF0000"/>
    </inkml:brush>
  </inkml:definitions>
  <inkml:trace contextRef="#ctx0" brushRef="#br0">3088 7875 183 0,'-1'1'32'0,"1"0"1"15,0 1-33-15,1 1-6 0,1 2-3 0,0-1 0 16,0 1 3-16,1 0 3 0,-1-2 0 16,-1 0 0-16,1-1 3 0,-1 0 9 15,0-1 12-15,-1-1 10 0,0 0 7 16,0 0 1-16,0 0 2 0,0 0-2 15,0 0-8-15,1 0-10 0,2 1-9 16,-1 1-6-16,2 1-2 0,2 1-1 16,1-1 0-16,3 2 1 0,1 1-1 15,4 0-1-15,2-1 0 0,1 0 0 0,4 0 0 16,3-1 0-16,1-1 0 0,2-1 1 16,-1 0 0-16,1-2 3 0,0 3 3 15,-2-3 2-15,1 1 1 0,-3-1 2 16,2-1 0-16,2 1-1 0,1-2-1 15,7 1-4-15,2 0-1 0,5 0-3 0,6-1 0 16,1 0 0-16,2 0-1 16,-1-2 0-16,0 1 0 0,-2 1 0 0,-2-2-1 15,-3-1 0-15,4 0-1 0,3 1 0 16,4-3 0-16,2 1-1 0,-2 0 1 16,1 1-1-16,-2-1 1 0,-1 3-1 15,-2-4 1-15,-1 4 0 0,7-2 0 16,3 1 0-16,0 0 0 0,2 2 1 15,0 0-1-15,0-1 1 0,-3 1-1 16,1 0 0-16,0 0 1 0,5-2-1 0,-2-1 0 16,2 1 0-16,-1-3 0 0,0 4 0 15,-5-2 0-15,-3-1 0 0,1 0-1 16,6 1 0-16,-2 0 1 0,0 1-1 16,3-1 0-16,1 4 1 0,-2 0-1 15,-2 1 1-15,-4 0-1 0,8 1 1 16,0-1 0-16,0 1 0 0,1 0-1 15,-2 3 1-15,-2 0 0 0,-2 1 0 0,-3-3 0 16,2 2 0-16,1-1 0 0,-2 0 0 16,2-3 0-16,-2-1 0 0,0-2 0 15,-5 3 1-15,0-2-1 0,0-2-1 16,3-1 1-16,5 2 0 0,1-1-1 16,0 0 1-16,1 2-1 0,-2-1 0 15,0 2 0-15,-2 0 0 0,2-2 1 16,3 1-2-16,1-2 1 0,-2 1 1 0,0 0-1 15,-3 1 0-15,-2-1 0 0,-2 3 1 16,-2-1 0-16,6 0-1 0,1 0 1 16,0-1-1-16,-1 1 0 0,0 1 0 15,-2-1 0-15,-1 1 1 0,0 1-1 16,0-1 0-16,7 1 0 0,0 1 1 16,2-2-1-16,-1 0 0 0,-4 0 1 15,-2 0-1-15,1 0 0 0,-5-2 0 0,5 1 1 16,1 0-1-16,-2 0 0 0,-1-1 0 15,-2 1 0-15,-2 0 1 0,1 0-1 16,-1-2 0-16,3 2 0 0,4 0 0 16,2 0 1-16,3-1-1 0,-2 4 0 15,-1-1 0-15,-8-1 0 0,-5 0 0 16,1-3 0-16,-2 1 0 0,4 1 0 16,-4-2 0-16,4 1 0 0,1 2 1 0,-2 0-1 15,-5 0 0-15,1 0 0 0,-9-3 1 16,-1 1-1-16,-2 0 0 0,1-1 1 15,4 1-1-15,0 0 0 0,3 2 1 16,0 2-1-16,2 0 0 0,-3 2 1 16,-2-2 0-16,0-2-1 0,-5-1 1 15,2-3-1-15,4-1 1 0,7-1 0 16,5-1-1-16,1 0 1 0,-1 2 0 0,1 1-1 16,-3 4 0-16,-7 1 0 0,-7-1 0 15,-6 0-1-15,-3 0 1 0,-1-2-1 16,-2-1 1-16,0 0 0 0,1-2 0 15,5 4 0-15,1 2 1 0,2 0-1 16,3 1 1-16,1 1-1 0,2 1 0 16,-1-1 1-16,-3-2-1 0,1-2 0 15,-4-2 0-15,2-2 0 0,3-1 1 0,0-1-1 16,2 0 0-16,-1 2 0 0,5 1 0 16,1 4 0-16,-4 2 0 0,-2 3 0 15,-4-1 0-15,-1 4 0 0,-3-1 0 16,-6-1 0-16,-2 2 1 0,-2-3-1 15,0-2 1-15,0-3-1 0,1-2 0 16,2-2 1-16,2-2-1 0,4 1 0 16,5 0 1-16,2 0-2 0,4 2 1 15,-3 1 1-15,0 1-1 0,-3 1 0 0,-5-1 1 16,-5 0 0-16,-6-1 1 0,-4 1-1 16,-4-1 1-16,-2 1-1 0,-2-1 0 15,3 1 0-15,2 1 0 0,4 1 0 16,2 1 0-16,11 0 0 0,6 0 1 15,4-2-1-15,50 2 0 0,5-5 0 16,5 0 0-16,3-2 0 0,-3-1-1 0,-3-3 1 16,-1 3-1-16,-53 0 1 0,-7 1 0 15,-9 2 0-15,-6 5 1 0,-6-2-1 16,-1 1 0-16,2 0 1 0,3 2-1 16,3-2 0-16,4 0 0 0,8 0 0 15,1 2 0-15,3-1 0 0,4 2 0 16,-2-2 0-16,0 1 0 0,-4 0 1 15,0-1-1-15,-3-5 0 0,1 1 0 16,-3-2-1-16,2 0 1 0,4-1-1 0,-1 1 0 16,5 1 1-16,0 2-1 0,2 2 1 15,-1 2 0-15,0-1-1 0,-4 3 1 16,-2 2-1-16,-1-1 1 0,-3 0 0 16,-4 1-1-16,-1-3 1 0,0 0 0 15,0-3 0-15,-2-2 0 0,3 0-1 16,2 0 1-16,3 1 0 0,2 0 0 0,3 0-1 15,-2 2 0-15,1 2 1 0,-3 1-1 16,0 1 0-16,-4-1 0 0,-5 1 0 16,-1-1 0-16,-2-2 0 0,-1 2 0 15,-3-1 0-15,0 0 0 0,-1-3 0 16,2 1 0-16,0 0-1 0,0 0 1 16,4-1 0-16,0 1 0 0,4 0 0 15,1 0 0-15,4 1 0 0,0-1-1 16,2 1 1-16,1-2 0 0,-2 1-1 0,-1 1 0 15,0-1 0-15,-3 1 1 0,0-2 0 16,2 1 0-16,-2 2 0 0,3-1 0 16,1-3 1-16,2 1 0 0,0 1-1 15,4-1 1-15,0 1-1 0,3-1 0 16,-1 0-1-16,-1 0 1 0,-1 1 0 16,-1-2 1-16,0 0-1 0,3 0 1 0,0 0 0 15,6-2 0-15,2 1 0 0,2 0 1 16,6-2-1-16,-4 1 0 0,0 2 1 15,-3-2-1-15,-2 0 0 0,-4 2-1 16,4-1 1-16,-3 0-1 0,5 1 1 16,3-1-1-16,2 2 0 0,0-2 0 15,1-2 1-15,-5 2-1 0,-1 0 1 16,-6-2-1-16,2 0 1 0,-2-3 1 16,2 2 0-16,3 1 1 0,4 1 0 0,2-2 1 15,-1 4 0-15,-8-1-1 16,-3 1 1-16,-8-2-1 0,-11-2-1 0,-4-1 0 15,-7 1-1-15,4-1 1 0,2 2-1 16,5 2 0-16,8 1 0 0,9 2 0 16,45 2-1-16,3-2 1 0,3 1 0 15,6-5-1-15,-2 0 2 0,-3-3-1 16,-2 0 0-16,-48-1 1 0,-3 2 1 0,-5 3-1 16,-13 1 1-16,-5 4-1 0,-2 1 1 15,-2 0-1-15,2-1-1 0,6 0 0 16,4-1 0-16,8-1 0 0,7 0 0 15,2 2 0-15,6 0-1 0,0-2 1 16,-3 6-1-16,2-6 0 0,-2 4 1 16,2-5-1-16,2 1 1 0,1-4-1 15,5 5 1-15,5-7 0 0,1 7-1 16,2-6 0-16,-3 7 1 0,-3-4-1 0,-2 2 0 16,-1-3 1-16,-2 2-1 0,-1-2 0 15,4 2 1-15,-1-1 0 0,5 2-1 16,-3-2 0-16,0 1 1 0,-1 0-1 15,-1-1 0-15,-1-1 1 0,4 0-1 16,0 1 0-16,6 0 0 0,-1-3 1 16,2 3 0-16,0-1-1 0,1-3 1 15,-2 1 0-15,1 0 0 0,0-1 0 0,3 4 0 16,-1-2 0-16,-1 1-1 0,-1 1 1 16,-2 0-1-16,1-3 0 0,-3 2 1 15,1 1-1-15,2-1 0 0,-1 0 1 16,-2 3-1-16,0-1 1 0,-2 1-1 15,-3-4 0-15,1 0 0 0,0 1 0 16,6-2 1-16,1 1 0 0,4 2 1 16,-3 1-1-16,-1 0 2 0,-6 2-1 0,0-3 1 15,-6 0-1-15,1 0 0 0,-3 1 0 16,3 0 0-16,1 2-1 0,0 1-1 16,-5 1 1-16,-7 0-1 0,-5 0 1 15,-7 0-1-15,-9-1 0 0,-4-2 1 16,-7 1-1-16,4 0 1 0,1 0-1 15,6-1 0-15,8 2 1 0,6-2-1 16,8 1 0-16,43 0 0 0,-1 0 1 0,2-2-1 16,2 2 0-16,-5-1 0 0,-3-1 0 15,-3 0 0-15,-41 1 0 0,-2 0 1 16,-3-1-1-16,-9 2 0 0,-3-1 1 16,-3 1-1-16,-4-1 0 0,-2 1 1 15,-4-3-1-15,0 2 0 0,-1-1 1 16,1 0-1-16,2 1 0 0,4-2 1 15,5 0-1-15,6 0 0 0,4-4 0 16,7-1 1-16,2 3-1 0,3-2 0 0,1-1 1 16,0 0 0-16,-2 2 0 15,-1 0-1-15,-3 2 1 0,-5-2 0 0,0 2 0 16,-1 1 0-16,-1 0 0 0,0-1 0 16,2 0 0-16,-2 0 0 0,6-2 0 15,1 1 1-15,2-1 0 0,1 2 0 16,2 0 1-16,-1-2 0 0,5 2 0 0,-4 0-1 15,0 0 0-15,-1-1 0 0,-4 1-1 16,1 0 0-16,-1 0 0 0,-1-1-1 16,0 0 1-16,3 1 0 0,-3 1-1 15,1-1 1-15,2-1-1 0,-2 2 0 16,0-1 1-16,3 4-1 0,-3-3 1 16,1 2-1-16,-2-2 1 0,-4-1 0 15,-1 2 0-15,2-1 0 0,-1-1 0 0,0 1-1 16,1-3 1-16,2 5 0 15,-1-1-1-15,1 0 0 0,1 1 1 0,-2 0-1 16,0-1 0-16,0 1 1 0,0 0-1 16,0 0 0-16,-2 0 1 0,-3 1-1 15,0-2 0-15,-1 2 0 0,-1-1 0 16,0-1 0-16,2 1 1 0,0-1-1 16,0 1 0-16,3-1 0 0,0 2 0 0,0-1 0 15,5 2 0-15,-1-2 0 0,1 2 0 16,1-1 0-16,1-1 1 0,-3-1-1 15,0 3 0-15,-5-2 0 0,-1 2 0 16,-2-2 0-16,-2 2 1 0,-1-1-1 16,0 0 0-16,0 0 0 0,0-1 0 15,0-1 1-15,3-1-1 0,-1 3 0 16,3-2 1-16,1-1-1 0,3 0 0 16,1 0 0-16,0 1 0 0,-1 1 0 0,-1-2 0 15,-2 1 1-15,-2 0-1 0,-3 0 1 16,-2 0-1-16,0 1 1 0,0 0-1 15,-1-1 1-15,2 1-1 0,-1-1 1 16,0 1-1-16,2 1 0 0,2-1 1 16,-1 1-1-16,4-1 1 0,3 2-1 15,1-2 0-15,3-1 1 0,0 1-1 16,0-2 0-16,1-2 0 0,-3 1 1 16,-2-1 0-16,0-2 0 0,0 3 1 0,0-3-1 15,-2 2 1-15,2-1 0 0,-1 2-1 16,1 1 0-16,3 1 0 0,-1 0 0 15,2 2-1-15,0 1 0 0,-2-1 1 16,0 1-1-16,-1-2 0 0,-4 2 0 16,0-1 0-16,2-1 1 0,0-2-1 15,4 0 0-15,2-1 0 0,3 0 1 16,4 1 0-16,5-2-1 0,1 4 1 0,-1-1-1 16,1 2 1-16,-4 1-1 0,-3 0 0 15,-4-1 1-15,-4 2-1 0,-4-1 0 16,-4 0 0-16,3-1 0 0,-2 0 1 15,3 0-1-15,6 1 0 0,-1 1 0 16,8-1 1-16,1 1-1 0,-2 0 0 16,-2-1 0-16,-3 0 0 0,-9 0 0 15,-3-2 0-15,-7 1 0 0,-4-1 0 0,-6-1 0 16,-1 1 0-16,-2 0 0 0,3-2 0 16,0 2 1-16,5 1-1 0,1-1 0 15,5 1 0-15,4-1 1 0,5 1-1 16,1 0 0-16,3 1 0 0,45 0 0 15,-4-2 0-15,-2 2 0 0,-1-2 0 16,-1 1 1-16,4-2-1 0,-1-1 0 16,-46 0 0-16,2 1 0 0,0 0 0 15,-1 1 0-15,-4-2 0 0,-4 1 0 0,-5-1 0 16,1 1 1-16,-3 0-1 0,-2 1 0 16,1-1 0-16,-4-1 0 0,1 1 0 15,-2 0 0-15,0 0 0 0,-2 1 0 16,-1-2 0-16,0 1 0 0,-1 0 1 15,-2 0-1-15,2-1 0 0,-2 0 0 16,1 2 0-16,-1-2 1 0,0-2-1 0,0 2 1 16,1 0-1-16,-1 0 1 0,0 0 0 15,0 0 0-15,-1 0 0 0,1 0 1 16,-1 0 0-16,-1 0 0 0,1 0 1 16,0 0 0-16,1 0 0 0,0-1 0 15,0 1 0-15,1 0 0 0,-1 0-1 16,0 0-1-16,0 0 1 0,0 0-2 15,0 0 1-15,0 0 0 0,0 0-1 16,0 0 1-16,0 0 0 0,0 0 0 0,0-1 0 16,0 1 0-16,0 1 0 0,0-2-1 15,0 1 0-15,0 0-1 0,1 2-1 16,-1 2-2-16,2 2-6 0,-2 4-18 16,0 5-125-16,-2 4-126 0,16-2-320 15</inkml:trace>
  <inkml:trace contextRef="#ctx0" brushRef="#br0" timeOffset="41643.18">30332 8175 371 0,'-7'3'58'0,"5"-1"-12"0,1 0-78 0,1 1-20 15,0-1-8-15,1 0-1 16,1-2 7-16,0-2 21 0,1 1 26 0,0-1 24 15,-1-2 20-15,-1 0 17 0,-1 2 7 16,2 1 2-16,-2-2-5 0,0 2-11 16,0 1-10-16,-2-1-11 0,4 1-8 15,-2 0-3-15,0-1 2 0,1-1 1 16,0 1 3-16,2-4 0 0,1-1 2 16,4-2 1-16,3-5-2 0,7-3-4 0,8-2-3 15,7-4-2-15,7-1-1 0,8-4-3 16,7-1-2-16,3-2-1 0,1 3-2 15,-2-1-2-15,-4 1 0 0,-5 3 0 16,-4 0-2-16,-3 2 1 0,-3 3 0 16,-3-1 0-16,1 3-1 0,1 0 1 15,1 1 0-15,-2 1 0 0,-4 2 0 16,-2-1 0-16,-2 3 0 0,-7 1 0 16,-2 2-2-16,-6 2-7 0,-2 2-13 0,-1 0-19 15,-3 3-33-15,-1 1-49 0,-2 1-85 16,-4-1-176-16</inkml:trace>
  <inkml:trace contextRef="#ctx0" brushRef="#br0" timeOffset="42191.18">30324 8369 374 0,'-3'-2'46'0,"0"2"-19"16,3 0-81-16,0 2-2 0,0-1 1 16,0 0 15-16,1-1 27 0,1-1 31 15,-1-2 28-15,-1 1 11 0,1-2 4 16,0 1 1-16,2-2-10 0,-2-1-13 16,0-2-11-16,2 0-7 0,1-1-5 15,3-2-4-15,2-1-2 0,9-4-2 16,7-2-3-16,11-2 0 0,8-1-1 15,9-1 1-15,5-1 3 0,7 0 0 16,0 3 1-16,-4 2 0 0,-4-1 1 0,2 1-2 16,-7 2-1-16,3-1-2 0,-1 0-1 15,1-1-1-15,2 0 0 0,-2 1 1 16,-7-1 1-16,-4-2 1 0,-9 0 1 16,-8 1 1-16,-7-2 0 0,-6 0 0 15,-4 0-1-15,-2 3-1 0,-3 1-1 16,-2 1-1-16,0 2-2 0,-1 5-2 0,-2 2-4 15,0 4-7-15,1 0-12 0,-1 3-15 16,-1 4-16-16,0 3-47 0,-2 2-16 16,1 4-64-16,-7 3-112 0</inkml:trace>
  <inkml:trace contextRef="#ctx0" brushRef="#br0" timeOffset="74059.67">4075 10730 319 0,'-7'-14'72'0,"1"5"2"15,1 2-50-15,1 2-13 0,2 2-8 0,2 1-6 16,1 2-1-16,1 0-2 0,2-1-2 16,2 1-1-16,2 0 1 0,0-2 3 15,3 1 5-15,1 0 1 0,2 0 0 16,1 0 2-16,4 1 1 0,3 1 2 16,5 1 1-16,3 1 1 0,5 0-1 15,2 1 1-15,2 2-2 0,3 0-1 16,2-1-1-16,0-2-1 0,4-2 0 0,2-4 0 15,8 0 0-15,3-1 0 0,1-2 2 16,3 1 3-16,0 1 0 0,1 2 3 16,-1-1 0-16,0 1 0 0,0 1-1 15,2 0-1-15,1-1-2 0,0 1-2 16,1 0-1-16,-2 0-1 0,4-3-1 16,0 0 0-16,0-2-1 0,3-1 1 0,-2-2 0 15,2-1 0-15,-2 1 0 0,0-2 1 16,-2 2-1-16,0-1 2 0,-4 2-1 15,-3-1-1-15,-3 2 1 0,-7 3 0 16,-5 3-1-16,-9 0 0 0,-7 2-1 16,-5-1 0-16,-4 2 0 0,-5 1-1 15,-4-2 1-15,-3 0 0 0,-2 0 0 16,-4-1 2-16,0 2 4 0,-3-2 7 16,-1 1 6-16,1-1 3 0,-2 0 2 0,0-1 0 15,-2 1-2-15,2 0-4 0,0 0-7 16,0 0-8-16,0 0-14 0,2 0-11 15,-2 0-15-15,1 2-31 0,0-1-55 16,0 2-84-16,1 3-177 0</inkml:trace>
  <inkml:trace contextRef="#ctx0" brushRef="#br0" timeOffset="75308.8">14232 10598 174 0,'-13'-10'50'0,"6"2"4"16,3-3-19-16,4 1-5 0,2-4 1 16,3 2-1-16,4 0-1 0,1 0-3 15,3-1 0-15,3 2-2 0,5 2-2 16,6 1-3-16,1 3-3 0,5 3-2 15,4 2-2-15,1 1-3 0,2 2-1 0,2-1-2 16,-1 2-2-16,6-4-1 0,4-2 1 16,6 2 2-16,9-1 2 0,4 0 2 15,4-1 2-15,2 2 2 0,4-2 2 16,2 1 0-16,4 1-1 0,0 1-1 16,-2 3 0-16,4 0-2 0,7-2-1 15,1 5-1-15,2 1-1 0,-2-1-2 0,1-2 0 16,8-1-2-16,8 2-1 0,-2 0-1 15,2-4-1-15,5-2 0 0,6 0 0 16,4-1-1-16,-1-1 0 0,2-3 0 16,4-1 0-16,3 0 1 0,-7 2-1 15,-2-3 0-15,3 0 1 0,-1 5 0 16,-17 2 0-16,-18-1 0 0,-5-3 1 16,13 3 0-16,45 2 1 0,-4 0-1 0,-3-4 1 15,-4-1-1-15,3 2 1 0,9-1-2 16,-7 1 1-16,-45-5-2 0,-8 1 1 15,8 0-1-15,16 1 0 0,12-3-1 16,-10 2 2-16,-8 1-1 0,-1 0 1 16,-1 0 0-16,-5 2 1 0,-5 2 0 15,-9 2 0-15,-6 2 1 0,-1 1-2 16,-6-1 0-16,-1 2 0 0,-1 0-1 16,-2 0 0-16,2-3 1 0,-1 1-2 0,1-4 1 15,1-1 0-15,-4 0 0 0,-1-4 0 16,0 0 0-16,-1 0-1 0,-1-1 2 15,-4 1 0-15,-5 1 1 0,-5 3 1 16,-4 0 0-16,-10 0 1 0,-5 2 0 16,-4 2 0-16,-4-1-2 0,-3 2 0 15,-3 1-2-15,-2 0 1 0,1-2-1 16,-2 2-1-16,2-2 1 0,1 2 0 0,3-1 0 16,2-2-1-16,2-1 1 0,0 0 0 15,1-1 0-15,2-2-1 0,0-1 1 16,0 2 0-16,-1-1 0 0,-1 1-1 15,-2 3-3-15,0 2-5 0,-3 2-28 16,-1 2-84-16,-2 2-17 0,1-1-94 16,-7-1-193-16</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9:53.504"/>
    </inkml:context>
    <inkml:brush xml:id="br0">
      <inkml:brushProperty name="width" value="0.05292" units="cm"/>
      <inkml:brushProperty name="height" value="0.05292" units="cm"/>
      <inkml:brushProperty name="color" value="#FF0000"/>
    </inkml:brush>
  </inkml:definitions>
  <inkml:trace contextRef="#ctx0" brushRef="#br0">25296 6458 392 0,'-7'-5'78'16,"10"-2"1"-16,3 0-71 0,8 5-8 15,8 1-3-15,4-2 2 0,8 1 2 16,11 1-2-16,8-1 0 0,7 0 0 0,4 1 0 15,5-2 1-15,9 1 1 16,5-1 1-16,5-2 0 0,1 1-1 0,3 0 2 16,6-2 0-16,9 0 1 0,4 0 1 15,-2 1 1-15,2-2 3 0,5 4 2 16,8-2 3-16,-3 2 1 0,-3 2 1 16,0 2 1-16,9 2-1 0,-2 2-1 15,-5 1-2-15,-3 1-2 0,7 3-2 16,-2 2-2-16,-3 2-1 0,-4-1-2 0,8 1 0 15,2 0-1-15,-3 0 0 16,-8-2-1-16,5 0 0 0,5-2 0 0,-10 1 0 16,-18-2 0-16,-14-3 0 0,-1-1-1 15,4 1 0-15,35 0-1 0,-4-2 1 16,3-2-1-16,6 2 0 0,1-2 0 16,-8 1 1-16,-17-2 0 0,-54 0 1 0,-14 2 1 15,-13 0 1-15,-11 1 1 16,-4 0 0-16,-1-2 1 0,-3 1 1 0,2-1 0 15,-1-1 0-15,1-1 1 0,-2 0-1 16,1 0 1-16,-1 0 0 0,1-1-2 16,-2 0-1-16,0 1-2 0,0 0-2 15,0-1-8-15,0 2-16 0,-2-1-13 16,1 2-8-16,0 2-14 0,-1 2-39 16,-3 0-25-16,-1 0-60 0,-2 4-108 15</inkml:trace>
  <inkml:trace contextRef="#ctx0" brushRef="#br0" timeOffset="1222.33">3849 7503 64 0,'21'-19'16'16,"-9"2"-1"-16,-1 0-5 0,-6 4 4 15,0 1 5-15,0 4 3 0,-3 1 1 16,2 2 1-16,-2 1 0 0,2 2-5 15,1 2-6-15,-2 1-4 0,3 1-2 0,3 3-1 16,1 1-1-16,1 2 1 0,2 1 1 16,3 1 0-16,3 1 1 0,0-1-1 15,4 0 0-15,6-2 0 0,4 0 0 16,6-2-2-16,5 0 1 0,6-4-2 16,0 0-1-16,3-1 0 0,0 0 0 0,-4 0-1 15,-1-1-1-15,1-1 0 0,1 0 0 16,6 1 0-16,3-1 0 0,0 1 1 15,2 1 0-15,-1 0 1 0,-2 2 1 16,-2-1 0-16,-1-2 0 0,-1-1 0 16,5 0 0-16,2-4-1 0,0 0 0 15,0 0 0-15,0-2-1 0,-9 2 0 16,0 0 0-16,-7-3-1 0,1 1 0 16,-3 0 0-16,4 1 1 0,1-2 0 15,-2 2 1-15,-2-1 1 0,-3 2 0 0,-6 2 1 16,1 1 0-16,-9-2 1 0,-4 2-2 15,-2 1 0-15,-2-1-1 0,-1 1 0 16,-4-3-1-16,-1 4 0 0,-2-1-3 16,-2 2-14-16,1 1-38 0,-2 0-15 15,-2 2-47-15,1-2-104 0</inkml:trace>
  <inkml:trace contextRef="#ctx0" brushRef="#br0" timeOffset="18876.97">14972 12928 362 0,'-41'-9'75'0,"1"-1"-1"0,1 3-67 0,7 2-5 16,4 3-1-16,1 2-2 0,3 0 1 16,2-3-1-16,2 2 0 0,0-1 1 15,1-2 1-15,-1 0 2 0,1 1 3 16,-3-2 3-16,-2 1 1 0,-3 2 2 16,-2-1 0-16,-5-1 1 0,-5 2-2 0,-4 1-2 15,-3-2-1-15,-1 2-3 0,0 2 0 16,3-1-2-16,7 4-2 0,8-3 0 15,4 2 1-15,8-2 2 0,4-1 4 16,-2-4 3-16,-5 2 4 0,-5-2 2 16,-10 2 2-16,-50-1 0 0,-10 1-1 15,-9 2-4-15,-4 1-4 0,1 0-3 16,2 0-2-16,10 1-1 0,51 0-1 16,6 3-2-16,10 2 0 0,-1-1 0 0,-5 1 0 15,-5-1 0-15,-8-1-1 0,-5 0 1 16,-7-3 1-16,-1-1 1 0,7 2 0 15,7 0 0-15,4 1 0 0,2 2 1 16,2-1-1-16,1 0 0 0,0 0-1 16,-3 0 0-16,-2-4-1 0,-3 3 0 15,-1-2 0-15,1 1-1 0,2 1 1 16,-1 1-1-16,4-1 1 0,3 2-1 0,5 0 1 16,2 0 0-16,0-1 2 0,2 1 1 15,2 1 0-15,2 1 0 0,-1 1 0 16,2 0 0-16,1 4-1 0,-1-2-1 15,-1 2-1-15,-3-1 0 0,0 3-1 16,1 1 1-16,-1-1-1 0,0 1 1 16,2 1-1-16,3-1 1 0,4-2-1 15,2 1 0-15,0-1 1 0,2-1-1 0,3 2 0 16,2 0 1-16,0-1-1 0,2 0 1 16,-1 0 0-16,2 1 0 0,-1 1 1 15,2 2 0-15,-1 1 0 0,0 2 0 16,0 4 0-16,-1 2-1 0,1 1 1 15,1-1-1-15,0-2-1 0,2-1 1 16,2-2-1-16,-1-1 0 0,2-2 0 16,2-3-1-16,0-1 1 0,2 1 0 15,-1-1 0-15,2 2 1 0,1 2 2 16,1 1 1-16,0-1 1 0,0 0 1 0,2 3 1 16,-1 4 0-16,2 0-1 0,1 1 0 15,1-1-1-15,2 3-1 0,2 0-2 16,3-2 1-16,2-5-2 0,3-1 1 15,1-2-1-15,3-1 1 0,2-1-1 16,2-1 0-16,-2-1 0 0,5 1 0 16,-1-2 0-16,3 4-1 0,-3-4 1 0,1 0 0 15,-1 2-1-15,2-2 1 0,1 2 0 16,2-1-1-16,3 0-1 0,3-2 1 16,3 2-1-16,5-4 1 0,3 0-1 15,0-3 1-15,-3-1 0 0,-2-3 1 16,1 1 0-16,2-3 0 0,-3 0 0 15,-1 0 1-15,6 1 0 0,1 1 0 16,1 2 1-16,-6-1-1 0,-5 3 1 0,-8 1-1 16,-7-1 1-16,-11 1-1 0,-6-2-1 15,-1-3 0-15,5 0 0 0,11-3-1 16,8-1 1-16,50 0-1 0,9-3 0 16,9 0-1-16,3-2 1 0,-3-3 0 15,-9-1 0-15,-8-2 1 0,-48-2-1 16,-9 4 1-16,-12-4 0 0,-6 5 1 15,-7-1 0-15,-1 6 0 0,0 0 0 0,2 1 1 16,4-2-1-16,9 1 1 0,6-1-2 16,8-3 1-16,7 1-1 0,7-2 0 15,2-1 0-15,1-1 0 0,-2 2-1 16,-2-2 1-16,-3 3-1 0,-3-4-1 16,-2 0 2-16,-1 0-1 0,-3-2 0 15,0 1 1-15,-2 1-1 0,-2 1 0 16,-4 3 1-16,-4 1 0 0,0 1-1 15,-1 0 0-15,-4 1 0 0,2 1 0 0,-1-3 0 16,1-1 0-16,1 1 0 0,1-1 0 16,0-2 1-16,-1-2-1 0,2 0 1 15,-1 0 0-15,-2-5-1 0,0 2 1 16,-3-2 0-16,0 0 0 0,-2 2 0 16,0-2 0-16,-1 2 2 0,-2 1 0 15,-2 0 0-15,0 2 1 0,-2-1 1 0,-2-1-1 16,-1 2 0-16,1-1-1 0,-1 0 0 15,0 0-1-15,1-1-1 0,3 1 0 16,-1 1 0-16,0-2-1 0,1-1 1 16,0 1-1-16,-1 2 0 0,-1 0 0 15,-2 0 1-15,2 2-1 0,-2 4 0 16,-1 0 0-16,-1 2 1 0,-1-2-1 16,-2-1 1-16,0-1 0 0,1 0 1 0,-2 0-1 15,0-1 0-15,0-1 0 16,-2 0 0-16,4-2 0 0,0-1 0 0,1-2-1 15,1-2 0-15,3-2 1 0,1-2-1 16,-1 0 0-16,2-2 0 0,-2 1 0 16,-1 0 0-16,-2 1 0 0,0 3-1 15,-4 0 0-15,-1 0-1 0,-3 2 1 16,-2 0-1-16,-2 3 1 0,0-1 0 0,-3-1 2 16,-3 2-1-16,1-1 1 0,-2-2 1 15,-1 0-1-15,0 0 1 0,0 0-1 16,2-1 0-16,0 2 1 0,2 2-1 15,0 1-1-15,2 0 0 0,1 1-1 16,0 0 0-16,-1 2 0 0,-1 0-1 16,-1 1 0-16,-1 0 1 0,0 0 0 15,-2 0 1-15,0 0 0 0,-1-1 0 16,-1-1 1-16,0-1 0 0,0-1 0 16,-3-3 0-16,1 1 0 0,-1-3 0 0,1 0 0 15,-2 0 1-15,1-1-1 16,-2 2-1-16,3 1 1 0,-1 0-1 0,-1 1 1 15,2 3-2-15,-3 0 0 0,-2 3 0 16,2 1-1-16,-2 2 1 0,-3 0 0 16,-4 5 0-16,-1-1 0 0,0 2 1 0,-1 0 0 15,-2 1 1-15,-1-1-1 0,-2 0 1 16,2-2 0-16,-5-2 0 0,0-2-1 16,0 1 1-16,1-4 0 0,0 0 0 15,4-1 0-15,0 0-1 0,6 3 1 16,1 0-1-16,6 1 1 0,4 0-1 15,0 1 1-15,7 1-1 0,1-1 0 16,2 2 0-16,0-1 1 0,-6 3-1 16,-7-1 0-16,-9 1 0 0,-9 2 0 0,-52-1 0 15,-10 1 0-15,-6 2 0 0,-2-1-1 16,5 4-4-16,7 2-8 16,5 2-20-16,51 10-70 0,-3 7-50 0,-14 14-110 15,-8-1-239-15</inkml:trace>
  <inkml:trace contextRef="#ctx0" brushRef="#br0" timeOffset="31498.98">10327 11430 143 0,'-38'-8'42'0,"4"0"5"16,11 3-6-16,-2 2-11 0,4 3 2 15,6 0-3-15,-1 4-1 0,-3 2-1 16,0 3-4-16,-6 1-5 0,-3 2-2 0,-1 3-2 16,0 2-1-16,-4 0 1 0,-2-1-1 15,-2 1 0-15,2-1-1 0,3 0-2 16,1-1-2-16,-2-1-2 0,1 1-1 15,3 2-2-15,3 0-1 0,3-2 0 16,-3 1 0-16,2 3 1 0,-2 1 0 16,1 0 2-16,1 0 1 0,-4 9 2 0,-1 1 0 15,1 7 1-15,0 1 0 0,1 0-1 16,-2 5 0-16,-1 0-2 0,3 0-1 16,2-3-1-16,-1-2-1 0,0 0-1 15,1-3 0-15,2 3-1 0,6 0 0 16,0-1 0-16,2 2 0 0,2 1 0 15,2-1 1-15,2 1-1 0,1-1 1 16,3-1 1-16,0-1 0 0,3 1 0 16,-1 0 1-16,2-1-1 0,2 1 1 0,0 3-1 15,2 2 0-15,-1 3 1 0,2 0-1 16,1-1 1-16,-1 2-1 0,-1-2 0 16,0-1-1-16,-1 1 0 0,2-1-1 15,-2-6 1-15,2 2-1 0,0 3 2 16,-1-3 2-16,3 3 1 0,3 0 3 15,-1-4 2-15,2 4 1 0,0-4 0 16,1-2 0-16,3 0-2 0,-2-2-2 16,0-2-1-16,3 0-3 0,4 3-1 0,2 1 0 15,0 2-2-15,1 0 1 0,6-2-1 16,3 0 0-16,3-3 1 0,-2-3-1 16,1-4-1-16,3-3 1 0,-1-2-1 15,-2-1 0-15,-2-4 0 0,-2-1-1 16,-1-3 1-16,-1-2-1 0,2-1 0 15,0-4-1-15,5-1 1 0,-2 0 0 16,1-2 1-16,3-1 1 0,0-1 1 16,1-1 1-16,0 2 0 0,-3-5 1 0,2 1-1 15,0-2 1-15,1-1-1 0,4-1 0 16,-1-3-1-16,-3 1 0 0,6-2 0 16,0 0-1-16,-1-2 0 0,3 0 0 15,-4-2 0-15,1 1 0 0,1-6 0 16,-7-3 1-16,2-1 0 0,-1-4 0 0,-3-1 1 15,1-1 1-15,-1-3 0 0,2 3 1 16,2 4 1-16,-2-1 0 0,-1 5-1 16,-2 2 0-16,-4 0 0 0,-2 2-1 15,-5 1-1-15,-4 1 0 0,-3 1-1 16,-1-1 1-16,-3 0-1 0,-2-2 1 16,1 0-1-16,1-5 0 0,0-4 0 15,0-6-1-15,4-3 0 0,1-5 0 16,1-5 1-16,3-4-1 0,4-1 1 15,2 1 0-15,3 3 0 0,2 2 0 16,0 2 1-16,-3 0-1 0,-1 4 0 0,-9 2 0 16,-3-1 0-16,-7 0-1 0,-5-1 1 15,-8 0 0-15,-5 4-1 0,-6-3 1 16,-2 0 0-16,-4 2 0 0,-4-1-1 16,-1 1 1-16,1-1 0 0,1-3-1 15,3 1 1-15,0-1 0 0,1-3 0 0,2-3 0 16,2 2 0-16,0-1 0 0,1 1-1 15,-1 1 1-15,1 4-1 0,-1 2 1 16,0 1-2-16,0-1 1 0,-3-4-1 16,-1 2 1-16,-3-3-1 0,-1-5 0 15,-2 1 0-15,-2-1 0 0,-2-2 0 16,2 3 0-16,-1 3 0 0,2 1 0 16,0 6-1-16,1 1 0 0,0 1 0 15,0-2 1-15,0 3-1 0,-2 2 0 0,-2 0 1 16,1 1-1-16,0 2 1 0,2 4-1 15,-6 2-2-15,2 3 0 0,4 2 2 16,-4 1 0-16,1 4 0 0,-3 2 0 16,1 2 0-16,5 3 1 0,-2 3-2 15,1 1-3-15,1 5-4 0,-4 2-4 16,-5 7-18-16,-2 5-33 0,-13 8-78 0,-8 6-105 16,-6 10-248-16</inkml:trace>
  <inkml:trace contextRef="#ctx0" brushRef="#br0" timeOffset="43633.49">10026 15327 342 0,'-22'16'92'0,"0"-5"6"0,5 0-39 0,0 2-10 16,7-2 0-16,1-3-1 0,3 1-2 15,0 2-2-15,1 1-2 0,0 2-3 16,-1 2-4-16,0 2-6 0,-3-1-5 16,1 1-5-16,-2-2-2 0,-1 1-5 15,0-1-2-15,-1 0-2 0,1-1-3 16,0 0 0-16,2 1-2 0,2 1 0 16,2 0-1-16,1 0 2 0,7 0-1 15,1 3 1-15,5-2 1 0,1 2 1 0,2-2 0 16,3 3 1-16,0 0-2 0,-1 0 1 15,-2-2-2-15,1 1 0 0,1-1-1 16,0 1-1-16,2-3-1 0,0-2 1 16,3 0 0-16,3-6-1 0,2 0 1 15,1-2-1-15,5 1 1 0,2-5 0 16,3-1 0-16,4-2-1 0,-1 0 1 16,-1-2 0-16,2 1-1 0,-3-3 0 0,-4 0 0 15,-7-1-1-15,-5-5 1 0,0-1 0 16,-2-4 1-16,-6-2-1 0,0-4 1 15,-1-1 1-15,-1 1-2 0,-1-2 0 16,-3-1-3-16,-1-2-2 0,-1-5-1 16,-4 3 0-16,0-3-1 0,-2 2 2 15,-1-3 0-15,-2 5 2 0,-4 0 1 16,-1 3 1-16,-1 2 1 0,-1 1 0 0,-9 0 1 16,-1 3 1-16,0-1-1 0,1 3 1 15,-7 2 0-15,-2 0 0 0,-2 3-2 16,7 1 1-16,1 1-1 0,0 2 0 15,2 0-1-15,8 1 1 0,3 1-1 16,3 0 0-16,1 0 0 0,1 3-1 16,0 1 1-16,0 3-1 0,-2 2 0 15,0 3-2-15,-3 0-4 0,1 3-6 0,-2 1-8 16,-2 0-15-16,2 0-76 0,1 0-53 16,0-3-114-16,1-1-247 0</inkml:trace>
  <inkml:trace contextRef="#ctx0" brushRef="#br0" timeOffset="44204.88">10028 15969 390 0,'0'-6'94'16,"0"-1"10"-16,2-1-61 0,-1 5 0 15,0-1 2-15,0 2 1 0,1 0-2 16,-1 1-7-16,0 2-6 0,0 2-4 0,0 1-5 15,2 2-2-15,-2 5 0 0,0 5 1 16,1 3 0-16,-2 2 0 0,-2 2-3 16,1 6-2-16,0 0-1 0,-2 0-2 15,3 1-2-15,0-1-2 0,2-2 0 16,0 4-1-16,1-2-2 0,0-2 0 16,1 1 0-16,0-1-1 0,-1-1-1 15,2 1 0-15,0-1-1 0,1-4-1 16,-1-2 0-16,-1-2-2 0,1 0 1 15,-2-3 0-15,0 1-1 0,-2-5-3 0,-1-2-4 16,-2-1-6-16,-1-2-10 0,-1-4-12 16,0 2-56-16,-3-3-76 0,3 0-115 15,-4-2-265-15</inkml:trace>
  <inkml:trace contextRef="#ctx0" brushRef="#br0" timeOffset="44653.27">9741 16434 349 0,'-5'-2'100'0,"0"0"9"0,2-1-38 15,1 2-11-15,-1 0-6 0,2-1-6 16,1 0-6-16,0-1-10 0,0 0-8 0,3 0-6 16,0-1-4-16,5-1-2 0,0 0-1 15,6 0-1-15,2 1 2 0,4 3 0 16,4 1 0-16,-2-1 0 15,1 2-2-15,2 2-1 0,-2 2-1 0,0-2-1 16,-1 1-2-16,0-2 0 0,1 3-2 16,0-1 0-16,-1 0 0 0,1-1 0 15,-1 0 0-15,1-2-1 0,3 1 1 16,1-2-1-16,3-1 0 0,0 0 0 0,-4-1 0 16,-4 0-2-16,-4 0-3 0,-4-1-6 15,-5 3-6-15,-9 0-12 0,-1 2-46 16,-7-1-81-16,-6 1-113 0,-1 1-259 15</inkml:trace>
  <inkml:trace contextRef="#ctx0" brushRef="#br0" timeOffset="45064.18">10021 16620 341 0,'1'-1'99'0,"-1"1"4"16,0 0-9-16,-2 1-47 0,-1 0-5 16,-1 1-5-16,-1 5-3 0,-4 0 0 15,0 3 0-15,-2 2-1 0,-1 1-4 0,0 5-3 16,-2 4-5-16,1 0-3 0,1 1-2 16,-2 1-3-16,1 1-3 0,-1-1-2 15,2-2-1-15,1-1-3 0,-1 0 0 16,-2 0-2-16,3-3 0 0,2-2 0 15,1 1-1-15,1-4-4 0,-1-1-7 0,4-4-12 16,1 0-64-16,1-6-66 0,2-3-113 16,2-6-258-16</inkml:trace>
  <inkml:trace contextRef="#ctx0" brushRef="#br0" timeOffset="45787.98">10194 16590 373 0,'1'3'105'16,"0"2"7"-16,-1 0-16 0,0 2-53 15,0 2-3-15,0-1 0 0,1 2-6 16,1-2-7-16,1 1-5 0,1 0-6 16,1-1-2-16,2 1-4 0,1-2-1 0,1 0-3 15,2 0-1-15,2-1-2 16,0-1 0-16,-1-2-1 0,-1 0 0 0,-1-1 0 15,-2 1 0-15,-5-1-1 0,1 2-1 16,-4-3 0-16,0 1-1 0,-1 1-2 16,-4 1 0-16,-1-3-2 0,-3 0 0 15,-1 1-1-15,1-2 0 0,-2-1-1 16,2 0-1-16,0-3-3 0,2-1-1 0,0 2-2 16,1-5-1-16,-3 1-1 0,-1 0 1 15,0-1 2-15,-2 1 3 0,-1 0 2 16,-1-1 2-16,-1 2 4 0,1 1 2 15,-2-1 4-15,1 1 1 0,0-1 4 16,1 2 3-16,2 0 2 0,2-1 1 16,0 1 0-16,4 0 0 0,1 2-1 15,1-1-3-15,3-1-1 0,0 1-3 16,1-1 0-16,1 1 0 0,-1-1-1 16,1 0 1-16,0 3 1 0,1 0 0 0,-1 1 0 15,0 0 0-15,-1 0 0 0,0 2-2 16,3 1 1-16,-1 1 0 0,0 2 1 15,2 1 0-15,1 4 2 0,0-1 1 16,1 3 1-16,1 2 0 0,3 0-1 16,1 1 0-16,3 0-2 0,3-1-2 0,4 0 0 15,4 0-2-15,6-2-2 0,1-2 0 16,1 3-1-16,4 1-1 0,-4-1 0 16,-3 2 0-16,-5 1-1 0,-4 3 1 15,-3 1 0-15,-2 0-1 0,-6 1-4 16,0-3-11-16,-3 2-15 0,2-1-133 15,-1-6-134-15,-2-4-337 0</inkml:trace>
  <inkml:trace contextRef="#ctx0" brushRef="#br0" timeOffset="64466.75">14798 12210 232 0,'15'-2'56'0,"1"0"1"0,1 1-12 0,3 1-41 15,2 1-2-15,2 1-1 0,1-1 2 16,-3 0 4-16,-1 0 6 0,-2 2 3 15,-2-3 5-15,-1 1 6 0,-1 0 4 16,1 0 2-16,1 1-1 0,3-1-3 16,4-2-3-16,3-1-3 0,6 0-4 15,6-2-2-15,7 1-4 0,6 0-3 0,7 1-1 16,5 0-1-16,2 2-2 0,1 0 2 16,2-1-1-16,2 0 0 0,1 1 0 15,2 0 0-15,-2 0-1 0,3 0 0 16,1-1-3-16,1 1 0 0,1 0-2 15,3-1 1-15,0-2-1 0,2-1 0 16,2 0 1-16,4-1-1 0,2 0 2 16,3 0 0-16,-1 0 1 0,2-1 1 15,3 0 1-15,3 3-1 0,0 2 1 0,-2 0-2 16,-5 0-1-16,-3-4-1 0,-3 3 0 16,-2 4-2-16,-2-2 1 0,-4 0 0 15,-9 0-1-15,-7-2 1 0,-8 2 0 16,-7-1 1-16,-2-1-1 0,9-1 1 15,-3 1 0-15,62-1 2 0,10 0 0 16,7 2 1-16,-2-1 0 0,-10 2 0 0,-22 0 0 16,-1 2-1-16,-61-1 0 0,-4 1-2 15,0 1 0-15,5-2 0 0,4 1-1 16,2 0 1-16,3-1 1 0,-6 0-1 16,-4 1 1-16,-5 1 0 0,-1-2-1 15,-3-2 1-15,1-2-1 0,-1 2-1 16,-3-1 0-16,2-1 0 0,-3 0-1 15,-2 0 0-15,-1 2 1 0,-5-1-1 16,-4 2 1-16,-4-2-1 0,-2 1 0 16,-4 1-1-16,-1-1-5 0,-4 0-19 0,-3-2-52 15,-4 1-55-15,-5-2-98 0,-5 0-223 16</inkml:trace>
  <inkml:trace contextRef="#ctx0" brushRef="#br0" timeOffset="65244.2">15116 12127 250 0,'-18'-1'54'0,"2"-1"1"0,2 2-40 15,3-1-9-15,3 1 0 0,2-1 0 16,3 0 0-16,1 1 2 0,2 0 2 16,3 0 3-16,-1 0 5 0,2 0 5 15,1 0 6-15,2 1 1 0,3-1 0 0,2 2 1 16,2 0-5-16,3 0-5 0,1-1-5 15,7 2-5-15,3-5-3 0,7 1-1 16,7-1-1-16,8 1 0 0,9-1 1 16,7 1-2-16,5-3 1 0,9-1 0 15,4 4-1-15,7-1 0 0,2-3-1 16,4 0 0-16,5-4 0 0,4 5-1 16,3 0-1-16,0-1 0 0,-2-2-1 15,4-2 0-15,6 2 0 0,0 1-1 0,0-4 2 16,3-1 0-16,8 1 0 0,5 1-1 15,-4 1 1-15,0-2 0 0,7 3-1 16,-4 1-1-16,-17 3 1 0,-17-1-2 16,-2 2 0-16,4-1 1 0,45 5-1 15,-8-4 1-15,-5 4 1 0,2-2-1 16,-7-2 1-16,-13 1 0 0,-17 2 2 16,-52-1 2-16,-3-2 0 0,3 0 1 0,7-1 2 15,7 1 1-15,7 0 0 0,2 0 0 16,-3 0-2-16,-4 2-2 15,-5 0 1-15,-5-2-2 0,-2 1-1 0,-6 1 0 16,-4 4 0-16,-7-1-1 0,-6 2 1 16,-9-1-1-16,-6 0 1 0,-4-1 3 15,-3 0 1-15,-4-4 0 0,-3-2-2 0,0-1-11 16,-2-2-21-16,-3-1-45 0,0-2-54 16,-2 0-95-16,-1-2-207 0</inkml:trace>
  <inkml:trace contextRef="#ctx0" brushRef="#br0" timeOffset="106121.58">13139 13617 360 0,'12'-6'77'0,"-4"-2"0"0,-5 0-61 16,-3-1-9-16,1 1 5 0,0 2 9 16,-1 1 9-16,0-1 7 0,1 2 7 15,-1 1 3-15,0 2-1 0,0 1-6 16,0-2-11-16,0 4-12 0,0 0-8 15,-1 0-8-15,1 5-3 0,0 0-1 0,-1 3 0 16,1 3 2-16,-1 2 2 0,1 3 1 16,0 3 2-16,2 4 0 0,1-1 1 15,-1 3 1-15,2 6 0 0,-1 3-1 16,1 2 0-16,0 2 1 0,-2 2-2 16,-2 2 0-16,2-1 0 0,-1-3 0 15,-1-1 0-15,0-3 0 0,1 2-1 16,1-5 0-16,1 2 0 0,1 3-1 15,-2 3 0-15,0 3 1 0,1 4-1 16,1-1 1-16,-1 2 0 0,3 0 1 0,2-1-2 16,0 0 1-16,5-3 0 0,2-1-1 15,3 2 0-15,2 0 1 0,5 2-1 16,-1 0 0-16,1 0 0 0,-2-2 1 16,-1-1 0-16,-3-2 1 0,42-1 1 15,-5 0 0-15,-47-4 1 0,45 2-1 0,-3 3 0 16,2 1 0-16,1 4-2 0,-49 1-1 15,4-2 0-15,50 1-1 0,-44-5-1 16,3-2 1-16,1-7-1 0,-2-5 1 16,4-3 1-16,-2-4 0 0,-2-2 1 15,-3-3 1-15,-4-1 1 0,-1-2 1 16,1 0 0-16,-2-1 1 0,-4 0 0 16,3 0 0-16,-4 2-2 0,3 1 1 0,-2 1-2 15,0 2 0-15,-1 2-2 16,0 0 0-16,-1-1-1 0,0-1 1 0,-1-3-1 15,0-2 0-15,-1-6 1 0,1 0 0 16,-1-6 1-16,0-2 0 0,-1-2 0 16,0-2 0-16,0-2-3 0,-3-2-5 15,-2 1-7-15,-2-1-6 0,-1 1-7 16,-2 4-12-16,-4 0-39 0,-2 4-67 16,-4 2-10-16,-4-2-89 0,0 2-169 0</inkml:trace>
  <inkml:trace contextRef="#ctx0" brushRef="#br0" timeOffset="107538.55">12857 14001 339 0,'0'0'73'0,"-1"0"2"0,2-1-49 0,0-2-17 16,1 0-3-16,2-5 2 0,1 3 4 15,2-2 9-15,2-2 8 0,0 0 5 16,0-1 4-16,1 0 3 0,0 1 1 15,-1 1-4-15,-2-1-6 0,-1 2-9 16,-1 0-5-16,1-1-5 0,0-2-4 16,0-1-2-16,2-2-1 0,1-1 0 15,2-2-1-15,2 1 0 0,-1-5 0 16,1 0 1-16,0 3 1 0,-2 0 1 0,-3-1 0 16,0 2 1-16,-2 2-1 0,-3 4 1 15,0 3-2-15,-2 2 0 0,0 0-2 16,-1 3 0-16,2-1-2 0,-2 1-2 15,1 1 0-15,0 0-1 0,1-1 1 16,2 1-2-16,1 0 1 0,2 0-1 16,1 1 1-16,-1 1 0 0,2 0-1 15,0 2 0-15,0 0 0 0,-2 3 1 0,1 2 0 16,-2 0 0-16,0 3 0 16,-1 2 1-16,0 1 0 0,-2 1 1 0,1 0 0 15,-1-1-1-15,-1 0 0 0,0-2-2 16,3 0-8-16,3 1-30 0,1-4-106 15,4-1-115-15,-1-5-294 0</inkml:trace>
  <inkml:trace contextRef="#ctx0" brushRef="#br0" timeOffset="108666.95">13091 13679 322 0,'2'0'68'0,"-1"-2"2"16,3 0-54-16,1 2-10 0,1-1-2 15,1 1-2-15,1 0 5 0,-2 0 3 16,0 1 6-16,-1 0 5 0,0 0 5 16,-1 1 3-16,0 0 1 0,0-1 0 15,0 3-3-15,1-3-4 0,-2 3-3 0,1 0-5 16,0-1-1-16,-1 2-2 0,2 0-1 15,-1 0-1-15,0 1-2 0,-2-1-1 16,1 1-1-16,-1 0 0 0,2 0-1 16,-1 1 1-16,2 0 1 0,1 0-1 15,2 1-1-15,0-1 1 0,0 0 0 16,-1 1-1-16,0 0 0 0,1 0-2 0,-3 1 0 16,-1 2 1-16,0-2-1 0,0 1 0 15,-2-2 0-15,1 0 0 0,-2-3 0 16,1-2 1-16,0-2-1 0,-2 1 0 15,0-2 1-15,0 0 1 0,0 1 0 16,0-1 2-16,0-1 2 0,0 1 0 16,0 0 1-16,-2 0 1 0,2-2-1 15,0 2-2-15,-1-1-1 0,0 0-2 16,-1 0-1-16,-2 0-2 0,1-3 0 0,0-1-1 16,0-1 1-16,-2-1 0 0,2-2 0 15,-1-1-1-15,-1-3 0 0,-1-1 0 16,1-2 0-16,-1-2-1 0,0 0 0 15,0 0 0-15,0 2 0 0,-1 1 1 16,3 1-1-16,-3 4 0 0,4 4 0 16,-1 0-1-16,0 1 1 0,2 1-1 15,0 3 1-15,0-1-1 0,0 1 1 16,1-1 0-16,-1 2 0 0,1 0-3 0,1 0 0 16,0 2 1-16,1-1-1 0,1 1 0 15,1 3 0-15,1 1 1 0,1 2 2 16,1 5-3-16,3 3-14 0,2 2-79 15,0 2-46-15,1 1-104 0,-4 1-240 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1:54.093"/>
    </inkml:context>
    <inkml:brush xml:id="br0">
      <inkml:brushProperty name="width" value="0.05292" units="cm"/>
      <inkml:brushProperty name="height" value="0.05292" units="cm"/>
      <inkml:brushProperty name="color" value="#FF0000"/>
    </inkml:brush>
  </inkml:definitions>
  <inkml:trace contextRef="#ctx0" brushRef="#br0">18788 5862 257 0,'-101'-1'53'16,"8"-2"0"-16,11-2-48 0,12 0 0 16,47-4 2-16,5 2 8 0,2-2 8 15,6 1 9-15,5 0 8 0,3 2 6 16,-1 1 3-16,1 3-3 0,3 1-10 16,-1-1-12-16,0 2-9 0,2 2-8 15,2-1-4-15,5 0 0 0,5 3 6 16,6-2 5-16,2 2 7 0,53-2 4 15,3 2 0-15,9-4 1 0,6-1-3 0,4-3-4 16,0 0-2-16,-2-2-3 0,-48 0-2 16,-2 3-3-16,4-1-2 0,5 3-2 15,7-1-1-15,4 1-3 0,8 4 1 16,11-2-1-16,13-1 0 0,2 1-1 16,1-1 1-16,-3 0-1 0,4-1 1 15,5-2 0-15,7 0-1 0,-3-1 1 16,-4-2 0-16,-2 0-1 0,3-4 1 0,6 5 0 15,-4 1-1-15,-6 2 0 0,-2-4 1 16,3 2-1-16,0 4 1 0,-3 5 0 16,-7-4-1-16,-1-1 1 0,2 0 0 15,3 4 0-15,0-2 0 0,-4 3 0 16,0-6 0-16,5-1 0 0,6-1 0 16,4 2 0-16,-4 0-1 0,-4-7 0 15,2-5 0-15,3 4 0 0,0 4-1 0,-11 1 1 16,-11-4 0-16,-12-2 0 0,-8 6 0 15,-7 4 0-15,-7 0 1 0,-1 1-1 16,-1 1 1-16,48 4-1 0,10 0 0 16,11 2 0-16,0-5 0 0,-5 0 0 15,-12-1-1-15,-7 0 2 0,-48-4-1 16,-4 0 1-16,1-3 2 0,2 0 1 0,5 1 1 16,8 1 1-16,8-1 1 0,0 2 0 15,-2 2-1-15,-5 1 0 0,-4 1-2 16,-1-3-2-16,-3 0 0 0,2 1 0 15,4 2-1-15,3 2-1 0,-2 1 0 16,3 1 1-16,3-1-1 0,0-3 1 16,0-5-1-16,1-1 1 0,2-1-1 15,2 0 1-15,1-1 0 0,-4 1-1 16,-3 2 2-16,-2-1-1 0,-7 0 2 16,-5-1-1-16,-8-1 1 0,-4 1 0 0,-6 3 1 15,-3 1-2-15,-5 2 0 0,2-1 0 16,-5 1-1-16,1 0 0 0,-1 0-1 15,5 2 1-15,0-1 0 0,3 0 1 16,-1 0 0-16,1-1 0 0,2-1 1 16,-1-1 1-16,1-3 0 0,-2 2 1 0,-3-3 0 15,-2 3 1-15,-2-2 0 16,-4 0 2-16,-3 2 0 0,-3-1 1 0,-3 0 0 16,1-1-1-16,-2 0 0 0,0-1-1 15,2-1-2-15,1 1-1 0,1 0-3 16,2 1 0-16,4 0-1 0,2-1-1 15,4 3 0-15,4-1 1 0,2 2-2 16,3 1-5-16,1 1-8 0,-2 2-13 16,-1 1-71-16,-6 3-68 0,-7 1-121 0,-14-3-274 15</inkml:trace>
  <inkml:trace contextRef="#ctx0" brushRef="#br0" timeOffset="6841.02">10091 6933 387 0,'-5'-6'84'0,"-1"0"0"0,0 2-66 16,1 0-14-16,2 3-2 0,2 0-1 15,1 1 0-15,-1 0 2 0,2 0-1 0,-1 0 5 16,0 0 6-16,0 0 5 0,0 1 0 16,1-1 1-16,-2 0-4 0,2 0 1 15,3 1-2-15,1 1-2 0,4-1-1 16,0 0 0-16,5 0 1 0,2 1 1 16,3 0-1-16,5-2-1 0,9-1-2 15,1-2-2-15,13 2-1 0,5 0-1 0,6-3-1 16,3 1 0-16,2 1-1 0,-5 2 0 15,8-1-1-15,-1 1 0 0,6 1 0 16,2 3-2-16,-2 1-1 0,0-1 1 16,7-1 2-16,8 2 0 0,1-2 0 15,-1-2 1-15,1-1 0 0,12-3 1 16,11 0 0-16,2-1-2 0,-8 0 0 16,-3-1 0-16,10 2 1 0,9-2 0 15,-4 2 1-15,-11 2 0 0,-5 0 0 0,1 1 0 16,5 2-2-16,-7 3 1 0,-16 1-2 15,-8 1 1-15,-3-1-2 0,-1-4 1 16,5 2 0-16,48-4 0 0,4-4-1 16,7 0 1-16,7-2 0 0,-5-2 0 15,-2 2 0-15,-6 0-1 0,-43-2 1 16,-3 2 0-16,-6 0-1 0,3 2 0 16,11 3 1-16,12 0-1 0,3 0 1 0,-7 1-1 15,-5 3 1-15,3 0 0 0,3-2-1 16,6 0 1-16,-5 2 0 0,-4-1-1 15,4-1 1-15,8-2-1 0,5-1 0 16,-2-2 0-16,-4 0 0 0,5-2 0 16,8-1 0-16,-3-1 0 0,-8 4 1 15,-4-1-1-15,1 1 0 0,2 2 0 16,-7 0 0-16,-8 4 1 0,-6 1-1 16,3 0 1-16,-3 0-1 0,4 3 1 0,-4-2 0 15,-2 0 0-15,-3-2-1 0,2-1 0 16,0 1 1-16,4-2-1 0,-7-2 0 15,-4 1 0-15,-7 1 1 0,-5-2-1 16,-8 2 0-16,-2-3 0 0,3 3 1 16,-6 0-1-16,46 3 0 0,10-1 0 15,8 3 1-15,4-1-1 0,-8 2 0 16,-11-1 0-16,-6 0 1 0,-56-3-1 0,-7 1 0 16,0-2 0-16,5-1 0 0,8 0 1 15,9-1-1-15,6-1 0 0,7 0 0 16,5 0 0-16,-1-1 0 0,0 1 0 15,-3-1 1-15,-2 2-1 0,1 0 0 16,0 1 0-16,-4-2 0 0,-4 4 0 16,-7-1 0-16,-6-1 0 0,-3 0 1 15,-1 0-1-15,-1-3 0 0,5 3 0 0,6-1 0 16,4 0 0-16,3-1 0 0,0 2 0 16,4-2 0-16,2 2 0 0,2 2 0 15,1-2 0-15,1 2 1 0,0-1-1 16,-2 2 0-16,-1 0 0 0,0 1 1 15,-9-1-1-15,-1-2 0 0,-5 2 0 16,2 1 1-16,-1-1-1 0,0-2 0 0,-4 0 1 16,0 0-1-16,0 2 0 0,0-5 1 15,1 0-1-15,4 1 0 0,5 0 0 16,3-1 1-16,5 1-1 0,0 1 0 16,-2 1 1-16,-1 2-1 0,-1-2 1 15,-2 3 0-15,-3 1-1 0,-1-1 1 16,1 3 0-16,-5-1-1 0,-3 0 1 15,-5 0-1-15,-7 0 1 0,-6-5 1 16,-6 1 1-16,-3-2 0 0,-2-2 1 0,-2 0 1 16,1-2 0-16,2-1 1 0,4 2-2 15,1-2 0-15,2 2 0 0,3 1-2 16,0 2 0-16,0 0 0 0,-4 2-1 16,-4-1 0-16,-3 3 0 0,-5-1-1 15,-5-2 1-15,-4 1-1 0,-3-2 0 16,-2 2 1-16,-2-2-1 0,0 0-1 15,0 0-6-15,-1 0-29 0,0 0-73 0,-4-3-32 16,-3-2-98-16,-6-3-212 0</inkml:trace>
  <inkml:trace contextRef="#ctx0" brushRef="#br0" timeOffset="22573.22">19999 10272 166 0,'-49'4'35'0,"6"0"1"0,-1 0-30 16,8 4-3-16,0 2-1 0,3 3 0 16,4 2-1-16,3-1 0 0,3 0 0 0,2 1 2 15,2-2 2-15,5-1 4 0,-1-1 1 16,3 3 3-16,0-1 0 0,-1 3 0 16,-1 0-1-16,0 1-2 0,-1 2-3 15,2-3-2-15,-2-3-1 0,2 1-1 16,-1-3 0-16,1 0 0 0,1-2 1 15,-2 2 0-15,1-1 3 0,0 4 3 0,0-1 3 16,2 2 3-16,0 0 1 16,1 2 1-16,-1 1 0 0,0 0-3 0,1 1-3 15,0-1-3-15,1 3-2 0,0 1-3 16,3 0-2-16,1 1 0 0,4 1-2 16,1 0 0-16,3 2-1 0,4-2 1 15,1 0-1-15,4-2 0 0,2-1 1 16,2-2 0-16,1 1 2 0,3-3 0 0,0 1 2 15,0 1 0-15,-2 0 1 0,2 0 0 16,2-1 0-16,-1 0 0 0,-2 3-1 16,1-2-2-16,1-1 0 0,1-2 0 15,0 0 0-15,1-1-1 0,3-2 1 16,3-3 1-16,4-2-1 0,4 0 2 16,4 0 1-16,3 1 0 0,5-2 0 15,3 1 0-15,1 0-1 0,0-1 0 0,-1 1 0 16,-1 2-2-16,-1-4-1 0,-4 1 0 15,0 0 0-15,-2 0 0 0,2 2-1 16,2-1-2-16,2-1-4 0,2-1-1 16,-1-1-2-16,2-2 0 0,1-3-1 15,1-7 1-15,1 0 2 0,3-1 2 16,-1-5 3-16,2-1 1 0,-3-1 2 16,-4 0 1-16,-4 0 0 0,-8 1 1 15,-5 2 1-15,-9-1 1 0,-6 3 1 0,-4-1-1 16,-2-1 1-16,-4-1-1 0,-3-1-1 15,1-3-1-15,-3-1-1 0,0-3-2 16,0 0-1-16,-1-1-2 0,-1-2 0 16,-1-5-1-16,-1-4 0 0,-2-3 0 15,0-2 1-15,-4-3 0 0,0-1 1 16,-3 6 0-16,-2-1 0 0,-2 4 1 0,-3 4 0 16,-3 2 0-16,-7 2 0 0,-1 4 1 15,-6 0 0-15,-5 2 0 0,-4 2-1 16,-3 0 1-16,-5 1-2 0,-1 0 0 15,-1 1-1-15,1-2-3 0,0 0-4 16,3-3-1-16,-1 2 1 0,3-2 1 16,1 1 2-16,1-2 2 0,1 0 3 15,0 2 6-15,0 4 1 0,3 2 0 16,0 2 0-16,1 3-1 0,3 4-1 16,1 3-1-16,1 2 0 0,1 4-1 0,0 0 0 15,2 1-1-15,-2 3-1 0,1-3-5 16,0 3-15-16,-1 0-21 0,0 1-33 15,3-3-54-15,2-2-122 0</inkml:trace>
  <inkml:trace contextRef="#ctx0" brushRef="#br0" timeOffset="26195.83">22349 15783 355 0,'-43'-17'75'0,"-2"1"1"16,-1 3-66-16,-2-2-4 0,6 1-3 0,-4 3-1 16,2 2 3-16,0 1 2 0,1 1 4 15,0 1 2-15,2 0 3 0,-2 1 1 16,-1 1 2-16,-4-2-1 0,-2 1 0 15,-2-4-2-15,-2 1-1 0,-3 1-1 16,-2 0-2-16,-1 0-1 0,-3 1-3 16,-1-1-2-16,-3 3-1 0,0-2-2 15,0-2-1-15,-1 1 0 0,3 3-1 0,4 2 0 16,1 2 0-16,0-1-1 0,0 4 1 16,0 0 0-16,0-1-1 0,-4 2 2 15,1-2 2-15,0 3 2 0,1-1 2 16,-1-2 1-16,0 2 0 0,0-3 2 15,-1-2-1-15,2 1-2 0,-3-2-2 16,2 0-1-16,5 2 0 0,3-2-1 16,1 1 0-16,7 1-1 0,2-3 0 0,6 2 0 15,1-5 0-15,0 1-1 0,1 3 0 16,0 2-2-16,-2 0 1 0,0 2 0 16,1-1-1-16,2 7 1 0,6-3 0 15,4 1-1-15,5-1 1 0,5-1 0 16,4 1 0-16,3 0 0 0,1 0 0 15,-4 3 0-15,-6-1 0 0,0 3 1 16,-9-2 1-16,-5 1 0 0,-3 1 1 16,-3-3-1-16,-37-1 1 0,0 1-1 0,-1-2-1 15,-1 1-1-15,-1 1 0 0,-2 0-1 16,3 2 0-16,39 2 1 0,2 1-1 16,3 1 1-16,10 1-1 0,8 0 1 15,4 1-1-15,3 2 1 0,2 0-1 16,3 1 0-16,0 0 1 0,-1-1 0 0,-3 0 1 15,-2 0 0-15,-2-2 0 0,-2-3 1 16,-3-1-1-16,-2 2 0 0,0-1 0 16,-3-1 0-16,2 1-2 0,-2 2 0 15,2-1 1-15,1 2-1 0,2 0 0 16,3-1 0-16,-1 2 0 0,2-1 0 16,1 1 0-16,0 1-1 0,0-1-1 15,1 0 1-15,0 1-1 0,2 0 0 16,2 1 0-16,1 0-1 0,3-2 1 0,2-1-1 15,3 3 2-15,1 2-1 0,4 1 2 16,2 1 0-16,2 0 1 0,2 4 1 16,0 1-1-16,2 0 0 0,1-3 0 15,2 1 0-15,-2-2-1 0,4 2 0 16,0-2 0-16,1-1-1 0,0 0-2 16,0-1 0-16,-3-2 0 0,1 0 0 15,-5 0 0-15,-2-1 1 0,-2 0 1 16,-2-2 1-16,-3-3 1 0,2 2 0 0,6-1 1 15,7-1 0-15,12 2-1 0,8 1 1 16,48 0 0-16,11 2 0 0,4 2 0 16,3-1 0-16,-6 2 0 0,-9 0-1 15,-7 0-1-15,-47-2 0 0,-11 1-1 16,-9-3 1-16,-3-1-1 0,4-4 0 16,10-2 0-16,12-5 1 0,9 2 1 15,10-2 0-15,10-2 0 0,7-5 1 0,4 1 0 16,-5 0-1-16,-2 0 1 0,2-1-1 15,1 2 0-15,-1 2 0 0,-1 3-1 16,-4-2 1-16,1 1 0 0,-2 1 0 16,-3 0-2-16,0 1 1 0,0-4-1 15,1 3-2-15,-2 0 1 0,2-2-1 16,0-1 0-16,0-1-1 0,-1-1 0 16,0-1 1-16,1 0 1 0,-1-2 1 0,-2 1 1 15,-2-1 0-15,-3-2 0 0,-3-1 1 16,-5 4-1-16,-2-2 0 0,-1 2 0 15,0-1 0-15,-1 1 0 0,-1 1 0 16,0 1 1-16,1-6 0 0,-2-2 0 16,1 1-1-16,-2-3 0 0,0 4 0 15,1-3 0-15,-1 0-1 0,-2 0 0 16,-3-1-1-16,-2 2 1 0,-3 0 0 0,-5-3 0 16,-3 1 1-16,-5 3 0 0,-5-1 0 15,-2 0 0-15,0 1 2 0,-3-2 1 16,3 1 0-16,1-3 0 0,1 0-1 15,4-2 0-15,2 0 0 0,3-2-1 16,2-1 0-16,0 4 0 0,0 0-1 16,0 0 0-16,-2-1 1 0,-1 1-1 15,-5 1 1-15,-3 1 0 0,-3-3 0 0,-2 0 1 16,-4 2-1-16,-2 0 1 0,-1 0 0 16,-3 2-1-16,-1-2 0 15,0 0 1-15,-1-3-1 0,0 2 1 0,0-3-1 16,0 0 1-16,0 0-1 0,2-4 0 15,0 0 0-15,-1-2 0 0,2 0 1 16,-2 0-1-16,0-2 0 0,-1 2 0 16,-2 1 0-16,1 0 0 0,-3-3 0 0,-1 3 0 15,-1-1 1-15,0 4 0 0,0 0 1 16,0-2 0-16,-1 2-1 0,1 1 0 16,0-1 0-16,1 1 0 0,0-1-1 15,2-1-1-15,-2 0 1 0,0 2-1 16,0 2 0-16,0-1-2 0,-2 2 0 15,-1 0-1-15,1 2-1 0,-3-3 0 16,-2-1 1-16,-3 0 0 0,-3 0 2 0,-3 1 1 16,-2-1 1-16,-4 0 3 0,0 3 0 15,-1-1 2-15,2 2 1 0,0-2-1 16,3 1 0-16,0 0-1 0,1-2-1 16,0 1-1-16,0-1-1 0,-2 0-3 15,1-1-2-15,-3 2-8 0,-1 2-24 16,-3 0-65-16,-6 3-41 0,-4 2-100 15,-10 2-214-15</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2:58.025"/>
    </inkml:context>
    <inkml:brush xml:id="br0">
      <inkml:brushProperty name="width" value="0.05292" units="cm"/>
      <inkml:brushProperty name="height" value="0.05292" units="cm"/>
      <inkml:brushProperty name="color" value="#FF0000"/>
    </inkml:brush>
  </inkml:definitions>
  <inkml:trace contextRef="#ctx0" brushRef="#br0">3078 9380 133 0,'-1'-2'35'16,"0"-2"8"-16,0 2-15 0,-1-1 1 15,2 3 4-15,0-1 5 0,0 1 3 16,0 0-1-16,0 0-1 0,0 0-2 16,0-1-3-16,0 2-2 0,0-1-2 15,0-1-4-15,0 1-2 0,2 0-1 16,-1-1 0-16,1 0-1 0,2-3 1 0,0-1 1 16,2-2 0-16,2-2-1 0,3-1-3 15,2-4-5-15,4-1-2 0,4-2-4 16,5-3-3-16,3 2-1 0,5-4-3 15,3 0 0-15,2 0 0 0,0-2 0 16,0 1-1-16,-1 0 1 0,1-5-1 16,-3-2 0-16,0-2 1 0,3-1-1 0,1 0 0 15,3-1 0-15,1 0 0 0,1 2 0 16,-2 2 0-16,-1 5 0 0,-4-1 0 16,-4 0 0-16,-4 3 1 0,-5 1 1 15,0 2 0-15,-3 1 2 0,-1 0 1 16,-2 3 1-16,-3 3 1 0,-2-1 0 15,-3 5 2-15,-3 0 0 0,-3 4 0 16,-1 0 1-16,-3 3-1 0,-1 1-1 16,0 1-1-16,-1-2-1 0,0 1-1 0,-1 0-2 15,1 0-1-15,0-1-1 0,0 1-2 16,0-1-2-16,1-1-2 0,-2 1-3 16,1-1-2-16,1 1-4 0,0 0-6 15,0 0-25-15,0 1-45 0,0 1-54 16,0 1-97-16,-1 2-218 0</inkml:trace>
  <inkml:trace contextRef="#ctx0" brushRef="#br0" timeOffset="886">2863 10457 120 0,'2'1'24'0,"1"-2"0"0,0 0-24 16,1 0-2-16,1-2 1 0,1 0 4 15,-1-1 5-15,0 0 7 0,1 1 5 16,-1-1 5-16,0 0 4 0,0 2 5 0,-1-1 3 15,1 2-2-15,1-1-2 0,-2 0-2 16,1 0 0-16,0 1 1 0,1-2-1 16,0 0-1-16,0-1 0 0,3-2-2 15,1-2-1-15,1-1-3 0,1-4-2 16,3 1-3-16,1-1-2 0,1-1-3 16,2-2-2-16,2-1-1 0,5 0-2 0,1 0-1 15,6 0-1-15,2 0-1 0,3-1-1 16,0 2-1-16,4-1 0 0,-3 0-2 15,0 2 1-15,-3 0-1 0,1-4-1 16,-4 1 1-16,1-3 1 0,2-1 2 16,0 0 1-16,2-3 2 0,1 0 1 15,2 0 1-15,-3 1 0 0,-1 0 0 16,-4 2-1-16,-4 3-1 0,-7 0-1 16,-2 6-1-16,-6-1-1 0,-3 5 1 0,-2 1-1 15,-3 3 1-15,-1 3 2 0,-2-1 1 16,-1 2 1-16,-2 1-1 0,0-1 1 15,1 1-2-15,-1 0 0 0,0 0-2 16,0-1-2-16,0 1 0 0,0-1-1 16,1 1 0-16,-1-2-1 0,2 0 1 0,-2-1-1 15,1 2-1-15,-1-1 0 0,1-2 1 16,-1 2-1-16,0-2 0 16,0 2-2-16,-1-2-1 0,0 0-5 0,1 2-3 15,-2-1-9-15,1 1-20 0,1-1-29 16,3 2-35-16,-1 0-40 0,2 0-88 15,-2 1-170-15</inkml:trace>
  <inkml:trace contextRef="#ctx0" brushRef="#br0" timeOffset="1696.49">3121 11772 281 0,'0'2'68'0,"0"-2"0"16,1 0-24-16,1 0-30 0,-2 0-11 15,2 0-2-15,0-1 4 0,1 1 3 16,1-1 6-16,-2-1 3 0,0 1 5 15,2-1 3-15,0-1 3 0,-2 1 2 16,3-1-1-16,0 2-1 0,2-3 0 0,4-1-2 16,2-1-1-16,0-1-3 15,7-2-2-15,1 0-3 0,3-4-3 0,4 0-3 16,0-3-2-16,4-1-3 0,4-4-1 16,1-2-1-16,1-5 0 0,0-7-1 15,2 0 1-15,5-3 0 0,4-4 0 0,3 0 0 16,-2 1 1-16,-1 2-2 0,0 3 1 15,0 4-1-15,-7 5-1 0,-6 5 1 16,-5 1-1-16,-2 5 1 0,-4 5 0 16,-4 0 2-16,-7 3 0 0,-1-1 0 15,-4 3 3-15,-2 2 0 0,-4 1 3 16,0 0 2-16,-2 2 1 0,0 0 1 16,-1 0 1-16,0-1-1 0,0 1-1 15,0 1-1-15,-1-1-3 0,1 1-2 0,0 0-2 16,0 1-2-16,0-1-1 0,0 0-1 15,0-1 0-15,0 2-1 0,0-1-1 16,0-1 1-16,0 1-2 0,0 1-4 16,0-2-5-16,1 0-7 0,-1-2-7 15,3-3-33-15,-2-1-100 0,0-4-118 16,1-6-281-16</inkml:trace>
  <inkml:trace contextRef="#ctx0" brushRef="#br0" timeOffset="5684.03">18178 6412 236 0,'-3'-1'56'0,"1"-1"4"16,0 1-31-16,-1-1-9 0,3 1 3 16,-1 1 2-16,1-1 1 0,0 1-1 15,2 0 1-15,2 1 1 0,1 2 2 16,0-1-1-16,2 2-2 0,0-1 1 16,1 2-2-16,0 0-4 0,1 0-3 0,-3 0-4 15,4 0-2-15,6-3-2 0,10 1-1 16,9-2-1-16,7-1 1 0,57 1-3 15,15-1-1-15,7 0-2 0,2 1 1 16,-8-1 0-16,-10 2 1 0,-1 0 2 0,-43-2 2 16,2 1 0-16,4 2 1 0,3 2 1 15,7 1-2-15,11 1-1 0,12-2-2 16,3 1-2-16,-4 3 0 0,-4-4-1 16,3-2-1-16,5-1 1 0,5-1 0 15,-1 0 0-15,-8-3 0 0,1-3 0 16,8 0 0-16,2-1 0 0,-1-2 0 15,-8 1-1-15,-2-3 0 0,3-1 0 16,-3 4 0-16,-5-2-1 0,-8 3 0 16,-8 1 1-16,-1 0-1 0,-4 2 0 0,-2 0 0 15,-3 1 0-15,0-1 1 0,3 0-1 16,1-2 0-16,3 0 0 0,6-3 1 16,3 2-1-16,6-5 1 0,0-3-1 15,-3 3 0-15,-1-3 0 0,-4 1 0 16,-8-2 0-16,-11 3 1 0,-11 1 1 15,-11 3 1-15,-6 0 4 0,-7-1 2 0,-9 1 0 16,-4-3 0-16,-6-4 0 0,-6 1-1 16,-4-4-2-16,-1-3-3 0,-3-1-2 15,-3 0 0-15,1 1 0 0,0-1 1 16,2-2-1-16,1-3 0 0,3-1 0 16,2-1-1-16,0 0 1 0,2 0-2 15,-2-2-1-15,-2 4-1 0,-4 1-1 16,-2 2 1-16,-2 1-1 0,-3-4 0 0,-5 1 1 15,-4 0 0-15,-1 2 2 0,-2-1-1 16,0 2 1-16,-4-2 1 0,-4 5-1 16,-1-1 2-16,-4-1-1 0,-6-2 0 15,-2 1 0-15,-3-4 0 0,-1 1 0 16,3 1 0-16,3 0-1 0,7 1 1 16,7 0 0-16,3 4 0 0,5 2-1 15,3 3 0-15,2 2 0 0,-1 1-1 0,-3 0-1 16,-2 1 1-16,-2-3-1 15,-7-2 1-15,-3 0 0 0,-5-2 0 0,-7-2 1 16,-5 2-1-16,-3 0 1 0,-2 3-2 16,0 2 0-16,2 0-1 0,1 1 2 15,0 0 0-15,4 1-1 0,1-1 1 16,2-1 2-16,-2 1 0 0,3 0 1 16,0 0-1-16,4 1 0 0,2 3 1 0,-1 1-1 15,1 1 0-15,1 1-1 16,-6 0 1-16,-2 1-1 0,-6-1 1 0,-3-2 0 15,-3 1-1-15,1-1 1 0,-1 0-1 16,1 2 1-16,-1-1-1 0,-2 3 1 16,4 0-1-16,-7-2 1 0,3 0-1 15,3 1 0-15,3 0 1 0,5 1-1 16,7 0 0-16,5 2 0 0,8-1 1 16,2 1-1-16,-1 1 1 0,-1-1-1 0,-1-2 0 15,-3 1 0-15,-4-1 1 0,-4 0-1 16,-6-1 0-16,-3 0 0 0,1 3 0 15,-3 0 0-15,3 2 0 0,2 3 0 16,1 2 0-16,2 0 0 0,0 3 0 16,1-4 1-16,-2 0-1 0,1-1 0 15,0 0 0-15,1-1 0 0,5-1 1 16,2-1-1-16,6 2 0 0,5 0 0 16,3-1 1-16,4-1-1 0,3 0 0 0,2 0 0 15,2 0 0-15,0 2 0 0,-4-1 0 16,-3 2 0-16,-5 2 0 0,-3 0 0 15,-6 3 0-15,-5-1 0 0,1 2 0 16,5 0 0-16,-45-1 0 0,3-1 0 16,5 1-1-16,4-2 1 0,4-1 0 15,1 0 0-15,-3 1 0 0,43 0 0 0,-3-1 0 16,-1 1-1-16,0 1 1 0,-4 0-1 16,0 2 1-16,1 2-1 0,3 1 1 15,5 1-1-15,2 3 1 0,2 4-1 16,4-1 1-16,3 2-1 0,2-3 1 15,3 0 0-15,0-1 0 0,0-2 0 16,1-4 0-16,1 3 0 0,0-3 0 16,-1 3 0-16,1 1 1 0,-3 0-1 0,2 0 0 15,-2 1 0-15,0 0 1 0,-1 3-1 16,-2-2 0-16,-1 0 1 0,-2 1-1 16,-2-2 1-16,1 0-1 0,-2-2 0 15,1-2 1-15,1 1-2 0,3-3 1 16,1 0 0-16,2 0 0 0,2 0 0 15,2 0 0-15,1 1 1 0,0 0-1 16,0 1 1-16,0 0 0 0,1 3-1 0,-2 1 1 16,-2-1 0-16,0 1 0 15,-3 3 0-15,-2 3 0 0,-2 0 1 0,-2 1-1 16,0 0 0-16,0 4 0 0,1 2 0 16,3-2 0-16,2-2 0 0,3-2 0 15,2-2 0-15,3-2 1 0,3-2 0 16,2-3 2-16,0-2 0 0,2 0 0 15,1-2 1-15,-1 0-1 0,-2-2 1 16,0 1-2-16,-1 0 0 0,-1 1-1 0,-2-1 0 16,-2 0 0-16,0-1 0 15,-1 4-1-15,-2 0 0 0,-1 1 1 0,0 0-1 16,0-1 0-16,-1 1-1 0,2-1 1 16,1-5-1-16,1 1 0 0,3-2 1 15,1-2 1-15,1 2 0 0,1-4 2 16,3 2 0-16,0-2 1 0,0 0-1 15,-1-1 1-15,-1 2-1 0,-1-3-2 0,-2 2-1 16,-1-1-4-16,-2 3-6 0,-1 2-11 16,-2 3-40-16,-1 4-104 0,-14-2-126 15,-10-10-307-15</inkml:trace>
  <inkml:trace contextRef="#ctx0" brushRef="#br0" timeOffset="8557.94">13873 9227 279 0,'-18'0'72'15,"-46"-1"3"-15,2-1-33 0,1-1-14 16,-1 2-6-16,0 1 0 0,-2-1-1 16,-3 0 1-16,49 1 2 0,0-3 1 15,0 2 2-15,2 0 1 0,0-2 1 0,4 2 0 16,3-3-2-16,3 3 0 0,1 0-2 16,2-2-1-16,0 2-3 0,2 1-2 15,0-1-3-15,1 0-3 0,0 1-4 16,-1 0-2-16,1 0-3 0,0 0-2 15,0 0-2-15,1 0-1 0,1 1 1 16,2 0-1-16,4 0 2 0,6 2 0 16,4 1 1-16,4-1 1 0,3 1 0 0,51 1-1 15,-2-3 0-15,4-1 0 0,0-3-1 16,4 0 0-16,1-3 0 0,3-1 0 16,-49-1 0-16,1 1 0 0,-4 0 0 15,-4 1 1-15,-8 2-1 0,-4 1 0 16,-5 1 1-16,-3 1 0 0,0 0 0 15,1 0 1-15,3-1-1 0,5 1 1 0,7-1-1 16,8-3 0-16,7 3 0 16,6 0 0-16,2 2-1 0,3-1 1 15,-2 1-1-15,0-3 0 0,1-1 0 0,-2-2 0 16,1-1-1-16,1 2 1 0,4-2-1 16,2 1 1-16,-2 3-1 0,-4 2 1 15,-1 1-1-15,-7 3 1 0,-5-3-1 16,-2 0 0-16,-6 2 1 0,2-2-1 15,-1-1 0-15,2-1 0 0,1-1 0 0,4 2 1 16,4 0-1-16,1-1 0 0,1 0 0 16,1 1 0-16,-2 0 0 0,-1 0 1 15,-6-2-1-15,-1-1 0 0,-5 2 1 16,-1-2-1-16,-4 0 0 0,-1 2 1 16,-4-2-1-16,0 2 0 0,0 2 0 15,-2-1 1-15,0 1-1 0,2 3 1 16,-1 0-1-16,6 1 0 0,1-1 1 0,-1 0-1 15,5 2 1-15,0-1-1 0,1-4 1 16,2 1 0-16,0-2 0 0,-1 0 0 16,0-3 0-16,-3 0 0 0,0-1 0 15,-5 0 0-15,-3 0 1 0,-4 2-1 16,-4 0 0-16,-3 2-1 0,-1-2 1 16,-3 2-1-16,-2 2 0 0,-1-1 0 15,0-1 0-15,2 2 0 0,0-1 0 16,1 2 1-16,1-1 0 0,3 1-1 0,2 2 1 15,3 0 0-15,1-2 0 0,2 1-1 16,2-2 1-16,-1 1 0 0,0 1-1 16,-1-3 0-16,-1 0 1 0,-2 0-1 15,-3 2 0-15,0-1 1 0,-1 1-1 16,-2-1 0-16,0 2 0 0,-2-2 0 16,0 2 0-16,-1-2 1 0,2 3-1 15,0-1 0-15,2 1-1 0,4-2 1 0,0-1 0 16,7-2 0-16,2-3 0 0,7-2 0 15,4-1 0-15,5 0 1 0,7 1-1 16,-1 1 1-16,4 2-1 0,-4 1 1 16,-2 0 0-16,-3 1-1 0,-6-3 0 15,-5 2 1-15,-3-2-1 0,-7 2 0 16,-2-1 0-16,-3 1 0 0,-4-1 0 16,-3 2 0-16,-2 0-1 0,-1 0 1 15,-2 0-1-15,-1 0 1 0,-1 2 0 0,2-2 0 16,-2 0 0-16,0 0 1 0,0 0-1 15,0 0 1-15,1 0-1 0,-1 0 1 16,-1 0 0-16,1 1 1 0,0-2 0 16,-2 1 1-16,2 0 0 0,0 1 1 15,0-2-1-15,0 1 0 0,-1 0 0 16,1 0 0-16,0 0-1 0,0 0 0 16,0 0-1-16,1 0 1 0,-1 0-1 0,0 0-1 15,2 0 2-15,-1 0-1 0,2 0 1 16,2-2 0-16,3 2 1 0,-2-1 0 15,2 0 0-15,1 0 0 0,1 1 0 16,-2-2-1-16,-2 1 0 0,1 1 0 16,-3-1 1-16,0 1-1 0,-1-1 0 0,-2 1 1 15,-1-1-1-15,0 1 0 16,0 0 0-16,1 0-1 0,2 0 0 16,1 1-1-16,6-1 1 0,2 1-1 0,8 0 0 15,3 0 1-15,7 2 0 0,2-2 0 16,-1-1 0-16,-1 1 0 0,-2-1 0 15,-5 0 0-15,-7-1-2 0,-5 0-2 16,-5 0-3-16,-4 1-5 0,-9 1-10 16,-10 1-32-16,-13 2-108 0,-18 6-123 15,-16 1-299-15</inkml:trace>
  <inkml:trace contextRef="#ctx0" brushRef="#br0" timeOffset="15021.32">23974 9172 203 0,'-89'5'50'0,"4"-4"1"16,-3 1-30-16,10-2-2 0,3-2 0 16,3 1 3-16,42-1 3 0,3-2 2 15,5 0 3-15,6 1 1 0,3-1-1 16,1-1 0-16,1 1-1 0,0 1-4 16,1 0-3-16,1 1 0 0,1 1-1 15,3 1-1-15,0 0-2 0,0 2-2 16,1 2-2-16,2-1-2 0,-2 2-2 15,0-1-3-15,0 1-2 0,-3-1-1 0,4-2-1 16,-2 0-4-16,1 1-1 0,2-3-4 16,1 2 3-16,1 0 0 0,2 0 1 15,0 0 1-15,1 1 2 0,1 1 4 16,-1-1 3-16,2 2-1 0,0-1 1 16,0 1 0-16,0-2 0 0,2 0 0 15,-1-1-1-15,0 0 1 0,1-2-1 16,6 0 0-16,7 0-1 0,13 0 1 15,8 1-1-15,55-1 0 0,13-3-1 0,11 0 0 16,0 0 0-16,-5 1-1 0,-14-2 0 16,-10 3-1-16,-48-2 0 0,-6 3-1 15,0 0-1-15,4-1 1 0,6 2 0 16,12-1-1-16,6 3 0 0,3-1 0 16,3 1 0-16,-5-2-1 0,4 0 1 0,5 0-1 15,1-1 1-15,4 3 0 0,3-3 0 16,1 0-1-16,1 0 1 0,-1 4-1 15,0 0 1-15,-6 1-1 0,-2-1 1 16,-6 1-1-16,-5 2 0 0,-1 2 0 16,-8-4 1-16,-5-2-1 0,-4 1 0 15,-3-1 0-15,0 0 1 0,-2 2 0 16,-1-1 1-16,0-1 0 0,-2 2 1 16,0-1 1-16,-1-2 0 0,3 0 0 15,-1-1-1-15,-1 0 1 0,2-1-1 0,-1 1 0 16,3-2 0-16,-1 2-2 0,-4-1 1 15,-2 3-1-15,-4-1 0 0,-4 2 0 16,-6-2-1-16,-6 0 1 0,-5 0-1 16,-2 1 0-16,-5-2 0 0,-2-1 1 15,-1 1-1-15,-1-1 1 0,0 0 1 16,0 0 0-16,0 0 2 0,0 0 2 16,0 0 2-16,0 0 2 0,0 0 2 0,0 0 3 15,0-1 0-15,1 1 1 0,-1 0 0 16,0-1-2-16,0 1-1 0,0 1 0 15,0-1-2-15,0 0-1 0,-1 0-1 16,1 0 0-16,-1 1-2 0,1-2-1 16,-1-2-1-16,1 2-1 0,0 0-2 15,-1 0 0-15,1-2-1 0,-2 1 0 0,1 1 0 16,1 1 0-16,0 0 0 0,-1-2-1 16,1 4 0-16,0-2-1 15,1 0-2-15,-1 0-1 0,1 1-3 0,-1 0-3 16,2 1-5-16,-1 2-10 0,1 3-30 15,-1 1-112-15,-8-6-127 0,-5-3-310 16</inkml:trace>
  <inkml:trace contextRef="#ctx0" brushRef="#br0" timeOffset="18918.53">29110 8797 463 0,'-8'-12'103'0,"-2"1"8"0,0 0-83 0,2 3 2 16,4 1 3-16,3 1 2 0,-2 1 2 15,3 3-7-15,-1-2-7 0,1 3-7 16,1 0-5-16,-1 2-4 0,3 3-2 15,-1-1 0-15,1 2 1 0,1 3 0 0,3 1 2 16,1 2 1-16,2 4 1 0,2 0-1 16,0 1-1-16,1 1 0 0,-1 1 0 15,-1 2 1-15,0 1-1 0,0-2 0 16,-1 1 0-16,2 0 0 0,2-1-1 16,-1-1-2-16,3-4-1 0,1-1-1 15,-1-2 0-15,1-2-1 0,-1-2 0 16,-1-3-1-16,-2-4 1 0,-2-1-1 0,-1-7 0 15,-1-3 0-15,-2-2 0 0,-2-8-1 16,0-2 1-16,-2-2 0 0,1-5 1 16,0-1 0-16,-3-1 1 0,0-1 0 15,-1 3 0-15,-1-2 0 0,0 4 0 16,-3 2 0-16,0 1-1 0,0 5 0 16,-3 1 1-16,3 3 0 0,-3 3-1 15,3 1 0-15,0 2 0 0,0 1-1 0,3 3-4 16,0 1-6-16,1 1-6 0,1 3-6 15,1 0-8-15,1 1-33 0,2 1-74 16,-2 0-21-16,1 2-93 0,-1 2-192 16</inkml:trace>
  <inkml:trace contextRef="#ctx0" brushRef="#br0" timeOffset="19550.41">29461 8600 560 0,'2'-3'136'0,"-1"6"1"0,-2 0-22 15,2 0-105-15,2 2-4 0,2 4-1 16,0 1 0-16,1 1 0 0,0 0 1 0,2 0-2 16,0 2 0-16,2 2-1 0,-1-2-1 15,-1 0 0-15,-1-2-1 0,-1 0-1 16,-1 0 0-16,-3-4 0 0,0-1 0 15,-5-1 1-15,1-1 1 0,-2-2 0 16,-1-1 2-16,-1-3-1 0,0-3 1 16,0-2-1-16,0-6 0 0,0-1-2 0,1-3-1 15,2-4 1-15,2-1 1 16,0 0 0-16,1 0 2 0,1 2 1 0,-1 0 1 16,2 2 0-16,1 1-1 0,-2 2-1 15,2 0-1-15,-1 2-1 0,2 3 0 16,2 0-2-16,1 4 0 0,3 0-1 15,5 4 1-15,2 2-1 0,2 3 0 16,2 3 1-16,-1 2-1 0,45 3 1 16,-3 2 0-16,0 3 1 0,-4 0 0 15,1 0-1-15,1 0 1 0,1-1 0 0,-46-1 0 16,3 0-1-16,-4-4 0 0,-1-2 0 16,-2-3 0-16,-3 0 0 0,-5-2 1 15,1-1 1-15,-4-3 1 0,-2 0 0 16,-1-3 0-16,-2-2 0 0,0-2 0 15,3-3-2-15,-2-2 0 0,1-5-2 16,0-2 1-16,4-1-1 0,4-3 0 16,0-1 0-16,1 1 1 0,3 0-1 0,1 3 1 15,1 2 0-15,0 2 1 0,0 3-1 16,1 3 2-16,1 1-1 0,1 3 0 16,-1 3 0-16,2 1 0 0,0 3-1 15,-3 2 1-15,-1 4-2 0,-1 3 1 16,-3 2 0-16,-1 2 0 0,-1 2-1 15,0 2-2-15,-1-1-4 0,0 0-5 16,-1-1-7-16,1-2-26 0,-2-2-66 16,1-1-44-16,-2-5-102 0,1-5-222 0</inkml:trace>
  <inkml:trace contextRef="#ctx0" brushRef="#br0" timeOffset="19883.75">30346 8167 706 0,'-5'-4'158'0,"4"1"2"0,1 1-121 16,0 1-14-16,0 0-9 0,0 1-6 15,1 1-5-15,1 1-3 0,-1 3-2 16,0 0 0-16,1 5 1 0,2 2 1 16,0 3 2-16,-1 2 0 0,1 1 1 15,1 1 0-15,0 3 1 0,-1 0 1 16,-1 0 0-16,1 1 2 0,0-1-1 15,-3 0-1-15,3 0-2 0,-2-5-1 0,2-2 0 16,-2-3-1-16,2-2-3 0,-1-4 1 16,2-1 0-16,3-5 1 0,0-1 0 15,3-3-1-15,5-3 2 0,4-2-1 16,4-4 1-16,6-4 0 0,0-2-1 16,8-2 0-16,0-1-2 0,2 0-6 15,-3 2-7-15,-1 1-12 0,-4 2-10 0,-3 2-31 16,-7 2-109-16,-5-1-128 0,-7 1-298 15</inkml:trace>
  <inkml:trace contextRef="#ctx0" brushRef="#br0" timeOffset="20436.25">31250 7911 714 0,'-6'-15'160'15,"-4"-2"4"-15,2-3-126 0,-1 1-8 16,3-1-3-16,1-1-3 0,3 1-5 16,0 2-4-16,5 0-4 0,-1 4-3 15,4 1-3-15,2 2-3 0,2 2-1 16,1 4-3-16,1 2 0 0,0 1 0 0,2 4 0 16,-1 1 0-16,1 3 1 0,0 3 0 15,0 0 0-15,-1 3 1 0,-1 1 0 16,1 2 0-16,-2 2 0 0,-3 3 0 15,0 2 0-15,-5 1-1 0,1 4-1 16,-4 0 0-16,-1 0-1 0,-3 0 0 16,-2 0 0-16,-3-4 0 0,0-1 1 0,-4-2 1 15,1-2 0-15,1-3 2 0,-1-4-1 16,2-1 2-16,3-4-1 0,1-3-1 16,2 0 0-16,1-2-2 0,5 0 0 15,0-3 0-15,4-1 0 0,3-1 1 16,2-3 0-16,1 0 1 0,2 0 1 15,-1-4-2-15,-1 0-4 0,-2 0-5 16,-3 0-5-16,1-2-6 0,-3 0-7 16,0-2-10-16,-2 2-39 0,1-1-86 15,-2 0-113-15,1-2-269 0</inkml:trace>
  <inkml:trace contextRef="#ctx0" brushRef="#br0" timeOffset="20610.95">31441 7744 649 0,'0'-4'154'0,"-1"-3"3"0,0 0-96 16,0-2-23-16,-1 2-9 0,1-2-7 15,0 1-6-15,1 0-5 0,-1 3-5 16,1 2-8-16,0 0-8 0,0 1-8 16,1 0-10-16,1 2-33 0,0 2-103 15,0-2-122-15,-1 3-288 0</inkml:trace>
  <inkml:trace contextRef="#ctx0" brushRef="#br0" timeOffset="21043.59">31569 7528 491 0,'-9'-6'123'0,"-1"0"5"15,5 1-73-15,2 0-13 0,2 4-7 0,1-1-8 16,-2 2-9-16,4 1-6 0,-2 0-3 16,-2 2-2-16,2 1 0 0,0 3 3 15,-1 0 2-15,2 3 3 0,-2 1 3 16,-1 2 1-16,2 2 0 0,0 2-1 16,-2 1-2-16,2 2-2 0,2 1-2 15,-1 2-3-15,4-2-1 0,1 0-2 16,5-2-2-16,2-1-1 0,3-4-1 0,4-2 1 15,1-3-1-15,30-3 0 0,-1-3 0 16,2-5 1-16,1-1 0 0,2-6-1 16,0-2 1-16,5-5-1 0,-28-2 1 15,-1-2-1-15,-1-1 1 0,-6 1 0 16,-3-2 0-16,-9 1 0 0,-5 2 0 16,-10 1-1-16,-8 0 0 0,-5-1-1 15,-3 1 0-15,-3 2 0 0,-3 0-2 16,2 3 1-16,1 2-2 0,3 2-1 0,2 3-5 15,0 3-7-15,1 6-8 0,3 2-9 16,0 1-35-16,2 2-101 0,-27 1-123 16,4 0-287-16</inkml:trace>
  <inkml:trace contextRef="#ctx0" brushRef="#br0" timeOffset="21391.51">31384 8119 446 0,'0'2'127'0,"-1"-2"6"0,-1 1-45 16,2-1-27-16,0 0-10 0,0 0-7 16,0 0-11-16,0 0-8 0,2-1-4 15,-1 0-2-15,0-1-2 0,1-2-1 16,3-2-3-16,-1-2-1 0,0-1-2 0,2-4-2 16,-3 1-3-16,2-3-4 0,-1 1-9 15,1-1-9-15,-1-1-15 0,1 1-89 16,-2-1-41-16,1-1-113 0,-2-1-240 15</inkml:trace>
  <inkml:trace contextRef="#ctx0" brushRef="#br0" timeOffset="23491.49">4684 9102 437 0,'3'-9'96'0,"-1"1"1"0,-2 3-78 15,-1 3-8-15,1 3-7 0,-1-1-3 16,1 0-1-16,0 1 1 0,0 1 1 16,0-2 2-16,0 1 1 0,1-2 0 15,-1 1-1-15,1 0-2 0,0 0 0 16,4 0-1-16,0-2 3 0,5 1 1 15,1 1 4-15,6 1 1 0,3-1 2 16,2 3-1-16,2-1 0 0,1 1-2 0,-1 2-2 16,1-2-2-16,-3 2-1 0,-1 1 0 15,1-2 1-15,-2 1 2 0,2 0 2 16,3-2 0-16,2-3 1 0,4-1-1 16,6-2 0-16,3-2-2 0,7-1-1 15,6-2-1-15,1 2-2 0,2 0-1 16,-1 1 0-16,-2 3-1 0,-1-1 0 15,-6 2-1-15,1-2 1 0,-2 2-1 0,2 1 0 16,2 1 0-16,1-1 1 0,-1 2-1 16,1 0 1-16,-2 1-1 0,2-1 1 15,-1-3-1-15,5-2 1 0,7 1 0 16,7-3 0-16,0 1 0 0,2-1 0 16,2-1 0-16,0 1 0 0,1 2 0 15,-1-1-1-15,-2 0 1 0,-3 1 0 16,-1 1-1-16,-2 2 0 0,-5 0 1 15,-6 2-1-15,-7-4 0 0,-2 4 0 0,1-4 1 16,6 1-1-16,1 0 0 0,5-1 0 16,2 0 0-16,-1 0 1 0,4-1-1 15,4-3 1-15,2 1 0 0,5 2 0 16,-1 0 0-16,-1 1 0 0,1 1-1 16,-2 2 1-16,-1 1-2 0,-5 0 1 15,1 1 0-15,2-2 0 0,-5 1 0 0,-2-1 1 16,-4 1-1-16,-4 0 1 0,-4 0 0 15,-8-3 0-15,0 1-1 0,5-1 1 16,6 1-1-16,7-3 1 0,-1 2-1 16,3 1 0-16,1 0 0 0,-2 1 0 15,0-1 0-15,-1 1-1 0,-3 3 1 16,1 0 0-16,2 1 1 0,-2 1 0 16,-2 2-1-16,-4 3 1 0,-6-1 0 15,-3-3-1-15,-5 0 0 0,-3-1 1 16,-3-1-1-16,-3-2 0 0,-3 0 0 0,6-2 0 15,3 3-1-15,6-1 0 0,-2-1 1 16,1 0-1-16,7-1 0 0,5 2 1 16,-2-3 0-16,-4 0 0 0,-7 0 1 15,4-2 0-15,4 1 1 0,-5-1-1 16,-7 1 1-16,-1 2-1 0,-4-1-1 16,4 2 1-16,-3 2 0 0,-8 2-1 0,-2-1 0 15,-2 0 0-15,-1-2 0 0,-3 2 0 16,-6-1 0-16,-2 0 1 0,1-2-1 15,2 1 1-15,3-1-1 0,2-1 0 16,3-1 0-16,1 0 0 0,2-1-1 16,0 0 1-16,0-2 0 0,-1 1 1 15,-3 1-1-15,-2-1 1 0,0 1-1 16,-4 1 1-16,-1-1 0 0,-2 2-1 0,-3-2-5 16,0 1-15-16,-1 1-30 15,-2-1-80-15,0-2 0 0,-2 4-82 0,-2-7-151 16</inkml:trace>
  <inkml:trace contextRef="#ctx0" brushRef="#br0" timeOffset="24278.51">17224 7167 383 0,'-46'4'90'15,"6"-2"1"-15,9-1-61 0,7-1-5 0,7 0-6 16,7 2-4-16,10-4-2 0,10 0-3 16,9-1 3-16,9-1 3 0,9-5-1 15,16-4 7-15,14 0 2 0,15 0 1 16,8-2 0-16,6-2-2 0,13 0-4 16,13 2-4-16,-7 4-3 0,-10-4-4 15,3 2-2-15,55 1-1 0,12 1-1 16,-5-2-1-16,-18 2-1 0,9-2-1 15,18 2 1-15,-1-1 1 0,-47-2-1 0,-1 1 1 16,11 0 0-16,13 0 0 0,7 2-1 16,-3-1 1-16,-5 1 0 0,-6 1-1 15,-8 0 1-15,-11 1-1 0,-4 2 1 16,-13 2-1-16,-13 2 0 0,-6 0 0 16,-5 1 0-16,-7 0-1 0,-6 1 0 15,-2-1 0-15,-5-2 0 0,-2-1 0 0,-4 0-2 16,-3-1-6-16,-4-1-17 0,-13-1-35 15,-7 1-51-15,-10 0-28 0,-11-4-89 16,-15 6-168-16</inkml:trace>
  <inkml:trace contextRef="#ctx0" brushRef="#br0" timeOffset="24791.53">18099 6818 501 0,'-1'-9'105'0,"2"1"0"0,7 2-85 0,4 2-14 15,5 2-7-15,3-1 0 0,1-1 5 16,1-2 5-16,3-1 6 0,15 0 5 16,12-1 2-16,67-4 3 0,16-4 1 15,4 3-2-15,7-2-4 0,22 0-6 16,6 3-4-16,1-3-3 0,-40 3-2 0,9 3-2 16,14-2 0-16,15 2-1 0,-4 2 0 15,-5-1 0-15,3 1 0 0,-8 2 0 16,-9 2 1-16,-5 1 1 0,-6 1 1 15,-4 1 0-15,-6 1 1 0,-7 1-1 16,-10-2 1-16,-4-2-1 0,1 3 0 16,-8 0-1-16,-11 0 0 0,-9-2-1 15,-6 0 0-15,-9 0 0 0,-11 1 0 0,-15-1 0 16,-8-1 1-16,-8 0 2 0,-10-1 3 16,-4 3 3-16,-5 0 1 0,-4-1 0 15,-2 1-1-15,1-1 0 0,-1 1-2 16,1 0-4-16,0 0-3 0,-1 0-6 15,1 0-7-15,0 0-7 0,0 0-15 16,0 0-62-16,0 1-66 0,0 0-114 16,-4-4-255-16</inkml:trace>
  <inkml:trace contextRef="#ctx0" brushRef="#br0" timeOffset="31370.55">7606 10260 283 0,'-8'4'64'15,"5"-1"1"-15,1-4-45 0,2-1-4 16,5-2-2-16,0-3 0 0,2-2 0 15,2-2 6-15,0 0 0 0,0 0 1 0,1 0 0 16,0 1 0-16,-1 3 1 0,-1 2-3 16,-1 0-1-16,1 3 0 0,-3-1 0 15,0 1-1-15,0-1 0 0,-2 2 0 16,2-1-2-16,0-1-1 0,1-2-1 16,4 1-2-16,0 0-1 0,2-3-2 15,1 1-1-15,5 0-1 0,0 0 0 16,-2 0 0-16,0 0-1 0,0 1-1 15,0 0 1-15,-3 3-1 0,-4-3-1 0,-2 3 2 16,-2 0 1-16,-1 2 1 0,-3-1 1 16,-1 1 1-16,0 0 0 0,-3 0 0 15,1 0-2-15,-3 1-2 0,0 0-1 16,-2 0-2-16,-1 2-1 0,-6 1-1 16,-1-2 1-16,2 3 0 0,-5 0 1 15,1 1 0-15,-1 0 0 0,1 0-1 0,5 0 1 16,-1 2 0-16,2-3-1 0,4-1 0 15,2 0 1-15,1-3-1 0,2 1 0 16,1-1 0-16,1 0 0 0,-2-1 0 16,2 1 0-16,-1 1-1 0,0 0 1 15,-1 0 0-15,-1 0-1 0,1 1 1 16,-2 0-1-16,0-2 0 0,1 1 1 0,-1 0-1 16,0-1 1-16,2 0 0 0,-1-1 1 15,2 1 0-15,0 1 0 0,1-2 1 16,0 0-1-16,0 0 1 0,0 0-1 15,0 0-1-15,1 0 0 0,-1-2 0 16,1 2-1-16,-1 0 1 0,2-1 0 16,0 0 1-16,0 0-1 0,3-1 0 15,0 0 0-15,1-3 0 0,2 0 0 16,2-2 0-16,3-1-1 0,1 0 1 0,-1-1-1 16,0 1 0-16,6 0 1 0,-3 2 0 15,-2 0-1-15,-4 2 1 0,0 3 0 16,-4 0-1-16,0 1 0 0,-4 0-1 15,-4 1 0-15,1-1 1 0,-4 1 0 16,-2-1 1-16,-1 2 0 0,0 1 1 16,-4 0 0-16,-1 2 0 0,0 0-1 15,2 1 1-15,2 0-1 0,1-1 0 0,2-3-1 16,2 1 1-16,2-1 0 0,0-2-1 16,2 0 1-16,2 1-1 0,-2-2-1 15,0 1 1-15,0 0 0 0,0 0 0 16,1 0-1-16,-1 0 1 0,0-1 0 15,1 2 1-15,-1-1-1 0,0 0 1 16,0 0-1-16,0 0 0 0,1-1 0 16,-1 2 0-16,0-2 0 0,1 1 0 0,-1 0 1 15,2-1-1-15,-2 1 1 0,1 0 0 16,0 1 0-16,0 0-1 0,1-1-2 16,-1 0-4-16,1 1-7 0,1-1-27 15,0 2-52-15,1-2-53 0,0-2-100 16,2 4-221-16</inkml:trace>
  <inkml:trace contextRef="#ctx0" brushRef="#br0" timeOffset="32519.26">7473 11364 252 0,'-2'2'53'0,"-2"2"0"0,0-3-43 16,1 0-7-16,2 0 1 0,-2-1 3 16,2 2 7-16,-2-2 7 0,2-2 8 15,-1 2 5-15,1 0 7 0,-1 0 3 16,1 2 1-16,0-2-3 0,0 0-3 0,-1 1-4 16,1 0-4-16,-1 0-3 0,1-1-2 15,-1 0-3-15,1 2-4 0,1-2-5 16,0 0-3-16,1-2-3 0,3-1-2 15,2-5-1-15,4-3-1 0,5-1 0 16,3-3 1-16,5-3 2 0,4-4-2 16,4-3 0-16,2 2-1 0,2-1 0 15,3-1-2-15,4 1 0 0,0 0 0 16,2 5-1-16,-1 0 0 0,-4 3 0 16,-2 2-1-16,-4 2 1 0,-8 0 0 15,-3 4 0-15,-7-1 0 0,-3 4 0 0,-4 3 2 16,-3 0 4-16,-3 2 1 0,-3 0 2 15,-2 0-1-15,0 2 0 0,-5 0 0 16,0 1-2-16,-4 1-3 0,-3 0-3 16,0 4-1-16,-6 2 1 0,-2-2-1 15,-4 3-1-15,-2 3 2 0,-4 0-2 0,-2 4 2 16,1-3-1-16,2 0 1 0,2 4 0 16,5-2 0-16,1 1-1 0,3-2 0 15,2-1 0-15,1-2 1 0,2 1-1 16,0-3 1-16,1-3 0 0,3 0 0 15,1-4 0-15,4 0 0 0,-1-1-2 16,5-2 0-16,0 0-1 0,2-1 0 16,1-1 0-16,3 1 0 0,0 0 0 15,1-1 2-15,3 1-1 0,2-4 2 16,1 1-1-16,2-1 1 0,1-3-1 0,2 0 0 16,1-5 0-16,2-2 0 0,1 2 0 15,0-3 1-15,1 2-1 0,0-1 0 16,2 1 1-16,-3 3-1 0,-2 0 1 15,-1 4-1-15,-2 0 1 0,-6 0-1 16,-2 2 0-16,-2 3 0 0,-4 1 0 16,-1 0 1-16,-2 3 0 0,-1-1 0 0,-4 2 1 15,-2 1-1-15,-2 1 1 0,-1 1 0 16,-2 0-1-16,0 1 0 0,-1 0 1 16,2 1-1-16,0-1 1 0,3 2-1 15,0-1 0-15,3-1 0 0,0 0-3 16,5-3-7-16,1-2-23 0,2-1-105 15,3-5-12-15,5-3-101 0,1-5-210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01BD8-DC29-4B86-BF8A-D0F7E063DC25}" type="datetimeFigureOut">
              <a:rPr lang="en-IN" smtClean="0"/>
              <a:t>23-10-2020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E6A19-C738-4A0F-AFAB-E230F6AC2F3D}" type="slidenum">
              <a:rPr lang="en-IN" smtClean="0"/>
              <a:t>‹#›</a:t>
            </a:fld>
            <a:endParaRPr lang="en-IN"/>
          </a:p>
        </p:txBody>
      </p:sp>
    </p:spTree>
    <p:extLst>
      <p:ext uri="{BB962C8B-B14F-4D97-AF65-F5344CB8AC3E}">
        <p14:creationId xmlns:p14="http://schemas.microsoft.com/office/powerpoint/2010/main" val="194302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97320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Constraints (“Pseudo requirements”): </a:t>
            </a:r>
          </a:p>
          <a:p>
            <a:pPr lvl="1" eaLnBrk="1" hangingPunct="1"/>
            <a:r>
              <a:rPr lang="en-US" altLang="en-US">
                <a:ea typeface="ＭＳ Ｐゴシック" panose="020B0600070205080204" pitchFamily="34" charset="-128"/>
              </a:rPr>
              <a:t>Imposed by the client or the environment in which the system operates</a:t>
            </a:r>
          </a:p>
          <a:p>
            <a:pPr lvl="2" eaLnBrk="1" hangingPunct="1"/>
            <a:r>
              <a:rPr lang="en-US" altLang="en-US">
                <a:ea typeface="ＭＳ Ｐゴシック" panose="020B0600070205080204" pitchFamily="34" charset="-128"/>
              </a:rPr>
              <a:t>The implementation language must be Java </a:t>
            </a:r>
          </a:p>
          <a:p>
            <a:pPr lvl="2" eaLnBrk="1" hangingPunct="1"/>
            <a:r>
              <a:rPr lang="en-US" altLang="en-US">
                <a:ea typeface="ＭＳ Ｐゴシック" panose="020B0600070205080204" pitchFamily="34" charset="-128"/>
              </a:rPr>
              <a:t>ARENA must be able to dynamically interface to existing games provided by other game developers</a:t>
            </a:r>
          </a:p>
          <a:p>
            <a:pPr lvl="2"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Functional requirements: </a:t>
            </a:r>
          </a:p>
          <a:p>
            <a:pPr lvl="1" eaLnBrk="1" hangingPunct="1"/>
            <a:r>
              <a:rPr lang="en-US" altLang="en-US">
                <a:ea typeface="ＭＳ Ｐゴシック" panose="020B0600070205080204" pitchFamily="34" charset="-128"/>
              </a:rPr>
              <a:t>Describe the interactions between the system and its environment independent from implementation</a:t>
            </a:r>
          </a:p>
          <a:p>
            <a:pPr lvl="2" eaLnBrk="1" hangingPunct="1"/>
            <a:r>
              <a:rPr lang="en-US" altLang="en-US">
                <a:ea typeface="ＭＳ Ｐゴシック" panose="020B0600070205080204" pitchFamily="34" charset="-128"/>
              </a:rPr>
              <a:t>“An operator should be able to define a new game. “</a:t>
            </a:r>
          </a:p>
          <a:p>
            <a:pPr eaLnBrk="1" hangingPunct="1"/>
            <a:r>
              <a:rPr lang="en-US" altLang="en-US">
                <a:ea typeface="ＭＳ Ｐゴシック" panose="020B0600070205080204" pitchFamily="34" charset="-128"/>
              </a:rPr>
              <a:t>Nonfunctional requirements: </a:t>
            </a:r>
          </a:p>
          <a:p>
            <a:pPr lvl="1" eaLnBrk="1" hangingPunct="1"/>
            <a:r>
              <a:rPr lang="en-US" altLang="en-US">
                <a:ea typeface="ＭＳ Ｐゴシック" panose="020B0600070205080204" pitchFamily="34" charset="-128"/>
              </a:rPr>
              <a:t>User visible aspects of the system not directly related to functional behavior. </a:t>
            </a:r>
          </a:p>
          <a:p>
            <a:pPr lvl="2" eaLnBrk="1" hangingPunct="1"/>
            <a:r>
              <a:rPr lang="en-US" altLang="en-US">
                <a:ea typeface="ＭＳ Ｐゴシック" panose="020B0600070205080204" pitchFamily="34" charset="-128"/>
              </a:rPr>
              <a:t>“The response time must be less than 1 second”</a:t>
            </a:r>
          </a:p>
          <a:p>
            <a:pPr lvl="2" eaLnBrk="1" hangingPunct="1"/>
            <a:r>
              <a:rPr lang="en-US" altLang="en-US">
                <a:ea typeface="ＭＳ Ｐゴシック" panose="020B0600070205080204" pitchFamily="34" charset="-128"/>
              </a:rPr>
              <a:t>“The server must be available 24 hours a day”</a:t>
            </a:r>
          </a:p>
          <a:p>
            <a:pPr eaLnBrk="1" hangingPunct="1"/>
            <a:r>
              <a:rPr lang="en-US" altLang="en-US">
                <a:ea typeface="ＭＳ Ｐゴシック" panose="020B0600070205080204" pitchFamily="34" charset="-128"/>
              </a:rPr>
              <a:t>Constraints (“Pseudo requirements”): </a:t>
            </a:r>
          </a:p>
          <a:p>
            <a:pPr lvl="1" eaLnBrk="1" hangingPunct="1"/>
            <a:r>
              <a:rPr lang="en-US" altLang="en-US">
                <a:ea typeface="ＭＳ Ｐゴシック" panose="020B0600070205080204" pitchFamily="34" charset="-128"/>
              </a:rPr>
              <a:t>Imposed by the client or the environment in which the system operates</a:t>
            </a:r>
          </a:p>
          <a:p>
            <a:pPr lvl="2" eaLnBrk="1" hangingPunct="1"/>
            <a:r>
              <a:rPr lang="en-US" altLang="en-US">
                <a:ea typeface="ＭＳ Ｐゴシック" panose="020B0600070205080204" pitchFamily="34" charset="-128"/>
              </a:rPr>
              <a:t>“The implementation language must be Java “</a:t>
            </a:r>
          </a:p>
          <a:p>
            <a:pPr lvl="2"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98384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b="1" i="1">
                <a:solidFill>
                  <a:srgbClr val="0C0CCF"/>
                </a:solidFill>
                <a:latin typeface="Verdana" panose="020B0604030504040204" pitchFamily="34" charset="0"/>
                <a:ea typeface="ＭＳ Ｐゴシック" panose="020B0600070205080204" pitchFamily="34" charset="-128"/>
              </a:rPr>
              <a:t>Note:</a:t>
            </a:r>
            <a:r>
              <a:rPr lang="en-US" altLang="en-US" sz="2000">
                <a:latin typeface="Verdana" panose="020B0604030504040204" pitchFamily="34" charset="0"/>
                <a:ea typeface="ＭＳ Ｐゴシック" panose="020B0600070205080204" pitchFamily="34" charset="-128"/>
              </a:rPr>
              <a:t> Many nonfunctional requirements can be rephrased as functional requirements. </a:t>
            </a:r>
          </a:p>
          <a:p>
            <a:pPr eaLnBrk="1" hangingPunct="1"/>
            <a:r>
              <a:rPr lang="en-US" altLang="en-US" sz="2000">
                <a:latin typeface="Verdana" panose="020B0604030504040204" pitchFamily="34" charset="0"/>
                <a:ea typeface="ＭＳ Ｐゴシック" panose="020B0600070205080204" pitchFamily="34" charset="-128"/>
              </a:rPr>
              <a:t>Example: “</a:t>
            </a:r>
            <a:r>
              <a:rPr lang="de-DE" altLang="en-US">
                <a:solidFill>
                  <a:srgbClr val="000000"/>
                </a:solidFill>
                <a:latin typeface="Helvetica" panose="020B0604020202020204" pitchFamily="34" charset="0"/>
                <a:ea typeface="ＭＳ Ｐゴシック" panose="020B0600070205080204" pitchFamily="34" charset="-128"/>
              </a:rPr>
              <a:t>A</a:t>
            </a:r>
            <a:r>
              <a:rPr lang="en-US" altLang="en-US">
                <a:solidFill>
                  <a:srgbClr val="000000"/>
                </a:solidFill>
                <a:latin typeface="Helvetica" panose="020B0604020202020204" pitchFamily="34" charset="0"/>
                <a:ea typeface="ＭＳ Ｐゴシック" panose="020B0600070205080204" pitchFamily="34" charset="-128"/>
              </a:rPr>
              <a:t>ll actions are undoable” </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can be rephrased by adding a functional requirement for each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undoable action.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For example, the use case </a:t>
            </a:r>
            <a:r>
              <a:rPr lang="de-DE" altLang="en-US">
                <a:solidFill>
                  <a:srgbClr val="000000"/>
                </a:solidFill>
                <a:latin typeface="Helvetica" panose="020B0604020202020204" pitchFamily="34" charset="0"/>
                <a:ea typeface="ヒラギノ角ゴ Pro W3"/>
                <a:cs typeface="ヒラギノ角ゴ Pro W3"/>
              </a:rPr>
              <a:t>“</a:t>
            </a:r>
            <a:r>
              <a:rPr lang="de-DE" altLang="en-US">
                <a:solidFill>
                  <a:srgbClr val="000000"/>
                </a:solidFill>
                <a:latin typeface="Helvetica" panose="020B0604020202020204" pitchFamily="34" charset="0"/>
                <a:ea typeface="ＭＳ Ｐゴシック" panose="020B0600070205080204" pitchFamily="34" charset="-128"/>
              </a:rPr>
              <a:t>A</a:t>
            </a:r>
            <a:r>
              <a:rPr lang="en-US" altLang="en-US">
                <a:solidFill>
                  <a:srgbClr val="000000"/>
                </a:solidFill>
                <a:latin typeface="Helvetica" panose="020B0604020202020204" pitchFamily="34" charset="0"/>
                <a:ea typeface="ＭＳ Ｐゴシック" panose="020B0600070205080204" pitchFamily="34" charset="-128"/>
              </a:rPr>
              <a:t>dvertise new league”</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yields a new use case “</a:t>
            </a:r>
            <a:r>
              <a:rPr lang="de-DE" altLang="en-US">
                <a:solidFill>
                  <a:srgbClr val="000000"/>
                </a:solidFill>
                <a:latin typeface="Helvetica" panose="020B0604020202020204" pitchFamily="34" charset="0"/>
                <a:ea typeface="ＭＳ Ｐゴシック" panose="020B0600070205080204" pitchFamily="34" charset="-128"/>
              </a:rPr>
              <a:t>C</a:t>
            </a:r>
            <a:r>
              <a:rPr lang="en-US" altLang="en-US">
                <a:solidFill>
                  <a:srgbClr val="000000"/>
                </a:solidFill>
                <a:latin typeface="Helvetica" panose="020B0604020202020204" pitchFamily="34" charset="0"/>
                <a:ea typeface="ＭＳ Ｐゴシック" panose="020B0600070205080204" pitchFamily="34" charset="-128"/>
              </a:rPr>
              <a:t>ancel advertised league”</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to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undo the effects of the first one.</a:t>
            </a:r>
            <a:endParaRPr lang="en-US" altLang="en-US" sz="2000">
              <a:latin typeface="Verdana" panose="020B0604030504040204" pitchFamily="34" charset="0"/>
              <a:ea typeface="ＭＳ Ｐゴシック" panose="020B0600070205080204" pitchFamily="34" charset="-128"/>
            </a:endParaRPr>
          </a:p>
          <a:p>
            <a:pPr eaLnBrk="1" hangingPunct="1"/>
            <a:endParaRPr lang="en-US" altLang="en-US" sz="2000">
              <a:latin typeface="Verdana" panose="020B0604030504040204" pitchFamily="34" charset="0"/>
              <a:ea typeface="ＭＳ Ｐゴシック" panose="020B0600070205080204" pitchFamily="34" charset="-128"/>
            </a:endParaRPr>
          </a:p>
          <a:p>
            <a:pPr eaLnBrk="1" hangingPunct="1"/>
            <a:endParaRPr lang="en-US" altLang="en-US" sz="2000">
              <a:latin typeface="Verdan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1322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323111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274787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7103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0778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0628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01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7270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11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742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3773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2455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8762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355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6595370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hyperlink" Target="http://www.developer.com/img/articles/2003/03/14/UML/UseCaseDiagram08.gi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29.png"/><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1082351" y="726621"/>
            <a:ext cx="9759820" cy="1143000"/>
          </a:xfrm>
        </p:spPr>
        <p:txBody>
          <a:bodyPr>
            <a:noAutofit/>
          </a:bodyPr>
          <a:lstStyle/>
          <a:p>
            <a:pPr algn="ctr" eaLnBrk="1" hangingPunct="1"/>
            <a:r>
              <a:rPr lang="en-US" altLang="en-US" sz="3600">
                <a:latin typeface="Algerian" panose="04020705040A02060702" pitchFamily="82" charset="0"/>
                <a:ea typeface="ＭＳ Ｐゴシック" panose="020B0600070205080204" pitchFamily="34" charset="-128"/>
              </a:rPr>
              <a:t>Requirements Specification vs </a:t>
            </a:r>
            <a:br>
              <a:rPr lang="en-US" altLang="en-US" sz="3600">
                <a:latin typeface="Algerian" panose="04020705040A02060702" pitchFamily="82" charset="0"/>
                <a:ea typeface="ＭＳ Ｐゴシック" panose="020B0600070205080204" pitchFamily="34" charset="-128"/>
              </a:rPr>
            </a:br>
            <a:r>
              <a:rPr lang="en-US" altLang="en-US" sz="3600">
                <a:latin typeface="Algerian" panose="04020705040A02060702" pitchFamily="82" charset="0"/>
                <a:ea typeface="ＭＳ Ｐゴシック" panose="020B0600070205080204" pitchFamily="34" charset="-128"/>
              </a:rPr>
              <a:t>Analysis Model</a:t>
            </a:r>
          </a:p>
        </p:txBody>
      </p:sp>
      <p:sp>
        <p:nvSpPr>
          <p:cNvPr id="37891" name="Rectangle 10"/>
          <p:cNvSpPr>
            <a:spLocks noGrp="1" noChangeArrowheads="1"/>
          </p:cNvSpPr>
          <p:nvPr>
            <p:ph type="body" idx="1"/>
          </p:nvPr>
        </p:nvSpPr>
        <p:spPr>
          <a:xfrm>
            <a:off x="895738" y="2397507"/>
            <a:ext cx="9946433" cy="3826012"/>
          </a:xfrm>
        </p:spPr>
        <p:txBody>
          <a:bodyPr/>
          <a:lstStyle/>
          <a:p>
            <a:pPr algn="just" eaLnBrk="1" hangingPunct="1">
              <a:buFont typeface="Times" panose="02020603050405020304" pitchFamily="18" charset="0"/>
              <a:buNone/>
            </a:pPr>
            <a:r>
              <a:rPr lang="en-US" altLang="en-US">
                <a:ea typeface="ＭＳ Ｐゴシック" panose="020B0600070205080204" pitchFamily="34" charset="-128"/>
              </a:rPr>
              <a:t>Both focus on the requirements from the user’s view of the system </a:t>
            </a:r>
          </a:p>
          <a:p>
            <a:pPr algn="just" eaLnBrk="1" hangingPunct="1"/>
            <a:r>
              <a:rPr lang="en-US" altLang="en-US">
                <a:ea typeface="ＭＳ Ｐゴシック" panose="020B0600070205080204" pitchFamily="34" charset="-128"/>
              </a:rPr>
              <a:t>The </a:t>
            </a:r>
            <a:r>
              <a:rPr lang="en-US" altLang="en-US">
                <a:solidFill>
                  <a:srgbClr val="0000FF"/>
                </a:solidFill>
                <a:ea typeface="ＭＳ Ｐゴシック" panose="020B0600070205080204" pitchFamily="34" charset="-128"/>
              </a:rPr>
              <a:t>requirements specification</a:t>
            </a:r>
            <a:r>
              <a:rPr lang="en-US" altLang="en-US">
                <a:ea typeface="ＭＳ Ｐゴシック" panose="020B0600070205080204" pitchFamily="34" charset="-128"/>
              </a:rPr>
              <a:t> uses natural language (derived from the problem statement)</a:t>
            </a:r>
          </a:p>
          <a:p>
            <a:pPr algn="just" eaLnBrk="1" hangingPunct="1"/>
            <a:r>
              <a:rPr lang="en-US" altLang="en-US">
                <a:ea typeface="ＭＳ Ｐゴシック" panose="020B0600070205080204" pitchFamily="34" charset="-128"/>
              </a:rPr>
              <a:t>The </a:t>
            </a:r>
            <a:r>
              <a:rPr lang="en-US" altLang="en-US">
                <a:solidFill>
                  <a:srgbClr val="0000FF"/>
                </a:solidFill>
                <a:ea typeface="ＭＳ Ｐゴシック" panose="020B0600070205080204" pitchFamily="34" charset="-128"/>
              </a:rPr>
              <a:t>analysis model</a:t>
            </a:r>
            <a:r>
              <a:rPr lang="en-US" altLang="en-US">
                <a:ea typeface="ＭＳ Ｐゴシック" panose="020B0600070205080204" pitchFamily="34" charset="-128"/>
              </a:rPr>
              <a:t> uses a formal or semi-formal notation (we use UML)</a:t>
            </a:r>
          </a:p>
          <a:p>
            <a:pPr eaLnBrk="1" hangingPunct="1"/>
            <a:endParaRPr lang="en-US" altLang="en-US">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3200"/>
              <a:t>Other Types of Relationships for Use Cases</a:t>
            </a:r>
          </a:p>
          <a:p>
            <a:endParaRPr lang="en-GB" sz="3200"/>
          </a:p>
          <a:p>
            <a:pPr lvl="1"/>
            <a:r>
              <a:rPr lang="en-GB" sz="2800"/>
              <a:t>Generalization (in old version 1.0 but removed from 2.0)</a:t>
            </a:r>
          </a:p>
          <a:p>
            <a:pPr lvl="1"/>
            <a:r>
              <a:rPr lang="en-GB" sz="2800"/>
              <a:t>Include</a:t>
            </a:r>
          </a:p>
          <a:p>
            <a:pPr lvl="1"/>
            <a:r>
              <a:rPr lang="en-GB" sz="2800"/>
              <a:t>Extend</a:t>
            </a:r>
          </a:p>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B4AC38-0421-4278-A13C-EF0926C65DC5}"/>
                  </a:ext>
                </a:extLst>
              </p14:cNvPr>
              <p14:cNvContentPartPr/>
              <p14:nvPr/>
            </p14:nvContentPartPr>
            <p14:xfrm>
              <a:off x="1030680" y="1744920"/>
              <a:ext cx="10548000" cy="2494080"/>
            </p14:xfrm>
          </p:contentPart>
        </mc:Choice>
        <mc:Fallback xmlns="">
          <p:pic>
            <p:nvPicPr>
              <p:cNvPr id="4" name="Ink 3">
                <a:extLst>
                  <a:ext uri="{FF2B5EF4-FFF2-40B4-BE49-F238E27FC236}">
                    <a16:creationId xmlns:a16="http://schemas.microsoft.com/office/drawing/2014/main" id="{72B4AC38-0421-4278-A13C-EF0926C65DC5}"/>
                  </a:ext>
                </a:extLst>
              </p:cNvPr>
              <p:cNvPicPr/>
              <p:nvPr/>
            </p:nvPicPr>
            <p:blipFill>
              <a:blip r:embed="rId3"/>
              <a:stretch>
                <a:fillRect/>
              </a:stretch>
            </p:blipFill>
            <p:spPr>
              <a:xfrm>
                <a:off x="1021320" y="1735560"/>
                <a:ext cx="10566720" cy="2512800"/>
              </a:xfrm>
              <a:prstGeom prst="rect">
                <a:avLst/>
              </a:prstGeom>
            </p:spPr>
          </p:pic>
        </mc:Fallback>
      </mc:AlternateContent>
    </p:spTree>
    <p:extLst>
      <p:ext uri="{BB962C8B-B14F-4D97-AF65-F5344CB8AC3E}">
        <p14:creationId xmlns:p14="http://schemas.microsoft.com/office/powerpoint/2010/main" val="81316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21217"/>
            <a:ext cx="5181600" cy="5660922"/>
          </a:xfrm>
        </p:spPr>
        <p:txBody>
          <a:bodyPr>
            <a:normAutofit fontScale="92500" lnSpcReduction="10000"/>
          </a:bodyPr>
          <a:lstStyle/>
          <a:p>
            <a:pPr marL="0" indent="0">
              <a:buNone/>
            </a:pPr>
            <a:r>
              <a:rPr lang="en-GB" sz="3200" b="1"/>
              <a:t>Generalization Relationship</a:t>
            </a:r>
          </a:p>
          <a:p>
            <a:pPr algn="just"/>
            <a:r>
              <a:rPr lang="en-US" sz="2600"/>
              <a:t>refers to the relationship which can exist between two use cases and which shows that one use case (child) inherits the structure, behavior,  and relationships of another actor (parent).  </a:t>
            </a:r>
          </a:p>
          <a:p>
            <a:pPr algn="just"/>
            <a:r>
              <a:rPr lang="en-US" sz="2600"/>
              <a:t>The child use case is also referred to the </a:t>
            </a:r>
            <a:r>
              <a:rPr lang="en-US" sz="2600" u="sng"/>
              <a:t>more specialized</a:t>
            </a:r>
            <a:r>
              <a:rPr lang="en-US" sz="2600"/>
              <a:t> use case while the parent is also referred to as the </a:t>
            </a:r>
            <a:r>
              <a:rPr lang="en-US" sz="2600" u="sng"/>
              <a:t>more abstract</a:t>
            </a:r>
            <a:r>
              <a:rPr lang="en-US" sz="2600"/>
              <a:t> use case of the relationship.</a:t>
            </a:r>
            <a:endParaRPr lang="en-GB" sz="2600" b="1"/>
          </a:p>
          <a:p>
            <a:pPr algn="just"/>
            <a:r>
              <a:rPr lang="en-GB" sz="2600"/>
              <a:t>Generalization is possible within use cases and also between actors</a:t>
            </a:r>
          </a:p>
          <a:p>
            <a:pPr algn="just"/>
            <a:r>
              <a:rPr lang="en-GB" sz="2600"/>
              <a:t>Represented by a line and a hollow arrow</a:t>
            </a:r>
          </a:p>
          <a:p>
            <a:endParaRPr lang="en-US" sz="2600"/>
          </a:p>
        </p:txBody>
      </p:sp>
      <p:sp>
        <p:nvSpPr>
          <p:cNvPr id="4" name="Content Placeholder 3"/>
          <p:cNvSpPr>
            <a:spLocks noGrp="1"/>
          </p:cNvSpPr>
          <p:nvPr>
            <p:ph sz="half" idx="2"/>
          </p:nvPr>
        </p:nvSpPr>
        <p:spPr>
          <a:xfrm>
            <a:off x="6725991" y="1707938"/>
            <a:ext cx="5181600" cy="4351338"/>
          </a:xfrm>
        </p:spPr>
        <p:txBody>
          <a:bodyPr>
            <a:normAutofit fontScale="92500" lnSpcReduction="10000"/>
          </a:bodyPr>
          <a:lstStyle/>
          <a:p>
            <a:r>
              <a:rPr lang="en-US"/>
              <a:t>Generalization between use cases:</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2807594"/>
            <a:ext cx="4185633" cy="311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1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Generalization between actors</a:t>
            </a:r>
          </a:p>
        </p:txBody>
      </p:sp>
      <p:pic>
        <p:nvPicPr>
          <p:cNvPr id="7170" name="Picture 2" descr="ActorRelationsh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22" y="2430932"/>
            <a:ext cx="5087155" cy="39827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CAB39B-89FD-4D34-93C6-E6F5B84706F2}"/>
                  </a:ext>
                </a:extLst>
              </p14:cNvPr>
              <p14:cNvContentPartPr/>
              <p14:nvPr/>
            </p14:nvContentPartPr>
            <p14:xfrm>
              <a:off x="1227600" y="2198520"/>
              <a:ext cx="7656120" cy="4315320"/>
            </p14:xfrm>
          </p:contentPart>
        </mc:Choice>
        <mc:Fallback xmlns="">
          <p:pic>
            <p:nvPicPr>
              <p:cNvPr id="4" name="Ink 3">
                <a:extLst>
                  <a:ext uri="{FF2B5EF4-FFF2-40B4-BE49-F238E27FC236}">
                    <a16:creationId xmlns:a16="http://schemas.microsoft.com/office/drawing/2014/main" id="{49CAB39B-89FD-4D34-93C6-E6F5B84706F2}"/>
                  </a:ext>
                </a:extLst>
              </p:cNvPr>
              <p:cNvPicPr/>
              <p:nvPr/>
            </p:nvPicPr>
            <p:blipFill>
              <a:blip r:embed="rId4"/>
              <a:stretch>
                <a:fillRect/>
              </a:stretch>
            </p:blipFill>
            <p:spPr>
              <a:xfrm>
                <a:off x="1218240" y="2189160"/>
                <a:ext cx="7674840" cy="4334040"/>
              </a:xfrm>
              <a:prstGeom prst="rect">
                <a:avLst/>
              </a:prstGeom>
            </p:spPr>
          </p:pic>
        </mc:Fallback>
      </mc:AlternateContent>
    </p:spTree>
    <p:extLst>
      <p:ext uri="{BB962C8B-B14F-4D97-AF65-F5344CB8AC3E}">
        <p14:creationId xmlns:p14="http://schemas.microsoft.com/office/powerpoint/2010/main" val="184389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304" y="526900"/>
            <a:ext cx="9566990" cy="3737190"/>
          </a:xfrm>
        </p:spPr>
        <p:txBody>
          <a:bodyPr/>
          <a:lstStyle/>
          <a:p>
            <a:pPr marL="0" indent="0">
              <a:buNone/>
            </a:pPr>
            <a:r>
              <a:rPr lang="en-GB" sz="3200" b="1"/>
              <a:t>Include Relationship</a:t>
            </a:r>
          </a:p>
          <a:p>
            <a:pPr marL="0" indent="0">
              <a:buNone/>
            </a:pPr>
            <a:endParaRPr lang="en-GB" sz="3200" b="1"/>
          </a:p>
          <a:p>
            <a:pPr lvl="1"/>
            <a:r>
              <a:rPr lang="en-GB" sz="2800"/>
              <a:t>Represents the inclusion of the functionality of one use case within another </a:t>
            </a:r>
          </a:p>
          <a:p>
            <a:pPr lvl="1"/>
            <a:r>
              <a:rPr lang="en-GB" sz="2800"/>
              <a:t>Arrow is drawn from the base use case to the used use case</a:t>
            </a:r>
          </a:p>
          <a:p>
            <a:pPr lvl="1"/>
            <a:r>
              <a:rPr lang="en-GB" sz="2800"/>
              <a:t>Write &lt;&lt; include &gt;&gt; above arrowhead line</a:t>
            </a:r>
          </a:p>
        </p:txBody>
      </p:sp>
      <p:grpSp>
        <p:nvGrpSpPr>
          <p:cNvPr id="2" name="Group 1"/>
          <p:cNvGrpSpPr/>
          <p:nvPr/>
        </p:nvGrpSpPr>
        <p:grpSpPr>
          <a:xfrm>
            <a:off x="1965101" y="4855335"/>
            <a:ext cx="6909179" cy="798490"/>
            <a:chOff x="1965101" y="4855335"/>
            <a:chExt cx="6909179" cy="798490"/>
          </a:xfrm>
        </p:grpSpPr>
        <p:sp>
          <p:nvSpPr>
            <p:cNvPr id="4" name="Oval 3"/>
            <p:cNvSpPr/>
            <p:nvPr/>
          </p:nvSpPr>
          <p:spPr>
            <a:xfrm>
              <a:off x="1965101"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Send mail</a:t>
              </a:r>
            </a:p>
          </p:txBody>
        </p:sp>
        <p:sp>
          <p:nvSpPr>
            <p:cNvPr id="7" name="Oval 6"/>
            <p:cNvSpPr/>
            <p:nvPr/>
          </p:nvSpPr>
          <p:spPr>
            <a:xfrm>
              <a:off x="6620477"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Login</a:t>
              </a:r>
            </a:p>
          </p:txBody>
        </p:sp>
        <p:pic>
          <p:nvPicPr>
            <p:cNvPr id="6146" name="Picture 2" descr="Image result for dotted line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737" y="5025384"/>
              <a:ext cx="2341808" cy="4583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49273" y="4887870"/>
              <a:ext cx="1330814" cy="369332"/>
            </a:xfrm>
            <a:prstGeom prst="rect">
              <a:avLst/>
            </a:prstGeom>
            <a:noFill/>
          </p:spPr>
          <p:txBody>
            <a:bodyPr wrap="none" rtlCol="0">
              <a:spAutoFit/>
            </a:bodyPr>
            <a:lstStyle/>
            <a:p>
              <a:r>
                <a:rPr lang="en-US"/>
                <a:t>&lt;&lt;include&gt;&gt;</a:t>
              </a:r>
            </a:p>
          </p:txBody>
        </p:sp>
      </p:gr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89DB98-5B2B-47C6-95BF-3F270E6675F1}"/>
                  </a:ext>
                </a:extLst>
              </p14:cNvPr>
              <p14:cNvContentPartPr/>
              <p14:nvPr/>
            </p14:nvContentPartPr>
            <p14:xfrm>
              <a:off x="712080" y="1990080"/>
              <a:ext cx="9579600" cy="3927240"/>
            </p14:xfrm>
          </p:contentPart>
        </mc:Choice>
        <mc:Fallback xmlns="">
          <p:pic>
            <p:nvPicPr>
              <p:cNvPr id="5" name="Ink 4">
                <a:extLst>
                  <a:ext uri="{FF2B5EF4-FFF2-40B4-BE49-F238E27FC236}">
                    <a16:creationId xmlns:a16="http://schemas.microsoft.com/office/drawing/2014/main" id="{3B89DB98-5B2B-47C6-95BF-3F270E6675F1}"/>
                  </a:ext>
                </a:extLst>
              </p:cNvPr>
              <p:cNvPicPr/>
              <p:nvPr/>
            </p:nvPicPr>
            <p:blipFill>
              <a:blip r:embed="rId4"/>
              <a:stretch>
                <a:fillRect/>
              </a:stretch>
            </p:blipFill>
            <p:spPr>
              <a:xfrm>
                <a:off x="702720" y="1980720"/>
                <a:ext cx="9598320" cy="3945960"/>
              </a:xfrm>
              <a:prstGeom prst="rect">
                <a:avLst/>
              </a:prstGeom>
            </p:spPr>
          </p:pic>
        </mc:Fallback>
      </mc:AlternateContent>
    </p:spTree>
    <p:extLst>
      <p:ext uri="{BB962C8B-B14F-4D97-AF65-F5344CB8AC3E}">
        <p14:creationId xmlns:p14="http://schemas.microsoft.com/office/powerpoint/2010/main" val="324506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cl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519" y="1300766"/>
            <a:ext cx="7638244" cy="441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5FD03F-D02F-449A-9202-7254A17B4A6A}"/>
                  </a:ext>
                </a:extLst>
              </p14:cNvPr>
              <p14:cNvContentPartPr/>
              <p14:nvPr/>
            </p14:nvContentPartPr>
            <p14:xfrm>
              <a:off x="2158560" y="1376640"/>
              <a:ext cx="7585200" cy="4315320"/>
            </p14:xfrm>
          </p:contentPart>
        </mc:Choice>
        <mc:Fallback xmlns="">
          <p:pic>
            <p:nvPicPr>
              <p:cNvPr id="5" name="Ink 4">
                <a:extLst>
                  <a:ext uri="{FF2B5EF4-FFF2-40B4-BE49-F238E27FC236}">
                    <a16:creationId xmlns:a16="http://schemas.microsoft.com/office/drawing/2014/main" id="{065FD03F-D02F-449A-9202-7254A17B4A6A}"/>
                  </a:ext>
                </a:extLst>
              </p:cNvPr>
              <p:cNvPicPr/>
              <p:nvPr/>
            </p:nvPicPr>
            <p:blipFill>
              <a:blip r:embed="rId4"/>
              <a:stretch>
                <a:fillRect/>
              </a:stretch>
            </p:blipFill>
            <p:spPr>
              <a:xfrm>
                <a:off x="2149200" y="1367280"/>
                <a:ext cx="7603920" cy="4334040"/>
              </a:xfrm>
              <a:prstGeom prst="rect">
                <a:avLst/>
              </a:prstGeom>
            </p:spPr>
          </p:pic>
        </mc:Fallback>
      </mc:AlternateContent>
    </p:spTree>
    <p:extLst>
      <p:ext uri="{BB962C8B-B14F-4D97-AF65-F5344CB8AC3E}">
        <p14:creationId xmlns:p14="http://schemas.microsoft.com/office/powerpoint/2010/main" val="137288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2259"/>
            <a:ext cx="10515600" cy="4351338"/>
          </a:xfrm>
        </p:spPr>
        <p:txBody>
          <a:bodyPr/>
          <a:lstStyle/>
          <a:p>
            <a:pPr marL="0" indent="0">
              <a:buNone/>
            </a:pPr>
            <a:r>
              <a:rPr lang="en-GB" sz="3200" b="1"/>
              <a:t>Extend relationship</a:t>
            </a:r>
          </a:p>
          <a:p>
            <a:pPr lvl="1"/>
            <a:r>
              <a:rPr lang="en-GB" sz="2800"/>
              <a:t>Represents the extension of the use case to include optional functionality </a:t>
            </a:r>
          </a:p>
          <a:p>
            <a:pPr lvl="1"/>
            <a:r>
              <a:rPr lang="en-GB" sz="2800"/>
              <a:t>Arrow is drawn from the extension use case to the base use case</a:t>
            </a:r>
          </a:p>
          <a:p>
            <a:pPr lvl="1"/>
            <a:r>
              <a:rPr lang="en-GB" sz="2800"/>
              <a:t>Write &lt;&lt; extend &gt;&gt; above arrowhead line</a:t>
            </a:r>
          </a:p>
          <a:p>
            <a:endParaRPr lang="en-US"/>
          </a:p>
        </p:txBody>
      </p:sp>
      <p:grpSp>
        <p:nvGrpSpPr>
          <p:cNvPr id="9" name="Group 8"/>
          <p:cNvGrpSpPr/>
          <p:nvPr/>
        </p:nvGrpSpPr>
        <p:grpSpPr>
          <a:xfrm>
            <a:off x="2067738" y="3579298"/>
            <a:ext cx="6920247" cy="814894"/>
            <a:chOff x="1965101" y="4838931"/>
            <a:chExt cx="6920247" cy="814894"/>
          </a:xfrm>
        </p:grpSpPr>
        <p:sp>
          <p:nvSpPr>
            <p:cNvPr id="5" name="Oval 4"/>
            <p:cNvSpPr/>
            <p:nvPr/>
          </p:nvSpPr>
          <p:spPr>
            <a:xfrm>
              <a:off x="6631545"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Get help on registration</a:t>
              </a:r>
            </a:p>
          </p:txBody>
        </p:sp>
        <p:grpSp>
          <p:nvGrpSpPr>
            <p:cNvPr id="8" name="Group 7"/>
            <p:cNvGrpSpPr/>
            <p:nvPr/>
          </p:nvGrpSpPr>
          <p:grpSpPr>
            <a:xfrm>
              <a:off x="1965101" y="4838931"/>
              <a:ext cx="4666444" cy="814894"/>
              <a:chOff x="1965101" y="4838931"/>
              <a:chExt cx="4666444" cy="814894"/>
            </a:xfrm>
          </p:grpSpPr>
          <p:sp>
            <p:nvSpPr>
              <p:cNvPr id="4" name="Oval 3"/>
              <p:cNvSpPr/>
              <p:nvPr/>
            </p:nvSpPr>
            <p:spPr>
              <a:xfrm>
                <a:off x="1965101"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Register</a:t>
                </a:r>
              </a:p>
            </p:txBody>
          </p:sp>
          <p:pic>
            <p:nvPicPr>
              <p:cNvPr id="6" name="Picture 2" descr="Image result for dotted line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289737" y="5025384"/>
                <a:ext cx="2341808" cy="458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81093" y="4838931"/>
                <a:ext cx="1291892" cy="369332"/>
              </a:xfrm>
              <a:prstGeom prst="rect">
                <a:avLst/>
              </a:prstGeom>
              <a:noFill/>
            </p:spPr>
            <p:txBody>
              <a:bodyPr wrap="none" rtlCol="0">
                <a:spAutoFit/>
              </a:bodyPr>
              <a:lstStyle/>
              <a:p>
                <a:r>
                  <a:rPr lang="en-US"/>
                  <a:t>&lt;&lt;extend&gt;&gt;</a:t>
                </a:r>
              </a:p>
            </p:txBody>
          </p:sp>
        </p:gr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CB3CFF0-5BEA-4C52-B2F6-DA2FBF3188A9}"/>
                  </a:ext>
                </a:extLst>
              </p14:cNvPr>
              <p14:cNvContentPartPr/>
              <p14:nvPr/>
            </p14:nvContentPartPr>
            <p14:xfrm>
              <a:off x="863280" y="1601640"/>
              <a:ext cx="9512640" cy="4916880"/>
            </p14:xfrm>
          </p:contentPart>
        </mc:Choice>
        <mc:Fallback xmlns="">
          <p:pic>
            <p:nvPicPr>
              <p:cNvPr id="2" name="Ink 1">
                <a:extLst>
                  <a:ext uri="{FF2B5EF4-FFF2-40B4-BE49-F238E27FC236}">
                    <a16:creationId xmlns:a16="http://schemas.microsoft.com/office/drawing/2014/main" id="{4CB3CFF0-5BEA-4C52-B2F6-DA2FBF3188A9}"/>
                  </a:ext>
                </a:extLst>
              </p:cNvPr>
              <p:cNvPicPr/>
              <p:nvPr/>
            </p:nvPicPr>
            <p:blipFill>
              <a:blip r:embed="rId4"/>
              <a:stretch>
                <a:fillRect/>
              </a:stretch>
            </p:blipFill>
            <p:spPr>
              <a:xfrm>
                <a:off x="853920" y="1592280"/>
                <a:ext cx="9531360" cy="4935600"/>
              </a:xfrm>
              <a:prstGeom prst="rect">
                <a:avLst/>
              </a:prstGeom>
            </p:spPr>
          </p:pic>
        </mc:Fallback>
      </mc:AlternateContent>
    </p:spTree>
    <p:extLst>
      <p:ext uri="{BB962C8B-B14F-4D97-AF65-F5344CB8AC3E}">
        <p14:creationId xmlns:p14="http://schemas.microsoft.com/office/powerpoint/2010/main" val="33261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ext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78" y="873950"/>
            <a:ext cx="5592098" cy="397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93D4BD6-C94E-400D-A90A-8B7DA0291090}"/>
              </a:ext>
            </a:extLst>
          </p:cNvPr>
          <p:cNvPicPr>
            <a:picLocks noChangeAspect="1"/>
          </p:cNvPicPr>
          <p:nvPr/>
        </p:nvPicPr>
        <p:blipFill>
          <a:blip r:embed="rId3"/>
          <a:stretch>
            <a:fillRect/>
          </a:stretch>
        </p:blipFill>
        <p:spPr>
          <a:xfrm>
            <a:off x="5935776" y="1132670"/>
            <a:ext cx="5692876" cy="459265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E6FB96C-6D89-47E7-92B9-72E3A5C6C0F1}"/>
                  </a:ext>
                </a:extLst>
              </p14:cNvPr>
              <p14:cNvContentPartPr/>
              <p14:nvPr/>
            </p14:nvContentPartPr>
            <p14:xfrm>
              <a:off x="1129320" y="1190160"/>
              <a:ext cx="10108440" cy="3974760"/>
            </p14:xfrm>
          </p:contentPart>
        </mc:Choice>
        <mc:Fallback xmlns="">
          <p:pic>
            <p:nvPicPr>
              <p:cNvPr id="6" name="Ink 5">
                <a:extLst>
                  <a:ext uri="{FF2B5EF4-FFF2-40B4-BE49-F238E27FC236}">
                    <a16:creationId xmlns:a16="http://schemas.microsoft.com/office/drawing/2014/main" id="{0E6FB96C-6D89-47E7-92B9-72E3A5C6C0F1}"/>
                  </a:ext>
                </a:extLst>
              </p:cNvPr>
              <p:cNvPicPr/>
              <p:nvPr/>
            </p:nvPicPr>
            <p:blipFill>
              <a:blip r:embed="rId5"/>
              <a:stretch>
                <a:fillRect/>
              </a:stretch>
            </p:blipFill>
            <p:spPr>
              <a:xfrm>
                <a:off x="1119960" y="1180800"/>
                <a:ext cx="10127160" cy="3993480"/>
              </a:xfrm>
              <a:prstGeom prst="rect">
                <a:avLst/>
              </a:prstGeom>
            </p:spPr>
          </p:pic>
        </mc:Fallback>
      </mc:AlternateContent>
    </p:spTree>
    <p:extLst>
      <p:ext uri="{BB962C8B-B14F-4D97-AF65-F5344CB8AC3E}">
        <p14:creationId xmlns:p14="http://schemas.microsoft.com/office/powerpoint/2010/main" val="288963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xample use in this use case diagram tutorial">
            <a:extLst>
              <a:ext uri="{FF2B5EF4-FFF2-40B4-BE49-F238E27FC236}">
                <a16:creationId xmlns:a16="http://schemas.microsoft.com/office/drawing/2014/main" id="{F8494884-DAFD-453E-9936-7E39F35C6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71" y="887515"/>
            <a:ext cx="8361444" cy="5205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D63F2D9-2B01-41EF-8ADE-CE0A48CDEC23}"/>
                  </a:ext>
                </a:extLst>
              </p14:cNvPr>
              <p14:cNvContentPartPr/>
              <p14:nvPr/>
            </p14:nvContentPartPr>
            <p14:xfrm>
              <a:off x="1132920" y="0"/>
              <a:ext cx="9586080" cy="6729480"/>
            </p14:xfrm>
          </p:contentPart>
        </mc:Choice>
        <mc:Fallback xmlns="">
          <p:pic>
            <p:nvPicPr>
              <p:cNvPr id="4" name="Ink 3">
                <a:extLst>
                  <a:ext uri="{FF2B5EF4-FFF2-40B4-BE49-F238E27FC236}">
                    <a16:creationId xmlns:a16="http://schemas.microsoft.com/office/drawing/2014/main" id="{3D63F2D9-2B01-41EF-8ADE-CE0A48CDEC23}"/>
                  </a:ext>
                </a:extLst>
              </p:cNvPr>
              <p:cNvPicPr/>
              <p:nvPr/>
            </p:nvPicPr>
            <p:blipFill>
              <a:blip r:embed="rId4"/>
              <a:stretch>
                <a:fillRect/>
              </a:stretch>
            </p:blipFill>
            <p:spPr>
              <a:xfrm>
                <a:off x="1123560" y="-9360"/>
                <a:ext cx="9604800" cy="6748200"/>
              </a:xfrm>
              <a:prstGeom prst="rect">
                <a:avLst/>
              </a:prstGeom>
            </p:spPr>
          </p:pic>
        </mc:Fallback>
      </mc:AlternateContent>
    </p:spTree>
    <p:extLst>
      <p:ext uri="{BB962C8B-B14F-4D97-AF65-F5344CB8AC3E}">
        <p14:creationId xmlns:p14="http://schemas.microsoft.com/office/powerpoint/2010/main" val="341193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705" y="0"/>
            <a:ext cx="10515600" cy="1325563"/>
          </a:xfrm>
        </p:spPr>
        <p:txBody>
          <a:bodyPr/>
          <a:lstStyle/>
          <a:p>
            <a:r>
              <a:rPr lang="en-US">
                <a:latin typeface="Algerian" panose="04020705040A02060702" pitchFamily="82" charset="0"/>
              </a:rPr>
              <a:t>Use case diagram example</a:t>
            </a:r>
          </a:p>
        </p:txBody>
      </p:sp>
      <p:pic>
        <p:nvPicPr>
          <p:cNvPr id="4" name="Content Placeholder 3" descr="http://www.developer.com/img/articles/2003/03/14/UML/UseCaseDiagram08.gif">
            <a:hlinkClick r:id="rId2" tgtFrame="new"/>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4064" y="1107583"/>
            <a:ext cx="8418882" cy="5602310"/>
          </a:xfrm>
          <a:prstGeom prst="rect">
            <a:avLst/>
          </a:prstGeom>
          <a:noFill/>
          <a:ln>
            <a:noFill/>
          </a:ln>
        </p:spPr>
      </p:pic>
    </p:spTree>
    <p:extLst>
      <p:ext uri="{BB962C8B-B14F-4D97-AF65-F5344CB8AC3E}">
        <p14:creationId xmlns:p14="http://schemas.microsoft.com/office/powerpoint/2010/main" val="115520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 1</a:t>
            </a:r>
          </a:p>
        </p:txBody>
      </p:sp>
      <p:sp>
        <p:nvSpPr>
          <p:cNvPr id="3" name="Content Placeholder 2"/>
          <p:cNvSpPr>
            <a:spLocks noGrp="1"/>
          </p:cNvSpPr>
          <p:nvPr>
            <p:ph idx="1"/>
          </p:nvPr>
        </p:nvSpPr>
        <p:spPr/>
        <p:txBody>
          <a:bodyPr/>
          <a:lstStyle/>
          <a:p>
            <a:pPr marL="0" lvl="0" indent="0" algn="just">
              <a:buNone/>
            </a:pPr>
            <a:r>
              <a:rPr lang="en-US"/>
              <a:t>The System is intended for faculty members to conduct online examination. Every registered faculty member can login to the system, create test, set the questions, set the mode for each test etc. Faculty member also decides which groups of students have to take a particular test and accordingly creates group of students. The system should send mail to the students inviting them to take the test. Students can login using the verification number received and then answer the test questions. The System should evaluate student answers and send the result via mail or can print the result.</a:t>
            </a:r>
          </a:p>
          <a:p>
            <a:pPr marL="0" indent="0">
              <a:buNone/>
            </a:pP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273B82-AF08-4ACE-ABE0-DDAE32933E93}"/>
                  </a:ext>
                </a:extLst>
              </p14:cNvPr>
              <p14:cNvContentPartPr/>
              <p14:nvPr/>
            </p14:nvContentPartPr>
            <p14:xfrm>
              <a:off x="6026738" y="5293161"/>
              <a:ext cx="15840" cy="14040"/>
            </p14:xfrm>
          </p:contentPart>
        </mc:Choice>
        <mc:Fallback xmlns="">
          <p:pic>
            <p:nvPicPr>
              <p:cNvPr id="4" name="Ink 3">
                <a:extLst>
                  <a:ext uri="{FF2B5EF4-FFF2-40B4-BE49-F238E27FC236}">
                    <a16:creationId xmlns:a16="http://schemas.microsoft.com/office/drawing/2014/main" id="{1B273B82-AF08-4ACE-ABE0-DDAE32933E93}"/>
                  </a:ext>
                </a:extLst>
              </p:cNvPr>
              <p:cNvPicPr/>
              <p:nvPr/>
            </p:nvPicPr>
            <p:blipFill>
              <a:blip r:embed="rId3"/>
              <a:stretch>
                <a:fillRect/>
              </a:stretch>
            </p:blipFill>
            <p:spPr>
              <a:xfrm>
                <a:off x="6017738" y="5284161"/>
                <a:ext cx="334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C5D2700-C665-4ECE-9382-BFF2EBA604FA}"/>
                  </a:ext>
                </a:extLst>
              </p14:cNvPr>
              <p14:cNvContentPartPr/>
              <p14:nvPr/>
            </p14:nvContentPartPr>
            <p14:xfrm>
              <a:off x="6217898" y="5211801"/>
              <a:ext cx="29160" cy="21600"/>
            </p14:xfrm>
          </p:contentPart>
        </mc:Choice>
        <mc:Fallback xmlns="">
          <p:pic>
            <p:nvPicPr>
              <p:cNvPr id="5" name="Ink 4">
                <a:extLst>
                  <a:ext uri="{FF2B5EF4-FFF2-40B4-BE49-F238E27FC236}">
                    <a16:creationId xmlns:a16="http://schemas.microsoft.com/office/drawing/2014/main" id="{EC5D2700-C665-4ECE-9382-BFF2EBA604FA}"/>
                  </a:ext>
                </a:extLst>
              </p:cNvPr>
              <p:cNvPicPr/>
              <p:nvPr/>
            </p:nvPicPr>
            <p:blipFill>
              <a:blip r:embed="rId5"/>
              <a:stretch>
                <a:fillRect/>
              </a:stretch>
            </p:blipFill>
            <p:spPr>
              <a:xfrm>
                <a:off x="6208898" y="5202801"/>
                <a:ext cx="468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F4E4548-C903-4F12-A13C-7333738B9B28}"/>
                  </a:ext>
                </a:extLst>
              </p14:cNvPr>
              <p14:cNvContentPartPr/>
              <p14:nvPr/>
            </p14:nvContentPartPr>
            <p14:xfrm>
              <a:off x="3149640" y="533520"/>
              <a:ext cx="7525080" cy="5159520"/>
            </p14:xfrm>
          </p:contentPart>
        </mc:Choice>
        <mc:Fallback xmlns="">
          <p:pic>
            <p:nvPicPr>
              <p:cNvPr id="6" name="Ink 5">
                <a:extLst>
                  <a:ext uri="{FF2B5EF4-FFF2-40B4-BE49-F238E27FC236}">
                    <a16:creationId xmlns:a16="http://schemas.microsoft.com/office/drawing/2014/main" id="{2F4E4548-C903-4F12-A13C-7333738B9B28}"/>
                  </a:ext>
                </a:extLst>
              </p:cNvPr>
              <p:cNvPicPr/>
              <p:nvPr/>
            </p:nvPicPr>
            <p:blipFill>
              <a:blip r:embed="rId7"/>
              <a:stretch>
                <a:fillRect/>
              </a:stretch>
            </p:blipFill>
            <p:spPr>
              <a:xfrm>
                <a:off x="3140280" y="524160"/>
                <a:ext cx="7543800" cy="5178240"/>
              </a:xfrm>
              <a:prstGeom prst="rect">
                <a:avLst/>
              </a:prstGeom>
            </p:spPr>
          </p:pic>
        </mc:Fallback>
      </mc:AlternateContent>
    </p:spTree>
    <p:extLst>
      <p:ext uri="{BB962C8B-B14F-4D97-AF65-F5344CB8AC3E}">
        <p14:creationId xmlns:p14="http://schemas.microsoft.com/office/powerpoint/2010/main" val="65371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USE CASE DIAGRAM</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a:t>The use case represents the different ways in which a system can be used by the users</a:t>
            </a:r>
          </a:p>
          <a:p>
            <a:pPr algn="just"/>
            <a:r>
              <a:rPr lang="en-US"/>
              <a:t>A </a:t>
            </a:r>
            <a:r>
              <a:rPr lang="en-US" b="1"/>
              <a:t>use case</a:t>
            </a:r>
            <a:r>
              <a:rPr lang="en-US"/>
              <a:t> describes interactions of actors with the target system to perform a </a:t>
            </a:r>
            <a:r>
              <a:rPr lang="en-US" b="1"/>
              <a:t>function</a:t>
            </a:r>
            <a:r>
              <a:rPr lang="en-US"/>
              <a:t>.</a:t>
            </a:r>
          </a:p>
          <a:p>
            <a:pPr algn="just"/>
            <a:r>
              <a:rPr lang="en-US"/>
              <a:t>The use case model can be documented by drawing a use case diagram and writing an accompanying text elaborating the drawing (use case specification)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0AF1AB0-001F-4275-815D-28FAFB92E6BF}"/>
                  </a:ext>
                </a:extLst>
              </p14:cNvPr>
              <p14:cNvContentPartPr/>
              <p14:nvPr/>
            </p14:nvContentPartPr>
            <p14:xfrm>
              <a:off x="781920" y="391680"/>
              <a:ext cx="10507680" cy="4657320"/>
            </p14:xfrm>
          </p:contentPart>
        </mc:Choice>
        <mc:Fallback xmlns="">
          <p:pic>
            <p:nvPicPr>
              <p:cNvPr id="4" name="Ink 3">
                <a:extLst>
                  <a:ext uri="{FF2B5EF4-FFF2-40B4-BE49-F238E27FC236}">
                    <a16:creationId xmlns:a16="http://schemas.microsoft.com/office/drawing/2014/main" id="{10AF1AB0-001F-4275-815D-28FAFB92E6BF}"/>
                  </a:ext>
                </a:extLst>
              </p:cNvPr>
              <p:cNvPicPr/>
              <p:nvPr/>
            </p:nvPicPr>
            <p:blipFill>
              <a:blip r:embed="rId3"/>
              <a:stretch>
                <a:fillRect/>
              </a:stretch>
            </p:blipFill>
            <p:spPr>
              <a:xfrm>
                <a:off x="772560" y="382320"/>
                <a:ext cx="10526400" cy="4676040"/>
              </a:xfrm>
              <a:prstGeom prst="rect">
                <a:avLst/>
              </a:prstGeom>
            </p:spPr>
          </p:pic>
        </mc:Fallback>
      </mc:AlternateContent>
    </p:spTree>
    <p:extLst>
      <p:ext uri="{BB962C8B-B14F-4D97-AF65-F5344CB8AC3E}">
        <p14:creationId xmlns:p14="http://schemas.microsoft.com/office/powerpoint/2010/main" val="42390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 1 </a:t>
            </a:r>
          </a:p>
        </p:txBody>
      </p:sp>
      <p:sp>
        <p:nvSpPr>
          <p:cNvPr id="3" name="Content Placeholder 2"/>
          <p:cNvSpPr>
            <a:spLocks noGrp="1"/>
          </p:cNvSpPr>
          <p:nvPr>
            <p:ph idx="1"/>
          </p:nvPr>
        </p:nvSpPr>
        <p:spPr/>
        <p:txBody>
          <a:bodyPr/>
          <a:lstStyle/>
          <a:p>
            <a:pPr marL="0" lvl="0" indent="0" algn="just">
              <a:buNone/>
            </a:pPr>
            <a:r>
              <a:rPr lang="en-US"/>
              <a:t>The System is basically intended for </a:t>
            </a:r>
            <a:r>
              <a:rPr lang="en-US">
                <a:solidFill>
                  <a:srgbClr val="FF0000"/>
                </a:solidFill>
              </a:rPr>
              <a:t>faculty</a:t>
            </a:r>
            <a:r>
              <a:rPr lang="en-US"/>
              <a:t> members to conduct online examination. Every </a:t>
            </a:r>
            <a:r>
              <a:rPr lang="en-US">
                <a:solidFill>
                  <a:srgbClr val="FF0000"/>
                </a:solidFill>
              </a:rPr>
              <a:t>registered faculty </a:t>
            </a:r>
            <a:r>
              <a:rPr lang="en-US"/>
              <a:t>member can </a:t>
            </a:r>
            <a:r>
              <a:rPr lang="en-US">
                <a:solidFill>
                  <a:srgbClr val="0070C0"/>
                </a:solidFill>
              </a:rPr>
              <a:t>login</a:t>
            </a:r>
            <a:r>
              <a:rPr lang="en-US"/>
              <a:t> to the system, </a:t>
            </a:r>
            <a:r>
              <a:rPr lang="en-US">
                <a:solidFill>
                  <a:srgbClr val="0070C0"/>
                </a:solidFill>
              </a:rPr>
              <a:t>create test</a:t>
            </a:r>
            <a:r>
              <a:rPr lang="en-US"/>
              <a:t>, </a:t>
            </a:r>
            <a:r>
              <a:rPr lang="en-US">
                <a:solidFill>
                  <a:srgbClr val="0070C0"/>
                </a:solidFill>
              </a:rPr>
              <a:t>set the questions</a:t>
            </a:r>
            <a:r>
              <a:rPr lang="en-US"/>
              <a:t>, </a:t>
            </a:r>
            <a:r>
              <a:rPr lang="en-US">
                <a:solidFill>
                  <a:srgbClr val="0070C0"/>
                </a:solidFill>
              </a:rPr>
              <a:t>set the mode </a:t>
            </a:r>
            <a:r>
              <a:rPr lang="en-US"/>
              <a:t>for each test etc. Faculty member also decides which groups of students have to take a particular test and accordingly </a:t>
            </a:r>
            <a:r>
              <a:rPr lang="en-US">
                <a:solidFill>
                  <a:srgbClr val="0070C0"/>
                </a:solidFill>
              </a:rPr>
              <a:t>creates group of students</a:t>
            </a:r>
            <a:r>
              <a:rPr lang="en-US"/>
              <a:t>. The system should </a:t>
            </a:r>
            <a:r>
              <a:rPr lang="en-US">
                <a:solidFill>
                  <a:srgbClr val="0070C0"/>
                </a:solidFill>
              </a:rPr>
              <a:t>send mail </a:t>
            </a:r>
            <a:r>
              <a:rPr lang="en-US"/>
              <a:t>to the students </a:t>
            </a:r>
            <a:r>
              <a:rPr lang="en-US">
                <a:solidFill>
                  <a:srgbClr val="0070C0"/>
                </a:solidFill>
              </a:rPr>
              <a:t>inviting them to take the test</a:t>
            </a:r>
            <a:r>
              <a:rPr lang="en-US"/>
              <a:t>. </a:t>
            </a:r>
            <a:r>
              <a:rPr lang="en-US">
                <a:solidFill>
                  <a:srgbClr val="FF0000"/>
                </a:solidFill>
              </a:rPr>
              <a:t>Students</a:t>
            </a:r>
            <a:r>
              <a:rPr lang="en-US"/>
              <a:t> can </a:t>
            </a:r>
            <a:r>
              <a:rPr lang="en-US">
                <a:solidFill>
                  <a:srgbClr val="0070C0"/>
                </a:solidFill>
              </a:rPr>
              <a:t>login</a:t>
            </a:r>
            <a:r>
              <a:rPr lang="en-US"/>
              <a:t> using the verification number received and then </a:t>
            </a:r>
            <a:r>
              <a:rPr lang="en-US">
                <a:solidFill>
                  <a:srgbClr val="0070C0"/>
                </a:solidFill>
              </a:rPr>
              <a:t>answer the test questions</a:t>
            </a:r>
            <a:r>
              <a:rPr lang="en-US"/>
              <a:t>. The </a:t>
            </a:r>
            <a:r>
              <a:rPr lang="en-US">
                <a:solidFill>
                  <a:srgbClr val="FF0000"/>
                </a:solidFill>
              </a:rPr>
              <a:t>System</a:t>
            </a:r>
            <a:r>
              <a:rPr lang="en-US"/>
              <a:t> should </a:t>
            </a:r>
            <a:r>
              <a:rPr lang="en-US">
                <a:solidFill>
                  <a:srgbClr val="0070C0"/>
                </a:solidFill>
              </a:rPr>
              <a:t>evaluate student answers</a:t>
            </a:r>
            <a:r>
              <a:rPr lang="en-US"/>
              <a:t> with that specified by faculty and </a:t>
            </a:r>
            <a:r>
              <a:rPr lang="en-US">
                <a:solidFill>
                  <a:srgbClr val="0070C0"/>
                </a:solidFill>
              </a:rPr>
              <a:t>send the result via mail</a:t>
            </a:r>
            <a:r>
              <a:rPr lang="en-US"/>
              <a:t>.</a:t>
            </a:r>
          </a:p>
          <a:p>
            <a:pPr marL="0" indent="0" algn="just">
              <a:buNone/>
            </a:pPr>
            <a:endParaRPr lang="en-US"/>
          </a:p>
          <a:p>
            <a:pPr algn="just"/>
            <a:endParaRPr lang="en-US"/>
          </a:p>
        </p:txBody>
      </p:sp>
    </p:spTree>
    <p:extLst>
      <p:ext uri="{BB962C8B-B14F-4D97-AF65-F5344CB8AC3E}">
        <p14:creationId xmlns:p14="http://schemas.microsoft.com/office/powerpoint/2010/main" val="84426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71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204" y="1839022"/>
            <a:ext cx="10515600" cy="3722023"/>
          </a:xfrm>
        </p:spPr>
        <p:txBody>
          <a:bodyPr>
            <a:normAutofit/>
          </a:bodyPr>
          <a:lstStyle/>
          <a:p>
            <a:pPr marL="0" indent="0" algn="just">
              <a:buNone/>
            </a:pPr>
            <a:r>
              <a:rPr lang="en-US"/>
              <a:t>An </a:t>
            </a:r>
            <a:r>
              <a:rPr lang="en-US" b="1"/>
              <a:t>auto rental company</a:t>
            </a:r>
            <a:r>
              <a:rPr lang="en-US"/>
              <a:t> wants to develop an automated system that would handle car reservations, customer billing, and car auctions. Usually a customer reserves a car, picks it up, and then returns it after a certain period of time. At the time of pick up, the customer has the option to buy or waive collision insurance on the car. When the car is returned, the customer receives a bill and pays the specified amount. In addition to renting out cars, every six months or so, the auto rental company auctions the cars that have accumulated over 20,000 miles. </a:t>
            </a:r>
          </a:p>
        </p:txBody>
      </p:sp>
      <p:sp>
        <p:nvSpPr>
          <p:cNvPr id="4" name="Title 1"/>
          <p:cNvSpPr>
            <a:spLocks noGrp="1"/>
          </p:cNvSpPr>
          <p:nvPr>
            <p:ph type="title"/>
          </p:nvPr>
        </p:nvSpPr>
        <p:spPr>
          <a:xfrm>
            <a:off x="838200" y="365125"/>
            <a:ext cx="10515600" cy="1325563"/>
          </a:xfrm>
        </p:spPr>
        <p:txBody>
          <a:bodyPr/>
          <a:lstStyle/>
          <a:p>
            <a:r>
              <a:rPr lang="en-US"/>
              <a:t>Problem Statement 2</a:t>
            </a:r>
          </a:p>
        </p:txBody>
      </p:sp>
    </p:spTree>
    <p:extLst>
      <p:ext uri="{BB962C8B-B14F-4D97-AF65-F5344CB8AC3E}">
        <p14:creationId xmlns:p14="http://schemas.microsoft.com/office/powerpoint/2010/main" val="1009521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22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3725"/>
            <a:ext cx="10515599" cy="4629150"/>
          </a:xfrm>
        </p:spPr>
        <p:txBody>
          <a:bodyPr>
            <a:normAutofit/>
          </a:bodyPr>
          <a:lstStyle/>
          <a:p>
            <a:pPr marL="0" indent="0" algn="just">
              <a:buNone/>
            </a:pPr>
            <a:r>
              <a:rPr lang="en-US"/>
              <a:t>Draw the use-case diagram for Hotel Information System. There are two types of customers: Tour-group customers and Individual customers. Both can book, cancel, check-in and check-out of a room by Phone or via the Internet. There are booking process clerk and reception staff who manage it. A customer can pay his bill by credit card or by cash. After frequent booking of hotel more than 5 times, customer can go for booking of special package of stay for 6</a:t>
            </a:r>
            <a:r>
              <a:rPr lang="en-US" baseline="30000"/>
              <a:t>th</a:t>
            </a:r>
            <a:r>
              <a:rPr lang="en-US"/>
              <a:t> time. Clerk also maintains the resources available in the hotel and reception staff takes care of feedback collection from the customer.</a:t>
            </a:r>
            <a:r>
              <a:rPr lang="en-GB"/>
              <a:t>    </a:t>
            </a:r>
            <a:endParaRPr lang="en-US"/>
          </a:p>
          <a:p>
            <a:pPr algn="just"/>
            <a:endParaRPr lang="en-US"/>
          </a:p>
        </p:txBody>
      </p:sp>
      <p:sp>
        <p:nvSpPr>
          <p:cNvPr id="4" name="Title 1"/>
          <p:cNvSpPr>
            <a:spLocks noGrp="1"/>
          </p:cNvSpPr>
          <p:nvPr>
            <p:ph type="title"/>
          </p:nvPr>
        </p:nvSpPr>
        <p:spPr>
          <a:xfrm>
            <a:off x="838200" y="365125"/>
            <a:ext cx="10515600" cy="1325563"/>
          </a:xfrm>
        </p:spPr>
        <p:txBody>
          <a:bodyPr/>
          <a:lstStyle/>
          <a:p>
            <a:r>
              <a:rPr lang="en-US"/>
              <a:t>Problem Statement 3 </a:t>
            </a:r>
          </a:p>
        </p:txBody>
      </p:sp>
    </p:spTree>
    <p:extLst>
      <p:ext uri="{BB962C8B-B14F-4D97-AF65-F5344CB8AC3E}">
        <p14:creationId xmlns:p14="http://schemas.microsoft.com/office/powerpoint/2010/main" val="399993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8" y="251927"/>
            <a:ext cx="10515600" cy="721217"/>
          </a:xfrm>
        </p:spPr>
        <p:txBody>
          <a:bodyPr/>
          <a:lstStyle/>
          <a:p>
            <a:r>
              <a:rPr lang="en-US"/>
              <a:t>Problem Statement 4</a:t>
            </a:r>
          </a:p>
        </p:txBody>
      </p:sp>
      <p:sp>
        <p:nvSpPr>
          <p:cNvPr id="3" name="Content Placeholder 2"/>
          <p:cNvSpPr>
            <a:spLocks noGrp="1"/>
          </p:cNvSpPr>
          <p:nvPr>
            <p:ph idx="1"/>
          </p:nvPr>
        </p:nvSpPr>
        <p:spPr>
          <a:xfrm>
            <a:off x="578498" y="1054359"/>
            <a:ext cx="10775302" cy="5402425"/>
          </a:xfrm>
        </p:spPr>
        <p:txBody>
          <a:bodyPr>
            <a:normAutofit fontScale="62500" lnSpcReduction="20000"/>
          </a:bodyPr>
          <a:lstStyle/>
          <a:p>
            <a:pPr marL="0" indent="0" algn="just">
              <a:lnSpc>
                <a:spcPct val="120000"/>
              </a:lnSpc>
              <a:spcBef>
                <a:spcPts val="0"/>
              </a:spcBef>
              <a:buNone/>
            </a:pPr>
            <a:r>
              <a:rPr lang="en-US" sz="3400"/>
              <a:t>A student may register for classes during a specified registration period. To register, a student must see their advisor. The advisor must approve each course that the student has selected. The advisor will use the registration system to determine if the student has met the course prerequisites, is in good academic standings and is eligible to register. If the advisor approves the courses, the advisor enters the student's college id into the course registration system. The course registration number for each course is entered. The course description, course number and section for those courses will automatically display. The system will check for schedule conflicts before saving the registrations. A bill for the courses will print in the financial administrator’s office. The student should proceed to pick it up. Faculty can use the registration system to check enrollments in their classes, get a class list, check a student's transcript, look up a student's phone number and other such student information. The registrar can use the registration system to enter new classes for an upcoming semester, cancel a class, and check conflicts in classroom/faculty assignments. Admissions use the registration system to add new students. Enrollment services use the registration system to report on retention, update student information, and check fulfillment of graduation requirements for those students planning to graduate.</a:t>
            </a:r>
          </a:p>
          <a:p>
            <a:pPr>
              <a:lnSpc>
                <a:spcPct val="160000"/>
              </a:lnSpc>
              <a:spcBef>
                <a:spcPts val="600"/>
              </a:spcBef>
              <a:spcAft>
                <a:spcPts val="600"/>
              </a:spcAft>
            </a:pPr>
            <a:endParaRPr lang="en-US"/>
          </a:p>
        </p:txBody>
      </p:sp>
    </p:spTree>
    <p:extLst>
      <p:ext uri="{BB962C8B-B14F-4D97-AF65-F5344CB8AC3E}">
        <p14:creationId xmlns:p14="http://schemas.microsoft.com/office/powerpoint/2010/main" val="238118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a:xfrm>
            <a:off x="1011740" y="354563"/>
            <a:ext cx="6996113" cy="961053"/>
          </a:xfrm>
        </p:spPr>
        <p:txBody>
          <a:bodyPr/>
          <a:lstStyle/>
          <a:p>
            <a:pPr eaLnBrk="1" hangingPunct="1"/>
            <a:r>
              <a:rPr lang="en-US" altLang="en-US">
                <a:latin typeface="Algerian" panose="04020705040A02060702" pitchFamily="82" charset="0"/>
                <a:ea typeface="ＭＳ Ｐゴシック" panose="020B0600070205080204" pitchFamily="34" charset="-128"/>
              </a:rPr>
              <a:t>Types of Requirements</a:t>
            </a:r>
          </a:p>
        </p:txBody>
      </p:sp>
      <p:sp>
        <p:nvSpPr>
          <p:cNvPr id="40963" name="Rectangle 9"/>
          <p:cNvSpPr>
            <a:spLocks noGrp="1" noChangeArrowheads="1"/>
          </p:cNvSpPr>
          <p:nvPr>
            <p:ph type="body" idx="1"/>
          </p:nvPr>
        </p:nvSpPr>
        <p:spPr>
          <a:xfrm>
            <a:off x="1147665" y="1771650"/>
            <a:ext cx="9815804" cy="4343400"/>
          </a:xfrm>
        </p:spPr>
        <p:txBody>
          <a:bodyPr>
            <a:normAutofit lnSpcReduction="10000"/>
          </a:bodyPr>
          <a:lstStyle/>
          <a:p>
            <a:pPr eaLnBrk="1" hangingPunct="1">
              <a:defRPr/>
            </a:pPr>
            <a:r>
              <a:rPr lang="en-US" altLang="en-US">
                <a:solidFill>
                  <a:srgbClr val="FF0000"/>
                </a:solidFill>
                <a:ea typeface="ＭＳ Ｐゴシック" panose="020B0600070205080204" pitchFamily="34" charset="-128"/>
              </a:rPr>
              <a:t>Functional requirements</a:t>
            </a:r>
          </a:p>
          <a:p>
            <a:pPr lvl="1" eaLnBrk="1" hangingPunct="1">
              <a:defRPr/>
            </a:pPr>
            <a:r>
              <a:rPr lang="en-US" altLang="en-US">
                <a:ea typeface="ＭＳ Ｐゴシック" panose="020B0600070205080204" pitchFamily="34" charset="-128"/>
              </a:rPr>
              <a:t>Describe the interactions between the system and its environment independent from the implementation</a:t>
            </a:r>
          </a:p>
          <a:p>
            <a:pPr lvl="2" eaLnBrk="1" hangingPunct="1">
              <a:buFont typeface="Times" panose="02020603050405020304" pitchFamily="18" charset="0"/>
              <a:buNone/>
              <a:defRPr/>
            </a:pPr>
            <a:r>
              <a:rPr lang="en-US" altLang="en-US">
                <a:ea typeface="ＭＳ Ｐゴシック" panose="020B0600070205080204" pitchFamily="34" charset="-128"/>
              </a:rPr>
              <a:t>“An operator must be able to define a new game. “</a:t>
            </a:r>
          </a:p>
          <a:p>
            <a:pPr eaLnBrk="1" hangingPunct="1">
              <a:defRPr/>
            </a:pPr>
            <a:r>
              <a:rPr lang="en-US" altLang="en-US">
                <a:solidFill>
                  <a:srgbClr val="FF0000"/>
                </a:solidFill>
                <a:ea typeface="ＭＳ Ｐゴシック" panose="020B0600070205080204" pitchFamily="34" charset="-128"/>
              </a:rPr>
              <a:t>Nonfunctional requirements</a:t>
            </a:r>
          </a:p>
          <a:p>
            <a:pPr lvl="1" eaLnBrk="1" hangingPunct="1">
              <a:defRPr/>
            </a:pPr>
            <a:r>
              <a:rPr lang="en-US" altLang="en-US">
                <a:ea typeface="ＭＳ Ｐゴシック" panose="020B0600070205080204" pitchFamily="34" charset="-128"/>
              </a:rPr>
              <a:t>Aspects not directly related to functional behavior. </a:t>
            </a:r>
          </a:p>
          <a:p>
            <a:pPr lvl="2" eaLnBrk="1" hangingPunct="1">
              <a:buFont typeface="Times" panose="02020603050405020304" pitchFamily="18" charset="0"/>
              <a:buNone/>
              <a:defRPr/>
            </a:pPr>
            <a:r>
              <a:rPr lang="en-US" altLang="en-US">
                <a:ea typeface="ＭＳ Ｐゴシック" panose="020B0600070205080204" pitchFamily="34" charset="-128"/>
              </a:rPr>
              <a:t>“The response time must be less than 1 second”</a:t>
            </a:r>
          </a:p>
          <a:p>
            <a:pPr eaLnBrk="1" hangingPunct="1">
              <a:defRPr/>
            </a:pPr>
            <a:r>
              <a:rPr lang="en-US" altLang="en-US">
                <a:solidFill>
                  <a:srgbClr val="FF0000"/>
                </a:solidFill>
                <a:ea typeface="ＭＳ Ｐゴシック" panose="020B0600070205080204" pitchFamily="34" charset="-128"/>
              </a:rPr>
              <a:t>Constraints</a:t>
            </a:r>
          </a:p>
          <a:p>
            <a:pPr lvl="1" eaLnBrk="1" hangingPunct="1">
              <a:defRPr/>
            </a:pPr>
            <a:r>
              <a:rPr lang="en-US" altLang="en-US">
                <a:ea typeface="ＭＳ Ｐゴシック" panose="020B0600070205080204" pitchFamily="34" charset="-128"/>
              </a:rPr>
              <a:t>Imposed by the client or the environment </a:t>
            </a:r>
          </a:p>
          <a:p>
            <a:pPr lvl="2" eaLnBrk="1" hangingPunct="1">
              <a:defRPr/>
            </a:pPr>
            <a:r>
              <a:rPr lang="en-US" altLang="en-US">
                <a:ea typeface="ＭＳ Ｐゴシック" panose="020B0600070205080204" pitchFamily="34" charset="-128"/>
              </a:rPr>
              <a:t>“The implementation language must be Java “</a:t>
            </a:r>
          </a:p>
          <a:p>
            <a:pPr lvl="1" eaLnBrk="1" hangingPunct="1">
              <a:defRPr/>
            </a:pPr>
            <a:r>
              <a:rPr lang="en-US" altLang="en-US">
                <a:ea typeface="ＭＳ Ｐゴシック" panose="020B0600070205080204" pitchFamily="34" charset="-128"/>
              </a:rPr>
              <a:t>Called </a:t>
            </a:r>
            <a:r>
              <a:rPr lang="en-US" altLang="en-US">
                <a:solidFill>
                  <a:srgbClr val="FDAD23"/>
                </a:solidFill>
                <a:ea typeface="ＭＳ Ｐゴシック" panose="020B0600070205080204" pitchFamily="34" charset="-128"/>
              </a:rPr>
              <a:t>“</a:t>
            </a:r>
            <a:r>
              <a:rPr lang="en-US" altLang="en-US">
                <a:solidFill>
                  <a:srgbClr val="FF0000"/>
                </a:solidFill>
                <a:ea typeface="ＭＳ Ｐゴシック" panose="020B0600070205080204" pitchFamily="34" charset="-128"/>
              </a:rPr>
              <a:t>Pseudo requirements</a:t>
            </a:r>
            <a:r>
              <a:rPr lang="en-US" altLang="en-US">
                <a:solidFill>
                  <a:srgbClr val="FDAD23"/>
                </a:solidFill>
                <a:ea typeface="ＭＳ Ｐゴシック" panose="020B0600070205080204" pitchFamily="34" charset="-128"/>
              </a:rPr>
              <a:t>” </a:t>
            </a:r>
            <a:r>
              <a:rPr lang="en-US" altLang="en-US">
                <a:ea typeface="ＭＳ Ｐゴシック" panose="020B0600070205080204" pitchFamily="34" charset="-128"/>
              </a:rPr>
              <a:t>in the text book.</a:t>
            </a:r>
          </a:p>
        </p:txBody>
      </p:sp>
    </p:spTree>
    <p:extLst>
      <p:ext uri="{BB962C8B-B14F-4D97-AF65-F5344CB8AC3E}">
        <p14:creationId xmlns:p14="http://schemas.microsoft.com/office/powerpoint/2010/main" val="2603565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en-US" altLang="en-US">
                <a:latin typeface="Algerian" panose="04020705040A02060702" pitchFamily="82" charset="0"/>
                <a:ea typeface="ＭＳ Ｐゴシック" panose="020B0600070205080204" pitchFamily="34" charset="-128"/>
              </a:rPr>
              <a:t>Functional vs. Nonfunctional Requirements</a:t>
            </a:r>
          </a:p>
        </p:txBody>
      </p:sp>
      <p:sp>
        <p:nvSpPr>
          <p:cNvPr id="43011" name="Rectangle 3"/>
          <p:cNvSpPr>
            <a:spLocks noGrp="1" noChangeArrowheads="1"/>
          </p:cNvSpPr>
          <p:nvPr>
            <p:ph type="body" sz="half" idx="1"/>
          </p:nvPr>
        </p:nvSpPr>
        <p:spPr>
          <a:xfrm>
            <a:off x="979714" y="2171701"/>
            <a:ext cx="4600746" cy="3893197"/>
          </a:xfrm>
        </p:spPr>
        <p:txBody>
          <a:bodyPr/>
          <a:lstStyle/>
          <a:p>
            <a:pPr algn="just" eaLnBrk="1" hangingPunct="1">
              <a:buFont typeface="Times" panose="02020603050405020304" pitchFamily="18" charset="0"/>
              <a:buNone/>
              <a:defRPr/>
            </a:pPr>
            <a:r>
              <a:rPr lang="en-US" altLang="en-US" sz="2100">
                <a:solidFill>
                  <a:srgbClr val="0C0CCF"/>
                </a:solidFill>
                <a:ea typeface="ＭＳ Ｐゴシック" panose="020B0600070205080204" pitchFamily="34" charset="-128"/>
              </a:rPr>
              <a:t>Functional Requirements</a:t>
            </a:r>
            <a:endParaRPr lang="en-US" altLang="en-US" sz="2100">
              <a:ea typeface="ＭＳ Ｐゴシック" panose="020B0600070205080204" pitchFamily="34" charset="-128"/>
            </a:endParaRPr>
          </a:p>
          <a:p>
            <a:pPr algn="just" eaLnBrk="1" hangingPunct="1">
              <a:defRPr/>
            </a:pPr>
            <a:r>
              <a:rPr lang="en-US" altLang="en-US" sz="2100">
                <a:ea typeface="ＭＳ Ｐゴシック" panose="020B0600070205080204" pitchFamily="34" charset="-128"/>
              </a:rPr>
              <a:t>Describe user tasks that the system needs to support</a:t>
            </a:r>
          </a:p>
          <a:p>
            <a:pPr algn="just" eaLnBrk="1" hangingPunct="1">
              <a:defRPr/>
            </a:pPr>
            <a:r>
              <a:rPr lang="en-US" altLang="en-US" sz="2100">
                <a:ea typeface="ＭＳ Ｐゴシック" panose="020B0600070205080204" pitchFamily="34" charset="-128"/>
              </a:rPr>
              <a:t>Phrased as actions</a:t>
            </a:r>
          </a:p>
          <a:p>
            <a:pPr lvl="1" algn="just" eaLnBrk="1" hangingPunct="1">
              <a:buFont typeface="Times" panose="02020603050405020304" pitchFamily="18" charset="0"/>
              <a:buNone/>
              <a:defRPr/>
            </a:pPr>
            <a:r>
              <a:rPr lang="en-US" altLang="en-US" sz="1800">
                <a:ea typeface="ＭＳ Ｐゴシック" panose="020B0600070205080204" pitchFamily="34" charset="-128"/>
              </a:rPr>
              <a:t>“Advertise a new league”</a:t>
            </a:r>
          </a:p>
          <a:p>
            <a:pPr lvl="1" algn="just" eaLnBrk="1" hangingPunct="1">
              <a:buFont typeface="Times" panose="02020603050405020304" pitchFamily="18" charset="0"/>
              <a:buNone/>
              <a:defRPr/>
            </a:pPr>
            <a:r>
              <a:rPr lang="en-US" altLang="en-US" sz="1800">
                <a:ea typeface="ＭＳ Ｐゴシック" panose="020B0600070205080204" pitchFamily="34" charset="-128"/>
              </a:rPr>
              <a:t>“Schedule tournament”</a:t>
            </a:r>
          </a:p>
          <a:p>
            <a:pPr lvl="1" algn="just" eaLnBrk="1" hangingPunct="1">
              <a:buFont typeface="Times" panose="02020603050405020304" pitchFamily="18" charset="0"/>
              <a:buNone/>
              <a:defRPr/>
            </a:pPr>
            <a:r>
              <a:rPr lang="en-US" altLang="en-US" sz="1800">
                <a:ea typeface="ＭＳ Ｐゴシック" panose="020B0600070205080204" pitchFamily="34" charset="-128"/>
              </a:rPr>
              <a:t>“Notify an interest group”</a:t>
            </a:r>
          </a:p>
          <a:p>
            <a:pPr algn="just" eaLnBrk="1" hangingPunct="1">
              <a:defRPr/>
            </a:pPr>
            <a:endParaRPr lang="en-US" altLang="en-US" sz="2100">
              <a:ea typeface="ＭＳ Ｐゴシック" panose="020B0600070205080204" pitchFamily="34" charset="-128"/>
            </a:endParaRPr>
          </a:p>
          <a:p>
            <a:pPr lvl="1" algn="just" eaLnBrk="1" hangingPunct="1">
              <a:defRPr/>
            </a:pPr>
            <a:endParaRPr lang="en-US" altLang="en-US" sz="1500">
              <a:ea typeface="ＭＳ Ｐゴシック" panose="020B0600070205080204" pitchFamily="34" charset="-128"/>
            </a:endParaRPr>
          </a:p>
        </p:txBody>
      </p:sp>
      <p:sp>
        <p:nvSpPr>
          <p:cNvPr id="43012" name="Rectangle 4"/>
          <p:cNvSpPr>
            <a:spLocks noGrp="1" noChangeArrowheads="1"/>
          </p:cNvSpPr>
          <p:nvPr>
            <p:ph type="body" sz="half" idx="2"/>
          </p:nvPr>
        </p:nvSpPr>
        <p:spPr>
          <a:xfrm>
            <a:off x="6095999" y="2157413"/>
            <a:ext cx="4186335" cy="3636897"/>
          </a:xfrm>
        </p:spPr>
        <p:txBody>
          <a:bodyPr/>
          <a:lstStyle/>
          <a:p>
            <a:pPr algn="just" eaLnBrk="1" hangingPunct="1">
              <a:buFont typeface="Times" panose="02020603050405020304" pitchFamily="18" charset="0"/>
              <a:buNone/>
              <a:defRPr/>
            </a:pPr>
            <a:r>
              <a:rPr lang="en-US" altLang="en-US" sz="2100">
                <a:solidFill>
                  <a:srgbClr val="0C0CCF"/>
                </a:solidFill>
                <a:ea typeface="ＭＳ Ｐゴシック" panose="020B0600070205080204" pitchFamily="34" charset="-128"/>
              </a:rPr>
              <a:t>Nonfunctional Requirements</a:t>
            </a:r>
          </a:p>
          <a:p>
            <a:pPr algn="just" eaLnBrk="1" hangingPunct="1">
              <a:defRPr/>
            </a:pPr>
            <a:r>
              <a:rPr lang="en-US" altLang="en-US" sz="2100">
                <a:ea typeface="ＭＳ Ｐゴシック" panose="020B0600070205080204" pitchFamily="34" charset="-128"/>
              </a:rPr>
              <a:t>Describe properties of the system or the domain</a:t>
            </a:r>
          </a:p>
          <a:p>
            <a:pPr algn="just" eaLnBrk="1" hangingPunct="1">
              <a:defRPr/>
            </a:pPr>
            <a:r>
              <a:rPr lang="en-US" altLang="en-US" sz="2100">
                <a:ea typeface="ＭＳ Ｐゴシック" panose="020B0600070205080204" pitchFamily="34" charset="-128"/>
              </a:rPr>
              <a:t>Phrased as constraints or negative assertions</a:t>
            </a:r>
          </a:p>
          <a:p>
            <a:pPr lvl="1" algn="just" eaLnBrk="1" hangingPunct="1">
              <a:buFont typeface="Times" panose="02020603050405020304" pitchFamily="18" charset="0"/>
              <a:buNone/>
              <a:defRPr/>
            </a:pPr>
            <a:r>
              <a:rPr lang="en-US" altLang="en-US" sz="1800">
                <a:ea typeface="ＭＳ Ｐゴシック" panose="020B0600070205080204" pitchFamily="34" charset="-128"/>
              </a:rPr>
              <a:t>“All user inputs should be acknowledged within 1 second”</a:t>
            </a:r>
          </a:p>
          <a:p>
            <a:pPr lvl="1" algn="just" eaLnBrk="1" hangingPunct="1">
              <a:buFont typeface="Times" panose="02020603050405020304" pitchFamily="18" charset="0"/>
              <a:buNone/>
              <a:defRPr/>
            </a:pPr>
            <a:r>
              <a:rPr lang="en-US" altLang="en-US" sz="1800">
                <a:ea typeface="ＭＳ Ｐゴシック" panose="020B0600070205080204" pitchFamily="34" charset="-128"/>
              </a:rPr>
              <a:t>“A system crash should not result in data loss”.</a:t>
            </a:r>
          </a:p>
        </p:txBody>
      </p:sp>
      <p:sp>
        <p:nvSpPr>
          <p:cNvPr id="82949" name="Rectangle 5"/>
          <p:cNvSpPr>
            <a:spLocks noChangeArrowheads="1"/>
          </p:cNvSpPr>
          <p:nvPr/>
        </p:nvSpPr>
        <p:spPr bwMode="auto">
          <a:xfrm>
            <a:off x="3301604" y="4773217"/>
            <a:ext cx="5545931"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eaLnBrk="1" hangingPunct="1">
              <a:defRPr/>
            </a:pPr>
            <a:endParaRPr lang="de-DE" altLang="en-US" sz="1620">
              <a:latin typeface="Times" panose="02020603050405020304" pitchFamily="18" charset="0"/>
            </a:endParaRPr>
          </a:p>
        </p:txBody>
      </p:sp>
    </p:spTree>
    <p:extLst>
      <p:ext uri="{BB962C8B-B14F-4D97-AF65-F5344CB8AC3E}">
        <p14:creationId xmlns:p14="http://schemas.microsoft.com/office/powerpoint/2010/main" val="217915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02433" y="96441"/>
            <a:ext cx="10394302" cy="1143000"/>
          </a:xfrm>
        </p:spPr>
        <p:txBody>
          <a:bodyPr>
            <a:normAutofit fontScale="90000"/>
          </a:bodyPr>
          <a:lstStyle/>
          <a:p>
            <a:pPr eaLnBrk="1" hangingPunct="1"/>
            <a:r>
              <a:rPr lang="en-US" altLang="en-US">
                <a:latin typeface="Algerian" panose="04020705040A02060702" pitchFamily="82" charset="0"/>
                <a:ea typeface="ＭＳ Ｐゴシック" panose="020B0600070205080204" pitchFamily="34" charset="-128"/>
              </a:rPr>
              <a:t>Types of </a:t>
            </a:r>
            <a:r>
              <a:rPr lang="en-US" altLang="en-US">
                <a:solidFill>
                  <a:schemeClr val="tx1"/>
                </a:solidFill>
                <a:latin typeface="Algerian" panose="04020705040A02060702" pitchFamily="82" charset="0"/>
                <a:ea typeface="ＭＳ Ｐゴシック" panose="020B0600070205080204" pitchFamily="34" charset="-128"/>
              </a:rPr>
              <a:t>Nonfunctional</a:t>
            </a:r>
            <a:r>
              <a:rPr lang="en-US" altLang="en-US">
                <a:latin typeface="Algerian" panose="04020705040A02060702" pitchFamily="82" charset="0"/>
                <a:ea typeface="ＭＳ Ｐゴシック" panose="020B0600070205080204" pitchFamily="34" charset="-128"/>
              </a:rPr>
              <a:t> Requirements</a:t>
            </a:r>
          </a:p>
        </p:txBody>
      </p:sp>
      <p:sp>
        <p:nvSpPr>
          <p:cNvPr id="45059" name="Rectangle 3"/>
          <p:cNvSpPr>
            <a:spLocks noGrp="1" noChangeArrowheads="1"/>
          </p:cNvSpPr>
          <p:nvPr>
            <p:ph type="body" sz="half" idx="1"/>
          </p:nvPr>
        </p:nvSpPr>
        <p:spPr>
          <a:xfrm>
            <a:off x="2090058" y="1604963"/>
            <a:ext cx="4064284" cy="3993404"/>
          </a:xfrm>
        </p:spPr>
        <p:txBody>
          <a:bodyPr>
            <a:normAutofit lnSpcReduction="10000"/>
          </a:bodyPr>
          <a:lstStyle/>
          <a:p>
            <a:pPr eaLnBrk="1" hangingPunct="1">
              <a:defRPr/>
            </a:pPr>
            <a:r>
              <a:rPr lang="en-US" altLang="en-US" sz="2100">
                <a:solidFill>
                  <a:srgbClr val="D5000A"/>
                </a:solidFill>
                <a:ea typeface="ＭＳ Ｐゴシック" panose="020B0600070205080204" pitchFamily="34" charset="-128"/>
              </a:rPr>
              <a:t>Usability</a:t>
            </a:r>
            <a:endParaRPr lang="en-US" altLang="en-US" sz="2100">
              <a:ea typeface="ＭＳ Ｐゴシック" panose="020B0600070205080204" pitchFamily="34" charset="-128"/>
            </a:endParaRPr>
          </a:p>
          <a:p>
            <a:pPr eaLnBrk="1" hangingPunct="1">
              <a:defRPr/>
            </a:pPr>
            <a:r>
              <a:rPr lang="en-US" altLang="en-US" sz="2100">
                <a:solidFill>
                  <a:srgbClr val="D5000A"/>
                </a:solidFill>
                <a:ea typeface="ＭＳ Ｐゴシック" panose="020B0600070205080204" pitchFamily="34" charset="-128"/>
              </a:rPr>
              <a:t>Reliability</a:t>
            </a:r>
            <a:endParaRPr lang="en-US" altLang="en-US" sz="2100">
              <a:ea typeface="ＭＳ Ｐゴシック" panose="020B0600070205080204" pitchFamily="34" charset="-128"/>
            </a:endParaRPr>
          </a:p>
          <a:p>
            <a:pPr lvl="1" eaLnBrk="1" hangingPunct="1">
              <a:defRPr/>
            </a:pPr>
            <a:r>
              <a:rPr lang="en-US" altLang="en-US" sz="1800">
                <a:ea typeface="ＭＳ Ｐゴシック" panose="020B0600070205080204" pitchFamily="34" charset="-128"/>
              </a:rPr>
              <a:t>Robustness</a:t>
            </a:r>
          </a:p>
          <a:p>
            <a:pPr lvl="1" eaLnBrk="1" hangingPunct="1">
              <a:defRPr/>
            </a:pPr>
            <a:r>
              <a:rPr lang="en-US" altLang="en-US" sz="1800">
                <a:ea typeface="ＭＳ Ｐゴシック" panose="020B0600070205080204" pitchFamily="34" charset="-128"/>
              </a:rPr>
              <a:t>Safety </a:t>
            </a:r>
          </a:p>
          <a:p>
            <a:pPr eaLnBrk="1" hangingPunct="1">
              <a:defRPr/>
            </a:pPr>
            <a:r>
              <a:rPr lang="en-US" altLang="en-US" sz="2100">
                <a:solidFill>
                  <a:srgbClr val="D5000A"/>
                </a:solidFill>
                <a:ea typeface="ＭＳ Ｐゴシック" panose="020B0600070205080204" pitchFamily="34" charset="-128"/>
              </a:rPr>
              <a:t>Performance</a:t>
            </a:r>
            <a:endParaRPr lang="en-US" altLang="en-US" sz="2100">
              <a:ea typeface="ＭＳ Ｐゴシック" panose="020B0600070205080204" pitchFamily="34" charset="-128"/>
            </a:endParaRPr>
          </a:p>
          <a:p>
            <a:pPr lvl="1" eaLnBrk="1" hangingPunct="1">
              <a:defRPr/>
            </a:pPr>
            <a:r>
              <a:rPr lang="en-US" altLang="en-US" sz="1800">
                <a:ea typeface="ＭＳ Ｐゴシック" panose="020B0600070205080204" pitchFamily="34" charset="-128"/>
              </a:rPr>
              <a:t>Response time</a:t>
            </a:r>
          </a:p>
          <a:p>
            <a:pPr lvl="1" eaLnBrk="1" hangingPunct="1">
              <a:defRPr/>
            </a:pPr>
            <a:r>
              <a:rPr lang="en-US" altLang="en-US" sz="1800">
                <a:ea typeface="ＭＳ Ｐゴシック" panose="020B0600070205080204" pitchFamily="34" charset="-128"/>
              </a:rPr>
              <a:t>Scalability </a:t>
            </a:r>
          </a:p>
          <a:p>
            <a:pPr lvl="1" eaLnBrk="1" hangingPunct="1">
              <a:defRPr/>
            </a:pPr>
            <a:r>
              <a:rPr lang="en-US" altLang="en-US" sz="1800">
                <a:ea typeface="ＭＳ Ｐゴシック" panose="020B0600070205080204" pitchFamily="34" charset="-128"/>
              </a:rPr>
              <a:t>Throughput</a:t>
            </a:r>
          </a:p>
          <a:p>
            <a:pPr lvl="1" eaLnBrk="1" hangingPunct="1">
              <a:defRPr/>
            </a:pPr>
            <a:r>
              <a:rPr lang="en-US" altLang="en-US" sz="1800">
                <a:ea typeface="ＭＳ Ｐゴシック" panose="020B0600070205080204" pitchFamily="34" charset="-128"/>
              </a:rPr>
              <a:t>Availability</a:t>
            </a:r>
          </a:p>
          <a:p>
            <a:pPr eaLnBrk="1" hangingPunct="1">
              <a:defRPr/>
            </a:pPr>
            <a:r>
              <a:rPr lang="en-US" altLang="en-US" sz="2100">
                <a:solidFill>
                  <a:srgbClr val="D5000A"/>
                </a:solidFill>
                <a:ea typeface="ＭＳ Ｐゴシック" panose="020B0600070205080204" pitchFamily="34" charset="-128"/>
              </a:rPr>
              <a:t>Supportability</a:t>
            </a:r>
            <a:endParaRPr lang="en-US" altLang="en-US" sz="2100">
              <a:ea typeface="ＭＳ Ｐゴシック" panose="020B0600070205080204" pitchFamily="34" charset="-128"/>
            </a:endParaRPr>
          </a:p>
          <a:p>
            <a:pPr lvl="1" eaLnBrk="1" hangingPunct="1">
              <a:defRPr/>
            </a:pPr>
            <a:r>
              <a:rPr lang="en-US" altLang="en-US" sz="1800">
                <a:ea typeface="ＭＳ Ｐゴシック" panose="020B0600070205080204" pitchFamily="34" charset="-128"/>
              </a:rPr>
              <a:t>Adaptability</a:t>
            </a:r>
          </a:p>
          <a:p>
            <a:pPr lvl="1" eaLnBrk="1" hangingPunct="1">
              <a:defRPr/>
            </a:pPr>
            <a:r>
              <a:rPr lang="en-US" altLang="en-US" sz="1800">
                <a:ea typeface="ＭＳ Ｐゴシック" panose="020B0600070205080204" pitchFamily="34" charset="-128"/>
              </a:rPr>
              <a:t>Maintainability</a:t>
            </a:r>
          </a:p>
        </p:txBody>
      </p:sp>
      <p:sp>
        <p:nvSpPr>
          <p:cNvPr id="45060" name="Rectangle 4"/>
          <p:cNvSpPr>
            <a:spLocks noGrp="1" noChangeArrowheads="1"/>
          </p:cNvSpPr>
          <p:nvPr>
            <p:ph type="body" sz="half" idx="2"/>
          </p:nvPr>
        </p:nvSpPr>
        <p:spPr>
          <a:xfrm>
            <a:off x="6121003" y="1604963"/>
            <a:ext cx="3232547" cy="3240881"/>
          </a:xfrm>
        </p:spPr>
        <p:txBody>
          <a:bodyPr/>
          <a:lstStyle/>
          <a:p>
            <a:pPr eaLnBrk="1" hangingPunct="1">
              <a:defRPr/>
            </a:pPr>
            <a:r>
              <a:rPr lang="en-US" altLang="en-US" sz="2100">
                <a:ea typeface="ＭＳ Ｐゴシック" panose="020B0600070205080204" pitchFamily="34" charset="-128"/>
              </a:rPr>
              <a:t>Implementation</a:t>
            </a:r>
          </a:p>
          <a:p>
            <a:pPr eaLnBrk="1" hangingPunct="1">
              <a:defRPr/>
            </a:pPr>
            <a:r>
              <a:rPr lang="en-US" altLang="en-US" sz="2100">
                <a:ea typeface="ＭＳ Ｐゴシック" panose="020B0600070205080204" pitchFamily="34" charset="-128"/>
              </a:rPr>
              <a:t>Interface</a:t>
            </a:r>
          </a:p>
          <a:p>
            <a:pPr eaLnBrk="1" hangingPunct="1">
              <a:defRPr/>
            </a:pPr>
            <a:r>
              <a:rPr lang="en-US" altLang="en-US" sz="2100">
                <a:ea typeface="ＭＳ Ｐゴシック" panose="020B0600070205080204" pitchFamily="34" charset="-128"/>
              </a:rPr>
              <a:t>Operation</a:t>
            </a:r>
          </a:p>
          <a:p>
            <a:pPr eaLnBrk="1" hangingPunct="1">
              <a:defRPr/>
            </a:pPr>
            <a:r>
              <a:rPr lang="en-US" altLang="en-US" sz="2100">
                <a:ea typeface="ＭＳ Ｐゴシック" panose="020B0600070205080204" pitchFamily="34" charset="-128"/>
              </a:rPr>
              <a:t>Packaging</a:t>
            </a:r>
          </a:p>
          <a:p>
            <a:pPr eaLnBrk="1" hangingPunct="1">
              <a:defRPr/>
            </a:pPr>
            <a:r>
              <a:rPr lang="en-US" altLang="en-US" sz="2100">
                <a:ea typeface="ＭＳ Ｐゴシック" panose="020B0600070205080204" pitchFamily="34" charset="-128"/>
              </a:rPr>
              <a:t>Legal</a:t>
            </a:r>
          </a:p>
          <a:p>
            <a:pPr lvl="1" eaLnBrk="1" hangingPunct="1">
              <a:defRPr/>
            </a:pPr>
            <a:r>
              <a:rPr lang="en-US" altLang="en-US" sz="1800">
                <a:ea typeface="ＭＳ Ｐゴシック" panose="020B0600070205080204" pitchFamily="34" charset="-128"/>
              </a:rPr>
              <a:t>Licensing (GPL, LGPL)</a:t>
            </a:r>
          </a:p>
          <a:p>
            <a:pPr lvl="1" eaLnBrk="1" hangingPunct="1">
              <a:defRPr/>
            </a:pPr>
            <a:r>
              <a:rPr lang="en-US" altLang="en-US" sz="1800">
                <a:ea typeface="ＭＳ Ｐゴシック" panose="020B0600070205080204" pitchFamily="34" charset="-128"/>
              </a:rPr>
              <a:t>Certification</a:t>
            </a:r>
          </a:p>
          <a:p>
            <a:pPr lvl="1" eaLnBrk="1" hangingPunct="1">
              <a:defRPr/>
            </a:pPr>
            <a:r>
              <a:rPr lang="en-US" altLang="en-US" sz="1800">
                <a:ea typeface="ＭＳ Ｐゴシック" panose="020B0600070205080204" pitchFamily="34" charset="-128"/>
              </a:rPr>
              <a:t>Regulation</a:t>
            </a:r>
          </a:p>
        </p:txBody>
      </p:sp>
      <p:sp>
        <p:nvSpPr>
          <p:cNvPr id="45061" name="Rectangle 5"/>
          <p:cNvSpPr>
            <a:spLocks noChangeArrowheads="1"/>
          </p:cNvSpPr>
          <p:nvPr/>
        </p:nvSpPr>
        <p:spPr bwMode="auto">
          <a:xfrm>
            <a:off x="1878285" y="5598367"/>
            <a:ext cx="2733675" cy="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eaLnBrk="1" hangingPunct="1">
              <a:defRPr/>
            </a:pPr>
            <a:r>
              <a:rPr lang="en-US" altLang="en-US" sz="1620">
                <a:solidFill>
                  <a:srgbClr val="0C0CCF"/>
                </a:solidFill>
                <a:latin typeface="Verdana" panose="020B0604030504040204" pitchFamily="34" charset="0"/>
              </a:rPr>
              <a:t>Quality requirements</a:t>
            </a:r>
          </a:p>
        </p:txBody>
      </p:sp>
      <p:sp>
        <p:nvSpPr>
          <p:cNvPr id="45062" name="Rectangle 6"/>
          <p:cNvSpPr>
            <a:spLocks noChangeArrowheads="1"/>
          </p:cNvSpPr>
          <p:nvPr/>
        </p:nvSpPr>
        <p:spPr bwMode="auto">
          <a:xfrm>
            <a:off x="6278763" y="4686300"/>
            <a:ext cx="2734865" cy="75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eaLnBrk="1" hangingPunct="1">
              <a:defRPr/>
            </a:pPr>
            <a:r>
              <a:rPr lang="en-US" altLang="en-US" sz="1620">
                <a:solidFill>
                  <a:srgbClr val="0C0CCF"/>
                </a:solidFill>
                <a:latin typeface="Verdana" panose="020B0604030504040204" pitchFamily="34" charset="0"/>
              </a:rPr>
              <a:t>Constraints or </a:t>
            </a:r>
            <a:br>
              <a:rPr lang="en-US" altLang="en-US" sz="1620">
                <a:solidFill>
                  <a:srgbClr val="0C0CCF"/>
                </a:solidFill>
                <a:latin typeface="Verdana" panose="020B0604030504040204" pitchFamily="34" charset="0"/>
              </a:rPr>
            </a:br>
            <a:r>
              <a:rPr lang="en-US" altLang="en-US" sz="1620">
                <a:solidFill>
                  <a:srgbClr val="0C0CCF"/>
                </a:solidFill>
                <a:latin typeface="Verdana" panose="020B0604030504040204" pitchFamily="34" charset="0"/>
              </a:rPr>
              <a:t>Pseudo requirements</a:t>
            </a:r>
          </a:p>
        </p:txBody>
      </p:sp>
    </p:spTree>
    <p:extLst>
      <p:ext uri="{BB962C8B-B14F-4D97-AF65-F5344CB8AC3E}">
        <p14:creationId xmlns:p14="http://schemas.microsoft.com/office/powerpoint/2010/main" val="210464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en-US" altLang="en-US" sz="3600">
                <a:latin typeface="Algerian" panose="04020705040A02060702" pitchFamily="82" charset="0"/>
                <a:ea typeface="ＭＳ Ｐゴシック" panose="020B0600070205080204" pitchFamily="34" charset="-128"/>
              </a:rPr>
              <a:t>Nonfunctional Requirements: Examples </a:t>
            </a:r>
          </a:p>
        </p:txBody>
      </p:sp>
      <p:sp>
        <p:nvSpPr>
          <p:cNvPr id="86019" name="Rectangle 3"/>
          <p:cNvSpPr>
            <a:spLocks noGrp="1" noChangeArrowheads="1"/>
          </p:cNvSpPr>
          <p:nvPr>
            <p:ph type="body" idx="1"/>
          </p:nvPr>
        </p:nvSpPr>
        <p:spPr/>
        <p:txBody>
          <a:bodyPr/>
          <a:lstStyle/>
          <a:p>
            <a:pPr algn="just" eaLnBrk="1" hangingPunct="1"/>
            <a:r>
              <a:rPr lang="en-US" altLang="en-US">
                <a:ea typeface="ＭＳ Ｐゴシック" panose="020B0600070205080204" pitchFamily="34" charset="-128"/>
              </a:rPr>
              <a:t>“Spectators must be able to watch a match without prior registration and without prior knowledge of the match.”</a:t>
            </a:r>
          </a:p>
          <a:p>
            <a:pPr lvl="1" algn="just" eaLnBrk="1" hangingPunct="1">
              <a:buFont typeface="Wingdings" panose="05000000000000000000" pitchFamily="2" charset="2"/>
              <a:buChar char="Ø"/>
            </a:pPr>
            <a:r>
              <a:rPr lang="en-US" altLang="en-US" i="1">
                <a:solidFill>
                  <a:srgbClr val="0C0CCF"/>
                </a:solidFill>
                <a:ea typeface="ＭＳ Ｐゴシック" panose="020B0600070205080204" pitchFamily="34" charset="-128"/>
              </a:rPr>
              <a:t>Usability Requirement</a:t>
            </a:r>
            <a:endParaRPr lang="en-US" altLang="en-US">
              <a:ea typeface="ＭＳ Ｐゴシック" panose="020B0600070205080204" pitchFamily="34" charset="-128"/>
            </a:endParaRPr>
          </a:p>
          <a:p>
            <a:pPr algn="just" eaLnBrk="1" hangingPunct="1"/>
            <a:r>
              <a:rPr lang="en-US" altLang="en-US">
                <a:ea typeface="ＭＳ Ｐゴシック" panose="020B0600070205080204" pitchFamily="34" charset="-128"/>
              </a:rPr>
              <a:t>“The system must support 10 parallel tournaments”</a:t>
            </a:r>
          </a:p>
          <a:p>
            <a:pPr lvl="1" algn="just" eaLnBrk="1" hangingPunct="1">
              <a:buFont typeface="Wingdings" panose="05000000000000000000" pitchFamily="2" charset="2"/>
              <a:buChar char="Ø"/>
            </a:pPr>
            <a:r>
              <a:rPr lang="en-US" altLang="en-US" i="1">
                <a:solidFill>
                  <a:srgbClr val="0C0CCF"/>
                </a:solidFill>
                <a:ea typeface="ＭＳ Ｐゴシック" panose="020B0600070205080204" pitchFamily="34" charset="-128"/>
              </a:rPr>
              <a:t>Performance Requirement</a:t>
            </a:r>
            <a:endParaRPr lang="en-US" altLang="en-US">
              <a:solidFill>
                <a:srgbClr val="0C0CCF"/>
              </a:solidFill>
              <a:ea typeface="ＭＳ Ｐゴシック" panose="020B0600070205080204" pitchFamily="34" charset="-128"/>
            </a:endParaRPr>
          </a:p>
          <a:p>
            <a:pPr algn="just" eaLnBrk="1" hangingPunct="1"/>
            <a:r>
              <a:rPr lang="en-US" altLang="en-US">
                <a:ea typeface="ＭＳ Ｐゴシック" panose="020B0600070205080204" pitchFamily="34" charset="-128"/>
              </a:rPr>
              <a:t>“The operator must be able to add new games without modifications to the existing system.”</a:t>
            </a:r>
          </a:p>
          <a:p>
            <a:pPr lvl="1" algn="just" eaLnBrk="1" hangingPunct="1">
              <a:buFont typeface="Wingdings" panose="05000000000000000000" pitchFamily="2" charset="2"/>
              <a:buChar char="Ø"/>
            </a:pPr>
            <a:r>
              <a:rPr lang="en-US" altLang="en-US" i="1">
                <a:solidFill>
                  <a:srgbClr val="0C0CCF"/>
                </a:solidFill>
                <a:ea typeface="ＭＳ Ｐゴシック" panose="020B0600070205080204" pitchFamily="34" charset="-128"/>
              </a:rPr>
              <a:t>Supportability Requirement</a:t>
            </a:r>
            <a:endParaRPr lang="en-US" altLang="en-US">
              <a:ea typeface="ＭＳ Ｐゴシック" panose="020B0600070205080204" pitchFamily="34" charset="-128"/>
            </a:endParaRPr>
          </a:p>
        </p:txBody>
      </p:sp>
    </p:spTree>
    <p:extLst>
      <p:ext uri="{BB962C8B-B14F-4D97-AF65-F5344CB8AC3E}">
        <p14:creationId xmlns:p14="http://schemas.microsoft.com/office/powerpoint/2010/main" val="146951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359379" y="6248400"/>
            <a:ext cx="1714500" cy="457200"/>
          </a:xfrm>
        </p:spPr>
        <p:txBody>
          <a:bodyPr/>
          <a:lstStyle/>
          <a:p>
            <a:pPr>
              <a:defRPr/>
            </a:pPr>
            <a:fld id="{8DC8B599-1D71-47AA-865C-DABD86297640}" type="slidenum">
              <a:rPr lang="he-IL" altLang="en-US"/>
              <a:pPr>
                <a:defRPr/>
              </a:pPr>
              <a:t>3</a:t>
            </a:fld>
            <a:endParaRPr lang="en-US" altLang="en-US"/>
          </a:p>
        </p:txBody>
      </p:sp>
      <p:sp>
        <p:nvSpPr>
          <p:cNvPr id="22530" name="Rectangle 2"/>
          <p:cNvSpPr>
            <a:spLocks noGrp="1" noChangeArrowheads="1"/>
          </p:cNvSpPr>
          <p:nvPr>
            <p:ph type="title"/>
          </p:nvPr>
        </p:nvSpPr>
        <p:spPr>
          <a:xfrm>
            <a:off x="714571" y="495299"/>
            <a:ext cx="9857013" cy="1016259"/>
          </a:xfrm>
        </p:spPr>
        <p:txBody>
          <a:bodyPr/>
          <a:lstStyle/>
          <a:p>
            <a:pPr>
              <a:defRPr/>
            </a:pPr>
            <a:r>
              <a:rPr lang="en-US" altLang="en-US" sz="3960">
                <a:latin typeface="Algerian" panose="04020705040A02060702" pitchFamily="82" charset="0"/>
              </a:rPr>
              <a:t>Use Case Diagrams</a:t>
            </a:r>
          </a:p>
        </p:txBody>
      </p:sp>
      <p:sp>
        <p:nvSpPr>
          <p:cNvPr id="22531" name="Rectangle 3"/>
          <p:cNvSpPr>
            <a:spLocks noGrp="1" noChangeArrowheads="1"/>
          </p:cNvSpPr>
          <p:nvPr>
            <p:ph type="body" idx="1"/>
          </p:nvPr>
        </p:nvSpPr>
        <p:spPr>
          <a:xfrm>
            <a:off x="714571" y="1885950"/>
            <a:ext cx="10892711" cy="4114800"/>
          </a:xfrm>
        </p:spPr>
        <p:txBody>
          <a:bodyPr vert="horz" lIns="91440" tIns="45720" rIns="91440" bIns="45720" rtlCol="0" anchor="t">
            <a:normAutofit/>
          </a:bodyPr>
          <a:lstStyle/>
          <a:p>
            <a:pPr marL="308610" indent="-308610" algn="just">
              <a:defRPr/>
            </a:pPr>
            <a:r>
              <a:rPr lang="en-US" altLang="en-US" sz="2400"/>
              <a:t>Use case diagrams are used to visualize, specify, construct, and document the (intended) behavior of the system, during requirements capture and analysis.</a:t>
            </a:r>
            <a:endParaRPr lang="en-US" altLang="en-US" sz="2400">
              <a:cs typeface="Calibri"/>
            </a:endParaRPr>
          </a:p>
          <a:p>
            <a:pPr marL="308610" indent="-308610" algn="just">
              <a:defRPr/>
            </a:pPr>
            <a:r>
              <a:rPr lang="en-US" altLang="en-US" sz="2400"/>
              <a:t>Provide a way for developers, domain experts and end-users to Communicate.</a:t>
            </a:r>
          </a:p>
          <a:p>
            <a:pPr marL="308610" indent="-308610" algn="just">
              <a:defRPr/>
            </a:pPr>
            <a:r>
              <a:rPr lang="en-US" altLang="en-US" sz="2400"/>
              <a:t>Serve as basis for testing.</a:t>
            </a:r>
          </a:p>
          <a:p>
            <a:pPr algn="just"/>
            <a:r>
              <a:rPr lang="en-US" sz="2400"/>
              <a:t>The use case diagram consists of </a:t>
            </a:r>
          </a:p>
          <a:p>
            <a:pPr lvl="1" algn="just"/>
            <a:r>
              <a:rPr lang="en-US"/>
              <a:t> Actors</a:t>
            </a:r>
            <a:endParaRPr lang="en-US">
              <a:cs typeface="Calibri"/>
            </a:endParaRPr>
          </a:p>
          <a:p>
            <a:pPr lvl="1" algn="just"/>
            <a:r>
              <a:rPr lang="en-US"/>
              <a:t> Use cases</a:t>
            </a:r>
          </a:p>
          <a:p>
            <a:pPr lvl="1" algn="just"/>
            <a:r>
              <a:rPr lang="en-US"/>
              <a:t> Relationships</a:t>
            </a:r>
          </a:p>
          <a:p>
            <a:pPr marL="308610" indent="-308610" algn="just">
              <a:defRPr/>
            </a:pPr>
            <a:endParaRPr lang="en-US" altLang="en-US" sz="2520"/>
          </a:p>
          <a:p>
            <a:pPr marL="308610" indent="-308610" algn="just">
              <a:defRPr/>
            </a:pPr>
            <a:endParaRPr lang="en-US" altLang="en-US" sz="252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F594B8-3227-4D86-A027-EA738EF7010D}"/>
                  </a:ext>
                </a:extLst>
              </p14:cNvPr>
              <p14:cNvContentPartPr/>
              <p14:nvPr/>
            </p14:nvContentPartPr>
            <p14:xfrm>
              <a:off x="2406240" y="2217240"/>
              <a:ext cx="9036360" cy="3188520"/>
            </p14:xfrm>
          </p:contentPart>
        </mc:Choice>
        <mc:Fallback xmlns="">
          <p:pic>
            <p:nvPicPr>
              <p:cNvPr id="2" name="Ink 1">
                <a:extLst>
                  <a:ext uri="{FF2B5EF4-FFF2-40B4-BE49-F238E27FC236}">
                    <a16:creationId xmlns:a16="http://schemas.microsoft.com/office/drawing/2014/main" id="{CBF594B8-3227-4D86-A027-EA738EF7010D}"/>
                  </a:ext>
                </a:extLst>
              </p:cNvPr>
              <p:cNvPicPr/>
              <p:nvPr/>
            </p:nvPicPr>
            <p:blipFill>
              <a:blip r:embed="rId3"/>
              <a:stretch>
                <a:fillRect/>
              </a:stretch>
            </p:blipFill>
            <p:spPr>
              <a:xfrm>
                <a:off x="2396880" y="2207880"/>
                <a:ext cx="9055080" cy="32072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6" y="2889384"/>
            <a:ext cx="10515600" cy="1325563"/>
          </a:xfrm>
        </p:spPr>
        <p:txBody>
          <a:bodyPr/>
          <a:lstStyle/>
          <a:p>
            <a:pPr algn="ctr"/>
            <a:r>
              <a:rPr lang="en-US">
                <a:latin typeface="Algerian" panose="04020705040A02060702" pitchFamily="82" charset="0"/>
              </a:rPr>
              <a:t>USE CASE SPECIFICATION </a:t>
            </a:r>
            <a:br>
              <a:rPr lang="en-US"/>
            </a:br>
            <a:r>
              <a:rPr lang="en-US"/>
              <a:t>(detailed version of a use case)</a:t>
            </a:r>
          </a:p>
        </p:txBody>
      </p:sp>
    </p:spTree>
    <p:extLst>
      <p:ext uri="{BB962C8B-B14F-4D97-AF65-F5344CB8AC3E}">
        <p14:creationId xmlns:p14="http://schemas.microsoft.com/office/powerpoint/2010/main" val="72109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Case Specification</a:t>
            </a:r>
          </a:p>
        </p:txBody>
      </p:sp>
      <p:sp>
        <p:nvSpPr>
          <p:cNvPr id="3" name="Content Placeholder 2"/>
          <p:cNvSpPr>
            <a:spLocks noGrp="1"/>
          </p:cNvSpPr>
          <p:nvPr>
            <p:ph idx="1"/>
          </p:nvPr>
        </p:nvSpPr>
        <p:spPr>
          <a:xfrm>
            <a:off x="529107" y="1935386"/>
            <a:ext cx="10515600" cy="4486275"/>
          </a:xfrm>
        </p:spPr>
        <p:txBody>
          <a:bodyPr>
            <a:normAutofit fontScale="92500" lnSpcReduction="20000"/>
          </a:bodyPr>
          <a:lstStyle/>
          <a:p>
            <a:pPr marL="514350" indent="-514350">
              <a:buAutoNum type="arabicPeriod"/>
            </a:pPr>
            <a:r>
              <a:rPr lang="en-US" b="1"/>
              <a:t>Brief Description </a:t>
            </a:r>
            <a:r>
              <a:rPr lang="en-US"/>
              <a:t>- (about the use case)</a:t>
            </a:r>
          </a:p>
          <a:p>
            <a:pPr marL="514350" indent="-514350">
              <a:buAutoNum type="arabicPeriod"/>
            </a:pPr>
            <a:r>
              <a:rPr lang="en-US" b="1"/>
              <a:t>Actors </a:t>
            </a:r>
            <a:r>
              <a:rPr lang="en-US"/>
              <a:t>–</a:t>
            </a:r>
            <a:r>
              <a:rPr lang="en-US" b="1"/>
              <a:t> </a:t>
            </a:r>
            <a:r>
              <a:rPr lang="en-US"/>
              <a:t>list out the actors involved</a:t>
            </a:r>
          </a:p>
          <a:p>
            <a:pPr marL="514350" indent="-514350">
              <a:buAutoNum type="arabicPeriod"/>
            </a:pPr>
            <a:r>
              <a:rPr lang="en-US" b="1"/>
              <a:t>Preconditions</a:t>
            </a:r>
            <a:r>
              <a:rPr lang="en-US"/>
              <a:t> - A textual description that defines any constraints on the system at the time the use case may start. </a:t>
            </a:r>
          </a:p>
          <a:p>
            <a:pPr marL="514350" indent="-514350">
              <a:buAutoNum type="arabicPeriod"/>
            </a:pPr>
            <a:r>
              <a:rPr lang="en-US" b="1"/>
              <a:t>Basic flow of events </a:t>
            </a:r>
            <a:r>
              <a:rPr lang="en-US"/>
              <a:t>- describes what "normally" happens when the use case is performed.  </a:t>
            </a:r>
          </a:p>
          <a:p>
            <a:pPr marL="514350" indent="-514350">
              <a:buAutoNum type="arabicPeriod"/>
            </a:pPr>
            <a:r>
              <a:rPr lang="en-US" b="1"/>
              <a:t>Alternative flows </a:t>
            </a:r>
            <a:r>
              <a:rPr lang="en-US"/>
              <a:t>- covers behavior of an optional or exceptional character relative to normal behavior, and also variations of the normal behavior. Think of the alternate flows of events as "detours" from the basic flow of events. </a:t>
            </a:r>
          </a:p>
          <a:p>
            <a:pPr marL="514350" indent="-514350">
              <a:buAutoNum type="arabicPeriod"/>
            </a:pPr>
            <a:r>
              <a:rPr lang="en-US" b="1"/>
              <a:t>Postconditions </a:t>
            </a:r>
            <a:r>
              <a:rPr lang="en-US"/>
              <a:t>- A textual description that defines any constraints on the system at the time the use case will terminate. </a:t>
            </a:r>
          </a:p>
          <a:p>
            <a:pPr marL="0" indent="0">
              <a:buNone/>
            </a:pPr>
            <a:endParaRPr lang="en-US"/>
          </a:p>
        </p:txBody>
      </p:sp>
    </p:spTree>
    <p:extLst>
      <p:ext uri="{BB962C8B-B14F-4D97-AF65-F5344CB8AC3E}">
        <p14:creationId xmlns:p14="http://schemas.microsoft.com/office/powerpoint/2010/main" val="13406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489397"/>
            <a:ext cx="10515600" cy="5396248"/>
          </a:xfrm>
        </p:spPr>
        <p:txBody>
          <a:bodyPr>
            <a:normAutofit lnSpcReduction="10000"/>
          </a:bodyPr>
          <a:lstStyle/>
          <a:p>
            <a:pPr marL="0" indent="0">
              <a:buNone/>
            </a:pPr>
            <a:r>
              <a:rPr lang="en-US" b="1"/>
              <a:t>Use-Case Specification: Withdraw Cash</a:t>
            </a:r>
          </a:p>
          <a:p>
            <a:pPr marL="0" indent="0">
              <a:buNone/>
            </a:pPr>
            <a:endParaRPr lang="en-US" b="1"/>
          </a:p>
          <a:p>
            <a:pPr marL="0" lvl="0" indent="0">
              <a:buNone/>
            </a:pPr>
            <a:r>
              <a:rPr lang="en-US" b="1"/>
              <a:t>1. Brief Description</a:t>
            </a:r>
          </a:p>
          <a:p>
            <a:pPr marL="0" indent="0">
              <a:buNone/>
            </a:pPr>
            <a:r>
              <a:rPr lang="en-US" sz="2400"/>
              <a:t>  This use case describes how a Bank Customer uses an ATM to withdraw money from a bank account.</a:t>
            </a:r>
          </a:p>
          <a:p>
            <a:pPr marL="0" indent="0">
              <a:buNone/>
            </a:pPr>
            <a:r>
              <a:rPr lang="en-US" b="1"/>
              <a:t>2. Actors</a:t>
            </a:r>
          </a:p>
          <a:p>
            <a:pPr lvl="1"/>
            <a:r>
              <a:rPr lang="en-US"/>
              <a:t>Customer</a:t>
            </a:r>
          </a:p>
          <a:p>
            <a:pPr lvl="1"/>
            <a:r>
              <a:rPr lang="en-US"/>
              <a:t>Bank</a:t>
            </a:r>
          </a:p>
          <a:p>
            <a:pPr marL="0" indent="0">
              <a:buNone/>
            </a:pPr>
            <a:r>
              <a:rPr lang="en-US" b="1"/>
              <a:t>3. Preconditions:</a:t>
            </a:r>
          </a:p>
          <a:p>
            <a:pPr lvl="1"/>
            <a:r>
              <a:rPr lang="en-US"/>
              <a:t>The bank Customer must possess a </a:t>
            </a:r>
            <a:r>
              <a:rPr lang="en-US" b="1"/>
              <a:t>bank card</a:t>
            </a:r>
            <a:r>
              <a:rPr lang="en-US"/>
              <a:t>.</a:t>
            </a:r>
          </a:p>
          <a:p>
            <a:pPr lvl="1"/>
            <a:r>
              <a:rPr lang="en-US"/>
              <a:t>The network connection to the </a:t>
            </a:r>
            <a:r>
              <a:rPr lang="en-US" b="1"/>
              <a:t>Bank System</a:t>
            </a:r>
            <a:r>
              <a:rPr lang="en-US"/>
              <a:t> must be active.</a:t>
            </a:r>
          </a:p>
          <a:p>
            <a:pPr lvl="1"/>
            <a:r>
              <a:rPr lang="en-US"/>
              <a:t>The system must have at least some cash that can be dispensed.</a:t>
            </a:r>
          </a:p>
          <a:p>
            <a:pPr lvl="1"/>
            <a:r>
              <a:rPr lang="en-US"/>
              <a:t>The cash withdrawal </a:t>
            </a:r>
            <a:r>
              <a:rPr lang="en-US" b="1"/>
              <a:t>service option</a:t>
            </a:r>
            <a:r>
              <a:rPr lang="en-US"/>
              <a:t> must be available.</a:t>
            </a:r>
          </a:p>
          <a:p>
            <a:pPr marL="457200" lvl="1" indent="0">
              <a:buNone/>
            </a:pPr>
            <a:endParaRPr lang="en-US"/>
          </a:p>
        </p:txBody>
      </p:sp>
    </p:spTree>
    <p:extLst>
      <p:ext uri="{BB962C8B-B14F-4D97-AF65-F5344CB8AC3E}">
        <p14:creationId xmlns:p14="http://schemas.microsoft.com/office/powerpoint/2010/main" val="24046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205" y="247769"/>
            <a:ext cx="11719775" cy="6203100"/>
          </a:xfrm>
        </p:spPr>
        <p:txBody>
          <a:bodyPr numCol="2">
            <a:normAutofit fontScale="70000" lnSpcReduction="20000"/>
          </a:bodyPr>
          <a:lstStyle/>
          <a:p>
            <a:pPr marL="0" lvl="0" indent="0">
              <a:buNone/>
            </a:pPr>
            <a:r>
              <a:rPr lang="en-US" b="1"/>
              <a:t>4. </a:t>
            </a:r>
            <a:r>
              <a:rPr lang="en-US" sz="3400" b="1"/>
              <a:t>Basic Flow of Events</a:t>
            </a:r>
            <a:endParaRPr lang="en-US" b="1"/>
          </a:p>
          <a:p>
            <a:pPr marL="0" lvl="0" indent="0">
              <a:buNone/>
            </a:pPr>
            <a:r>
              <a:rPr lang="en-US" b="1"/>
              <a:t> 4.1 Insert Card</a:t>
            </a:r>
          </a:p>
          <a:p>
            <a:r>
              <a:rPr lang="en-US"/>
              <a:t>The use case begins when the actor </a:t>
            </a:r>
            <a:r>
              <a:rPr lang="en-US" b="1"/>
              <a:t>Customer</a:t>
            </a:r>
            <a:r>
              <a:rPr lang="en-US"/>
              <a:t>  inserts his/her </a:t>
            </a:r>
            <a:r>
              <a:rPr lang="en-US" b="1"/>
              <a:t>bank card</a:t>
            </a:r>
            <a:r>
              <a:rPr lang="en-US"/>
              <a:t> into the card reader on the  ATM.</a:t>
            </a:r>
          </a:p>
          <a:p>
            <a:r>
              <a:rPr lang="en-US"/>
              <a:t>The system allocates an </a:t>
            </a:r>
            <a:r>
              <a:rPr lang="en-US" b="1"/>
              <a:t>ATM session identifier</a:t>
            </a:r>
            <a:r>
              <a:rPr lang="en-US"/>
              <a:t> to enable errors to be tracked and synchronized between the ATM and the Bank System.</a:t>
            </a:r>
          </a:p>
          <a:p>
            <a:pPr marL="0" indent="0">
              <a:buNone/>
            </a:pPr>
            <a:r>
              <a:rPr lang="en-US" b="1"/>
              <a:t>4.2 Read Card</a:t>
            </a:r>
          </a:p>
          <a:p>
            <a:r>
              <a:rPr lang="en-US"/>
              <a:t>The system reads the </a:t>
            </a:r>
            <a:r>
              <a:rPr lang="en-US" b="1"/>
              <a:t>bank card information</a:t>
            </a:r>
            <a:r>
              <a:rPr lang="en-US"/>
              <a:t> from the card.  </a:t>
            </a:r>
          </a:p>
          <a:p>
            <a:pPr marL="0" indent="0">
              <a:buNone/>
            </a:pPr>
            <a:r>
              <a:rPr lang="en-US" b="1"/>
              <a:t>4.3 Authenticate Customer</a:t>
            </a:r>
          </a:p>
          <a:p>
            <a:r>
              <a:rPr lang="en-US"/>
              <a:t> Authenticate the use of the </a:t>
            </a:r>
            <a:r>
              <a:rPr lang="en-US" b="1"/>
              <a:t>bank card </a:t>
            </a:r>
            <a:r>
              <a:rPr lang="en-US"/>
              <a:t>by the individual using the machine</a:t>
            </a:r>
          </a:p>
          <a:p>
            <a:pPr marL="0" indent="0">
              <a:buNone/>
            </a:pPr>
            <a:r>
              <a:rPr lang="en-US" b="1"/>
              <a:t>4.4 Select Withdrawal</a:t>
            </a:r>
          </a:p>
          <a:p>
            <a:r>
              <a:rPr lang="en-US"/>
              <a:t>The system displays the </a:t>
            </a:r>
            <a:r>
              <a:rPr lang="en-US" b="1"/>
              <a:t>service options</a:t>
            </a:r>
            <a:r>
              <a:rPr lang="en-US"/>
              <a:t> that are currently available on the machine.</a:t>
            </a:r>
          </a:p>
          <a:p>
            <a:r>
              <a:rPr lang="en-US"/>
              <a:t>The Customer selects to withdraw cash.</a:t>
            </a:r>
          </a:p>
          <a:p>
            <a:pPr marL="0" indent="0">
              <a:buNone/>
            </a:pPr>
            <a:r>
              <a:rPr lang="en-US" b="1"/>
              <a:t>4.5 Select Amount</a:t>
            </a:r>
          </a:p>
          <a:p>
            <a:r>
              <a:rPr lang="en-US"/>
              <a:t>The system prompts for the amount to be withdrawn by displaying the list of standard withdrawal amounts.</a:t>
            </a:r>
          </a:p>
          <a:p>
            <a:r>
              <a:rPr lang="en-US"/>
              <a:t>The Customer selects an amount to be withdrawn.</a:t>
            </a:r>
          </a:p>
          <a:p>
            <a:pPr marL="0" indent="0">
              <a:buNone/>
            </a:pPr>
            <a:r>
              <a:rPr lang="en-US" b="1"/>
              <a:t>4.6 Confirm Withdrawal</a:t>
            </a:r>
          </a:p>
          <a:p>
            <a:r>
              <a:rPr lang="en-US"/>
              <a:t>Customer gives conformation to withdraw cash</a:t>
            </a:r>
          </a:p>
          <a:p>
            <a:pPr marL="0" indent="0">
              <a:buNone/>
            </a:pPr>
            <a:r>
              <a:rPr lang="en-US" b="1"/>
              <a:t>4.7 Eject Card</a:t>
            </a:r>
          </a:p>
          <a:p>
            <a:r>
              <a:rPr lang="en-US"/>
              <a:t>The system ejects the Customer’s </a:t>
            </a:r>
            <a:r>
              <a:rPr lang="en-US" b="1"/>
              <a:t>bank card</a:t>
            </a:r>
            <a:r>
              <a:rPr lang="en-US"/>
              <a:t>.</a:t>
            </a:r>
          </a:p>
          <a:p>
            <a:r>
              <a:rPr lang="en-US"/>
              <a:t>The Customer takes the </a:t>
            </a:r>
            <a:r>
              <a:rPr lang="en-US" b="1"/>
              <a:t>bank card</a:t>
            </a:r>
            <a:r>
              <a:rPr lang="en-US"/>
              <a:t> from the machine.</a:t>
            </a:r>
          </a:p>
          <a:p>
            <a:pPr marL="0" indent="0">
              <a:buNone/>
            </a:pPr>
            <a:r>
              <a:rPr lang="en-US" b="1"/>
              <a:t>4.8 Dispense Cash</a:t>
            </a:r>
          </a:p>
          <a:p>
            <a:r>
              <a:rPr lang="en-US"/>
              <a:t>The system dispenses the requested amount of cash to the Customer.</a:t>
            </a:r>
          </a:p>
          <a:p>
            <a:r>
              <a:rPr lang="en-US"/>
              <a:t>The system records a </a:t>
            </a:r>
            <a:r>
              <a:rPr lang="en-US" b="1"/>
              <a:t>transaction log</a:t>
            </a:r>
            <a:r>
              <a:rPr lang="en-US"/>
              <a:t> entry for the withdrawal.</a:t>
            </a:r>
          </a:p>
          <a:p>
            <a:pPr marL="0" indent="0">
              <a:buNone/>
            </a:pPr>
            <a:r>
              <a:rPr lang="en-US" b="1"/>
              <a:t>4.9 Use Case Ends</a:t>
            </a:r>
          </a:p>
          <a:p>
            <a:r>
              <a:rPr lang="en-US"/>
              <a:t>The use case ends.</a:t>
            </a:r>
          </a:p>
          <a:p>
            <a:pPr marL="0" indent="0">
              <a:buNone/>
            </a:pPr>
            <a:br>
              <a:rPr lang="en-US"/>
            </a:br>
            <a:endParaRPr lang="en-US"/>
          </a:p>
        </p:txBody>
      </p:sp>
    </p:spTree>
    <p:extLst>
      <p:ext uri="{BB962C8B-B14F-4D97-AF65-F5344CB8AC3E}">
        <p14:creationId xmlns:p14="http://schemas.microsoft.com/office/powerpoint/2010/main" val="34131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7" y="1336228"/>
            <a:ext cx="11353801" cy="4351338"/>
          </a:xfrm>
        </p:spPr>
        <p:txBody>
          <a:bodyPr>
            <a:normAutofit/>
          </a:bodyPr>
          <a:lstStyle/>
          <a:p>
            <a:pPr marL="0" lvl="0" indent="0">
              <a:buNone/>
            </a:pPr>
            <a:r>
              <a:rPr lang="en-US" sz="2600" b="1"/>
              <a:t>5.Alternative Flows</a:t>
            </a:r>
          </a:p>
          <a:p>
            <a:pPr marL="0" lvl="0" indent="0">
              <a:buNone/>
            </a:pPr>
            <a:r>
              <a:rPr lang="en-US" sz="2400" b="1"/>
              <a:t>5.1</a:t>
            </a:r>
            <a:r>
              <a:rPr lang="en-US" sz="2600" b="1" i="1"/>
              <a:t> </a:t>
            </a:r>
            <a:r>
              <a:rPr lang="en-US" sz="2400" b="1"/>
              <a:t>Invalid User</a:t>
            </a:r>
          </a:p>
          <a:p>
            <a:pPr marL="0" lvl="0" indent="0">
              <a:buNone/>
            </a:pPr>
            <a:r>
              <a:rPr lang="en-US" sz="2400" b="1"/>
              <a:t>5.2 Amount Exceeds Withdrawal  limit</a:t>
            </a:r>
          </a:p>
          <a:p>
            <a:pPr marL="0" lvl="0" indent="0">
              <a:buNone/>
            </a:pPr>
            <a:r>
              <a:rPr lang="en-US" sz="2400" b="1"/>
              <a:t>5.3 Insufficient cash</a:t>
            </a:r>
          </a:p>
          <a:p>
            <a:pPr marL="0" lvl="0" indent="0">
              <a:buNone/>
            </a:pPr>
            <a:r>
              <a:rPr lang="en-US" sz="2400" b="1"/>
              <a:t>5.4 Money not removed</a:t>
            </a:r>
          </a:p>
        </p:txBody>
      </p:sp>
    </p:spTree>
    <p:extLst>
      <p:ext uri="{BB962C8B-B14F-4D97-AF65-F5344CB8AC3E}">
        <p14:creationId xmlns:p14="http://schemas.microsoft.com/office/powerpoint/2010/main" val="222571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0775" y="1439259"/>
            <a:ext cx="10515600" cy="4351338"/>
          </a:xfrm>
        </p:spPr>
        <p:txBody>
          <a:bodyPr>
            <a:normAutofit fontScale="92500" lnSpcReduction="10000"/>
          </a:bodyPr>
          <a:lstStyle/>
          <a:p>
            <a:pPr marL="0" lvl="0" indent="0">
              <a:buNone/>
            </a:pPr>
            <a:r>
              <a:rPr lang="en-US" b="1"/>
              <a:t>6. Postconditions</a:t>
            </a:r>
          </a:p>
          <a:p>
            <a:pPr algn="just"/>
            <a:r>
              <a:rPr lang="en-US"/>
              <a:t>The ATM has returned the card and dispensed the cash to the Customer and the withdrawal is registered on the Customer’s account.</a:t>
            </a:r>
          </a:p>
          <a:p>
            <a:pPr algn="just"/>
            <a:r>
              <a:rPr lang="en-US"/>
              <a:t>The ATM has returned the card to the Customer and no withdrawal is registered on the Customer’s account.</a:t>
            </a:r>
          </a:p>
          <a:p>
            <a:pPr algn="just"/>
            <a:r>
              <a:rPr lang="en-US"/>
              <a:t>The ATM has returned the card but has not supplied the amount of cash registered as withdrawn from the Customer’s account.  The discrepancy is registered in the ATM’s log.</a:t>
            </a:r>
          </a:p>
          <a:p>
            <a:pPr algn="just"/>
            <a:r>
              <a:rPr lang="en-US"/>
              <a:t>The ATM has kept the card, no withdrawal has registered on the Customer’s account and the Customer has been notified where to contact for more information.</a:t>
            </a:r>
          </a:p>
          <a:p>
            <a:endParaRPr lang="en-US" b="1"/>
          </a:p>
          <a:p>
            <a:endParaRPr lang="en-US"/>
          </a:p>
        </p:txBody>
      </p:sp>
    </p:spTree>
    <p:extLst>
      <p:ext uri="{BB962C8B-B14F-4D97-AF65-F5344CB8AC3E}">
        <p14:creationId xmlns:p14="http://schemas.microsoft.com/office/powerpoint/2010/main" val="2235160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Write a use case specification for</a:t>
            </a:r>
          </a:p>
          <a:p>
            <a:pPr marL="571500" indent="-571500">
              <a:buAutoNum type="romanLcParenR"/>
            </a:pPr>
            <a:r>
              <a:rPr lang="en-US" b="1"/>
              <a:t>book ticket </a:t>
            </a:r>
            <a:r>
              <a:rPr lang="en-US"/>
              <a:t>use case in a </a:t>
            </a:r>
            <a:r>
              <a:rPr lang="en-US" b="1"/>
              <a:t>railway ticket booking system. </a:t>
            </a:r>
          </a:p>
          <a:p>
            <a:pPr marL="571500" indent="-571500">
              <a:buAutoNum type="romanLcParenR"/>
            </a:pPr>
            <a:r>
              <a:rPr lang="en-US" b="1"/>
              <a:t>Order item </a:t>
            </a:r>
            <a:r>
              <a:rPr lang="en-US"/>
              <a:t>use case in an </a:t>
            </a:r>
            <a:r>
              <a:rPr lang="en-US" b="1"/>
              <a:t>online shopping website.</a:t>
            </a:r>
            <a:endParaRPr lang="en-US"/>
          </a:p>
        </p:txBody>
      </p:sp>
    </p:spTree>
    <p:extLst>
      <p:ext uri="{BB962C8B-B14F-4D97-AF65-F5344CB8AC3E}">
        <p14:creationId xmlns:p14="http://schemas.microsoft.com/office/powerpoint/2010/main" val="2062986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8803" y="365125"/>
            <a:ext cx="11486882" cy="6280374"/>
          </a:xfrm>
        </p:spPr>
        <p:txBody>
          <a:bodyPr>
            <a:noAutofit/>
          </a:bodyPr>
          <a:lstStyle/>
          <a:p>
            <a:pPr marL="0" indent="0" algn="just">
              <a:buNone/>
            </a:pPr>
            <a:r>
              <a:rPr lang="en-US" sz="2100"/>
              <a:t>Millennium Travel Corporation (MTC) travel agency plans to become a market leader by augmenting its human travel agents with an automated travel agent system for processing flight reservations. The automated travel agent will intermediate between travelers and the MTC corporate computing system, which interfaces with commercial airline reservation services. Like a human travel agent, it will assist travelers in booking, changing, and canceling flight reservations. If, for any reason, a traveler making a flight reservation travel request prefers human assistance, she will have the option to interact directly with a human travel agent.</a:t>
            </a:r>
          </a:p>
          <a:p>
            <a:pPr marL="0" indent="0" algn="just">
              <a:buNone/>
            </a:pPr>
            <a:r>
              <a:rPr lang="en-US" sz="2100"/>
              <a:t>The MTC automated travel agent system will process a wide range of flight reservation service requests. These include but are not limited to:  inquiring about flights and airfares, making, changing, and canceling traveler profiles and accounts, booking, changing, confirming, and canceling flight reservations, generating travel itineraries.</a:t>
            </a:r>
          </a:p>
          <a:p>
            <a:pPr marL="0" indent="0" algn="just">
              <a:buNone/>
            </a:pPr>
            <a:r>
              <a:rPr lang="en-US" sz="2100"/>
              <a:t>A user with a valid system account and a valid travel account logs in to the system, requests to book a flight reservation, selects a flight, selects a payment method, and specifies delivery services for the flight tickets and travel itineraries. </a:t>
            </a:r>
          </a:p>
          <a:p>
            <a:pPr marL="0" indent="0" algn="just">
              <a:buNone/>
            </a:pPr>
            <a:r>
              <a:rPr lang="en-US" sz="2100"/>
              <a:t>The travel agent system must be capable of providing fast, accurate, and courteous ("user friendly") services for all requests supported. The system must be able to answer inquiries about flights and fares, generate, modify, and cancel traveler profiles and travel accounts, make, change, complete, and cancel reservations, obtain payment method and verify traveler credit line, generate travel itineraries and arrange for delivery of flight tickets and flight itineraries.</a:t>
            </a:r>
          </a:p>
          <a:p>
            <a:endParaRPr lang="en-US" sz="2000"/>
          </a:p>
        </p:txBody>
      </p:sp>
    </p:spTree>
    <p:extLst>
      <p:ext uri="{BB962C8B-B14F-4D97-AF65-F5344CB8AC3E}">
        <p14:creationId xmlns:p14="http://schemas.microsoft.com/office/powerpoint/2010/main" val="391679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376"/>
            <a:ext cx="10515600" cy="953265"/>
          </a:xfrm>
        </p:spPr>
        <p:txBody>
          <a:bodyPr/>
          <a:lstStyle/>
          <a:p>
            <a:r>
              <a:rPr lang="en-US">
                <a:latin typeface="Algerian" panose="04020705040A02060702" pitchFamily="82" charset="0"/>
              </a:rPr>
              <a:t>Actors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82254"/>
            <a:ext cx="8267163" cy="505777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E74389-6E8A-4C0A-AEDD-21DE1052A018}"/>
                  </a:ext>
                </a:extLst>
              </p14:cNvPr>
              <p14:cNvContentPartPr/>
              <p14:nvPr/>
            </p14:nvContentPartPr>
            <p14:xfrm>
              <a:off x="1073520" y="165240"/>
              <a:ext cx="8452800" cy="6401160"/>
            </p14:xfrm>
          </p:contentPart>
        </mc:Choice>
        <mc:Fallback xmlns="">
          <p:pic>
            <p:nvPicPr>
              <p:cNvPr id="5" name="Ink 4">
                <a:extLst>
                  <a:ext uri="{FF2B5EF4-FFF2-40B4-BE49-F238E27FC236}">
                    <a16:creationId xmlns:a16="http://schemas.microsoft.com/office/drawing/2014/main" id="{6EE74389-6E8A-4C0A-AEDD-21DE1052A018}"/>
                  </a:ext>
                </a:extLst>
              </p:cNvPr>
              <p:cNvPicPr/>
              <p:nvPr/>
            </p:nvPicPr>
            <p:blipFill>
              <a:blip r:embed="rId4"/>
              <a:stretch>
                <a:fillRect/>
              </a:stretch>
            </p:blipFill>
            <p:spPr>
              <a:xfrm>
                <a:off x="1064160" y="155880"/>
                <a:ext cx="8471520" cy="6419880"/>
              </a:xfrm>
              <a:prstGeom prst="rect">
                <a:avLst/>
              </a:prstGeom>
            </p:spPr>
          </p:pic>
        </mc:Fallback>
      </mc:AlternateContent>
    </p:spTree>
    <p:extLst>
      <p:ext uri="{BB962C8B-B14F-4D97-AF65-F5344CB8AC3E}">
        <p14:creationId xmlns:p14="http://schemas.microsoft.com/office/powerpoint/2010/main" val="254996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ACTOR</a:t>
            </a:r>
          </a:p>
        </p:txBody>
      </p:sp>
      <p:sp>
        <p:nvSpPr>
          <p:cNvPr id="3" name="Content Placeholder 2"/>
          <p:cNvSpPr>
            <a:spLocks noGrp="1"/>
          </p:cNvSpPr>
          <p:nvPr>
            <p:ph idx="1"/>
          </p:nvPr>
        </p:nvSpPr>
        <p:spPr>
          <a:xfrm>
            <a:off x="1235963" y="2077054"/>
            <a:ext cx="9720073" cy="4023360"/>
          </a:xfrm>
        </p:spPr>
        <p:txBody>
          <a:bodyPr>
            <a:normAutofit/>
          </a:bodyPr>
          <a:lstStyle/>
          <a:p>
            <a:r>
              <a:rPr lang="en-US"/>
              <a:t>Each Actor must be linked to a use case </a:t>
            </a:r>
          </a:p>
          <a:p>
            <a:r>
              <a:rPr lang="en-GB"/>
              <a:t>Represented by stick figure</a:t>
            </a:r>
          </a:p>
          <a:p>
            <a:r>
              <a:rPr lang="en-GB"/>
              <a:t>Labelled using a descriptive noun or phrase</a:t>
            </a:r>
          </a:p>
          <a:p>
            <a:pPr marL="0" indent="0">
              <a:buNone/>
            </a:pPr>
            <a:r>
              <a:rPr lang="en-GB"/>
              <a:t>    </a:t>
            </a:r>
            <a:r>
              <a:rPr lang="en-GB" err="1"/>
              <a:t>Eg</a:t>
            </a:r>
            <a:r>
              <a:rPr lang="en-GB"/>
              <a:t>: Librarian, Doctor, Student, Customer </a:t>
            </a:r>
          </a:p>
          <a:p>
            <a:endParaRPr lang="en-US"/>
          </a:p>
        </p:txBody>
      </p:sp>
      <p:pic>
        <p:nvPicPr>
          <p:cNvPr id="1028" name="Picture 4" descr="Image result for use case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2398" y="2064831"/>
            <a:ext cx="3470903" cy="23655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B36003-5D17-4C82-94C2-A10364F0B968}"/>
                  </a:ext>
                </a:extLst>
              </p14:cNvPr>
              <p14:cNvContentPartPr/>
              <p14:nvPr/>
            </p14:nvContentPartPr>
            <p14:xfrm>
              <a:off x="2300400" y="647280"/>
              <a:ext cx="9006840" cy="5269320"/>
            </p14:xfrm>
          </p:contentPart>
        </mc:Choice>
        <mc:Fallback xmlns="">
          <p:pic>
            <p:nvPicPr>
              <p:cNvPr id="4" name="Ink 3">
                <a:extLst>
                  <a:ext uri="{FF2B5EF4-FFF2-40B4-BE49-F238E27FC236}">
                    <a16:creationId xmlns:a16="http://schemas.microsoft.com/office/drawing/2014/main" id="{A9B36003-5D17-4C82-94C2-A10364F0B968}"/>
                  </a:ext>
                </a:extLst>
              </p:cNvPr>
              <p:cNvPicPr/>
              <p:nvPr/>
            </p:nvPicPr>
            <p:blipFill>
              <a:blip r:embed="rId4"/>
              <a:stretch>
                <a:fillRect/>
              </a:stretch>
            </p:blipFill>
            <p:spPr>
              <a:xfrm>
                <a:off x="2291040" y="637920"/>
                <a:ext cx="9025560" cy="5288040"/>
              </a:xfrm>
              <a:prstGeom prst="rect">
                <a:avLst/>
              </a:prstGeom>
            </p:spPr>
          </p:pic>
        </mc:Fallback>
      </mc:AlternateContent>
    </p:spTree>
    <p:extLst>
      <p:ext uri="{BB962C8B-B14F-4D97-AF65-F5344CB8AC3E}">
        <p14:creationId xmlns:p14="http://schemas.microsoft.com/office/powerpoint/2010/main" val="13500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USE CASE</a:t>
            </a:r>
          </a:p>
        </p:txBody>
      </p:sp>
      <p:sp>
        <p:nvSpPr>
          <p:cNvPr id="3" name="Content Placeholder 2"/>
          <p:cNvSpPr>
            <a:spLocks noGrp="1"/>
          </p:cNvSpPr>
          <p:nvPr>
            <p:ph idx="1"/>
          </p:nvPr>
        </p:nvSpPr>
        <p:spPr>
          <a:xfrm>
            <a:off x="838200" y="1790592"/>
            <a:ext cx="10515600" cy="4351338"/>
          </a:xfrm>
        </p:spPr>
        <p:txBody>
          <a:bodyPr/>
          <a:lstStyle/>
          <a:p>
            <a:r>
              <a:rPr lang="en-GB"/>
              <a:t>Labelled using a descriptive verb-noun phrase</a:t>
            </a:r>
          </a:p>
          <a:p>
            <a:r>
              <a:rPr lang="en-US"/>
              <a:t>Represented using an ellipse with name of the use case written inside the ellipse or written below the ellipse</a:t>
            </a:r>
          </a:p>
        </p:txBody>
      </p:sp>
      <p:grpSp>
        <p:nvGrpSpPr>
          <p:cNvPr id="8" name="Group 7"/>
          <p:cNvGrpSpPr/>
          <p:nvPr/>
        </p:nvGrpSpPr>
        <p:grpSpPr>
          <a:xfrm>
            <a:off x="2253803" y="3606085"/>
            <a:ext cx="2562896" cy="1120462"/>
            <a:chOff x="2253803" y="3606085"/>
            <a:chExt cx="2562896" cy="1120462"/>
          </a:xfrm>
        </p:grpSpPr>
        <p:sp>
          <p:nvSpPr>
            <p:cNvPr id="4" name="Oval 3"/>
            <p:cNvSpPr/>
            <p:nvPr/>
          </p:nvSpPr>
          <p:spPr>
            <a:xfrm>
              <a:off x="2253803" y="3606085"/>
              <a:ext cx="2562896" cy="112046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noFill/>
              </a:endParaRPr>
            </a:p>
          </p:txBody>
        </p:sp>
        <p:sp>
          <p:nvSpPr>
            <p:cNvPr id="5" name="TextBox 4"/>
            <p:cNvSpPr txBox="1"/>
            <p:nvPr/>
          </p:nvSpPr>
          <p:spPr>
            <a:xfrm>
              <a:off x="2691685" y="3966261"/>
              <a:ext cx="1893194" cy="400110"/>
            </a:xfrm>
            <a:prstGeom prst="rect">
              <a:avLst/>
            </a:prstGeom>
            <a:noFill/>
          </p:spPr>
          <p:txBody>
            <a:bodyPr wrap="square" rtlCol="0">
              <a:spAutoFit/>
            </a:bodyPr>
            <a:lstStyle/>
            <a:p>
              <a:r>
                <a:rPr lang="en-US" sz="2000"/>
                <a:t>Borrow Books</a:t>
              </a:r>
            </a:p>
          </p:txBody>
        </p:sp>
      </p:grpSp>
      <p:grpSp>
        <p:nvGrpSpPr>
          <p:cNvPr id="9" name="Group 8"/>
          <p:cNvGrpSpPr/>
          <p:nvPr/>
        </p:nvGrpSpPr>
        <p:grpSpPr>
          <a:xfrm>
            <a:off x="6617595" y="3606085"/>
            <a:ext cx="2562896" cy="1674265"/>
            <a:chOff x="6617595" y="3606085"/>
            <a:chExt cx="2562896" cy="1674265"/>
          </a:xfrm>
        </p:grpSpPr>
        <p:sp>
          <p:nvSpPr>
            <p:cNvPr id="6" name="Oval 5"/>
            <p:cNvSpPr/>
            <p:nvPr/>
          </p:nvSpPr>
          <p:spPr>
            <a:xfrm>
              <a:off x="6617595" y="3606085"/>
              <a:ext cx="2562896" cy="112046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noFill/>
              </a:endParaRPr>
            </a:p>
          </p:txBody>
        </p:sp>
        <p:sp>
          <p:nvSpPr>
            <p:cNvPr id="7" name="TextBox 6"/>
            <p:cNvSpPr txBox="1"/>
            <p:nvPr/>
          </p:nvSpPr>
          <p:spPr>
            <a:xfrm>
              <a:off x="7225048" y="4880240"/>
              <a:ext cx="1632691" cy="400110"/>
            </a:xfrm>
            <a:prstGeom prst="rect">
              <a:avLst/>
            </a:prstGeom>
            <a:noFill/>
          </p:spPr>
          <p:txBody>
            <a:bodyPr wrap="none" rtlCol="0">
              <a:spAutoFit/>
            </a:bodyPr>
            <a:lstStyle/>
            <a:p>
              <a:r>
                <a:rPr lang="en-US" sz="2000"/>
                <a:t>Borrow Books</a:t>
              </a:r>
            </a:p>
          </p:txBody>
        </p:sp>
      </p:gr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1F40A2B-CB1B-4884-B004-A207D12D287C}"/>
                  </a:ext>
                </a:extLst>
              </p14:cNvPr>
              <p14:cNvContentPartPr/>
              <p14:nvPr/>
            </p14:nvContentPartPr>
            <p14:xfrm>
              <a:off x="1609200" y="1641240"/>
              <a:ext cx="9346320" cy="3825000"/>
            </p14:xfrm>
          </p:contentPart>
        </mc:Choice>
        <mc:Fallback xmlns="">
          <p:pic>
            <p:nvPicPr>
              <p:cNvPr id="10" name="Ink 9">
                <a:extLst>
                  <a:ext uri="{FF2B5EF4-FFF2-40B4-BE49-F238E27FC236}">
                    <a16:creationId xmlns:a16="http://schemas.microsoft.com/office/drawing/2014/main" id="{41F40A2B-CB1B-4884-B004-A207D12D287C}"/>
                  </a:ext>
                </a:extLst>
              </p:cNvPr>
              <p:cNvPicPr/>
              <p:nvPr/>
            </p:nvPicPr>
            <p:blipFill>
              <a:blip r:embed="rId3"/>
              <a:stretch>
                <a:fillRect/>
              </a:stretch>
            </p:blipFill>
            <p:spPr>
              <a:xfrm>
                <a:off x="1599840" y="1631880"/>
                <a:ext cx="9365040" cy="3843720"/>
              </a:xfrm>
              <a:prstGeom prst="rect">
                <a:avLst/>
              </a:prstGeom>
            </p:spPr>
          </p:pic>
        </mc:Fallback>
      </mc:AlternateContent>
    </p:spTree>
    <p:extLst>
      <p:ext uri="{BB962C8B-B14F-4D97-AF65-F5344CB8AC3E}">
        <p14:creationId xmlns:p14="http://schemas.microsoft.com/office/powerpoint/2010/main" val="31209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Consider the following scenario:</a:t>
            </a:r>
          </a:p>
          <a:p>
            <a:pPr marL="0" indent="0">
              <a:buNone/>
            </a:pPr>
            <a:r>
              <a:rPr lang="en-US" i="1"/>
              <a:t>“A patient calls the clinic to make an appointment for a yearly checkup” </a:t>
            </a:r>
          </a:p>
          <a:p>
            <a:endParaRPr lang="en-US" i="1"/>
          </a:p>
          <a:p>
            <a:r>
              <a:rPr lang="en-US" i="1"/>
              <a:t>A </a:t>
            </a:r>
            <a:r>
              <a:rPr lang="en-US" i="1">
                <a:solidFill>
                  <a:srgbClr val="FF0000"/>
                </a:solidFill>
              </a:rPr>
              <a:t>patient</a:t>
            </a:r>
            <a:r>
              <a:rPr lang="en-US" i="1"/>
              <a:t> calls the clinic to </a:t>
            </a:r>
            <a:r>
              <a:rPr lang="en-US" i="1">
                <a:solidFill>
                  <a:srgbClr val="FF0000"/>
                </a:solidFill>
              </a:rPr>
              <a:t>make an appointment </a:t>
            </a:r>
            <a:r>
              <a:rPr lang="en-US" i="1"/>
              <a:t>for a yearly checkup. </a:t>
            </a:r>
            <a:endParaRPr lang="en-US"/>
          </a:p>
        </p:txBody>
      </p:sp>
      <p:grpSp>
        <p:nvGrpSpPr>
          <p:cNvPr id="5" name="Group 4"/>
          <p:cNvGrpSpPr/>
          <p:nvPr/>
        </p:nvGrpSpPr>
        <p:grpSpPr>
          <a:xfrm>
            <a:off x="341243" y="3876541"/>
            <a:ext cx="3470903" cy="2751907"/>
            <a:chOff x="341243" y="3876541"/>
            <a:chExt cx="3470903" cy="2751907"/>
          </a:xfrm>
        </p:grpSpPr>
        <p:pic>
          <p:nvPicPr>
            <p:cNvPr id="4" name="Picture 4" descr="Image result for use case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43" y="4262907"/>
              <a:ext cx="3470903" cy="23655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1918952" y="3876541"/>
              <a:ext cx="12879" cy="5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589431" y="3876541"/>
            <a:ext cx="1893194" cy="2110419"/>
            <a:chOff x="5589431" y="3876541"/>
            <a:chExt cx="1893194" cy="2110419"/>
          </a:xfrm>
        </p:grpSpPr>
        <p:sp>
          <p:nvSpPr>
            <p:cNvPr id="7" name="Oval 6"/>
            <p:cNvSpPr/>
            <p:nvPr/>
          </p:nvSpPr>
          <p:spPr>
            <a:xfrm>
              <a:off x="5589431" y="4713667"/>
              <a:ext cx="1893194" cy="8628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35089" y="5617628"/>
              <a:ext cx="1001877" cy="369332"/>
            </a:xfrm>
            <a:prstGeom prst="rect">
              <a:avLst/>
            </a:prstGeom>
            <a:noFill/>
          </p:spPr>
          <p:txBody>
            <a:bodyPr wrap="none" rtlCol="0">
              <a:spAutoFit/>
            </a:bodyPr>
            <a:lstStyle/>
            <a:p>
              <a:r>
                <a:rPr lang="en-US"/>
                <a:t>Use case</a:t>
              </a:r>
            </a:p>
          </p:txBody>
        </p:sp>
        <p:cxnSp>
          <p:nvCxnSpPr>
            <p:cNvPr id="10" name="Straight Arrow Connector 9"/>
            <p:cNvCxnSpPr/>
            <p:nvPr/>
          </p:nvCxnSpPr>
          <p:spPr>
            <a:xfrm>
              <a:off x="6400800" y="3876541"/>
              <a:ext cx="25758" cy="70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0D819B7-7BA1-4714-9028-EB2AC1D89F95}"/>
                  </a:ext>
                </a:extLst>
              </p14:cNvPr>
              <p14:cNvContentPartPr/>
              <p14:nvPr/>
            </p14:nvContentPartPr>
            <p14:xfrm>
              <a:off x="1111320" y="2749320"/>
              <a:ext cx="10207800" cy="1113840"/>
            </p14:xfrm>
          </p:contentPart>
        </mc:Choice>
        <mc:Fallback xmlns="">
          <p:pic>
            <p:nvPicPr>
              <p:cNvPr id="11" name="Ink 10">
                <a:extLst>
                  <a:ext uri="{FF2B5EF4-FFF2-40B4-BE49-F238E27FC236}">
                    <a16:creationId xmlns:a16="http://schemas.microsoft.com/office/drawing/2014/main" id="{40D819B7-7BA1-4714-9028-EB2AC1D89F95}"/>
                  </a:ext>
                </a:extLst>
              </p:cNvPr>
              <p:cNvPicPr/>
              <p:nvPr/>
            </p:nvPicPr>
            <p:blipFill>
              <a:blip r:embed="rId4"/>
              <a:stretch>
                <a:fillRect/>
              </a:stretch>
            </p:blipFill>
            <p:spPr>
              <a:xfrm>
                <a:off x="1101960" y="2739960"/>
                <a:ext cx="10226520" cy="1132560"/>
              </a:xfrm>
              <a:prstGeom prst="rect">
                <a:avLst/>
              </a:prstGeom>
            </p:spPr>
          </p:pic>
        </mc:Fallback>
      </mc:AlternateContent>
    </p:spTree>
    <p:extLst>
      <p:ext uri="{BB962C8B-B14F-4D97-AF65-F5344CB8AC3E}">
        <p14:creationId xmlns:p14="http://schemas.microsoft.com/office/powerpoint/2010/main" val="23823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The picture below is a </a:t>
            </a:r>
            <a:r>
              <a:rPr lang="en-US" b="1"/>
              <a:t>Make Appointment</a:t>
            </a:r>
            <a:r>
              <a:rPr lang="en-US"/>
              <a:t> use case for the medical clinic. </a:t>
            </a:r>
          </a:p>
          <a:p>
            <a:r>
              <a:rPr lang="en-US"/>
              <a:t>The actor is a </a:t>
            </a:r>
            <a:r>
              <a:rPr lang="en-US" b="1"/>
              <a:t>Patient</a:t>
            </a:r>
            <a:r>
              <a:rPr lang="en-US"/>
              <a:t>. The connection between actor and use case is a </a:t>
            </a:r>
            <a:r>
              <a:rPr lang="en-US" b="1"/>
              <a:t>communication association</a:t>
            </a:r>
            <a:r>
              <a:rPr lang="en-US"/>
              <a:t> (or </a:t>
            </a:r>
            <a:r>
              <a:rPr lang="en-US" b="1"/>
              <a:t>communication</a:t>
            </a:r>
            <a:r>
              <a:rPr lang="en-US"/>
              <a:t> for short).</a:t>
            </a:r>
          </a:p>
        </p:txBody>
      </p:sp>
      <p:pic>
        <p:nvPicPr>
          <p:cNvPr id="4" name="Picture 5" descr="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89" y="4001294"/>
            <a:ext cx="83058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5ECEFA0-C7E2-4F48-8986-2611512F3E8C}"/>
                  </a:ext>
                </a:extLst>
              </p14:cNvPr>
              <p14:cNvContentPartPr/>
              <p14:nvPr/>
            </p14:nvContentPartPr>
            <p14:xfrm>
              <a:off x="1385640" y="2290320"/>
              <a:ext cx="9544320" cy="3840840"/>
            </p14:xfrm>
          </p:contentPart>
        </mc:Choice>
        <mc:Fallback xmlns="">
          <p:pic>
            <p:nvPicPr>
              <p:cNvPr id="5" name="Ink 4">
                <a:extLst>
                  <a:ext uri="{FF2B5EF4-FFF2-40B4-BE49-F238E27FC236}">
                    <a16:creationId xmlns:a16="http://schemas.microsoft.com/office/drawing/2014/main" id="{55ECEFA0-C7E2-4F48-8986-2611512F3E8C}"/>
                  </a:ext>
                </a:extLst>
              </p:cNvPr>
              <p:cNvPicPr/>
              <p:nvPr/>
            </p:nvPicPr>
            <p:blipFill>
              <a:blip r:embed="rId4"/>
              <a:stretch>
                <a:fillRect/>
              </a:stretch>
            </p:blipFill>
            <p:spPr>
              <a:xfrm>
                <a:off x="1376280" y="2280960"/>
                <a:ext cx="9563040" cy="3859560"/>
              </a:xfrm>
              <a:prstGeom prst="rect">
                <a:avLst/>
              </a:prstGeom>
            </p:spPr>
          </p:pic>
        </mc:Fallback>
      </mc:AlternateContent>
    </p:spTree>
    <p:extLst>
      <p:ext uri="{BB962C8B-B14F-4D97-AF65-F5344CB8AC3E}">
        <p14:creationId xmlns:p14="http://schemas.microsoft.com/office/powerpoint/2010/main" val="178873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RELATIONSHIPS</a:t>
            </a:r>
          </a:p>
        </p:txBody>
      </p:sp>
      <p:sp>
        <p:nvSpPr>
          <p:cNvPr id="3" name="Content Placeholder 2"/>
          <p:cNvSpPr>
            <a:spLocks noGrp="1"/>
          </p:cNvSpPr>
          <p:nvPr>
            <p:ph idx="1"/>
          </p:nvPr>
        </p:nvSpPr>
        <p:spPr>
          <a:xfrm>
            <a:off x="682625" y="1608987"/>
            <a:ext cx="10515600" cy="4351338"/>
          </a:xfrm>
        </p:spPr>
        <p:txBody>
          <a:bodyPr/>
          <a:lstStyle/>
          <a:p>
            <a:pPr lvl="1"/>
            <a:r>
              <a:rPr lang="en-GB" sz="2800"/>
              <a:t>Represents communication between actor and use case</a:t>
            </a:r>
          </a:p>
          <a:p>
            <a:pPr lvl="1"/>
            <a:r>
              <a:rPr lang="en-GB" sz="2800"/>
              <a:t>Depicted by a line connecting actor and use case</a:t>
            </a:r>
          </a:p>
          <a:p>
            <a:pPr lvl="1"/>
            <a:endParaRPr lang="en-US"/>
          </a:p>
        </p:txBody>
      </p:sp>
      <p:pic>
        <p:nvPicPr>
          <p:cNvPr id="2050" name="Picture 2" descr="Image result for simple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060" y="2934550"/>
            <a:ext cx="3799267" cy="3025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235B5D-7296-49B3-9036-DB6BA0739957}"/>
                  </a:ext>
                </a:extLst>
              </p14:cNvPr>
              <p14:cNvContentPartPr/>
              <p14:nvPr/>
            </p14:nvContentPartPr>
            <p14:xfrm>
              <a:off x="3623040" y="2011320"/>
              <a:ext cx="6027480" cy="4153320"/>
            </p14:xfrm>
          </p:contentPart>
        </mc:Choice>
        <mc:Fallback xmlns="">
          <p:pic>
            <p:nvPicPr>
              <p:cNvPr id="4" name="Ink 3">
                <a:extLst>
                  <a:ext uri="{FF2B5EF4-FFF2-40B4-BE49-F238E27FC236}">
                    <a16:creationId xmlns:a16="http://schemas.microsoft.com/office/drawing/2014/main" id="{B1235B5D-7296-49B3-9036-DB6BA0739957}"/>
                  </a:ext>
                </a:extLst>
              </p:cNvPr>
              <p:cNvPicPr/>
              <p:nvPr/>
            </p:nvPicPr>
            <p:blipFill>
              <a:blip r:embed="rId4"/>
              <a:stretch>
                <a:fillRect/>
              </a:stretch>
            </p:blipFill>
            <p:spPr>
              <a:xfrm>
                <a:off x="3613680" y="2001960"/>
                <a:ext cx="6046200" cy="4172040"/>
              </a:xfrm>
              <a:prstGeom prst="rect">
                <a:avLst/>
              </a:prstGeom>
            </p:spPr>
          </p:pic>
        </mc:Fallback>
      </mc:AlternateContent>
    </p:spTree>
    <p:extLst>
      <p:ext uri="{BB962C8B-B14F-4D97-AF65-F5344CB8AC3E}">
        <p14:creationId xmlns:p14="http://schemas.microsoft.com/office/powerpoint/2010/main" val="33622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C4EC15-FF02-437D-A83C-716E27DD7C5C}">
  <ds:schemaRefs>
    <ds:schemaRef ds:uri="http://schemas.microsoft.com/sharepoint/v3/contenttype/forms"/>
  </ds:schemaRefs>
</ds:datastoreItem>
</file>

<file path=customXml/itemProps2.xml><?xml version="1.0" encoding="utf-8"?>
<ds:datastoreItem xmlns:ds="http://schemas.openxmlformats.org/officeDocument/2006/customXml" ds:itemID="{2285EA8D-FEAE-4AD4-BC51-A442F401371C}">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43AB04F5-500C-4461-8AEE-104884122C8C}">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37</Slides>
  <Notes>5</Notes>
  <HiddenSlides>1</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Requirements Specification vs  Analysis Model</vt:lpstr>
      <vt:lpstr>USE CASE DIAGRAM</vt:lpstr>
      <vt:lpstr>Use Case Diagrams</vt:lpstr>
      <vt:lpstr>Actors</vt:lpstr>
      <vt:lpstr>ACTOR</vt:lpstr>
      <vt:lpstr>USE CASE</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 example</vt:lpstr>
      <vt:lpstr>Problem Statement 1</vt:lpstr>
      <vt:lpstr>Problem Statement 1 </vt:lpstr>
      <vt:lpstr>PowerPoint Presentation</vt:lpstr>
      <vt:lpstr>Problem Statement 2</vt:lpstr>
      <vt:lpstr>PowerPoint Presentation</vt:lpstr>
      <vt:lpstr>Problem Statement 3 </vt:lpstr>
      <vt:lpstr>Problem Statement 4</vt:lpstr>
      <vt:lpstr>Types of Requirements</vt:lpstr>
      <vt:lpstr>Functional vs. Nonfunctional Requirements</vt:lpstr>
      <vt:lpstr>Types of Nonfunctional Requirements</vt:lpstr>
      <vt:lpstr>Nonfunctional Requirements: Examples </vt:lpstr>
      <vt:lpstr>USE CASE SPECIFICATION  (detailed version of a use case)</vt:lpstr>
      <vt:lpstr>Use Case Specification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Mahe</dc:creator>
  <cp:revision>2</cp:revision>
  <dcterms:created xsi:type="dcterms:W3CDTF">2017-01-18T15:55:14Z</dcterms:created>
  <dcterms:modified xsi:type="dcterms:W3CDTF">2020-10-23T13:50:10Z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