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7" r:id="rId14"/>
    <p:sldId id="268" r:id="rId15"/>
    <p:sldId id="269" r:id="rId16"/>
    <p:sldId id="282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437599-A773-4713-BA1E-354249B8C39A}" v="1" dt="2020-09-16T09:30:09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AJAY GANDHI-180911356" userId="S::khushi.gandhi@learner.manipal.edu::8327d508-da6b-4911-b19f-f2a542332aa5" providerId="AD" clId="Web-{CD437599-A773-4713-BA1E-354249B8C39A}"/>
    <pc:docChg chg="sldOrd">
      <pc:chgData name="KHUSHI AJAY GANDHI-180911356" userId="S::khushi.gandhi@learner.manipal.edu::8327d508-da6b-4911-b19f-f2a542332aa5" providerId="AD" clId="Web-{CD437599-A773-4713-BA1E-354249B8C39A}" dt="2020-09-16T09:30:09.182" v="0"/>
      <pc:docMkLst>
        <pc:docMk/>
      </pc:docMkLst>
      <pc:sldChg chg="ord">
        <pc:chgData name="KHUSHI AJAY GANDHI-180911356" userId="S::khushi.gandhi@learner.manipal.edu::8327d508-da6b-4911-b19f-f2a542332aa5" providerId="AD" clId="Web-{CD437599-A773-4713-BA1E-354249B8C39A}" dt="2020-09-16T09:30:09.182" v="0"/>
        <pc:sldMkLst>
          <pc:docMk/>
          <pc:sldMk cId="163938609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34:2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23526 3247 171 0,'-36'1'56'0,"-4"-1"6"0,4 2-8 0,2-2-14 16,7 2-4-16,5-1-1 0,1 2-2 16,3-2 1-16,2 0 1 0,5 1 1 15,2-1-1-15,3-1-6 0,4 0-7 16,1 1-3-16,1-1-8 0,3 1-7 16,3 0-5-16,5 2 0 0,5-2 3 15,6-1 4-15,5-2-3 0,9-2 3 16,10 0 0-16,8-2 0 0,6 1-3 0,4-1-1 15,5-2 1-15,4-3 1 0,5 1-1 16,3-1 2-16,0 2 0 0,0-1 2 16,1-2 0-16,-1 0 1 0,1 5-1 15,1 2 0-15,-2-2-1 0,-2 1-1 16,-1-1-2-16,-1 2 0 0,3 1-2 0,1 2 1 16,-3-3-1-16,-1 1 0 0,2-2 1 15,1 1-1-15,0 0 0 16,-2 3 1-16,1-2 0 0,-7 1 0 0,-2 0-2 15,-4 2 0-15,-8 2-2 0,-6 0-1 16,-9 1-1-16,-10-2-1 0,-10 2-2 16,-7-2-13-16,-6-1-9 0,-5 1-2 15,-6 0-11-15,-5 0-15 0,-3 1-19 16,-3-2-25-16,-4 0 2 0,-4-1-42 0,-4 0-74 16</inkml:trace>
  <inkml:trace contextRef="#ctx0" brushRef="#br0" timeOffset="511.62">23425 3424 105 0,'-29'5'32'0,"5"-2"5"0,5-2-13 15,6 1 7-15,0-1 6 0,6-1 7 16,2 0 1-16,2 0-5 0,1 0-7 16,2 0-4-16,2 0-3 0,1 1-8 15,1-1-7-15,3 1-1 0,3 1 4 16,3-1 9-16,5 1 4 0,6-1 2 15,8 1 0-15,12-2 2 0,9-4-2 16,7 0-5-16,10-4-3 0,10-2-6 16,12-2-3-16,6-3-4 0,0 0-2 0,4 1-2 15,3-4-1-15,7 5 0 0,-6 1 0 16,-9 1-1-16,-7 2 0 0,-7 3-1 16,-5 1 1-16,-8 4-1 0,-11 3 0 15,-5 2 0-15,-3 0 0 0,-6 1 0 16,-2-2-1-16,-5 2 1 0,-3-1-1 15,-4-3 0-15,-2 0 0 0,-2-1 0 16,-2-1-1-16,1 0 1 0,0-2-1 0,-2-1 2 16,0-3 0-16,-4 4 0 0,-2-1 0 15,-3 2 0-15,-4-1-1 0,-3 3-9 16,-2 4-29-16,-4 2-73 0,0-1-7 16,-6-5-77-16,-3 0-153 0</inkml:trace>
  <inkml:trace contextRef="#ctx0" brushRef="#br0" timeOffset="107344.39">12215 11549 80 0,'7'-3'27'0,"3"1"4"16,1-3-3-16,4-1 1 0,3 0 5 16,3-2 3-16,2 3 3 0,3-2 1 15,2 2-1-15,2 0-2 0,-1 3-5 16,2 0-4-16,2 5-5 0,0-2-5 15,0 5-6-15,1 0-2 0,2 2-5 16,4-1-1-16,5 0-1 0,3 2-1 16,7-3 1-16,5 0-1 0,5-1 0 15,4-1 0-15,2-4-1 0,2-3 1 16,7 1-1-16,1-3 0 0,0 0 0 0,0-1-1 16,1-1 1-16,2 1-1 0,-1 2 1 15,-1-1-1-15,-1 1 1 0,-2 1-1 16,0 0 1-16,3 2-1 0,2 5 0 15,-1-3 1-15,0 1-1 0,2 1 0 16,2-1 0-16,5-3 1 0,2 3-1 16,-1-4 0-16,-2-1-1 0,-4 0 1 0,0-3 0 15,-3 1 0-15,-2 2 0 0,-6 0 0 16,-2-1-1-16,-6 4 3 0,-5 0-1 16,-9 2 0-16,-9 1 2 0,-12-1 1 15,-6 3 0-15,1 0 1 0,10-1 0 16,10 2 0-16,49 1-1 0,14-2-1 15,10 0-2-15,2-1 0 0,-7-1 0 0,-14 0-1 16,-11-2 0-16,-52-1 0 16,-14 3 1-16,-7-1 0 0,-6 0 3 0,0-2 2 15,0 2 2-15,3-2 2 0,1-2 2 16,1 1 0-16,-1 0 0 0,-1 0-2 16,-2 0-3-16,1 1-1 0,-3 0-2 15,1 2-2-15,0-1-1 0,2 2 0 16,2 0-1-16,0 2 0 0,-1 3-1 0,1-1 1 15,0 0 0-15,-2 2-1 0,-1-2-3 16,-2 2-8-16,0-3-14 0,2-1-26 16,-4 0-64-16,0 0-84 0,-2 0-195 15</inkml:trace>
  <inkml:trace contextRef="#ctx0" brushRef="#br0" timeOffset="109300.51">25961 11503 164 0,'28'-5'39'0,"4"4"1"0,-4-3-26 16,2 4-1-16,1-1 2 0,4 1 1 15,0 0 1-15,4-2-1 0,1-1 0 16,3 1-1-16,2-1-1 0,4 1-1 15,7 1-3-15,5 0-1 0,7-1-2 16,3 4-2-16,2-4-1 0,3 2-1 16,5 3-1-16,2-2 0 0,-2 0 0 15,3 3-1-15,1-4 0 0,4 4 0 16,4 0 0-16,2 1 0 0,-2 3 0 16,3-2-1-16,3-1 0 0,4 5 1 0,3 1-1 15,-3-2 0-15,1-1 0 0,7 0-1 16,4 1-1-16,-1 1 1 0,-3-4 1 15,0-3 0-15,0 2 0 0,0 1 0 16,-8-3 1-16,-6-1 1 0,-3-3 0 16,-5 2-1-16,0-1 0 0,-4-1 0 0,-9 0 1 15,-2 0 0-15,-5-1 0 0,-2 2 0 16,-2-2 0-16,-5 0 0 0,3 0-1 16,4 1 0-16,3 1 0 0,2 1 0 15,2-1-1-15,2 3 1 0,4-1 0 16,-1 1-1-16,-7 0 1 0,-2 0-1 15,-5 0 0-15,-6 1 1 0,-7-3-1 16,-8 2 1-16,-8-3 2 0,-7-1 2 16,-7-1 4-16,-3 0 3 0,-6-1 1 15,-3 1 1-15,-5 0 0 0,0-1-2 0,0 2-2 16,1 0-5-16,2 2-2 16,2-1-3-16,2 2-3 0,2 2-4 0,-1 1-7 15,1 0-9-15,-3 0-11 0,0 0-22 16,-5 0-24-16,-2-2-49 0,-6 1-93 15</inkml:trace>
  <inkml:trace contextRef="#ctx0" brushRef="#br0" timeOffset="110734.36">4932 12722 204 0,'-11'0'43'16,"3"1"-4"-16,4-1-32 0,3 0-13 0,1 0-2 15,0 0 1-15,1 0 7 0,-1 0 13 16,0 0 12-16,2-1 10 0,-2 1 4 15,1 0 1-15,0-1 2 0,2 1-5 16,2-1-6-16,3-1-4 0,4 1-4 16,4 0-1-16,5 0-1 0,5-1-1 0,2 1-3 15,5 1-4-15,4-2-5 0,4 2-2 16,7-1-3-16,5 2 0 16,2-1 0-16,6 2 0 0,1-2 1 0,4 0 2 15,1-3 3-15,4-2 2 0,3-3 2 16,0 0 2-16,3-2 1 0,2 0-1 15,4-1-1-15,-1 3-3 0,2-1-1 16,-1 4-2-16,0 1-3 0,0 2-1 16,7 0-1-16,-2 3 0 0,1 1-1 0,2 4 1 15,1-3-1-15,7-3 0 0,4 1 0 16,-3 1 0-16,0-3 0 0,1-2 0 16,1-6 0-16,0 2-1 0,-7 0 0 15,-2 0 0-15,-6 0-1 0,-2-1 0 16,-3 2 0-16,-4 3 0 0,3 0 1 15,-7 4-1-15,-5 2 0 0,-1 3 1 16,2 0-1-16,-3 1 1 0,3 1-1 0,-3-2 0 16,3-1 0-16,2-1 0 0,1-2 0 15,0-2 0-15,-3 0 0 0,-6-2 0 16,-2-2 1-16,-4 1 0 0,0 0 2 16,-1-2 0-16,-5 2 1 0,-3 2 0 15,-4 2 0-15,-10 3 0 0,-2-3-1 16,-7 3-1-16,-8 0 0 0,-3 1-1 15,-3-1 0-15,-2 0 0 0,-1 0 0 16,-1-1 0-16,1 1 0 0,-2-1 1 16,0-2 0-16,2 0 0 0,-2 0 0 0,-1-1 1 15,1 1-1-15,-3-1 0 0,0 2 0 16,-1-2 0-16,-2 0-1 0,0 0 1 16,0 1 0-16,-1-1 1 0,0 0 2 15,-1 0 0-15,1 1 1 0,0-1 1 16,0 0-1-16,0 0 1 0,-1 0-2 0,1 0-1 15,0 0-1-15,0-1-1 0,1 1-2 16,-1 0-3-16,1 0-3 0,2 0-4 16,-1 0-7-16,3 0-13 0,2 2-31 15,1 0-60-15,0 0-17 0,1 0-83 16,1 6-161-16</inkml:trace>
  <inkml:trace contextRef="#ctx0" brushRef="#br0" timeOffset="112259.55">10768 12842 245 0,'21'4'51'16,"6"2"1"-16,7 0-47 0,7-1-1 16,4 0 0-16,4 0-1 0,3 0 0 15,0-4-1-15,3-2 0 0,0 1 0 16,4 0 0-16,3-3 2 0,2-2 0 15,1 3 2-15,1-1 1 0,2 2-1 0,2-4 1 16,1-1-1-16,3 0-1 0,2-1-1 16,2-3 0-16,4-1 0 0,1-4-1 15,0 3 0-15,-1-3-1 0,-1 2 1 16,-2-3-1-16,-2-1-1 0,-4 1 1 16,-3 1-1-16,-4 2 1 0,-5 0 0 15,-5 0-1-15,-5 3 1 0,-4 1-2 16,-6 1 1-16,-5 2 1 0,-6-3 1 15,-4 1 5-15,-3-3 2 0,-2-4 2 0,-2-4 1 16,-2-3 0-16,1-5 1 0,0-1-3 16,1-2-3-16,0-3-3 0,0 0-1 15,-2 3 2-15,-1 1 4 0,-4 1 3 16,-3 1 2-16,-4 2 4 0,-4 6 2 16,-4-1 2-16,-3 0-2 0,-4 2-3 15,-4 1-3-15,-5 0-3 0,-4-4-5 0,-1-1-2 16,-7-3-3-16,-2-2 1 0,-5-2-2 15,-1-2 1-15,-3-1 0 0,-3-1 2 16,-4 2 0-16,-3 0 0 0,1 6-1 16,-1 3 0-16,-3 3-5 0,-5-3-6 15,0 7 0-15,-3 0-1 0,-6 3 2 16,-3 2 2-16,-4 3 2 0,-5 0 3 16,-1 4 5-16,-6 2 1 0,1 2-2 15,2 2-3-15,2-2 0 0,-2 0-4 16,7 3 0-16,1 3 2 0,0 2-3 0,4 2 2 15,3 0 0-15,2 2-3 0,3 7 1 16,-1 3 0-16,-2 2-1 0,8 0 3 16,-2 3 1-16,1 4 1 0,1 3 2 15,3-1 1-15,6-2 1 0,6-2 0 16,4 0 0-16,7-5-2 0,4-4 0 16,6-4-2-16,4-3-3 0,6-2 1 15,4-3-1-15,6 1 2 0,4-2-1 0,5 2 2 16,2 1 2-16,2 1 1 0,2 0 1 15,0-1 0-15,1 0 0 0,1 1-1 16,-2-3-1-16,0 0 0 0,1 1-1 16,-1-2 1-16,1 4-2 0,-1 1-8 15,1-1-15-15,3 0-26 0,2 0-58 16,0-4-80-16,7-3-188 0</inkml:trace>
  <inkml:trace contextRef="#ctx0" brushRef="#br0" timeOffset="114061.43">17331 12759 220 0,'25'-3'62'0,"6"-2"4"0,2-1-28 16,9 0-5-16,6 0-2 0,5 0-4 0,1 0-5 15,6-3-4-15,0 1-4 0,2 0-3 16,1 3-2-16,3 1-3 0,0 1-1 16,-1 1-2-16,0 3 0 0,-3-1 0 15,3 0 0-15,-1 1-1 0,0-1 2 16,4 1 1-16,3 1 1 0,4-2 3 16,5-3 0-16,5 1 2 0,6-3 0 0,3 0 0 15,6-4-1-15,3-2-1 0,3 4-2 16,3 1-1-16,-5-2-1 0,0 0-2 15,-2-1 0-15,-4 3 0 0,-2 1 0 16,-6 0-1-16,-6 0 1 0,-1-1 0 16,-4 0 3-16,0 4 1 0,0-3 0 15,2 1 2-15,-1-1 1 0,4-1-1 16,6-1 0-16,4 2-3 0,5-2-1 0,1-1-2 16,1 0 0-16,6 3-1 0,2 0 0 15,0 2-1-15,-4 0 1 0,-2 0 1 16,0 2-1-16,0 2-1 0,-3-2 1 15,-7 3-2-15,-2 1 1 0,1-2 0 16,1 4 0-16,1 0 0 0,-1 0 0 16,-1 0 0-16,6-4-2 0,3 3 1 15,4 2-1-15,-4-4 0 0,-1-1-3 16,2-2-3-16,2 2-1 0,-1 2 1 0,-7-3-3 16,-4 0 1-16,-2-3 0 0,-3 1 2 15,-6 2-1-15,-6-1 1 0,-2-2 0 16,-2 2 2-16,-4-1 1 0,-2-1 0 15,-1 2 1-15,2-4 5 0,3 4 3 16,3-2 2-16,3 1 1 0,0 1 1 16,6-1 1-16,1 1 0 0,2 4-2 15,0-3-1-15,-4 0-2 0,-1 0-1 0,0-2-1 16,-3 4-1-16,-5-2 0 0,-5 0 1 16,0-2 0-16,-2 2 1 0,-2-1 1 15,0 2 0-15,-1 1 2 0,2 0-1 16,5-2-1-16,-1 3 0 0,2-2-1 15,3 3-2-15,0-1 0 0,1 1 0 16,-1-2-1-16,-2 1 0 0,-7 0 0 0,1 0 0 16,-5-2 0-16,-2 0 0 15,-4 1-1-15,-5 0 1 0,-5 0 0 0,-3-2 0 16,-7 0-1-16,-1 0 1 0,-2-1 0 16,-1 0-1-16,0 0 1 0,4-3 0 15,5 3-1-15,5 1 0 0,5 0 0 16,1 1 0-16,1 0-1 0,0 2 0 15,-1-2-1-15,-2-1 1 0,-5-1-1 0,-8 0 0 16,-3-2 1-16,-6-2 1 0,-4 2-1 16,-4-1 0-16,-4 0 0 0,-6-1 0 15,-2 0 1-15,0 2 0 16,-2-1-1-16,0-1 1 0,0 1 1 0,0 2 0 16,2 0-1-16,1-1-3 0,1 3-3 15,2 1-5-15,4 1-8 0,3-1-14 16,3 2-25-16,0 0-56 0,0 1-2 15,-1-3-63-15,-5-2-109 0</inkml:trace>
  <inkml:trace contextRef="#ctx0" brushRef="#br0" timeOffset="145167">15095 15179 208 0,'-22'-5'62'0,"1"0"7"0,1 2-22 15,2-2-1-15,1 1 2 0,2 1-1 0,0-2-1 16,3 2-1-16,2 1-1 16,3-1-6-16,2 1-8 0,3 1-9 0,2 1-8 15,1 1-7-15,2 0-4 0,5 1-5 16,4 1 1-16,3 2 1 0,4-1 2 16,5 2 0-16,4 1 2 0,5 0 0 15,0 1 1-15,4-1 0 0,3-2-1 16,4-3 2-16,6 1 0 0,7-2-1 15,9-1 1-15,3 0 0 0,-3 0 0 0,-6-1-1 16,-6 0 1-16,-3-1-1 0,9 2 0 16,42 0-1-16,12-1 1 0,9-1-1 15,6 2 0-15,0 1-1 0,-9 0 0 16,-9-3 0-16,-35-2 0 0,-5 2-1 16,1 2 1-16,7 0-1 0,16-7 0 15,13 0 0-15,6 3 0 0,-5 2-1 16,-1-2 1-16,2-2-1 0,2 1 1 0,-1 4-1 15,0 2 1-15,-5-2-1 0,-1-3 2 16,-1 4-1-16,0 3 0 0,-1-1 1 16,-2 0 0-16,-3-4 1 0,2 5-1 15,2-1 1-15,0 1-2 0,-3-2 0 16,-1-4 1-16,3 2-1 0,0 4-1 16,1-2 1-16,-6-2 0 0,1-2 0 15,0 0 1-15,-3 3 0 0,0 0 1 16,-4-2-1-16,-4 0-2 0,-3 1 1 0,-1-2-1 15,-2 4 0-15,0-1-1 0,3 0 2 16,-3-1-1-16,4 0 2 0,1-2-1 16,2 5 1-16,4-4 0 0,-4 2 0 15,-1-1-1-15,-1-1 1 0,0-1-1 16,-5 5 0-16,-3-4 0 0,-6 0-1 16,-5 1 1-16,-4-2 1 0,-6 3 0 0,-9-1-1 15,-3-3 1-15,-8 2 0 0,-7-3 1 16,-3 0 0-16,-4 0 0 0,-1 0 0 15,0 0 1-15,1-1 0 0,0 4 0 16,2 1-1-16,3-1 0 0,0 1-1 16,0 1 0-16,0 1-1 0,-5 2 0 15,-2-3 0-15,-5-1 0 0,-4 2-1 16,-4-2-1-16,-2 1 0 0,-4 0 0 16,-1 0 0-16,-2-3-2 0,-1 1-4 0,-1 0-8 15,-2 0-15-15,-2 1-71 0,-1-4-35 16,-6-1-94-16,0-6-203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26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14546 15386 271 0,'-33'-1'73'0,"13"-8"4"0,6 2-38 15,7 2-6-15,5-1-9 0,1 1-5 16,1 0-5-16,1 0-7 0,0 2-3 15,3-2-2-15,0 1-2 0,2 0-1 16,2 0 5-16,7 0 7 0,3-1 5 0,7 0 4 16,4 0 4-16,8 2 3 0,11-2 3 15,8-2-4-15,10 3-6 0,10 0-4 16,8 0-4-16,5-3-4 0,8-4-1 16,9 2-3-16,3 4 0 0,-8-3 1 15,-14-2-2-15,-8-1-1 0,10 6 0 16,43 3-1-16,4-3 1 0,-4-4-1 0,0 5-1 15,-2 3 0-15,5 0 0 0,3-3 1 16,-43 3-1-16,-11 4 0 0,6-1-1 16,13-1 0-16,18 0 1 0,7 3 0 15,-6 1 1-15,-1-2 1 0,3-2 0 16,2 2 0-16,-2 6 1 0,-4-5-1 16,-2-2 1-16,4 3 0 0,-4 4 0 15,-1-3-1-15,-2-3 1 0,1 1-1 0,1 6-1 16,-5 0-1-16,-3-5 0 0,2-3-1 15,0 3 0-15,2 3-1 0,-4-5 0 16,2-4 1-16,4-1 1 0,4 5 1 16,-1-3-1-16,1-3 0 0,0 0 2 15,4 3 0-15,-3 0 0 0,-2-3 0 16,-3 0-1-16,1 3 2 0,-2 1-1 16,-7-1 1-16,-8-1-3 0,0-1 0 15,-7 5 0-15,-4-1-1 0,-4 0 0 0,-6 0 0 16,0-1 0-16,0 3 1 0,0 0 0 15,3-4 1-15,2 3 0 0,0-1 1 16,6-4 1-16,1 1-1 0,2 1 1 16,4-1-1-16,-4 2 0 0,-7-5 0 15,1 3 0-15,-6-1-1 0,-6 0 0 16,-5 2 0-16,-8 0 0 0,-2-1 0 16,-4 2 0-16,-3 4 1 0,-5 2-1 0,-3-1 1 15,2-1 0-15,-1-3 1 0,3 2 0 16,2-2-1-16,6-2 0 0,6 0 0 15,1-1 0-15,1 1 0 0,-1-1 0 16,-5-1 0-16,-3 0 0 0,-4 0 0 16,-10-1 1-16,-4-1-1 0,-4 2 0 15,-7 1 0-15,-4 1-1 0,-5 1-2 0,-2 0 0 16,-4 2-1-16,-1 0 0 0,-3-1-1 16,0 0 0-16,-1 0 1 0,1 1 1 15,-1-2 2-15,2 2 0 0,1-3 1 16,1 0 2-16,1 0 0 0,1-2 2 15,-1 0 0-15,-1-1 1 0,-3 1 0 16,-1 0-5-16,-2 0-18 0,-4 0-100 16,-9-3-17-16,-7 0-97 0,-6-5-209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50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5305 7003 383 0,'-6'-1'85'16,"-1"-3"-1"-16,-1 2-68 0,8 3-10 15,5 2-10-15,3 4 0 0,3 1-3 16,2 3-1-16,4 3 2 0,3 4 3 16,-3 2 3-16,1 4 8 0,-1 4-2 15,1 3 1-15,-4 4-1 0,0 5 1 0,-4 0-1 16,-1 0-1-16,1 2 0 0,-1-3-1 15,-2-3 1-15,-1-3-1 0,-1-4-4 16,-1-5-12-16,0-2-24 0,-2-5-49 16,0-4-2-16,-2-3-56 0,-1-4-99 15</inkml:trace>
  <inkml:trace contextRef="#ctx0" brushRef="#br0" timeOffset="631.63">5143 6760 186 0,'-12'-5'60'0,"2"3"2"16,2-3-12-16,3 1-23 0,2 2-6 15,2 2-8-15,1 0-9 0,0 2-6 0,-1 5-3 16,0 1 0-16,-2 9 3 0,-2 5 3 16,-2 5 1-16,-1 8 2 0,-2 3 1 15,0 2 0-15,0 3 0 0,2 0-2 16,0-2-1-16,5 2-2 0,1-1 1 15,5-2 1-15,0 4 3 0,6-1 7 16,1-1 6-16,3 0 4 0,3-3 6 16,1 0 2-16,3 0 1 0,2-2-2 0,1-3-5 15,3 2-6-15,2 3-2 0,4-2-5 16,4-3-5-16,0-1-2 0,2-2-1 16,3-4-1-16,2-7-1 0,-2-7 0 15,2-10 1-15,4-6 2 0,2-10 0 16,7-10-1-16,0-5 2 0,2-5-1 15,-1-5-1-15,0-2 0 0,-7-6-1 16,-5 0 2-16,-8-6-1 0,-9-3 0 0,-3-5 1 16,-8-1 0-16,-7 1 0 0,-8 3 0 15,-7 1-2-15,-6 5-1 0,-7 0 1 16,-10 6-1-16,-4 0 0 0,-7 1-1 16,-8 1 1-16,-2 2 0 0,-5 3 2 15,3 4-1-15,3 5 0 0,1 3-2 16,5 3-2-16,5 3 1 0,3 5 0 15,3 6 0-15,3 1 0 0,0 3 0 16,1 3-3-16,-3 3-8 0,2 3-14 0,-5 3-22 16,-3 7-32-16,0 4-30 15,-2 2-69-15,3 3-127 0</inkml:trace>
  <inkml:trace contextRef="#ctx0" brushRef="#br0" timeOffset="1552.73">20625 2710 304 0,'-2'-4'80'16,"-2"1"1"-16,2 1-41 0,0 1-15 0,2 0-11 16,0 1-8-16,0 0-7 0,0 0-5 15,2 0-3-15,0 1 3 0,3-1 2 16,4 1 5-16,3-1 2 0,4 0 2 15,3 0 3-15,6-4 2 0,3-1-2 16,4-2-1-16,3-2-2 0,2 2 0 16,4 3-1-16,1 4-1 0,0 5 0 15,-3 6-2-15,-1 5-3 0,-7 4-4 0,-5 7-3 16,-7 2-3-16,-7 3-2 0,-5 2-3 16,-7 2 1-16,-4-1 0 0,-6 2 4 15,-2-5 4-15,-4-4 2 0,-1-2 3 16,-2-4 2-16,2-4 3 0,-1-3 0 15,2-4 1-15,4-1-1 0,2-3-1 16,3-1-1-16,2-2-2 0,2-2-4 16,2 1-2-16,5 1 0 0,1-1 1 15,1-2 2-15,2 1 3 0,3-4 1 16,5 2 5-16,4-2 0 0,1-2-9 0,2-2-14 16,6-1-17-16,4 1-17 0,5-4-12 15,3-4-39-15,3-1-58 0</inkml:trace>
  <inkml:trace contextRef="#ctx0" brushRef="#br0" timeOffset="2072.69">21586 2601 209 0,'-29'-25'59'0,"5"1"5"0,-2 1-26 15,-1 1-2-15,4 0-4 0,2 2-6 16,-1-1-6-16,-1 5-6 0,-2 2-3 15,-2 3-4-15,-3 3-3 0,-7 3-2 16,-6 1 0-16,-7 3 0 0,-8-2 0 0,0 2 0 16,-4 2-1-16,5 3 1 15,3 1 0-15,5 1 0 0,5 2 0 0,7 5 1 16,4 0 0-16,1 3 1 0,1 2-1 16,-2 0 2-16,-1 2-1 0,-3 0 1 15,-2 4-1-15,-1 5 0 0,1 4-1 16,-2 1 0-16,3 7-1 0,1 5 0 15,6 3-1-15,5 3-1 0,3-4-2 0,4-3-3 16,6-1-2-16,4-4-1 0,7-3 0 16,3 1 2-16,6-1 3 0,5-5 6 15,6 2 3-15,4 3 5 0,6-2 1 16,5 1 2-16,6-3-1 0,8 0-2 16,4 1-2-16,7-1-2 0,-1-7-2 15,3-4-2-15,3-6 2 0,2-7-2 0,1-6 0 16,2-6 1-16,1-7 0 0,0-7 2 15,-3-5 0-15,-4-8 0 0,-3-4 1 16,-10-7 0-16,-7-5 1 0,-6-3 2 16,-5-3-1-16,-10 0 3 0,-9-3 1 15,-11-4 0-15,-8-2-1 0,-9 4-2 16,-11 2-3-16,-11-1-2 0,-7 1-2 16,-10 8-1-16,-14 9 0 0,-4 9 0 15,-7 7-2-15,-3 5-10 0,-3 10-19 0,-3 10-37 16,-5 4-49-16,4 12-83 0,-6 0-183 15</inkml:trace>
  <inkml:trace contextRef="#ctx0" brushRef="#br0" timeOffset="3095.78">4857 13960 260 0,'21'-23'50'0,"-7"1"-4"0,-1 12-55 16,1 4-6-16,3 1-7 0,3 3-7 16,1 1 0-16,3 1 1 0,0 0 5 15,-1 1 4-15,0 0 5 0,-1 4 5 16,-1 0 5-16,-3 1-2 0,-2 1 0 15,-3 4 1-15,-4 2 7 0,-4 1 5 0,-2 2 7 16,-4 3 5-16,-3 0 8 0,-2 1 4 16,0-1 0-16,-3-1-1 0,3-4-5 15,0-1-5-15,2-5-5 0,0-2-7 16,3-2-1-16,1-3-1 0,1-1-3 16,1 0-1-16,0-2 1 0,1 0 2 15,1 1 3-15,0-1-1 0,2-1-1 16,0 2 0-16,2 1-2 0,2 1-1 15,-1 1-1-15,4 1 0 0,0 3 0 16,2 3-3-16,-1 3-4 0,4 2-5 16,-2 0-4-16,1 1-6 0,1 0-5 0,-1-2-3 15,-1 2 0-15,0-3 3 0,-5-1-2 16,0 0 3-16,-5-1 12 0,-3 0 10 16,-6 0 8-16,-5-1 6 0,-6 5 4 15,-5 1 9-15,-8 3 2 0,-5 3-4 16,-3 3-6-16,-4 4-5 0,0 1-3 15,-1-2-8-15,0-2-17 0,4-4-35 0,-2-5-43 16,3-9-105-16</inkml:trace>
  <inkml:trace contextRef="#ctx0" brushRef="#br0" timeOffset="3664.09">4744 13689 242 0,'-35'18'65'0,"2"4"4"0,-2 1-33 16,5 10-6-16,1 5-4 0,2 4-5 15,2 1-6-15,1 2-5 0,2 2-2 16,3 2-3-16,3-2 0 0,6 2 0 16,5 4 2-16,5 2 4 0,8 5 4 15,4 1 3-15,5 1 3 0,5-1 2 0,3 1 0 16,1 0-1-16,4-4-4 0,2-1-4 15,2-3-4-15,5 0-3 0,4-7-2 16,4-6-2-16,4-8-3 0,3-11 0 16,2-9-1-16,1-11-2 0,3-12-2 15,3-10-1-15,5-9-2 0,0-9 0 16,3-7 1-16,0-8 1 0,-1-6 2 0,-6-7 0 16,-4-6 3-16,-6-4 1 0,-4-4 0 15,-8-2 0-15,-7 0 0 0,-5-6 1 16,-8 1 1-16,-11 1-3 0,-11 0 1 15,-11 7 1-15,-13 5 1 0,-7 6 4 16,-9 10 2-16,-5 9-1 0,-10 11 2 16,-1 10-1-16,-4 7 1 0,-5 6-2 15,0 6-4-15,1 5-6 0,3 4-6 0,7 5-12 16,5 3-18-16,6 1-33 0,9 3-35 16,6-2-70-16,2 2-138 0</inkml:trace>
  <inkml:trace contextRef="#ctx0" brushRef="#br0" timeOffset="5049.68">28666 12684 291 0,'-29'-16'76'0,"4"4"5"0,8 1-42 16,4 4-12-16,8 2-8 0,4 1-9 16,5 3-3-16,4 2-3 0,8 3-4 0,3 2 2 15,2 1 3-15,3 3-1 0,-1 2-1 16,-1 4-1-16,-2 4-1 0,-7 0-1 15,-1 3 0-15,-6 2 0 0,-4 2 1 16,-3 4 0-16,-4 1 1 0,-2 2 0 16,-3 3 1-16,0 1 1 0,0-4 0 15,2-1-2-15,3-2 0 0,2-6-2 0,7-1-2 16,3-5 0-16,4-2-1 0,4-1 0 16,1-1 0-16,4-1 2 0,0-2 0 15,2-2 2-15,-1-2 0 0,1-2 1 16,-1-2 0-16,0-2 0 0,-1-2 1 15,-1-1-1-15,-2-1 1 0,0-2-1 16,-2 0 1-16,0-1-1 0,-3 1 0 16,-1-3 0-16,-2 0-1 0,-1-1 0 0,1-2 0 15,-2-1 0-15,-1-3-1 0,0-2 1 16,2-2 0-16,-2-2 1 0,0 0 2 16,0-1 4-16,-1-1 2 0,-1 2 3 15,-2 3 1-15,-1 5 0 0,1 2-2 16,-2 5-1-16,-2 3-5 0,1 2-3 15,0 3-2-15,0 5-2 0,0 1 1 16,-1 2-1-16,1 4 0 0,-1 1 1 0,0 2 1 16,1 2 0-16,0-2 0 0,1 2 0 15,-1 1 0-15,1-2 1 0,1 2 0 16,0 1 0-16,3 1 0 0,0 1-4 16,0-1-17-16,1 2-37 0,0-1-47 15,0-3-77-15,-2-4-178 0</inkml:trace>
  <inkml:trace contextRef="#ctx0" brushRef="#br0" timeOffset="5701.67">28938 12604 251 0,'-19'-15'54'0,"1"-1"0"15,3 1-44-15,3 1-5 0,0 2-3 16,1 4-1-16,-2 0 3 0,-1 2 5 15,-5 4 7-15,-4 3 7 16,-5 3 5-16,-5 4 4 0,-4 3 4 0,-3 4 0 0,0 3-3 16,1 3-6-16,2 2-5 0,3 3-3 15,7 3-3-15,4 3-1 0,7 0-2 16,6 6-1-16,7 4 0 0,7 7-1 16,7 5-2-16,4-3-1 0,2 3-2 0,4 1-1 15,2-2 0-15,3-4-2 16,2-5-1-16,2-2 0 0,3-2 0 0,4 0-1 15,0 2-1-15,1-2 1 0,3 0-1 16,-2-4-1-16,3-4 0 0,1-2-1 16,1-6 2-16,6-5-1 0,5-7 0 15,5-4 1-15,1-3-3 0,2-6-2 16,2-4-3-16,-2-8-3 0,-3-8-2 16,-4-6-2-16,-4-6 1 0,-2-8 4 15,-7-3 2-15,-8-3 3 0,-8-4 3 0,-10 2 2 16,-10-2 2-16,-12-7-1 0,-11-3-1 15,-7-5-1-15,-6 2-1 0,-6-1 0 16,-3 2 0-16,-1 4 0 0,-1 6 0 16,2 10-1-16,0 7-3 0,1 2-2 15,-2 7 1-15,1 3 2 0,-4 2-1 16,-1 2 0-16,-1 6 3 0,-2 3 3 16,-2 6 2-16,1 5 1 0,2 5-2 0,2 3-6 15,-2 6-16-15,1 2-35 0,-2 1-36 16,1-1-66-16,2 2-149 15</inkml:trace>
  <inkml:trace contextRef="#ctx0" brushRef="#br0" timeOffset="21742.7">12858 8661 506 0,'4'-4'107'0,"2"0"0"15,4 0-91-15,2 1-10 0,6-1 0 16,6-1 0-16,2-1-2 0,6-2-2 16,3-1 1-16,4-4-1 0,2-1-1 0,4-5 0 15,6-4 1-15,7-1-1 0,3-5 0 16,5-1 0-16,0-3 0 0,3-2 0 16,-1 1 1-16,1 2 0 0,-3-1 1 15,-2 4 0-15,-3 3-1 0,-3 3 1 16,-5 6 0-16,-4 4-1 0,-8 5-1 15,-7 3-3-15,-8 4-6 0,-7 1-10 16,-3 5-19-16,-5 1-28 0,-6 2-44 16,-5 2-4-16,-7-1-62 0,-5 3-93 0</inkml:trace>
  <inkml:trace contextRef="#ctx0" brushRef="#br0" timeOffset="21996.58">12924 8839 435 0,'-41'12'102'16,"6"-3"2"-16,6-5-64 0,8-3-25 15,8 1-15-15,6-1 0 0,9-1-3 16,5 0-2-16,8 0-2 0,5 0 0 16,7 0 5-16,8-1 6 0,3-1 0 15,5-3-1-15,1-1 0 0,5-4 1 16,2-1-2-16,5-5 1 0,8-2 0 15,7-4 2-15,8-3 0 0,5-2-3 16,9-2-9-16,11-2-14 0,5-1-29 16,3-1-44-16,8-4-8 0,10-2-64 0,9-1-104 15</inkml:trace>
  <inkml:trace contextRef="#ctx0" brushRef="#br0" timeOffset="22560.83">23993 8131 351 0,'-25'0'83'0,"5"0"4"0,5 0-54 15,2 2-9-15,7-2-9 0,2 0-7 0,4 0 0 16,3 0 6-16,6-1 3 0,4-2 1 15,7 0 1-15,8-1 8 0,10 0 6 16,8-3-3-16,8 3-9 0,6-5-6 16,4 0-5-16,7-2-3 0,6 0-3 15,5 2-5-15,0-2-1 0,2-4-6 16,-1 0-9-16,3 2-11 0,-3 0-15 0,-5-1-17 16,-7 0-16-16,-5 2-23 0,-7 5-11 15,-10 0-46-15,-11 3-68 0</inkml:trace>
  <inkml:trace contextRef="#ctx0" brushRef="#br0" timeOffset="22870.6">23884 8370 397 0,'-58'19'85'0,"10"0"0"0,11-3-73 0,9-3-8 15,7 1-15-15,10-4-2 0,8-2-1 16,8-3 1-16,8-1 5 0,6-4 6 16,3-3 12-16,7-2 16 0,4-3 4 0,6-4 2 15,4-1-1-15,5-3-3 0,7 0-2 16,4-3-8-16,3-1-2 0,3-1-5 16,1 3-1-16,4-4 0 0,2 2-2 15,3 1-3-15,1 3-1 0,0 0 1 16,-1 0 1-16,-2 1 1 0,0 4-1 15,-7 0 0-15,-5 4 1 0,-1 1-2 16,-5 2-4-16,-4 3-12 0,-5 2-25 16,-8 2-53-16,-6-2-30 0,-8-1-83 15,-12 3-171-15</inkml:trace>
  <inkml:trace contextRef="#ctx0" brushRef="#br0" timeOffset="86991.43">29055 7768 524 0,'12'-3'107'0,"-8"8"0"16,-5 8-95-16,-3 13-10 0,-1 7 0 0,-2 7 3 15,-2 8 1-15,0 7 1 0,-2 5 1 16,1 8 2-16,1 6 0 0,2 5 1 16,1 4 1-16,1 3-2 0,4 2 1 15,2 4-2-15,1 2-2 0,3-3-1 0,1-3 0 16,2 0-2-16,1 0-1 0,1 3 1 16,1-2-1-16,-2-4-1 0,1 0 0 15,-4-1 1-15,-1-1-2 0,-3 2-3 16,-1-4-4-16,-3-4-7 0,-1-1-8 15,-4-3-16-15,0-3-23 0,-2-2-41 16,2-11-24-16,-2-5-72 0,1-12-135 16</inkml:trace>
  <inkml:trace contextRef="#ctx0" brushRef="#br0" timeOffset="87907.79">28564 7689 535 0,'-17'-6'112'0,"2"0"0"16,7-1-107-16,4 1-3 0,6 1-1 15,9 1 0-15,9-3-1 0,9 1-1 16,13-1 1-16,9 0 5 0,9-3 0 16,10-1-1-16,14-1-1 0,7-1 0 15,6 0 0-15,5-2-2 0,11-2 0 16,9 0-1-16,3 0 0 0,-1-4 0 0,2 0 0 15,6-1 0-15,-4 2 2 0,-5 0 1 16,-6 2 1-16,4 1 1 16,-3 4 0-16,-12 3 1 0,-7 3 1 0,1 0-1 15,-2 3 0-15,-2 2-1 16,-9 4 0-16,-3 0-2 0,0 3-1 0,-2 0 0 16,-2-1 0-16,-1 2-1 0,-5 2 0 15,-4 0 1-15,-5 1-1 0,-8 4 0 0,-7 1-1 16,-7 3-2-16,-11 4-1 0,-9 0-1 15,-4 1-1-15,-6 0 2 0,-4 4 1 16,-4 1 2-16,-4 1 3 0,-3 5 3 16,-1 4 3-16,-1 5 0 0,1 4-1 15,-1 7 0-15,2 2-2 0,-2 4-1 16,1 1-1-16,1 3 0 0,-2 1-1 16,1 6-1-16,-2-2 0 0,0 5-1 15,0-2 1-15,0 0-1 0,0 1 0 16,0 0 0-16,0-2 0 0,-1 0 0 0,0 1 0 15,1 0 2-15,0 0 0 0,2 0 1 16,0 0 1-16,2 2 0 0,2-1 1 16,3 0 0-16,3 0-1 0,1 2-1 15,1-1-1-15,4 0-2 0,0-4 0 16,3-4-1-16,0-5-1 0,-1 0 1 16,-1-6 1-16,1-7 1 0,-3-4 2 0,-2-9 1 15,-3-6 1-15,-3-5-1 0,-3-5 1 16,-2-4 0-16,-3-1-2 0,-3-1 0 15,-4-1-1-15,-5 0-1 0,-3 0 1 16,-7 1-1-16,-6-1-1 0,-10 0 1 16,-9 1 0-16,-9 2-1 0,-10-1 0 15,-6 2 0-15,-6 0-1 0,-15 1 1 16,-4-3-1-16,-2-1-1 0,-5-2 1 16,-10-4 0-16,-5-4 0 0,-5-5 1 15,6-3-1-15,-6-3 1 0,0-2 2 16,3-2 0-16,11-3 2 0,1 1 1 0,3-1 0 15,2 0 1-15,11 5-1 0,7-1 0 16,4 1-2-16,4 3-2 0,5 0-2 16,4 2-1-16,6 0-3 0,3 1-4 15,6 1-3-15,2 1-4 0,5 0-6 0,9 1-16 16,9-1-35-16,6-2-78 0,8-2-105 16,4-4-247-16</inkml:trace>
  <inkml:trace contextRef="#ctx0" brushRef="#br0" timeOffset="89000.29">28940 8394 454 0,'-34'-2'95'0,"6"-2"1"0,1 1-82 16,8 0-6-16,6 1-11 0,5 0 2 16,7-2 2-16,6 0-1 0,7-1 1 15,4 0 0-15,5 0-1 0,5-1 10 16,1 2-2-16,1 2-1 0,3-1-1 16,-1 3-1-16,4 3-1 0,3-2 0 0,1 3 0 15,3-2-1-15,-1 2 1 0,2 1 0 16,2-1 0-16,2-3 1 0,7 0-1 15,7-1 0-15,12-2-1 16,7-5-1-16,10-1-1 0,7-2 0 0,8-1-1 16,7 0 2-16,-3 1-1 0,-4 0 1 15,3 3 1-15,3 1-1 0,-1 1 0 16,-11 4 0-16,-9 0 1 0,-2-1-2 16,-9 4 1-16,-10-1-1 0,-12 1 0 15,-5 1 0-15,-5 0 1 0,-5 0-1 0,-7 1-1 16,-3-1 0-16,-4 1-7 0,-4 0-13 15,-6-1-21-15,-2 1-37 16,-2 0-33-16,1-4-74 0,-2 0-148 0</inkml:trace>
  <inkml:trace contextRef="#ctx0" brushRef="#br0" timeOffset="103656.58">21981 4642 386 0,'22'-11'80'0,"8"3"1"0,5-3-73 16,7 2-3-16,4-1-2 0,7-2-1 16,6-4 1-16,3 2-1 0,8-4 0 15,4 0 0-15,2-4-1 0,2-1 1 0,4-2 0 16,3 0 0-16,3-6 0 0,-4 0-1 15,1 1 1-15,-1-5-1 0,1 0 0 16,-1-1 0-16,1 1 0 0,-5 2-1 16,-6 1 1-16,-1 1 0 0,-9 4 0 15,-5 4-1-15,-11 2-5 0,-11 2-7 16,-12 4-13-16,-9 3-32 0,-7 4-28 0,-10 3-58 16,-10 7-123-16</inkml:trace>
  <inkml:trace contextRef="#ctx0" brushRef="#br0" timeOffset="104039.02">21870 4471 399 0,'-1'-5'92'16,"1"-1"1"-16,3-3-65 0,6 2-5 0,7-3-7 15,7 2-7-15,9-2-3 0,9-4 1 16,10 1 0-16,5-3-1 0,8-4-1 16,8-3-1-16,10-3 0 0,5-3 0 15,4 0-1-15,3-6 0 0,5 0-1 16,4 0 1-16,1 5 0 0,-7-4-1 15,-5 2 0-15,-3-3 1 0,0 2 0 16,-7 4 0-16,-8-2 0 0,-6 3 1 0,-8 4-1 16,-6 2 0-16,-10 7 0 0,-11 6-7 15,-8 4-16-15,-9 4-24 0,-7 4-32 16,-8 3-31-16,-7 2-71 0,-9 1-139 16</inkml:trace>
  <inkml:trace contextRef="#ctx0" brushRef="#br0" timeOffset="104296.85">21871 4624 437 0,'-10'-1'94'0,"10"-4"2"16,6-4-77-16,11 0-4 0,9 0-4 0,10-2-3 15,9-1 1-15,9-3 1 0,5-1-2 16,3-2-2-16,8-4 0 0,6-3 0 16,6-3-2-16,6-4-1 0,3-3 0 15,9-6 0-15,11 0 0 0,5-2-5 16,4-3-16-16,5 0-42 0,11-1-46 16,4-7-80-16,4 0-183 0</inkml:trace>
  <inkml:trace contextRef="#ctx0" brushRef="#br0" timeOffset="113390.1">6123 5915 140 0,'11'-21'37'0,"-1"-1"3"15,1 0-21-15,-3 4-1 0,-2 2 1 16,-3 4 0-16,1 1-2 0,-1 1-5 16,-2 3-4-16,-1 0-6 0,0 2-4 15,-1 1-2-15,-1-1-2 0,0 1-2 16,-3 2 0-16,0-1 3 0,-1 2 1 15,-1 1 2-15,-3 1 1 0,0 0 0 0,-1 3 1 16,-1-2 0-16,-2 2 1 0,1-1 0 16,-1 0-1-16,0 2-3 0,-2 0-15 15,0-1-24-15,0 3-33 0,0-3-79 16</inkml:trace>
  <inkml:trace contextRef="#ctx0" brushRef="#br0" timeOffset="113813.88">5655 5592 81 0,'-3'-8'19'0,"0"1"2"0,2 1-10 16,0-1 5-16,1 0 5 0,0 3 3 0,1 0 1 15,0 0 0-15,1 2 0 0,0 1-5 16,2 1-4-16,-1 0-5 0,3 1-2 15,3 0-1-15,1 1 2 0,3 1 2 16,3-2 3-16,0 0 1 0,7 1 0 16,4-1 1-16,4-1-1 0,1 1-2 15,0-2-3-15,1 2-2 0,2-1-2 16,-3 0-1-16,-2 0-2 0,-1 1-1 16,0 0 0-16,1 1 0 0,0-2-3 0,2 1-17 15,0 1-44-15,1 3-9 0,0-1-51 16,-3 3-104-16</inkml:trace>
  <inkml:trace contextRef="#ctx0" brushRef="#br0" timeOffset="114203">5646 6076 175 0,'-3'1'38'0,"2"1"1"15,-1 1-25-15,-2 0-11 0,0 2-2 16,1-1 1-16,0 0 2 0,-1-2 4 15,2 1 8-15,-1-1 7 0,2-1 4 16,0-2 4-16,1 2 0 0,0-1-2 0,0 1-8 16,0-1-8-16,1 2-6 0,2-2-4 15,0 1-4-15,4 0 0 0,1-1 2 16,4 1 2-16,7-1 1 0,4 0-1 16,8-1 1-16,5 0 1 15,5-2-3-15,0 0-9 0,1 0-14 0,-3 0-20 16,0 0-30-16,-5 1-3 0,-8-2-41 15,-2 3-61-15</inkml:trace>
  <inkml:trace contextRef="#ctx0" brushRef="#br0" timeOffset="114734.69">5652 6655 302 0,'-1'-1'69'0,"1"1"0"16,0 0-35-16,0-1-29 0,0 1-5 16,0 0 2-16,0 0-3 0,0 0-3 15,0 0 0-15,1 0-1 0,1 1 1 16,2 0-1-16,1 0 0 0,3 2 0 16,6-1 1-16,4-1-1 0,7 1 2 15,4-1 1-15,7-1 1 0,2-1 3 16,2-2 2-16,0 1 3 0,3-2 0 15,-3-1 0-15,-2 1 0 0,-3 0-12 0,-1 0-20 16,2 1-30-16,-4 2-12 0,-3-1-46 16,-3 5-89-16</inkml:trace>
  <inkml:trace contextRef="#ctx0" brushRef="#br0" timeOffset="115359.56">5729 7239 192 0,'24'-2'48'0,"5"-1"1"15,1 0-26-15,1-1-8 0,0 0-4 16,-1 3-2-16,2 0-4 0,-4 1-2 15,-3 1 0-15,-2 2-2 0,-1 0-4 16,-2 1-37-16,-3 1-11 0,-3-1-38 0,0 0-87 16</inkml:trace>
  <inkml:trace contextRef="#ctx0" brushRef="#br0" timeOffset="115869.33">5657 7748 166 0,'5'-3'35'0,"-1"1"-1"16,0 2-26-16,0 0-7 0,0 1-2 16,-1 1 1-16,2 2 0 0,0 0 1 15,4 2 0-15,0-4 1 0,4 3 1 0,1-2 0 16,7-1 0-16,4-2 1 0,3-2 0 15,0-2 0-15,1 3 0 0,1-3-1 16,2 2 1-16,-3 0-2 0,-2 1-11 16,-1 4-31-16,-2-3-33 0,1 2-86 15</inkml:trace>
  <inkml:trace contextRef="#ctx0" brushRef="#br0" timeOffset="116301.59">5703 8147 271 0,'-1'0'63'0,"1"0"0"15,0 0-35-15,1 0-19 0,-1 0-8 16,3 0-4-16,0 0 0 0,3 0 1 16,3 0 1-16,2-1 2 0,6 1 3 0,2-1 2 15,1 1-1-15,5-2 1 16,-2 2-1-16,2 3 0 0,-1-2-1 0,-3 1-8 16,2 2-23-16,-2 1-39 0,0-3-52 15,0 0-129-15</inkml:trace>
  <inkml:trace contextRef="#ctx0" brushRef="#br0" timeOffset="116769.55">5733 8623 255 0,'3'-4'61'0,"1"-1"1"0,0 1-38 16,-1 0-10-16,2 2-5 0,0-2-3 0,0 3-3 15,6-1-2-15,0 2 0 16,3 0 1-16,1 0 0 0,5 1-1 0,1 0 0 16,2 0 0-16,-3 2 0 0,1-1 0 15,1 2-5-15,1 1-21 0,-1 0-38 16,0-2-51-16,1 2-125 0</inkml:trace>
  <inkml:trace contextRef="#ctx0" brushRef="#br0" timeOffset="118148.66">17291 5578 157 0,'-10'2'28'16,"5"-1"-1"-16,4-1-26 0,4 1-5 16,1 0 1-16,5 0-1 0,3-1 4 15,4 0 3-15,1 2-5 0,7 1-17 16,0 0-9-16,-1-2-24 0,4 0-52 0</inkml:trace>
  <inkml:trace contextRef="#ctx0" brushRef="#br0" timeOffset="118552.47">17112 6145 110 0,'-1'2'28'16,"0"-1"1"-16,-1 1-9 0,1 1-16 16,1 0-1-16,0 0-3 0,1 1-2 15,2-1 0-15,2 1 3 0,0-2 3 0,1 1 3 16,2-1 0-16,1 0 2 0,1 0 2 16,0-1 0-16,1-1-11 0,-2 3-32 15,1-2-32-15,-1 0-80 0</inkml:trace>
  <inkml:trace contextRef="#ctx0" brushRef="#br0" timeOffset="119095.57">17091 6659 238 0,'2'-2'49'0,"-2"2"-3"0,1 0-14 16,1 0-34-16,2 0-4 0,1 0-2 16,3 0 2-16,2-1 7 0,2 0 4 15,3 0-2-15,2-2-1 0,2 1 1 0,1 1 0 16,0-2 0-16,1 2 0 0,2 1-11 15,3 1-27-15,-2-1-16 0,0 0-41 16,3 3-88-16</inkml:trace>
  <inkml:trace contextRef="#ctx0" brushRef="#br0" timeOffset="119494.43">17236 7141 125 0,'1'-1'18'0,"-1"1"-14"16,0 0-25-16,1 0-21 0,-1 0-42 0</inkml:trace>
  <inkml:trace contextRef="#ctx0" brushRef="#br0" timeOffset="119564.33">17270 7154 43 0,'19'-2'13'15,"4"-1"-13"-15,7 0-8 0,6-2-40 16</inkml:trace>
  <inkml:trace contextRef="#ctx0" brushRef="#br0" timeOffset="120059.21">17132 7679 188 0,'5'-2'41'0,"0"-1"0"16,1 2-30-16,0 1-7 0,1-1-3 15,-1 2-1-15,2 3-2 0,-3-1-2 16,1 2-1-16,0 0 2 0,-1 1 0 16,2 2-3-16,0-1-6 0,3-3-24 15,1-2-1-15,3-6-25 0,3 1-54 16</inkml:trace>
  <inkml:trace contextRef="#ctx0" brushRef="#br0" timeOffset="120700.03">17124 8274 217 0,'0'-1'36'16,"2"1"3"-16,-1 1-36 0,1 1-6 16,1 0-1-16,0 2 1 0,1-1 5 15,0 1 2-15,-1 1-6 0,1-1 1 0,1-1 4 16,0-1 4-16,1-1 5 0,1-2 2 16,2-1 4-16,3-1 4 0,3-2-3 15,2-1-16-15,4-2-34 0,3 1-23 16,6-3-47-16,3 4-99 15</inkml:trace>
  <inkml:trace contextRef="#ctx0" brushRef="#br0" timeOffset="125953.36">25618 5315 253 0,'-22'-11'55'0,"-4"0"0"16,1 2-42-16,1 3-7 0,5 3-2 15,2 0 0-15,3 1 0 0,4-1 1 16,2 1 0-16,3-2 2 0,0 0 5 16,1 1 4-16,-1-2 1 0,-2 0 3 0,-2 0 1 15,0 0 0-15,-5-1-2 0,-2 0-4 16,-2-2-4-16,-4 0-3 0,-5-1-2 16,-5 0-2-16,-7 0-2 0,-5 0 0 15,-7 2-1-15,-4 2 0 0,-2 1 0 16,-2 3 1-16,-1 1-1 0,0-1 1 15,1-1 0-15,0 0 1 0,3-1 1 16,-2-2 0-16,6 1 2 0,0 0-1 16,3 3 0-16,3 0-1 0,4 0 0 0,-1 0-1 15,2 1 0-15,-6-2-1 0,0 2 1 16,-3 0 1-16,-4 2 0 0,-1 1 2 16,1 3 0-16,0 2 1 0,4 0-1 15,2 1 0-15,3 1-1 0,5-2-1 16,3 1-2-16,4-1 0 0,3-2 0 15,2 2-1-15,5-2 0 0,3 0-1 0,6-1 1 16,0-3 0-16,3 2-1 16,1-3 1-16,3 1-1 0,1-1 0 0,-1 1-1 15,0 2 0-15,1 0-1 0,0 2-1 16,1 2-1-16,0 2 0 0,2 4-2 16,0-1-1-16,2 2-1 0,1 1 1 15,1 0-1-15,2-1 1 0,3 1 1 16,0-1 2-16,1 1 3 0,2 1 3 15,1-1 3-15,1 2 2 0,2-2 2 0,2 2 1 16,1-1 1-16,2-3 0 0,3 1-2 16,1 0-1-16,3-1-1 0,0 2-1 15,2-1-1-15,1-1 1 0,3 0-1 16,2-3 0-16,3-1 0 0,2-1-1 16,3 0 0-16,6 3-1 0,2-1 1 15,2 1-1-15,2 0 1 0,-2-2 0 0,1 1 0 16,2-5 0-16,-2-1-1 15,2-3 0-15,6 1 0 0,5-4-2 16,1 3-1-16,4-2-4 0,0-2-2 0,4-5-4 16,3-1-4-16,-4-3-6 0,-2 1-3 15,-1-3-5-15,-5-2-4 0,-6 1-5 16,-9 1 1-16,-11-1 3 0,-9 0 1 16,-8-1 0-16,-10-1 0 0,-5 1-1 15,-7 1-6-15,-5-1-27 0,-3-3 1 16,-3 1-32-16,-3-2-50 0</inkml:trace>
  <inkml:trace contextRef="#ctx0" brushRef="#br0" timeOffset="127021.71">24427 5780 216 0,'-33'-2'46'16,"3"2"-1"-16,-1 0-41 0,-2 2-2 15,-3 0-1-15,0 0 0 0,-3 1 0 16,-4-2-1-16,-5 0 3 0,-1 3 6 0,-3 1 8 16,1 1 7-16,0 2 3 15,0 2 5-15,-1 1 4 0,3 0 0 0,-2 0-4 16,5-2-7-16,2 1-6 0,3-1-4 16,7 1-5-16,7 1-6 0,6 1-4 15,8 3-4-15,5 1-1 0,4 1 0 16,5 0 0-16,2 2 1 0,5-1 3 15,0 3 2-15,3 0 2 0,2 3 1 16,3 1 0-16,2 3 0 0,3 0-2 16,2 0 1-16,4 0-1 0,4 1 1 0,3-1-1 15,4-3 0-15,4-1 2 0,4-3 0 16,7-3 0-16,4-2 1 0,6-3 0 16,3-4 0-16,-1-2-1 0,-3-3 0 15,-2-2 1-15,-4-2 0 0,-7-2-1 16,-7-3 1-16,-2-4 0 0,-5 1 2 15,-4-2 1-15,-4-2 2 0,-3-4 2 0,-2 0 3 16,-2-1 0-16,-5 1 0 0,-3-4-1 16,-5-2-3-16,-3 0-4 0,-8 0-4 15,-3-1-1-15,-4 1-3 0,-5-3 1 16,-3-2 1-16,-4 4 0 0,1 0 2 16,-1 1-1-16,-2-3 3 0,1 2 0 15,1 1 0-15,1-1-1 0,3 3 1 0,1 2 0 16,2 1 1-16,1 3-3 15,3 2-1-15,0 3-1 0,-1 4 0 16,1 2-1-16,-1 0-3 0,-2 3-7 0,-1 1-7 16,0 4-16-16,-2 0-20 0,2 3-32 15,4 1-34-15,3 0-72 0,7 1-135 16</inkml:trace>
  <inkml:trace contextRef="#ctx0" brushRef="#br0" timeOffset="128007.74">25816 5832 91 0,'-44'-6'25'15,"2"-2"5"-15,-1 0-8 0,2-1-2 16,2-1 6-16,1 2 7 0,6 1 7 15,2-1 2-15,0 3-1 0,1 2 0 16,-3 3 0-16,-2 0-5 0,-1 1-4 16,-4 4-7-16,-5 0-6 0,-1 2-3 15,-2 2-4-15,1-1-3 0,-3 2-3 16,3 1-1-16,3 0-2 0,7 1-1 0,4 2 0 16,2-1-1-16,5 3 0 0,4 1-1 15,1 2 0-15,3 0 0 0,0 2 0 16,0-1 0-16,0-1 0 0,0 2 1 15,-4-1-1-15,1-1 1 0,-2 1-1 0,-1-2 0 16,0 2 0-16,2-1-2 16,2 2-3-16,5-1-1 0,4-1-2 0,4-3 0 15,8 0 5-15,7-1 6 16,4 0 6-16,8-2 6 0,5 1 4 0,3-1 4 16,7 4 0-16,2 2-4 0,3-3-6 15,5 1-3-15,4-1-3 0,6 2-2 16,5 0-1-16,4 1 0 0,3-2-1 15,3 0-1-15,2-1 0 0,4 0-1 16,7-4 0-16,-1-3 0 0,3-6-1 16,6-4 1-16,1-1 1 0,7-7 0 0,2-3 1 15,-7-5 1-15,1-4 0 0,1-1 0 16,-1 1 1-16,-4-5 1 0,-10 3 1 16,-8 1 2-16,-7 1 0 0,-9 3 0 15,-12 3 2-15,-11 0 1 0,-10 3 0 16,-7 0-3-16,-7-3-1 0,-5-1-2 15,-4-1-2-15,-6-2-1 0,-3-4-2 0,-4-1-1 16,-5-2 0-16,-5-2 1 0,-4-3 1 16,-5-4 0-16,0-2 1 0,-7-1 3 15,-1-1 0-15,-4 0 2 0,1 3 0 16,-6 4 0-16,-1 6 0 0,-3 1-1 16,-4 1-2-16,-4 4-2 0,-5 2-1 15,-7 2-1-15,-2 2 0 0,-1 3 0 16,2 4-1-16,1 3 1 0,3 3-1 15,6 2-2-15,7 2-4 0,6 0-4 0,4 5-7 16,3 3-12-16,6 2-12 0,7 3-18 16,5 2-23-16,1 2-44 0,4 1-1 15,-1 1-58-15,3-1-90 0</inkml:trace>
  <inkml:trace contextRef="#ctx0" brushRef="#br0" timeOffset="131261.66">22136 5121 271 0,'2'-3'76'0,"0"-2"5"0,1 0-33 15,-1 2-11-15,0 1-6 0,-2 1-8 16,-2 0-6-16,2 1-5 0,-1 0-3 15,1 0 1-15,-1 0 1 0,1 0 2 16,2-2 1-16,2 1 0 0,5 0 0 0,2-2-2 16,5 0 0-16,3-3-1 0,4 0 2 15,4-4 2-15,3 1 3 0,3 1 1 16,2-2 0-16,5 2-2 0,1 2-1 16,2 3-5-16,-2 3-3 0,-2 2-4 15,-4 2-1-15,-3 3-1 0,-5 2-1 16,-4 2-2-16,-6 2-1 0,-2 2-1 15,-3 4-1-15,-2 2-1 0,-4 3 0 0,-3 1 0 16,-3 2 0-16,-5 5 1 0,-2 5 1 16,-4 2 1-16,-4 4 1 0,-2 2 0 15,-2 1 2-15,-4 1-1 0,-1-3 2 16,-2 1 0-16,-1-4 0 0,-3-3 0 16,2 1 1-16,1 1-1 0,4-2 0 15,3 1 0-15,3-4 0 0,5 1-1 16,3-2 0-16,6-3 1 0,2-3-1 15,1-1 1-15,3-4 0 0,3-5 0 0,2 0 1 16,4-4 0-16,1 1-1 0,5 0 1 16,-1-1 0-16,4 0 0 0,2 2 0 15,1 0 0-15,0-2-1 0,-2 2 1 16,0-2 0-16,-3-1-1 0,-2-2 1 16,-2 2-1-16,-5-2-1 0,-1 1-1 15,-5 5-1-15,-5 3-1 0,-4 2 0 0,-6 3-1 16,-5 6 1-16,-7 1 1 0,-4 0 1 15,-2 0 1-15,-6 1 0 0,1 0 2 16,-1 3-1-16,0 0 0 0,6-1 0 16,0 2-1-16,3 4 1 0,5 1 0 15,4 3 1-15,3-3 0 0,3 1 0 16,3 1 2-16,3-1 0 0,1-2 0 16,3-1 2-16,1 2 0 0,1-4 0 15,2 1 0-15,0 5-1 0,2 1-1 16,1 1 0-16,3-1-3 0,2-2 0 0,4 0-1 15,2-2-1-15,1-4 0 0,3-4 0 16,3 0 0-16,1-1 1 0,-1-1 0 16,1 1 0-16,2 1 1 0,-1 1 0 15,-1 2 0-15,-3 2 1 0,-1-1-1 16,-4 4 1-16,-2-2-1 0,-3-1 0 16,-2 0 0-16,-3 0 0 0,1 0 0 15,-2-2-1-15,0-3 1 0,1 2-1 16,0 2 1-16,-1 1-1 0,0-3-1 0,0 2 1 15,0-1 1-15,-1-1-1 0,-3-1 2 16,0-3 0-16,-2-3 2 0,-3 0 1 16,-3-2 1-16,-4-1-1 0,-2 0 1 15,-4 1-1-15,-2 2-1 0,-7-1-1 16,-1 1-1-16,-2 1-1 0,-2-3-1 16,-2-2 1-16,1-3-1 0,1-5 1 15,1-2 0-15,0-5 0 0,1-3 0 0,1-5 0 16,0-2 0-16,-1-2 1 0,-3 0 2 15,-1-2 2-15,-1 1 1 0,0 1 0 16,-1 0 1-16,2 2 1 0,1-2-2 16,7 2-2-16,4 0-1 0,6-1-1 0,3-1 0 15,6 1 0-15,1-2-2 16,2 1 0-16,0-1-1 0,2-4 0 0,2 0-1 16,-1-1-2-16,0-2 1 0,1 0 0 15,2-1 1-15,0 3 2 0,-1 1 0 16,0-1 1-16,1 3 1 0,-3 1 1 15,0-1 0-15,0 2-1 0,-1 1 0 16,0-1 0-16,0 3-1 0,0-2-1 16,0 2-1-16,0 0 0 0,0 0-1 15,0-2 1-15,2 2-1 0,-2-2 1 0,1 2 0 16,-1 0 0-16,1 0 2 0,0 0 1 16,-1-1 0-16,1 1 1 0,-1 1 0 15,0-1-1-15,0 1 1 0,0 0-2 16,0 0 0-16,0 0 0 0,-1 1-1 15,2-1 0-15,-1 0 0 0,0 1 0 16,0-1-1-16,0 2 0 0,0-4 0 16,0 2 0-16,0 0-1 0,0 0 1 0,0-1-1 15,0 1 1-15,0 0 0 0,0 1 0 16,0-1 0-16,0 0 0 0,2 2-1 16,-2-2 1-16,0 1-1 0,0 0 0 15,1 0 0-15,-1 2 0 0,1-1 0 16,-1-1 0-16,1 2 1 0,1-2 0 15,-2 0-1-15,1 2 1 0,0-3-1 16,-1 1 1-16,1 0-1 0,0-1 0 16,1 3 1-16,-1-2-1 0,0 1 1 15,0 1-1-15,2-1 1 0,-2 1-1 0,1-1 0 16,0 0 0-16,0 1 0 0,-1-2 0 16,1-1 1-16,-1 1-1 0,-1-1 1 15,1 0 0-15,-1 0 1 0,0 0 0 16,0 0-1-16,2-1 0 0,1 0 0 15,2-2-3-15,2 2-3 0,2 0-3 16,2 0-5-16,1 1-5 0,3 0-6 0,1 2-7 16,-2 3-8-16,1 0-8 0,-1-1-43 15,-2 1-81-15,-4 0-113 0,-5-5-266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50:14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16970 10152 240 0,'11'3'51'0,"3"-3"1"0,3 0-42 16,4-2-6-16,3 1-4 0,3 0-2 16,2-3 0-16,2 1 1 0,1-1-2 15,3-1 1-15,2-1 1 0,2 2 4 16,3 2 3-16,5 1 2 0,-1 2 2 15,4 2 2-15,2 4 1 0,2 0 0 0,2-1 0 16,6-2-1-16,3-1-1 0,10 1-2 16,3-1-1-16,7-3-1 0,6-3-2 15,5 1-1-15,4 0-1 0,1 1 0 16,-1-4-1-16,-1-1 2 0,4 1 2 16,0 4 3-16,-4-1 2 0,-4-1 2 15,0-2 1-15,0 3 1 0,2 2 0 16,-2 1-3-16,-1-1 0 0,-4-1-1 15,3-2-2-15,0 5-1 0,2 0-1 0,-3-2-2 16,-2-1 1-16,2-3-4 0,1 2 1 16,2 3-1-16,-2-1 0 0,-5 1-1 15,-5-1 1-15,-2 1-2 0,-4 2-1 16,-6-1 1-16,-6 2-1 0,-4-3 1 16,-3 3 0-16,-1 1-1 0,-4 0 0 15,-1-1 2-15,-2 1 0 0,-1-3 0 0,0-2 0 16,1-2 0-16,4 1 0 15,3 0 1-15,4 1-1 0,0 1-1 0,-2 0 1 16,1 2-1-16,-3-1 0 0,-2-2 1 16,-3-1 0-16,-5 2 0 0,2-1 1 15,-3 2-1-15,-2 1 1 0,-1 1-1 16,-5 1 0-16,0-2 0 0,-2-1 0 16,0-1 1-16,0 0-2 0,-1-1 1 15,2-2 0-15,3 0-1 0,3 4 1 0,4-1-1 16,2 0 0-16,0 0 1 0,0 2-1 15,-2-1 1-15,-1 1-1 0,-6-3 1 16,-2 0-1-16,-2-2 1 0,-5 1 0 16,1 0-1-16,-1-1 1 0,-2 0 1 15,4 1 0-15,-1 1 2 0,3 0-1 16,1 0 1-16,0 3 1 0,3-2-1 16,0 0 0-16,3-1-1 0,1 1 0 0,1-1-2 15,1 0 1-15,4 1-1 0,3 1-1 16,0 0 1-16,0 1 0 0,-3-1 0 15,0 2 0-15,-4-3 0 0,-1-1-1 16,-2-3 1-16,-3 2 0 0,1-1 0 16,2-1 0-16,2 2 0 0,1 0-1 15,4 2 1-15,-1 2-1 0,1-2 1 16,0 1-1-16,0-1 1 0,0 1-1 16,-1-1 0-16,-1 0 0 0,0 0 0 0,2 2-1 15,0-2 0-15,-1 4 0 16,-4-1 0-16,-3-1 0 0,-2-1 0 15,-2-1 1-15,-6-2-1 0,0-2 1 0,0-2 1 16,1 0-1-16,2 0 0 0,1 2 0 16,3 0 0-16,4 1 0 0,1 1 1 15,0 1-1-15,1 0 0 0,-1 0 1 0,0-2-1 16,-2 1 1-16,-2 1 0 16,-1-1-1-16,-2 0 1 0,2 1 0 0,-3 0 0 15,2 1-1-15,1 0 1 0,0 2 0 16,2-2 0-16,2 1-1 15,1 1 1-15,0-3-1 0,1-2 0 0,0 1 0 16,1-2 1-16,2 1-1 0,2 0 0 16,1 1 0-16,3 1 1 0,-4 0-1 15,-1 0 1-15,-3 2-1 0,-2-3 1 16,-5 2 0-16,-1-2 0 0,-4-2 0 0,0 2 1 16,0-1 0-16,2-1 0 0,4 3 0 15,2-1 0-15,3 1 0 0,3 1 0 16,3 2 0-16,1-2-1 0,4-1 1 15,0-1 0-15,1 1-1 0,2 0 0 16,1 0 0-16,-1 1 0 0,-2 0-1 16,-4 0 1-16,-2 2-1 0,-4-2 1 0,-3-1-1 15,-5 0 1-15,-2 0-1 0,-1-1 1 16,-1 1-1-16,3 0 1 0,1 1 1 16,3 0-1-16,3 1 1 0,3 0-1 15,4-1 1-15,4-1-1 0,0-1 1 16,1 1-1-16,4 0 0 0,3 0 0 15,-2 0 0-15,-1 1 0 0,-4-1-1 16,0 0 1-16,-5-1-1 0,-4-1 1 0,-6-1-1 16,0-1 0-16,-2 0 1 0,-1 0 1 15,2 0 1-15,1 2 0 0,-1 1 0 16,4-1 1-16,0 2 1 0,2 0-1 16,3-1 0-16,-2-1-1 0,1 0-1 15,1 1 0-15,4 1-1 0,-1 1 0 16,1 2 0-16,-4 1 0 0,-4 0-1 15,-4 1 1-15,-6-1 0 0,-8-2 0 16,-5 1 0-16,-5-3 0 0,-3 1 1 16,-1-2 1-16,-2 1-1 0,2 0 1 0,0 0 0 15,3-1 0-15,4-1-1 0,2 1 0 16,5 0 0-16,3 1 0 0,3-1-1 16,0 2 0-16,2 0 0 0,-3 2 0 15,-5-1 0-15,-4-1 0 0,-6 2 0 16,-5-2-2-16,-4 0 1 0,-5-1 1 15,0 0 0-15,-3 0 1 0,0 0-1 0,0 0 0 16,0 1 1-16,0-2 1 0,0 1-2 16,-2 0 0-16,2 0 0 0,2 0-5 15,-2 0-6-15,1 0-9 0,0 1-16 16,0 2-36-16,2-1-56 0,-4 0-88 16,-7 3-190-16</inkml:trace>
  <inkml:trace contextRef="#ctx0" brushRef="#br0" timeOffset="14467.94">18374 13700 159 0,'-9'-13'36'0,"8"5"-3"0,0-2-27 15,6 3 0-15,7 0-5 0,4 4-1 16,6-2-1-16,7 0 2 0,8 0 4 16,8 0-1-16,3 1 1 0,4-2 0 15,3-1-1-15,4-2 0 0,2 5 0 16,0 0-1-16,3 0 0 0,2 4 0 0,1 0 0 16,3 1-1-16,4 2 0 0,4-1-1 15,5 2 0-15,5-3 0 0,7-1 0 16,8-2-1-16,9 4 1 0,5-1-1 15,5-3 2-15,4-2-1 0,8 2 1 16,-1 1 0-16,3-1 2 0,-2 0-1 16,-1 1 0-16,-4 2-1 0,-5-1 0 15,-8-1 0-15,-2 4-1 0,-7 4 0 0,-7-3-1 16,-6 1-1-16,-3 0 1 0,-3 4-1 16,0 1-1-16,1-1 0 0,-4-1 0 15,4-1-1-15,1 0 3 0,6 3-1 16,0-4 1-16,1-2 0 0,-4-3 2 15,-1-1-1-15,-4 0 1 0,-4 2 0 16,-10-5 0-16,-6 2 1 0,-9 0 4 0,-7-1 3 16,-8 4 0-16,-7-2 0 0,-5 0 1 15,-4-3-1-15,-1 2 5 0,1-2 1 16,3 1-2-16,4-2 0 0,5 3 0 16,6 1 0-16,6 3 1 0,3 0-8 15,0 2-4-15,-1 3-1 0,0 1-1 16,-3-1-2-16,-4-1 0 0,-7-1 0 15,-3 0-1-15,-4-2 0 0,-5-2 1 16,-6 1 1-16,-5-2 0 0,-3-1-3 0,-6-2-17 16,-4-1-48-16,-4-2-57 0,-6 2-142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37:30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25971 7192 466 0,'0'-5'100'0,"-1"2"0"0,1 1-80 16,0-2-11-16,1 0-3 0,0-1-1 16,3 1-1-16,1-1 1 0,1-1 3 15,0-2 2-15,1 2 5 0,-1 1 3 16,0-1 2-16,-1 1 2 0,-1 1 2 16,-2 1-2-16,1 0-2 0,-2 2-4 15,0 0-3-15,1 0-3 0,0 1-3 16,2 1-2-16,-1 0-2 0,2 0 0 0,3 1-1 15,1 0 0-15,5 0 0 0,1 3 0 16,2-1-1-16,0 2 0 0,4 0-1 16,1 2 0-16,-1 1-2 0,-4 1-1 15,0 2-2-15,-2 4-1 0,-3 0 0 16,-2 3 0-16,-3 3 1 0,-3 3 1 16,-3 5 3-16,-2-1 2 0,-3 2 3 15,-3 1 2-15,-1 1 1 0,0-3 1 0,0 0 0 16,0-3 0-16,2-1-1 0,0-2 0 15,2-1-1-15,1 1-1 0,1 0 0 16,1 2 0-16,0-3-2 0,-1 2 1 16,2-2-1-16,-2 3 0 0,1-2 0 15,-1-1-1-15,1 1-1 0,1 0 1 16,0 1 0-16,0-2-1 0,3-2 1 16,-1 1 0-16,3-3-1 0,2 0 1 15,1-1-1-15,1-2 0 0,3 0 0 0,-3-3-1 16,2 1 0-16,-1-3 0 0,0 0-1 15,-1-1 1-15,-2-3 0 0,-1-1 0 16,-2-1 0-16,-1-2 1 0,0-1 0 16,-1-1 1-16,-1-2 2 0,1 1 2 15,-2-1 1-15,1 0 2 0,-1-1 1 0,0 0 1 16,0 2-2-16,0-1-1 0,0-1-3 16,0 2-2-16,-1 0-2 0,-1 3-2 15,1-1-2-15,-1 3 0 0,-1 3 0 16,0 1 2-16,-1 1 0 0,-1 2 1 15,0 3 1-15,2 2 0 0,-1 0 0 16,0 1 1-16,0 0-1 0,2 5 0 16,1 2 0-16,0 0 0 0,-1 1 0 15,1 4 1-15,1 0 0 0,0 3 0 16,1-1 0-16,1-1 1 0,0-1 0 0,0 1 0 16,0-3 1-16,0 3 0 0,1 1 0 15,0-3 0-15,1 3 0 0,-2 0 0 16,2 2-1-16,0 0-1 0,-1 2-1 15,1-3-1-15,-1 4 1 0,-1-2-1 16,0-1 1-16,1 0 1 0,-2-3 0 16,0 0 1-16,1-2-1 0,-1 1 1 0,-1-1 0 15,1-2-1-15,-1 0 1 0,2 0-1 16,0 2 1-16,0 1 1 0,1-4-1 16,-1 2 0-16,2 1 0 0,1 2 0 15,-2-3 0-15,2-2 0 0,-1-2-1 16,0 1 1-16,-1-3-1 0,1-3 0 15,-3 0 0-15,0-2 0 0,1 0-1 16,-2-4 0-16,0 0 0 0,0-3 0 16,-2-3-1-16,2-2 0 0,0-3 1 0,-1-1 0 15,1 1 2-15,0-2-1 0,0 0 1 16,0 0 0-16,0-2-1 0,0 4 0 16,0-2-1-16,0 0 0 0,0 1 0 15,-1-1-1-15,0 1 0 0,-2 0 1 16,0 1 1-16,-2-2 0 0,0 0 1 0,-3-2 1 15,0 0-1-15,-3-2 1 0,-1-2-1 16,-3-1-1-16,-1-2 0 16,-5-1-1-16,0 1 0 0,-1-1-1 0,0 0 1 15,0 1-1-15,0 1-1 0,1 2-3 16,3 1-7-16,3 0-13 0,1 2-18 16,0 0-97-16,3-6-40 0,1-4-120 15,-1-7-252-15</inkml:trace>
  <inkml:trace contextRef="#ctx0" brushRef="#br0" timeOffset="1883.49">26901 8189 349 0,'-8'-7'72'0,"1"7"-1"16,-1-2-64-16,2 2-9 0,1 1 2 15,1-1 4-15,0 3 10 0,-1-2 8 16,3 0 7-16,-1 2 6 0,1-3 5 16,0 1 1-16,1 1-3 0,1-2-9 0,0 4-6 15,-1 1-6-15,1 2-5 0,-1 4-1 16,-2 0-2-16,0 5 1 0,-1 5 1 15,-1 5-1-15,0 2 1 0,0 4 0 16,0 1-1-16,4 1-2 0,1-1-2 16,3-5-1-16,3-4-3 0,2-7-1 15,3-4-2-15,3-7 0 0,0-2 0 16,2-4 1-16,0-4 1 0,0-4 0 0,0-2 2 16,-2-2 0-16,-3-3 0 0,-3-2 2 15,-2-1 0-15,-2-2 0 0,-2 0 0 16,-2-2 0-16,-1-2 0 0,-1 2-1 15,-2 0-1-15,-1 2 0 0,-1 2 0 16,-2 2-2-16,0 2 1 0,-2 3-1 16,2 2 1-16,-2 1 0 0,1 1 0 15,2 1 0-15,1 1 1 0,0 0-1 16,2 1-1-16,2 1-2 0,-1 0-6 0,2-1-11 16,1 2-23-16,1-3-37 0,2 1-45 15,0-1-17-15,2 1-78 0,1-1-131 16</inkml:trace>
  <inkml:trace contextRef="#ctx0" brushRef="#br0" timeOffset="2146.46">27002 8119 334 0,'-1'-4'77'15,"1"2"3"-15,0-2-58 0,0 2-6 16,2 0-2-16,2 2 0 0,1 2 0 15,2 0 3-15,1 4 2 0,3 3 5 16,2 2 1-16,2 3 2 0,3 6-2 16,2 2-4-16,-1 4-2 0,2 2-4 0,-1 4-2 15,-1 1-3-15,-1 2-1 0,-4 0 0 16,0-2-1-16,-1-1-2 0,0-5 0 16,-1-4-2-16,-1-4 1 0,0-4-3 15,-1-3-9-15,-3-3-27 0,-1-3-49 16,-2-2-37-16,-4-3-84 0,-5-1-183 15</inkml:trace>
  <inkml:trace contextRef="#ctx0" brushRef="#br0" timeOffset="2435.6">27095 8294 533 0,'-14'-17'108'16,"-2"-2"1"-16,1 5-102 0,3 0-6 15,3 2-1-15,2 1-1 0,3 1 0 16,2 3 0-16,2 2 0 0,2-1 1 0,3 1 1 16,1 0 2-16,3 0 0 0,1 0 1 15,1 0 1-15,3-1-1 0,2 3 0 16,-1 0-1-16,1 2-2 0,-2 1-2 16,1 1-3-16,-4 3-3 0,-1 2-6 15,-4 0 2-15,-1 4 0 0,-4 2 1 16,-1 3 2-16,-2 2 1 0,-3 0-2 15,-1-1-6-15,-2 2-17 0,-1-1-25 0,0-2-39 16,-2-3-5-16,0-3-57 0,0-5-84 16</inkml:trace>
  <inkml:trace contextRef="#ctx0" brushRef="#br0" timeOffset="2725.92">27247 7917 461 0,'-8'-4'106'0,"-1"3"3"0,3 0-88 16,3-1-5-16,5 4 1 0,1-1 2 0,5 2 0 15,0 2-4-15,3 3 0 0,4 1 6 16,1 5 0-16,0 1-1 0,1 2-3 15,0 1-4-15,0 2-3 0,-1-2-2 16,-2 1-3-16,-1-2-1 0,-2 0-1 16,-1-1 0-16,-1-2-1 0,-2 1-3 15,-2-3-8-15,-2 1-23 0,0-4-57 16,-4 0-44-16,-3-3-95 0,0 0-205 16</inkml:trace>
  <inkml:trace contextRef="#ctx0" brushRef="#br0" timeOffset="2935.53">27199 8114 444 0,'-8'-1'87'0,"2"-3"-3"0,1 2-85 16,4-2 1-16,1 1 4 0,3 0 7 15,3-1 5-15,4 0 5 0,1-2 5 16,4-2 0-16,3-1-2 0,3-3-6 15,1-4-6-15,3-1-13 0,-1-4-31 16,3-1-50-16,-2-3-30 0,-3 2-78 16,-2-1-165-16</inkml:trace>
  <inkml:trace contextRef="#ctx0" brushRef="#br0" timeOffset="3139.65">27496 7838 495 0,'2'4'103'0,"2"-2"1"0,1 2-91 16,2 2-6-16,2 3-1 0,1 2 3 15,-1 2 0-15,2 3 0 0,-1 0-1 0,0 1-1 16,1 0-1-16,0-1-1 0,1-1-4 16,-1-1-12-16,2-6-26 0,-1 1-59 15,-2-3-17-15,-3-5-74 0,-3 0-151 16</inkml:trace>
  <inkml:trace contextRef="#ctx0" brushRef="#br0" timeOffset="3302.77">27372 7792 605 0,'-10'-5'122'0,"3"1"-2"0,1 0-119 16,1 2-12-16,4 0-13 0,1 0-8 15,2 4-12-15,3-1-27 0,1 1-47 16,3 2 1-16,1 1-55 0,5-1-87 0</inkml:trace>
  <inkml:trace contextRef="#ctx0" brushRef="#br0" timeOffset="4008.5">27833 7711 508 0,'-11'-1'116'0,"0"-3"2"0,0 0-55 15,2-1-54-15,2 2-1 0,2-2-1 16,0 1 1-16,2 0 0 0,2 2-1 16,-1 0-2-16,2-1 0 0,-1 3-1 15,2 1-2-15,-1 3-1 0,0 3-1 16,-1 2 0-16,1 3-1 0,-3 3 2 0,1 0 1 15,-2 2 1-15,0 2 0 0,2 1 1 16,1 0 0-16,1-2 0 0,2 0-1 16,3 1-3-16,4-3-1 0,2-4-3 15,2-4 1-15,1-4-1 0,1-4 2 16,1-4 1-16,-1-3 1 0,-3-3 3 16,-1-1 0-16,-2-1 2 0,-3-3-1 15,-2 2 0-15,-3-1 0 0,-2 0 0 0,-3 0-1 16,-1 2 0-16,-1 0-1 15,1 2 1-15,-1-1-2 0,1-1 0 0,1-1 0 16,3 0-1-16,4-1 0 0,0 0-1 16,2-2 0-16,5 2 1 0,1 0 0 15,3 1 0-15,1 0 0 0,0 2 1 16,2 1-1-16,2 1 0 0,0 3 1 16,0 3-1-16,-2 1 0 0,-1 5 0 15,1 2-1-15,-4 2 0 0,0 2 0 0,-4 2 0 16,1 0 1-16,0 0 0 0,-1 0 1 15,0 0 0-15,0-1 1 0,-2-3-1 16,1 0-1-16,-3-3-4 0,-2 0-5 16,-3-2 3-16,-5-1 1 0,-2-1 1 15,-4-2 1-15,-1-1 1 0,-4 0 4 16,-3-2 6-16,0-2-2 0,2-3 1 16,1-1 1-16,2-3 0 0,4-2 0 15,3 0 1-15,3-2-2 0,7 0-1 0,2-2-2 16,3-1-1-16,3 3 0 0,4 0-2 15,2 0 0-15,5 1 0 0,2 3-1 16,0 2 1-16,2 4 0 0,-1 2-1 16,1 2 1-16,-4 4-1 0,-2 3 0 15,-2 3 0-15,-2 2-1 0,-4 3 0 16,-1 2-1-16,-1 0 0 0,-4 2-2 0,0 1-2 16,-2-2-5-16,-1 0-16 0,-2-2-40 15,0 0-71-15,-1-3-100 0,-2-2-236 16</inkml:trace>
  <inkml:trace contextRef="#ctx0" brushRef="#br0" timeOffset="4776.76">28511 7267 293 0,'-2'-4'77'0,"-4"-1"2"15,0 0-7-15,1 0-60 0,-1 0-7 0,-2 1 2 16,1 3 1-16,-2 2 4 0,0 2 4 16,-1 2 7-16,0 2 7 0,0 4 6 15,2 5 1-15,0 1-1 0,2 3-4 16,2 2-4-16,2 0-6 0,2 1-5 15,2-1-5-15,3-5-5 0,1-1-1 16,2-2-3-16,2-5-1 0,2-1-1 16,-1-3-1-16,0-3 0 0,-1-3 2 15,-3-2 0-15,0-1 2 0,-3-3 0 0,-2-2 0 16,0-1 0-16,-4-2-1 0,1-3 0 16,-1 1-1-16,-2-1-1 0,-1 0 1 15,0-1-1-15,-1 1 0 0,0 3 0 16,0 0 1-16,1 2 1 0,1 0-1 15,1 5 1-15,0 0-1 0,2 2-1 16,1-1-1-16,1 1 0 0,2 2 0 0,2-1 0 16,1 1-1-16,1 1 1 0,0-2 1 15,3 4 0-15,1 0 1 0,2-1-1 16,-1 3 0-16,1-2 0 0,2 2 0 16,0 0-1-16,1-1 1 0,2 0-1 15,0-1 0-15,2-2-1 0,1 0 0 16,-2-2 0-16,1-2 0 0,0-2-1 15,-5 0-2-15,-2-3 0 0,-2 1 0 0,-4-4 0 16,-3-2 0-16,-4-1 0 0,-5-1 0 16,-4-1 2-16,-2-1 0 0,-5-2 0 15,-5 0 0-15,1-1 1 0,-2 1 0 16,2-2 1-16,0 1 2 0,2 0 2 16,2 3 2-16,4 0 3 0,1 3 2 15,1 1 3-15,1 3 1 0,3 4 1 0,1 3-2 16,3 1-3-16,0 3-3 0,2 0-3 15,2 2-4-15,3 2-2 0,0 1-2 16,2 1 0-16,3 5 1 0,1 1 1 16,2 3 1-16,2 3 2 0,1 2 1 15,2 2 1-15,1 2 0 0,-1 0 2 16,3-1-1-16,-1 3-1 0,-1-3 0 16,1-1-1-16,1-4-1 0,1-4 0 15,1-4-5-15,0-8-10 0,2-7-16 16,3-6-87-16,-1-5-31 0,0-5-103 0,-1-2-221 15</inkml:trace>
  <inkml:trace contextRef="#ctx0" brushRef="#br0" timeOffset="28644.07">8126 11101 337 0,'-4'-2'69'0,"2"1"0"16,1 1-62-16,1 2-5 0,1 2 1 16,-1 1-5-16,1-2 1 0,0 2-1 15,1-1-2-15,-1-1-1 0,1-1 0 16,0-1 4-16,0 0 7 0,2 1 10 15,-1-4 6-15,2 2 6 0,3 0 5 0,1-1 2 16,4-1-1-16,3-1-6 0,6 0-6 16,3-1-5-16,8 0-4 15,7-1-2-15,1-1-3 0,3 1-1 0,0-1-2 16,2-1 0-16,-1-2-2 0,0-4-1 16,1-2 1-16,3-1-1 0,2-1 1 15,4 0-1-15,-2-3 0 0,-2 2 0 16,0 0 1-16,-6 4-1 0,-6 2 1 0,-3-2-1 15,-8 5 1-15,-1 0 0 0,-1 0 0 16,-6 3 0-16,0-1 1 0,-2 0-1 16,0-1 0-16,-1 2-1 0,5 0 0 15,-3 1 0-15,1 1-1 0,-2 3 1 16,-2 0-1-16,0 1 1 0,-4 1-1 16,-5 0 0-16,-3 2 0 0,0-3 1 15,-1 0 3-15,-2 0 2 0,0 0 4 0,-1 1 2 16,0-2 3-16,0 0 2 15,-1-1 0-15,1 1-3 0,-1-1-2 0,-1-1-3 16,0 0-3-16,-1 0-4 0,1-1-1 16,-2 2 0-16,2-2 0 0,-1 2-1 15,1-1 0-15,1 2-2 0,1 0-6 16,-2 1-7-16,4 1-10 0,0 2-28 16,2 0-78-16,1 0-9 0,1 0-85 15,0 1-154-15</inkml:trace>
  <inkml:trace contextRef="#ctx0" brushRef="#br0" timeOffset="29839.73">19656 11132 207 0,'-1'0'69'0,"0"0"5"0,0 0 3 15,1 0-37-15,-2 0-10 0,4 0-4 0,-2 0-3 16,1-1-1-16,1 1-2 15,2 0 1-15,2 0 1 0,1-1 3 0,5-1-1 16,0 1-2-16,2 0-5 16,2-1-2-16,5-1-3 0,1-1-3 0,4-1-2 15,3 1-5-15,4-4 2 0,8 3 1 16,3-1 0-16,9-1 0 0,2 0 0 16,5-2 1-16,3-2 3 0,5-1-2 15,2-3 0-15,3-1-1 0,-1-1 0 16,1-1 0-16,-3-1 0 0,-7 4 1 0,-3 1 1 15,-6-1 0-15,-7 3 2 0,-7 1-1 16,-6 3 0-16,-3 2 0 0,-5 3-2 16,-7-1-2-16,-1 3 0 0,-4 0-1 15,-2-1 0-15,-1 0 0 0,3-2 1 16,1-1 0-16,3 0-1 0,0-1 1 16,2-1-1-16,-2 1 0 0,1 0 0 0,-1 0-1 15,-3 2 0-15,-3 1-1 0,-3 2 0 16,-3 1 0-16,-1 0 0 0,-3-1-1 15,-2 1 1-15,1 0 0 0,-2 0 0 16,1-1 0-16,0 1-1 0,-1 0 1 16,1 0-1-16,0 1-4 0,-1-1-10 15,1 0-38-15,-2 0-91 0,2 1-110 16,-4-5-275-16</inkml:trace>
  <inkml:trace contextRef="#ctx0" brushRef="#br0" timeOffset="101600.92">13276 11065 345 0,'1'-4'73'0,"3"-1"0"16,3 1-62-16,5-2-7 0,4-1-2 16,7 1 3-16,6-5-1 0,5-3 0 15,8 0 2-15,4-5 5 0,3 0 4 16,7-1 4-16,8-6 3 0,7 2 3 15,6-1 3-15,4 1-2 0,9-3-1 16,8-2-5-16,8 0-3 0,4 4-4 16,1-4-2-16,6 0-3 0,9-3-1 15,2 2-1-15,-2-2 0 0,-4-4 0 0,5-2-1 16,0-1 1-16,-12 1-2 0,-18 3 0 16,-15-1-1-16,-7 4 0 0,-7 5-1 15,-4 3 0-15,-13 5 0 0,43 3 0 16,-3 3-1-16,3 2 1 0,-8 2 0 0,-7 4 0 15,-18 1 2-15,-3-1 1 0,-51 1 0 16,-3 3-1-16,-3-2-3 0,-1 1-5 16,-3-1-10-16,1 2-14 0,-3 0-21 15,-3 1-31-15,-50-1-42 0,-4 2 1 16,-17 0-56-16,-9 2-79 0</inkml:trace>
  <inkml:trace contextRef="#ctx0" brushRef="#br0" timeOffset="102113.6">13326 11021 321 0,'7'-3'70'16,"4"0"-1"-16,5 0-50 0,8-2-16 0,5-3 8 15,8-3 3-15,4-3 5 0,7-2 4 16,6-2 3-16,10-5 2 0,5-3 0 15,10 1-2-15,4 1-4 16,9-6-5-16,8-1-6 0,12 1-3 0,2 3-3 16,3-2 0-16,6-4-2 0,9 0-1 15,2 1 0-15,-2-2 0 0,0-4 0 16,6-7 0-16,-9 4-2 0,-15-1 0 16,-16-3 0-16,6 4 1 0,43 5-1 15,0 0 3-15,-6 4 1 0,-4 0 3 0,-1 5 3 16,-7 3 1-16,-16 2 0 0,-53-5 1 15,-10 2 0-15,-8 3-2 0,-2 4-2 16,2-2-2-16,2 3-1 0,-1 0-1 16,-8 5-1-16,-8 3-1 0,-8 4-2 15,-6 2-12-15,-3-1-14 0,-7 3-16 16,-3 2-18-16,-7 4-35 0,-5 2-27 16,-10-2-67-16,-11 4-112 0</inkml:trace>
  <inkml:trace contextRef="#ctx0" brushRef="#br0" timeOffset="102673.43">13245 11092 401 0,'-8'0'84'15,"4"-2"1"-15,4-1-67 0,5-2-11 0,6 0-4 16,6-1-3-16,6-4 3 0,5 0 2 16,9-1 0-16,8-3 1 0,7-4 1 15,5-1 1-15,6-3-2 0,9 0 2 16,11-5 2-16,4-1 3 0,5-3 0 15,11 0 0-15,12-2-1 0,9 1 0 16,3-2 0-16,8-1-3 0,10 0-2 0,3-1-1 16,1-5-1-16,7-3 1 0,-5-5-3 15,-15 1 0-15,-8-1 0 16,-2-1-1-16,51 3 0 0,-2 2 0 0,-21 5 1 16,-10 5 1-16,3 2 2 15,2 2 2-15,-7 2 1 0,-56 0 0 0,-10 3 2 16,2-1-1-16,7-1 0 0,-1 1 0 15,-7 3-1-15,-6 0 0 0,-4 2-2 16,-5 2 1-16,-2 1-1 0,-8 3-1 16,-7 4 0-16,-10 2-1 0,-9 0 0 15,-8 5 0-15,-5 2-1 0,-6 3-2 16,-3-3-1-16,-2 5-1 0,-2-5-1 0,0 4-1 16,0-3-2-16,-1 6-4 0,0-6-3 15,-2 4-5-15,0-2-9 0,-2 3-12 16,-3 0-19-16,-1 3-29 0,-4 0-41 0,-1 4-77 15,-6 1-156-15</inkml:trace>
  <inkml:trace contextRef="#ctx0" brushRef="#br0" timeOffset="103678.17">18277 11170 483 0,'-2'-1'103'0,"2"-3"1"16,7 0-77-16,5-4-21 0,9-1-5 0,8 0 1 15,12-5 2-15,9-4-1 0,9-2 0 16,8-6-2-16,12-4 2 0,10-3 1 16,10-8-1-16,5-2 1 15,12-4 0-15,6-1 1 0,13 1 0 0,2 2 0 16,0-2 0-16,6 0 1 0,1-5 1 15,-2 2-1-15,2-4 1 0,-3 1 1 16,-4 0 0-16,-1-1 0 0,-7 5 0 0,0 6 0 16,-7 4 0-16,-8 3-1 0,-6-1-1 15,-3 5-1-15,-4 2 0 0,-8-1 0 16,-10 1-1-16,-6 0-1 0,-6 4 0 16,-8 3-1-16,-8 1 0 0,-11 3 0 15,-7 1-1-15,-8 5 1 0,-6 2-5 16,-9 1-6-16,-8 3-8 0,-11 4-12 15,-8 2-22-15,-11 5-23 0,-8 3-30 16,-9 5-21-16,-17 5-62 0,-13 2-110 16</inkml:trace>
  <inkml:trace contextRef="#ctx0" brushRef="#br0" timeOffset="104127.85">18747 10896 358 0,'-84'27'76'0,"8"-2"-1"16,10 0-63-16,5-2-7 0,7-2-2 15,8-1-1-15,7-3-1 0,6 0 1 16,6-2 1-16,8-3 3 0,3-2 1 16,6-4 0-16,2-3-3 0,6 0 1 15,1-1 7-15,4-2 6 0,5-1 5 16,7-4 2-16,7-2 5 0,11-4 7 15,14-3 0-15,16-5-6 0,12-9-6 0,14-7-7 16,18-4-4-16,15-1-4 0,12-9-3 16,11-4-1-16,12 2-2 0,12-1-1 15,8 1 0-15,-2-3-1 0,1-4-2 16,5 4 0-16,-8-1-4 0,-6-1 1 16,-6 2-2-16,-9 6 2 0,-7 6-1 15,-12 2 1-15,-15 7 1 0,-9 5 3 16,-10 2 1-16,-14 5 1 0,-13-2 0 0,-10 5 2 15,-11 2 0-15,-10 1 0 0,-9 2 2 16,-10 0 1-16,-6 5 0 0,-6 0 1 16,-4 2 0-16,-2 3 0 0,-2 0-3 15,-2 2-1-15,0 1-3 0,0 0-2 16,0 0-5-16,-1 2-3 0,0 1-5 16,0 3-13-16,-3 2-40 0,-2 1-67 15,-4 0-96-15,-5-6-225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0:32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3371 7011 366 0,'2'5'86'16,"2"-1"2"-16,3 1-40 0,2 2-33 15,2 3-6-15,3 5 1 0,-1 3 0 16,0 3-2-16,1 7-1 0,-1 4-2 16,0 5-1-16,-2 6 1 0,-1-1-1 15,-1 3 1-15,0-3 1 0,-2-1 0 0,1-6 1 16,-1-2-1-16,2-6 1 0,-2-3-1 15,1-5-1-15,1 0-1 0,0-5 0 16,-2 1-2-16,1-1-6 0,0-2-14 16,-2 0-30-16,-1 0-55 0,-3-1-80 15,-2 0-184-15</inkml:trace>
  <inkml:trace contextRef="#ctx0" brushRef="#br0" timeOffset="763.73">3376 7158 427 0,'1'-22'95'0,"3"-2"3"0,3 2-73 0,4 0-9 16,4 0-3-16,0 1-3 0,0-1-2 15,1 1-3-15,-1 1-1 0,2 3-2 16,0 1-1-16,-1 0 0 0,0 3-2 16,0 3 0-16,0 2-2 0,1 3-2 15,0 2-3-15,-1 3-5 0,3 5-1 0,-1 5 1 16,2 2 1-16,-2 3 2 0,-1 2 2 16,3 3 5-16,-2 2 3 0,-1 0 1 15,-4 0 1-15,-4 1-2 0,0 0 0 16,-10 1-1-16,-7-1 1 0,-4 1 4 15,-5 3 5-15,-5 2 2 0,-3-1 2 16,-2 2 1-16,4 0 1 0,-1 0-1 0,0-3-4 16,2-1 0-16,4-5-1 0,1-3 0 15,2-6-2-15,4-3 1 0,1-5-3 16,3-3-2-16,2-4-3 0,3-1-1 16,0-3 1-16,2-1 3 0,2-2 0 15,1 0 4-15,1 2 3 0,1-2 1 16,0 1-1-16,1 3 0 0,0 0-1 15,1 2-3-15,1 2-1 0,0 2-2 16,1 2 0-16,-1 2-1 0,3 2 0 16,0 3-1-16,2-1 0 0,1 2 0 0,2-1 0 15,4 2 0-15,1-1 1 16,-2-1 0-16,7 1 0 0,0 1 1 0,1 0 1 16,0-1 0-16,-4 0 0 0,0-2 1 15,1 1-1-15,-7-2 1 0,0-1-1 16,-4-1-1-16,0 0 0 0,-1 0-1 15,1-1 0-15,0-2-1 0,-1 1-1 0,0-1 0 16,2-2 0-16,-2-1-1 0,0 0 1 16,0-3 0-16,-1-1 1 0,0 0 1 15,-1-1 1-15,-3-1 2 0,1 1 1 16,-2 0 3-16,-2-2 1 0,-1 2 3 16,-1 0 0-16,-1 0 1 0,-1-2-1 15,0 1 0-15,0 1-3 0,1-1-2 16,-1-2-1-16,2 2-3 0,1-2-1 15,1 1-1-15,0-2-1 0,3 0 0 16,0 0 0-16,1-1-1 0,1 1 0 16,2 2-3-16,-1-1-6 0,-2 3-8 15,0 1-19-15,-2 1-71 0,-5 1-41 16,-5 2-101-16,0 1-215 0</inkml:trace>
  <inkml:trace contextRef="#ctx0" brushRef="#br0" timeOffset="1826.75">8548 7013 503 0,'-8'-5'115'0,"0"2"-1"0,1 1-87 0,1 1-13 15,-2-1-6-15,-1 4-5 0,-3 1-4 16,-4 0-4-16,-1 0 1 0,0 5 1 16,-9-3 2-16,-1 2 2 0,0 0 0 0,-1 3 2 15,1 1 0-15,0 3 1 0,-1-1 2 16,7 3 2-16,1 5 0 0,3 0 2 16,4 2 2-16,2 5 0 0,2 4 1 15,3 4-1-15,1 3 0 0,4 1-2 16,1 2-2-16,2-1-2 0,3-3-1 15,1-1-3-15,4-5-2 0,1-5-1 16,5-5-2-16,5-4 0 0,1-4-1 16,10-6 1-16,6-1 0 0,4-7 3 0,0-3 0 15,0-2 0-15,1-2 2 0,-3-3 1 16,-4-1 0-16,-3-1 1 0,-2-2 0 16,0 2-1-16,1 0 1 0,-1 0-1 15,-3 2 0-15,-3 1 0 0,-6 2 0 16,-4 2 1-16,-5 1 2 0,-5 3 3 15,-3 0 2-15,-2 1 2 0,0-1 2 16,0 1 0-16,0 0-1 0,0-2-2 0,-1 1-2 16,1 1-3-16,0-1-2 0,-1 1-1 15,1-1 0-15,-2 1-2 0,2 0 0 16,0 0 0-16,-1 0-1 0,1 0-1 16,0 1 0-16,-1-1 0 0,1 0 0 15,0 0 0-15,0 0-3 0,0 0-4 16,0-1-10-16,1 0-9 0,2-2-36 15,0-1-90-15,2-4-113 0,7-3-263 16</inkml:trace>
  <inkml:trace contextRef="#ctx0" brushRef="#br0" timeOffset="3465.74">8549 2385 211 0,'-5'-11'53'16,"1"-1"2"-16,-1-1-31 0,2 1 0 16,0 1-1-16,1 3 1 0,-1-2 0 0,1 2-1 15,-1 4-1-15,2 0-4 0,-1 3-5 16,0-1-4-16,0 5-3 0,-2 3-1 15,-1 1-2-15,-1 3-2 0,-1 1 3 16,-2 3 3-16,0 2 0 0,-4-1 2 16,2 1 3-16,1 2 3 0,1 0 2 15,1-1 2-15,3 1 0 0,3 0 0 16,3-1-2-16,4 0-1 0,2-1-3 16,7 1-1-16,2-2-3 0,2 1-2 0,1-2-2 15,-1 1-2-15,0 0-2 0,2-2-2 16,1-4-3-16,0-3-7 0,4-5-18 15,10-5-31-15,4-4-47 0,7-8-77 16,7-2-169-16</inkml:trace>
  <inkml:trace contextRef="#ctx0" brushRef="#br0" timeOffset="3752.89">9112 2169 508 0,'-3'4'111'16,"0"-4"1"-16,2 4-85 0,1 2-12 15,0 2-5-15,0 6-8 0,1 2 0 16,-1 3 0-16,1 6-1 0,1-1-1 15,-2 5 0-15,-2 0 0 0,2 0-3 16,-2 0-4-16,-2 0-11 0,1-3-19 16,-2-3-21-16,-2 0-20 0,1-2-18 0,-1-3-15 15,1-3-50-15,0-3-60 0</inkml:trace>
  <inkml:trace contextRef="#ctx0" brushRef="#br0" timeOffset="4234.68">8962 2403 299 0,'-4'-12'75'0,"0"0"0"0,3 0-42 15,2 1-12-15,5-2-7 0,2 0-7 16,1 1-3-16,2-1-2 0,1 2 1 16,1 1 1-16,0 1-1 0,2 1-1 15,1 6-1-15,0 1 4 0,1 3 5 16,3 3 2-16,-2 5 4 0,3 5 1 15,1 2 1-15,5 0 2 0,-1-1-4 16,3 5-4-16,-1-2-3 0,0-3-2 0,4 1-2 16,-1-2 0-16,-5 0-1 0,-1-3-1 15,-3-2-1-15,-1-3-1 0,-2 0-2 16,-6-3-3-16,-4 0-4 0,-3-4-1 16,-3 0 0-16,0-2-3 0,-2 0-1 15,-1-3 1-15,-1-1 2 0,0-3 5 16,-1-2 0-16,1-1 0 0,-1-3 4 15,-1 0 2-15,1-3 2 0,-1-2 0 0,1-4 2 16,0-1 0-16,-2-2 0 0,0-2 1 16,0-2-2-16,-2 0 0 0,0 2-1 15,-1 2-2-15,-2 3 2 0,0 4 2 16,-1 2 4-16,1 6 3 0,2 2 3 16,-1 4 1-16,5 1-1 0,2 3-2 15,3 1-2-15,2 2-4 0,2 0-2 16,2 4-4-16,3 0 0 0,2 1 1 15,-1 3 0-15,0 0-2 0,0 5-1 0,-1 4-8 16,-1 2-28-16,-2 2-73 0,-2 2-88 16,-3 3-215-16</inkml:trace>
  <inkml:trace contextRef="#ctx0" brushRef="#br0" timeOffset="49321.46">11266 2082 123 0,'0'-6'30'15,"2"5"-1"-15,-1-3-19 0,2 2-3 16,0 1-1-16,2-2-4 0,0 1-1 0,1 1 1 16,2-3 0-16,0 1 2 0,7 2-1 15,-2-1 2-15,2 1 0 0,-1 1 0 16,0 0-1-16,5 0 1 0,2 1-1 16,-3-1 0-16,3 1-2 0,3 1 0 15,7 0 1-15,3 0 0 0,4-1 2 16,7-1-1-16,12 0 2 0,9-1-1 0,5 0 1 15,2 0-1-15,2-4 0 16,1 1-1-16,-1 0 0 0,-8-1 0 0,-1 3 0 16,-2 0 1-16,-1-2 0 0,-3 4 1 15,-4 1 0-15,-7 3 0 0,-4-2-1 16,-9 2-1-16,-6 0 0 0,0 1-1 16,-1-1 0-16,-2 3-1 0,0-1 0 15,-1 0 0-15,1 1 1 0,-3 0 0 16,-1 1-1-16,-2-2 1 0,-2-1 0 0,-2-1 1 15,0-2 0-15,-6 0-1 0,-1-2 2 16,0-1-1-16,-3 0 1 0,-1-1 1 16,-1-1 2-16,-3 1 2 0,1-2 0 15,-2 2 2-15,0-2-1 0,-1 0 0 16,-1 0-2-16,-1 1-3 0,-1-1-1 16,1 2-2-16,-2-2 0 0,0 2 0 15,1-1 0-15,0 1 0 0,2 0-5 0,-1 1-17 16,0 1-34-16,2 0-20 0,2 0-52 15,-1 0-111-15</inkml:trace>
  <inkml:trace contextRef="#ctx0" brushRef="#br0" timeOffset="51112.44">15683 4088 189 0,'1'-14'48'0,"-1"-1"2"0,1 1-27 0,2-2-6 16,-1 0 0-16,0 0-6 0,3 0-5 15,0 1 0-15,0 2-1 0,1 1-1 16,2 2-1-16,0 0 0 0,0 3 0 16,0 1 0-16,3-1 0 0,3 2-1 15,3 1 0-15,9-1 2 0,4-1 1 16,4-1 3-16,52 1 2 0,7-1 2 15,10-2 2-15,4-4 1 0,-4-1 1 0,-5 0 0 16,-2-1-1-16,-51 2-1 0,-6 0-3 16,-1 1 0-16,1 2-3 0,6 4 0 15,7 1-3-15,6 5 0 0,7-3-2 16,-2 1 0-16,-4 5-1 0,-2 0 0 16,4 2 0-16,3-1 0 0,6-2-1 15,6 3 1-15,2-1 1 0,2-3-1 0,0 1 0 16,-5-4 0-16,-2 0 0 0,-5-1 0 15,-5 1-1-15,-3-3 0 16,-5 3 0-16,-6-2 0 0,-9 3 0 0,-8-1 0 16,-8 4 0-16,-7-5 0 0,-6 6 1 15,-3-6 0-15,-3 4 0 0,-2-3 2 16,-2 3 1-16,-1-3 4 0,-1 3-1 16,1-2 0-16,-4 1-1 0,1-3 0 0,-4 2-2 15,-3-5-1-15,-6 1-3 0,-4-3 0 16,-9-2 0-16,-5 1 1 0,-15 2 0 15,-5 1-1-15,-3 6-1 0,-6 1 1 16,-3 0 0-16,-9 4-1 0,-7-1 1 16,-2 3-1-16,-2-1 0 0,-2 0 1 15,2 3-3-15,-3 2 0 0,2-1 1 16,3-1-1-16,8 0 1 0,3 1 0 0,7-2-1 16,6 0 2-16,11-1-1 0,12 2 0 15,6-1 0-15,3 1-1 16,-1-2 0-16,-8 1 1 0,-3-2 1 0,-1 1-1 15,-49 0 1-15,1 1-1 0,4-2 1 16,4 0 0-16,9 0-2 0,4 0-1 16,3-2-5-16,55 1-2 0,7 0-2 15,8 1 0-15,4-1 1 0,60 0 1 16,3-2 2-16,12 1 4 0,5-3 3 16,7-2 3-16,2-1-1 0,0-2 0 0,-54-1-1 15,-1 0 0-15,-1 0 1 0,5 0-1 16,7-1 0-16,7 1-2 0,5 0 1 15,9 0 2-15,7-1-1 0,6-1 1 16,7 0 0-16,-4-3 1 0,-1-1 0 16,2 0 0-16,3-1 0 0,0-1-2 0,-2 1 1 15,-13 0-1-15,-5 4 0 16,-6-1-1-16,-8 2 1 0,-9 1 0 0,-11 1 0 16,-14 1 1-16,-7 1 2 0,-8-1 1 15,-5 3 0-15,-4-2 1 0,-2-1 0 16,-3 1-1-16,0 0 0 0,-1-1-3 15,-2 2-1-15,0-1-3 0,-1 2-8 16,-2 0-9-16,0 3-16 0,-4 1-16 16,-3 2-35-16,-6-2-2 0,-2 2-44 0,-9 5-63 15</inkml:trace>
  <inkml:trace contextRef="#ctx0" brushRef="#br0" timeOffset="52628.75">5651 10324 149 0,'-21'-2'47'15,"5"1"2"-15,5-4-5 16,1-1-22-16,5 3-9 0,1-1-5 0,1-1-2 15,0 0-4-15,2-2-2 0,0 1 0 16,2-2 0-16,0 2 3 0,2 0 0 16,0 0-1-16,4 0 1 0,1 0 1 15,6-1 1-15,0 1 3 0,8 0 0 16,5 0 1-16,6 0-2 0,5 2-2 16,2 2-1-16,1 2-2 0,6 1 0 0,-1 3-1 15,2-2 2-15,0-1 0 0,1-1 2 16,3 0 0-16,6-1 0 0,1 0 0 15,0-1-2-15,-1 0 0 0,1 6-1 16,-2 2-1-16,-5 0 0 0,-2-1 0 16,-2 0 0-16,-1 1-1 0,-1-2 0 0,2-2 0 15,-4 2 0-15,-1-2 0 0,-2 2 0 16,-5 0 1-16,-4-2 0 0,-4 1 2 16,-4-2 1-16,-5-1 1 0,-3-1 3 15,-4 1 3-15,-3-3 9 0,-4 2 4 16,-2-1 1-16,-3-1-3 0,-1-1-4 15,-1-1-1-15,-4-3-3 0,-4 1-10 16,-4-2-5-16,-3 3-2 0,-2-3 2 16,-3 3 2-16,-7 1 1 0,0 3 0 0,-5-1 1 15,-5 3 0-15,-3-1-1 0,-1 1 2 16,-1-1-1-16,0-2-1 0,-4 0 1 16,0-3-1-16,4 1 0 0,-5-3 0 15,-5 2-1-15,-5 1 0 0,1 2-1 16,0 1 0-16,1 1-1 0,-5 1-1 15,5 0 1-15,4 0-1 0,3 1 0 0,-3 1 1 16,-2 0 0-16,2 2 1 0,4 2 1 16,4-1-1-16,1 1 1 0,4-1 0 15,6-3 0-15,8 1 0 0,2-3 0 16,5-3 0-16,2 2 0 0,3 0 1 16,3 1-1-16,2-1-1 0,5 1-2 15,1-2-6-15,3 2 1 0,4 0 0 16,4 0 1-16,5-1-1 0,3 1 1 15,6-2 4-15,6 1 4 0,10-4 1 0,7 0-1 16,8 0 0-16,4 0 1 0,6 1-6 16,3 2-10-16,4 1-21 0,2 1-29 15,3 0-26-15,-1 2-59 0,2 3-119 16</inkml:trace>
  <inkml:trace contextRef="#ctx0" brushRef="#br0" timeOffset="54678.8">9355 11035 121 0,'-6'-3'28'0,"2"0"-4"16,1 1-16-16,2 2-4 0,1 0-4 16,1 0-5-16,2-1 0 0,-1 1 4 15,1-2 4-15,1 1 4 0,-1 0 3 16,1-2 3-16,1 2 3 0,1 0 2 16,2 1 1-16,5 0 1 0,1 0-2 15,2 4-3-15,3-1-4 0,2 3-2 16,-1 1-3-16,4 1-1 0,1 1 0 0,4 1 0 15,5-3 0-15,3 0 0 16,8-1 0-16,9 0 1 16,2-1-1-16,7 1 0 0,3 2 0 0,0-2-1 0,0-1 0 15,3-1-1-15,-8-3 0 0,5 1-1 16,-5-1-1-16,-1-2 0 0,-1 4 0 16,0-1-1-16,-9 3 0 0,2-1 0 15,-7-1 0-15,1-1 0 0,1 0 0 16,0 0 1-16,3 0-1 0,1-1 1 0,-1 1-1 15,1 2 1-15,-5 2 0 0,-2-3 0 16,-6 0 0-16,-6 1-2 0,-6 0-4 16,-7-2-2-16,-4-1-4 0,-5-1 1 15,-5 0-1-15,-4 0 2 0,-6 0 3 16,-2-1 4-16,-5 0 2 0,-6 0 4 0,-4 1 0 16,-6 0-1-16,-5-2 0 15,-9 4-2-15,1 0 1 0,-5-1 0 0,0 3 0 16,1-2 0-16,2 2-1 0,2 1 2 15,6-1-1-15,0-2 0 0,2 1 0 16,2-3-1-16,-5-2 1 0,-1 1-1 16,2-1 1-16,-7-1 0 0,0 0-1 15,0 0 2-15,-2 1 1 0,1 0 2 16,1 0 1-16,-1 1 1 0,6-3 0 16,-2 0 0-16,-1 0-1 0,1-3-2 15,1 1-1-15,2 1-1 0,-1 0 0 0,2 2 0 16,-1-1 0-16,4 2 0 0,4 2 0 15,1-2-1-15,2 2 0 0,0 2-1 16,1-1-1-16,-1 4 1 0,4 0-1 16,0 0 0-16,-2 1 0 0,0-1 0 15,1-2 0-15,2 0 1 0,2-1 0 16,3-3 1-16,3 0 7 0,2 0 3 0,3-2 2 16,2 2-3-16,1 0-4 0,3-1-4 15,1 2-3-15,2 2-3 0,3-1-4 16,3 0 1-16,4 2 3 0,4-1 4 15,3-1 6-15,8-2-1 0,5 0-1 16,1-2 0-16,9 2-1 0,7-1-1 16,-1-1-1-16,3 4-1 0,3 2 1 15,1 1-2-15,3-1 0 0,-2-2-2 0,0-2 1 16,13 0 0-16,-3 0 1 0,4-4 0 16,0 1-1-16,2-2 2 0,-1 1 0 15,-2 1 1-15,-7 1-2 16,2 0 1-16,-3 1 0 0,-3 1-1 0,-3 2 0 15,-6 3 0-15,-5 2-1 0,-7 0-1 16,-9 0-2-16,-6 1-1 0,-5-1 0 16,-3 1 0-16,-3-1 0 0,-2-1 1 0,-3-2 2 15,1 1 0-15,-4-2 2 0,1 1 5 16,-2-2 10-16,0-1 3 0,-1-2 4 16,-1-1 2-16,0 1 4 0,0-2 3 15,-3-1-4-15,1 1-7 0,-2 0-5 16,1-1-4-16,-2 1-2 0,-1-1-4 15,-2 1-3-15,1 2-1 0,0-1-2 16,-2 1 2-16,2 1 0 0,-1-2 1 0,2 3 1 16,1-1 0-16,2 0-1 0,0 1-1 15,2-1-5-15,1-1-5 16,1 2-6-16,3-2-13 0,1 2-21 0,1-2-30 16,4-1-29-16,-1 1-65 0,2 0-129 15</inkml:trace>
  <inkml:trace contextRef="#ctx0" brushRef="#br0" timeOffset="73291.52">15918 3110 163 0,'-14'-4'40'0,"3"0"0"16,4 0-22-16,3-1-6 0,10 1-5 15,3 1-5-15,2-2-1 0,3 1 1 0,-1-1 0 16,-1 0 0-16,1 2-3 0,-2 0 1 16,49 1-2-16,0 0 0 0,-2 2 2 15,-1 2 0-15,2-1 0 0,-1 1 3 16,2 1-2-16,-51-1 3 0,6 2-1 15,4-2 1-15,7 0 3 0,3-2 3 16,4-2-1-16,3 1 2 0,-1 0 2 16,-5 0 0-16,-4 1-3 0,-1 0-2 15,3-2-2-15,3 1-1 0,7 1-1 0,7 1 0 16,9-1 0-16,4 2 0 0,1 0-2 16,-4 1 1-16,-5 0-1 0,-2 1-1 15,1-4 0-15,-1 1-1 0,9-1 0 16,8 0 5-16,6 0 2 0,4-1 1 15,4-3 2-15,6 1 1 0,7-2 0 16,-3 1-1-16,-2-1-2 0,0-2-2 16,-1-1-1-16,2 2-2 0,-1 4 0 15,-10-1 0-15,-7 1-6 0,-3-1 3 16,-4 3 1-16,-8 0 1 0,-10 2 2 0,-9-2-2 16,-8-2 1-16,-2 0 7 0,-5 0-2 15,-4-2 1-15,0 0 2 0,-1 2 1 16,1-2 1-16,3 0 0 0,-2 2-1 15,2 0 1-15,-1 2-3 0,1 0-4 16,-4 2-2-16,-3-1-1 0,-3 2-1 16,-4-2-1-16,-1 1-4 0,-4-2 0 0,-1 0 3 15,-6-3-3-15,-4-1 0 0,-6 2 0 16,-7 0 1-16,-5 2 1 0,-6 0 1 16,-7 0 1-16,-2 3 1 0,-2 0-6 15,1 0 6-15,-3-2 3 0,-2-2 0 16,-2 2 0-16,-2-1-2 0,2 1-1 15,1 3 7-15,1 0-7 0,1 1-4 0,0 1 0 16,1-1 0-16,-2-1 0 0,-8 1 1 16,-6-1 2-16,0 1 0 0,-5 0 1 15,1 0-1-15,-4 0 2 0,-3-2 2 16,2 0-1-16,-4-1-3 0,1-1 1 16,2 1-1-16,4-1 0 0,6 0 0 15,8-1-3-15,4 1 1 0,7 1 3 16,1-4-1-16,-3 2 0 0,-2 2 0 15,-5 0 0-15,2 2 0 0,3-1 0 0,3 1-1 16,6 1 1-16,8-1-1 0,4-1 1 16,0 1-1-16,-2 1 1 0,-8 1 0 15,-2 3 0-15,-3-2-1 0,-51 0 1 16,4-2 0-16,5-1 0 0,6-3 0 16,9-2-1-16,8-2 1 0,2 0 0 15,52 2-1-15,2 1-2 0,1-2-1 16,2 2-3-16,1 0-2 0,1 0-2 0,1 2 0 15,1-1 1-15,1 1 0 0,3 3 2 16,1 0 1-16,52 2 4 0,4 1 1 16,5-3 1-16,13-4 1 0,7-2 1 15,5-4 0-15,4 1 1 0,-50 0 1 16,3-3-1-16,7-2 1 0,6 3 0 16,4 3 0-16,3 0 0 0,6-2 0 0,6-2-1 15,11 2-1-15,2 3-1 0,-5 2-1 16,-3-2-1-16,1-1 1 0,1-1 0 15,2 2-1-15,-1 2 1 0,-4-2 0 16,-4 0 0-16,-3 1 0 0,3-2-2 16,5 1 3-16,4 1 0 0,-5-1 1 15,-1 2 0-15,-3-1 0 0,2-3 0 16,-2 3 2-16,-5 0-1 0,-2 0-2 0,-4 1 1 16,-5-3-1-16,-2 3 0 15,-6 0 1-15,-5 0 0 0,-5 0-1 0,-9-2 1 16,-5-3 0-16,-1 0 1 0,2 0 1 15,1-1-2-15,4 2 2 0,1 1 0 16,2-2 0-16,1 1 0 0,-1 0 0 16,-2 1-2-16,-8-1 1 0,-5-1-1 15,-7 3-2-15,-5-1 2 0,-5 1 2 16,-6-1-3-16,-7 1 0 0,-6 1 0 0,-11-2 0 16,-10 2 0-16,-13-3-4 0,-14 3 2 15,-9 0 3-15,-7 2 1 0,-2 0 0 16,1-1 1-16,3 0 1 0,6 2 5 15,7-5-3-15,4-2 0 0,2 0 0 16,3 0-1-16,5 2-1 0,4-1-1 16,2-1-3-16,4 5 0 0,0 1-1 15,-3-1-1-15,0 2-1 0,-7-2-1 0,-8-2-1 16,-9 2 2-16,-2 0-2 0,-4 2-1 16,-2 0 1-16,-3-2 2 0,0 1 0 15,0-1 1-15,3 1 1 0,0-1 0 16,3 2 3-16,2-2-1 0,4 1 1 15,1 0-1-15,4 3 0 0,1-2-1 16,-4 0 0-16,-6-1 0 0,-1 1 0 16,-1 2 0-16,1 2 0 0,3-1 0 15,5-1 0-15,-1 2 1 0,6 1-1 16,-8-2 0-16,-2 1-4 0,-4 0-8 0,2 2-16 16,2 0-27-16,10 1-59 0,-2-2-81 15,6 9-187-15</inkml:trace>
  <inkml:trace contextRef="#ctx0" brushRef="#br0" timeOffset="82033.66">21813 2838 111 0,'53'-6'34'0,"6"-3"5"0,0 3-9 15,2-1-3-15,-6 5-4 0,3-1-4 16,-1 2-3-16,0 0-1 0,-2 1-5 15,3 5-1-15,4-1-3 0,1 1-1 0,1 0-1 16,0 0-1-16,-1 1 0 16,5-2-1-16,2 0 1 0,3-3 1 0,4-1-1 15,4-1 1-15,5-3-1 0,6-1 0 16,5 0 0-16,-3-3-1 0,-5-1 0 16,-3 0-1-16,-3 2 1 0,-3 1-2 15,-11 1 1-15,-14 0-1 0,-9 3 0 16,-8-1 0-16,-7 3-1 0,-9-1-1 15,-7 1-3-15,-7 0 0 0,-3 0 2 16,-2 0 1-16,-3 0 1 0,0 0 2 16,0 0 1-16,-2 0-2 0,1 0 0 0,-1 0 0 15,-3-1-2-15,-4-2-1 0,-4 1-1 16,-7-2 0-16,-6 1 6 0,-6 0 1 16,-5 2 0-16,-6 1 0 0,-9 1 2 15,-8 3 0-15,-7-1 1 0,-5 4 0 16,-4-3-1-16,-2 1-1 0,0 3-1 15,1 0 1-15,1-2-1 0,2-1-1 0,3-1 0 16,3-2-1-16,2 2 0 0,3-5-1 16,2-2-1-16,2 2 0 0,-1 1 2 15,-5-2 0-15,-3 1 3 0,-2-2 2 16,-3 1 1-16,0 3 1 0,-4 0 0 16,-2-1 1-16,2 4-1 0,1 1-3 15,3 1 0-15,1 1-2 0,4-1 1 16,7-1-1-16,7 4-1 0,7-2 1 15,3 0 0-15,5-2-1 0,1-5 1 0,3 0 0 16,3-1-1-16,4-1 1 0,3-2-1 16,6 0 2-16,1-2 6 0,6 4 7 15,4-2 4-15,3 2-3 0,2-1-2 16,3 2-3-16,0 0-6 0,1 1-6 16,4 0-7-16,6 1-3 0,3-1 3 15,8 4 2-15,10-2 4 0,6 2 4 16,7 1 0-16,4 0 1 0,4-2 0 15,6 2 1-15,3-4-1 0,5 4-1 0,4-2 1 16,4 0-1-16,1 1 0 0,2-2-2 16,2 1-2-16,1-1 0 0,1-2 0 15,1 0-3-15,-1-1 1 0,3-3-1 16,4 0 1-16,3 0 1 0,1-2 2 16,-5 0-1-16,-3 1 3 0,2 0-1 15,-3-1 1-15,-1 3 0 0,-6 0 0 16,-7-1-1-16,-4 0 1 0,-5-1-1 0,-7 3 0 15,-9-1 0-15,-7 0 0 0,-11-1 1 16,-6-1 2-16,-5 2 2 0,-4 0 3 16,-3-1 4-16,-3-1 2 0,-3 2 2 15,0 0 2-15,-2 1-2 0,0-1 0 16,1 2-3-16,-2 0-4 0,0 0-3 16,0 1-3-16,0-1-2 0,-2 1-2 0,2-2-2 15,-1 2 0-15,-1-1-1 0,-1-1 1 16,-2 0 1-16,0 0-1 0,-3 0 1 15,-1-1 1-15,-2 1 0 0,0-1 1 16,-1 0 1-16,2 0 0 0,2 1 1 16,0-1 0-16,5 1-2 0,-1 1-6 15,3 1-6-15,1 1-1 0,1 1-7 16,1 2-8-16,1 3-14 0,2 2-28 0,0 2-46 16,1 0-75-16,4 0-173 0</inkml:trace>
  <inkml:trace contextRef="#ctx0" brushRef="#br0" timeOffset="88920.75">25830 3785 89 0,'-25'-1'21'0,"11"0"1"15,0-3-14-15,8 3-1 0,0 1-3 16,4-2-3-16,0 1 1 0,1 1 1 16,1 0 2-16,0 0 1 0,1 0 0 15,-1-1-1-15,2 2 4 0,0-1 6 16,0 0 12-16,5 1 5 0,1-1 4 16,3-1 3-16,5 0 3 0,7-1 1 15,7-1-6-15,5-1-13 0,7 2-6 16,8 0-5-16,7-2-3 0,3 1-4 0,0 3 0 15,1 0-2-15,1 2-1 0,0-2 0 16,1 1-1-16,1 1 0 0,1 2-1 16,2-4 1-16,-1 2-1 0,-1 1 1 15,0-1-1-15,0-2 0 0,3 2 0 16,1-4 1-16,1 2 3 0,5-1 2 0,3-1 2 16,6-1 1-16,5 1 2 0,3-1 0 15,-2 2-1-15,2 1-2 0,1-2-2 16,-1 3-1-16,-1 0-1 0,-9 3-1 15,-7-1-1-15,-8 2 0 0,-6 0 0 16,-4 3-1-16,-7-2-1 0,-8 0 0 16,-2 1 0-16,0-2 0 0,6 1-1 15,3-2 1-15,3 0 0 0,4-3-1 16,1 0 1-16,4-2 0 0,2-2-1 16,-1 1 1-16,2-3 0 0,2 0 0 15,-3 0 0-15,-5 0 0 0,-5-1 1 0,-9 2-1 16,-7 1 3-16,-14 0 6 0,-8 2 4 15,-8-1-5-15,-4-1-2 0,-5 0-6 16,-2-1-8-16,-6 0-10 0,-4-3-15 16,-5-1-9-16,-7 0 1 0,-6 2 2 0,-3-2 2 15,-6 2 7-15,-2 1 6 0,2 3 4 16,-2 1 1-16,1 1-5 0,2 1-8 16,-3 0-10-16,-4-1-16 0,-7 0-3 15,-4-1-29-15,-5-1-40 0</inkml:trace>
  <inkml:trace contextRef="#ctx0" brushRef="#br0" timeOffset="90161.8">26787 3616 261 0,'-64'-4'55'16,"-2"2"0"-16,0 1-48 0,1 2-4 15,2 0-5-15,3-1-3 0,3 1-1 0,5-1 0 16,2-1 1-16,3-1 7 0,6-3 10 16,4 1 13-16,8-1 13 0,5 0 10 15,7 2 6-15,5-1 2 0,5 0-6 16,2 1-13-16,2 1-16 0,3 1-15 16,0 2-10-16,4 1-7 0,1 0-3 15,3 3 0-15,8 0 5 0,8 1 7 16,5 1 6-16,9 2 1 0,7-1 0 15,7-1 1-15,8-3 1 0,5 1-2 16,11 0 0-16,4 0-1 0,5-2-1 16,4-5 2-16,5 2-1 0,4 2 1 0,-1-2 0 15,-3-2 1-15,-4-1-1 0,2-2-1 16,-2 2-1-16,0 1-1 0,-4 1-1 16,-3-1-1-16,1 1-1 0,-5 0 0 15,3 2 1-15,3 0 0 0,-2 2 0 16,-1 1 2-16,3-4 0 0,3 0 0 15,1 3 1-15,3 1-1 0,-6 0 0 0,-7-1 0 16,-3 0-1-16,-8-1 1 0,-9 1-1 16,-9-2 0-16,-15-2 0 0,-8-2 1 15,-7-1 2-15,-7 1 4 0,-4 0 1 16,-4-2 0-16,-4 2 1 0,0-1 0 16,-1-2-4-16,0 0-3 0,-1-1-4 15,-1-1-3-15,-1 1-1 0,-3-1-1 16,-4 2 0-16,-3 1 2 0,-7 1 0 15,-4 0 0-15,-8-1 1 0,-12 1 1 16,-10 3 1-16,-10 0 0 0,-7 2 1 0,-9 2-2 16,-8-2 0-16,-9 4-3 0,-4 0-3 15,-1 1-4-15,-2-1-2 0,-6-3 0 16,-2 0 1-16,2 3 3 0,6 0 3 16,7-2 3-16,2-5 4 0,2 4 1 15,7-1 0-15,5 1 0 0,3 1-1 16,2-2 0-16,-2 0 1 0,1 1-1 15,0 0 0-15,-3 0 1 0,1 0 0 0,-1 1 1 16,-2-1-1-16,-1 0-2 0,2-1 1 16,5-1 0-16,5 1-1 0,7-2 2 15,8-1-1-15,6 2 0 0,11 0 3 16,8 0-1-16,8 1 2 0,6 0 0 16,4 0-1-16,5 1-1 0,3-2-1 15,2 0-2-15,2 0-2 0,1 1-4 0,0 0-3 16,3 0-2-16,-1 2 0 0,2 0 1 15,5 1 3-15,4 1 5 0,6-1 1 16,8 2 4-16,11 0 2 0,11 3 2 16,9-1 1-16,7-1 0 0,8-3-1 15,9-1 1-15,11 1 0 0,3 0 0 16,2-5-1-16,1-4-1 0,4 1 0 16,5 6 0-16,-3 1-1 0,-8-2 0 15,-1-4 0-15,-3 2-1 0,2 4 0 16,-1 3 0-16,-5-1-1 0,-4-2 0 0,2 0-1 15,0 2 1-15,5 1-2 0,-4 1-1 16,-2-3 1-16,1 0-2 0,3-1 2 16,-1-1-1-16,0 2 0 0,-3-2 1 15,-6-1 1-15,-6-2 0 0,-5 1 0 16,-6-2 0-16,-11 0 1 0,-11 0 3 0,-12-2 4 16,-7 1 5-16,-6-1 5 0,-6-1 2 15,-5 0 1-15,-3 2 0 0,-2-2-2 16,0 0-4-16,-1 0-5 0,2-1-4 15,-1 1-2-15,0 1 0 0,-1-1 0 16,1 2-1-16,0 0 0 0,0 2-1 16,0 0 0-16,0 1-1 0,0 0-2 15,0 0-2-15,-1 0-1 0,1 0-2 0,0 0 0 16,-2 0 2-16,2 0-2 0,0 0 1 16,0 0 2-16,-1 0 1 0,0-2 1 15,0 1 1-15,0-1-1 0,-2 1 2 16,1-2 1-16,-1 2 0 0,2 0 0 15,0 1 0-15,1-2 0 0,0 2-2 16,0 0 0-16,0 0-1 0,0 0-2 16,0 2 1-16,0-1 0 0,1 0 0 0,-1 2-1 15,1 0-3-15,0 2-3 0,-1 1-6 16,0 2-11-16,2-2-14 0,-2 2-22 16,0 0-35-16,-3-2-32 0,0-4-75 15,-1 2-143-15</inkml:trace>
  <inkml:trace contextRef="#ctx0" brushRef="#br0" timeOffset="108249.31">26462 4277 404 0,'12'-13'94'0,"-3"1"2"0,-4 2-67 16,-2 3-11-16,-1 4-9 0,-2 2-6 0,-3 0-5 16,1-1-3-16,-2 0 0 0,-1-2 2 15,-1-2 4-15,0-1 8 0,-1-3 6 16,0-2 6-16,1 0 4 0,3-2 3 15,-1 1 0-15,2-1-2 0,2 2-4 16,0 0-5-16,2 1-5 0,0 0-5 16,2 0-3-16,1 1-2 0,2 1-1 15,3 1-2-15,2-1 2 0,2 3 0 16,4 1 1-16,3 1-1 0,2 2 1 0,3 2 0 16,0 1-1-16,-1 3 0 0,1 2 0 15,-3 0-1-15,0 1-1 0,-5 4-1 16,-3 2-1-16,-2 1 0 0,-3 3-1 15,-3 3 0-15,-2 2 0 0,-1 1 1 16,-2 2 1-16,-1-2 0 0,1 3 1 16,-2-2 1-16,0 2 0 0,0-4 1 15,0-1 0-15,0-1 0 0,1-1 0 16,-1-2 0-16,1-2 0 0,-1-1 0 0,0-1-1 16,0 0 0-16,-1 0-1 0,1-1-1 15,-3 0 0-15,2 0 1 0,-1-1-1 16,-1 1 1-16,2-3 1 0,0 1 0 15,0-1 2-15,1-3-3 0,0 0-5 16,1 0-8-16,3-1-7 0,0-1-10 0,5-1-21 16,2 0-46-16,4-2-21 0,3-3-64 15,5-2-130-15</inkml:trace>
  <inkml:trace contextRef="#ctx0" brushRef="#br0" timeOffset="108578.63">26576 4846 530 0,'5'0'126'0,"-5"-4"1"16,-1 2-64-16,1-1-40 0,-2 2-10 16,1 0-4-16,0-2-3 0,0 1-1 15,-1-1-3-15,2 2-4 0,-1 0-8 16,1-1-15-16,0 0-26 0,4 1-35 0,2-1-45 15,4-3-84-15,2-1-169 0</inkml:trace>
  <inkml:trace contextRef="#ctx0" brushRef="#br0" timeOffset="113182.45">19122 2510 179 0,'-17'-7'41'16,"-4"-1"1"-16,-1 2-29 0,1-1-7 0,2-2-1 16,-3-3 0-16,0-4-2 0,-3-1-2 15,1 0-1-15,-1-4 0 0,-2-1 3 16,0 0 3-16,3 2 7 0,1-1 7 15,1 0 3-15,-1 1 6 0,-2-4 5 16,-1 1 1-16,-2 1-2 0,-4 0-7 16,-5 2-4-16,-7 2-4 0,-7 2-6 15,-2 6-5-15,-2 7-2 0,0 0-2 0,-4 1-1 16,1 1 0-16,1-1 0 0,-4 1-1 16,-6-1 1-16,0 2 0 0,-3-2-2 15,-4 1 0-15,-4 0 1 0,-4 2-1 16,-7 0 0-16,1 2 0 0,-2-3 0 15,0-1 1-15,-3 2 3 0,-1-1 2 16,3 1 2-16,12 0 1 0,4 1 2 16,9-4 1-16,6 4 0 0,14-1-2 15,5 1-1-15,7 2-2 0,0 3-1 0,-5 4-3 16,-3 5 0-16,-54 0-1 0,-4 4 0 16,-5 3-2-16,0 1 0 0,1 5 0 15,6-4 0-15,3 5 0 0,54 0-1 16,6 5 1-16,8-3-1 0,9-1 0 15,4 0-1-15,4-2 1 0,3 1-1 16,2-2 0-16,1 1-1 0,2 1 1 0,-2-2 0 16,2 0-1-16,1-1 1 0,1 0-2 15,-2 0 1-15,2 0 0 0,2 0 0 16,0 0 2-16,0 2 0 0,0-1-1 16,0 2 1-16,2-2-2 0,-1-2 1 15,1-3 1-15,1 0-1 0,1-1 0 16,4 0 1-16,8 4 2 0,13 1 3 15,12 2-2-15,56 2 2 0,12 1-1 0,14 1 0 16,4-1 0-16,-4-5 0 16,-12-5-2-16,-4-1 1 0,-43-5-1 0,1-3 0 15,2 0 0-15,-2 0 0 0,5-1 0 16,7 0 0-16,5-1 0 0,3-1-1 16,3 0-1-16,-2-4 0 0,3-1 3 15,4-5-1-15,12-1 1 0,5-5 0 16,-1-7 0-16,-5 0 0 0,9-8-1 0,10-5-1 15,1-2 2-15,-4-5-1 0,-3-4 2 16,7 2 0-16,-3-2 1 0,-9 1 1 16,-11 2 0-16,-6 2 0 0,-6 0 0 15,-7 7 6-15,-13-1 2 0,-10-2 2 16,-7 1 1-16,-7 1 2 0,-8-1 0 16,-6-2 1-16,-10-4-7 0,-3 0-1 15,-4 0-1-15,0-4-2 0,-3-2-2 16,0 1 0-16,-4 1-2 0,-1 0-1 15,-3-2-1-15,-4 1-2 0,-5 1-3 0,-4 2 1 16,-8-2-1-16,-10-1 1 0,-13 1 0 16,-14 2 0-16,-11 3 0 0,-9 6 3 15,-16-1-1-15,-18 5 1 0,-11 6-1 16,-8 3 1-16,-11 4 0 0,-17 7 0 16,-13-4 0-16,-17 13-2 0,-3 5-4 0,-24 4-7 15,-7 17-35-15,-15 8-81 0,9 6-98 16,-17 22-243-16</inkml:trace>
  <inkml:trace contextRef="#ctx0" brushRef="#br0" timeOffset="142775.94">6926 14430 499 0,'0'-10'105'0,"-2"4"0"16,1 4-88-16,2 10-11 0,3 5 2 15,2 7 0-15,3 6 1 0,3 5 4 16,2 9 3-16,0 4 2 0,2 5 0 15,-1-2-2-15,0 2-2 0,-4 3-3 16,-2 1-2-16,-1-4-4 0,-3-4-1 16,-3-3-1-16,-2-2-2 0,-2-4-2 15,-1-5-3-15,-3-2-7 0,-1-5-15 16,-1-2-34-16,0-4-65 0,-1-3-1 0,-1-4-74 16,-2-3-132-16</inkml:trace>
  <inkml:trace contextRef="#ctx0" brushRef="#br0" timeOffset="143417.01">6905 14529 486 0,'4'-28'112'16,"-1"2"1"-16,3 1-82 0,5 5-8 15,3 2-8-15,3 5-4 0,4 1-3 16,1 2-4-16,2 4-3 0,1 3-3 16,-3 5-4-16,2 1-5 0,1 5-4 0,-3 3-5 15,1 5-3-15,2 3-7 0,-2 4-9 16,-2 3-3-16,-3 2 5 0,-6 3 5 16,-5 2 6-16,-7 3 4 0,-9 0 11 15,-4 2 15-15,-7-2 13 0,-5 2 6 16,-2-2 1-16,-1 0 1 0,-1-2 2 15,0-7-3-15,-3-5-5 0,5-3-9 16,2-10-5-16,4-7-4 0,5-10-3 0,7-8-1 16,5-4 0-16,6-4 3 0,5-1 3 15,1-1 1-15,3-1 4 0,1 4 2 16,1 4 0-16,-1 3 2 0,-1 2 1 16,0 3 2-16,0 3 1 0,0 6 0 15,1 1 0-15,2 2 0 0,-1 3 0 16,6 0-2-16,1 4-2 0,5 0-3 15,3 5-1-15,3 0-1 0,2 2-3 16,2-1 0-16,1 4-2 0,1 1 0 16,1 0 1-16,-4 0-1 0,0 1 1 0,-2-1 0 15,-3 3 1-15,-2 2 0 0,-5-2 1 16,-1 0 1-16,-4-1 0 0,1-1 0 16,-3-1 0-16,0-2-1 0,0-4-2 15,-2-2-1-15,3-3-1 0,3-5-1 16,-1-5 0-16,3-5 0 0,3-6 1 15,4-7 0-15,1-7 1 0,-5-5 1 16,2-4-1-16,-3 1 1 0,-3 2-1 16,-7 1 0-16,-3 6 0 0,-5 7-1 0,-5 0-1 15,-5 6 0-15,-1 2-1 0,-4 0 0 16,3 2-2-16,-2 3-4 0,3 0-17 16,2 2-52-16,3 0-59 0,2-2-102 15,3-1-233-15</inkml:trace>
  <inkml:trace contextRef="#ctx0" brushRef="#br0" timeOffset="144947.57">11963 12837 333 0,'-15'-10'91'16,"-1"5"3"-16,-4-1-11 0,-3 3-61 15,0 0-3-15,-2 3-4 0,3 0-3 16,-2 1-2-16,-1 2 1 0,2 2 3 15,1 3 2-15,1 3 5 0,-2 3 3 16,-2 2 1-16,0 2 1 0,-5 4-3 0,-2 3-3 16,1 0-2-16,-5 2-4 0,-2 0-1 15,1 0-1-15,-2 1-2 0,4-1 1 16,3 0-2-16,4-2-1 0,4 1 0 16,8 1-2-16,4-1-1 0,7-1-1 0,4 2-1 15,1 1 0-15,4 0-2 0,1-1 1 16,4 1-1-16,4 2-1 15,0-2 0-15,7 1 0 0,2-4-1 16,3-2 1-16,4-2-2 0,-2-3 0 0,2-2 0 16,4-1 0-16,1-8 0 0,4-2 0 15,2-2 1-15,4-6 1 0,6-4 1 16,4-2 0-16,2-5 1 0,4-6 0 16,1-6 0-16,-1-1 0 0,-3-2-1 0,-8-3 1 15,-4-2-1-15,-8 4 1 16,-7 3 0-16,-6 3 1 0,-6 1 3 0,-4 3 4 15,-5 4 1-15,-3 0 1 0,-3 2 0 16,-3 0 0-16,-3 2-1 0,1 2-3 16,0 0-2-16,-2 0-2 0,0 1-1 15,1 0-1-15,0 2-1 0,-1-2-1 16,1 1-2-16,-1 1 1 0,0 1-1 0,-1 1 0 16,1 0 0-16,-4 2 1 0,1 2-1 15,-4 2 0-15,-3 2-5 0,-4 5-13 16,-8 5-100-16,-7 3-34 0,-11 6-111 15,-11-2-247-15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3:30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4013 7190 236 0,'-9'-11'52'0,"3"0"-1"16,2 1-43-16,1 6-4 0,2 0-3 16,-1 1-7-16,4 2-5 0,-1 1-1 15,0 1 2-15,3 1 1 0,2 0 0 16,1 3 2-16,3-1 3 0,2 2 3 15,2 0 0-15,2 0-1 0,3-1-1 16,6-3 0-16,5 0 0 0,13-4 2 16,7 1 3-16,9-1 2 0,7-2 3 15,7-3 3-15,9-2 1 0,10 2 0 0,-2-4 1 16,2 1-1-16,2-5-1 0,7-2-2 16,8 2 1-16,-7 1-2 0,-7 0-1 15,-3 0 0-15,2-1-2 0,4 0 0 16,-6 3-1-16,-9 1-1 0,0-1 1 15,-4-1-1-15,0 1 0 0,-1-1 1 0,-3-1-1 16,-2 1 1-16,-3-2 0 16,-4 2-1-16,-2-1 1 0,-7 3-1 0,-8 2-1 15,-11 1-4-15,-8 1-5 0,-5 2-10 16,-4 1-16-16,-4 0-27 0,-3 2-43 16,-4-1-91-16</inkml:trace>
  <inkml:trace contextRef="#ctx0" brushRef="#br0" timeOffset="552.24">7003 7553 146 0,'-7'-9'45'16,"2"2"3"-16,0 0-16 0,2 2-3 16,1 0-9-16,2 4-11 0,0-2-8 15,1 3-3-15,4 0 0 0,1-1-3 16,5 0-1-16,1-3 3 0,7-1 4 16,3-2 2-16,6-3-1 0,10-4-1 0,8 1 1 15,10-3 2-15,5-1 2 0,5 1 1 16,3 3 3-16,2-2-1 0,2 1-2 15,3 1 1-15,0 1-1 0,0 2-2 16,-1 2-2-16,-1 1 0 0,1 2-1 16,0 4 0-16,0 2-1 0,-1 2 1 15,-3 2-1-15,-1-3 1 0,0 4-1 16,0-2 1-16,0 0-1 0,-3-4 1 0,2-3 0 16,0-3-1-16,2 0 1 0,2-4 0 15,-2-2 1-15,-6-3-1 0,-2 3 1 16,-6 1-4-16,3 2-11 0,-1 2-24 15,-7 0-24-15,-3 2-46 0,-7 5-100 16</inkml:trace>
  <inkml:trace contextRef="#ctx0" brushRef="#br0" timeOffset="988.13">10103 7309 117 0,'-4'0'33'0,"3"-2"3"0,5 0-10 15,2-1-6-15,3 0-4 0,2 0 1 16,3-1-1-16,4-3 0 0,5 0-4 0,6 0-2 16,4 1-3-16,13 0-1 0,5 0-3 15,7 2-1-15,5 0-1 0,5 0 1 16,5-5 1-16,17 2 1 0,-3 4-1 15,1-3 1-15,0-4-1 0,7 2-1 0,12 5 0 16,-5 7 0-16,-12 1-1 16,-1-3 0-16,0 3 1 0,3 5-1 0,-2 2 1 15,-9 2-3-15,0-3-9 0,-2 0-20 16,1 1-23-16,6-1-40 0,1-4-90 16</inkml:trace>
  <inkml:trace contextRef="#ctx0" brushRef="#br0" timeOffset="1434.16">13169 7286 124 0,'3'-1'29'15,"1"-3"0"-15,4 3-22 0,0-1-6 16,5 1 1-16,0 1 0 0,1 0-2 15,4 0 3-15,5 1 2 0,5-1 8 0,8 0 3 16,4-1 2-16,8 0 3 16,6 0 2-16,5 0-4 0,3-3-2 0,12 0-5 15,4-2-3-15,7 1-2 0,0-1-5 16,7-4-2-16,8-4-3 0,4 4-5 16,-5 1-3-16,-6 2-3 0,-4-3-3 15,-2 0-3-15,-2 4-5 0,-7 6-16 16,-8-1-3-16,-3-2-21 0,-4 1-46 0</inkml:trace>
  <inkml:trace contextRef="#ctx0" brushRef="#br0" timeOffset="1921.31">15718 7332 141 0,'-14'3'40'16,"5"-2"1"-16,4-2-17 0,1 2-4 15,1-1-6-15,-2 3-3 0,0 0-3 0,0 0-2 16,0-1-1-16,0 2-2 16,2-1-6-16,0 0-4 0,2 1 2 15,2 0 2-15,3 1 4 0,1 0 2 0,2 0 3 16,4 0 8-16,1-2 6 0,14-2 0 15,17-2-4-15,61-1-3 0,21-3-1 16,12-1-2-16,0-1-4 0,4 0-1 16,9 0-7-16,1-1-4 0,-48-1-6 15,-12 1-2-15,1-1-2 0,13 2-2 16,13-1-1-16,-10 1 4 0,-13-1 7 0,-2 1 3 16,-2 0 2-16,-2-2 2 0,-4 5 2 15,-8-1-1-15,0 2-3 0,-1 2-9 16,3-1-16-16,3 0-16 0,2 2-32 15,-1-1-64-15</inkml:trace>
  <inkml:trace contextRef="#ctx0" brushRef="#br0" timeOffset="2333.05">19317 7324 213 0,'-7'-3'42'0,"1"2"-7"0,-1 1-56 15,4 1-12-15,2 2 1 0,2 0 0 16,5 2 3-16,4 0 7 0,4-1 12 16,11 1 21-16,8 0 11 0,10-3 1 15,7 2 1-15,8-2-3 0,3 1-5 16,7-2-5-16,6 0-4 0,3-2-8 15,4 1 2-15,0-1 0 0,0 0-1 0,3-3-1 16,3-1-3-16,1 0-15 0,1-2-3 16,-6 1-12-16,1-2-26 0,1-2-47 15</inkml:trace>
  <inkml:trace contextRef="#ctx0" brushRef="#br0" timeOffset="2983.16">22646 7380 152 0,'-16'-2'38'16,"2"0"0"-16,4 1-8 0,1 1-37 15,4 1-16-15,2 2-4 0,2-1 0 16,3 2 0-16,3-1-1 0,2-1 5 15,6 0 11-15,2 0 20 0,5-2 7 16,2-2 4-16,3 2 2 0,2 0 4 16,2-1 1-16,3 0-1 0,2-1-2 15,5-2 0-15,4 3-1 0,7-2 0 16,7 1 0-16,4-2 0 0,3 3-3 0,5 0-1 16,9-2-4-16,5 3-3 0,5 0-2 15,3-1-3-15,4 2-2 0,6 0-1 16,3 2 0-16,0 0-1 0,-6 1 0 15,-4 0-1-15,-2-2-2 0,-4 3-7 16,-2-2-11-16,-6-1-15 0,-8 1-31 16,-3-2-45-16,-8 0-102 0</inkml:trace>
  <inkml:trace contextRef="#ctx0" brushRef="#br0" timeOffset="8234.04">10683 9835 97 0,'-24'-10'22'0,"1"2"-1"0,2 3-17 0,2 2-1 16,5 7-1-16,3 0-1 0,3 2-2 16,0-1-3-16,3 1 3 0,3-1 3 15,1-3 6-15,-1-1 9 0,2 0 11 16,0-1 7-16,0 0 7 0,2 0 0 16,-2 0-3-16,0 0-7 0,1 0-12 0,-1 2-10 15,1-1-8-15,3 1-5 16,1 1-3-16,2 1-1 0,5 2 1 0,4-1 5 15,7 1 2-15,8-1 3 0,12-3 1 16,14 2 3-16,11-3 1 0,5-1 1 16,7-1-2-16,7-1-1 0,8 1-1 15,2 1-2-15,-6 0-3 0,-5 4 0 16,-1-2-1-16,4 3-1 0,-6 3 0 16,-6 1 1-16,-2 4 1 0,-2 0-1 15,2 1 0-15,3 0 5 0,7 1 3 16,3-3 0-16,5-1 1 0,5-3 0 0,12-5 2 15,12-3 2-15,3 0-6 0,-2-5-3 16,5-1 1-16,5-1-2 0,-2 0 0 16,-7-3-1-16,-4 1-1 0,1-2 1 15,-6 3 2-15,-8 0-2 0,-11 2 0 16,-2 0 0-16,0 4 0 0,-2 2-1 16,-6 2 0-16,-2 3-1 0,3 1 0 0,6 0-1 15,10 0 2-15,1 0-1 0,-1-2 1 16,5-4 0-16,7-1-1 0,7-4 0 15,-11 0 0-15,-15-2-1 0,-14-2 0 16,-8 1 1-16,-4-1 0 0,-2-1 0 16,-10 5 3-16,44-1 1 0,9 2 1 15,7 1 1-15,2 3 1 0,-7 1 0 16,-15 1 0-16,-6 2 0 0,-51-1-1 0,0-1-1 16,9 1-1-16,10-2-2 0,10-1-1 15,9-1-2-15,17-3 0 0,15 0-3 16,6-2-2-16,-7 1 0 0,-7-2 1 15,-4-3 0-15,0-1 2 0,-8 1 0 16,-8 0 3-16,-10 1 3 0,-7 0 0 16,-4 3 0-16,-7 2-1 0,-4 3 1 15,-4 1 0-15,-3 2-1 0,2 2 0 16,1 2 0-16,6 0-1 0,7-1 1 0,4 1-1 16,3-1 0-16,6-1-1 0,0-2-1 15,4-2-1-15,0-1 0 0,-3 0 0 16,-3-2 0-16,-4 1 1 0,-7-2 2 15,-6-1 1-15,-6 1-1 0,-6-3 2 16,-6 1 0-16,0 1-1 0,-2 1 0 16,-1 0-1-16,0 1 0 0,0 2 1 15,4 2-1-15,1 1-1 0,3-1 1 16,3-1 0-16,5 2 0 0,1 0-1 0,4-2 1 16,1 0-1-16,0 0 0 0,0-2 1 15,0 1 0-15,-6-3 0 0,-5 2 3 16,-6-1 3-16,-7-1 3 0,-5-1 3 15,-7 2 2-15,-3 0 0 0,-2-2 1 16,-1 0-2-16,1 1-2 0,3 0-4 16,1 0-1-16,5-4-2 0,7 1-1 0,5 2 0 15,7 1 0-15,6 3 0 0,0 0 0 16,2 2-1-16,1 0 0 0,-3-2 0 16,-3-4-1-16,-3 0 1 0,-3-3-1 15,-1-1 0-15,-1 0 0 0,-2 2 0 16,1 2-1-16,-1 3 1 0,1-2-1 15,-1 3 0-15,0 1 1 0,1-1-1 16,5-2 0-16,3 2 0 0,3-1 0 16,5 0-1-16,8 1 1 0,6 1-1 0,3 1 0 15,0 1 1-15,-1-1-1 0,0 1 1 16,-6-2 0-16,-3 0 0 0,-7 1 0 16,-1-1 1-16,-4 0-1 0,-1 2 0 15,-3-1 0-15,-4-1 0 0,-4 1-1 16,-2-1 1-16,-1 0-1 0,1-2 1 15,2 2-1-15,0-3 1 0,7 3-1 0,8 1 1 16,6 1-1-16,6 0 0 0,3-1 1 16,1 1-1-16,2-1 1 0,2-1-2 15,-1 1 0-15,-2-1 0 0,-1-1-2 16,-2 1 1-16,-2 1 0 0,-3-2 0 16,0 0 2-16,-8-3-1 0,0-1 2 15,-2 0 1-15,1 0 0 0,0 2 0 16,2 0-1-16,-3 2 1 0,2 0-1 15,-1 1 0-15,3-2 0 0,-2 0 0 0,2 1-1 16,-2 2 1-16,2-2 0 0,0 2-1 16,-5 0 1-16,-3 2 0 0,-6-1-1 15,-5 1 1-15,-7-3 0 0,-5 0 1 16,-6-2 1-16,-5 1 2 0,-3-1 1 16,-2-1 1-16,-2 2 0 0,-3 0 1 0,0-1-1 15,0 1-2-15,-1 1 0 16,0 0-2-16,0 0-1 0,0 0-1 0,0 1-1 15,0-1 1-15,0 0-1 0,0 0 0 16,0 0 0-16,0 0 0 0,0 2-1 16,1-2 1-16,1 1-5 0,-2 0-9 15,2 0-18-15,1 2-40 0,-1-1-57 16,2-2-93-16,2 0-208 0</inkml:trace>
  <inkml:trace contextRef="#ctx0" brushRef="#br0" timeOffset="12079.22">6920 11023 189 0,'-5'-17'55'0,"2"-1"3"16,2 2-25-16,0 2-1 0,0 2-3 15,1 2-10-15,0 3-8 0,1 2-4 16,1 1-3-16,4 1-2 0,2 0-1 16,5 2 1-16,4 0 4 0,5-2 2 15,5-1 3-15,3 1 2 0,5-3 1 0,7-2 1 16,2 0-1-16,4-1-1 0,4-2 0 15,2 3-3-15,1-1-1 0,2 4-1 16,-3 3 0-16,1 0 0 0,0 4 1 16,5 0 1-16,4 2-1 0,3 1 1 15,3 0 1-15,2-1 1 0,4 1-1 16,9-1 0-16,3-1 0 0,0-5 0 16,3 2-1-16,4-2-1 0,11-3-1 15,-2-1-2-15,-1 0-1 0,-9 1-1 0,3 1-2 16,2 2 1-16,-7 0-2 0,0 4 0 15,-7 0 0-15,-3 4 0 0,3-1 1 16,4 1 0-16,2-1 1 0,8 0 1 16,-4 0-1-16,10-1 0 0,11-3 0 15,3-1 0-15,-3-1-1 0,2-2 0 0,6 1 1 16,4-2 0-16,-4 0 0 0,-4-2-1 16,1 4 0-16,2-2-1 0,-6 3 0 15,-11-2-2-15,-11 5 1 0,-4-1 0 16,-8 1 0-16,-10 2 1 0,-10 1 0 15,-5-1 0-15,-3 2-1 0,-5 0 0 16,-1 1-1-16,-2-1 1 0,-1 0-1 16,8-2 1-16,4 1-1 0,5-3 2 0,4 1 0 15,2-3 1-15,4 1-1 0,-4-1 1 16,-4 1 0-16,-2-2-1 0,-3 4 1 16,-9-1 0-16,-3-1 0 0,-5 1 0 15,-8-1-1-15,-6-1 1 0,-10 2-1 16,-5-3 1-16,-6 1 0 0,-4-1-2 15,-3 1 0-15,-1-3 0 0,-1 2-2 16,1-1-8-16,-1-1-22 0,2 1-37 16,4-2-47-16,5-1-84 0,3-1-186 15</inkml:trace>
  <inkml:trace contextRef="#ctx0" brushRef="#br0" timeOffset="12902.1">14207 10935 212 0,'-13'-10'67'0,"2"0"4"0,-1-1-10 15,1 3-22-15,-2 0-9 0,-2 0-8 16,-3 0-3-16,-3 2-2 0,0 0-1 16,-1 0 2-16,0 1 6 0,3 0 6 0,2 0 3 15,6 2-1-15,5-1-2 0,1 2-7 16,4 0-8-16,5 4-6 0,2-1-6 16,4 2-3-16,3 2-3 0,4 0 1 15,4 3 4-15,4-2 2 0,2 1-1 0,1 0 0 16,1 0-2-16,2-3 1 0,-1 1-1 15,3-1 0-15,5-2 0 16,4 2-1-16,3 0 0 0,7-3 0 16,0 0 0-16,7-1 2 0,4 0-1 0,5-1 1 15,7-3 0-15,3 1 0 0,3-1 1 16,-1 0-1-16,-2 1 1 0,-4-1-1 16,-7 2 0-16,-8-1 1 0,-11 1-1 15,-8 0 0-15,-7 4-1 0,-6-2 1 0,-7 1-1 16,-9 0-2-16,-4 0 0 0,-2 1 1 15,-4-1 1-15,-1-2 1 0,0 2 1 16,0-2 0-16,0 2 0 0,2-1 0 16,-1 0-1-16,2 1-1 0,4 0-3 15,-1 0-1-15,2 1-2 0,3 1-6 16,1 0-11-16,2 2-22 0,2 1-32 16,1 1-43-16,0-1-76 0,-2-2-160 0</inkml:trace>
  <inkml:trace contextRef="#ctx0" brushRef="#br0" timeOffset="13627.98">17018 10951 235 0,'-17'-6'52'16,"2"1"0"-16,2 1-41 0,2 3-5 16,4 0-8-16,5-1-6 0,1 2 1 15,1 0 2-15,1 0 4 0,1 0 6 16,5-1 7-16,0 1 8 0,4 0 10 15,2-1 2-15,2 2 0 0,2-1-3 16,3 1-4-16,2 1-5 0,1 0-3 0,3 2-3 16,4-2-2-16,7-1 0 15,9 1-2-15,5-2 0 0,13 0-1 0,7-3 0 16,7 1-2-16,7-4-1 0,8 2-1 16,6 0-1-16,4-2-1 0,-4 0-1 15,3 1 1-15,4 0-2 0,1 3 1 16,-5-1-1-16,-7 2 0 0,-4-1 0 15,-1 0 0-15,-4 4 0 0,-3-2-1 16,-4 1 1-16,-3-2-1 0,-2 2 0 0,2-1 1 16,3-3 0-16,2 2 1 15,1-1 0-15,1-1 0 0,3 1 1 0,3-2-1 16,1-1 1-16,-3 4-1 0,-3-1-1 16,-6-1 1-16,-5 0 0 0,-6 0-1 15,-8-1 0-15,-9 1 0 0,-8-2 0 16,-9 0 4-16,-6-1 2 0,-5 1 3 15,-4 0 1-15,-2 1 2 0,-1 2 0 0,-2-1-1 16,3 1-1-16,1 1-4 0,4 2-2 16,4-1-2-16,2 0-1 0,0 0-1 15,2 0-2-15,-2 2-4 0,-1 0-7 16,-4-1-11-16,-4 3-18 0,-3-1-31 16,-5 1-42-16,-4 0-74 0,-4-1-153 15</inkml:trace>
  <inkml:trace contextRef="#ctx0" brushRef="#br0" timeOffset="14354.41">22524 10909 193 0,'-7'-1'50'0,"0"-3"5"0,1 1-21 0,0-1-9 16,1 1 1-16,0 1 1 0,0 1 1 16,2 0-1-16,0 1-4 0,3 1-8 15,-1-1-2-15,4 1 0 0,0 0 1 16,6 2 1-16,7 2 0 0,8-2 3 16,12 1 5-16,7 0 0 0,11-1-4 0,10-1-3 15,14-2-5-15,6 0-2 0,4 0-4 16,2 0-1-16,4 0-1 0,3-2-1 15,0 1-1-15,-2 0-1 0,-7-2 0 16,-1 1 1-16,2-3 0 0,-3 1-1 16,1 1 1-16,-2-1 0 0,-2-1 0 15,2 1 1-15,3 1 0 0,3 0-1 0,4 1 1 16,-4-2 0-16,-2 3 0 0,1-1 1 16,-2-1-1-16,-4 3 1 0,-5 0 0 15,-9 0 0-15,-7 0-1 0,-8 0 1 16,-7 0-1-16,-10-1 1 0,-7 0 3 15,-9-3 2-15,-7 0 2 0,-4 1 0 16,-4-1 0-16,-2 0-2 0,0 1-3 16,3 1-9-16,3 0-11 0,8-2-17 15,6 3-18-15,11-1-34 0,8-1-32 16,10-1-69-16,5 1-133 0</inkml:trace>
  <inkml:trace contextRef="#ctx0" brushRef="#br0" timeOffset="15235.66">28372 10983 156 0,'0'-2'38'0,"1"4"7"0,-1-2-15 15,-1 0 1-15,2 0 5 0,-1 0 2 16,1 0 1-16,2 0-1 0,3 1-4 16,6-2-6-16,6 1-6 0,8 0-7 15,10 1-3-15,14 1-1 0,10 2-2 16,8 1-1-16,8 1-2 0,9 0-1 16,10 3 0-16,6-1 1 0,-4 1-2 0,1-3 0 15,1-1-1-15,1 0-1 16,-2-2 0-16,-8 0 0 0,-7-3-1 0,-5-1 1 15,-5-2-1-15,-7 0 3 0,-6-2 3 16,-1-3 5-16,1 1 4 0,1 0 2 16,1-1 3-16,1 0 1 0,4 0 0 15,2 1-3-15,1 0-3 0,-2 1-3 16,0-1-2-16,-5 3-1 0,-4 0-2 16,-9 1 0-16,-8 2-1 0,-11 0 0 0,-11 0 1 15,-5-1 0-15,-6 0 0 0,-4 0-1 16,-3 0 2-16,-2 0-4 0,1-1 0 15,-1 2 0-15,0 0-2 0,0 0-1 16,0 0 1-16,0 1-2 0,1 0 0 16,2 1 0-16,2 0-3 0,0 0-4 15,2 2-10-15,0 2-18 0,1-2-41 16,0 2-57-16,-4-4-93 0,-4-3-205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4:1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16681 6267 82 0,'10'-11'20'0,"3"1"1"0,4-1-12 16,5 0-1-16,4 1 0 0,5 1 0 15,3 3-1-15,2 3 0 0,2 0 0 16,1 6-2-16,-2 4-1 0,-2 2 0 15,-1 2-1-15,-1 0 1 0,1 1-1 16,1-2 0-16,2-3 0 0,7 0 1 0,7 0 0 16,8-1-1-16,6-3 0 0,0 0-1 15,2 2-1-15,1-2 0 0,-2 0-1 16,0-2 0-16,0 0 0 0,3 0 0 16,-1 1 1-16,1-2 0 0,0 1 1 15,0 0 1-15,5 3 1 0,-1-1 0 16,2 2 1-16,2-1-1 0,3 2 1 15,4 0 0-15,7-1-1 0,5 0-1 16,-2-4 0-16,4 1-1 0,6-1-1 0,7-4 1 16,3-3 0-16,-3 1-1 0,-6 2 1 15,3-3-1-15,2-1 0 0,-5 1 0 16,-7 1 0-16,-3 4-1 0,0-4 1 16,1 2 3-16,1 0 2 0,-6 1 2 15,-1 0 2-15,5 1 1 0,7-2 1 16,5 1 0-16,-3 1-2 0,1 0-2 0,4-2-2 15,7 0-2-15,-2 2-1 0,-5-2-1 16,-5-1 0-16,4 1-1 0,-1-1 1 16,-4 2-1-16,-8-1 0 0,-4-1 0 15,-2-2 0-15,-3 0-1 0,-3 3 1 16,-4-2 0-16,-4 1 0 0,-2-2-1 16,-1-3 1-16,2 1 0 0,2 2 0 15,-2-3 0-15,5 2 0 0,-2-1 0 0,1 0 0 16,1 2 0-16,-2 2-1 0,-4 0 0 15,0 2 1-15,-6 1 0 0,-2-1 0 16,-3 5 0-16,-5-1 2 0,-3 3 0 16,-5-4 0-16,-6 1 1 0,-3-4 1 15,2 2 0-15,2-1 0 0,1 1 0 16,4 0 0-16,1 0-1 0,4 1 1 16,1-1 0-16,2-2-1 0,-1-2-1 15,2 1 1-15,-1-1 0 0,3 1 0 16,0 2 2-16,-3 1 3 0,-5 1 2 0,-2 1 3 15,-4 0 4-15,-7-1 2 0,-6-2 1 16,-6 0 0-16,-3-2-2 0,-3 2-3 16,-4 0-2-16,-2 0-3 0,-3 0-3 15,2-1-2-15,1 0-1 0,1 1-1 16,3-1 0-16,3 1-1 0,4 0 0 16,1 0-1-16,0 1 0 0,1 1-1 0,-2 0 0 15,-2 0 0-15,-2-1 0 0,-5 2 0 16,-2-1 0-16,-4-1 0 0,-2 0 0 15,-3 0 2-15,-3 0 1 0,-1 0 1 16,-1-1 1-16,0-1 0 0,-1 0 2 16,0 1 1-16,0 0-1 0,1-3-1 15,1 1-2-15,0 1 1 0,0-2-1 16,2 3 0-16,1-1-2 0,0-1-1 0,0 1 1 16,1 0-1-16,0 1 0 0,0 1 0 15,-1-1-1-15,0 1 1 0,-1-1-1 16,-2 1-1-16,1 0 0 0,-3 0 0 15,1 0-3-15,-1 0 0 0,-1 0-1 16,1 0 1-16,0-1 0 0,-2-1 3 16,2 2 0-16,0-2 0 0,0 1-12 15,0-1-46-15,0 2-52 0,0 0-87 0,-1 2-204 16</inkml:trace>
  <inkml:trace contextRef="#ctx0" brushRef="#br0" timeOffset="3254.59">10511 7555 44 0,'6'-5'6'16,"3"-2"1"-16,3 0-11 0,3-2 2 15,1 2 6-15,2-2 1 0,0 1 5 16,1 2 3-16,-1-1 1 0,1 3 2 0,-1 1 1 15,3 1-1-15,6 0 0 0,6 4 0 16,8-1 0-16,7 1-1 0,5 2-2 16,3 0 0-16,5-2 0 0,7 1-2 15,5-3-1-15,4 0-1 0,3 0-2 16,1 1 0-16,2-2-2 0,7 1 0 16,-2 3-1-16,-1 0-1 0,-4 3-1 0,0 1 0 15,3-1 0-15,5 3-1 16,4-1 0-16,1 1 0 0,1 0 1 0,4-3-1 15,12-4 1-15,7 1-1 0,-2 0 1 16,-1-5 1-16,6-3 0 0,4-1-1 16,-6 0 1-16,-7-2-1 0,-3-2 0 15,0-1 0-15,-6 3-1 0,-10 1 0 16,-12-1 0-16,-8 2-1 0,-8 1 1 16,-9 2 1-16,-13-1 1 0,-10 0 2 0,-3 2 1 15,-1-2 2-15,-4 0 0 0,-3 1 2 16,5 0-1-16,-1 2 0 0,1 0-2 15,2-2-1-15,-3 1-1 0,3-1 0 16,-1 1-2-16,-2-2 0 0,-2 1 0 16,-3-1-3-16,-1 2-7 0,-2 0-15 15,-3 2-33-15,-3 0-8 0,-5 0-42 0,-2 3-82 16</inkml:trace>
  <inkml:trace contextRef="#ctx0" brushRef="#br0" timeOffset="4055.67">15756 7391 137 0,'21'-5'30'0,"8"0"-1"0,8 4-23 15,0 1-3-15,47 3-1 0,2 0 0 16,4 1-1-16,3 1 0 0,-4-1 1 16,1-2-1-16,-1 0 0 0,-46-3 0 0,-4-1-1 15,-6-2 1-15,-8 0 0 0,-1-2 1 16,3 0 2-16,10-1 3 0,9-2 2 16,11 1 4-16,6-1 2 0,11-1 2 15,3 0 1-15,3 3-2 0,2 1-2 16,3 0-2-16,0 1-3 0,1 4-2 15,1 0-3-15,2-1 0 0,-1 1 0 0,-1 0-1 16,-5-2 0-16,-3 1 0 0,-2-2 0 16,1-1 1-16,-1-1 1 0,-2 0 1 15,-3 1 4-15,1 2 1 0,-2-1 3 16,1-1 0-16,-1-1 1 0,-2 1-1 16,-3 1-2-16,4 1-1 0,-5 0-3 15,0 1-2-15,-3 2-1 0,-6 1 0 16,-2 3-1-16,-5-3 0 0,-7-2 0 15,-3-3 0-15,-1-2 0 0,1 2-1 0,2-2 1 16,2 0-1-16,1 1 0 0,1 3 0 16,3 2-1-16,-3-3-1 0,0-1 0 15,-2 0 0-15,-1-1 0 0,-2 1-1 16,1-2 1-16,-3 1 0 0,-2 2 0 16,0 3 1-16,-3 0 1 0,-4 3 0 15,-3-2 1-15,-4 3-1 0,-3-2 1 16,-1-1 0-16,-3-1-1 0,-1 2 1 0,2-1 0 15,1 0 0-15,4-1 0 0,4-1-1 16,0-2 1-16,7 0-1 0,1-2-1 16,4 0 0-16,4 1-1 0,1-1 0 15,4 3-1-15,-2 2 1 0,-1 1 0 16,0-1-1-16,-4 3 1 0,-5-3-1 16,-2 1 1-16,-5 0-4 0,-3-1-11 15,-2 0-28-15,0 1-48 0,-2-4-70 16,0 1-163-16</inkml:trace>
  <inkml:trace contextRef="#ctx0" brushRef="#br0" timeOffset="4828.3">22882 7405 347 0,'-2'-9'74'0,"4"1"1"0,6 0-57 15,9 2-6-15,10 1-6 0,10 0-5 16,12-1 5-16,5 1 0 0,8 0 0 0,7 0 0 16,6 1-2-16,7-3-1 0,3 1 1 15,2 0-2-15,7 1 1 0,6 0-1 16,8 2 0-16,1 0-1 0,0 2 1 15,6 0-4-15,12 1 2 0,2-1-1 16,3 1 1-16,7-2 0 0,5 2-1 16,6 0 1-16,5 0 4 0,-3 2-3 15,0-2 1-15,1 2 0 0,-1 0 0 16,-4 0 2-16,-4 3 0 0,-5-2 0 0,0-2 1 16,-1-1 4-16,-7-1 2 0,-7-2 4 15,0-4 3-15,-7-1 4 0,-5-2 1 16,-8-1 0-16,-3-4 2 0,2 2-3 15,0 2-2-15,-5-1-4 0,-1-4-2 16,2 2-2-16,3 4 0 0,-2 3-5 16,-7 0-1-16,-4-2-1 0,-4 4-1 0,-3 2-1 15,-7 3-1-15,-8-2 0 0,-7 2-1 16,-6 0 1-16,-8 2-1 0,-11 0 1 16,-7 2-1-16,-8-3 0 0,-7 1-2 15,-6-2-1-15,-4 0-3 0,-2 2-10 16,-1-4-13-16,-1 4-17 0,1-2-25 15,-2 1-36-15,-4-1-18 0,-8 0-66 0,-5-1-107 16</inkml:trace>
  <inkml:trace contextRef="#ctx0" brushRef="#br0" timeOffset="17093.32">28470 8761 308 0,'-6'-6'67'0,"-1"2"0"0,3 0-53 15,0 2-6-15,0 0-9 0,3 1-10 16,1 1-4-16,1 0 1 0,4 1 2 15,2 1 4-15,6 1 6 0,6 2 8 16,8 1 10-16,11 3 6 0,10 1 0 16,7 4-3-16,9 1-5 0,6 1-4 15,8 0-2-15,14 2-1 0,1 2-2 0,9-2-1 16,4-2 0-16,17 0 0 0,2 0-3 16,3 0-3-16,-2-1-4 15,8-2-1-15,-4 1-1 0,-2-1-1 0,-10-3-1 16,4 2 4-16,-5-1 3 0,-12-1 1 15,-11-1 2-15,-5-4 1 0,-12 1 5 16,-10-1 5-16,-13-2 5 0,-7-3 6 16,-4 0 6-16,-5 0 5 0,-5 0 1 0,-3 0-2 15,-2-1-2-15,-1 0-6 0,-5 0-6 16,-3-1-4-16,-3 1-5 0,-4 0-2 16,-1 1-2-16,-4-3 0 0,-2 2-2 15,-1 1 0-15,-2 0-2 0,-2-1 0 16,2 1-1-16,-2-1-1 0,0 2-5 15,0-1-18-15,-2 0-15 0,4 2-46 16,-1 0-28-16,0-2-75 0,1-5-149 16</inkml:trace>
  <inkml:trace contextRef="#ctx0" brushRef="#br0" timeOffset="18136.71">3870 9917 130 0,'-4'-37'45'16,"0"0"6"-16,2 9-14 0,-2 1 5 16,-1 3 3-16,-1 3-2 0,0 3-5 15,0 4-6-15,0 3-3 0,2 3-6 0,0 3-9 16,3 2-10-16,0 3-6 16,3 1-4-16,3 2-5 0,3 2-2 0,1 1-3 15,6 3 3-15,2 0 5 0,5 2 1 16,5 0 3-16,1 2 1 0,5-2 1 15,3 0 2-15,4-3 1 0,7 0 0 16,3-2 2-16,4 1 0 0,4-1 0 16,0 2 2-16,2-1-1 0,2 1 0 15,3-3 0-15,4 0 0 0,4-4 0 0,6-3 0 16,2-3 0-16,7-3 1 0,8-2 0 16,3-2 0-16,-1 0 0 0,-1 3 0 15,-4-1-1-15,0-4-1 0,-4 2 0 16,-4 0 0-16,-13 3-1 0,-7 2-1 15,-6-2 0-15,-5 6 0 0,-8 3 0 16,-4 1 0-16,-8 0 0 0,2-1 0 16,1-1 2-16,3 1 0 0,7-2-3 15,7 0-9-15,2 2-19 0,5 2-28 16,5-4-22-16,0-1-54 0,5-2-110 0</inkml:trace>
  <inkml:trace contextRef="#ctx0" brushRef="#br0" timeOffset="18846.74">8902 9928 162 0,'-4'-5'33'16,"-1"1"-2"-16,-4 0-31 0,-3 0-4 15,-5 3-2-15,-6 1 0 16,-5 0 0-16,-6 2 1 0,-4-1 7 0,1 3 9 16,-4-2 7-16,1 0 9 0,2-4 6 15,1 1 7-15,-2-2 7 0,-5-2 3 16,1-1 0-16,-1-2-3 0,2 2-1 15,4 0-4-15,4 1-4 0,6 0-6 0,10 1-5 16,6 2-9-16,6 0-8 0,2 0-11 16,4 2-5-16,2 0-3 0,3 2-2 15,3-1 0-15,7 0 1 0,6 0 4 16,8 0 3-16,10-1 2 0,4 0 1 16,6-1 0-16,6-1 1 0,9-3-1 15,12-4-1-15,8-2 2 0,6 0 1 16,9-1-1-16,11-3 1 0,12 3 1 15,-2 1 0-15,0 1 2 0,3 0 0 0,6 2 1 16,3 3 0-16,-8 2 0 0,-5 0-2 16,3 0 0-16,-8 5-1 0,-10 2-2 15,-11 3-1-15,-8-1-1 0,2-1-1 16,-4 1 0-16,3-1 0 0,0-2 0 16,-1 0 0-16,8-6 2 0,10 1 1 15,3-3 1-15,-2 0 1 0,-6-1 0 16,1-5 0-16,3 1-1 0,-4 4-1 0,-11 0 0 15,-8 1 0-15,-4 0-1 0,-9 4 0 16,-8 1 0-16,-10 0 0 0,-11-1 1 16,-6-1 0-16,-5 1-1 0,-7-1 1 15,-1-1 0-15,-5 2 0 0,-3 1 1 16,-2 0 0-16,-1 0 1 0,-3 0 1 16,3 0 2-16,-1-1 0 0,0 1 0 15,-1-1 1-15,1 1 0 0,-2-2-1 0,-1 2-1 16,0-1-1-16,-2 1-2 0,-1 0-1 15,0 0-7-15,0 0-7 0,-1-1-19 16,1 1-41-16,0 0-42 0,0-1-81 16,-3 2-172-16</inkml:trace>
  <inkml:trace contextRef="#ctx0" brushRef="#br0" timeOffset="19846.64">15440 9905 220 0,'-30'-22'56'0,"0"0"3"15,2 3-32-15,3 3-4 0,3 4 0 16,2 1 2-16,2 2-1 0,4 3 1 16,1 3-1-16,4-1 1 0,1 2 0 15,3-1-4-15,3 3-8 0,0 0-9 16,2 0-8-16,0-1-6 0,1 2-2 15,4 0 1-15,2 1 4 0,5 0 9 16,12-1 8-16,5-1 9 0,15 3 6 0,14-3 2 16,5 1-1-16,2-1-5 0,-2 0-5 15,0 1-3-15,17 2-3 0,43-1-2 16,8 2-3-16,5-2-2 0,2 2 0 16,0 1-1-16,12 1 0 0,0-1 1 15,-41-2 1-15,-4 2-1 0,11-1 0 16,16 0 0-16,18-1 0 0,-2-1 0 15,-1-2 0-15,4-2 0 0,-1 2 0 16,-2-1-1-16,-4-1 1 0,-5-2-1 0,-3 3 0 16,-7-3 0-16,-2 4-2 0,-4-1 0 15,-9 2 0-15,-5 2 1 0,-3 1 0 16,1 0-1-16,-3 1 2 0,-6 0 1 16,0-1 0-16,3 1 1 0,0 2-1 15,1-5-1-15,-4 2 1 0,1-2 0 16,3 0-1-16,3-1 0 0,-3 1 0 0,-8-2 0 15,-6 0 0-15,-3 0-1 16,-8-2 2-16,-8 1-2 0,-13 1 1 16,-6-2 0-16,-6-1 0 0,-5 0 0 0,-3 0 1 15,-4 3 0-15,-7 0 1 0,-1 0-1 16,-5-2 0-16,-3 4 0 0,-2-2 0 16,-3 1-1-16,-4 0 0 0,-2 0-1 15,-1-1 1-15,-2 2-1 0,-1-2 1 16,-1 0-1-16,0 0-1 0,0 0 0 0,0-2-2 15,-1 2-3-15,0 0-9 0,-3 3-17 16,-3 2-55-16,-9 0-38 0,-9-2-85 16,-4-4-185-16</inkml:trace>
  <inkml:trace contextRef="#ctx0" brushRef="#br0" timeOffset="33812.39">14695 11409 77 0,'-11'-15'24'0,"2"-1"6"16,-1 2-6-16,1 0-4 0,1 4-1 15,-1 3-2-15,0 1-1 0,2 2-5 16,0 2-5-16,1 1-5 0,1 1-6 0,2 1-2 15,3 0 0-15,5 1 1 0,3 3 2 16,4 0 3-16,6 1 3 0,4 0 7 16,9 1 4-16,7-3 0 0,6 3 1 15,9-2-2-15,4-1-1 16,6 3 0-16,3-1-1 0,-1 0 0 0,2 1-1 16,3-2 1-16,3 2 0 0,8 3-2 15,-5-1-1-15,-4-1 0 0,-4 0-2 0,3-3 0 16,11 2-3-16,50-5 0 0,4 1 0 15,4-4 1-15,-4-2-1 0,3 3 1 16,7 0-1-16,-5 3 1 0,-52 0 0 16,-8 1-1-16,3 2 0 0,11 3-1 15,6-2 1-15,-7 4-1 0,-6-1 0 16,-2 2 0-16,-3-1 0 0,2-2 0 16,-1-2 0-16,3 0 0 0,1-3-1 0,-2-2 0 15,5-3 0-15,4-2 0 0,3 0 1 16,0 1 0-16,-2-1 1 0,-7 0 0 15,1-1 2-15,-2 0 0 0,-7 5 1 16,-4-2 1-16,-5 2 2 0,-4 1 2 16,-6 1 1-16,-4 2 0 0,-6 0 1 15,1-2 2-15,-3-2-1 0,0 1-1 16,5-1-1-16,6-2 1 0,3 0-1 16,1-3-1-16,-1 1-2 0,1-1 0 0,-3-2-2 15,-3-1 0-15,-7 3-2 0,-8 0 1 16,-6 3-1-16,-8-1 2 0,-6 2 4 15,-10 1 7-15,-5 1 4 0,-4-3 3 16,-4 0-1-16,-1 0-2 0,-1-1-1 16,-2-1-4-16,1 1-6 0,1-1-5 15,-1 0-2-15,1 2 0 0,-1-1-2 16,2 2 0-16,1 0-2 0,1 0 1 0,2 1-1 16,1 0 0-16,1 0 2 0,0 0-2 15,2 2-6-15,-1 1-19 0,-2 4-38 16,-5 1-50-16,-9 5-84 0,-9-10-189 15</inkml:trace>
  <inkml:trace contextRef="#ctx0" brushRef="#br0" timeOffset="36389.25">10861 12685 153 0,'-17'-9'33'15,"0"1"3"-15,1 2-20 0,4 0-3 16,1 2-4-16,4 2-1 0,4-2 0 0,7 0 0 16,4 1-3-16,5 0-4 0,5-2-3 15,8 1 4-15,6-1 3 0,2 0 1 16,3 1 0-16,-1 3 2 0,0 0 1 15,-1 2 1-15,-2 0 0 0,-1 4 1 16,0 0-2-16,4 1-2 0,7 3-2 16,6-2-1-16,9 1 0 0,8 2-1 0,10-2-1 15,14-6 0-15,10 2 2 0,9-3 3 16,11-5 1-16,10-3-1 0,9-3-2 16,3 0 2-16,3 1 0 0,4-1-3 15,-4 0-2-15,-6 4-2 0,-7-2 1 16,-2 6 3-16,-5 4-2 0,-10 3-2 15,-7 0 3-15,-3 0 1 0,-3 4-1 16,-7 2 0-16,-5 0-1 0,-6-3 1 16,2 0-3-16,0-1 2 0,1 0 1 0,0 1-1 15,-3-2 1-15,1-5 0 0,-2 0 0 16,0 1 2-16,-4-1 0 0,-6-1-2 16,-4 0 1-16,-4 0 0 0,-5 1 0 15,-6 4 0-15,-9-1-1 0,-6 0 0 16,-9 0 1-16,-6 0-1 0,-5-3-1 15,-6 1 1-15,-4-2 0 0,-2 2 0 0,-2-2 1 16,-1 0-1-16,-1-2 0 0,2 2 1 16,2-1-1-16,2 1 0 0,3-1 0 15,4 0-6-15,3 1-15 0,1 1-25 16,5 3-37-16,1-1-59 0,-1 2-137 16</inkml:trace>
  <inkml:trace contextRef="#ctx0" brushRef="#br0" timeOffset="37030.33">17329 12799 231 0,'-23'-3'49'0,"-1"-4"1"0,6 6-42 16,1 1-2-16,3-2-4 0,5 4-2 16,3-4-3-16,3 2 0 0,6 2 2 15,3-4 5-15,7-3 3 0,5 2 2 0,9-5 4 16,5 4 6-16,9-3 0 0,5 1 1 15,7 1-5-15,2 4-1 0,4-2-1 16,2 1-2-16,4-2-3 0,4-1-1 16,3 1-1-16,5-1-1 0,1-1-1 15,5 0 0-15,3 0 0 0,6 2-1 16,3 1 1-16,-2-1-1 0,-4-2 0 16,4 0 0-16,-3 0-1 0,-3 3 1 0,-6 1 0 15,-7 1-2-15,-6-2 1 0,-10 4-1 16,-6 1 0-16,-12-1 0 0,-10 0 1 15,-10 0 3-15,-5-2 12 0,-6 1 6 16,-3-1 1-16,-4 0 1 0,-2-1 0 16,0 1 0-16,0 0-4 0,0 0-11 15,0-1-7-15,0 1-7 0,0 1-6 0,2 0-8 16,1 0-9-16,2 1-16 0,4 1-25 16,1 0-37-16,3-1-60 0,2 1-126 15</inkml:trace>
  <inkml:trace contextRef="#ctx0" brushRef="#br0" timeOffset="39220.07">24415 12830 42 0,'-18'-9'10'0,"1"-1"7"0,1 6 1 16,3-4 7-16,4 3 9 0,3 0 6 15,1 1 7-15,2-1 3 0,1 2-1 0,1-2-7 16,1 5-9-16,0-2-10 0,0 1-11 15,0 1-8-15,0 0-9 0,1 1-6 16,1 0-4-16,2 0 3 0,4 2 9 16,6-3 10-16,7 1 7 0,7-2 6 15,14 1 6-15,10 0 3 0,11 0 2 0,9-2-7 16,9-2-4-16,9 1-4 16,11 3-1-16,2-1-2 0,3-3-1 15,6-1-2-15,7 4-1 0,3 6-1 0,1-5 0 16,-3 1-1-16,5 0-1 0,0 6 0 15,2-1-1-15,-5-3-1 0,11-1-1 16,-2 4-1-16,6-3-1 0,6 2 1 16,6-2 0-16,7-1 2 0,12 3 0 15,-1 0 1-15,4 0 0 0,7 1 1 16,-9 3 0-16,1-2 0 0,-2 3-3 0,-14 1 0 16,-7 0 0-16,-13-3-1 0,-14 0 0 15,-3-3 0-15,-11 0-1 0,-18-2 1 16,-8-3-1-16,-4-1 1 0,-2-1 2 15,2-3 0-15,1 0 2 0,4-4-1 16,6-1 2-16,6-2 0 0,6 1-1 16,7 1 0-16,-3 2-2 0,-8-2-1 15,-2-1 1-15,-7-1-2 0,-7 1 1 0,-13-4 0 16,-12-1 3-16,-7-2 0 0,-6-3 0 16,-8-1 0-16,-5-3 0 0,-4-4 0 15,-1-7-1-15,-5-3-1 0,-2-4 0 16,-1-2 0-16,0 0 2 0,1 1 0 15,2 2-1-15,2 5 0 0,4 7 0 16,1 0-1-16,2 6-1 0,0 2 0 16,-2 1-1-16,-3 2-1 0,-4 2-1 0,-3-1-3 15,-5-3-1-15,-7-2-1 0,-3-5-1 16,-3-4 0-16,-10-4-1 0,-5-3 2 16,-6-3 2-16,-11-2 1 0,-10 0-1 15,-14-1 2-15,-9 1 0 0,-12-2-1 16,-6 0 2-16,-9-4-1 0,-9 1 1 15,-2-2 1-15,4 4-1 0,6 1 0 16,6 7 1-16,3 1-1 0,5 8 0 16,8 3-2-16,4 6 2 0,0 2-1 0,-2 2 1 15,-1 0 1-15,-4 2 0 0,-2-1-1 16,-6-1 2-16,-3-1-1 0,0-3 0 16,-10-5-1-16,-6-2 0 0,-5 0-1 15,2 0 1-15,0 1-1 0,-5-1-1 16,-2 2 1-16,5 3 0 0,8 4 2 15,6 3-1-15,-1 1 0 0,1 2 0 16,5 1 2-16,1 5-1 0,2 2 0 0,-3-1 0 16,-3 2-1-16,-1-1 1 0,-1 4-2 15,-1 0 2-15,-4-1-1 0,-8 1 0 16,-4 1 0-16,1 0 1 0,-3 3 1 16,-2-2-1-16,-3 1 1 0,4 2-1 15,9 2 0-15,7 0 1 0,7 3-1 16,8 2-1-16,9 2 1 0,9 1-1 15,9 0 0-15,3 2 0 0,3 4 0 0,3 0 0 16,3 2 1-16,0 1-1 0,-1 3 1 16,-4-2-1-16,-3 2 0 0,-2-7-1 15,-2 1 0-15,-5-3 1 0,1 0-1 16,-1-1 0-16,7 0 1 0,2-2-1 16,5 2 0-16,5-3 0 0,5 3-1 15,6-1-3-15,4 1 0 0,4 0-1 16,4 2 1-16,4 5 0 0,2 4 0 0,0 3 3 15,2 3 1-15,1 3 1 0,-1 6 2 16,-2 0 0-16,1-2-1 0,-2-2 1 16,-2 0 0-16,-2-2-1 0,1-6 1 15,-2-3-1-15,1 0 0 0,-2 1-1 16,1 2 0-16,3 0-2 0,1 1-2 16,3 2-1-16,2 5-1 0,4 0 0 15,0 1-1-15,5-2 2 0,1-2 1 16,2-2 2-16,1-2 2 0,1-2 1 0,2 1 1 15,-2-6 0-15,0 2 0 0,-1 4 0 16,0 1 1-16,-4 5-1 0,0 2 0 16,-2 1 0-16,-2 3 0 0,-3-1-1 15,2-5 1-15,-1-4 0 0,0-7-2 16,3-4-3-16,2-7-2 0,0-3-3 16,4-4 1-16,3 0 1 0,2-2 1 15,3 0 4-15,2 0 6 0,5-1 3 0,1 1 1 16,2 0 3-16,2-2-2 0,0 2-2 15,-1 1-13-15,-3 3-27 0,-5 4-90 16,-9 3-101-16,-12-1-252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4:5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14427 5123 142 0,'-27'-5'45'0,"3"-3"4"16,3 1-3-16,0 0-20 0,3 1-3 15,1 1-2-15,-2-1-3 0,3 2-4 16,0 0-2-16,2 2 0 0,0-1-1 16,2 2 2-16,2 1-1 0,2 0-2 0,1 0-11 15,4 1-6-15,1-1-3 0,4 3-3 16,1-1 0-16,5 2-1 0,0 1 4 15,6 0 13-15,4-2 6 0,7 2 3 16,5 0 1-16,9 0-1 0,8-1 0 16,3 2-2-16,4 0-3 0,4 0-1 15,-1-2 0-15,11-2-3 0,3 1 1 16,11-3 2-16,4-2 0 0,2-1-1 0,7-5 0 16,9 2 0-16,0 1 3 0,-6-1-2 15,-13-2-2-15,-4-2 0 0,6 1 1 16,3 4 0-16,48-1-2 0,3-1 0 15,2 0-1-15,-2 3 1 0,-3 3-1 16,3-2 0-16,4 1-1 0,-52 2 0 16,-6 0 1-16,8 0-1 0,18-1 0 15,14-3 0-15,-4 3 0 0,-7-4 0 0,7 1 0 16,6-1 0-16,-2 3-2 0,-10-3-2 16,-2 1 1-16,5-1-1 0,2 4 0 15,-12-1 1-15,-2-1 0 0,1-3 2 16,6 4 1-16,-5 0 1 0,-7-1-1 15,1-3 0-15,4 1 0 0,2 0 0 16,-2 0 0-16,-9-3-1 0,2-3 1 16,3 3 0-16,2 1 1 0,-4-4-1 0,-8 2 1 15,-1 2 1-15,4-2-1 16,-1 4 1-16,-6 0 0 0,-6 0 1 0,-6 3 0 16,2-1 0-16,-6 1 1 0,-1 1 0 15,-5 1-1-15,-2 0 0 0,-1 1-1 16,-1 0 0-16,-3 0 0 0,-2 2-1 15,-3-1 0-15,-5 0-1 0,-2-2 1 16,0 2 0-16,0 0-1 0,0 0 0 0,-2-1 0 16,-3 1-1-16,-2 2 1 0,-6 1 0 15,-7-3-1-15,-5 0 1 0,-3 0 0 16,-4 0 0-16,-2 0 1 0,-1-2 2 16,-1 0 2-16,1 0 2 0,-2 0 3 15,1 1 1-15,0-2 0 0,-1 1 1 16,0 0-2-16,-2 0-2 0,-2 0-2 15,0 0-3-15,-3-2-1 0,-2 4-1 0,0-2-2 16,-3 0-1-16,0 0 1 0,0 1 1 16,0-1 3-16,0 0 1 0,0 0 4 15,-1 0 2-15,1 0 1 0,0 0 0 16,1 0-2-16,-1 0-3 0,0-1-3 16,1 1-5-16,0 0-10 0,3 0-17 15,2 1-42-15,3-1-47 0,2-1-83 16,2-1-185-16</inkml:trace>
  <inkml:trace contextRef="#ctx0" brushRef="#br0" timeOffset="9437.19">13542 7369 182 0,'-29'-8'49'0,"4"-2"4"15,9-1-23-15,1 2-6 0,4-1-6 0,2 3 1 16,1 0 0-16,2-1-1 0,1 3-1 15,-1-1 0-15,0 1 1 0,-1-1 2 16,1 1 2-16,0-1-2 0,1 1 2 16,2 0-2-16,-1 2-6 0,3 0-7 15,2 2-5-15,3 1-4 0,3 1-2 0,4-1-3 16,6 0 4-16,5-1 5 0,5 1 6 16,5 0 2-16,3 1-1 0,2-2 0 15,2 0 0-15,1-2-2 0,5 1-3 16,5-2 0-16,5 2-1 0,4 1 0 15,5 1-1-15,1 1-3 0,3 1 0 16,5 0 1-16,3-1-1 0,4 0 0 16,5 0 1-16,2-3 0 0,5-4 1 15,8 1 1-15,7 1 0 0,-3 3 0 16,-5-3 0-16,2-6 1 0,4 4 0 0,1 5 0 16,-5 1 0-16,-13-2 0 0,-8-6 1 15,-4 5-1-15,7 5 0 0,-5 0 0 16,50 1-1-16,5-7 1 15,2 5-1-15,0 6-1 0,-3-1 0 0,-3-6 0 16,5-3 0-16,-47 6 0 0,-6 2 0 16,6-5-1-16,11-5 1 0,15 0 0 0,-2 5-1 15,-4 3-1-15,-5-6 2 0,4-3-1 16,2 3 1-16,-2 6 0 0,-6 2-1 16,-6-4 2-16,2-4-2 0,3 7 0 15,-2 3 1-15,-3 2-1 0,-3-3 0 16,-3-2 0-16,4 1 1 0,-1 1 0 15,0 0-1-15,-3-1 1 0,-2-4-2 16,2-1 1-16,0-1 0 0,3 0-1 16,-3-1 1-16,-2 2-1 0,-3-3 1 0,2-1 0 15,-2 0 0-15,0 3 0 0,-4 0 1 16,-1 1 0-16,-3 0 0 0,-2 0 0 16,1 0 1-16,-4 1-1 0,-2-1 1 15,1 3-1-15,-2-3 0 0,1 0-1 16,-2 2 1-16,-3 0-1 0,1 0 0 15,1-2 0-15,-4 0 0 0,3-2 0 16,2 2 0-16,0-1 0 0,0 2 1 0,1-1 0 16,-1 0 0-16,-1-1-1 0,-2 1 1 15,2-1 0-15,0 1-1 0,1 1 0 16,-1 0 0-16,1 2 0 0,-2 1 0 16,1-3 0-16,-1 1-1 0,-2-1 1 15,3 1 0-15,0-1 0 0,-2 1 0 16,-2 0 1-16,-1-1-1 0,0-1 0 0,0-1 1 15,0-1-1-15,4 2-1 0,1 0 1 16,-2 0-1-16,3 2 1 0,-1-2 0 16,3-2 0-16,1 4 0 0,3-2 1 15,0 0-1-15,1 0 1 0,3 0 0 16,-1-2-1-16,-2 2 1 0,2 0-1 16,-3 0-1-16,2-1 1 0,-2 2-2 15,0-1 0-15,1 0 0 0,-1-1 0 16,0 1 0-16,1 1 0 0,0-2 1 15,1 1 1-15,-1 1 0 0,1 1 0 0,-2 0-1 16,3-1 2-16,-3 0-1 0,-2 2 1 16,-2-1 0-16,-2-2 1 0,-2 3-2 15,-1-3 3-15,-7 1-2 0,-1 0 0 16,1-2 0-16,3 1 0 0,-3 0-1 16,2 0 2-16,-3-2-3 0,4-3 1 15,-5 0 1-15,1 0 0 0,0-1 4 16,0 1 2-16,-1 1 0 0,-1 1 4 0,-5 1 0 15,-4 2 0-15,-4 0 1 0,-6-1-2 16,-3 0-3-16,-3-2 0 0,-2 1-2 16,-3-2-1-16,0 1 0 0,-2-1 0 15,1 1-1-15,-1 1-1 0,-2 0 1 16,-2 0 0-16,-3 1-1 0,1 0 0 16,-3 1-1-16,-1 0-1 0,-2 1 1 0,-2 0 0 15,-1-1-2-15,-1 3-1 0,0-3 0 16,-1 2-2-16,-2-2 0 0,0 1-2 15,0 2 1-15,-2-1 0 0,0 0-2 16,0 0-8-16,-1 2-11 0,-3-2-30 16,-3-1-59-16,-6 1-85 0,-2-4-193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5:3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14038 6114 46 0,'91'2'11'0,"11"-1"1"0,-11 0-9 15,-1-2-2-15,-7-2 0 0,0-2 0 16,3 1 0-16,2 2-1 0,-7-1 0 16,-2 1 1-16,-2-1-1 0,-6 3 1 15,-4 1-1-15,-9 1 1 0,-5-1 1 16,-8 1 2-16,3 3 1 0,2 0 4 0,7 2 3 16,0 2 3-16,-3 0 2 0,-4-3 0 15,3 0 0-15,2-1-2 16,8-2-2-16,48-3-4 0,13-2-2 0,7 1-2 15,2 1-2-15,-3 0 0 0,-15-3-2 16,-9 1 1-16,-55 1-1 0,-7 1 1 16,-5-2 0-16,4 2 0 0,1 0 1 15,7 0 0-15,0 2 1 0,-6 0 1 16,-5 2 0-16,-5 2 1 0,-3-2 3 16,2-2 1-16,1-2 2 0,7-1 1 0,10-2 1 15,9 2-1-15,7-3 0 0,0 1-2 16,2 0-3-16,-1 1-2 0,-8-2-2 15,-5 2-1-15,-9-3 0 0,-4 1-2 16,-7-1 1-16,0 4-1 0,-8 0 0 16,-5 1-1-16,-4 1-2 0,-7-1 2 0,-4 1 2 15,-1 2 4-15,-7-3 2 0,1 0 1 16,-1 0 3-16,0-1 3 0,0 2 2 16,1-1-2-16,0-1-2 0,1 1 0 15,0 0-2-15,2-2-1 0,1 2-1 16,1-1-2-16,-1 0-3 0,1 1-1 15,0 0-2-15,-1 0-1 0,-2 0-1 16,0 0-3-16,-2 0 0 0,-1 0-2 16,0 0-1-16,0 0 0 0,-1 0 1 0,-2 0 4 15,1 0 2-15,-3-1 4 0,0 1 2 16,-1-3 3-16,1 2 2 0,0 0 0 16,3-1-1-16,-1 1-3 0,2 0-3 15,1 1-4-15,1 0-12 0,-1 1-11 16,4-1-28-16,0 3-32 0,-2 0-57 15,-2 4-121-15</inkml:trace>
  <inkml:trace contextRef="#ctx0" brushRef="#br0" timeOffset="1903.42">24529 6055 180 0,'17'1'50'0,"7"1"4"0,5 0-21 0,6-2-5 16,7 0-5-16,5 0-1 0,4-3-6 15,4 2-2-15,5 0-4 16,4 0-3-16,4 1-1 0,4 0-2 16,0 0 0-16,1 1-1 0,0 0-1 15,-1 0 0-15,0 0 0 0,-1 1 0 0,0 0-1 16,-3 1 1-16,0-1-1 0,2 0 0 16,0 1 0-16,1-1 0 0,2 1 0 15,2-2 0-15,6-1 0 0,1-1 0 16,3 1 0-16,5 0 0 0,1-1 0 0,-3-3 0 15,1-1 0-15,1 1 0 0,-1 2 0 16,-1-1 0-16,-7 0-1 0,-6-1 1 16,-3 2 0-16,-2-1 0 0,-7 0-1 15,-6-1 1-15,-4 0 0 0,-1-1-1 16,1 0 1-16,1 2-1 0,-2-2 1 16,1 0-1-16,0-1 0 0,1-2 1 0,-1-1-1 15,-1-1 0-15,3-1 1 0,2 1 0 16,-1-1 1-16,-1 1 2 0,-5 3 0 15,-3 0 2-15,-5 2 0 0,-9 0 1 16,-6 1-1-16,-4 2 0 0,-5-1-2 16,-1 1-1-16,-2 2-1 0,1-2-1 15,-1 1 0-15,0 2 0 0,2 2 0 16,3-2-1-16,4 2 1 0,8 0-1 16,4 2 1-16,5 0-1 0,4-1 1 15,0 1-1-15,0 0 0 0,-4-1 0 0,-4 0 1 16,-5-1-1-16,-4 0 0 0,-5 0 0 15,-3-2 1-15,-4 0-1 0,-5 0 0 16,-3 1 1-16,-3-2 0 0,-2 0 2 16,-3 0 2-16,0 0-1 0,0 0 2 15,0 0 1-15,-2 0 0 0,2 0 0 16,0 0-2-16,0 0-2 0,0 0-5 16,0 0-5-16,2 0-1 0,-1 2 0 15,0 0 0-15,2 1-1 0,0 2 1 0,1 0 2 16,1 2-9-16,2 0-18 0,2 2-46 15,1-2-58-15,1 3-142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04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6138 9965 319 0,'-23'-15'78'0,"2"-2"1"16,8-3-45-16,0 2-7 0,6 7-7 15,1-1-3-15,1 2-2 0,1 3 2 16,2 0-2-16,-1 2-2 0,2 2-6 15,1 2-6-15,0-1-4 0,0 1-3 0,3 1-2 16,0 0 0-16,5-1 2 0,1 0 3 16,5-4 6-16,5 1 4 0,8-2 1 15,5-1 2-15,10-3 0 0,6-1 1 16,4 1 0-16,5 3 1 0,1-1-1 16,4 2-1-16,0-1-1 0,2 2-1 15,4 2-1-15,2 1-2 0,4 1 0 16,2-2-1-16,2-2 1 0,5-1-2 0,6 3 0 15,-5-2 0-15,3 1-1 0,-2-4 1 16,0 0 0-16,2 2-1 0,-1 4 0 16,-6-3-1-16,-4 2 1 0,-3-2 0 15,-3 3-1-15,-5-1 0 0,-3 2 0 16,-3-1 2-16,1 1-1 0,3-2 0 16,-5 1 0-16,-1 0 0 0,-3 2-1 15,-2-1 0-15,-6 1-1 0,-7-3-1 0,-5-1 0 16,-1-1 0-16,2 0 1 0,-5-2-1 15,-2 1 2-15,-3-1 1 0,-7 3 1 16,-3 0 1-16,-5 3 0 0,-4-2-3 16,-4 2-3-16,0 1-9 0,-4 0-26 15,0 1-36-15,-3 0-42 0,-2 2-80 16,-1 4-169-16</inkml:trace>
  <inkml:trace contextRef="#ctx0" brushRef="#br0" timeOffset="1064.33">25369 10041 297 0,'-5'-6'71'16,"2"-3"-5"-16,3 3-10 0,5 1-60 15,3-1-3-15,6 1 0 0,4-2 2 0,3-3 4 16,6-2 12-16,2-1 9 0,7 1 8 16,1 0 6-16,2 0 5 0,4 2 2 15,0 1 2-15,1 2-5 0,1-1-7 16,1 2-7-16,5 0-5 0,3 4-6 16,7-2-3-16,5 3-3 0,6 1-3 15,5 0 0-15,4 1-2 0,9 0 0 16,2 2 0-16,1 0 0 0,1 1 0 0,2 0-1 15,0 1 1-15,0-2-1 0,-8 4 0 16,-8-3 1-16,-6 1-1 0,-6-1 1 16,-7-2-1-16,-10 0 2 0,-10-1 2 15,-6-1 2-15,-5-1 2 0,-8-1 2 16,-6 1 0-16,-6 0 3 0,-4 1-1 16,-1-1-2-16,-4 1-1 0,-2 0-4 0,1 0-2 15,-2-1-3-15,1 1-7 0,-1 0-8 16,-4 1-13-16,-7 1-29 0,-8 3-60 15,-9-1-20-15,-14-4-85 0,-15-1-161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648" units="cm"/>
          <inkml:channel name="Y" type="integer" max="15552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.28943" units="1/cm"/>
          <inkml:channelProperty channel="Y" name="resolution" value="1000.12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0:46:0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12589 5442 204 0,'3'-7'46'0,"3"3"1"0,4 3-31 0,4 1-8 16,3 1-15-16,6-2-11 0,4 1-13 16,10-1-15-16,4-2-32 0,8 0-63 15</inkml:trace>
  <inkml:trace contextRef="#ctx0" brushRef="#br0" timeOffset="554.23">13327 5363 102 0,'70'-11'39'0,"0"1"5"0,3 0-5 16,2 2-3-16,5 0-5 0,-1 1-7 0,2 2-4 15,1 4-6-15,4 1-3 0,7 0-3 16,9 2-2-16,-3 1-1 0,-2 1-2 16,4 1-1-16,10-2 1 0,7-3-2 15,-2 0 1-15,-12 0 0 0,1-3-1 16,6-2 1-16,2 1-7 0,-11 0 4 15,-16 0 0-15,-8 1 1 0,2-2-1 16,5 1 0-16,40 4-1 0,8 0 7 0,1-2-3 16,4-1-1-16,-4 2-1 0,0 2 1 15,0-1 1-15,-37-2-1 0,-12 0 1 16,-2 2 0-16,9 0 2 0,15-1-2 16,8 0 1-16,-10 0-1 0,-6 1 1 15,2-1-1-15,4-3 0 0,3 1-1 16,-5 0 0-16,-9 0 0 0,0 0-1 0,7-2 0 15,4 2 1-15,-2 1 0 0,-6 1 0 16,-3 1 0-16,5-3 1 0,2 3 0 16,-6 1-1-16,-5-1 1 0,-6 2-1 15,2-1 0-15,-4-1 3 0,-1 0 1 16,-3 0 2-16,-4-1 1 0,-2 2-1 16,-2-2 5-16,-3-1 0 0,1 0 0 15,-5-2-2-15,-3 1-2 0,3 1 0 0,-1-1 2 16,1 1-5-16,-1 0-1 15,-2 2 0-15,0 0-1 0,-2 0 0 0,-1 0 0 16,2 1 0-16,-1-1 0 0,1 4 0 16,-3-2 1-16,-3 4 1 0,-2-3 3 15,-7 2 3-15,-2-4 3 0,-5-2 1 16,-2-2 3-16,-1 0 0 0,1-3 0 16,-2 3-1-16,0-3-3 0,-1 4-3 0,-2-2-1 15,-2 3-3-15,-3-1-1 0,-4 1-2 16,-3 0-1-16,-2 1-3 0,-5 1-13 15,-2 2-23-15,-6 2-57 0,-5-2-15 16,-12 2-71-16,-9-6-143 0</inkml:trace>
  <inkml:trace contextRef="#ctx0" brushRef="#br0" timeOffset="4723.84">11490 7924 163 0,'-17'-12'45'0,"6"4"1"0,1 0-20 16,4 3-7-16,2 0-10 0,2 1-5 15,-1 2-4-15,4-1 0 0,3 1-1 16,2 0-1-16,3-2 1 0,3 1 6 15,4 0 1-15,2-1-1 0,4 3-1 16,3-2 1-16,3 2-1 0,3 0 1 16,3 1 0-16,6 0 0 0,9 0 0 0,6-2 0 15,5-1 1-15,5 2-1 0,2 1-1 16,1-3 0-16,3 2 0 0,1 1-1 16,2-1 0-16,-1 1-1 0,3 2 0 15,0-2 1-15,5 2 0 0,2 1 0 16,6 0 1-16,-2-1 0 0,3 3 2 15,8-4-1-15,10 2 0 0,5-2 0 16,-2-2-1-16,2 0 1 0,8-2-2 16,5-3 0-16,-4 1-1 0,-6-2 0 0,2-2 0 15,3 1-2-15,-4 1 0 0,-10 1 0 16,-5 4 0-16,1-3 0 0,2 4 1 16,-6 3-1-16,-7 2 2 0,-5 3 0 15,-3-1 1-15,3-1 1 0,0 5-1 16,-3-3 2-16,-3 1-1 0,-7-1 1 15,-4-4 0-15,-6-2-1 0,-4 0-1 0,-3-3 1 16,-3 0-2-16,44 1 0 16,3-4 0-16,8 2-1 0,1 1 1 15,-5 1 0-15,-9 0 2 0,-9-2 1 0,-52 1 2 16,-4 0 2-16,-10-1 1 0,-5 2 0 16,-4-2 0-16,-2 1-1 0,-2 1-1 15,-2-2-2-15,-1 2-2 0,-1 2-1 16,1-2-1-16,-3 1 0 0,2 1 0 15,-1 2-1-15,1-2 0 0,0 0 0 16,0 2 0-16,-1-1-1 0,1-2 2 0,-1 1-1 16,-2-1 0-16,1 2-4 0,-2-2-12 15,0-2-22-15,0 4-34 0,0-2-17 16,-1-3-56-16,5 2-107 0</inkml:trace>
  <inkml:trace contextRef="#ctx0" brushRef="#br0" timeOffset="5618.87">19447 7874 153 0,'-43'-9'33'15,"4"3"1"-15,5 1-26 0,4 3-4 16,7 2-1-16,4-1-2 0,6 1 1 16,2 0 0-16,2-2 4 0,3 2 7 15,1-1 5-15,3 0-1 0,1 0-7 16,-1 1 0-16,4 0-1 0,-1 1-2 0,1 0-4 16,2 2 1-16,5 0 5 0,2 2 12 15,7-1 3-15,8 1 3 0,8-2-1 16,14 2-1-16,9-1-3 0,10-2-4 15,7 2-5-15,12-1-3 0,11-1-1 16,8-2-3-16,0 1-1 0,7-2-1 16,9-1-1-16,7-3 0 0,-1 2 0 15,0-3-1-15,4 1 0 0,4-2-1 0,-4-1 1 16,-2 1-1-16,2-1 0 0,0-2 0 16,-5 1 0-16,-2 1 0 0,2 0 1 15,3 2 0-15,-2 1 0 0,0 0 1 16,7 0 0-16,2 3 0 0,1-3 0 15,5 1 0-15,2-2-1 0,3-1 1 16,-1-4-1-16,1 4 4 0,-2-5 4 16,-3-1 3-16,-5-2 5 0,-2 2 1 15,-8 1 4-15,-5 2 3 0,-11-6-3 0,-2 5-2 16,0 5-4-16,-10 1-3 0,-7-1-2 16,-1-2-4-16,-4 3-1 0,-1 4-3 15,-2 1 0-15,-4 0-1 0,-2 1 0 16,1 3-1-16,-2 0-1 0,-4 1 1 15,-2 0 0-15,-3-1-1 0,-10 1 0 16,-6 0 1-16,-9 0-1 0,-9 0 0 16,-8 0 0-16,-8-1 1 0,-8-4-1 0,-5 2 0 15,-3-2-1-15,0 0-6 0,-2 0-6 16,0 1-10-16,1 1-20 0,0 1-37 16,-1 0-44-16,1-1-79 0,-4 3-166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0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0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7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9BB6-9FF6-4A54-A2A0-1E584A38AAF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255A-1035-49C2-BE28-CE03F3AF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customXml" Target="../ink/ink3.xm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CRC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9B3F4-25E7-4CC7-9116-B85773AECA8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CRC Cards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1</a:t>
            </a:r>
            <a:r>
              <a:rPr lang="en-US" altLang="en-US" sz="4000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Identify the classes in the problem domain.</a:t>
            </a:r>
            <a:r>
              <a:rPr lang="en-US" altLang="en-US" dirty="0"/>
              <a:t> </a:t>
            </a:r>
          </a:p>
          <a:p>
            <a:pPr lvl="1" algn="just" eaLnBrk="1" hangingPunct="1"/>
            <a:r>
              <a:rPr lang="en-US" altLang="en-US" dirty="0"/>
              <a:t>Use the problem statement or </a:t>
            </a:r>
            <a:r>
              <a:rPr lang="en-US" altLang="en-US" dirty="0">
                <a:solidFill>
                  <a:srgbClr val="800000"/>
                </a:solidFill>
              </a:rPr>
              <a:t>requirements document</a:t>
            </a:r>
            <a:r>
              <a:rPr lang="en-US" altLang="en-US" dirty="0"/>
              <a:t> to find all of the nouns and verbs in the problem statement. </a:t>
            </a:r>
          </a:p>
          <a:p>
            <a:pPr lvl="1" algn="just"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800000"/>
                </a:solidFill>
              </a:rPr>
              <a:t>nouns</a:t>
            </a:r>
            <a:r>
              <a:rPr lang="en-US" altLang="en-US" dirty="0"/>
              <a:t> represent the object/classes in the system; the </a:t>
            </a:r>
            <a:r>
              <a:rPr lang="en-US" altLang="en-US" dirty="0">
                <a:solidFill>
                  <a:srgbClr val="800000"/>
                </a:solidFill>
              </a:rPr>
              <a:t>verbs</a:t>
            </a:r>
            <a:r>
              <a:rPr lang="en-US" altLang="en-US" dirty="0"/>
              <a:t> may show what their responsibilities are.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E50832-583C-4B98-AD4F-87B1213E8C1E}"/>
                  </a:ext>
                </a:extLst>
              </p14:cNvPr>
              <p14:cNvContentPartPr/>
              <p14:nvPr/>
            </p14:nvContentPartPr>
            <p14:xfrm>
              <a:off x="2174400" y="3460320"/>
              <a:ext cx="7734240" cy="15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E50832-583C-4B98-AD4F-87B1213E8C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5040" y="3450960"/>
                <a:ext cx="77529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63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88A82-5EF7-46A4-8C40-A197BD2FC7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6088"/>
            <a:ext cx="8305800" cy="9604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CRC Cards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068" y="1326524"/>
            <a:ext cx="10187188" cy="4799640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2</a:t>
            </a:r>
            <a:r>
              <a:rPr lang="en-US" altLang="en-US" sz="4000" dirty="0"/>
              <a:t>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800000"/>
                </a:solidFill>
              </a:rPr>
              <a:t>Take at least one card per person</a:t>
            </a:r>
            <a:r>
              <a:rPr lang="en-US" altLang="en-US" dirty="0"/>
              <a:t>. Each person should be responsible for at least one class.</a:t>
            </a:r>
          </a:p>
          <a:p>
            <a:pPr algn="just" eaLnBrk="1" hangingPunct="1"/>
            <a:r>
              <a:rPr lang="en-US" altLang="en-US" b="1" dirty="0">
                <a:solidFill>
                  <a:srgbClr val="800000"/>
                </a:solidFill>
              </a:rPr>
              <a:t>Step 3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Add the class name and add responsibilities</a:t>
            </a:r>
            <a:r>
              <a:rPr lang="en-US" altLang="en-US" dirty="0"/>
              <a:t> that are obvious from the requirements. Attributes typically are not added at this time. Add super or subclasses that are obvious.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C74DCE-F1BF-45D3-A53B-4C55293894E3}"/>
                  </a:ext>
                </a:extLst>
              </p14:cNvPr>
              <p14:cNvContentPartPr/>
              <p14:nvPr/>
            </p14:nvContentPartPr>
            <p14:xfrm>
              <a:off x="4117320" y="1878120"/>
              <a:ext cx="5137200" cy="97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C74DCE-F1BF-45D3-A53B-4C55293894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7960" y="1868760"/>
                <a:ext cx="5155920" cy="9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7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5E893-FD32-4CFC-9001-D8BFEF9C681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557" y="480700"/>
            <a:ext cx="83058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b="1" dirty="0"/>
              <a:t>CRC Cards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793" y="1867436"/>
            <a:ext cx="10328857" cy="46095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b="1" dirty="0">
                <a:solidFill>
                  <a:srgbClr val="800000"/>
                </a:solidFill>
              </a:rPr>
              <a:t>Step 4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800000"/>
                </a:solidFill>
              </a:rPr>
              <a:t>Walk-through a scenario that represents an important system function in the requirements document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Decide which class (</a:t>
            </a:r>
            <a:r>
              <a:rPr lang="en-US" altLang="en-US" dirty="0" err="1"/>
              <a:t>es</a:t>
            </a:r>
            <a:r>
              <a:rPr lang="en-US" altLang="en-US" dirty="0"/>
              <a:t>) is responsible for this function. The owner of the class then picks up her card and announces that she needs to fulfill this responsibility.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The responsibility may be refined into smaller tasks if possible.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	These smaller tasks can be fulfilled by the same object or they can be fulfilled be interacting with other objects. 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en-US" dirty="0"/>
              <a:t>   If no appropriate class (to fulfill this responsibility) exists, you may need to make a class. 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15805A-2BC1-416E-A6D3-7C2702A0F89E}"/>
                  </a:ext>
                </a:extLst>
              </p14:cNvPr>
              <p14:cNvContentPartPr/>
              <p14:nvPr/>
            </p14:nvContentPartPr>
            <p14:xfrm>
              <a:off x="5208840" y="5466240"/>
              <a:ext cx="3498120" cy="7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15805A-2BC1-416E-A6D3-7C2702A0F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9480" y="5456880"/>
                <a:ext cx="351684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6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87" y="1078605"/>
            <a:ext cx="8469226" cy="50089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A4B931-4CA4-409D-B159-795F74F73C5F}"/>
                  </a:ext>
                </a:extLst>
              </p14:cNvPr>
              <p14:cNvContentPartPr/>
              <p14:nvPr/>
            </p14:nvContentPartPr>
            <p14:xfrm>
              <a:off x="1596240" y="857160"/>
              <a:ext cx="9942480" cy="4543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A4B931-4CA4-409D-B159-795F74F73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6880" y="847800"/>
                <a:ext cx="9961200" cy="45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56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E97048-5F76-47C3-8439-C496482B49F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7821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220" y="1700010"/>
            <a:ext cx="9968248" cy="485318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Let us take an example application and examine the process of identifying the objects/classes and describe their responsibilities using CRC cards.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The example application is a </a:t>
            </a:r>
            <a:r>
              <a:rPr lang="en-US" altLang="en-US" dirty="0">
                <a:solidFill>
                  <a:srgbClr val="800000"/>
                </a:solidFill>
              </a:rPr>
              <a:t>Vending Machine that allows users to buy snack items</a:t>
            </a:r>
            <a:r>
              <a:rPr lang="en-US" altLang="en-US" dirty="0"/>
              <a:t>. In addition, a user can find out the caloric content of her choice. </a:t>
            </a:r>
          </a:p>
        </p:txBody>
      </p:sp>
    </p:spTree>
    <p:extLst>
      <p:ext uri="{BB962C8B-B14F-4D97-AF65-F5344CB8AC3E}">
        <p14:creationId xmlns:p14="http://schemas.microsoft.com/office/powerpoint/2010/main" val="219472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7FD231-1533-4169-A0EF-74F03BCE56C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31949" y="429184"/>
            <a:ext cx="8153400" cy="5635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54051"/>
            <a:ext cx="10572482" cy="5303949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b="1" u="sng" dirty="0"/>
              <a:t>Specification :</a:t>
            </a:r>
          </a:p>
          <a:p>
            <a:pPr algn="just" eaLnBrk="1" hangingPunct="1">
              <a:buFontTx/>
              <a:buNone/>
            </a:pPr>
            <a:r>
              <a:rPr lang="en-US" altLang="en-US" i="1" dirty="0"/>
              <a:t>A Vending machine holds a number of snack items and displays the list of snack items and their prices through an user interface with a  display screen and buttons for making selections. In addition, the vending machine has a receptacle for money and an item dispenser.</a:t>
            </a:r>
          </a:p>
          <a:p>
            <a:pPr algn="just" eaLnBrk="1" hangingPunct="1">
              <a:buFontTx/>
              <a:buNone/>
            </a:pPr>
            <a:r>
              <a:rPr lang="en-US" altLang="en-US" i="1" dirty="0"/>
              <a:t>A user can make a selection and query for the number of calories of a snack item. The calories are displayed on pressing a button. A user can place the money in the receptacle and select an item.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A40A5A-EB3B-4821-8C78-5E93EE9101BA}"/>
                  </a:ext>
                </a:extLst>
              </p14:cNvPr>
              <p14:cNvContentPartPr/>
              <p14:nvPr/>
            </p14:nvContentPartPr>
            <p14:xfrm>
              <a:off x="6109200" y="3642120"/>
              <a:ext cx="4607280" cy="130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A40A5A-EB3B-4821-8C78-5E93EE9101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9840" y="3632760"/>
                <a:ext cx="4626000" cy="13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413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E7E2ED-3F68-449F-B2DA-1BD999F196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6423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0130"/>
            <a:ext cx="10134600" cy="495622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dirty="0"/>
              <a:t>Let us select the nouns and the verbs in the specification.</a:t>
            </a:r>
          </a:p>
          <a:p>
            <a:pPr algn="just">
              <a:lnSpc>
                <a:spcPct val="8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Nouns</a:t>
            </a:r>
            <a:r>
              <a:rPr lang="en-US" altLang="en-US" dirty="0"/>
              <a:t> are in </a:t>
            </a:r>
            <a:r>
              <a:rPr lang="en-US" altLang="en-US" dirty="0">
                <a:solidFill>
                  <a:srgbClr val="0000FF"/>
                </a:solidFill>
              </a:rPr>
              <a:t>blue</a:t>
            </a:r>
            <a:r>
              <a:rPr lang="en-US" altLang="en-US" dirty="0"/>
              <a:t> and the </a:t>
            </a:r>
            <a:r>
              <a:rPr lang="en-US" altLang="en-US" dirty="0">
                <a:solidFill>
                  <a:srgbClr val="006600"/>
                </a:solidFill>
              </a:rPr>
              <a:t>verbs</a:t>
            </a:r>
            <a:r>
              <a:rPr lang="en-US" altLang="en-US" dirty="0"/>
              <a:t> are in </a:t>
            </a:r>
            <a:r>
              <a:rPr lang="en-US" altLang="en-US" dirty="0">
                <a:solidFill>
                  <a:srgbClr val="006600"/>
                </a:solidFill>
              </a:rPr>
              <a:t>green</a:t>
            </a:r>
            <a:r>
              <a:rPr lang="en-US" altLang="en-US" dirty="0"/>
              <a:t>.</a:t>
            </a:r>
            <a:endParaRPr lang="en-US" altLang="en-US" u="sng" dirty="0"/>
          </a:p>
          <a:p>
            <a:pPr algn="just">
              <a:lnSpc>
                <a:spcPct val="80000"/>
              </a:lnSpc>
            </a:pPr>
            <a:r>
              <a:rPr lang="en-US" altLang="en-US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Vending machine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holds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 number of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snack items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/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displays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list of snack items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their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prices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through 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user interface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with a</a:t>
            </a:r>
            <a:r>
              <a:rPr lang="en-US" altLang="en-US" b="1" i="1" dirty="0">
                <a:solidFill>
                  <a:srgbClr val="800000"/>
                </a:solidFill>
              </a:rPr>
              <a:t>  </a:t>
            </a:r>
            <a:r>
              <a:rPr lang="en-US" altLang="en-US" b="1" i="1" dirty="0">
                <a:solidFill>
                  <a:srgbClr val="0000FF"/>
                </a:solidFill>
              </a:rPr>
              <a:t>display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screen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buttons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making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selections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In addition, the vending</a:t>
            </a:r>
            <a:r>
              <a:rPr lang="en-US" altLang="en-US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machine</a:t>
            </a:r>
            <a:r>
              <a:rPr lang="en-US" altLang="en-US" b="1" i="1" dirty="0"/>
              <a:t> </a:t>
            </a:r>
            <a:r>
              <a:rPr lang="en-US" altLang="en-US" i="1" dirty="0"/>
              <a:t>has 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receptacle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money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item dispenser</a:t>
            </a:r>
            <a:r>
              <a:rPr lang="en-US" altLang="en-US" b="1" i="1" dirty="0">
                <a:solidFill>
                  <a:srgbClr val="8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user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can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make a selection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query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for the number of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calories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of a snack item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The calories are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displayed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on</a:t>
            </a:r>
            <a:r>
              <a:rPr lang="en-US" altLang="en-US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pressing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/>
              <a:t>a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button</a:t>
            </a:r>
            <a:r>
              <a:rPr lang="en-US" altLang="en-US" b="1" i="1" dirty="0">
                <a:solidFill>
                  <a:srgbClr val="800000"/>
                </a:solidFill>
              </a:rPr>
              <a:t>. </a:t>
            </a:r>
            <a:r>
              <a:rPr lang="en-US" altLang="en-US" i="1" dirty="0"/>
              <a:t>A user can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6600"/>
                </a:solidFill>
              </a:rPr>
              <a:t>place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the money in the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</a:rPr>
              <a:t>receptacle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  <a:r>
              <a:rPr lang="en-US" altLang="en-US" i="1" dirty="0"/>
              <a:t>and select an item</a:t>
            </a:r>
            <a:r>
              <a:rPr lang="en-US" altLang="en-US" i="1" dirty="0">
                <a:solidFill>
                  <a:srgbClr val="800000"/>
                </a:solidFill>
              </a:rPr>
              <a:t>.</a:t>
            </a:r>
            <a:r>
              <a:rPr lang="en-US" altLang="en-US" b="1" i="1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45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81E32-FDC3-4DF0-B5B9-A79B5F23482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Example-Vending Machine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771359"/>
            <a:ext cx="4495800" cy="4602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</a:rPr>
              <a:t>Problem-specific classes:</a:t>
            </a:r>
          </a:p>
          <a:p>
            <a:pPr eaLnBrk="1" hangingPunct="1">
              <a:defRPr/>
            </a:pPr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Vending Machine</a:t>
            </a:r>
          </a:p>
          <a:p>
            <a:pPr eaLnBrk="1" hangingPunct="1">
              <a:defRPr/>
            </a:pPr>
            <a:r>
              <a:rPr lang="en-US" altLang="en-US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Snack item</a:t>
            </a:r>
          </a:p>
          <a:p>
            <a:pPr eaLnBrk="1" hangingPunct="1">
              <a:defRPr/>
            </a:pPr>
            <a:r>
              <a:rPr lang="en-US" altLang="en-US" i="1" dirty="0"/>
              <a:t>Price</a:t>
            </a:r>
          </a:p>
          <a:p>
            <a:pPr eaLnBrk="1" hangingPunct="1">
              <a:defRPr/>
            </a:pPr>
            <a:r>
              <a:rPr lang="en-US" altLang="en-US" i="1" dirty="0"/>
              <a:t>Calories</a:t>
            </a:r>
          </a:p>
          <a:p>
            <a:pPr eaLnBrk="1" hangingPunct="1">
              <a:defRPr/>
            </a:pPr>
            <a:r>
              <a:rPr lang="en-US" altLang="en-US" dirty="0"/>
              <a:t>Selection</a:t>
            </a:r>
          </a:p>
          <a:p>
            <a:pPr eaLnBrk="1" hangingPunct="1">
              <a:defRPr/>
            </a:pPr>
            <a:r>
              <a:rPr lang="en-US" altLang="en-US" dirty="0"/>
              <a:t>User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0" y="1801522"/>
            <a:ext cx="4800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solidFill>
                  <a:srgbClr val="800000"/>
                </a:solidFill>
              </a:rPr>
              <a:t>Presentation-specific classes</a:t>
            </a:r>
            <a:r>
              <a:rPr lang="en-US" altLang="en-US" dirty="0">
                <a:solidFill>
                  <a:srgbClr val="800000"/>
                </a:solidFill>
              </a:rPr>
              <a:t>:</a:t>
            </a:r>
          </a:p>
          <a:p>
            <a:pPr eaLnBrk="1" hangingPunct="1"/>
            <a:r>
              <a:rPr lang="en-US" altLang="en-US" dirty="0"/>
              <a:t>Display screen</a:t>
            </a:r>
          </a:p>
          <a:p>
            <a:pPr eaLnBrk="1" hangingPunct="1"/>
            <a:r>
              <a:rPr lang="en-US" altLang="en-US" dirty="0"/>
              <a:t>Selection Buttons</a:t>
            </a:r>
          </a:p>
          <a:p>
            <a:pPr eaLnBrk="1" hangingPunct="1"/>
            <a:r>
              <a:rPr lang="en-US" altLang="en-US" dirty="0"/>
              <a:t>Item Dispenser</a:t>
            </a:r>
          </a:p>
          <a:p>
            <a:pPr eaLnBrk="1" hangingPunct="1"/>
            <a:r>
              <a:rPr lang="en-US" altLang="en-US" dirty="0"/>
              <a:t>Money receptacle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243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02F33D-C922-4DCB-BBB4-8671973FDD0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23" y="557974"/>
            <a:ext cx="8153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Example-Vending Machine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1558344"/>
            <a:ext cx="10663707" cy="4994856"/>
          </a:xfrm>
        </p:spPr>
        <p:txBody>
          <a:bodyPr/>
          <a:lstStyle/>
          <a:p>
            <a:pPr algn="just"/>
            <a:r>
              <a:rPr lang="en-US" altLang="en-US" dirty="0"/>
              <a:t>Most of the nouns are objects/classes.</a:t>
            </a:r>
          </a:p>
          <a:p>
            <a:pPr algn="just"/>
            <a:r>
              <a:rPr lang="en-US" altLang="en-US" dirty="0"/>
              <a:t>Some nouns are attributes of these classes.</a:t>
            </a:r>
          </a:p>
          <a:p>
            <a:pPr algn="just"/>
            <a:r>
              <a:rPr lang="en-US" altLang="en-US" dirty="0"/>
              <a:t>The verbs are actions that can be attached to these objects.</a:t>
            </a:r>
          </a:p>
          <a:p>
            <a:pPr algn="just"/>
            <a:r>
              <a:rPr lang="en-US" altLang="en-US" dirty="0"/>
              <a:t>In order to focus on the problem-domain objects, let us separate the object/classes into presentation-specific (user-interface related) and problem-specific classes.</a:t>
            </a:r>
          </a:p>
          <a:p>
            <a:pPr algn="just"/>
            <a:r>
              <a:rPr lang="en-US" altLang="en-US" dirty="0"/>
              <a:t>We will then select two problem specific classes and write the CRC cards for them.</a:t>
            </a:r>
          </a:p>
          <a:p>
            <a:pPr algn="just"/>
            <a:endParaRPr lang="en-US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6393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2DF180-4D40-4CC4-AF5E-D29F4CD40BA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CRC card for class </a:t>
            </a:r>
            <a:r>
              <a:rPr lang="en-US" altLang="en-US" sz="3600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2514600" y="1828800"/>
            <a:ext cx="6477000" cy="22098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8" name="Line 7"/>
          <p:cNvSpPr>
            <a:spLocks noChangeShapeType="1"/>
          </p:cNvSpPr>
          <p:nvPr/>
        </p:nvSpPr>
        <p:spPr bwMode="auto">
          <a:xfrm>
            <a:off x="2514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2514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6781800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2667000" y="2057401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SnackItem</a:t>
            </a:r>
          </a:p>
        </p:txBody>
      </p:sp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2743200" y="27432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18443" name="Text Box 15"/>
          <p:cNvSpPr txBox="1">
            <a:spLocks noChangeArrowheads="1"/>
          </p:cNvSpPr>
          <p:nvPr/>
        </p:nvSpPr>
        <p:spPr bwMode="auto">
          <a:xfrm>
            <a:off x="7162800" y="2743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p:sp>
        <p:nvSpPr>
          <p:cNvPr id="18444" name="Text Box 16"/>
          <p:cNvSpPr txBox="1">
            <a:spLocks noChangeArrowheads="1"/>
          </p:cNvSpPr>
          <p:nvPr/>
        </p:nvSpPr>
        <p:spPr bwMode="auto">
          <a:xfrm>
            <a:off x="2590800" y="32766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Text Box 17"/>
          <p:cNvSpPr txBox="1">
            <a:spLocks noChangeArrowheads="1"/>
          </p:cNvSpPr>
          <p:nvPr/>
        </p:nvSpPr>
        <p:spPr bwMode="auto">
          <a:xfrm>
            <a:off x="2727325" y="3260725"/>
            <a:ext cx="2700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Knows its price and calories</a:t>
            </a:r>
          </a:p>
        </p:txBody>
      </p:sp>
    </p:spTree>
    <p:extLst>
      <p:ext uri="{BB962C8B-B14F-4D97-AF65-F5344CB8AC3E}">
        <p14:creationId xmlns:p14="http://schemas.microsoft.com/office/powerpoint/2010/main" val="20010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399"/>
          </a:xfrm>
        </p:spPr>
        <p:txBody>
          <a:bodyPr/>
          <a:lstStyle/>
          <a:p>
            <a:r>
              <a:rPr lang="en-US" b="1" dirty="0"/>
              <a:t>Class Responsibility Collaborator 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CRC (class responsibility collaborator) modeling process for identifying user requirements.</a:t>
            </a:r>
          </a:p>
          <a:p>
            <a:pPr algn="just"/>
            <a:r>
              <a:rPr lang="en-US" dirty="0"/>
              <a:t>CRC modeling is an effective, low-tech method for developers and users to work closely together to identify and understand business requirements.</a:t>
            </a:r>
          </a:p>
          <a:p>
            <a:pPr algn="just"/>
            <a:r>
              <a:rPr lang="en-US" altLang="en-US" dirty="0"/>
              <a:t>A CRC card is an </a:t>
            </a:r>
            <a:r>
              <a:rPr lang="en-US" altLang="en-US" dirty="0">
                <a:solidFill>
                  <a:srgbClr val="0000FF"/>
                </a:solidFill>
              </a:rPr>
              <a:t>index card</a:t>
            </a:r>
            <a:r>
              <a:rPr lang="en-US" altLang="en-US" dirty="0"/>
              <a:t> that is used to represent the </a:t>
            </a:r>
            <a:r>
              <a:rPr lang="en-US" altLang="en-US" dirty="0">
                <a:solidFill>
                  <a:srgbClr val="0000FF"/>
                </a:solidFill>
              </a:rPr>
              <a:t>responsibilities</a:t>
            </a:r>
            <a:r>
              <a:rPr lang="en-US" altLang="en-US" dirty="0"/>
              <a:t> of classes and the </a:t>
            </a:r>
            <a:r>
              <a:rPr lang="en-US" altLang="en-US" dirty="0">
                <a:solidFill>
                  <a:srgbClr val="0000FF"/>
                </a:solidFill>
              </a:rPr>
              <a:t>interaction</a:t>
            </a:r>
            <a:r>
              <a:rPr lang="en-US" altLang="en-US" dirty="0"/>
              <a:t> between the classes. </a:t>
            </a:r>
          </a:p>
          <a:p>
            <a:pPr algn="just"/>
            <a:r>
              <a:rPr lang="en-US" altLang="en-US" dirty="0"/>
              <a:t>CRC cards are an informal approach to object oriented modeling. </a:t>
            </a:r>
          </a:p>
          <a:p>
            <a:pPr algn="just"/>
            <a:r>
              <a:rPr lang="en-US" altLang="en-US" dirty="0"/>
              <a:t>The cards are created from </a:t>
            </a:r>
            <a:r>
              <a:rPr lang="en-US" altLang="en-US" dirty="0">
                <a:solidFill>
                  <a:srgbClr val="0000FF"/>
                </a:solidFill>
              </a:rPr>
              <a:t>use-case</a:t>
            </a:r>
            <a:r>
              <a:rPr lang="en-US" altLang="en-US" dirty="0">
                <a:solidFill>
                  <a:srgbClr val="0066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scenarios</a:t>
            </a:r>
            <a:r>
              <a:rPr lang="en-US" altLang="en-US" dirty="0"/>
              <a:t>, based on the system requirements.</a:t>
            </a:r>
          </a:p>
          <a:p>
            <a:pPr marL="0" indent="0" algn="just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03B0BE-79C4-4F10-94FE-E1B913EA5A00}"/>
                  </a:ext>
                </a:extLst>
              </p14:cNvPr>
              <p14:cNvContentPartPr/>
              <p14:nvPr/>
            </p14:nvContentPartPr>
            <p14:xfrm>
              <a:off x="1766880" y="1107720"/>
              <a:ext cx="9445320" cy="436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03B0BE-79C4-4F10-94FE-E1B913EA5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520" y="1098360"/>
                <a:ext cx="9464040" cy="43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42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9A7A90-499C-4E9E-AF41-ED1787C25A2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CRC card for the </a:t>
            </a:r>
            <a:r>
              <a:rPr lang="en-US" altLang="en-US" sz="3600">
                <a:solidFill>
                  <a:srgbClr val="0000FF"/>
                </a:solidFill>
              </a:rPr>
              <a:t>Vending Machine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514600" y="1752600"/>
            <a:ext cx="6477000" cy="24384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514600" y="25908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514600" y="32004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7086600" y="2590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667000" y="2057401"/>
            <a:ext cx="340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 </a:t>
            </a:r>
            <a:r>
              <a:rPr lang="en-US" altLang="en-US" b="1">
                <a:solidFill>
                  <a:srgbClr val="0000FF"/>
                </a:solidFill>
              </a:rPr>
              <a:t>VendingMachine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2743200" y="27432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7162800" y="27432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574925" y="3160713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Maintains a collection of SnackItems.</a:t>
            </a:r>
          </a:p>
          <a:p>
            <a:pPr eaLnBrk="1" hangingPunct="1"/>
            <a:r>
              <a:rPr lang="en-US" altLang="en-US"/>
              <a:t>Allows addition and removal of SnackItems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7162800" y="32766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SnackItem</a:t>
            </a:r>
          </a:p>
        </p:txBody>
      </p:sp>
    </p:spTree>
    <p:extLst>
      <p:ext uri="{BB962C8B-B14F-4D97-AF65-F5344CB8AC3E}">
        <p14:creationId xmlns:p14="http://schemas.microsoft.com/office/powerpoint/2010/main" val="978491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44EDA-5865-4014-B914-5D2A9C28AD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Showing the Collaboration of a </a:t>
            </a:r>
            <a:r>
              <a:rPr lang="en-US" altLang="en-US" sz="3200">
                <a:solidFill>
                  <a:srgbClr val="0000FF"/>
                </a:solidFill>
              </a:rPr>
              <a:t>VendingMachine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rgbClr val="0000FF"/>
                </a:solidFill>
              </a:rPr>
              <a:t>SnackItem</a:t>
            </a:r>
          </a:p>
        </p:txBody>
      </p:sp>
      <p:pic>
        <p:nvPicPr>
          <p:cNvPr id="20484" name="Picture 4" descr="VendingMach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286000"/>
            <a:ext cx="7467600" cy="1930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04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D17C71-5DA9-4238-9F9C-DE7B9E6D9B9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53037" y="274638"/>
            <a:ext cx="9952149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Exercise</a:t>
            </a:r>
            <a:br>
              <a:rPr lang="en-US" altLang="en-US" sz="4000" dirty="0"/>
            </a:br>
            <a:r>
              <a:rPr lang="en-US" altLang="en-US" sz="2800" dirty="0"/>
              <a:t>Problem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601787"/>
            <a:ext cx="9952149" cy="47545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i="1" dirty="0"/>
              <a:t>Automated Teller Machine (ATM)</a:t>
            </a:r>
            <a:r>
              <a:rPr lang="en-US" altLang="en-US" sz="2400" dirty="0"/>
              <a:t> allows </a:t>
            </a:r>
            <a:r>
              <a:rPr lang="en-US" altLang="en-US" sz="2400" b="1" dirty="0">
                <a:solidFill>
                  <a:srgbClr val="0000FF"/>
                </a:solidFill>
              </a:rPr>
              <a:t>bank customers</a:t>
            </a:r>
            <a:r>
              <a:rPr lang="en-US" altLang="en-US" sz="2400" dirty="0"/>
              <a:t> to perform a number of financial transactions: to </a:t>
            </a:r>
            <a:r>
              <a:rPr lang="en-US" altLang="en-US" sz="2400" b="1" dirty="0">
                <a:solidFill>
                  <a:srgbClr val="0000FF"/>
                </a:solidFill>
              </a:rPr>
              <a:t>withdraw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00FF"/>
                </a:solidFill>
              </a:rPr>
              <a:t>deposit</a:t>
            </a:r>
            <a:r>
              <a:rPr lang="en-US" altLang="en-US" sz="2400" dirty="0">
                <a:solidFill>
                  <a:srgbClr val="0000FF"/>
                </a:solidFill>
              </a:rPr>
              <a:t> funds</a:t>
            </a:r>
            <a:r>
              <a:rPr lang="en-US" altLang="en-US" sz="2400" dirty="0"/>
              <a:t> to an account, query the balance of any account. The ATM offers an user interface with a display screen, keypad, cash dispenser, deposit slot and a card reader. 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/>
              <a:t>    Once a customer’s card is verified, the customer can </a:t>
            </a:r>
            <a:r>
              <a:rPr lang="en-US" altLang="en-US" sz="2400" b="1" dirty="0">
                <a:solidFill>
                  <a:srgbClr val="0000FF"/>
                </a:solidFill>
              </a:rPr>
              <a:t>query to see the balance</a:t>
            </a:r>
            <a:r>
              <a:rPr lang="en-US" altLang="en-US" sz="2400" dirty="0"/>
              <a:t> in all her account (s), </a:t>
            </a:r>
            <a:r>
              <a:rPr lang="en-US" altLang="en-US" sz="2400" b="1" dirty="0">
                <a:solidFill>
                  <a:srgbClr val="0000FF"/>
                </a:solidFill>
              </a:rPr>
              <a:t>deposit</a:t>
            </a:r>
            <a:r>
              <a:rPr lang="en-US" altLang="en-US" sz="2400" dirty="0">
                <a:solidFill>
                  <a:srgbClr val="0000FF"/>
                </a:solidFill>
              </a:rPr>
              <a:t>,</a:t>
            </a:r>
            <a:r>
              <a:rPr lang="en-US" altLang="en-US" sz="2400" dirty="0">
                <a:solidFill>
                  <a:srgbClr val="0066FF"/>
                </a:solidFill>
              </a:rPr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withdraw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rgbClr val="0000FF"/>
                </a:solidFill>
              </a:rPr>
              <a:t>transfer</a:t>
            </a:r>
            <a:r>
              <a:rPr lang="en-US" altLang="en-US" sz="2400" dirty="0">
                <a:solidFill>
                  <a:srgbClr val="0066FF"/>
                </a:solidFill>
              </a:rPr>
              <a:t> </a:t>
            </a:r>
            <a:r>
              <a:rPr lang="en-US" altLang="en-US" sz="2400" dirty="0"/>
              <a:t>money from one account into another. </a:t>
            </a:r>
          </a:p>
          <a:p>
            <a:pPr algn="just"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2400" dirty="0">
                <a:solidFill>
                  <a:srgbClr val="800000"/>
                </a:solidFill>
              </a:rPr>
              <a:t>Using Object-Oriented analysis and design techniques, build an object model for the ATM machine.</a:t>
            </a:r>
          </a:p>
          <a:p>
            <a:pPr algn="just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710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45A36D-B353-404C-B0A9-D077008EE92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the </a:t>
            </a:r>
            <a:r>
              <a:rPr lang="en-US" altLang="en-US">
                <a:solidFill>
                  <a:srgbClr val="0000FF"/>
                </a:solidFill>
              </a:rPr>
              <a:t>classes </a:t>
            </a:r>
            <a:r>
              <a:rPr lang="en-US" altLang="en-US"/>
              <a:t>from the problem statement and describe their responsibilities using CRC cards.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66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626B8-8811-4D9F-ACD8-04CB3E9DF2C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The CRC card Session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Groups consisting of five or six people.</a:t>
            </a:r>
          </a:p>
          <a:p>
            <a:pPr eaLnBrk="1" hangingPunct="1"/>
            <a:r>
              <a:rPr lang="en-US" altLang="en-US"/>
              <a:t>Each group typically consists of </a:t>
            </a:r>
            <a:r>
              <a:rPr lang="en-US" altLang="en-US">
                <a:solidFill>
                  <a:srgbClr val="0000FF"/>
                </a:solidFill>
              </a:rPr>
              <a:t>developers, domain experts </a:t>
            </a:r>
            <a:r>
              <a:rPr lang="en-US" altLang="en-US"/>
              <a:t>and an</a:t>
            </a:r>
            <a:r>
              <a:rPr lang="en-US" altLang="en-US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OO technology facilitator</a:t>
            </a:r>
            <a:r>
              <a:rPr lang="en-US" altLang="en-US"/>
              <a:t>. 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7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A4201F-F47B-4323-812D-12EE3532420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 CRC card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077200" cy="48307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819400" y="1905000"/>
            <a:ext cx="6477000" cy="3810000"/>
          </a:xfrm>
          <a:prstGeom prst="rect">
            <a:avLst/>
          </a:prstGeom>
          <a:solidFill>
            <a:srgbClr val="9FF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2819400" y="2514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19400" y="30480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819400" y="3505200"/>
            <a:ext cx="647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2895600" y="4038600"/>
            <a:ext cx="647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2819400" y="4800600"/>
            <a:ext cx="647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655642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3032125" y="2017713"/>
            <a:ext cx="153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Class name: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3048000" y="2667001"/>
            <a:ext cx="167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SuperClasses:</a:t>
            </a:r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3048000" y="3124201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SubClasses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048000" y="3581401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Responsibility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7543800" y="3581401"/>
            <a:ext cx="1543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Collaborator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CB77CC0-C207-4305-820F-6E564788EAAC}"/>
                  </a:ext>
                </a:extLst>
              </p14:cNvPr>
              <p14:cNvContentPartPr/>
              <p14:nvPr/>
            </p14:nvContentPartPr>
            <p14:xfrm>
              <a:off x="2922840" y="2497320"/>
              <a:ext cx="7504920" cy="1524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CB77CC0-C207-4305-820F-6E564788EA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3480" y="2487960"/>
                <a:ext cx="7523640" cy="154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10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3" y="458712"/>
            <a:ext cx="3322542" cy="2516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825" y="335722"/>
            <a:ext cx="3298549" cy="255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824" y="714157"/>
            <a:ext cx="2903609" cy="1951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075" y="3237943"/>
            <a:ext cx="3098350" cy="2415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879" y="3024309"/>
            <a:ext cx="2931890" cy="23875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4BEA5B-0B34-4BD7-8CE9-636F9687C3D5}"/>
                  </a:ext>
                </a:extLst>
              </p14:cNvPr>
              <p14:cNvContentPartPr/>
              <p14:nvPr/>
            </p14:nvContentPartPr>
            <p14:xfrm>
              <a:off x="1213560" y="731160"/>
              <a:ext cx="9351720" cy="474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4BEA5B-0B34-4BD7-8CE9-636F9687C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4200" y="721800"/>
                <a:ext cx="9370440" cy="47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0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class represents a collection of similar objects. An object is a person, place, thing, event, concept, screen, or report that is relevant to the system at hand. </a:t>
            </a:r>
          </a:p>
          <a:p>
            <a:pPr algn="just"/>
            <a:r>
              <a:rPr lang="en-US" dirty="0"/>
              <a:t>For example, a shipping/inventory control system with the classes such as </a:t>
            </a:r>
            <a:r>
              <a:rPr lang="en-US" b="1" dirty="0"/>
              <a:t>Inventory Item</a:t>
            </a:r>
            <a:r>
              <a:rPr lang="en-US" dirty="0"/>
              <a:t>, </a:t>
            </a:r>
            <a:r>
              <a:rPr lang="en-US" b="1" dirty="0"/>
              <a:t>Order</a:t>
            </a:r>
            <a:r>
              <a:rPr lang="en-US" dirty="0"/>
              <a:t>, </a:t>
            </a:r>
            <a:r>
              <a:rPr lang="en-US" b="1" dirty="0"/>
              <a:t>Order Item</a:t>
            </a:r>
            <a:r>
              <a:rPr lang="en-US" dirty="0"/>
              <a:t>, </a:t>
            </a:r>
            <a:r>
              <a:rPr lang="en-US" b="1" dirty="0"/>
              <a:t>Customer</a:t>
            </a:r>
            <a:r>
              <a:rPr lang="en-US" dirty="0"/>
              <a:t>, and </a:t>
            </a:r>
            <a:r>
              <a:rPr lang="en-US" b="1" dirty="0"/>
              <a:t>Surface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name of the class appears across the top of the card.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FF447A-488D-4D6F-A9CF-893EEEB49093}"/>
                  </a:ext>
                </a:extLst>
              </p14:cNvPr>
              <p14:cNvContentPartPr/>
              <p14:nvPr/>
            </p14:nvContentPartPr>
            <p14:xfrm>
              <a:off x="1435680" y="2455200"/>
              <a:ext cx="9704520" cy="152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FF447A-488D-4D6F-A9CF-893EEEB49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6320" y="2445840"/>
                <a:ext cx="9723240" cy="154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/>
          <a:lstStyle/>
          <a:p>
            <a:r>
              <a:rPr lang="en-US" b="1" dirty="0"/>
              <a:t>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responsibility is anything that a class knows or does. For example, customers have names, customer numbers, and phone numbers.</a:t>
            </a:r>
          </a:p>
          <a:p>
            <a:pPr algn="just"/>
            <a:r>
              <a:rPr lang="en-US" dirty="0"/>
              <a:t>These are the things that a customer knows. Customers also order products, cancel orders, and make payments. </a:t>
            </a:r>
          </a:p>
          <a:p>
            <a:pPr algn="just"/>
            <a:r>
              <a:rPr lang="en-US" dirty="0"/>
              <a:t>These are the things that a customer does. </a:t>
            </a:r>
          </a:p>
          <a:p>
            <a:pPr algn="just"/>
            <a:r>
              <a:rPr lang="en-US" dirty="0"/>
              <a:t>The things that a class knows and does constitute its responsibilities. </a:t>
            </a:r>
          </a:p>
          <a:p>
            <a:pPr algn="just"/>
            <a:r>
              <a:rPr lang="en-US" dirty="0"/>
              <a:t>Responsibilities are shown on the left hand column of a CRC card.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BE46CC-5623-47B3-9562-7481FEE205F6}"/>
                  </a:ext>
                </a:extLst>
              </p14:cNvPr>
              <p14:cNvContentPartPr/>
              <p14:nvPr/>
            </p14:nvContentPartPr>
            <p14:xfrm>
              <a:off x="1374120" y="2194560"/>
              <a:ext cx="9911880" cy="244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BE46CC-5623-47B3-9562-7481FEE20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4760" y="2185200"/>
                <a:ext cx="9930600" cy="24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295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b="1" dirty="0"/>
              <a:t>Collaborator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473452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Sometimes a class will have a responsibility to fulfill, but will not have enough information to do it.</a:t>
            </a:r>
          </a:p>
          <a:p>
            <a:pPr algn="just"/>
            <a:r>
              <a:rPr lang="en-US" sz="2400" dirty="0"/>
              <a:t>When this happens it has to collaborate with other classes to get the job done. </a:t>
            </a:r>
          </a:p>
          <a:p>
            <a:pPr algn="just"/>
            <a:r>
              <a:rPr lang="en-US" sz="2400" dirty="0"/>
              <a:t>For example, an </a:t>
            </a:r>
            <a:r>
              <a:rPr lang="en-US" sz="2400" b="1" dirty="0"/>
              <a:t>Order </a:t>
            </a:r>
            <a:r>
              <a:rPr lang="en-US" sz="2400" dirty="0"/>
              <a:t>object has the responsibility to calculate it’s total. Although it knows about the </a:t>
            </a:r>
            <a:r>
              <a:rPr lang="en-US" sz="2400" b="1" dirty="0"/>
              <a:t>Order Item </a:t>
            </a:r>
            <a:r>
              <a:rPr lang="en-US" sz="2400" dirty="0"/>
              <a:t>objects that are a part of the order, it doesn’t know how many items were ordered (</a:t>
            </a:r>
            <a:r>
              <a:rPr lang="en-US" sz="2400" b="1" dirty="0"/>
              <a:t>Order Item </a:t>
            </a:r>
            <a:r>
              <a:rPr lang="en-US" sz="2400" dirty="0"/>
              <a:t>knows this) nor does it know the price of the item (</a:t>
            </a:r>
            <a:r>
              <a:rPr lang="en-US" sz="2400" b="1" dirty="0"/>
              <a:t>Inventory Item </a:t>
            </a:r>
            <a:r>
              <a:rPr lang="en-US" sz="2400" dirty="0"/>
              <a:t>knows this). To calculate the order total, the </a:t>
            </a:r>
            <a:r>
              <a:rPr lang="en-US" sz="2400" b="1" dirty="0"/>
              <a:t>Order </a:t>
            </a:r>
            <a:r>
              <a:rPr lang="en-US" sz="2400" dirty="0"/>
              <a:t>object collaborates with each </a:t>
            </a:r>
            <a:r>
              <a:rPr lang="en-US" sz="2400" b="1" dirty="0"/>
              <a:t>Order Item </a:t>
            </a:r>
            <a:r>
              <a:rPr lang="en-US" sz="2400" dirty="0"/>
              <a:t>object to calculate its own total, and then adds up all the totals to calculate the overall total. </a:t>
            </a:r>
          </a:p>
          <a:p>
            <a:pPr algn="just"/>
            <a:r>
              <a:rPr lang="en-US" sz="2400" dirty="0"/>
              <a:t>For each </a:t>
            </a:r>
            <a:r>
              <a:rPr lang="en-US" sz="2400" b="1" dirty="0"/>
              <a:t>Order Item </a:t>
            </a:r>
            <a:r>
              <a:rPr lang="en-US" sz="2400" dirty="0"/>
              <a:t>to calculate its individual total, it has to collaborate with </a:t>
            </a:r>
            <a:r>
              <a:rPr lang="en-US" sz="2400" b="1" dirty="0"/>
              <a:t>Inventory Item </a:t>
            </a:r>
            <a:r>
              <a:rPr lang="en-US" sz="2400" dirty="0"/>
              <a:t>to determine the cost of the ordered item, multiplying it by the number ordered (which it does know). The collaborators of a class are shown in the right-hand column of a CRC card.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EF23B1-38AC-4D43-ADBA-7648526F957F}"/>
                  </a:ext>
                </a:extLst>
              </p14:cNvPr>
              <p14:cNvContentPartPr/>
              <p14:nvPr/>
            </p14:nvContentPartPr>
            <p14:xfrm>
              <a:off x="4814640" y="1754280"/>
              <a:ext cx="4580640" cy="89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EF23B1-38AC-4D43-ADBA-7648526F95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5280" y="1744920"/>
                <a:ext cx="4599360" cy="9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57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CRC model is a collection of CRC cards that represent whole or part of an application or problem domain. </a:t>
            </a:r>
          </a:p>
          <a:p>
            <a:pPr algn="just"/>
            <a:r>
              <a:rPr lang="en-US" sz="2400" dirty="0"/>
              <a:t>The most common use for CRC models, the one that this white paper addresses, is to gather and define the user requirements for an object-oriented application. </a:t>
            </a:r>
          </a:p>
          <a:p>
            <a:pPr algn="just"/>
            <a:r>
              <a:rPr lang="en-US" sz="2400" dirty="0"/>
              <a:t>Example CRC model for a shipping/inventory control system, showing the CRC cards as they would be placed on a desk or work table. </a:t>
            </a:r>
          </a:p>
          <a:p>
            <a:pPr algn="just"/>
            <a:r>
              <a:rPr lang="en-US" sz="2400" dirty="0"/>
              <a:t>Note the placement of the cards: Cards that collaborate with one another are close to each other, cards that don’t collaborate are not near each other.</a:t>
            </a:r>
          </a:p>
          <a:p>
            <a:pPr algn="just"/>
            <a:r>
              <a:rPr lang="en-US" sz="2400" dirty="0"/>
              <a:t>CRC models are created by groups of business domain experts, led by a CRC facilitator who is assisted by one or two scribes. </a:t>
            </a:r>
          </a:p>
          <a:p>
            <a:pPr algn="just"/>
            <a:r>
              <a:rPr lang="en-US" sz="2400" dirty="0"/>
              <a:t>The CRC facilitator is responsible for planning and running the CRC modeling session.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DB0CD7-F55C-47B4-A8BA-620764603993}"/>
                  </a:ext>
                </a:extLst>
              </p14:cNvPr>
              <p14:cNvContentPartPr/>
              <p14:nvPr/>
            </p14:nvContentPartPr>
            <p14:xfrm>
              <a:off x="5053680" y="2123640"/>
              <a:ext cx="5399640" cy="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DB0CD7-F55C-47B4-A8BA-6207646039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4320" y="2114280"/>
                <a:ext cx="541836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18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549239-1982-46E1-8868-EF35AF5FB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81dc26-35a0-459a-b68c-dc14e44fe0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B7D0C7-4D44-44FF-B121-C1035D6EC5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8DB38F-39D0-47E9-A03E-8B46C5686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1397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CRC Modeling</vt:lpstr>
      <vt:lpstr>Class Responsibility Collaborator (CRC)</vt:lpstr>
      <vt:lpstr>The CRC card Session</vt:lpstr>
      <vt:lpstr>A CRC card</vt:lpstr>
      <vt:lpstr>PowerPoint Presentation</vt:lpstr>
      <vt:lpstr>Class</vt:lpstr>
      <vt:lpstr>Responsibility</vt:lpstr>
      <vt:lpstr>Collaborator</vt:lpstr>
      <vt:lpstr>CRC Models</vt:lpstr>
      <vt:lpstr>CRC Cards</vt:lpstr>
      <vt:lpstr>CRC Cards</vt:lpstr>
      <vt:lpstr>CRC Cards</vt:lpstr>
      <vt:lpstr>PowerPoint Presentation</vt:lpstr>
      <vt:lpstr>Example-Vending Machine</vt:lpstr>
      <vt:lpstr>Example-Vending Machine</vt:lpstr>
      <vt:lpstr>Example-Vending Machine</vt:lpstr>
      <vt:lpstr>Example-Vending Machine</vt:lpstr>
      <vt:lpstr>Example-Vending Machine</vt:lpstr>
      <vt:lpstr>A CRC card for class SnackItem</vt:lpstr>
      <vt:lpstr>A CRC card for the Vending Machine</vt:lpstr>
      <vt:lpstr>Showing the Collaboration of a VendingMachine and SnackItem</vt:lpstr>
      <vt:lpstr>Exercise Problem Statement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Modeling</dc:title>
  <dc:creator>Sucheta</dc:creator>
  <cp:lastModifiedBy>Sucheta V Kolekar [MAHE-MIT]</cp:lastModifiedBy>
  <cp:revision>15</cp:revision>
  <dcterms:created xsi:type="dcterms:W3CDTF">2015-02-25T15:39:48Z</dcterms:created>
  <dcterms:modified xsi:type="dcterms:W3CDTF">2020-09-16T09:30:09Z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