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ink/ink2.xml" ContentType="application/inkml+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6" r:id="rId5"/>
    <p:sldId id="466" r:id="rId6"/>
    <p:sldId id="257" r:id="rId7"/>
    <p:sldId id="455" r:id="rId8"/>
    <p:sldId id="259" r:id="rId9"/>
    <p:sldId id="456" r:id="rId10"/>
    <p:sldId id="457" r:id="rId11"/>
    <p:sldId id="458" r:id="rId12"/>
    <p:sldId id="459" r:id="rId13"/>
    <p:sldId id="460" r:id="rId14"/>
    <p:sldId id="341" r:id="rId15"/>
    <p:sldId id="261" r:id="rId16"/>
    <p:sldId id="262" r:id="rId17"/>
    <p:sldId id="290" r:id="rId18"/>
    <p:sldId id="263" r:id="rId19"/>
    <p:sldId id="264" r:id="rId20"/>
    <p:sldId id="266" r:id="rId21"/>
    <p:sldId id="267" r:id="rId22"/>
    <p:sldId id="268" r:id="rId23"/>
    <p:sldId id="269" r:id="rId24"/>
    <p:sldId id="270" r:id="rId25"/>
    <p:sldId id="280" r:id="rId26"/>
    <p:sldId id="281" r:id="rId27"/>
    <p:sldId id="282" r:id="rId28"/>
    <p:sldId id="283" r:id="rId29"/>
    <p:sldId id="284" r:id="rId30"/>
    <p:sldId id="285" r:id="rId31"/>
    <p:sldId id="286" r:id="rId32"/>
    <p:sldId id="287" r:id="rId33"/>
    <p:sldId id="288" r:id="rId34"/>
    <p:sldId id="289" r:id="rId35"/>
    <p:sldId id="275" r:id="rId36"/>
    <p:sldId id="276" r:id="rId37"/>
    <p:sldId id="461" r:id="rId38"/>
    <p:sldId id="277" r:id="rId39"/>
    <p:sldId id="278" r:id="rId40"/>
    <p:sldId id="279" r:id="rId41"/>
    <p:sldId id="462" r:id="rId42"/>
    <p:sldId id="463" r:id="rId43"/>
    <p:sldId id="464" r:id="rId44"/>
    <p:sldId id="465" r:id="rId45"/>
    <p:sldId id="345" r:id="rId46"/>
    <p:sldId id="346" r:id="rId47"/>
    <p:sldId id="45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slide" Target="slides/slide43.xml" /><Relationship Id="rId50"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slide" Target="slides/slide42.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54" Type="http://schemas.microsoft.com/office/2016/11/relationships/changesInfo" Target="changesInfos/changesInfo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slide" Target="slides/slide41.xml" /><Relationship Id="rId53"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52"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slide" Target="slides/slide44.xml" /><Relationship Id="rId8" Type="http://schemas.openxmlformats.org/officeDocument/2006/relationships/slide" Target="slides/slide4.xml" /><Relationship Id="rId51"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ISA BANERJEE-180911055" userId="S::siddhisa.banerjee1@learner.manipal.edu::1484ecc9-63ac-4831-9237-7c10dbf07740" providerId="AD" clId="Web-{AC9EDDFE-ED16-4F23-9BD4-1CD27D6ABE89}"/>
    <pc:docChg chg="modSld">
      <pc:chgData name="SIDDHISA BANERJEE-180911055" userId="S::siddhisa.banerjee1@learner.manipal.edu::1484ecc9-63ac-4831-9237-7c10dbf07740" providerId="AD" clId="Web-{AC9EDDFE-ED16-4F23-9BD4-1CD27D6ABE89}" dt="2020-09-15T16:14:16.486" v="4" actId="20577"/>
      <pc:docMkLst>
        <pc:docMk/>
      </pc:docMkLst>
      <pc:sldChg chg="modSp">
        <pc:chgData name="SIDDHISA BANERJEE-180911055" userId="S::siddhisa.banerjee1@learner.manipal.edu::1484ecc9-63ac-4831-9237-7c10dbf07740" providerId="AD" clId="Web-{AC9EDDFE-ED16-4F23-9BD4-1CD27D6ABE89}" dt="2020-09-15T16:13:48.892" v="2" actId="20577"/>
        <pc:sldMkLst>
          <pc:docMk/>
          <pc:sldMk cId="556865958" sldId="261"/>
        </pc:sldMkLst>
        <pc:spChg chg="mod">
          <ac:chgData name="SIDDHISA BANERJEE-180911055" userId="S::siddhisa.banerjee1@learner.manipal.edu::1484ecc9-63ac-4831-9237-7c10dbf07740" providerId="AD" clId="Web-{AC9EDDFE-ED16-4F23-9BD4-1CD27D6ABE89}" dt="2020-09-15T16:13:48.892" v="2" actId="20577"/>
          <ac:spMkLst>
            <pc:docMk/>
            <pc:sldMk cId="556865958" sldId="261"/>
            <ac:spMk id="91139" creationId="{00000000-0000-0000-0000-000000000000}"/>
          </ac:spMkLst>
        </pc:spChg>
      </pc:sldChg>
    </pc:docChg>
  </pc:docChgLst>
  <pc:docChgLst>
    <pc:chgData name="ARJUN KUZHIVAYALIL PRAVEEN-180911230" userId="S::arjun.praveen@learner.manipal.edu::2f698223-e268-44b9-842e-1cd666cd83e7" providerId="AD" clId="Web-{7C067FE7-706F-44CE-8B9E-D17B5DBE666B}"/>
    <pc:docChg chg="modSld">
      <pc:chgData name="ARJUN KUZHIVAYALIL PRAVEEN-180911230" userId="S::arjun.praveen@learner.manipal.edu::2f698223-e268-44b9-842e-1cd666cd83e7" providerId="AD" clId="Web-{7C067FE7-706F-44CE-8B9E-D17B5DBE666B}" dt="2020-09-15T21:53:39.063" v="2" actId="20577"/>
      <pc:docMkLst>
        <pc:docMk/>
      </pc:docMkLst>
      <pc:sldChg chg="modSp">
        <pc:chgData name="ARJUN KUZHIVAYALIL PRAVEEN-180911230" userId="S::arjun.praveen@learner.manipal.edu::2f698223-e268-44b9-842e-1cd666cd83e7" providerId="AD" clId="Web-{7C067FE7-706F-44CE-8B9E-D17B5DBE666B}" dt="2020-09-15T21:53:35.470" v="0" actId="20577"/>
        <pc:sldMkLst>
          <pc:docMk/>
          <pc:sldMk cId="475367410" sldId="276"/>
        </pc:sldMkLst>
        <pc:spChg chg="mod">
          <ac:chgData name="ARJUN KUZHIVAYALIL PRAVEEN-180911230" userId="S::arjun.praveen@learner.manipal.edu::2f698223-e268-44b9-842e-1cd666cd83e7" providerId="AD" clId="Web-{7C067FE7-706F-44CE-8B9E-D17B5DBE666B}" dt="2020-09-15T21:53:35.470" v="0" actId="20577"/>
          <ac:spMkLst>
            <pc:docMk/>
            <pc:sldMk cId="475367410" sldId="276"/>
            <ac:spMk id="3" creationId="{00000000-0000-0000-0000-000000000000}"/>
          </ac:spMkLst>
        </pc:spChg>
      </pc:sldChg>
    </pc:docChg>
  </pc:docChgLst>
  <pc:docChgLst>
    <pc:chgData name="SIDDHISA BANERJEE-180911055" userId="S::siddhisa.banerjee1@learner.manipal.edu::1484ecc9-63ac-4831-9237-7c10dbf07740" providerId="AD" clId="Web-{AB651ED1-2860-4560-ACFA-1085217DF313}"/>
    <pc:docChg chg="modSld">
      <pc:chgData name="SIDDHISA BANERJEE-180911055" userId="S::siddhisa.banerjee1@learner.manipal.edu::1484ecc9-63ac-4831-9237-7c10dbf07740" providerId="AD" clId="Web-{AB651ED1-2860-4560-ACFA-1085217DF313}" dt="2020-09-16T05:58:50.448" v="65" actId="20577"/>
      <pc:docMkLst>
        <pc:docMk/>
      </pc:docMkLst>
      <pc:sldChg chg="modSp">
        <pc:chgData name="SIDDHISA BANERJEE-180911055" userId="S::siddhisa.banerjee1@learner.manipal.edu::1484ecc9-63ac-4831-9237-7c10dbf07740" providerId="AD" clId="Web-{AB651ED1-2860-4560-ACFA-1085217DF313}" dt="2020-09-16T05:58:49.307" v="63" actId="20577"/>
        <pc:sldMkLst>
          <pc:docMk/>
          <pc:sldMk cId="2582782129" sldId="285"/>
        </pc:sldMkLst>
        <pc:spChg chg="mod">
          <ac:chgData name="SIDDHISA BANERJEE-180911055" userId="S::siddhisa.banerjee1@learner.manipal.edu::1484ecc9-63ac-4831-9237-7c10dbf07740" providerId="AD" clId="Web-{AB651ED1-2860-4560-ACFA-1085217DF313}" dt="2020-09-16T05:58:49.307" v="63" actId="20577"/>
          <ac:spMkLst>
            <pc:docMk/>
            <pc:sldMk cId="2582782129" sldId="285"/>
            <ac:spMk id="3" creationId="{00000000-0000-0000-0000-000000000000}"/>
          </ac:spMkLst>
        </pc:spChg>
      </pc:sldChg>
    </pc:docChg>
  </pc:docChgLst>
  <pc:docChgLst>
    <pc:chgData name="ADITYA AAYUSH-180911220" userId="8024eddb-334f-457e-bab3-d8f08426f264" providerId="ADAL" clId="{F2749747-11B9-1E49-BFC6-AC101CA23FFB}"/>
    <pc:docChg chg="addSld">
      <pc:chgData name="ADITYA AAYUSH-180911220" userId="8024eddb-334f-457e-bab3-d8f08426f264" providerId="ADAL" clId="{F2749747-11B9-1E49-BFC6-AC101CA23FFB}" dt="2020-11-13T10:41:00.553" v="0" actId="680"/>
      <pc:docMkLst>
        <pc:docMk/>
      </pc:docMkLst>
      <pc:sldChg chg="new">
        <pc:chgData name="ADITYA AAYUSH-180911220" userId="8024eddb-334f-457e-bab3-d8f08426f264" providerId="ADAL" clId="{F2749747-11B9-1E49-BFC6-AC101CA23FFB}" dt="2020-11-13T10:41:00.553" v="0" actId="680"/>
        <pc:sldMkLst>
          <pc:docMk/>
          <pc:sldMk cId="1143523528" sldId="466"/>
        </pc:sldMkLst>
      </pc:sldChg>
    </pc:docChg>
  </pc:docChgLst>
  <pc:docChgLst>
    <pc:chgData name="SANJAM PREET SINGH ARORA-180911172" userId="S::sanjam.arora@learner.manipal.edu::ae71c417-11f5-4667-9c4d-0935d236ee5e" providerId="AD" clId="Web-{24AAAC7F-FED9-B66F-FC28-9A6718AE3B75}"/>
    <pc:docChg chg="modSld">
      <pc:chgData name="SANJAM PREET SINGH ARORA-180911172" userId="S::sanjam.arora@learner.manipal.edu::ae71c417-11f5-4667-9c4d-0935d236ee5e" providerId="AD" clId="Web-{24AAAC7F-FED9-B66F-FC28-9A6718AE3B75}" dt="2020-09-16T09:45:37.057" v="2" actId="1076"/>
      <pc:docMkLst>
        <pc:docMk/>
      </pc:docMkLst>
      <pc:sldChg chg="modSp">
        <pc:chgData name="SANJAM PREET SINGH ARORA-180911172" userId="S::sanjam.arora@learner.manipal.edu::ae71c417-11f5-4667-9c4d-0935d236ee5e" providerId="AD" clId="Web-{24AAAC7F-FED9-B66F-FC28-9A6718AE3B75}" dt="2020-09-16T09:24:42.463" v="0" actId="1076"/>
        <pc:sldMkLst>
          <pc:docMk/>
          <pc:sldMk cId="1411554688" sldId="256"/>
        </pc:sldMkLst>
        <pc:spChg chg="mod">
          <ac:chgData name="SANJAM PREET SINGH ARORA-180911172" userId="S::sanjam.arora@learner.manipal.edu::ae71c417-11f5-4667-9c4d-0935d236ee5e" providerId="AD" clId="Web-{24AAAC7F-FED9-B66F-FC28-9A6718AE3B75}" dt="2020-09-16T09:24:42.463" v="0" actId="1076"/>
          <ac:spMkLst>
            <pc:docMk/>
            <pc:sldMk cId="1411554688" sldId="256"/>
            <ac:spMk id="3" creationId="{00000000-0000-0000-0000-000000000000}"/>
          </ac:spMkLst>
        </pc:spChg>
      </pc:sldChg>
      <pc:sldChg chg="modSp">
        <pc:chgData name="SANJAM PREET SINGH ARORA-180911172" userId="S::sanjam.arora@learner.manipal.edu::ae71c417-11f5-4667-9c4d-0935d236ee5e" providerId="AD" clId="Web-{24AAAC7F-FED9-B66F-FC28-9A6718AE3B75}" dt="2020-09-16T09:45:37.057" v="2" actId="1076"/>
        <pc:sldMkLst>
          <pc:docMk/>
          <pc:sldMk cId="556865958" sldId="261"/>
        </pc:sldMkLst>
        <pc:spChg chg="mod">
          <ac:chgData name="SANJAM PREET SINGH ARORA-180911172" userId="S::sanjam.arora@learner.manipal.edu::ae71c417-11f5-4667-9c4d-0935d236ee5e" providerId="AD" clId="Web-{24AAAC7F-FED9-B66F-FC28-9A6718AE3B75}" dt="2020-09-16T09:45:27.213" v="1" actId="1076"/>
          <ac:spMkLst>
            <pc:docMk/>
            <pc:sldMk cId="556865958" sldId="261"/>
            <ac:spMk id="91139" creationId="{00000000-0000-0000-0000-000000000000}"/>
          </ac:spMkLst>
        </pc:spChg>
        <pc:spChg chg="mod">
          <ac:chgData name="SANJAM PREET SINGH ARORA-180911172" userId="S::sanjam.arora@learner.manipal.edu::ae71c417-11f5-4667-9c4d-0935d236ee5e" providerId="AD" clId="Web-{24AAAC7F-FED9-B66F-FC28-9A6718AE3B75}" dt="2020-09-16T09:45:37.057" v="2" actId="1076"/>
          <ac:spMkLst>
            <pc:docMk/>
            <pc:sldMk cId="556865958" sldId="261"/>
            <ac:spMk id="109570" creationId="{00000000-0000-0000-0000-000000000000}"/>
          </ac:spMkLst>
        </pc:spChg>
      </pc:sldChg>
    </pc:docChg>
  </pc:docChgLst>
  <pc:docChgLst>
    <pc:chgData name="ANJLIKA SAHU-180911362" userId="S::anjlika.sahu1@learner.manipal.edu::154337a2-1001-471a-aca0-741d34312775" providerId="AD" clId="Web-{4EBB4562-8AAA-4608-8411-1E23A807CF29}"/>
    <pc:docChg chg="modSld">
      <pc:chgData name="ANJLIKA SAHU-180911362" userId="S::anjlika.sahu1@learner.manipal.edu::154337a2-1001-471a-aca0-741d34312775" providerId="AD" clId="Web-{4EBB4562-8AAA-4608-8411-1E23A807CF29}" dt="2020-09-16T09:11:10.264" v="0" actId="1076"/>
      <pc:docMkLst>
        <pc:docMk/>
      </pc:docMkLst>
      <pc:sldChg chg="modSp">
        <pc:chgData name="ANJLIKA SAHU-180911362" userId="S::anjlika.sahu1@learner.manipal.edu::154337a2-1001-471a-aca0-741d34312775" providerId="AD" clId="Web-{4EBB4562-8AAA-4608-8411-1E23A807CF29}" dt="2020-09-16T09:11:10.264" v="0" actId="1076"/>
        <pc:sldMkLst>
          <pc:docMk/>
          <pc:sldMk cId="1411554688" sldId="256"/>
        </pc:sldMkLst>
        <pc:spChg chg="mod">
          <ac:chgData name="ANJLIKA SAHU-180911362" userId="S::anjlika.sahu1@learner.manipal.edu::154337a2-1001-471a-aca0-741d34312775" providerId="AD" clId="Web-{4EBB4562-8AAA-4608-8411-1E23A807CF29}" dt="2020-09-16T09:11:10.264" v="0" actId="1076"/>
          <ac:spMkLst>
            <pc:docMk/>
            <pc:sldMk cId="1411554688" sldId="256"/>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 /></Relationships>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01:38.530"/>
    </inkml:context>
    <inkml:brush xml:id="br0">
      <inkml:brushProperty name="width" value="0.05292" units="cm"/>
      <inkml:brushProperty name="height" value="0.05292" units="cm"/>
      <inkml:brushProperty name="color" value="#FF0000"/>
    </inkml:brush>
  </inkml:definitions>
  <inkml:trace contextRef="#ctx0" brushRef="#br0">12203 11351 234 0,'-26'-5'53'15,"9"-3"0"-15,1-2-39 0,7 4-4 16,3 0-2-16,1-4 0 0,3 3 4 15,1-3 2-15,1 1 6 0,0 1 5 16,0-2 6-16,0 0 4 0,0 3 2 16,0-1-3-16,0 2-4 0,0 1-4 0,0 2-6 15,0 0-6-15,0 2-5 0,0 2-3 16,0-2-3-16,1 1 0 0,1 0 3 16,2 0 2-16,3-1 2 0,3-2 3 15,4 1 2-15,5-1 2 0,4 0-2 16,7-1-2-16,3 2-3 0,2 2-1 15,5 1-3-15,-1 0-2 0,1 4-1 0,1 2-1 16,-2 2 0-16,-1 1 0 0,-1-3-1 16,-1 0 0-16,2 0 0 0,2-5 1 15,4-3 0-15,2 1 0 0,4-3 0 16,6 2 0-16,1 1 0 0,2 1 0 16,2 1 0-16,0-1 0 0,2-1 0 15,2 1 0-15,0-1 0 0,2 2 0 16,-1 1 1-16,-1-2-2 0,-1 4 1 15,-3 0-1-15,-2-3 0 0,0 2-1 0,-1-1 1 16,4-5-1-16,3 7 0 0,1-6 0 16,4 1 1-16,2-2-1 0,9-1 0 15,1-2 0-15,4 4 0 0,2-6 0 16,4-1 1-16,3 0 0 0,2 3 0 16,-3 1 0-16,-3 2 0 0,-7-1 0 15,-3 1 1-15,-6 2-2 0,-6 3 1 0,-8 2 0 16,-5-1 0-16,-2 1 0 0,-1-3-1 15,-1 9 1-15,-6-2 0 0,-8-2-1 16,-6-1 0-16,-6-2 0 0,-6-1 1 16,-2-1 0-16,4-3 0 0,15 1-1 15,6 1 1-15,53 0 0 0,5 0 0 16,13 3-1-16,1 0 1 0,-3 1-1 16,-15 2 1-16,-7 2-1 0,-52 0 0 15,-10 2 1-15,-9 2-1 0,-9-1 0 16,-4 1 1-16,-3 0-1 0,1-4 0 0,-3 0 0 15,0-2 1-15,2-2-1 0,-1 0-1 16,0-1 1-16,-1-3 0 0,-1 0 1 16,0-1 1-16,1 0 1 0,0 0 0 15,-1-1 1-15,2 1 0 0,-1 0 1 16,0 0-2-16,0 0-1 0,0 0-1 0,1 1 0 16,-2 2-2-16,1-1-1 0,-1 2-7 15,1 3-21-15,-1 3-48 0,1 1-54 16,2-1-96-16,8-5-218 0</inkml:trace>
  <inkml:trace contextRef="#ctx0" brushRef="#br0" timeOffset="44872.71">10136 12789 235 0,'-10'-18'57'0,"2"0"4"0,-2 1-20 15,-1 1-19-15,-1 1 1 0,0 1 3 16,1 3-1-16,-1 2 1 0,4 1-2 0,-1 1 0 16,3 1-1-16,3 2-3 0,1-1-1 15,2 2-2-15,5-1-1 0,1-1-1 16,4 1-4-16,1 1-4 0,3-2-3 16,0 0 0-16,0 1-1 0,-1 0-1 15,-2 1-1-15,0-1 1 0,0 2-1 16,0 0 2-16,-1 1 0 0,2 1 1 0,2 0 2 15,7 1-1-15,1 1 2 16,1 0 0-16,4 3 1 0,6 1-1 16,4-1 1-16,2 0-1 0,3 0 0 0,2 1 0 15,2-2-1-15,6-2-1 0,-7-2-1 16,5 1-1-16,-1 1-1 0,0 0 0 16,4-1-1-16,0 3 0 0,1 2-1 15,-1 3 1-15,3 0-1 0,-4 0 1 16,5-2 0-16,1 2 1 0,4-2 0 0,5 2 1 15,5-2 1-15,4-2 0 16,6-3 0-16,5 1 0 0,1-2 0 0,3 2-1 16,-3-6-1-16,3-3 0 0,2 0 0 15,-2 5 0-15,-2-2-1 0,-3 1 0 16,-5-1-1-16,-2 1 1 0,-4 1-1 16,-4 1 1-16,0 1-1 0,-4 0 0 15,1 2 0-15,-1 0 1 0,3 1 1 0,2-2 1 16,3 0 0-16,5 0 1 0,4 0 0 15,4-2-1-15,3-2 1 0,6 0-1 16,2 2 0-16,1 0-1 0,-3-2-1 16,-2-3 1-16,-1 1-1 0,-2 0 0 15,-4 3 0-15,-6-1 0 0,-5 1 0 16,-5 0-1-16,-5 1 1 0,-9 1-1 16,-1-1 0-16,-5 0 0 0,0 0 1 15,2-1-1-15,1 0 0 0,6 0 0 16,4 1 0-16,2-4 0 0,4-3 1 0,11-1 0 15,4-2 0-15,1-2 0 0,-7-4 0 16,-9-3 0-16,-3 0 0 0,-1 2-1 16,-1 0 1-16,39 1 0 0,-1-1-1 15,9 5 0-15,3 3 0 0,-2 3 1 16,-8 2-1-16,-16 2 0 0,-51 2 0 0,-7 2 0 16,-11 3-1-16,-5 1-4 0,-5 0-8 15,-1 2-17-15,-2 0-37 0,0 1-63 16,3-4-95-16,17-5-213 0</inkml:trace>
  <inkml:trace contextRef="#ctx0" brushRef="#br0" timeOffset="45937.9">20248 12660 383 0,'-14'-8'97'0,"5"2"2"16,1 0-24-16,2 2-68 0,5 3-1 0,3 0 0 15,6 0-2-15,5-1-2 0,8-1 0 16,7-2 4-16,10-3 6 0,10 4 0 16,8-3 0-16,9 1 1 0,4 0-1 15,6 1 0-15,3 3-3 0,5 3-1 16,3 0-1-16,1 3-1 0,2 0-2 16,3 1 0-16,5 2 0 0,5 1-1 15,1 0-1-15,3-3 0 0,4-2-1 16,8 2-2-16,5 1 1 0,1-3-1 15,5-2-1-15,7-1 1 0,0 1 1 16,4-2 1-16,1 1 0 0,1 1 0 0,1-1 0 16,-5 2 1-16,2 0 0 0,0 2 1 15,-3-1-1-15,-1 0 0 0,1 0 1 16,-1 4 0-16,1-5-1 0,2 2 0 16,0 1-1-16,1-2 1 0,-1 0 0 15,2-1-1-15,3 1 1 0,-3-2-1 0,-4 0 0 16,2-1 1-16,-3 1-1 0,-2-2 0 15,-7 0 0-15,-2 1 1 0,-6 2-1 16,-8-3-1-16,-10-1 1 0,-3 0-1 16,-4 4 1-16,-6-2-1 0,-6-2 1 15,-2-1-1-15,-3 0 0 0,-2 0 1 16,-3-1 0-16,-2-1 0 0,-1-1 1 16,-2 1-1-16,-2 1 1 0,-3 1 0 15,0 0 0-15,-4-2-1 0,-6 3 1 16,-4-1-2-16,-5 1 1 0,-3 2-1 15,-2 0 1-15,-4 2-1 0,-3 1 1 16,-4 1-1-16,-3-2 0 0,-2 0 0 0,-4 0-6 16,-4 0-11-16,-4 1-22 0,-1-1-56 15,-2-1-29-15,-6 4-85 0,-7 1-170 16</inkml:trace>
  <inkml:trace contextRef="#ctx0" brushRef="#br0" timeOffset="48673.54">11479 11350 387 0,'-39'-17'80'0,"-2"2"0"15,-1 3-73-15,5 3-5 0,2 8-3 16,2 0-2-16,0 3-2 0,1 3 0 16,3 0 0-16,-2 3 1 0,-3 0 1 15,-3 3 1-15,-3 0 2 0,-2-1 2 16,-2 1 3-16,0-1 3 0,2-2 3 0,2 0 0 15,4-3 2-15,2 0 0 0,3-1 0 16,2 1-3-16,0 2-1 0,-4-1-3 16,-2 0 0-16,1 5-2 0,-7 1 0 15,0 2 0-15,3 1 1 0,-6 4 0 16,3 2 0-16,3 1 0 0,-1 1 1 16,9 0-1-16,0 2-1 0,2-1-2 0,6 2 0 15,4-2-1-15,-1 0 0 0,4-1-1 16,1 0 0-16,2 3 0 0,-1-2-1 15,5 0 0-15,0 0 0 0,2 3 0 16,3 0 1-16,-1 1 0 0,3 0 1 16,2 1 2-16,0 0 0 0,3 2 1 15,2-1 0-15,2 1-1 0,2 0 1 16,3-1-2-16,1 1 0 0,2-1-1 16,0 2-1-16,2 0-1 0,2-1 1 0,9-3 0 15,1-2 0-15,0-1 2 0,12 1 2 16,0-4 5-16,7 0 2 0,3-1 3 15,-4 1 0-15,2-1 0 0,6-3 0 16,-7-3-3-16,6-2-2 0,1 1-3 16,5-2-3-16,5 0 0 0,2-2-1 15,2-1 0-15,6-4-2 0,7 0 0 16,-1-5-1-16,1-3-2 0,1-5-1 16,0-5-2-16,4-5 0 0,-3-2-3 0,-6-7 0 15,-4-4 0-15,-4-6 0 0,-6-5 0 16,-6 0 1-16,-10 1 0 0,-8-2 4 15,-6 3 1-15,-8-1 2 0,-9 2 2 16,-6 1 1-16,-7-6 3 0,-4-5 1 16,-4-6 3-16,-3-4 1 0,-5-7 4 0,0-3 1 15,-2-1 3-15,1-2 1 16,0-3-1-16,0 2-2 0,-4-1-2 0,-3 5-3 16,-3 1-2-16,-1 7-3 0,-4 8-3 15,-2 12 0-15,-9 8-2 0,-4 6-1 16,-4 12 0-16,-1 5-1 0,-7 8-1 15,-5 4-3-15,-6 5-5 0,-7 11-10 16,-6 7-10-16,-3 6-19 0,-5 11-33 16,-8 7-47-16,-3 6-82 0,-1 4-169 15</inkml:trace>
  <inkml:trace contextRef="#ctx0" brushRef="#br0" timeOffset="49890.6">21507 11416 388 0,'-44'-27'84'16,"-1"4"0"-16,-2 10-60 0,2 5-20 16,1 14-8-16,-4 7-13 0,-5 4-11 15,-5 4-10-15,-5 2-6 0,-2 4-3 0,-2 0 1 16,-3 0 5-16,-1 0 13 0,-1-3 18 15,-2 1 19-15,3-5 20 0,3-1 12 16,0-3 9-16,7-3 6 0,5-1 4 16,5 0-5-16,5 0-9 0,4 1-11 15,3 3-11-15,2-1-6 0,2 3-8 16,3 7-3-16,-1 5-3 0,2 7-1 16,3 4-1-16,1 3 0 0,1 5 0 0,2 5 0 15,1-4-1-15,5 2 0 0,2-6 0 16,3 0 0-16,4 0-1 0,6-2-1 15,3-1-1-15,5-3 0 0,3-2 1 16,7 0 1-16,4-4 5 0,6-4 3 16,4-3 4-16,6 0 3 0,3-2 0 15,5 0 1-15,1 2 0 0,2 1-4 16,2-1-3-16,2-1-2 0,0 0-2 0,3 1-1 16,1 0 0-16,5-2-2 0,4-3 0 15,5 0-1-15,0-2 0 0,5-7 0 16,3-6 0-16,3-3-1 0,5-8 0 15,-4-3-1-15,2-8 1 0,2-4 0 16,0-3 1-16,0 1 0 0,-4-6 2 16,-4-1 0-16,-2-2 0 0,-4 1 1 15,-3-2-1-15,-8 1 0 0,-6-5-1 0,-8 2-1 16,-7-1 1-16,-4 1 0 0,-6 0 0 16,-4 0 1-16,-2-4-1 0,-3 2 1 15,-3-1 0-15,0 1-1 0,0-3 0 16,-3-2-1-16,2 0 0 0,-3-2 0 15,1-4 0-15,-4-6-1 0,-1-4 1 16,-6-2-1-16,-2 1 0 0,-6-2-1 16,-5 4 2-16,-7 5 1 0,-4 4 1 15,-5 1 1-15,-5-2 0 0,-2 2 0 0,-4 0 1 16,-3 0-1-16,0-1-1 0,-5 2-1 16,-3 4-1-16,-1 4 0 0,-5 3-1 15,-5 4-1-15,-8 5-1 0,-5 5-4 16,-10 2-6-16,-8 7-15 0,-13 6-33 15,-10 8-75-15,-15 4-101 0,-9 8-237 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9:29.976"/>
    </inkml:context>
    <inkml:brush xml:id="br0">
      <inkml:brushProperty name="width" value="0.05292" units="cm"/>
      <inkml:brushProperty name="height" value="0.05292" units="cm"/>
      <inkml:brushProperty name="color" value="#FF0000"/>
    </inkml:brush>
  </inkml:definitions>
  <inkml:trace contextRef="#ctx0" brushRef="#br0">6606 7047 278 0,'-38'0'69'0,"10"0"1"0,1-2-24 0,4-1-31 15,2 2-4-15,0-2-3 0,3 2-1 16,2 0 8-16,3 0 3 0,5 0 1 16,1-1-5-16,4 1 1 0,6 1 0 15,4-1 0-15,5 2-9 0,2-1-4 16,4 3-1-16,4-1 3 0,1 3 0 16,3 0-1-16,0 1-1 0,2 0 0 15,3 1 0-15,3 1-1 0,3-1 1 16,7 0-1-16,6 2 0 0,5-2 0 0,4 1 0 15,2 0 0-15,2-2 0 0,6 1 0 16,6-3 0-16,1 3 0 0,4 0 0 16,-2-1-1-16,4-1 1 0,3 1 0 15,-1 1 0-15,-2 1 1 0,-3 2-1 16,-3-3 0-16,-4 0 0 0,-2 1 0 16,-5-2-1-16,-5-3 1 0,-2-1-1 0,-1-2 0 15,-2-2 0-15,-2 1 1 0,-6 1-1 16,-6 0 1-16,-7 1-1 0,-11-1 1 15,-6 2-1-15,-7-1 2 0,-2 0 3 16,-2 0 2-16,-3-1 4 0,0 0 5 16,-2 1 6-16,0-1 3 0,-1-1 3 15,0 1 1-15,0-1-1 0,0 1-2 16,-1-2-6-16,0-3-5 0,0-1-2 0,-1-2-4 16,0 1-2-16,1-2-2 0,-2-1 0 15,1 2 0-15,-1 1 1 0,2 2-1 16,-1 0 0-16,0 1-1 0,1 0-1 15,1 2-1-15,-1 1 0 0,1-2 0 16,0 2-1-16,0 0 0 0,0 0-1 16,0 1-1-16,0-2-6 0,0 2-14 0,1 0-21 15,-1 0-49-15,1 2-48 0,2-4-97 16,2 1-203-16</inkml:trace>
  <inkml:trace contextRef="#ctx0" brushRef="#br0" timeOffset="635.23">9988 4499 416 0,'-7'4'83'16,"5"-2"-1"-16,2-2-36 0,4-1-51 0,7 0-8 15,8 1 0-15,5-5 3 0,5 0 12 16,4-2 2-16,10-2-1 0,8-1 1 16,5 3-1-16,0-2 1 0,2 2 0 15,2 1 0-15,0 1 0 0,-5 0 0 16,0 0 0-16,-6-1 0 0,5 1-1 16,1 0-1-16,4 0 0 0,0-1 0 15,0 1 0-15,-4 0 0 0,-5 3 2 0,-7-4 2 16,-7 2 1-16,-1-1 2 0,-3 2 0 15,-1 0 1-15,-1 2-1 0,-3-1-1 16,3 5-2-16,-4 1-2 0,-5-2-1 16,-5 3-1-16,-5 0 0 0,-2-1-1 15,-9-1-4-15,-8-1-13 0,-2-1-31 16,-1 1-56-16,-1 0-80 0,-3-1-188 16</inkml:trace>
  <inkml:trace contextRef="#ctx0" brushRef="#br0" timeOffset="1283.4">9296 5729 543 0,'1'-1'111'0,"0"1"1"16,3 1-95-16,5 1-15 0,2 3-6 15,5-1-1-15,6 0 4 0,3-1 1 16,5 0 0-16,-1-2 1 0,4 0 0 16,5-1-1-16,5-3 1 0,0 0 0 15,10-2 0-15,10 3-1 0,7-2 1 16,7 0 0-16,2 2-1 0,-7 0 1 0,5-2 0 16,-6 0 0-16,-2 0-1 0,-2 2 1 15,-4 0 0-15,-1-1-1 0,2 2 1 16,-5-2-1-16,-3 1 1 0,-5-4-1 15,2 1 1-15,-2 0-1 0,1-1 0 16,-2 2 1-16,-2 6-1 0,-5 1 2 16,-8 3 0-16,-8-2 2 0,-5 2 1 15,-7-1 3-15,-5 0 3 0,-3-1 1 16,-2-2 3-16,-2-1 0 0,-1 0 0 0,-2-2-1 16,1 1 0-16,-1 0-3 0,0 0-2 15,0-1-1-15,0 1-1 0,0 0-2 16,0 1 0-16,0-1 0 0,-1 1-1 15,1-2 0-15,0 2 0 0,0-1 0 16,0-1-1-16,0 1-1 0,0 0 1 0,0 0-2 16,-1 0 1-16,1-1-1 0,0 1 1 15,0 0 0-15,0 1-1 16,0-3-3-16,1-3-4 0,1-2-5 0,2-1-15 16,1-3-21-16,2-1-38 0,3-3-57 15,2-1-94-15,3 3-200 0</inkml:trace>
  <inkml:trace contextRef="#ctx0" brushRef="#br0" timeOffset="6057.04">8446 8468 370 0,'-17'-14'105'0,"0"0"6"0,-3 0-41 15,2 2-16-15,2 1-9 0,2 1-7 16,1 3-11-16,0 1-7 0,1 1-7 16,7 2-4-16,2 1-3 0,0 1-3 15,2 1-4-15,0-2-3 0,1 4-2 0,2-1 1 16,1 0-1-16,2 2 1 0,8 0 0 16,3 2 3-16,6 1 3 0,5 2 2 15,2-2-1-15,4 2 0 0,3 1 0 16,-3-2-1-16,4-1 1 0,3-2 0 15,9 0 1-15,9-2-1 0,7-2 1 16,3-1-1-16,5 0 1 0,-1-2-1 0,0 1 0 16,-1 1-1-16,-6 1 0 0,6 1 0 15,-1 2 0-15,-3 1 0 0,3 1 0 16,0-1 0-16,-3-1-1 0,7-1 0 16,-6-4 0-16,-1 0 0 0,2-3 0 15,-1-2 0-15,-8 1 1 0,-5 1-1 16,-12 0 1-16,-9 0 0 0,-2 0 0 15,-8 1 0-15,-2 1 0 0,-3 0 0 16,-3 2-1-16,-3-1 1 0,-1-1 1 16,-3 3-1-16,-4-1 1 0,-3 1 0 15,0 0 0-15,-2-1 0 0,0 2 0 0,0-2 0 16,0 1-1-16,0 0 1 0,0 0-2 16,0 0 0-16,1-2-1 0,0 1-2 15,3 0-5-15,-1-3-11 0,1 1-16 16,1-2-32-16,0-3-61 0,-1 0-92 15,-1-1-201-15</inkml:trace>
  <inkml:trace contextRef="#ctx0" brushRef="#br0" timeOffset="8098.96">8780 9922 442 0,'-14'-9'103'15,"0"2"1"-15,3 0-34 0,4 3-68 16,2 1-2-16,2 2-1 0,1 1 0 0,1-1 0 15,-2 1 2-15,2-1 3 0,0 0 2 16,0-1 1-16,-1 2 0 0,2 0-1 16,2 0-2-16,-1 0 0 0,2 3-1 15,4-2 3-15,4 1 2 0,3 2 2 16,5-1 5-16,5 0 2 0,9 0 1 16,3-2-1-16,1 0-3 0,3-2-2 0,4-1-1 15,3-2-3-15,-1-1 0 0,7-1-2 16,2 0-2-16,12-2 0 0,1 1-1 15,0 0-1-15,5 1 0 0,1 1 0 16,6 1-1-16,3-1 0 0,2 1-1 16,-1 1 2-16,2 3-2 0,1 0 1 15,0 1 0-15,-5 1 0 0,-1 1-1 16,-6 0 1-16,-6 4-1 0,4-4 0 0,-10 0 0 16,2-1 0-16,-6 1 1 0,1-2-1 15,1-1 1-15,-2 0-1 0,-3-4 1 16,1-1 0-16,-6 0-1 0,-4-3 1 15,-7 0-1-15,-2-1 0 0,0 0 1 16,3 2-1-16,0 1 1 0,1-1-1 16,-2 3 1-16,-2-3-1 0,-5 5 0 15,-4 0 1-15,-10-1-1 0,-5 2 1 16,-5-2 0-16,-4 3 1 0,0 0 1 16,-2 0 0-16,-3-1 1 0,0 0 0 0,0 1 0 15,0 1-1-15,0-1 0 0,1 0 0 16,-1 0-1-16,0 0-1 0,0 1 1 15,0-1 0-15,0 0 0 0,0 0 0 16,0 2 1-16,0-4-1 0,0 2 2 16,0 0-1-16,0 0 2 0,0-1 0 0,0 0 1 15,-1 1-1-15,-1 0 1 0,0-1-1 16,-1-2-1-16,0 1 0 0,-1-1-2 16,2 1-1-16,-1 0 0 0,0-1 0 15,1 1-1-15,1 0 0 0,1 1 0 16,0 0 0-16,0 1-1 0,0 0-3 15,0 0-2-15,0 0-5 0,0 0-6 16,0 1-19-16,0-1-43 0,-1 0-69 16,0-1-104-16,-3 3-237 0</inkml:trace>
  <inkml:trace contextRef="#ctx0" brushRef="#br0" timeOffset="9221.94">9303 11375 384 0,'-11'-6'87'15,"0"-1"1"-15,3 4-56 0,0-2-18 16,5 4 2-16,1-2 0 0,1 2 0 16,1 1-2-16,0 0 0 0,0 1 0 15,1 0 0-15,2 2 0 0,-1 2 0 16,3 0 1-16,5 1-1 0,1 4 1 16,3-2-1-16,0 2-1 0,7-3-1 0,8-1-1 15,5-3 2-15,2-2 1 0,5-5 1 16,8-3 0-16,6-5 0 0,11-3-1 15,3-1-3-15,10-2-2 0,6-1-2 16,7-3-3-16,3-1 0 0,12 3-2 16,-4 5-1-16,-1-1 1 0,-6 1-1 15,4 1-1-15,5 8 1 0,-3 4 0 0,-8-2-1 16,-5 2 0-16,3 1 1 16,7 2-1-16,-2 2 0 0,-7 0 0 0,-3-1 1 15,2 1-1-15,1-2 1 0,0 1 0 16,-6 1 1-16,0 1 0 0,-4-3 1 15,4-2 0-15,0-1-1 0,1 2 0 16,-4-1 0-16,-1-3 0 0,-2-2-1 16,-1 1 0-16,-4-2 0 0,-1 0 0 0,-3-2 0 15,-4-1-1-15,-5 1 1 0,-1-2-1 16,-5 1 0-16,-5 1 1 16,-8 2-1-16,-4-2 1 0,-8 1-1 0,-4 2 1 15,-7-1-1-15,-3 3 1 0,-4 0-1 16,-4 1 0-16,-2 2 0 0,-2 1-2 15,-4 0-1-15,-2-1-4 0,-2 1-7 16,-2 1-19-16,-3-1-42 0,-5 1-66 16,-4 1-101-16,-7 0-233 0</inkml:trace>
  <inkml:trace contextRef="#ctx0" brushRef="#br0" timeOffset="10104.94">8572 12612 401 0,'-10'1'88'16,"0"1"2"-16,2 0-66 0,0 0-4 16,2 1 0-16,0-2 0 0,3 1-3 15,0 0-4-15,3-1-3 0,0 1-5 16,3 1-5-16,0-1 0 0,5 1 2 15,0 0 3-15,2 2 5 0,2-1 4 0,2 1 2 16,2-2 3-16,0 2 1 0,3 0 0 16,1 0-1-16,4 2-1 0,7 1-2 15,1-1-2-15,6 5-3 0,3 3-1 16,2 0-3-16,6-1-1 0,1-3-2 16,-1 0 0-16,7-2-1 0,5-6-1 15,2-3 0-15,15-8 0 0,1-2 0 0,5-2 0 16,3-7 0-16,13-2 0 0,-2 1 1 15,4-3 0-15,-6 1 0 0,6-1 0 16,3 5 0-16,1 5 0 0,-11 2 0 16,-2 2-1-16,-4 3-1 0,-5 2 1 15,-8 4-1-15,-6 3 0 0,0 2-1 16,-4 1 1-16,-2 1-1 0,-4 2 1 16,-3-1 1-16,-3 1 0 0,-4-4 2 15,-3-1 1-15,-2-1 1 0,0 0 2 0,1-2 0 16,-3 0 1-16,0 0 0 0,-3-1-1 15,-3 0-2-15,-7-1 0 0,-4 1-2 16,-5-1 0-16,-5 1-1 0,-4 0-1 16,-5 0 1-16,-2 0 1 0,-1 0 1 15,-3 0 1-15,-2 0 1 0,1-1 0 16,0 1 0-16,-1 0-1 0,1 0-1 0,0 0-3 16,0 0-2-16,0-1 0 15,0 1-1-15,0 0 1 0,0 0-1 0,-2-2 1 16,0 0 0-16,-2-2 0 0,2 2-3 15,-3-1-4-15,-2 1-2 0,-1-2-4 16,-1 3-4-16,-1 0-5 0,-1-1-9 16,-3 1-44-16,0 1-77 0,-1-1-108 15,0 1-257-15</inkml:trace>
  <inkml:trace contextRef="#ctx0" brushRef="#br0" timeOffset="12589.4">15766 9398 535 0,'-7'-4'122'0,"-3"0"2"16,-1 3-75-16,1 0-31 0,1 2-8 15,2-1-2-15,3 2-1 0,1 1 0 16,-1-1 1-16,2 3 2 0,0 3 1 16,0 3 2-16,-1 1 0 0,-1 4 1 0,0 2 0 15,-3 4 0-15,-2 2-1 0,-1 2 1 16,-1 3 0-16,0 1-2 0,0 1-1 15,1 2-3-15,4-1-3 0,5-2-2 16,3-1-2-16,6-4-2 0,4-3-2 16,3-7 0-16,1-5-2 0,0-6-1 15,-2-9-3-15,-3-5-1 0,0-10 0 16,-1-3-1-16,1-4 0 0,3-2 1 16,-1-4 2-16,4-2 1 0,4-4 0 0,0-3 1 15,-2-8 0-15,-1-4 2 0,-4-6 0 16,-1-1 1-16,-7-1 1 0,-1 4 3 15,-5 5 3-15,-3 7 3 0,1 5 3 16,-4 8 2-16,-1 5 3 0,3 4 0 16,-3 5 1-16,4 3-4 0,-1 5-2 15,0 4-5-15,2 3-3 0,0 4-3 0,0 6-1 16,1 7 0-16,1 5 0 16,0 5 0-16,-1 8 1 0,0 7 2 0,1 7 0 15,0 8 1-15,-2 3-1 0,1 7 1 16,1 2-1-16,3-2-2 0,0 0-3 15,7-6-7-15,4-8-9 0,3-6-55 16,1-6-74-16,2-8-111 0,0-5-259 16</inkml:trace>
  <inkml:trace contextRef="#ctx0" brushRef="#br0" timeOffset="13002">16594 9169 443 0,'-17'3'118'0,"0"2"5"16,1 1-60-16,-1 0-16 0,1 4-8 15,2 2-7-15,3 3-9 0,1 1-7 16,3 2-4-16,1 6-2 0,4 1-1 15,2 1-3-15,1 2-1 0,2 0-2 16,4 3 0-16,0-1-2 0,4-2-1 16,0-4 0-16,4 1 0 0,1-6-2 0,-1-2 0 15,4-4-1-15,-1-5-2 0,1-3-1 16,-1-2-1-16,-3-5 0 0,-2-3-1 16,-1-3 1-16,-3-7 2 0,-3-4 1 15,-1-7 3-15,-3-4 1 0,0-6 1 16,-1-2 2-16,-1-4 1 0,-1-1 3 0,-1 2-1 15,-1 1 2-15,-1 5 0 0,-1 5 1 16,0 5-1-16,-2 5 0 0,-4 9-2 16,-3 5-2-16,-3 5-2 0,-2 3-5 15,-3 3-14-15,1 1-33 0,1 0-90 16,7 0-107-16,5-1-266 0</inkml:trace>
  <inkml:trace contextRef="#ctx0" brushRef="#br0" timeOffset="13416.73">17084 9162 626 0,'-11'-2'127'0,"1"-3"1"16,4 0-119-16,2 1-7 0,1 1 0 16,-1-1 1-16,0 2 1 0,1-1 1 15,0 3 0-15,0 1 1 0,-4 4 2 16,0 3 0-16,-3 2 0 0,-1 4 1 15,-2 6 2-15,-4 1 0 0,-3 2-1 0,-2 8 1 16,2 0-2-16,3 5 0 0,1-1-1 16,5 1-1-16,6-1-2 0,8-3-1 15,7-7-1-15,7-2-1 0,5-5-1 16,10-7-1-16,1-3 0 0,4-7-1 16,3-2-5-16,2-5-7 0,-1-11-29 0,2-8-86 15,-1-4-21-15,1-9-101 0,-3-1-202 16</inkml:trace>
  <inkml:trace contextRef="#ctx0" brushRef="#br0" timeOffset="13718.63">17497 8818 519 0,'2'-23'123'0,"-3"-4"6"15,-1 2-65-15,-1 5-35 0,1 1-1 16,-1 2 1-16,1 5-1 0,-1 5-8 15,3 4-5-15,-1 4-2 0,1 8-4 16,-1 4-2-16,1 7-2 0,0 2-1 16,-1 7 1-16,-1 7 1 0,1 4-2 15,0 3 0-15,1 0-2 0,1 0 1 16,2 0 0-16,0-1-1 0,3-3 1 16,1 0-1-16,-1-5 0 0,-1 2 0 0,2-3 0 15,-1-1-1-15,1-2-2 0,3-3 0 16,2-5-3-16,4-6-4 0,3-7-8 15,2-8-29-15,2-6-92 0,1-11-14 16,2-7-99-16,1-9-200 0</inkml:trace>
  <inkml:trace contextRef="#ctx0" brushRef="#br0" timeOffset="13897.01">17461 8966 654 0,'-24'0'141'0,"4"-2"1"0,5 0-123 16,6 0-8-16,5 2-1 0,3 0-2 16,1 0-3-16,5-1-5 0,4 1-1 0,9-1 0 15,6-2-2-15,7-3-4 0,5 0-10 16,6-2-35-16,3-3-58 0,1-3-31 16,-1-1-94-16,-4-1-188 0</inkml:trace>
  <inkml:trace contextRef="#ctx0" brushRef="#br0" timeOffset="14191.5">17977 8854 484 0,'-5'8'122'0,"3"-2"6"0,-2 1-52 0,1 2-37 15,2 4-13-15,0 1-3 0,2 5-3 16,0 2-6-16,2 3-4 0,-2 2-3 16,3-2-2-16,-2 1-1 0,1-2-1 15,-1-2-1-15,2-2-1 0,1-1-1 16,2-4 0-16,2 0-2 0,2-3 0 15,0-4 0-15,3-2 0 0,4-5 0 16,0-4 1-16,2-4 1 0,0-3 0 16,2-5 2-16,0-4 0 0,-2-2 1 0,-4-2-1 15,-5-6 0-15,-5 1-1 0,-3-1 0 16,-7 1 0-16,-6 1-1 0,-6 2 1 16,-7 5 1-16,-4 4 1 0,-4 6-1 15,-3 3 0-15,-3 0-1 0,3 3-2 16,2 3-11-16,8-2-25 0,2 2-44 15,9-2-59-15,8-2-101 0,12 1-225 0</inkml:trace>
  <inkml:trace contextRef="#ctx0" brushRef="#br0" timeOffset="14575.68">18376 8739 577 0,'4'1'140'0,"0"-5"4"0,1-3-74 15,1 1-32-15,2-3-12 0,2-1-5 16,4 3-2-16,0 1-3 0,3 1-4 16,3 4-1-16,1-1-2 0,-2 5-2 15,5 4-3-15,-2 2-1 0,0 3 0 16,-1 0-2-16,-2 4 0 0,2 1 0 16,-1 4-3-16,-1 1-2 0,-2 0-1 15,-2 0-3-15,-1 4-1 0,-3 0-2 0,-2 1 0 16,-3-4 0-16,-1-2 1 0,-3-2 1 15,-4 0 3-15,-1-3 1 0,-5-4 2 16,-1-2 2-16,-5-3 1 0,-1-1 3 16,-1-3 1-16,1-4 1 0,-1-4 2 15,3-5 0-15,5-6 0 0,3-9-1 16,7-4 0-16,4-7-2 0,7-4-2 16,5-6 0-16,7-3-1 0,6 1-1 15,6 5-1-15,5 2-3 0,3 8-3 0,5 2-4 16,-1 8-7-16,-3 8-20 0,-7 1-56 15,-6 6-56-15,-9-1-104 0,-9 4-231 16</inkml:trace>
  <inkml:trace contextRef="#ctx0" brushRef="#br0" timeOffset="16154.46">15822 10850 281 0,'-2'9'101'16,"1"4"14"-16,-2 7 5 0,0 5-35 15,0 3-12-15,2 4-7 0,-2 2-11 16,2 4-12-16,0-1-12 0,0 1-10 16,0-1-6-16,1 1-5 0,1-1-3 15,0 0-2-15,1-2-2 0,1 0-2 16,1-2-6-16,0-4-4 0,1-2-6 16,0-2-25-16,-1-3-39 0,0-4-69 0,-4-3-104 15,-2-7-232-15</inkml:trace>
  <inkml:trace contextRef="#ctx0" brushRef="#br0" timeOffset="16515.62">15635 11163 396 0,'2'-2'121'15,"1"1"6"-15,0-2-24 0,1-1-38 16,1-2-18-16,1 1-7 0,0-2-9 0,2 0-9 15,-2 0-5-15,0 1-3 16,-2-1-3-16,0 2-4 0,-1-1-2 0,-1-1-2 16,1 3-1-16,2 0-4 0,1-2-3 15,5 1-6-15,4 1-12 0,5-1-25 16,15-2-44-16,4 0-53 0,4-2-95 16,-4-1-205-16</inkml:trace>
  <inkml:trace contextRef="#ctx0" brushRef="#br0" timeOffset="16949.93">16664 11073 511 0,'-6'3'107'0,"0"0"-2"0,-1 1-87 15,4 0-17-15,-2-1-3 0,1-1 2 16,1 0-2-16,1-1 0 0,2-1 3 16,3-1 3-16,-1 0 2 0,4-2 2 15,-1-1 0-15,3-3 3 0,-2 0 3 16,1-3-1-16,-3 0 0 0,-2-4 0 16,-1-1 1-16,1 0 0 0,-4-1 0 15,1 1 0-15,-1 0 0 0,1 1 1 0,-2 5-1 16,1 0-1-16,-1 4-2 0,-1 4-1 15,3 5 0-15,-2 3-3 0,0 5-2 16,-1 5-1-16,-4 3 0 0,-6 3-1 16,0 3-1-16,-8 2 0 0,-3 0 1 15,-4 0 1-15,-2 4 0 0,4-1 3 16,4 1 0-16,5-2 2 0,4 1-1 16,9-2 0-16,9-2-1 0,9-3-1 0,7-5-2 15,7-5-2-15,4-5-1 0,2-5-4 16,0-6-5-16,-6-8-6 0,-4-5-13 15,-4-2-47-15,1-5-79 0,3-9-111 16,8 0-260-16</inkml:trace>
  <inkml:trace contextRef="#ctx0" brushRef="#br0" timeOffset="17381.71">17265 10909 514 0,'6'-17'106'0,"-2"-3"-1"16,-4 1-96-16,-1 0-7 0,-3 0 8 16,-2 3 7-16,-3 4 5 0,-3 2 4 15,-1 5 3-15,-2 4 5 0,-3 3 1 16,-2 6-7-16,-2 1-5 0,-2 8-3 16,0 4-1-16,0 3-1 0,-3 4-3 0,1 4-2 15,3 2-2-15,0-2-2 0,-1-3-1 16,2-1-3-16,1-1-1 0,4-3-1 15,5-5-2-15,2-3-2 0,8-1 1 16,7-2-2-16,6-3 0 0,6-5 0 16,5-3 0-16,5-4 0 0,1-3-1 15,0-5-1-15,0-3 0 0,-2-4 1 0,-3-2-1 16,-1 1 1-16,-3-2 1 0,-3 1 2 16,-2 0 0-16,-4 3 0 0,0 4 1 15,-5 1 1-15,-1 3-2 0,-2 3 0 16,-2 3 1-16,1 5 1 0,-1 4 0 15,1 3 0-15,-1 2 1 0,3 3 0 16,-2 2 0-16,3 0 0 0,-2 0-2 16,3-2-2-16,3 0-3 0,1-3-6 0,4-3-5 15,1-3-19-15,5-1-41 0,3-5-79 16,1-4-109-16,1-2-256 0</inkml:trace>
  <inkml:trace contextRef="#ctx0" brushRef="#br0" timeOffset="18101.32">17546 10803 545 0,'0'-3'131'0,"1"3"0"0,0 0-33 0,2 3-88 16,-1 0-9-16,2 6 1 0,-1 2 1 15,1 4-1-15,-1 0 1 0,0 5 0 16,1 3-1-16,-2 2 1 0,1-2-2 0,-1-1 0 15,1-1 0-15,-1-1-1 16,1-6 0-16,0 0-1 0,0-7-1 0,-1-1 0 16,1-3 1-16,-3-3-2 0,0-4 0 15,-2-2 0-15,-1-4 1 0,-2-2 0 16,-2-3 1-16,-1-4 1 0,1-3 4 16,-2-1 2-16,3-2 1 0,1-2 1 15,2 1 2-15,4 0-1 0,1 1-1 16,3-1-1-16,4 0-2 0,3 4 0 15,1 1-1-15,2 2-1 0,1 2-1 0,2 3 1 16,1 4-2-16,0 3 0 0,1 1 0 16,2 2 0-16,0 2-1 0,0 3 1 15,0 1-1-15,1 2 0 0,2 3 1 16,-2 2-1-16,1 4 1 0,-5 5 2 16,-1 1 1-16,0 3 1 0,-5 1 1 15,-4 3 2-15,-3 1 0 0,-3-2 0 0,1-3 0 16,-6-5-2-16,-3-1-1 0,1-4 0 15,0-5 1-15,0-2 1 0,0-3 1 16,0-5 0-16,9 1 0 0,0-7 1 16,2-4 0-16,3-6-1 0,4-5-3 15,2-6-2-15,1-4 1 0,1-4-1 16,3 1-1-16,2 2-1 0,2 2 0 16,0 1-1-16,-1 7 0 0,0 3 0 15,1 5-1-15,-2 4 1 0,-1 2-1 16,-2 2 0-16,0 5 0 0,1 4 0 0,3 3 0 15,1 2 1-15,2 5 0 0,1-2 0 16,3 2 1-16,2 0-1 0,-1-2 1 16,-1 2-1-16,-3 0 1 0,-1-2 1 15,-4 3 1-15,-6 1 1 0,-2 1 2 16,-5-1 1-16,-3 5 1 0,-5 3-1 0,-3 2 0 16,-1 1 0-16,-4 3-2 0,-3 2-1 15,2 2-2-15,-1-2-1 0,2-5 0 16,1-3-3-16,2-2-2 0,1-3-4 15,4-7-5-15,1-4-6 0,3-5-9 16,1-3-8-16,2-6-51 0,1-4-82 16,1-6-118-16,1-3-274 0</inkml:trace>
  <inkml:trace contextRef="#ctx0" brushRef="#br0" timeOffset="27345.27">14139 12906 691 0,'-8'-11'139'0,"0"6"-1"0,8 6-135 16,4 11-3-16,2 8-2 0,3 8-1 16,1 5 0-16,2 5 3 0,-1 7 3 15,-3 8 4-15,-1 6 4 0,-3 11 2 0,0 9 2 16,-5 7 2-16,0 5-1 16,1 9-1-16,1 4-3 0,4-1-2 0,2-5-2 15,4-6-1-15,6-5-1 0,5-2-1 16,5-12 0-16,4-6 0 0,2-3-2 15,2-9-3-15,0-5-7 0,-5-4-7 16,-4-8-8-16,-10-5-28 0,-10-9-111 16,-14-3-123-16,-12-4-299 0</inkml:trace>
  <inkml:trace contextRef="#ctx0" brushRef="#br0" timeOffset="28158.05">13789 12843 491 0,'12'-19'104'0,"8"-2"-5"0,7 3-69 16,7 2-33-16,10 1-4 0,9 0 2 16,11-1 6-16,8-1 12 0,14 5 13 15,7 1 4-15,6 0 5 0,9-1 1 0,13 2 2 16,5 4-6-16,1 1-7 0,3-5-5 16,11 3-4-16,-2-3 0 0,-13-1-2 15,0-6-1-15,53-3 0 0,13-1-3 16,-7-3-1-16,-22-3-2 0,18-1-2 15,19 1-2-15,1 3-1 0,-43 4 0 16,-9-1-1-16,9 8 1 0,16 5-1 16,-12 7 0-16,-13 4 0 0,-13 6 0 15,-17 6-1-15,-18 5 1 0,-13 2-1 0,-18 4 0 16,-17 2 0-16,-12 1-1 0,-10-1 0 16,-13-1 0-16,-6 0 0 0,-8 0 0 15,-5-2 2-15,-2 1-1 0,-2 2 3 16,2 0 0-16,-1 3 0 0,1 3 0 15,2 8 0-15,1 2-1 0,-1 4 0 16,0 2 0-16,-5 4-1 0,-4 1 0 16,-4 4 0-16,-2 0 0 0,-4-1 0 0,-2 5 0 15,-2 1 0-15,2-2 0 0,3-2 0 16,0-2 0-16,3-1 2 0,5-4 0 16,2 0 1-16,4-2 1 0,3 3 0 15,2 1 0-15,5-4-1 0,0-2 0 16,1-1-2-16,-1-5 0 0,-1-6-1 15,-3-4 0-15,-3 0 0 0,-4-1 0 0,-4-5 0 16,-5 1 0-16,-7 1 0 16,-5 1 0-16,-6-1 0 0,-5-4 0 0,-7-3 0 15,-8 0-1-15,-3-4 1 0,-4-3 0 16,-5-5 0-16,-8-2-1 0,-6-5 0 16,-7 0 0-16,-6-1 0 0,-7 1 0 15,-8 0 0-15,-15-3 1 0,-1 3-1 16,8 6 1-16,0 0-1 0,-58 3 1 15,-14-1-1-15,3 0 0 0,26 6 0 16,-16-2 0-16,-14 2 0 0,-1 1 0 0,51-2 0 16,9 1 0-16,-1 2 0 0,-11-3-1 15,18-2 1-15,9-4-3 0,12-3-2 16,18 0-4-16,17-6-6 0,16-5-8 16,10-2-17-16,13-3-121 0,12-2-2 15,9-1-105-15,8-3-208 0</inkml:trace>
  <inkml:trace contextRef="#ctx0" brushRef="#br0" timeOffset="28789.18">14890 13768 665 0,'-10'-7'135'0,"-2"-2"-1"15,0 1-129-15,-2-2-4 0,1 0-1 16,1-1 0-16,-1 0 0 0,1 1 4 15,1 2 4-15,-1 0 3 0,1 3 2 16,0 2 2-16,-1 1-1 0,1 2 0 16,-3 3-3-16,-1 1-4 0,-2 0-3 15,-1 8-1-15,-3 1-2 0,0 5 0 16,-2 2-1-16,1 6 1 0,1 3 1 16,5 4-1-16,3 0 1 0,3-1-1 0,5-1 1 15,7-2-1-15,7-6-1 0,6-5 1 16,6-9 0-16,3-5 1 0,5-6 0 15,7-8 1-15,3-6-1 0,3-5 1 16,3-7-4-16,-1 0-1 0,2-3-3 16,-4-1-1-16,-4-2-1 0,-8 3 1 0,-8 2-1 15,-10 2 2-15,-9 0 1 0,-11 0 1 16,-8-4 0-16,-7-2 1 0,-8-6 0 16,0-1 0-16,-3-4 1 0,5 0 1 15,3-1 1-15,7 6 0 0,6 4 2 16,9 7-1-16,4 5 2 0,3 9-1 15,3 4-1-15,3 8 2 0,0 6 0 16,-1 9 2-16,2 7 1 0,-2 9 0 16,0 7 1-16,-1 10 1 0,-3 4 0 15,-3 3-2-15,-3 2-2 0,0 1-1 16,0-3-2-16,2-2-1 0,0-3-4 0,6-4-5 16,5-3-6-16,4-1-8 0,4-3-29 15,5-5-107-15,1-7-121 0,2-5-289 16</inkml:trace>
  <inkml:trace contextRef="#ctx0" brushRef="#br0" timeOffset="29195.03">15368 13572 605 0,'-10'-13'84'0,"-1"0"-13"0,0 4-126 15,0 1 14-15,-1 1 19 0,1 2 25 16,0 1 24-16,0 6 26 0,0-2 17 16,0 3 0-16,0 1-14 0,1 4-19 0,2 0-16 15,2 2-8-15,0 1-6 0,4 2-3 16,-1 1-1-16,2 3 2 0,1 0 0 16,1 3 4-16,3 2 0 0,1 2 1 15,2 1 0-15,3-3-1 0,4 0-1 16,0-3-2-16,3 0-2 0,3-3-2 15,1-5 1-15,0-4-1 0,-2-2 0 0,1-3 1 16,-1-4 0-16,1-6-1 0,-2-4-1 16,0-9 0-16,-3 1-1 0,-1-4-1 15,-6-3-2-15,-4-2 0 0,-4-2-2 16,-5 1 0-16,-5 0 1 0,-4-3-1 16,-3 1 2-16,-1 2-1 0,-1 4 2 15,-2 5 1-15,0 4-1 0,3 5-4 16,1 7-8-16,3 4-20 0,1 3-77 15,4 1-41-15,6-2-106 0,9-1-229 0</inkml:trace>
  <inkml:trace contextRef="#ctx0" brushRef="#br0" timeOffset="29730.79">15708 13479 633 0,'3'-9'129'0,"-1"0"-1"16,-2-1-117-16,2 1-7 0,-1 2 4 16,0 1 3-16,-1 1 3 0,0 0 1 15,0 4 4-15,0 2 0 0,-1 3-1 16,-2 2-4-16,0 6-2 0,-2 4-2 16,-3 5-1-16,-1 3-2 0,-6 3-1 15,0 0-1-15,0 1-2 0,4-1-1 16,4-2 0-16,6-2-1 0,6 0 1 0,8-1-1 15,3-3 2-15,1-4 0 0,2-3 0 16,-6-6 0-16,-1-5-1 0,-2-7-5 16,0-3-8-16,1-2-7 0,4-1-11 15,2-1-26-15,3-2-15 0,2-1-7 16,1 1-9-16,-6-4-3 0,-4-5-1 16,-4-4 6-16,-9-6 26 0,-4-4 16 0,-5-4 19 15,-4-2 29-15,4-3 29 0,-1 1 27 16,2 3 14-16,5 5 7 0,1 4 3 15,4 6-6-15,-1 3-14 0,0 9-14 16,0 5-17-16,-1 5-9 0,0 1-7 16,-1 7-4-16,-1 1-1 0,-2 6-2 15,0 3-2-15,-1 4-2 0,2 5 2 16,-1 6 1-16,0 5-1 0,1 4 1 16,3 6 0-16,3 5-1 0,2 0 1 15,4 2-1-15,1 0-2 0,9-2 0 0,5-3-1 16,2-2-3-16,49-4-1 0,2-4-1 15,2-3 0-15,3-4-2 0,-4-4-4 16,-1-4-7-16,-3-6-8 0,-50-8-9 16,-2-7-44-16,-3-6-95 0,-6-9-123 0,-3-7-284 15</inkml:trace>
  <inkml:trace contextRef="#ctx0" brushRef="#br0" timeOffset="30195.2">15727 13459 698 0,'-4'-1'138'0,"5"-1"-2"0,4-1-136 15,7 0-5-15,6-2 0 0,11-1 1 0,9-2 1 16,6 0 0-16,44 0 4 0,4 3 0 16,5 2 0-16,-3 0-1 0,-6 2-4 15,-7 0-14-15,-5 2-15 0,-45 0-11 16,-7 2-3-16,-9-1-2 0,-5 1 0 15,-4-1 5-15,-5-1 13 0,0 2 17 16,-1-3 10-16,0 1 10 0,-1-1 9 16,2 1 9-16,1 2 9 0,0 0 8 15,1 5 4-15,-1 2 3 0,3 2-2 0,-1 5-6 16,-1 3-6-16,2 2-8 0,0 0-5 16,-1 0-5-16,-1 0-4 0,0-1-2 15,-1-4-3-15,0-1-2 0,0-2-2 16,2-3 0-16,-2-1 0 0,2-3 1 15,-1-3-1-15,2-4 0 0,1-4-2 0,2-4-3 16,0-6-5-16,5-4-3 16,-1-4-2-16,-2-5-4 0,-3-5-2 0,-6 0 2 15,-3 1 1-15,-7 2 3 0,-4 2 4 16,-2 4 4-16,-1 4 4 0,3 5 3 16,-2 4 2-16,-3 3 1 0,-4 2 0 15,-4 3-1-15,-2 2-1 0,2 1-2 16,1 0-4-16,11 0-9 0,13-2-57 15,9-1-72-15,13-3-108 0,8-1-261 0</inkml:trace>
  <inkml:trace contextRef="#ctx0" brushRef="#br0" timeOffset="30547.59">16719 13377 692 0,'0'-12'141'0,"10"-1"0"15,6 0-133-15,6 2-5 0,5 2 2 16,2 0 3-16,3 5 4 0,-3 1 1 16,-2 1 2-16,-1 2 1 0,-4 2-1 15,-2 3-3-15,-4 2-3 0,-2 3-3 16,1 3-2-16,2 2-1 0,-1 4-1 16,1 2-1-16,0 3 0 0,3 1 0 15,0 1-2-15,-1-1-1 0,0-1-2 16,-1-1-1-16,-3-1 0 0,-2-3-2 0,-4-3 1 15,-6-4 0-15,-5-2 3 0,-7-1 2 16,-5-4 2-16,-6-2 3 0,-5-3 4 16,0-3 5-16,0-3 4 0,3-4 2 15,5-4 0-15,6-8-1 0,10-8-2 16,11-3-4-16,8-8-4 0,11-3-7 16,12-8-7-16,13-1-9 0,9 6-10 15,6 5-10-15,3 6-53 0,-1 7-85 16,-6 5-120-16,-15 11-276 0</inkml:trace>
  <inkml:trace contextRef="#ctx0" brushRef="#br0" timeOffset="31267.98">23958 12112 732 0,'-3'-16'147'0,"-4"3"0"0,3 10-144 16,-4 9-3-16,2 8-1 0,1 7 1 16,-1 10 0-16,2 11 0 0,1 13 1 15,1 10-1-15,0 11 1 0,0 7 1 16,-1 8 0-16,1 6 1 0,0 4 0 15,-1 1 1-15,-3-3 0 0,0-2 0 16,1 1 0-16,-3 1-1 0,0-4 0 0,-5-7-1 16,2-1 0-16,-1-6-1 0,-1 1-4 15,0-5-6-15,2-6-7 0,2-4-30 16,4-4-73-16,2-9-34 0,5-5-103 16,1-13-209-16</inkml:trace>
  <inkml:trace contextRef="#ctx0" brushRef="#br0" timeOffset="31930.42">23581 12453 631 0,'1'-57'120'16,"3"6"0"-16,6 3-127 0,6 5-3 15,8 6 0-15,8 6 2 0,10 2 6 0,7 0 2 16,12 2 3-16,14-2 2 0,10-2 2 16,11-2 1-16,12-1 1 0,14-2 1 15,9 2 1-15,8-2 1 0,4 6 0 16,5 1 1-16,3 0 2 0,2 5 0 16,-5 5 2-16,-2 3 1 0,-5 2-1 15,-6 3 0-15,-6 3-3 0,-5 8-1 16,-9 0-2-16,-7 0-3 0,1 5-1 0,-2 5-2 15,-6 1-2-15,-5 0-1 0,-1 0 0 16,1 2-1-16,3 5 0 0,-8-1-1 16,-5 4 0-16,-7 3 0 0,-3 5 0 15,-9 6-1-15,-11 3-1 0,-17 3 1 16,-10 3 0-16,-9-1-1 0,-12 0 2 16,-11 4 0-16,-10-2 3 0,-3 5 0 15,-4 4 2-15,-2 4 2 0,-2-1 1 16,2 3 1-16,3 0-1 0,3 3 1 0,2-6-1 15,5 0 0-15,1-1-1 0,4 3-1 16,3 1 0-16,1 0 0 0,0-2-2 16,1 0 0-16,-2 1-1 0,0-4-1 15,-1-2 0-15,-3 0-1 0,-3 2 0 16,-1 0 0-16,-2-1 0 0,-2-3-1 16,-1 3 1-16,-2-5-1 0,-2 0 1 0,-1-2-1 15,-1-1 1-15,2 1-1 0,-3-2 1 16,1-2-1-16,-2-1 0 0,0-7 1 15,-2-1-1-15,-4-7 1 0,-7-6-1 16,-9-4 1-16,-11-4-1 0,-13-7 1 16,-13-3-1-16,-12 0 0 0,-15-3 0 15,-18-3 0-15,-13 3-1 0,-14 3-1 16,-12 4 1-16,-14 2-1 0,-15 1-2 16,-4 5-2-16,-7 5-5 0,-3 0-3 0,5-1-6 15,3-2-5-15,14 2-8 0,19-7-32 16,14-8-100-16,26-8-118 0,18-6-288 15</inkml:trace>
  <inkml:trace contextRef="#ctx0" brushRef="#br0" timeOffset="32339.48">24093 12773 558 0,'9'7'138'15,"-6"9"1"-15,-2 3-14 0,-2 12-121 0,-1 8-1 16,-7 4 0-16,1 6 1 0,-2 2 0 16,-2 0 2-16,1-1 0 0,-2-1 1 15,4-5-1-15,2 0-1 0,5-1-1 16,2 0-1-16,2-5-2 0,6 0 0 15,2-5-5-15,-1-4-5 0,1-6-26 16,-1-6-66-16,-3-5-45 0,-6-8-102 0,-3-6-226 16</inkml:trace>
  <inkml:trace contextRef="#ctx0" brushRef="#br0" timeOffset="32626.79">23979 12957 703 0,'1'-23'140'0,"3"-3"-2"0,1 1-135 16,3 2-9-16,7 4-2 0,5 0-1 0,3 2 2 15,3 1 2-15,1 7 3 0,1 2 1 16,0 5 1-16,-2 1 0 0,-3 4 0 16,-5 5 0-16,-2 5 0 0,-3 7 0 15,-4 2 0-15,-2 2-1 0,-4 6 1 16,-2-1-1-16,-2 3-1 0,-1-4-1 15,-2-2 0-15,-3-1-2 0,-3-5 1 0,-4-1 0 16,-3-3 0-16,-5-4 2 0,-3 0 0 16,-5-1-4-16,0-2-14 0,-1-2-16 15,4 0-21-15,2-2-37 0,8-1-37 16,7-4-81-16,10-1-147 0</inkml:trace>
  <inkml:trace contextRef="#ctx0" brushRef="#br0" timeOffset="33067.67">24643 13121 459 0,'-25'-1'93'0,"-1"-5"0"0,0 0-86 15,-1 1-6-15,1 0 2 0,4 3 6 0,0-3 9 16,0 2 9-16,1 6 5 0,0-1 2 15,4 3 1-15,0 0-1 0,1 2-7 16,3 3-6-16,-1 0-8 0,2 2-4 16,0 3-2-16,-1 0-1 0,2 4-1 15,2 0-1-15,1 0-1 0,2 0-2 16,4-4-2-16,2 0 0 0,3-3 1 16,3-5-1-16,3-3 2 0,2-4 1 0,3-3 0 15,0-3 1-15,2-4-1 16,1-4 0-16,0 2-1 0,-1-4 0 0,-2 3-1 15,-2-2-1-15,-3 3 1 0,-3 2-1 16,-2 1 1-16,-3 3 1 0,-1 1 0 16,0 0-1-16,0 4 0 0,1 1 0 15,0 3 0-15,3-1 0 0,0 3-1 16,0 1 1-16,4 2 0 0,2 0 0 16,1 1 0-16,0-1-2 0,1 1-3 0,0 2-6 15,0-1-11-15,-1-1-16 0,-2 1-21 16,2-1-26-16,-1-3-34 0,2-1-11 15,2-6-64-15,1-3-92 0</inkml:trace>
  <inkml:trace contextRef="#ctx0" brushRef="#br0" timeOffset="33277.68">24716 12797 520 0,'-15'-20'122'16,"2"5"1"-16,2 4-80 0,4 4-16 15,2 7-2-15,5 7-12 0,4 4 0 16,2 5 1-16,2 8 1 0,2 4 1 16,1 6-1-16,0 3-4 0,3 2-2 0,-2 3-3 15,0 1-1-15,-1-3-2 16,0-1-1-16,-1-2-7 0,-1-4-16 0,-2-1-48 16,-2-4-72-16,-1-3-107 0,-1-10-250 15</inkml:trace>
  <inkml:trace contextRef="#ctx0" brushRef="#br0" timeOffset="33495.25">24614 12984 572 0,'-7'-8'78'0,"7"-2"-3"16,8 1-121-16,4 1 4 0,8-2 7 15,4-1 16-15,3 1 27 0,3 1 17 16,0 2 4-16,0 2-1 0,-1 2-5 0,-1 0-15 16,-1 1-15-16,-1-1-29 0,-2 0-34 15,0-1-34-15,-5-1-70 0,-2 0-139 16</inkml:trace>
  <inkml:trace contextRef="#ctx0" brushRef="#br0" timeOffset="33615.06">25045 12898 344 0,'1'15'111'16,"-1"4"6"-16,-1 4-31 0,-2-1-15 15,1 2-17-15,-2 3-17 0,-1-3-12 16,2-1-10-16,-1-2-7 0,3-3-7 0,-1 0-14 16,4-2-25-16,0-1-50 0,2-2-37 15,0-4-87-15,2 0-181 0</inkml:trace>
  <inkml:trace contextRef="#ctx0" brushRef="#br0" timeOffset="33754.61">24901 12767 599 0,'-3'-16'106'15,"4"4"-32"-15,0 2-155 0,2 1-42 16,0 2-85-16,3 4-159 0</inkml:trace>
  <inkml:trace contextRef="#ctx0" brushRef="#br0" timeOffset="34129.71">25307 13071 664 0,'-17'9'134'0,"3"-3"1"0,2-1-129 15,3-3-5-15,3-2 0 0,6-1 0 0,3-4 0 16,2-3-1-16,3-4 1 0,1-2 1 15,3-2 0-15,2-3-1 0,-1-1 1 16,1-1 0-16,-1 0-1 0,-3 4 1 16,-2 0 0-16,-3 2 0 0,-4 3-1 15,-3 0 1-15,-5 3-1 0,-2 3 1 16,-4 2 0-16,-2 3-1 0,-1 3 1 16,-1 6 1-16,0 3 1 0,0 3 1 0,1 6 2 15,2 3-1-15,2 3 2 0,5 1 0 16,0 1-1-16,5 0 0 0,6-1-3 15,4-2 0-15,7-6-1 0,2 0-1 16,6-7-1-16,6-2-4 0,1-5-5 16,2-4-9-16,0-4-31 0,2-3-41 15,-2-2-37-15,-1-1-23 0,-4-1-82 16,-3 1-138-16</inkml:trace>
  <inkml:trace contextRef="#ctx0" brushRef="#br0" timeOffset="34467.65">25563 13000 404 0,'-12'-18'128'16,"-1"-1"3"-16,5 6-18 0,0 2-43 15,4 5-23-15,2 5-18 0,2 1-13 16,4 4-6-16,1 5-3 0,2 2-4 16,2 4 0-16,1 2-1 0,1 0 0 15,0 3-1-15,-1-1 0 0,-2-2 0 16,-1-1-1-16,0-1 0 0,-4-3 0 16,0-1 0-16,-2-1-1 0,0-4 0 0,0-2 0 15,2-3 1-15,0-5-1 0,1-1 1 16,0-4 0-16,1-2 1 0,0-6 1 15,0-4-1-15,-1-5 0 0,1-1 0 16,-1-4 0-16,0 2 0 0,1-4 0 16,-1 5-1-16,4 1 0 0,0 5 0 0,5 7 1 15,0-1-1-15,3 8 0 0,4 0 0 16,-1 6 0-16,3-2 0 0,4 4 0 16,1 0 0-16,2 6 1 0,1 2-1 15,-3 7 0-15,0 0 0 0,-5 10 0 16,-6 3-1-16,-10 4 0 0,-5 2-1 15,-5 0-3-15,-8 2-10 0,-8-3-28 16,0-2-41-16,-4-6-55 0,4-5-97 16,2-8-213-16</inkml:trace>
  <inkml:trace contextRef="#ctx0" brushRef="#br0" timeOffset="34730.58">26283 12472 629 0,'0'-2'135'15,"0"0"0"-15,1 7-90 0,3 6-43 16,1 5-2-16,1 4 3 0,4 3 3 16,-2 4 5-16,2 4 2 0,-1 2 2 15,1 2 2-15,-3 2 0 0,0 6-2 16,-1 1-4-16,-1 3-3 0,0 0-4 15,0-4-7-15,1 1-6 0,0-3-5 16,3-7-22-16,0-7-84 0,-1-6-33 0,2-6-103 16,-1-4-219-16</inkml:trace>
  <inkml:trace contextRef="#ctx0" brushRef="#br0" timeOffset="34883.96">26156 12807 751 0,'6'-5'146'16,"6"-1"-8"-16,4 4-155 0,4 2-17 15,4-1-23-15,2-1-20 0,2-1-23 16,-2-4-46-16,-3-1-78 0,0-3-156 16</inkml:trace>
  <inkml:trace contextRef="#ctx0" brushRef="#br0" timeOffset="35201.85">26641 12634 670 0,'-10'-1'136'0,"3"-2"-1"0,2 1-127 16,1 3-7-16,3 1 0 0,1 2 0 16,-1 2 0-16,-3 2 1 0,-1 3 0 15,-2 2 0-15,-4 2 0 0,0 3-1 0,0 0 0 16,-2 0 1-16,4 0-1 0,-1-2 0 15,4 0 0-15,4 0 0 0,6 0 0 16,5-2 1-16,8 1-1 0,6-1-1 16,5-1 2-16,4 1-1 0,1-1 0 15,2-1 0-15,-5 2 0 0,-4 0-1 16,-5 1 0-16,-5 2-1 0,-9 0 0 16,-6-1 0-16,-11 0-1 0,-8 0 1 0,-13 0 0 15,-10-4 1-15,-8 1 0 16,-10-2 0-16,-6-2 1 0,-2 0-9 0,-4-3-60 15,1-5-71-15,2 2-108 16,5-6-264-16</inkml:trace>
  <inkml:trace contextRef="#ctx0" brushRef="#br0" timeOffset="39243.04">14428 15048 638 0,'-13'-26'132'16,"2"2"-1"-16,4 7-119 0,3-2-7 15,4 13-1-15,5 6-1 0,0 6 4 0,2 7 4 16,2 3 4-16,2 8 5 0,1 6 3 16,-1 7 3-16,0 6 1 0,-3 3-2 15,-1 6-4-15,-4 8-5 0,-3 4-4 16,-1-1-3-16,-1-1-5 0,-1-3-1 15,1-4-2-15,-1-7 0 0,2-7-1 16,2-5 0-16,2-8-2 0,0-3-7 0,2-7-8 16,4-3-9-16,3-6-21 0,2-4-58 15,0-3-58-15,1-1-110 0,1-4-231 16</inkml:trace>
  <inkml:trace contextRef="#ctx0" brushRef="#br0" timeOffset="40003.67">14507 15082 630 0,'-5'-18'124'0,"2"3"-4"0,6-1-125 16,8 2-2-16,7-3-1 0,8-1 0 15,8-2 1-15,9 0 7 0,11 0 9 16,7 3 5-16,9 1 1 0,6 2 1 15,5 3 0-15,5 5 0 0,3-2-4 16,10 3-6-16,5 2-2 0,-8 1-2 0,-10 1 0 16,-1-3-1-16,17 0-1 0,54-3 0 15,-6-1 1-15,-10 1-1 0,1-7 1 16,25-3-1-16,8 5 0 0,-8-1 1 16,-52 2-1-16,0 0 1 0,7 4 0 15,10 5 1-15,-22 6 0 0,-10-1 1 16,-12 1 1-16,-8 4 0 0,-11 2 0 15,-9-1-1-15,-8 0 1 0,-2-4-2 0,-3 4 2 16,0-2 0-16,-3-2 1 0,-4 0 0 16,-2 1 1-16,-4 0 0 0,-6 5 1 15,-5 0-1-15,-7 5-1 0,-5 3 1 16,-5 4 0-16,-5 3 0 0,-7 3 1 16,-2-1-1-16,-6 3 0 0,-3 1 0 15,-5-2-1-15,0 1-1 0,2-1-2 0,2-3 0 16,4 0 0-16,5-1-1 0,7-1 1 15,6-1-1-15,5 1 1 0,4 2 0 16,1 1 0-16,2 0-1 0,0 1 1 16,-2 4-1-16,-3-1 0 0,-3-1 0 15,-4-2 0-15,-4 1 0 0,-6-2-1 16,-4-1 1-16,-3-2 0 0,-5-1-1 16,0-2 1-16,-5-3 0 0,1 1 1 15,0-4-1-15,-2-4-1 0,0-1 1 0,-3 0-1 16,-6-1-1-16,-2-1-1 0,-7-7 1 15,-7 4-1-15,-14-1 1 0,-12-2-1 16,-12-3 2-16,-11 2 0 0,-17-1 0 16,-21 3 0-16,-1 0 1 0,8 2-1 15,-8 1 0-15,-60 6 0 0,2-1 1 16,20 1-1-16,16 7 0 0,-19-5 0 16,-14 4 0-16,7 3 0 0,54 1 0 0,-3-2 0 15,-16 1 1-15,0-2-1 0,15 0 0 16,5-5 0-16,7-3 0 0,14-5 1 15,13-3-1-15,6-2 0 0,15-5 1 16,13-4-3-16,14-2-3 0,13-4-5 16,14-6-7-16,15-4-9 0,15 0-26 15,9-2-60-15,9 1-45 0,6-1-102 16,5 2-214-16</inkml:trace>
  <inkml:trace contextRef="#ctx0" brushRef="#br0" timeOffset="40350.55">15146 15182 699 0,'1'5'141'0,"-1"7"1"16,2 3-134-16,0 3-7 0,-1 4 0 16,2 6 0-16,-1 6 4 0,-1 3 3 15,-1 1 4-15,0 3 1 0,0 1 1 16,0 0 0-16,2-4-1 0,0-2-2 15,1-3-5-15,0-6-8 0,2 0-7 16,1-4-7-16,0-4-20 0,0-1-95 16,-1-9-26-16,0-2-104 0,-1-4-216 0</inkml:trace>
  <inkml:trace contextRef="#ctx0" brushRef="#br0" timeOffset="40561.31">14948 15288 676 0,'-5'-12'136'0,"2"2"0"15,6 0-132-15,5 3-4 0,3 0 0 16,5-1 1-16,6 1 2 0,5 1 3 16,5 0 3-16,2 0 1 0,2 1 0 15,2-1 0-15,4-1-3 0,-1 1-11 16,0 1-44-16,-3 2-97 0,1-1-116 15,-4 5-289-15</inkml:trace>
  <inkml:trace contextRef="#ctx0" brushRef="#br0" timeOffset="40901.25">15677 15414 673 0,'3'10'135'15,"-3"-2"-2"-15,0 0-133 0,1 1-3 16,2-3 0-16,1-4 1 0,0-3 0 0,1-4 2 16,0-3 1-16,0-2 1 0,-1-2 0 15,1-3 0-15,-3-1 0 0,2 1 0 16,-4 1 0-16,0 1-1 0,0 1 1 16,-3 3 0-16,-1 0-1 0,-3 3 0 15,-2 1 0-15,-5 2 1 0,-2 2-1 16,-2 2 1-16,-3 2 1 0,-2 4 3 0,-1 5 2 15,2 5 3-15,2 3 3 0,0 3 2 16,2 7 2-16,2 2-1 0,3 1-1 16,6-4-3-16,6-1-3 0,6-5-3 15,9-3-1-15,11-7-2 0,7-5-2 16,3-4-8-16,0-4-10 0,-2-5-10 16,-4-4-42-16,-8-3-90 0,-5-4-121 15,-8-6-276-15</inkml:trace>
  <inkml:trace contextRef="#ctx0" brushRef="#br0" timeOffset="41332.55">16481 15277 350 0,'-28'-5'92'16,"-44"2"12"-16,-4 0-42 0,-5 3-1 15,-5 1 3-15,3 2 1 0,1 1-5 16,2 0-7-16,46 3-10 0,3 1-14 16,8 1-7-16,8 2-5 0,7 2-3 15,2 2-3-15,2 2-2 0,2 1-3 0,0 1-1 16,2 0-2-16,2 0 0 16,0-3-1-16,2-2-1 0,1 0 0 0,3-4 0 15,5-3-1-15,2-5-2 16,10-3-2-16,3-4-3 0,5-3-2 0,0-4-2 15,44-2-1-15,1-2 2 0,-2-1 1 16,-7-1 2-16,-1-1 4 0,-5 3 1 16,-3 3 3-16,-45 2 0 0,-4 2 0 15,-5 3 1-15,-4 5 1 0,-2 5 3 16,-5 3 1-16,0 3 1 0,-3 1 0 0,2 2-1 16,1 4 0-16,5-1-1 0,3 1-3 15,7-2-1-15,3-1-6 0,7-3-4 16,3-3-11-16,3-3-43 0,-3-4-90 15,-1-3-117-15,-2-5-281 0</inkml:trace>
  <inkml:trace contextRef="#ctx0" brushRef="#br0" timeOffset="41901.94">16631 15225 676 0,'-3'-4'139'16,"2"0"1"-16,1 4-129 0,0 3-5 15,0 0 2-15,0 5 0 0,0 1 2 16,0 3 1-16,0-3 1 0,-1 5 0 16,1 0-2-16,0 4-1 0,0-1-4 0,1 1-3 15,-1 1-3-15,3 0-3 0,-1 0-1 16,-1-2-3-16,2-5-2 0,-2-2 0 16,-1-3 1-16,0-1 1 0,0-3 3 15,-3-2 2-15,2-2 1 0,-1-4 3 16,-1-1 0-16,1-5 0 0,-1-5 2 15,1-4-1-15,1-2 1 0,0 0 1 16,1-5 0-16,0-1 0 0,1 3 0 16,1 2 0-16,2 5-2 0,0-1 1 15,-1 5-1-15,0 5-1 0,0 3 0 16,0 3-1-16,-1 3 1 0,2 4-1 0,0 1 0 16,-2 1 0-16,4 4 1 0,3 1-1 15,3 1 0-15,4 2 0 0,4-2 0 16,2 1 0-16,5 1 0 0,-2-2 0 15,0-2 0-15,-2-3 0 0,-3 1 0 16,-6-2 0-16,-4-1-1 0,-3-3 1 0,-3-2 0 16,-5-1 0-16,-2-3 1 0,-4-1 1 15,-1-2 0-15,-2-4 1 0,-1-4 2 16,0-1-1-16,3-2 1 0,3-2-1 16,7 0 0-16,4-4 0 0,8 3-1 15,5 4-2-15,5 3 1 0,6 0-2 16,0 2 1-16,3 2-1 0,-1 3 1 0,-1 3-1 15,-3 2 1-15,-2 2-1 0,-3 3 1 16,-3 5 0-16,-3 1 0 16,-5 6 2-16,-2 1 0 0,-2 2 0 0,-1 3 0 15,-3 3 0-15,0-1 0 0,-1-2-1 16,-2-2 0-16,3 1-6 0,-3-1-9 16,1 1-17-16,-2-2-128 0,0-3-128 15,-1 0-326-15</inkml:trace>
  <inkml:trace contextRef="#ctx0" brushRef="#br0" timeOffset="45128.42">18444 13491 339 0,'-31'-7'23'0,"0"1"-23"16,2 3-120-16,1 5-122 0</inkml:trace>
  <inkml:trace contextRef="#ctx0" brushRef="#br0" timeOffset="45364.86">18159 13478 437 0,'-4'-1'126'0,"1"-2"2"15,3-2-31-15,4 3-39 16,2-1-21-16,1 1-15 0,3-1-10 0,-1 1-3 16,2 1-1-16,0 0-2 0,0-2 0 15,-1 2-2-15,1 0 0 0,0-2-1 16,1 1 0-16,-1 1 0 0,1-1 0 16,-1 1 0-16,1 0 0 0,1 0-2 15,-2 2 1-15,0-1 0 0,0 0-1 16,-3 1 0-16,1 0-1 0,-2 1 1 0,1 0-1 15,-4-1 0-15,0 0 0 0,-1 1 0 16,-1-1-2-16,-1-1-2 0,-1-1-7 16,-1-1-30-16,0 1-73 0,-3-1-26 15,0-2-95-15,0 2-198 0</inkml:trace>
  <inkml:trace contextRef="#ctx0" brushRef="#br0" timeOffset="46500.13">18444 13577 346 0,'-15'0'70'0,"3"1"0"16,3 3-66-16,3-3 1 0,2 0 8 16,2 2 6-16,1-3 8 0,-1 0 8 15,1 0 6-15,1 1 6 0,-2 0 0 0,1 2-5 16,-2-1-5-16,2 1-6 0,1 0-4 16,4 0-5-16,3-1-3 0,5 2-3 15,8-2 0-15,7 0-2 0,9-4-1 16,10-3-2-16,6-1-2 0,11-3-2 15,8-6-1-15,10 1-2 0,8-3 0 16,4 1-1-16,7-2-1 0,9 2 0 16,6-1-1-16,1 3 0 0,4-2 0 0,3 3 0 15,8-3 0-15,-2 0 1 0,5-2-1 16,2 2 0-16,4 1 0 0,-1-3 0 16,5-2 0-16,1 5 1 0,4-2-1 15,0 0 0-15,2 4 0 0,-2-3 0 16,3 3 0-16,-3 4 0 0,-3-1-1 15,-4 3 1-15,-3 2 0 0,-6 1-1 0,-3 2 1 16,-7 0-1-16,-11 0 0 0,-8-2 1 16,-8 4-1-16,-5 1 0 0,-12-1 0 15,-9 0 0-15,-8 0 1 0,-9 3-1 16,-10-1 0-16,-9 1 0 0,-7-2 0 16,-10 0 0-16,-4-1 0 0,-5 0 1 15,-2 0 0-15,-2-1 0 0,-2 0 0 16,1-2 1-16,-2 1-1 0,0-2 0 0,1 2 1 15,-1-3-2-15,0 0-1 16,0 1-3-16,1 1-3 0,-2-1-2 0,0 0-3 16,1 2-4-16,-1-1-9 0,0 3-23 15,1-2-41-15,0 2-54 0,0-3-95 16,3 3-214-16</inkml:trace>
  <inkml:trace contextRef="#ctx0" brushRef="#br0" timeOffset="47565.68">23136 13036 366 0,'3'-4'76'0,"0"2"6"0,0 0-60 15,1 1 10-15,-1-1 10 0,0-1 8 16,-1 2 4-16,-1 1 2 0,1 0-5 15,-2-1-9-15,0 1-11 0,1 0-11 16,-1 0-6-16,0 1-2 0,0-1-3 16,1 0 0-16,2-1 1 0,-2 1 0 15,2 0 0-15,0-2 0 0,2 1-1 16,-2 0 0-16,0-1 0 0,1 0 0 0,-2 0 0 16,-1 1 0-16,-1-2-2 0,1 3 0 15,-2-1-1-15,1 1-2 0,-1 0-1 16,0 0-1-16,0-2-1 0,-3 0-1 15,0 2 1-15,-1-2-1 0,-1 1 0 16,-1-1 0-16,-2 0 0 0,-1 3-1 16,2-2-1-16,-1 0 0 0,2 1 0 15,0 0 0-15,0 0-1 0,3-1 1 0,0 1 0 16,-1-2 2-16,1 1-1 0,-1 0 1 16,1 0 0-16,-3-2 1 0,3 2-1 15,-1 0 1-15,1-2-1 0,0 2 0 16,2 0 1-16,-1 1-2 0,3-1 1 15,0 1-1-15,0 0-1 0,2 0 0 16,1 1 1-16,2 0 0 0,1 2 0 16,3 0 0-16,4 2 1 0,6-1 1 15,2 3-1-15,3-1 0 0,2 2 0 0,2-1 0 16,1 0 1-16,2-2-1 0,0 1 0 16,-2-1 0-16,-1-1 0 0,-1 0 1 15,1-2-1-15,-3 0 1 0,-3 2-1 16,-4-1 0-16,-3 3 0 0,0 0 1 15,-4 0-1-15,-3 1 0 0,1-1 0 16,-1-1 0-16,3 1 0 0,2-3 1 16,0-1-1-16,3 1 1 0,1-2-1 0,3 0 1 15,-2 2-1-15,-2-1 0 0,0-1 0 16,-4 2 0-16,-2-2 0 0,-3 1 0 16,-2 0-1-16,-2-1 0 0,-3 1 0 15,-1 1 0-15,-1-1 0 0,0 1 1 16,-2-1 1-16,-1 1 0 0,0 0 0 15,-1 0 0-15,-1-1 0 0,0 1 0 16,0 0 0-16,1-1 0 0,3 0-1 0,-1-1 1 16,1 0-1-16,1 1 1 0,1-1-1 15,1 0 0-15,-1 0 0 0,-1 1 1 16,2-1-1-16,-1 0 0 0,1 0 0 16,-1 2 1-16,1-2-1 0,-1 0 0 15,1 0 0-15,0 1 0 0,0-1 1 0,0 0-1 16,0 0 0-16,0 1 0 15,1-1 0-15,0 0 0 0,0 0 0 0,1 0 0 16,-1 1 0-16,0-2 1 16,0 1-1-16,0-1 1 0,-1 1-1 0,0 0 0 15,-1 2 0-15,-1 0 0 0,-4 4 0 16,-3 1 0-16,-8 4-1 0,-6 2 2 16,-9 5 0-16,-10 7 0 0,-8 6 0 15,-6 6 0-15,-9 5 0 0,-6 2 1 16,-2 1-10-16,4-2-20 0,4-4-128 0,8-7-129 15,11-7-332-15</inkml:trace>
  <inkml:trace contextRef="#ctx0" brushRef="#br0" timeOffset="56595.67">18331 15173 442 0,'-6'-1'84'0,"3"0"-5"0,1-1-86 0,3 4-5 16,0 0-2-16,2 2-1 16,-1-1 1-16,0 1 7 0,0 0 5 0,-2-1 4 15,1 1 4-15,-1 0 2 0,0-2 5 16,-1 2 11-16,1-3 9 0,0 0 5 15,1-2 4-15,3-1 0 0,1-2 1 16,1-2-1-16,0-1-7 0,4-2-6 16,1 0-3-16,1 1-1 0,0-2-3 15,1 1-4-15,0 5-3 0,2 0-3 16,2-1-3-16,1 1-2 0,3-1-2 0,7-1-1 16,9-1 0-16,5-7-2 0,10-4 1 15,12-5 0-15,12-5 1 0,12-3-1 16,8-3 1-16,9-3 0 0,13 0-1 15,5 4 0-15,5-1-1 0,0-3 0 16,6 5-1-16,3 0-1 0,0 2 1 16,2-1 0-16,2-2 0 0,1-1 0 15,1-2-1-15,4-4 1 0,2-4 0 0,5 1 0 16,4 0-1-16,0 3 1 0,6-1-1 16,4 9 1-16,-3 3-1 0,4 2 1 15,-1 5-1-15,-4 1 1 0,-1 0-1 16,-5 5 1-16,-5 0 0 0,-9 1-1 15,-10 0 0-15,-12-4 0 0,-8 1 1 16,-10 2-1-16,-12-3 0 0,-14-1 1 16,-10 2-1-16,-8 0 0 0,-8 5 1 15,-10-3-1-15,-6 4 0 0,-7 2 0 0,0 1 1 16,-4 1-1-16,-3 2 0 0,-2 0 0 16,-4-1 0-16,-4 3-1 0,-2 0-3 15,-4 1-3-15,-2 1-2 0,-3 1-2 16,-1 1-3-16,0 0-2 0,0 0-4 15,-1 1-3-15,-1-1-13 0,-2 2-13 16,-6 1-18-16,-1-1-36 0,-6 2-36 16,-5 0-80-16,-5-1-152 0</inkml:trace>
  <inkml:trace contextRef="#ctx0" brushRef="#br0" timeOffset="56911.44">23452 13707 467 0,'-7'1'90'16,"5"0"0"-16,6 5-91 0,6 2 11 16,4 3 11-16,5 1 10 0,6 0 7 15,3 2 6-15,3 1 2 0,-2 0-1 16,0 4-9-16,-2-2-11 0,-2-1-6 15,-4 3-5-15,-2-1-2 0,-4-1-2 0,-3-4-2 16,1-1 0-16,-4 0-2 0,2-3 0 16,-2-1-1-16,1 1 1 0,1 0-1 15,1 1 0-15,1 1-1 0,0 2-1 16,-4 2-1-16,-5 6 0 0,-9 6-1 16,-16 7-1-16,-23 8-11 0,-27 14-45 15,-33 19-95-15,-35 12-120 0,-42 7-298 0</inkml:trace>
  <inkml:trace contextRef="#ctx0" brushRef="#br0" timeOffset="77104.53">19727 16170 594 0,'13'-13'125'0,"-8"9"-1"16,-8 11-108-16,-4 4-8 0,-1 9-3 15,1 5 2-15,2 4 2 0,0 9 3 16,5 7 3-16,3 9 2 0,3 7 3 16,1 6-2-16,-1 6 0 0,2 9-3 0,-2 5-3 15,-3 1-4-15,-1 0 0 0,-4 3-4 16,0-2 0-16,0-2-2 0,-1-7-4 15,1-9-4-15,2-6-6 0,2-10-10 0,3-10-31 16,0-9-67-16,1-10-29 0,0-9-93 16,-2-5-193-16</inkml:trace>
  <inkml:trace contextRef="#ctx0" brushRef="#br0" timeOffset="77788.81">19632 16217 600 0,'10'-35'106'16,"-3"6"-12"-16,0 2-113 16,4 10-10-16,2 3 4 0,5 5 11 0,5 1 14 15,9 1 20-15,9-2 16 0,10 6 4 16,16-3 1-16,12-3-3 0,14-3-9 0,15 0-9 15,13-6-6-15,9 0-5 0,9-4-2 16,7-5-1-16,6 1-1 0,5 1 0 16,3 3-1-16,-2-1-1 0,5-1 0 15,0 3-1-15,-6 6-1 0,-2-2 0 16,-5 5-1-16,-7 3 1 0,-7 9 1 16,-11 5 2-16,-11 0 0 0,-9 5 1 15,-9 7 0-15,-10 5 0 0,-13 3 0 16,-9 4-1-16,-9 8-1 0,-8 3-1 0,-11 2-1 15,-6 2 0-15,-11-1 1 0,-6-1 0 16,-5-2 0-16,-5-2 0 0,-3-2 1 16,-4 3 2-16,-2 1 0 0,-3 2 1 15,-1 3 1-15,-2-1 1 0,-1 3 1 16,-2 1 0-16,-1-2-1 0,0-1 1 16,-1 2-1-16,0-3 0 0,1 0-1 15,1 1-1-15,2 1-1 0,2 0-1 0,2 2 0 16,3-5 0-16,1-1-1 0,3-3-1 15,0-2-1-15,1-6 0 0,1-1 1 16,0-3-1-16,-1-2 0 0,0 1 0 16,-2-3 0-16,1 0-1 0,-4-1 0 15,-2-3 0-15,-1 1 0 0,-5-4 0 16,-5-2 0-16,-7 4 0 0,-7-3 1 16,-8 0 0-16,-9 0 0 0,-12-3 0 15,-14 0 1-15,-13 3-2 0,-6-8 0 16,-14-3-1-16,-11-3 1 0,-10 3-1 0,-5-5 0 15,-6-2 0-15,-3 0 0 0,-3 0 1 16,-4 3-1-16,1 5 1 0,4 2 0 16,1 1 0-16,7 2 0 0,4-3 0 15,6 9 0-15,11-3 0 0,11-5 0 16,7-6-3-16,9 5-4 0,15-3-6 16,14-5-8-16,13-8-8 0,10 3-38 0,14-5-101 15,13-7-120-15,11-4-291 0</inkml:trace>
  <inkml:trace contextRef="#ctx0" brushRef="#br0" timeOffset="78194.42">20325 16671 684 0,'-12'-8'133'0,"-2"0"-1"0,1 2-134 15,1 1 0-15,-1 2 2 0,4-1 2 16,0 1 4-16,0 3 2 0,2 4 3 16,-1 2 2-16,-2 5-2 0,-2 8-2 15,-6 6 0-15,-1 4 0 0,-4 5 0 16,-1 5-2-16,0 4-1 0,2 2-2 0,6-2-1 16,7-5-1-16,10-4-2 0,12-7-1 15,10-7-2-15,9-10-4 0,8-12-5 16,7-5-8-16,3-6-37 0,5-7-93 15,-5-2-114-15,-1-1-276 0</inkml:trace>
  <inkml:trace contextRef="#ctx0" brushRef="#br0" timeOffset="78659.02">20611 16672 392 0,'-13'0'100'0,"2"0"4"0,-1 4-36 16,-1 1-30-16,-1 4-3 0,-1 2 2 16,1 1 0-16,-1 4-3 0,0 2-2 15,1 2-3-15,1 2-7 0,2 1-7 16,3 2-4-16,4-1-4 0,3-2-3 15,6-1 0-15,5-1-2 0,4-6-1 16,8-4 0-16,4-4 1 0,3-7-1 0,2-3 0 16,0-2 0-16,-2-6-1 0,-2-3 0 15,-4-1-1-15,-4-1-1 0,-6 0 0 16,-4 1 0-16,-4-2 0 0,-3-3 0 16,-2 0 0-16,-2 0 1 0,-2 3 2 15,0 1 1-15,2 2 1 0,-1 1 3 16,2 7 0-16,1 3 0 0,0 2-1 15,1 3-1-15,2 2 1 0,-1 3-1 0,2 4 0 16,1 3 0-16,-2 3 3 0,1 0 0 16,1 2 0-16,0 3 0 0,-1 1-1 15,1-1-1-15,-1 0-3 0,3 1-7 16,1 1-6-16,4-1-13 0,3-3-55 16,3-5-73-16,2-5-111 0,5-4-258 15</inkml:trace>
  <inkml:trace contextRef="#ctx0" brushRef="#br0" timeOffset="78995.34">21010 16747 703 0,'7'-18'143'0,"-1"-2"-1"16,0 3-133-16,1 5-7 0,-1 1 0 15,2 2 1-15,3 3 1 0,2 4 1 0,2 3 1 16,1 4 2-16,3 3-1 0,0 5-2 15,1 4-1-15,0 1-1 0,-3 4 0 16,-1 0-1-16,0 3-3 0,0 2-1 16,-1-2-3-16,0 0 0 0,-1-1-1 15,-2 0-2-15,-1-5-1 0,-5-3 1 16,-4-4 3-16,-3-2 5 0,-5-5 3 16,-2-4 5-16,-6-4 3 0,-1-5 6 15,-1-2 3-15,1-5 0 0,0-6-3 0,3-4-3 16,3-7-4-16,5-2-2 0,7-4-5 15,5-1-5-15,7-3-3 0,7 2-2 16,5-1-4-16,5 6-5 0,2 3-4 16,2 8-4-16,-1 5-10 0,1 8-25 15,-3 7-42-15,-5 7-50 0,-4 6-97 16,-5 4-207-16</inkml:trace>
  <inkml:trace contextRef="#ctx0" brushRef="#br0" timeOffset="79344.95">21790 16726 541 0,'4'4'117'0,"-3"1"2"0,0 0-81 15,1-2-17-15,0-1 3 0,3-1-1 16,1-2 0-16,6-3-1 0,3-2-2 16,2-1-6-16,4-3-6 0,2-3-3 0,2 1 1 15,-3 1 1-15,-3 1 3 0,-2-2 2 16,-4 0 1-16,-6 0 2 0,-3-1 0 15,-7-5-1-15,-4-3-1 0,-4 0-2 16,-5 1-1-16,-2 0 0 0,-3 2-3 16,-1 0-1-16,1 11 0 0,1 6-1 15,1 5 1-15,0 8 2 0,0 7 2 16,-1 6 1-16,-1 6 2 0,1 3-1 16,1 5-1-16,3 3-1 0,5-6-4 0,6 1-2 15,8 0-1-15,7-4-1 0,8-5 1 16,13-8 0-16,13-9-1 0,11-3-3 15,12-8-5-15,8-8-8 0,6-6-8 16,4-4-13-16,-1-4-22 0,-8 0-121 16,-9-1-129-16,-17 3-312 0</inkml:trace>
  <inkml:trace contextRef="#ctx0" brushRef="#br0" timeOffset="80344.88">24067 15369 728 0,'20'-39'145'0,"-5"12"-4"0,-9 10-143 15,-3 13-3-15,-5 10 3 0,-5 10 4 16,-4 14 5-16,-5 10 8 0,-6 14 8 16,-8 16 5-16,-4 15 3 0,-4 23-1 15,-5 11-4-15,-5 12-3 0,-8 12-5 16,-3 9-3-16,-1 0-2 0,-1 4-1 16,-3-6 0-16,2 1 0 0,2-8-1 0,7-5-1 15,5-9 0-15,3-2-3 0,2-15-1 16,4-5-8-16,3-8-9 0,4-5-11 15,4-10-13-15,4-11-11 0,5-9-36 16,6-9-107-16,4-15-127 0,4-8-297 16</inkml:trace>
  <inkml:trace contextRef="#ctx0" brushRef="#br0" timeOffset="80837.03">24943 15958 669 0,'0'30'142'0,"-4"4"3"0,2 9-116 16,-2 3-4-16,2 3 1 0,3 3 1 15,4 2 2-15,4 3 3 0,2 5 2 16,5 0-3-16,-1 4-5 0,3 5-5 16,-4-2-3-16,-1 1-5 0,-7 1-3 15,-4-4-6-15,-7 0-2 0,-5-3-2 16,-2-4-4-16,-4-5-7 0,-1-3-10 0,1-9-13 15,5-8-17-15,6-8-111 16,6-12-21-16,9-9-112 0,5-7-227 0</inkml:trace>
  <inkml:trace contextRef="#ctx0" brushRef="#br0" timeOffset="81555.5">24816 16202 646 0,'-9'-62'131'0,"3"6"-1"16,6 4-124-16,6 5-2 0,6 4-1 15,9 5 1-15,9 5 1 0,9 8 0 16,12-1 2-16,15 3 0 0,10 1-2 16,14-2-1-16,15 3 0 0,14 2-1 15,10-7-1-15,10 3 0 0,12-3-1 16,8-3 1-16,10-1 0 0,3-2 0 0,2-2 2 15,2 6 2-15,-7 0 1 0,-6 3 4 16,-9 7 1-16,-7 3 2 0,-10 7 0 16,-9 3-1-16,-13 1-2 0,-5 3-1 15,0 0-3-15,-5 2-1 0,-9 0-1 16,-1 2 2-16,0-2 0 0,-3 2 2 16,-3 2 2-16,-10 4 1 0,-8 2 1 15,-11 4-2-15,-12 6-1 0,-12 3 1 16,-11 3 0-16,-14 4 0 0,-9-1 0 0,-4 4 1 15,-4 1 1-15,-4 0-2 0,-1 2 0 16,0 1-2-16,2 2-2 0,2 6-1 16,1 2 0-16,4 1-1 0,3 0 0 15,2 2 0-15,4-1 1 0,0 4 0 0,1-4 0 16,0 3-1-16,-3 2-1 16,-2 5 0-16,-1 3 0 0,-5-2-1 15,-2-1-1-15,0 4 0 0,-2-3-1 0,0-1 1 16,-2-1-2-16,2-1 2 0,3 4-1 15,3-4-1-15,5-1 0 0,3-1 1 16,4-2-1-16,4-4 0 0,1-3 0 16,1-4 1-16,-1-3-1 0,-3-4 1 15,-3-4 0-15,-3-6 0 0,-3-3-1 16,-4-5 1-16,-5-5 0 0,-5-2 1 0,-5-2 0 16,-8-4 1-16,-11-1-3 0,-8-6-3 15,-9 1-1-15,-12-3-1 0,-3 1-2 16,-12-3-1-16,-12-2-1 0,-8 5 3 15,-9 4 3-15,-13-4 1 0,-14 1 0 16,-14 6 1-16,-13-3 1 0,-9 5 0 16,-6-2 0-16,-14-3 1 0,-1 12-2 0,-4-8-1 15,-2 1-4-15,6 11-5 16,2-10-5-16,10 4-6 0,13 7-5 16,13-12-7-16,13 5-7 0,17-4-4 0,17-4-26 15,21 10-74-15,14-5-23 0,15-7-98 16,14 4-201-16</inkml:trace>
  <inkml:trace contextRef="#ctx0" brushRef="#br0" timeOffset="81914.64">25488 16306 663 0,'-1'-1'133'0,"-4"5"0"0,-4 4-126 15,0 6-1-15,-4 6 4 0,0 9 6 16,-1 6 2-16,3 7 3 0,3 2 1 16,-1 2 1-16,3 1-4 0,4 1-4 15,2-5-3-15,2-3-2 0,4-1-3 0,4-2-2 16,0-1-3-16,2-3-3 0,0-3-6 16,-1-2-9-16,-2-1-13 0,-2-7-68 15,-2-3-64-15,-4-3-115 0,1-8-259 16</inkml:trace>
  <inkml:trace contextRef="#ctx0" brushRef="#br0" timeOffset="82112.67">25143 16530 722 0,'6'-25'140'0,"1"4"0"16,4 0-141-16,4 5-3 0,5 1-1 15,3 2 1-15,5 1 6 0,3 2 3 0,3 1 0 16,3 2 0-16,1-2-5 0,1 7-14 16,0-2-39-16,1 2-83 0,-2-2-9 15,-4 2-94-15,-6-1-179 0</inkml:trace>
  <inkml:trace contextRef="#ctx0" brushRef="#br0" timeOffset="82454.56">25786 16756 366 0,'-4'11'74'16,"-2"-1"12"-16,1-2-53 0,3-2 13 16,0-3 6-16,5-1 4 0,2-1 3 15,2-2 1-15,2-1-12 0,2-2-16 16,1-5-15-16,1-2-7 0,1-2-4 0,-1-3-2 15,0 0-1-15,-2-2-2 0,-3-1-2 16,-3 3-2-16,-5 0-1 0,-5 2-1 16,-3 2-1-16,-6-1 0 0,-2 4 0 15,-2 2 2-15,-3 2 1 0,-1 3 2 16,0 2 1-16,0 2 2 0,1 5 1 16,2 1 0-16,0 3 2 0,6 3 1 0,3 3-1 15,4 1 1-15,7 5-2 0,5 0 0 16,8-1-3-16,5-3-3 0,6-2-15 15,2-2-48-15,3-4-71 0,2-5-105 16,1-2-251-16</inkml:trace>
  <inkml:trace contextRef="#ctx0" brushRef="#br0" timeOffset="82954.8">25683 16758 482 0,'-12'-11'131'0,"-2"-4"5"16,2 1-11-16,2-1-79 0,2 2-14 15,3-1-4-15,1 2-1 0,3 0-1 16,2 1-3-16,4 3-2 0,2 1-4 16,4 3-4-16,2 2-2 0,2 2-3 15,3 3 0-15,0 2-1 0,3 3-2 0,-2 1-1 16,1 4-1-16,-3 1-1 0,0 5-1 16,-1 0-2-16,-1 2-2 0,-3 2-2 15,0 1-2-15,-2 3-2 0,-1-2 0 16,-3 4-1-16,-2-5 2 0,-4 4 1 15,-3-2 3-15,-5-1 1 0,-3-3 1 16,-5-3 2-16,-2-4 1 0,-1-4 0 16,-1-6 0-16,2-5 3 0,2-6 0 0,5-8 0 15,5-7 1-15,6-6 0 0,5-6-1 16,8-2-1-16,4-7-1 0,8-3-1 16,4 2 0-16,6 0-1 0,1 5 0 15,1 3-2-15,0 5-3 0,-2 8-3 16,1 6-6-16,-8 5-4 0,-5 6-7 15,-6 5-18-15,-4 4-39 0,-6 1-74 0,-4 2-106 16,-8 3-247-16</inkml:trace>
  <inkml:trace contextRef="#ctx0" brushRef="#br0" timeOffset="83338.11">26181 16827 452 0,'-14'3'112'16,"3"5"10"-16,1-3-26 0,5 0-51 15,4-3-7-15,2-2 0 0,5-4-1 16,4-2-2-16,5 0-9 0,2-2-9 16,1-3-7-16,3-2-5 0,0-3-2 15,-2 0-1-15,-3-1 0 0,-2 0-1 16,-4-2 0-16,-4 0-1 0,-1 2 0 0,-5 1 0 15,-2 3 0-15,-2 2-2 0,-3 1 1 16,-1 4 0-16,-4 2 0 0,-3 3 1 16,-2 6 0-16,-4 2 2 0,0 3 3 15,-2 4 1-15,-4 4 2 0,0 5 2 16,1 0 2-16,2 3 0 0,3 1 0 16,3 1 0-16,5 1-2 0,10 1 0 15,5-2-3-15,13-1-1 0,7-1-1 16,10-5-1-16,7-4-2 0,4-5-5 0,3-5-10 15,4-7-9-15,-2-5-18 0,0-4-80 16,-4-4-47-16,-5-1-112 0,-3-1-237 16</inkml:trace>
  <inkml:trace contextRef="#ctx0" brushRef="#br0" timeOffset="83958.6">26663 16699 680 0,'7'-12'139'0,"-2"0"1"0,-1 0-128 15,-2 2-9-15,1 0 1 0,-3 0-1 16,0 0 1-16,-2 2 0 0,0 2 0 16,-2 2 0-16,-2 2-2 0,-4 3 0 15,-3 1-2-15,-3 4 1 0,-1 1 0 16,-1 2 2-16,-5 4 2 0,1 2 3 0,0 4 2 16,3 4 3-16,-1 3 2 0,2 0 0 15,1 2 0-15,4-1-2 0,4-3-2 16,5-3-3-16,5-4-1 0,5-5-2 15,5-4-1-15,5-5 0 0,4-5-1 16,2-4-1-16,1-4-3 0,3-5-2 16,-2 1-3-16,0-1-1 0,-6-5-1 15,-2 2-1-15,-5-2 0 0,-5 1 3 16,-5 2 1-16,-2-2 1 0,-1 2 2 16,-2 6 1-16,-1 1 1 0,0 4 1 0,1 1 0 15,3 4 0-15,1 2 1 0,3 3 1 16,0 2 1-16,6 3-1 0,1 2 0 15,4 2 0-15,4 4 0 0,1-1 0 16,4-1-2-16,1 1 1 0,-1-1-1 16,0 0 0-16,-1-3-1 0,-1-1 0 15,-2-2-2-15,0 0-5 0,0-5-6 16,0-3-5-16,1-4-7 0,-1-3-10 16,0-4-13-16,-1-5-5 0,-2-4 1 0,-4-3 1 15,-2-4 4-15,-3-3 6 0,-4-3 10 16,-3-8 13-16,-4-2 12 0,-3-4 17 15,-2-1 14-15,-2-1 12 0,-1 2 6 16,0 4 4-16,-1 8 4 0,2 6 0 16,2 7-9-16,0 6-9 0,3 6-9 0,1 6-5 15,3 5-1-15,2 3-2 0,2 6-1 16,2 9-2-16,1 7-2 0,1 7 2 16,1 6 0-16,0 4-2 0,2 4-2 15,0 1-2-15,0-2-2 0,1 1-1 16,0-4-1-16,0-4-5 0,-2-2-5 15,1-2-8-15,-2-6-10 0,-2 0-25 16,-2-11-121-16,-2-5-130 0,-2-6-317 16</inkml:trace>
  <inkml:trace contextRef="#ctx0" brushRef="#br0" timeOffset="84144.01">26823 16556 701 0,'4'-11'138'0,"0"0"0"0,2 1-137 0,2 0-5 16,6 2 0-16,7-2 3 0,2 0 1 15,6 2-3-15,4 0-9 0,4 3-32 16,2 1-79-16,1-3-16 0,-5 2-93 16,-2 1-184-16</inkml:trace>
  <inkml:trace contextRef="#ctx0" brushRef="#br0" timeOffset="84705.34">27259 16465 655 0,'3'8'138'16,"-4"2"1"-16,-1-1-104 0,1 5-24 15,0 2 2-15,0 2 3 0,2 2 2 16,-2 1 1-16,2-1 1 0,-1 4-3 16,1 0-5-16,-1-1-4 0,0 2-3 15,0-1-2-15,1-2-1 0,1-2-2 16,-1-4 0-16,1-3-3 0,1-3-1 15,0-5 0-15,1-2-1 0,0-6 1 0,-2-2 0 16,-1-6 1-16,-1-5 1 0,-2-5 2 16,-4-2 1-16,-1-4-1 0,-3-1 1 15,0-1 1-15,1 2 0 0,2 0 1 16,0-1 0-16,3 2 0 0,4 1-1 16,2 3 0-16,3 4-1 0,3 3 0 15,2 4-1-15,3 6 0 0,2 4 0 16,1 6-1-16,2 4 1 0,0 4 0 0,2 4 0 15,1 2 0-15,0 1 0 0,-2 2-1 16,1 1 1-16,-2-4 0 0,-3 1 0 16,-3-3 0-16,-2 0 0 0,-4-2-1 15,-4-3 1-15,0-1-1 0,-4-1 0 16,1-3 1-16,-2-2 1 0,-2-4-1 16,0-3 2-16,-1-3-1 0,0-5 1 15,-1-1 0-15,1-5 0 0,1-2-1 16,2-4 0-16,0-4 1 0,3-1-1 0,3-1 0 15,2 0 0-15,1 2 0 0,4 3 0 16,1 2-1-16,3 5 0 0,2 4 0 16,3 7 0-16,-1 2-1 0,5 5 1 15,2 3 0-15,-1 3-1 0,2 6 1 16,-2 3 0-16,1 2-1 0,-2 3 1 16,-6 3-1-16,-3-1 1 0,-3 2 0 15,-5-1 0-15,-5-2 0 0,-2 0 1 0,-5-2 0 16,-1-3 1-16,-1 1-5 0,1-5-8 15,-1 0-10-15,5-3-35 0,4-4-104 16,3-6-124-16,4 1-298 0</inkml:trace>
  <inkml:trace contextRef="#ctx0" brushRef="#br0" timeOffset="85413.39">27884 16546 706 0,'0'-3'146'0,"1"-1"1"0,2-1-129 16,3 1-11-16,6-1-3 0,4 1 1 16,5-3-1-16,3 0-1 0,3 3 0 15,-1-2-1-15,-1 1-3 0,-3-2-1 16,-5 1-1-16,-4-1-1 0,-7-1-1 0,-4-3-1 16,-6 0 0-16,-3-1 2 0,-6 1 1 15,-4 0 3-15,-1 2 2 0,-3 2 3 16,1 1 2-16,1 3 4 0,0 5 1 15,4 2 3-15,1 4 0 0,4 3 0 16,2 4 0-16,0 3-1 0,5 4-2 16,0 0-2-16,3 3-3 15,1 0 0-15,3-3-3 0,2 0-1 0,2-2-2 16,3-4-2-16,2-3-4 0,3-3-3 0,1-3-8 16,3-3-5-16,-1-1-6 0,1-3-5 15,1-3-5-15,0-2-4 0,-2-2 2 16,-2-3 5-16,-3-1 7 0,-2-6 6 15,-2-1 9-15,-5-4 14 0,-5-1 14 16,-1 1 9-16,-3 3 7 0,-1 0 4 16,0 5 2-16,1 3-2 0,1 3-5 0,0 5-7 15,2 1-7-15,2 5-5 0,0 1-4 16,3 3-2-16,1 3-1 0,1 4-1 16,0 4 1-16,2 2 0 0,-1 2-1 15,0 2 0-15,1-1-1 0,-1 2-2 16,-1-5-1-16,0 2-2 0,-1-2-3 15,-1-2-2-15,-2-3-2 0,0-1-2 16,-2-5 0-16,-2-3 2 0,0-2 2 0,-1-4 2 16,1-4 3-16,0-4 2 0,-1-2 2 15,1-2 2-15,-2-4 0 0,1-2 0 16,2-3 1-16,2-1 1 0,1-2-1 16,1 0 0-16,4-1-1 0,-1 0-1 15,3 0-1-15,1 3-1 0,0 1-1 16,0 4-2-16,1 5 1 0,0 2-1 15,0 4 1-15,1 4-1 0,-1 4 1 0,1 3 0 16,1 3 0-16,0 6 0 16,-1 1 0-16,-1 3 0 0,0 2 0 0,-1 0 0 15,0 4 0-15,-3-3-1 0,-3-2-2 16,0-2-3-16,-3-1-5 0,-2 0-6 16,-2-2-6-16,-2-3-30 0,2-4-48 15,-2-2-54-15,-1-4-103 0,1-2-222 16</inkml:trace>
  <inkml:trace contextRef="#ctx0" brushRef="#br0" timeOffset="85632.93">28406 16201 669 0,'1'-5'145'16,"-1"0"0"-16,-1 6-106 0,1 3-19 15,1 3-2-15,0 6-2 0,4 2-1 16,3 4 1-16,3 4 0 0,1 5-2 0,4 3-5 15,0 4-3-15,2 0-2 0,1 1-1 16,-4 1-1-16,0-1-3 0,-3-4-4 16,-2-4-5-16,-4-4-7 0,-4-3-4 15,-4-5-9-15,-3-4-24 0,-2-3-46 16,-3-6-56-16,0-4-102 0,-1-2-227 16</inkml:trace>
  <inkml:trace contextRef="#ctx0" brushRef="#br0" timeOffset="85810.49">28377 16279 641 0,'-3'-3'139'15,"4"-1"2"-15,3 0-104 0,3-1-21 16,7-1-3-16,7 0 0 0,4 0-2 16,6 1-2-16,3-1-2 0,4 2-3 15,1 2-3-15,-3-1-7 0,-5 1-18 16,-6 1-96-16,-6-2-27 0,-13 2-106 0,-15 3-229 15</inkml:trace>
  <inkml:trace contextRef="#ctx0" brushRef="#br0" timeOffset="86405.62">25674 14147 613 0,'-3'-2'139'15,"-2"7"-1"-15,0 5-68 0,1 8-61 16,1 7-4-16,0 7 3 0,4 8 6 0,2 7 3 16,3 5 5-16,2 4 4 0,5 0 1 15,4 3-1-15,0 0-1 0,3-3-2 16,-1-1-3-16,0-1-3 0,-2 3-1 15,-1 5-2-15,-2-3-1 0,-1 1-2 16,-2 0-1-16,-2 0-2 0,4-5-2 0,-2 0-2 16,1-4-2-16,0 2 0 0,3-4-1 15,0-3 0-15,1-6-3 0,-3-2-7 16,0-8-8-16,-1-5-12 0,-4-8-12 16,-4-4-30-16,-7-4-114 0,-6 0-130 15,-10-1-303-15</inkml:trace>
  <inkml:trace contextRef="#ctx0" brushRef="#br0" timeOffset="88078.95">15751 15771 742 0,'9'11'159'16,"-3"7"1"-16,-5 14-107 0,2 6-50 15,-1 9-2-15,1 7 1 0,0 3-1 16,2 7-1-16,0-2 1 0,1 2-1 16,0 1 3-16,4 2 3 0,-1-1 4 15,-1 2 3-15,0-5 2 0,0 4 3 0,1-4 1 16,-2 0-1-16,0-1-2 0,3 2-3 16,-4 0-4-16,2 1-2 0,-1-4-2 15,0-1-1-15,4 0-2 0,2-5 0 16,3-2-1-16,45-2 0 0,5 1-1 15,3-2 0-15,7-2 0 0,1-7 0 16,1-2-1-16,2-3 1 0,-45-5-1 0,1-7 0 16,-4-3 1-16,-9-3 0 0,-6-2 0 15,-5-2 1-15,-4-3 0 0,-5 0 0 16,0-3 0-16,-2-3 0 0,-1-1-1 16,1-3-1-16,0-1 1 0,4-1-1 15,5-5 1-15,11-5 0 0,14 1 0 16,13-5 1-16,11 0 0 0,13 0 1 15,13-3-1-15,8-4 0 0,4 3 0 16,3-1 0-16,5 5 0 0,4-8-1 16,3-3 0-16,7 2-2 0,2 8-1 0,2-4-1 15,-1-2-2-15,4 0-1 16,5 13-1-16,-1-4 0 0,1 1 0 0,3 3 1 16,0 6 2-16,0 0-1 0,-1 5 1 15,2 0 0-15,-1 10 0 0,-4-1 0 16,-3 2 1-16,2 7 0 0,-4 7 1 0,-2-6 1 15,-4-2-1-15,2 3 1 16,1 6 1-16,-2-6-1 0,-4-9 1 0,4-2-1 16,3 9-1-16,-3-5 0 0,0-8-1 15,2-1 0-15,4 5-1 0,-1-1 0 16,4-6 1-16,-2-1 0 0,6 8 2 16,-2-5 0-16,-2-2 1 0,0 0 1 15,0 4-1-15,-8-2 0 0,-3-2-1 16,-6-5-1-16,0 7-1 0,-5 0 0 15,-7-5-2-15,-6-7 1 0,0 1 0 0,-2 0 1 16,-1-1 1-16,-4-1 2 0,-1-7-1 16,1 0 0-16,1 3 1 0,0 1 1 15,1 1-1-15,-2 2 1 0,-2-3 0 16,-2 0 0-16,-4 3 1 0,-4 0-1 16,-1-2 1-16,-4 2 0 0,-4 1-1 15,-4-4 0-15,-3 4 1 0,-1-2-1 0,-2-1 1 16,-3-1-1-16,-3-1 0 0,0-1 0 15,3 5 1-15,1 4-1 0,-2 2 0 16,-3-2 0-16,-4 2 0 0,-5 0 0 16,-3-1 0-16,-9 0 0 0,-6-2 1 15,-4 1 0-15,-4 1 3 0,-2 2 1 16,-5-1 3-16,0 0 1 0,-5 1 3 16,0-1 0-16,1-2-2 0,-1 1-1 15,6-2-1-15,0-2-4 0,2 0-2 16,4-1-4-16,-1 0-5 0,3 0-6 15,1 1-14-15,-2-1-91 0,-5 0-53 0,-4 3-121 16,-9-6-272-16</inkml:trace>
  <inkml:trace contextRef="#ctx0" brushRef="#br0" timeOffset="100683.26">5929 14295 493 0,'-31'-25'115'0,"-2"3"0"0,-1 8-85 16,1 7-1-16,2 7-12 0,3 4-8 15,4 2-4-15,6 2-6 0,8 0 0 0,15-2 0 16,12-1-1-16,13-2 1 0,11-1 0 16,12 1 1-16,8-3 3 0,9-4 1 15,5 0 1-15,6 1 4 0,2 0 3 16,3 2 2-16,-1-4 2 0,7 0 0 16,4 5 1-16,-1 4-3 0,1 1-4 15,1-3-2-15,3-4-4 0,4 3-1 0,2 4-1 16,-2-4 0-16,1-3-1 15,2-7 0-15,3 5-1 0,-3 6 1 0,-5-2-1 16,-4-4 0-16,-1 0 1 0,-3 4-1 16,-3 6 1-16,-14 0 0 0,-7 1-1 15,-7-4 1-15,-10 5-1 0,-11 1 0 16,-12-1 0-16,-12-3 0 0,-3-3-1 16,-8-1-1-16,-5-1 0 0,-2 2-4 15,-3-4-10-15,-5 0-19 0,-1-3-23 0,-9 0-34 16,0 0-42-16,-10 1-87 0,-17 1-164 15</inkml:trace>
  <inkml:trace contextRef="#ctx0" brushRef="#br0" timeOffset="101063.64">6009 14637 386 0,'-66'1'99'0,"0"0"2"0,5 0-55 15,6 5-7-15,6 2-13 0,5 3-10 16,5-1-5-16,4 2-4 0,13-1-4 16,6 0-2-16,6-1-3 0,8-1 1 15,8-1 3-15,10-3 4 0,11-3 4 16,12-3 7-16,13 0 5 0,11-1 5 16,10 1 2-16,9-1-1 0,8-1-2 0,10 3-4 15,4 4-4-15,5-2-4 16,7-3-4-16,5 0-2 0,7 5-4 0,-1-3 0 15,5-5-1-15,3-1-1 0,2 0-1 16,-1-3 0-16,5-3-1 0,0-5 1 16,0 0 0-16,0-1-1 0,-3-1 1 15,-3-2-1-15,-8 5 2 0,-8 1 0 0,-5-1 3 16,-9 7 0-16,-19 5 1 0,-12 3-1 16,-13 2 1-16,-11 4 0 0,-13 3-2 15,-14 3-2-15,-8-2 0 0,-5 1-1 16,-4 1-8-16,-4 1-15 0,-2 1-126 15,-7 2-122-15,-2 0-318 0</inkml:trace>
  <inkml:trace contextRef="#ctx0" brushRef="#br0" timeOffset="-130436.91">13873 13267 435 0,'-3'-17'119'0,"5"-1"1"0,7 2-32 16,3 0-45-16,5 4-17 0,4 0-13 15,4 0-5-15,5 0-3 0,6-1-2 16,3-5 1-16,4-4 0 0,3-5 0 15,8-4 0-15,5-4 0 0,6-3 1 0,4-2-1 16,4-1 0-16,4 2 0 16,5 1-1-16,2 5-1 0,1 0 0 15,2 6 0-15,-2 0-1 0,-3 3 0 0,-1-2-1 16,-7 1 0-16,-3 3-2 0,-7-3-4 16,-5-1-8-16,-6 0-11 0,-6 3-11 15,-9 2-8-15,-7 4-15 0,-10 0-35 16,-13 5-30-16,-11 2-64 0,-16 4-128 15</inkml:trace>
  <inkml:trace contextRef="#ctx0" brushRef="#br0" timeOffset="-130026.14">13995 13281 413 0,'-21'24'85'0,"0"3"-3"0,5-2-80 16,3 3-8-16,5-1-5 0,3-3 0 15,5-4 6-15,3-8 14 0,1-3 21 16,4-6 13-16,3-4 7 0,3-4 6 16,3-5 2-16,5-1-6 0,4-5-14 15,4-3-15-15,4-3-11 0,6-2-4 16,6-4-2-16,7-1-1 0,8-3-2 0,8 0 0 15,5 0-1-15,5-2 0 0,4-3-1 16,4 2 1-16,5-2-1 0,-1-1 0 16,-3-1 0-16,-5-2 1 0,-2 3-1 15,-5 4 1-15,-6 4 0 0,-9 5 0 16,-7 4 0-16,-6 3 1 0,-3 3 0 16,-8 5 1-16,-7 2 2 0,-6 0 2 0,-8 1 1 15,-7 1 2-15,-3 4 0 0,-3-1-1 16,-2 1-1-16,0 0-1 15,-1 2-3-15,0-1-3 0,0 1-8 0,-1 0-7 16,0 1-16-16,0 4-76 0,-4-1-47 16,-10 2-106-16,-5-2-234 0</inkml:trace>
  <inkml:trace contextRef="#ctx0" brushRef="#br0" timeOffset="-126165.98">23474 12462 541 0,'-18'16'106'0,"2"-3"-3"0,8-16-104 16,6 9-7-16,11-6 3 0,6-5 1 15,8-6 6-15,7-5 7 0,10-3 8 16,5-8 4-16,5-3 2 0,3 1 1 15,3-3-2-15,-1-1-3 0,2 5-4 16,-1 0-4-16,4 4-3 0,3 1-2 16,1-1-2-16,-1 2-1 0,2-3-1 15,0-3-1-15,-2 0 0 0,2-3 0 16,2-2 0-16,-4 1 0 0,0 0-1 16,-6 2 1-16,-4 2 0 0,-5 3-1 0,-10 4 1 15,-10 4-2-15,-6 4-1 0,-5 5-3 16,-6 3-5-16,-5 3-15 0,-3 2-25 15,-5 0-39-15,-4 0-43 0,-2 2-85 16,-4-3-178-16</inkml:trace>
  <inkml:trace contextRef="#ctx0" brushRef="#br0" timeOffset="-125767.89">23471 12568 479 0,'-22'13'99'0,"1"1"-1"15,2 4-88-15,6-1-10 0,2 0-2 0,4-1-1 16,2-5-2-16,6-2 1 0,5-5 8 16,5-6 10-16,9-3 8 0,4-3 6 15,9-4 4-15,10-3 5 0,6-3 1 16,4-5-6-16,6-2-7 0,1-3-6 15,5-4-4-15,-2 1-2 0,6-3-3 16,2-3-2-16,2 2-2 0,2 1-2 0,1 0 0 16,1 4-2-16,7-2 0 0,-2 4-1 15,-3 1 1-15,1 0-1 0,1-2 0 16,-3 0 0-16,-2 1 0 0,-2-4 0 16,-3 0 0-16,-3 2 0 0,-4 1 1 15,-4 4 1-15,-6 5-1 0,-6 2 0 16,-10 5-1-16,-8 6 0 0,-8 3-2 15,-2 3-3-15,-8 4-3 0,-3 0-6 16,-2 2-9-16,-2 1-23 0,-3 0-73 16,1-1-24-16,-2-3-92 0,0-5-188 15</inkml:trace>
  <inkml:trace contextRef="#ctx0" brushRef="#br0" timeOffset="-72907.08">19889 7353 507 0,'-11'-27'129'15,"0"3"4"-15,6 4-44 0,-1 4-65 16,5 19-1-16,1 9-4 0,1 11-4 15,3 13-3-15,-2 9-4 0,3 16-1 16,0 14 0-16,5 14 0 0,3 8-3 0,1 9 0 16,3 9-2-16,2 13 0 0,2 6 0 15,4 5 0-15,-4 4-1 0,-3 0 0 16,2-1 1-16,-3-1-2 0,-3-10 2 16,-3-2-2-16,-1-9 1 0,0-8 0 15,-3-8 0-15,-4-1 0 0,-4-8 0 16,-1-5 0-16,0-6 0 0,-4-5-1 15,-2-2-3-15,0-6-5 0,1-6-8 16,-2-6-36-16,2-7-93 0,-3-12-111 0,-2-16-273 16</inkml:trace>
  <inkml:trace contextRef="#ctx0" brushRef="#br0" timeOffset="-72141.28">19867 7779 475 0,'-23'-56'92'0,"-2"0"1"0,1 1-97 15,0 2 1-15,4 3 7 0,3 0 11 16,4 4 7-16,10 6 2 0,5 2 1 16,7 6 0-16,8 4 0 0,7 2-6 15,11 5-6-15,6 7-3 0,9-1-4 0,8 5-1 16,6 4-1-16,3 2-2 15,4-1 0-15,4 3-1 0,6-3 0 0,2 0 0 16,0-3-1-16,3-6 1 0,7-1 0 16,5 2-1-16,4-4 1 0,-3-4-1 15,1-5 1-15,7-2-1 0,9 0 1 16,0 0 1-16,0-3 2 0,3 0 3 16,7 0 1-16,2 2 1 0,0 2 1 0,-3 3 1 15,6 4-2-15,-1 3-3 16,-4-1-1-16,-2 1-2 0,2 3-1 0,-1 3 0 15,-6 0-1-15,-9-1 0 0,-5 1-1 16,0 6 0-16,-10 6 1 0,-13-1-1 16,-11 4 0-16,-9 3 0 0,-9 4-1 15,-11 4 1-15,-13 1 0 0,-9 4 2 16,-4 6 2-16,-7 6 2 0,-2 9 0 16,-4 4 1-16,0 8 1 0,-3 9-1 0,-2 6-1 15,1 8-2-15,1 2-1 0,1 4-2 16,1 1 1-16,-1 3-1 0,3-3-1 15,0 4 1-15,3-1 0 0,-1 0-1 16,-3 2 1-16,1 3-1 0,0 0 0 16,1 6 1-16,-2-2-1 0,-1-4 1 15,-2-2 0-15,0-1 2 0,1-5 0 16,1-4 2-16,1-6 1 0,2-2 0 0,-1-6 0 16,3-5 1-16,1-5-2 0,1-3-1 15,1-5 0-15,-1-3-1 0,4 1 0 16,-1-1-1-16,0 2 0 0,-1 2 0 15,-2 3 0-15,-6 0 0 0,-8 3-1 16,-4 4 1-16,-9-3-1 0,-6 2 0 16,-5-3 0-16,-9-2 0 0,-8-1 1 15,-8-9-1-15,-7-7 0 0,-10-6 0 16,-6-7 0-16,-9-7 0 0,-11-5-1 0,-8-10-1 16,-3-3 1-16,-6 2-1 0,-8 0 0 15,-9-3 1-15,-5 2-1 0,-5 3 2 16,-6 4 0-16,-5 5 2 0,-8 4 2 15,-5 3 0-15,1 13 0 0,-12 7 0 16,-3 5-2-16,3 18-4 0,-8 10-10 16,5 1-17-16,11 3-132 0,2-7-129 0,15-8-330 15</inkml:trace>
  <inkml:trace contextRef="#ctx0" brushRef="#br0" timeOffset="-68946.01">26867 6916 470 0,'9'75'116'0,"0"7"2"16,-1-5-10-16,6 10-102 0,-3 15-1 16,2 16 0-16,1 15-1 0,-1 7 0 15,3 15-1-15,-1 4-1 0,-2 2-1 16,4-1 1-16,3-2-1 0,4-7-1 16,5-8-7-16,-2-13-8 0,0-10-9 15,2-11-12-15,-2-15-20 0,-3-18-36 0,-4-12-28 16,-7-14-64-16,-4-13-127 0</inkml:trace>
  <inkml:trace contextRef="#ctx0" brushRef="#br0" timeOffset="-68274.08">27111 7004 523 0,'-35'-59'86'0,"-2"3"0"16,9-2-123-16,7 6-1 0,7 4 26 0,8 9 21 15,12 4 3-15,10 9-1 0,10 1 1 16,13 5 2-16,10 1-1 0,11-2-1 16,11-2 0-16,14-2-1 0,17-3 0 15,5 0-2-15,11-3 0 0,17-1-2 16,9 2-2-16,13-2-3 0,11 5-2 15,1-2-1-15,11-1 0 0,6 6-1 16,-2-1 0-16,8 7-1 0,-4 7 1 16,-13-1 3-16,0 10 4 0,-10 7 5 15,-13 5 2-15,-11 7 1 0,-17 2 1 0,-7 4 1 16,-6 7-1-16,-17 5-5 0,-12 1-3 16,-7 2-3-16,-7 0-1 0,-10 0 0 15,-10-1-1-15,-10-6 0 0,-4-3-1 16,-6-4 1-16,-3 1-1 0,-9-2 0 15,-5 5 5-15,-9 5 3 0,-8 8 3 16,-9 12 2-16,-8 7 2 0,-10 11 1 16,-9 8 0-16,-9 12-4 0,-11 11-3 0,-2 0-4 15,-5 1-1-15,3 0-1 0,6-1-2 16,6-4 1-16,13-7-1 0,13-12-1 16,10-7 1-16,9-5 0 0,6-9 0 15,4-4 2-15,3-5 1 0,3-3 2 16,-1 1 0-16,3 5 1 0,-3-1 1 15,0 2-1-15,-4 2 0 0,-3-1-2 16,-5 2-1-16,-5 1 0 0,-4-1-2 0,-3 0 0 16,-3 1-1-16,-5-2 0 0,-2-1 0 15,-4-8 0-15,-3-5 1 0,-4-8-1 16,-6-6 2-16,-2-6 1 0,-6-2 0 16,-5-2 1-16,-6 2-1 0,-15-1 1 15,-10 3-1-15,-12 2-2 0,-15 3 0 16,-16 0 0-16,-14 2-1 0,-21 2-1 0,-10 2-2 15,-12 5-3-15,-13 0-3 0,-4 2-5 16,-2 0-8-16,0-5-38 16,13-7-96-16,11-5-116 0,18-17-282 0</inkml:trace>
  <inkml:trace contextRef="#ctx0" brushRef="#br0" timeOffset="-67823.54">27141 5259 650 0,'-9'24'132'16,"-2"9"0"-16,4 6-125 0,1 12-6 15,-1 6 1-15,5 8 0 0,2 2 0 16,1 2 0-16,4 0-1 0,2-2 1 16,3-2-1-16,2-5-3 0,2-6-11 0,-2-3-33 15,0-5-74-15,-2-8-13 0,-4-5-90 16,-4-6-174-16</inkml:trace>
  <inkml:trace contextRef="#ctx0" brushRef="#br0" timeOffset="-67601.71">26652 5433 687 0,'-14'-25'136'0,"5"2"-2"16,6 3-138-16,7 8-4 0,9 1 1 16,11 1-1-16,10 3-1 0,9-3 2 15,9 0 1-15,13 0 2 0,14-1-8 0,4 3-14 16,5-2-20-16,7-4-39 0,5 0-44 16,4-1-86-16,0 0-176 0</inkml:trace>
  <inkml:trace contextRef="#ctx0" brushRef="#br0" timeOffset="-67138.43">28216 5418 449 0,'-8'6'98'0,"-10"1"0"15,-5 2-84-15,-11 2-5 0,-5 6 0 16,-9 4-2-16,-4 3-1 0,-5 2-5 15,-2 1-1-15,-2 1 0 0,0 4 0 0,1-3 0 16,2-2-1-16,5-2 2 16,12-3 0-16,6 0 3 0,12-1 5 15,7-5 5-15,8 0 3 0,4-2 2 0,4 2 0 16,2-1 0-16,2 2-1 0,1-1-6 16,2 0-4-16,4-1-3 0,3 1-2 15,2-2 0-15,1 0-2 0,7-6 0 16,4-4 0-16,4-5-1 0,1-7 0 15,4-4 0-15,1-10-1 0,1-6 1 0,-2-5 0 16,-1-4-1-16,-3-4 1 0,-4 1 5 16,-3 2 4-16,-4 4 3 0,-4 6 3 15,-3 5 1-15,-7 5 0 0,-3 9 0 16,0 3-4-16,-3 4-5 16,-2 4-2-16,-3 1-3 0,2 5-1 0,0 3 0 15,-1 3 0-15,0 5-1 0,1 3 1 16,1 1 0-16,1 0 0 0,0 2-1 15,4-1 0-15,1 0 0 0,2-6-1 16,1-1-2-16,1-2-7 0,2-2-14 0,2-3-25 16,3-6-42-16,5-6-46 0,1-5-93 15,6-4-189-15</inkml:trace>
  <inkml:trace contextRef="#ctx0" brushRef="#br0" timeOffset="-66675.33">28438 5096 680 0,'-20'-22'143'0,"2"1"0"16,2 6-132-16,2 5-6 0,7 5-3 15,2 7-2-15,4 6-4 0,1 7-1 16,1 11 0-16,2 7 1 0,-2 10 2 16,1 12 3-16,-2 7 0 0,0 6-1 15,0 0 0-15,-1 3-1 0,-1-1-1 16,-1-3-2-16,1-7 0 0,1-3-2 15,-2-6 1-15,3-3-1 0,0-9 0 0,1-7-1 16,2-5-1-16,0-9 0 0,4-5 0 16,0-10-1-16,4-8 0 0,4-7 0 15,2-7-1-15,4-8-2 0,4-7-2 16,3-6 0-16,3-3 0 0,3-1 3 16,1 4 1-16,-2 0 3 0,0 5 7 0,-3 4 6 15,-4 7 6-15,-3 4 1 0,-5 2-1 16,-5 3 1-16,-2 4-1 0,-4 0-2 15,1 4-4-15,-1 1-5 0,1 1-2 16,0 4 0-16,2 1-1 0,2 3-1 16,0 3 1-16,2 4-1 0,1 6-1 15,-3 4 0-15,-1 4 1 0,-5 9 0 16,-2 5 1-16,-7 1 0 0,-4 8 2 16,-7 1 0-16,-4 2 1 0,-5-1 0 0,-7-7 1 15,-5-4-1-15,-4-3 1 0,-2-9-1 16,-2-7-9-16,0-5-18 0,4-4-29 15,4-7-66-15,4-4-90 0,4-7-213 16</inkml:trace>
  <inkml:trace contextRef="#ctx0" brushRef="#br0" timeOffset="-66404.3">29213 4781 664 0,'3'8'134'15,"-5"7"-1"-15,-1 11-130 0,-1 11-3 0,-1 8 0 16,0 9 0-16,0 12 2 0,0 6-1 16,2 7 0-16,2 0-1 0,4-2 1 15,3-1 0-15,3 0-1 0,2-5 1 16,-1-4-1-16,0-6 0 0,-4-4-4 15,-3 1-6-15,-4-4-17 0,-6-5-24 16,-5-4-42-16,-4-6-42 0,-5-7-88 16,1-5-175-16</inkml:trace>
  <inkml:trace contextRef="#ctx0" brushRef="#br0" timeOffset="-65987.89">29570 5543 655 0,'-5'-16'137'0,"-1"4"0"16,-3-1-125-16,3 5-7 0,3 2-4 0,3 2-1 15,4 3-4-15,8 3-1 0,8 1 0 16,6-1 0-16,8 1 2 0,4-1 3 16,4-2 1-16,0 0-1 0,3-5 2 15,-4-1 0-15,-3-1-1 0,-3-4 1 16,-6-3-1-16,-5-1 0 0,-3-2 1 15,-5-1-1-15,-7-2 1 0,-6-2-1 0,-4 1 1 16,-2 3 0-16,-6 2 0 16,-6 3 0-16,-2 2 0 0,-4 6 0 0,-3 5 0 15,-3 7-1-15,-3 4 1 0,0 6-1 16,-3 8-1-16,-2 4 1 0,-1 7-1 16,-1 3 0-16,3 1 0 0,-4 4 1 15,6 4-1-15,5-1 0 0,6-1 1 16,6 0-1-16,6-1 1 0,4-1 0 15,7-2 1-15,7-7 0 0,2 1 1 16,6-4-1-16,6-7 1 0,8-1-1 0,7-5 0 16,2-4-1-16,5-3-4 0,4-6-4 15,5-5-17-15,0-2-28 0,1-5-41 16,4-5-48-16,-1-9-93 0,-1-4-193 16</inkml:trace>
  <inkml:trace contextRef="#ctx0" brushRef="#br0" timeOffset="-64543.92">21047 5751 592 0,'-27'-9'121'0,"0"5"1"0,0 0-113 16,4 14-2-16,0 9 0 0,-1 11 1 15,-1 11 2-15,-1 6 0 0,1 8-1 16,1 10-1-16,0 2-1 0,3-1-2 16,5-1-2-16,7-5-1 0,4-2-2 15,7-7-2-15,8-10 0 0,8-9 0 0,9-9-2 16,10-11-9-16,13-9-19 0,9-13-30 15,7-10-49-15,7-12-19 0,2-7-80 16,5-7-142-16</inkml:trace>
  <inkml:trace contextRef="#ctx0" brushRef="#br0" timeOffset="-64299.91">21501 5602 691 0,'5'-9'144'0,"-5"2"-2"16,1 2-131-16,2 4-8 0,0 3-1 16,2 5 0-16,3 6-1 0,-1 4-2 15,1 7 1-15,1 6 0 0,-2 9 1 16,2 5-1-16,-3 7 1 0,0 1 0 0,-1-1-1 16,1-1 1-16,-1 1-1 0,1-5-2 15,2-2-4-15,0-3-6 0,3-6-13 16,0 1-25-16,2-4-42 0,-1-2-51 15,0-8-93-15,3-7-197 0</inkml:trace>
  <inkml:trace contextRef="#ctx0" brushRef="#br0" timeOffset="-63825.96">22241 5914 612 0,'4'-11'125'16,"-3"-3"0"-16,-1 3-116 0,0 4-8 16,-1 0-1-16,-2-1-1 0,-2 1-1 15,-2 0-2-15,-3 4 0 0,-7 2 1 0,-4 3 1 16,-6 5 1-16,-5 4 2 0,-4 3 1 16,-6 6 3-16,-1 2 3 0,3 4 0 15,0 1 0-15,5 1 0 0,4 0 0 16,4 3 0-16,9-2-3 0,6-1-2 15,3 0-2-15,7-2-1 0,5-4 0 16,8-4-1-16,5-5 0 0,8-8-1 16,5-8-2-16,5-4-3 0,7-4-2 15,3-5-4-15,1-3-1 0,0-3-1 0,-2 0 2 16,-3 0 1-16,-6-3 4 0,-7-5 3 16,-5-2 4-16,-7-2 2 0,-6 0 2 15,-3-1 3-15,-3 4 4 0,-3 1 3 16,-1 8 1-16,-1 5 0 0,0 7 0 15,1 5-1-15,0 7-4 0,-1 5-4 16,4 5-3-16,-1 4-1 0,2 6-1 16,1 3 0-16,2 3 0 0,2 1 0 0,3-1 1 15,-2-1-1-15,5-1 0 0,-1-1 1 16,1-3-1-16,-2 0-1 0,0-2-3 16,-2 1-13-16,0-1-18 0,-1-1-31 15,2-1-55-15,1-6-11 0,1-7-77 16,4-3-128-16</inkml:trace>
  <inkml:trace contextRef="#ctx0" brushRef="#br0" timeOffset="-63460.56">22928 5757 533 0,'0'-30'120'16,"-5"0"3"-16,-2 6-95 0,-4 2-11 15,-1 3-1-15,-2 7-3 0,1 3-5 0,0 3-4 16,2 5-3-16,0 5-1 15,2 3 1-15,-1 7 0 0,1 6 0 16,-1 1 1-16,-1 6-1 0,-2 6-1 16,-2 3 1-16,-2 3 0 0,-1-2 0 0,0-1-1 15,1 1 1-15,4-3-1 0,2-5 0 16,3-5-1-16,7-6-2 0,5-2 1 16,7-2 1-16,5-3 0 0,5-1 0 15,3-3 0-15,4-3 2 0,4 1 0 16,1-3 0-16,3-2 0 0,-2 0-1 0,-1 0 1 15,0 1-1-15,-5 2 0 0,-3 0 0 16,-5 4-1-16,-8 0-1 0,-7 3 0 16,-5 1 0-16,-8 0 1 0,-8 2 0 15,-4 3 1-15,-5 3 1 0,-4-2 0 16,-2-1 1-16,-1 1-1 0,3-1-10 16,2-4-22-16,2-2-31 0,3-5-40 0,3 0-23 15,3-7-75-15,2-4-135 0</inkml:trace>
  <inkml:trace contextRef="#ctx0" brushRef="#br0" timeOffset="-63114.06">23141 5886 314 0,'42'-27'89'0,"-4"0"5"0,-10 7-23 16,-6 7-34-16,-6 2-7 0,-5 6-5 15,-5 2-10-15,-5 3-3 0,-3 7-3 16,-5 0-2-16,-3 6 0 0,-6 5-2 15,-5 2-1-15,-5 6 2 0,-2 2-1 16,-5 0-2-16,0 1 1 0,0-5-2 16,2-1 0-16,2-2 0 0,2-1 0 15,4-2 0-15,3 1 0 0,5-2-1 16,3 2 1-16,4 1-1 0,4-1-1 16,6 1 1-16,4-2-1 0,4 0 0 0,3-4 0 15,0 1 1-15,3 0-1 0,0-3 1 16,1-1 0-16,-1 0 0 0,-1 0-1 15,-1 0 1-15,-1-2 0 0,-2-1-1 16,-4 1 0-16,-2-2 0 0,-4 3 1 16,-5 1-1-16,-4 1 0 0,-7 4 0 15,-7 0-6-15,-7 1-18 0,-8 3-45 16,-6-1-40-16,-5 0-79 0,-6-3-177 0</inkml:trace>
  <inkml:trace contextRef="#ctx0" brushRef="#br0" timeOffset="-62774.57">21092 6716 600 0,'-25'-3'121'0,"6"-1"-8"16,5 0-127-16,9 4-2 0,8 3 0 15,8 0 1-15,6 1 0 0,6 0 1 16,8 1 8-16,7-3 11 0,7-4-1 16,8-6 1-16,9 1 3 0,12-3 1 15,6-1 1-15,8-4 2 0,10-2-1 0,11 4 1 16,6 2-3-16,5-3-3 0,4-3-1 16,10 1-2-16,5 1-1 0,4 1 0 15,2-1-1-15,0-3 0 0,-1 3-1 16,-2 2 1-16,-6 0-3 0,-4 1-7 15,-11 1-9-15,-13 2-13 0,-10 2-26 16,-11 0-41-16,-12 3-23 0,-18 0-70 16,-12-1-126-16</inkml:trace>
  <inkml:trace contextRef="#ctx0" brushRef="#br0" timeOffset="-62474.4">22164 6661 246 0,'-77'11'73'0,"8"-1"5"0,9-1-26 0,13-2-12 15,13 1-8-15,13-3-5 0,16 0-6 16,14-4-4-16,12-4-1 0,16 0 0 16,12 2 2-16,12-1 5 0,12-4 2 15,14-4-1-15,15 1 0 0,9 3-2 0,7-7-1 16,9-5-1-16,12 3-1 15,8-1-3-15,6 2-3 0,4-3-3 0,3-1-1 16,7 4-4-16,4-1-1 0,-3 1-2 16,2 1-1-16,4 2-4 0,-6 0-6 15,0 3-9-15,-2-2-14 0,-9 3-20 16,-2-3-20-16,-6 1-20 0,-9 1-16 16,-8-1-8-16,-12-1-44 0,-16 2-52 15</inkml:trace>
  <inkml:trace contextRef="#ctx0" brushRef="#br0" timeOffset="-61915.66">24715 6218 499 0,'1'-6'103'0,"4"-3"1"16,8 3-92-16,3 2-9 0,6 2-1 16,3 2 1-16,4 1 0 0,6-1-2 0,8 6 0 15,8 1 0-15,9 2 0 0,7 2-1 16,10-2 0-16,7-1 1 0,13 2-1 15,8-4 0-15,2-1 1 0,7-4-1 16,7-2 2-16,5 3 3 0,4 1 5 16,-4-2 6-16,2 2 5 0,3 0 3 15,-9 2 3-15,-5 3 0 0,-8 4 0 16,0-1-5-16,-8 2-5 0,-13 2-4 0,-9 2-3 16,-7 0-3-16,-6-1-2 0,-11-4 0 15,-13 1-2-15,-9-2-1 0,-6-1 0 16,-6-4-1-16,-6-1 1 0,-8-2-1 15,-2 0 1-15,-1-3 0 0,-4 1 1 16,0-1-1-16,-2 0 1 0,2 0-1 16,-1 0 0-16,0 0 1 0,1 0-2 15,-1-1 1-15,-2 1 1 0,2-3-1 16,-3 2 0-16,1-1 0 0,-2-2-1 0,-3-1 1 16,1-1-2-16,-4 0 0 0,-3-2-1 15,0 1 1-15,-3-3-4 0,-2 0-2 16,0 2-8-16,-1-2-19 0,0 0-28 15,1-1-53-15,-1 0-31 0,-1-2-89 16,1 0-172-16</inkml:trace>
  <inkml:trace contextRef="#ctx0" brushRef="#br0" timeOffset="-61671.89">26918 6115 609 0,'-4'-6'140'0,"-1"-2"-1"0,3 5-107 16,2 3-10-16,0 3-6 0,2 6-4 16,3 1-8-16,1 6-4 0,3 2 0 15,2 5 1-15,1-1-1 0,5 3 1 16,0 2 0-16,2 1 0 0,-1-1 0 0,0 2 0 16,-2 2 0-16,-3 4 0 0,-7 5 1 15,-12 0 0-15,-13 10 1 0,-14 14 0 16,-22 14 0-16,-27 12-6 0,-28 21-82 15,-34 17-57-15,-32 16-110 0,-35 7-261 16</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03:29.445"/>
    </inkml:context>
    <inkml:brush xml:id="br0">
      <inkml:brushProperty name="width" value="0.05292" units="cm"/>
      <inkml:brushProperty name="height" value="0.05292" units="cm"/>
      <inkml:brushProperty name="color" value="#FF0000"/>
    </inkml:brush>
  </inkml:definitions>
  <inkml:trace contextRef="#ctx0" brushRef="#br0">21391 8398 129 0,'-23'-7'38'0,"2"1"4"0,8-2-16 16,0 3-3-16,2 0-2 0,2 2-2 16,0-1-3-16,0 2-5 0,0-1-4 15,1 3 0-15,-1-1 3 0,2 2 3 16,1 0 5-16,0 1 5 0,1 0 2 15,1-1 0-15,2 1-4 0,2-1-3 0,0 0-2 16,2 0-2-16,1 3 1 0,1-2 0 16,3 3 5-16,2 0 4 0,4 0 2 15,3 0-2-15,6 0-2 0,3 0-3 16,10 0-5-16,4 1-3 0,10-1-4 16,6-2-2-16,4 2-1 0,3-2-1 15,8-1-1-15,5-3-1 0,4-2 1 16,5 0 1-16,-1-2 1 0,4-2-1 0,4-2 2 15,4 0 0-15,1 2 3 16,-2-4 1-16,-5 2 1 0,3 2 1 0,3 0-1 16,-2-1 1-16,-1 1-1 0,-7 2-2 15,0 5-1-15,-1-1-1 0,1 1-1 16,1 2-1-16,-3 3-1 0,-1 1 0 16,-1 1 0-16,2-3-1 0,3 3 0 15,2-3 0-15,-1 1 1 0,-1-1-1 0,0 1 0 16,4-1 0-16,2 0 0 15,5 0 0-15,-3 0-1 0,-2 1 1 0,4 0-1 16,0 0 0-16,6 1 0 0,-2-4 0 16,-4 3 0-16,1-1 0 0,1-2-1 15,3-1 1-15,4-1 0 0,-10 2 0 16,2-2 0-16,2-3 1 0,4 3 0 0,1-2 2 16,-6 2-1-16,-1-3 1 0,3 0 0 15,4-1 0-15,1 1-1 0,-9 1-1 16,1-2 0-16,1-2 0 0,2 1 0 15,1 0-1-15,-9 3 0 0,-2-3 0 16,0 0 0-16,-1 1 0 0,3 2 0 16,-4 1 0-16,-2 0-1 0,-1-3 1 15,-3 1-1-15,1 1 1 0,1-2-1 16,-3 1 0-16,-5-2 1 0,0 0-1 16,1 0 0-16,-1-2 1 0,-1-1-1 0,-1 1 1 15,-2 0-1-15,0 0 1 0,-2 1 0 16,-3 0 0-16,-1 1 0 0,1 0 0 15,-4 3-1-15,0-1 2 0,3 1-1 16,-1 0-1-16,1 0 1 0,1 1 0 16,2-1-1-16,-3 0 1 0,3 0 0 15,0 0-1-15,1-1 1 0,1-1-1 0,-2 1 1 16,-3-1-1-16,-1-3 0 0,-9-1 1 16,-1 2-1-16,-2-1 2 0,0 0 0 15,-5 0 1-15,-3 4 0 0,-3 2 1 16,-4-2 0-16,-5 1 0 0,-4-1-1 15,-2 2 0-15,-1-1-1 0,-2-1-1 16,1 1 1-16,-1 0-1 0,2 1-1 16,1 0 1-16,0 1 0 0,1 0 0 15,1-1 0-15,2 1 0 0,1 0 1 16,-3 0 1-16,-2 0-1 0,-2 0 1 0,-7 0-1 16,-2 0 1-16,-5 0-2 0,-2 1 1 15,-5-1-1-15,0 0 1 0,-1 0-1 16,-3 0 0-16,1 0 0 0,-1 0-3 15,-1 0-3-15,2 1-4 0,-1 2-5 16,0 2-9-16,0 2-36 0,0 4-87 16,-5 2-107-16,-9 2-256 0</inkml:trace>
  <inkml:trace contextRef="#ctx0" brushRef="#br0" timeOffset="1301.73">9183 9558 263 0,'-10'-11'74'0,"2"1"5"16,2 2-29-16,1-1-9 0,2 2-8 15,0 1-3-15,1 1-4 0,1 2-3 16,0 1-2-16,1-2-1 0,0 3-3 16,0 1-2-16,1 0-2 0,0 0 1 0,1 0 2 15,0 1 1-15,3 2 3 0,2-2 1 16,3-1 0-16,2 1 1 0,8-2-3 15,6 0-3-15,4-2-4 0,12-2-3 16,6-2-1-16,5 0-1 0,5-4-2 16,7 0 0-16,6-5-1 0,11 2-1 15,-1-2 0-15,5 1 0 0,1 1 0 16,-1-1-1-16,1 2 1 0,1 2 1 0,-6 0-1 16,-4 1 1-16,-2 4-1 0,3 0 1 15,0 1 0-15,3 2-1 0,-1 2 0 16,1 1 0-16,0 1-1 0,0 0 1 15,5 4-1-15,8 4 0 0,-3-1 0 16,-4 3-1-16,-3 3 0 0,4-1 0 16,1 1 0-16,1 2-1 0,-9-1 1 0,-2-2-1 15,-3 0 0-15,1 0 0 0,1 0 1 16,-2 2-1-16,-3-4 0 0,1 1 0 16,-1-1 1-16,0-2-1 0,1-1 0 15,2 1 0-15,5-2 1 0,-3-1-1 16,2-1 1-16,-2 1-1 0,2-1 1 15,2 0 0-15,-2 1-1 0,-4 0 1 16,-1 2 0-16,-3-1-1 0,-4 2 1 16,-2 1-1-16,-9-1 1 0,-4 1-1 15,-4 0 1-15,-5-3-1 0,-1 3 1 0,-1-3-1 16,-3 1 0-16,-1 0 0 0,-2 1 0 16,-3-1 0-16,-2 2 0 0,-1-4 0 15,-4 2 1-15,-3-3 1 0,1-3 0 16,-3-3 2-16,0 0 0 0,-4-3 1 15,-1-1 0-15,-2 1 0 0,-4 1-2 16,-2 2 0-16,-3-1 0 0,-3 2 0 16,0 2-1-16,-2-1 1 0,-1 0-1 0,1 0 1 15,-1-2 0-15,0 0-4 0,0 1-13 16,0-3-84-16,5-3-52 0,1-2-113 16,-5-24-261-16</inkml:trace>
  <inkml:trace contextRef="#ctx0" brushRef="#br0" timeOffset="3617.52">27531 9102 283 0,'-29'-27'66'0,"6"8"6"15,1 0-43-15,4 6 3 0,5 3 0 16,3 3-2-16,2 2-6 0,3 6-3 16,4 4-4-16,2 6-4 0,2 5-3 15,4 6-3-15,-1 7 1 0,1 11 5 16,3 9 2-16,-2 12-1 0,1 8-1 15,0 9-2-15,-3 8-2 0,-1 8-1 16,1 5-3-16,0 0-1 0,1-2-1 16,2 0-1-16,3-2 1 0,3 5 4 15,2-1 2-15,4-6 5 0,1-4 3 0,0 0 3 16,-3-1 1-16,0-1 0 0,-5-5 0 16,0-4-2-16,-6-2-5 0,-4-1-3 15,-1-2-2-15,-2-2-2 0,-1-1-1 16,-1-2-4-16,-2-1-1 0,-2-2-3 15,0-1-9-15,-2-6-21 0,1-6-47 16,-4-12-56-16,-2-10-98 0,0-13-218 0</inkml:trace>
  <inkml:trace contextRef="#ctx0" brushRef="#br0" timeOffset="4532.26">27482 8826 445 0,'25'-14'86'0,"2"2"-3"0,5 2-90 16,6 4-3-16,6 1 0 0,6 1 2 15,4-2 0-15,5-5 2 0,6 0 4 0,8-1 2 16,5-3 3-16,6 2 2 0,3-3 3 15,6-1 0-15,8 6 2 0,5 0 0 16,-3-2 0-16,-2 0 0 0,6 1-4 16,7 1-1-16,-1 1-1 0,-2-4-2 15,-2-2 1-15,6 2-1 0,3 0 0 16,-8 1 4-16,-8-2 2 0,-7 2 3 16,-7 3 1-16,-4 5 2 0,-12 1 0 15,-10 5-1-15,-4 3-3 0,-7 5-3 0,-5 1-2 16,-7 4-2-16,-8 1-2 0,-4 2-1 15,-5-1 0-15,-3 1 0 0,0 2 0 16,-2-1 0-16,-1 1 0 0,1 5 1 16,-2 1 1-16,-1 4 2 0,0 2 3 15,-2 6 2-15,0 5 4 0,-2 4 1 16,-1 3 2-16,-3 0 0 0,-3 3 0 16,-1-1-2-16,-2 1-3 0,-2-3 0 0,2 0-4 15,2 1 1-15,0 4-2 0,4 0 1 16,3-2-1-16,2 1-1 0,2 1 1 15,4-4-1-15,3-1 0 0,0-2-1 16,2 1 0-16,0 2-1 0,-3 4-1 16,1 0 1-16,-5 1-2 0,-2-3 1 15,-1 1-1-15,-3-2 0 0,-3-2 0 16,-1-3 0-16,-3 0 0 0,0 2 0 0,-5 0 0 16,1 1 1-16,-3-1-1 0,-1-3 2 15,-2 0-1-15,1-3 0 0,0-2 1 16,-1 0-1-16,0-4 1 0,0 0-1 15,-1 2 0-15,-2 0-1 0,-1 0 1 16,-2 0-1-16,-1 0 0 0,-1-2 1 16,-1 0-1-16,-1-3 0 0,-4 0 0 15,-2-2 0-15,-1-1 0 0,-4 2 0 16,-4 1 0-16,-1 0 0 0,-5 5 0 0,-4 2-1 16,-6 0 1-16,-5 0 0 0,-2 1-1 15,-4-3 1-15,-4-1 0 0,0-6-1 16,-5-4 1-16,-7-3-1 0,-5-5 1 15,-7-3-1-15,-9-4-1 0,-16-3-3 16,-11-2-5-16,-9 1-2 0,-14-3-3 16,-14 2-6-16,-11-1-10 0,-16 0-17 0,3 4-35 15,-12-3-55-15,-1-1-91 16,10 2-203-16</inkml:trace>
  <inkml:trace contextRef="#ctx0" brushRef="#br0" timeOffset="5492.16">27644 9997 315 0,'-6'3'38'0,"-1"2"-14"16,-1 0-75-16,0 2-3 0,-1 0 1 16,2 0 10-16,-1-1 11 0,2-1 12 15,4-1 27-15,-2-2 26 0,2-1 14 16,0-1 7-16,2 0 3 0,-1 0 2 16,2 0-1-16,-1-1-13 0,0 1-19 15,2 0-11-15,-1 0-4 0,0 0-2 16,2 0 0-16,-1 0 0 0,2 1 1 0,1-2 1 15,1 1-1-15,0 1 0 0,1 0-2 16,1 1 0-16,-1-2 1 0,-1 0-1 16,0 1 0-16,-1 0 0 0,-1-2 0 15,-2 2 0-15,1 0 1 0,-1-1-1 16,-1 0 2-16,1 2 0 0,-2-2 0 16,1 2 2-16,-1-3 1 0,0 1 0 15,0 1-1-15,1-2 0 0,-1 1-2 0,0 0-1 16,-1 0 0-16,1 0-2 0,0 0-2 15,0 0 1-15,0 0 0 0,0 0 0 16,0-1 1-16,-1 1 0 0,1-2-1 16,-2 1 0-16,2 1 0 0,-1-1-2 15,0 0 0-15,-2-1 0 0,2 0-1 16,0 1-1-16,0 1 1 0,0-1-1 16,1 1-1-16,-2 0 0 0,2 0 0 0,0 0-1 15,0 0 1-15,0 0-1 0,0 0 0 16,0 0 1-16,0 0-1 0,0 0 0 15,0 0 0-15,0 0 1 0,0 0-1 16,0 0 1-16,-1 0-1 0,1 0 1 16,0 0-1-16,0 0 0 0,1 0 0 15,-1 0 1-15,-1 0-1 0,1 0 0 16,0 0 0-16,0-2 0 0,-1 2 1 16,0 0-1-16,-2-1 0 0,2 1 1 0,0-1-1 15,-1 1 0-15,1 0-1 0,0-1 0 16,0 1-4-16,1 0-5 0,0 0-11 15,-1 0-18-15,1 0-25 0,-2 0-35 16,1 1-28-16,0-1-74 0,-3 0-132 16</inkml:trace>
  <inkml:trace contextRef="#ctx0" brushRef="#br0" timeOffset="6777.36">27974 9649 324 0,'-5'16'67'0,"0"2"0"0,0 2-62 15,0-1-2-15,0 1-2 0,1-2 0 16,2-1 0-16,-1-3 2 0,1-2 3 15,1-3 7-15,0-3 7 0,1-1 10 16,-2-2 9-16,2-1 9 0,0-2 3 16,0-3-3-16,-1-1-5 0,0 1-8 15,-2-3-9-15,2-2-9 0,-1-2-8 16,-1-1-5-16,2-3-2 0,-1-3 1 0,-1-1-2 16,1-1 1-16,-1-2-1 0,1-1 0 15,-1 1 0-15,0 2 0 16,-1 4 0-16,0-1 0 0,-1 1 0 0,2 4-1 15,-2 1 1-15,1 3-1 0,2 2 1 16,-1 1-2-16,2 2-1 0,0 1-5 16,1 0 1-16,1 2-1 0,2-1 1 15,1 3 0-15,3 1 0 0,0 1 3 16,5 4 4-16,2 0 0 0,-1 2 0 0,3 4 0 16,2 2 1-16,1 2-1 0,-1 0 1 15,-1 5 0-15,0-1 0 0,1 1-1 16,0 1 0-16,-1-1 1 0,-1 1-2 15,-1-3-2-15,-1-1-7 0,-1-3-8 16,-3-2-10-16,-3-4-7 0,-3-3-6 16,-2-3-1-16,-2-2-5 0,-4-4-13 0,-2-2-26 15,-5-1-10-15,-1-2-49 16,-4-3-108-16</inkml:trace>
  <inkml:trace contextRef="#ctx0" brushRef="#br0" timeOffset="6941.11">27911 9793 146 0,'-11'-3'40'0,"1"-2"9"16,2 2-15-16,2 1-4 0,1-2-2 16,3 0-1-16,2 1-3 0,3-3-4 15,3-2-7-15,1 0-7 0,4-3-1 0,3-2 0 16,2 2-1-16,1-1-1 0,4 0-8 16,2 1-16-16,0 0-25 0,4 1-17 15,3 0-42-15,-2-1-89 0</inkml:trace>
  <inkml:trace contextRef="#ctx0" brushRef="#br0" timeOffset="7181.83">28444 9459 394 0,'-1'-1'79'15,"-2"3"0"-15,0 3-71 0,0 5-10 16,1 3-1-16,-1 3 0 0,2 3 1 15,-1 4 0-15,-1 0 1 0,-1 4 0 0,2 1 0 16,0 2 0-16,-2-1 2 0,0 2 0 16,3-3 0-16,0 0 1 0,0-4 0 15,2-1-1-15,-1-6 0 0,1-1-6 16,0-4-13-16,-1-4-8 0,-2-3-24 16,-1-1-29-16,-2-4-54 0,-3-4-109 15</inkml:trace>
  <inkml:trace contextRef="#ctx0" brushRef="#br0" timeOffset="7337.27">28046 9668 447 0,'2'-6'99'0,"4"1"-12"0,5-1-27 15,7 1-110-15,4 0-24 0,7-1-17 0,5 1-17 16,4-1-44-16,0 0-66 15</inkml:trace>
  <inkml:trace contextRef="#ctx0" brushRef="#br0" timeOffset="7579.37">28723 9391 420 0,'-7'9'84'0,"1"5"-1"16,-2 4-83-16,1 4-2 0,0 6 1 16,1 2 1-16,-1 1 0 0,4-1 0 15,-1-2 1-15,2-1 0 0,0-4 0 16,4 0 0-16,1-2 0 0,2-1 0 16,0-4 0-16,0-2 1 0,1-2-11 0,-2-3-22 15,-1-1-46-15,0-3-7 0,-3-4-57 16,-1 0-110-16</inkml:trace>
  <inkml:trace contextRef="#ctx0" brushRef="#br0" timeOffset="7732.86">28465 9673 484 0,'-3'-5'72'16,"5"2"-14"-16,1-1-107 0,6 0-20 15,7 2-21-15,5-2-10 0,9-1-38 16,6-1-30-16</inkml:trace>
  <inkml:trace contextRef="#ctx0" brushRef="#br0" timeOffset="8253.08">28969 9580 530 0,'-6'-2'95'16,"-1"-1"-9"-16,2 4-103 0,1 3-9 0,2 1-2 15,2 1 1-15,0 4 3 0,1 0 13 16,-1 2 15-16,0 3 8 0,1 1 4 15,-1 4 0-15,-1 2 1 0,1-1 0 16,1 1-3-16,1 0-5 0,0-1-5 0,0-2-2 16,2-5 0-16,0-3-1 0,0-2 3 15,-1-2 5-15,-2-3 4 0,-1-5 2 16,-2-3 0-16,0-2 0 0,-3-1-1 16,-2-3-1-16,0-1-5 0,-1-2-6 15,0 1-1-15,1 1 0 0,1-2 0 16,0-1-2-16,2 0-2 0,2 0-3 15,-1 3-1-15,3 0-3 0,1 0-1 16,2 4-4-16,0-2-1 0,2 3 1 16,1-1-1-16,2-1 0 0,0 0-1 0,1 0 0 15,1 2 1-15,-2-1 1 16,0 2-1-16,-2 0 0 0,0 1-1 0,-2 1 2 16,-1 1 1-16,0 2 2 0,-1 2 2 15,2 0 1-15,-2 3 4 0,3 1 2 16,0 2 3-16,1 0 1 0,2 1 0 15,0 2 1-15,-1-1 1 0,1-2 0 0,0 1 0 16,-1-3-9-16,-3 0-31 0,1-2-37 16,-2-3-57-16,-1-1-139 0</inkml:trace>
  <inkml:trace contextRef="#ctx0" brushRef="#br0" timeOffset="8717.92">29096 9549 417 0,'-9'2'93'0,"4"4"-1"0,0 1-40 16,4 5-50-16,2 4-6 0,2 4 2 15,0 2 4-15,2 4 1 0,0-1 1 16,0 4 0-16,-1-4 1 0,-2 2-2 16,3-1 1-16,0-1-2 0,0-5-1 0,1-2 0 15,0-4-8-15,0 0-27 0,0-7-54 16,-1-5-9-16,1-3-65 0,-1-5-129 15</inkml:trace>
  <inkml:trace contextRef="#ctx0" brushRef="#br0" timeOffset="9413.82">29263 9428 380 0,'-1'19'78'0,"-1"1"0"0,1 5-73 0,1 2-2 16,0 2 0-16,1-1-1 0,0-2-1 15,0-4 1-15,0-1-1 0,-1-1 1 16,0-3-1-16,-1-3-1 0,1-1 1 16,-1-5 0-16,0 0-1 0,1-3 0 15,0-3-2-15,0-1 1 0,1-1-2 16,-1-1 2-16,2 0-1 0,1-3 2 0,-1-1 0 16,3-2 2-16,-1 0 0 0,1-2 2 15,-2-1 0-15,1-1-1 0,0 0 1 16,-3 1-1-16,0 0-1 0,-1-1 1 15,1 3-1-15,-1-1-1 0,-1 3 1 16,1 1-2-16,1 2-2 0,1-1-2 0,-1 1 0 16,3 2 0-16,-1 1 0 15,3-1 0-15,2 1 0 0,0 1 2 0,5 2 2 16,-1-1 0-16,1 3-1 0,2 2 0 16,0 2 0-16,1 1 1 0,-3 2-2 15,-1 2-1-15,-1 0 0 0,-3 3 0 16,-6 1-1-16,-2-1 4 0,-4 0 4 15,-4-1 5-15,-3 0 4 0,-5 0 2 16,-1-3 2-16,-3 1 1 0,-1-2-3 0,-1-1-3 16,0-3-2-16,0-1-4 0,1-5-6 15,3-6-17-15,5-3-34 0,3-7-43 16,6-1-70-16,8-8-164 0</inkml:trace>
  <inkml:trace contextRef="#ctx0" brushRef="#br0" timeOffset="10099.4">29486 9619 330 0,'5'9'74'16,"0"1"2"-16,0 1-58 0,2 1-4 0,2 3-4 15,0-1-3-15,2 2-2 0,0-2-1 16,1-1-1-16,0 1-1 0,-2-2 0 16,-2-2 0-16,0-3 0 0,-3-2 0 15,0 0 2-15,-3-4 4 0,1-1 0 16,-1-4-1-16,0 0-2 0,1-6-2 16,2-2-2-16,1-4-2 0,2-2-3 15,0 0-1-15,-2 1 2 0,0 0 3 0,-3 2 1 16,-1 4 0-16,-3 1-1 0,0 2-1 15,-2 3-1-15,1 1-2 0,-1 0-1 16,-1 2 0-16,2 1 0 0,1 0 2 16,-2 1-3-16,2-2-5 0,1 2 2 15,3 3 1-15,0-1 1 0,3 2 3 16,3 2 4-16,1 1 7 0,1 3 7 16,2 0 2-16,1 1 2 0,-1 0 1 15,1 0-2-15,-1 1-3 0,-1-1-2 0,1-1-2 16,-2-1-1-16,0-1-1 0,-2 0-2 15,1-4 1-15,0-2-2 0,1-2-2 16,0-3-6-16,1-3-7 0,2-2-8 16,-2-5-6-16,2 0-6 0,-1-4-2 15,-2-2 1-15,-4 0 5 0,-3-1 5 16,-4-2 8-16,-5-1 9 0,-3-4 9 16,-5-1 9-16,0-3 9 0,-4 0 7 15,1 1 7-15,0-1 3 0,1 3 0 0,3 5-3 16,2 3-7-16,2 5-8 0,1 3-9 15,4 5-10-15,0 2-6 0,3 4-2 16,2 3-3-16,-1 4-1 0,1 5 0 16,1 4 3-16,0 6 3 0,1 6 3 15,0 6 0-15,-1 2 1 0,0 2 0 16,1 0 1-16,-1 1 1 0,0-3 0 0,2-3 1 16,-2-2 0-16,2-3 0 0,1-3 0 15,2-3 0-15,0-5-3 0,1-3-10 16,2-4-19-16,-1-3-28 0,2-4-50 15,-1-5-78-15,-1-6-174 16</inkml:trace>
  <inkml:trace contextRef="#ctx0" brushRef="#br0" timeOffset="10292.07">29810 9509 349 0,'1'-4'52'0,"3"2"-6"0,1 1-72 16,-1 2-4-16,5 0-4 0,1 2 1 15,3-1 13-15,1-1 8 0,2-1 3 0,2 0-9 16,2-2-25-16,2-2-29 0,-3-3-78 16</inkml:trace>
  <inkml:trace contextRef="#ctx0" brushRef="#br0" timeOffset="10887.45">30055 9591 341 0,'2'0'82'0,"1"-2"1"0,-1-1-33 16,1 1-34-16,-1-2-11 0,2-2-2 15,-1 2-1-15,2-2 1 0,-2 0-1 16,0 0 0-16,-1 0-1 0,-1 1-4 15,-1 0-4-15,-1 0-6 0,-2 1-3 16,1 2-2-16,-3-2-1 0,0 4 2 0,-1-1 3 16,-2 2 4-16,2 1 6 0,0 1 4 15,1-2 1-15,2 1 3 0,0 0 5 16,2 2 7-16,1 1 4 0,-1 2 6 16,-1 2 3-16,1 0 2 0,-1 5 0 15,-1 1-5-15,1 1-6 0,-1-1-5 16,2 3-4-16,2-4-4 0,2 1-2 15,3-3 0-15,4-1 0 0,2-3 1 16,4-3 0-16,6-3 0 0,3-2 1 0,3-2 0 16,1-3 0-16,0-2-2 0,2-2 0 15,-3-1-1-15,-4-1 0 0,-4-1 0 16,-4-1 1-16,-5-3-2 0,-3 1 0 16,-6-1-1-16,-3-3-1 0,-4 2 0 15,-4 1-1-15,-2 0 0 0,-3 3 2 16,-2 3 0-16,0 4 1 0,0 3 0 15,1 3 0-15,2 3-1 0,2 2-3 16,2 2-1-16,2 0-1 0,3 4 0 0,2-2-1 16,0 1 1-16,4 1-1 0,0-1 2 15,2-2 0-15,2 1 1 0,1 1 1 16,2-1-1-16,2 1 2 0,1 1-1 16,2 0 2-16,-1 1 0 0,1 2 1 15,0 2 2-15,1 0 0 0,0 1 1 16,-1-1 0-16,1-1 0 0,0 2-1 0,1-3-1 15,-2 2-1-15,0 2-1 0,-2-3-2 16,-5 4-8-16,-4 2-8 0,-9 3-22 16,-14 4-51-16,-19 3-32 0,-17 0-82 15,-19 7-167-15</inkml:trace>
  <inkml:trace contextRef="#ctx0" brushRef="#br0" timeOffset="11780.7">27255 10461 392 0,'-3'-5'85'0,"2"4"1"0,5-1-13 16,3 5-78-16,5-1-7 0,7 2 0 16,6 0 5-16,8-3 11 0,8-1 5 0,13 0 4 15,11-1 5-15,9-2 2 16,8 1 2-16,7-1 1 0,11 2-3 0,8 1-5 16,2-1-3-16,3 0-5 0,12-2-2 15,7-2-1-15,5-1-1 0,5-4 0 16,5-2-1-16,8-3 1 0,4-5-1 15,2-2-1-15,2-3 1 0,5-2 0 16,0 3-1-16,-5-4 1 0,-4-2-1 16,0 4 1-16,-13 2 0 0,-6-1 0 15,-14 0 0-15,-16-1 0 0,-4-3 0 16,-12-1 0-16,-17-3 0 0,-11-2 0 16,-11-5 0-16,-8 1 0 0,-12 0-1 0,-11-3 1 15,-12 3-1-15,-7 0 0 0,-8 0-1 16,-6 2 1-16,-11-1-1 0,-12-2 1 15,-10-1 0-15,-8 1 0 0,-10 2-1 16,-6 0 2-16,-10 1-1 0,-11 2 0 0,-3 1-1 16,-6 6-1-16,-4 3 0 0,-7-2-1 15,-7 3 0-15,-1 5 0 0,6 3 0 16,-1 2 0-16,-5 2 2 0,-2 3 1 16,4 7-1-16,4 2 1 0,0 0 0 15,-2 1 0-15,4 2 0 0,8 4-1 16,6 0 1-16,2-2-1 0,0-1 0 15,2 1 1-15,6 1-1 0,1 0 0 16,4 3 0-16,-1-1 0 0,3 2 1 16,3 2-1-16,0 2 1 0,2 3 0 15,2 5-1-15,1 1 1 0,2 5 1 0,0 7-1 16,1 3 1-16,3 3 0 0,0 2 1 16,0 0-1-16,-1 1 1 0,2 3-1 15,4-2 0-15,1 3 0 0,6 3-1 16,5 3 0-16,6 1-1 0,4-1 0 15,6-2-1-15,7-3 0 0,6-3-1 0,7-2 1 16,7-3 0-16,6 2 0 0,5 4 1 16,7 6 1-16,8 5-2 0,9 2-21 15,6-2-98-15,11 5-101 0,13-6-260 16</inkml:trace>
  <inkml:trace contextRef="#ctx0" brushRef="#br0" timeOffset="18456.36">31054 9082 326 0,'0'-4'75'0,"4"1"2"0,2 0-48 15,1 0-6-15,2 1-2 0,2-1 4 16,0 3 3-16,-1 0 2 0,1 3 2 16,1-1 1-16,0 3-2 0,2 0-4 15,1 2-5-15,0 1-3 0,1-1-3 0,0 1-4 16,-1-1-2-16,1-1-1 0,-1-1 0 16,-1-3 0-16,2-2 1 0,0-2-1 15,3-4 1-15,1-4-1 0,4-5-2 16,3-4-1-16,3-9 0 0,6-8-1 15,4-4 0-15,10-7-1 0,7-4 0 16,5-5 0-16,2 3-1 0,3 0 0 0,-2 4-1 16,0 2-1-16,-11 4 1 15,-7 9-2-15,-3 5 1 0,-8 5-2 16,-7 9-1-16,-5 6-4 0,-7 4-5 0,-5 5-6 16,-3 5-2-16,-5 0-4 0,-3 1-10 15,0 1-14-15,0 2-25 0,2-2-53 16,0 1-80-16,2-5-188 0</inkml:trace>
  <inkml:trace contextRef="#ctx0" brushRef="#br0" timeOffset="18879.24">31465 9458 431 0,'-7'3'71'16,"4"-1"-12"-16,-1 0-76 0,2 0-24 16,2 2-3-16,0 0 13 0,0-2 22 15,1-1 19-15,0-2 19 0,0-1 14 16,2-1 7-16,0-2 7 0,1 2-6 0,2-3-10 15,0 1-5-15,3-1-6 0,1-1-5 16,0 3-5-16,1-1-4 0,1 0-4 16,3-1-3-16,2 0-1 0,1-1-1 15,8-2 0-15,7-5-1 0,5-4 2 16,7-4 0-16,5-6 1 0,8-9 1 16,8-5-1-16,9-8 1 0,7-8-1 15,4-5-2-15,9-7-1 0,3-6-1 16,5 2-3-16,2 2-4 0,-7 4-5 0,-11 8-14 15,-5 4-31-15,-14 10-71 0,-12 10-14 16,-13 4-88-16,-15 4-167 0</inkml:trace>
  <inkml:trace contextRef="#ctx0" brushRef="#br0" timeOffset="28827.12">28547 4846 613 0,'-17'-14'127'0,"0"1"1"0,6 1-114 0,3 4-8 16,3 3-3-16,2 2-1 16,0 1 1-16,1 4 0 0,-1 3 1 0,-2 2-1 15,-1 3 1-15,-1 3 0 0,-2 2 0 16,2 2 0-16,0 0-1 0,0 2 1 15,3 0 0-15,0 2 1 0,3 2 0 16,-2 1 1-16,2 2 1 0,-1 4-1 16,0-1 0-16,2 2 0 0,0 1-2 0,3 0 0 15,4-3-2-15,3-2-1 0,2-6-1 16,5-5 0-16,4-8-3 0,6-8-3 16,6-11-3-16,5-7-8 0,5-10-23 15,5-5-58-15,0-5-42 0,-3-4-94 16,-2-2-204-16</inkml:trace>
  <inkml:trace contextRef="#ctx0" brushRef="#br0" timeOffset="29260.27">28711 4764 556 0,'-6'1'111'0,"3"1"-2"0,2 3-104 16,2 1-10-16,3 2-2 0,0 2 0 15,3-1 2-15,0 2 3 0,3 3 3 16,0-1 2-16,1 1 1 0,0 1 2 16,0-3-1-16,-1 0 0 0,0-1-2 15,-2-2-3-15,0-2-1 0,-1-3-1 16,-2-3-1-16,1-2 3 0,0-5 0 15,-1-4 3-15,1-5 0 0,0-6 2 0,0-1 1 16,-1-1 1-16,-1-2 1 0,-3 2 2 16,0 2 3-16,-2 4 3 0,0 5 3 15,-1 1 1-15,-1 5-1 0,1 0-1 16,-1 3-3-16,2 1-4 0,0 3-4 16,1 0-3-16,0 3-2 0,2 2-1 15,2 0 0-15,1 3 0 0,2-1-1 16,2 2 0-16,0 0 0 0,4 0 1 0,1 1-1 15,1 0 1-15,1-2-3 0,-1 1-6 16,-1-2-16-16,1-2-22 0,-1-1-44 16,-2-5-49-16,-4-5-93 0,1-3-194 15</inkml:trace>
  <inkml:trace contextRef="#ctx0" brushRef="#br0" timeOffset="29604.88">29076 4502 480 0,'-12'-11'121'16,"1"1"1"-16,-3 0-28 0,2 1-72 16,1 2-9-16,2 1-4 0,4 1-1 15,1 3-2-15,0 3 0 0,1 2-2 16,1 4 0-16,1 2-1 0,-2 5 0 16,1 1 0-16,1 2-1 0,-1 0 0 0,2-1-1 15,0 0-1-15,2-2 0 0,0 0 0 16,1-2-2-16,1-2 0 0,3-4 1 15,1-2-1-15,3-3 1 0,3-2 0 16,0-4 1-16,4 0 1 0,1-1 1 16,3 0-1-16,-2 2 1 0,-1 0-1 15,0 2 0-15,-3 2-1 0,-2 1-1 16,-3 3-2-16,-3 2 0 0,-2 1-1 0,-4 4-1 16,-2 2 1-16,-2 2-1 0,-3 3-1 15,-2-1 1-15,-2 0 1 0,-3 0-1 16,-2-2-7-16,1-2-16 0,-2-2-26 15,0-3-47-15,-2-5-20 0,1 0-78 16,3-5-143-16</inkml:trace>
  <inkml:trace contextRef="#ctx0" brushRef="#br0" timeOffset="29877.04">29103 4231 548 0,'-1'-9'108'0,"2"3"-1"0,5 3-104 16,5 4-5-16,3 2 2 0,4 5 5 16,3 5 5-16,2 6 5 0,2 4 3 15,-2 3 1-15,-4 4-1 0,0 5-3 16,-2-2-3-16,-4 0-5 0,-3-3-7 15,-1-2-9-15,-2-2-13 0,-2-5-24 16,0-5-52-16,-1-3-30 0,-2-4-82 16,0-4-160-16</inkml:trace>
  <inkml:trace contextRef="#ctx0" brushRef="#br0" timeOffset="30048.59">29212 4405 605 0,'-9'-4'125'0,"4"-2"-1"0,4-1-107 0,2-3-13 16,7-4-5-16,2-3-1 0,3-2-4 15,3-2-7-15,4 0-14 0,-1-1-28 16,2 0-64-16,-3 2-5 0,0 2-75 16,-3 3-130-16</inkml:trace>
  <inkml:trace contextRef="#ctx0" brushRef="#br0" timeOffset="30387.44">29404 4117 512 0,'-5'4'112'0,"3"1"1"16,-2 1-63-16,2 2-47 0,-1 3-5 15,2 2-2-15,1 1 0 0,1 2 1 16,1 1 0-16,0 0 1 0,2 3 1 15,2-2 0-15,0 0 1 0,3-1 1 0,2 0 0 16,1-4 1-16,0-2 3 16,0-3 1-16,1-5 2 0,-1-3 1 0,-1-2 2 15,-1-5 1-15,-2-4 0 0,1-2-3 16,-1-3-2-16,0-2-2 0,-1-5-1 16,-2-3-2-16,-3 3 0 0,-2-2-1 15,-5 3-1-15,-2 3 0 0,-1 1-1 16,-3 5 0-16,0 6 0 0,-3 2-1 0,1 5 1 15,-1 2 1-15,2 4 0 16,-2 2-2-16,2 1-10 0,0 1-19 0,2 1-40 16,1-2-52-16,2-2-90 0,3 2-196 15</inkml:trace>
  <inkml:trace contextRef="#ctx0" brushRef="#br0" timeOffset="30970.34">29586 4017 621 0,'1'1'127'0,"5"2"1"0,4 2-110 16,6 3-17-16,3 0-2 0,3 2 1 0,-1 1 1 15,2 0 0-15,-1 3 0 0,-2-1 0 16,-3 2 0-16,-5-2 0 0,-1 2 0 15,-3-3 0-15,-3-1-2 0,-3-5-2 16,-2-1 1-16,-1-1 1 0,-2-5-1 16,-3-4 2-16,-2-1-1 0,-3-2 2 15,0-2 3-15,-3-2-1 0,0-4-1 16,-1 2 2-16,1-2 0 0,2-1 2 16,1-1-1-16,0 1 1 0,3 4 0 15,1-1 0-15,5 2-1 0,2 2-1 16,4 2-1-16,2-1 0 0,5 3 0 0,1 0-2 15,4 2 0-15,1 2 0 0,1 1 0 16,1 1 0-16,-1 1-1 0,-1 1-1 16,-1 2-2-16,-1 1-3 0,-2-2-1 15,0 1-3-15,-2 1-3 0,-4-1-1 0,-1-2-1 16,-1 1 0-16,-1-1 1 16,-3-1 4-16,-2 0 3 0,0-2 5 0,-3 0 5 15,-1-1 5-15,-1-3 5 0,0-1 4 16,-2-3 2-16,3-3 0 0,1-2 0 15,1-2-3-15,2-1-2 0,3-2-4 16,3-3-2-16,1-1-2 0,4 1-3 16,0 0-1-16,2 0-1 0,0 4-1 15,2 1 0-15,2 3 0 0,-3 2 0 16,2 5-1-16,-1 3 0 0,-2 5 1 0,-1 4-2 16,-1 4 2-16,-2 3-2 15,-2 6-1-15,-1 1-2 0,-1 0-3 0,1 2-7 16,-3-2-17-16,-1-2-42 0,1-3-68 15,-1-5-101-15,0-4-232 0</inkml:trace>
  <inkml:trace contextRef="#ctx0" brushRef="#br0" timeOffset="31642.88">30122 3639 651 0,'-2'0'137'0,"2"0"1"0,0-1-111 0,2-3-20 16,2 1-4-16,3-3-2 16,2-2 1-16,2-2-2 0,0-1 0 0,0 0-2 15,-1-1-1-15,-2 0-2 0,-3 0 0 16,-1 1 0-16,-3 1 0 0,-2 0 1 16,-3 3 1-16,-1 1 2 0,-2 2 2 15,-3 1 0-15,-1 2 2 0,0 4 1 16,0 0 0-16,-1 2 1 0,2 1 1 15,0 2-1-15,3 1-1 0,2 4-1 0,0-2 0 16,4 3-1-16,2 2 0 0,1 0 0 16,4 0 0-16,3 1 1 0,2 0-1 15,4-1 0-15,-1-1-1 0,1-3 0 16,2-1 1-16,2-3-2 0,-1-5 0 16,-1-3-2-16,0-3-4 0,-1-5-3 15,-1-4-2-15,-2-1-2 0,-2-4 0 16,-1-1 0-16,-4 1 4 0,-1-1 3 0,-1 2 4 15,-3 0 5-15,-2 1 4 0,1 2 3 16,-2-1 1-16,0 2 2 0,2-1 1 16,0 2 0-16,2-2-3 0,0 1 0 15,0-1-3-15,1-1-1 0,1 1-2 16,0-1-2-16,0 1-1 0,2 2 0 16,0 0 0-16,1 1-2 0,0 3 0 15,1 2 0-15,2 0-1 0,1 4 0 16,0 1 0-16,2 3 0 0,-2 5-2 15,1 0 1-15,-1 2-1 0,0 1 0 0,-3 0 0 16,0 1-1-16,-2 0 0 0,-2-1 1 16,-2-2 0-16,-1-2-1 0,0 0 1 15,-2-4 1-15,1 0 2 0,-1-5 0 16,0 2 2-16,-2-2 1 0,1 0 2 16,-3-5 0-16,0-2 1 0,0-2 0 15,-1-4-1-15,2-5-1 0,1-3 0 16,2-4-1-16,3-2-1 0,3 0 0 0,0-2-1 15,2-1-1-15,2 4-1 0,-1-1-2 16,1 4-3-16,1 1-4 0,-2 4-5 16,0 5-10-16,-1 3-30 0,-2 2-92 15,-3 3-109-15,-3 7-263 0</inkml:trace>
  <inkml:trace contextRef="#ctx0" brushRef="#br0" timeOffset="32310.35">28799 3414 490 0,'-1'-1'101'0,"1"1"2"0,2 0-89 15,2 2-4-15,3 3 3 0,1 2 3 16,0 4 5-16,2 3 2 0,-1 3 1 0,-1 3-2 16,0 3-3-16,-2 0-5 15,0 2-5-15,-1-1-4 0,1 1-3 0,-1-1-5 16,1-3-13-16,0-3-19 0,1-2-36 16,2-5-56-16,-2-5-90 0,1-7-200 15</inkml:trace>
  <inkml:trace contextRef="#ctx0" brushRef="#br0" timeOffset="32701.33">28831 3454 594 0,'-7'-13'124'0,"-1"-2"0"16,3-2-109-16,4 0-8 0,2-3-3 15,3-1-2-15,1 1-1 0,2-2-1 16,3 1 1-16,-1 4-1 0,2 1 1 15,0 5-1-15,0 1 0 0,1 4-3 0,-1 2-5 16,0 2-6-16,0 2-5 0,0 3-5 16,-1 2-5-16,-2 1-3 0,0 3 0 15,-1 2 4-15,-2 2 4 0,0 1 3 16,-3-1 4-16,0 2 5 0,-2-2 2 16,0 1 3-16,-3-2 2 0,-2-1 3 15,-2 0 5-15,-2 0 5 0,0-1 6 16,-2 0 5-16,0 0 3 0,-2-2 4 0,2 0 2 15,3-2 0-15,-1-1 0 16,3-3-7-16,1-1-6 0,4-1-2 0,2-2-3 16,4-3-4-16,2-2-3 0,4-2-3 15,4 0 1-15,3 1 3 0,1-1-2 16,3 4-1-16,2 3-3 0,1 3-8 16,2 6-17-16,0 1-24 0,0 3-58 15,0 0-11-15,-5 1-74 0,-1 2-131 16</inkml:trace>
  <inkml:trace contextRef="#ctx0" brushRef="#br0" timeOffset="33131.51">29241 3251 278 0,'-5'-6'79'0,"1"-2"9"16,0 2-30-16,0 1-11 0,2 1-5 15,-1 0-6-15,2 1-5 0,0 3-8 16,0-1-11-16,-1 1-8 0,1 0-5 0,1 4-2 16,-1 0-2-16,0 2 0 0,0 2 0 15,-2 3 3-15,2 4 4 16,0 3 1-16,1 2 0 0,2 0-2 0,4 0-1 15,2 0 0-15,3-4 0 0,1-4 0 16,3-3 2-16,0-3 0 0,3-5 3 16,-2-5 2-16,-2-3 1 0,0-4 0 15,-2-2 2-15,-1-6-2 0,-1 0 1 16,-3-2 0-16,-2 1 0 0,-3 1 1 0,-2 0 2 16,-1 1 1-16,-4 2-1 0,-2 0 0 15,-2 0-1-15,-2 3-2 0,-2 2-1 16,-1 2-3-16,0 2-2 0,-2 4-1 15,-1 2 0-15,2 2-2 0,1 2-7 16,3-1-15-16,2-1-21 0,3 1-42 16,2-1-38-16,3-2-84 0,2-4-168 0</inkml:trace>
  <inkml:trace contextRef="#ctx0" brushRef="#br0" timeOffset="33357.58">29342 2885 570 0,'-3'-3'120'0,"2"2"-2"15,2 1-102-15,2 2-9 0,2 5-3 0,3 2-2 16,2 4 0-16,4 4 4 0,0 2 1 16,2 5 1-16,1 0 0 0,0 3-1 15,-2 1-1-15,-1 0-1 0,-3 2-3 16,-2-2-5-16,-1-2-10 0,-1-3-19 15,-2-5-34-15,0-3-62 0,-1-6-91 16,1-7-208-16</inkml:trace>
  <inkml:trace contextRef="#ctx0" brushRef="#br0" timeOffset="33782.6">29627 2984 458 0,'-5'-1'95'0,"5"-1"-4"15,2 0-32-15,2-3-83 0,4 0-4 16,0-2 2-16,1-3 4 0,2-3 11 16,0-1 6-16,-1-2 5 0,-3 0 4 15,-2 0 1-15,-1 2 5 0,-3 1 7 16,-2 1 5-16,-3 4 4 0,-1 0 2 15,-1 3 0-15,-3 3 1 0,-2 2-3 0,2 4-8 16,-2 0-4-16,0 5-4 0,0 2-2 16,1 3-1-16,1 1 0 0,4 4-1 15,0 2-1-15,3-1 1 0,2 3-1 16,2-3 1-16,2 1 0 0,2-2-1 16,3-5 0-16,3 0 1 0,3-4 0 15,1-3 2-15,2-5 0 0,2-2-1 16,0-2 1-16,4-3 0 0,-2-4-1 15,-1-2-2-15,-1-2-2 0,-1-2-3 16,-2-3-1-16,-2-1-2 0,-3 0-1 0,-1-1-3 16,-4 1 0-16,-1 0-3 0,-1 5-5 15,-1 3-17-15,-4 3-45 0,0 5-55 16,-4 1-95-16,-3 6-214 0</inkml:trace>
  <inkml:trace contextRef="#ctx0" brushRef="#br0" timeOffset="37912.33">28797 6254 373 0,'-10'5'100'0,"1"0"4"0,1-1-34 15,2-3-29-15,2 2-6 0,0-2-7 0,2-1-5 16,1 0-5-16,1 0-3 0,1-1-4 16,0-1-2-16,0-1-2 0,3-1-1 15,1-2 0-15,2-4-2 0,2-3 0 16,3-2 0-16,2-3-1 0,1-4-1 15,3-1-1-15,0-2 1 0,0-1 0 16,2 2 0-16,0-3-1 0,-2 2 0 16,-1 2 0-16,0-2-1 0,-2 2-2 0,0 2-8 15,-3 3-16-15,-1 3-33 16,-3 3-66-16,0 2-93 0,-2 5-215 0</inkml:trace>
  <inkml:trace contextRef="#ctx0" brushRef="#br0" timeOffset="38375.37">28973 6672 490 0,'0'0'100'16,"1"-1"2"-16,1-2-77 0,0 0-21 15,3-3-5-15,1-2-2 0,5-4 4 16,1-1 2-16,3-3-1 0,2-1 1 16,3-2 0-16,3 0 0 0,2-1 2 15,-1 0-1-15,2 0 1 0,1-3-1 16,-2 0-1-16,1 2 0 0,-4-2-1 0,-1 1-1 15,-3-1-8-15,-3 3-14 0,-3 3-19 16,-1 2-26-16,-2 2-43 0,-2 2-74 16,-2 2-150-16</inkml:trace>
  <inkml:trace contextRef="#ctx0" brushRef="#br0" timeOffset="38823.39">29361 6965 294 0,'2'0'78'0,"-2"0"1"0,0-1-10 0,1 1-46 16,-1 1-9-16,2-1-2 0,0 0 1 15,0 0 2-15,0 0 1 0,2 0-1 16,1 0 1-16,1-3-2 0,-1 0-1 16,2-2-2-16,2-4-2 0,2-2-2 15,1-5-1-15,3-2-2 0,0-5-1 16,3-3-1-16,2-1-1 0,0-2-3 0,1 0-5 16,0 3-9-16,-1 1-17 0,0 4-27 15,-2 5-43-15,-4 3-69 0,-6 4-149 16</inkml:trace>
  <inkml:trace contextRef="#ctx0" brushRef="#br0" timeOffset="40215.01">29274 5504 363 0,'-1'-3'95'0,"-1"1"4"0,-2-1-55 16,0 2-10-16,0 2-7 0,-1 0-8 15,-3 3-5-15,1 1-6 0,0 1-4 16,-1 4 1-16,1 1 0 0,1 2 2 16,1 3 0-16,1 3 0 0,3-1-1 15,2 2-2-15,2-1 0 0,2 1-1 16,2-2 0-16,3-3-1 0,1-3 0 0,1-3 1 16,1-3 2-16,1-5 0 0,2-5 1 15,-1-3-1-15,-1-4-6 0,1-2-16 16,0-3-35-16,-1-4-61 0,1 1-87 15,0-1-203-15</inkml:trace>
  <inkml:trace contextRef="#ctx0" brushRef="#br0" timeOffset="41291.05">29393 5461 357 0,'-1'-2'91'16,"0"1"-1"-16,1 1-18 0,0 0-59 15,0-1-5-15,1 1 0 0,1 1 1 16,0 0 4-16,0 1 3 0,2 1 4 0,1 1 1 16,0 1 0-16,1 1-2 15,0 0-4-15,1 0-3 0,1 2-4 0,-1-3-3 16,0-2-1-16,1 1-1 0,-2 0 0 15,-1-3 0-15,1-1 1 0,-1 0-5 16,-2-3-6-16,1 0-8 0,-2-2-10 16,2-3-9-16,0 0-8 0,-3-3-8 15,0-1 0-15,-1-1 5 0,0 1 8 0,-1-1 10 16,0 2 8-16,-2 1 11 0,2 1 8 16,-1 2 8-16,0 1 3 15,2 1 1-15,-1 1 2 0,1 1-1 0,0 0 0 16,1-1-1-16,2 1-1 0,-1 0-1 15,3 1-1-15,1-1 0 0,2 2 1 16,2 0-1-16,-1 1-1 0,2 1-3 16,0 0 0-16,0 2-1 0,-1-2-1 15,-1 1-1-15,-3 1-4 0,0-2-17 0,-1 0-43 16,0-1-27-16,-3-5-65 0,1-1-143 16</inkml:trace>
  <inkml:trace contextRef="#ctx0" brushRef="#br0" timeOffset="41643.6">29682 5077 522 0,'-9'-1'108'16,"-2"-1"1"-16,-1-1-94 0,1 2-12 16,2 1-3-16,1 1 0 0,1 0-2 15,2 2 1-15,-2-1-1 0,1 3 1 16,1-1-1-16,0 1 0 0,1 1-1 15,0 0 0-15,3 1-1 0,4 1 0 16,0 0 1-16,2 1 1 0,1-1 2 16,3 1 3-16,2 0 3 0,2-2 1 0,3-1 1 15,-1 0 1-15,1-2-1 0,2-2-1 16,0 0-1-16,-1-1-1 0,-1-1-1 16,-3 0-1-16,-1-1-3 0,-2 2-3 15,-3 1-4-15,0 2-1 0,-6 2 0 16,-2 1-2-16,-4 4-5 0,-5 3-2 0,-2 4 2 15,-4 2 2-15,-3 2 1 0,0-1 0 16,-3 0 2-16,2-3 5 0,5-1 2 16,2-6-15-16,2-6-48 0,4-5-27 15,4-7-70-15,7-8-153 0</inkml:trace>
  <inkml:trace contextRef="#ctx0" brushRef="#br0" timeOffset="41862.15">29730 4961 403 0,'0'9'93'0,"3"-1"5"0,0 2-43 16,6 0-29-16,2 1 1 0,2 0 0 16,3 1 1-16,1 0-1 0,1 0-5 15,-3 1-7-15,1-1-5 0,-2-1-4 16,-2-1-2-16,-1 0-4 0,-1-1-11 0,-3-1-18 15,-2-2-37-15,-1 0-55 0,-3-2-88 16,-2-2-196-16</inkml:trace>
  <inkml:trace contextRef="#ctx0" brushRef="#br0" timeOffset="41996.11">29805 5031 377 0,'6'-8'75'0,"-1"0"-23"16,2-3-120-16,-1-3-70 0,3-2-160 16</inkml:trace>
  <inkml:trace contextRef="#ctx0" brushRef="#br0" timeOffset="42239.83">30102 4709 366 0,'9'16'101'0,"0"-2"6"15,0-2-27-15,1-2-41 0,1-2-8 0,1 0-7 16,0-2-7-16,-3-1-6 15,0 1-6-15,-3-2-15 0,0 0-32 0,-3-2-70 16,-2-1-88-16,-2 1-217 0</inkml:trace>
  <inkml:trace contextRef="#ctx0" brushRef="#br0" timeOffset="42385.63">29993 4555 473 0,'-4'-3'106'16,"0"2"-13"-16,0-2-78 0,3 2-80 16,2 0-42-16,0-1-74 0,3 1-153 15</inkml:trace>
  <inkml:trace contextRef="#ctx0" brushRef="#br0" timeOffset="42879.28">30371 4529 403 0,'-8'-5'90'0,"2"0"1"0,0 0-61 16,1 2-19-16,0 1-5 0,-1 1-3 15,1-1-1-15,-2 4-1 0,0 0 0 16,-2 1-1-16,-1-1 1 0,2 2-1 15,-2-1 1-15,3 1 2 0,-1 1 1 16,3 0 4-16,2 0 1 0,-1 1 4 16,4 1 3-16,1 2 3 0,3 1-1 0,-1-1 1 15,5 4-2-15,0-4-1 0,2 3-3 16,1-3-4-16,0 1-1 0,2-3-3 16,-1 0-2-16,-2-5-1 0,1-2-2 15,-2-2-6-15,1-2-9 0,-2-6-10 16,-1-2-14-16,-2-4-16 0,-2-2-8 15,0-2 3-15,-4-3 7 0,-4-4 8 0,0-1 13 16,-5-2 17-16,-1 1 20 0,-4-4 14 16,-1 0 7-16,-3 0 7 0,-3 1 10 15,1 1 9-15,0 3 1 0,2 3-1 16,4 7-3-16,3 5-6 0,4 3-10 16,6 4-13-16,3 7-9 0,4 5-6 15,5 3-2-15,3 3-3 0,4 4 1 16,3 3 2-16,3 7 1 0,0 3 0 0,1 3 1 15,-2 3-1-15,-3 1-6 16,0 4-22-16,-3-1-43 0,-2-3-59 16,-1-1-95-16,1 0-221 0</inkml:trace>
  <inkml:trace contextRef="#ctx0" brushRef="#br0" timeOffset="43441.13">29462 6201 625 0,'-1'-2'127'0,"3"1"-1"0,3 2-118 0,2 2-7 15,3 0-2-15,2 2 0 0,2 1 1 16,1-1 0-16,-3 2 0 0,-1-3 0 16,0 3-2-16,-1-3-6 0,-3 0-8 15,-1 0-4-15,-3-2 2 0,-2-1 1 16,-2-1 0-16,-2-1 1 0,-2-2 7 16,-2-2 7-16,-3-4 3 0,0-1-1 0,0-3 0 15,1-3-2-15,-1-2 3 0,3-1 1 16,0 0 3-16,4 1 0 0,3 0 1 15,0 1 0-15,5 1 1 0,2 2-1 16,2 1 0-16,2 1-1 0,2 1-1 16,2 0 0-16,3 2 1 0,2 1-1 15,-1-1-1-15,5 3-2 0,-4 1-6 16,0 1-9-16,0 4-10 0,-3 4-15 16,-5 2-25-16,-1 1-48 0,-5 3-6 0,-3 1-58 15,-1 1-101-15</inkml:trace>
  <inkml:trace contextRef="#ctx0" brushRef="#br0" timeOffset="43868.73">29938 5766 453 0,'-9'-8'105'0,"-2"1"3"15,2-2-76-15,0 2-8 0,2 1-1 16,1 1-4-16,0 1-6 0,1 2-4 16,1 2-3-16,1 2-2 0,-1 3-3 15,1 3 0-15,0 3-1 0,-1 5 2 0,0 2 1 16,2 3 0-16,1 1 1 0,1 1 0 16,1 0-1-16,1-2-1 0,3-2-1 15,0-5-2-15,1-1-2 0,0-5 0 16,3-4 0-16,-2-7-2 0,3-3-2 15,-1-7-5-15,1-2-4 0,-3-3-6 16,-1-3-4-16,-1-1-2 0,-1 1 2 16,-4 3 2-16,0 0 6 0,-3 4 6 15,-1 0 7-15,1 4 5 0,-1 3 4 0,0 1 2 16,2 2 0-16,1 2 0 0,1-1 0 16,1 2 2-16,1 0 2 0,3 1-1 15,1 0 0-15,2-1 0 0,3 2 2 16,1 0-1-16,0 3-1 0,1-2-2 15,0 2-2-15,-1 1-13 0,1 0-24 16,-2 0-46-16,-3-2-25 0,-1 2-73 0,0-2-151 16</inkml:trace>
  <inkml:trace contextRef="#ctx0" brushRef="#br0" timeOffset="44431.33">30073 5524 508 0,'1'0'114'0,"1"3"0"0,0 2-58 0,0 1-53 16,3 0-5-16,1 1 0 0,2 2 1 15,0-1-1-15,2 1 1 0,2 1-2 16,1-3-9-16,-1 2-12 0,-1-2-13 16,1 0-15-16,-2 0-8 0,-4-2-3 15,-1-2 3-15,-4-2-3 0,-1-1-12 16,-2-1 0-16,-3 1 30 0,-1-2 36 15,-3 1 22-15,-1-3 15 0,-1-1 25 0,0 0 34 16,2-1 22-16,-1-3-10 0,2 0-22 16,2-1-17-16,1-1-14 0,0 0-10 15,1-2-10-15,-1 1-8 0,2 0-6 16,1 1-5-16,1 0-3 0,1 1-1 16,3 2-2-16,1 0 0 0,3 1-1 15,3-1-1-15,4 4-1 0,1-1-1 16,3 2-4-16,0 3-4 0,2 3-5 15,0 2-2-15,-2 3-1 0,-3 1 0 0,-1-1 2 16,-3 2 3-16,-2-1 5 0,-3-3 5 16,-1 0 3-16,-2-2 1 0,-2-2 2 15,1 1 2-15,-2-3 2 0,-2 0-1 16,0 0 0-16,1-3 0 0,-3-1-2 16,0-1-1-16,2-2-2 0,0-1-2 15,-1-5 0-15,2 0 0 0,0-3 1 0,1 1 0 16,0-2 0-16,1 0 0 0,1 1 0 15,2 1-2-15,0 2-1 0,2 1 0 16,-1 2-2-16,2 1-2 0,0 3 0 16,2 4 0-16,2 2 1 0,-1 1 1 15,2 3 0-15,0 0 0 0,-1 5 1 0,0-2 0 16,0 2-7-16,-1-2-15 0,0-1-27 16,-3 2-45-16,-1-3-71 0,-1-3-161 15</inkml:trace>
  <inkml:trace contextRef="#ctx0" brushRef="#br0" timeOffset="44752.49">30494 5153 586 0,'0'-1'124'0,"0"-1"0"15,0-1-103-15,2 1-14 0,-1-1-5 16,1 1-2-16,1-2-4 0,2-1-5 15,0-1-7-15,1-2-8 0,2-2-5 16,0 0-2-16,-2-2 0 0,-1 1 4 16,-3-2 7-16,-2 4 13 0,-2 0 16 15,-3 2 10-15,0 2 6 0,-1 2 3 0,0 2 2 16,0 5-1-16,-1 2-5 0,2 2-6 16,1 5-6-16,-1 3-2 0,0 2-2 15,1 4-3-15,3 1 0 0,2 1-2 16,3-1 0-16,1-4-2 0,4-4 0 15,5-3 0-15,4-7-2 0,3-10-6 16,5-4-17-16,4-6-32 0,4-6-72 16,-1-3-98-16,-3-2-229 0</inkml:trace>
  <inkml:trace contextRef="#ctx0" brushRef="#br0" timeOffset="45393.37">29925 6578 410 0,'0'1'90'0,"4"-1"1"0,-1-1-46 15,2 0-39-15,2-3 1 0,2-2 6 16,1-2 5-16,0 0 3 0,-2-4 1 15,0-2 1-15,-1-1-2 0,-2 1-4 16,-3-2-4-16,-1-1-3 0,-1-2-1 0,-2 2-2 16,-2 0-1-16,-1 2-3 0,-3 2 1 15,-1 2-1-15,-2 2 1 0,0 6 1 16,0 1 0-16,0 4 1 0,1 2 3 16,1 5 0-16,1 1 0 0,1 3-1 15,2 3 0-15,0 1-1 0,3 4 0 0,0 1-2 16,4 2 0-16,0-1-1 0,3 0-1 15,1-2 0-15,5-3-1 0,1-3-1 16,7-5-1-16,0-8-2 0,5-4-6 16,3-6-23-16,3-6-50 0,3-7-54 15,-2-6-96-15,1-4-220 0</inkml:trace>
  <inkml:trace contextRef="#ctx0" brushRef="#br0" timeOffset="45949.33">30187 6203 640 0,'-1'1'132'0,"3"3"0"0,2 0-115 15,0 0-14-15,2 4-3 0,1-1 0 16,2 3 0-16,0-1 1 0,1-1 0 16,0 1-1-16,-1 1 1 0,-1 1-1 15,-2-2-2-15,-2 4-2 0,-2-2-5 0,-3 2-7 16,-4-1-10-16,-2 2-6 0,-3-3 1 15,0-1 2-15,1-3 4 0,-1-1 12 16,0-2 16-16,0-4 14 0,3-4 8 16,-1-3 5-16,2-3 1 0,1-6 1 15,1-2-7-15,1-2-5 0,3-2-4 16,0 0-2-16,3-1-2 0,1 1-3 0,0 2-1 16,2 2-3-16,0-1-1 0,2 2-1 15,-1 4-1-15,0 2 0 16,1 1-2-16,0 4 0 0,1 2-1 0,1 4-2 15,-1 1-2-15,1 4-3 0,1 1-4 16,0 3-6-16,-1 2-13 0,-3 2-11 16,0 2-10-16,-2 1-4 0,-3-1-1 15,-1-1 2-15,0 0 6 0,-1-4 16 0,-1-3 18 16,0-5 16-16,0-2 17 0,0-4 13 16,-1-6 10-16,0-5 6 0,1-1 2 15,-1-3-2-15,2-2-4 0,0-1-7 16,0 1-9-16,2 2-8 0,0 4-5 15,2 1-4-15,-1 1-4 0,2 2-1 16,3 2-3-16,-1 0 0 0,2 2-2 16,0 0 1-16,4 1-1 0,-1 1-1 15,1 1-2-15,1 2-3 0,-1 2-5 0,1 1-10 16,-3 1-8-16,0 3-6 16,-3 1-3-16,0 0 0 0,-3 2-2 0,-2 0-4 15,-1 0-16-15,0 0-48 0,-2 0-69 16,1-2-172-16</inkml:trace>
  <inkml:trace contextRef="#ctx0" brushRef="#br0" timeOffset="46527.42">30656 5760 433 0,'-13'-2'101'0,"-2"2"3"0,1-1-67 16,3 0-13-16,2 1-4 0,0 0-4 16,1 0-2-16,0 1-3 0,1 2-3 15,1 0-2-15,0 5 2 0,-2 0 0 0,3 4 1 16,0 4 1-16,2 3 1 0,2 3 0 16,-1 0 0-16,4 1-2 0,1-1-3 15,3-2-2-15,2-3-2 0,-1-5-3 16,2-2-1-16,-1-4-1 0,1-5 1 15,1-1 0-15,-3-5 0 0,0-3-1 16,-1-4 1-16,0-4 2 0,-1-1 0 16,-1-1 1-16,-4 0 0 0,0 0 0 0,-1 3 3 15,-2 1 0-15,1 5 1 0,1 3-1 16,-1 1 0-16,2 2-2 0,0 2 0 16,4 1 0-16,2 2-1 0,3 1-1 15,3 1 1-15,3-1 0 0,2 0 0 16,1 0 1-16,2 1-1 0,-2-2 0 0,-1 1-1 15,-1-2 1-15,-2-1-2 0,-3 1-3 16,-1-2-7-16,-3 1-9 0,-2-2-13 16,-1-1-17-16,-2-2-27 0,1-2-20 15,-3-2-3-15,0 0 6 0,0-4 15 16,-2-1 29-16,2-2 35 0,-1-4 45 16,0 2 35-16,0-1 19 0,1 2 11 15,0 1 2-15,0 4-13 0,0 3-14 16,0 5-19-16,1 1-13 0,1 2-12 15,1 2-11-15,2 0-7 0,1 2-4 0,1 0-2 16,2 4 0-16,0-1 0 0,3 2-3 16,-1 2-7-16,-2 0-16 0,1 0-20 15,-1 1-37-15,-2-4-52 0,-2 0-91 16,-1 0-188-16</inkml:trace>
  <inkml:trace contextRef="#ctx0" brushRef="#br0" timeOffset="46683.33">30777 5484 596 0,'-6'-2'124'0,"1"-1"-2"16,2 3-112-16,1 1-22 0,2 2-23 16,3 0-38-16,1 1-51 0,-1 0-86 0,5-1-188 15</inkml:trace>
  <inkml:trace contextRef="#ctx0" brushRef="#br0" timeOffset="46953.21">30882 5310 605 0,'-4'-4'130'0,"0"3"0"0,3 1-106 0,2 4-12 16,3 2-5-16,3 3-2 0,1 0 1 15,1 5 0-15,4 2 2 0,0 2 0 16,4 0 0-16,-1 2 0 0,-1 0-1 16,1-2-1-16,0 0-3 0,-2-2 0 0,1-2-1 15,-4-2-1-15,0-1 0 0,-1-2 0 16,-1-4 0-16,-5-2-3 0,1 1-3 16,-1-3-5-16,-2-2-9 0,1-2-25 15,-1 0-51-15,0-2-46 0,-2-1-93 16,0-3-198-16</inkml:trace>
  <inkml:trace contextRef="#ctx0" brushRef="#br0" timeOffset="51989.78">30341 4096 364 0,'-38'-12'92'0,"-2"1"2"16,-5 4-28-16,1 7-43 0,-1 4-11 16,-1 7-7-16,-1 4-2 0,2 5-1 15,2 4 0-15,0 2-2 0,0 0 1 16,-1-1 0-16,-2 2-1 0,2 0 1 15,0-1 0-15,-1-1 2 0,4-1 1 0,4 2 2 16,3 1 2-16,3-3 2 0,1-1 2 16,1 3 1-16,2-1 0 0,-1-2 0 15,-2 1-2-15,-2 2-2 0,-3 4-2 16,-3 3-1-16,-1 2-2 0,0 6-1 16,-1 3-1-16,3 2 0 0,5 3-1 15,4-2 0-15,6-1 0 0,1 3 0 16,3 0-1-16,2 2 1 0,2-2-1 0,2 4 1 15,0 5-1-15,0 0 1 0,4-2-1 16,1-3 0-16,2-3 0 0,1-2 0 16,1-6-1-16,3-2 1 0,1-2 0 15,-1-3 0-15,2 1 1 0,2-1-1 16,1 0 1-16,0-1-1 0,0-1 0 16,2-1-1-16,2 0 2 0,0-2-1 0,1 0 1 15,1-2 0-15,0 0 1 0,-1 0 0 16,0-1 1-16,0 2-1 0,-1 1 0 15,2 2-1-15,2-3 0 0,0 3 0 16,2 1-1-16,2 0 0 0,4 0 0 16,2-1-1-16,3 0 1 0,3 0 0 15,3-3 0-15,1-3 1 0,3 1 0 16,-5-3 1-16,3 1 0 0,0-3-1 0,-1 0 0 16,1 0 1-16,2 0-1 0,2 0 1 15,7-1 0-15,4 0 0 0,2 0 1 16,2-2 0-16,0 1-1 0,-2-4-1 15,2-2 0-15,-4-4-2 0,-3-4-1 16,5-6 0-16,0-5 0 0,6-3 1 16,1-6 2-16,0-4 1 0,1-4 1 15,-1 0 2-15,1 0 3 0,-2 0-1 0,1 0 0 16,4-2-1-16,0 4 1 0,1 0-2 16,-5 2-1-16,-1-2-2 0,-6 2-1 15,-7-2-1-15,-7-1 0 0,-5-2 0 16,-3-2-1-16,-3-2 1 0,-4-4 1 15,-4-5 1-15,0-4 2 0,-3-3 2 16,-1-4 2-16,-1 1 3 0,1-2 1 16,-2 0 2-16,2-2-1 0,-2-1 0 0,-2 0-3 15,-1 2-1-15,-2-3-3 16,-2-1-1-16,-1 3-2 0,-1 3-1 0,-2 4-1 16,2 3 1-16,-1 1-1 15,-3 3 1-15,0 1-1 0,-2-1 0 0,-2-3-1 16,-2 0 1-16,-3-3-1 0,-2-1 1 15,-3-1-1-15,2 1 0 0,-3 4 1 16,1-1-1-16,-2-1 1 0,-2-2-1 16,2 0 0-16,0-1 1 0,0 0 0 15,-3-4 1-15,1 1-1 0,-1 0 1 0,3 4 0 16,-3 3 1-16,0 2-1 0,-2 2-2 16,-4 3 1-16,0 1-1 0,-1 1 0 15,-5 0-1-15,-2-1 1 0,-3 0-1 16,1-2 0-16,-4 1 0 0,1 2-1 15,1 3 0-15,1 1 0 0,4 1 0 16,0 2 2-16,1 2-1 0,1 0 1 16,-4 1 0-16,-4 0 1 0,-1 0 0 0,-3 4-1 15,-4 1 0-15,-2 3 0 0,2 3-1 16,-1 1 1-16,5 3 0 0,0 1-1 16,3 3 0-16,2 1 0 0,2 2 0 15,-1 0 0-15,4 3 0 0,3 0-2 16,1 2-2-16,3 1-5 0,1 4-5 15,4 4-17-15,2 3-26 0,-1 8-57 0,2 2-28 16,-2 4-88-16,4 0-177 0</inkml:trace>
  <inkml:trace contextRef="#ctx0" brushRef="#br0" timeOffset="53030.63">28268 6093 424 0,'-9'2'88'0,"2"1"-1"0,-1 0-77 16,1 2-6-16,1 0 3 0,0 1 5 16,0-1 7-16,-2 1 5 0,-2-1 3 15,-2 0 4-15,-4-1 1 0,-3 1-2 16,-3 0-7-16,-5-1-6 0,-3 1-5 16,0 0-3-16,-3 0-3 0,2 0-2 15,-1-1 0-15,-2-3 0 0,-3-1 1 0,-1-4 1 16,-1-3 0-16,-2-2 0 0,-1-4 0 15,-1-4 0-15,3-3-2 0,1-3-1 16,3-7-1-16,4-8-1 0,2-6 1 16,6-6 0-16,3-2 2 0,4-6 1 15,5 2 2-15,4 3 1 0,2 6 0 16,4 8-1-16,0 6-1 0,4 7-1 16,-1 7-3-16,1 2 0 0,3 1-1 0,1 0-1 15,3-3 0-15,1 1 0 0,4-4 0 16,5-1 1-16,3-2-1 0,4-1-1 15,4 2 0-15,3 1-1 0,3 1-1 16,-2 2-1-16,2 3 0 0,-3 3-2 16,-5 3-1-16,-5 3-1 0,-3 3-1 15,-6 1-4-15,-3 4-5 0,-2 1-6 0,-4 2-5 16,-1 1-6-16,-3-1-7 0,-1 3-8 16,0-2-10-16,-1 1-3 0,-2-1-4 15,-2-2-2-15,0 1 5 0,-1-2 8 16,-2-2 12-16,-2-2 20 0,-2-1 21 15,-2 1 19-15,1-3 18 16,-3-2 10-16,1 2 6 0,2-1 3 0,-1 1-3 16,2 0-6-16,2 1-8 0,0 0-5 15,3 2-3-15,1 1-2 0,1-1-3 0,2 3-2 16,2-1-4-16,0 1-5 0,2-1-1 16,2-1-4-16,0 0-2 0,3 0 0 15,3-2 1-15,1 0 1 0,3 1 4 16,2-1-1-16,1 2-1 0,0-1 0 15,1 3-2-15,3 0-1 0,-2 1-2 16,0 1 0-16,1-1-1 0,-2 0 0 0,1-1 0 16,-1 0 0-16,2-2 0 0,-1-1 0 15,0 1 0-15,2-1-1 0,0 1 0 16,1 2 0-16,-3-1 0 0,0 2 0 16,-1 0 1-16,-1 2 0 0,-2-1 1 15,-1 2-1-15,1 1 1 0,-3 1 0 16,0 1 0-16,-3 2 0 0,1-1-1 15,-2 0 1-15,-2 0-1 0,-1 1 0 16,-2 1 0-16,-2-1-1 0,-2 10-1 16,-8 5 0-16,-2 14 0 0,-9 9-5 0,-10 19-19 15,-7 20-50-15,-8 19-62 0,-13 13-100 16,-7 5-235-16</inkml:trace>
  <inkml:trace contextRef="#ctx0" brushRef="#br0" timeOffset="55390.62">30848 3169 427 0,'-2'-1'104'0,"-2"-2"2"0,2 4-43 16,-1-2-37-16,5-1-7 0,1-2 1 15,1-1 0-15,2-1 0 0,3-3-1 16,-1 0 0-16,3-4-2 0,0 0-3 15,2-1-4-15,0 0-1 0,1-2-3 16,0 0-2-16,0-1-7 0,0 1-19 16,-1 0-34-16,-4 0-71 0,0 3-3 0,-3-2-80 15,-1 0-145-15</inkml:trace>
  <inkml:trace contextRef="#ctx0" brushRef="#br0" timeOffset="55708.21">30931 2885 329 0,'0'1'77'16,"0"0"6"-16,0 0-52 0,2 1-4 16,-1-1 3-16,3 0 3 0,2-1 1 15,0 1-4-15,4-2-3 0,0 0-4 16,1 1-4-16,-1-1-5 0,1-2-3 0,-4 2-4 15,1 0-3-15,-1-1 0 0,-2 2-1 16,-1 0-1-16,0 2-1 0,1 0 1 16,1 2 0-16,-1 2 2 0,1 1 1 15,0 2 2-15,0 3 1 0,-1 3 0 16,-1 1 0-16,-2 2 0 0,0 0-1 16,-2 2-2-16,-3 1-3 0,1-3-7 15,-3 1-13-15,1-3-22 0,0-3-44 16,1-2-39-16,-2-5-84 0,5-2-171 15</inkml:trace>
  <inkml:trace contextRef="#ctx0" brushRef="#br0" timeOffset="56391.52">31265 2576 390 0,'1'-2'91'0,"-1"2"8"16,3-2-50-16,-1 4-6 0,2 0-2 15,-1 3 1-15,4 2 2 0,-1 3-2 16,0 2-7-16,0 5-8 0,0 4-9 16,1 0-6-16,1 1-3 0,-1-1-3 15,-1 0-2-15,2-2-1 0,-2-3-2 0,0-1 0 16,-1-3 0-16,-3-2-1 0,1-3 1 16,-1-2-2-16,-2-2 1 0,0-4-2 15,-1-4-1-15,-3-1 0 0,2-4-1 16,-3-1 1-16,-1-3 0 0,0 0 0 15,-2-6 1-15,2-2 2 0,-1-1-1 16,-1-2 1-16,1-1 0 0,1 1 0 16,0-2-1-16,2 5 1 0,0 1 0 15,3 2 0-15,1 2 0 0,3 3 0 0,0 0 0 16,3 3 1-16,3 0-1 0,1 1 1 16,1 2-1-16,1 0 0 0,0 3 0 15,2 3-1-15,-1 2 1 0,2 5 0 16,0 1 0-16,1 5 0 0,0 0 0 15,1 4 1-15,-1 1 0 0,-3 0 1 16,1 0-2-16,-3 1-5 0,-2-1-17 16,-1 0-33-16,-2-1-73 0,-1-1-7 15,-3-2-84-15,-1 0-155 0</inkml:trace>
  <inkml:trace contextRef="#ctx0" brushRef="#br0" timeOffset="56593.33">31368 2636 488 0,'-3'1'114'0,"1"-1"2"16,2-1-76-16,1-1-14 0,2-2-7 16,1-2-3-16,3 0-5 0,2-4-3 15,2-1-1-15,4-3-3 0,1 2-19 16,2-3-35-16,0 1-71 0,-2-2-95 15,-3 0-231-15</inkml:trace>
  <inkml:trace contextRef="#ctx0" brushRef="#br0" timeOffset="56814.7">31538 2175 466 0,'-1'0'99'0,"0"-2"-1"15,-1 1-83-15,4 4-3 0,1 4 6 16,3 1 4-16,4 4 3 0,5 3 1 0,1 6 2 16,6 1 0-16,4 2-6 0,1 2-7 15,1 2-6-15,0-1-4 0,-1 0-1 16,-3-2-2-16,-2-4-3 0,-6-3-5 16,-2-1-16-16,-4-5-36 0,-4-2-70 15,-4-4-97-15,-3-2-229 0</inkml:trace>
  <inkml:trace contextRef="#ctx0" brushRef="#br0" timeOffset="56998.21">31591 2414 531 0,'-1'-2'117'0,"-2"-2"0"0,2-1-89 16,2-3-11-16,3-1-7 0,3-1-4 15,3-3-4-15,5-2-9 0,4-3-21 16,3-1-48-16,3 0-42 0,-1-1-87 16,0-1-189-16</inkml:trace>
  <inkml:trace contextRef="#ctx0" brushRef="#br0" timeOffset="57230.82">31721 2013 509 0,'-5'-2'110'0,"1"0"1"0,2 2-90 16,3 1-3-16,2 2-3 0,5 0 3 15,0 3 1-15,6 3 0 0,1 3 2 16,3 4 0-16,2 5-3 0,0 1-5 16,0 4-3-16,-2-2-4 0,1 2-1 0,-3-2-2 15,-2 0-1-15,-1-5-1 16,-2 0 0-16,-2-3-1 0,0-3-4 0,-3-2-18 15,-1-1-49-15,-3-4-64 0,0-2-101 16,-1-4-237-16</inkml:trace>
  <inkml:trace contextRef="#ctx0" brushRef="#br0" timeOffset="57409.83">31788 2190 542 0,'-6'-4'112'0,"3"1"1"0,3-3-99 16,3 0-12-16,3-1-9 0,1 0-9 15,3-1-14-15,4 0-31 0,-1-2-51 0,1 1-80 16,0-1-173-16</inkml:trace>
  <inkml:trace contextRef="#ctx0" brushRef="#br0" timeOffset="57863.59">31910 2032 474 0,'-2'0'106'0,"0"0"4"16,0-1-83-16,2 1-7 0,3-1 3 15,2 1 2-15,0 0-1 0,3 1-2 16,3 1-3-16,3 1-1 0,2 0-2 15,-3 2-6-15,2 0-4 0,-1 1-2 0,1 1-2 16,-1-3-1-16,-2 3-3 0,-1-3-2 16,0 3-1-16,-2-3-2 0,-2 1-3 15,-2 0-1-15,-3 0 0 0,-1-1 1 16,-2 0 1-16,-2-1 3 0,-4 1 0 16,-1 0 4-16,-1-2 2 0,-1-1 2 15,2 0 3-15,-2-2 3 0,3-1 0 16,2-4 2-16,1-2-1 0,2-1 0 15,0-5-2-15,1 1-3 0,1-3-2 16,1 1-1-16,1 0-2 0,0 1-1 16,2-1-1-16,1 3 1 0,0-1 0 0,3 5 0 15,2-1 2-15,1 4 0 0,3 3 1 16,-2 3 1-16,0 2 0 0,0 3-1 16,-2 1 1-16,1 0-1 0,0 3 0 15,0-1 0-15,3-2-1 0,-2 0 1 16,1 0 0-16,1-1 0 0,-2-1-2 0,-1-2-13 15,-2 0-29-15,-2-1-46 0,-2-1-39 16,-3-1-87-16,-2 0-186 0</inkml:trace>
  <inkml:trace contextRef="#ctx0" brushRef="#br0" timeOffset="58042.2">32055 1709 413 0,'-13'-5'106'16,"2"1"0"-16,-1 2-7 0,5 1-88 15,2-1-16-15,3 2-29 0,-1-1-38 16,3 1-34-16,2-1-75 0,1-2-156 16</inkml:trace>
  <inkml:trace contextRef="#ctx0" brushRef="#br0" timeOffset="58530.21">32081 1697 303 0,'1'6'81'0,"3"0"8"0,3 0-42 16,3 0-3-16,6 1 5 0,5 2 2 15,1-2-6-15,2 2-8 0,3 2-6 16,-1 0-7-16,-2 1-6 0,-3 2-5 16,-6-2-6-16,-3 1-2 0,-2 0-1 15,-5-1 0-15,-4-1-1 0,-1 1 0 16,-3-1 0-16,0-1-1 0,-2 0 1 16,0-2-1-16,1-2 2 0,1-2 2 0,-1-3 1 15,0-1 2-15,2-3 1 0,-1-3 1 16,1-3 0-16,0-1-1 0,0-1-1 15,1-2-2-15,1-1 0 0,-1 0-2 16,0-1 0-16,1 1-1 0,-2 2-1 16,2 1-1-16,0 1 0 0,2 3-3 0,0 0 0 15,3 2-1-15,1 1-2 0,1 2 0 16,3-1-1-16,0 1-2 0,1 3-3 16,0 1-6-16,0 2-10 0,0 0-8 15,-2 3-6-15,-1 3-2 0,-3 2 2 16,-1 2 2-16,-4 1 7 0,-4 5 10 15,-3 1 10-15,-3 1 5 0,-6-1 4 16,-2 0 1-16,-3-1 1 0,-2-2 0 16,-1-5 1-16,1-1-1 0,1-4-8 15,2-3-45-15,5-4-39 0,2-5-68 16,7-6-166-16</inkml:trace>
  <inkml:trace contextRef="#ctx0" brushRef="#br0" timeOffset="59182.04">32393 1608 264 0,'9'0'70'16,"-1"2"4"-16,1 0-30 0,1 2-14 15,-3 1-2-15,2 1-2 0,-1 1-1 16,-2 3-3-16,0 1-3 0,-1 0-2 16,-1 0-3-16,0 0-2 0,-2-1-4 15,1-3-1-15,-2-2-3 0,1 0 2 0,1-4 2 16,-1-1 3-16,3-2 1 0,0-3 1 16,0-4 0-16,0-1 0 0,1-2 0 15,0-1-1-15,0-3-1 0,-1 1 2 16,-3 3 2-16,3 0-1 0,-2-1 1 0,0 3-1 15,0 2 0-15,-2-1-4 0,2 3-1 16,-1 0-3-16,0 0-2 0,0 1-1 16,-2 0-1-16,1 0 0 0,0 2-2 15,3-2 1-15,2-1-1 0,2 1 0 16,4 1 0-16,-1-1 0 0,2 3 0 16,3-1 0-16,1 3 0 0,-2 0 0 15,-1 1 0-15,1 3 0 0,0-1 0 16,-3 0 0-16,-3 1 1 0,-2 0-1 15,-1-2 1-15,-2-1 0 0,-2 0 0 0,1-1-1 16,-1-1 0-16,-1-1-1 0,1-3 0 16,-2-2-1-16,-2-2-1 0,1-1 0 15,-2-2 0-15,-4-3 0 0,0-1 0 16,-4 0 0-16,-4-2 1 0,-3-3 1 16,1 0 0-16,-4 2 1 0,1 0 2 15,3 3 2-15,1 1 0 0,7 2 1 0,1 3 0 16,2-2-1-16,6 1 1 0,-1 1-2 15,1 2 0-15,2 0 0 0,3 2-2 16,3 1 0-16,1 12 0 0,5 2-1 16,4 2 1-16,4 2-1 0,1 1 1 15,-2 4 0-15,1 2-1 0,-1 0 0 16,-4 1-3-16,-3 0-11 0,-4 2-23 16,-3-1-46-16,-3-2-49 0,-3-3-92 15,-4-5-203-15</inkml:trace>
  <inkml:trace contextRef="#ctx0" brushRef="#br0" timeOffset="59408.32">32592 1312 493 0,'1'-3'113'16,"0"1"4"-16,0 1-76 0,4-2-17 16,-1 0-10-16,2-2-4 0,0 0-4 15,3-6-18-15,3 0-44 0,-1-1-61 16,0 1-91-16,0 2-217 0</inkml:trace>
  <inkml:trace contextRef="#ctx0" brushRef="#br0" timeOffset="60077.33">32852 1259 162 0,'9'-1'40'0,"0"0"-1"15,0-7-22-15,0-1-26 0,1-4-15 0,-3-1-5 16,-1-3 2-16,-2 4 11 0,-2 0 11 15,0 1 17-15,-1-2 25 0,-2 2 23 16,-1 2 11-16,-1 1 7 0,-1 3-4 16,-3 0-4-16,-1 0-8 0,1 0-7 15,-2 4-9-15,1-1-10 0,0 2-8 0,1 1-6 16,1 1-6-16,1 2-4 0,0 3-2 16,3 0-2-16,-1 4 0 0,2 3-1 15,1 5 0-15,0 2-1 16,3 5-2-16,-1 3-1 0,0 0-1 0,2 0-1 15,0 0 0-15,1-3-1 0,1-1-1 16,0-5-1-16,2-5 1 0,1-1 0 0,1-7 1 16,0-6 0-16,2-4-1 15,0-5-4-15,0-3-4 0,2-3-3 0,-1-2-2 16,1 1-3-16,-1-7-3 0,0 3-1 16,-2-2 3-16,-5 0 2 0,-1-2 2 15,-2-1 2-15,-3 2 2 0,-2 4 4 16,-3-1 3-16,0 4 3 0,-2 0 6 15,-1 4 2-15,1 0 4 0,0 1 5 16,0 1 5-16,1 2 3 0,3 2 1 0,-1 1-2 16,2 2-3-16,0 0-2 15,2 3-6-15,0 0-5 0,2 3-3 0,-1 0-2 16,0 1-2-16,1 2 1 0,0 3 0 16,-1-1-1-16,0 3 1 0,-1 0-1 15,0 0 0-15,0 0 0 0,1 2-1 16,2-5 1-16,0 0-1 0,2-2 0 15,3-1 0-15,0-3 0 0,5-1 1 0,1 1-1 16,5-4 1-16,3 1 0 16,-1-1 0-16,-3 0 1 0,-2 1-1 0,-3 0-1 15,-4 1 1-15,-4 4-1 0,-5 1-1 16,0 3-2-16,0 4-1 0,0 1-1 16,-3 5-3-16,-8 3-5 0,-5 0-21 15,-4 2-48-15,-5 0-48 0,-3-3-92 16,0-1-206-16</inkml:trace>
  <inkml:trace contextRef="#ctx0" brushRef="#br0" timeOffset="95336.27">28132 4758 374 0,'-22'-10'87'0,"2"9"1"0,0 3-59 15,7 4-6-15,2 3-7 0,2 2-3 16,2 2 1-16,6 3 1 0,2 3 4 15,4 3 2-15,5 5 3 0,4 3 0 16,7 2 0-16,5 2 1 0,2 5-1 16,3 6-4-16,0 1-2 0,3 2-2 15,-4 6-2-15,-2 3-1 0,-2 2-4 16,-1-4-1-16,-5-3-2 0,0-3-2 0,-3-5 1 16,2-7-2-16,-4-6 0 15,1-2-5-15,-1-5-12 0,2-2-22 0,-1-5-38 16,-1-3-61-16,-5-7-97 0,-2-4-214 15</inkml:trace>
  <inkml:trace contextRef="#ctx0" brushRef="#br0" timeOffset="96167.58">28166 5031 604 0,'-27'-24'114'0,"4"2"-7"0,2-7-121 15,9 2-11-15,5-2 0 0,7-2 0 16,5 0 3-16,6 3 8 0,5 3 7 16,1 1 9-16,2-1 8 0,3 0 4 15,2 2 2-15,5-2 1 0,0 0 0 0,3-4 0 16,0 0-3-16,4-4-3 0,0-5-3 16,4-7-3-16,4-4-1 0,8-5-1 15,5-5-2-15,6 0 1 0,1 2-1 16,2 0 0-16,-3 2 0 0,1-1 1 15,-1 3 0-15,-1 0 1 0,2 2 1 16,-2-2 0-16,2 2 0 0,1 1 1 0,-4 1-1 16,-3 0 1-16,-3 1-1 0,0-5 0 15,1 1-1-15,2 0 0 0,-2 2 0 16,-1 0 0-16,-2 2-1 0,-5 3 1 16,-5 7 0-16,-8 3 0 0,-7 6 0 15,-3 2 0-15,-4 4-1 0,-2 3 1 16,0 2 0-16,-2 1 0 0,0-1 0 15,5 1 1-15,4 0 0 0,2-1 0 0,1 2-1 16,3 0 0-16,-1 4-2 0,-2 2 0 16,-2 5-1-16,-4 4-1 0,-3 2 0 15,-5 4 0-15,-3 2 2 0,-2 2 1 16,-2 1 2-16,-2-1 1 0,1 2 3 16,0 0 0-16,-1 0 0 0,3-1 0 15,-1 1 0-15,4-1-1 0,2-1 0 16,1 0-1-16,-1 0 0 0,2 0 0 15,3-2-1-15,-1 3 0 0,-1-1 0 16,-1 1-2-16,1 3 1 0,0 1 0 0,-1 3-1 16,-1 2 1-16,0 2 1 0,-2-1 0 15,1 2 1-15,-3-1 0 0,2-1-1 16,-1-1 0-16,1 0 0 0,0-2 0 16,2 0-1-16,2 2-1 0,0-2 1 15,3 1-1-15,-1 0 0 0,1-2 0 0,-2 0 0 16,-3-3-1-16,1-2 1 0,-4 1-1 15,-1-2 0-15,-2-1 0 0,-3 0 0 16,0-2 0-16,0 3 0 0,-2-1 0 16,1-2 1-16,-2-1 0 0,1 2 0 15,1-2 0-15,-3 0-1 0,2-1 0 16,0 0 0-16,-2-2 0 0,2 2 0 16,1-1 0-16,-2-2 1 0,2 2 0 15,-1 0 0-15,0-2-1 0,-2-1-1 16,-1 1-1-16,-2-1 0 0,-3 4 1 0,-4 3-1 15,-7 7 0-15,-7 7 1 0,-12 11 2 16,-16 12 1-16,-17 15-2 0,-9 11-1 16,-10 11-5-16,-20 15-7 0,-11 10-6 15,-5 6-4-15,-3-2-5 0,-7 3-7 16,-4 2-28-16,1-4-104 0,9-9-114 0,5-9-291 16</inkml:trace>
  <inkml:trace contextRef="#ctx0" brushRef="#br0" timeOffset="96955.3">28397 5864 412 0,'0'-3'83'0,"0"1"1"16,2-1-64-16,-1 0-19 0,1 0 1 15,2 0 6-15,0 0 10 16,-1-1 5-16,3 3 3 0,1 1 2 0,1 0 4 16,2-1 0-16,1 0 0 0,2-4-3 15,5-4-2-15,4-5-2 0,7-7-3 16,8-9-5-16,8-6-3 0,9-7-4 15,5-5-3-15,1-6-2 0,6-7-2 16,-1-3-1-16,5-3-2 0,1-2 0 0,0 1-1 16,-1 1 0-16,-1 5-1 0,-5 4 0 15,-1 4-2-15,-11 8-1 0,-8 2-3 16,-2 3-6-16,-3 1-11 0,-1 1-13 16,3 1-21-16,-2 1-44 0,1-1-30 15,3-1-77-15,4-5-147 0</inkml:trace>
  <inkml:trace contextRef="#ctx0" brushRef="#br0" timeOffset="109025.61">30971 6923 468 0,'-3'-6'120'0,"1"1"5"16,-2 0-70-16,1-1-8 0,-1 0-3 16,2 1-6-16,-1 2-7 0,-1-1-8 15,2 4-4-15,-3 1-5 0,0 6-3 16,-2 3-3-16,-3 5-5 0,-1 2 1 16,-1 4-1-16,-2 1-1 0,0 2-1 0,0-2 1 15,2-1-1-15,3-1 1 16,3-3-3-16,5-2-1 0,2-3-2 0,5-3 1 15,4-3 0-15,2-4 0 0,4-3 1 16,1-2 2-16,3-3 2 0,1 0 0 16,1-2 0-16,-1 0 0 0,-3 1 0 15,3 2-1-15,-3 1 0 0,1 1-1 16,-3 1 0-16,-2 4-2 0,1 0-4 16,0 4-2-16,-4 0-2 0,-1 3-1 0,-3 4-1 15,-3 2 1-15,-4 2 1 0,-4 3 4 16,-5 1 1-16,-4 1 3 0,-4 0 1 15,-3-1 0-15,-2 1 1 0,-1-1 1 16,-2-4-1-16,2-1-2 0,2-4-2 16,2-4-5-16,-1-4-16 0,2-6-19 15,4-4-49-15,1-6-40 0,3-2-87 16,1-2-181-16</inkml:trace>
  <inkml:trace contextRef="#ctx0" brushRef="#br0" timeOffset="109365.46">30989 6660 367 0,'6'-4'115'0,"1"4"10"16,-3 4-26-16,3 4-31 0,-1 6-10 0,2 3-5 15,3 3-7-15,3 4-14 0,-1 4-7 16,4 2-6-16,5-3-3 0,3 1-3 16,1 0-4-16,1-1-3 0,0-5-2 15,-2-1-2-15,1-3 0 0,-5-1-1 16,-3-4-4-16,-4-2-6 0,-2-2-9 15,-5 0-26-15,-2-2-79 0,-5 0-29 16,-5-3-101-16,-6 1-205 0</inkml:trace>
  <inkml:trace contextRef="#ctx0" brushRef="#br0" timeOffset="109572.24">31070 6894 454 0,'-2'0'88'0,"2"-1"2"0,2-1-81 15,3 0-10-15,2-3-2 0,3 0 1 16,4-2 4-16,0-2 2 0,5-3-4 16,0-3-12-16,1-1-20 0,-2 0-32 15,1-2-29-15,-2 1-63 0,-2-3-128 16</inkml:trace>
  <inkml:trace contextRef="#ctx0" brushRef="#br0" timeOffset="109926.2">31310 6645 509 0,'-5'1'122'0,"2"-1"0"0,0 2-65 16,2-2-34-16,2 2-9 15,0 1-3-15,3 3-3 0,1 1-1 0,1 4 0 16,2 3 1-16,1 0 0 16,1 1 0-16,1 1 0 0,0 0-1 0,0-2-1 15,0 0 0-15,-1-3-1 0,0 0-2 16,0-1-2-16,-2-3-1 0,0-3 0 16,-1-3-1-16,1-5 1 0,1-3 1 15,1-6 1-15,0-6 0 0,-1-3 0 0,-1-4-1 16,-1 1 0-16,-2-1-1 15,-4 0 0-15,-2 4-1 0,-4 1 0 0,-2 4-2 16,-3 3 2-16,-1 4 0 0,-4 1 0 16,-1 5 0-16,-2 3 1 0,0 2 0 15,-2 3 2-15,0 1 0 0,1 2-1 16,3 0-5-16,1-1-20 0,4 1-45 16,3-2-66-16,3-1-102 0,3-2-238 0</inkml:trace>
  <inkml:trace contextRef="#ctx0" brushRef="#br0" timeOffset="110257.4">31466 6493 554 0,'-4'-3'133'0,"5"0"2"0,1 1-46 15,0-1-70-15,4 1-6 0,3-1-2 0,1 2-1 16,2 2-1-16,4 1-2 0,0 0-1 15,2 3-1-15,0 2-2 0,0 1-1 16,0-1-2-16,-2 2-1 0,-4-1-2 16,-1 3-2-16,-4-1-1 0,-4 0-2 15,-2 1 0-15,-3-1-1 0,-3-1 1 0,0 1 2 16,-4-2 2-16,1-2 1 0,-1-1 2 16,-1-5 1-16,2-2 0 0,0-4 0 15,0-2 0-15,2-5 0 0,1-1-1 16,2-2 0-16,2-4 0 0,1-2 0 15,3-2 0-15,0-3-5 0,2 1-18 16,1 0-25-16,3 1-58 0,-1 0-26 16,0 2-87-16,2 4-170 0</inkml:trace>
  <inkml:trace contextRef="#ctx0" brushRef="#br0" timeOffset="110556.42">31743 6297 501 0,'5'4'126'15,"1"0"2"-15,0-2-70 0,1-1-17 16,2 1-11-16,-1-4-9 0,1-1-7 0,-1-3-4 16,2-2-3-16,-1-2-2 0,-1-1-1 15,0-2-2-15,-1-2-2 0,-1-2 0 16,-2-1-1-16,-3-1 0 0,-2 1 0 16,-2 0 0-16,0 2 1 0,-3 5 3 15,-2 1 1-15,0 4 2 0,-2 3 1 16,0 7 2-16,-2 4 1 0,0 6 1 15,-2 4-1-15,2 6-1 0,0 3 0 16,3 1-1-16,3 2-1 0,5 1-1 16,4-3-1-16,6-3-2 0,4-3-2 0,5-4 0 15,4-7-1-15,1-7-3 0,3-4-5 16,-1-8-9-16,0-5-28 0,-1-7-63 16,0-3-42-16,-1-3-103 0,-2 1-215 15</inkml:trace>
  <inkml:trace contextRef="#ctx0" brushRef="#br0" timeOffset="110816.69">32083 5896 646 0,'4'9'144'0,"-2"2"3"0,1 2-109 0,2 1-13 16,1 1-3-16,1-2-2 0,2 0-3 16,-1 0-4-16,3-2-1 0,2 0-3 15,0-1-3-15,-1 0-5 0,1-2-7 16,-2 1-5-16,-3-2-6 0,-2-1-9 16,-3-1-27-16,-5-1-92 0,-2-3-10 15,-4-2-94-15,-2-1-189 0</inkml:trace>
  <inkml:trace contextRef="#ctx0" brushRef="#br0" timeOffset="110996.32">31934 5757 596 0,'-11'-7'140'16,"5"2"2"-16,-1 0-83 0,5 3-33 0,0-2-14 15,3 0-3-15,0 1-5 0,4 0-10 16,0-1-28-16,3 2-88 0,1-3-19 15,4 4-98-15,2 1-207 0</inkml:trace>
  <inkml:trace contextRef="#ctx0" brushRef="#br0" timeOffset="111375.53">32226 5820 578 0,'3'3'132'0,"2"3"1"16,1 1-93-16,4 0-17 0,1 3-5 16,2 1-5-16,1 1-5 0,-1 0-2 15,-1 2-3-15,-1-1 0 0,-2-1-2 16,-3-1 1-16,-1-1-1 0,-2-1-1 0,-3-2 1 16,-3-2 1-16,-2-3-1 15,-1 0 1-15,-1-5 1 0,-4-2-1 0,-2-2 1 16,1-4 1-16,0-5 1 0,1-2 0 15,1-2 2-15,2-3 0 0,3 0 1 16,1-2 0-16,4 2-1 0,2 2-1 16,2-1-1-16,3 2-1 0,3 2 0 15,4 2-2-15,-1 3 0 0,2 0 0 16,1 5-1-16,0 2 0 0,1 3 0 0,-1 3-1 16,-1 1-1-16,0 3-2 0,1 3 0 15,0 4-1-15,-3 2 0 0,-2 1 0 16,-3 4 0-16,-2 1 0 0,-2 1 0 15,-3 1-1-15,-2-4-2 0,-2 0-5 16,1-2-10-16,-2-4-42 0,-1-3-82 16,2-5-108-16,4-7-259 0</inkml:trace>
  <inkml:trace contextRef="#ctx0" brushRef="#br0" timeOffset="111785.38">32491 5412 492 0,'1'-5'119'0,"-1"0"3"0,3-2-70 0,0-1-16 16,4 1-9-16,0 0-3 0,3-2-3 16,1-1-4-16,-1-1-4 0,-2 0-2 15,1-1-4-15,-3 0-1 0,-3-2-2 16,1-1-2-16,-3 1 0 0,-1-3 0 15,-2 1 0-15,-2 0-1 0,-3-1 0 16,-4 1 0-16,-3 1 0 0,-3 0 0 16,0 3 0-16,-1 2 0 0,-1-1 1 15,1 3 1-15,0-1 1 0,0 2 1 16,4 1 1-16,2 2 0 0,2 0 0 0,1 3-1 16,3 2 0-16,4 4-2 0,0 4 0 15,2 2-1-15,3 8 1 0,2 5 0 16,3 3 1-16,5 3 0 0,4 6 1 15,3 3-1-15,6 1-1 0,1-1 0 16,-2 1 0-16,-1-4-1 0,2-1-1 0,-3-5-1 16,-4-1-3-16,-6-5-6 0,-2-2-5 15,0 0-16-15,-5-2-54 0,-5 1-67 16,-6-3-107-16,-2 0-244 0</inkml:trace>
  <inkml:trace contextRef="#ctx0" brushRef="#br0" timeOffset="111988.95">32473 5582 554 0,'-4'-5'128'16,"2"0"2"-16,2 0-88 0,3 2-14 15,2-2-8-15,4 0-5 0,1 0-4 16,2-1-2-16,1 0-2 0,-1-3-3 15,1 1-6-15,0-4-24 0,1 1-56 0,-3-1-54 16,-3-4-101-16,2-2-228 0</inkml:trace>
  <inkml:trace contextRef="#ctx0" brushRef="#br0" timeOffset="112317.9">32623 5379 391 0,'6'1'106'0,"2"0"7"0,2 2-48 0,3 1-11 16,-1 4-6-16,2 0-4 0,1 5-8 15,-1 0-7-15,-3 2-6 0,-1-1-6 16,-1 2-4-16,-2-3-4 0,-1-2-2 16,0-3-1-16,-1-2-1 0,0-2 0 15,1-3-1-15,0-2 0 0,2-1-1 0,0-5-1 16,0-1-1-16,-1-3-2 0,-1-3-2 15,0-2-2-15,-2-2-3 0,-3-1-1 16,-1-1-2-16,-4 0 1 0,-1 1 1 16,-3 0 1-16,-4 2 1 0,-4 5 1 15,-4 3 2-15,-4 4 2 0,-2 4 0 16,1 4 0-16,0 2 1 0,0 1 1 16,4 1-8-16,5-1-32 0,7-1-65 15,1-1-24-15,3-3-87 0,9-5-183 0</inkml:trace>
  <inkml:trace contextRef="#ctx0" brushRef="#br0" timeOffset="112675.74">32765 5223 563 0,'2'-7'138'0,"0"-2"3"0,2-1-68 0,2 1-33 15,1-1-12-15,3 1-4 0,0 2-3 16,1 1-3-16,2 1-2 0,2 1-4 15,1 3-3-15,-3 2-2 0,1-1-3 16,-1 4-1-16,0-1-1 0,-2 4-1 16,-3 0-1-16,1 3-2 0,-2 0-4 0,2 1-2 15,-2 1-4-15,-1 0-2 16,0 2-4-16,-2-2-2 0,0 0-1 0,-4 2 0 16,-2 0 1-16,0 0 2 0,-3-1 3 15,0-1 3-15,0-3 4 0,0-3 3 16,2-5 5-16,-1-6 3 0,0-4 4 15,3-5 2-15,0-2 2 0,1-5 1 16,0-3 1-16,1-2-1 0,2 0 0 16,0 0-3-16,1-1-1 0,0 1-3 15,-1 1-1-15,1 3-2 0,0 1-6 0,-2 2-4 16,1 2-13-16,-1 1-48 0,-1 2-75 16,-1 2-109-16,4 4-255 0</inkml:trace>
  <inkml:trace contextRef="#ctx0" brushRef="#br0" timeOffset="113288.65">32977 4976 466 0,'-2'-4'128'0,"2"2"2"15,1 0-10-15,3 1-83 0,1 2-14 16,3 2-7-16,2 0-4 0,4 2-2 15,0 1-1-15,3 2-2 0,5-1-2 16,-2 0-2-16,-2 1-1 0,-2-1-1 16,-3 1-2-16,-4-2-1 0,-1 0-3 0,-8-1-2 15,0 0-2-15,0-2-3 0,0 0 0 16,0-2 2-16,0-1 0 0,0 0 4 16,0-1 1-16,0-2 3 0,0-2 5 15,-5-1 3-15,-4-1 1 0,-1 0 2 16,-1-4 3-16,-2-1 1 0,1 1 3 0,-2-1 0 15,6 1 0-15,3 0-1 0,1-1-1 16,4 2-2-16,1-1-2 16,2 0-3-16,3 0-1 0,2-1-3 0,5 2-1 15,0-1 0-15,-1 2-2 0,-1 1 1 16,-1 0-1-16,-2 4 0 0,3 1 0 16,-5 2 0-16,0 2 0 0,2 2-1 15,2 0 1-15,0 5-1 0,1 0 1 16,-6 2-1-16,0 1 1 0,-1 0 0 15,-2 0 0-15,0 0 0 0,-2-1 0 16,2-3 0-16,-2-2 0 0,0-1 1 0,0-2-1 16,0-1 2-16,0-3-1 0,0-2 0 15,1-3 1-15,-1-2 0 0,0-3 0 16,0-1 2-16,0-4 1 0,-1-3 1 16,-1-2 1-16,1 1 1 0,0 0-1 15,1 2 0-15,0-3-2 0,2 1-2 16,2 2-2-16,2 3 0 0,4 2-2 0,2 2 1 15,4 2-1-15,0 5 0 16,4 5-3-16,-2 4-1 0,2 3-4 0,-3 4-1 16,-4 1-4-16,-3 3-3 0,-1 0-2 15,-4 0-4-15,-2 3-9 0,-3-1-34 16,-2-1-84-16,-1-2-105 0,-1-1-258 16</inkml:trace>
  <inkml:trace contextRef="#ctx0" brushRef="#br0" timeOffset="113628.13">33346 4571 461 0,'-10'-3'133'16,"3"0"3"-16,0 0-4 0,-1-1-84 0,0-2-20 15,0 0-8-15,0-3-5 0,0 1-4 16,-1-3-3-16,-1-3-1 0,-2-3-2 15,-1-1 0-15,2-3 3 0,-2-1 1 16,-1 1 1-16,2 1 1 0,1 2 1 16,7 2 0-16,3 2-2 0,4 2-2 15,4 1-2-15,4 3-2 0,4-1-1 16,4 2-1-16,0 2 0 0,0 2-1 16,3 2 0-16,0 1 0 0,-1 4-1 0,0 1 0 15,-3 3-2-15,-4 5-2 0,-2 1-4 16,-5 7-2-16,-3 2-7 0,-4 4-5 15,-2 1-10-15,-2 1-63 0,0-2-59 16,-2-3-107-16,-1 1-243 0</inkml:trace>
  <inkml:trace contextRef="#ctx0" brushRef="#br0" timeOffset="147535.91">11010 6994 424 0,'-8'-7'97'0,"2"2"-2"16,4 0-77-16,0 3-3 0,6 0-3 0,2 1-6 15,4 0-3-15,4-3-1 0,5-2 0 16,3-4 2-16,5-3 4 0,11-7 0 16,15-7 1-16,10-7-1 0,11-8-1 15,6-3 1-15,7-5 2 0,8-4-7 16,9-2-2-16,-2-4-2 0,-7-2 0 15,1 4 0-15,4-5-2 0,5 6 0 0,-7 1-3 16,-12 5 0-16,-6 8-2 0,-4 6-1 16,-7 6-2-16,-13 5-5 0,-9 5-9 15,-6 3-17-15,-5 3-26 0,-7 3-29 16,-6 1-62-16,-4 3-125 0</inkml:trace>
  <inkml:trace contextRef="#ctx0" brushRef="#br0" timeOffset="148062.76">10771 7068 496 0,'-15'2'101'0,"3"-1"1"0,1-1-98 16,7 0-4-16,3 2-4 0,1-2-4 16,1-2 2-16,2 2 2 0,3-1 0 15,3-1 5-15,5-2 2 0,4 2 7 0,4 0 6 16,5 0 1-16,8-2 2 0,3-1 3 15,2-1 0-15,3 0-1 0,1-5-2 16,0-2-1-16,10-6-2 0,8-3-3 16,7-6-2-16,3-4-3 0,5-3-1 15,4-7-1-15,9-3-1 0,0 1 0 16,0-2-2-16,-3 2 0 0,0 3-1 16,1-4 1-16,3 3-1 0,3 4 0 15,-6-5 0-15,-5 2 0 0,-4 2 0 0,-3 4-1 16,-4-1 0-16,-7 5 0 15,-8 2-1-15,-4 7 1 0,-4 2-1 0,-5 2 1 16,-3 2 0-16,-8 5-1 0,-8 4 1 16,-6 3 1-16,-7-1 1 0,-6 4 0 15,-3 0 3-15,-3 1 0 0,0 0 0 16,-2 1 0-16,1-1-1 0,1 0-5 16,-1 4-7-16,0 1-47 0,-2 3-87 15,-6 6-112-15,-4-3-273 0</inkml:trace>
  <inkml:trace contextRef="#ctx0" brushRef="#br0" timeOffset="169579.03">11321 11024 125 0,'28'2'33'0,"4"-2"3"15,0-4-17-15,4-1-3 0,2-2 0 16,-1-2-1-16,1-1-2 0,1 2-1 16,3-1-1-16,0 3-1 0,-1 1 1 15,5 6 0-15,-1 2 0 0,-1 4 0 16,-1 3 0-16,-3 1-2 0,-2 2-1 15,-2 3 0-15,-4-2-2 0,-5-2-1 16,1-1 0-16,-3-1 0 0,2-3 0 0,2-1 0 16,2-3 0-16,5-2 0 0,6 0 0 15,2-2 0-15,5 0-2 0,2 1 0 16,-1-1-1-16,1 1-1 0,-1 0 0 16,-2 0 0-16,-1 0 0 0,1 2-1 15,-3 0 1-15,1 5 0 0,-2-1 0 16,-1 2 0-16,0 2 0 0,-3 1 1 15,2 0 1-15,-2-5 0 0,4-1 0 0,6-5 1 16,5-2 0-16,7-2 0 0,4-3-1 16,5-3 0-16,2 0-1 0,3-2-1 15,3 0 0-15,-1 1 0 0,-1 0 0 16,-1 2-1-16,-3 3 0 0,-6 2 0 16,-2 5 1-16,-8 3-1 0,-4-1 1 15,-3 1-1-15,-2 3 1 0,-1-1 0 16,-1 0 0-16,1-1 0 0,0 0 1 0,1-2 0 15,0 0 0-15,2-7 1 0,7-3 0 16,4-3-1-16,7-4 0 0,2-2-1 16,4-4 0-16,-3-2 0 0,0 1 1 15,-6 0 2-15,-4 1 1 0,-5 3 0 16,-3 5 1-16,-3 2 0 0,-1 3-1 16,-2 3-1-16,-4 4-1 0,-4 1-1 0,-6 2-2 15,-5-2 1-15,-6 3 0 0,-3-1 0 16,-5 0 1-16,-2-3-1 0,-2-3 1 15,0 0 1-15,7-3-1 0,10-4 0 16,15-2 0-16,51 1 0 0,9-2-1 16,10 1 0-16,7 1-1 0,-4 0 0 15,-7 4 1-15,-14 0-2 0,-53 1 1 16,-9 3 0-16,-13 1 0 0,-7 4 0 16,-3 0 0-16,-2 2 0 0,1 1 0 0,3 1 1 15,8-1-1-15,7-3 0 0,11-2 1 16,7 0-1-16,6-1 1 0,7-1 0 15,4-3-1-15,-1 1 1 0,0 0-1 16,-1 2 0-16,2-2 1 0,-1 3-1 16,4 0 0-16,-1-1 0 0,0 2 0 15,-3 2 0-15,-4-1 0 0,-3 0 0 0,-5 0 0 16,-4 1 1-16,-4-1-1 0,0-1 0 16,2 1 0-16,3-1 0 0,3 1 0 15,2-1 0-15,2-1 0 0,2 1 0 16,5 0 0-16,2-4 0 0,3 3 0 15,2-1 0-15,2-2 0 0,3 2 0 16,-2-1 0-16,-3 1 0 0,-1 0 0 16,-4 1 0-16,-3 1 0 0,-2 0 1 15,-2 1-1-15,1 1 0 0,-1-2 0 16,-5 2 0-16,-1 1-1 0,-3-2 1 0,0 1-1 16,3-1 0-16,1-1 0 0,6 0 0 15,4-1 0-15,5-1 0 0,3 1 1 16,-1-2-1-16,3 2 1 0,0 1 1 15,-2 0 0-15,0 1 0 0,-1 2 0 16,-1-1 0-16,-2 2 0 0,-4-1 0 0,-4 2 0 16,-4-2 0-16,-2-1 0 0,-5 1-1 15,-1 0 1-15,2 0-1 0,2-2 0 16,0 0-1-16,0-2 0 0,1 2 0 16,2-3 2-16,4-1 1 0,3-2 1 15,4 3 1-15,4-1 2 0,3 2 0 16,1 0-1-16,1 1 0 0,0 1-1 15,-5 0-2-15,-3 1 0 0,-1 0-1 16,-3 1 1-16,1-1-1 0,-4-1 0 16,-4 1 0-16,-2 1 0 0,-4 0 0 0,-4-2-1 15,-2 0 1-15,-2 0 0 0,3-1 1 16,2 0 2-16,4-1 3 0,5 0 0 16,5 0 1-16,0-1 0 0,2 5 0 15,1 1-2-15,0-2-2 0,-2 3-1 16,1 2-2-16,-2 2 1 0,0-1-1 0,0 1 0 15,-5 0 0-15,-3-1 0 0,-5 2 0 16,-7-3-1-16,-4 1 1 0,-4-2-1 16,-1-1 0-16,-2 0 1 0,-2-2-1 15,4 0 0-15,1 0 1 0,5-1 0 16,5-2 1-16,6-2 0 0,3-1 0 16,2 0 1-16,2-2-1 0,3-3 1 15,0-2-1-15,0-1 0 0,-4 0 0 16,3 1 0-16,-2-3-1 0,-3-1 3 15,-6 3 4-15,-7 1 4 0,-7 3 4 16,-5-2 3-16,-10 4 1 0,-4 2 0 0,-6 3-1 16,-2-1-5-16,-1 1-4 0,0 0-3 15,0 0-2-15,0 0-3 0,0 0 0 16,0 0-1-16,0 0-2 0,2 1 0 16,0 0 0-16,4 0-4 0,2 2-12 15,4 0-15-15,4 2-31 0,5 0-62 16,6-1-92-16,6-4-207 0</inkml:trace>
  <inkml:trace contextRef="#ctx0" brushRef="#br0" timeOffset="177079.64">11237 12114 228 0,'-18'-14'61'16,"6"-2"4"-16,3-3-28 0,2 1-1 15,1 2-3-15,0 0 0 0,-3 3-2 16,3 3-1-16,-3 3-3 0,1 2-4 15,0 2-4-15,1 5-4 0,0 0-4 0,-1 3-4 16,3-1 1-16,1 0 5 0,0-1 7 16,1 1 4-16,1-3 1 0,2-1 0 15,1 0 0-15,2-1-3 0,2-2-6 16,-1 2-7-16,5 0-4 0,1-1 0 16,2 2 0-16,3 3-1 0,1 1 1 15,2 0-1-15,3 3 0 0,5 0-2 16,3 3 0-16,7 1 0 0,0-1-1 15,6 1-1-15,3 0 1 0,2 0-1 0,-1-2 0 16,1-4 1-16,1-1-1 0,3-3 0 16,3 2 1-16,2-5 0 0,1 1 0 15,3 0 1-15,1 0 0 0,-1 2 0 16,-1 1 0-16,1-2-1 0,-1 2 1 16,3 1-1-16,-2 2 0 0,5 1-1 0,2 1 0 15,3-1 0-15,4-1 0 0,3-1-1 16,6-1 0-16,4-2 0 0,1-3-1 15,3-3 2-15,6-1-1 0,-2 1 1 16,2-1 1-16,-4-1-1 0,-3-1 2 16,-1-1-1-16,-2 2 0 0,-2 1 0 15,-5 2 0-15,-2 1 0 0,-4 0 0 16,1 3-1-16,0 0 2 0,3 4-2 16,0-3 1-16,5 1-1 0,0 0 1 0,5-5-1 15,8 0 0-15,4 1 0 0,2 0 0 16,-2-1-1-16,-2-3 1 0,3 0 1 15,1 5-1-15,-1 0 1 0,-10-1-1 16,-14-1 1-16,-7 0 0 0,-10 2 0 16,-7 1-1-16,1-1 1 0,0 1-1 15,48 0 0-15,12 1 0 0,8-1 0 16,7 1 0-16,-5-3-1 0,-15 1 1 16,-11-3 0-16,-38-3 0 0,1-1 0 0,3 2 1 15,2 0-1-15,9 0 0 0,9 1 0 16,7 1 2-16,-4 1-2 0,-6 5 0 15,-4-3 1-15,-3 0 0 0,-4 2-1 16,-6-1 1-16,-7 0 0 0,-8 2 0 16,-6-4-1-16,-7 3 0 0,-7-3 0 15,-1 2 0-15,2-3 1 0,0 6 0 0,5-3 2 16,3-2 0-16,5 1 1 0,4 0 0 16,1-1 0-16,1 0-1 0,1-3 0 15,-1 2-1-15,-2-2-1 0,-3 2 0 16,-6 0 0-16,-2 4 0 0,-5 0-1 15,-7 0 1-15,-7 2-1 0,-5 1 0 16,-5-1 1-16,-3 0 1 0,-4-2 1 16,0-2 1-16,0 1 0 0,0 0 0 15,0-2 0-15,-1 2-1 0,1-1-2 0,0 1 0 16,1 1-2-16,2 1 1 0,0 0-1 16,3 1 1-16,4 3-3 0,1 0-4 15,4 1-32-15,2 2-100 16,1-2-113-16,2-8-285 0</inkml:trace>
  <inkml:trace contextRef="#ctx0" brushRef="#br0" timeOffset="182428.6">16788 13387 448 0,'-13'-10'120'0,"1"2"1"16,8 2-10-16,1 1-95 0,1 5-10 16,2 2 0-16,0 2-3 0,2 3 3 15,0 4 2-15,2 5 5 0,1 5 2 16,1 7 4-16,1 2-1 0,1 1-2 0,-2 3-6 15,0-1-3-15,0-3-2 0,-1-2-2 16,-1-3 0-16,-2-3-1 0,0-2 0 16,2-6 2-16,0-2 0 0,-2-2 0 15,-1-4 1-15,2-1 1 0,-3-2-1 16,1-2 1-16,-1-2-2 0,-2-2-1 16,-2-3-2-16,-2-1-1 0,-1-4 0 15,-5-4-2-15,0-2 0 0,-1-5-1 0,-1-3 1 16,1-2-1-16,1-3 1 0,-2-6 0 15,3 1 1-15,1-2 0 16,2 2 2-16,0 0 0 0,2 6 1 0,3 3 1 16,0 5 1-16,1 3-1 0,0 3 1 15,1 3 0-15,0 3 0 0,1-2-1 16,0 4-1-16,0 0-1 0,1 1 0 16,-1 2-1-16,3 0-1 0,2 3 1 0,2 2 1 15,4 2 1-15,5 4 0 0,6 2 2 16,6 4 0-16,5 5 2 0,4 7-1 15,1 2 0-15,2 1 0 0,-2 3-1 16,-3 1-1-16,-2-1-1 0,-4-2-1 16,-1-6-2-16,-3-1-2 0,-3-4-2 15,0-3-3-15,-1-3-4 0,-3-3-5 16,-2-3-15-16,0-1-24 0,-1-5-37 16,-2 0-54-16,-2 0-93 0,-4-3-204 0</inkml:trace>
  <inkml:trace contextRef="#ctx0" brushRef="#br0" timeOffset="182583.25">16936 13483 483 0,'-19'3'78'0,"5"2"-36"0,-1 3-91 16,4-2-144-16,4 2-168 0</inkml:trace>
  <inkml:trace contextRef="#ctx0" brushRef="#br0" timeOffset="182673.39">16875 13519 248 0,'8'-4'136'16,"1"-5"-50"-16,3 4-29 0,0-3-21 15,7-3-17-15,-1-2-21 0,3-3-29 0,2-2-52 16,0-4-3-16,3-4-54 0,1 3-100 16</inkml:trace>
  <inkml:trace contextRef="#ctx0" brushRef="#br0" timeOffset="182994.34">17427 13127 635 0,'-1'-6'122'0,"-3"3"-6"0,-2-1-122 15,2 2-12-15,2 0 0 0,-2 2 1 16,-1 0 0-16,-1 2 4 0,-2 0 8 15,-1 0 10-15,-2 3 4 0,-1 1 4 16,-1 3 3-16,2 1 4 0,2 0 3 16,1 2 0-16,1 0-3 0,3 0-4 0,2 2-1 15,3 2-2-15,1 0-1 0,3 0-3 16,2-2 0-16,1 4-3 0,2-3-2 16,2 0-1-16,2 0-4 0,-1-4-1 15,2 1-3-15,1-3-1 0,0-6-2 16,0-5-2-16,1-7-5 0,1-4-7 15,2-9-18-15,0-6-26 0,1-5-25 16,1-2-44-16,-3 1-83 0,-6-4-158 16</inkml:trace>
  <inkml:trace contextRef="#ctx0" brushRef="#br0" timeOffset="183242.71">17515 12720 579 0,'20'-24'126'0,"-2"6"1"0,-1 7-99 16,-1 4-13-16,-1 7-2 0,-2 3 0 0,2 5 0 16,-3 6 2-16,-1 6 2 0,-2 3 1 15,-3 8 1-15,0 6-2 0,0 7-3 16,-2 5-2-16,0 0-3 0,1-3-4 16,-1 2-1-16,4-6-2 0,0-8-1 15,3-6 0-15,2-6-1 0,3-8-1 16,2-5-1-16,3-4-3 0,2-5-4 15,2-5-6-15,0-3-18 0,1-3-56 0,0-4-60 16,-3-6-104-16,-5-3-239 0</inkml:trace>
  <inkml:trace contextRef="#ctx0" brushRef="#br0" timeOffset="183458.34">17753 12890 605 0,'-6'5'118'0,"1"-3"-15"16,1 3-125-16,3-1-12 0,3-2-2 16,3-2-1-16,3-2-2 0,1-7 1 15,6-2 9-15,1-4-7 0,1 0-22 0,3-3-29 16,1 0-57-16,-1-2-122 0</inkml:trace>
  <inkml:trace contextRef="#ctx0" brushRef="#br0" timeOffset="183794.31">17946 12778 446 0,'-3'5'105'0,"-1"-5"0"0,2 3-68 16,2-1-12-16,1 3 0 0,2 0-3 0,1 2-1 15,2 2-1-15,0 3 1 0,3-1-1 16,0 3-1-16,-1-1-5 0,3-1-2 15,-1 1-4-15,1-2-2 0,1-3-2 16,3 0-1-16,0-4 0 0,2-1-2 16,1-3 1-16,2-3 0 0,-1-5 1 15,1-3-1-15,-2-4 1 0,-2-3 0 16,-1-1 0-16,-4 1 2 0,-4 0-1 16,-2-2 1-16,-4 0 0 0,-3 3-1 0,-5 1-1 15,-6 2 0-15,-4-2-1 0,-6 1-1 16,-3 7 1-16,-4 1-1 0,-2 5 2 15,-3 2-1-15,1 4 1 0,0 2-1 16,3 2-1-16,4 1 0 0,4-1-3 16,6 0-2-16,5-1-9 0,4-3-13 15,8-4-17-15,9-4-43 0,3-2-53 16,5-3-95-16,6-2-201 0</inkml:trace>
  <inkml:trace contextRef="#ctx0" brushRef="#br0" timeOffset="184174.29">18320 12595 675 0,'-3'-13'141'0,"0"4"1"0,-2 0-124 16,1 3-11-16,2 1-1 0,-1-1-3 15,2 3-1-15,0 0 0 0,0 2 1 16,1-1 0-16,0 1-1 0,2 0 0 15,2 1 0-15,4 0 0 0,2 0 0 16,7 0-1-16,5 0 0 0,3 4 1 16,4-1-1-16,4 1 0 0,0 0 0 15,3 2 0-15,-2 1-1 0,1-1 0 0,-4 0 1 16,-1 2-2-16,-5 0 1 0,-2 2-1 16,-4-1-1-16,-5-2 0 0,-6 2 0 15,-2-3 0-15,-3 1 1 0,-4 0 2 16,-4-1 1-16,-1-2 0 0,-6 0 2 15,-1-3 0-15,-2-2 0 0,-2-4-1 16,0-5 0-16,0-3-2 0,3-8 0 0,3-5-1 16,5-8-1-16,5-7-1 0,5-6-3 15,7-4-5-15,3-4-8 0,7 1-30 16,3 2-57-16,4 0-42 0,1 0-99 16,3 3-207-16</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1:09.704"/>
    </inkml:context>
    <inkml:brush xml:id="br0">
      <inkml:brushProperty name="width" value="0.05292" units="cm"/>
      <inkml:brushProperty name="height" value="0.05292" units="cm"/>
      <inkml:brushProperty name="color" value="#FF0000"/>
    </inkml:brush>
  </inkml:definitions>
  <inkml:trace contextRef="#ctx0" brushRef="#br0">7481 5631 75 0,'2'-4'18'16,"2"1"-1"-16,1 1-6 0,-2 1-9 15,2 0-1-15,-1 2-1 0,1-1 0 16,0 1 0-16,-2 1 1 0,0-2 3 16,-1 0 10-16,1 1 11 0,-1-1 10 15,-1 0 7-15,-1 0 7 0,2 0 5 0,0-1 2 16,2 1-5-16,1-2-8 0,2 1-7 16,2-1-5-16,3-1-4 0,1 0-4 15,3-2-5-15,3 0-3 0,0 0-2 16,4 0-3-16,4 1-2 0,2 2-2 15,4 1-2-15,1 2-1 0,3 1 0 16,-1 1-1-16,-1 2 0 0,-3-2-1 16,-2 2 1-16,-5-4-1 0,-2 2 1 15,-2-2 0-15,-2-1 4 0,1-1 2 0,2 0 2 16,1-3 2-16,5 0 1 16,6 1 2-16,1-1-1 0,9 0-2 0,6 3-2 15,3 1-2-15,-3 1-2 0,-2 3 0 16,-3 1-2-16,-3 1-1 0,-8 1 0 15,-4 1-1-15,-2-3-1 0,3 1 1 16,2-3-1-16,0 0 0 0,3-2 0 0,0-1 1 16,2-2 0-16,1-1 0 0,-2-3 1 15,-3 0-1-15,-2 0 0 0,-3-4 0 16,-2 1 1-16,-2 2 0 0,-7-1-1 16,1 3 1-16,-5 0-1 0,0 1 1 15,-4 3-1-15,-3-2-2 0,-2 3-1 16,-2 2 0-16,1-1 0 0,-3 0 0 15,1 1 0-15,-1 1 1 0,-1-1 0 16,1 1-5-16,0-1-12 0,2 1-19 0,0-3-53 16,4-1-36-16,1-6-86 0,7 0-179 15</inkml:trace>
  <inkml:trace contextRef="#ctx0" brushRef="#br0" timeOffset="993.68">18926 5545 392 0,'-3'1'84'0,"0"1"-2"16,2-1-55-16,0 0-24 0,1 0 3 15,2 1 4-15,1-1 4 0,-1-1 5 16,2-1 3-16,1 1 4 0,3 1 1 16,1-1-1-16,2 0-2 0,0-3-3 15,2 3-2-15,4 0-1 0,1 0-3 16,0 0-4-16,2 0-3 0,2 2-2 0,1 0 0 16,3 2-2-16,2-2-1 0,1 2 0 15,4-2 0-15,4-1-1 0,7-1 0 16,5 0 0-16,6-2-1 0,4 0 1 15,3-2 0-15,2-1-1 0,1-2 0 16,2-1 0-16,-3-1 1 0,2-1-1 16,-1 0 0-16,-2-1 0 0,-2 2 1 0,-5 1 0 15,-5 2-1-15,-6 2 1 0,-7-2-1 16,-4 3 0-16,-4 2 0 0,-5 0 0 16,1 1-1-16,0 1 1 0,-1-1-1 15,0 3 1-15,-1-1 0 0,3-1-1 16,2-1 1-16,-4-1-1 0,1 0 1 15,-3 1 0-15,-1-5-1 0,-2 0-3 0,-4 0-15 16,-1 1-41-16,-3 2-72 0,-4 1-101 16,-5 0-240-16</inkml:trace>
  <inkml:trace contextRef="#ctx0" brushRef="#br0" timeOffset="47492.81">18902 5729 196 0,'-12'-4'46'0,"1"-1"0"0,1-4-29 16,1-2-6-16,5-3-2 0,2-1-1 0,0-2-3 16,0 0 0-16,1 0 3 0,-1 2 6 15,-2 3 9-15,0 0 5 0,1 1 5 16,-3 2 4-16,1 2 1 0,1 2 0 16,0 1-9-16,1 2-7 0,0 2-6 15,2-1-4-15,2 1-3 0,-1 0 1 16,3-2 1-16,0 0 0 0,3-2 0 15,2-1 2-15,3 2-1 0,6-3-2 16,1-2-1-16,6 3-2 0,5 2-1 0,4-1-1 16,5 0-1-16,0 1-1 0,1 3 0 15,2 1-1-15,-1-2 0 0,-1 1-1 16,0 1 0-16,6 1 0 0,4 2 0 16,4-3 0-16,5-1 0 0,4 0-1 0,2-1 1 15,1-2 0-15,-2 0-1 16,0-6 1-16,1 3-1 0,2-1 1 0,-1-2 0 15,-1 2 0-15,-3-1 0 0,-2 1 0 16,-4 3 0-16,-5-2 0 0,-5 1-1 16,-1 1 1-16,1 2-1 0,1 1 1 15,-1 0 0-15,0 1-1 0,-4-1 0 16,0-1 0-16,-6 0-1 0,-3-2 1 16,-6-1 0-16,-4-1 0 0,-4-1 0 15,-3 1 2-15,-4 1 0 0,-4-1 3 16,-1 1 2-16,-3 1 1 0,-1 3-1 0,-1 0-1 15,-1-1-2-15,0 2-9 0,0 0-14 16,-1 2-16-16,1 0-32 0,-1 2-53 16,-1-4-83-16,-2 1-176 0</inkml:trace>
  <inkml:trace contextRef="#ctx0" brushRef="#br0" timeOffset="48939.04">7538 5663 265 0,'-4'-8'58'0,"3"4"0"15,0-3-51-15,1 3-5 0,2-1-3 16,2 0-3-16,1 0-3 0,1-1 1 16,2 1 2-16,-1-1 5 0,0 0 5 0,2-1 3 15,-2 1 3-15,2-1 4 0,-2 0 2 16,0-2 1-16,2 0 0 0,0 1-2 15,-1-1-2-15,1 1-4 0,2-2-2 16,0-1-3-16,2 1-1 0,3 2 0 16,3-1 0-16,0 2 1 0,6 1 2 15,2 3 1-15,2 3 1 0,3 1 1 16,0 3-1-16,0 1-1 0,2 2-2 16,-5 1 0-16,1 0-1 0,-2-1 0 0,-1 0 1 15,1-2 2-15,4-3 0 0,3-3 2 16,5-2 0-16,9-2 0 0,6-2 0 15,0-3-1-15,0-2-1 0,-1 0 2 16,-3-2 1-16,-1 1 2 0,-5-2 1 16,0 0 0-16,1 3-1 0,7 4-1 15,2 1-2-15,-1 4-3 0,-2 5-2 16,-5 2-3-16,-5 1 0 0,-2 2-2 0,-8-2 1 16,-4 0-1-16,-1-3 1 0,0-2 0 15,-1-1-1-15,2-3 1 0,0 0 0 16,-2 0-1-16,-1 0 1 0,-2-1 0 15,-4 2 0-15,0-1 1 0,-6 2 1 16,-2 0 0-16,-1 0 1 0,-3 1-1 16,0 1 0-16,-1 0 0 0,-3 0-2 15,0 1 0-15,-3-1 0 0,1 1-1 16,-2-2 1-16,1 1-1 0,0-1 1 0,-1 2-1 16,1-2-7-16,1 1-24 0,1 0-46 15,3-2-53-15,1-4-95 0,-6-4-215 16</inkml:trace>
  <inkml:trace contextRef="#ctx0" brushRef="#br0" timeOffset="50805.43">15672 3464 176 0,'-9'-6'38'0,"-2"1"1"15,0-1-32-15,-2 3-3 0,-3 2-2 16,0 1-1-16,-3 3 0 0,2 2-1 0,-1 1 0 16,-2 1 0-16,1 2 0 0,-3 0 0 15,0-1 1-15,1-1 0 0,-1-1 5 16,0-1 4-16,-2 1 4 0,2-2 4 15,0 0 1-15,1 3 3 0,2-1 3 16,-2-2 2-16,3 1-1 0,2 0 0 16,0-2 0-16,0 2-2 0,-1 0 0 15,1 1-5-15,-1 4-5 0,-3 1-3 16,-1 5-3-16,-3 6-2 0,-2 1-2 0,1 4 0 16,-4-1-1-16,1 5 0 0,1-1-1 15,1-2 0-15,3-4-1 0,3-4 1 16,2-2-1-16,5-2-1 0,3-7 0 15,1-1-1-15,4-3 0 0,2-1 0 16,1 4 1-16,1-2 2 0,1 4 1 16,-1 2 2-16,1 1 2 0,0 6 0 15,-1 2 1-15,-1 1-2 0,-1 2 0 0,-2 3-3 16,0-1 0-16,-1 5 0 0,1-2-1 16,0-1-1-16,3-3 0 0,0-2-1 15,4-4-2-15,-1-1 0 0,2-9-1 16,1 1-1-16,1-2 2 0,1 0 0 15,2 2 2-15,4 1 4 0,0 1 2 16,4 0 1-16,5 6 1 0,2 0 0 0,4 3-1 16,4 0-1-16,2 1-1 15,1 0-2-15,3 1 0 0,-3-3-1 0,0 0-1 16,-1-2 1-16,-3-3-1 0,-1 0 0 16,3-4 0-16,0-2 1 0,3-1-1 15,5 0 1-15,1-5 1 0,3 1 0 16,2-3 0-16,-5-1 0 0,-1-1 0 15,-7-4 1-15,-5-2-2 0,-4-3 0 16,-5-2-2-16,0-2 1 0,6-3 1 0,10-2 0 16,8-2 0-16,59-3 1 0,9-3 0 15,9-1 2-15,3-5-3 0,-4-1-1 16,-10 2 0-16,-10 1-2 0,-57 1 0 16,-13 0 0-16,-7 2 1 0,-9 3 1 15,-3 1 1-15,-4 2 1 0,0-2 1 16,-2-1 0-16,-4 2 0 0,-4 1 0 15,1-4 0-15,-3-1 0 0,-2-2 0 16,1-3 0-16,-2-2-1 0,2-2 0 0,0-1 0 16,1 1-1-16,-1-1 0 0,0 1-2 15,-1 5-2-15,-3 4-1 0,-3 1-2 16,-1 3-2-16,-8 5 1 0,-5 5 0 16,-6 3 0-16,1 0 2 0,-54 2 2 15,-7-1 2-15,-7 1 2 0,0-2 0 16,1 0 1-16,4 0 0 0,0-1 0 0,56 1 1 15,10-1 0-15,9 2-1 0,5-2 2 16,4 1 0-16,-2 0 1 0,1 1 1 16,-4 3 0-16,-5 1-2 0,-2 3 0 15,-4 2-2-15,-4 5-1 0,-3 3-1 16,-4 7-1-16,-4 7 0 0,-1 8-12 16,-7 10-18-16,-9 10-55 0,-17 9-35 15,-10 13-87-15,-11 4-187 0</inkml:trace>
  <inkml:trace contextRef="#ctx0" brushRef="#br0" timeOffset="65560.89">11164 3441 115 0,'-27'-4'29'0,"10"2"0"0,2 0-11 0,2 2-12 16,-1-1-2-16,1-1 5 0,-3 1 8 15,-3-2-1-15,-1 1 2 0,-4-1 2 16,0 1 4-16,-6-1 1 0,0 2-2 15,-4 1-4-15,-2 3 0 0,4 0-1 0,2 3 0 16,-1 0-2-16,6 5-2 0,2 2-1 16,4 1-1-16,3 1 3 0,-2 1 4 15,0 2 0-15,1 1 1 0,0 0-1 16,0 1 0-16,-2 0 0 0,3 2-2 16,0 1-4-16,2 0-1 0,-1 0-1 0,-1 2-1 15,-2 2 0-15,-1 0-3 0,1-3-1 16,1-2-1-16,1 0 0 0,2 1 0 15,5-1-1-15,4-2 1 0,2 0 0 16,3 2 1-16,1-1 0 0,1 2 0 16,0 0-1-16,7 3 1 0,1 1-1 15,1 5 0-15,0 1-2 0,2 3 0 16,1-2-2-16,1 1 1 0,-5-2-2 16,0-2 1-16,-1-4-2 0,0-5 1 15,1-1 0-15,0 0 0 0,0-5 2 0,1 0 2 16,0-2 2-16,2 1 3 0,1 1 1 15,-1 0 1-15,1-2 0 0,0 1 0 16,1 1-2-16,1 0-1 0,-1 0-2 16,0 1-1-16,0 1-1 0,1 1-1 15,1 0-2-15,4 2-1 0,0-2 0 0,6-1-1 16,1-1 1-16,5-2-2 0,4-3 1 16,1-2 2-16,-1-4 0 0,-2 0 3 15,0 0 0-15,-2-1 1 0,-3 0 1 16,-2-1-1-16,2-1 1 0,4 2-1 15,3-1-1-15,8 1-2 0,5-1 0 16,1-2-1-16,0-1-1 0,-1-1 0 16,-3-2 0-16,-2-1-2 0,-8-4 2 15,-3-2 0-15,-1-3 0 0,5 0 0 16,-2-4 0-16,7 0 1 0,2-1 0 16,2-1 0-16,-1 2 1 0,-1 2-1 15,-3 1 1-15,-3 3 0 0,-6 1 0 0,-6 0-1 16,-1 1 0-16,-3-2-1 0,1 2 0 15,-1-2 0-15,1 0-1 0,3-1 1 16,0 0 0-16,6 1 0 0,0-2 0 16,4 0 1-16,0-4-1 0,-3 0 1 15,-2 0 0-15,-1-1 0 0,-6-3 0 0,-1 2 1 16,-6-3-1-16,-2 0 1 0,-3 2 0 16,-2-1 0-16,-1 1 1 0,-2-2-1 15,-3 0 1-15,-3 0-1 0,-1-1 1 16,0 0 0-16,-2 0 0 0,-1-1 1 15,-1-1 0-15,0 4 0 0,-1-1 0 16,-1 4-1-16,-1-2 1 0,0 2-1 16,-2-3 0-16,1 2-2 0,0-4 1 15,-2 1-2-15,-1-2 0 0,2-2 0 16,-3-3-1-16,0 3 1 0,0-1-1 16,-3 0 1-16,0 0 0 0,-2-1 1 0,0 3 0 15,1 2 0-15,0 0 1 0,-3 1-1 16,0 3 1-16,4 0 0 0,1 4-1 15,0 0 1-15,1 2-1 0,0 1 0 16,3 1 1-16,1-1-1 0,-2 0-1 0,-2 1 1 16,-2-1-1-16,1 0-1 0,-1-2 0 15,0 1 0-15,0-2 1 0,1 2-1 16,0-2 1-16,1 3 1 0,0 0 0 16,1 2 1-16,1 0-1 0,0 0 1 15,-1 2-1-15,0 0 0 0,0-1-1 16,-1 1 1-16,-2 0 0 0,1-2 0 15,-3 0-1-15,0 1-1 0,-3-3 0 16,-4 1 0-16,-1-1 0 0,-8 1 0 0,-3 0 0 16,-3 2 0-16,0-1 1 0,0 4 0 15,2 2 1-15,2-1-1 0,4 2 1 16,6 2-1-16,2-2 0 0,-1 4 1 16,1-1-1-16,-2 1 1 0,2 2-1 15,-1 0 1-15,-3-2-1 0,-1 3 1 16,-6-1-1-16,-1-1 0 0,-3 1 0 0,-3 0 0 15,-1-2 1-15,3 2-1 0,4 1 1 16,7 1-1-16,4 1 2 0,3 1-1 16,7-2-1-16,3 0 1 0,0 1-1 15,2-1 1-15,0 2-1 0,2-1 0 16,-1 2 0-16,-2 3 1 0,-1 2-3 16,-3 5-3-16,-2 4-9 0,-8 5-27 15,-6 8-106-15,-18 10-116 0,-9 5-290 16</inkml:trace>
  <inkml:trace contextRef="#ctx0" brushRef="#br0" timeOffset="98690.86">10226 4618 231 0,'-5'-5'52'0,"1"3"0"15,2-1-28-15,0 3-21 0,1 0-1 16,0-1-2-16,1 1 1 0,0 1 0 15,-1-2-1-15,1 1 2 0,-1-3 2 16,-1 1 6-16,1 0 5 0,0-2 5 16,0 0 4-16,-1-1 3 0,0 0 2 15,2 2-1-15,-1-2-4 0,1 1-5 0,1 1-4 16,0-1-4-16,3 0-4 0,0-1-2 16,3 0-1-16,4 0-2 0,6-2 0 15,1-1 1-15,3-1-1 0,7 2 1 16,7-4-1-16,0 0 0 0,2-2 0 15,1-1 0-15,1-1-1 0,4-3 0 16,-4-5 1-16,3-2-1 0,4-5 0 16,10 0 0-16,6-5 0 0,4-1-1 15,0-1 0-15,2-1 0 0,1 1 1 16,3 4 0-16,2 0 0 0,0 1 1 0,-1 0 1 16,1 1-1-16,0 0 0 0,-5 0 0 15,0-1-1-15,-12 1 1 0,2 0-1 16,0 3 1-16,-2-2 0 0,1 2 0 15,-3 3-1-15,-5 1 1 0,-6 3-1 16,-8 2 0-16,-8 0 0 0,-2 4 0 0,-4 1 0 16,-3 2-1-16,-3 1 1 0,0 1-1 15,-1 1 1-15,-2 1-1 0,0 2 1 16,-1 1-1-16,-2 0 0 0,0 1 0 16,-3 1-5-16,0-1-9 0,-2 1-22 15,-1 1-43-15,-3-3-17 0,-3-2-64 16,-2-2-123-16</inkml:trace>
  <inkml:trace contextRef="#ctx0" brushRef="#br0" timeOffset="99498.17">10709 3344 364 0,'0'-6'80'0,"-1"2"-1"16,1 2-66-16,0 2-3 0,1 1-5 16,2 1-4-16,1 1-4 0,1 1 1 0,2-1 2 15,1 0 1-15,2 0-1 16,1 1 1-16,2-3 1 0,-2 2 0 0,0-2 2 15,0 0 2-15,2 4 3 0,1-1 3 16,-2 1 3-16,-1 1 3 0,2 1 2 16,2 3 2-16,1 1 1 0,-1 1-2 15,1 3-3-15,1 0-1 0,2 3-2 16,0 0-3-16,0 2-3 0,0 0-1 16,-2-2-3-16,0 3 0 0,-1-2-1 15,0 1-2-15,0 1 0 0,-2 0-1 0,1-1 0 16,-1 2 0-16,1 1 0 0,4 1 0 15,3 4 0-15,0-1 1 0,2 3-1 16,8 4 1-16,3 1 0 0,0 2 0 16,1-3 0-16,-3 2 0 0,1-1-1 15,0 2 0-15,-4-1 0 0,-1-3-1 16,-2-1 0-16,-2-2 0 0,-1-3 0 0,-2-2 1 16,1-2-1-16,-3-5 0 0,0 0 1 15,-2-1-1-15,2-3 1 0,-1 2 0 16,0-2 0-16,-2 0 0 0,-1 0 1 15,4 3-1-15,-1 1 1 0,-2 1 0 16,0 0 0-16,0 2 0 0,3-2-1 16,1 0 1-16,-4-2-1 0,-1-1-1 15,1-2 1-15,0-1-1 0,-3-1 0 16,-1 0 0-16,-2-1 0 0,0-3 0 16,-1 1 0-16,-2-2 0 0,1 0 0 0,-2 1 0 15,-1 0 0-15,1-2 1 0,-4 2-1 16,1-2 1-16,0 0 0 0,-1 0 0 15,1-1-1-15,0 0 1 0,-1 0 0 16,2-1-4-16,1 2-19 0,2-1-35 16,1-1-65-16,3 0-92 0,6-4-218 15</inkml:trace>
  <inkml:trace contextRef="#ctx0" brushRef="#br0" timeOffset="113486.04">4123 9921 211 0,'-6'-4'48'0,"-1"3"2"0,-1-2-30 16,2 2 4-16,1 1 5 0,0-1 4 15,3 1 1-15,-1-1-1 0,2 1-2 16,2-2-3-16,1 1-6 0,1-1-6 16,2-1-3-16,1 1-3 0,2 1 1 15,2-1-1-15,-1 1-1 0,2 1-2 0,2 0-2 16,1 3-2-16,3-2 0 0,3 0-1 15,3 2-1-15,7-2 0 0,0-1 0 16,2 0 0-16,2 0 0 0,2-4 0 16,1 4 1-16,-3-4 2 0,2 1 3 15,-5 0 1-15,5 0 2 0,1-1 0 16,1 3 2-16,0-3-1 0,2 4-2 0,0 0-1 16,1 2-1-16,-2 2-2 0,-3 0-1 15,-3 1-1-15,0 0-1 0,-3-2 0 16,1 0 0-16,2-3-1 0,3-1 0 15,5-3 0-15,3-1 0 0,9 0 0 16,3 0 0-16,1 0 1 0,2 2-1 16,-2 0 1-16,-5 3 0 0,0 1 1 15,-6 2 0-15,-1-1 0 0,0 2 0 0,0 2-1 16,1 0 1-16,-2-1-1 0,-4 1 0 16,0 0 0-16,-5 0 0 0,1-3 0 15,-3-2 0-15,-2-2 1 0,5-5 1 16,4-2 3-16,6-4 0 0,4-1 2 15,4-2 0-15,1-2 0 0,1 0 0 16,-1 3-2-16,-3 1-1 0,-6 3-2 16,-5 1-1-16,-7 3 0 0,-4 3-1 0,-5 1 0 15,-3 1 0-15,-3 0-1 0,-5 1 1 16,-1 0-2-16,-6 1 1 0,-2 0-1 16,-1-1 0-16,-3 0 0 0,-1 0 0 15,0 0 1-15,-1 0-1 0,2 0 0 16,3 0-1-16,3 2-2 0,1 0-6 15,5 0-11-15,4 5-18 0,5-1-36 16,2 5-54-16,2-1-87 0,0-1-194 16</inkml:trace>
  <inkml:trace contextRef="#ctx0" brushRef="#br0" timeOffset="115352.37">8966 8952 229 0,'-18'-22'46'16,"0"-2"1"-16,-1 6-46 0,0 3-1 15,2 7-1-15,1 2 0 0,1 2 0 16,-2 0-1-16,-2 3 1 0,-1 2 0 16,0 3 1-16,-1 1 0 0,-1 1 1 15,0 1-1-15,1 3 1 0,2 2 0 0,0 2-1 16,1 3 0-16,0 3 1 0,-2-1-1 16,2 3 1-16,-2-1-1 0,0 1 0 15,0 0 1-15,-5-1-1 16,-1 0 3-16,-4 0 1 0,-2-2 2 0,-4 5 3 15,0 0 1-15,1-1 2 0,5 2 0 16,0 2 1-16,9 2-2 0,4 1-2 0,5-2 0 16,5 1-3-16,1 3 0 0,4-1-1 15,5-1 0-15,0-2 0 0,5 1 1 16,2-1 1-16,1-3 2 0,3 1 2 16,3 1 0-16,2 1-1 0,0 2 1 15,6 3-2-15,2 4-1 0,2 0-2 16,2 1-1-16,-3 3-1 0,3-3 0 0,2 0-1 15,-5-4 0-15,3-4 1 0,-1-5 0 16,8-5 2-16,9-7 0 0,5-5-1 16,8-6 1-16,5-2-2 0,4-6 0 15,3-5-2-15,-1-4 1 0,4-4-2 16,0-3 1-16,2-3 0 0,-1-1 0 16,-1-1 1-16,-1-2 1 0,0 2-1 15,-9 4-1-15,-3 1 0 0,-4 0 0 16,-6 2 1-16,-5 1-1 0,-8 0 0 0,-3 2 1 15,-5-1 0-15,-6 0 0 0,-7 1 2 16,-2-1 1-16,3 1 1 0,-3-2-1 16,-2 0 2-16,-3-4 0 0,-1-4 1 15,-3-4-1-15,-2-2 0 0,-2-1 0 16,-6-3-1-16,-3 0 0 0,-5 3-2 16,-6-3-2-16,-6 3 0 0,1 1-1 0,-6 2-2 15,-12 2-1-15,-5 3-2 16,1 0 0-16,-4 5 0 0,-1 3 0 0,-6 0 0 15,1-1 1-15,4 1 2 0,-2 1 1 16,0 0 2-16,-5-1-1 0,1 3 0 16,-1 1 0-16,0 6 1 0,1 4-2 15,3 3 1-15,1 4 0 0,3 5-1 16,1 1 1-16,-4 1-1 0,-3 1 1 16,1 2-1-16,3 1 0 0,1 1 0 15,3 1-1-15,2-1-2 0,7 3-10 0,6-1-6 16,3 0-8-16,3 3-7 0,-1 2-10 15,-1 4-10-15,0 3-20 0,-3 6-23 16,-2 5-48-16,-1 5-102 0</inkml:trace>
  <inkml:trace contextRef="#ctx0" brushRef="#br0" timeOffset="117924.93">16584 9886 229 0,'-27'-14'55'0,"-3"0"3"0,-1 2-35 15,0 5-2-15,4 3-5 0,3 1-4 0,1 3-2 16,6 2-2-16,-42-1-2 0,2 0-1 15,2 0-3-15,4 2-2 0,2-2-1 16,2-1-1-16,-3-1 1 0,50 3-1 16,0-2 0-16,1-1 2 0,-1 1 5 15,0 0 5-15,48 2 4 0,-47-2 5 16,48 3 4-16,3-1 2 0,3 1 3 0,5 2-3 16,10-3-3-16,-41 1-2 15,54 0-4-15,-43-3-2 0,1-1-4 0,-2-4-2 16,-3 0 0-16,-3-2-2 0,7-3-2 15,7 2-1-15,8-2 0 0,5 1-1 16,6 2 0-16,9 1 0 0,-2 1-1 16,-4 1 0-16,-10 0 1 0,-4 3 0 15,-2 1 0-15,-6 0 1 0,0 1 1 16,-4 2 1-16,-6 1 0 0,-1 2 0 16,-4-3 1-16,-2 5-1 0,-2-2-1 15,-4 0-1-15,0 0-1 0,0 0 0 0,-2-3 0 16,-1 0 0-16,0-3 0 0,0-1 0 15,-3-3 0-15,0 0 0 0,-3-3 0 16,-1 1 0-16,-3-2-1 0,-3 0 1 16,-2 1-1-16,-3 1 1 0,-2-1 0 0,-1 0 0 15,-1 3 0-15,-2-1-2 16,1 2-8-16,-1 1-16 0,0 1-23 0,0 3-46 16,2 0-20-16,0 3-72 0,2 3-131 15</inkml:trace>
  <inkml:trace contextRef="#ctx0" brushRef="#br0" timeOffset="118668.47">19158 9987 151 0,'-21'-3'35'0,"4"0"6"16,5-2-25-16,3-1 1 0,7-2 0 16,3-2 2-16,2 1 1 0,5-2 0 15,2 0 0-15,-2 0 4 0,3 0 4 16,-1 3 2-16,0 1 1 0,-3 1-2 16,0 2-2-16,1 3-6 0,-1 0-6 15,2 1-5-15,3 1-2 0,1 0-2 16,8 2 1-16,7-2 0 0,8-1-1 15,8 1 1-15,11 0-2 0,8-2 0 16,7 0 0-16,4-2-1 0,7 1 0 0,4-1-1 16,2 0 1-16,-2-1 0 0,-1 2 1 15,-5-1 1-15,0 2-1 0,-6 2 2 16,-7 0 1-16,-6 3 0 0,-5 2-1 16,-6-1-1-16,-4 1 0 0,-6 4-1 15,-7-1 0-15,-3-1 1 0,-5 0 2 0,-2-1 1 16,-1-1 1-16,-1-2 1 0,0-2-1 15,-2-1 0-15,-2-1-1 0,0 0-2 16,-4-1 0-16,-1 0 2 0,-4 1 1 16,-1-1 1-16,-2-1 0 0,-3 2 0 15,-1-1-1-15,0 1-2 0,-1-1-2 16,-3 1-6-16,1 1-24 0,-2 0-53 16,-2 1-49-16,0-5-93 0,-1-8-212 15</inkml:trace>
  <inkml:trace contextRef="#ctx0" brushRef="#br0" timeOffset="141499.87">2752 9510 435 0,'-18'-5'104'0,"0"-1"6"0,-2 1-64 16,7 2-6-16,-1 0-5 0,4 1-1 15,2-1-3-15,2 2-4 0,1 0-6 0,0 0-6 16,2-1-5-16,1-2-3 0,2-4-2 16,-1 0-1-16,-1-3-2 0,2-3-1 15,0-1 1-15,0-2 0 0,2-1 0 16,-2 2 0-16,1 0 2 0,-1 1 0 15,0 3 1-15,0 2 1 0,0 2 1 16,0 3-1-16,-1 1 0 0,1 0-1 16,0 0-1-16,0-1-1 0,0-5-1 15,0-4 0-15,1-5-1 0,0-3-1 16,2-6 1-16,-1-7-1 0,0-3 1 0,1-6 0 16,-2-2-1-16,-1-6 1 0,1-3 0 15,-2-6 1-15,2 1 0 0,1-1 0 16,-1 2 0-16,-1-1 1 0,1 1 0 15,-3-2 0-15,0 2-1 0,1-4 0 16,-1 0-1-16,2-3 0 0,0-4 0 16,0-1-1-16,1-4 1 0,1-8-1 15,5 1 0-15,0-4 0 0,-1-3 1 0,3-5-1 16,2-5 0-16,2 1 0 0,1 8 0 16,-5-1 0-16,6 0 0 0,-3 2 1 15,2-1-1-15,-2 8 0 0,-1 3 0 16,-1 3 0-16,2 1 0 0,-7 0 0 15,4 2 0-15,-1 1 1 0,1-1-1 0,2 0 0 16,0-2 0-16,-1-2 1 0,1-4-2 16,-2-5 0-16,1-2 0 15,1 2-1-15,1-3 1 0,1-5-1 0,-1-2 1 16,1 2 2-16,2 7-1 0,-1 6-1 16,-2 3 2-16,-2 3-1 0,-2 6 0 15,0 6 0-15,-2 4-1 0,-4 2 1 16,1 0 1-16,-1 5 0 0,-1 3-1 15,0 5 1-15,1 5-1 0,-2 2 1 16,0 2-1-16,0 1 0 0,0-6 0 0,1 1 1 16,1-6-1-16,1-3 0 0,1-1 0 15,0 1-1-15,0 4 1 0,2 5-1 16,0 5 0-16,-1 6 1 0,-1 4-1 16,0 6 1-16,-1 2 0 0,0 1 0 15,-1 3 0-15,-1 0 1 0,1 0-1 16,-2-2 0-16,0 2 0 0,0-3 0 0,-2 2 0 15,2-5-2-15,0-1-2 0,0-1-4 16,3-1-5-16,1-3-17 0,2-3-41 16,2-4-74-16,7 2-104 0,1 4-246 15</inkml:trace>
  <inkml:trace contextRef="#ctx0" brushRef="#br0" timeOffset="152615.47">22739 13742 288 0,'-12'-11'63'0,"5"-1"0"16,6 1-34-16,2-1-27 0,6 7-1 15,2 1-1-15,3 1 1 0,0 1 1 0,2 0 1 16,0-1 3-16,1 3 2 0,0 2 3 16,2-1 2-16,1 1 2 0,4 1 0 15,4 2 0-15,6 1-1 0,8 0-3 16,9 1-4-16,7 2-2 0,7-7-1 16,8 0-1-16,9-2 0 0,8-3 0 0,4 1-2 15,1-6 1-15,3 0 0 0,0 2 1 16,1 3 2-16,0 1 3 15,-9-1 4-15,-6 1 3 0,-2 1 4 0,-2 2 3 16,-2 1 3-16,3 2 0 0,-2-2-4 16,4 2-3-16,6-3-3 0,7 2-3 15,11-1-2-15,9-2-3 0,2-3-2 16,12 0-1-16,7-1 0 0,4 1-1 16,2-5 0-16,-1 2-2 0,-3 1 0 0,-5-1 0 15,-7-1 0-15,-8 2-1 16,-7 3 1-16,-9 3 2 0,-10-1 0 0,-11-1 2 15,-7 3 1-15,-7 2 1 0,-3-3 0 16,-1 4-1-16,4-2 0 0,4 1-2 16,6-1 0-16,8-1-1 0,11 2-1 15,9-2 0-15,3-1-1 0,-1-1 0 16,5 0 0-16,1 3 0 0,-2-1-1 0,-9 0 1 16,-8-1 0-16,-7-1 0 0,-5 1 0 15,-8-1 0-15,-8 1 0 0,-6-1 0 16,-3 0 0-16,-4 0 0 0,-5 1 0 15,0-2-1-15,-2 0 1 0,3-4 0 16,1 0-1-16,4-1 1 0,9 1-1 16,8-1 0-16,2 1 1 0,5-1 0 15,-1 1 0-15,3 1 0 0,-3 3 0 16,-6 0 0-16,-7 2 0 0,-2 0 0 0,-8 2 0 16,-8 2 0-16,-5 0-1 0,-8-3 1 15,-7 1 0-15,-5-2 0 0,-3-1 0 16,1-1 0-16,3-3-1 0,1 0 1 15,6-2 0-15,4 2 1 0,10 1 0 16,8-1 1-16,4 3 0 0,1 1 1 16,4 1-1-16,0 2 0 0,-2-2-1 15,-3 1 0-15,-7 2-1 0,-4-2 0 0,-2 3 0 16,-3 0-1-16,-2 0 1 0,-4 0-1 16,-4 0 1-16,-4 0-1 0,0-2 1 15,-6 0-1-15,-1-2 0 0,-1 0 1 16,2-1-1-16,4-1 0 0,4 0 1 15,7-3 0-15,3 0 1 0,4 1 0 16,3-1 1-16,5 0 0 0,0 4-1 16,-3 0 0-16,-6 4 1 0,-2 0-2 15,-8 1 1-15,-4 0-1 0,-9-2 0 0,-8 0 0 16,-2-1 0-16,-3-1 0 0,-2-1 1 16,-1 2-1-16,0-4 1 0,0 4 0 15,0-2 0-15,0 0 0 0,0 0-1 16,1 0 0-16,2-2-1 0,2 2 0 15,0 0-3-15,2 2-8 0,0-2-35 16,2 2-96-16,-3 1-113 0,-9 0-282 16</inkml:trace>
  <inkml:trace contextRef="#ctx0" brushRef="#br0" timeOffset="164288.73">10684 15863 239 0,'-9'-6'65'0,"1"-2"3"16,0 2-30-16,1 1-9 0,2 3-8 15,1 2-9-15,1 1-3 0,-1-1-5 16,2 1-1-16,0 0-3 0,0 1-2 16,2-1 0-16,0-1 3 0,0 0 5 15,1 0 6-15,2 0 3 0,0-3 5 0,3 2 6 16,2 1 2-16,2 0-1 0,2 0-4 15,4 3-4-15,1-1-3 0,2 3-4 16,3 1-3-16,3 0-2 16,2 2-3-16,4-1-1 0,3 0 0 0,3-1 0 15,2-2 0-15,0 1 0 0,1-3 0 16,3 0-1-16,-2-2 1 0,-1-4-1 16,3 0 0-16,0-2-1 0,2 3 0 0,4-2 0 15,1 1-1-15,4 0 1 0,-1 3-1 16,-2 4 1-16,1 1-1 0,-1 0 1 15,2 1 0-15,-3 4 1 0,0-1-1 16,4 1 1-16,3-2-1 0,1-1 1 16,0 0 0-16,0-2 0 0,3-3 0 15,3-3 0-15,0-2 0 0,1-1-1 16,2-1 0-16,1-1-1 0,-2 1 0 16,-2-1 0-16,-2 1-1 0,1-1 1 0,-6 5 0 15,-1-2 0-15,-2 1 1 0,-2 2-1 16,0 1 0-16,-5 1 0 0,-1 3-1 15,0-3 0-15,2-1 0 0,1-2 0 16,5-1 0-16,4-3 0 0,4-1 1 16,4-2 1-16,1 0 0 0,2-2 1 15,1 3-1-15,-3 0 0 0,-1 2 1 0,-1 3-1 16,-1-1 0-16,-3 4 1 0,-3 2-1 16,-5 0 1-16,-1 1 0 0,-4 3 1 15,-1-3-1-15,-3 6 0 0,2-1 0 16,4 0 0-16,1-2 0 0,1-4 0 15,3 1 0-15,1-4 0 0,2-3-1 16,5-3-1-16,-1 0-1 0,3 0 1 16,1 0-1-16,0-1 0 0,-2 2 0 0,-5 3 1 15,-4-1 1-15,-6 2 0 0,-2 2-1 16,-7 1 1-16,-2 2-1 0,0 4 0 16,0 0 0-16,2 3 0 0,3-1 0 15,1 0 0-15,0 1 1 0,-3-3-1 16,-6-1 0-16,-4-3 0 0,-8-4 1 15,-4-3-1-15,-2-2 0 0,5-2 0 16,13 0 0-16,8 0 1 0,48 2 0 16,7 3-1-16,7 0 1 0,-1 2-1 0,-6 3 0 15,-12-2 0-15,-7 3 0 0,-46-1 0 16,-9 2-1-16,-7 1 1 0,-5 0 0 16,-2 0 1-16,-2 0 0 0,-5-3 0 15,1-3 0-15,-2-2 0 0,1-1 0 16,-2-3 0-16,4 0-1 0,2-3 1 15,7 2-1-15,4-1 0 0,5 2 1 16,3-1-1-16,4 2 1 0,-2 1-1 0,0 2 1 16,-5 1-1-16,-2 1-1 0,-3 4 1 15,-2 2-4-15,-1 2-17 0,1 2-64 16,0 2-30-16,2-2-84 0,-1 1-184 16</inkml:trace>
  <inkml:trace contextRef="#ctx0" brushRef="#br0" timeOffset="20639.09">26767 3037 190 0,'-1'1'37'16,"1"0"0"-16,0-1-25 0,2 0-5 0,-1 1 5 16,3 0 9-16,0 3 10 0,3 2 9 15,1 0 6-15,0 4 2 0,1 1-1 16,0 4-2-16,-1 5-4 0,-1 2-6 15,-2 1-6-15,-1 0-5 0,-1 3-4 16,1 3-5-16,-1 2-4 0,0-4-11 16,1-1-21-16,0-1-48 0,-1-3-38 15,0-3-80-15,-2-7-177 0</inkml:trace>
  <inkml:trace contextRef="#ctx0" brushRef="#br0" timeOffset="21197.98">26637 3056 373 0,'-8'-6'70'0,"3"-1"-1"15,3 1-71-15,5-1-1 0,4 4 0 16,1-1 1-16,3 2 3 0,1 0 8 15,0 1 4-15,0 1 1 0,1 0 2 16,-1 4 0-16,-1 0 0 0,1 2-2 16,2 0-3-16,-2 1-2 0,1 2-4 15,2 2-1-15,-1-3-1 0,1 2-1 0,0-1-1 16,1-2 0-16,1 0 0 0,2 1 0 16,-2-2 0-16,1 0-1 0,1 0 1 15,0 1 0-15,-1 1 0 0,1 0-1 16,-3 2 1-16,0 1 0 0,-2 0-1 15,0-1 0-15,-4-1-4 0,-3-2-6 0,-1-1-6 16,-1-1-5-16,-1-4 1 16,-2 0-2-16,-1-2-9 0,-1-5 0 0,0-2 4 15,0-4 6-15,0-1 4 0,-1-2-1 16,-1-2 1-16,0 0 10 0,-1 0 4 16,-1 1 2-16,0 1 0 0,-2-3 0 15,0 0 2-15,-1-2-1 0,1 2 2 16,0-2 4-16,-1-1 5 0,1 2 8 15,3 1 8-15,-2 2 3 0,1 2 1 0,0 3 1 16,1 3-3-16,0 2-5 0,0 3-7 16,0 0-8-16,2 3-5 15,1 0-4-15,0 0-3 0,1 0 0 0,2 0 0 16,-1 3-1-16,2 0 0 0,1 2 2 16,0 2 1-16,2 2 2 0,0 3-4 15,1 3-15-15,-1 1-21 0,-1 1-47 16,0 1-65-16,-1-2-152 0</inkml:trace>
  <inkml:trace contextRef="#ctx0" brushRef="#br0" timeOffset="21686.18">27330 3011 225 0,'-2'0'47'0,"1"0"-1"0,0 0-38 15,-1 2-6-15,1 0-3 0,1 1 0 0,-1 0-1 16,0 0 1-16,-1 0 0 0,1 0 1 15,0 0 2-15,1 2 5 0,0-2 3 16,0 1 4-16,0 2 4 0,1 2 2 16,-1-1 1-16,1 3-1 0,2-2-4 15,-1 3-3-15,1 2-3 0,0-1-4 16,2 0-2-16,2 0-1 0,-1-1 0 16,1 0-1-16,0-2-1 0,1-3 1 15,0-2-2-15,0-3-2 0,0-3-5 0,1-5-4 16,-1-1-4-16,2-2 0 0,-1-3-1 15,-2-2 3-15,-1-1 5 0,-1 0 9 16,-2 0 10-16,-3 1 10 0,-3 1 8 16,-2 1 3-16,0 2 2 0,-3 2-2 15,-1 1-5-15,-1 2-6 0,2 1-7 16,-1 3-6-16,2 1-7 0,1 1-10 16,1 0-13-16,2 0-14 0,1 2-18 0,-1-1-38 15,2 2-61-15,1-2-119 0</inkml:trace>
  <inkml:trace contextRef="#ctx0" brushRef="#br0" timeOffset="21900.23">27621 2988 473 0,'-5'0'35'0,"2"-2"-35"0,2 4-170 16,0-2-168-16</inkml:trace>
  <inkml:trace contextRef="#ctx0" brushRef="#br0" timeOffset="22441.99">27906 2837 263 0,'-1'2'51'0,"1"1"1"0,1 2-45 15,0 1-5-15,1 2 0 0,0 3 4 0,2 0 5 16,-2 3 2-16,2-1-1 0,-2 2-1 16,2 1-2-16,1-2-4 0,0-1-4 15,-2 0-2-15,2-2 0 0,2-2 0 16,-1-2 1-16,2-2 1 0,3-2 3 16,1-3 3-16,3-3 0 0,4-2 0 15,1-1-1-15,4-2-1 0,1-5 0 16,0-1-1-16,-3-3 1 0,-1-1 3 15,-4-1 4-15,-4-3-1 0,-7 0 3 0,-6 0 1 16,-6-2 0-16,-7 5 0 0,-5 0-4 16,-5 2-4-16,-3 1 0 0,-3 7-2 15,0 1-2-15,3 3 0 0,5 3-2 16,4 2 1-16,4 1-2 0,3 0-5 16,5 1-11-16,3-2-24 0,2 0-49 15,0-4-67-15,2-3-160 0</inkml:trace>
  <inkml:trace contextRef="#ctx0" brushRef="#br0" timeOffset="22910.07">28350 2543 315 0,'6'-4'64'15,"0"1"1"-15,1-1-61 0,2 1-5 0,2 0-3 16,1-1-1-16,0 0-8 0,3 0-11 16,-2-3 1-16,0 0 0 0,-2-2 2 15,-3 1 1-15,0-3 2 0,-2 0 9 16,-3-3 10-16,0-2-2 0,-2-1-3 16,-1-1 2-16,-1-2 4 0,-3 0 4 15,1-1 5-15,-4 1 4 0,0 2 4 16,-3 2 6-16,-2 0 1 0,0 2-1 0,1 3-5 15,-1 3-5-15,-1 0-3 0,2 4-3 16,1 1-3-16,2 3-3 0,-1 3-1 16,1-1-2-16,-1 4 0 0,1 1 1 15,0 2-2-15,1 0 1 0,1 2 1 16,0 2 1-16,0 4 2 0,2 0 2 0,0 3 1 16,3 2 4-16,0 3 1 15,2 0 1-15,1 2-2 0,3-1 0 0,3 2-1 16,-1 0-1-16,3 2-3 0,0 2-1 15,2 1-1-15,-1 1 0 0,-1 0-1 16,1 3-1-16,-3 1-1 0,1 1 1 16,-1-1-1-16,-1-1 1 0,-1-2-2 15,-1 1-6-15,-1-4-12 0,0-3-16 16,-1-4-43-16,-2-3-10 0,0-6-55 0,0 0-98 16</inkml:trace>
  <inkml:trace contextRef="#ctx0" brushRef="#br0" timeOffset="23130.21">28415 2872 339 0,'1'-3'60'0,"1"2"-3"0,2-1-67 16,1 2-8-16,2-1-9 0,2 0-13 16,2-2-17-16,2 0-2 0,2-3-33 0,1-5-61 15</inkml:trace>
  <inkml:trace contextRef="#ctx0" brushRef="#br0" timeOffset="23595.7">27950 3462 288 0,'-11'1'62'0,"-2"1"-9"0,-2 2-24 15,2 3-49-15,-2 2-2 0,3-2 1 0,1 1 1 16,2-3 15-16,3-2 21 0,1 1 11 16,1-3 3-16,3 0 0 0,1 2 4 15,-1-1 5-15,1 3-5 0,0 1-11 16,-1 3-3-16,-1 2 0 0,2 1-1 16,0 3-3-16,0 1-8 0,2-2-7 15,1 4-3-15,2-1-3 0,4-1-1 16,1-4-7-16,4-4-13 0,5-3-28 15,3-3-39-15,3-7-64 0,6-4-148 0</inkml:trace>
  <inkml:trace contextRef="#ctx0" brushRef="#br0" timeOffset="23990.98">28193 3471 399 0,'0'-4'84'0,"0"0"-12"0,-1 0-73 16,1 4-29-16,-2 3-3 0,1-1 1 15,-3 1 1-15,-2 1 4 0,-1 1 17 16,-3 1 20-16,-2 2 7 0,0-1 2 16,-1 3 1-16,2 0-1 0,3 0-2 15,2-3-1-15,3 1-3 0,5 0-2 0,2-2 0 16,5-1 0-16,3 0 1 0,3-2-1 15,2 1-1-15,1-3-2 0,2 2 0 16,0-3-3-16,-1-1-1 0,1-2-2 16,-2-1-1-16,-1 0-4 0,-1-3 0 15,-2-1-2-15,-2-2 1 0,-2-1-1 16,-3-1-1-16,-3 0 0 0,-2-2 2 0,-4-2 4 16,-3 1 4-16,-2 2 3 15,-4-1 5-15,-2 3 3 0,-3 0 2 0,-1 3 0 16,-1 0-2-16,-1 5-4 0,2 0-4 15,1 3-8-15,4 2-12 0,2 1-18 16,3 2-22-16,5 1-46 0,2 0-70 16,2-2-150-16</inkml:trace>
  <inkml:trace contextRef="#ctx0" brushRef="#br0" timeOffset="24261.26">28513 3358 417 0,'-2'1'86'0,"2"2"-1"0,0 5-73 16,0 3-7-16,2 3 5 0,-1 4 5 15,1 2 4-15,1 3 2 0,-1 0 2 16,2 1-1-16,1 0-2 0,-2 1-5 15,2 0-6-15,1-2-4 0,3 2-2 16,0-2-5-16,0-1-7 0,1-3-11 16,1-4-17-16,-1-1-24 0,-1-2-49 0,-5-6-75 15,-2-2-158-15</inkml:trace>
  <inkml:trace contextRef="#ctx0" brushRef="#br0" timeOffset="24550.15">28462 3415 485 0,'-2'-13'97'0,"1"-1"-7"16,1 4-97-16,2 2-8 16,2 0-3-16,4 2-1 0,6-2 1 0,4-1 2 15,3 1 8-15,6-2 6 0,4 1 3 16,2 1 0-16,-2 1 1 0,-1 5-2 15,-3 1-1-15,-4 2-9 0,-7 5-7 16,-4 3-6-16,-4 2 0 0,-6 2 0 0,-3 2 1 16,-5 2 2-16,-3 0 8 0,-2 2 7 15,-4-1 4-15,0-1-3 0,-4 0-5 16,2-4-7-16,1-1-6 0,3-2-12 16,0-3-26-16,2-2-37 0,4-1-77 15</inkml:trace>
  <inkml:trace contextRef="#ctx0" brushRef="#br0" timeOffset="24866.53">28837 3237 481 0,'-4'-7'100'0,"1"1"-2"0,0 2-93 16,1 2-8-16,2 2-3 0,0 0 0 15,1 4-1-15,0 0 1 0,3 4 5 16,0 2 6-16,1 2 5 0,2 4 2 16,2 1 2-16,0 1 2 0,1 2-2 15,-1 1-1-15,0-2-4 0,0 0-2 0,0-3-3 16,-3-3-3-16,-1-1-7 0,-2-3-8 15,0-2-14-15,-2-1-25 0,-1-1-32 16,-4-1-25-16,1-3-64 16,-5-3-116-16</inkml:trace>
  <inkml:trace contextRef="#ctx0" brushRef="#br0" timeOffset="25026.08">28903 3083 468 0,'-6'-4'92'0,"2"0"-24"0,2 1-98 15,3 3-23-15,3 1-39 0,3-1-4 0,2-1-52 16,3-1-61-16</inkml:trace>
  <inkml:trace contextRef="#ctx0" brushRef="#br0" timeOffset="25489.18">29412 3103 516 0,'-4'-3'101'0,"-1"1"-6"0,0 2-99 0,-2 0-17 15,1 2-2-15,1 0 2 0,0 0 2 16,1 0 6-16,2 1 10 0,-1-3 8 16,3 0 6-16,0 0 0 0,0-1-1 0,0-1-9 15,0 0-5-15,2-2-6 0,-1-1-3 16,0-2-1-16,0-2 0 0,0 0 1 16,-1-1 6-16,-1 0 5 0,0 0 1 15,-3 0-2-15,-1 2 0 0,-2 1 0 16,-2 2 3-16,-2 0 0 0,-3 2 0 15,-2 2 2-15,-3 2 1 0,0 2 4 16,-2 0 3-16,-1 4 3 0,0 0 3 16,0 3 3-16,2 2 0 0,2 1 0 0,2 3-1 15,3 3-3-15,3 2-4 0,2-1-2 16,5 1-3-16,0 0-1 0,4-3 1 16,2-2 0-16,3-1 0 0,4-3-1 15,2-1 0-15,3-2 1 0,2-2-1 16,1 1 0-16,3-2-6 0,1-1-10 15,0-4-17-15,-1 0-34 0,-1-1-50 16,0-4-80-16,-1-3-177 0</inkml:trace>
  <inkml:trace contextRef="#ctx0" brushRef="#br0" timeOffset="25891">29677 2951 405 0,'11'-14'83'16,"-2"5"0"-16,-4-1-78 0,-3 5-9 0,0 2-9 16,-2 2-3-16,-2 0 0 0,0 3 4 15,-3 1 4-15,-4 1 5 0,-3 2 8 16,-2 2 8-16,-5 2 4 0,-2 2-1 16,0 2-2-16,-1 2-5 0,2-2-3 15,2 2-3-15,3-3-3 0,2 0 0 16,3-2-3-16,4 0-1 0,6-2 2 0,4-3 0 15,6-1 3-15,6 1 0 16,3-3 2-16,8 0 2 0,6-1 1 0,7 1-1 16,-1-2-1-16,1 2-1 0,-2-2-1 15,0-1 0-15,-5 1 0 0,-3-2-2 16,-6 1 1-16,-4 0-2 0,-4-1-4 16,-4 2-5-16,-5 0-1 0,-4 4 0 15,-5 1 0-15,-2 4 2 0,-4 2 1 0,-3 4 5 16,-2 2 5-16,-4-1 2 0,-2 2 1 15,-2-2 1-15,-6-1-2 0,-1-3 2 16,-5 2-1-16,-2-1-1 0,-3-2-5 16,-4 1-16-16,0-2-26 0,2 0-39 15,-2-3-64-15,3-3-143 0</inkml:trace>
  <inkml:trace contextRef="#ctx0" brushRef="#br0" timeOffset="26788.94">29186 3138 214 0,'0'0'53'16,"1"-1"1"-16,1 0-18 0,-1-2-23 0,1 2-6 15,1 0 2-15,-1-3 1 0,2 2 2 16,-2-2 3-16,1 2 3 0,-1-2 2 16,0 3 3-16,-1-3 1 0,-1 3-1 15,1 0-1-15,-1-1-2 0,0 2-3 16,0 0-3-16,0 0-3 0,0 0-5 15,0 0-2-15,0 0-3 0,0 2-1 16,1-2-1-16,0 0 1 0,1 1 0 16,-1 0 0-16,3 0 0 0,-1 1 1 0,1 0 0 15,1-1 0-15,0 0 0 0,0 2-1 16,-2-2 0-16,2 2 0 0,-1-1-1 16,-2 0-1-16,1 1-1 0,-1-1 0 15,-1 1-1-15,1-1 1 0,-2 3 0 16,1-1 1-16,-1 1 1 0,0 0 2 15,1-2 0-15,-1 3 1 0,1-2-1 16,2 1 1-16,-1-1 0 0,1-1-1 0,0 1 0 16,0 1 1-16,-1-3-2 0,-1 2-4 15,1-2-15-15,-1 1-19 0,0-1-12 16,-1 0-17-16,0-2-23 0,0 1-49 16,-1-1-74-16</inkml:trace>
  <inkml:trace contextRef="#ctx0" brushRef="#br0" timeOffset="27247.04">29348 3154 224 0,'1'-1'60'0,"-1"0"3"16,0-2-28-16,1 2-11 0,-1 1-7 0,0 1-7 15,0-1-2-15,-1 2-3 0,1-1 0 16,-1 1-1-16,-2 3 3 0,1 0 2 16,-2 1 0-16,1 1-1 0,-2 2-2 15,0-2-3-15,-1-1-2 0,1 1-1 16,0-4 0-16,-1 1 0 0,1-3 2 16,-1-1 1-16,0 0 1 0,-2-1 1 15,0 0-1-15,-3 0 0 0,1-1 0 0,-2 0 1 16,-1 2-1-16,1 0 1 15,-1 1-1-15,2-1 0 0,0 0 0 0,0 1-4 16,1 1-19-16,0-2-27 0,1 0-33 16,1-2-58-16,-1-1-132 0</inkml:trace>
  <inkml:trace contextRef="#ctx0" brushRef="#br0" timeOffset="27788.28">29148 3403 153 0,'5'4'47'16,"-1"-2"1"-16,-3 0 1 0,0 1-29 0,1-1-6 15,-2 0-2-15,1 0 1 0,-1-1 1 16,1 0 2-16,-1-1 6 0,2 0 4 16,1-1 5-16,2 1 1 0,0-1-2 15,2 0-3-15,3-2-4 0,1 3-7 16,1-2-5-16,2 1-5 0,0-1-1 15,0 1-2-15,0 1-2 0,-1 0 1 16,-2-1-1-16,-1 0-1 0,-3 0 1 16,0-2-1-16,1-1 1 0,-4-2-2 15,1 0-1-15,0-1-6 0,0-1-12 0,0 1-17 16,1-1-21-16,2-1-31 0,1-1-58 16,2-2-115-16</inkml:trace>
  <inkml:trace contextRef="#ctx0" brushRef="#br0" timeOffset="34260.24">28672 1975 206 0,'-28'-13'50'0,"-1"1"3"15,4 1-30-15,-1 1-4 0,5 2-3 16,0-1 0-16,-1 3-2 0,-1 4-3 15,-1-1-3-15,-1 1-3 0,1 4-1 16,-5 1-1-16,-3 0-1 0,-4 2-1 16,-7 2 0-16,-4 0 0 0,-5 1 0 15,-3 2-1-15,-3 0 2 0,2 1 5 16,-2 0 5-16,2-3 4 0,-2 2 6 16,2-1 2-16,-1-2 2 0,1-1 0 15,1-1-4-15,5 0-2 0,3 1-3 0,6 0-4 16,4-1-2-16,4 3-2 0,2-1-1 15,0 0-1-15,0 2-2 0,-2 2-3 16,-5 1-1-16,0 4-1 0,-5 2 1 16,-1 3-1-16,-2 0 1 0,3 4-1 15,2-2 0-15,3 3 0 0,2-1 0 16,4-1 0-16,4-1 1 0,1-1 0 16,3-1 0-16,1-3 0 0,2-1 0 0,1-2-1 15,5-2 1-15,1 2-1 0,1 0 0 16,1 1 1-16,0-2-1 0,-1 4 1 15,-2 0 1-15,-2 1 0 0,-3 2 0 16,-3 4-1-16,0 3 1 0,0 1-1 16,4 0 0-16,1 0-1 0,0-1 0 15,5 2-1-15,3-5 0 0,3-1-2 0,2-2 0 16,0 0-1-16,1 0 1 0,2-3 0 16,1 1 2-16,1-2 1 0,1 2 1 15,1-3 2-15,-1 3 1 0,1-2 1 16,0 0 0-16,-1 1-1 0,2 0-1 15,-2 1 0-15,2 3-1 0,-1 2-1 16,2-1-1-16,-1-1 0 0,2 3 0 16,1 0 0-16,3 0-1 0,2-2 1 15,2-2-1-15,2 1 1 0,1 1 1 0,2-2 3 16,3 0 2-16,1-4 2 0,-1 2 1 16,1-2 0-16,3-2 1 0,-1 0-1 15,2-1-3-15,0-1-2 0,-2 2-1 16,2-1-2-16,1 1 1 0,-2 0 0 15,2 0-1-15,0 0 1 0,0-2-1 16,3 1 0-16,0 1 1 0,3 0-1 16,4-1 0-16,0 1 0 0,2-4 1 0,0 1-1 15,-1 2 1-15,-2-5-1 0,-2 0 1 16,-2-1 0-16,0 2-1 0,0 3 1 16,-2-1-1-16,2 1 0 0,2-2 0 15,2 4 0-15,3 0 0 0,2 0-1 16,0 0 1-16,3 0-2 0,-1 1 0 15,1 1 1-15,0-3-1 0,-2-2 1 0,-2-2-1 16,2-3 1-16,1-1 1 0,2-3 0 16,4-3 1-1,2-1 0-15,-1-1 0 0,1-2 1 0,-3 1-1 0,0-4 0 16,-1 0 0-16,-2 0 0 0,0-2-1 16,3 1 1-16,4 0-1 0,3-2 0 15,2 2 0-15,-2-1-1 16,1-2 0-16,-1 1 0 0,-1-4-1 0,-1 0-1 15,1-2 0-15,3-2-1 0,3-3 1 16,-1 1 1-16,-2 0 0 0,-1 0 0 0,-3-3 1 16,-4 0 1-16,-8 1 0 0,-3 0-1 15,0 2 1-15,0-1 0 0,-2 3 0 16,-1 2 0-16,-3 3 0 0,2 0 0 16,-4 1 0-16,-3 1 0 0,-2-1 0 15,-1 0 1-15,-5-2-1 0,1-1 1 16,-3-2 0-16,-2-3 1 0,-1-3-1 15,0-3 1-15,-2-2 2 0,0-4 0 0,1 1 3 16,-2-1-1-16,0 0 2 0,2 1 0 16,-1 0 0-16,1 2-2 0,-2 4-1 15,-1 2-2-15,-1-1-1 0,0 3-1 16,-2 3-1-16,-1 3 0 0,1 1 0 16,-4-1-1-16,3 2 1 0,0 0-1 15,2-2 0-15,-3-2 0 0,0-1 0 16,-1-5 0-16,0-1 0 0,-1-3 0 15,-2-1 0-15,-2-2-1 0,-1 2 1 0,-1-1 0 16,-2 2 1-16,-1 1 0 0,-2 0 1 16,0 1 1-16,-1 1 0 0,-1 1 2 15,1 0-1-15,-1 1 0 0,-1 3-1 16,-1 1 0-16,-2 2-1 0,1 0-1 16,-1 0 0-16,-1 1 0 0,1-2 0 15,-2-3 0-15,0 1-1 0,-1-5 1 0,-3-2 0 16,-3-2 0-16,-5-2-1 0,-4 1 1 15,-2-3-1-15,-4 1 0 16,-4 1-1-16,3 1 1 0,-3 1 0 0,3 5-1 16,2-1 0-16,0 5 1 0,1-1-1 15,1 5 1-15,-3-1 0 0,4 3 0 16,-1 2-1-16,-1 1 2 0,0 1-1 16,1 0 0-16,-1 3 0 0,2 2 0 15,2 0 1-15,0 2-1 0,2 0 0 0,-2 2 0 16,0 1 0-16,-1 2 0 0,-5-1 0 15,-5 0-1-15,-5 2-1 0,-3 0-3 16,-3 0-2-16,1 2-9 0,3 2-16 16,5 2-25-16,6 1-41 0,8 0-38 15,7 1-85-15,9 3-170 0</inkml:trace>
  <inkml:trace contextRef="#ctx0" brushRef="#br0" timeOffset="34946.98">28969 1926 316 0,'-3'-7'76'15,"-1"1"1"-15,0 0-38 0,1 4-20 16,1-2-6-16,1 3 0 0,0 0-3 15,0-1-3-15,1 1-2 0,1 1 2 16,1-2-1-16,3 1-2 0,2-2-2 0,2-1-1 16,6-1 3-16,3 1 1 0,4-1-3 15,7-3 0-15,4 1-1 0,3-2 0 16,4 1 1-16,-4-2-4 0,1-1-5 16,-3-1-8-16,-5 1-11 0,-4 1-11 15,-4 1-16-15,-4 2-20 0,-3 1-13 16,-3 2-39-16,-6-2-63 0</inkml:trace>
  <inkml:trace contextRef="#ctx0" brushRef="#br0" timeOffset="35223.56">29263 1665 291 0,'-4'-9'81'16,"-3"1"3"-16,1-1-31 0,1 4-17 15,0 1-12-15,3 2-9 0,0-1-9 16,0 3-9-16,2 0-2 0,2 0-3 15,1 2 0-15,2-1-1 0,1 0 1 0,2 2 4 16,1-2 4-16,2 1 1 0,2 1 1 16,0-2 1-16,1 1 0 0,-1 1 0 15,1-1-1-15,-1 2 1 0,-1 0-2 16,-1 1 1-16,-1 2-1 0,0 0 0 16,-3 3 0-16,-2 0 0 0,-1 3 1 15,-2 1 0-15,0 2 1 0,-2 1 1 16,-2 1-1-16,0 2-7 0,-3 1-12 0,-1-2-20 15,0 0-47-15,-3-1-65 0,-1-2-148 16</inkml:trace>
  <inkml:trace contextRef="#ctx0" brushRef="#br0" timeOffset="35888.04">29686 1578 232 0,'1'2'48'15,"3"2"0"-15,2 3-40 0,-1 2-6 0,2 2 3 16,1 1 3-16,-1 3 4 16,2 1 2-16,-2 0 2 0,-1 1 2 0,1-1 1 15,-2 1-2-15,0-3-3 0,-1 0-2 16,-3-4-3-16,2 0-3 0,-2-3-1 15,-1-1 0-15,0-4 8 0,0 1 15 16,-1-4 7-16,-2-1 0 0,1-2 2 16,-3-3-1-16,-3-1 0 0,1-4-10 15,-3-4-15-15,-1-4-7 0,0-2-1 16,-1-2-1-16,0-2 0 0,-2 0-1 0,2 2 0 16,0-1-1-16,2 2-1 0,-1 1 0 15,4 0 0-15,3 1-1 0,3-1 1 16,-1 0 1-16,5 1-1 0,1 1 1 15,2 2 1-15,2 1-1 0,0 2 1 16,1 3-1-16,2 3 0 0,0 0 0 16,0 2-1-16,0 4 1 0,1 0-1 0,-1 1 0 15,1 2-2-15,0 0 1 0,0 4-1 16,1 0 2-16,0 5 0 0,0 2 0 16,1 4 1-16,-1 3 1 0,1 3 1 15,-1 1 0-15,2 0 0 0,2 0-1 16,2-1 1-16,0 0-1 0,1-4 1 15,2-1 0-15,0-1 1 0,2-2-4 16,0 0-6-16,-2 0-11 0,0 0-16 0,0-1-22 16,-1 2-46-16,-5-3-8 0,-4-1-61 15,-6-3-97-15</inkml:trace>
  <inkml:trace contextRef="#ctx0" brushRef="#br0" timeOffset="36135.51">29850 1553 413 0,'-1'-1'101'16,"0"-1"2"-16,-1 0-61 0,2 2-20 15,0-1-11-15,0 1-6 0,2 0-5 0,0 0-2 16,2-1-4-16,2 0-10 0,3-2-22 16,0 1-43-16,4-3-18 0,0-1-65 15,4-2-127-15</inkml:trace>
  <inkml:trace contextRef="#ctx0" brushRef="#br0" timeOffset="36402.3">30058 1207 458 0,'2'-2'91'0,"-2"1"-2"0,-2 1-83 16,4 1-7-16,0 3-5 0,2 5-2 15,2 2 2-15,4 3 5 0,1 0 3 16,3 2 4-16,5 3 3 0,-1 5 2 0,4-4 3 15,-1 5 0-15,2-3-1 0,-1 4-1 16,-1-1-1-16,-1-3-3 0,-2 0-3 16,-2-3 0-16,-2-2-3 0,-2 0-7 15,-4-2-12-15,-2 0-28 0,-1 0-60 16,-3-2-81-16,-4 0-190 0</inkml:trace>
  <inkml:trace contextRef="#ctx0" brushRef="#br0" timeOffset="36653.98">30002 1463 429 0,'0'-11'85'16,"1"2"1"-16,3-1-80 0,2 2-5 15,4-2-2-15,3 1 0 0,4-1 2 16,3 1 1-16,3 0 1 0,2-1-1 16,-1-1 0-16,0 1-5 0,-1 4-13 15,-1 0-18-15,-1-1-22 0,-4-1-32 0,-1 4-60 16,-3-3-122-16</inkml:trace>
  <inkml:trace contextRef="#ctx0" brushRef="#br0" timeOffset="36925.36">30361 1036 315 0,'-6'-5'73'0,"2"-1"-3"0,0 3-57 16,2 1-8-16,2 4-8 0,0 0-3 15,1 4-2-15,2 0 0 0,-1 4 7 16,2 1 11-16,1 4 4 0,0 1 2 15,0 3 4-15,2 2 0 0,0 1 2 16,1 4-4-16,-1 1-3 0,1-1-2 16,0-2-4-16,0 1-3 0,1 0-1 15,0 2-1-15,-1-3 1 0,1 0-1 16,1-1-1-16,-2 2-9 0,1-4-19 0,-1-3-36 16,-2-3-30-16,0-4-65 0,-3-3-139 15</inkml:trace>
  <inkml:trace contextRef="#ctx0" brushRef="#br0" timeOffset="37170.78">30156 1322 462 0,'-6'-8'97'0,"1"5"-3"15,4-1-85-15,5 3-4 0,2 0-4 0,4-1-1 16,2 0-1-16,3-2 1 0,3-2 4 16,2 1 0-16,0-1-1 0,0 0 0 15,0 1 0-15,-1-6-3 0,1 1-12 16,-1 0-21-16,1 3-29 0,0 0-37 16,3-3-67-16,-1-5-146 0</inkml:trace>
  <inkml:trace contextRef="#ctx0" brushRef="#br0" timeOffset="37836.78">30509 1214 210 0,'3'0'45'0,"-2"0"-1"0,1 0-29 15,0 2-15-15,1-2-2 0,1 2 2 16,1 6 3-16,2 1 3 0,3 3 3 16,0 0 4-16,4 2-1 0,1 3 1 15,3 1-2-15,2-3-2 0,2 1-2 16,0-1-2-16,3 2-1 0,-3 0 0 16,0-1-2-16,-4-2 1 0,-3-1-2 15,-3-2-1-15,-3-4-6 0,-3-1 0 16,-3-2 9-16,-3-2 10 0,-2 0 5 0,-3-2 1 15,-3 0 3-15,-5 1 5 0,-4-1 1 16,-5 1-8-16,-1-2-7 0,1 0 4 16,0-2 5-16,2-3 3 0,5 0-1 15,4-4 0-15,4-2-1 0,3-3-4 16,3-3-7-16,1-1-7 0,3 0-1 16,0-1-1-16,2-1 1 0,0-1-1 15,-1 0 1-15,-1 0-1 0,0-1-1 0,-1 0 0 16,0 2 0-16,-1 1-1 0,-1 6-1 15,0 1 1-15,0 5-1 0,0 3-1 16,0 0 1-16,0 2-3 0,0 2-7 16,1 0-6-16,1-1-4 0,3 0-2 15,4 0-2-15,3-1-5 0,3-1-4 0,2 0 2 16,1-2 6-16,1 1 5 0,-5 0 2 16,0 1 3-16,-3 1 9 0,-4-1 11 15,-2 1 6-15,-1 2 4 0,-3 0 1 16,0 1 0-16,-1-1-2 0,0 1-3 15,0 1-8-15,2-1-2 0,0 2-1 16,0 1 0-16,5 1 4 0,0 2 2 16,4 2 2-16,0 1 3 0,2 2 0 15,2 1 0-15,0 3-2 0,1 0-3 0,-3-1-2 16,1 1-2-16,-2 3 0 0,-2 2-1 16,-2-3 0-16,-2 0-2 15,-1-2-2-15,-2 0-3 0,-3 2-10 0,-1-4-18 16,-3-1-50-16,-2 1-10 0,-2-1-59 15,1-3-116-15</inkml:trace>
  <inkml:trace contextRef="#ctx0" brushRef="#br0" timeOffset="38069.06">30583 942 375 0,'2'-5'67'16,"-1"3"-5"-16,1-1-73 0,2 3-8 16,1 1-8-16,0 2-14 0,1-2-18 15,2 2-9-15,2-1-33 0,1-2-77 16</inkml:trace>
  <inkml:trace contextRef="#ctx0" brushRef="#br0" timeOffset="38662.58">31030 915 406 0,'2'0'78'0,"-1"4"0"0,4 2-80 15,1 2-5-15,2 3 0 0,0 0 7 16,2 0 1-16,1 0-1 0,0 1 0 16,0 0 0-16,0 0 0 0,3 1 0 15,-1 3 0-15,4 2 0 0,-1 0 0 16,1 0 1-16,1 2-1 0,-1 2 1 0,-3-1 0 15,-1-3-1-15,-4 3-2 0,0-1-3 16,-3-3-5-16,-3-3-3 0,-2-3 0 16,-4-1 1-16,-1-2 3 0,-4-7 4 15,-4-2 4-15,-5-1 6 0,-3-7 4 16,-2 0 2-16,1-2 1 0,-1-4-1 16,3-1 1-16,1-1 0 0,5-1-1 15,4 3-1-15,2-1-2 0,3 0-3 16,3 4-2-16,4 0-2 0,2 1-1 15,3 1-1-15,1 1 1 0,3 1 0 0,1 0 0 16,3 1 1-16,0 0 1 0,0 1-1 16,1 0 0-16,-1 1-1 0,0 1 0 15,-2-1 0-15,-2 4-1 0,-1 0 0 16,-1 1 0-16,0 1 0 0,-1 0-1 16,0 1-1-16,1 3 1 0,-2 0-1 0,3 3 0 15,-1 0 0-15,0 2 1 0,0 1 1 16,-2 1 0-16,1 2 0 0,-2 0 0 15,-1 1-2-15,-3 1-1 0,-1 0 0 16,-3-3 1-16,-3 0 1 0,-3-2 1 16,-4 3 1-16,-3 0 3 0,-3-2 1 15,-3-1 0-15,-4 3-7 0,1-1-22 16,1-2-55-16,0-5-1 0,3-2-53 16,6 0-105-16</inkml:trace>
  <inkml:trace contextRef="#ctx0" brushRef="#br0" timeOffset="39477.06">31419 1008 365 0,'-1'-5'66'0,"1"2"-12"0,-1 1-76 15,2 2-1-15,-1-3 0 0,2 3-1 16,1 1 2-16,-1 1 8 0,3 1 12 16,0 0 8-16,1 2 0 0,0 6 1 15,2-3 1-15,-2 0 1 0,1 1-1 16,1 2 0-16,-1 0-1 0,-1 1-1 0,0-2-2 16,0 0 0-16,-1 0 0 15,0-3 1-15,-1-1-1 0,-1-1 2 0,1-3 1 16,-1 0 3-16,-1-1 3 0,1-2 1 15,-1-4 0-15,2 0 1 0,1-1-1 16,-2-2-1-16,1 0-4 0,-3-3-3 16,0 0-2-16,-1-2 0 0,-1 0-1 15,0 0 0-15,-3-1 0 0,2-1 3 0,-1 2 1 16,1 1 2-16,-1 2 0 0,1 2 1 16,1 1-1-16,0 2 0 0,-1 2-3 15,1 0-3-15,0 2-3 0,1 0-4 16,0 1 0-16,0 1-1 0,1-1-1 15,0 2 1-15,3 1 0 0,1 0 3 16,2 1 1-16,3 0 2 0,1 1 0 16,4 0 0-16,1 1 1 0,2-1 1 15,0 1-1-15,2 0 1 0,0 1 0 0,-1 2 0 16,-2-1 0-16,0 2-1 0,1 0 0 16,-4 0-1-16,0-2 0 0,-1 1 1 15,-2-3 0-15,0-1 1 0,-2 0 1 16,1-3 0-16,-3 0 0 0,0-2 2 15,0-3 2-15,-1-1-1 0,-1-1-1 16,1-2-1-16,-1-1 0 0,-1-2-2 0,1-5-1 16,-1-2-3-16,-3-3 0 0,1-5-1 15,-4-4 0-15,-1-1-1 0,-4-11 1 16,-1 5 0-16,-3 3 0 0,-4-3 1 16,-1 4 2-16,-2 2 0 0,0-1 1 15,0 10 1-15,4-2 1 0,0-3 1 16,4 7 1-16,3 1-1 0,1 5 0 15,3 4-1-15,1 2 0 0,1 2-2 16,1 3 0-16,-1 0-3 0,1 1-3 0,1 1-1 16,-1 0-1-16,2 3 0 0,1 0 0 15,2 3 0-15,2 4 3 0,3 4 2 16,3 2 2-16,2 3 1 0,1 7 1 16,1-2 0-16,1-2 0 0,0-2 0 15,-3 6 0-15,3 0-1 0,-2 3 0 16,-2-3 1-16,0 4-3 0,0 5-10 15,-1 1-20-15,-1-8-34 0,-4-2-39 16,0-6-73-16,-3-2-160 0</inkml:trace>
  <inkml:trace contextRef="#ctx0" brushRef="#br0" timeOffset="39726.68">31685 853 426 0,'-13'-14'90'15,"3"4"-2"-15,2 3-84 0,6 2-2 16,7 3-1-16,6 0-1 0,4 0-1 16,4-1-1-16,6 2 3 0,3 0 4 15,1-1-2-15,1-1 0 0,-1 2-1 16,0 0-5-16,1 1-13 0,1-2-23 15,-3 1-41-15,0-2-9 0,-1-7-57 0,-1-1-103 16</inkml:trace>
  <inkml:trace contextRef="#ctx0" brushRef="#br0" timeOffset="40235.78">32053 726 404 0,'-2'0'80'0,"0"0"-9"0,2 0-90 16,1 0-12-16,4 0-3 0,2 2 1 15,2-9 0-15,2-1 4 0,1-2 9 0,2-2 17 16,0-2 7-16,-1 0 2 0,0-5-1 15,-1 7 0-15,-2 1 0 0,-1-1-1 16,-4 0-2-16,0 1-1 0,-5-1-1 16,-3 0 0-16,-2 1 0 0,-1 1 2 15,-1 2 1-15,-1 2 3 0,1 0 2 0,0 1 1 16,2 1-1-16,0 2-1 0,1 0-5 16,2 4-1-16,0-2-1 0,1 2-2 15,0 2 0-15,1 2 0 0,-1 1 1 16,0 3 2-16,-1 2 0 0,1 3 0 15,-1 2 0-15,-1 3-1 0,0 0 1 16,-2 5-1-16,0-4 1 0,1-3 0 16,-1-3 0-16,3 2 5 0,-1 3 5 15,5-2 3-15,-1-1 4 0,5 3 6 0,2 2 6 16,7 2 4-16,5-4 0 0,5-4-4 16,5-3-3-16,3-2-3 0,0-3-5 15,1-2-7-15,-3-4-3 0,-3-1-5 16,-3-2-9-16,-3-2-11 0,-3-5-15 15,-2 0-18-15,-1-6-29 0,-2-2-27 16,-3-11-63-16,-1 2-108 0</inkml:trace>
  <inkml:trace contextRef="#ctx0" brushRef="#br0" timeOffset="77167.56">27665 4282 364 0,'-5'-2'86'0,"0"1"2"0,1-1-57 15,1 1-10-15,0 0-1 0,3 1-3 16,0 0-3-16,0 0-4 0,-1 0-2 16,1 0-2-16,1 0-4 0,-2-1-3 0,2 1-2 15,-1 1 0-15,2 1 0 0,0 1 0 16,0 1 0-16,2 2 2 0,3 1 2 15,2 2 2-15,4-2 0 0,5 3 3 16,4 0 0-16,3-2 2 0,6-1 0 16,3 0-1-16,4-2 0 0,4-2-1 15,3 0-3-15,5-2 0 0,3 1 0 16,4 2-1-16,-2 0 0 0,-1 2-1 0,-4 2 0 16,-2 1 1-16,-6 2-1 0,-5 0 0 15,-3 1-1-15,1 0 1 0,-2 2-1 16,1-2 1-16,2-2-2 0,0 1 1 15,4-4-2-15,0 1 0 0,-1-2 0 16,2-2 1-16,-2-3 1 0,-2 0 2 16,-2-2 0-16,-2-3 2 0,-2 2 0 15,-1-3 0-15,-1-1-2 0,-4 2 1 16,-1 1-2-16,-5 2 0 0,-3 1 0 16,-2 0-1-16,-6 1-1 0,-2 1 1 0,-1-2 0 15,-4 0 2-15,-1 0 1 0,0 0 1 16,-1-3 0-16,0 1 0 0,0-2-1 15,-2-1-3-15,1-1-2 0,-3-1-2 16,0-1-1-16,-2 0-2 0,-1-1 0 16,-1 1 0-16,-4 0-2 0,0 0-4 0,1 3-6 15,-4 1-8-15,-3 3-13 0,-3 2-15 16,-2 4-26-16,-2 0-17 0,-5 1-50 16,-7-1-91-16</inkml:trace>
  <inkml:trace contextRef="#ctx0" brushRef="#br0" timeOffset="78608.1">28225 4459 263 0,'-26'-8'61'0,"-1"0"2"0,3-3-45 15,0 0-5-15,2 1-3 0,1-1-3 16,-1 2-3-16,3 0-2 0,0-2 0 16,1 3 7-16,2 2 8 0,0-1 9 15,4 2 6-15,1-3 7 0,3 5 4 16,1 0 0-16,2 0-6 0,2 0-11 15,0 2-11-15,3 1-9 0,0 0-6 16,3 1-4-16,0 0-1 0,3 2 0 0,3-1 2 16,3 1 2-16,5 0 2 0,5 1 1 15,7 0 0-15,5-1-1 0,8 0 1 16,3-1 0-16,3 2-2 0,2-1 1 16,4-2 1-16,2 0-1 0,0 0-1 15,6 0 1-15,3-1 0 0,1 2 1 16,1-1-1-16,-4 1 1 0,-2 1-1 0,-4-2 0 15,-4 1 0-15,-6 1-1 0,-3-1 0 16,-1 1-1-16,-1-1 0 0,-2 3 1 16,-5-1-1-16,-4 1 0 0,-4 1-1 15,-5-1 0-15,-8 0-2 0,-2-2-4 16,-6 1-1-16,-1-2-2 0,-4 0 1 16,-1-1 0-16,-5-2 1 0,-2-1 1 15,-5 0 2-15,-3-2 0 0,-9 1-1 16,-3-2-1-16,-6-1 0 0,-3-1-1 0,-4 1 1 15,0 1 1-15,-3 2 3 0,1 0 1 16,-5 1 3-16,-4-1 0 0,-6 1 0 16,-3 1 0-16,-3-2 0 0,-3 1 1 15,1 1-1-15,4-2 1 0,5 4 0 16,5-2 0-16,5 1 0 0,1-1 1 16,2-1 0-16,2 0 1 0,2 0 1 15,2-2 1-15,2 3 2 0,4-2 2 0,5 2 2 16,6 0 2-16,4-1 1 0,3 0 1 15,6 1-1-15,2 1-3 0,3 0-4 16,2 0-4-16,0 0-3 0,2 1-1 16,1 2-2-16,3-1 0 0,5 1 1 15,5-1 1-15,5 1 2 0,9 0 1 16,8 0 0-16,5-2 0 0,4 1-1 16,3 0 1-16,2-1 0 0,5-1 1 15,-1-1-1-15,4 1 0 0,5 0 0 0,1 0 0 16,2 2 0-16,-2 1 0 0,-1 0-1 15,-3 1 0-15,-4-3 0 0,-2 3-1 16,0-2 0-16,3 1 0 0,-2 0-1 16,-2 1-1-16,-5 1-1 0,-4 1 0 15,-4-1-2-15,-8 0 0 0,-5 0-2 16,-6-2 0-16,-5 1-2 0,-2-1-4 16,-5-2-3-16,-3 0-1 0,-6 0 1 0,-4-2 1 15,-6 1 3-15,-2 0 3 0,-4-1 4 16,-5 1 3-16,-2-1 3 0,-4-1-1 15,-6 0 0-15,-6-1 0 0,-5-1-1 16,-5-1 1-16,-4-3 0 0,-5 2 0 16,0 0 1-16,1 2-1 0,-1 1 0 15,-2-1 1-15,-4 2-1 0,-3-1 1 0,-2 1-1 16,-2 0 0-16,-1 1 1 16,2 1-1-16,4 1 1 0,4-1 0 0,1 2 2 15,2-1 3-15,6-4 1 0,2 0 2 16,2-3 2-16,8 2 3 0,6-1 2 15,6 1 2-15,6-1 2 0,4 2 3 16,6-1 1-16,4 2-1 0,1-2 0 16,2 2-5-16,2-1-3 0,0 2-6 15,2 0-6-15,0 1-6 0,2 0-2 0,0 1-1 16,2 0 1-16,3 3 0 0,4-2 1 16,6 1 2-16,8-1 2 0,10 1 0 15,11-3 1-15,4 0-1 0,7-2 2 16,8 0 0-16,5-1 1 0,6-1 1 15,4-1-1-15,-1-1 0 0,2 2 0 16,0 0 0-16,-4 2-1 0,-3-1-1 16,-7 2 0-16,-6 2-1 0,-6 2-1 0,-2 2 0 15,-5-2-2-15,-7 3-2 0,-5 1-1 16,-8 0-2-16,-8 0-1 0,-6 1-2 16,-4-2-2-16,-5-1-1 0,-1 0 0 15,-2-2 0-15,0 1 0 0,-4-3 2 16,0 2 3-16,-2-1 3 0,-2-1 3 15,-6 2 2-15,-5-2 2 0,-5 1 1 16,-7 2 0-16,-5-3 0 0,-5 2 0 0,-2 0-1 16,-1 1 0-16,-2 0 0 0,1-1-1 15,0 2 1-15,-1-1 0 0,0 0 0 16,-3-1-1-16,-1 0 1 0,2-2 0 16,-2-2 0-16,3 1 0 0,4-1 0 15,4-1 1-15,6 0 1 0,2 1 1 16,5 1 1-16,4-2 0 0,3 2 1 15,1-1 1-15,5 0 1 0,1 1-1 0,4 0 1 16,3 0-3-16,-1 0-1 0,3 0-4 16,1 0-3-16,1 1 0 0,3-1-2 15,2 1 0-15,4-1 1 0,5 0 2 16,6-1 4-16,6-1 2 0,6 1-2 16,8-3 2-16,7 0-1 0,3 0 0 15,2 1-1-15,1 2 0 0,-3-1 0 16,0 1 1-16,-5 0-1 0,-6 0-4 0,-4 1-7 15,-3 1-14-15,-5 1-31 0,-5 2-60 16,-4 2-83-16,-8 4-194 0</inkml:trace>
  <inkml:trace contextRef="#ctx0" brushRef="#br0" timeOffset="94997.03">28871 10991 332 0,'-2'-2'75'0,"1"-1"1"16,-2 1-46-16,2-3-17 0,0 1 1 15,1-1 4-15,0 2 6 0,-1 0 4 0,1 0 1 16,0-2 3-16,0 2-1 0,0 2-4 16,0 0-6-16,0 1-7 0,1 1-4 15,-1 4 0-15,0 2 3 0,1 4 1 16,-1 4 1-16,1 2 3 0,2 4 2 16,-2 3 1-16,0 2-5 0,0 1-3 15,-1-2-4-15,2-1-3 0,-2 2-2 0,1-2-1 16,-1 0-1-16,1-6-1 0,0 0 0 15,1-2-1-15,0-1-3 0,-1-2-10 16,2-1-21-16,-2-3-33 0,1 1-67 16,-2-3-99-16,2-2-223 0</inkml:trace>
  <inkml:trace contextRef="#ctx0" brushRef="#br0" timeOffset="95572.78">28803 11125 355 0,'0'-14'70'0,"1"-2"0"16,5 0-66-16,2 1 8 0,0-3 17 0,3 2 8 16,0 1 8-16,-1 1 4 0,0 2 2 15,0 0-5-15,-2 3-9 0,1 2-11 16,-1 0-7-16,2 4-6 0,1-1-4 15,1 0-3-15,2 3-2 0,-1 0 0 16,1 0-2-16,0 3-1 0,2 1 1 16,-1 2-2-16,0 1-1 0,-2 4 0 15,0 1-3-15,-1 2-4 0,-4 2-2 16,-3 1 0-16,-1 0-1 0,-5-1 2 16,-4-1 1-16,-3-1 2 0,-3 1 3 0,-2-1 4 15,-3 0 1-15,0-1 1 0,-2 3-1 16,1-3 0-16,-1-1 0 0,5-1 1 15,2-2-2-15,1-2-5 0,4-2-4 16,2-2-1-16,3 1 1 0,2-1-1 16,3 0 1-16,0-2 1 0,3 1 5 0,0-1 4 15,3 1 0-15,1-1 1 0,-1 0 0 16,1 0-2-16,1 1 1 16,-1 0-1-16,0 2 0 0,0 1-1 0,0 1 0 15,-1 2 0-15,1 1-1 0,-3 2-2 16,-1 1-5-16,-1 2-3 15,-1 0 0-15,-3 0-1 0,0 2 0 0,-4 1 1 16,1-2 0-16,-4-1 5 0,-1 1 4 16,-4-3 1-16,-2-2 1 0,-1 0 1 15,-5-3 1-15,0-1 2 0,-2-1 0 0,0-3 2 16,1 0 0-16,1-3 0 0,1-3 0 16,2 0-2-16,3-3-5 0,2-1-11 15,3-2-23-15,1-2-35 0,2 0-38 16,3-1-75-16,2 1-154 0</inkml:trace>
  <inkml:trace contextRef="#ctx0" brushRef="#br0" timeOffset="96033.32">29309 11131 201 0,'-6'4'60'0,"-4"0"10"0,-1 3-1 16,-1 0-26-16,-2 1 1 0,2 2 5 15,0 0 0-15,2 0-4 0,2 2-7 16,4 2-8-16,2-1-5 0,4 1-5 0,2-2-4 16,4 1-4-16,3 0-2 0,1-4-1 15,3 0-2-15,-1-2-1 0,5-1-1 16,-2-2 0-16,0-1-2 0,-1-5 1 16,0 1 0-16,0-4 1 0,-3-1-1 15,-2-1 2-15,-2-3-1 0,-2-2 2 16,-3-1-2-16,-4-1 0 0,-4 0-2 0,-3 1-1 15,-3 0-1-15,-3 1-1 0,-6 1-1 16,0 3 0-16,-2-1 1 0,-2 3 0 16,-1 0 1-16,2 2-4 0,4 2-10 15,2 0-10-15,4 1-20 0,3 0-42 16,8 1-40-16,6-1-81 0,6-3-162 16</inkml:trace>
  <inkml:trace contextRef="#ctx0" brushRef="#br0" timeOffset="96415.88">29549 11111 447 0,'-14'1'95'16,"2"-1"4"-16,1 0-74 0,2 0 0 16,6 0 3-16,-1-1-1 0,2 1-2 0,0 0-2 15,2 0-4-15,2 1-5 0,-1 2-9 16,0 2-2-16,2 3 2 0,-1 2 3 15,0 2 3-15,0 2 0 0,0 2 0 16,-2 2 1-16,1 2-1 0,1-3-2 16,-1-1-1-16,0-1-2 0,2-2-1 15,1-2-1-15,5-4-1 0,1-3 0 16,3-4 0-16,4 0 0 0,5-5-1 16,3-1 0-16,3-5 1 0,-2-2-1 15,-2-1 0-15,0-1 0 0,-7-2 1 0,-6 0-1 16,-8 0 0-16,-5 1-1 0,-8 0 0 15,-6 1-1-15,-6 2 1 0,-2 1 0 16,-4 3 0-16,-3 2 1 0,3 3 0 16,1 3 1-16,5 1 1 0,3 1-2 15,5 0-1-15,4 1-6 0,5-1-6 16,5-1-25-16,2-1-62 0,6-1-43 0,4 0-100 16,6-1-214-16</inkml:trace>
  <inkml:trace contextRef="#ctx0" brushRef="#br0" timeOffset="96927.93">29812 10963 594 0,'-4'-1'120'16,"3"2"1"-16,1 3-99 0,3 3-22 15,0 5 2-15,2 3 2 0,3 2 4 16,-1 3 4-16,0 3 0 0,2 0-1 15,-2 2 0-15,-1-2-3 0,-1 2-4 16,-1 0-1-16,0-1-1 0,-2-4-1 16,1 0 1-16,-2-5-2 0,0-2 1 0,0-4-1 15,0-4 0-15,-1-3 0 0,2-1-2 16,-1-3 0-16,0-3-1 0,2-6 0 16,1-4-2-16,3 1 1 0,1-5 0 15,2 1 0-15,2-2 2 0,2 2 0 16,-1 2 1-16,-1 2 1 0,1 1 1 15,-2 2-1-15,-2-1 1 0,0 1 0 0,0 2-4 16,-3-1-3-16,1 3-7 16,-1 0-6-16,-1-1-5 0,0 5-7 0,-4-2-9 15,-2 2 2-15,-1 3 4 0,-5 3 5 16,-1 2 8-16,-4 2 4 0,-4 4 12 16,-1 4 18-16,-2 2 9 0,1 0 10 15,-1 1 5-15,4 2 1 0,3-4 0 16,8 0-4-16,4-4-7 0,4-2-8 15,9-2-7-15,5-4-4 0,4-3-1 16,8-1 0-16,1-1 0 0,9-3-2 0,1 2 0 16,0 1-2-16,-1 1 0 0,-3 5-1 15,-7 1-2-15,-4 4-1 0,-11 2-2 16,-10 2-4-16,-10 7-15 0,-9 4-24 16,-8 3-56-16,-7 3-34 0,-5 0-88 15,-6 6-183-15</inkml:trace>
  <inkml:trace contextRef="#ctx0" brushRef="#br0" timeOffset="97494.54">28367 12122 511 0,'-8'-9'119'0,"1"4"-3"0,-3-2-30 16,-2 2-95-16,-1-1-4 0,-5 1 3 15,1 4 2-15,-4 0 3 0,-1 3 5 16,-2 3 5-16,-3 2 4 0,1 4 1 16,2 3 0-16,0 1 1 0,2 0 0 15,2 1-1-15,4 0 0 0,5 0-2 0,4 0-1 16,5 1-1-16,4-2-2 0,5 0-2 15,6-2 0-15,7 1-1 0,4-2 0 16,2 0 0-16,5-1 1 0,-1 0-1 16,1 0 0-16,-2 1-3 0,-3 2-5 15,-4-1-6-15,-2 1-6 0,-5 2-10 16,-2 2 0-16,-5 1 0 0,-4 1 3 0,-4 1 4 16,-6 0 9-16,-5 0 9 0,-6-5 9 15,-7 0 2-15,-5-3 0 0,-7-3 1 16,-2-3 0-16,1-3-2 0,-3-3-4 15,4-2-6-15,4-4-11 0,5-5-18 16,8-2-53-16,6-4-22 0,4-2-72 16,8-2-143-16</inkml:trace>
  <inkml:trace contextRef="#ctx0" brushRef="#br0" timeOffset="97730.18">28476 12189 616 0,'-1'4'127'0,"-2"0"0"0,2 0-110 15,0 4-14-15,2 2 0 0,0 3 2 16,2-1 0-16,1 3 0 0,1 3 0 16,0 3 1-16,3 1-1 15,-1 2-2-15,2-4-2 0,-1 2 0 0,1-2-1 16,-2-2-3-16,-1-3-7 0,-1-3-19 15,-2-3-30-15,-3-2-73 0,-4-3-1 16,-2-5-79-16,0-2-139 0</inkml:trace>
  <inkml:trace contextRef="#ctx0" brushRef="#br0" timeOffset="97907.89">28548 12183 659 0,'-4'-11'135'0,"1"-1"-1"15,1 0-125-15,2-1-6 0,5 0-1 16,3 1 0-16,4-1-1 0,4 5 1 0,2 0-1 16,4 2 0-16,3 1-4 0,1 4-11 15,0 1-32-15,-1 3-89 0,-4-1-108 16,-3 3-265-16</inkml:trace>
  <inkml:trace contextRef="#ctx0" brushRef="#br0" timeOffset="98085.96">28535 12239 691 0,'-14'5'143'0,"6"0"-1"15,0-4-128-15,3 1-11 0,4-1-4 16,1-2 1-16,1-1 0 16,4-1 1-16,4-1 0 0,3-1 0 0,3-1-4 15,6 1-5-15,4-1-15 0,2 1-26 16,0 0-38-16,-1 2-56 0,-5 0-97 15,-3 2-202-15</inkml:trace>
  <inkml:trace contextRef="#ctx0" brushRef="#br0" timeOffset="98262.12">28647 12438 512 0,'-1'6'111'0,"2"0"0"0,0-1-83 15,2 0-12-15,1 1-1 0,3-2 0 0,4-2 1 16,4-1-1-16,4-1-2 0,5-3-24 16,3-3-99-16,2-5-11 0,6-2-90 15,2-4-188-15</inkml:trace>
  <inkml:trace contextRef="#ctx0" brushRef="#br0" timeOffset="98532.66">29361 12156 534 0,'-6'5'124'0,"4"6"1"0,-1 1-43 16,3 4-68-16,0 1 1 0,0 3 3 15,3 3 2-15,-1 3 1 0,-1 2-2 16,2 2-1-16,-2-2-6 0,2 0-5 16,-1-2-1-16,1-4-6 0,-1-3-5 15,-2-4-9-15,1-3-27 0,-2-3-68 16,-1-2-37-16,-2-3-100 0,-1-7-208 0</inkml:trace>
  <inkml:trace contextRef="#ctx0" brushRef="#br0" timeOffset="98815.03">29332 12165 670 0,'-12'-11'140'15,"2"-3"-1"-15,3-3-114 0,3 1-21 16,5 1-2-16,4-3-1 0,4 0 1 0,3-2-1 16,5 2 2-16,1 2 0 0,4 2-1 15,4 3 0-15,1 8-1 0,1 1 0 16,2 6 0-16,-3 3 0 0,0 6-1 15,-5 1-1-15,-5 5-4 0,-1-1-3 16,-8 3 0-16,-3 0-1 0,-5-2-1 16,-5-1 0-16,-6 0 2 0,-6-2 4 15,-5-3 2-15,-5 0 2 0,-2-4-1 0,-3 0 0 16,-1-3 0-16,1-2-2 0,4-3-4 16,3-4-11-16,7 0-24 0,7-3-42 15,7-3-49-15,7-1-90 0,8-1-197 16</inkml:trace>
  <inkml:trace contextRef="#ctx0" brushRef="#br0" timeOffset="99133.63">29665 12171 637 0,'-5'7'132'0,"4"-1"1"15,1 0-116-15,3 4-6 0,3 0 2 16,1 0 0-16,3 2 0 0,0 2-1 0,-1-2-2 16,1 3-2-16,0 2-5 0,-3 1-2 15,-1-1-3-15,-2 0 0 0,-3-1-1 16,1-2 0-16,-4-2-1 0,1-3 0 16,-3-7 1-16,1-2 0 0,-1-5 1 15,0-6-1-15,2-2 1 0,0-5 0 16,2 0 0-16,1-2 1 0,5 2 0 15,1 0 0-15,3 3 1 0,2 3 0 16,2 1 0-16,2 1 0 0,0 3-7 0,0-1-21 16,1 2-57-16,-1-1-53 0,1-1-101 15,1 4-229-15</inkml:trace>
  <inkml:trace contextRef="#ctx0" brushRef="#br0" timeOffset="99455.37">29992 12268 639 0,'-1'0'130'0,"0"0"1"0,2-2-120 15,1 0-5-15,2-1 1 0,1 0 0 16,1-3 0-16,2 0 0 0,0-2-2 16,1 1-3-16,0-2-4 0,-1 2-1 15,-1 0 0-15,-1-1-1 0,-2 1 1 16,-4-2 0-16,-2 2 1 0,-5 0 1 15,0 0 1-15,-2 4 1 0,0 0 1 0,-4 5 1 16,0 2 2-16,1 4 3 0,-2 0 2 16,0 3 2-16,1 4 2 0,1 2 0 15,0 0 0-15,3 2-1 0,2 2-2 16,3 3-3-16,3-1-1 0,3 1-2 16,5-6-2-16,5-1-2 0,4-2-4 15,5-8-6-15,2-4-8 0,4-5-39 0,2-4-96 16,4-7-118-16,0-3-285 0</inkml:trace>
  <inkml:trace contextRef="#ctx0" brushRef="#br0" timeOffset="99817.75">30352 12150 624 0,'-2'-11'128'15,"2"0"-1"-15,-1 1-117 0,-1 2-6 16,1-1 0-16,-1 3 0 0,-2 2 0 15,-1 4 0-15,-3 3 0 0,-3 2-1 16,-3 3-1-16,-2 4-1 0,0 1 0 16,0 1-1-16,0 1 1 0,3-1 0 15,3-1 1-15,4-1 1 0,2 0 0 16,6 1 0-16,2-2 1 0,6-3 1 0,1 1-2 16,4-1 0-16,2-1 0 0,2-2-1 15,-1-2 0-15,2 0-1 0,-3-1 0 16,-1 1-1-16,-2-2 0 0,1 2-4 15,-3 1-3-15,-1 1-6 0,-3 6-30 16,-2 2-1-16,-4 3 0 0,-4 3 2 16,-4-1 7-16,-3 1 7 0,-4-1 7 15,-3-2 32-15,-4-5 2 0,-1-1-1 16,-1-4-1-16,0-3-4 0,1-4-7 16,4-2-8-16,6-6-19 0,6-3-52 0,8-8-26 15,6-2-73-15,7-2-155 0</inkml:trace>
  <inkml:trace contextRef="#ctx0" brushRef="#br0" timeOffset="100168.87">30575 12090 489 0,'-1'-6'107'0,"-1"0"3"0,-2 2-86 16,-1 4-5-16,-1 1-2 0,-1 3-2 15,-2 5-2-15,-1 0-3 0,-2 4 0 16,0 3-3-16,-1 1-3 0,2 0-3 16,2 0-1-16,0 0-1 0,4 0 0 0,3 0 0 15,3-1 0-15,4-2-1 0,2-1 1 16,3-2 0-16,2-2 0 0,0-3 1 16,3-2 0-16,0-2 1 0,1-1 0 15,1-1 0-15,0 2 1 0,1-1-1 16,1 2-1-16,-4 2-1 0,-2 3-2 15,-6 0 1-15,-5 3 0 0,-7 3 1 16,-6 0 1-16,-9 1 2 0,-2 0 0 16,-6 1 3-16,-2 0 0 0,2-2-2 0,-1 0-7 15,3-3-17-15,3-4-34 0,5-2-65 16,3-5-89-16,10-5-213 0</inkml:trace>
  <inkml:trace contextRef="#ctx0" brushRef="#br0" timeOffset="100731.51">30659 12195 605 0,'-3'6'124'0,"7"1"1"0,-1 1-112 0,5 3-4 15,3 3 2-15,2-1 1 0,0 2 0 16,1 3 0-16,1 3 0 0,-2-1-3 15,0-1-5-15,-3 1-3 0,-3-1-3 0,-2-1-2 16,-4-6-1-16,-2-2 1 0,-3-3-1 16,-1-2 2-16,-1-6 0 0,-1-3 2 15,1-3 1-15,1-6 1 0,1-5 1 16,2-3 1-16,0-3 0 0,4-1 1 16,0 1 1-16,3-1 1 0,0 3 1 15,1 6 0-15,0 0-1 0,3 4 0 16,-2 2-1-16,-1 4-1 0,1 1-1 0,0 2-1 15,-1 0-1-15,0 3 0 0,0 1-1 16,3 3 0-16,-2 0 1 0,1 1-1 16,0 2 1-16,0 1-2 0,0 2-2 15,-1 0 0-15,-1 1 0 0,-1 0-1 16,1-1 1-16,-2-1 0 0,0-3 0 16,-2-1 3-16,0-2-1 0,0-3 0 15,-4 0 1-15,1 0 0 0,-1-1 0 16,-1-3 1-16,1-2 0 0,-1-4 2 15,2-1-1-15,1-2 0 0,4-3 1 0,1 0 1 16,2 0-1-16,4 1 0 0,1 2-1 16,2 1 1-16,-1 2-1 0,1 1 1 15,-1 2-2-15,0 3 1 0,-4 2 0 16,1 2-1-16,-2 1 0 0,-2 3 1 16,0 1-1-16,0 2 0 0,-1 3 0 15,0 0 0-15,0 2-1 0,-1-1 1 0,1 1-1 16,0 0-3-16,0 1-3 0,0-2-6 15,-1-2-20-15,1 0-37 0,-3-2-76 16,1-1-105-16,-1-3-244 0</inkml:trace>
  <inkml:trace contextRef="#ctx0" brushRef="#br0" timeOffset="101168.51">31378 12178 277 0,'1'-6'87'0,"-1"0"11"0,0-1-8 0,-1-1-29 16,1 0-2-16,-2 2-2 0,1-2-6 15,-1 2-9-15,-1 1-11 0,0 1-9 16,-1 2-6-16,-2 2-5 0,-3 2 0 0,-1 3 0 16,-2 3-1-16,-3 2 0 0,0 2 1 15,-3 2 0-15,-1 1-1 0,0 4 0 16,1-2-3-16,0 1-1 0,2-1-1 15,5-1-1-15,3-1-2 0,6-3-1 16,4-2 0-16,6-4 0 0,4-4-1 16,3-2-3-16,3-3-4 0,0-3-7 15,2-3-20-15,-3-1-22 0,0-2-33 16,-2 0-19-16,-3-2-8 0,-2 1 4 0,-4 2 19 16,-1 1 41-16,-2 0 45 0,-2 4 45 15,-1 1 33-15,-3 3 19 0,1-1 8 16,-2 3-9-16,2 2-19 0,-1 0-20 15,1 0-12-15,1 2-10 0,1 1-8 16,1 0-5-16,0 0-4 0,3 2-2 16,-1 1-2-16,1-1-1 0,1 0-2 15,0 2 0-15,-1-1-2 0,0 0 0 0,0-1-4 16,0-2-10-16,-2 1-42 0,1-2-85 16,-1-2-110-16,2-2-269 0</inkml:trace>
  <inkml:trace contextRef="#ctx0" brushRef="#br0" timeOffset="101574.99">31436 12112 645 0,'-6'-4'136'0,"4"4"0"0,1 3-109 0,-1 0-20 16,4 5-5-16,-1-1 1 0,0 5-1 15,2 2 1-15,-1-1 0 0,2 2-2 16,-2 1-3-16,3 0-3 0,-1 0-2 15,-1-1-2-15,0-3-1 0,-1-1-2 16,1-3 1-16,-2-3 2 0,-1-2 2 16,0-4 3-16,-1-4 1 0,-2-3 4 0,1-2 4 15,-1-1 3-15,1-1 2 0,1-4 1 16,-1 2 1-16,4-1 3 0,-1 0 0 16,4 0-2-16,0 1-2 0,3-1-2 15,2 2 0-15,2 0-1 0,2 1-3 16,3 1-1-16,0 1-2 0,1 2 0 15,1 2-1-15,-1 1 0 0,-1 2 0 16,3 4-1-16,-2 2-1 0,-2 2 1 0,0 3 0 16,-1 2-1-16,-3 1 0 0,-2 3 1 15,-4 0-1-15,-2 2 1 0,-3 0 1 16,-4 0-1-16,0-2 1 0,-2 0-4 16,1-3-5-16,-1 0-19 15,2-2-119-15,0-4-1 0,1 0-100 0,-2-2-202 16</inkml:trace>
  <inkml:trace contextRef="#ctx0" brushRef="#br0" timeOffset="104106.06">32748 11817 419 0,'8'-16'116'0,"-1"1"10"16,-2 2-53-16,-1 3-13 0,-2 1-1 15,0 4-5-15,0 1-9 0,-2 1-12 0,0 1-9 16,0 2-8-16,-2 1-5 0,2 3-5 16,-2 0-1-16,-2 3-3 0,-1 2 0 15,-1 2 1-15,-2 5 1 0,-3 1-1 16,-5 4 0-16,0 0 0 0,-1 2-2 16,2 1 1-16,0-2-1 0,1-1 0 15,1-3 0-15,5-1 0 0,0-3-1 16,4-3 0-16,-3-2 1 0,4-1-2 0,0-3 0 15,2-2-1-15,2 0 1 0,4-2-1 16,0-1 1-16,2-1 1 0,6 1 0 16,1 0 1-16,6 1 0 0,2-2 0 15,1 2 0-15,2 1-1 0,-1 1 1 16,0-1-1-16,-4 1 1 0,-1-1-1 16,-2 2 0-16,-1-2-1 0,-1 1-2 15,-3-1-2-15,-1 1-2 0,-3-1-1 16,0-1 0-16,-3-1-1 0,-2 0 2 0,0 0 1 15,-2-2 2-15,1-3 3 0,0-4 0 16,-2 0 1-16,1-1 1 0,0-4-1 16,0 2 1-16,1-3 1 0,-2 3 1 15,1 1 2-15,0 1 1 0,0 3 2 16,0 2-1-16,-1 3-1 0,0 0-1 16,2 6 0-16,-2 2-1 0,1 4-1 15,-1 3 0-15,1 3 0 0,0 4 0 16,1 1 0-16,-1 1-2 0,0-1-6 0,3 0-8 15,-2-2-13-15,3 0-52 0,1-5-77 16,2 1-115-16,4-2-265 0</inkml:trace>
  <inkml:trace contextRef="#ctx0" brushRef="#br0" timeOffset="104629.66">33154 11832 416 0,'0'-2'98'0,"0"2"4"0,0-1-46 16,0 2-29-16,0 2-2 0,0 0 1 16,0 2 1-16,0 1 1 0,0 3-2 15,0 2-2-15,0 3-2 0,0 0-3 16,0 2-2-16,0 3-1 0,0 0 1 0,0 2-1 16,0-1-1-16,0-1 0 0,0 0-2 15,0-2-2-15,0-1 0 0,0-3-3 16,0-1-1-16,5-2-1 0,2-1-2 15,4-3 0-15,4-3 0 0,4-1-2 16,3-2 0-16,4-3-2 0,-3-2-1 16,-1-1-3-16,-1-2 0 0,-1-2-2 0,-5-4 0 15,-4-2-1-15,-4-2 1 0,-5-2 0 16,-4-2 1-16,-8 0 2 0,-6-1 0 16,-7 1 3-16,-5 2 1 0,-5 2 2 15,2 1 2-15,-4 2 2 0,-1 3 0 16,3 3 1-16,5 3-1 0,4 1-1 15,7 2-1-15,-1 2-3 0,8 3-2 16,6 2-6-16,6 2-5 0,3 1-13 16,7 0-63-16,5 2-65 0,1-2-112 0,0-3-256 15</inkml:trace>
  <inkml:trace contextRef="#ctx0" brushRef="#br0" timeOffset="107593.89">32644 12669 652 0,'4'-12'138'0,"0"0"2"16,-1 2-115-16,2 0-9 0,1 2-1 15,3 0 0-15,-1 1-3 0,1 2-2 0,0-1-1 16,0 1-4-16,0 1-3 15,2 2 0-15,0 1-2 0,0-2 0 16,1 3 1-16,-1 2-1 0,2 1-1 0,-2 1 1 16,-2 0-1-16,2 0 0 0,-2 5 0 15,0 1 0-15,-2 1 0 0,-1 0-1 16,-1 2 1-16,-3 3 0 0,-2 0 0 16,-2 3 1-16,-3 0 0 0,-4 1 0 15,0-1 1-15,-5 1 1 0,-2 0-1 0,-1 0 0 16,-1-4 0-16,-2 0 1 0,2-2-1 15,1-3 1-15,2-3-1 0,3-2 0 16,3-2 1-16,3-1 0 0,1-2 0 16,4-1-1-16,-2-1 0 0,5-1-1 15,-1 0 0-15,2-1-1 0,2 1 0 16,3-3-1-16,0 1 2 0,5 1 0 0,1-2 0 16,2 0 0-16,3-1 1 0,0 1-1 15,1-1-3-15,1 1-5 0,-1-1-8 16,0 1-27-16,0 0-80 0,-2 0-27 15,2-1-101-15,3 0-204 0</inkml:trace>
  <inkml:trace contextRef="#ctx0" brushRef="#br0" timeOffset="108140.76">33051 12600 423 0,'-4'-2'95'0,"1"0"6"15,-1 1-70-15,0 1-7 0,2-2 0 16,-3 5 0-16,1-2-1 0,-1 0-5 16,0 3-5-16,0 0-2 0,1 1 2 15,0 1 2-15,0 0 3 0,2 1 2 16,-1 3 2-16,2 1 1 0,1 0-3 0,0 1-2 16,1 2-3-16,2-1-2 0,-1 1-3 15,3-1-1-15,-1-1-3 0,1 1-1 16,1-4-1-16,-1 0 0 0,2-2-2 15,-1-2 0-15,3-1 0 0,1-3 0 16,1-1 0-16,6-1 1 0,-1-5 0 16,-2-3 0-16,0-1 0 0,-3-1 0 15,-1-1-1-15,-4-1 0 0,-6 0-1 0,0 1-1 16,0 2 1-16,0-1-1 0,0 2 0 16,-8 0 1-16,-3 0-1 0,-5 3 1 15,-2 0 1-15,-5 1 2 0,-2 0 0 16,-2 1 1-16,7 0 1 0,1 1-1 15,6 1 1-15,3-1-2 0,4 1-1 16,3 2-3-16,1 0-2 0,2 0-2 16,1 1-5-16,3 0-10 0,3 1-44 15,2 0-90-15,5 1-117 0,5 0-284 0</inkml:trace>
  <inkml:trace contextRef="#ctx0" brushRef="#br0" timeOffset="113959">32506 12285 414 0,'-14'-4'93'0,"2"0"7"0,8 0-64 15,2-1-1-15,6 2 3 0,2-1 3 16,4 2 1-16,2 0-3 0,4 0-7 15,1 1-6-15,4 0-8 0,7 0-6 16,9-1-2-16,7 1-3 0,6 1 0 16,3-2-2-16,10-2-1 0,11-1 0 0,-3 0-2 15,2-1 1-15,6 1-1 0,-5-1 0 16,1 2 0-16,-6 1 0 0,-10 0 0 16,-1 1-1-16,-7 1 1 0,-12-2-3 15,-4 3-5-15,-3 0-9 0,-9 1-34 16,-4 1-56-16,-8-1-36 0,-9-1-94 15,-8 0-194-15</inkml:trace>
  <inkml:trace contextRef="#ctx0" brushRef="#br0" timeOffset="114443.33">32476 12132 353 0,'0'-5'71'0,"2"0"9"0,-1 1-59 15,1 0 8-15,0 2 8 0,-1 1 5 16,0-2 1-16,1 5-1 0,1-1-4 16,2 0-6-16,3 1-7 0,5 2-4 15,1-1-1-15,8 2 1 0,8-3-1 16,9 0-5-16,9 0-4 0,4-1-5 16,3-1-1-16,9-1-4 0,0-2-15 15,0 2-35-15,-11 0-84 0,-10-2-106 0,-8 3-259 16</inkml:trace>
  <inkml:trace contextRef="#ctx0" brushRef="#br0" timeOffset="115228.2">32383 11798 447 0,'4'2'89'0,"-4"-2"6"0,0 0-70 0,-1 0 2 15,-2-2 4-15,0 0 3 0,-4-2 1 16,-1-2 2-16,-7-2-4 0,-4-5-14 16,-6 1-8-16,-9-3-4 0,-4 1 0 0,-5-1-1 15,-4-1-1-15,-2 1 0 0,-2 1-1 16,-3-2 1-16,-1-1 0 0,-5-3 0 16,-3-1 0-16,0-2 0 0,-2 0-2 15,-1-3 1-15,2 3-2 0,3-1-1 16,3 2 1-16,-4 0-2 0,-3 3 1 15,-1-2 0-15,-3 3 0 0,-1-1-1 16,-1 2 0-16,-1 0 1 0,2-3 0 16,2 2-1-16,1 2 1 0,6 0-1 0,4 0 1 15,4 4 0-15,8 1 1 0,9 3 1 16,10 4 1-16,7 0 1 0,5 0 0 16,6 2 0-16,3-1 0 0,2 2 0 15,3 0-2-15,-1 0 1 0,1 1 0 16,0 0 0-16,0 0-1 0,0 0 1 15,0 0-2-15,0 0 1 0,0 0-2 16,0 1 0-16,0-1 0 0,0 1-1 16,0-1 0-16,0 1 0 0,-1 1 0 0,1-1 0 15,0 0 0-15,0 0 0 0,0 2 0 16,0-2 1-16,0 0-1 0,0-1 1 16,0 1-1-16,0 1-1 0,-1-2-1 15,1 1-3-15,-2 0-3 0,0 0-6 16,-2 2-14-16,-1-1-23 0,0 2-23 15,1-1-25-15,-1 0-33 0,1 1-7 16,0-2-62-16,4-2-73 0</inkml:trace>
  <inkml:trace contextRef="#ctx0" brushRef="#br0" timeOffset="115508.11">30433 11136 399 0,'-11'-5'93'15,"-1"1"2"-15,0 1-58 0,3 0-15 0,2 2-7 16,1 0-3-16,3 1-2 15,2-2 0-15,1 4 1 0,1 0 4 0,-1-1 2 16,3 4 2-16,-1 0-1 0,-1 2 3 16,3 3 0-16,-3 1-2 0,0 2-5 15,1-1-3-15,-1 4-3 0,-2-2-2 16,1 1-1-16,-3-1 1 0,2-2 1 16,-1 0 1-16,-1-1 0 0,2-4 1 15,-2 1-1-15,2-2 0 0,0-1-1 16,0 0 0-16,2-2-2 0,0 2-1 0,2-2-1 15,3 0 0-15,1 1-1 16,5-1 1-16,4-1-3 0,5 2-6 0,4-2-42 16,4 1-90-16,4-3-111 0,1 0-276 15</inkml:trace>
  <inkml:trace contextRef="#ctx0" brushRef="#br0" timeOffset="116294.9">32387 12672 423 0,'-1'-5'92'0,"-3"0"6"0,3 1-66 0,2 1 3 16,0 0 5-16,2 1 3 0,-1-2 3 16,1 3-4-16,-1 0-4 0,2 1-7 15,-2 3-10-15,2 2-6 0,-2 5 0 16,2 2-1-16,0 7 2 0,-1 4 1 15,-1 4-2-15,-1 5 0 0,0 4-2 16,0 6-2-16,0 3-2 0,1 2-3 0,0-3-2 16,2 0-1-16,1-5-1 0,0-3-2 15,1-7-3-15,-1-7-7 0,1-3-8 16,-1-6-14-16,0-3-70 0,-2-6-55 16,2-4-110-16,0-2-240 0</inkml:trace>
  <inkml:trace contextRef="#ctx0" brushRef="#br0" timeOffset="117243.55">32470 12503 471 0,'6'0'100'0,"2"-1"6"0,3-1-72 16,3 0-7-16,2-1 1 0,2-1 2 15,2-1 0-15,6-1 1 0,6-1-5 16,5 0-7-16,3 1-6 0,5 0-3 16,4 1-2-16,-2 1 0 0,2 1-1 15,-4 0-2-15,3 2 0 0,-5 0-1 16,-1-1-1-16,-1 1-1 0,2 0-1 0,-1 1 0 15,1 0-1-15,-7-1 1 0,2 1-1 16,-2-1 1-16,-4-1 0 0,-4 2-1 16,-6 0 1-16,-4 2-1 0,-3-1 1 15,-3 0-1-15,-2 3 0 0,-1-2 0 16,-3 2 1-16,-1 2-1 0,-2 0 0 16,-1 3 0-16,-2 0 1 0,0 4 0 0,-2 1 0 15,1 1 2-15,-3 2 1 16,2 0 1-16,0 0 2 0,0 2 1 0,1-1 1 15,0-1 1-15,1 2 0 0,1 0 0 16,0 2-1-16,1 1-1 0,-1-1-1 16,0 1-1-16,-1-2 0 0,0 1-1 15,-1 1 0-15,-2-3 0 0,0 2-1 16,-2 0 0-16,-1 0 0 0,-1 1-1 16,-1-1 1-16,1 1-1 0,-1 0 0 15,2 0 0-15,0-2 0 0,1 1-1 0,3-1 0 16,2-3-1-16,0-1 1 0,1 0-1 15,1-3 0-15,2 2 0 0,1-3 0 16,-3-1 0-16,2-1 0 0,-2 0 0 16,0-1-1-16,-1-2 0 0,-2-1 0 15,-2 0 0-15,0 0 0 0,-4 0 1 16,0 2-1-16,-3-2 1 0,0 0 1 0,-2 0-1 16,1-1 1-16,1-1-1 0,2-1 0 15,-1 0 0-15,3-2 0 0,0 0 0 16,1 0 0-16,-1-1-1 0,-3 2 1 15,-4-2 0-15,-3 0-1 0,-7 1 0 16,-4-1 0-16,-8 1 0 0,-7 0-1 16,-7-1-1-16,-2 3 2 0,-1-2-1 15,-6-2 0-15,-7 1 1 0,0-3 1 0,5 1 0 16,1-3 0-16,-2 1 1 0,6 1 1 16,6 0 1-16,10 1 0 0,6 2 0 15,6 0 1-15,6 1-1 0,6 1-1 16,4-2 0-16,4 0-2 0,3 2 0 15,2-1 0-15,1-1-2 0,-1 2 1 16,1 0 0-16,0-1 0 0,0 1 0 16,1-1 0-16,-1 2 1 0,1-3-1 15,-2 1 1-15,2-1 0 0,0 0-1 0,0 0 1 16,0 0-1-16,0 0 0 0,0 0 1 16,0 0-1-16,2 0 1 0,-2 0-1 15,0 0 0-15,0 0 1 0,0 0 0 16,1 0-1-16,-1 0 0 0,0 0-1 15,0 0-2-15,0 0-6 0,0 0-15 16,1-1-64-16,0 0-83 0,2-1-128 16,-11-4-301-16</inkml:trace>
  <inkml:trace contextRef="#ctx0" brushRef="#br0" timeOffset="127863">28526 11703 386 0,'0'0'84'0,"1"1"1"0,3-1-51 0,2 0-20 16,3 1-3-16,3-1 2 0,10-1 6 16,10 0 6-16,6-2 2 0,9 1 2 15,7-3-1-15,9-2-2 0,7 1-3 16,8 1-4-16,4 1-4 0,3 0-5 15,3 2-4-15,1-1-2 0,3 6-1 16,1-1-1-16,-5 2-1 0,-3-1 0 16,-4-1 0-16,-5 0 0 0,-2 1 0 15,0-1 0-15,-3 1-1 0,0-3 1 0,-1 0 0 16,1 0-1-16,1-3 1 0,2 1 0 16,-2-2-1-16,0 1 1 0,-3-1-1 15,-3 3 0-15,-6-1 1 0,-5 2-1 16,-8 0 1-16,-11 2-1 0,-9-2 0 15,-9-2 1-15,-6 2 3 0,-5-1 1 0,-6 0 1 16,-2-2-1-16,-4 1 0 0,-2-2 1 16,-3 1-1-16,-2-3-3 0,-4 1-1 15,-4-1 1-15,-3 1-1 0,-5 0 0 16,-5 0 0-16,-3 1 0 0,-4 2 0 16,-2 0-1-16,-2 2 1 0,-2 0 0 15,-1 3-1-15,-1-1 0 0,-3 2-3 16,-4 0-2-16,-5-2-6 0,-5 2-10 15,-1 0-12-15,-3 0-16 0,-2 0-22 16,-3 0-25-16,-2-1-31 0,-1 0-68 0,1-2-119 16</inkml:trace>
  <inkml:trace contextRef="#ctx0" brushRef="#br0" timeOffset="128322.4">28331 11726 313 0,'-11'-3'89'16,"4"-4"3"-16,3 1-38 0,3 1-8 15,1 0-10-15,4 3-8 0,2 0-6 16,4-1-2-16,3 2 0 0,7 0 2 16,7-2-1-16,8 1 1 0,14-1-2 15,14 2-2-15,9 0-3 0,9-3-2 16,8-2-4-16,10 2-2 0,8 2-2 15,-3-2-1-15,-1-2-1 0,0 0 0 0,1 4 0 16,1 0-1-16,-9 1 0 0,-9 0 0 16,-3 0 0-16,-9 1 0 0,-5 1 0 15,-10 0 0-15,-4-1 1 0,-2 1-1 16,-2 1 1-16,-5 0-1 0,-1 0 1 16,-5 1 0-16,-2-3 1 0,-8 1 0 0,-5-2 0 15,-4 0 0-15,-7-1 1 0,-3 1 1 16,-5 0 3-16,-2 0 0 0,-2 0 1 15,-3-2 0-15,-2 1-2 0,0-1-1 16,-3 1-1-16,0-2-3 0,-1 0-1 16,-1 0-1-16,-2 1-1 0,0 1 2 15,-2-1 0-15,3 1 0 0,-2 0-1 16,1 2-2-16,2-1-4 0,0 0-3 0,3 0-8 16,0 1-19-16,1 1-25 15,0 0-54-15,1 0-30 0,-1 3-86 16,-3 2-171-16</inkml:trace>
  <inkml:trace contextRef="#ctx0" brushRef="#br0" timeOffset="130252.98">29050 10434 424 0,'-5'16'87'0,"0"3"1"0,1 1-80 0,-1 0-5 15,1-1 1-15,4-3-1 0,2-2 2 16,1-3 0-16,1-3 2 0,0 0 0 15,1-4 0-15,-1 0 0 0,0-1 1 16,-3-1 4-16,0-2 4 0,0-1 0 16,-1-3 1-16,-1-1 0 0,0-2 1 15,0-2 1-15,-3-3-5 0,0-4-5 16,1-1-1-16,-2-4 0 0,1-1-2 0,3-1-1 16,2-2-2-16,2 2 0 0,1 1 1 15,3 1-1-15,0 4-1 0,-1 4 1 16,1 2 0-16,0 2-2 0,-1 3-2 15,-1 3-2-15,1 3 0 0,-1 4 0 16,2 2 0-16,2 2 0 0,2 3 1 16,0 0 1-16,2 2 2 0,1 3 1 0,0-1-1 15,1-1 0-15,0 2 0 0,-1 0 0 16,1-2 0-16,-2-1-1 0,0-2 1 16,-2-1-1-16,-3-3 1 0,0-2 0 15,-5-2 1-15,1-1 2 0,-4-2 1 16,0-2 0-16,-1-2 1 0,-2-2 0 15,1-3 0-15,1-2-2 0,-1-3 0 16,1-1-2-16,2 0 1 0,2-1-1 0,1 0 0 16,2 2 0-16,0-1 0 15,2 1 0-15,2 1-1 0,0 1-1 0,1 1 1 16,1 1-1-16,-1 1 0 0,2 3 0 16,-2 1-1-16,-2 2 1 0,1 1-3 15,-1 2 0-15,-2 2-3 0,-1 1 1 16,-1 5 0-16,-1 4 2 0,-3 4 2 15,-1 2 1-15,0 3 2 0,0 2 2 0,0 1 1 16,2-2-5-16,2-3-13 0,5-2-26 16,1-3-87-16,1-6-103 0,4-3-249 15</inkml:trace>
  <inkml:trace contextRef="#ctx0" brushRef="#br0" timeOffset="130658.78">29608 10406 293 0,'-3'3'84'0,"3"0"10"16,4-2-14-16,3-2-33 0,5 0-9 0,3-2 0 15,1-1 2-15,2-2-11 0,1-1-9 16,-2 0-6-16,-1-2-3 0,-1-1-3 16,-4-1-2-16,-3 1 1 0,-2-1-2 15,-3 3 0-15,-2-2-2 0,-2 3-1 16,-4-1-2-16,-3 3 0 0,0 3-2 16,-2 1 1-16,-2 1 0 0,0 3 3 0,-3 6 1 15,-1 5 3-15,0 3 3 0,0 5 1 16,1 3 2-16,0 6 1 15,1 1-1-15,3-4 0 0,6 0-3 0,1-2-2 16,7-5-2-16,7-5-1 0,7-6-1 16,11-7-1-16,5-3-4 15,6-6-9-15,4-7-29 0,5-6-76 0,0-5-18 16,-3-3-90-16,-3-3-178 0</inkml:trace>
  <inkml:trace contextRef="#ctx0" brushRef="#br0" timeOffset="131277.84">30008 10315 648 0,'8'-6'127'0,"-1"5"1"16,-5 4-125-16,0 4-7 0,0 2-3 0,-1 2 2 16,0 2 3-16,-2 3 4 0,1 1 2 15,-2 1 1-15,-2 3 0 0,-1 3 3 16,-2 1 0-16,-1 1-1 0,1-2-3 15,2-3-1-15,0-3-2 0,2-3-1 16,3-5 0-16,2-4 0 0,3-4 0 16,1-2 0-16,1-3 0 0,5-2 1 15,-1-3 0-15,1-4 0 0,0-3 0 16,-1-2 0-16,-1-3 0 0,-3-3 1 16,-4-1-1-16,-2 1 1 0,-2 2-1 0,-2 1 0 15,-2 4 0-15,2 3 0 0,-2 4 0 16,1 3 0-16,2 2-1 0,0 1 0 15,4 2-1-15,0 1 1 0,4 1-1 16,4 1 0-16,3 2 0 0,6 0 0 16,2 1 1-16,2 2 0 0,4 1-1 0,-1 3 1 15,-2 2-2-15,-2 3 1 0,-3 1-2 16,-5 1 0-16,-4 2 0 0,-5-2 0 16,-1-1-1-16,-4 0 0 0,-3-4 2 15,1-2 0-15,-2-4 2 0,2-2 1 16,-1-1 1-16,2-3-1 0,3-4 1 15,4-1-1-15,3-6 1 0,3-6-1 16,3-1-1-16,2-7 1 0,3 0 0 16,-2-2 0-16,-1-1 0 0,0 3 0 15,-2 2-1-15,-1 2 1 0,-5 5 0 0,-2 2-2 16,-4 3 0-16,0 4 0 0,-3 1-1 16,-3 3 0-16,2 0-1 0,0 1 0 15,0 4 0-15,1 0 2 0,1 3 1 16,1 4 1-16,2 2 0 0,2 2 3 15,1 1 2-15,2 2 0 0,-1-1 1 0,4-2-1 16,0 1 0-16,1 0-1 0,-2-2-1 16,0 0-1-16,0-2-3 0,-2-2-6 15,-3-1-21-15,-1-1-46 0,-3-2-66 16,-2-3-103-16,-1 0-239 0</inkml:trace>
  <inkml:trace contextRef="#ctx0" brushRef="#br0" timeOffset="131756.46">30644 10151 626 0,'-15'-3'110'0,"4"5"-5"16,5 1-124-16,6 4-3 0,2 0 3 15,6 1 7-15,4 2 10 0,2 2 18 0,0 2 9 16,3 2 3-16,-1 1 1 15,1 1-2-15,1 3-6 0,-4 3-6 0,0-1-4 16,-1-1-4-16,-3 0-3 0,-1-1-1 16,-3-2-1-16,-4-4-1 0,-1-3 1 15,1-2 0-15,-4-4 1 0,2-2-1 16,-1-2 1-16,1-3 0 0,0 0-2 16,1-4 1-16,2-2-1 0,-2-3 0 15,2-4-1-15,0 0 1 0,0-2-1 16,0-1 1-16,1-1-1 0,0 2 1 0,1 3-1 15,0 1-1-15,-1 2 1 0,1 1-1 16,0 4 0-16,0 1 0 0,1 1 0 16,-1 2 0-16,1 1 0 0,0 1 1 15,2 3 0-15,-1 1 0 0,2 5-1 16,0 2 0-16,1 2-1 0,0 4-3 16,1 5-5-16,1 3-2 0,-3 2-2 0,-1 0-2 15,-1-1-1-15,-4 0 1 0,-3-1 3 16,-3-6 4-16,-6-1 4 0,-4-3 2 15,-5-2 2-15,-5-1 3 0,-5-4 0 16,-5 0-1-16,-1-4-5 0,-2-1-16 16,3-4-37-16,1-3-65 0,9-3-94 15,11-1-217-15</inkml:trace>
  <inkml:trace contextRef="#ctx0" brushRef="#br0" timeOffset="132462.79">31069 10389 565 0,'5'2'114'0,"-1"0"-1"0,2 1-108 0,0 2-6 16,0-2 2-16,0 1 3 0,0-1 3 15,0-2 1-15,2-1 1 0,-1-1 1 16,3-3 0-16,2-1 0 0,3-2-3 16,1-3-1-16,1-2-3 0,1-2-1 15,-3 1-1-15,-3-1 0 0,-3 1-1 16,-3 1 0-16,-4 0-2 0,-2 4-1 0,-2 2-1 16,-3 0 0-16,-4 2 0 0,-3 3 0 15,-4 2 0-15,-2 1 3 0,-3 3 1 16,-1 1 2-16,0 4 1 15,-1 4 3-15,2 2 0 0,4 2 2 0,2 3 1 16,3 3 2-16,2 5-1 0,3-3 0 16,5 1-1-16,4-2-1 0,4-1 0 15,2-3-1-15,3-2-2 0,5-5-1 16,3-3-1-16,5-2 0 0,2-3 0 0,2-4-1 16,1 0-2-16,1-2-2 0,-1-3-1 15,-3 0 0-15,-4-4 0 0,-4 0 0 16,-3-1 1-16,-4-3 1 0,-2-3 1 15,-3-2 2-15,-3 0 0 0,0-3 0 16,-2 0-1-16,0 0 0 0,-1 1 0 16,1 3-1-16,1 0 1 0,1 3-1 0,1 2 1 15,0 2-1-15,2 2 0 0,2 0 0 16,1 0 1-16,2 1-1 0,0 3 1 16,1-2-1-16,2 3 0 0,0 0 0 15,1 2 1-15,0 2-1 0,-2 2 0 16,2 2 0-16,-1 1-1 0,-1 3 1 15,0 4 0-15,0 1 0 0,-1 3-1 0,0 2 1 16,0 1-1-16,-2 0 1 16,0-1 0-16,-1-3 0 0,-2-3 1 0,0-3-1 15,-2-4 1-15,-2-3-1 0,-1-3 1 16,-3-2 1-16,-2-2 1 0,0-4 0 16,-2-3 2-16,-1-5-1 0,0-4 1 15,0-6-2-15,2-6-1 0,3-3-1 16,3-4-7-16,8-2-33 0,7-4-103 15,9 3-115-15,3 1-290 0</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4:18.206"/>
    </inkml:context>
    <inkml:brush xml:id="br0">
      <inkml:brushProperty name="width" value="0.05292" units="cm"/>
      <inkml:brushProperty name="height" value="0.05292" units="cm"/>
      <inkml:brushProperty name="color" value="#FF0000"/>
    </inkml:brush>
  </inkml:definitions>
  <inkml:trace contextRef="#ctx0" brushRef="#br0">2498 16104 292 0,'0'-2'73'0,"0"-5"8"16,-3 0-34-16,-1-4-13 0,1-1-2 15,-1-4 3-15,0-1 0 0,1-3-2 16,-1-1-4-16,3-2-4 0,0 0-4 16,1-4-3-16,2 0-4 0,1-1-3 15,1-3-3-15,1-2-3 0,1-1-1 16,-1-3-1-16,2 0 0 0,-3-2 0 0,0-3 0 15,-3-2 2-15,-1-3 0 16,-2-4 1-16,-3-5-1 0,-2-2 1 0,-1-3 1 16,0-3-1-16,0 2 1 0,1 0-1 15,0-2-1-15,2 4 1 0,0 1 0 16,2 0 0-16,0 0-2 0,0 2 0 16,3 2-1-16,1 0 0 0,1-1-1 15,-1-1-1-15,1-2 0 0,1-2 0 0,-1-2-1 16,0 0 1-16,-2-5-1 0,0 1 1 15,0-3 0-15,-3-3 0 0,1-1 1 16,-1 1 1-16,1 0 1 0,2 2 2 16,0 2-1-16,0 1 1 0,0 2 1 15,2 4-2-15,1-5 0 0,-1 1-1 16,1-1-1-16,0-2-1 0,1-1 0 16,2 1 0-16,-1-6-1 0,0-2 0 15,0-3 0-15,1-2-1 0,-1-6 1 0,0-2 0 16,0-4-1-16,1 3 1 0,0 0-1 15,0-2 1-15,-1-1-1 0,1 4 1 16,1 2-1-16,2 3 1 0,-2 1-1 16,-1 0 0-16,3 2 1 0,-2-1-1 15,2 1 0-15,1 0 0 0,-3-3 1 16,0-2-1-16,1-5 0 0,0-3 1 16,1-1-1-16,-2-2 0 0,-2-7 1 0,0-4-1 15,5-1 1-15,2 2 0 0,-3 1 1 16,-1 1-1-16,1-4 1 0,2 8-1 15,1 5 1-15,1 4-1 0,-3 1-1 16,3 1 1-16,-1 0-1 0,-1 6 0 16,-1 2 1-16,-1 1-1 0,-2-3 0 15,-1-1 1-15,1-2-1 0,0 4 0 0,1-1 0 16,0-3 1-16,1-4-1 16,-2-2 0-16,1 2 0 0,-1 4 0 0,0 2 1 15,1-1-1-15,-4 1 0 0,1 3 0 16,0 1 0-16,-1 2 0 0,1 4 0 15,-3 2 0-15,2-1 1 0,-2 1-1 16,1 0 0-16,-2 1 0 0,2 1 0 16,-3 1 0-16,0 0 0 0,0 1 0 15,1 3 0-15,-1 3 0 0,-1-1 0 0,-1 0 1 16,1 3-1-16,0-1 0 16,-2 6 0-16,2 2 1 0,-1 2-1 0,-2 7 1 15,0 0 0-15,1 0 1 0,-2-2 0 16,-1-1 0-16,0-1 1 0,-2 1 0 15,2 1-1-15,1 3 0 0,0-2-1 16,2-1 0-16,-2-1-1 0,4-2 0 16,-1-6 0-16,2-3 0 0,0-1 0 15,2 4 0-15,0 3 1 0,2 2 1 0,1 6-1 16,-3 5 1-16,0 6 0 0,0-2 0 16,-1 2-1-16,-4-2 0 0,0 0 0 15,-1 1 0-15,-1 1 0 0,2 1 1 16,-2 4 0-16,0 1 0 0,0 3 1 15,4 3 0-15,-2 2 0 0,3 3 0 16,0-1 1-16,3 1-1 0,-1 2-1 0,3-2 1 16,-3-1-1-16,2 3 0 0,-3-1 0 15,2 0 1-15,-2 1 0 0,-2-3 0 16,0 1 0-16,-2 0 1 16,-2-7 0-16,1 1 0 0,0-1-1 0,0 0-1 15,0 0 1-15,2 2-2 0,1 0 0 16,2 6 0-16,0 1 0 0,3 2 0 15,1 3-1-15,1 3 0 0,1 0 0 16,2 3-3-16,-1 0-4 0,2 3-9 0,-1 0-15 16,0 0-127-16,0 0-127 15,-9 1-319-15</inkml:trace>
  <inkml:trace contextRef="#ctx0" brushRef="#br0" timeOffset="19542.12">16824 5744 129 0,'41'-3'29'0,"7"2"0"16,1 1-19-16,-2 2-6 0,3-3-1 16,4 0-1-16,5-5 0 0,5 1 0 15,6-1 0-15,4 0-1 0,5-3 0 16,2-1 1-16,2-2-1 0,-2 2 5 0,3 0 7 16,-2 1 5-16,-1-2 5 0,0-2 5 15,1 5 3-15,3 0 4 0,5 5-3 16,-5-1-5-16,1 2-5 0,-2-2-3 15,4 2-5-15,5 3-3 0,0 2-3 16,-3 1-3-16,-1-3-1 0,2-1-1 16,2-1-1-16,4 2-1 0,-3 1 1 0,-3-2-1 15,-1-7 0-15,4 1 0 0,0 3 0 16,1-1 1-16,-3 0 0 0,-1-2 1 16,0-2 1-16,2 0 0 0,3 3 2 15,1 0 1-15,-5 1 1 0,-1-3 0 16,3 1-1-16,3 3 0 0,-2 1-1 15,-5 1-2-15,-3-2 0 0,0 0-2 0,5 2 0 16,1 2-1-16,-4-2 0 0,-1 0 0 16,0-2-1-16,4-2 1 0,3 3 0 15,-2-1-1-15,-4-2 1 0,-3 2-1 16,-3-3 1-16,-2 1 0 0,-5 2 2 16,-4 1 0-16,-6-1 2 0,-4 2 0 15,-5 0 1-15,-5 2 0 0,-6 0-1 16,-5 2 0-16,-8-2-2 0,-8 0 0 15,-4 2-1-15,-5-2-1 0,-2 0 0 16,-5-1 0-16,-1 1 0 0,-3-1 1 0,-2 0 1 16,0-1 1-16,-2 1 1 0,0 0 0 15,-1 0-1-15,0 0-1 0,-1-1-6 16,0 1-20-16,-2 0-42 0,0-1-33 16,-3-2-73-16,-5 1-154 0</inkml:trace>
  <inkml:trace contextRef="#ctx0" brushRef="#br0" timeOffset="20011.36">22360 4582 49 0,'-62'-13'10'16,"-1"3"1"-16,-7-3-15 0,-5-1 2 16,-3 2 5-16,-3-2-11 0,-6 0-2 15,-6-6-7-15,-1 1-15 0</inkml:trace>
  <inkml:trace contextRef="#ctx0" brushRef="#br0" timeOffset="20707.93">21134 4351 23 0,'-111'-18'21'0,"-5"-1"6"0,-5 0-3 15,-4 1 0-15,4 4 1 0,2 1 5 16,-5 4 4-16,-2 0 1 0,5 7-2 15,3-2 0-15,-3-1 1 0,-3 4-4 16,4 5-3-16,2-2-3 0,1 0-3 16,-7 1-4-16,3 1-2 0,2 2-3 15,-1 0 0-15,-6-4-1 0,1 4 1 16,0 4 0-16,2-2-1 0,-6 1-1 16,2 4-1-16,4 1-2 0,5 3 0 0,-2-2 0 15,0 0 1-15,8 3 0 0,17 2 2 16,6-1 0-16,10 1 0 0,11-2-1 15,10 3-1-15,14 0-1 0,5-5-2 16,3-1-2-16,4-2 0 0,3 1-1 16,6-2 0-16,4 0-1 0,1 2 1 0,3 3-1 15,3 2 0-15,1 2 0 0,1 2-1 16,3 1 0-16,1-1 0 0,1 5 0 16,2 0 0-16,2 3 1 0,2 2 1 15,2 1 0-15,0 5 1 0,4 1 0 16,-3-1 1-16,1-2-1 0,-1 1 1 15,-2 0-1-15,2-3-1 0,-3-1 0 16,2-2-1-16,0 1-1 0,4 2 0 16,0-5-1-16,2 0 0 0,3-2 0 15,2-1 0-15,1 5 1 0,1-5 0 0,2 0 1 16,1-2 0-16,2 1 2 0,-1 1 0 16,-1 0 0-16,0 0 1 0,1 3 0 15,0 0-1-15,-2 2-1 0,2 0 0 16,-2-1-2-16,3 0 0 0,2-4 1 15,3-5-1-15,4-4 1 0,6-2 0 16,4-3 1-16,7-5 0 0,4-4 0 0,2-3-1 16,2-2 1-16,0 0-1 0,-1-3 2 15,-2-3-1-15,-1-1 2 0,2 1 0 16,4 1 1-16,2-3-1 0,4 1-1 16,0 0-1-16,0 1 0 0,-2-2 0 15,0 1-1-15,-2-3-1 0,1 1 2 16,-1 0-1-16,0-1 2 0,-1 2 0 15,-2 1 0-15,-7-2 0 0,-7 3 1 16,-6-3-2-16,-8 0 2 0,-5 0-1 0,-7 1 2 16,-3 0 5-16,-6 0 2 0,-2 5 2 15,-3-1 2-15,-2 0-1 0,0 2 0 16,-1 0-3-16,1 0-4 0,-1 1-3 16,1-2-2-16,-1 0-1 0,-1 2-1 15,2-2-1-15,-1 2-7 0,0-1-16 16,-2 1-25-16,0 2-49 0,-2 0-34 15,-4 1-89-15,-7 3-175 0</inkml:trace>
  <inkml:trace contextRef="#ctx0" brushRef="#br0" timeOffset="41498.21">13592 6864 304 0,'-1'2'75'0,"-1"-1"0"0,2-2-50 16,0 2-8-16,0 0 0 0,0-1-7 16,0 1-7-16,2-1-7 0,-1-1 1 15,0 2 3-15,1-1 4 0,3 0 2 0,1 0 2 16,3 0 3-16,2 0 4 0,4-1 0 15,2 1-4-15,4 0-2 0,2 0-3 16,4-1-1-16,5 1-2 0,5 1 0 16,4 2-1-16,3-1 0 0,3 0 0 15,1 2 0-15,2-1-1 0,-1 0 1 16,0-3-1-16,5-1 0 0,6 0 1 16,6-3-1-16,5-2-1 0,2-1 1 15,5-1 0-15,4 1 1 0,3 1 1 0,5-1 2 16,-2 0 1-16,0 4 1 0,-2 3 1 15,3 1 0-15,1 1-1 0,-3 3-1 16,-6 4-1-16,-7 2-2 0,-5 1 0 16,-8-2-1-16,-3-1-1 0,-1-2 1 15,3-1-1-15,49-1 0 0,13-4 0 16,9-3 0-16,5-2-1 0,-8-3 1 16,-5-1 0-16,0-2 0 0,-40-4 0 0,-5-2 0 15,-2 1 0-15,6 2-1 0,10 2 1 16,7 0 0-16,-1 3 0 0,-6 5-1 15,-6 3 1-15,-3 3-1 0,-2 1 1 16,-6 3-1-16,-4 2 1 0,-5 2-1 16,-1 0 0-16,0 0 1 0,-2-1-1 15,0-2 1-15,0-2-1 0,4-1 0 16,0-2 0-16,5-4 0 0,0-3 1 0,3-5-1 16,2 1 1-16,2-2-1 0,-2-2 1 15,-1-2-1-15,-3 3 0 0,-2-1 1 16,-3 5-2-16,-5-1 1 0,-6 6-1 15,-8-1 1-15,-6 3 0 0,-7 0 0 16,-5 3 0-16,-2 0 1 0,0 1-1 16,0-1 2-16,3 2-2 0,2-1 1 15,3 0-1-15,6-1 1 0,3-1-1 0,3 0 0 16,3-2 1-16,3-1-1 0,4-4 1 16,3 2-1-16,1-1 1 0,-1-1 0 15,1 0 0-15,-5 3 0 0,-5-1 1 16,-6 2 0-16,-9-1-1 0,-4 2 1 15,-6 0-1-15,-3 3 0 0,-5-2 0 16,0 1-1-16,0 0 0 0,2 1 0 16,2-1 0-16,4 2 1 0,7-4 0 15,4 1 0-15,4 0 0 0,3 0 0 0,1-1 0 16,1 0 0-16,-3 0 0 16,3-1 0-16,-3 1 0 0,-1 0 0 0,-1 0 0 15,-3 0 0-15,-3 0 0 0,-5 3-1 16,-8-2 1-16,-5 0 0 0,-6 0 1 15,-5-1 1-15,-5 2 4 0,0-1 1 16,-2-2 2-16,0 1 0 0,3 0 1 16,3 0 0-16,3 0-2 0,3-2-2 0,3 2-1 15,6 0-2-15,2 3-1 0,0-2 0 16,2 0-1-16,0 2-1 0,-1 0 0 16,-1 1 0-16,-3-3 0 0,-3 0 0 15,-3 1-1-15,-6-2 1 0,-1 1 1 16,-3-2 1-16,-4 1 3 0,0 0 1 15,0 0 2-15,-2-2 1 0,1 4-1 0,0-4 1 16,0 2-2-16,0-1-3 0,0 2-1 16,1-2-2-16,-1 2-1 0,0-2-1 15,0 2 1-15,0-1-1 0,0 2 0 16,0-4 0-16,0 2 0 0,0 0 1 16,0 2-1-16,0-2 1 0,0 0 0 15,0 1 0-15,-1-1 0 0,1 0 0 0,0 0 0 16,0 0 0-16,0 0 0 0,0 0 0 15,0 0 0-15,0 0-1 0,0 0-2 16,1 1-4-16,1 2-21 0,0 1-69 16,0 1-40-16,3-2-97 0,-3-6-215 15</inkml:trace>
  <inkml:trace contextRef="#ctx0" brushRef="#br0" timeOffset="57710.65">4110 9082 153 0,'-8'-13'45'0,"2"1"5"0,0 1-22 15,-1 1-3-15,1 4-1 0,-1 2-2 16,0 2-6-16,0 3-6 0,1 2-5 16,-1-1-2-16,4 2-2 0,-1-1-2 15,3 0-1-15,1-1 6 0,2 0 7 16,2-4 6-16,2 2 5 0,1-1 5 0,5 0 5 16,1-2 3-16,2 1-6 0,4 0-7 15,3-1-5-15,4 1-5 0,6 2-4 16,2 0-3-16,5 1-1 0,2 1-1 15,-1 3-1-15,1 0 0 0,-1 4 0 16,-2-2-1-16,0 2 0 0,-1-2 0 16,4 2 0-16,4-2-1 0,2 0 1 0,5 1-1 15,0-2 0-15,2 0 0 0,1 1 1 16,1-1-1-16,-1-1 1 0,3-2 0 16,3-2 0-16,5 0 0 0,1-1 1 15,3 0-1-15,-2 0 0 0,2 1 0 16,0-2-1-16,-3 2 1 0,3 1 0 15,0-1-1-15,0 1 1 0,0-1-1 16,-2 3 0-16,-3 1 1 0,4-1-1 16,-3 2 0-16,3 1 0 0,-2 2 0 0,2 1 0 15,-1 1 1-15,1-2-1 0,-1 1 0 16,0-1 1-16,2-2-1 0,-2-2 0 16,2 0 1-16,1-1-1 0,-1-2 1 15,1-1-1-15,-3-1 0 0,3-1 1 16,2 1-1-16,-1-1 1 0,-1 0-1 15,1-1 1-15,-3 2-1 0,1 0 1 16,-2 2-1-16,1-1 0 0,0 0 1 0,-1-1-1 16,0 3 1-16,0-1-1 0,3-2 1 15,1 0-1-15,2-2 1 0,-2-1 0 16,0 1-1-16,3-5 1 0,4-1-1 16,-2-2 1-16,0 4 0 0,-2-1-1 15,-1-2 0-15,2 2 1 0,-3 1-1 16,-5 3 0-16,1 2 0 0,-10 1 0 15,3 1 0-15,1 3 0 0,-2 2 1 16,-1 3-1-16,1-1 0 0,-2-2 0 0,6-3 0 16,7-1 0-16,-2-4 0 0,7-3 1 15,4-1-1-15,-2-4 0 0,2 1 1 16,-5 2-1-16,-2-2 2 0,-3 1 0 16,-4 0 2-16,-1 2 0 0,-2 1 2 15,-8 2-1-15,1 0 1 0,-12 0-1 16,4-1 0-16,-2 3-2 0,-2-2 0 15,4 1-1-15,-1 1 0 0,-1-1 0 0,1 1 0 16,-4-3 1-16,-2-2 0 0,0-2 2 16,0-3 1-16,4-4 3 0,9-1 0 15,1-2 2-15,4-2 0 0,2 2 0 16,-2-1-2-16,-7 5-1 0,0-1-2 16,-9 2-2-16,-1 3-1 0,-2 2-1 15,0 3-1-15,-3 5 0 0,0 0-11 16,-4 7-20-16,-2 1-38 0,-5 3-50 15,-6-2-86-15,-5-2-193 0</inkml:trace>
  <inkml:trace contextRef="#ctx0" brushRef="#br0" timeOffset="58604.81">14482 9198 210 0,'-18'-4'60'15,"3"-1"1"-15,4 0-18 0,6 2-20 16,8 0-4-16,7 0-5 0,4 0-4 16,7 1-4-16,6-1-2 0,5 1-1 15,3-1-1-15,5 1 0 0,0-2-2 16,4 1 1-16,4-2-1 0,5 2 0 0,4 1 0 16,4 2 1-16,2 2-1 0,-1 2 1 15,0 0 0-15,0 1 0 0,2-2 2 16,3 3 0-16,7-2 2 0,-1-2 1 15,-4-2 1-15,-1 0 0 0,5 0-1 16,11 0 1-16,52-2-1 0,5-3-1 16,2-1 0-16,-3 5 0 0,7-3 0 0,7 0 2 15,-4-1 0-15,-56 5 2 0,-5 0 1 16,4-1 0-16,15 0 2 0,4 1-1 16,-9 1-1-16,-9 0 0 0,-1-2-2 15,-5 0-1-15,-5 1-1 0,-3 0-1 16,-6 1-2-16,-3-1 0 0,-2 0 0 15,-2-1-1-15,-2 1-1 0,-2-1 1 0,-3-2-1 16,-2 0 1-16,-2-1-1 0,-2 0 0 16,-1 1 0-16,-7 0 0 0,-4 2 0 15,-7 1 0-15,-9-1 0 0,-7 1 0 16,-6 0-1-16,-6-1 0 0,-7 2 0 16,-6-2 0-16,-6-1 1 0,-4 0 0 15,-4 1-1-15,-5-2 1 0,-7 2-2 16,-1-1-5-16,-5 0-5 0,0 1-6 15,-4 1-9-15,2 0-14 0,-1-1-18 16,0 1-35-16,-5-1-57 0,1-1-120 0</inkml:trace>
  <inkml:trace contextRef="#ctx0" brushRef="#br0" timeOffset="59123.35">15547 9177 122 0,'-36'0'33'0,"7"1"3"0,4 2-19 15,8-2-2-15,9 0 5 0,9 0 3 16,9 2 3-16,8-3 2 0,9 0 2 15,8 0 4-15,3-1 3 0,0-2-8 0,-2 0-6 16,1-4-4-16,7 1-4 0,12 3-4 16,57-3-3-16,15-1-3 15,10 0-1-15,-1 2-1 0,1 1 0 0,7-4-1 16,1 2 0-16,-50 0 0 0,-4 3 0 16,10 1-1-16,15-2 0 0,12 4 0 15,-6 3 0-15,-8-3 0 0,3-2 0 0,3 2 0 16,-6 3 0-16,-11-1-1 0,-5-2 1 15,-1-2-1-15,-5 3 1 0,-7 0-1 16,-11-1 1-16,-7 0 1 0,-3 0 0 16,-10 3 1-16,-9 0 1 0,-9 0 0 15,-8 0 0-15,-7-1 2 0,-6 0 0 16,-7-1 1-16,-2-1 5 0,-4 3 8 16,0-3 5-16,-3 0 3 0,-2-1-2 15,1-1 0-15,0 1-4 0,-3 0-5 16,1-2-8-16,-2 0-7 0,-1-1-2 0,-3 2-5 15,-2-2-8-15,-5 0-7 0,-2-1-5 16,-4 3-6-16,-3-2-11 0,-5 2-22 16,-5 2-43-16,-4-1-61 0,-5 3-142 15</inkml:trace>
  <inkml:trace contextRef="#ctx0" brushRef="#br0" timeOffset="64621.36">3979 9542 245 0,'-11'-19'58'0,"1"1"2"0,4 5-44 16,-1 2 1-16,4 1 0 0,-1 3 0 16,3 1-4-16,-2 2-3 0,3 0-2 15,-1 4-2-15,1 0-1 0,1 2-4 16,1 0-1-16,-1 3 0 0,1 1 0 15,2 3 3-15,1 0 1 0,-1 2 1 16,1 0 2-16,1 3 2 0,-1 2 2 16,1-2 1-16,-1 1 2 0,1 2 2 0,0 2 2 15,-1 2 1-15,0-1 0 0,-1 5-1 16,1 1-2-16,-1-1-1 0,0 5-3 16,1 0-2-16,0 3-2 0,-1 0-1 15,4 2 0-15,-1 0 0 0,3 1-1 16,1-1 0-16,0-2 0 0,1-1 0 15,0 0-1-15,1 0 1 0,-2 1-1 16,-1 4-1-16,-1 1 1 0,0 5-1 16,-2 3 1-16,1 4-1 0,-1 2 1 0,-2-1 0 15,-4 2-1-15,-1-2 1 0,-2 2-1 16,-1 0-1-16,0 2 1 0,-1 1-2 16,4 2 1-16,2-2-1 0,2-1-1 15,1-3 1-15,1-3-1 0,1-3 1 16,2-2 0-16,1-1 1 0,1 3 0 15,5 1 0-15,0 6-1 0,2 0 1 0,0-2-1 16,1 2 0-16,0-1-1 16,-2-3 0-16,-3 0 0 0,-2-3 0 0,-1 3 0 15,-1 0-1-15,-4 0 1 0,0-3 0 16,0 1-1-16,-1-7 1 0,1-1-1 16,-1-5 0-16,0-5 1 0,0-2-1 15,0-1 0-15,0-4 1 0,-1 2 0 16,-1 2 0-16,1 0 1 0,0 1 0 0,-2 3 0 15,2 2 0-15,-1 4-1 0,1-2 1 16,1-1-1-16,0 1 0 0,0-2-1 16,0-4 1-16,0-3-1 0,-1-2 0 15,1-2 1-15,0-2-1 0,-1-1 0 16,0-1 1-16,-1-1 0 0,0 0 0 16,-1-2 0-16,-1 2 1 0,2 0-1 15,-3-1 1-15,1-2-1 0,-1-2 1 16,1-1-1-16,-1-1 0 0,0-3 0 15,0-4 0-15,0 1 0 0,0-2 1 0,0-1-1 16,0 0 1-16,0-1-6 0,0-1-27 16,0 2-95-16,0-1-104 0,-3-1-263 15</inkml:trace>
  <inkml:trace contextRef="#ctx0" brushRef="#br0" timeOffset="78376.23">4559 10654 237 0,'-2'-1'48'0,"-1"1"-2"16,2-1-43-16,1 0-4 0,1 1 2 16,2-3 3-16,0 1 9 0,2-1 11 15,1-2 11-15,2 1 5 0,0-3 4 0,2 1 1 16,2 0-1-16,4 0-7 0,3 0-9 16,4-1-5-16,6 0-7 0,4 1-3 15,5-1-3-15,3-2-3 0,2 0-1 16,1-6 0-16,1-1-2 0,-1-4 0 15,3-3 0-15,2-4-1 0,2-3 2 0,7-2 1 16,1 0 2-16,-1 1 2 0,4 1 1 16,-4 0 0-16,-4 2 1 0,-1 5-2 15,-9 2-1-15,1 0-2 0,-2 3-2 16,-1 1-1-16,-2 2 0 0,1 1 1 16,-3 0 1-16,-3 0 1 0,-5 1 1 15,-2 1 2-15,-4-2 1 0,-3-1 1 16,-2 1 0-16,-1 0 0 0,-3 2-1 15,-1 0-1-15,-1 1-2 0,-4 3-1 16,-1 2-2-16,-2 2-1 0,-1 3-1 0,-3 0-1 16,-1 1 0-16,1 1 0 0,-2-1 1 15,0-1 2-15,0 2 2 0,-2-2 1 16,2 1 3-16,0 1 0 0,0-1 2 16,0 0-1-16,0 0 0 0,-1-1-3 15,1 1 0-15,0-1-2 0,0 1-1 16,0-1-1-16,-1 1 0 0,1 0-1 15,0 0-2-15,-1 0 0 0,1 0 0 0,0 2-2 16,0-3 0-16,0 2 0 0,0-1-1 16,0 0 1-16,0-1 0 0,0 1-1 15,0-1 0-15,0 2 0 0,0-2 1 16,0 2 0-16,1 0-1 0,-1 0 1 16,0-2 0-16,0 2 0 0,0-1-1 15,0 1 1-15,1-1-1 0,-1 0 1 16,1 2 0-16,-1-1-1 0,2 0 0 15,-1 0-3-15,0 1-4 0,0-1-6 0,1 0-4 16,-1 0-8-16,1 2-17 0,1-1-25 16,-1 3-53-16,1-1-29 0,-1 1-88 15,-1-2-179-15</inkml:trace>
  <inkml:trace contextRef="#ctx0" brushRef="#br0" timeOffset="96290.78">4148 14230 261 0,'-13'-6'74'0,"0"5"3"15,-3 4-30-15,0 3-10 0,0 2-9 16,1 2-8-16,2-1-6 0,3 0-5 16,2-2-5-16,4-2 2 0,3-1 3 15,3-2 4-15,3-2 4 0,5-3 2 0,2-4 5 16,5-1 5-16,3-6 2 0,4 2-3 15,7-3-3-15,2 2-1 0,3 1-3 16,4 0-3-16,-3 4-3 16,2 4-5-16,1 1-2 0,-2 2-3 0,0 2-1 15,-1-1-1-15,0 2 0 0,3 1-1 16,5-2 0-16,3-1 0 0,5 0 0 0,3-1-1 16,3 3 1-16,2-2-1 0,2 0 0 15,-2 1 0-15,2-1 0 0,-2 0-1 16,1 3 1-16,-3-1 0 0,1 2-1 15,-2 2 1-15,-6 1-1 0,-3 4 1 16,-3-1-1-16,-5-1 0 0,3-2 1 16,0-1-1-16,2-1 0 0,2-1 0 15,1-4 0-15,4 0 0 0,1 0 1 16,1-1-1-16,-1-4 1 0,0-3 0 0,1 1 1 16,-2 0 1-16,0-1 0 15,-4 2 1-15,-5 3-1 0,-3 3 1 0,-5 3-1 16,-5 3 0-16,-8 0 0 0,-5 2-1 15,-3-1-1-15,-4 1 0 0,-4-2 1 16,-1 0-1-16,-2-5-1 0,0 1 1 16,-3-2 0-16,3 2 2 0,-1-4 1 15,2 1 2-15,1-4 0 0,1 0 2 0,1-1 0 16,1 0-1-16,-2-2 0 0,-1 1-2 16,0 3-1-16,-3 1 0 0,-2 1-1 15,0 0 1-15,-3 2 0 0,-1-2-1 16,0 1 1-16,-2-3-1 0,-1 2 0 15,-4-3-1-15,-1 0-1 0,-2 0 0 16,-1 1 0-16,-1-2 0 0,-1 0 0 16,3 0 0-16,0 1 0 0,4 0-1 15,1 0 1-15,2 3-5 0,4 1-3 0,0 3-5 16,2 5-15-16,2 4-75 0,-5 7-46 16,-5 4-106-16,-2 1-231 0</inkml:trace>
  <inkml:trace contextRef="#ctx0" brushRef="#br0" timeOffset="104052.28">15223 14374 236 0,'4'-12'56'0,"-4"1"4"0,0-1-34 16,-1 3-1-16,-2 1 1 0,1 2 2 15,-2 0 2-15,1 1 0 0,-1 0 0 16,0 2-2-16,2 1-3 0,1-1-5 16,1 3-6-16,0 0-3 0,2 2-3 15,2-1-2-15,1 1-3 0,2 1 0 0,6 0 2 16,2-1 3-16,6-2 0 0,3-2 0 16,6 2-1-16,7-1 0 15,7-2-2-15,5-1 0 0,5-1-1 0,-3 0-1 16,-2-1 1-16,-6-6 5 0,-9 1 3 15,-8 0 2-15,-8 0 2 0,-2 0 2 16,4 2 0-16,15 3 0 0,9 3-4 0,51 1-2 16,15 1-2-16,8-3-2 0,2-2-1 15,-7 0-1-15,-13 0-1 0,-7-2-2 16,-37 0 0-16,4-3-1 0,3 3-1 16,6 2 0-16,12 0 1 0,14-4-1 15,9-1-1-15,-1 6 1 0,-4 3 0 16,-2-2 0-16,-2 3-1 0,-1-1 1 15,-4 2 0-15,-1 3 0 0,-2 0-1 16,-3 0 1-16,-1-1-1 0,0-1 1 16,2 1-1-16,3 2 0 0,3-2 1 0,-1 0-1 15,5-2 0-15,1-2 1 0,5 5-1 16,2 1 0-16,-2-2 0 0,0-2 1 16,0 1-1-16,-1 4 0 0,1 3 1 15,-3-1-1-15,-6-2 0 0,-1 1 0 16,-3 2 1-16,-2 3-1 0,-2-2 0 15,-4 1 0-15,-3-3 0 0,1-1 0 0,1-1 1 16,4 0-1-16,5 0 0 0,2 0 0 16,4-9 0-16,8 3 0 0,8 0 0 15,3 0 0-15,1-3 0 0,1-3 1 16,4 2-1-16,1 3 0 0,-4 1 0 16,-7-1 1-16,-1 2-1 0,-2 1 0 15,-2 4 0-15,-8-1 1 0,-7-2-1 16,-3 0 0-16,-3 2 0 0,-2 2 0 0,-6 0 0 15,-3 3 0-15,-2 1 0 16,-3 0 0-16,0-1 0 0,0 0 1 0,-2-1-1 16,5-5 0-16,6 1 0 0,1-4 0 15,6-2 0-15,4 0 0 0,4 1 0 16,4-1 0-16,-2 2 0 0,-4-4 0 16,-1 1 0-16,0-1 0 0,-5 4 0 15,-2 0 0-15,-6 0 0 0,-3-1 1 0,-5 4-1 16,-3-2 0-16,-3 1 0 0,-4-2 0 15,-3 0 1-15,1 0-1 0,1 0 0 16,2 0 0-16,0 2 0 0,4-2 0 16,0-5 0-16,7-1 0 0,1-2 0 15,6 1 0-15,3-3 1 0,4-1-1 16,3 1 0-16,1 2 0 0,0 3 0 16,1 0 1-16,-7 1-1 0,-5 2 0 15,-4 2 0-15,-5 1 0 0,-6 1 0 0,-6 0 0 16,-7-1 0-16,-7 3 0 0,0-2 0 15,-2 2 0-15,-6-1 0 0,1 2 0 16,1 0 0-16,-1 1 0 0,1-3 1 16,0-3-1-16,3-3 0 0,1 1 0 15,1-4 0-15,2-2 0 0,-3 2 0 16,3 0 0-16,-2 2 0 0,-1 3 0 0,-3 0-1 16,-3 2 1-16,-4 0 1 0,-2 2-1 15,-6-2 0-15,-2 2 0 0,-3-1 0 16,-3 2 0-16,0-2 0 0,-1 2 0 15,-1-2 0-15,0 3 0 0,2-2 0 16,-1-2 0-16,2 0 0 0,2-2 0 16,2 0 0-16,2-1 1 0,0-1-1 15,3 1 1-15,0 1 0 0,0 2-1 16,-1 2 1-16,0-1 0 0,1 3-1 0,3 1 0 16,1 4-23-16,3-1-111 0,-1-1-111 15,3-2-290-15</inkml:trace>
  <inkml:trace contextRef="#ctx0" brushRef="#br0" timeOffset="107361.53">7182 16648 461 0,'-2'-9'95'0,"2"1"-2"0,3 3-87 16,1 1-3-16,2 2-4 0,2-2 0 0,5 0 0 16,2 0 2-16,3-3 2 0,1 5 1 15,1-3 1-15,3 1-1 0,2-1 2 16,-1 2 0-16,2-3 2 0,3 1 1 16,2-5 1-16,2 1 0 0,0 0 1 15,0-4-1-15,3 2-1 0,2-1 0 16,0 0 0-16,2 1 0 0,3 0 0 15,3 0 0-15,5 1 1 0,3 0-1 16,1 3 0-16,-1 1 0 0,1 1-1 16,2 0 0-16,4 1-1 0,-2 3-1 0,-2 0-1 15,0 0 0-15,3-2 1 0,-1-1-1 16,-4 1 1-16,-1-5-1 0,5 1 1 16,1 0 0-16,-1-2 0 0,-2-1-2 15,6 2-1-15,-1 0 0 0,-2 2-1 16,-1 1-1-16,-1 0 1 0,4 4-1 15,3 2 0-15,4 2 0 0,2 2 0 0,0 2 0 16,-2 3 0-16,0 3 0 0,-3 1 0 16,-1 4 0-16,-5 2 1 0,-1 1-1 15,2-3 1-15,3-1-1 0,8 0 1 16,3-3-1-16,1-2 1 0,6-2-1 16,4-3 0-16,-2-3 0 0,1-2 0 15,-3 0 0-15,-4-2-1 0,4-3 1 0,-1-1 0 16,-4-2-1-16,2 1 1 0,-2-1 0 15,1 4-1-15,1-3 0 16,-4 1 1-16,-1 3-1 0,-3 1 0 16,-4 3 0-16,1 1 0 0,-2 0 0 0,-5 1 0 15,-4 4 0-15,-6-1 0 0,2-1 0 16,-1 2 0-16,-3-2 0 0,-2 1 0 16,-4-2 0-16,-4-4 0 0,0 1 0 0,-6-2 0 15,-2-2 0-15,-4 0 0 0,-2-1 1 16,1 0 0-16,-3 1 1 0,-2 2 0 15,-1 0 1-15,-2 3 0 0,-1-1 0 16,-2 1 0-16,-1 0-1 0,-2 2 1 16,0-4-2-16,-3 1 0 0,-2-1 1 15,-1 0-1-15,-3-1 1 0,-1-1 1 16,-1 0 2-16,0 1 3 0,-1-1 0 16,0-1 1-16,0 1 2 0,0 0 1 15,0 0-1-15,0-1-3 0,0 1-1 0,0 0-2 16,-1 0-1-16,1-2-2 0,0 1-3 15,1 2-2-15,2 1-5 0,4-1-9 16,4 0-27-16,9 0-110 0,3-2-122 16,3-13-301-16</inkml:trace>
  <inkml:trace contextRef="#ctx0" brushRef="#br0" timeOffset="109983.55">3934 16497 328 0,'-11'-3'66'16,"2"-6"1"-16,-2 3-63 0,4-1 0 15,1-1 3-15,1 2 3 0,2 1 3 16,-1-1 5-16,2 4 2 0,-1-2 2 16,1 1 0-16,2 3-1 0,-1 2-2 15,1 1-1-15,1 1 0 0,0 1-2 16,1 2 0-16,2 1 0 0,2 0 1 0,2 0 2 15,1-4 1-15,2 1-2 0,3 0 1 16,1-4 1-16,2-2 0 16,0 0 1-16,1-3-1 0,2 1 0 0,1-2-2 15,2 1-1-15,0 0-2 0,4 3-2 16,3 1-2-16,4 1-2 0,3 4-1 16,3 1-1-16,2 2-2 0,1-1 0 0,2-1-2 15,-2 2-1-15,0-1-1 0,-4-3 0 16,-1-4 0-16,0 0-1 0,-1-4 1 15,-1 2-1-15,0-3 1 0,-1-1 0 16,2-1-1-16,-1 2 2 0,0 1 0 16,0-1 2-16,-2 0 1 0,-1 1 2 15,0 0 0-15,-1 3 1 0,1 1 0 0,-2 3-1 16,-1-1-1-16,0 3-2 0,-2-1-1 16,1-1 0-16,0 0-1 0,-2-2-1 15,-3 0 0-15,-1 0 1 0,-2-2-1 16,-2 0 0-16,-2 0-1 0,-3 0 1 15,-3-2 0-15,-1 1 1 0,-1-2-1 16,-2 3 1-16,-1 1 0 0,-2-3 0 16,1 3 0-16,0 0 0 0,1 0 0 15,1 2-1-15,1-2 0 0,0 0 0 16,1 0 0-16,0 1-1 0,0-1 1 0,-3-1 0 16,0-1-1-16,-2 1 1 0,0 0-1 15,-3 0 1-15,0-1-1 0,-2 1-1 16,1 1-4-16,0 0-6 0,-3 0-6 15,-1 0-9-15,-5 1-32 0,-2 1-98 16,-5 1-2-16,-6 2-95 0,-6-2-179 16</inkml:trace>
  <inkml:trace contextRef="#ctx0" brushRef="#br0" timeOffset="110956.48">3811 16436 463 0,'-1'-1'98'16,"1"0"0"-16,-2-1-77 0,4 2-15 15,-2 0-3-15,2 0 0 0,2-1 0 16,1 1 0-16,-1-1 1 0,3-2-1 16,0 2 0-16,-1-1 0 0,1 1 1 15,0-2 5-15,0 1 5 0,0-1 4 0,1 2 4 16,0-1 2-16,3-1 1 15,1 3 1-15,2-1-3 0,1 0-4 0,2 2-4 16,0-1-2-16,0 1-2 0,1-1-2 16,1 0-2-16,-2 0-2 0,1 0-1 15,-1 0 0-15,2-1-2 0,0 0 0 16,1-2 0-16,3-1-1 0,2 0 1 16,1-3 0-16,2 0 1 0,2-1 0 15,0-2 1-15,-1 0 1 0,2 0-1 16,2 3 1-16,-1-1 0 0,1 2-1 0,-4 1-1 15,2 3 0-15,-3 1-1 16,-2 0-1-16,-2-1 1 0,-3 2-1 0,0 0-1 16,0 2 1-16,1-2 0 0,-2-2-1 15,0 1 1-15,-2-1 0 16,2 0-1-16,-2 0 1 0,1 1 2 0,-3-2-1 16,1 1 2-16,0 1-1 0,4 1 1 0,0 0 0 15,1 0-1-15,-1-2 0 0,1 5 0 16,1-2-1-16,-1 1 0 0,-4-2-1 15,-2 2 0-15,0-2 0 0,-2 1 0 16,-3-2-1-16,-3 2 1 0,1-2-1 16,-3 2 1-16,0-1 0 0,-1 0 1 15,0 1 2-15,1-1 0 0,1 3 1 16,2-2 1-16,1 0 0 0,1 2 0 16,1 1 0-16,0 0-1 0,2 2-1 15,-1-1 0-15,1 0-1 0,-2 0-1 0,1 1 0 16,-2-2-1-16,-1-1-1 0,-2 0 0 15,-4-2 0-15,-1-1 1 0,-1 0-1 16,0-1 1-16,-2 1 1 0,1-3 2 16,-1 3 0-16,0 0 0 0,1-1 1 15,1 1-1-15,3 0-1 0,0 0 0 16,4-2-1-16,1 0-1 0,3 0 0 16,2 0 0-16,-1-2-1 0,4-1 0 0,1 1-2 15,3 2-5-15,2-1-9 0,0 2-11 16,1 0-30-16,0 1-109 0,1 0-126 15,-5 1-301-15</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19:08.878"/>
    </inkml:context>
    <inkml:brush xml:id="br0">
      <inkml:brushProperty name="width" value="0.05292" units="cm"/>
      <inkml:brushProperty name="height" value="0.05292" units="cm"/>
      <inkml:brushProperty name="color" value="#FF0000"/>
    </inkml:brush>
  </inkml:definitions>
  <inkml:trace contextRef="#ctx0" brushRef="#br0">6141 5402 527 0,'3'-7'111'16,"-2"2"-2"-16,-2-1-97 0,0 4-6 15,2 4-6-15,3 0-3 0,1 0 0 16,2 1 0-16,4 1 2 0,5-2 2 15,2 2-1-15,8 1 1 0,5-3 0 0,4 2 0 16,5-3 0-16,0-5 0 0,2-1 1 16,0-6-1-16,-1-7 1 0,-1-4 1 15,0-9 0-15,2-5-2 0,7-4-7 16,3 1-12-16,2-1-16 0,0 1-28 16,-2-2-50-16,-1 3-77 0,-9 3-163 15</inkml:trace>
  <inkml:trace contextRef="#ctx0" brushRef="#br0" timeOffset="442.53">6521 7098 559 0,'-3'-13'127'0,"-1"-3"0"0,3-2-94 16,2-2-12-16,3-1-8 0,2 0-4 16,3-2-3-16,2 0-3 0,2 0-1 15,2-2-1-15,1 2 0 0,1 3-1 16,2 2 0-16,3 3 0 0,2 2 0 16,1 4-1-16,1 3 1 0,5 5-1 15,-1 1 1-15,2-1-1 0,-1 1 2 16,-3-4-1-16,-1-2 0 0,1-8 0 0,-1-9 0 15,5-10 0-15,2-11-2 0,13-21-10 16,17-18-28-16,14-17-89 0,10-15-101 16,14-15-257-16</inkml:trace>
  <inkml:trace contextRef="#ctx0" brushRef="#br0" timeOffset="1212.96">9681 9821 573 0,'1'-2'123'0,"0"-3"0"16,-1 1-101-16,0 6-13 0,1-4-6 0,2 4-3 15,-1 0-1-15,4 1 0 0,-1 0 1 16,3 2 1-16,0 0 3 0,2 2 1 16,-2-1 2-16,1 2 0 0,3-2 1 15,2-1 0-15,5-1 0 0,6-3-1 16,2-5-2-16,2-4 1 0,9-6 0 15,5-7-1-15,4-8 0 0,0-9-1 0,8-9-2 16,4-10-3-16,15-12-7 16,1-8-17-16,0-6-18 0,3-3-32 0,-2-2-60 15,-9-2-93-15,-6 8-196 0</inkml:trace>
  <inkml:trace contextRef="#ctx0" brushRef="#br0" timeOffset="2098.81">10155 11585 174 0,'2'0'47'0,"-1"-2"4"0,-1 2-15 0,2 0-13 16,-1 1-3-16,0-1 0 0,0 0-1 15,0 1 0-15,2 1-2 0,-2-1 2 16,2 0 0-16,-1 1 0 0,0-2 0 16,1 2-1-16,1-1-2 0,-1 1-1 15,2 0-1-15,0 0-1 0,0-1 0 0,2 3 0 16,-1 0 3-16,3 0 0 0,0 1 0 16,2 2 1-16,0 1-2 0,2-1-1 15,-1 2-2-15,-1 0-2 0,-1-3-1 16,-1 0-1-16,-2-1 3 0,-3-3 3 15,-1-2 4-15,0-1 2 0,-1-4 0 16,4-2 0-16,12-8-1 0,5-12-2 16,14-19-5-16,9-19-6 0,17-21-9 15,21-23-24-15,21-26-63 0,7-19-38 0,23-19-93 16,7-2-204-16</inkml:trace>
  <inkml:trace contextRef="#ctx0" brushRef="#br0" timeOffset="19945.49">8850 8038 221 0,'-50'-14'48'0,"-3"-1"0"0,4-1-34 16,3-2-11-16,13 5-1 0,3-3 0 16,3-2 1-16,4-1 4 0,-3 0 4 15,-1-2 5-15,-1 1 6 0,-6 1 4 16,-4 2 2-16,-3-1 1 0,-1 5-3 15,0 1-4-15,1 3-5 0,2 2-6 0,5 1-3 16,1 1-4-16,1-1-1 0,-1-1 0 16,-4 0-1-16,-2 0-1 0,-9-2 0 15,-4 1 0-15,-1 2 0 0,1-1 0 16,-3 1-1-16,1 0 1 0,-1-1 0 16,5 1 1-16,0-2 2 0,-5 0 3 15,-5-1 0-15,-3 2 1 0,3 2-1 16,-2 1 3-16,-2 1-1 0,-1 0-2 0,3 3-2 15,-7-1-1-15,-2 3-1 0,0 0 1 16,0 0-3-16,-3-1 0 16,-1 2 0-16,-5-1 0 0,4-1 0 0,2 1-1 15,1-1 1-15,-1 0 0 0,2 0 0 16,5-1 1-16,2 1 2 0,-1 1 2 16,-2-1 0-16,1 1 1 0,1 2 0 15,0 2-1-15,-2 0 0 0,1 3-3 16,1 1-1-16,-3 2 0 0,-1 0-1 0,-1 3 0 15,3 1 0-15,-3-1-1 0,3-1 1 16,5-2-1-16,-5-2 0 0,-2-1 1 16,4-3-1-16,0 0 0 0,1 1 0 15,0 1 1-15,0-2-1 0,10 1 0 16,-7 1 1-16,-2-1-1 0,3-1 1 16,0 1-1-16,3 2 0 0,3 1 0 0,2 0 0 15,9 1 0-15,4 0 0 0,-2 1 0 16,-3-1 0-16,-1 0 1 0,0 0-1 15,2 0 0-15,0 2 0 0,1 0 0 16,2-1 0-16,6 0 0 0,1 0 1 16,1 1-1-16,-2-2 0 0,-3 0 0 15,-7 0 0-15,-7 1 0 0,-1 2 0 16,-1-1 0-16,-1 2 0 0,1-1 0 16,1 0 1-16,6 1 0 0,6 0 0 15,3 0 0-15,-1 1 0 0,2 1 0 0,0 0 1 16,2 2 1-16,0 2 0 0,1-2 0 15,1 2 0-15,2 2 0 0,2-1-1 16,3 4 1-16,2 1-1 0,2 0-1 16,2 0 0-16,-1-1 0 0,3-2 0 15,-1-1-1-15,4-2 1 0,0-2-2 16,1-2 1-16,5-1-2 0,0-2 0 16,4 6 0-16,1-2 0 0,3 2 0 0,2 1 0 15,3 1 1-15,0 4 0 0,3-1 2 16,2 0 0-16,2 2 0 0,1 0 1 15,1 0 0-15,2 2 0 0,1-3 1 16,0-1-2-16,1 0 1 0,0-4-1 16,3-2 1-16,1-1-1 0,4-4 0 15,1-2 0-15,5 0 0 0,2 0 0 16,4-1 0-16,-2 1 1 0,3 0-1 16,-1 2 1-16,0 0-1 0,-3 2 1 0,-1 0 0 15,0 0 0-15,1 0 0 0,2 1 0 16,4-1 0-16,3 1 0 0,5-1-1 15,1-1 1-15,2 0-1 0,1-3 1 16,-2-1 0-16,0-2 0 0,-1-3 0 16,2-3 0-16,6 1 1 0,4-3 0 0,2 0-1 15,0 1 1-15,2-1 0 0,-1 0 0 16,-1 2 0-16,-1-3-1 0,2 2 0 16,4-1 0-16,2 0-1 0,0 1 0 15,0-4-1-15,-2 1 1 0,3-1-2 16,0-2 1-16,1-3-1 0,0-3 2 15,0-3-1-15,2 0 1 0,2 0 0 16,-3-3 0-16,2-1 1 0,-1 2 0 16,4 4 0-16,-2 0 0 0,0-3 1 15,1 1-1-15,-1 2 1 0,2 2 0 16,-3 2 0-16,-2 1 0 0,1-3-1 0,0 4 0 16,0 2-1-16,-1-1 0 0,1 0-1 15,1 0 1-15,-2-3 0 0,2 3-1 16,-2-1 1-16,3-2-1 0,1 0 1 15,-3 0-1-15,-1-1 1 0,1 1-1 0,-3 1 1 16,0 0-1-16,-1 3 0 0,-5 1 1 16,3 1-1-16,0 1 0 0,-1 1 1 15,1 1-1-15,0 2 0 0,-3-1 1 16,2-1-1-16,1 0 0 0,2 0 0 16,1-2 0-16,0-2 0 0,1-1-1 15,1-1 1-15,2-2-1 0,2-1 1 16,-1-2-1-16,-2 0 1 0,-4 0 0 15,-1-1 0-15,-1 1 1 0,-3-1-1 0,-8-2 1 16,0 5-1-16,1-3 1 0,0 3 0 16,-2-2-1-16,-2 3 1 0,-5 1-1 15,-5 3 1-15,-3-4 0 0,-4-1-1 16,0 0 0-16,6 0 0 0,-1-2 0 16,1-2 0-16,6-1 0 0,0-3 0 15,-1 0 0-15,-3-2 1 0,-6-1-1 0,-2 0 0 16,-2-2 1-16,-4 0-1 15,-3 1 1-15,-1-2 0 0,-2 3 0 0,-5-1 0 16,-1 2 1-16,-7 1 0 0,-3 3 0 16,-6-1 1-16,-1 3-1 0,-2 1 1 15,0-2-1-15,0 0 0 0,0 0 0 16,0-3-1-16,-2 0 0 0,1-2 0 16,0-1-1-16,0-3 1 0,-2-2-1 15,0-1 0-15,-4-1 0 0,-1-4 1 16,-3 1-1-16,-4 0 1 0,-1 2 1 0,-3 1 0 15,-1 0 0-15,-1-1 0 0,0 3 1 16,2 1-1-16,-3 3 1 0,-3-4-1 16,-4 1-1-16,-1 2 1 0,-1 0-1 15,-1-1 0-15,-7-1 0 0,-2-1 0 16,2 0-1-16,3-1 0 0,0 0 0 16,-2 2 0-16,-4 2-1 0,5 2 1 0,-2 2-1 15,-4 2 1-15,-11 2-1 0,-6 2 1 16,-3 4-2-16,-1 4 0 0,-2 2-3 15,-2 6-6-15,-3 1-9 0,-6 7-16 16,-1 4-22-16,1 5-48 0,-4 3-25 16,-6 3-79-16,-8 5-145 0</inkml:trace>
  <inkml:trace contextRef="#ctx0" brushRef="#br0" timeOffset="92244.68">13881 6680 231 0,'-1'-9'75'16,"-1"-1"7"-16,2 2-23 0,-1 1-3 0,0 5-1 16,0 0-1-16,1 2-4 0,3 1-6 15,-4-1-4-15,1 0-5 16,0 0-6-16,1 1-7 0,1 0-5 0,1 3-3 16,-4-2-2-16,7 7 1 0,2 3 0 15,-1 4 3-15,-1 1 2 0,1 7 1 16,-4 2-1-16,3 8 0 0,-4 0-1 15,1 1-2-15,-1 2-1 0,1 4-2 0,2-1-3 16,1 2-1-16,1-2-2 0,2 2-1 16,-1-1-1-16,2 0-1 0,0 4 1 15,-2 2-1-15,0-1 1 0,-2-1 0 16,-1 1 1-16,0 0 0 0,-3 0 0 16,-1-2 0-16,-1 1-1 0,-2-5 1 15,-2 3-1-15,-1 1-1 0,-1 3 0 16,1 0-1-16,-1 0 1 0,1-4-1 15,3 0 0-15,-1-3 0 0,3-5-1 0,2-5 1 16,-1-3-1-16,3-5 1 0,-3-3-1 16,0-2-1-16,-1-4-2 0,0-3-4 15,1-4-5-15,-1-2-7 0,-1-3-12 16,-1-3-41-16,-1-4-94 0,2-4-119 16,0 1-284-16</inkml:trace>
  <inkml:trace contextRef="#ctx0" brushRef="#br0" timeOffset="93392.72">13767 6622 523 0,'1'-6'103'0,"3"0"0"15,2-2-95-15,6 2-13 0,4-2 0 16,6 2 4-16,5-1 8 0,6-1 6 16,4 2 5-16,1-2 5 0,0 2 3 15,1 0 1-15,-1-1-2 0,1-1-1 16,0 1-5-16,7-2-4 0,6 1-3 0,8-2-3 16,5-1-1-16,4 0-3 0,4 0 0 15,6-1-1-15,5 1-1 0,8-2-1 16,0 1 0-16,-1 1-1 0,6-1 0 15,2 2-1-15,4-2 1 0,-5-2 0 16,-14 3 0-16,-7 0-1 0,-7 0 1 16,-5 0 0-16,1 0 0 0,-2 3-1 15,42 2 1-15,11-2 0 0,7 1 1 0,4 1 0 16,-4 2 2-16,-15 0 0 16,-11 4 0-16,-54-1 1 0,-8 2-1 0,-5 3-1 15,-1-3 0-15,2 2-1 0,7 2-1 16,1-4 0-16,1 3 0 0,-5-1-1 15,-4 1 0-15,-6 2 0 0,-4 0 0 16,-6 3 0-16,-4 1 1 0,-1 2 1 0,-1 1 2 16,-4 3 2-16,1 4 2 0,-2 2 0 15,-1 4 3-15,0-1-1 0,-1 1 0 16,1 1-1-16,-1 1-1 0,-1-1-1 16,0 0 0-16,2 0-2 0,-3 0 1 15,2 4-2-15,-2-2 1 0,-2 3 0 16,0 3-1-16,-3 3 0 0,1 0 1 15,-1 0-1-15,-1 1-1 0,0 2 1 16,0-2-1-16,1-1 1 0,2-1-1 16,0 2-1-16,2 1 0 0,0 0 1 0,3 2-2 15,1 1 1-15,-1 1 0 0,0 2-1 16,0-2 0-16,1-2 0 0,-3-1-1 16,1-3 1-16,-4-1-1 0,0 1 1 15,-3-1 0-15,-2-3 1 0,-3 0 0 16,-4 3 1-16,-2 0 0 0,1-1 1 15,-1-1-1-15,1-3 1 0,3 1-2 0,3-3-1 16,5-4 0-16,3-3 0 0,4-4-1 16,2-3 1-16,1-2 0 0,2-3 1 15,2-1 0-15,0-1 0 0,1-1 0 16,-3 0 0-16,0-2-2 0,-5 0 0 16,-1-1 0-16,-6 0-1 0,-5 1 1 15,-3-1 0-15,-9-2 0 0,-4 3 2 16,-10-1 0-16,-1 0 0 0,-6-1-1 15,1 1 0-15,2 0 1 0,4-2-1 16,4 1-1-16,4 0 1 0,-1-1 0 0,-4 1 1 16,-12 1-1-16,-54-3-1 0,-12 0 0 15,-11-1 0-15,-6 0-1 0,5 0 0 16,8 2-1-16,7-3 0 0,38 1 0 16,-2 0 0-16,-4 5 1 0,-2 3-1 15,-12-3 1-15,-20 1 0 0,-11 2 0 16,4 1 1-16,6 3 0 0,3-2 0 15,-1-2 0-15,1-1 0 0,11 0 0 0,12-1 1 16,8 2-1-16,5-3 0 0,8 0 1 16,6-1-1-16,12 1 1 0,4 0-1 15,3-1 1-15,4-1-1 0,0-3 1 16,5 0-1-16,6 0 0 0,2-1-2 16,6 0-6-16,5-1-9 0,3-1-14 15,8-1-13-15,8-3-132 0,6-2-135 0,3-3-329 16</inkml:trace>
  <inkml:trace contextRef="#ctx0" brushRef="#br0" timeOffset="93840.24">14327 7084 500 0,'-4'-3'128'0,"2"2"2"16,-2 0-69-16,1 2-17 0,0 3-10 16,0 1-8-16,1 1-6 0,-1 4-2 0,1 1-2 15,1 5-1-15,0 2 0 0,2 3-1 16,-1 2-3-16,1-1-1 0,-1 1-3 15,1 3-1-15,-1 1-1 0,-1-3-2 16,0 0-2-16,1-1-7 0,0 0-8 16,0-1-26-16,1-3-86 0,-1-6-26 15,4-3-105-15,1-4-212 0</inkml:trace>
  <inkml:trace contextRef="#ctx0" brushRef="#br0" timeOffset="94380.83">14335 7107 640 0,'1'-12'133'0,"1"0"3"16,1 0-121-16,2 3-3 0,1-1 3 0,3 1-1 15,3 3-1-15,3 0-2 0,1 2-2 16,2 1-2-16,3 0-3 0,2 3-2 15,2 0 0-15,-3 1-1 0,1 2-1 16,-1 1 1-16,-2 1-2 0,-2 1-1 0,-2 2-2 16,-2 2-3-16,-5 1-1 0,1 0-2 15,-6 1-1-15,-3 2 0 0,-3-1 2 16,-6 2 2-16,-2 0 2 0,-4 3 2 16,-5 0 2-16,-1 1 1 0,-2-1 1 15,-2-1 1-15,2-1 1 0,3-4 1 16,3-2 2-16,5-4 0 0,2-2 1 15,5-1 1-15,6-5 0 0,3 2-1 16,2-2 0-16,4-1-2 0,0 1-1 0,4-1 0 16,2-1-2-16,0 4 0 0,0-2-1 15,0 6 0-15,-2-2 1 0,0 1-1 16,-1 2-1-16,0 5 1 0,-2-1-1 16,-1 4 1-16,0-1-1 0,-1 4-1 15,-3 3-2-15,-2-1-1 0,-1 0-1 16,-3-1-1-16,-3 0 0 0,-5-2 0 15,-4 0 2-15,-7-2 1 0,-4-1 1 16,-10-1 1-16,-3-1 1 0,-9-4 1 0,-7-2 1 16,2-3 1-16,2-2 2 0,1-3-1 15,8-3 1-15,4-5-1 0,9-2-3 16,11-2-6-16,5-3-7 0,8-3-24 16,5-3-56-16,7-1-52 0,7 0-102 15,10 1-222-15</inkml:trace>
  <inkml:trace contextRef="#ctx0" brushRef="#br0" timeOffset="94833.82">14860 7171 519 0,'-13'-2'121'15,"1"1"3"-15,1-1-82 0,2 2-17 16,2 1-3-16,2 0-3 0,0 3-3 16,3 2-3-16,-2 4-1 0,2 1 2 0,0 2 0 15,1 0 2-15,1 4 0 0,-1 0 1 16,1 0-1-16,1 3-2 0,2 0-3 15,0 0-3-15,4 0-2 0,1-2-2 16,7-1-3-16,2-3 0 0,3-6-1 16,4 1-2-16,3-7-2 0,4-1-1 15,-1-3-1-15,-3-5-1 0,-2-4 0 16,-1-4 2-16,-7-5 1 0,-4 1 2 16,-5-2 2-16,-4-1 1 0,-4 1 2 15,-4 0 0-15,-3 2 2 0,-4-1 1 16,-4 3 0-16,-5 1 0 0,1 4 1 0,-6 1-1 15,0 2-2-15,-2 3-1 0,0 2-6 16,3 1-4-16,4 0-8 0,1 0-18 16,7 3-74-16,3 0-45 0,11-2-105 15,7 1-228-15</inkml:trace>
  <inkml:trace contextRef="#ctx0" brushRef="#br0" timeOffset="95238.63">15233 7198 569 0,'1'-3'134'0,"-1"-3"3"15,-1-1-75-15,0-1-32 0,-2 2-6 16,1-1-4-16,1 2-3 0,-2-1-2 0,1 3-2 16,-1 1-4-16,2 1-3 0,-1 1-1 15,1 2-2-15,-4 2 0 0,1 6 0 16,-2 2 0-16,1 3 1 0,-1 1 2 15,0 3 1-15,0 2 0 0,3 3 1 16,1 0 0-16,2-1 0 0,2 0-1 16,2-1-1-16,2-2-2 0,1-4 0 0,3-4 0 15,0-5-1-15,2-3 0 0,0-5-1 16,1-3-2-16,0-3-2 0,-1-3-1 16,1-2-1-16,-4-4 0 0,1 0-1 15,-2 1 2-15,-4-1 0 0,-2 0 2 16,-4 1 1-16,-1-1 1 0,-5-2 0 15,-1 1 2-15,-2-1 0 0,0 2 1 16,1 0 2-16,0 3-1 0,0 2 0 16,3 2 0-16,2 4-2 0,0 1-1 15,1 2-5-15,2 0-8 0,1 0-11 0,1 1-28 16,1 0-113-16,1-3-1 16,3 4-105-16,1 1-196 0</inkml:trace>
  <inkml:trace contextRef="#ctx0" brushRef="#br0" timeOffset="96133.63">15527 7080 647 0,'-4'-7'152'0,"1"-1"4"0,-2 2-106 15,2 4-9-15,1-1-8 0,1 1-7 16,1 2-7-16,-1 1-6 0,2 2-3 16,0 3-1-16,0 2-2 0,0 3-1 15,2 3 0-15,-1 4 1 0,1 5 0 16,-2 2-1-16,0 2-2 0,-1 1-1 0,-1 0-1 15,0 4 0-15,-2 0-1 0,2-5 0 16,0-1 0-16,0-2 0 0,1-3 0 16,0-4-1-16,0-6 0 0,1-2 0 15,0-4 0-15,2-2 0 0,-1-4 2 16,3-3-1-16,1-2 2 0,4-4 0 16,1-6 0-16,2-3 1 0,3-3-2 15,-1-5-1-15,1 1-1 0,-1-3-1 0,-3-1-3 16,-1 2 0-16,-3 1-1 0,0 3-1 15,-1 4 0-15,-3 1 1 0,-1 5-1 16,0 4 0-16,-2 4 0 0,2 2-2 16,-2 1 1-16,0 0-1 0,-1 2 0 15,1 1 0-15,-1-1 0 0,1 1 1 16,-1 1 1-16,0 2 1 0,-1 0 0 16,1 1 2-16,0 2 1 0,-1 1 2 0,-1 2 0 15,2 1 1-15,-3 1 0 0,1 0 0 16,-1 0 0-16,0 0 0 0,-1 0-1 15,1 0 1-15,0-4-1 0,0-1-1 16,2-1-1-16,2-2 2 0,1-1 2 16,0 1 1-16,-1-3 2 0,3 1 1 15,0 0 2-15,-1-1 0 0,1 0-1 16,0 1-2-16,0-1-1 0,-1 2-2 16,1 0-1-16,-1 4 0 0,0 1 0 0,-1 3-1 15,1 0 1-15,2 4-1 0,1 1 1 16,1 3-1-16,3 0 1 0,2 0-2 15,0 1 1-15,3-1 0 0,-2-1-1 16,1-1 0-16,-3-1-1 0,-2 0 0 16,-5-3 1-16,-2 0 0 0,-2 0 1 15,-6-1 1-15,-2-1 2 0,-2 0 0 0,1 0 1 16,0-3 0-16,0-1-4 0,1-1-9 16,4-1-12-16,-1-3-34 0,5-3-113 15,0-3-132-15,5-4-318 0</inkml:trace>
  <inkml:trace contextRef="#ctx0" brushRef="#br0" timeOffset="97886.58">14028 9039 420 0,'0'-15'112'0,"0"4"7"0,0 1-53 15,0 2-17-15,-1 3-7 0,-1 1-9 16,1 3-9-16,2 1-9 0,-2-1-8 15,1 2-4-15,0 4-2 0,0 0 1 0,0 4 2 16,1 2 3-16,-1 2 2 0,0 3 5 16,2 1 2-16,-1 0 2 0,0 1-2 15,-1 1-2-15,1 0-3 0,-1 1-1 16,0 1-2-16,0-1-3 0,1-1-7 16,-1 0-7-16,2-4-20 0,-2 1-38 15,1-4-80-15,0-4-111 0,-2-1-255 16</inkml:trace>
  <inkml:trace contextRef="#ctx0" brushRef="#br0" timeOffset="98383.79">14020 9013 579 0,'3'-12'134'0,"-1"-2"2"0,2 2-87 15,1 0-21-15,2 1-9 0,1 1-8 16,1 1-3-16,2 4-4 0,3-1-1 16,-1 4-1-16,2 2-2 0,-1 0-2 15,-1 1-2-15,-1 4-3 0,1 0-6 16,-4 2-10-16,0 3-7 0,0 1-7 16,-3 3-4-16,-1 1-1 0,-2 0 1 15,0 0 6-15,-5 0 9 0,-1-1 8 0,-3-1 7 16,-2-1 7-16,-3-4 3 0,-1 2 3 15,-1-1 1-15,-2-3 2 0,3 0 1 16,-1-1 1-16,4 0-1 0,2-2 0 16,3 0-1-16,1-1 0 0,3 0 1 15,4-1-1-15,2-1 3 0,4 1 0 16,1-1 2-16,2 1 1 0,3-1-1 16,0 0-1-16,0 1-2 0,-1-2-1 15,-1 2-3-15,0 2-1 0,-3-1-1 0,0 3-1 16,-3 0-1-16,0 0-1 0,-3 2-1 15,-3 1 0-15,-2 2 1 0,-2 2 1 16,-3 3 0-16,-4 0 0 0,-2 0 2 16,-4 0 1-16,-2 1-2 0,-3 0 1 15,-3-3 0-15,0 1 0 0,-1-2 0 0,0-1 2 16,2-1 2-16,4-4 0 0,3-6-10 16,4-3-24-16,4-5-54 0,6-6-27 15,2-5-80-15,4-2-168 0</inkml:trace>
  <inkml:trace contextRef="#ctx0" brushRef="#br0" timeOffset="98780.74">14335 9088 422 0,'-5'0'98'16,"2"0"-1"-16,-1 0-53 0,3 0-40 0,-2 1-4 15,2 1-1-15,1 3 2 0,-1 1 4 16,1 3 7-16,-1 2 10 0,-1 2 11 16,2 2 4-16,2 5 1 0,0-1-1 15,2 2-6-15,3 0-6 0,2-4-10 16,3 0-6-16,5-1-5 0,4-7-4 15,2-3-5-15,2-6-8 0,-2 0-16 16,0-5-15-16,-1-2-8 0,-2-6-1 0,-4-1 4 16,-5-3 4-16,-3-1 13 15,-1 0 22-15,-5 1 22 0,-2 0 15 0,-5 2 7 16,-1 3 4-16,-4 2 0 0,2 1-4 16,-3 1-6-16,-3 3-7 0,2 0-7 15,0 1-6-15,1 2-16 0,2 1-24 16,2 0-53-16,2 1-38 0,5-2-86 15,6 1-189-15</inkml:trace>
  <inkml:trace contextRef="#ctx0" brushRef="#br0" timeOffset="99129.84">14684 9057 580 0,'-5'1'123'0,"1"-1"0"0,-1 0-100 15,1 2-15-15,-1 0-4 0,0 2-3 16,2 2 0-16,-2 1 0 0,1 3 1 0,0 1 2 16,2 2 1-16,-1 3 4 0,2 1 1 15,1 2 1-15,1 0 1 0,2 0 0 16,-1-2-1-16,3-2-2 0,1-2 0 16,0-2-1-16,2-5 0 0,0-2 0 15,2-4-1-15,1-2-1 0,0-5-1 16,1-4-4-16,2-2-3 0,-2-3-2 0,-1 0-2 15,-1 0-2-15,-3 0-1 16,-2 3-1-16,-4 2 1 0,-2 1 1 0,-4 0 0 16,-2 2 1-16,-4-1 2 0,-3 0 0 15,-1 2 2-15,-3 2 1 0,-1 1 0 16,0 1-2-16,1 0-18 0,3 2-56 16,4 1-52-16,4 0-97 0,3 1-225 15</inkml:trace>
  <inkml:trace contextRef="#ctx0" brushRef="#br0" timeOffset="99782.59">15157 8969 641 0,'-6'1'139'0,"-3"3"0"0,2 1-103 15,2 2-25-15,0 2-2 0,3 3-1 16,-1 1-1-16,2 3-1 0,2 0 0 16,3 1-1-16,-1 2-2 0,0 0 0 15,1 1 0-15,-2-2-2 0,2 1-2 0,-3 0-3 16,-1-2-4-16,-1-2-3 0,-1-3-2 15,-3-2 1-15,-1-1 0 0,-3-6 2 16,-1-3 3-16,0-3 4 0,-1-3 5 16,0-2 3-16,3-2 2 0,0-1 3 15,5-1 0-15,2 0 2 0,2 0 0 16,4-1-1-16,4 1-2 0,4 1-2 0,3-1-2 16,2 1-1-16,3-1-2 15,1 1-1-15,-1 0 0 0,1 0-3 0,-4 0-3 16,0 1-3-16,0 0-5 0,-4 1-2 15,-1 3-5-15,-2 1-4 0,-2 2-6 16,-1 0-4-16,-2 2-1 0,-4 2 3 16,0-1 2-16,-4 0 4 0,0 1 8 15,-3 2 10-15,-2 1 11 0,-1 0 8 16,-2 0 4-16,-1 1 6 0,-1 1 2 0,1 2 0 16,-1-1-2-16,1 0-3 0,-1-1-2 15,2 2-5-15,0-3-2 0,1 1-3 16,5 0-2-16,-1 0-1 0,2-1-1 15,3 1 1-15,4-1 0 0,1 1 1 16,3-2 0-16,1-1 2 0,2 0 0 16,1-1 0-16,2-1 0 0,-1 1-1 0,1-2-1 15,-2 2 0-15,1-2-1 0,3 3-1 16,-2 0 0-16,0 1 0 0,0 1-1 16,-2 1 0-16,-1 1 0 0,-2 3-2 15,-6 2-3-15,0 2-8 0,-6 1-17 16,-3 0-44-16,-5 1-68 0,-5 2-102 15,-1-1-237-15</inkml:trace>
  <inkml:trace contextRef="#ctx0" brushRef="#br0" timeOffset="100135.93">15568 9072 595 0,'1'6'125'16,"0"0"4"-16,3 3-111 0,1 2 1 0,1 1 4 16,1 1 1-16,0 1-1 0,1-1-2 15,-1 4-6-15,0 1-4 0,-2-1-3 16,-1-3-3-16,1 0-6 0,-3-2-9 16,0-3-22-16,-1-3-62 0,0-7-52 15,0-4-105-15,-4-1-231 0</inkml:trace>
  <inkml:trace contextRef="#ctx0" brushRef="#br0" timeOffset="100279">15624 8888 640 0,'0'-9'138'0,"-4"2"0"16,1 1-112-16,1 2-15 0,2 1-6 15,3 1-4-15,-1 2-10 0,4 3-34 16,0-1-95-16,2 3-110 0,-1 1-273 0</inkml:trace>
  <inkml:trace contextRef="#ctx0" brushRef="#br0" timeOffset="100742.71">15771 9093 561 0,'0'-4'124'0,"-1"-1"0"15,1-2-82-15,2-2-28 0,2-2-5 0,1-2-2 16,-2-3 1-16,-4-1 3 0,2 1 0 16,-4 1 3-16,-5 1 1 0,0 2 1 15,-4 5 1-15,0 3 1 0,1 5-1 16,0 6-1-16,3 2-3 0,1 5-2 16,0 4-2-16,2 1-2 0,2 3-1 15,0-3-2-15,1 1 0 0,1-2 0 0,1-1-1 16,1-2 1-16,1-3 0 0,1 0 0 15,0-2 0-15,2-2 1 0,0-3-1 16,1-3 0-16,2-2-1 0,0-4-2 16,2-2-2-16,1-2-2 0,1-3-2 15,2-4 1-15,-1-2-2 0,0-4 1 16,-2-4 1-16,-2-5 2 0,-2-3 1 0,-5-2 2 16,-2-3-1-16,-2-1 2 0,-1 3 3 15,-1 4 2-15,-2 5 2 0,3 6 1 16,1 4 0-16,0 7-2 0,1 5-2 15,0 4-2-15,-1 4-3 0,1 7-2 16,-1 5-1-16,-3 7 1 0,2 6 0 16,-3 8 2-16,1 7-1 0,0 2 1 15,0 1 0-15,1 3-5 0,0 3-5 16,-2 2-11-16,1 0-28 0,0-3-116 0,-4-1-129 16,2 1-317-16</inkml:trace>
  <inkml:trace contextRef="#ctx0" brushRef="#br0" timeOffset="101304.93">14060 9771 704 0,'2'-12'142'0,"1"3"0"15,0 6-138-15,3 0-1 0,0 4 1 16,2-1 0-16,0 8 0 0,2 0 0 0,-2 5 0 16,1 3 0-16,-3 2-2 0,1 2 0 15,-4 0-1-15,0 0 0 0,-3 0 1 16,0-2-1-16,0-3 1 0,-1-4-1 16,-1-2 0-16,2-2 1 0,0-6 0 15,0-1 0-15,2-6 0 0,-1-3 0 16,2 1 0-16,1-6 2 0,0-3 1 15,1 0 2-15,1-4 1 0,0 1 0 16,1 1 0-16,1-3 0 0,1 0-2 0,0 1-2 16,3 1-3-16,2 3 0 15,-2 2-1-15,4 3 0 0,0 2-1 0,3 4 1 16,2 4-1-16,4 4 0 0,-1 3-1 16,2 5 1-16,0 2-2 0,-3 4-3 15,-3 1-3-15,-3 2-5 0,-8 0-4 16,-1 1-6-16,-6 1-6 0,-3-3-6 0,-4 0-5 15,-3 1-14-15,0-1-39 0,0-3-44 16,0-4-85-16,1-4-184 0</inkml:trace>
  <inkml:trace contextRef="#ctx0" brushRef="#br0" timeOffset="101746.04">14728 9769 505 0,'-2'-5'126'0,"-2"0"1"0,-2-2-63 15,0-1-34-15,-2 0-6 0,-4-2-9 16,1 3-8-16,0 0-4 0,-1 1-2 16,1 4-1-16,0 2-1 0,1 2-1 15,2 4 2-15,-1 3 1 0,2 1 2 0,1 0 2 16,1 1 2-16,0 3 1 0,0 1 1 15,1 1 1-15,1 0-1 0,3 1-1 16,1 1-2-16,3 0 0 0,2-5-2 16,4-1 0-16,1-6-1 0,2-2-1 15,0-5-2-15,2-4-2 0,1-4-4 16,-1-4-2-16,-2-3 0 0,0-2-1 16,-2-1 1-16,-4 1 2 0,-1 1 2 0,-2-2 4 15,-2 5 4-15,-1 1 2 0,-1 4 1 16,0 1-1-16,0 3 0 0,0 5 0 15,-1 4-1-15,0 3-2 0,0 2-3 16,1 3 1-16,0 2 0 0,0 0 0 16,2 3 0-16,1 1 0 0,1-1 0 15,1 2-2-15,3-3-4 0,-1 0-11 0,2-1-22 16,-2-4-36-16,0-2-67 16,-1-5-100-16,1-1-225 0</inkml:trace>
  <inkml:trace contextRef="#ctx0" brushRef="#br0" timeOffset="102310.89">14983 9774 672 0,'0'-2'152'0,"0"2"0"0,0-2-99 16,0 2-35-16,1 1-7 16,2 2-5-16,1 0-5 0,2 2-1 0,1 1-1 15,0 7 0-15,0 0-4 0,-1 1-3 16,-1 1-4-16,-2 0-4 0,0 0-6 15,-2-3-3-15,-1-2-1 0,0-3 3 16,0-1 8-16,-1-3 9 0,-2-2 10 16,1-2 9-16,-1-4 7 0,0-1 8 15,-1-3 4-15,0-2 0 0,-1-2-3 16,3-3-1-16,-2-1-4 0,3 1-4 0,-1-1-4 16,2-2-5-16,1 2-4 0,1 1-3 15,3 3-2-15,0 0-2 0,2 2-2 16,2 3 1-16,1 2-1 0,1 2-1 15,0 3-2-15,0 2-1 0,1 3-2 16,2 3-2-16,-1 2-2 0,1 0-2 16,0 4 0-16,-1-4 1 0,0 3 2 15,-1-3 2-15,-3 0 1 0,-2-1 3 0,-3 0 1 16,-3-1 2-16,0 2 0 0,-3-4 0 16,1 0 2-16,-2-1 1 0,1 0 3 15,0-4 2-15,1-2 2 0,0-1 3 16,1-2 2-16,2-3 1 0,1-2 0 15,2-5-1-15,0-1 0 0,1-2-1 0,1 0-2 16,2-2-2-16,-1 2-1 0,1 2-2 16,0 1-2-16,0 4-1 15,2 2-1-15,2 3-1 0,-1 1-1 0,3 2-2 16,-2 1-2-16,2 2-3 0,-1 3-2 16,-1 2-1-16,0 2-2 0,-3 2 0 15,0 3 0-15,-4 4 1 0,0-1 0 16,-2 3 1-16,-2-1-1 0,-1-1-1 15,-1 1-2-15,-1-2-6 0,0-3-23 0,0-1-50 16,-1-3-54-16,4-4-102 0,0 1-228 16</inkml:trace>
  <inkml:trace contextRef="#ctx0" brushRef="#br0" timeOffset="102682.9">15661 9678 550 0,'5'-1'142'0,"-3"2"1"0,-1-5-14 16,0 1-110-16,2-2-8 0,-1-2-5 16,2-1-3-16,-2 1-3 0,1-2-1 15,-2-1-1-15,2 1 1 0,-3 0-1 16,0 2-1-16,-2-1 3 0,4 1 2 16,-4 1 3-16,1 3 1 0,0 0 1 15,0 3 2-15,-1-1 1 0,-1 2 0 16,-2 2-1-16,0 2-2 0,-2 3 0 0,-3 1-2 15,0 1 0-15,0 4-1 0,0 2 0 16,2 3 1-16,1 3 0 0,4-1 2 16,3 4 0-16,4-5 1 0,4 4-1 15,2-5 0-15,1-1-1 0,3-5 0 16,-2-1-1-16,0-4 0 0,-2-1-1 16,0-7-2-16,-3-5-4 0,-2-2-6 15,1-4-6-15,-1-4-8 0,1-3-5 16,0-3-5-16,0 2-11 0,2 2-14 0,-1 3-18 15,2 0-19-15,-4 5-46 0,-2 3 1 16,-2 3-68-16,-2 0-91 0</inkml:trace>
  <inkml:trace contextRef="#ctx0" brushRef="#br0" timeOffset="103799.68">14239 10420 601 0,'-5'-25'126'0,"2"-1"2"15,2 6-110-15,2 7-2 0,0 2 2 16,1 4-1-16,-1 5-4 0,0 5-2 15,0 5 1-15,-1 7-1 0,-1 5-3 16,-1 4-1-16,-2 4 1 0,0 5 3 0,-1 0-1 16,2-3-1-16,-1-4-1 0,2-4-3 15,0-5-1-15,2-6-1 0,0-5 1 16,3-4 1-16,-2-2 1 0,1-2 0 16,2-4 1-16,0-4 1 0,-1-3-1 15,4-5 2-15,-2-2-1 0,-1-6 0 16,1-1 0-16,-1-1 1 0,1-3-2 15,0 2 0-15,-2 0-3 0,4 3-1 0,-4-1-1 16,2 1-1-16,0 3-1 0,-1 3 0 16,-1 3-1-16,2 2-1 0,0 4 0 15,4 4 0-15,2 4-1 0,2 2 0 16,1 2 0-16,5 4 0 0,1 5 1 16,1 4 0-16,0 1 0 0,-2 4 0 15,0 5 1-15,-2 3 0 0,-5 1 1 16,-1 1-5-16,-5-1-7 0,0 1-10 0,-2-2-34 15,-3-2-96-15,-2-5-9 0,-2-2-102 16,-5-2-190-16</inkml:trace>
  <inkml:trace contextRef="#ctx0" brushRef="#br0" timeOffset="103964.83">14205 10566 676 0,'-3'-6'139'0,"2"1"0"0,3-3-126 16,2-2-9-16,4-2-1 0,6-2-1 16,3-1-3-16,7 2-9 0,3-2-40 15,5 5-89-15,2 1-112 0,1 1-274 16</inkml:trace>
  <inkml:trace contextRef="#ctx0" brushRef="#br0" timeOffset="104569.87">14672 10327 526 0,'-7'5'122'0,"3"1"0"0,0 2-37 16,3 3-84-16,1 2-2 0,1 4-1 0,2 3 2 16,1 3 1-16,-1 2-1 0,1-2 1 15,0 0 1-15,-2 1 0 0,0-4-1 16,0-2 0-16,0-6-1 0,-2-2-1 15,1-3 1-15,2-3 1 0,-2-3 1 16,3-2 1-16,-1-7-2 0,4-2 1 16,1-4 0-16,1-6 0 0,0-2 0 15,1-2-2-15,0-1 1 0,-1 2 1 16,-2 2 1-16,-2 4 2 0,-1 5-1 0,-1 4 0 16,0 1 0-16,-2 3-1 0,0 3-1 15,0 0 0-15,3 2-1 0,1 1-1 16,1 1 0-16,4 2-1 0,2 0 0 15,4 1 1-15,0 2-1 0,4 6 0 16,-1 1 0-16,0 3 0 0,0-2 1 16,-3 2 1-16,-1-1 2 0,-1-2 2 15,-3-4 1-15,-1-1 2 0,-1-4 1 0,-1-1 0 16,0-1 0-16,-1-4-2 0,2-4 0 16,2-2-4-16,0-5-3 0,3-3-4 15,1-4-3-15,2-3-5 0,-1-2-3 16,-1-4-4-16,-3 0-2 0,-2 1 3 15,-4 0 4-15,-1 2 6 0,-4 0 9 16,-2-2 7-16,-3 6 8 0,-3 2 7 16,0 3 3-16,-1 3 1 0,-2 2-4 0,3 4-3 15,1 6-4-15,0 6-4 0,2 5-2 16,2 1 0-16,-1 7-1 0,2 6 1 16,1 7 1-16,1 4-1 0,1 1 0 15,0 1-1-15,2 2-3 0,1-2 0 16,1-5-4-16,0-5-7 0,0-3-13 15,0-7-23-15,0-3-118 0,-1-7-128 0,-6 1-317 16</inkml:trace>
  <inkml:trace contextRef="#ctx0" brushRef="#br0" timeOffset="104711.76">14966 10422 592 0,'12'-8'123'0,"6"3"0"16,0-1-109-16,5 1-23 0,4-1-25 0,1 3-47 16,-2-2-41-16,-2-3-87 0,-1 1-188 15</inkml:trace>
  <inkml:trace contextRef="#ctx0" brushRef="#br0" timeOffset="105129.99">15288 10220 655 0,'0'-2'147'0,"0"1"-1"0,0 1-102 0,1 5-26 16,1 2-6-16,-1 4-7 0,0 4-2 16,2 5-1-16,-2 4 2 0,1 4 0 15,0 0 0-15,0 3-1 0,0 0-1 16,2-1-1-16,0-3-4 0,-1-3-5 16,1-5-6-16,-1-3-11 0,-1-4-17 15,-1-2-14-15,0-4-2 0,-1-2-4 16,0-4-3-16,0-4 14 0,2-2 24 0,-1-6 30 15,0-3 25-15,2-4 11 0,-1-2 14 16,2 0 10-16,1 0-2 0,0 0-11 16,-1 4-12-16,4 1-10 0,-2 3-7 15,1 1-7-15,2 0-4 0,1 3-4 16,-1 3-3-16,5 2-4 0,1 0-2 16,1 4-4-16,2 4-2 0,0 1-5 15,2 5-3-15,-1 2-7 0,0 1-11 16,-2 6-8-16,-1 2-4 0,-4 3-2 0,-3 2 2 15,-6-2 4-15,0 0 7 0,-6-2 13 16,-2-2 10-16,1-4 9 0,-1-3 4 16,1-4 4-16,0-3 9 0,3-3 4 15,4-2 1-15,1-5-2 0,5-2-5 16,2-3-11-16,3-6-21 0,-1-4-35 16,2-1-33-16,-3-4-20 0,-1 2-63 0,-2 0-101 15</inkml:trace>
  <inkml:trace contextRef="#ctx0" brushRef="#br0" timeOffset="105401.99">15696 10392 109 0,'1'-7'161'15,"1"0"-9"-15,-2 3-31 0,1 1-17 16,-1 1-12-16,-1 2-14 0,1 0-17 16,1 1-16-16,-1 2-14 0,1-1-11 15,2 3-5-15,-1 1-4 0,0 1-2 16,0 2-1-16,-1 2-2 0,-1 3-2 16,-1-1 0-16,-1 3-1 0,1-1 0 15,0-1-1-15,0 1 0 0,1-1-1 0,0-3 1 16,0-4 1-16,1-2-1 0,-1-3 1 15,2-3 0-15,2-6-2 0,0-3 0 16,-1-4 0-16,4-4-1 0,-3-2 0 16,1 0-1-16,0-5-1 0,-4-1 0 15,2 2 0-15,-4 1 0 0,-2 2-2 0,-2 2-1 16,2 2 1-16,-3 5 1 0,1 6 0 16,0 2 0-16,0 4-2 0,1 1-4 15,2 3-8-15,1 0-26 0,1 3-51 16,0-1-52-16,1-2-102 0,1 1-217 15</inkml:trace>
  <inkml:trace contextRef="#ctx0" brushRef="#br0" timeOffset="105780.27">15816 10184 695 0,'4'0'151'0,"0"-1"1"15,4 1-120-15,2-1-13 0,3 1-3 16,5 0-4-16,-1 0-2 0,0 0-3 16,0 2-2-16,0 0-2 0,-3 5-1 15,-2-1-2-15,50 6 0 0,-56 0-1 0,-1 4 1 16,-1 0-1-16,-3 4-2 0,57 0-2 16,-59 3-4-16,-53-1-4 0,109 1-5 15,-56-1-5-15,-1 1-5 0,2-2 0 16,-55-4 2-16,109-5 5 0,-54-3 10 15,-55-5 7-15,111-8 7 0,-54-5 9 0,-2-4 5 16,56-4 4-16,-52-7 1 16,54 0-5-16,2-5-1 0,-51-4-1 0,60-1-3 15,3 4-2-15,-49 0-1 0,-3 3-3 16,4 2-1-16,0 5-1 0,-2 4-1 16,-4 2 0-16,-2-1-1 0,-4 3-1 15,2 1-2-15,-5 1-8 0,-1 0-8 16,-2 3-33-16,-1-1-106 0,-4 2-123 15,-1 0-300-15</inkml:trace>
  <inkml:trace contextRef="#ctx0" brushRef="#br0" timeOffset="106255.18">14223 11070 667 0,'-4'-4'135'16,"-1"5"0"-16,0 3-130 0,1 6-3 15,1 3 1-15,-1 4 0 0,2 3 0 16,-1 6 0-16,1 2 1 0,1 4-1 16,1 1 0-16,2 3-1 0,2-1 0 15,1-1 0-15,-1-6-1 0,3 2-2 16,-1-8-2-16,1-6-5 0,-2-5-13 16,0-3-17-16,-3-5-65 0,0-6-36 0,-2-5-94 15,1-2-194-15</inkml:trace>
  <inkml:trace contextRef="#ctx0" brushRef="#br0" timeOffset="106416.34">14209 11191 561 0,'1'-26'132'0,"1"2"2"0,0 2-86 16,2 3-15-16,1 2-8 0,2 1-8 0,3 4-4 16,0 2-3-16,3 4-4 0,3 4-2 15,4 0-5-15,0 5-5 0,4 3-12 16,-1 2-25-16,-1 2-49 0,-2 1-49 15,-5 2-97-15,-6 0-206 0</inkml:trace>
  <inkml:trace contextRef="#ctx0" brushRef="#br0" timeOffset="106917.88">14600 11235 476 0,'4'7'101'0,"-1"1"1"15,2 0-86-15,1 5-5 0,0 0 1 16,-1 3-1-16,-1 0-1 0,-2 1-1 16,0 3 0-16,-1-3-3 0,-1-3-3 0,1-1-2 15,0-6 3-15,2-5 1 0,0-5 0 16,2-6 1-16,-1-4 0 0,1-4 2 16,0-3 2-16,1 2-3 0,-1 0-1 15,0 1 0-15,-2 3-1 0,2 4 1 16,-1 0-2-16,1 4-2 0,-1-1-1 15,2 2 0-15,-1 2-2 0,1 4 0 16,0 2 0-16,1 1 0 0,2 0 0 16,1 1 1-16,-1 3 0 0,2-3 0 0,-1 1 0 15,1-1 2-15,0 2 1 0,-1-2 3 16,0 1 3-16,-3-1 3 0,0 0 2 16,1 0 0-16,-1 0 0 0,-1-2-1 15,2-1-2-15,0-1-4 0,1-2-7 16,2-2-14-16,1-3-23 0,2-1-40 15,0-4-60-15,2-5-98 0,3-3-214 16</inkml:trace>
  <inkml:trace contextRef="#ctx0" brushRef="#br0" timeOffset="107285.02">15026 11043 621 0,'-10'-17'158'16,"1"-1"4"-16,0 7-81 0,0 4-29 16,3 3-21-16,0 4-9 0,2 6-8 15,2 5-5-15,1 4-4 0,0 4-2 16,2 1 0-16,2 5 0 0,4 1 0 15,0-3 0-15,3 0-1 0,0 0-1 0,1-1 0 16,-2-1-3-16,-3-4-4 0,-1-1-3 16,-2-1-4-16,-2-3-6 0,-1-3-2 15,-1-2 0-15,0-3 3 0,-2-2 3 16,1-3 3-16,-1-1 7 0,1-4 6 16,1-2 5-16,-2-4 3 0,3-2 3 15,1-1 1-15,3 0 2 0,2-1 1 0,2 1-3 16,1 2-1-16,2 2-1 15,3 2-4-15,-1 3-2 0,2 0-2 0,0 2-1 16,-2 3 0-16,1-1-2 0,-2 3-1 16,0 1 0-16,-1 1-3 0,-1 2-2 15,-3 1-2-15,1 0-3 0,-2 5-3 16,-1 1-2-16,-2 4 0 0,-1-1-1 16,-5 4 1-16,-2 0-1 0,-3-1 2 15,-7 4 2-15,-6-2-5 0,-2 1-18 16,-5-1-29-16,-2-2-65 0,0-4-11 0,-2-3-86 15,5-7-161-15</inkml:trace>
  <inkml:trace contextRef="#ctx0" brushRef="#br0" timeOffset="107688.92">15429 10948 595 0,'-6'0'124'0,"0"6"1"16,0 2-104-16,2 7-10 0,3 3 2 0,1 6 1 16,1 6 3-16,5-1-1 0,0 2 1 15,3-1-3-15,-2 4-4 0,2-5-3 16,-2-3-2-16,1-2-4 0,-4-2-3 15,1-2-4-15,-2-3-10 0,0-5-34 16,1-3-86-16,-1-4-7 0,-1-4-89 16,0-4-173-16</inkml:trace>
  <inkml:trace contextRef="#ctx0" brushRef="#br0" timeOffset="107852.78">15679 11148 666 0,'0'1'139'16,"-1"-2"-1"-16,1 1-123 0,0 2-8 16,1 2-5-16,-1 1-6 0,1 2-9 0,0 2-22 15,-1 0-22-15,0 0-37 0,2 2-44 16,-4-3-89-16,1-3-172 0</inkml:trace>
  <inkml:trace contextRef="#ctx0" brushRef="#br0" timeOffset="108015.43">15685 10912 594 0,'1'-2'123'0,"-1"-1"-18"15,-1 1-143-15,1 4-80 0,0-2-98 16,-1 1-234-16</inkml:trace>
  <inkml:trace contextRef="#ctx0" brushRef="#br0" timeOffset="109515.7">14256 11910 550 0,'-4'-9'134'0,"0"1"4"0,2 0-83 0,-1 4-14 16,3 0-7-16,-1 1-14 0,1 5-8 15,1 0-4-15,2 5-2 0,-1 4-2 16,2 4 0-16,0 5 0 16,-1 2 2-16,1 4 1 0,0 0-1 0,-3 1 0 15,1 0-2-15,0-2-5 0,-1-4-3 16,1-2-6-16,-1-2-3 0,1-3-7 16,-1-4-10-16,0-3-7 0,-1-2-12 15,1-4-33-15,-2-3-58 0,0-4-88 0,-2-3-197 16</inkml:trace>
  <inkml:trace contextRef="#ctx0" brushRef="#br0" timeOffset="109897.78">14221 11932 298 0,'-3'-18'93'0,"-1"-3"6"0,3 2-31 16,3 3-8-16,2 3-4 0,1 2-6 16,3 4-8-16,3 2-6 0,2 6-4 0,-1 4-3 15,3 5-3-15,2 2-4 0,1 5-5 16,0 1-4-16,1 4-2 0,0 3-2 15,0-2 0-15,3 1-2 0,-3-2-2 16,0-4 0-16,-1 0-2 0,1-2 0 16,-3-6-1-16,-1-3-2 0,-2-2-2 15,-2-5-3-15,-1-1-3 0,-2 0-3 16,-2-5-2-16,-1 0-2 0,0-4-2 16,-4 0-2-16,-1-2-1 0,-1-1 2 0,-1-2 4 15,-2-3 1-15,0 0 4 0,-1 0 6 16,4-3 8-16,1 0 5 0,0-1 4 15,3 2 2-15,-1 0 2 0,3 4 1 16,0 1-3-16,0 3-2 0,-3 3-1 16,2 2-3-16,0 4-2 0,-2 1-3 15,0 1-2-15,1 2-1 0,-1 0-1 0,1 2-1 16,-1 4 0-16,-1 3 0 16,1 6 0-16,-1 3 1 0,-1 2 0 0,1 4-7 15,2-2-21-15,0 1-50 0,5-3-63 16,0-5-106-16,3-6-242 0</inkml:trace>
  <inkml:trace contextRef="#ctx0" brushRef="#br0" timeOffset="110336.13">14828 11858 477 0,'-10'5'120'16,"-2"2"2"-16,3-1-55 0,0 2-33 15,2 3-6-15,2 4-6 0,0 2-5 16,2 1-4-16,1 2 0 0,2 1-2 15,3 0 0-15,1 0-1 0,2-3 0 16,1-2-1-16,3-1 0 0,1-4-2 16,-1-4-1-16,4-2-1 0,1-5-1 0,2 0-2 15,0-6-4-15,2 0-3 0,0-2-7 16,5-4-9-16,-4-4-12 0,1-1-8 16,-4-4-5-16,-1 0 1 0,-2-2 4 15,-7-2 6-15,-4 3 14 0,-5 3 19 16,-4-1 14-16,-5 4 15 0,-2 4 6 15,-3 2 2-15,0 2 2 0,-1 3-5 0,0 1-7 16,2 3-6-16,4 2-11 0,1-1-19 16,4-1-35-16,4 2-74 0,3-2-13 15,5 0-87-15,5-3-171 0</inkml:trace>
  <inkml:trace contextRef="#ctx0" brushRef="#br0" timeOffset="110515.77">15239 11800 689 0,'0'-3'146'15,"-1"1"1"-15,1-1-125 0,1 2-11 16,-1-1-5-16,1 2-6 0,1 1-4 16,-2-4-4-16,1 5-4 0,-1 0-16 15,0 4-36-15,-1 0-82 0,1 2-107 16,1 2-253-16</inkml:trace>
  <inkml:trace contextRef="#ctx0" brushRef="#br0" timeOffset="110943.56">15610 11724 684 0,'-1'-4'152'0,"-2"0"1"0,-2-1-111 15,1 3-22-15,0 0-8 0,1 0-5 16,-1 4-4-16,-1-4-2 0,-1 7-1 16,-1 4 0-16,-1 1 0 0,0 2 0 15,1 1 3-15,0 6 1 0,1 3 3 0,1 1 2 16,0 3 1-16,2 2 1 0,-1 1 0 15,1 3-1-15,3-5-2 0,2-2-3 16,1-3-2-16,5-5-1 0,1-5-2 16,6-3 0-16,2-7-1 0,3-4-2 15,1-6-3-15,0-8-1 0,-3-2-1 16,-1-5-1-16,-3-4 1 0,-5-4 1 16,-1 1 2-16,-3 3 3 0,-3 1 2 15,-2 1 2-15,0 1 0 0,-2 1 0 0,-2 3 0 16,-3 2 0-16,-1 0 0 0,-4 4 0 15,-1 3-4-15,-3 2-6 0,-2 4-8 16,1 5-12-16,3 0-50 0,1-1-82 16,7 1-117-16,3-1-269 0</inkml:trace>
  <inkml:trace contextRef="#ctx0" brushRef="#br0" timeOffset="111300.53">15708 11616 719 0,'2'1'154'0,"0"0"2"0,2 1-129 16,2 0-14-16,2-1-2 0,3 1-2 15,2-2-2-15,1-2-2 0,1 1-2 16,1-3-1-16,1-1-2 0,-1-2-1 0,-2-4-2 16,-3-2-1-16,-3-5-1 0,-2-2 0 15,-6-2-1-15,-5-3 2 0,-3 1 0 16,-3-2 2-16,-4-1 1 0,2 2 3 15,-3 5 2-15,2 1 2 0,2 6 3 16,2 1 1-16,2 7 1 0,0 6 2 16,1 6 1-16,2 5-1 0,1 6-1 15,1 5 1-15,-2 8 0 0,1 3 0 0,2 3-2 16,0-1 0-16,2 3-3 16,2 1-1-16,-1 0-1 0,1-3-3 0,1-3-2 15,0 3 1-15,2-2-2 0,-2 0-6 16,-1-3-8-16,-1-4-10 0,2-3-12 15,-2 1-49-15,0-7-94 0,-3-4-129 16,-2-6-293-16</inkml:trace>
  <inkml:trace contextRef="#ctx0" brushRef="#br0" timeOffset="111479.16">15721 11850 751 0,'2'-14'162'0,"1"2"0"0,-1 2-136 16,2 3-9-16,1 1-7 0,-1 1-4 0,4 3-2 16,0-2-7-16,2 1-7 0,-1 2-10 15,-1-1-23-15,0 1-114 0,-1-4-6 16,-2 2-105-16,-3 1-206 0</inkml:trace>
  <inkml:trace contextRef="#ctx0" brushRef="#br0" timeOffset="112109.67">16593 11650 518 0,'-8'0'133'0,"-1"-2"3"0,0 1-64 15,1-2-29-15,-1 2-5 0,2-2-7 16,2 2-7-16,0 0-7 0,1 1-3 16,2-1-4-16,-1 2-3 0,0 1-2 0,-4 3 1 15,-4 3 0-15,-3 0 2 16,-5 5 2-16,-2 5 3 0,1 3 0 0,-1 1 1 15,1 1-1-15,-41 3-2 0,52 1-3 16,-44-4-1-16,50-1-3 0,6-2-2 16,4-2 0-16,6-3-3 0,56-6-2 15,-42-4-7-15,51-2-8 0,-43-7-9 16,-2-1-44-16,-1-5-96 0,-6-4-123 0,-6-2-288 16</inkml:trace>
  <inkml:trace contextRef="#ctx0" brushRef="#br0" timeOffset="112449.01">16643 11718 661 0,'-2'-4'142'0,"2"-1"2"0,1 0-117 16,0 3-10-16,0 0-6 0,2 2-4 0,-3 0-4 16,0 2-1-16,-2 1-1 0,2 6 0 15,-1 1-2-15,-1 1 1 0,-1 2 1 16,1 4 2-16,1 3 1 0,-1 0 1 15,1-1 2-15,1 0 2 0,1-2 1 16,1 0 0-16,1-1-1 0,1-5 0 0,-2-3-2 16,2-5-1-16,-1-1-4 15,-1-2-5-15,-1-5-3 0,2-1-6 0,-2-4-3 16,1-3-5-16,0 0-3 0,1-2 0 16,0-1-1-16,0 4 1 0,-1-1 0 15,-2 1 3-15,-2 4 2 0,0-1 5 16,-2-1 4-16,-2 2 5 0,0-2 6 15,1-1 4-15,0 2 2 0,3 1 0 16,-1 2-1-16,2 2-20 0,1 1-57 16,1-2-58-16,1 3-98 0,1 0-229 15</inkml:trace>
  <inkml:trace contextRef="#ctx0" brushRef="#br0" timeOffset="112652.72">16797 11707 648 0,'-7'16'147'0,"0"-1"4"0,-1 4-103 0,3 5-16 16,2 7-6-16,2 2-3 0,3 5-3 15,2 4-2-15,2 2-4 0,0 1-3 16,-1-2-2-16,-2-4-3 0,-1-5-4 16,-2-3-3-16,-3-3-7 0,2-5-6 15,-1-2-9-15,2-7-24 0,0-2-109 16,1-5-9-16,2-4-103 0,5-8-205 15</inkml:trace>
  <inkml:trace contextRef="#ctx0" brushRef="#br0" timeOffset="112934.29">16779 11896 671 0,'5'-25'152'15,"8"0"0"-15,5-2-93 0,2-1-44 16,4 1-5-16,0 6-5 0,1 3-4 0,2 3 0 15,-2 3-1-15,-3 5-2 0,-2 5-2 16,-4 6-2-16,0 0-1 0,-5 4-1 16,-4 5-2-16,-2 0-2 0,-4 2-2 15,-1 1-3-15,-2 0-12 0,-3 2-11 16,-2 2-9-16,-6-2-2 0,1-1 2 16,-3 2 3-16,1-2 6 0,-2-5 12 15,-3-2 14-15,1-5 11 0,-2-3 5 16,2-3 0-16,0-3 2 0,1-2 1 0,1 0-3 15,5-6-10-15,4-2-28 0,6-1-57 16,6-3-74-16,6 2-181 16</inkml:trace>
  <inkml:trace contextRef="#ctx0" brushRef="#br0" timeOffset="113105.9">17120 11682 606 0,'4'3'141'16,"1"-1"4"-16,-1 5-86 0,1 4-25 15,0 4-8-15,0-1-5 0,1 3-3 16,-1 2-3-16,-3 1-4 0,3 2-4 16,-4-1-5-16,2-2-7 0,-3 3-6 15,1 0-8-15,-2-3-31 0,1-4-58 16,-1-6-48-16,1-4-103 0,0-5-218 16</inkml:trace>
  <inkml:trace contextRef="#ctx0" brushRef="#br0" timeOffset="113241.55">17140 11584 510 0,'3'-17'121'15,"2"0"0"-15,0 1-73 0,1 4-27 0,0 2-27 16,0 4-49-16,1 3-65 0,-1 4-92 16,1 6-216-16</inkml:trace>
  <inkml:trace contextRef="#ctx0" brushRef="#br0" timeOffset="113816.05">17409 11669 659 0,'2'6'141'0,"2"-3"2"16,1 2-116-16,2 0-15 0,4 0-2 16,1-1-4-16,2-1-4 0,2 0-3 0,0-4-2 15,-2-1-3-15,2 0-3 0,-2 0-1 16,-2-5 0-16,-2 0 2 0,-3-3 4 15,0-1 6-15,-2-1 7 0,-2-1 8 16,-3 0 7-16,-1 1 4 0,-4 1 5 0,0 2-1 16,-3 3-2-16,-1 0-3 0,-1 5-5 15,-2 1-6-15,-3 4-4 0,-1 2-2 16,0 5-3-16,-2 0-1 0,3 2-2 16,-1 3-2-16,5 0 0 0,5 1 0 15,3 3-1-15,6-1 0 0,3 2-1 16,5-1 1-16,4-2 0 0,3 2 1 15,0-5-2-15,2-2-1 0,1-2-1 16,-2 0-4-16,1-2-3 0,-3-4-4 16,0-3-5-16,1-3-3 0,-1-5-3 0,0-3 1 15,0-1 2-15,-2-2 4 0,1-4 4 16,-2-6 5-16,-1 1 5 0,-4 2 7 16,-1-1 5-16,-2 0 3 0,-3 2 4 15,-1 2 1-15,-1 6 1 0,-2 3-1 16,-1 2-3-16,1 0-4 0,1 2-3 15,-1 1-4-15,0 1-4 0,1 0-5 0,0 2-2 16,0 2 1-16,0 0-2 0,0 3 0 16,1 2 1-16,0 1 0 0,2 4 6 15,0 1 0-15,0 1 1 0,1 2 0 16,0-1 1-16,0 0 0 0,1-1 0 16,-3-4 0-16,2-1 0 0,-3-3 0 15,1-2 1-15,-2 1-1 0,-3-1 1 16,-1 2 1-16,-3 1 0 0,-5 3 0 15,-3 0-3-15,-6 1-7 0,-4 1-10 16,-10 2-24-16,-8-1-115 0,-7-7-6 0,-7-3-106 16,-3-3-207-16</inkml:trace>
  <inkml:trace contextRef="#ctx0" brushRef="#br0" timeOffset="114376.93">12994 9428 546 0,'17'-11'111'0,"3"3"1"0,3 3-101 16,3 0-11-16,2 1 0 0,1 3-1 15,-2 0 0-15,0 1 1 0,-4-2-1 0,0 0 1 16,-3 0 0-16,-1 0-5 0,-1 0-32 16,-1 1-74-16,-2-5-89 0,0-1-224 15</inkml:trace>
  <inkml:trace contextRef="#ctx0" brushRef="#br0" timeOffset="114606.2">13164 9720 662 0,'-5'12'132'0,"0"-2"-4"0,3 2-133 0,1 2-6 15,3-1-2-15,1-2-2 0,2 0 0 16,1-4 4-16,1 0 5 0,3-4 4 16,2-3 2-16,4-2 2 0,2-3-3 0,6-4-10 15,1-1-16-15,5 1-33 16,3-1-63-16,2-4-89 0,0 1-200 16</inkml:trace>
  <inkml:trace contextRef="#ctx0" brushRef="#br0" timeOffset="114979.69">13181 10643 384 0,'0'2'75'16,"2"0"2"-16,0 0-67 0,2 1 3 15,-1 1 12-15,4-1 12 0,-1 0 9 16,2 0 4-16,2-3 0 0,5 0-6 0,7-1-9 16,4-2-9-16,9-2-10 0,8-3-10 15,7 0-24-15,5-2-37 0,4-1-74 16,-1-1-99-16,-1-1-236 0</inkml:trace>
  <inkml:trace contextRef="#ctx0" brushRef="#br0" timeOffset="115299.86">13221 11228 663 0,'2'7'136'16,"-2"0"0"-16,1 3-127 0,2-3-7 16,4 3 2-16,3-4-2 0,6-3-1 15,7-3-1-15,4-3 0 0,9-4 0 0,4 0-1 16,5-2-6-16,3 1-14 0,1-1-27 15,-2 0-68-15,-2 2-20 0,-3 0-90 16,-4 4-172-16</inkml:trace>
  <inkml:trace contextRef="#ctx0" brushRef="#br0" timeOffset="115650.3">13388 11969 479 0,'-6'-3'108'0,"3"-2"2"16,1 2-73-16,4 1-16 0,1 5 3 15,2-1 0-15,1 1-2 0,0-1 4 16,1 2 0-16,1 1-1 0,3 0-3 16,3-5-7-16,2 1-4 0,3-1-4 0,7-2-7 15,4-3-21-15,5-4-51 0,4-2-66 16,5-4-104-16,9-2-242 0</inkml:trace>
  <inkml:trace contextRef="#ctx0" brushRef="#br0" timeOffset="117460.5">13823 13098 631 0,'-14'-4'103'0,"-2"1"-35"0,1 6-153 0,0-3-16 15,5 3 0-15,1-1 1 0,-1 1 21 16,0 0 42-16,-1 0 54 0,1 1 41 16,-1 2 19-16,1-1 4 0,-1 2 4 15,-1 0-14-15,-1 3-17 0,-2 1-17 16,-2 1-8-16,0 1-5 0,-2 0-5 15,2 2-2-15,0 1-3 0,5-2-4 16,4 1-3-16,8-3-5 0,8 3-1 0,5-5-1 16,7-3 0-16,4-1 0 0,6-2 1 15,-1-3 0-15,3 3 0 0,-1-4-3 16,-2 2-3-16,0 1-7 0,0 0-8 16,-4 4-8-16,-3 2-7 0,-3 5-3 15,-5-1-2-15,-3 2 3 0,-4 1-3 16,-7 2-7-16,-5 0 7 0,-6 0 8 15,-5-1 4-15,-5 1 4 0,-5-2 1 0,-3 3 9 16,-3-3 10-16,-2-5-10 0,-1-3-7 16,0-3-4-16,-2-4-6 0,5-4-32 15,3-7-41-15,3-5-74 0</inkml:trace>
  <inkml:trace contextRef="#ctx0" brushRef="#br0" timeOffset="117710.31">14047 13090 494 0,'-2'36'123'0,"0"0"4"16,2-1-72-16,1-2-13 0,2 0-12 15,4 2-9-15,-1-5-8 0,0-1-4 16,1-6-3-16,-1-4-6 0,-1 0-19 16,-1-3-30-16,-5-8-69 0,-6-2-14 15,-4-3-87-15,-7-2-164 0</inkml:trace>
  <inkml:trace contextRef="#ctx0" brushRef="#br0" timeOffset="117883.82">13976 13195 570 0,'2'-6'142'16,"-4"2"1"-16,0 0-26 0,1 1-105 15,-2 1-5-15,3 2-4 0,1 0-2 16,3-1-1-16,3 0-2 0,5 0-3 0,5-2-7 16,6 0-29-16,6-2-52 0,4-1-48 15,4-3-101-15,2 1-217 0</inkml:trace>
  <inkml:trace contextRef="#ctx0" brushRef="#br0" timeOffset="118196.92">14349 13096 516 0,'-10'2'116'0,"-1"2"1"0,1-1-68 16,2 5-36-16,0 2-1 0,2-1 4 15,0 4 1-15,0 1 2 0,0 2 2 16,1 3 0-16,-1-1-1 0,2 3-4 15,3-4-4-15,2 0-4 0,1-1-1 16,5-2-1-16,0-6-1 0,0-1-1 16,2-2 0-16,-1-1 1 0,0-3-2 15,-1-1 1-15,2-1-1 0,-1-1 0 0,1-3 0 16,-1 0-1-16,2-1 0 0,-2-3-1 16,-1-2 0-16,-1-2-2 0,-2-1-1 15,-3-1 0-15,0-1 0 0,-2 1 0 16,0 0 0-16,-2 1 1 0,0 5 0 15,-2 0-1-15,-1 2 0 0,-3 2-2 16,0 2-6-16,0 2-27 0,-1 1-68 16,1 0-39-16,1 1-101 0,2 3-219 0</inkml:trace>
  <inkml:trace contextRef="#ctx0" brushRef="#br0" timeOffset="118541.87">14559 13130 641 0,'-8'-4'131'0,"-1"2"0"0,3 1-121 0,1 1-9 15,4 0 2-15,3 2 2 0,5 0 5 16,1 2 2-16,4 5 2 0,3 1 2 16,4 1 0-16,-1 2 0 0,3 3-5 15,-3 1-3-15,-1 1-3 0,-2 2-3 16,-3-5-1-16,-3-1 0 0,-2-1-1 15,-3-2-1-15,-3-1 1 0,-2-2 0 16,-3-2 0-16,-3 3 1 0,-2-4 0 16,-1 0 0-16,1-3 1 0,-2-2 0 0,1-4 0 15,2 0-2-15,2-3 0 0,3-1 0 16,1-4 0-16,2-4-1 0,3-4-1 16,2 0 1-16,1 0-1 0,4-2 0 15,1 1-2-15,0 2-3 0,2 3-3 0,2 4-6 16,-2 1-28-16,3 0-47 15,1 3-55-15,-1-1-101 0,0 0-222 0</inkml:trace>
  <inkml:trace contextRef="#ctx0" brushRef="#br0" timeOffset="118865.02">15037 13147 570 0,'0'7'132'0,"-4"2"1"0,3 0-80 16,0 0-30-16,0 1-9 0,1-2-6 15,1-2-2-15,3-1 0 0,1-2 0 16,3-2 1-16,1-1-1 0,3-1 1 0,3-1-2 16,-1-3 0-16,1-1-1 0,-1 0 0 15,-5-2-1-15,-3 0 1 0,-3-1 0 16,-6 2 0-16,-4-1-1 0,-3 2-1 16,-4 0 0-16,-5 3 0 0,0 1 0 15,-6 4 3-15,1 1 1 0,0 3 3 0,2 4 1 16,4 0 2-16,1 2 0 0,3 2 0 15,7 3-1-15,3 0-1 0,6 3-2 16,1-3-1-16,5 1-1 0,4 0-1 16,5 1-1-16,3-4-1 0,3-3-1 15,3-5-3-15,2-3-8 0,2-3-8 16,1-5-11-16,-2-4-56 0,3-2-80 16,-1-7-117-16,1 1-272 0</inkml:trace>
  <inkml:trace contextRef="#ctx0" brushRef="#br0" timeOffset="119138.62">15547 12923 475 0,'0'-15'98'0,"-4"4"11"15,2 3-74-15,-1 2 3 0,2 2 3 16,0 4 4-16,-3 2 3 0,-1 3 2 15,-1 3-8-15,-1 4-12 0,-3 5-6 16,-2 4 0-16,-1 4-1 0,1 4-1 16,1 0-4-16,1 0-4 0,4 1-3 15,2-3-4-15,7-3-3 0,3-2-1 16,6-2-2-16,7 0-1 0,5-2-3 16,8-2-7-16,2-3-9 0,1-4-11 0,-4-7-46 15,-1-4-91-15,-6-8-121 0,-9 0-281 16</inkml:trace>
  <inkml:trace contextRef="#ctx0" brushRef="#br0" timeOffset="119348.31">15726 12826 659 0,'3'3'136'0,"-2"4"1"0,-1 3-118 16,3 3-16-16,1 4 1 0,0 4 3 15,6 4 3-15,4 0 2 0,3 2 1 16,9 4 0-16,3 1-1 0,0 3-3 16,-2 0-2-16,-7 4-8 0,-15 3-15 0,-15 7-51 15,-17 3-82-15,-11 7-116 16,-11 2-278-16</inkml:trace>
  <inkml:trace contextRef="#ctx0" brushRef="#br0" timeOffset="125150.69">23516 5853 669 0,'-17'-21'136'0,"7"2"0"0,5 5-128 0,6 10-5 16,7 9-2-16,0 5 0 0,3 6 0 15,3 6 1-15,1 8 0 0,0 6 2 16,0 6 3-16,-1 3 1 0,-5 6 2 15,-2 12 1-15,-6 7 0 0,-6 7-1 16,-1 4-2-16,-3 8-2 0,-1 2-2 16,2 2-1-16,0 0-1 0,6-6 0 0,6-3-1 15,3 3 0-15,5-6 0 0,2 5 0 16,2-3 0-16,1-4 0 0,-1 3-2 16,-4 0-2-16,-5-4-4 0,-4 4-9 15,-4-5-12-15,-4-3-28 0,-4-3-59 16,-3-9-34-16,-4-11-95 0,1-6-188 15</inkml:trace>
  <inkml:trace contextRef="#ctx0" brushRef="#br0" timeOffset="126227.47">23587 5633 558 0,'6'-1'113'0,"-2"-1"-1"16,0 2-101-16,0 1-12 0,4 0-2 15,4-1 0-15,5 1 1 0,5-2 1 16,8 0 2-16,5-4 3 0,7-2 6 16,7-3 4-16,10 1 4 0,7 0 1 15,6 1 3-15,5-2 0 0,5 2-2 16,6-1-5-16,8 4-4 0,2-1-3 0,2 0-2 15,5-2-2-15,6 0-1 0,9 1-1 16,1-1 0-16,2-5-1 0,7-2 0 16,6 1-1-16,3-2 1 0,5-1 0 15,1-1-1-15,2 2 1 0,2 3-1 16,-1 1 1-16,-5 3-1 0,-2 5 0 16,-12 2 1-16,-4 7-1 0,-5 1 0 0,-11 4 1 15,-13 3-1-15,-5 1 0 0,-5-1 1 16,-4 4-1-16,-5-2 0 0,-3-1 0 15,-2-2 0-15,-2-2 0 0,-4-1 1 16,-4 0-1-16,-2-3 0 0,-7 0 0 16,-3 2 0-16,-2-1 0 0,-5 0 1 15,-4 3-1-15,-5 2-1 0,-4 3 1 16,-7 1 0-16,-5 0 0 0,-5 5 0 16,-5 2 0-16,-2 2 0 0,0 0 1 15,-1 2 0-15,0 3-1 0,0 3 2 0,0-1-1 16,1 3 1-16,1 1 1 0,0 2 1 15,-1-1 0-15,0 0 1 0,-1 2 0 16,-2 3-1-16,-1-1 0 0,-2 1-1 16,-3 5 0-16,0 6-1 0,-6 2 0 15,-1 0-1-15,-3 0 0 0,-3 3 0 0,-1 4 0 16,-4-1 0-16,-1 3-1 0,0 2 1 16,1-1-1-16,4 1 1 0,3-2-1 15,3-5 1-15,4-1 0 0,3-5-1 16,4-6 1-16,3 0 0 0,-2-1 0 15,0-2 0-15,0-1 0 0,-1-5 0 16,-2-3 0-16,-2 0 0 0,-3-6 0 16,-3-5 0-16,-2 0 0 0,-4-2 0 15,-3-1 1-15,-1 1-2 0,-4-2 1 0,0 6 0 16,-2 0 0-16,0 0 0 16,1-1 1-16,-3-1 1 0,-1 0 1 0,0 1 1 15,0-5 0-15,-3 0 0 0,-3-4 0 16,1-1-1-16,0-3-1 0,-4-5 0 15,1-3-2-15,-2-3 0 0,-4-1-1 16,0-2 0-16,-3-1 0 0,-11 2 0 16,-8 0 0-16,-9 1 0 0,-7 5 0 15,-15 3 0-15,-12 5 0 0,-12 0 1 0,-6 4-1 16,-11 5-1-16,-11 0 0 0,-8 2-1 16,-7-2 1-16,-3 0-1 0,-4 0 0 15,-8-5 1-15,0 0 0 0,6-1 0 16,-7-5 1-16,6 1 0 0,5-4-1 15,3 0 2-15,7-3-1 0,11 0 2 16,8-1-1-16,12 0 1 0,7-2 0 16,7 0 0-16,13 2-1 0,10 1-3 0,7 0-7 15,7-3-12-15,10 1-84 0,8-5-51 16,14 0-113-16,9-9-257 0</inkml:trace>
  <inkml:trace contextRef="#ctx0" brushRef="#br0" timeOffset="127144.42">24244 6608 489 0,'-6'-1'111'0,"-2"1"3"16,2 3-72-16,0 3-20 0,2 4-5 0,-1 2-2 15,2 6-1-15,-2 2 0 0,2 1-1 16,0 1-1-16,1 1-2 16,0 1-1-16,1 0-4 0,0-3-1 0,-1-3 0 15,1 2-2-15,1-5 0 0,-1-1 0 16,0-5 1-16,-1-2 0 0,1-2 3 16,0-4 2-16,-1-1 2 0,-1-5 0 0,1 0 0 15,-2-3 1-15,2-5 0 16,-1-4-2-16,2-2-1 0,0-2 0 0,1-1 0 15,1-5-1-15,0-1 0 0,2 2-2 16,-1 0-2-16,2 3-1 0,1 1-1 16,2 3-1-16,0 7 0 0,3 0 0 15,1 3 0-15,1 5 0 0,3 2 1 16,-2 2 0-16,2 4 0 0,1 2 0 16,-1 3-1-16,-1 0 1 0,0 2-1 0,-1 2 1 15,-2 1 0-15,0 2-1 0,-1 2 0 16,1-1 0-16,-2 0 0 0,-1-4-2 15,-1 0 0-15,-1-4-1 0,-1-1 0 16,-3-3 0-16,-1-3 0 0,-1-1 1 16,0 0 1-16,0 1 2 0,-1-4 1 15,1 1 1-15,0-4 1 0,0-3 2 16,1-6-1-16,1-2 0 0,1-2 1 0,2-3-2 16,5-1 0-16,1-1-1 0,1 2-1 15,3 1 0-15,0 6 0 0,2-1-1 16,0 3-1-16,1 2 1 0,-1 3-2 15,1 3 0-15,0 3 0 0,0 0 0 16,2 4 0-16,-1 3-1 0,-1 4 1 16,-1 4 0-16,-1-1 1 0,-2 4 0 15,-1 6-1-15,-2 3 1 0,-3 1-1 0,-2-1-2 16,-2 0-1-16,-2 1-2 0,0-1-5 16,-4-2-7-16,2-3-20 0,-1-4-41 15,0-3-70-15,1-3-106 0,4-6-241 16</inkml:trace>
  <inkml:trace contextRef="#ctx0" brushRef="#br0" timeOffset="127528.79">24894 6703 620 0,'-1'2'126'0,"0"-2"0"16,-1 0-116-16,2 4-10 0,2-2-2 16,0 2 0-16,3 0-1 0,0 1 1 15,2-3 2-15,3-2 0 0,1-4 1 0,1-2 1 16,2-2 1-16,1-3 0 0,-2-2 0 16,-1 1-1-16,-1 0 1 0,-2 0 0 15,-4 2-1-15,-4 0 0 0,-4 0 1 16,-1 2 1-16,-5-1 0 0,-2 1 2 15,-1 3 1-15,-2 2 0 0,0 2 0 16,0 3-1-16,1 3 1 0,0 4-2 0,1 3 1 16,1 3 0-16,0 4 2 0,1 6 1 15,-1-1 0-15,1 2 0 0,3 4 0 16,3 0-2-16,3 0-1 0,5-6-1 16,7-4-3-16,6-3 0 0,8-5-3 15,4-8-8-15,5-5-21 0,7-7-99 16,2-5-19-16,-1-4-102 0,-2-3-214 15</inkml:trace>
  <inkml:trace contextRef="#ctx0" brushRef="#br0" timeOffset="128412.71">25417 6575 513 0,'-4'0'117'0,"0"-1"1"16,0 4-77-16,0 0-20 0,-2 5-3 16,1 0 0-16,-1 4-2 0,1 6 1 15,-2 6 0-15,-1 2 0 0,1-2-3 16,0 3-3-16,1-1-4 0,0 0-3 16,1-2-1-16,0-5-1 0,1-3-2 0,2-2-2 15,0-3-1-15,1-2-2 16,1-7 1-16,0-3 0 0,1-6 1 15,1-2 1-15,-1-6 2 0,0-1 1 0,-1-1 4 16,1-2 0-16,-1-2 2 0,-1-1 2 16,0 0 3-16,2 0 2 0,-1 2 0 15,0 1 0-15,3-1-2 0,-1 5-2 16,3 4-2-16,1 1-3 0,0 2-2 16,1 1-2-16,3 0-1 0,1 1 1 0,2 1-2 15,0 0 0-15,0 3 0 0,1 2 0 16,3 2 0-16,-1 2 1 0,0 2-1 15,1 5 0-15,-1 2 0 0,0 0-2 16,-1 3-1-16,-6 1-2 0,1 1-1 16,-4 1-1-16,-2-2-1 0,-2 0 0 15,0-3 1-15,-2-3 3 0,0-4 1 0,0-2 2 16,0-4 2-16,0-2-1 16,1-4 2-16,0-2 1 0,2-4 2 0,2-3 1 15,1-1 1-15,2-2 0 0,2 1 2 16,0-1-1-16,1 1-1 0,-1 0-1 15,2 3-2-15,0-1-2 0,2 1 0 16,0 1-1-16,2 2-1 0,1 3 1 16,1 0-1-16,0 4 0 0,-2 2-1 15,0 3 1-15,-2 2 0 0,1 2-1 16,0 1 1-16,-3 4 0 0,-2 1-1 0,0 3 1 16,-4 1-1-16,-1 4 0 0,-3 0-1 15,-2 3-3-15,-1-1-3 0,-2-2-6 16,1 1-27-16,1-2-64 0,0-5-38 15,1-4-97-15,6-6-208 0</inkml:trace>
  <inkml:trace contextRef="#ctx0" brushRef="#br0" timeOffset="128925.03">26125 6265 706 0,'-10'-8'147'16,"2"4"0"-16,2 1-131 0,4 7-9 16,2 5-4-16,5 5-2 0,0 5-1 0,1 8-1 15,2 6 2-15,-1 4 0 0,0 1-1 16,0 0 1-16,-3 0-1 0,1 0 1 16,-1-4 0-16,0-1-3 0,-2-1-3 15,-1-1-4-15,1-4-3 0,-2-3-3 16,0-4-2-16,0-2-2 0,-2-8 2 15,2-4 3-15,0-5 2 0,2-5 3 16,-1-3 6-16,1-5 5 0,1-5 5 0,0-2 3 16,2-1 4-16,0-1 4 0,-1 1 2 15,1-1 0-15,0 4-3 16,-2 1-2-16,1 2-3 0,1 0-2 0,0 3-2 16,1 0-2-16,0 1-2 0,1 2-1 15,1 3-2-15,0 0 0 0,2 1-2 16,0 4 0-16,1 1 1 0,1 3-1 15,0 2 0-15,1 0-1 0,0 4-1 0,-1 2-3 16,1 2-4-16,-4 1-5 16,0 0-2-16,-4 4-2 0,-1 2 0 0,-6 1 1 15,-3-1 3-15,-2-2 5 0,-3 1 4 16,-2-4 4-16,-3-3 3 0,-2-3 0 16,-2-4 1-16,-3-4 2 0,-3-4 0 15,1-2 2-15,2-2 0 0,1-5 1 16,4-5-2-16,4-1-4 0,7-1-9 0,5-2-56 15,5-3-73-15,4-2-108 0,8 3-257 16</inkml:trace>
  <inkml:trace contextRef="#ctx0" brushRef="#br0" timeOffset="129672.37">26555 6523 630 0,'0'10'138'0,"4"1"1"15,2 1-110-15,0 0-9 0,3 0-9 16,0-3-5-16,2-2-1 0,3-1-3 16,1-2 0-16,-1-3-3 0,3-3-4 0,2-2-2 15,-3-2-1-15,-2-4 0 0,0-1-1 16,-2-2 2-16,-2-2 2 0,-4-3 5 15,-3-1 5-15,-6 0 4 0,-1-1 3 16,-3-1 3-16,-3 3 2 0,-2 2 1 16,0 2-2-16,0 6-1 0,-2 3-3 15,1 6-3-15,-3 4-3 0,1 6-2 16,-1 5 0-16,0 6-1 0,0 1 0 16,1 3-1-16,3 1 1 0,4 0-1 0,3 0 0 15,2-4-1-15,5 2-1 0,4-3-1 16,3 0 1-16,6-4-1 0,2-2-3 15,3-4-1-15,1-3-4 0,1-5-2 16,0-6-3-16,-1-3-3 0,-2-3-1 16,0-3 3-16,0-3 2 0,-2 1 3 15,-1-2 3-15,-2-1 4 0,-2 0 5 16,0 0 2-16,-2-1 2 0,0 0 2 0,-3-2 3 16,2-3 2-16,-1-1 2 0,1 3 1 15,-2-1 1-15,1 2 0 0,1 4-1 16,1 0-1-16,0 5-2 0,0 4-3 15,0 1-2-15,-1 4-2 0,2 2-2 16,2 4-2-16,0 5-1 0,1 1 1 16,2 5-1-16,-1 1 0 0,3 1-1 15,0 2-4-15,0-2-4 0,0 1-4 0,-3-1-2 16,0-2-2-16,-3-1 1 0,-2-1-1 16,-2-2 4-16,-6 1 3 0,-2-3 4 15,-4-2 3-15,-1-2 1 0,-4-1 2 16,-1-1 2-16,-1-4 5 0,0 0 3 15,1-3 3-15,1 0 1 0,2-5 1 16,3-1 0-16,3-4-3 0,5-1-3 16,3-6-4-16,5-6-2 0,3-3-3 15,5-3 0-15,2-1-1 0,0-3 1 0,1 2-1 16,-2 1 1-16,0 5-1 0,-2 5 0 16,-1 3-1-16,-3 4 1 0,0 6 0 15,-1 3-2-15,-2 4-5 0,-2 2-6 16,-2 1-4-16,-2 1-8 0,-1 2-10 15,-1 1-84-15,-4 0-45 0,1 3-104 16,0 0-238-16</inkml:trace>
  <inkml:trace contextRef="#ctx0" brushRef="#br0" timeOffset="130974.8">17144 7105 410 0,'-18'1'104'0,"0"1"4"0,6 1-57 15,2-2-18-15,3 1-10 0,3 2-6 16,3-3-5-16,5 2-2 0,2-2-1 0,5 0 2 16,5 0 2-16,6-2 5 0,4-3 0 15,6 1-1-15,9-2-2 0,9 1-4 16,12-1-2-16,4 3-3 0,6-1-2 15,5 0 0-15,8 0-1 0,7 1-1 16,3-3 1-16,1 3-2 0,5-6 1 0,13 1 0 16,10-1 0-16,2 2 0 15,7-5 1-15,9 0-1 0,7-1 0 0,9 0 0 16,6-3 0-16,3 0-1 0,9-1 0 16,5 2 0-16,-2-3 0 0,11 1-1 15,-2-1 1-15,-2 1-1 0,6-3 1 16,-8 3-1-16,-4 3 0 0,2-2 0 15,-13 0 0-15,-1 4 1 0,-5 3-1 16,-8-1 0-16,-4 3 1 0,-4 0 2 16,-3 4 0-16,-2 0 1 0,-7 0 1 15,-4 2-1-15,-3 2 1 0,-3-2 0 16,-6 2-2-16,-10-1-1 0,-2-2 0 0,-3 2-1 16,-6 0 0-16,-13-3-1 0,-7 3 1 15,-9-2 0-15,-7-1-1 0,-12 1 1 16,-11-1-1-16,-10-3 1 0,-5 4-1 15,-7-3 0-15,-2 1 1 0,-6 1-1 16,-2 0 0-16,-3 0 1 0,-1 2-2 0,-1-1-1 16,1 1-2-16,-2 0-5 0,-1 0-15 15,0 0-38-15,-1 0-79 0,-3-2-104 16,0 2-250-16</inkml:trace>
  <inkml:trace contextRef="#ctx0" brushRef="#br0" timeOffset="132382.76">18871 6431 491 0,'-2'-17'138'15,"-1"1"4"-15,0 0-27 0,-1 2-64 16,3 3-18-16,-2 4-12 0,3 1-8 0,0 5-7 15,1 3-4-15,2 7-1 0,-1 3-1 16,3 6-1-16,4 6 1 0,-1 3 2 16,1 3 0-16,0 1 0 0,-2-1-1 15,-1 0 0-15,-1-2-1 0,-3-2-1 16,1-1-5-16,-1 0-5 0,0-3-5 16,0-2-20-16,0-3-32 0,0-4-77 15,0-2-105-15,1-6-237 0</inkml:trace>
  <inkml:trace contextRef="#ctx0" brushRef="#br0" timeOffset="132879.04">18876 6433 604 0,'-4'-17'131'0,"4"-1"1"15,4-1-105-15,3 2-10 0,3 0-5 0,2 0-2 16,3 3 0-16,1 0-1 0,2 3-1 15,2 2-1-15,1 2 0 0,0 2-2 16,0 2-2-16,-1 0 0 0,0 3-2 16,1 1 0-16,-3 3-1 0,-1 2-2 15,0 1-3-15,-1 3-7 0,-2 2-12 16,-2 5-11-16,-2 2-6 0,-4 2-2 16,-2 2 0-16,-4 0 3 0,-6 3 7 15,-3-2 12-15,-3 0 12 0,-4-4 5 0,-3-1 7 16,0-2 2-16,-1-2 2 0,2-4 3 15,2-3 3-15,2 0 6 0,5-3 3 16,1-3-1-16,6-1-2 0,3-1-1 16,6-2-3-16,3-1-1 0,4 0-7 15,2 0-3-15,2-1 0 0,3 3-1 16,-2 1 1-16,1 1-2 0,-2 3 0 0,0 1-1 16,-1 1 0-16,-3 2 0 0,0 0-1 15,-3 2 1-15,0 0-1 0,-2 2-4 16,-3 1-5-16,-3 6-2 0,-3-1-1 15,-3-1 0-15,-3 3 0 0,-7 1 1 16,-1-2 4-16,-7 1 6 0,-5-3 3 16,-5-1 1-16,-2 0 2 0,-2-4 3 15,-4-4 2-15,1-5 1 0,1-4 1 16,4-4-1-16,3-5 0 0,6-3-9 0,8-4-18 16,6-5-48-16,9-4-61 0,10-2-96 15,8 1-220-15</inkml:trace>
  <inkml:trace contextRef="#ctx0" brushRef="#br0" timeOffset="133521.01">19612 6501 477 0,'-8'-3'126'16,"-1"0"4"-16,-2-4-43 0,1 3-44 15,0-3-11-15,1 1-7 0,0-1-7 16,1 1-3-16,0 2-3 0,3 2-1 15,0-1-2-15,2 2-2 0,0 3-3 16,0 6 0-16,-1 2-2 0,-1 3-1 0,1 4 0 16,-1 3 1-16,-3 1 1 0,2 1 1 15,-2 0 0-15,3-1 0 0,7 1-1 16,-1 2 0-16,4-3-1 0,8 0 0 16,4-4-1-16,4-2 1 0,4-3-1 15,2-6 1-15,2-6-1 0,3-6 0 16,-3-4-4-16,1-5-2 0,-1-2-2 15,-2-2-1-15,-5-2-2 0,-5 0 1 0,-4 0 1 16,-5 3 3-16,-5-2 0 0,-6 3 2 16,-4-1 2-16,-5-1 0 0,-3 3 1 15,-5 0 0-15,-3 5 2 0,-5 3 0 16,0 2 0-16,-2 3 1 0,1 3-1 16,1 3-1-16,1-1-6 0,6 1-20 15,7-1-59-15,3 0-57 0,9-4-105 16,4-2-239-16</inkml:trace>
  <inkml:trace contextRef="#ctx0" brushRef="#br0" timeOffset="133928.07">19865 6449 614 0,'0'-1'134'0,"-2"-4"2"0,4-1-104 15,-1 0-12-15,1-2-4 0,3 2-2 0,0-1 0 16,4 0-2-16,2 2-1 0,1 0-2 16,1 2-2-16,2 6-3 0,2 2-1 15,2 3 0-15,-1 3-2 0,-1 3 1 16,1 4 0-16,0-1-1 0,-2 1 0 16,-1-1 0-16,-2 0 0 0,-2 0-1 0,-1-1-3 15,-3-3 0-15,-2 2-1 0,-2-3-1 16,-1 1-1-16,-2-4 0 15,-3 1 2-15,0-2 0 0,-2-2 3 0,-1-3 1 16,-1 0 0-16,0-2 2 0,-1-2 1 16,-1-3 2-16,2-1 0 0,-1-3 2 15,1-2 0-15,2-2 0 0,1-3 0 16,4-2-1-16,2-4-2 0,2-1-1 16,3-3-2-16,1 1-1 0,3-1 0 0,1 3-1 15,2 1 0-15,2 4-4 0,-1 4-4 16,0 4-6-16,0 3-12 0,1 4-37 15,-2 2-74-15,-3 1-12 0,0 3-89 16,-2 0-171-16</inkml:trace>
  <inkml:trace contextRef="#ctx0" brushRef="#br0" timeOffset="134594.6">20275 6363 617 0,'-7'-11'143'0,"2"3"4"0,1-1-96 16,2 3-22-16,-1 4-9 0,3 1-5 15,0 2-5-15,3 5-4 0,0 2-4 16,3 5-1-16,2 3-1 0,3 2 1 0,2 3 1 16,1 0-1-16,-1 2 1 0,2-1-1 15,0 0-1-15,-3-2-3 0,1-2-4 16,1-1-3-16,-1 0-2 0,-1-2-1 15,-2-3-2-15,0-1 0 0,-3-2 1 16,-3-2 4-16,-4-2 4 0,-4-1 1 16,-3-3 3-16,-4-1 0 0,-1-2 3 0,-2-1 4 15,1-2 3-15,1-1 3 0,2-1 2 16,2-3 1-16,5-1 1 0,0-3-2 16,3-2-2-16,2-2-3 0,1-2-4 15,3 0-2-15,2-4-1 0,3 2-1 16,2 2 1-16,2 0-1 0,1 2 0 15,2 4-1-15,-1 1-1 0,-1 2-4 16,0 1-2-16,-1 0-4 0,-2 3-3 16,1 1-2-16,-4-1-2 0,-1 4 1 15,0 3 3-15,0 1 3 0,-3 4 3 16,-1 2 4-16,0 4 2 0,-1 1 2 0,0 4 4 16,0 0 1-16,-1 1 1 0,2 3 1 15,-1 0 1-15,1-3 0 0,0 0 0 16,0-1-2-16,0 0-1 0,1-3-1 15,-1-2-1-15,1-1-1 0,0-1 1 0,0-1-1 16,0 1 0-16,0-4-1 0,-1 0 1 16,0-3 0-16,-1 2-1 0,-1-2 2 15,1-2-1-15,2-3 1 0,0-2-1 16,2-3 1-16,0-2 0 0,2-2 0 16,-3-6 0-16,1-3-1 0,-2-1 0 15,-2-3 0-15,-3 1 0 0,-1-2 2 16,-3 2 3-16,0 2 1 0,-3 3 1 15,-4 3 1-15,-1 5 1 0,-3 2 0 16,0 2-2-16,-2 4-2 0,0 0-2 0,1 1-1 16,3-1-7-16,2 3-9 0,3 0-28 15,3 0-93-15,3 0-16 0,6 0-102 16,2 0-204-16</inkml:trace>
  <inkml:trace contextRef="#ctx0" brushRef="#br0" timeOffset="135185.06">20822 6258 641 0,'0'4'139'0,"0"-4"1"16,2 2-101-16,-1 1-22 0,3 2-4 16,-1 1-3-16,2 4 0 0,0 4 0 15,0 3-1-15,1 3-3 0,0 1-2 16,-1 1-1-16,1 2-1 0,2 0-1 15,-1-2 0-15,2-4-2 0,-1-1-1 0,1-1 0 16,0-4-1-16,1-2-1 0,-2-4 0 16,-1-2 0-16,-2-2 1 0,0-3 1 15,-2-1 2-15,1-3 0 0,-1-1 1 16,-1-4 1-16,0 0 1 0,3-1 1 16,0-1 0-16,0-3 0 0,0 2 2 15,0-4 0-15,1 2 0 0,1 0 1 0,0-2-2 16,1 2-1-16,1 1 0 0,-2 0-3 15,2 2 0-15,-2 3 0 0,0 2-2 16,2 3 0-16,-2 3 0 0,1 5-1 16,0 2 1-16,2 4-1 0,0 2 1 15,0 3 0-15,-1 3 0 0,1 2 1 16,-1-1-1-16,1 1 2 0,1-1-1 16,-3 0 1-16,3-3-1 0,-1-2 1 0,2-3 0 15,-2-1 1-15,0-4 0 0,0-1 0 16,1-4 1-16,-2-4 0 15,2-2-1-15,-1-6 1 0,1-3 0 0,2-4-1 16,-2-4 0-16,0-4 2 0,0-3 1 16,-3-2 3-16,0-1 0 0,-4 0 3 15,-2-3 1-15,-4-1 2 0,-2 2-2 16,-5 4-1-16,-3 0-1 0,-2 4-3 0,-2 4-1 16,0 6-3-16,-1 3-1 0,0 4-1 15,0 4-3-15,0 4-8 0,0 2-12 16,-1 4-13-16,3 3-55 0,-1 0-82 15,2 7-126-15,6-2-282 0</inkml:trace>
  <inkml:trace contextRef="#ctx0" brushRef="#br0" timeOffset="136181.13">21745 6159 595 0,'-5'-4'134'0,"0"-3"0"0,1 2-94 16,-2 3-20-16,1-1-9 0,0 2-5 16,2 3-2-16,-2 1-1 0,1 4 1 15,-1 5 2-15,2 4 2 0,0 3 1 16,-1 4 2-16,2 5 1 0,0 5 1 16,0 3-1-16,1-2-2 0,0 0-1 15,2 2-1-15,3-4-2 0,1-5-2 0,3-3-1 16,5-6-1-16,4-4-1 0,4-3-10 15,4-6-14-15,3-5-76 0,5-5-53 16,2-7-113-16,0-3-252 0</inkml:trace>
  <inkml:trace contextRef="#ctx0" brushRef="#br0" timeOffset="136408.7">21979 6085 648 0,'5'-3'141'16,"0"-1"0"-16,-1 2-116 0,4 0-10 16,-1 4-3-16,4 0-3 0,3 3-3 15,0 1-2-15,2 3 0 0,4 3-1 16,1 5 0-16,0 3 0 0,-3 2 0 0,-1 3-2 16,-3 2-3-16,-3 8-5 0,-8 1-9 15,-6 6-32-15,-10 0-94 0,-9 2-5 16,-12 2-92-16,-10 3-178 15</inkml:trace>
  <inkml:trace contextRef="#ctx0" brushRef="#br0" timeOffset="137996.66">21810 6862 395 0,'-8'-22'103'0,"2"1"1"16,3 8-34-16,0-1-41 0,4 8-9 15,-1-3-1-15,0 3 0 0,3-2 2 16,-1 0 2-16,1 0 2 0,-1 1 2 0,1 0 0 16,-1 3-3-16,1 0-4 15,-2 1-1-15,-1 2-2 0,0 1-4 0,0 1-2 16,0 1-3-16,0 3-3 0,0 4 0 15,1 4-2-15,1 4 1 0,1 7 0 16,2 4 1-16,-2 4 0 0,4 4 0 16,0-1-1-16,0 3-1 0,2-2-1 15,-1-2-1-15,2 0 0 0,0 2 0 16,2-2 0-16,3 3 0 0,1-2 0 0,2 7 0 16,2-1 0-16,1 0 0 0,3 0 0 15,1-3 0-15,-1-2 0 0,3-1 0 16,1-5 0-16,2 0 0 0,0-1 0 15,-3 0-1-15,0 3 1 0,0 0-1 16,-2 0 1-16,-1 2-1 0,-2 1 1 16,-1 1 0-16,-1 0 1 0,-1-1 2 15,2 0 1-15,1 3 0 0,0-2 0 0,1-4 1 16,6-1-1-16,1-5-1 0,6-2 0 16,-1-4 0-16,3-3-1 0,3-5 0 15,0-3-1-15,0-3 1 0,0-1-2 16,3-2 1-16,2 1-1 0,0-2 0 15,2 2 0-15,1 0 0 0,-1 2-1 16,-3 0 1-16,-3 0 0 0,-2 2-1 16,-4-2 1-16,-2-3 0 0,-1-1 0 0,-1-5 0 15,4-1-1-15,2 0 1 0,6-5 0 16,2 0 0-16,3-2-1 0,1 2 1 16,2-5-1-16,-1-2 1 0,0-2-1 15,-6-2 1-15,-1-2-1 0,-4-2 0 16,0 2 1-16,-1-3 0 0,-4 2 0 0,-2-2 2 15,-1 1 1-15,-1 1 0 16,-2-2 1-16,-2 1 0 0,-1-1 0 16,0 4-1-16,-2-1 0 0,2 3-2 0,0-5 1 15,-1 3-2-15,2 2 2 0,-1-1-1 16,1 1 1-16,1 2 0 0,-2-1 1 16,-2 10-2-16,-2-1 1 0,-2 1 0 15,-3 2-1-15,-2-2 0 0,-4 2 0 16,0 0 0-16,-1-3 0 0,-1 1-1 15,2-1 0-15,0-1 0 0,2 1-1 16,0-2 0-16,1-2-1 0,-2 2 1 0,0 2-1 16,-1 0-1-16,-2 2-2 0,-3 3-4 15,-2 1-4-15,-1 2-8 0,-3 1-6 16,-1 3-7-16,-4-1-26 0,-1-1-93 16,-4-1-13-16,-2 0-100 0,-3-5-199 15</inkml:trace>
  <inkml:trace contextRef="#ctx0" brushRef="#br0" timeOffset="138389.54">24442 7448 465 0,'-5'3'109'0,"3"-3"2"16,2 3-65-16,0-3-10 0,1 1-1 0,-1-1-4 15,1 1 0-15,0 0 3 0,1 3 1 16,1-3-4-16,1 2-5 0,2 0-2 16,1 1-5-16,3-2-2 0,1 1-2 15,4 2-4-15,2-1-1 0,6-1-3 16,2 0-3-16,1-1 0 0,2-1-2 16,0 2-1-16,0-3 0 0,-3 0 0 15,-3-1 0-15,-4 2-1 0,-2 0 1 0,-3 0-1 16,-3 2 0-16,-2-3 0 0,-2 1 0 15,-3 1 0-15,1 1 0 0,-1-1-1 16,-2 3 1-16,1 0 0 0,1 2 1 16,-2 3-1-16,1-1 2 0,-2 3 1 15,0 0 0-15,-1 2 0 0,-1 2 1 16,-3 2 0-16,-4 5 0 0,1 2-1 16,-5-1-4-16,0 4-17 0,-5 3-27 15,-2-3-118-15,-7-3-129 0,0-7-323 0</inkml:trace>
  <inkml:trace contextRef="#ctx0" brushRef="#br0" timeOffset="144337.6">13769 13935 253 0,'-7'-10'0'15,"1"0"-36"-15,1 4-181 0</inkml:trace>
  <inkml:trace contextRef="#ctx0" brushRef="#br0" timeOffset="144727.99">13744 13898 195 0,'1'1'124'0,"1"2"3"0,1 2-41 15,2 1-18-15,1 2-3 0,0 2 1 16,2 4-9-16,0 1-9 0,0 3-6 15,0 1-7-15,0 3-9 0,-3 0-6 16,1-1-4-16,-1 0-5 0,-1-1-2 16,-2-1-2-16,0-2-2 0,-1-1-2 0,1-2 0 15,-2-2-1-15,0-2-1 0,0 0 1 16,2-3-1-16,-2-1 0 0,0-2-1 16,-2-1 2-16,0-1-1 0,-1-4 1 15,0 0 0-15,-2-2 0 0,-1-1 0 16,0 0 1-16,-1-3 0 0,3-2 0 15,-1-1 0-15,2-2-1 0,3-2 0 16,3-2 1-16,0 1-1 0,3-1-1 16,4 1-1-16,4 0 0 0,3 5 1 0,2 1 0 15,2 4-2-15,5 2 2 0,0 2-1 16,1 4 1-16,0 6-1 0,-3-1 0 16,-1 1-2-16,-1 5-3 0,-3 0-3 15,-3 3-2-15,-4 1-2 0,-6 0-1 16,-5-1 0-16,-4 1 2 0,-7 1 3 15,-9 0 3-15,-5 0 2 0,-7 0 2 0,-3-5 1 16,-5-1 0-16,-2-1 0 16,2-1 1-16,4-6 0 0,3-2-2 0,6-3-4 15,5-2-14-15,9-4-38 0,6-6-81 16,8-4-107-16,6-1-257 0</inkml:trace>
  <inkml:trace contextRef="#ctx0" brushRef="#br0" timeOffset="145149.94">14152 13971 408 0,'0'0'92'0,"1"-2"1"0,-2 1-67 15,1 1-5-15,0 3 1 0,0 1 4 16,0 1 4-16,0 4 4 0,0-1 1 16,1 4 2-16,1 1-3 0,1 1-3 15,-1 4-8-15,2-3-4 0,-1 1-3 16,2 3-3-16,0-3-1 0,1 0-2 16,2-2-2-16,0-1-1 0,3-2-1 15,4-3-2-15,1-3 0 0,2-1-1 16,4-4 0-16,3-3 0 0,-1-2 0 15,2-2-2-15,0-4 0 0,-2 0-2 0,0-5-1 16,-5 1 0-16,-4-2-1 0,-4-4 0 16,-6 1 0-16,-9-2 1 0,-4-2 1 15,-8 0 0-15,-9 2 0 0,-3 1 2 16,-3 5 0-16,-1 4 1 0,1 6 0 16,0 3 1-16,4 4-1 0,6 3-5 15,5 1-9-15,4 1-33 0,4 0-79 0,4-1-22 16,6-4-98-16,9-1-199 0</inkml:trace>
  <inkml:trace contextRef="#ctx0" brushRef="#br0" timeOffset="145542.73">14447 13982 633 0,'5'-9'135'0,"1"-4"2"0,2 2-113 15,5 0-8-15,1 0-1 0,3 2-2 16,2 0 0-16,-1 4 0 0,3 0 0 16,0 4 0-16,0 3-3 0,-2 1-1 15,0 4-1-15,-1 3-1 0,-2 2-1 16,0 4-1-16,-1 0-1 0,-1 1 1 16,1 3-1-16,-2-1-1 0,1 0-1 0,-2-1 0 15,-1-1-1-15,-2 1 0 0,-3-4-1 16,-2 2 0-16,-4-2-1 0,-4-1 0 15,-3 1 0-15,-3-5 0 0,-4 1 1 16,1-1 0-16,-3-4 2 0,1-2-1 16,2-1 1-16,0-5 0 0,4 1 0 15,1-7-1-15,5-3 1 0,1-5-1 0,5-2 0 16,3-6-1-16,4-5 1 0,2-5 0 16,3 0-1-16,2 1 0 0,1 2-1 15,2 2-2-15,-1 6-4 16,-1 6-4-16,-1 4-7 0,-3 6-12 0,-1 5-67 15,-5 5-60-15,-2 3-109 0,-2 2-248 16</inkml:trace>
  <inkml:trace contextRef="#ctx0" brushRef="#br0" timeOffset="145984.97">14920 13915 721 0,'2'-10'155'0,"2"-2"2"16,2 2-129-16,1 0-7 0,3-1-3 0,1 3-2 15,-2-2-2-15,2 2-1 0,0 1-2 16,0 5-3-16,2 4-1 0,3 6-4 15,0 0-1-15,4 6-1 0,-1 2-1 16,2 5 1-16,1 2 0 0,-2 1-3 16,-1 2-4-16,0 1-4 0,-5 0-5 0,0 0-4 15,-2-3-2-15,-3-2 0 0,-3-3 2 16,-4-3 4-16,-3-4 5 0,-4-2 4 16,-5-4 5-16,-3-2 0 0,-4-4 3 15,-3-2 3-15,-2-3 4 0,-1-2 3 16,2-4 0-16,4-1 1 0,2-4 1 15,6-1-1-15,6-5-4 0,5-2-3 16,7 1-2-16,3-3-2 0,4 2-1 0,4-1 0 16,2 1-4-16,1 2-5 0,0 1-6 15,2 1-6-15,-2 5-12 0,0 0-53 16,-1 1-77-16,-1 5-112 0,-1 2-262 16</inkml:trace>
  <inkml:trace contextRef="#ctx0" brushRef="#br0" timeOffset="146356.65">15533 13892 501 0,'8'8'131'0,"-2"-3"2"0,-1-1-52 16,0 0-35-16,-1-2-18 0,0-1-11 15,0-1-4-15,-2-1-3 0,1 0-1 16,-1 0-1-16,-1-2-1 0,1 3-4 16,-1 0-2-16,0 1-1 0,-3 4-1 15,-1 1 1-15,-2 5 1 0,0 3 2 16,-1 2 2-16,0 3 3 0,1 0 4 15,1-2 3-15,4-1 3 0,2-1 1 0,1-3 1 16,2-4 0-16,4-1-2 0,1 1-3 16,2-4-3-16,0-2-2 0,2-2-3 15,0-2-1-15,1-3-2 0,-1-1-2 16,-2-5-4-16,-1-3-2 0,-1-2-3 16,-3-1-1-16,-1-1-2 0,-1-1-2 15,-3 2 1-15,1 0 1 0,-2 0 3 16,-2 4 1-16,-2-1 2 0,-4 4 0 0,-5 0 2 15,-7 2 0-15,-5 2 1 0,-5 2 0 16,-5 4 1-16,0 0 0 0,0 3-1 16,4 0-6-16,7 0-9 0,7 0-28 15,10 0-98-15,10-6-14 0,7-3-103 16,5-2-207-16</inkml:trace>
  <inkml:trace contextRef="#ctx0" brushRef="#br0" timeOffset="146943.2">15749 13824 560 0,'0'-3'145'0,"1"2"2"15,-1-2-35-15,0 3-75 0,-1-1-12 16,1 2-6-16,0 0-4 15,0 4-2-15,0 4-2 0,1 1-1 0,0 3-3 16,1 3 0-16,0 2 0 0,0 3-1 16,1 0-1-16,-1 0-2 0,1-2-1 15,-1 0 1-15,-2-1-1 0,1-3-1 16,-1-3 1-16,0-2-2 0,0-4 0 16,0-2 1-16,-1-2-2 0,2-4-1 0,1-2 1 15,0-6 0-15,4-3 1 0,3-4 0 16,3-3 0-16,3-3 1 0,3 1 0 15,4-2 0-15,1 2 1 16,-1 3 0-16,1 3 0 0,-4 1 1 0,0 4-1 16,-5 1 1-16,-3 4 0 0,-3 4-1 15,43-1-1-15,-45 3-1 0,43 2 0 16,0 0 0-16,1 3 0 0,2 4 0 16,0-1-1-16,-40 3 1 0,44 1 0 0,-37 1 1 15,2 0-1-15,3-1 0 0,-2-1 0 16,1-1 0-16,0-1 0 0,-3-3 0 15,-4 0 1-15,-4 0 1 0,-2-5-1 16,0-2 2-16,-3-1-1 0,0-6 1 16,1-2-1-16,-1-3 0 0,-1-7 0 15,0 1 0-15,-1-2-1 0,-1-1 0 16,-2-1 0-16,1-3-1 0,-2 1 0 0,-1 5 0 16,-1 1-1-16,-2 0 0 0,-2 3 0 15,-4 2-1-15,-5 6 1 0,-6 3 0 16,-10 2 1-16,-4 1-1 0,-7 2 1 15,-45 2-4-15,3 2-7 0,2 0-8 16,5 1-10-16,11-1-38 0,10 1-100 16,9 2-126-16,93 0-290 0</inkml:trace>
  <inkml:trace contextRef="#ctx0" brushRef="#br0" timeOffset="147273.94">16861 13655 650 0,'-11'-4'146'0,"0"0"1"0,-4-1-103 15,2 3-17-15,-2 0-3 0,2 2-4 16,-1 0-2-16,1 3-3 0,0 0-2 15,2 4-2-15,0 0-2 0,2 4-2 16,-2 6 2-16,1 1 0 0,1 3 2 16,1 4 2-16,2 3 0 0,2 0 1 0,1 3 0 15,3-4-2-15,4 0-1 0,7-4-3 16,6-1-1-16,10-7-2 0,9-6-1 16,5-1-6-16,8-6-10 0,2-3-12 15,0-5-12-15,-1-3-35 0,-6 0-110 16,-8-5-134-16,-6-6-305 0</inkml:trace>
  <inkml:trace contextRef="#ctx0" brushRef="#br0" timeOffset="147523.72">17230 13559 658 0,'5'-16'152'16,"1"-1"5"-16,1 3-105 0,3 3-13 0,2 3-6 15,0 3-5-15,2 3-4 0,3 6-4 16,3 3-3-16,2 3-4 0,2 7-4 16,4 3-1-16,2 0-1 0,-1 2-2 15,1 1-1-15,-2-2-1 0,-3 0-2 16,-1-3 0-16,-7 3-2 0,-5 1-4 16,-5 0-4-16,-9 2-7 0,-10 7-10 15,-16 6-13-15,-15-1-134 0,-16 7-2 0,-16 4-108 16,-13-2-221-16</inkml:trace>
  <inkml:trace contextRef="#ctx0" brushRef="#br0" timeOffset="154110.75">19887 11244 496 0,'1'-13'126'0,"-1"5"1"16,0 3-35-16,0 5-71 0,0 4-8 16,0 2-2-16,1 2-2 0,0 4 2 15,1 3 2-15,1 8 4 0,1 3 2 16,0 5 4-16,0 4 0 0,3 2-2 15,-4 2-2-15,0-1-1 0,-3-3-3 16,-2-5-1-16,1-3-5 0,-2-5-2 0,0-2-1 16,2-3-3-16,1-4-1 0,2 0-5 15,2-5-8-15,0 0-8 0,2-5-14 16,-1 0-69-16,0-3-58 0,1 0-112 16,-3-3-243-16</inkml:trace>
  <inkml:trace contextRef="#ctx0" brushRef="#br0" timeOffset="154867.01">20430 11316 527 0,'-1'13'130'0,"-2"3"4"0,-2 4-77 16,1 2-14-16,0 0-12 0,2 1-10 15,1-2-6-15,1 0-5 0,1-4-2 16,1-1-2-16,1-3-3 0,0-3 0 16,1-2-2-16,0-4-1 0,-1-1 2 15,0-2 0-15,-2-5 0 0,0-3 1 16,-3-1-1-16,-2-6 1 0,-1-3 1 0,-1-3-1 16,0-2 1-16,-1-1-1 0,-1-4 1 15,1 0 0-15,2 3 0 0,3 2-1 16,0-1 0-16,2 4-1 0,4 2-1 15,2 2 0-15,5 4-1 0,2 1 0 16,1 2-1-16,3 5 1 0,2 4 0 16,3 4 0-16,-1 3 0 0,-1 3-1 15,0 0 0-15,-2 2 1 0,1-1-1 16,-3 2 1-16,-4 1-1 0,-2-1-1 0,-2 1 0 16,-2 1-2-16,-2-1 0 0,-3-2-1 15,-1-3 0-15,0-2 0 0,-1-3 0 16,-1-1 3-16,0-1 2 0,0-3 0 15,1-2 2-15,-3-1 0 0,0-4 2 16,1 0-1-16,-1-4-1 0,2-2 0 16,0-2-1-16,2-1 0 0,3 3-1 15,2-2 1-15,1 1 0 0,2 3-1 16,2 2 1-16,1-1-1 0,2 1 0 0,0 1 1 16,1 0-1-16,0 1 1 0,0 1-1 15,-1 1 0-15,2 1 0 0,-3 3 0 16,0 1-1-16,-1 1 0 0,-1 5 1 15,0 0-1-15,0 4 2 0,-2 0 1 16,0 1 0-16,-1 3 1 0,-1 1 1 16,-1 1-1-16,-1 3 1 0,-2-2-1 15,1 3 0-15,-1-3-3 0,-1-1-2 16,2-4-7-16,-1-2-10 0,1-3-49 0,-1-3-82 16,-1-4-113-16,3-2-270 0</inkml:trace>
  <inkml:trace contextRef="#ctx0" brushRef="#br0" timeOffset="155481.65">21138 11297 548 0,'-2'0'127'0,"0"-3"2"0,-1 4-82 16,2-3-27-16,1 2-2 0,0 1 0 16,1 1-2-16,2 2-2 0,0 1 1 15,2-3 0-15,3 4 1 0,-1-2-2 0,3 1-3 16,1-1-3-16,0-3-2 15,1-1-1-15,0 0-2 0,0-5 0 0,2 1 0 16,-2-1-3-16,-1-1 0 0,0-1-1 16,-2-3 0-16,-2-2-2 0,-3 1 0 15,-3-1 0-15,-2-3 0 0,-5 1 2 16,-3 2 0-16,-3 2 1 0,-4 4 3 16,-2 1 1-16,-3 3 0 0,-1 3 2 15,0 4 1-15,-3 2 1 0,3 3-1 16,4 6 0-16,1 1 0 0,3 5 1 0,4 6-1 15,5 1 0-15,4 0-2 0,6-1 1 16,6-2-3-16,5-2 1 0,6-3-2 16,4-7 1-16,6-6-2 0,2-3-4 15,3-5-10-15,1-5-11 0,0-4-30 16,1-6-107-16,-2 0-123 0,-1-1-296 16</inkml:trace>
  <inkml:trace contextRef="#ctx0" brushRef="#br0" timeOffset="156034.81">21488 11224 613 0,'1'-1'129'0,"0"4"1"0,1 1-95 16,1 1-28-16,2 4 3 0,-1-2 3 16,0 3 2-16,3 1 3 0,-4 0 0 15,1 2-1-15,-2 3-3 0,1 1-5 0,-3 0-6 16,0 2-4-16,-3-2-3 0,2 0-3 15,0-3-2-15,-2-5-1 0,1-1 1 16,1-3 2-16,1-4 3 0,0-1 2 16,0-5 4-16,1 0 2 0,0-5 3 15,0-2 3-15,2-4 0 0,-2-1 2 0,3 1 1 16,1-1 0-16,0-1-2 16,-1 2-2-16,4 0-2 0,-1 2-2 0,1 2-2 15,1 2-2-15,2 0-1 0,2 4-1 16,1 3 1-16,2 4-1 0,1 2 1 15,2 4-1-15,-1 0-1 0,-1 3-1 16,-1 0-4-16,-2 2-4 0,-1-4-2 16,-2 2-3-16,-1 1-3 0,-1-1-1 15,-3-3 0-15,-1 3 1 0,-1-1 1 16,-1-1 1-16,-2 0 0 0,-1-5 3 16,0 2 7-16,-1-4 6 0,0 1 7 0,-2-4 7 15,2 0 7-15,-1-3 5 0,0 0 3 16,1-3-3-16,0-2-5 0,2-2-3 15,3-2-5-15,-1-3-3 0,6-3-4 16,1 1-3-16,3-1 0 0,3 4-1 16,3 0 0-16,-1 2-1 0,4 5 1 15,0 3-2-15,1 3 0 0,-2 5-2 0,0 0 0 16,-3 2-2-16,1 2 1 0,-6 5-2 16,-2 1 1-16,-2 3 0 0,-4 0-2 15,-3 0-2-15,-3 3-6 0,-3 2-18 16,-2 0-34-16,0 0-80 0,0-6-106 15,-3 1-248-15</inkml:trace>
  <inkml:trace contextRef="#ctx0" brushRef="#br0" timeOffset="156504.69">22181 11060 541 0,'0'-11'141'0,"-3"5"1"0,3 2-19 15,-1 4-103-15,2 2-7 0,2 6-4 0,1 0-4 16,-1 5-2-16,3 1 1 0,2 3 1 16,-1 2 0-16,0 0-1 0,1 0-1 15,-2 2-1-15,0-1 0 0,-1 1-1 16,0-2 0-16,-2-1-2 0,1-1-3 16,-3-1-2-16,1-2-1 0,-4-3-2 15,1-2-1-15,-1-1 1 0,-1-1 2 16,0-3 3-16,-1-2 4 0,1-2 2 15,1-3 2-15,1-2 2 0,0-3 2 16,2-1-2-16,2-4 1 0,2-4-1 0,4-1 1 16,0-1 0-16,3 0-1 0,2 2-1 15,1 1 0-15,0 2 0 0,1 4-2 16,-2 4-1-16,1 3 0 0,-1 0-1 16,-1 2-1-16,-1 1 0 0,1 2-1 15,-1 2 1-15,0 2-2 0,-1 2-1 16,0 3-4-16,-2 2-2 0,-2 2-3 15,-2 2-4-15,-4 0-2 0,-3 4-6 0,-7 1 1 16,-1 0 2-16,-3-1 3 0,-4 0 4 16,-4-3 4-16,-1 2 5 0,-1-6 6 15,-1-1 3-15,1-6 1 0,0-2 1 16,2-3 0-16,3-2-1 0,0-3-2 16,5-4-18-16,2-5-71 0,2-4-41 15,7-1-97-15,2 0-220 0</inkml:trace>
  <inkml:trace contextRef="#ctx0" brushRef="#br0" timeOffset="157178.5">22586 11220 548 0,'11'5'129'15,"0"0"1"-15,2 0-84 0,0-1-21 16,1-2-4-16,0 1-10 0,0-3-5 16,-1-3-1-16,1 1-1 0,-2-4 0 15,-1-1 0-15,-1-1 0 0,-3-1 1 16,-1-2 1-16,-1 1 2 0,-1-2 0 0,-2 2 1 16,0-1 2-16,-2 2-1 0,-2-2 1 15,0 1-2-15,-2 0-3 0,-1 4-1 16,-1-2-3-16,-1 6 0 0,-3 1-2 15,-1 6 1-15,-1 1-1 0,-2 5 2 16,1 4 1-16,-1 3 0 0,2 5 0 16,2 3 0-16,4 0-1 0,4 1 0 15,4-2-1-15,4 0 1 0,6-2 0 16,4-5-1-16,4-3 0 0,1-3-2 16,1-4-4-16,0-6-3 0,0-3-6 15,-1-5-6-15,1-3-2 0,-3-3-1 0,1 0 3 16,-3-2 3-16,-1 0 4 0,-2-1 6 15,-5 0 8-15,1-2 7 0,-2 2 6 16,0 1 4-16,-1 0 5 0,3 2 3 16,-1 1 2-16,1 4 0 0,1 3-3 15,-2 1-3-15,4 0-4 0,0 2-4 0,2-1-3 16,2 2-4-16,1 2-2 0,4-1-2 16,2 1-1-16,-2 2-1 0,-1 2-1 15,-2 1 0-15,0 4-1 0,-5 0-2 16,-1 3-3-16,-5-2-2 0,-2 4-2 15,-1-1-1-15,-2-3 0 0,-3 0 1 16,-2 1 1-16,-1-2 3 0,-2 1 3 16,1-5 1-16,-1 0 3 0,2-3 1 15,-1-3 2-15,-1-3 2 0,0-4 3 0,0-3 2 16,1-2 1-16,1-3-1 0,0-5 1 16,3-3-2-16,4 0-1 0,2 0-3 15,5-3-1-15,3 1-1 0,3-1-3 16,5 3-6-16,2 0-7 0,3-1-11 15,0 1-12-15,0 2-85 0,-1-2-49 16,-2 3-116-16,-5 3-248 0</inkml:trace>
  <inkml:trace contextRef="#ctx0" brushRef="#br0" timeOffset="157928.84">26255 10825 390 0,'13'-16'131'16,"-2"3"5"-16,-2 7-3 0,-3 1-55 15,-2 3-22-15,-2 2-17 0,-2 2-11 16,0 3-6-16,0 3-4 0,0 8-3 16,-1 2-2-16,1 8 0 0,0 6 1 15,1 3-4-15,1 3-3 0,0 0-2 0,0-2-1 16,2-1-4-16,-1-3-5 0,0-3-9 15,2 1-12-15,-1-3-42 0,1-2-92 16,0-1-120-16,2-5-279 0</inkml:trace>
  <inkml:trace contextRef="#ctx0" brushRef="#br0" timeOffset="158360.74">27430 10801 531 0,'0'-12'113'16,"3"2"1"-16,1 1-70 0,0-1-28 0,-1 1 7 16,2 2 9-16,-2 2 5 0,-2 1 0 15,-1 2-2-15,0 3-6 0,1 4-9 16,-1 2-6-16,1 1-6 0,1 1-3 15,0 9 1-15,1 1 1 0,0 3 1 16,0 4 0-16,0 1-2 0,1 2-1 0,1 2-2 16,-1-2 0-16,-1-2-5 15,1-2-6-15,0-4-9 0,1-3-19 0,-2-3-51 16,0-4-71-16,-1-3-114 0,-1 0-252 16</inkml:trace>
  <inkml:trace contextRef="#ctx0" brushRef="#br0" timeOffset="158859.97">27444 10766 659 0,'-5'-19'138'0,"3"2"0"16,2 1-122-16,4 2-7 0,3 0-1 15,3 3-2-15,6 1 0 0,3 3-1 16,3 2 1-16,7 4-1 0,1 3-1 15,3 3-1-15,0 3-2 0,-2 3 0 0,-2 3-1 16,-3 2-1-16,-7 1 0 16,-4-1-2-16,-2 1-3 0,-7 2-1 0,-4 0-1 15,-2 0-1-15,-2 0-3 0,-4 0 0 16,-4-1 0-16,-2-1 1 0,-3 0 2 16,0-4 1-16,-1-2 2 0,2-1 2 15,-1-4 2-15,4-1 3 0,2-3 2 16,4-1 2-16,3-1 1 0,2-2 0 15,4-3 0-15,2-1 1 0,2-2-1 16,6 2-2-16,1-1-1 0,3 1-1 0,1 2 1 16,2 2-1-16,1 3-1 0,0 4 0 15,-2 0 0-15,0 3 0 0,-2 3-1 16,-1 2 0-16,-2 0-1 0,0 3-2 16,-3 0-6-16,-2 0-11 0,-3 0-8 15,-3 1-5-15,-6-1 1 0,-5 0 0 16,-4-2 4-16,-7 0 8 0,-8-2 16 0,-8-2 11 15,-8-3 8-15,-6-1 4 0,-6-4 3 16,-1-1 2-16,1-4 0 0,4 0-2 16,6-3-2-16,7-2-4 0,10-3-4 15,10-2-8-15,9-6-11 0,8-4-30 16,8-3-62-16,8-2-36 0,6-4-92 16,6 4-195-16</inkml:trace>
  <inkml:trace contextRef="#ctx0" brushRef="#br0" timeOffset="159294.01">28132 10814 557 0,'-5'-7'125'0,"0"0"2"0,0 2-94 16,1 0-6-16,2 0-2 0,-1 2-5 15,2 0-4-15,0 2-4 0,1 1-3 16,1 0-4-16,2 3-1 0,-2 0 0 16,1 3 1-16,1 5 1 0,-2 4 1 15,0 2 2-15,-2 4 0 0,0 2-2 0,-2 2 0 16,3 3-2-16,3-5-2 0,2 1 0 15,3-5-1-15,3-2 0 0,3-4-1 16,2-5 1-16,-1-5 0 0,1-3 1 16,0-7 0-16,-2-2 0 0,-1-5 0 15,-3-3 1-15,-1-3-2 0,-3-2 0 0,-5-1-1 16,-2-1-1-16,-4 0-1 16,-4 1 0-16,-2 2 0 0,-1 3-1 0,0 1 0 15,0 3 0-15,0 4-3 0,4 4-5 16,2 4-11-16,2-1-24 0,2 5-48 15,2 0-56-15,1-1-102 0,4 2-221 16</inkml:trace>
  <inkml:trace contextRef="#ctx0" brushRef="#br0" timeOffset="159670.34">28484 10777 550 0,'-6'-4'135'0,"0"3"2"0,-1-1-36 15,1-2-83-15,1 1-5 0,1 2-1 16,0-1-3-16,2 0-1 0,1 1-3 16,-1 1-3-16,2 0 0 0,-1 4-2 0,0-2-1 15,-1 3 0-15,-3 3 2 0,-1 3 3 16,-1 5 1-16,1 1 2 0,0 2 3 16,0 3 1-16,1 2 1 0,3-1-1 15,2-1 0-15,1-4-1 0,4 1-1 16,3-5-3-16,5-3 0 0,1-3-3 15,2-5 0-15,3-3-4 0,0-2-3 16,3-5-3-16,-2-3-2 0,0-2-1 16,-3-4-2-16,-3-1 0 0,-1-3 2 15,-7-1 2-15,-5-1 2 0,-4-2 2 0,-4 0 1 16,-6 0 2-16,-3 1 1 0,-1 0 1 16,-3 5 1-16,3 3 0 0,2 3 1 15,3 4-1-15,3 3-5 0,4 3-8 16,5 2-8-16,4 3-28 0,3-1-76 15,8 1-24-15,5-1-96 0,5 4-186 16</inkml:trace>
  <inkml:trace contextRef="#ctx0" brushRef="#br0" timeOffset="160161.91">28798 10675 581 0,'-3'-2'154'0,"1"1"1"15,0-1-3-15,0 4-129 0,4 0-8 16,0 3-4-16,2 3-3 0,1 3 0 15,2 5 0-15,0 0 1 0,2 3-2 0,-1 3-1 16,-1 1-3-16,-1 0-1 0,-3 1-2 16,0-2-3-16,-3 2-2 0,-1 1-3 15,-3-2-4-15,-1-1-2 0,-2-2-1 16,1-3 0-16,-1-3 3 0,3-4 2 16,-1-4 3-16,2-2 4 0,3-6 2 15,3-3 2-15,0-4 1 0,3-2 2 16,1-6 2-16,2-4 0 0,2-2 1 0,2-3 0 15,1 0 2-15,1 1-1 0,0 1 0 16,2 4-2-16,0 2 0 16,-2 2-2-16,-1 3 0 0,-1 1-1 0,-2 1-1 15,-2 2-1-15,-2 1-1 0,-4 3-2 16,1 0-1-16,-2 1-2 0,-3 2 0 16,0 3 1-16,-4 0 0 0,-5 4 0 15,-2 0 2-15,-4 3 1 0,0 2 2 16,-1 0-1-16,1 1 0 0,1 0-2 0,4 0 1 15,6 1 1-15,4 1 0 0,1-1 0 16,5 1 1-16,4 0 1 0,4-2 1 16,2-2 0-16,3 0-1 0,4-2 1 15,2-1-1-15,0 1 0 0,-1-1-1 16,-2 2 0-16,-1 3-1 0,-1 2 0 16,-3 0 0-16,-2 2-2 0,-3 1-2 15,-4 0-4-15,-2 1-3 0,-5 0-5 16,-6-1-8-16,-5 0-46 0,-5-2-87 0,-9 4-114 15,-3 0-275-15</inkml:trace>
  <inkml:trace contextRef="#ctx0" brushRef="#br0" timeOffset="160782.87">19978 12163 462 0,'-3'-23'128'0,"0"4"8"0,2 1-62 0,0 0-5 15,1 7-2-15,0 2-9 0,1 5-13 16,-1 5-9-16,0-2-8 0,0 3-7 16,3 7-3-16,-2 2-4 0,0 3-3 15,1 6 0-15,1-3 1 0,-1 10 0 0,1 0 0 16,-2 1-3-16,0 2-2 0,1 3-3 16,0 0-4-16,-1 1-6 0,0-1-6 15,1-1-7-15,-1-1-11 0,3-5-16 16,-1-3-85-16,1-9-44 0,1-3-111 15,1-10-243-15</inkml:trace>
  <inkml:trace contextRef="#ctx0" brushRef="#br0" timeOffset="162309.91">20053 11198 498 0,'-1'-2'131'16,"-1"1"3"-16,-1-3-43 0,-1 0-49 0,1 2-11 16,-2-1-7-16,1 0-6 15,0 0-4-15,1 1-3 0,2 1-2 0,-1-1-3 16,1 4-3-16,1-2-2 0,0 3-1 16,0 1-1-16,-1 2 1 0,-3 4-1 15,2 2 2-15,-2 4-1 0,-1 0 2 16,0 0-1-16,2 0 0 0,0 0 0 15,3-3 0-15,1-3 0 0,6-4 0 0,0-1 0 16,3-3 1-16,2-2-1 0,4-1 1 16,1-2-2-16,1-1-1 0,1-2-3 15,-2 1-2-15,0 2-2 0,-3 1-2 16,-3 2-1-16,-4 0-4 0,-2-1-2 16,-4 2 1-16,-5 1 2 0,-3 1 3 15,-5 2 1-15,-4 1 2 0,-3 2 4 0,0 3 4 16,-3 2 1-16,1-1-1 0,3-1-2 15,4-1-3-15,3-3-7 0,4-4-30 16,2-3-86-16,4-7-99 0,2-1-249 16</inkml:trace>
  <inkml:trace contextRef="#ctx0" brushRef="#br0" timeOffset="162554.81">20163 11122 585 0,'-4'-3'127'0,"0"-2"1"16,3 1-106-16,3 3-3 0,4 3-1 15,2 2-1-15,0 3-3 0,4 3 0 16,-1 2 0-16,0 4 0 0,-1 3-4 16,-2 1-3-16,-1 1-2 0,-2-1-2 15,-1 1-1-15,-3-4-2 0,0-1-3 0,0-3-4 16,-1-3-6-16,0-1-16 0,-1-2-16 15,0-3-15-15,1 1-38 0,-1-5-42 16,-3-2-82-16,1 0-160 0</inkml:trace>
  <inkml:trace contextRef="#ctx0" brushRef="#br0" timeOffset="162673.87">20181 11246 479 0,'-4'-9'117'0,"1"2"1"15,2-3-73-15,2 2-16 0,3-1-8 16,2 2-8-16,2-1-16 0,3 1-27 15,1 1-70-15,1 0-18 0,2 2-82 16,1 3-171-16</inkml:trace>
  <inkml:trace contextRef="#ctx0" brushRef="#br0" timeOffset="163208.41">20237 12103 287 0,'1'-18'70'0,"-1"-2"10"0,0 3-39 15,-2 1 4-15,-1 4 4 0,0 2 2 0,-2 4-2 16,-1 3-8-16,-3 5-7 0,0 2-10 16,-3 4-6-16,0 2-3 0,-2 2-1 15,1-1 0-15,1 5 0 0,1-3-4 16,2 0-2-16,3-1-2 0,5-1-3 15,1-1-1-15,3 0 0 0,4-3-1 16,0-1 1-16,2 0 0 0,0-1 0 16,1 0 1-16,1-1 1 0,1 0 0 0,-1-1 0 15,2-1 0-15,-2 0-1 0,-2 0-1 16,1 1 0-16,0-1-1 0,-3 2-6 16,0-2-8-16,-3 5-6 0,-1 0 0 15,-3 3 0-15,-4 0 1 0,-3 1 1 16,-4 0 5-16,-4 0 9 0,-4-3 6 15,-5-2 1-15,1-3 0 0,1-2 0 16,1-1-2-16,3-6-10 0,6-4-21 0,5-1-41 16,11-2-45-16,7-7-84 0,6-2-183 15</inkml:trace>
  <inkml:trace contextRef="#ctx0" brushRef="#br0" timeOffset="163391.6">20351 11920 430 0,'-5'1'119'0,"-2"3"4"0,-1 1-13 16,2 2-74-16,1 4-7 0,2 2-4 16,0 3-5-16,4 1-4 0,2 1-2 15,2-1-2-15,1 0-2 0,1-1-4 16,2 0-1-16,-1-3-2 0,1-1-3 16,-3-1-7-16,0-1-14 0,-2 0-18 15,-1-3-35-15,-3 0-63 0,-1-1-98 16,-5-4-210-16</inkml:trace>
  <inkml:trace contextRef="#ctx0" brushRef="#br0" timeOffset="163522.24">20313 12110 586 0,'10'-7'134'0,"1"-1"-1"0,0-2-84 16,1 0-32-16,1-1-7 0,3 1-5 15,2-1-17-15,0-2-66 0,0 3-56 16,2-1-101-16,-1-1-240 0</inkml:trace>
  <inkml:trace contextRef="#ctx0" brushRef="#br0" timeOffset="164271.34">20710 12190 562 0,'-3'-2'142'0,"3"2"0"0,2 0-3 15,4 4-133-15,1 1-4 0,3 2 0 0,1 3 3 16,0 3 1-16,-1-1 0 0,-1 3 0 16,0 1 1-16,0 0-1 0,-2 2-1 15,-2 1-2-15,-1-2-1 0,-2 1 0 16,0 1-2-16,-2-3 1 0,-1-3-1 15,0-4-1-15,0-3 1 0,0-4-2 16,-1-2-1-16,0-5 0 0,1-3 0 16,-1-8 0-16,1-1 1 0,0-3-1 15,1 2 2-15,-1-2 1 0,1-2 1 16,0 0-1-16,1 2 0 0,1 2 0 16,1 2 0-16,-1-1 0 0,2 5-1 0,1 1 0 15,1 5 1-15,1 1-1 0,3 2 1 16,1 2-1-16,3 0 1 0,3 1 0 15,2 2 0-15,2 3 0 0,0 1-2 16,0 2-2-16,0-2-3 0,0 2-3 16,-6 1-5-16,-1 1-4 0,-3-1-5 0,-2 1-1 15,-3 1 1-15,-5-1 3 0,-1 0 5 16,-4-4 7-16,1-1 8 0,-4-1 9 16,1-2 6-16,-1-2 5 0,1-1 2 15,1-3 0-15,2-2-2 0,3-5-3 16,4-3-5-16,5 1-3 0,2-2-4 15,6 1-1-15,2-2-1 0,5 3-1 16,0 4 1-16,2 1 0 0,2 1-1 0,-1 2 0 16,-1 1 0-16,-2 4 0 0,1 2-1 15,-3 2 0-15,-1 3-1 16,-3-1 1-16,-3 4-1 0,-3 2 0 0,-2 4 1 16,-4 1-4-16,-1-1-4 0,-3 0-16 15,2 1-29-15,-2-1-82 0,1-3-7 16,-1-2-90-16,4-5-165 0</inkml:trace>
  <inkml:trace contextRef="#ctx0" brushRef="#br0" timeOffset="164619.01">21745 12192 654 0,'5'-3'133'16,"1"0"1"-16,5 0-123 0,2-1-8 15,5 0-1-15,2-3-1 0,1 1-3 0,-1-2-3 16,-1 0-3-16,-2-1 0 0,-3 0 0 16,-4-1 0-16,-5 0 2 0,-4 3 5 15,-5 0 6-15,-3-1 6 0,-5 1 2 16,-3 2 2-16,-3 1 1 0,-2 3 0 16,-1 1-3-16,0 3-2 0,-1-1-2 15,1 4-1-15,2 0 0 0,-1 4 1 16,-1 4 1-16,1 2 2 0,-2 2 1 0,2 8 1 15,2 2 1-15,0 0 0 0,7 4-2 16,8 0-2-16,8-3 1 0,11-1 1 16,8-8-1-16,9-7-2 0,12-7 0 15,9-12-5-15,9-8-11 0,2-5-17 16,3-8-17-16,0-3-87 0,-5 0-46 16,-6 2-117-16,-9 4-242 0</inkml:trace>
  <inkml:trace contextRef="#ctx0" brushRef="#br0" timeOffset="165431.2">26449 11950 675 0,'-14'-14'144'0,"9"-7"2"0,1-1-120 15,8 1-8-15,4 1 0 0,3 0-2 0,1 0 1 16,2 3-1-16,4 2 0 0,-1 5-2 16,0 4-3-16,4 2-4 0,0 4-2 15,1 5-2-15,-3 2-2 0,0 4 0 16,-3 4-1-16,-3 6 0 0,-4 4 1 15,-6 4-1-15,-2 5-2 0,-2 4-2 16,-4 0-2-16,-2-2-1 0,-4-3 0 16,-3-4-1-16,2-3 0 0,-2-5 3 0,-1-5 2 15,0-4 1 1,2-3 2-16,-1-2 1 0,2-3 1 0,1-3 2 0,1-2 1 16,3 0-1-16,3-2 1 0,4-2-2 15,5 0 1-15,6-1-1 0,7 0-1 16,6 0-5-16,8-3-6 0,4 2-9 15,5 0-17-15,3-3-76 0,1-5-49 16,0-1-111-16,-2-2-238 0</inkml:trace>
  <inkml:trace contextRef="#ctx0" brushRef="#br0" timeOffset="165850.29">26899 11651 653 0,'-8'-1'140'15,"3"4"0"-15,-4 0-110 0,2 5-19 0,0-1-1 16,0 4-1-16,3 4-2 0,-1-1 1 16,2 4-2-16,2-4-1 0,2 1-2 15,2 0-4-15,0-2-2 0,3-3-1 16,2-3-2-16,-2-3 1 0,1 1 1 15,-1-4 0-15,-2-2 2 0,0-2 2 0,-2-1 2 16,-2-1-1-16,-1-1 1 0,0-2 1 16,-2-2 1-16,1 1 1 0,-2-4 2 15,0 1 1-15,2 0 1 0,0 1 0 16,0 1 0-16,2 0-2 0,3 3-2 16,3 1-2-16,3 0-1 0,4 1-1 15,2-1 0-15,1-1 0 0,2 3-1 16,3 2 0-16,-2 2 0 0,0 4-2 0,-2 2 0 15,-2 2-2-15,-2 1-2 0,-2 2-3 16,-5 3-2-16,-1 1-3 0,-4-1-2 16,-2 1-3-16,-3 0-4 0,-2-2-14 15,0-1-26-15,0-2-69 0,0-3-7 16,4-3-82-16,2-1-153 0</inkml:trace>
  <inkml:trace contextRef="#ctx0" brushRef="#br0" timeOffset="166290.65">27389 11713 642 0,'-6'0'136'0,"-4"-5"2"16,2 1-115-16,0-1-9 0,0-2-3 16,2-2-2-16,1 1-2 0,0-1-1 0,1 2-1 15,1-2-1-15,0 3-1 0,2 1-3 16,-3 3 0-16,1 1 0 0,-2 3 0 15,-3 3 1-15,0 2 2 0,-5 2 2 16,0 4 1-16,-3 2 1 0,1 3 1 16,1 0-2-16,3-1-1 0,5-1-1 15,3-2-1-15,7-1 0 0,4-5-1 16,6-2 1-16,4-5-1 0,3-1 0 0,2-2-2 16,3-5-1-16,-1-6-2 15,0 0 0-15,0-3 0 0,-4-1-1 0,-3-2 1 16,-2-1 2-16,-5-1 0 0,-6 2 2 15,-3 0 0-15,-5-2 2 0,-4-1 0 16,-1-3 1-16,-2 2 1 0,0 1 2 16,0 1 0-16,2 4 0 0,2 4-1 15,1 3-2-15,4 6-1 0,1 3-2 16,2 6-1-16,3 4-1 0,2 5 0 0,2 3 0 16,2 4 1-16,0 2 0 0,-1 4 0 15,-2-1 1-15,0 0-1 0,-3 0-6 16,-3-2-11-16,-2 2-42 0,-1-4-96 15,1-1-123-15,0-3-296 0</inkml:trace>
  <inkml:trace contextRef="#ctx0" brushRef="#br0" timeOffset="166885.81">26609 10680 656 0,'-15'-5'136'16,"2"-1"0"-16,1-1-120 0,3 1-12 15,3 1-2-15,1 0 0 0,1 1 0 0,2 0 1 16,-2 4 0-16,1 3 1 0,-2 2 1 16,-2 1 0-16,1 3 1 0,-2 0-1 15,0 2 1-15,2 2-1 0,1-1 0 16,3 0-1-16,3-1-1 0,5 0-1 16,4 0 0-16,4-1 0 0,5 0-1 15,4-3 0-15,4 0 1 0,0 1-1 16,2-1-1-16,-1 2-2 0,-1 1-2 0,-4-1-5 15,-3 4-3-15,-5-1-2 0,-4 1-4 16,-3 0 0-16,-8 0 1 0,-5-1 0 16,-7-2 5-16,-5 0 4 0,-6-3 2 15,-5-1 2-15,-2-3 1 0,0-6 0 16,2-2 0-16,4-2-4 0,3-3-10 16,5-3-18-16,7-6-34 0,7 1-33 15,6 0-22-15,5-2-70 0,10-1-127 16</inkml:trace>
  <inkml:trace contextRef="#ctx0" brushRef="#br0" timeOffset="167075.23">26774 10657 506 0,'3'-8'137'0,"-3"1"5"15,-1 1-57-15,-1 1-24 0,0 1-17 16,-1 2-19-16,3 2-8 0,0 2-4 0,2 5-3 16,0 1-2-16,1 4-1 15,1 7-1-15,0 0 2 0,1 5 0 0,0-2-1 16,-1 0-2-16,-2 0-2 0,2 1-5 15,-2-3-5-15,2-2-6 0,-2-2-7 16,1 0-19-16,-1-3-29 0,-1-3-59 16,1-3-26-16,-2-4-90 0,-2-3-177 15</inkml:trace>
  <inkml:trace contextRef="#ctx0" brushRef="#br0" timeOffset="167179.47">26816 10809 598 0,'9'-5'130'0,"0"-3"0"15,2 1-99-15,3-3-33 0,4 1-59 0,2-3-67 16,1 1-101-16,2 4-240 0</inkml:trace>
  <inkml:trace contextRef="#ctx0" brushRef="#br0" timeOffset="167995.44">27956 11725 524 0,'0'-1'129'16,"3"6"2"-16,-1 2-15 0,2 3-104 16,1 2-4-16,1 3 2 0,0 4 3 15,0 2 0-15,0 1-1 0,1 1-1 16,0 1-1-16,-1 1-3 0,1-1-3 15,-2-3-1-15,1-3-4 0,-2-2-3 16,0-4-5-16,-3-1-3 0,-2-4-3 16,-1-2-2-16,-2-1-5 0,-1-4-3 0,-3-1 3 15,1-4 3-15,0-2 4 0,1-3 3 16,-1-4 6-16,4-2 10 0,1-3 8 16,2-4 5-16,3-4 2 15,3-2 2-15,3 0 2 0,2-3-3 0,2 0-2 16,3 3-4-16,2 2-2 0,3 4-1 15,0 2-1-15,0 5-1 0,0 5-2 16,-2 2 0-16,1 3-1 0,0 4-2 0,-3 2-1 16,-1 3-1-16,0 2-1 0,-2 3 0 15,2 0 0-15,-2 3 0 0,-3 0-3 16,0 3-3-16,-2 0-2 0,-1 1-4 16,-3 0-3-16,-3-2-1 0,-1 2-2 15,-4-3 2-15,-3-1 3 0,-4 2 3 16,-4-2 4-16,-4 0 4 0,-3 1 4 15,-3-2 3-15,-1-1 1 0,-2 1 1 16,1-4 1-16,4-2 0 0,5 0-1 0,4-3-4 16,4 1-1-16,9 0-1 0,8-1-1 15,6 0 0-15,6 0 0 0,4 2 0 16,3-1 2-16,4 2-1 0,-2 1 0 16,-2 2 0-16,-1 0 0 0,-4 3-1 15,-2 1-1-15,-2 3 1 0,-2-2-1 16,0 3 0-16,-3-1-2 0,-3 1-2 15,-3 1-1-15,-4-1 0 0,-7-1-1 0,-4 2 0 16,-8-2 1-16,-5-1 2 0,-7-2 2 16,-7-1 2-16,0-4 0 0,-7-2 0 15,2-2 1-15,-1-4-1 0,5-2 0 16,5-1-4-16,7-2-9 0,5-3-51 16,12-3-78-16,6-4-108 0,10-4-263 15</inkml:trace>
  <inkml:trace contextRef="#ctx0" brushRef="#br0" timeOffset="168402.33">28712 11779 567 0,'-17'-7'127'0,"-1"-1"1"0,-2 2-86 16,3 0-25-16,1 3-4 0,1 1-3 16,2 2-1-16,1 4-2 0,1 3 1 15,0 2 0-15,-2 4-1 0,1 4 1 16,0 5 0-16,1 3 0 0,2 2 1 16,2 3-1-16,3 0-2 0,4-1 0 15,5-2-3-15,5-4-1 0,3-3 0 0,3-4-1 16,8-3-1-16,4-5-2 0,2-5-2 15,2-4-1-15,1-3-1 0,-1-4-1 16,-3-4 0-16,-4-4 1 0,-5-3 1 16,-8 1 2-16,-4-2 4 0,-6 0 2 15,-6 0 2-15,-5-1 1 0,-4 0 0 16,-4 2 1-16,-3-1-1 0,-2 3 0 0,3 2-2 16,-1 2-2-16,3 1-4 0,6 2-8 15,6-1-24-15,7 0-47 0,8 1-63 16,8-1-105-16,8 1-236 0</inkml:trace>
  <inkml:trace contextRef="#ctx0" brushRef="#br0" timeOffset="168730.86">29010 11720 572 0,'0'1'141'0,"0"-1"3"0,-3 0-73 0,1-1-29 16,-1 1-19-16,1 0-9 0,0 0-5 15,-1 1-4-15,2 4-1 0,0 3-2 16,-1 0 0-16,2 3 0 0,2 3 1 15,-2 4 1-15,1 3 1 0,1 1 0 16,0 1 2-16,-1 3 0 0,1 0-1 16,-1-1 0-16,2-1-2 0,1-4 0 15,1-2-2-15,1-3 0 0,2-5-1 0,1-1 1 16,2-7-1-16,0-3 0 16,0-4 0-16,1-3-2 0,2-6 0 0,-1-3 1 15,2-4-2-15,-2-1 1 0,-1-4 0 16,-3-1 1-16,-2 2 0 0,-7-1 0 15,-3 3-1-15,-7-1 1 0,-2 5-1 16,-3 2-1-16,-2 1 1 0,-2 4 0 16,1 3 0-16,3 3-1 0,3 2-5 0,0 2-6 15,5 0-12-15,0 2-41 0,5 2-88 16,2-4-115-16,6 0-274 16</inkml:trace>
  <inkml:trace contextRef="#ctx0" brushRef="#br0" timeOffset="169262.9">29339 11636 744 0,'-2'2'160'0,"-1"-1"2"0,1 3-130 0,0 1-11 15,-1 2-4-15,2 2-4 0,1 1 0 16,0 3-2-16,1 3-3 0,0 1-1 16,3 0-3-16,-2 0-2 0,2 2 0 15,-3 3-2-15,2-3-2 0,-2 2-3 16,-1-1-1-16,0 1-3 0,0-1-1 15,-1 0-1-15,0-6 2 0,1-2 1 0,-2-5 3 16,2-1 2-16,0-2 3 0,0-4 2 16,0-1 0-16,2-3 0 0,-2-1 0 15,1-3 1-15,1-3-1 0,3-3 0 16,1-1 0-16,2-2 0 0,1 1 0 16,2 0 0-16,0 2 0 0,3 1-1 15,-1 1-1-15,1 1-3 0,-1 1-2 16,0 2-2-16,-2-2-1 0,-2 0-3 15,0 0 0-15,-4 3-1 0,-1 0 0 16,-3 2 0-16,-2 1 2 0,-2 5 2 0,-4 3 2 16,-3 2 1-16,-1 3 2 0,-4-1 2 15,-2 5 2-15,2 0 0 0,1 3-1 16,3 1 1-16,2 0 0 0,5-1 0 16,4 3 0-16,5-2 1 0,8-1 0 15,3-5 0-15,4-2 0 0,5-2 1 16,2-4-1-16,1 0 1 0,4-2-1 15,-2 0 0-15,-1-1 1 0,-1 1 1 0,-5 1-1 16,-3 1 1-16,-3 0 0 0,-5 2 0 16,-5 1 0-16,-3 2-2 0,-4 2 0 15,-2 4-1-15,-7 1 1 0,-6 3-2 16,-2 1-4-16,-5 1-7 0,-6 1-13 16,-1 1-48-16,-4-1-85 0,-1 1-119 15,3-2-279-15</inkml:trace>
  <inkml:trace contextRef="#ctx0" brushRef="#br0" timeOffset="171355.66">27841 12590 434 0,'-1'-12'90'0,"0"3"0"0,1 2-79 16,0 2 3-16,0 0 3 0,1 2 3 16,0 1 2-16,2 3 4 0,-1 0 6 15,2 1 4-15,2 1-3 0,4 2 0 16,3 0 0-16,7-1 1 0,7-2-2 15,7 1-3-15,13-1-4 0,9-2-3 16,9 0-3-16,10-2-3 0,7-3-2 0,11 0-3 16,11-1-2-16,1-2-2 0,3-1-2 15,10-2-1-15,5 1-1 0,-1 1 0 16,-4-2 0-16,0 0-1 0,3 1 1 16,-6 2 0-16,-9-1 0 0,-11 2 0 15,-8-2 1-15,-8 2 0 0,-13 0 1 16,-15-1 3-16,-5 1 0 0,-8-2 2 15,-10 2 0-15,-6 0 1 0,-8 0-2 16,-2 1-1-16,-6 0-3 0,-5 1-4 0,-1 3-5 16,0-1-9-16,-1 1-10 0,-2 2-7 15,-3 1-9-15,-3 2-22 0,-4 0-41 16,-8 2-67-16,-3-1-105 0,-12 2-235 16</inkml:trace>
  <inkml:trace contextRef="#ctx0" brushRef="#br0" timeOffset="171766.16">28070 12581 592 0,'-22'-1'126'0,"4"0"-4"16,4 0-105-16,3-1-18 0,7 1-4 0,6-1-1 15,7-2 2-15,5 0 3 0,10-2 4 16,7 0 8-16,9 2 4 0,5 1 1 16,5 0 2-16,9 0 0 0,8-1 0 15,8 1-2-15,7 1-2 0,5 0 0 16,6-2-3-16,5-2-1 0,7 1-1 16,4 1-2-16,-4-1-1 0,-1-2-1 15,1-3-1-15,8 2-1 0,-3 1 0 0,-5 0-1 16,-5-2 0-16,-4 2 0 0,0 2 1 15,-8 3 1-15,-13 1-1 0,-9-1 2 16,-9 2-1-16,-11 2 0 0,-11 0 0 16,-11-1-2-16,-11 0-1 0,-6-1 1 15,-7-1 1-15,-2 1-1 0,-2 0-1 16,-3-1 1-16,-2 1-3 0,0-1-3 16,-4 1-6-16,-3 1-7 0,-1-1-12 0,-4 1-38 15,-4 2-88-15,-7-3-114 0,-5-3-266 16</inkml:trace>
  <inkml:trace contextRef="#ctx0" brushRef="#br0" timeOffset="173060.87">22085 12141 493 0,'-2'-12'127'0,"-2"1"5"0,1 3-65 15,0 3-18-15,1 1-12 0,0 3-12 16,2 1-7-16,2 2-5 0,0 4-3 16,2 3 0-16,1 2 0 0,1 2-1 15,1 2 1-15,3 1 0 0,0 2-2 16,0 0-2-16,-1 0-2 0,2-3-1 15,-2-2-2-15,0-1 0 0,-3-2 0 0,-1-1 0 16,-1-3 0-16,-2-4 0 0,-1 1 3 16,-1-2 1-16,-1-2 0 0,-2 0 0 15,-2-4 1-15,-2-3-1 0,0-4 0 16,-3 0-3-16,1-2 0 0,-2 0-1 16,1-4-1-16,2 3 1 0,2 0-1 15,1 4 0-15,1 0 0 0,2 0-1 16,2 2 0-16,1 3-1 0,3 1 1 0,1 2 0 15,2 1 0-15,4 2 0 0,2 3 1 16,3 2 0-16,4 1 0 0,-1 2 0 16,1 2 0-16,1 0-1 0,0-1 0 15,-3-1-1-15,0 1 0 0,-2-2-1 16,0-2 0-16,-1 0 0 0,-3 0 0 16,-2-3 1-16,-3 1 1 0,0-2 1 15,-5-1 2-15,-1 0 0 0,-2-3 0 0,0 0 1 16,0-1-1-16,-1-2 0 0,0-3-1 15,2 1 0-15,0-3-1 0,2 0 0 16,2 0-1-16,0-2 0 0,2 1 0 16,2 1-1-16,1 0 1 0,2 1-1 15,1 3 1-15,2 2 0 0,0 1 0 16,1 6 1-16,0 3-2 0,-1 2 1 0,0 1-1 16,-2 3 0-16,0 4 1 0,-2 1 0 15,1-2 0-15,-2-1 1 0,-2 2-1 16,-1-1-3-16,-2 1-6 0,-3-1-8 15,0-1-23-15,1-2-36 0,-2-2-74 16,0-2-106-16,-2-4-237 0</inkml:trace>
  <inkml:trace contextRef="#ctx0" brushRef="#br0" timeOffset="173503.94">22645 11911 648 0,'-10'-13'139'15,"-1"4"0"-15,4 3-114 0,2 5-14 16,3 3-5-16,3 4-2 0,4 4 0 16,1 4 2-16,4 3 3 0,2 4 1 0,3 3 1 15,3 4 1-15,3 0-1 0,0 1-3 16,-1 0-1-16,-1-1-4 0,-2-2 0 16,-2-2-2-16,-6-2 0 0,-1 2 0 15,-2-6-1-15,-4-3 0 0,-2-2 1 16,-1-2-2-16,-1-3 1 0,-1-5 1 15,0-4 0-15,-1 4 0 0,-1-6 0 16,1-3 1-16,-1-4 0 0,2-3-1 16,-1-2-1-16,0-1 0 0,2-4 1 0,1 2-1 15,1-2 0-15,1 3-1 0,0 1 0 16,3 2 1-16,1 1-1 16,0 0 0-16,1 2 0 0,2 2 0 0,3 2 1 15,3 2-1-15,3 3 1 0,1 0 0 16,4 4 0-16,3 3-1 0,1 2 1 15,-2 5-2-15,-2 2 1 0,-2 2-2 16,-4 2 0-16,-8 2-1 0,-4-1 1 0,-9 1-1 16,-6-2 1-16,-6 1 0 0,-6-2 0 15,-7-3 0-15,0 0-2 0,-1-2-2 16,2-2-4-16,3-5-4 0,5-4-16 16,5-2-55-16,9-3-59 0,4-6-103 15,8-2-233-15</inkml:trace>
  <inkml:trace contextRef="#ctx0" brushRef="#br0" timeOffset="174222.55">23138 12043 557 0,'4'2'122'0,"3"1"1"15,2 1-60-15,4 2-63 0,1 3 0 16,2-2 4-16,1 0 5 0,-1 2 2 15,-2 0 3-15,-1-2 0 0,0 1 1 0,-4 0 0 16,1-1-3-16,-1-1-2 0,-2 0-1 16,0-2 0-16,0-1 0 0,0-3 2 15,1-3-1-15,2-2 1 0,3-2-1 16,0-3-2-16,0-2-2 0,1-3-3 16,-3-3-1-16,-2 2-2 0,-5-3-1 15,-4 1-1-15,-6 1 0 0,-4 1-2 16,-3 3 1-16,-5 3 0 0,-4 2 0 0,-4 7 1 15,0 4 1-15,-2 4 1 0,1 3 0 16,1 4 1-16,2 2 0 0,3 3 1 16,4 0-1-16,6 2 1 0,5 0 0 15,6 2 0-15,6-2 0 0,6 0 0 16,4 0 1-16,4-2-1 0,2 1 1 16,0-3 0-16,1-2 0 0,-1-5-1 15,0-2 0-15,0 0 0 0,-1-5 0 16,-3-4 0-16,-1-4-1 0,-1-4 0 0,-3 2 0 15,-2-3-1-15,-4-3 0 0,-2-2-1 16,0-1 1-16,-4-1 0 0,0 0 0 16,0-1 1-16,1-2-1 0,-2-1 2 15,2-2-1-15,2 1 0 0,1 1-1 16,1 3 1-16,1 0-2 0,3 5 1 16,0 4 0-16,0 5 0 0,2 2-1 15,1 4 0-15,3 1 1 0,1 6 0 0,3 2-1 16,0 0 1-16,0 4-1 15,2 2 1-15,-2 2 0 0,0 2 0 0,-2 0 0 16,0 1 0-16,0 0 0 0,-3 0-1 16,0 0 0-16,-3-1-2 0,-1-5-2 15,-2 0 0-15,-4-5-2 0,-4-3 1 16,-2 0 2-16,-5-7 1 0,-4 0 2 0,-2-1 4 16,-3-7 3-16,-1-3 4 0,-1 0 2 15,1-7 1-15,3 0 1 0,4-5-1 16,5-1-1-16,7-3-2 0,7-2-4 15,6-5-1-15,6-2-2 0,5 1-1 16,4-3-3-16,5 3-4 0,3 2-5 16,1 5-8-16,1 5-8 0,-1 4-21 15,-3 6-107-15,-4 2-9 0,-8 5-100 16,-9 4-201-16</inkml:trace>
  <inkml:trace contextRef="#ctx0" brushRef="#br0" timeOffset="181834.98">30872 8545 544 0,'-8'-13'136'16,"1"-1"2"-16,2 6-33 0,0-1-84 16,5 8-7-16,1 3-2 0,3 3 1 0,1 4-1 15,2 4 0-15,1 7 2 0,3 3 3 16,0 4 1-16,-1 5 0 0,1 3-1 16,-2 5-2-16,0 1 0 0,-2 1-3 15,-1-1-2-15,1 2-1 0,-4-5-1 16,0-2-1-16,-3-4 0 0,0-7-2 15,0-1 0-15,-2-8 0 0,0-5-1 0,1-4-2 16,0-3-3-16,1-3-12 0,0-4-13 16,0-3-16-16,2-3-90 0,2-6-39 15,5-8-117-15,0-4-234 0</inkml:trace>
  <inkml:trace contextRef="#ctx0" brushRef="#br0" timeOffset="182100.55">31376 8415 664 0,'-2'3'142'0,"2"2"2"15,0 3-111-15,1 4-16 0,0 4-4 0,3 4 1 16,0 1 3-16,-1 1 0 0,2 1-1 15,0-2-3-15,1 0-2 0,-2-2-3 16,0 1-1-16,-2-2-4 0,-1 1 0 16,-1 0-6-16,-1-2-5 0,0 1-8 15,0-5-9-15,-2 0-32 0,1-4-104 16,1-4-121-16,3-5-288 0</inkml:trace>
  <inkml:trace contextRef="#ctx0" brushRef="#br0" timeOffset="182569.52">31370 8446 692 0,'-5'-16'152'0,"5"-5"2"16,3-1-119-16,2 0-13 0,3 1-4 0,3 2-3 16,4-1-1-16,2 2-3 0,3 3-2 15,1 6-1-15,-1 2-3 16,0 2-1-16,1 6-2 0,-2 4-1 0,-3 3 0 15,-1 3-1-15,-1 3-2 0,-2 2-2 16,-1 1-1-16,-4 0-3 0,1 2-1 16,-4-2-3-16,-1 0-1 0,-2-1-1 15,0-1 1-15,-4-1 2 0,-1 0 2 16,-2-2 1-16,0 2 3 0,-3-3 2 0,1-1 1 16,-5-2 2-16,5-1 1 0,-2 0 0 15,3-3 1-15,0 0-1 0,3-1 0 16,1-2 0-16,2-1 0 0,1 1-1 15,1 0-1-15,3 0-1 0,2 1 1 16,1-2 0-16,6 2 0 0,1 2 1 16,2-2-1-16,3 3 1 0,0-1-1 15,2 1-2-15,0 2-2 0,-3 0-2 0,-2 2-4 16,-1 1-10-16,-5 3 0 0,-4 1 1 16,-5 0 1-16,-7 1 5 0,-9 2 6 15,-8 2 7-15,-7-2 12 0,-1-1 2 16,-5 0 0-16,-2-2 0 0,1 1-1 15,4-5-5-15,6-2-2 0,4-1-5 16,5-6-9-16,2-2-57 0,7-8-73 16,9-6-107-16,6-2-263 0</inkml:trace>
  <inkml:trace contextRef="#ctx0" brushRef="#br0" timeOffset="183019.25">31805 8421 309 0,'0'-3'106'0,"1"0"12"16,1 1-17-16,-1 2-19 0,-1-1-11 15,0 1-12-15,0 1-12 0,0-2-11 16,0 1-12-16,0 1-7 0,0-1-6 0,0 3-3 16,0 2-4-16,0 3-1 0,0 3-1 15,0 3-1-15,0 4 0 0,0 2 0 16,0 1 0-16,2 0 0 0,2 0 0 16,1-4-2-16,2 0 1 0,3-3-2 15,2-5 0-15,2 0 1 0,-1-7-1 0,2-2 0 16,0-3 2-16,-2-5-1 15,1-3 1-15,-3-1 1 0,-2-4 0 0,-3-1 1 16,-2-1 1-16,-4-1 3 0,-4 0 0 16,-4 2 1-16,-2-2 1 0,-3 3-1 15,-2 3-1-15,-2 2-1 0,0 2-2 16,-1 2-1-16,3 2-1 0,1 1-1 16,3 3-4-16,2 0-8 0,5 1-25 15,2 0-77-15,5-3-36 0,5 0-106 16,5-2-222-16</inkml:trace>
  <inkml:trace contextRef="#ctx0" brushRef="#br0" timeOffset="183403.25">32062 8356 642 0,'-3'-4'143'0,"-1"0"1"0,2 0-104 15,2 3-20-15,0 0-8 0,0 2-4 16,1 0-3-16,1 3-2 0,2 2 0 16,-2 3 0-16,1 2 0 0,-1 3 2 15,1 5 0-15,-5 1 0 0,1 4 1 16,-1-1 1-16,1 0-2 0,-1-1 1 16,4-2-2-16,0-3 0 0,3-2-2 0,2-3 0 15,4-3 0-15,2-4 0 0,0-2 0 16,4-4 1-16,3-3 0 0,1-3-2 15,-1-3 0-15,1-2-2 0,-1-5 0 16,-2-2-1-16,-6-1 0 0,-5-3-1 16,-5 0 1-16,-6 0 2 0,-5 1 0 15,-9 2 1-15,-5 2 0 0,-4 0 0 16,-3 4 0-16,-2 3 1 0,1 4-1 0,4 1 1 16,6 3-1-16,5 1-3 0,4 3-11 15,8-1-7-15,6 1-27 0,5-2-80 16,7-3-29-16,5-3-104 0,8 1-205 15</inkml:trace>
  <inkml:trace contextRef="#ctx0" brushRef="#br0" timeOffset="183946.93">32382 8192 608 0,'-5'-3'149'0,"-1"-1"5"16,1-1-82-16,0 3-24 0,0-1-13 15,3 2-6-15,1 1-7 0,1 0-8 16,0 1-5-16,2 2-3 0,1 1-4 15,1 5 0-15,1 1-1 0,3 3 1 16,-2 3 2-16,1 3-1 0,-1 1 0 16,-1 3-1-16,-1 0 0 0,0 0 0 0,-3 3-1 15,0-2 0-15,0 1 0 0,-1-3 0 16,0-3-2-16,0-1 0 16,-1-5-1-16,1-2-1 0,0-5 0 0,0-2-4 15,1-5 1-15,0-3 1 0,4-5 0 16,0-3 2-16,4-3 1 0,-1-3 0 15,3-4 3-15,2 0 0 0,1-3 0 16,2 1 0-16,0 2-1 0,-2 0 1 16,0 2 0-16,0 1-1 0,-4 2 1 15,-4 3-1-15,-1 2-1 0,-3 3-3 0,-2 2-1 16,0 2-3-16,-1 3-1 0,-3 3 1 16,-2 4 1-16,-2 1 0 0,-3 2 2 15,-2 3 1-15,0 0 1 0,-1 0 0 16,5 0-1-16,0-1 1 0,4 0-1 15,3-1 1-15,3 0-1 0,1 1 0 0,4-2 2 16,4-1 0-16,1 0 0 0,3-1 1 16,-2-2 1-16,1 0 1 0,1-1 1 15,-2 2 0-15,0 1 0 0,-1 1 0 16,-1 1 0-16,2 2-1 0,2 1 1 16,-1 2-1-16,0 2 0 0,-2 1 0 15,-3 1-1-15,1 2 0 0,-2-1 1 16,-4-1-1-16,-5-1 0 0,-4-1 0 15,-2-1 0-15,-2 0-1 0,-4-2-3 16,-1-1-7-16,-3 0-9 0,4 0-62 0,-3-2-70 16,3 1-113-16,2-1-265 0</inkml:trace>
  <inkml:trace contextRef="#ctx0" brushRef="#br0" timeOffset="187082.53">19773 13539 533 0,'-6'-28'136'0,"-1"0"6"16,4 4-73-16,-2 2-15 0,2 9-13 16,1 4-12-16,0 3-6 0,0 3-7 15,2 4-5-15,2 2-3 0,0 8-1 16,2 8-3-16,2 5 0 0,1 7 2 0,2 7 3 16,-2 2 0-16,0 6 1 0,0-2-2 15,-1 2-1-15,-1 0-1 0,-1-2-1 16,1-1-2-16,1-3 0 0,1-4-1 15,0-3 0-15,0-6-1 0,1-7-1 16,-2-4-3-16,0-5-6 0,0-3-11 16,1-5-11-16,1-4-86 0,-1-5-47 15,5-10-115-15,1-3-246 0</inkml:trace>
  <inkml:trace contextRef="#ctx0" brushRef="#br0" timeOffset="187715.34">20314 13519 682 0,'0'14'143'0,"6"-2"0"15,0 3-121-15,2 0-16 0,2 2-2 16,-1-3 0-16,2 0-1 0,-1-1-2 0,-1-3 1 16,-3 0-1-16,0-1 0 0,-4-3 0 15,0 0 0-15,-2 0 0 0,-2-2 1 16,-2-1-1-16,-1 0 1 0,-3-4-1 16,1-1 1-16,-2-3 0 0,1-3-1 15,-1-2 2-15,3-6-1 0,1-1 1 16,0-3 1-16,5-3-1 0,0 0 0 15,4 0 1-15,1-2-1 0,1 5-2 16,1 3 1-16,2 3-1 0,-2 4-1 0,2 4 1 16,-1 6-1-16,3 3 1 0,0 3-1 15,0 4 0-15,2 1 0 0,0 6 0 16,1 1 1-16,-2-1-1 0,1 0 0 16,2-1 0-16,2 0-1 0,0-3 0 15,1-4 0-15,0-2-1 0,0-2 0 16,-2-1 0-16,-4-3 0 0,-2 0 0 15,-4-2 1-15,-3-2 1 0,-3 0 0 0,-5-1 1 16,-1-3 0-16,-3-1 0 0,-1-3 0 16,1-1 1-16,1-3 0 0,2-3-1 15,4-3 1-15,5-1-1 0,6 0 0 16,6-1-1-16,4 1 0 0,6-1 0 16,2 3 1-16,2 4-1 0,-1 3 0 15,0 3 0-15,-1 5-1 0,-2 5 1 16,-3 5 0-16,-2 5-1 0,-5 3 0 15,-2 3 0-15,-3 4 0 0,-4 2 1 16,-4 1-1-16,-1 1-2 0,-1 1-1 0,0-2-5 16,0 0-7-16,2-4-22 0,1-5-57 15,5-4-55-15,0-7-104 0,6-1-229 16</inkml:trace>
  <inkml:trace contextRef="#ctx0" brushRef="#br0" timeOffset="188166.07">21116 13403 429 0,'5'7'117'0,"0"0"4"15,3-3-53-15,-1 0-17 0,3 0-11 16,2-3-7-16,4-3-9 0,0-5-8 16,0-5-4-16,3 0-3 0,1-5-3 15,0 0-2-15,-1 0-2 0,1-2 0 0,-2 1-1 16,-3 2 0-16,-4 0 0 0,-4 2 0 16,-4 0 1-16,-6 2 0 0,-4 2 0 15,-3 2 0-15,-3 3 0 0,-5 3 1 16,0 2-1-16,-2 0 1 0,1 2 1 15,0 2 1-15,1 1 1 0,2 2 1 16,4 2 0-16,2 1 2 0,3 3 1 16,2-1 1-16,4 3 1 0,-2 4 0 15,6 1 1-15,-2 2 0 0,3 3 0 16,0 1-2-16,3 3-2 0,2 0-3 0,2-3-1 16,4-3-1-16,2-4-2 0,5-6-2 15,4-4-5-15,2-4-7 0,2-6-8 16,1-4-16-16,1-1-76 0,-1-6-47 15,0-2-110-15,-5-3-233 0</inkml:trace>
  <inkml:trace contextRef="#ctx0" brushRef="#br0" timeOffset="196551.03">15756 6359 575 0,'-10'3'123'0,"-1"0"2"15,2 2-99-15,4 4-12 0,1 2-4 16,2 2-1-16,-1 1 2 0,1 1 2 16,0 2 1-16,0-1 2 0,1 1 0 15,0-1-1-15,-1-1-1 0,2-2-3 16,2 0-3-16,-2-4-1 0,1 0-3 15,1-2-2-15,1-2-1 0,3-2 0 16,4-3-1-16,5-5 2 0,14-9 1 16,14-8 2-16,56-11 1 0,13-11 3 15,11-16 1-15,4-10 1 0,-2-3 0 0,-12-3-1 16,-9 1-1-16,-52 0-2 0,-6 4 0 16,-8 10-4-16,-4 5 0 0,-3 4-1 15,1 7 0-15,-6 7 2 0,-7 10 1 16,-10 6 1-16,-8 3 1 0,-6 8 2 15,-4 3 2-15,1 0 0 0,-2 2 0 16,2 0-2-16,1 3-1 0,2 0-1 0,3 2-3 16,1 0-1-16,0 1-2 0,1-2-1 15,0 4 0-15,0-2-1 0,1-2 0 16,-1 2 0-16,0 0 0 0,1 2 0 16,-1-1 0-16,1 0-2 0,-1 0-1 15,1 2-4-15,1-1-3 0,-1 1-4 16,1 0-7-16,2 1-5 0,0 0-7 15,2-1-28-15,2 2-101 0,2-2 2 0,6 3-95 16,0-2-183-16</inkml:trace>
  <inkml:trace contextRef="#ctx0" brushRef="#br0" timeOffset="197636.14">25682 5777 548 0,'6'-3'114'15,"-7"6"2"-15,-1 7-89 0,1 1-22 16,-1 4-4-16,1 3 0 0,-1 1 5 16,4 1-1-16,-1-1 0 0,2-4 2 15,2-3 1-15,1-3 3 0,2-2 2 0,2-3 2 16,-1-3 3-16,1-4 2 0,2-5 0 15,2-2-2-15,1-3-1 0,-1-7-2 16,1-3-1-16,2-3-4 0,4-2-1 16,1-5-3-16,1-1-1 0,7-4-1 15,4 1 0-15,6-1-2 0,7-1-1 0,4-6 1 16,3 2-1-16,0-3 0 0,1 0 0 16,0-1 1-16,-4-1 0 0,-2 2 2 15,-5 7 0-15,0 3 2 0,-2 6 2 16,-5 4 1-16,-5 5 1 0,-5 8 1 15,-6 3 0-15,-5 1 2 0,-6 3-1 16,-5 2-1-16,-2 2-1 0,0 0-1 16,-2-1-2-16,0 1-2 0,1-1-2 15,-1 1-1-15,0 0-2 0,1 1 0 0,1 0 0 16,-1 0-1-16,2 1 0 0,-2-1 0 16,2 1 1-16,0 0 0 0,-1 0 0 15,1 1 1-15,0-1-1 0,-1 0 1 16,0 1 0-16,-1-1 0 0,0 1 1 15,-1-1 1-15,0-1 1 0,-1 2 0 16,0-2 0-16,0 1 0 0,0 1 0 16,-1-2-1-16,1 0-1 0,0 2-1 0,0-1 0 15,0 0 0-15,-1 1-2 0,1-1 0 16,0 0-3-16,1 1-5 0,3-1-5 16,0 2-8-16,6-2-13 0,6-2-74 15,7-2-65-15,8-9-118 0,5-11-270 16</inkml:trace>
  <inkml:trace contextRef="#ctx0" brushRef="#br0" timeOffset="201578.98">18837 1612 668 0,'1'13'137'0,"2"11"0"0,0 9-126 16,0 10-9-16,2 9-1 0,2 6 0 16,0 3 0-16,2 7-1 0,-1 1 1 15,2 2-1-15,1 3 0 0,-2-1 0 16,-3 1 1-16,0 1 2 0,-2-2 2 16,-1 1 2-16,-3-2 3 0,-1-1 2 0,-2 0 1 15,-1-2 2-15,-2-5-2 0,-3-6-1 16,1-3-3-16,-2-5-2 0,1-4-1 15,1-5-5-15,0-3-5 0,5 2-5 16,3-4-5-16,2-4-8 0,3-4-37 16,-1-2-76-16,-1-4-17 0,-1-4-94 15,-1-7-186-15</inkml:trace>
  <inkml:trace contextRef="#ctx0" brushRef="#br0" timeOffset="202606.03">18784 1425 345 0,'10'-15'71'16,"0"3"1"-16,4 1-64 0,6 2-3 15,3-1 0-15,7 2 3 0,5-2 5 0,6 0 7 16,2 1 5-16,3-2 5 0,2 0 5 15,2 0 2-15,2 0 2 0,4-3-3 16,11-2-5-16,6-3-4 0,5 0-5 16,5-3-3-16,9-2-3 0,10 1-4 15,2 5-2-15,-6-3-3 0,2 5 0 16,7 4-3-16,8 1 0 0,-2 0-1 0,-8-3-1 16,0 5 0-16,6 0 0 0,-1-1-1 15,-5-1 0-15,-13 3 0 0,-5 3-1 16,-1 2 1-16,-8 1-1 0,-7 1 0 15,-6-2 1-15,-6 7-1 0,-4 3 0 16,-6 2 1-16,-6 2 0 0,-7 1 0 0,-8 4 1 16,-6 5 1-16,-6 1 0 0,-4 0 2 15,-1-1 2-15,-2 7 1 0,-3 1 1 16,-1-1 1-16,-2 3-1 0,1-2 1 16,-2 3-1-16,1 4-1 0,-2-4-2 15,-1 1-1-15,-1 0 0 0,0 2 0 16,-3 2-1-16,-1 6 0 0,0 2 0 15,-2 8 0-15,1 4-1 0,-2 6 0 16,1 1 0-16,2-2 0 0,-1-1-1 16,1 5 0-16,0-7 0 0,1-2 2 0,2 0 1 15,0 1 2-15,0-2 1 0,0-2 1 16,1-9 1-16,-2-1 0 0,2-1-2 16,-2-1-2-16,0-2-1 0,-1 2-2 15,0 1-1-15,0 2 0 0,0 2-1 16,-1-1 0-16,1-3 0 0,2-2-1 15,-1-5 1-15,2-1 0 0,2-8-1 16,-1-2 1-16,2-1 0 0,-1-4-1 0,0 0 1 16,0-3 0-16,-1 0 0 0,0 0 1 15,-1-3 0-15,0-2 0 0,-2-1 0 16,2-1 0-16,-1-1 1 0,-2-2-1 16,2-2-1-16,-1 2 0 0,-1-2 0 15,1 0 0-15,0-1-1 0,-2-1 1 16,-1 1 0-16,-1 0-1 0,-5 2 1 15,-3-1 0-15,-6 0 0 0,-7 1-1 16,-5 0-1-16,-6 0 0 0,-5 0-1 16,-5 1 0-16,-9 1 0 0,-8 0 1 0,-11 1 0 15,-7 1 1-15,-6 1 0 0,-9 1 1 16,-10 0-1-16,-5 1 1 0,1 0-1 16,0 5 0-16,-3 2 0 0,-5-3-1 15,4 1 0-15,6 3 0 0,3 0-1 0,0-2 0 16,2-5 0-16,8 1 1 15,11-2-1-15,6-2-1 0,7-2 0 0,7-3-3 16,9-1 0-16,9-1-1 0,7-3-1 16,4 0 0-16,3-3-3 0,6 0-4 15,4 1-5-15,5 0-22 0,4 1-67 16,-3 1-48-16,0 0-108 0,3 4-231 16</inkml:trace>
  <inkml:trace contextRef="#ctx0" brushRef="#br0" timeOffset="203280.96">19605 2049 599 0,'-15'2'127'0,"2"-4"2"0,-1 4-105 16,2-1-13-16,1 1 0 0,1 2 0 15,0 0 1-15,2 3 1 0,-1 1 4 16,-3 5 2-16,1 4 1 0,0 6 0 16,0 8 0-16,0 2-3 0,2 6-2 15,2 0-3-15,5 3-5 0,0-4-2 0,5-5-3 16,4-2-2-16,4-6-1 0,5-6-1 16,6-3-2-16,5-9-2 0,6-3-6 15,6-7-6-15,0-7-14 0,4-6-49 16,0-2-73-16,-1-9-110 0,-2-4-253 15</inkml:trace>
  <inkml:trace contextRef="#ctx0" brushRef="#br0" timeOffset="203635.48">19872 2096 476 0,'-3'4'98'0,"0"-1"3"16,-1 1-86-16,0 0-2 0,2 2 9 0,1 2 6 16,0 3 6-16,-1 3 2 15,0 2 1-15,1 2 0 0,-1 4-5 0,1 1-9 16,-1 3-6-16,1 1-6 0,-2-2-3 16,3-3-4-16,1-2-1 0,2-4-2 15,2-2-1-15,2-7-1 0,4-2 0 16,4-5 0-16,1-4-2 0,4-2-3 15,3-5-2-15,2-3-4 0,1-5-2 0,-3-4 0 16,-2-2 0-16,-5-2 2 0,-4-2 4 16,-6 1 1-16,-7 2 3 0,-7 3 3 15,-6 6 0-15,-6 1 1 0,-4 6 1 16,-4 5 0-16,-3 5 1 0,2 3 1 16,2 1 1-16,2 1-13 0,7 1-34 15,4 1-86-15,7-5-103 0,5-2-255 16</inkml:trace>
  <inkml:trace contextRef="#ctx0" brushRef="#br0" timeOffset="203919.47">20182 2055 553 0,'-1'3'135'0,"-3"4"3"16,1 4-36-16,2 5-80 0,-1 6-6 16,1 5 1-16,-2 6 1 0,2 6 0 15,-2 6-3-15,2 0-1 0,-1 0-2 16,1-2-2-16,-1-1-2 0,1-6-3 16,1-4-1-16,1-5-1 0,2-3-2 15,0-2-3-15,0-3-4 0,1-2-6 0,-1-1-5 16,1-2-8-16,-2-1-42 0,1-3-79 15,-3-4-6-15,-1-5-92 0,-6 3-176 16</inkml:trace>
  <inkml:trace contextRef="#ctx0" brushRef="#br0" timeOffset="204204.93">20165 2184 492 0,'-4'-18'129'0,"-1"1"0"16,1-4-10-16,2 2-98 0,3 2-13 16,4 4-3-16,4-1-2 0,2 3-1 15,2 1-1-15,3 3 0 0,1 2 0 0,2 4-1 16,-2 1 0-16,-3 4-1 0,1 0 0 16,-4 4-3-16,-1 0-5 0,-5 5-3 15,-3 0 0-15,-3 3 1 0,-4 5 2 16,-5 0 2-16,-1 2 5 0,-3-1 7 15,-1 3 3-15,-3-2 1 0,-2-2-1 16,0-4-1-16,2-1-9 0,1-4-20 16,1-2-29-16,3-7-76 0,4-4-97 15,4-7-230-15</inkml:trace>
  <inkml:trace contextRef="#ctx0" brushRef="#br0" timeOffset="204704.91">20363 2031 460 0,'5'5'103'0,"-1"-2"4"16,1 5-78-16,2-1-6 0,2 2 4 16,-1-1 0-16,2 2-1 0,1 1-2 15,0 0-3-15,2 0-4 0,2 0-4 16,-1 0-3-16,-1-1-4 0,3-3-1 15,-1 1-3-15,2-5 0 0,-4-3-1 16,2-3 1-16,0-3-2 0,1-3 1 16,-4-1-1-16,0-1 1 0,-1-1-1 15,-2 0 1-15,-3-1 0 0,-1 1 0 0,-3 0 1 16,-1 2 3-16,-1-1 2 0,-1 1 3 16,-1 1 3-16,1 2 2 0,-2 0 1 15,1 2 1-15,0 2-3 0,1 0-3 16,1 3-5-16,1 1-2 0,1 2-2 15,-1 3-1-15,1 1-1 0,1 1 1 16,0 5 0-16,1 2 1 0,0 2 1 0,-1 4-1 16,0 2 0-16,-1 4 0 0,0 1-1 15,-2 0 1-15,-2 2-1 0,1 2 1 16,-1-1-1-16,-2 0 1 0,-2-2-1 16,2 0 1-16,-2-4-1 0,0 0 0 15,0-4-1-15,0-3 1 0,0-3 0 16,-1-1-1-16,0-1 0 0,-4-2 0 15,0-2-2-15,-2 0-2 0,-3-2-3 16,-6 0-3-16,0-3-3 0,-7 3-7 16,1-4-20-16,0 1-43 0,0-2-64 0,-2 0-104 15,5 1-234-15</inkml:trace>
  <inkml:trace contextRef="#ctx0" brushRef="#br0" timeOffset="205495.74">19538 3060 468 0,'-9'-3'130'0,"0"0"2"15,1 0-33-15,2 3-53 0,1-1-15 16,4 2-12-16,-1 3-7 0,2 1-3 15,2 3 0-15,0 3 0 0,2 4 0 16,2 4 1-16,1 4-2 0,0 1 0 16,1 1-2-16,0-1-2 0,0 2-1 15,-3-1-1-15,0-1-2 0,-1-4-2 16,0-3-4-16,0 0-9 0,-1-4-38 0,0-3-93 16,-1-6-112-16,2-7-276 0</inkml:trace>
  <inkml:trace contextRef="#ctx0" brushRef="#br0" timeOffset="205686.06">19542 2810 568 0,'-6'-5'106'0,"-2"0"-12"15,-1 4-116-15,2 2-28 0,1 0-27 16,2 1-38-16,0 0-69 0,2-1-136 16</inkml:trace>
  <inkml:trace contextRef="#ctx0" brushRef="#br0" timeOffset="206103.63">19809 3012 526 0,'-6'-6'119'0,"-2"-3"3"16,-1 1-94-16,1 0-6 0,-1 2-2 16,0 3-2-16,0 0-4 0,-1 0-3 15,0 4-1-15,-1 0-1 0,0 3 0 0,0-1-4 16,0 2-1-16,1 4-2 0,2-1-1 15,0 1-1-15,2 1-1 0,2 1 0 16,2 1-1-16,1 2-1 0,3-1 0 16,3-1 0-16,4 3 1 0,0-3 0 15,4 0 1-15,0 1 0 0,2-1 2 16,0-1 0-16,-2-4 1 0,-1 2-1 16,-1-2 1-16,0 1-2 0,0-2 0 15,0-1-1-15,-2-2-6 0,1 3-6 16,-2-1-4-16,0 1-5 0,-3 2-3 15,-3-1 1-15,-3 0 2 0,-4 1 5 0,-4 3 8 16,-3 0 3-16,-5 2 6 0,-5 3 3 16,-4 3-1-16,-3 0 1 0,-1 1-1 15,1-2-2-15,1-2-14 0,5-4-33 16,5-4-61-16,10-7-84 0,7-8-202 16</inkml:trace>
  <inkml:trace contextRef="#ctx0" brushRef="#br0" timeOffset="206529.15">20027 2981 459 0,'0'-7'107'0,"-2"1"3"0,1 0-77 15,-2 1-8-15,0 3-3 0,-2-1-5 16,0 3-5-16,-5-2-2 0,-1 2-2 16,-1 2-1-16,-2 3-1 0,0 0-2 15,-2 2-1-15,-1 2-1 0,3 4 0 0,2 1-1 16,1 0 0-16,2 0-1 16,4 1-1-16,4-3 0 0,5-1 1 0,4-3 1 15,5-1 1-15,3-4 1 0,2 2 2 16,3-2 1-16,2-1 1 0,-1-1 0 15,0 2-1-15,-2-2-2 0,-1 3 0 16,-3-3 0-16,-2 0-2 0,-1 2-1 16,-3-1 0-16,-3 3 0 0,-1 1-6 15,-2 1-1-15,-4 4-2 0,-4 4 1 16,-4 0 1-16,-8 3-1 0,-5 2 2 0,-7-2 3 16,-6 2 3-16,-2-1-3 0,2-2-9 15,0 1-10-15,5-4-22 0,4-3-43 16,6-1-34-16,7-9-79 0,8-8-155 15</inkml:trace>
  <inkml:trace contextRef="#ctx0" brushRef="#br0" timeOffset="206992.39">20220 2952 504 0,'1'4'128'0,"0"1"2"15,2 1-49-15,-2 1-48 0,1 3-10 16,2 1-4-16,0 0-6 0,1 0-4 0,0 1-3 16,-1-1-1-16,3 2-2 0,-4-2-1 15,1-2 0-15,-2 2-1 0,1-1-2 16,-1-1 0-16,-1-4-1 0,1 0-1 15,-1-3 0-15,-1 0 0 0,1-3 0 0,0-2 0 16,1-2-1-16,0-1 1 0,2-4-1 16,1-1 1-16,0-4 1 15,1 0 0-15,1-1 1 0,0-1 2 0,1 1 0 16,-2 2 1-16,0 0-1 0,-1 3 1 16,-1 3-1-16,-2 3 0 0,2 2 0 15,-3 3 1-15,1 4 0 0,0 1 1 16,0 1-1-16,0 1 0 0,1 3 1 15,1 0 0-15,-2 2-1 0,2-1 0 16,1 0-1-16,2 1 0 0,2-2 0 16,2 0 0-16,0 0-1 0,2-4-2 15,3 1-5-15,0-2-16 0,1-2-19 0,-1-3-18 16,-1-2-25-16,1-1-26 0,-3-1-23 16,-3-3-66-16,-2 1-92 0</inkml:trace>
  <inkml:trace contextRef="#ctx0" brushRef="#br0" timeOffset="207269.99">20587 3033 366 0,'4'-3'104'15,"0"1"4"-15,1-2-35 0,1 1-23 16,0-1-18-16,1-1-12 0,2-1-7 16,2-1-6-16,0-2-3 0,-1-1-1 15,1-1-1-15,-2 0-1 0,0 1 0 16,0-2 0-16,-5 2-1 0,0 1 0 16,-1 0 1-16,-3-1 4 0,-2 0 9 15,-1 1 3-15,-1 0 3 0,-1 2 3 16,-1 1 2-16,1 2-1 0,-2 4-4 0,1 4-6 15,-1 2-3-15,1 2-2 0,0 4-1 16,0 3 0-16,1 1 0 0,0 1 0 16,2 3-1-16,0-1 0 0,1 1-1 15,0-3-1-15,4 0-2 0,0-1 0 16,4-2-2-16,3-4-1 0,2-3 0 16,4-2-3-16,2-4-5 0,1-5-5 0,2-2-24 15,-1-2-43-15,0-6-68 0,-2-1-105 16,-2-2-237-16</inkml:trace>
  <inkml:trace contextRef="#ctx0" brushRef="#br0" timeOffset="210001.08">15504 6236 487 0,'4'3'111'0,"-3"-2"2"0,-1 2-67 15,-1 1-23-15,-1-1-8 0,1 0-2 16,0 0 1-16,0 0-1 0,1-3 1 15,1 3 1-15,-1-3 1 0,0 2 2 16,0-2 0-16,1 3 2 0,-1-3 0 0,0 2-1 16,0-1 0-16,0-1-1 0,0 2 0 15,-1-4 0-15,0 1-4 0,-1-3 0 16,0-2-2-16,-1-3-3 0,0-6-3 16,-1-4-2-16,0-3-3 0,2-3 0 15,-2-3 0-15,3-3 0 0,0-1 1 16,0-5 1-16,-1-2 0 0,0-3 2 15,0-3 0-15,-2-5 1 0,0-3-1 0,-1-1 0 16,0 3 0-16,2-1-1 0,-2 0-2 16,0-3 0-16,2-2-1 0,1 0 0 15,2-3-1-15,1-2 0 0,2 0 1 16,2 3-1-16,0 5 1 0,1 5 1 16,0 0 1-16,-1 5 2 0,0-2 1 15,-2 0 0-15,-2 0 0 0,1-4 1 16,-2 1-3-16,-2 2 0 0,0 2-1 15,1 2-2-15,0 0 0 0,-1-2 0 0,2-1-1 16,0-3 1-16,0-5-1 0,3-4 0 16,-2-1 1-16,0 3-1 0,0 3 0 15,-1 4 1-15,0 7 1 0,-1 3 0 16,-2 7 2-16,-2 3 0 0,0-1 1 16,-3 1 0-16,-3-2 0 0,0-1-1 15,0 2-1-15,0 0-1 0,2-3 0 0,-1 0-1 16,2 3 1-16,3 0-2 15,2 2 1-15,0 0-1 0,1 2 0 0,-1 2 0 16,2 0 0-16,-1 1 0 0,1 2 0 16,-1 2 0-16,1-1 0 0,0 4 0 15,0 2 1-15,1 0-1 0,-2 4 0 16,2 0 0-16,-1-1 0 0,2 3 0 16,1-1 0-16,1-2-1 0,1-1 1 15,1-5-1-15,2-2 0 0,8-1 1 0,2-6-1 16,5-2 0-16,3 2 0 0,3-1 0 15,1 1-1-15,4 3 1 0,-5 1-1 16,-2 5 1-16,-3 2-1 0,-3 1 0 16,-3 2 1-16,-2 0 0 0,-2 2 0 15,2-1 0-15,6-1 1 0,11-3 1 16,9 2-1-16,56-2 0 0,10-1 0 16,10-3 0-16,7-3 0 0,-1-4 0 15,-12 1 0-15,-8 0-1 0,-46-2 1 0,3-1-1 16,3 3 1-16,2 6-1 0,0 4 1 15,7 3-1-15,3-2 1 0,-1 2-1 16,0 2-1-16,-2 3 1 0,1-2 0 16,2 1-1-16,4-1 1 0,-1 0 0 15,2 2 0-15,3 0 0 0,0-3 1 16,-2 0 0-16,0 0 0 0,-1-2 0 16,-1 1 0-16,3 1 0 0,-7 2 0 15,-3 0 0-15,-7 2 0 0,-3 3-1 0,-5 0 1 16,-5 3-1-16,-11 3 0 0,-8-2 0 15,-8 1 1-15,-4 2-1 0,-4-2 1 16,-2 0-1-16,-4-2 1 0,0 0 1 16,-3 0-1-16,2 0 0 0,0-3 0 15,0 1 1-15,1-1-1 0,0 2 0 0,0-1 0 16,2-1 0-16,-1 1 0 0,1-1 0 16,-2 3 0-16,-2-1 0 0,0 0 0 15,-4 1-1-15,-1 0 1 0,-2 0 0 16,-2 1 0-16,0-2 0 0,0 1 1 15,-1 0 0-15,1-1 0 0,1-1 0 16,1 1 0-16,1-1-1 0,7 0-1 16,1 0 1-16,6-2-2 0,4-1 0 15,3 0-2-15,2-1-3 0,1 1-6 16,-4-2-8-16,0 2-8 0,-3 0-12 0,-4 3-65 16,-3 2-65-16,0-1-114 0,-4 1-255 15</inkml:trace>
  <inkml:trace contextRef="#ctx0" brushRef="#br0" timeOffset="211761.91">25396 5441 400 0,'0'-6'106'0,"9"0"9"16,-2 1-53-16,3 0-12 0,0 1-2 15,-2 4-4-15,0 0-8 0,-2 0-8 16,-2 2-9-16,-1-1-5 0,0 0-3 16,-1 0-1-16,1-1 0 0,-2 2 1 15,0-2 3-15,-1-2 2 0,0 0 0 16,0-3 0-16,-1-4 0 0,1 0-2 16,-1-5-2-16,-1-4-3 0,0-3-2 15,-1 0 0-15,1-2 1 0,0-3 0 16,-2-2 1-16,0 0 1 0,2 1 0 0,-1-1 2 15,0-2-2-15,0 1 0 0,0 2-1 16,-2-1-2-16,0-3 2 0,0-3-1 16,0-4-2-16,0-3-1 0,0-4 0 15,1-5-1-15,2-2-1 0,0 2-2 16,0 0 0-16,1 0-1 0,-1-1 2 16,-2 1 0-16,-1 2 0 0,-1-1 2 0,-1 2 0 15,-1-3 1-15,-2-1 0 0,2 2 0 16,-3 3-2-16,0 2 1 15,-1 0-2-15,1-3-1 0,-3 2 0 0,1-3 0 16,0-2 0-16,0-8-1 0,1 1 1 16,-3-1-1-16,3-1 0 0,1 0 0 15,-2 2 0-15,1-2 0 0,0 4 0 16,-2-1 0-16,0-2 0 0,-3 3 1 0,-1 3 0 16,0 5 0-16,0 1 0 0,-2 5 1 15,0 1-1-15,2 5 0 0,0-1-1 16,1 1 1-16,2-2 0 0,1 0 0 15,5 3 0-15,3-5-1 0,1 1 1 16,2-1-1-16,1 1 0 0,-1 1 0 16,1 1 0-16,-1-1 0 0,0 2 0 15,-1 1 0-15,-1 2-1 0,0-1-1 0,-1-1 0 16,0 1 0-16,-1 2 0 0,-1 4-1 16,1 1 0-16,0 2 0 0,-1 2 0 15,1 2 0-15,0-1-1 0,-2 3 2 16,3-2 0-16,-2 3 0 0,1 0 1 15,1 4 1-15,0-1 0 0,0 3 0 16,0 0 0-16,1 3-1 16,-1 0-1-16,1 1 1 0,-1-1-1 0,-1 2-1 0,1 0 1 15,-2 1-1-15,-1 0 1 16,-3 1 1-16,-4 0-1 0,-6 0 1 0,-1 2 1 16,-6-2 0-16,-2-1 1 0,-5 1-1 15,-1 2 0-15,1 0 1 0,1-1 0 16,0 2-1-16,1 2 0 0,-2 0 1 15,0-1-1-15,-2 0 1 0,1 0-1 16,-4-1 0-16,-3-1 0 0,-4-2 1 16,0 2 0-16,3 0-1 0,0 1 0 15,-1 1 1-15,2 1-1 0,2 3 0 0,-3 1 0 16,-4 1 0-16,-3-4-2 0,-7 2-1 16,-1 0 0-16,-3 1-1 0,2-2 0 15,-2 1 0-15,1 0 1 0,-1 2 1 16,0-2 1-16,-1-2 1 0,1 2 0 15,0-3 0-15,4 3 0 0,6-3 0 16,1 0 1-16,3 3-1 0,3-1 0 0,-1 0 0 16,-3-1 0-16,-4 2 0 0,0 1 0 15,1 0 0-15,1 0 0 0,0 1 0 16,1-3 0-16,-1 5 0 0,1-3 0 16,-1 0 0-16,-5-2 0 0,-1 2 1 15,2-1-1-15,3 2 0 0,3-4 1 16,6 1-1-16,2-1 0 0,8 0 1 15,2-2-1-15,3 0 0 0,2-3 0 16,0 2 0-16,2 1 0 0,2-1 1 16,0 2-1-16,3-1 0 0,3 1 0 0,2-1 0 15,4 1 0-15,3-1 0 0,2 0 1 16,3-1-1-16,2 1 1 0,0 0-1 16,1 0 0-16,0 1 0 0,0-1-1 15,0 0 0-15,1 0 1 0,-1 0-1 0,1 0 1 16,-1 0 0-16,0 0 0 0,1 0 0 15,-1 0 1-15,0-1 0 16,0 1-1-16,0 0 1 0,0 0-1 0,0 0 1 16,0 0-1-16,0 0 1 0,0 0-1 15,0 1 0-15,0-1-2 0,0 0-3 16,0 0-5-16,0-1-7 0,0 2-7 16,0-1-7-16,-2-1-8 0,-4 1-37 15,-3 3-93-15,-3-2-115 0,-1 6-277 0</inkml:trace>
  <inkml:trace contextRef="#ctx0" brushRef="#br0" timeOffset="-213262.13">16518 6998 308 0,'-17'0'72'16,"2"0"1"-16,3-1-35 0,0-2-27 15,3 2-5-15,1 0 1 0,3 0 1 16,0-2 2-16,4 3 0 0,-1 0-1 0,4 1 2 16,-4-2 2-16,5 1 4 0,-3 0 6 15,0 0 5-15,-3 0 6 0,2 0 3 16,0 0 3-16,0 0-1 0,1 1-5 15,0 1-7-15,0-2-5 0,1 0-6 16,-1 0-3-16,1 0-3 0,-1 1-1 16,0-1-2-16,0-1-1 0,1 1-1 15,-1 0-2-15,2 0 0 0,-2-2-1 16,2 2 0-16,-1-1-1 0,3 1 0 16,0 0-1-16,0 1 1 0,1-1-1 0,2 2 1 15,0-2 0-15,3 1-1 0,-2-1 1 16,1-1 0-16,1-1-1 0,1 2 1 15,2-1 0-15,-1-1 0 0,2-1 0 16,2 1 0-16,2-2-1 0,-1 2 1 16,-1-3-1-16,0 1 1 0,-2-1-1 15,-3 2 0-15,-3-2 0 0,0 1 1 0,-1-1-1 16,3 3 0-16,4-2 0 0,6 2 0 16,6-1 0-16,8 1 1 0,5 2-1 15,7-2 0-15,3 1 0 0,0-3 1 16,-2 0-1-16,-1-1 0 0,-1-1 0 15,-1-4 0-15,-1-2 1 0,3-2-1 16,6 1 0-16,4-2 1 0,3 0-1 16,-1-2 0-16,0 1 1 0,-1 4-1 0,-6 0 0 15,-2-1 0-15,-6 4 0 16,0-1 0-16,0 1 0 0,2 4 1 0,2-2-1 16,-1 4 0-16,3 2 0 0,0 4 0 15,-2-2 0-15,1 1 0 0,-2-4 0 16,2-3 0-16,2-4 1 0,8 0-1 15,-1-4 1-15,6 1-1 0,2 0 1 16,0 0-1-16,-2 1 1 0,0-2-1 16,-3 1 0-16,2 1 0 0,1 0 0 0,-3 0 0 15,0 1 0-15,-4 4 0 0,-2 1 0 16,-3 0 0-16,-5-1 0 0,-3 0 0 16,-1 1 0-16,1 3 1 0,3-1-1 15,0 1 0-15,-2 3 0 0,2-2 0 16,-2 2 0-16,-3 0 1 0,-1-2-1 15,-5-3 2-15,1 1 1 0,-1-2 0 0,3-3 0 16,-1 2 1-16,2 1-1 0,3-1 1 16,1 1-2-16,3 2-1 0,-1-1 0 15,0 0-1-15,-4 1 1 0,2-3-1 16,-1 1 0-16,-3 1 0 0,0-1 0 16,2 1 0-16,0 2 1 0,3 2-1 15,0-2 0-15,-2 2 0 0,1-2 0 16,-4 1 0-16,-1 1 1 0,-4-4-1 15,-4 2 0-15,-1 1 0 0,-1-3 0 0,1 0 0 16,4 1 0-16,1-1 1 0,6 2-1 16,6-2 0-16,0 0 0 0,4 1 0 15,3 0 0-15,-3-1 0 0,1 2 0 16,-5-2 0-16,-2 3 0 0,0-1 0 16,0 0 1-16,0 1-1 0,3 2 0 15,-2 1 0-15,-2 0 0 0,0 1 0 16,-4 0 0-16,-3 0 0 0,-4-1 0 15,-4 1 0-15,-1-1 0 0,-2-1 0 0,2 0 0 16,0-1 0-16,5-2 0 0,1 1 0 16,5-2 0-16,3 0 0 15,0-1 0-15,2-1 0 0,1-1 0 0,-3 1 1 16,-2-2-1-16,-5 2 0 0,-2 1 0 16,-4 0 0-16,-1 2 0 0,-2 1 0 15,-4 2 1-15,-3 0-1 0,-2-1 0 16,-4 1 0-16,-2 2 0 0,-4-2 0 0,-2 2 0 15,-2-3 0-15,1 1 0 0,-2-1 0 16,0 1 0-16,0-1 0 0,2 0 0 16,0 0 1-16,2 1-1 0,0-1 0 15,1 1 1-15,2-1-1 0,-2 0 1 16,0 0-1-16,-1 2 0 0,-2-2 0 16,1 0 0-16,-1 0 0 0,-1 0 1 0,0 1-1 15,0-1 0-15,-2 0 0 0,0 1 0 16,0-1 1-16,0 0-1 0,0 1 1 15,0-2 1-15,0 2 0 0,0-1 0 16,1 0 0-16,0-1 1 0,2 2 0 16,2 1 1-16,1-1-1 0,3-1 1 15,5 0-1-15,3 1-1 0,3-1 1 16,-1-1-2-16,5 0 0 0,-2-1 0 16,0 2-1-16,-2 2 0 0,-2-1 1 0,-1-1-1 15,-4 2 0-15,-2 0 0 0,-2-2 0 16,-2 0 0-16,-2 1 0 0,-1-1 0 15,-2-1 0-15,2 1 1 0,0-2-1 16,2 1 0-16,1 0 0 0,2-2 1 16,2 1-1-16,3-2 0 0,2 1 1 15,3-2-1-15,0 0 1 0,1 0-1 0,1 0 0 16,-2 0 0-16,0 1 1 0,-3 0-1 16,-3 2 0-16,-2 2 0 0,-1 2 1 15,-5-1-1-15,-2-1 1 0,0 1-1 16,-1 1 1-16,-2-2-1 0,2-1 1 15,0 0-1-15,2 0 0 0,4-2 0 16,3-2 1-16,4 1 0 0,2-4 1 16,5 2-1-16,1-1 2 0,2-2-1 15,-2 3 0-15,-1 1-1 0,-1 1 0 16,-1 1 0-16,-4 0 0 0,-3 2-1 16,-2 0 0-16,-2 1 0 0,-2 1 0 0,0 0 0 15,-2-1 0-15,1 2 0 0,-1-1 0 16,3 1 0-16,0 2 0 0,3-4 0 15,3 2 0-15,0 1 0 0,5-2 1 16,3-1-1-16,1 1 0 0,3-1 1 16,1 0-1-16,2 0 0 0,1-1 1 15,-1 0-1-15,-3 1 1 0,-2-1-1 0,-2-2 0 16,-3 1 1-16,-6 0-1 0,-2 1 1 16,-1 0-1-16,-3 0 0 0,-2 1 0 15,1-1 1-15,-1 2-1 0,1 0 0 16,2 0 0-16,0-1 0 0,3 3 0 15,2-3 0-15,0 1 0 0,0-1 1 16,2 0-1-16,1-1 0 0,0 1 0 16,-1-2 1-16,1 1-1 0,-4 1 0 0,-1-1 0 15,-1 0 0-15,-4 0 0 0,-1 1 1 16,-2 0-1-16,-1-2 0 0,-2 2 0 16,1-1 1-16,-1 0-1 0,0 1 0 15,0-1 0-15,0 1 0 0,0 0 0 16,0-2 0-16,0 4 0 0,0-4 0 15,0 2-1-15,0 0 2 0,0-1-1 0,0 2 0 16,0-1 0-16,0-2 1 0,0 3-1 16,0-1 1-16,0-1-1 0,0 2 1 15,0-1 0-15,0 0 0 0,0 1-1 16,0-2 1-16,0 2-1 0,0 1 1 16,0-2-1-16,0 0 0 0,0 0 0 15,0 0-1-15,0 0 1 0,-1 0 0 16,1 0-1-16,0 0 1 0,0 0-1 15,1 0 1-15,-1-2 0 0,0 2 0 0,0 0 0 16,0-2 0-16,0 4 0 0,0-3 0 16,0 2 0-16,-1-1-2 0,1 0-5 15,0 2-9-15,0-2-16 0,1-3-108 16,1-1-17-16,6-2-106 0,0-1-216 16</inkml:trace>
  <inkml:trace contextRef="#ctx0" brushRef="#br0" timeOffset="-209685.62">16083 6066 380 0,'-71'-1'82'0,"-2"1"4"0,56 1-60 0,-3 0 2 16,-1-1 4-16,2 0 5 0,1-1 1 15,5-2 2-15,3 0-4 0,3-3-6 16,1-2-7-16,2-2-6 0,3-1-4 16,0-3-1-16,1-3-1 0,-2-3 2 15,4-3-1-15,-2-3 0 0,1-2-1 0,-1-3-1 16,1-1 1-16,-2-3-3 0,0-1 0 16,-2 1-2-16,1-2 0 0,-3 3-1 15,0-1-1-15,-1 1-2 0,0 1 0 16,-2-2-1-16,2-6 0 0,0-2-1 15,0-5 1-15,1-5 0 0,0-3 0 16,0 3-1-16,0 0 1 0,0 4-1 16,-1-3 1-16,1 3-1 0,0-2 0 15,2-2 1-15,0-3-2 0,2-2 1 16,0 1 0-16,0 4 0 0,-1 5-1 0,0 5 1 16,1 3 0-16,-1 2 0 0,2 1 0 15,0 1 0-15,2-4 1 0,0-2-1 16,-1-3 0-16,1 0 0 0,-1-1 0 15,1 1 0-15,-2 4 0 0,2 0 0 16,-1 2 0-16,1 0 0 0,3 0-1 16,1-3 1-16,0 1 0 0,4-5 0 0,0 1 0 15,1 1 0-15,-1 2 0 0,1 7 0 16,-3 4 0-16,1 4 0 0,0 6 0 16,-5 6 1-16,1 3-1 0,-1 2 0 15,0 2 0-15,1-1 0 0,-1 2 0 16,1-2 0-16,4 0 0 0,1-4 0 15,4 0 0-15,2-2 0 0,3-1 0 0,-2-1-1 16,1-1 0-16,56-1 1 16,-3 2-1-16,-3 1 0 0,-1 2 1 0,-1 0-1 15,0 3 1-15,2 1 0 0,-54 2 0 16,2-1-1-16,2-1 1 0,2 3 0 16,1 0 0-16,1-1-1 0,1 0 1 15,-1 0 0-15,1-1 0 0,-2-1 0 16,-1 1 0-16,-2-1 0 0,3-1 0 15,8-3 0-15,7-4 0 0,9 4 0 0,11 0 1 16,7 1-1-16,4-1 0 16,2 1 0-16,1 2 0 0,1 2-1 0,5 1 1 15,-2-1 1-15,5 2-1 0,0-2 0 16,1 2 0-16,-2 1-1 0,-2 0 1 16,-1 0 0-16,-1-1 0 0,-1-1-1 15,-2 0 1-15,0 1-1 0,0-1 1 16,2-1 0-16,-6-1 0 0,0 2 0 15,-1-1 0-15,-1 0 0 0,-3 2 0 0,-5 1 0 16,-7 2 0-16,-4-1-1 0,-10 2 1 16,-2-1 0-16,-3 2 0 0,0-1 0 15,-2-1 0-15,1 4-1 0,-3 0-1 16,-2 2 0-16,4-1 0 0,-6 0-1 16,-1 0-1-16,0 2-1 0,-6-3 1 15,0 0 0-15,-4-1 1 0,-3 1 1 16,-3-2 0-16,-1 2 0 0,-2 2 1 0,-1-4-2 15,-1 2-7-15,-1 0-20 0,0-1-50 16,0 0-58-16,1-3-99 0,1-3-226 16</inkml:trace>
  <inkml:trace contextRef="#ctx0" brushRef="#br0" timeOffset="-208133.53">21669 2615 268 0,'-11'0'51'0,"4"-2"-2"15,0-1-54-15,5 2 1 0,1 1 5 0,2-1 9 16,-1 1 10-16,0 0 13 16,0-1 10-16,0 1 11 0,0-2 4 0,0 1-2 15,0 1-6-15,0 0-10 0,0 0-11 16,2 0-7-16,3 1-9 0,4-1-4 15,3 0-5-15,4 2 0 0,6-4 1 16,5 1 2-16,6-2-2 0,6-2 1 16,8 1 0-16,6-1-2 0,3-1 1 15,4 0-1-15,0 0 0 0,0 1 1 0,-2-1-1 16,-5 0 0-16,-4-3 0 0,-2 2-1 16,-3 3 0-16,-1-2 0 0,2 1-2 15,-2 1 0-15,1-1 0 0,0 2 0 16,-1-1-1-16,0-3 1 0,0-1-1 15,0 1 0-15,5-2 1 0,3 2 0 16,4 0-1-16,1-1 1 0,3 2 0 16,-4 2 0-16,-1 0 0 0,-7 2 0 15,-6-1 0-15,-6 1 0 0,-5 0 1 0,-4 1-1 16,-3-2 1-16,-4 2 0 0,-3 0 0 16,-4 0-1-16,-1 1 1 15,-4-2 0-15,3 1 1 0,1-1 0 0,1-1 0 16,7 3 1-16,3-1 0 0,5 1-1 15,2-1 0-15,2 2 0 0,2 0-2 16,0 2 0-16,-1-3 0 0,-4 2-1 16,-2 1 1-16,-2-1 0 0,-3 2-1 0,-3-1 0 15,0 0 1-15,-6-2-1 0,-2 2 1 16,-2-3-1-16,-3 1 1 0,-1 0-1 16,-2-1 1-16,-1-1 0 0,2 2 0 15,2-1 0-15,2 0 1 0,4 1 0 16,7-1 1-16,5 0 0 0,3 4-1 15,8 0 1-15,2 1-1 0,2-1 0 16,3 1-1-16,-6 1 0 0,0 1-1 0,-5-3 1 16,-5 1-1-16,-5-1 0 0,-4 0 0 15,-5-1 0-15,-3 0 1 0,-3-2-1 16,-3 0 1-16,-1-2 1 0,-1 1 1 16,0 0 2-16,-1 0 1 0,1 0 0 15,0 1 0-15,0-1-1 0,0 0 0 16,-1 0-2-16,2 0-2 0,-1 2 0 15,1-1-2-15,1 0 1 0,-1 0 0 0,1 2-1 16,1 0 1-16,0 2 0 0,0 0 1 16,0 0-1-16,0 1 0 0,1 1 0 15,-2 3 0-15,1-1 1 0,-1 2-1 16,0 1 0-16,1 4 0 0,-2 2 0 16,0 3 1-16,2 3 0 0,-2 1 0 15,0 5 1-15,3 4 0 0,0 3 0 0,2 2 1 16,1 1-1-16,2 1 0 0,-1 0 0 15,2 1 0-15,-1-3 0 0,-3 4-1 16,0-2 0-16,-1 4 0 0,-4 3 0 16,1 3 0-16,-3 2 0 0,-1-2 0 15,-2-3 0-15,-1-1 0 0,-2-5 1 16,-2-1 1-16,1-1 1 0,-1-2 0 16,3 0 1-16,1 4 1 0,3 2 0 15,3 2 1-15,5 1 0 0,3-3 0 16,2-1-1-16,1 1 0 0,2-2-1 0,5-1-1 15,-1 1 0-15,-1 1-2 0,2 0 0 16,-1 2 0-16,-1 2-1 0,-3 3 1 16,-4-2-1-16,-7-2 1 0,-3-2-1 15,-6 0 1-15,-4-1-1 0,-4 1 1 16,-1-1 1-16,1-1 0 0,2 2 1 16,4 2 1-16,5 2 0 0,6-2 0 0,6-6 1 15,5 2 0-15,4-3-1 0,8-5-1 16,3-2 0-16,3-4 0 0,0-3-1 15,0 0 0-15,-3-1 0 0,-2-4-1 16,-6 0 0-16,-5-4 0 0,-5-4-1 16,-2 1 1-16,-3-6 0 0,-3-2 0 15,-1 0 0-15,-4-5 0 0,1 3 1 16,-1 0 0-16,-1-1-1 0,2-1 0 16,0-1 0-16,0-1-1 0,1 4 0 15,0-6 0-15,1 3-1 0,-1-2 1 0,1 2-1 16,-1 2 1-16,1-2 0 0,1-1 0 15,-1 1 0-15,1 2 0 0,-1-2 1 16,2 2 0-16,-3-4 0 0,1 2-2 16,0 2 1-16,-1-1-1 0,-1 0-1 15,1 0-2-15,0-1-5 0,0 2-10 0,-1-1-12 16,0 1-39-16,-1 1-108 0,-6-3-134 16,-4-6-315-16</inkml:trace>
  <inkml:trace contextRef="#ctx0" brushRef="#br0" timeOffset="-198011.43">19337 1693 238 0,'-5'-3'57'0,"12"-4"0"16,10-3-40-16,14 2 0 0,11-2-1 16,8-2-6-16,7-1 2 0,8 1-1 15,4 1 2-15,4 1-1 0,6-1 0 16,-1 1-2-16,2 1-2 0,-2 1-2 16,2 2-1-16,-1 1-2 0,1 0 0 15,-3 1-2-15,-2-1 1 0,-2 2-1 0,-3-2 0 16,-5 3 0-16,-4-2 0 0,-4 2 0 15,-8 0 0-15,-5 1-1 0,-5 1 1 16,-5-1-1-16,-7 1-3 0,-6-1-15 16,-9 1 2-16,-10 0 1 0,-12 1-2 15,-11 0-5-15,-6 2-13 0,-7 0-20 16,-7 1-1-16,-7 1-42 0,-3 0-84 16</inkml:trace>
  <inkml:trace contextRef="#ctx0" brushRef="#br0" timeOffset="-197728.38">19377 1627 130 0,'-23'2'26'16,"9"1"16"-16,9-1-17 0,8 0 3 0,7 3 1 15,4 0 4-15,6 3 4 0,4 1 4 16,8 2-13-16,4 0-3 0,2-1-2 15,1 4-3-15,1-3-2 0,2-1-2 16,0-4-3-16,1-3-1 0,4 1-2 16,7-1-2-16,6-6-2 0,4-1-2 15,3-1 0-15,3-3-1 0,1-4-1 16,4-2 1-16,0-2 0 0,2 0 0 0,-2 0 1 16,0-1 0-16,0 3 0 0,-3 1 0 15,-3 4-6-15,-8 2-84 16,-9 5-74-16,-9 4-200 0</inkml:trace>
  <inkml:trace contextRef="#ctx0" brushRef="#br0" timeOffset="-162761.29">9846 8521 500 0,'-36'0'109'0,"7"-4"0"16,2-1-90-16,16 5-6 0,5 2-6 15,6 1-3-15,6 2 0 0,5 0 1 16,5 2 1-16,7 4 1 0,9 1 5 16,1 2 1-16,-2 0 0 0,-1 1 1 0,0 1-1 15,0 1-1-15,-4 3-1 0,-5-1-2 16,3 2-2-16,2-2-1 0,-3 0-1 16,-2 0-2-16,-4-3 0 0,-2-3-1 15,-3-4 0-15,-3-2 1 0,1-1-1 16,-2-2 2-16,3-4 2 0,0-3 1 15,7-5 0-15,4-7 2 0,1-6-1 16,11-2 1-16,4-8-1 0,6-4-2 0,6-7-2 16,-2-4 0-16,4-2-1 15,2-6 0-15,-4-1 0 0,5-4-1 0,-2 4 0 16,2 2 0-16,-3 5 0 0,-1 6-1 16,-5 6 1-16,-8 5-1 0,-7 6 1 15,-9 3-1-15,-9 2 1 0,-4 3 0 16,-5 3 1-16,-3 1 1 0,0 2-1 15,-2 1 1-15,0 2-1 0,-1 0 0 0,2 3 0 16,-1 2-1-16,1 1-1 0,0 0-1 16,1 2 0-16,-1 0-2 0,0 0-2 15,2-1-6-15,-2 1-6 0,1 0-17 16,-1 1-38-16,2 0-77 0,-1 2-107 16,-4-1-245-16</inkml:trace>
  <inkml:trace contextRef="#ctx0" brushRef="#br0" timeOffset="-162084.3">9973 8467 344 0,'-8'2'97'0,"5"-1"1"15,2-3-30-15,0 1-30 0,1-1-12 16,-1 1-10-16,1-2-6 0,1 0 0 16,0 1 1-16,0-1 2 0,3 1 2 15,0 1 0-15,2 1 2 0,2 3 1 0,1 1 1 16,2 2-1-16,1 4 0 0,3 3-2 15,1 2-1-15,2 1-2 0,-2 2-3 16,1-1-3-16,0 1-2 0,1-3-1 16,-4-1-2-16,0-3 1 0,-3-2-1 15,0-3 0-15,-1-1 0 0,-3-3 1 16,0-1 0-16,-1 0 1 0,1-1 0 16,-3 2 0-16,1-2 1 0,0 0-1 15,1 0 1-15,0-2-1 0,3 2 0 0,2-1 0 16,0 0 0-16,3-4 1 0,0-1-1 15,3-1 1-15,10-7 1 0,3-3-1 16,2-9 1-16,6-4-1 0,3-8-1 16,2-6-1-16,4-5 0 0,-8-5 0 15,1 0 0-15,2 2-1 0,-5 3-1 16,1 8 1-16,0 4 0 0,-4 4-1 0,-3 8 0 16,-6 5 1-16,-8 5 0 0,-2 4 0 15,-8 1 0-15,-2 5 0 0,-3 3 0 16,-1-2-1-16,2 2-1 0,5-5 1 15,0 0-1-15,6-3-1 0,2-3 1 16,1-2 0-16,3 0 0 0,-1 0 0 16,1-3 0-16,-2 4 0 0,0 1 0 15,-2 2 0-15,-2 2 0 0,-3 0 0 16,-3 4-1-16,0 0 1 0,-4 3-2 0,-2 1 0 16,-1-1-1-16,-1 2-3 0,0-1-4 15,0 1-4-15,0 0-11 0,0-1-32 16,0 1-49-16,0 0-41 0,0-1-94 15,1-2-199-15</inkml:trace>
  <inkml:trace contextRef="#ctx0" brushRef="#br0" timeOffset="-161455.35">9992 8412 205 0,'-21'6'43'0,"-1"1"1"0,2 0-34 15,7 1 6-15,1-2 7 0,0 0 2 16,3 0 4-16,3-1 8 0,6 0 9 16,2 1 5-16,2 3-2 0,3 0 0 15,2 4 1-15,0 0 0 0,4 2-5 16,-4-2-8-16,1 3-7 0,-1-1-6 15,-2 0-7-15,-1-2-5 0,2 1-2 0,0-3-3 16,3 1-2-16,4-2-1 16,1-2 0-16,2 0 0 0,3-4 0 15,-3 1 0-15,1-2 1 0,-3-3 0 0,-2 0-1 16,1-3 1-16,-1 0-1 0,-3-2 1 16,2-4-1-16,3-3 0 0,6-2 0 15,1-4-1-15,2-4 1 0,8-6-1 16,5-8-1-16,1-5 1 0,5-8-1 15,-1-5 0-15,7-4 0 0,3-2-1 0,0 0 0 16,-1 3 0-16,6 4 0 0,3 4 0 16,-5 6 0-16,-2 5-1 0,-6 7 1 15,-7 6-1-15,-8 8 0 0,-11 3 0 16,-10 7-1-16,-5 3-1 0,-4 3-1 16,-2 0-2-16,-1 2-4 0,1-1-6 15,-1 0-21-15,0 0-10 0,1 0-15 16,1 1-27-16,0 0-30 0,1 2-16 15,0-1-63-15,1 1-90 0</inkml:trace>
  <inkml:trace contextRef="#ctx0" brushRef="#br0" timeOffset="-159978.31">10009 8695 418 0,'-8'-3'110'15,"2"-1"4"-15,4 2-51 0,1-1-22 0,1 3-7 16,2-1-6-16,1 1-7 0,0-1-4 15,5-1-2-15,1 0-2 0,6-3 0 16,5 1-1-16,3-6-2 0,4-5-1 16,7-6-1-16,8-7-2 0,9-7-1 15,8-11 0-15,5-6-2 0,7-6 0 16,5-3 0-16,7-3-1 0,7 4 0 16,-2 0 0-16,-1 6-1 0,-8 4 1 15,-4 5-1-15,-8 7 0 0,-13 7 0 0,-16 5-1 16,-12 8-2-16,-10 6-3 0,-5 5-3 15,-6 5 1-15,-5 4 0 0,-3 3 1 16,-3 3 0-16,0 0 4 0,-1 3 2 16,-3 2 2-16,0 0 0 0,0 2-1 15,-1-2-1-15,2 2 1 0,-2-2 0 0,-3 2-1 16,1 0 0-16,-5-1 1 0,-1 4-1 16,-4 2 0-16,-8 1 0 0,-2 5 0 15,-6 3 0-15,-4 3-2 0,-1 4-1 16,2 2-2-16,2 1-1 0,3 1-2 15,1 2 1-15,6-2 0 0,2-2 1 16,-3-2 2-16,2-4 0 0,-2-3 3 16,2-2 0-16,-7-2 1 0,2-5 0 15,2 0 0-15,5 0 0 0,-4 0 1 16,-1-1 1-16,2-4 0 0,8-2 1 0,1-1 1 16,3 1 0-16,0-6 3 0,7-3 0 15,5-1-1-15,4 0-1 0,2-6 0 16,6-7-1-16,10-7-2 0,3-4-1 15,7-5-1-15,12-6 0 0,6-5 0 16,8-6 1-16,0-1-1 0,0 1 2 0,1-3-1 16,2-2 0-16,-5-2 0 0,4 4 1 15,-2 7-1-15,1 3 0 0,-3 7-1 16,-4 7 1-16,-8 6-1 0,-10 8-2 16,-9 1-1-16,-6 5-3 0,-10 2 1 15,-4 2 0-15,-4 2 1 0,-2 2 0 16,-3 0 2-16,-3 4 1 0,-5 2 2 15,-1 2 0-15,-2-1-1 0,-2 0 1 16,-3 1-1-16,-2 0 1 0,1-3 0 16,2 1-1-16,1 2 1 0,-3 3 0 0,2 1-1 15,2 2 0-15,0 2 0 0,-4 3 0 16,-4 1 0-16,-1-1 0 0,-1-2 1 16,-6-1-1-16,-1-2 1 0,2-3-1 15,-4-3 1-15,0 0-1 0,1-3 1 16,0-1-1-16,8-4 1 0,2 0 0 15,-5-4 1-15,4-2 1 0,0-1 2 0,0-4 0 16,3 0 1-16,1 0 1 0,2 1 0 16,2 0-1-16,2 0 0 0,1-1-2 15,0-1-1-15,0 0-1 0,-2 0 0 16,-3-1-1-16,4-2 0 0,1-1 0 16,4 0 0-16,4-1 0 0,2 3 0 15,2-4 1-15,4 2 0 0,1 1 1 16,1 2 1-16,0 1 0 0,1 2 1 15,-1 0-1-15,2 4-1 0,-1 0-1 16,2 3-1-16,1 2-1 0,1 3 0 16,1 5-2-16,-1 1 1 0,3 5 1 0,4 1 0 15,4 2 0-15,2 1-1 0,6-1 1 16,3-3 0-16,4 1-1 0,2-3 1 16,-4-1-1-16,-4-3 1 0,3 4 0 15,-1-2 0-15,-2 0 0 0,-3 1 1 0,2-3-1 16,1 2 1-16,0 0 0 0,-3-4-1 15,-5 1 1-15,-1 0 0 0,-2 0-1 16,-4-1 1-16,0 2-1 0,-3-3 0 16,1-2 1-16,-3-2-1 0,1-1 1 15,-2-4 0-15,0 1 0 0,0-2 1 16,-1 0 2-16,-1-2-1 0,1 0 1 16,-1-3 0-16,0-1-1 0,-2-4 1 15,2 0-1-15,0-2 0 0,-2-1 0 16,2 0 0-16,0 2 0 0,0-1 0 0,1 2-1 15,0-2 0-15,1-2-1 0,0 0 0 16,3-3-2-16,0 0 1 0,0 1 0 16,5-4-1-16,1 2 1 0,3-1-1 15,7 1 1-15,1-3 0 0,2-2 0 16,0-3-1-16,1 3 1 0,5-1 0 0,2 0 0 16,-7 2 0-16,-1 1 0 15,-1 4 1-15,0 1-1 0,-1 0 0 0,-7 1 1 16,-2 2-1-16,0 2 0 0,0 0 1 15,1 0-1-15,-1 1 0 0,0-1 1 16,0 5-1-16,1 0 0 0,-4 0-2 16,1 2-1-16,-1 0-2 0,-3 3-1 15,0 0-2-15,-2-3-1 0,-2 4-2 16,-2-1-2-16,1 1-2 0,-2 0 0 16,-1 1-8-16,-3 3-16 0,-2 4-19 15,-3 3-31-15,-5 5-49 0,-5 0-86 16,0 4-183-16</inkml:trace>
  <inkml:trace contextRef="#ctx0" brushRef="#br0" timeOffset="-159282.46">10173 8680 328 0,'-6'6'100'0,"2"-5"10"16,1 0-29-16,0-1-13 0,1-2-11 0,0-2-11 15,2-1-9-15,2-1-8 0,1-4-9 16,2-1-6-16,5-1-3 0,3-4-1 15,11-2 0-15,1-4 0 0,5 0-2 16,12-3 0-16,2-2-3 0,6-1-1 16,4-1 0-16,-4-3-1 0,5 1 0 15,0-4-1-15,-1-2-1 0,5 3 0 16,2 1 0-16,2 2 0 0,-2-1 0 0,-4 2 0 16,0 1-1-16,-8 4 1 15,-9-2 0-15,-7-1 0 0,-3 2 0 0,-3 1 0 16,-3 3 0-16,-3 3 0 0,-3 4 0 15,-2 4-1-15,-5 4 1 0,-5 0 0 16,-2 5-1-16,-3 2 1 0,-1 0-1 16,0 1-1-16,-1-1 1 0,-1 1-1 15,-3 2 1-15,-3 1 0 0,-1 2 0 0,-6 1 0 16,0 4 1-16,-3 4 0 0,-3 1-1 16,-1 3 0-16,-3 2 0 0,-3 2 1 15,-2 2-1-15,-11 1 0 0,-3 4 0 16,-10 5 1-16,-3 1-1 0,0 5 0 15,2 2 1-15,1 2-1 0,6 1 0 16,6-5 0-16,7-4 0 0,6-6 1 16,2-7-1-16,7-6 0 0,4-8 2 0,5-3-1 15,4-3 2-15,5-3 0 0,-1 0 0 16,3-1 0-16,-1-2-1 0,1-1 0 16,0-1 0-16,0-3-2 0,0-1 0 15,4-4-1-15,1-4 1 0,3-4 0 16,4-1 0-16,3-3-1 0,2-4 1 15,5-2-1-15,4 0 1 0,1-6 0 16,4 2 0-16,4-2 1 0,4 4-1 16,3 3 1-16,0 1-1 0,-1 2 1 0,0 8-1 15,-7 2 0-15,-7 4 1 0,-8 2 0 16,-5 1 2-16,-5 6 1 0,-6 0 1 16,-2 2 1-16,-1 2 0 0,0-1-1 15,0 0-1-15,-1 1-1 0,0 2-2 16,-1 2-1-16,-3 3 0 0,-5 6 0 15,-5 5 0-15,-3 7 1 0,-3 6 0 0,-6 2-1 16,0 5 1-16,3 1-4 0,1-2-6 16,8-1-13-16,5 0-69 0,0-4-60 15,7-6-110-15,1-11-254 0</inkml:trace>
  <inkml:trace contextRef="#ctx0" brushRef="#br0" timeOffset="-148975.31">13522 8617 431 0,'-4'-2'90'16,"2"-4"1"-16,2 1-77 0,2-1-4 0,2-2 1 15,2-1 2-15,4-2 1 0,1-2 1 16,2 0 0-16,4-3-2 0,4-1-1 16,4-3-1-16,4 1-1 0,8-5 1 15,11-1 1-15,11-5 0 0,9 1 0 16,11-3-1-16,6-6-1 0,13 1-2 15,8 0-2-15,1-1-1 0,-1 3-3 16,4-3 0-16,6 1 0 0,1 3-1 16,-11 0 0-16,-9 1 1 0,-9-1-1 0,-2 5 0 15,-14 3 0-15,-12 3 0 0,-7 5 0 16,-8 3 0-16,-6 4 1 0,-5 1-1 16,-10 4 1-16,-6 1 4 0,-5 2 2 15,-6 1 2-15,-3 2 2 0,-3-2 0 16,-1 3 1-16,1-1-3 0,-1 0-2 15,0 1-2-15,0-1-3 0,0 0-1 16,0 0-1-16,1 0 0 0,-2-1 0 16,1 1 0-16,0-1 0 0,0 1-1 0,0 0 1 15,0 0 0-15,-1 0 0 0,2 0 0 16,-2 0 0-16,1 0-1 0,0 0 0 16,0 0-1-16,1 0-3 0,-1-1-4 15,0 1-15-15,0 0-36 0,-1 0-78 16,0-3-103-16,-2 2-246 0</inkml:trace>
  <inkml:trace contextRef="#ctx0" brushRef="#br0" timeOffset="-147944.62">22588 8207 351 0,'0'1'91'0,"0"-2"5"0,0 2-43 16,0-1-20-16,0 0-7 0,1 0-6 0,-1 0-3 16,2 0-2-16,3 1 0 0,4-1 4 15,3 2 2-15,5-2 3 0,9 0 3 16,4-4-1-16,8-1-3 0,7-2-6 15,10-2-5-15,7-1-3 0,10-1-3 16,4-1-1-16,9-3-2 0,7-1-1 16,8-1 1-16,4-4-2 0,2-4 1 15,0-7 0-15,7-2 0 0,3-3-1 16,-1-1 3-16,-4 0 0 0,-6-1 3 0,2 1 1 16,-1 3 1-16,-8 4 1 0,-6 1 2 15,-5 3-1-15,-3-1-1 0,-1 6-2 16,-6 1 0-16,-3 2-2 0,-1 0-1 15,-2 2-1-15,-3 2 0 0,0-1-2 16,-3 1 0-16,-3-1-1 0,-2 2 0 16,-2-1 0-16,-3 2 0 0,-4 3-1 15,-4 3 1-15,-9 1-1 0,-5 1 0 16,-11 1 1-16,-6 3-1 0,-6 0 1 0,-5-1 1 16,-3 2 2-16,-1 0 0 0,-1 2 2 15,0-4 0-15,-1 2 1 0,1 2 0 16,0-2 0-16,0 0-2 0,-1-2 0 15,1 2-1-15,0 2 0 0,0-2 0 16,0-2 1-16,0 2-1 0,0 0 1 16,0 0 0-16,0 0-1 0,0 0-1 0,0 0 0 15,0 0-1-15,0 2 0 16,-1-4-2-16,1 2 1 0,0 0-1 0,-2 2 0 16,4-2 0-16,-2 0-2 0,-2 0-3 15,2 0-4-15,2 0-3 0,-2 0-4 16,0 0-5-16,-2 0-5 0,2-2-7 15,0 2-23-15,0 0-44 0,0 0-51 0,0-2-98 16,-1 1-213-16</inkml:trace>
  <inkml:trace contextRef="#ctx0" brushRef="#br0" timeOffset="-62471.1">9504 15705 520 0,'11'-9'111'16,"-5"13"5"-16,2 7-86 0,-2 7-9 16,2 10-1-16,1 10 4 0,1 11 3 15,-2 8-2-15,0 5-3 0,-1 4-2 0,2 7-1 16,-1 3-1-16,2 3-2 0,2 2 1 15,0 0-1-15,3 0-1 0,0 1-2 16,1 0-2-16,0-3 0 0,1 0-2 16,-2-6-3-16,-2 3 0 0,-3-1-1 15,0-1 0-15,-4 0-2 0,-1 0 0 16,-3-3-1-16,-1 0 0 0,-1-5 0 16,-1-6-2-16,0-6-3 0,0-9-7 15,-1-8-10-15,1-9-18 0,1-7-61 0,3-10-61 16,0-7-111-16,3-7-243 0</inkml:trace>
  <inkml:trace contextRef="#ctx0" brushRef="#br0" timeOffset="-61630.6">9551 15657 458 0,'17'-32'94'15,"1"5"-1"-15,2 3-85 0,2 4 3 16,4 3 3-16,1 5 4 0,2 6 1 15,5 4 3-15,3 6 2 0,6 3 0 16,3 2-4-16,7-1-3 0,6 0-2 16,12-4 0-16,9-6 0 0,9-3-1 15,5-6-2-15,8-5 0 0,6-3-2 0,9-2-1 16,-3 0-2-16,1-2-4 0,2 1 0 16,4 0 0-16,5 5 1 15,0 3 2-15,-3 2 1 0,1 3 0 0,1 2 0 16,-4 5 0-16,3 3-1 0,-4 2-2 15,2 2-2-15,-3 3-1 0,-3-1 0 16,-2 3 0-16,1 0 0 0,-8-2 0 16,-9 3-1-16,-10 0 1 0,-7 2-1 15,-9 1 1-15,-12 1-1 0,-10 5 0 16,-9 0 1-16,-8 1-1 0,-7 2 2 0,-7 2 0 16,-5 4 1-16,-3 1 2 15,-3 2 0-15,2 2 1 0,0 0 0 0,2 4-1 16,4 3 0-16,1 0 0 0,0 5 0 15,3 0-1-15,-3 1 0 0,-1 2 2 16,-1-2 0-16,-4 2 2 0,-4 0 1 16,-2-3-1-16,-5 2 0 0,-4 1-1 0,-2 3 0 15,-5 1-1-15,0-2-2 0,-1 1-1 16,0-1 0-16,2-2-1 0,1-1 0 16,4-4-1-16,3-1 1 0,2-1-1 15,2 0-1-15,1 1 1 0,-1-1 0 16,1-4 0-16,-3 0 2 0,-3-4 0 15,-3-2 1-15,-5-1 2 0,-4-4 2 16,-7-3 0-16,-7 1 0 0,-7 2 0 16,-5 2-1-16,-4 0-1 0,-3 0-2 0,-2-2-1 15,-1-3-2-15,2-4 0 0,2-6-1 16,-2-4 0-16,-4-5-2 0,-3 0-3 16,-6-1 0-16,-4-4-1 0,-11 0-1 15,-10 0 2-15,-7 2-1 0,-7-2 3 16,-9-2 1-16,-10 2 2 0,-5 3 1 15,0 1 0-15,-2 0 0 0,-2-4 0 16,5 7-1-16,10 0 1 0,10-2-2 0,5-6-4 16,5 2-4-16,10-3-3 0,10 2-2 15,4-3-3-15,5 1-5 0,4-2-7 16,3 3-14-16,1 1-80 0,1 1-33 16,-5 0-104-16,6-1-224 0</inkml:trace>
  <inkml:trace contextRef="#ctx0" brushRef="#br0" timeOffset="-61133.33">10139 16314 554 0,'-15'-14'124'15,"3"3"1"-15,-1 1-91 0,1 2-17 16,-1 0-5-16,1 6-4 0,-3 3-4 16,0 3 2-16,-1 1 2 0,-1 4 2 15,0 6 2-15,-1 6 1 0,0 3 1 16,5 2-1-16,2 6-1 0,0 5-2 0,4-2-2 15,2 0-2-15,3-6-1 0,2-1-1 16,3-3 0-16,4-6 0 0,4-2-1 16,6-2 0-16,4-1 1 0,4-2-1 15,7-5-2-15,5-2-5 0,5-6-7 16,7-3-21-16,0-3-42 0,3-3-72 16,-2-3-109-16,-5-3-244 0</inkml:trace>
  <inkml:trace contextRef="#ctx0" brushRef="#br0" timeOffset="-60715.94">10341 16350 474 0,'-5'-13'117'0,"1"1"2"0,3 3-70 16,0 5-16-16,1 3-5 0,1 2-6 16,1 2-1-16,1 7-2 0,1 4 0 15,0 6 1-15,9 4 1 0,-2 6-1 16,1 3-3-16,1 1-4 0,0-2-2 15,1-3-3-15,1-3-2 0,-3-5-2 16,2-4 0-16,2-5-1 0,0-3 0 16,0-4-1-16,0 0 1 0,-3-4 0 15,-3-1-1-15,-2-1 1 0,-1-3-1 0,-4-1-2 16,0-2-2-16,-2-5-2 0,-1-7-2 16,-1-3-2-16,-1-4-2 0,2-3 1 15,0-3 0-15,3-2 2 0,1 1 1 16,2 5 3-16,1 4 1 0,2 6 2 15,-1 3 0-15,1 3 2 0,-2 7 0 16,-2 3 1-16,0 3 1 0,-1 3 1 0,-2 3 1 16,0 6-1-16,1 4 1 0,-1 3-1 15,1 2 0-15,2 1-1 0,-2 3-1 16,4-3 0-16,0 1-1 16,3-3-1-16,1-2 0 0,1-2-2 0,1-1-6 15,1-2-9-15,-2-2-32 0,0-1-84 16,-1-2-17-16,-2-2-97 0,2-1-192 15</inkml:trace>
  <inkml:trace contextRef="#ctx0" brushRef="#br0" timeOffset="-60370.26">11095 16257 589 0,'-1'-17'127'15,"-4"5"-1"-15,-5 1-102 0,-2 6-14 16,-3 2-7-16,-3 2-2 0,-4 1-3 15,-1 3 1-15,-2-1 0 0,2 2 0 16,3 1-1-16,4 0 1 0,5 2-1 0,4 1 2 16,5 1 3-16,2 1 1 15,5 1 3-15,-1-1 4 0,5 1 2 0,1-2 2 16,2 1 0-16,0 1-2 0,2 3-1 16,-2-2-3-16,2 3-1 0,-1-2-3 15,0 1-1-15,2-1-2 0,-1 1 0 16,2-3-1-16,0 0 0 0,-2 1 0 15,2 0 0-15,-1 2 0 0,-2-1-1 16,1-1 0-16,-3 3-1 0,-4-1 1 0,-3-1-1 16,-5 3 0-16,-7-3 0 0,-5 2 1 15,-9 1 0-15,-6-1 0 0,-8 1-1 16,-2 0-4-16,0-3-10 0,3-3-27 16,4-4-83-16,9-4-18 0,11-4-94 15,13-4-189-15</inkml:trace>
  <inkml:trace contextRef="#ctx0" brushRef="#br0" timeOffset="-60103.22">11307 15875 633 0,'-8'-2'131'0,"-1"4"0"0,5 5-119 15,3 4-6-15,6 5 3 0,4 5 3 0,2 2 4 16,3 8 4-16,4 1 5 0,1 3 3 16,1 5 0-16,-2 2-2 0,-2 1-4 15,-2 5-3-15,-5 0-5 0,0 2-5 16,-3 3-2-16,0-4-2 0,0-4-4 16,2-1-5-16,1-8-7 0,0-7-10 0,2-6-11 15,-1-5-35-15,-2-7-99 0,-3-4-120 16,-3-2-281-16</inkml:trace>
  <inkml:trace contextRef="#ctx0" brushRef="#br0" timeOffset="-59903.22">11251 16323 666 0,'-3'-8'135'0,"2"-1"0"0,0 7-126 0,3-1-6 15,2 2-2-15,7-1 0 0,6-3 0 16,5-4 1-16,7 1 1 0,7-3-1 16,6 2 0-16,4-1-4 0,-1 2-16 15,-3 0-50-15,-2 2-69 0,-6 0-106 0,-6 4-249 16</inkml:trace>
  <inkml:trace contextRef="#ctx0" brushRef="#br0" timeOffset="-59548.72">11683 16156 622 0,'-11'-2'127'15,"0"7"1"-15,-1 3-120 0,0 3-3 0,0 1 2 16,-1 4 2-16,1 3 2 0,1 0 4 16,1 3 3-16,3 6 2 0,1 4 1 15,3 3-2-15,4 0 0 0,4 1-1 16,2 1-2-16,2-3-2 0,1-5-2 15,1-6-3-15,1-5-1 0,1-3-2 16,-2-7-2-16,0-3 1 0,0-2-2 16,0-7 1-16,0-2 0 0,0-4-1 15,0-4-1-15,-1-6-2 0,1-3 0 0,-4-6-3 16,-2 0-1-16,-3-4-2 0,-4-1-1 16,-4 3 1-16,-4 3 0 0,-4 3-1 15,-1 2 2-15,-5 4 1 0,-2 4 2 16,-1 4-1-16,-2 1 1 0,-1 3-2 15,2 3-5-15,2 3-5 0,5 1-10 16,6 0-19-16,9 2-28 0,7-1-65 16,10-1-15-16,6-1-86 0,7-1-156 0</inkml:trace>
  <inkml:trace contextRef="#ctx0" brushRef="#br0" timeOffset="-58917.86">11933 16205 603 0,'-7'1'125'0,"-1"0"1"0,4 3-110 0,-1 1-3 16,3 1 3-16,4 3 2 0,1 2 2 15,2 3 3-15,4 1 2 0,-1 2-2 16,5 6-4-16,-1 2-4 0,0 0-3 16,-1 2-4-16,0 4-2 0,-3-2-3 15,-1-1 0-15,-3-4-1 0,-2-5-1 16,0-3 1-16,-2-5-1 0,0-3 2 15,0-6 1-15,-2-2 0 0,-2-5 0 16,-1-3 0-16,-1-5 0 0,-2-3 0 0,-2-4-2 16,0-4 0-16,0-1-2 0,1-4 1 15,-1 2 0-15,0 3-1 0,1 1 0 16,2 3 0-16,0-1-1 0,1 4-1 16,2 2-1-16,3 2 1 0,2 1-1 15,3 2 0-15,2 3 1 0,1 2 0 16,3 2 1-16,1 2 1 0,1 1 1 15,3 2 0-15,0 5 1 0,-1 0-1 0,2 3 1 16,0 2-1-16,1-2 1 0,-1 2 0 16,0 1-1-16,-2 1 0 0,0 1 0 15,-2-1 0-15,1 2 0 0,-2 1-1 16,-3-1 1-16,1-2 0 0,-3-4-1 16,-1-3 1-16,-3-2 0 0,1-4 1 15,-3 0 0-15,0-2 0 0,-1-3 0 0,-2-2 0 16,1-2 0-16,-1-5-1 0,2 1 0 15,-1-1-1-15,-1-2-1 0,2 0 1 16,1 6 0-16,0 1 0 0,0 2-1 16,1 0 1-16,2 1-1 0,-1 3 0 15,-1-2 0-15,3 0 0 0,0 1 0 16,1-1 0-16,-1 4 0 0,1-1 0 0,3 2 0 16,1 1 1-16,2 1-1 0,2 2 1 15,0 2-1-15,1 2 1 0,-1 4 0 16,1 2-1-16,-2 2 1 0,-1 3 1 15,-1 0-1-15,-2 1-3 0,1-1-5 16,-3-3-8-16,0-2-9 0,0-2-32 16,-1-2-73-16,-1-5-29 0,-1-2-101 15,2-3-198-15</inkml:trace>
  <inkml:trace contextRef="#ctx0" brushRef="#br0" timeOffset="-58259.88">12470 16337 558 0,'6'-9'117'16,"1"6"0"-16,1-4-93 0,0 6-21 15,1-2 0-15,2 1 1 0,0 1 2 0,0-1 2 16,2-2-1-16,1 3 1 0,0-4 0 16,2 2-2-16,0-3-1 0,-1-1-3 15,-2-3 0-15,-2 0-1 0,-3-1 0 16,-3-1 1-16,-5 1-1 0,-4-1 2 15,-3 1 1-15,-4 1 1 0,-4 1 2 16,-2 1 1-16,-2 3 2 0,-1 0 0 16,0 3 1-16,0 3-1 0,3 2 1 15,3 4-1-15,0 2-1 0,4 2 1 0,3 5-1 16,1 5 1-16,2-1-1 0,0 4-1 16,3 4 0-16,2 2-1 0,3-2-2 15,2-1 0-15,4-1-1 0,5-2-1 16,2-4 1-16,3-4-1 0,2-5 1 15,2-5-1-15,1-5 0 0,-1-6-2 16,-1-3 0-16,-1-7-2 0,-1-2-1 16,-1-3-1-16,-4-3 0 0,-3-2 0 0,-3 3 0 15,-4 0 0-15,-3 1 1 0,-3 2 1 16,-4 0 0-16,-1 4 1 0,-1 1-1 16,1 1 1-16,0 0 0 0,3 2-1 15,3 2 1-15,3-1-1 0,3 1 1 16,1 2-1-16,5-1 1 0,1 1-1 15,4 2 1-15,-1 3 0 0,-1 2 1 16,1 3-1-16,-1 6 1 0,-2 2 0 16,-1 2 1-16,-4 3 0 0,2 3 0 0,-1 2 0 15,0-4 0-15,1-1 0 0,0-2 1 16,0 1-1-16,0-3-1 0,0-2 1 16,-1-1 0-16,-1-1-1 0,-2 0 1 15,-2-3 1-15,-2-3 0 0,-1-4 1 16,-2-2 0-16,-3-5 0 0,1 1 0 15,-2-6-1-15,2-5 0 0,-1-2-1 0,3-2-1 16,4-3 0-16,3-2-1 0,6-5 1 16,4-2-2-16,2 3 0 0,1-1-1 15,1 3-4-15,-3 3-6 0,-2 5-11 16,-4 6-45-16,-6 5-91 0,-7 8-118 16,-9 6-286-16</inkml:trace>
  <inkml:trace contextRef="#ctx0" brushRef="#br0" timeOffset="-57343.3">19963 15138 540 0,'-4'-25'119'15,"0"5"0"-15,-2 5-94 0,1 6-13 16,-1 5-2-16,1 4-1 0,0 6 5 0,-1 5 5 16,-1 5 5-16,-1 6 5 0,1 9 4 15,0 7 4-15,-1 11 0 0,2 9-7 16,1 7-6-16,3 4-4 0,-2 5-3 15,1 1-4-15,1 1-2 0,4-2-4 16,-1 0-1-16,2-3-1 0,2-1-1 16,1-1 0-16,3 1-1 0,2 1 0 15,-1 2-1-15,0 0 1 0,-2 1-1 0,-3-1-1 16,-4 2-2-16,-3-3-4 0,-5 2-5 16,-4-8-5-16,-2-6-7 0,0-4-11 15,1-6-44-15,2-11-90 0,5-8-118 16,6-17-282-16</inkml:trace>
  <inkml:trace contextRef="#ctx0" brushRef="#br0" timeOffset="-56284.34">19889 14962 583 0,'11'-24'119'0,"4"1"0"0,2-1-110 15,5 4-6-15,5 1-1 0,6 4 3 0,3 2 3 16,0 3 5-16,2 3 3 0,4 0 2 16,4-1 2-16,3 2 0 0,3 2-2 15,5 1-5-15,8-1-3 0,5 0-4 16,5 2-2-16,3-4-1 0,7 3-1 16,7-3 0-16,2 0-1 0,3-3 0 15,4-2 0-15,7 4 0 0,3 2 0 16,-4-1 0-16,0-1 1 0,2-3-1 0,1 5 2 15,0 4-1-15,-6 0 1 0,-2-4 0 16,-1 2-1-16,-7 4 0 0,-5 4 0 16,-7 0-1-16,-9-1 0 0,-6 2 0 15,-9 4 0-15,-9 0 0 0,-9-1 0 16,-11 1 0-16,-7-1 0 0,-4-1 0 16,-7 2 0-16,-4-4 1 0,-1 3-1 15,-2-1 1-15,1 6 1 0,-3 2 1 16,2 5 0-16,-3 3 1 0,-1 8 0 0,-1 7 2 15,-3 2 0-15,-1 2 0 0,-3 1 1 16,-1 2-1-16,-2 1 1 0,0-3 0 16,0-1 0-16,2 1 1 0,1 2 0 15,3 1 0-15,4-1 2 0,2 2-1 16,3 1 0-16,2-2-1 0,2-1-1 16,2 0-1-16,0-5-1 0,1 2 0 15,-1-1 1-15,-3 1 1 0,-1 1 0 0,-1-1 2 16,-5 2-1-16,-2 0 0 0,-4 1-1 15,-3-2-1-15,-2-1-2 0,-1-2-2 16,-2-5 0-16,2-3-1 0,3 1 0 16,2-2 0-16,3-1 0 0,2-1 0 15,3 0 0-15,2 1-1 0,-1 0 1 16,3-2-1-16,-1-3 0 0,-1-4 0 16,1-1 0-16,-2-4 0 0,0-2 0 0,-1-3 0 15,-2-1-1-15,-2 0 0 0,0 0 1 16,-2 0-1-16,-1 0 0 0,-2 0 1 15,0 0-1-15,-2 2 1 0,1-2 0 16,-1 2 0-16,2-1 0 0,-1 1 0 16,1-2-1-16,-1 2 0 0,-1-3-1 15,-1 1 0-15,-2-3-1 0,-4 1 1 16,-7 0 0-16,-4-2-1 0,-5-2 1 0,-7 0 0 16,-6 0 1-16,-3 1-1 0,-4-3 0 15,-4 1-1-15,-7-3 0 0,0-2-2 16,-6 0 0-16,-1 0-2 0,-5-2 0 15,-3 4-1-15,0 1 0 0,-3 0 1 16,0 4 2-16,1 3 2 0,0 2 0 16,1 0 0-16,-1 1 2 0,-1 2 1 15,-1 0-1-15,0 1 0 0,0 2 0 0,-3-1 1 16,-5-1-1-16,2-8 1 16,-1-1-1-16,3 0 1 0,5-3-1 0,3-6 1 15,4-1-1-15,8-4 0 0,7 4 0 16,12 0 0-16,10-3 0 0,8 3 0 15,8-1-1-15,9 2-3 0,7 2-3 16,0 2-2-16,1 3-4 0,-1 4-5 16,-4-1-7-16,-1 1-11 0,-3 3-20 15,-3 1-116-15,-1-1-128 0,3-1-313 0</inkml:trace>
  <inkml:trace contextRef="#ctx0" brushRef="#br0" timeOffset="-47282">20150 15777 351 0,'0'-2'102'0,"-1"-2"10"0,0 3-14 16,1-2-38-16,0 2-7 0,0 1-3 16,0 0-5-16,0 2-5 0,-2 3-3 15,-1 4-5-15,-3 7-3 0,-3 3-2 16,-2 8 0-16,-3 4-1 0,0 5-2 0,0 3-6 15,2-3-3-15,3-2-5 0,2-5-3 16,5-5-3-16,3-5-2 0,3-7-3 16,2-2-2-16,1-4-1 0,2-6 0 15,0-1 0-15,0-5 0 0,0-3 1 16,-2-2 1-16,-2-2 0 0,-2-5 2 0,0 1 1 16,-2-4-1-16,-2 1-1 0,-2-4-1 15,1-1-2-15,0-2-1 16,-1-3 0-16,2 3-1 0,3 0 0 0,2-1 1 15,2 0 1-15,3 2 2 0,-1 4 2 16,3 1-1-16,0 2 1 0,-1 0 1 16,-1 6 0-16,-2 3-1 0,0 4 1 15,-2 1-2-15,-1 3 2 0,0 5 2 16,1 4 1-16,-2 4 2 0,1 4 2 16,0 6 2-16,0 3 1 0,0 4-1 15,0 4-1-15,-2 1-1 0,3 2-1 0,0-1-2 16,1 2-2-16,0 0 0 0,2-3-1 15,-1-4-2-15,0-2-4 0,-1-5-4 16,1-4-7-16,-2-5-6 0,-2-2-8 16,0-4-7-16,-2-1-29 0,0-5-68 15,-1-2-29-15,-2-3-97 0,-2 0-203 0</inkml:trace>
  <inkml:trace contextRef="#ctx0" brushRef="#br0" timeOffset="-47070.2">20171 15859 525 0,'-8'-2'124'15,"2"-4"6"-15,3 2-88 0,0 1-9 16,2 3-2-16,1 0-6 0,0 0-5 0,2 3-5 16,1-1-4-16,2 2-3 0,0 0 0 15,3-3-1-15,3 1 0 0,2 0 0 16,2-5-2-16,4-1-3 0,2-2-10 15,2-1-31-15,1-2-104 0,1 0-116 16,-1-2-292-16</inkml:trace>
  <inkml:trace contextRef="#ctx0" brushRef="#br0" timeOffset="-46724.19">20673 15832 537 0,'-5'-2'125'0,"1"-3"4"16,0-1-88-16,-3 1-11 0,1 0 1 15,0-1-1-15,0 2-5 0,0-1-5 16,0 4-2-16,-2-2-2 0,1 2-2 15,-1 2-2-15,-1-2 1 0,-2 5-1 0,-1 2 1 16,-1 5-1-16,0 3 1 0,-1 4-1 16,3 3-2-16,2 6-1 0,1 1-2 15,3 1-3-15,4-3-1 0,4 1-2 16,4-5-1-16,4-4 0 0,5-5-2 16,4-5-1-16,3-5-5 0,4-3-7 15,2-6-10-15,-2-4-40 0,1-4-97 16,-2-2-121-16,-2-3-291 0</inkml:trace>
  <inkml:trace contextRef="#ctx0" brushRef="#br0" timeOffset="-46428.15">20879 15792 415 0,'-4'0'99'0,"-1"0"7"0,2 0-55 16,-1 0-13-16,0 2 3 0,1-2 2 15,-2 0 1-15,0 1-3 0,-1 2-4 16,-1 1-4-16,1 2-4 0,0 1-1 16,0 6-2-16,0 3-2 0,0 3-2 15,-1-1-3-15,2 2-4 0,1 1-5 0,0-2-2 16,3-2-5-16,3 0-1 15,3 1-4-15,5-5-5 0,4-2-7 16,0-6-9-16,5-1-35 0,3-4-103 0,-1-6-125 16,1-5-297-16</inkml:trace>
  <inkml:trace contextRef="#ctx0" brushRef="#br0" timeOffset="-46002.61">21067 15799 310 0,'-1'1'114'0,"0"-1"12"0,-1 2 6 16,-1-2-43-16,-1 2-15 0,0 4-9 15,-4 6-11-15,0 1-9 0,0 5-9 16,-2 2-6-16,2 5-4 0,1 0-3 16,0 3-5-16,5-1-5 0,2-1-4 15,4-3-3-15,4-5-3 0,2-2-1 0,5-2-2 16,3-8 0-16,3-3-1 0,1-3-3 16,0-3-4-16,-2-3-5 0,-1-3-6 15,0-1-5-15,-5-1-3 0,-3-6-4 16,-2 2 2-16,-4-2 2 0,-3-2 4 15,-3 0 6-15,-3 0 3 0,-3 0 6 16,-2 2 3-16,-2 0 5 0,-1 2 5 16,-1 3 2-16,-1 1 4 0,2 2 0 15,1 2 0-15,0 2-1 0,1 3-4 16,1-1-11-16,5 1-46 0,-1-1-91 0,3 1-113 16,1-2-278-16</inkml:trace>
  <inkml:trace contextRef="#ctx0" brushRef="#br0" timeOffset="-45535.96">21332 15782 673 0,'-4'-1'150'0,"-1"2"3"0,1 1-118 16,0 1-7-16,0 0-5 0,2 4-4 16,1 0-4-16,-1 4-3 0,4 2-2 15,-1 2-1-15,0 6-1 0,1 0 1 0,2 2-1 16,0-1 0-16,1 0-1 0,0-5-2 16,-1-1 0-16,1-2-3 0,2-4-1 15,-3-3-1-15,3-2 0 0,-1-3-2 16,1-2-2-16,2-1-2 0,-2-4-6 15,2-3-3-15,-1-2-3 0,1-3-4 0,-1 0 0 16,0-3 2-16,-2 0 2 0,0 0 5 16,0-1 4-16,-1 1 5 0,0 0 3 15,-2 3 4-15,0-1 3 0,-1 3 1 16,1 1 3-16,-2 2 1 0,-1 1 0 16,1 0-1-16,0 4-2 0,-1 0-3 15,3 5 0-15,1 0-1 0,-1 7-1 16,1 3 1-16,0 1 0 0,0 4 0 15,0 2 1-15,0 2 0 0,0 1-3 0,-2-4-5 16,0 0-8-16,2 0-8 0,2-5-28 16,2-1-114-16,1-6-125 0,1-4-308 15</inkml:trace>
  <inkml:trace contextRef="#ctx0" brushRef="#br0" timeOffset="-45141.17">21682 15798 702 0,'2'1'154'15,"-2"0"2"-15,1 4-107 0,-1 1-30 16,1 4-5-16,1 5-3 0,1 0 0 16,-1 4-3-16,1 1-3 0,-2 2-4 15,0 0-4-15,-1-3-4 0,0 1-1 16,-1-2-1-16,0-4 0 0,0-2 0 0,-1-5 2 15,2-2 3-15,-2-2 2 0,1-7 1 16,-1-3 2-16,1-2 0 0,0-4 1 16,1-4 0-16,-1-3-1 0,2-1 1 15,-1-1 0-15,2 1 1 0,0 0 0 16,-1 4 0-16,1 3 0 0,2 1-1 16,0 2-1-16,2 5-1 0,0-1 0 15,3 3-2-15,0 1-1 0,2 0 0 16,3 1-1-16,1 3 0 0,0-2 0 0,1 4 0 15,2 0 1-15,-1 0 0 0,-3 5 1 16,1-1 0-16,-4 3 2 0,-2 1-1 16,-3 1 1-16,-3 2 0 0,-1-2 0 15,-2 1-1-15,-2 1-8 0,0-1-22 16,0-2-121-16,-1-2-124 0,3-5-317 0</inkml:trace>
  <inkml:trace contextRef="#ctx0" brushRef="#br0" timeOffset="-44654.72">22155 15460 622 0,'0'0'144'16,"0"1"2"-16,-1 1-70 0,1 2-52 15,0 2-6-15,-1 4-3 0,-2 2-1 16,2 3 0-16,-1 2 0 0,-1 3-2 16,1-1-1-16,-1 3 3 0,1 0 1 15,-1 2 4-15,1 0 1 0,1 1 2 0,1 2 2 16,-2-2-2-16,1 1-1 0,2 0-3 16,-1 0-2-16,2-1-4 0,-1-1-3 15,0 0-3-15,3 1-1 0,-2-1-3 16,2-2 0-16,0-2-1 0,1-2-1 15,1-2-1-15,0-4-3 0,2-1-2 16,1-5-5-16,1 0-4 0,1-3-7 16,0-4-9-16,1-3-9 0,-1-1-10 0,0-5-54 15,0-1-76-15,0-3-121 0,0-4-272 16</inkml:trace>
  <inkml:trace contextRef="#ctx0" brushRef="#br0" timeOffset="-44329.49">22133 15768 655 0,'3'-1'145'0,"-1"1"2"0,3-1-96 16,1 0-31-16,1 0-5 0,3-1-2 16,1 2-1-16,1-1-2 0,1 1-1 15,-2 0-4-15,0-1-5 0,0 1-6 16,-1-1-10-16,-1-3-27 0,0 2-110 15,-2-3-2-15,2 1-101 0,-1 3-197 0</inkml:trace>
  <inkml:trace contextRef="#ctx0" brushRef="#br0" timeOffset="-22925.33">10009 17467 370 0,'-23'2'20'0,"-1"-5"-20"16,6 3-129-16,2 0-132 0</inkml:trace>
  <inkml:trace contextRef="#ctx0" brushRef="#br0" timeOffset="-22631.91">9820 17432 362 0,'-11'-1'89'15,"1"-1"6"-15,1 2-50 0,0 0-7 16,3 2-3-16,3-1-5 0,1 0-5 15,2-1-5-15,1-1-3 0,2 1-3 16,4-1-1-16,4-2-3 0,5 2 0 0,2 0 4 16,4 1 0-16,3 1 0 0,4 3-4 15,1 1-2-15,0 3-2 0,0 1-1 16,2-2-1-16,3 0 0 0,4-2-1 16,7-2 0-16,1-1 0 0,7 1-1 15,6-2 0-15,5 3 0 0,1-1-1 16,-3-2 1-16,-4 3-1 0,-1-1 0 15,-4-2-1-15,-6-1 1 0,-5-1-1 0,0 1 0 16,-3 2 1-16,-2 3-1 0,-3-1 1 16,-4 2 1-16,-2 2-1 0,-4 0 1 15,-3 0 0-15,-3 2 1 0,-2-1-7 16,-1 0-42-16,-2 0-84 0,1 1-106 16,-3-4-263-16</inkml:trace>
  <inkml:trace contextRef="#ctx0" brushRef="#br0" timeOffset="-10811.89">21674 17226 434 0,'1'-6'123'0,"0"1"4"0,0 3-49 15,-2-1-24-15,0 2-14 0,-4 1-13 16,-1 0-12-16,-3 1-7 0,0 2-3 15,-2-1-1-15,-3 2-1 0,3-2 0 0,0 2-2 16,2-2 0-16,3 2 0 0,1-2-1 16,2 1 0-16,0-1 0 0,2 3 0 15,0-1 0-15,0 2-1 0,-1 0 1 16,1 0 0-16,1 2 0 0,0 0-1 16,0 1 1-16,0 1 0 0,3-1 0 15,-1 1 0-15,3 2 0 0,0-1-1 16,3 0 1-16,2 1 0 0,1 0 1 0,3 0-1 15,-1 1 1-15,2 2 0 0,-2 1 0 16,0 1-1-16,-2 0 1 0,-4 2 0 16,-2-1-1-16,-3-2 0 0,-3-1 0 15,-4-2 0-15,-2-1 0 0,-5-3 0 16,-4 0 1-16,-1-3-1 0,-2-1 1 16,0-3 1-16,-2-1-1 0,1-3 1 15,3-3 0-15,2-2 0 0,2-3 0 16,2-4 0-16,1 2-1 0,4-1 0 0,1-1-2 15,0-1-6-15,3 2-16 0,-1 1-37 16,1 1-75-16,2 0-103 0,0 1-242 16</inkml:trace>
  <inkml:trace contextRef="#ctx0" brushRef="#br0" timeOffset="-10288.95">21862 17324 470 0,'-6'-6'119'16,"1"-3"5"-16,2 1-67 0,-1-1-13 0,2 3-9 15,-1 0-6-15,1 2-6 0,2 2-6 16,-2 1-4-16,0-1-2 0,-2 5-3 16,-1 1-3-16,-2 3-1 0,-3 3-2 15,-1 4 0-15,-1 4 0 0,1 0 0 16,1 3 0-16,3 0-1 0,2-2 0 0,4 1 0 16,3-6-1-16,3 1 1 0,2-3-1 15,3-2 2-15,4-4-1 0,2-4 0 16,1-4 1-16,1-1-1 0,1-3 0 15,-2-3 0-15,-1-1 1 0,-2-1-1 16,-1-1 1-16,-2 0 0 0,-3-2 0 16,-2-3 1-16,0 2-1 0,-3 1 0 15,-2 0 0-15,-1 2-1 0,0 0 0 0,-2 3 0 16,-1 3 0-16,2 1-1 0,0 1 1 16,-1 3-1-16,2 0 0 15,0 2 0-15,0 2 0 0,0 1 0 0,0 4-1 16,2 0 1-16,-1 2-1 0,0 4 1 15,2-1 1-15,0 2-1 0,0 1 0 16,0-2 0-16,0 1-5 0,-1 1-7 16,1-2-22-16,-1-1-45 0,1-1-65 15,-1-4-104-15,2-2-234 0</inkml:trace>
  <inkml:trace contextRef="#ctx0" brushRef="#br0" timeOffset="-9929.25">22009 17300 533 0,'-1'-10'118'0,"1"2"2"15,0 0-91-15,3 3-8 0,2 1-3 16,2 3-3-16,4 2-2 0,1 4 0 16,3 4 0-16,1 3 0 0,0 1-1 15,-2 5-3-15,1-1 0 0,-3 1-3 16,1 1 0-16,-4-1-2 0,0 0-1 15,-3-1-1-15,0-3-1 0,-2 1 0 16,0-3 0-16,-3-4 0 0,1-1 1 16,-1-4 3-16,1-2 4 0,-1-3 0 0,1-4 1 15,1-4 1-15,1-2 0 0,0-3 1 16,1-2-3-16,3-3-3 0,-1 0-1 16,0 0 0-16,1 0-1 0,0 1-2 15,1-1 0-15,-1 2-1 0,0 1-1 16,0 2-3-16,0 1-4 0,-2 3-3 15,0 3-7-15,0 2-7 0,-2 3-26 16,1 2-25-16,-2 1-33 0,2 3-37 0,0-1-86 16,0 0-163-16</inkml:trace>
  <inkml:trace contextRef="#ctx0" brushRef="#br0" timeOffset="-9750.07">22394 17279 321 0,'2'1'101'0,"1"-1"9"16,-1-1-27-16,0 0-11 0,-1 1-13 15,0 0-11-15,0 0-10 0,2 0-9 0,-2 1-7 16,0 1-6-16,2 3-3 0,-1 2-4 16,-1 2-1-16,1 3-1 0,-1 3-2 15,-2 1-1-15,1 1-2 0,-2 1-3 16,0 1-8-16,1-1-20 0,-1-1-45 16,2-1-62-16,-1-4-99 0,2-3-228 15</inkml:trace>
  <inkml:trace contextRef="#ctx0" brushRef="#br0" timeOffset="-9586.91">22388 17120 586 0,'-5'-12'125'0,"1"5"0"0,2 1-102 15,-1 2-19-15,3 2-11 0,2 3-16 16,0 2-28-16,2 0-42 0,1 2-33 0,0 2-79 15,-1 2-153-15</inkml:trace>
  <inkml:trace contextRef="#ctx0" brushRef="#br0" timeOffset="-9219.3">22543 17312 482 0,'-2'7'109'0,"2"1"0"0,1-1-79 15,0 3-11-15,2-1-8 0,2 1-5 16,0-1-3-16,0 1-3 0,1-2-4 16,-1 1-4-16,-3-3-3 0,1 0-2 15,-3-1-1-15,0-1 4 0,-2-2 12 16,1-2 10-16,-1-2 9 0,-1-2 6 16,2-3 4-16,0-3 2 0,0-5-4 15,3-2-9-15,0-4-5 0,6-1-6 0,0-1-2 16,3 2-1-1,2 1-2-15,0 3 1 0,1 4-1 0,-1 3 0 0,1 5-1 16,-1 3 0-16,0 0-1 0,1 4-1 16,1 1 0-16,-1 3 0 0,1 3 0 15,-1 1 0-15,-2 2-1 0,0 3 0 0,-2 2-2 16,-2-1 0-16,0 1-1 0,-3 0 0 16,-2-2-1-16,0 0-1 0,-2-4-1 15,0-2-5-15,-1-1-15 0,0-3-33 16,0-3-74-16,-1-2-99 0,1-1-233 15</inkml:trace>
  <inkml:trace contextRef="#ctx0" brushRef="#br0" timeOffset="-8632.26">23130 17236 629 0,'0'-3'128'0,"3"2"0"16,-1-1-118-16,2-1-8 0,1 1-5 16,0-1-6-16,-1 2-3 0,0-1-6 15,0-2-4-15,-4 3 1 0,-1-3 0 0,-4 0 5 16,-1 0 8-16,-3 0 8 0,-1-1 10 16,0 1 8-16,2 1 3 0,-1 0 0 15,2 1 0-15,0 2-2 0,0 1-3 16,0 3-3-16,1 1-1 0,-3 2-2 15,2 4 1-15,0 2 0 0,1 3 0 16,-1 4-2-16,5-2-1 0,0 1-2 16,3-1-2-16,4-1-1 0,2-3 0 0,2-3-1 15,2-4-1-15,2-2 1 0,2-5 1 16,-1-1 0-16,2-4-1 0,0-4 0 16,-1-3-1-16,-1-3-1 0,-3-1 0 15,-3-2-2-15,-1 0 1 0,-2 0-1 16,-2 4 1-16,-2 3 0 0,0 1 1 15,0 4-1-15,-1 3 1 0,0 3-1 0,0 2 1 16,-1 0 0-16,0 4 0 0,-1 3 1 16,0 3 0-16,1 1 1 0,0 2-1 15,2 0 1-15,0 2 0 0,3-1-1 16,0-1 1-16,2-1-1 0,0 2 0 16,0-2 1-16,0 2-1 0,0-2 0 15,0 1-1-15,-2 0 1 0,-1 2 0 16,-5 0 2-16,0 1 0 0,-4 1 1 0,-4 0 0 15,-5 2 0-15,-1 0 0 0,-2-4 0 16,-2-1-1-16,1-2-1 0,0-3-1 16,0-3-1-16,2-4-3 0,1-4-6 15,0-3-7-15,-1-1-23 0,-4-3-60 16,-4 1-52-16,-2-2-104 0,0 5-226 16</inkml:trace>
  <inkml:trace contextRef="#ctx0" brushRef="#br0" timeOffset="-7367.18">23512 17167 448 0,'0'-2'121'0,"2"-2"4"0,-2 2-45 16,-2-1-33-16,2 1-14 0,0 1-10 15,-2-1-7-15,-1 1-7 0,1 0-3 16,-3 1-2-16,-1 0-2 0,-1 0 1 16,-2 0-1-16,1 1 0 0,-2 0-1 15,0 2 1-15,1 0 0 0,0 2 0 16,-1 2 0-16,0 0-1 0,0 0 1 15,0 3-1-15,1 2 0 0,-1 1 1 16,4 0-1-16,1-2-1 0,4 1 1 16,1 1 0-16,4-5-1 0,3-1 1 0,1 0-1 15,3-4 1-15,1 0 1 0,3-2-1 16,0-1 0-16,2 1 0 0,-1 0 0 16,0 2-1-16,0 0 0 0,-3 4 0 15,-2-1 0-15,-1 1-1 0,-1 2 1 16,-3 0-1-16,-3 1 0 0,-1-1 0 0,-2 1 1 15,-3-2-1-15,-2 1 1 0,-1-2-1 16,-2 0 1-16,-3-2 0 0,-3 0 0 16,-1 0 0-16,-1-1 1 0,-1 0-1 15,1-2 1-15,0-1-1 0,2-2-2 16,1-3-7-16,2 2-30 0,3-4-96 16,2-3-108-16,5-1-273 0</inkml:trace>
  <inkml:trace contextRef="#ctx0" brushRef="#br0" timeOffset="-2537.66">21625 17997 528 0,'-10'-10'127'0,"1"-1"4"0,2 1-77 16,1 0-15-16,1 0-10 0,1 2-7 16,-1-1-3-16,2 1-3 0,-1 1 0 15,-1 1-2-15,-1 1-1 0,-2 2-1 16,0 0-1-16,-2 3-1 0,1 3-3 16,-1 2 0-16,-1 3-2 0,1 3 0 0,0 5-1 15,2 3-1-15,1 4 0 0,3 0 0 16,1 2 0-16,6-3-1 0,1-1 0 15,5-6-1-15,6 0-2 0,2-5-3 16,2 0-6-16,5-4-8 0,3-1-11 16,0-3-36-16,0 1-67 0,-3-6-23 15,-1-2-92-15,2 0-178 0</inkml:trace>
  <inkml:trace contextRef="#ctx0" brushRef="#br0" timeOffset="-2124.77">21763 17901 458 0,'-2'-1'111'0,"1"0"-1"15,1 1-65-15,1 0-16 0,1 2-5 0,2 3-4 16,0 2 0-16,0 2 3 16,1 4 5-16,0 2 3 0,-1 5 0 0,0 2-4 15,-2 0-4-15,1-3-5 0,-1 2-3 16,-1-1-4-16,2-3-4 0,0-5-2 15,2-2-2-15,1-3-1 0,3-2 0 16,-1-5 0-16,3-1-1 0,2-1-3 16,-1-3-2-16,0-3-4 0,0 1-3 0,0-5-2 15,-3-1-3-15,0-1-2 0,-4-3 0 16,-2-1 4-16,1 4 3 0,-3-2 2 16,1 4 3-16,-1 1 3 0,-1 4 3 15,0 4 1-15,0 1 0 0,1 1 1 16,1 5 1-16,2 1 1 0,0 1 2 15,2 5 0-15,0 0 2 0,0 2 2 16,3 0 1-16,-2 0-2 0,0 1 0 16,2-2-2-16,-2-2-1 0,2 0-2 0,0-1-1 15,-1 1-2-15,-1-3-3 0,1 2-6 16,-1-2-12-16,-1 1-39 0,-2-3-72 16,0-4-13-16,-2-1-91 0,2 0-170 15</inkml:trace>
  <inkml:trace contextRef="#ctx0" brushRef="#br0" timeOffset="-1809.76">22093 17911 491 0,'-3'-5'127'0,"1"0"2"0,1 1-68 0,1 3-19 16,2 2-14-16,4 1-11 0,3 2-7 15,2 3-2-15,3-1 0 0,2 2 3 16,0 2-2-16,1 4 1 0,1-1 0 0,-2 1-3 15,-3 0-1-15,-1 5-1 0,-1-2-2 16,-1-1-1-16,-1-3 0 0,-2-1-2 16,-2 1 0-16,-1-4-3 0,-3-2 0 15,-2-3 0-15,-2 3 0 0,-1-4-1 16,-2-2 0-16,0-1 0 0,-1-2 1 16,1-2 0-16,0-1-2 0,1-3 0 15,2-4-1-15,3-2 1 0,3 1 0 16,0-4 0-16,2-2 1 0,1-2 1 15,2 1-3-15,0 0-13 0,2 0-20 0,0 1-36 16,1 2-56-16,1-2-92 0,0 1-202 16</inkml:trace>
  <inkml:trace contextRef="#ctx0" brushRef="#br0" timeOffset="-1460.93">22461 17842 681 0,'-2'-10'150'0,"0"3"0"15,2 2-117-15,0 3-17 0,2 3-6 16,3 5-4-16,1 3-3 0,3 0-3 16,-1 5 0-16,3 2 1 0,1 2-1 15,1 2 0-15,-2 1-2 0,0-2-2 16,-1 3-1-16,-2 0-1 0,-1-3 0 15,-2-1-1-15,-2-3 0 0,-3-3 1 0,-3-2 1 16,0-3 2-16,-2-4 2 0,-1 0 0 16,0-4 2-16,-1 0 0 0,2-5 0 15,2-4-1-15,0-1 1 0,5-5-1 16,1-2 0-16,5-3-1 0,0-2 1 16,3 0-1-16,3 1 1 0,-1 0-2 15,-1 0-3-15,3 1-4 0,-1 3-8 0,0 2-32 16,0 5-74-16,-1-1-20 0,3 6-90 15,-4 2-185-15</inkml:trace>
  <inkml:trace contextRef="#ctx0" brushRef="#br0" timeOffset="-929.84">22981 17960 629 0,'-6'-5'129'0,"0"2"0"0,1 1-116 16,1 2-11-16,3 0-4 0,1 0 1 15,2 1-1-15,3-1 1 0,0-1 2 16,1-4 0-16,1-1 2 0,1-3 2 0,-1 0 0 16,-1-5 0-16,0 1 0 15,-1-3-1-15,-2 1 0 0,-2 2-2 0,-1 0-1 16,-2 4 1-16,-3 0-1 0,-2-2-1 15,-1 5 1-15,-3 0 0 0,-1-2 1 16,-3 5 1-16,0 0 1 0,-1 4 1 16,0 3 3-16,2 2 2 0,-1 3 2 0,3 2 2 15,1 4 0-15,1 3 1 0,3-2-2 16,2 5-1-16,2 1-2 0,4 0-2 16,4-1-2-16,3-1-2 0,4-2 0 15,4 1-1-15,2-3-1 0,4-2 0 16,2-6-2-16,-1-3-6 0,4-3-7 15,-3-4-8-15,1-5-21 0,-1-4-40 16,0-2-48-16,-2 1-25 0,-2-1-85 16,-4-2-159-16</inkml:trace>
  <inkml:trace contextRef="#ctx0" brushRef="#br0" timeOffset="-576.14">23199 17889 441 0,'0'-5'136'0,"0"2"4"16,0 1-7-16,-1 1-64 0,-1 0-25 15,2 2-19-15,2 1-7 0,-1 2-6 16,0 1-4-16,0 2-3 0,2 2-1 15,0 0-1-15,0 3-1 0,1 0-1 16,-2 1 0-16,0 1-3 0,0-2-2 0,-1 1-3 16,-1 0-1-16,0-5 0 0,-1 1-1 15,-1-4 0-15,1-2 4 0,1-1 2 16,-1-6 2-16,0-5 3 0,1-2 2 16,0-5 1-16,1-3 1 0,1-2 0 15,1-2 1-15,2-3 0 0,0 3 0 16,2 2-1-16,0 4 0 0,1-2-1 15,2 3-2-15,1 4 0 0,1 2-1 0,0 3-1 16,4 1-1-16,1 1 0 0,3 4 0 16,-2 2-1-16,0 5-2 0,1 2-2 15,-2 5-3-15,-2 3-2 0,-4 2-2 16,-4 3 1-16,-2 1-1 0,-3-1 2 16,-4 0 3-16,-2-5 2 0,-1 0 2 15,-1-3 2-15,0-1 1 0,0-3-1 16,2-2 1-16,1-3-3 0,0-4-24 15,2-5-57-15,3-5-54 0,3-4-103 16,4-4-233-16</inkml:trace>
  <inkml:trace contextRef="#ctx0" brushRef="#br0" timeOffset="-360.94">23585 17676 623 0,'-4'-4'140'16,"3"3"1"-16,-2 1-91 0,2 2-33 15,2 4-8-15,-1 4-3 0,2 4-4 0,0 0 1 16,0 7 0-16,1 0 0 0,1 2 0 16,-1 2 1-16,1-2-1 0,1 0 1 15,0 2-1-15,0-4 0 0,1 1 0 16,-3-4 0-16,0 0-5 0,-1-2 0 16,-2-1-7-16,-2-4-10 0,-2 0-47 0,-2-4-80 15,-3-2-112-15,0-2-263 0</inkml:trace>
  <inkml:trace contextRef="#ctx0" brushRef="#br0" timeOffset="-241.26">23651 17870 646 0,'10'-9'135'0,"-1"-1"1"0,1 0-119 16,2 3-23-16,1-1-66 0,-1 3-62 15,0 2-104-15,-2 0-246 0</inkml:trace>
  <inkml:trace contextRef="#ctx0" brushRef="#br0" timeOffset="281.7">21843 18365 528 0,'0'-7'130'0,"1"-2"3"16,0 3-74-16,0-1-17 0,1 6-15 15,0-2-8-15,1 8-4 0,-1-2-2 16,1 4 0-16,0 3-1 0,0 6 0 15,-1-2 2-15,1 6 0 0,-1 0 1 16,-1 3-1-16,2 3-1 0,-2-1-1 16,3-1-1-16,-2-2-1 0,3 0-2 0,0-3 0 15,0-2-2-15,2-2 0 0,2 0-1 16,2-4-2-16,1 1 1 0,3-2-1 16,1-4-3-16,-1-4-5 0,4-2-9 15,0-2-10-15,2-3-14 0,3-4-66 16,-1 0-61-16,0-2-113 0,2-2-243 15</inkml:trace>
  <inkml:trace contextRef="#ctx0" brushRef="#br0" timeOffset="675.95">22290 18485 546 0,'-5'-3'130'0,"3"-1"2"15,-2-2-65-15,0 1-41 0,3 2-8 16,-1 0-4-16,0 0-2 0,0 1-3 0,-1 1-1 16,1 2-1-16,-2 0 0 0,-1 2 3 15,0 4 1-15,-2 2 2 0,1 0 0 16,-3 2 0-16,1 4 1 0,1 1-3 16,-1 1-1-16,2-2-3 0,4 1-1 15,0-2-1-15,5 0-2 0,2-4-1 16,3-3 1-16,5-2-2 0,1 0 1 15,3-4 0-15,3-1-3 0,1-2-5 0,1-2-5 16,0-1-4-16,0-2-3 0,-2-2-3 16,-5 1 0-16,-2-2 2 0,-3-2 4 15,-7-2 3-15,-3-1 3 0,-5-1 2 16,-3 0 1-16,-2 1 2 0,-4 0 0 16,1 5 1-16,1 1 1 0,-1 3 2 15,4 4 1-15,1 1-1 0,3 1-2 0,3 2-22 16,2 1-58-16,1-1-51 15,3 2-98-15,7-4-226 0</inkml:trace>
  <inkml:trace contextRef="#ctx0" brushRef="#br0" timeOffset="1154.51">22775 18482 513 0,'0'-5'108'0,"1"-1"0"0,0-1-86 0,3 1-15 16,-1 0 1-16,-1 0 5 0,-1 0 6 15,0 2 5-15,-1-2 1 0,-1-1 2 16,-2 1 0-16,-2 0-3 0,-3 1-4 16,-1 0-7-16,-4 1-3 0,0 3-2 15,-2 0-2-15,-2 3-1 0,0 2-1 0,0-1-2 16,-1 4 1-16,3-1 0 0,1 1 1 15,2 2 1-15,1 0 1 0,2 2 1 16,2 2 0-16,1 0 1 0,1 1-1 16,2 2-1-16,3 0 0 0,3-3-2 15,1 0-2-15,3-2 0 0,3-2 0 16,2-3 0-16,3-3-3 0,1-5-5 0,3-2-4 16,1-5-4-16,1-2-3 0,-2 0-3 15,-2-1-1-15,-1-3 2 0,-3 0 3 16,-4 1 5-16,-3 1 4 0,-1 3 3 15,-2-2 4-15,-3 2 3 0,1 3 2 16,-1 3 2-16,-1 3 0 0,0 0 0 16,1 1 2-16,-2 4-2 0,2-1 0 15,0 3-2-15,0 2 0 0,0 0 0 0,3 3-1 16,-1 2 0-16,3 0-1 0,1-1-1 16,3 2-1-16,1-2-4 0,-1 0-6 15,4-2-12-15,-1-1-37 0,0-3-86 16,-1-4-109-16,-1-2-261 0</inkml:trace>
  <inkml:trace contextRef="#ctx0" brushRef="#br0" timeOffset="1544.1">23002 18381 695 0,'-3'-5'149'15,"3"2"2"-15,-1 0-126 0,1 3-11 16,1 1-5-16,2 4-4 0,-1 1-2 15,2 3-1-15,1 2-2 0,-2 2 1 16,1 3 0-16,0 2 0 0,-2-3 0 16,-1 3-2-16,1-1 0 0,-2-3 0 0,0 1-1 15,0-4 1-15,0-3-1 0,0-2 1 16,0-4 0-16,0-3 0 16,0-4 1-16,1-2 0 0,0-4 0 0,0-3 0 15,3-3 0-15,1-1 0 0,1-3 0 16,0 1 1-16,1 2-1 0,2 1 0 15,0 2 0-15,-1 0 1 0,2 1 0 16,1 1-1-16,2 4 1 0,1-1 0 0,2 2 0 16,0 2-1-16,1 3 0 0,0 3 0 15,-1 4 0-15,1 4 0 0,-2 0 0 16,1 3-1-16,-2 4-1 0,0 1-1 16,-2 1-2-16,-2-2-2 0,-1 0-3 15,-5-1-2-15,-2 1-2 0,-5 0-5 16,-3-2-34-16,-5 1-93 0,-2-1-108 15,-6-2-272-15</inkml:trace>
  <inkml:trace contextRef="#ctx0" brushRef="#br0" timeOffset="7060.04">13665 16189 470 0,'-2'4'119'0,"-2"0"3"15,0-1-57-15,1-2-26 0,-2-1-9 0,2 2-5 16,1 0-6-16,0-2-2 0,0 0-2 16,2 0-3-16,0 0-2 0,0 1-2 15,0-2-2-15,0 2-2 0,0 0 0 16,0 0 1-16,-1 2 2 0,2 0 0 15,-1 2 2-15,0 0 1 0,2 0-1 0,-1 0 1 16,1 1 0-16,2-1-2 0,1-3 0 16,3-2-1-16,5-2-1 0,3-2 0 15,4-3-1-15,5-2 0 0,5 0-2 16,4 0-1-16,0 2 0 0,3 3-1 16,1 3 0-16,0 1 0 0,-2 2-1 15,-3 3 1-15,2-1-1 0,-2 1 1 0,-1-3-1 16,-1 1 1-16,2-3-1 0,4-3 0 15,6-2 1-15,5-1-1 0,6-3 0 16,6 0 1-16,6-4-1 0,3-1 1 16,4-3-1-16,2-1 1 0,-1 1 0 15,4 0 0-15,-2 2 2 0,-2 2 0 16,-3 1 0-16,-1 3 1 0,-4 2-1 16,-1 3 0-16,1 2-1 0,2-1 0 15,0 0-1-15,-3 0 0 0,-7 1-1 16,-7-2 1-16,1-7 1 0,11-4-1 0,46 1 0 15,15-1 1-15,7-2-1 0,-2-3 1 16,-3 3-1-16,-3 2-1 0,-2 3 1 16,-43 2 0-16,-13 0-1 0,1 3 1 15,10 3-1-15,7 3 0 0,-2 4 1 16,-11 0-1-16,-6 0 0 0,-3 3 0 16,2 0 0-16,4-2 0 0,3-3 0 0,3 0 0 15,7-3 1-15,3-2 0 0,7-2 1 16,0-3 0-16,-3 3 0 0,0 1 0 15,-2-2 1-15,-4 1-2 0,-6 2 1 16,-7 2-1-16,-8 2 0 0,-5-2-1 16,-6 2 1-16,-7 2-1 0,-7 1 1 15,-7 0-1-15,-3-1 1 0,-3-1-1 16,-3 2 0-16,2-3 0 0,4-1 0 16,4-2 0-16,7-2 0 0,5 3 1 0,6-4-1 15,3 3 1-15,3-3-1 16,-3 6 1-16,-3-1 0 0,-7 2-1 0,-4-2 1 15,-7 3-1-15,-7-2 1 0,-5 3-1 16,-5-4 0-16,-2 3 1 0,-2-3-1 16,-2 3 0-16,0-3 0 0,4 2 1 15,1-1-1-15,5-1 1 0,4-1 0 16,6 0 0-16,1 1 0 0,4-1-1 0,-1 1 1 16,0-2 0-16,-5 2-1 0,-3 1 1 15,-4 0 0-15,-5-1 0 0,-4 1 1 16,-4-2-1-16,-2 2 2 0,-3 0-1 15,0 0 1-15,0 0 0 0,0 0-1 16,1 0 0-16,-1 0 0 0,3 0 0 16,2 0-1-16,0 0 0 0,2 0-1 15,2 2 0-15,-2-2 1 0,0 0-1 16,1 0 1-16,-3 0-1 0,-3 1 0 0,-1-1 2 16,0 0-1-16,-1 0 1 15,0-1 0-15,0 1-1 0,0 1 1 0,0-2 0 16,0 1-1-16,0 0 0 0,0 0-2 15,2 0 1-15,1 0-1 0,1 1 0 16,3-1 1-16,2-1-1 0,3 1 1 16,0-2 0-16,2 1 1 0,-1 0 0 0,-2-2 0 15,-3 1 0-15,-2 2-1 0,-2-1 0 16,-2 2 1-16,-2-2-1 0,0 1 1 16,1 0-1-16,-1 0-1 0,-1 0 0 15,1 0-2-15,0 0-1 0,1 0-5 16,-1 0-5-16,-1 0-7 0,1 0-7 15,1 0-7-15,-1 0-23 0,0 0-105 16,-1-3-2-16,2 3-97 0,-2-2-190 0</inkml:trace>
  <inkml:trace contextRef="#ctx0" brushRef="#br0" timeOffset="7972.27">19463 15587 512 0,'0'-2'123'0,"0"-3"4"0,0 0-76 15,0-1-12-15,1 2-4 0,0 4-5 16,0 0-3-16,1 0-5 0,-1 3-3 0,0 1-3 15,0 3-4-15,2-4-2 0,-2 3-2 16,3 2-2-16,-2 0 0 0,2 1 0 16,1 1 1-16,1-2 0 0,1 2 1 15,2-1 1-15,2 0 0 0,1 0 1 16,2-2-1-16,0-1 0 0,3 2-1 16,1-3-2-16,-1 0-1 0,-1-2-1 15,0 1-1-15,-2-2-1 0,-2 2 0 16,-2-1 0-16,-1-1-1 0,-3-1 1 15,0 2-2-15,-2-1 1 0,-1-1 0 16,0 2 0-16,-1-1-1 0,2 1 1 0,-2 0 0 16,2-1 0-16,0 0 0 0,1 2 0 15,1-2 0-15,0 1 0 0,0-2 0 16,1 0 0-16,0 0 0 0,-3-1 0 16,1 0-1-16,-2 0 1 0,-1 0 0 15,0 0 0-15,-1 0 0 0,-1-1 0 0,-1 1-1 16,1 0 1-16,0 0-1 15,0 3 1-15,0-3 0 0,-2 0 0 0,2 0 1 16,0 2 1-16,2-1-1 0,-2 2-1 16,0-2 0-16,1 1 0 0,-1 1 0 15,1-1-1-15,0 1 1 0,-1-3 0 16,0 1 0-16,1 0 0 0,-1-1 0 16,0 0 0-16,-1-1 0 0,1 2 0 15,0-1 0-15,0 0 0 0,0 0 0 0,1 0 0 16,-1 0-1-16,0 0-1 15,2 0 0-15,-1 0-1 0,1 0 1 0,2 1 0 16,0 1-1-16,1-1 2 0,-1-1 0 16,1 1 0-16,-1 0 0 0,-2 0 0 15,0-1-2-15,-1 0 0 0,-2 2 0 16,-2 0 0-16,0 1 0 0,-1-1 1 0,-2 3 0 16,0-3 2-16,-2 2-1 15,-1 0 2-15,1-1-1 0,0 0 0 0,0 1-1 16,1-2 1-16,1 2 0 0,1-1-1 15,1 1 1-15,2-2-1 0,-1 2 1 16,1 0-1-16,1-1 1 0,-2 4-1 16,1-1 1-16,-2 1 0 0,-1 2 1 15,-3 0 1-15,-2 1 1 0,-4 1 0 16,-3 0 1-16,-2 0 0 0,-4 0 0 16,0 2 0-16,-1-1-1 0,0-1 0 0,4 0 1 15,1-1-1-15,5-1 0 0,3 0-1 16,3-2 0-16,3 1 0 0,3 0-1 15,1 0 0-15,1 0-1 0,0 2 1 16,0-1 0-16,0-1-1 0,0 2 1 16,-2-3-1-16,0-1-5 0,-2-1-16 15,-1 0-24-15,-1-1-137 0,0 2-145 0,-1-3-365 16</inkml:trace>
  <inkml:trace contextRef="#ctx0" brushRef="#br0" timeOffset="18919.96">21074 18513 438 0,'-11'3'100'16,"0"3"-1"-16,2-1-59 0,4-4-28 16,3 3-10-16,2 1 3 0,3-2 5 0,5 0 4 15,4-2 4-15,4-1 4 0,3 0 2 16,3-2 1-16,4 0-4 0,4 0-6 16,-1 3-4-16,2 0-2 0,-2 3-3 15,2 0-2-15,-1 1 0 0,1-2-2 16,-2 3 0-16,1-3-1 0,-3 1-2 15,-4-2-3-15,-4 1-6 0,-3-1-8 16,-5 2-7-16,-2-3-3 0,-7 1 1 0,-2 0 3 16,-2-4 4-16,-3 0 6 0,-2-3 10 15,-3-1 8-15,-2-4 4 0,-2-1 4 16,1-4 2-16,-2-1 1 0,2 0 3 16,-1 1 2-16,2 0 0 0,1 3 0 15,0 1-2-15,2 3-2 0,2 1-2 16,1 3-2-16,2 2-4 0,2 1-3 0,0 1-2 15,5 1-1-15,1 1-1 0,3 3-1 16,3 0 1-16,2 2 0 0,4 1 1 16,3-1 1-16,1-1-1 0,2 3 0 15,1-3 1-15,-1 0-2 0,-1 0 1 16,-4-2-1-16,-3-1 0 0,-2 2 0 16,-3-1 0-16,-4 0-1 0,-3 1-1 15,-2 1 1-15,-1 4 1 0,-4 2-1 16,-5 2 2-16,-2 4-7 0,-4 4-45 15,-7 0-84-15,-4 3-108 0,-3 0-269 0</inkml:trace>
  <inkml:trace contextRef="#ctx0" brushRef="#br0" timeOffset="26154.56">14989 16397 555 0,'-5'-5'129'0,"1"2"2"15,1 5-68-15,3 3-40 0,0 3-7 0,3 4-3 16,1 4 1-16,3 6 3 0,0 2 1 16,0 1 0-16,3 5-1 0,0-2-3 15,0-1-2-15,0 1-4 0,-3-2-2 16,0-2-2-16,-1 0-1 0,-1-2-1 16,-1 0 0-16,0-4-1 0,-2-2-6 0,0-4-7 15,1-3-12-15,-3-1-72 0,-1-5-57 16,-4-2-110-16,-3-1-250 0</inkml:trace>
  <inkml:trace contextRef="#ctx0" brushRef="#br0" timeOffset="26373.64">14869 16446 497 0,'-7'-10'112'15,"2"-1"1"-15,3 2-84 0,3 3 1 16,5-1 1-16,4 0-3 0,3 2-1 16,3-1-2-16,5-3-1 0,2 0-4 0,2 1-8 15,-1-1-5-15,3 2-3 0,0-3-7 16,-1 2-29-16,-3 1-73 0,-2 5-32 16,-4 0-98-16,-2 0-212 0</inkml:trace>
  <inkml:trace contextRef="#ctx0" brushRef="#br0" timeOffset="26725.05">15269 16472 500 0,'-6'-5'116'0,"1"0"6"15,0 2-88-15,2 1-5 0,5 3 0 16,0 0 0-16,3 3-2 0,3 2-5 15,2 3-5-15,1 2 0 0,4 0-2 16,1 2-3-16,-1 2-4 0,-1 0-2 0,-1-1-2 16,-1 1-1-16,-1-2 0 0,-3 2-1 15,-1-1-1-15,-1-2 0 0,-4-1 0 16,-1 0 0-16,-1-1 0 0,-2-3 0 16,-2-2 1-16,-2-1 0 0,-1-3 0 15,-2-2 0-15,1-4 1 0,-2-4-2 16,0 1 0-16,1-5 0 0,1 0-1 15,3-4-1-15,1 1 0 0,3-3 0 16,1 2 0-16,2-1-1 0,2 0 1 16,3-1-4-16,3 2-3 0,1 0-11 15,3 3-39-15,5 2-81 0,3 1-4 0,3 1-91 16,-2 3-168-16</inkml:trace>
  <inkml:trace contextRef="#ctx0" brushRef="#br0" timeOffset="27187.81">15722 16581 275 0,'0'-7'85'0,"-1"1"7"16,1-2-28-16,0 0-3 0,-2-1-2 15,4 0-5-15,-2-1-11 0,0 0-6 16,1 2-4-16,-1-1-5 0,0 2-6 15,0 1-3-15,-1 1-2 0,-1 2 0 16,0 5-1-16,-2 0-1 0,-1 4 0 0,-1 2 0 16,0 1-1-16,-2 4 1 0,-2-1-1 15,1 1 1-15,1 1-2 0,0-1-2 16,3 2-2-16,2-2-2 0,3 1-2 16,2-2-2-16,4 0 0 0,0-2-2 15,3-1 0-15,0-3 1 0,-1-1 0 0,-1-3-1 16,0-2 0-16,-1-2-3 0,-1-3-1 15,-2-2-2-15,0-4-1 0,-2-2 0 16,0-3 0-16,0 0 1 0,1 1 2 16,-2-1 2-16,2 2 1 0,-2 2 1 15,1 2 2-15,-1 4 0 0,0 4 0 16,0-1 0-16,0 4 1 0,0 2-1 16,0 3 1-16,0 0-2 0,-1 3 0 15,1-1 0-15,0 3-1 0,0 0 1 0,-1 0-3 16,2-1-5-16,-1 0-4 0,1-3-6 15,-1 1-8-15,2-2-35 0,-2-1-54 16,1-2-39-16,-1-2-97 0,0-1-201 16</inkml:trace>
  <inkml:trace contextRef="#ctx0" brushRef="#br0" timeOffset="27568.44">15764 16449 597 0,'-4'0'124'0,"-1"2"1"0,1 1-109 16,2 4-4-16,1 0-1 0,1 1 0 16,1 2 1-16,1 2 1 0,3 1 1 15,-1 1-2-15,1 0-3 0,0-1-2 16,0-2-1-16,-1 2-2 0,-1-4-2 16,-1 1 1-16,-2-4-2 0,-1 2 2 0,0-3-1 15,-4-2 0-15,0 1 0 0,0-3 0 16,-2-2 2-16,2-3-1 0,1 1 0 15,-1-6-1-15,3-1 0 0,1-2 0 16,1-3-1-16,2-2-1 0,1 0 0 16,2-1 1-16,2 0 0 0,-2 3 0 15,3 0 0-15,1 3 1 0,-1 2-1 16,4 2 0-16,-1 5 0 0,1 0 0 0,4 3 0 16,3 3-1-16,5 4 1 0,-1 2-1 15,3 2 1-15,-1 3-1 0,-1 1 0 16,39 4 0-16,-3-1-1 0,-1-1-2 15,-1-1-4-15,-2-1-6 0,-1-2-26 16,1-3-46-16,-42-3-60 0,-2-2-104 16,-3-4-229-16</inkml:trace>
  <inkml:trace contextRef="#ctx0" brushRef="#br0" timeOffset="27946.09">16610 16398 567 0,'-4'-11'128'16,"1"0"1"-16,-2 0-95 0,1 0-8 0,3 1-8 16,-3-1-5-16,0 3-5 15,3 1-1-15,0 4-2 0,1-1-2 0,0 4-3 16,-2 1 0-16,-1 3 0 0,2 2 0 16,-3 4 0-16,2 3 2 0,-3 3 1 15,1 0 1-15,1 3 0 0,0-1 1 16,-1-1 0-16,3-1 1 0,1-2-2 15,1-2 0-15,3-1-1 0,2-3 0 16,2 1-1-16,1-2 0 0,1-1 0 16,0-1 0-16,1 0 1 0,-4-1-2 0,-1 2 1 15,-1-2-1-15,0 1 0 0,-4-1-2 16,1 3-1-16,-2 0-2 0,1 2-1 16,-2-1 1-16,-3 3-1 0,-1 0 1 15,-2 0 0-15,-4 1 3 0,-5-1 0 16,-1 0 2-16,-4-1-1 0,-2-2 0 15,-3-3 0-15,0-4-3 0,3-2-7 16,6-4-26-16,3-3-54 0,11-3-48 0,7-5-99 16,14-2-216-16</inkml:trace>
  <inkml:trace contextRef="#ctx0" brushRef="#br0" timeOffset="28457.1">16856 16302 538 0,'-11'-6'113'0,"-6"0"3"0,-4 0-92 15,-3 4 1-15,-3-1-1 0,0 3 0 16,2 3 0-16,2-2 1 0,5 5-3 16,3 1-8-16,5 2-6 0,4 3-1 15,1 4 0-15,3 4-1 0,0 3-1 16,2 0 1-16,2 4-1 0,-1 1 0 16,3-1-2-16,-1-3 0 0,1-2-1 15,0-4 0-15,-1-3-2 0,1-3 1 0,1-5 0 16,-2-2 0-16,2-4-1 15,0-2 0-15,0-2-2 0,0-6 0 0,1-2-1 16,0-4 0-16,0-3 0 0,3-3 0 16,1-1 1-16,1 0 1 0,1 2 1 15,-1 0 1-15,0 4 0 0,0 3 2 16,-3 4-1-16,-1 2 2 0,-2 4-1 16,0 2 0-16,0 3 0 0,-1 2 0 0,3 1-2 15,0 2 0-15,2 1 0 0,-1 2 0 16,2 3 0-16,0-1-1 0,2 1 0 15,0 1 0-15,0 2-3 0,1 0-2 16,0-3-5-16,-2 1-9 0,0-3-26 16,-2-2-38-16,-3 0-62 0,0-8-100 15,0-3-220-15</inkml:trace>
  <inkml:trace contextRef="#ctx0" brushRef="#br0" timeOffset="28703.32">17181 16304 543 0,'-6'-6'124'0,"-4"-1"3"0,0 0-85 16,-1-1-11-16,-1 3-6 0,-2-3-5 15,3 5-3-15,-1 0-2 0,1 3-2 16,1 5-2-16,0 2-2 0,3 3-1 0,0 4 2 16,1 3 0-16,1 2 2 0,1 3 0 15,0 2 0-15,2 0-2 0,1 3-2 16,2 0-3-16,0-2-3 0,4-3-1 15,4-1 0-15,4-4-1 0,4-4-4 16,3-5-6-16,3-5-8 0,3-4-39 16,2-4-95-16,-2-6-119 0,-1-5-285 15</inkml:trace>
  <inkml:trace contextRef="#ctx0" brushRef="#br0" timeOffset="28918.71">17344 16137 658 0,'-3'-10'144'0,"1"4"1"16,-2 1-110-16,0 3-17 0,2 3-3 16,1 3 0-16,-2 3-1 0,1 4-1 0,-1 4 0 15,2 3 0-15,1 5-1 0,3 2-4 16,-1 1-1-16,2 2-3 0,1 2-1 16,2 0-1-16,2 1 0 0,0-5-1 15,2 1-1-15,0-1-8 0,-1-4-8 16,-1-5-11-16,-2-3-78 0,-4-3-55 15,-7-6-116-15,-3-3-254 0</inkml:trace>
  <inkml:trace contextRef="#ctx0" brushRef="#br0" timeOffset="29086.27">17301 16325 679 0,'-6'-3'138'15,"1"-1"-1"-15,2 3-131 0,8 0-4 0,4 0-1 16,7 0-1-16,5-1-5 16,7 1-16-16,5 2-39 0,5-3-77 0,1 1-106 15,1-1-254-15</inkml:trace>
  <inkml:trace contextRef="#ctx0" brushRef="#br0" timeOffset="29279.34">17677 16280 584 0,'2'4'133'0,"3"2"4"0,1-1-98 0,2 4-9 16,0-1-1-16,2 6-3 0,-1 0-4 15,-1 4-2-15,0-2-5 0,-2 3-1 16,-1 1-5-16,-4-2-4 0,0-2-3 16,-2-1-4-16,-2-3-7 0,1-2-7 15,-2-4-34-15,1-5-103 0,-1-3-119 16,0-6-291-16</inkml:trace>
  <inkml:trace contextRef="#ctx0" brushRef="#br0" timeOffset="29423.28">17608 16130 658 0,'-7'-8'134'0,"0"2"0"15,0 3-125-15,4-1-7 0,2 3-4 16,1 0-8-16,2 1-34 0,4 3-90 0,3 1-107 15,2 4-265-15</inkml:trace>
  <inkml:trace contextRef="#ctx0" brushRef="#br0" timeOffset="30079.15">18020 16269 506 0,'2'-8'131'16,"0"-2"5"-16,-2 0-72 0,0-1-13 15,-3 3-11-15,-3-1-12 0,-1 4-10 16,-3 2-6-16,-2 0-2 0,-3 3-2 16,-2 3 0-16,-3 4 0 0,3 3 2 0,1 3 0 15,3-1 1-15,2 6-1 0,4-1 0 16,6 3-3-16,2 1-1 0,7-1-2 15,2-3-1-15,2 0-1 0,2 0-2 16,4-3 1-16,1-4-1 0,2-5-3 16,-3-2-2-16,1-3-3 0,-2-2-1 15,-1-7-2-15,-3-1-1 0,-2-3 1 16,-1-2 0-16,-2-1 4 0,-4 2 2 0,0-2 2 16,1 1 2-16,-3 0 1 0,1 3 2 15,1 0 2-15,-1 1 2 0,1-1 2 16,0 0 2-16,-1 3 0 0,0 1 0 15,0 3-1-15,1 2-2 0,0 0-2 16,-2 2-1-16,2 0-1 0,1 2-1 16,1 2-1-16,2 1-1 0,2 4 1 15,1 2-1-15,4 1 1 0,2 0-1 16,2 1 0-16,1 1 0 0,1 0 0 16,0-1 0-16,0 0-1 0,-4 0 1 0,-4-2-1 15,-2 0-1-15,-6-3 4 0,-5-3 1 16,-3-4 4-16,-6-2 1 0,-3-5 2 15,-3 0 5-15,0 0 3 0,0-2 0 16,0 2 0-16,1-2-2 0,6 1-2 16,3-5-2-16,5-3-3 0,2 1-4 0,6-5-2 15,5-3-3-15,4-1-1 16,4 1 1-16,5 4-1 0,1 3 1 0,0 5 0 16,-2 4 0-16,0 4 0 0,-2 3 0 15,-1 5-1-15,-3 2 1 0,-3 4-1 16,0 0-1-16,-3 3 1 0,-3 3-4 15,-4 5-4-15,-2 1-2 0,-3 2-7 16,-6 4-9-16,-1 4-9 0,-4 2-28 16,-2 1-109-16,0-5-123 0,-3-4-303 0</inkml:trace>
  <inkml:trace contextRef="#ctx0" brushRef="#br0" timeOffset="31675.1">10158 16986 510 0,'-28'12'115'0,"7"3"5"0,-4 2-85 0,3 3-7 16,3-2-1-16,3-2-3 0,5-5-2 15,5-2-2-15,5-5-2 0,6-1-1 16,6-3-2-16,8-4 1 0,11-2 0 16,13-2 2-16,6-3-1 0,9 1-2 15,13-3 0-15,5 1-2 0,4 1-3 16,2 0-1-16,0 3-3 0,12 0 0 15,4-4-2-15,3 0-1 0,7-4-1 16,12 1-1-16,6-4 0 0,7-5 0 0,2 0 0 16,7-1-1-16,3-4 0 0,2-1 0 15,-1 2 1-15,-3 4 0 0,-5-1 1 16,-4 1 0-16,-14 5 0 0,-6 8 1 16,-16 5-1-16,-15 3 0 0,-13 1-2 15,-15 7-8-15,-16 4-8 0,-13-2-4 0,-13 2-9 16,-11 2-32-16,-10-1-42 0,-5-2-47 15,-8-2-1-15,-5-2-77 0,-2-3-126 16</inkml:trace>
  <inkml:trace contextRef="#ctx0" brushRef="#br0" timeOffset="31759.09">12362 16714 213 0,'-91'5'45'0,"2"1"-21"0,-2 1-58 15,-1 3-44-15,5 0-92 0</inkml:trace>
  <inkml:trace contextRef="#ctx0" brushRef="#br0" timeOffset="32171.96">11165 16794 453 0,'-66'5'101'16,"2"-2"0"-16,1 3-76 0,-1 2-8 15,4 0-5-15,2 2-2 0,7 1 2 16,7 0 4-16,3 4 6 0,7-2 4 16,5 1 3-16,3-3 0 0,6-1-1 15,7-3-3-15,7 0-2 0,7-2-4 0,10-1-3 16,6-3-2-16,9-1-2 0,11-4 0 15,9-4 1-15,13-2-2 0,13-6-1 16,10-1-2-16,10-3-1 0,14 1-1 16,9-1-2-16,6 1-1 0,5-6-1 15,1 4-1-15,8 2-1 0,1-2 0 16,0-2 0-16,-2 1 0 0,-1 3 1 16,-7 4 1-16,-2-2 2 0,-9 4 2 0,-5 1 0 15,-9 4 1-15,-9 1 1 0,-11 0 0 16,-8 2-1-16,-12 2-1 0,-8 1-1 15,-11-1-2-15,-13 3-1 0,-7-1 0 16,-7 0-2-16,-7 3 1 0,-5 0 0 16,-3-2 0-16,-3 2 1 0,0-2 1 15,-1 1 0-15,2-1 1 0,-2 0-1 16,3-1 0-16,-2 1 0 0,3-1-1 0,-1 1 1 16,2 0-1-16,-1-1 0 0,0 1-1 15,0-2 0-15,0 2-4 0,0-2-6 16,-2 1-8-16,-3-1-8 0,-4 4-24 15,-3-2-118-15,-4 0-128 0,-6 2-309 16</inkml:trace>
  <inkml:trace contextRef="#ctx0" brushRef="#br0" timeOffset="34268.96">11244 17045 413 0,'-10'-6'102'0,"1"2"10"15,-4 2-61-15,0 3 1 16,-1 1 0-16,-1 3 1 0,0 2-1 0,1 2-6 15,-1 2-8-15,1 1-8 0,2 2-5 16,2 0-5-16,3 2-4 0,2 2-3 16,3-1-3-16,4 1-3 0,3 2-3 15,4-1-1-15,3 0-2 0,3-3 0 16,2-3-2-16,4-2-3 0,2-4-6 16,0-3-8-16,2-5-13 0,2-4-52 15,0-4-74-15,1 0-113 0,0-5-257 0</inkml:trace>
  <inkml:trace contextRef="#ctx0" brushRef="#br0" timeOffset="34449.47">11566 17055 585 0,'-5'-4'138'0,"0"0"0"0,0 3-88 0,0 2-18 16,0 0-15-16,0 3-6 0,2 1-4 16,0 4-1-16,3 0-1 15,1 2-1-15,3 3 0 0,2 2 0 0,2 2 0 16,0 1-1-16,2 0-1 0,0 2 0 15,0 1 0-15,-2-2-3 0,-1-2-5 16,-2-1-10-16,-1-2-69 0,-3-3-60 16,-4-5-109-16,-5-3-253 0</inkml:trace>
  <inkml:trace contextRef="#ctx0" brushRef="#br0" timeOffset="34983.38">11884 17062 508 0,'5'1'106'16,"-2"-5"0"-16,-1 3-89 0,-1 0-12 15,0-1 1-15,1-3 4 0,-4 1 5 16,1-1 4-16,-1-1 3 0,-3 0 1 16,-1-4 0-16,-4 2-2 0,-2 0-4 15,-2 2-5-15,-2 2-4 0,0 2-2 16,-2 2 0-16,-2 6 0 0,4 3 2 0,2 0 1 16,0 1 0-16,3 2 1 0,3 1 0 15,2 0-1-15,2 1 0 0,-1-1-2 16,3-1-1-16,0 3-2 0,2-3 0 15,2-2-1-15,1-1 0 0,2-3-1 0,4-1-1 16,-1-2 2-16,3-3-1 0,3-2 1 16,-2-2 0-16,3-2-2 0,1-2 1 15,0-3-1-15,0-2-1 0,-2 2-1 16,1 0 0-16,1-1 0 0,-1-1 0 16,-2 1 1-16,-2 3-1 0,0 0 1 15,-1 1-1-15,-3 3 1 0,-1 2-1 16,-1 6 1-16,-1 0 0 0,-2 3 1 15,2 3 0-15,0 2 1 0,1 0 0 16,-1 1 0-16,1 1 0 0,3-1-2 0,2-1-2 16,2-3-4-16,2 0-6 0,4-2-11 15,0-4-34-15,0 1-68 0,1-3-24 16,-3-3-95-16,-2 0-186 0</inkml:trace>
  <inkml:trace contextRef="#ctx0" brushRef="#br0" timeOffset="35335.84">12324 16933 452 0,'4'-12'100'15,"-4"2"2"-15,-4 2-77 0,-1 2-7 16,-2-1-3-16,-2 4-1 0,-1 0-1 16,-2 2 0-16,-1 1-3 0,-3 4-2 15,1-1-1-15,0 5-1 0,2 2 0 16,1-1-1-16,-1 4 1 0,5 0 1 0,-1 1 1 15,4-1 3-15,0 2 3 0,3-2 1 16,2 1 1-16,2-2-1 0,3 0 1 16,3 0-3-16,1-2-1 0,4-2-4 15,4-2-2-15,2-1-1 0,3 0-2 16,3-2 0-16,-2 1-3 0,2 2-4 16,-3 1-7-16,-3-1-13 0,-1 3-11 15,-5 0-7-15,-3 0-6 0,-7 0 0 0,-3 1 2 16,-6-2 8-16,-7 3 16 0,-8 2 13 15,-6-1 9-15,-2 4 8 0,-3 0 1 16,2-2 1-16,1 0 0 0,7-4-11 16,5-4-43-16,10-9-51 0,5-8-75 15,12-5-182-15</inkml:trace>
  <inkml:trace contextRef="#ctx0" brushRef="#br0" timeOffset="35694.32">12695 16876 495 0,'-2'-12'109'15,"0"0"2"-15,0 1-75 0,2 3-18 16,0 1 1-16,0 2 1 0,1 2 2 0,0 2 1 16,-2 3 2-16,0 2-2 0,-1 6-4 15,-5 1-6-15,-2 4-2 0,-4 4-4 16,-3 2-2-16,-2 2-2 0,0-1 0 15,-1-1-1-15,6-2 0 0,2-4 0 16,5-1 1-16,6-4 1 0,3-3 1 16,7-1 1-16,4-2 1 0,2-3-1 15,3 0 1-15,2-1-1 0,2 0-2 16,2 2 0-16,-1-2-2 0,0 1 0 16,-1 2-1-16,-4 1-1 0,-3 2 0 0,-5 2-1 15,-7 0 1-15,-6 2-1 0,-8 3 1 16,-9 2 1-16,-6 1-1 0,-8 2 1 15,-9 0 0-15,-2-1-3 0,-1-3-3 16,-2-1-6-16,4-3-37 0,3-7-99 16,4-4-116-16,9 1-287 0</inkml:trace>
  <inkml:trace contextRef="#ctx0" brushRef="#br0" timeOffset="36640.38">7760 16582 583 0,'-6'-8'120'16,"-3"0"-3"-16,2 5-109 0,-2 2-9 16,2 1 0-16,-3 4 4 0,-2 1 5 15,-3 1 4-15,0 2 8 0,-2 5 4 16,0 0 2-16,-1 3 0 0,-2 2-3 16,-1 1-4-16,-1 0-2 0,1 3-3 15,2-1-1-15,1 0-1 0,2-4 1 0,3 2-1 16,5 0 0-16,2 1-1 0,1-2-1 15,5 4-2-15,1 0-1 0,3 4-2 16,3-3-2-16,5 1 0 0,4-5-2 16,4-2 0-16,2-4 0 0,2-6 0 15,3-5-1-15,4-3-1 0,2-7-1 16,2-5-3-16,2-3-2 0,4-2-3 0,-1-2-4 16,-1 1-5-16,-3-3-9 0,-2 5-38 15,-6 2-91-15,-7 3-115 0,-9 2-278 16</inkml:trace>
  <inkml:trace contextRef="#ctx0" brushRef="#br0" timeOffset="37188.74">8124 16557 576 0,'-2'-1'132'0,"0"0"0"0,0 1-75 0,-2-3-40 15,3 3-3-15,-2 0 1 0,2 0 1 16,0-1 1-16,0 1-1 0,-1 0 1 16,2 1-2-16,2 1-3 0,-1-2-3 15,-1 0-3-15,2 0-2 0,-1 1-1 16,2 0 0-16,-1-1-1 0,0-1-4 15,-1 2-7-15,1 0-9 0,-1 2-78 16,1-2-56-16,0 4-113 0,1 1-256 16</inkml:trace>
  <inkml:trace contextRef="#ctx0" brushRef="#br0" timeOffset="37455.81">8184 16832 644 0,'0'-2'145'16,"3"0"2"-16,1-2-82 0,1 2-45 15,-1-2 1-15,1-1 2 0,-1 2 2 0,-1 0 1 16,-1 2 1-16,0 0-4 0,-1-1-5 15,-1 2-5-15,0 2-6 0,-1-2-11 16,-1 2-17-16,0-2-29 0,-3 3-123 16,3 0-137-16,-1 0-336 0</inkml:trace>
  <inkml:trace contextRef="#ctx0" brushRef="#br0" timeOffset="38676.33">6835 17826 526 0,'-12'-3'111'16,"0"3"1"-16,-2-2-91 0,-1 4-7 15,1 3 3-15,-2 3 3 0,-1 2 1 0,-2 2 2 16,2 4 0-16,0 1 1 0,2 5-4 15,3-1-3-15,1 1-2 0,1 3 0 16,4-1-1-16,1 1 2 0,4-1-1 16,1-1-1-16,1 2-1 0,2-2-1 15,2-1-2-15,1 0-1 0,1 2-4 16,2 0-1-16,3-1-2 0,3-2-1 16,5-7 0-16,4-7 0 0,3-7 1 15,3-5 0-15,2-8-3 0,2-6-6 16,2-2-6-16,-1 1-9 0,1 0-28 0,-1 2-72 15,-3 0-36-15,0 3-102 0,-2-3-207 16</inkml:trace>
  <inkml:trace contextRef="#ctx0" brushRef="#br0" timeOffset="39120.96">7130 17956 628 0,'-6'-4'139'0,"1"0"3"0,2 0-98 16,0 3-22-16,2 1-4 0,1 0 0 0,0 0-1 16,1 1 2-16,2 1 1 0,0 2 0 15,3 2-1-15,2 4 1 0,2 2 1 16,-1 3 0-16,4 2-4 0,0 1-1 15,-1 1-3-15,2-2-2 0,-2-1-3 16,1 0-3-16,2-3-2 0,-1 0-1 16,-2-1-1-16,0 0-4 0,-1 0-5 15,-2-1-7-15,-3 0-8 0,-2 0-11 16,-2 0-13-16,-1-1-99 0,-2 0-28 0,-1 3-109 16,-2 3-228-16</inkml:trace>
  <inkml:trace contextRef="#ctx0" brushRef="#br0" timeOffset="39433.44">7596 17965 703 0,'-5'5'147'0,"2"-3"0"0,1-1-126 15,2 1-14-15,2-2-2 0,2-2 0 16,2-1-2-16,0-2-3 0,2-3-6 15,0 0-14-15,1 0-74 0,-1-1-55 0,-1 0-110 16,2-1-251-16</inkml:trace>
  <inkml:trace contextRef="#ctx0" brushRef="#br0" timeOffset="39601.15">7911 17760 683 0,'-7'3'142'0,"0"-1"1"0,1-1-124 16,2 2-13-16,2-1-3 0,-1 1-5 16,5-2-3-16,1 0-7 0,3-1-30 15,3-2-73-15,4-1-28 0,1 1-96 16,1-3-199-16</inkml:trace>
  <inkml:trace contextRef="#ctx0" brushRef="#br0" timeOffset="39753.03">8186 17655 705 0,'3'-3'148'15,"-3"1"-1"-15,-2-1-134 0,2 2-10 16,-1 1-6-16,1 0-9 0,-1 1-26 16,0 2-58-16,-1-1-52 0,-1 3-101 15,2 3-221-15</inkml:trace>
  <inkml:trace contextRef="#ctx0" brushRef="#br0" timeOffset="40110.92">8533 17145 680 0,'-8'-14'143'0,"-3"1"0"15,-3 2-124-15,-2 4-9 0,-1 1-3 0,-2 3 1 16,0 6 1-16,-1 0 2 0,-2 4 3 16,1 2 1-16,-2 5 1 0,0 2-1 15,1 2 0-15,3 1-1 0,6 4-1 0,4 0 0 16,7 0 0-16,8 1 0 0,4-2-1 15,6 0 0-15,2-4-2 0,2-2-1 16,2-2-2-16,-3-2-3 0,0-2 0 16,1-3-4-16,2-3-5 0,2-2-10 15,0-3-11-15,3-4-13 0,3-5-61 0,-1-5-76 16,3-3-123-16,0-3-270 0</inkml:trace>
  <inkml:trace contextRef="#ctx0" brushRef="#br0" timeOffset="40535.71">8703 17178 670 0,'4'5'149'0,"-3"0"5"0,1 2-118 0,2 1-9 16,1 0-2-16,2 1-5 0,3 2-6 15,4 0-3-15,3-1-3 0,1 0-4 16,2-1-1-16,-1 0-1 0,0-2-2 0,-5-1 0 16,-3-2-1-16,-2 0-1 0,-4-3-1 15,-4-1 0-15,-2 1 0 0,-4-1 1 16,-2-2 1-16,-3-1 0 0,-2 0 2 16,-2-2 1-16,-2-3 0 0,3-1 0 15,-1-2 0-15,6-3 0 0,3-2 1 16,5-3 0-16,5-1 0 0,3-1-1 15,5 2 0-15,1-1-1 0,2 2 0 16,1 0-1-16,-1 5 0 0,-1 2 0 16,-2 2 0-16,0 1 0 0,-1 4 0 15,-1 5-1-15,0 2 0 0,0 3 0 16,1 3 1-16,0 0-1 0,2 4 1 0,1-2 0 16,-1 1 0-16,1-1 0 0,0 0-1 15,-2-1-6-15,1-2-9 0,-3 1-9 16,-4 1-75-16,-4-1-61 0,-8 4-118 15,-10 4-261-15</inkml:trace>
  <inkml:trace contextRef="#ctx0" brushRef="#br0" timeOffset="44257.38">20260 16322 630 0,'-17'-6'133'0,"8"-1"0"0,5 0-111 16,4 5-14-16,0 1-4 0,3 1 0 15,2 0 2-15,5-1 1 0,3 4 1 16,7 0 1-16,6-1 1 0,6-1-2 15,7 2-1-15,7-3-2 0,9 1-1 0,8-2-2 16,2-4 0-16,6-4 1 0,6 1-1 16,6-3 1-16,3 2 0 15,2-5 0-15,2 1 1 0,7 1-1 0,-1 5 0 16,4 1 0-16,-3 1-1 0,0-3 0 16,2 0 0-16,3 3-1 0,1 1-1 15,-3-2 1-15,1-5-1 0,-2-2 0 16,0 3 0-16,-1-1 0 0,-5-2 0 15,-9-1 1-15,-7 0-1 0,-11 4 1 16,-10 2-1-16,-10-1 0 0,-11 2 1 0,-9 0-1 16,-8 2 1-16,-4 1-1 0,-6 3-1 15,-3 0 0-15,-1-2-3 0,-4 2-2 16,1 1-5-16,-1-1-10 0,0-1-37 16,0 0-64-16,0-4-25 0,-2 0-93 15,-2-3-190-15</inkml:trace>
  <inkml:trace contextRef="#ctx0" brushRef="#br0" timeOffset="45190.28">23521 15310 582 0,'-2'-6'129'0,"-2"3"1"15,1 1-96-15,1 4-8 16,1 2-4-16,-1 7 0 0,1 3 1 0,1 4 0 16,-1 4 0-16,2 5 0 0,-1 4-4 15,1 1-2-15,-1 0-4 0,2-2-2 16,-2 0-2-16,1-2-3 0,0-4-1 15,0-2-3-15,2-2 0 0,-1-3-1 16,2-2-1-16,-2-4 0 0,1-3 0 0,1-3 1 16,-2-3 1-16,2-6 0 15,-2-4 0-15,1-3 0 0,-1-3 1 16,0-5-1-16,0-1-1 0,-2-7-1 0,0-4 0 16,-3-3 1-16,2-2-1 0,-1-2 0 15,0 0 0-15,1 3 1 0,1 3-1 16,0 2 0-16,1 6 0 0,2 2-1 15,-1 4 1-15,2 2-1 0,2 1 0 16,0 3 0-16,2 2-1 0,0 3 1 16,1 2-1-16,0 1 1 0,2 3-1 0,1 2 0 15,1 3 1-15,3 3 0 16,-1 4 1-16,2 5 1 0,0 1 0 0,-1 4 1 16,0 6 1-16,-2 1 0 0,0 4 0 15,1 1 0-15,1 0-1 0,-2 4 0 16,3-3-3-16,2-3-3 0,-1-4-7 15,1-4-7-15,-2-4-6 0,-3-4-9 16,-3-4-50-16,-2-2-79 0,-4-4-112 16,-3-2-259-16</inkml:trace>
  <inkml:trace contextRef="#ctx0" brushRef="#br0" timeOffset="45511.75">23580 15538 525 0,'-3'-2'124'0,"1"0"7"0,-1 1-86 15,1 0-8-15,1 0 0 0,0 0-1 16,1 1-5-16,0 0-9 0,1 0-6 16,2-2-5-16,5 1-4 0,2 0-2 15,5-4-1-15,6-2-1 0,6-2 1 16,3-2 0-16,2 0-2 0,1 0-7 16,-2 0-11-16,0 1-49 0,-4 2-85 15,-6 0-115-15,-3 2-278 0</inkml:trace>
  <inkml:trace contextRef="#ctx0" brushRef="#br0" timeOffset="47505.74">23522 16268 409 0,'-3'10'89'0,"-4"2"0"16,-1 0-60-16,0 1-14 0,0-1 7 15,2 1 6-15,1 0 3 0,1 0 2 16,3-1 2-16,1-1-1 0,0-1-7 16,1-2-9-16,2-2-6 0,-2-1-3 15,1-2-1-15,-2 0 0 0,2-1 3 0,-2-2 1 16,0-2 1-16,-2-1-1 0,1-3-1 16,-3-1 0-16,2-5-2 0,0-3-2 15,-1-1-4-15,2-2-1 0,0-1 0 16,1-4-1-16,2 0 1 0,1 1-2 15,1-2 1-15,1 0-1 0,1 1 0 16,1 1 1-16,-1 4-1 0,-1 1 1 0,-2 4 0 16,2 1 0-16,-2 3 1 0,-1 3-1 15,-2 1 1-15,1 1-2 0,1 2 0 16,-1 3-1-16,0 1 0 0,1 0 1 16,2 0-2-16,2 1 2 0,2-1-1 15,3 3 2-15,1-3 0 0,1 3 1 16,2 3 0-16,1 1 1 0,0 5 1 15,0 1 0-15,0 1 0 0,-3 2-1 16,1 3 1-16,-3-2-1 0,1 0-1 0,-1-1 0 16,-1-1 0-16,0 3-1 0,-1-1 0 15,1 0-1-15,-1-1-3 0,-3-1-4 16,0 0-6-16,-4-2-20 0,0-1-47 16,-4-3-69-16,-2-4-106 0,-4-2-241 15</inkml:trace>
  <inkml:trace contextRef="#ctx0" brushRef="#br0" timeOffset="47751.2">23432 16331 575 0,'4'0'119'16,"1"-2"0"-16,1 2-104 0,3-1-9 16,2 0 0-16,1 0 1 0,3-3-1 15,3 3 1-15,4-3-1 0,2 1-1 16,1-2-10-16,2-2-32 0,0 0-76 16,-1-3-12-16,-1-1-85 0,-5 2-171 15</inkml:trace>
  <inkml:trace contextRef="#ctx0" brushRef="#br0" timeOffset="48022.7">23951 16298 380 0,'10'7'111'15,"-2"-1"9"-15,1 3-40 0,-3 0-17 16,-1 5-12-16,0-2-9 0,-2 2-9 16,0 0-11-16,1 0-12 0,-1-2-11 15,2 3-30-15,1-2-60 0,2-2-40 0,1-5-95 16,2-4-206-16</inkml:trace>
  <inkml:trace contextRef="#ctx0" brushRef="#br0" timeOffset="48241.74">24291 16282 475 0,'-3'-2'117'16,"0"2"2"-16,2 0-68 0,2-1-24 15,2 1-4-15,2-1-3 0,2 1-5 16,2-2-26-16,3-2-62 0,0-2-47 0,0-2-94 16,4 2-215-16</inkml:trace>
  <inkml:trace contextRef="#ctx0" brushRef="#br0" timeOffset="48414.28">24754 16227 620 0,'-9'-4'125'16,"-5"3"1"-16,-1-3-118 0,0 3-9 15,2 0-1-15,2-1-13 0,4 0-23 16,4-1-39-16,7 2-48 0,4-2-89 15,4-1-193-15</inkml:trace>
  <inkml:trace contextRef="#ctx0" brushRef="#br0" timeOffset="48588.84">24930 16159 660 0,'2'-1'141'0,"1"0"1"0,-1-3-121 0,2 2-10 16,-1-2-1-16,3 1-2 0,1 1-3 0,0 1-7 16,0 0-13-16,2-1-58 0,-2 4-70 15,2-2-109-15,-2 3-261 0</inkml:trace>
  <inkml:trace contextRef="#ctx0" brushRef="#br0" timeOffset="48781.96">25311 16076 478 0,'-2'-1'123'0,"1"1"5"0,1-2-10 16,0 2-98-16,3 0-8 0,1 2-1 15,1-1-3-15,2 0-24 0,2 0-52 16,1 1-61-16,1-4-99 0,3 2-229 15</inkml:trace>
  <inkml:trace contextRef="#ctx0" brushRef="#br0" timeOffset="49305.02">25549 15753 661 0,'-3'3'136'15,"-1"7"2"-15,3-1-121 0,-2 2-8 16,5 6-1-16,-1 2 2 0,3 3 1 16,2 2 0-16,0 3-1 0,1 2-2 15,0 3-2-15,1-4-2 0,-2-1-1 0,-1-1-1 16,-1-2-1-16,-2-5 0 0,0-2 0 15,0-4 0-15,-2-4 1 0,1-2-1 16,-1-1 1-16,0-5 1 0,0-2-1 16,-1-2 0-16,-2-6 0 0,1-2-1 15,-1-6 1-15,-2-6-2 0,2-7-1 16,-2-3 1-16,-1-6 0 0,1-2 0 16,-1-3-1-16,0-2 1 0,-1 2 0 15,3 1 0-15,-3 4 1 0,3 2 0 16,-1 5 3-16,0 6 0 0,1 5 0 0,2 4 1 15,0 4-1-15,2 3-1 0,2 3 0 16,2 1-2-16,3 4-1 0,2 4 1 16,6 2 0-16,2 4 0 0,3 2 2 15,2 4 1-15,1 5 1 0,2-2 0 16,-1 4 0-16,-3 2 1 0,-1 4-1 16,-1 0 0-16,-3 0-1 0,0 2-1 0,-2 1 0 15,-3 0-1-15,2 2-2 0,-1-4-6 16,3 0-7-16,2 2-8 0,3-4-19 15,-1-4-83-15,2-6-40 0,0-7-108 16,-1-3-228-16</inkml:trace>
  <inkml:trace contextRef="#ctx0" brushRef="#br0" timeOffset="49488.67">25665 15953 676 0,'-4'-3'138'0,"0"-2"2"0,1 1-129 16,1 0-6-16,4 1-1 0,5-2-1 15,6 1-2-15,5 1-7 0,2-1-26 16,5 0-61-16,-1-1-47 0,1-1-102 0,-1-1-223 16</inkml:trace>
  <inkml:trace contextRef="#ctx0" brushRef="#br0" timeOffset="50198.28">26017 15917 563 0,'6'2'133'0,"-1"2"4"0,-1 2-96 16,1 4-7-16,-1 2 0 0,1 1-5 16,1 2-8-16,-3 2-7 0,2 0-3 15,-1-1-4-15,0-1-2 0,-2 0-1 16,-1-2-2-16,0-1-1 0,1-2-1 15,-2-1-2-15,1-2-2 0,-1-1-2 16,0-3-1-16,0-2 0 0,-1-2 0 0,-1-4 1 16,-1-1 2-16,-1-4 1 0,-1-8 3 15,-1-3 0-15,-1-5 0 0,-1 0 1 16,0-2 1-16,-1 1 1 0,3 1 1 16,0 7 1-16,2 3-1 0,2 4 0 15,2 1 0-15,1 2-2 0,4 3-1 16,1 0 0-16,3 3-1 0,1 3 0 15,3 2 0-15,3 1 0 0,0 3 0 16,0 2 0-16,0 0 0 0,-2-2 0 0,1 4 0 16,-4-1 0-16,-1-1 0 0,-3 1 0 15,1 0-1-15,-2-1 1 0,-3-1 0 16,0 0-1-16,-1-3 1 0,0-1 0 16,-1-1 0-16,-1 0 0 0,-1-5 2 15,-1 1-1-15,2-3 1 0,2-3-1 16,1 0 1-16,1-2-1 0,2-1-1 0,3-1 1 15,0-2-1-15,2 1 1 0,-1 1 0 16,1 1 0-16,-1 1-1 0,0-1 1 16,1 2 0-16,-3 2 0 0,3 2-1 15,-1 1 0-15,-1 1 1 0,1-1-1 16,-2 3 0-16,2-1 0 0,0 4-1 16,1-1 1-16,-1 3-1 0,2 2 1 15,-1 1 0-15,1 4 0 0,-1 1 0 16,-1 1 1-16,-3 1-1 0,1 1 1 0,-3 0-1 15,-3-1 1-15,-1 0-1 0,0-2-3 16,1-1-11-16,-2 0-92 0,1-5-42 16,0-4-109-16,0-5-252 0</inkml:trace>
  <inkml:trace contextRef="#ctx0" brushRef="#br0" timeOffset="72723.05">14958 16976 401 0,'-37'-11'93'15,"6"-1"3"-15,10-4-64 0,7 3 6 0,5 6 3 16,4 3-1-16,1-1 1 0,3 1-3 16,0 3-3-16,0-1-7 0,3 2-9 15,7 3-6-15,6-1-4 0,9 1-2 16,13-3-1-16,13-1 1 0,11-2-1 15,14-3-1-15,13-4 0 0,20-4 0 16,-3-1-3-16,-10 3 0 0,-7-2 0 16,11 2 0-16,44 5 0 0,4 2-1 15,-14 0 0-15,-1 3 0 0,-7 1-1 0,8 2 1 16,5-2-1-16,-43 0 0 0,-3-1 1 16,10-1-1-16,13-2 1 0,24 2 0 15,6-4 0-15,-9-4 0 0,-1-1 1 16,-3 4-1-16,-7-1 0 0,-10-1 1 15,-14 0-1-15,-13 2 0 0,-15 5 0 16,-16 2-1-16,-18 1-3 0,-14-1-4 16,-12 6-22-16,-16 1-93 0,-9 1-20 0,-8 3-99 15,-10 0-208-15</inkml:trace>
  <inkml:trace contextRef="#ctx0" brushRef="#br0" timeOffset="73226.98">14977 17025 554 0,'-60'5'122'0,"9"-1"1"15,7-2-95-15,7 2-7 16,7 3-13-16,8 1-1 0,5-5 3 0,6 0 1 16,4-3 1-16,2 2 0 0,4-2 0 15,2 1-1-15,3-1-2 0,5 2-2 16,7-1-1-16,10-2 0 0,10-1 3 16,13-1 1-16,14-3 1 0,11-4 1 15,8-2-1-15,8-4 0 0,18-2-1 16,4-1-1-16,-12-1-2 0,-10 1-1 0,6 0-1 15,50 3-1-15,12 4-2 16,-16-1 0-16,-7 0-1 0,-4 2 0 0,19 2-1 16,3 1 0-16,-46 1 1 0,-10 1-1 15,7 2 1-15,10 2 0 0,17-4 0 16,-8 4 0-16,-11-1 0 0,-1-2 0 16,-6-4 0-16,-7 3 0 0,-9 0 0 15,-6 3 1-15,-14-3-1 0,-5 1-1 0,-12 1 1 16,-11 1 0-16,-7-1-1 0,-8-2 1 15,-9 0-1-15,-3 0 1 0,-6 0 0 16,0 1-1-16,-3 0-3 0,-2 0-2 16,1 0-5-16,0 0-5 0,-2 2-9 15,1 0-50-15,-3 2-81 0,-2 1-112 16,-3 5-268-16</inkml:trace>
  <inkml:trace contextRef="#ctx0" brushRef="#br0" timeOffset="74752.53">15267 15188 562 0,'-4'0'124'15,"0"5"4"-15,0-2-95 0,2 7-6 16,-1 2-1-16,1 7 0 0,-1-3 1 15,1 6 1-15,1 4-2 0,-1 3-2 16,1 3-3-16,1-2-3 0,0 1-4 16,0 3-3-16,1-3-3 0,1-5-2 15,0-3-2-15,2-2-1 0,-3-5-1 16,2-3-4-16,-2-3-9 0,-1 1-12 0,-4-1-70 16,-3-2-67-16,-3 1-119 0,-6-2-271 15</inkml:trace>
  <inkml:trace contextRef="#ctx0" brushRef="#br0" timeOffset="75090.39">14885 15203 431 0,'-1'1'119'0,"3"-1"4"0,0 0-6 16,1-3-75-16,2 2-9 0,1 1 0 0,3-2-4 15,1-1-2-15,3 1-3 0,3-3-4 16,4 1-6-16,1 0-3 0,3 0-2 16,4 0-2-16,2 0-1 0,2 1 0 15,1-1-2-15,1-1 1 0,0 0-2 16,3-4 0-16,-3 2-1 0,1-3 0 15,-4 4-1-15,-1 0-1 0,-4 1 1 16,-4 2-1-16,-8 1-5 0,-4 1-2 0,-7 4-5 16,-8-5-7-16,-5 4-35 0,-7 2-99 15,-5 1-118-15,0 6-280 0</inkml:trace>
  <inkml:trace contextRef="#ctx0" brushRef="#br0" timeOffset="76517.89">15564 15429 426 0,'-5'-5'106'15,"1"2"5"-15,1-1-57 0,0 3-9 16,3-2-1-16,1 2-3 0,1 0-6 15,1 1-3-15,1 1-5 0,2 1-6 16,-1 1-5-16,1 2-1 0,0 0 0 16,0 1-1-16,-1 1 1 0,-1-1-2 15,-2 2 0-15,2 1-2 0,0 0 0 16,-2 0-2-16,1-1-1 0,-1 2-1 0,2-1 0 16,1-2 0-16,-2 0-1 0,1-1 0 15,1 0-1-15,-3-2-1 0,2 0 0 16,-3-2 0-16,0 1-1 0,1-1 1 15,-2-2-1-15,0 1 0 0,0 1 1 16,-2-2 0-16,2 0 0 0,0 0-1 0,-1 0 1 16,1 0 0-16,0 0 0 0,0 0 1 15,-1-2-1-15,0 4 0 0,0-4 0 16,-2 2 0-16,2-2 0 0,-2 1-1 16,0-1 0-16,0 0-1 0,-2-3 1 15,1 1-2-15,-3-2 1 0,3 1 0 16,-3-1-1-16,0 0 0 0,1 0 0 15,-1 0 0-15,0 0 0 0,0 1 0 16,1 0-1-16,0 1 0 0,2-1 1 16,0 3-2-16,2-2 1 0,0 3 0 15,0 0 0-15,2-2 0 0,-1 3 1 0,1-1-1 16,0 0 1-16,-1 0 0 0,0 1 0 16,1-1 0-16,0 1 0 0,-2-2-1 15,2 2 0-15,-1-1 1 0,1 1-1 16,-1 0 0-16,1 0 0 0,-1-1-1 15,1 1 1-15,-1 1-1 0,1-1 1 0,0 0-1 16,0 1 0-16,0-1-1 0,1 0 1 16,-1 0-1-16,0 2 1 0,0-2-1 15,1 0 1-15,-1 1 0 0,1-1 0 16,-1 1 1-16,0 0 0 0,0-1 1 16,0 0-1-16,1 0 1 0,-2 1 0 15,1-2 1-15,-1 1 0 0,1 0-1 16,0 0 1-16,-1-1-1 0,0 1 0 15,1-1 1-15,-2 0-2 0,1-1 1 0,-1 1 0 16,0 0-1-16,1 0 0 0,-1-1 0 16,1 1 0-16,-1 1 0 0,2 0 0 15,-1 0-2-15,0 0 1 0,1 0-2 16,0 3 1-16,-1 0 0 0,-1 3 0 16,2 1 1-16,-1 1 0 0,0 3 1 15,0 1 0-15,0-1 0 0,1 2 0 0,-2-2 0 16,2 1 0-16,-1-1 0 15,1 0 0-15,1-1 0 0,1 1 0 0,-2-1 0 16,1-1 0-16,0 2 0 0,0 2 0 16,-1-2 0-16,-1 1 1 0,1 0-1 15,-2 0 0-15,-1-1 1 0,-1-1 0 16,2 0-1-16,-1-3 0 0,2 0-8 16,-1-4-11-16,1 0-8 0,1-1-10 15,1-3-71-15,0-2-66 0,-1-1-120 0,0-1-255 16</inkml:trace>
  <inkml:trace contextRef="#ctx0" brushRef="#br0" timeOffset="77190.83">15718 15606 445 0,'-1'1'106'0,"2"-1"9"0,-2 0-63 16,1 0-11-16,0 0-2 0,0 0-1 15,0 0-5-15,0 0-6 0,0 0-9 16,1 0-8-16,-1 0-5 0,0 0-4 15,0 1-5-15,1 0-16 0,1 0-34 16,-2 1-79-16,0-1-103 0,2 0-247 16</inkml:trace>
  <inkml:trace contextRef="#ctx0" brushRef="#br0" timeOffset="77389.03">16382 15613 534 0,'-60'0'121'0,"4"0"1"0,-1-1-65 16,4 1-34-16,0 0-2 0,4 1 0 15,0-1-3-15,98 0 0 0,0 1-3 16,4 2-7-16,0-2-9 0,4 0-20 16,-1-2-33-16,4 2-57 0,-51-2-27 15,2-3-90-15,-1 2-177 0</inkml:trace>
  <inkml:trace contextRef="#ctx0" brushRef="#br0" timeOffset="77561.59">16584 15587 512 0,'0'0'115'0,"0"-1"9"0,-1 1-79 15,2 1-7-15,-1-2-1 0,0 0-1 16,0 1-4-16,0 0-6 0,1 0-9 15,1 0-14-15,-2 0-15 0,2 1-40 16,2 0-90-16,2-1-112 0,1-4-271 0</inkml:trace>
  <inkml:trace contextRef="#ctx0" brushRef="#br0" timeOffset="77763.23">16653 15564 623 0,'-5'-3'133'0,"4"1"3"0,-1 1-112 16,2 1-4-16,0-1-1 0,-1 1-3 15,1 0-2-15,0 1-3 0,1-1 0 16,1 0-5-16,-2 1-6 0,1 1-6 16,1 1-9-16,0-1-41 0,0 1-89 15,-1-3-114-15,5-1-273 0</inkml:trace>
  <inkml:trace contextRef="#ctx0" brushRef="#br0" timeOffset="77938.42">16935 15534 449 0,'0'0'119'15,"-2"-3"5"-15,0-1-30 0,2 4-52 16,0 5-8-16,0-1-6 0,0-4-7 15,2 1-7-15,-2 3-17 0,2 2-53 16,-1-5-77-16,1-1-106 0,4 0-255 16</inkml:trace>
  <inkml:trace contextRef="#ctx0" brushRef="#br0" timeOffset="78300.61">17314 15151 623 0,'-1'-7'138'0,"-1"3"-1"15,-1 0-98-15,1 3-23 0,0 1-5 16,0 3 1-16,0 0 2 0,0 5 2 16,-1 3 3-16,0 0 2 0,-2 6 2 15,3 2-1-15,-2 5-1 0,3-3-1 0,0 1-2 16,2 2-2-16,3 2-2 0,3 0-3 16,0-2-1-16,3 1-4 0,1 0-1 15,0 2-2-15,-1-4-4 0,0-1-8 16,-3-1-11-16,-3-2-10 0,-4-1-24 15,-4-2-120-15,-3-1-133 0,-4 1-313 16</inkml:trace>
  <inkml:trace contextRef="#ctx0" brushRef="#br0" timeOffset="78584.87">17091 15209 615 0,'3'-3'137'0,"-2"2"0"0,0-1-100 15,2-1-14-15,0 1-6 0,5-2-3 16,0 0-1-16,6 1-2 0,4-4 0 15,9-1-1-15,5 1-3 0,6-3-3 16,5 2-1-16,5 1-1 0,2 0-6 0,0 2-10 16,-3 4-41-16,-3-1-94 0,-5 2-117 15,-6 3-287-15</inkml:trace>
  <inkml:trace contextRef="#ctx0" brushRef="#br0" timeOffset="78952.02">17721 15330 639 0,'-2'0'137'16,"2"0"1"-16,0 1-106 0,0 0-13 0,1 2 0 15,0 2 1-15,0 0 1 0,2 2 2 16,0 2 1-16,1 0-3 0,0 1-3 16,-2 2-4-16,1 1 0 0,-1 0-1 15,-1 2-1-15,-1 0 0 0,0 2-1 16,0 0 0-16,1 0 0 0,1-1 0 16,1 0-2-16,2-3 0 0,1 0-1 15,3-5 0-15,1 1-2 0,3-2 0 0,2-2-1 16,0-3-1-16,3 0 0 0,2-2-1 15,-1 0-1-15,3 0-6 0,2-2-10 16,1 0-14-16,6-1-18 0,6-1-137 16,2-7-145-16,6-7-353 0</inkml:trace>
  <inkml:trace contextRef="#ctx0" brushRef="#br0" timeOffset="82318.8">17662 14762 518 0,'-34'-19'125'0,"-4"1"1"15,-3-1-72-15,-4 1-23 0,-3 7-14 0,-4 2-9 16,-3 5-5-16,-8-1-1 0,1 1-1 16,-6 3 0-16,-4-2 0 0,-8 3-1 15,-2 0 1-15,8-1 0 0,7 1-1 16,9 0 1-16,3 0 0 0,2 4 1 15,-3-3 1-15,-46-1 0 0,-16-2 1 16,-7 0 1-16,-3 0 0 0,5 2-1 16,14-1 0-16,11-2-1 0,42 3-1 15,6 4 0-15,-2 0-1 0,-5 3-1 0,-8 1 1 16,-8 2-1-16,-1 4 1 0,4 2-1 16,7 0 0-16,5 3 0 0,5 0 0 15,4-4 0-15,1 3 0 0,5 0 0 16,7 0 0-16,4 0 0 0,4 0 0 15,2 1 1-15,1 4-1 0,3-1 1 16,3 0-1-16,-2 0 0 0,0 0 0 16,0 0 1-16,-2-1-1 0,-3-2 1 0,2 1 1 15,-3-1 1-15,0 1 0 0,0-2 1 16,2 2 1-16,2 1 0 0,3 1 1 16,3 1-1-16,5-1 0 0,3 0 1 15,5 1 0-15,2 2-1 0,6-1 0 16,3 2 0-16,3 1-1 0,2 4 0 15,4-2-2-15,4 2 1 0,2-1 0 16,1 1-1-16,3-2 0 0,1 1 0 16,4-3 1-16,0-1-1 0,4-2 0 15,4 1 1-15,4-3 0 0,3 0 1 0,6-4 0 16,4 0 0-16,4 1 1 0,1-1 1 16,1-1 0-16,1 0 0 0,2-2-1 15,6 0-1-15,5 1 0 0,0-2-2 16,-5 0 0-16,-7 1-1 0,-10 1-1 15,-1-2 1-15,7 3 0 0,41 2 0 16,16 0-1-16,10-3 1 0,2-1 0 0,2 1-1 16,-4-4 0-16,2-5 0 0,-39-3 0 15,-4-4-1-15,3-2 2 0,16-7-1 16,15-3 0-16,16-4 1 0,-9 0-1 16,-2-5 1-16,-1 2 0 0,1-2 0 15,-5 2 0-15,-10 1 1 0,-6 1-1 16,-2-1 1-16,-8-1-1 0,-6 1 0 15,-11 2 0-15,-6 0 0 0,-7-4 0 16,-8 0-1-16,-10-1 0 0,-8-1 0 16,-8 0 0-16,-5-4 0 0,-7 1 0 0,-4 1 0 15,-6 2-1-15,-3 1 1 0,-7-1-1 16,-4-3 1-16,-7 1 1 0,-3-3-1 16,-1 0 1-16,-6-4 0 0,-4-2 1 15,-4-1-1-15,-2 1 0 0,-5-3 0 16,0 2 0-16,-4-4 0 0,0 4-1 0,-2 2 0 15,1-1 0-15,0 4 0 0,0-1 0 16,2 1 1-16,-2 2 0 0,-3-1 2 16,1-1 0-16,0 0 2 0,-4-3-1 15,-4 3 0-15,-3 3 0 0,-1 2-1 16,0-2-1-16,-7 0 0 0,-5 0-1 16,-3 2-1-16,-5 2 1 0,-3 0-1 15,-3 1 0-15,-5 5 1 0,0 4-1 0,-5 5 0 16,-5 7 1-16,3 2-6 0,8 4-14 15,-5 11-42-15,-74 9-104 16,-14 7-129-16,-10 11-314 0</inkml:trace>
  <inkml:trace contextRef="#ctx0" brushRef="#br0" timeOffset="111624.2">9046 16381 387 0,'0'4'95'0,"0"-7"2"16,3-3-49-16,-1-3-21 0,2 0-4 0,1-1 0 16,2 1 0-16,0 2 2 0,1 1 0 15,0 2 2-15,0 4-2 0,0 0-4 16,-1 1-3-16,2 3-5 0,1-3-3 15,1 2-1-15,2-2-3 0,6-2-1 16,1-4-1-16,11-7 0 0,10-4-1 16,12-8 0-16,11-5-1 0,6-9 0 15,5-10 1-15,8-7-1 0,1-3-1 16,3 0 0-16,-3-1 0 0,-2-4-1 0,6 5 1 16,6 7 0-16,-4 6-1 0,3 3 1 15,-5 0 0-15,-3 0-1 0,-5 1 1 16,-5 2-1-16,-4-1 0 0,0-1 0 15,-3 3 1-15,-2 2-1 0,0 1 1 16,-4 2-1-16,-4 5 0 0,-7 2 1 16,-10 4-1-16,-7 2 0 0,-6 4 1 0,-8 5-1 15,-8 3-2-15,-7 5-1 0,-7 3-8 16,-3 5-26-16,-9 2-56 0,-5 3-41 16,-8 1-96-16,-8 5-202 0</inkml:trace>
  <inkml:trace contextRef="#ctx0" brushRef="#br0" timeOffset="112096.98">9015 16359 446 0,'-15'5'101'0,"3"-6"2"0,9-4-68 15,4-2-15-15,6 0-8 0,3-1-5 16,4 0 1-16,0 1 7 0,2 0 4 16,1 0 1-16,-1 1 1 0,2 3 2 15,-1-2-1-15,1-5-3 0,5-1-6 16,5-3-3-16,7 0-3 0,9-6 0 15,12-4-2-15,9-6 0 0,4-4-1 0,4-8 0 16,7-6-1-16,3-5-1 0,3 0-1 16,-3-2 1-16,2-2-1 0,7 5 0 15,6 6-1-15,-3 5 1 0,1 4-1 16,-8 3 1-16,-6 3-1 0,-6 4 1 16,-11 3-1-16,-8-2 0 0,-6 4 1 15,-9 1-1-15,1-1 0 0,-2 4 0 16,-6-2 1-16,0 0-1 0,-6 5 1 0,-3-3 2 15,-4 5 0-15,-6 1 2 0,-5 2 0 16,-2 5 1-16,-4 1 0 0,-1 2-1 16,-4 2-1-16,0 2-3 0,-4 2-19 15,-1 6-122-15,-8-2-118 0,-8 1-306 16</inkml:trace>
  <inkml:trace contextRef="#ctx0" brushRef="#br0" timeOffset="113594.11">19460 15278 380 0,'-8'-1'108'0,"0"0"2"15,6-3-37-15,1 2-23 0,1 1-20 16,3-3-11-16,5 2-6 0,6-2-3 16,7-2-2-16,11-2-1 0,10-1 1 15,8-6-2-15,11-5 0 0,9-4-1 16,7-4-2-16,10-4 0 0,0-9-1 16,5-3 0-16,6-2 1 0,2 0-1 0,2 5 1 15,-3-2-1-15,-3 2 1 0,1 5-1 16,-5 6-1-16,-4 6 0 0,-5-1 0 15,-6 2-1-15,-5 1-1 0,-5 2-1 16,-7 2-1-16,-8 0-8 0,-8-2-7 16,-8 3-9-16,-9 1-13 0,-9 4-30 15,-5 3-51-15,-11 3-80 0,-11 6-166 16</inkml:trace>
  <inkml:trace contextRef="#ctx0" brushRef="#br0" timeOffset="113996.62">19382 15403 328 0,'-17'9'112'0,"3"-4"9"16,5-3-28-16,2-2-13 0,4-2-17 16,4-1-19-16,5-3-13 0,5 0-14 15,6-4-8-15,4-1-4 0,6-1-1 0,6-3 1 16,5 3 0-16,4-1-1 0,4-1 1 16,3-2 0-16,4-2-2 0,6-2 0 15,2-1-1-15,8-3 0 0,9-2 0 16,4-4-1-16,11-6 0 0,10-2 0 15,10-5 0-15,7-4 1 0,10-7 0 16,6-2 0-16,7 1 1 0,3 1 1 16,-2 4 0-16,-3 1 1 0,-6 1 1 0,-14 4-1 15,-16 2 0-15,-11 2-1 0,-17 7-1 16,-15 5-5-16,-13 5-25 0,-8 7-115 16,-11 0-117-16,-8 4-303 0</inkml:trace>
  <inkml:trace contextRef="#ctx0" brushRef="#br0" timeOffset="118521.76">26975 2501 585 0,'-11'-5'123'16,"8"8"0"-16,0 3-105 0,6 3-9 15,1 3-2-15,6 5 1 0,4 6 1 16,3 9 4-16,5 4 0 0,2 5 1 16,5 6 0-16,-1 4-2 0,-1 2-1 15,-2-2-2-15,0-3-4 0,-4 0-1 0,-3-4-1 16,-3-1 0-16,-3-4-2 0,2-3 0 16,-3-3-3-16,-2-3-6 0,2-4-21 15,0-5-47-15,0-4-65 0,0-7-105 16,3-4-237-16</inkml:trace>
  <inkml:trace contextRef="#ctx0" brushRef="#br0" timeOffset="119072.93">27057 2549 465 0,'-7'-15'100'16,"1"4"0"-16,3-1-63 0,3 2-44 0,7 0-2 16,4-1 1-16,7-2 1 0,4-4 2 15,5-4 1-15,4-3 7 0,3-5 3 16,3-1 3-16,1-1 0 0,0-1 0 16,0-1 0-16,-1 0-2 0,0 2-2 15,1 3 1-15,-1 3 2 0,2 1 0 16,-1 5 0-16,-2 5 1 0,-1 4 2 15,-3 3 3-15,-1 3-1 0,-3 3-1 0,-5 2 1 16,-1 3 1-16,-2 3 1 0,-2 4-1 16,0 4 0-16,-2 5-3 0,-1 1-3 15,0 3 0-15,-1 2-2 0,1 2-1 16,0 3-1-16,0 0-1 0,-1 3 0 16,2 0 1-16,1-1-1 0,-1 1-1 15,0-1 1-15,0-1-1 0,0-1 0 16,1-2 0-16,-1-1 0 0,-1 2 0 15,0-1 2-15,0 1-1 0,-1-5 2 0,-2 1 0 16,0-4 1-16,-2-1-1 0,-4-2-1 16,-2-1 1-16,-3-1-1 0,-3 0 1 15,-4 0 1-15,-7 1-1 0,-2 1 0 16,-6-3 0-16,-7 1 0 0,-4 0-3 16,-4 1 0-16,-4 2-2 0,-6 0-1 15,-9 2 0-15,-10 5 0 0,-7 2-1 16,-3 8-1-16,-3 2 0 0,-2 6 0 15,3 4-1-15,6-1-2 0,11-4-1 0,14-6-4 16,9-10-29-16,12-8-56 0,14-15-47 16,14-15-99-16,13-10-219 0</inkml:trace>
  <inkml:trace contextRef="#ctx0" brushRef="#br0" timeOffset="119515.62">27561 2547 617 0,'-22'-2'131'16,"1"2"2"-16,0 2-112 0,4-2-5 0,2 1 0 15,3 1 0-15,3 0-1 0,4 1-2 16,1 1-1-16,1 2-2 0,1 3-3 15,2 3-2-15,0 5-2 0,0 6 1 16,1 3 0-16,0 1 1 0,2 4 0 16,-1 0 0-16,2 4 0 0,1-5 0 15,1-4 0-15,1-4-1 0,4-5-1 0,6-8 1 16,8-9-1-16,8-12-5 0,7-11-8 16,8-5-10-16,3-10-83 0,0-7-50 15,-1 0-111-15,-6-1-251 0</inkml:trace>
  <inkml:trace contextRef="#ctx0" brushRef="#br0" timeOffset="119995.88">29541 1351 682 0,'-6'-11'147'0,"4"4"-1"16,-4 3-119-16,3 3-18 0,3 2-5 15,3 5-1-15,2 6 2 0,2 2 3 16,3 5 2-16,3 6 4 0,6 3 3 15,1 3 2-15,4 4-1 0,0 5-4 0,1 2-3 16,-1 1-3-16,0 5-3 0,-5 1-2 16,-2-1 0-16,-2-2-2 0,-3-5 1 15,-1-6-2-15,-2-5-5 0,-1-6-8 16,0-7-13-16,-1-2-50 0,-2-5-89 16,0-5-126-16,-4-3-289 0</inkml:trace>
  <inkml:trace contextRef="#ctx0" brushRef="#br0" timeOffset="120637.12">29466 1403 612 0,'11'-16'125'0,"2"1"1"0,4 0-111 0,8 1-5 16,5 0 4-16,6 1 2 0,5-3 2 16,1-2 2-16,0 0-1 0,-1-3-3 15,1-3-3-15,-4-3-4 0,0-1-3 16,-4-2-1-16,3 3-2 0,1-1-1 16,6 2 0-16,3 1 1 0,2-1-1 15,-2-1 1-15,4 3 0 0,-5-2-1 16,-4 4 1-16,-5 0 0 0,-3 2 0 0,-5 2 2 15,-2 3-1-15,-2-3 1 0,-1 1 1 16,1-1 0-16,-4 4-1 0,-1 1 1 16,-1 4-2-16,-1-1-1 0,0 7 1 15,-2 3-2-15,0 0 0 0,-1 0-1 16,-3 0 1-16,1 10 0 0,-4 4 1 16,1 5 2-16,-3 7 1 0,1 5 1 15,-2 4 0-15,0 3 0 0,0-6 0 16,0 1-3-16,2-2 0 0,1-2-1 0,3-1-1 15,-1 3 0-15,1 1-1 0,2 3 0 16,0 0 0-16,-1-2 0 0,0 0 0 16,-2-3 0-16,-1 1 1 0,-2-3 0 15,-2-5 1-15,0 1 0 0,-2-4 0 16,0 0 1-16,-2-3 0 0,1-5 0 16,-2-2-1-16,1-1 0 0,-1-4-1 15,1-2 1-15,-1 0-1 0,-1-2 0 0,0-1-1 16,0 0 1-16,0 0-1 0,-4 1 0 15,-1 2 0-15,-6 2 0 0,-5 2 0 16,-9 5 0-16,-11 3 0 0,-12 6-2 16,-8 7 0-16,-8 5-3 0,-4 5 0 15,-7 6-2-15,-6 3-1 0,3-2 0 16,2-2-2-16,6-5-4 0,8-4-5 0,8-7-9 16,12-7-12-16,14-7-63 0,9-4-66 15,11-3-113-15,7-5-255 0</inkml:trace>
  <inkml:trace contextRef="#ctx0" brushRef="#br0" timeOffset="121139.06">30107 1393 666 0,'-8'-4'138'0,"0"5"1"15,1 3-118-15,2 5-15 0,0 3 1 16,3 1 1-16,2 3 0 0,-1 3 2 16,1 0 0-16,1 0-1 0,-1-4-1 15,2 1-2-15,0 0-1 0,-1-3-2 16,0-1-1-16,-1-4 0 0,1 0 2 15,-1-3 3-15,0-3 3 0,-1-1 3 16,0-2 1-16,-2-4-1 0,1-2-1 0,-2-2-1 16,1-3-3-16,-1-1-4 15,-2-6-3-15,0-3 0 0,1-4-1 0,0-4 0 16,1-3 1-16,2 1 1 0,0 2 1 16,4 2 2-16,-1 4 1 0,4 0 2 15,-2 7 0-15,2 4-1 0,-1 2 0 16,1 1-2-16,1 1-2 0,1 5-1 15,3 5-1-15,2-1-1 0,6 7 0 16,1 3 0-16,4 1 1 0,4 2-1 0,0 3 1 16,0 5-1-16,0 4 1 0,-3-3-1 15,-2 1 0-15,-4 2 1 0,-2 0-2 16,-4-1-3-16,-2-5-6 0,-3-2-7 16,-1-3-10-16,-2-3-10 0,-3-3-40 15,-1-3-95-15,-1-2-119 0,-1-2-281 16</inkml:trace>
  <inkml:trace contextRef="#ctx0" brushRef="#br0" timeOffset="121319.4">30044 1470 675 0,'-6'-1'142'15,"1"-1"2"-15,1 2-126 0,6-1-4 16,3-2 1-16,6-2 1 0,4-1-3 0,8-5-1 15,6-5 0-15,5-2-6 0,3 1-14 16,-1-2-21-16,-1 0-125 0,-4 1-125 16,-5 3-318-16</inkml:trace>
  <inkml:trace contextRef="#ctx0" brushRef="#br0" timeOffset="121826.18">28183 2463 569 0,'-7'2'124'0,"-2"1"4"15,-1 0-96-15,3 0-13 0,2 0-1 0,1 0 0 16,3-1-1-16,2 0-1 0,4-1-1 16,3-1 0-16,3 0 1 0,3-2 0 15,5-3-1-15,2-2-2 0,3-6-1 16,1 1-3-16,0-5-3 0,1-1-2 15,0-2-5-15,-3 0-7 0,-1 3-10 16,-2 1-31-16,-3 2-95 0,-4 1-8 16,-3 6-99-16,-1 1-188 0</inkml:trace>
  <inkml:trace contextRef="#ctx0" brushRef="#br0" timeOffset="122359.82">28644 1911 684 0,'-7'-5'144'0,"1"1"0"0,1 3-124 16,1 2-11-16,1 2-2 0,1 3-1 0,0 1-1 15,1 3 1-15,0 1 1 0,0 3 0 16,1 1 0-16,0 0 0 0,0 1-1 16,-3 1-1-16,1 2 0 0,-6-1-1 15,0 3 1-15,-4 1 0 0,-4 4 0 16,0 1-1-16,-1-2 1 0,0 2-2 15,3 0-1-15,-1 0 0 0,4-1-1 16,3-5-1-16,-1-3 1 0,3-1-1 16,1-3 0-16,3-5-1 0,-1-2 0 0,3-4 0 15,1 1 0-15,2-3 0 0,1-1 2 16,-1-1 1-16,2 0 1 0,0-2 2 16,0 1 0-16,0 1 0 0,-1-2 0 15,-1 2-1-15,0 0-2 0,-1 1 0 16,1 1-1-16,1 0-1 0,1 0 1 15,0 1-1-15,4 0 1 0,2 0 0 16,2 1-1-16,5-3 1 0,2 0 0 0,6-3-1 16,2 1 1-16,3-2-2 0,-1-1-6 15,1 1-12-15,-2 0-15 0,-5 1-108 16,-5 2-21-16,-5 2-112 0,-8 3-226 16</inkml:trace>
  <inkml:trace contextRef="#ctx0" brushRef="#br0" timeOffset="122774.34">28531 2425 638 0,'-9'0'135'0,"2"-1"1"16,0 1-119-16,2 0-10 0,6 0 0 15,3 0 3-15,2 1 2 0,4-2 1 16,4 1 1-16,2 1 3 0,5 1 3 0,3-2 1 15,1 1-1-15,2-1-2 0,1 1-2 16,-1-1-2-16,0 1-2 0,-2-1-1 16,-2 0-3-16,-2 3-3 0,-3-1-1 15,-2-1-2-15,0 3 0 0,0-2-1 16,-2 3-2-16,1-1-3 0,0 0-3 16,0-1-5-16,-1 1-8 0,-2-1-9 0,1-2-10 15,-3-1-39-15,-2-1-84 0,1-4-112 16,-4 0-260-16</inkml:trace>
  <inkml:trace contextRef="#ctx0" brushRef="#br0" timeOffset="123420.79">28734 2019 436 0,'-7'-5'115'16,"0"0"8"-16,-2 1-29 0,2 1-52 15,-1-1-4-15,2 1 2 0,0 0-3 16,0 0-4-16,1 1-4 0,-1-1-3 15,2 2-2-15,1-1-1 0,0 0-3 16,2 1-2-16,0 0-3 0,1 1-4 16,2 0-2-16,3 1-1 0,2-1-2 0,4 3 1 15,4-1 0-15,3 2 1 0,4 1 1 16,2 0 0-16,1 0-1 0,2 1 0 16,-1 0-1-16,1 0-2 0,-1-1-2 15,0-2 0-15,-2 0-1 0,2-1 0 16,-2 1 0-16,1-1-1 0,-3 1 0 15,-1-1 0-15,-3 1 0 0,-1-1-1 16,-3-1 0-16,-3 2-1 0,-4-3-1 16,-1 1-2-16,0 0 0 0,-2-1-2 0,1 1 0 15,-2-1-1-15,1 2 0 0,0-2-1 16,-2 0-1-16,2 0 0 0,-2 0 0 16,0 0 1-16,-1 0 1 0,-1-2 3 15,0 1 1-15,-1 0 1 0,-2 0 1 16,1 0 0-16,-3-1-1 0,-1 2 0 15,-3 4 0-15,1 2 1 0,-3 3 0 0,-2 2 3 16,0 5 0-16,-2 4 3 0,2 6 0 16,-1 1 1-16,-1 5 0 0,3 3-1 15,2 2 0-15,2 0 0 0,2-3-2 16,3-1-1-16,1-2 0 0,3-4-1 16,-1-5-1-16,1-2 1 15,-1-3-2-15,-1-3-4 0,-1 0-6 0,-3-1-8 16,-1 2-11-16,-3-1-21 0,-1-1-62 15,0-2-54-15,-1-1-107 0,3-3-230 16</inkml:trace>
  <inkml:trace contextRef="#ctx0" brushRef="#br0" timeOffset="123949.04">29194 2058 615 0,'-10'1'136'0,"2"-1"4"16,2-1-105-16,1 1-13 0,4-1-1 15,0 1-2-15,1 0-3 0,1-2-3 0,3 2-2 16,0-1 0-16,3-1 1 0,3 1 2 15,3-4 1-15,6-2 2 0,3 0 1 16,2-3-2-16,3-2-2 0,2-3-3 16,3-4-2-16,1-1-2 0,0-3-2 15,2 0-1-15,1-1-1 0,2 1-1 16,2 1 0-16,-2 1-1 0,-4 4 0 0,-3 4 0 16,-7 0 0-16,-4 4-1 15,-8 2 1-15,-5 4 0 0,-3 0 1 16,-3 2-1-16,-1 2 1 0,0-2-1 0,-1 2-2 15,1-1-5-15,-3-1-10 0,2 1-11 16,-2-1-14-16,-2 0-131 0,-5 1-134 16,-7 1-325-16</inkml:trace>
  <inkml:trace contextRef="#ctx0" brushRef="#br0" timeOffset="124514.7">28013 2575 613 0,'0'0'129'0,"-1"0"0"0,1-1-109 16,1-1-11-16,1 2 1 0,1 0 2 16,0-1 1-16,1 0 2 0,1 0 3 15,0-1 2-15,0 1 0 0,0-2 0 16,2 1-1-16,2-1 0 0,-1-1 0 15,6-1 0-15,3-1-2 0,2-4-2 16,3 2-3-16,2-3-2 0,1-2-2 0,2 2-3 16,-2-1-2-16,-3 0-1 0,-1 1-1 15,-4 1 0-15,-1 1-1 0,-4 1-2 16,-1 2-4-16,-1 1-3 0,-4 1-7 16,0 3-8-16,-2-2-11 0,-1 2-70 15,0-1-61-15,-1 1-113 0,0-1-257 16</inkml:trace>
  <inkml:trace contextRef="#ctx0" brushRef="#br0" timeOffset="125960.23">28813 2552 417 0,'-4'-3'121'0,"0"2"5"0,1 1-29 15,0-1-44-15,1-1-11 0,2 2-11 16,0 3-7-16,1 1-6 16,0 4-2-16,-1 4 0 0,1 7-1 0,-2 6 2 15,0 7 1-15,-2 6-1 0,0 8-3 16,-2 1-3-16,-1 2-1 0,0-2-3 15,2-3-2-15,-1-5-2 0,3-6-3 0,-1-7-5 16,3-4-6-16,1-5-8 0,2-5-22 16,-1-2-48-16,1-5-66 0,0-5-106 15,-1 1-236-15</inkml:trace>
  <inkml:trace contextRef="#ctx0" brushRef="#br0" timeOffset="126419.32">29014 2360 658 0,'-5'-3'145'0,"-2"0"1"0,5 2-115 15,1 1-16-15,2 0-4 0,3 1-3 16,4 1-4-16,3 0 0 0,4 4 1 0,6 3 3 15,5 0 3-15,3 4 1 0,5 1 3 16,2 2-1-16,1 1 0 0,-1-2-2 16,0 0-1-16,-3 0-2 0,-3-2-2 15,0-2-2-15,-4-1-2 0,-3 0 0 0,-2-1-2 16,-3 0 1-16,-1 0-2 16,-1-1-1-16,-2 2-2 0,-2 0-3 0,-1-2-4 15,-1 0-4-15,-2 0-7 0,0 0-7 16,-2-1-24-16,0-2-74 0,-1-4-33 15,2 0-102-15,-1 1-212 0</inkml:trace>
  <inkml:trace contextRef="#ctx0" brushRef="#br0" timeOffset="127705.65">28597 3408 574 0,'-5'-5'139'15,"-1"1"2"-15,0 0-70 0,0 0-40 16,-2 0-10-16,1 0-4 0,-3 1-4 16,0 0-2-16,2 2-2 0,-1 0-1 15,0 1 0-15,-1 2-1 0,1 2-2 16,1 2 1-16,0 4-2 0,0 2 0 0,-1 1-1 16,3 3-1-16,-1 2 0 0,2 0 0 15,0 1 0-15,2 1-1 0,5-2-1 16,1-2 1-16,5 0-1 0,3-5 0 15,6-5 1-15,4-2-1 0,6-6-1 16,6-4-5-16,3-4-7 0,4-5-10 16,1-1-45-16,-2-2-87 0,-2-3-117 0,-4-1-273 15</inkml:trace>
  <inkml:trace contextRef="#ctx0" brushRef="#br0" timeOffset="128040.45">28841 3364 372 0,'2'3'107'0,"1"0"11"0,-2-1-42 16,0 2-9-16,2-2-5 0,-1 1-8 16,1 2-6-16,-1-2-8 0,2 2-7 0,-1 1-8 15,0 1-4-15,0 0-6 0,0 0-3 16,-1 2-3-16,1-2-3 0,-1 2-2 16,1-2-2-16,-1 0-3 0,1 2-5 15,-1-2-6-15,0 1-8 0,1-2-21 16,-1 2-50-16,1 0-63 0,-1-1-104 15,0 3-230-15</inkml:trace>
  <inkml:trace contextRef="#ctx0" brushRef="#br0" timeOffset="128232.95">28771 3223 650 0,'-9'-1'148'0,"2"-1"0"16,2 2-105-16,3 0-22 0,2 2-6 16,1-1-6-16,3 2-7 0,2 1-7 15,0-1-7-15,4 1-23 0,-1 0-62 16,2 1-52-16,2 0-104 0,-1-1-232 16</inkml:trace>
  <inkml:trace contextRef="#ctx0" brushRef="#br0" timeOffset="128691.95">29078 3290 652 0,'-7'-7'138'0,"-1"2"0"0,-1-1-119 15,4 1-9-15,0 1-3 0,-1 1-3 0,1-1-2 16,-1 1-1-16,0-2 0 0,0 4 0 15,0-1 0-15,1 2 1 0,1-1 1 16,-1 2 1-16,1-1 0 0,2 3 2 16,0 0 0-16,-1 3-1 0,1 1 0 15,0 6-1-15,0 0-1 0,1 3-1 16,1 1-1-16,1 2 0 0,0-1 0 16,2-2-1-16,0-3 1 0,0-2-1 0,0-3-1 15,2-5 1-15,0-4 0 0,4-6-1 16,-1-4-2-16,2-6 0 0,1-4-3 15,1-4-1-15,0 0-2 0,-3-4-4 16,-1 0-2-16,-2 0-2 0,-1 3 0 16,-4 1 2-16,-1 2 2 0,-1 4 4 15,-3 1 7-15,-1 7 7 0,1 3 6 16,1 2 1-16,-2 3 1 0,1 3 1 0,1 4-2 16,1 3-2-16,0 2-2 0,1 3-1 15,1 4 1-15,1 2 1 16,3 3-2-16,2 1 0 0,0-1-1 0,2 4-2 15,3-1-2-15,4 1-5 0,1-5-9 16,-1 0-34-16,3-2-101 0,-1-2-117 16,2-7-290-16</inkml:trace>
  <inkml:trace contextRef="#ctx0" brushRef="#br0" timeOffset="129153.93">29654 2970 729 0,'3'4'151'0,"-1"0"2"15,1 1-126-15,1 1-21 0,3 2-2 16,0 1 2-16,1 0 0 0,1-1 0 15,0 1-1-15,-1-1-2 0,-2 0-2 16,0-2 0-16,-2-1 0 0,-1-2 0 16,-2 0 2-16,-1-2 1 0,0-2-1 0,-3-2 1 15,0-2 0-15,-1 1 0 0,-1-4-2 16,-2-3 0-16,-1-1-2 0,-1-3 1 16,0-2 0-16,-1-6 0 0,-1-3 1 15,1-2 1-15,2-2 2 0,0 0 4 16,2 2 1-16,3 3 1 0,3 6 1 15,3 0-1-15,2 7 0 0,3 2-4 0,0 3-2 16,3 2-3-16,3 2-1 0,2 2 0 16,1 2-1-16,4 3 0 0,1 1 0 15,0 5 0-15,1 1 0 0,-1 1 0 16,-1 3-1-16,-3 2-1 0,-2 0-3 16,-4 1-4-16,-1-2-4 0,-3 0-6 15,-3-1-9-15,-3-2-10 0,-2 1-43 16,-2-3-88-16,-2-1-119 0,-3 0-278 15</inkml:trace>
  <inkml:trace contextRef="#ctx0" brushRef="#br0" timeOffset="129324.45">29761 2952 731 0,'-9'0'158'0,"2"0"-1"16,2-1-133-16,5-2-10 0,5 1-4 0,3-4-4 15,6-4-3-15,3-1-10 0,3-5-9 16,3-4-9-16,3 0-42 0,-2-4-91 16,-2 1-119-16,1 1-276 0</inkml:trace>
  <inkml:trace contextRef="#ctx0" brushRef="#br0" timeOffset="129522.2">30071 2706 667 0,'3'8'149'16,"1"3"2"-16,1 0-109 0,1 2-22 15,0 3-3-15,1 1-2 0,0-1-4 16,0 1-4-16,0-1-3 0,1-2-6 16,-2-1-8-16,1-2-7 0,-2-4-14 15,0-1-32-15,-3-3-70 0,-2-5-21 0,-2-2-93 16,-2-6-179-16</inkml:trace>
  <inkml:trace contextRef="#ctx0" brushRef="#br0" timeOffset="129673.79">30007 2560 614 0,'-1'-4'158'0,"1"4"0"0,-2 0-18 0,2 2-120 15,0-2-10-15,0-2-9 0,0 2-10 16,2 0-9-16,-1 0-25 0,3-1-109 15,-1-2-6-15,5 4-103 0,-1 1-199 16</inkml:trace>
  <inkml:trace contextRef="#ctx0" brushRef="#br0" timeOffset="132445.91">28504 2315 414 0,'0'0'105'0,"0"-1"3"15,0 1-51-15,0-1-19 0,0 1-8 0,0-2-6 16,1 1-4-16,0 0-2 0,1 0-2 16,-1-2-3-16,3 2-1 0,-1 0-2 15,2 1 0-15,2 0 0 0,1 0 0 16,0 4 1-16,3 0 0 0,2 3 0 15,1 0 1-15,5 1-1 0,2 1-1 16,3 1 0-16,4 0 0 0,2-2-2 0,0 1-1 16,0-2 0-16,-1-1-3 0,-2 2 1 15,-1-2-2-15,-2 1-1 0,-2-1 0 16,0 0 0-16,-2 0-1 0,-2 1 0 16,1-3 0-16,-2 3 0 0,1-2 0 15,-2-1 0-15,0 1-1 0,0 0 1 16,-1-1 1-16,1 0-1 0,-2-3 0 15,1 0-2-15,0-1-5 0,-2-2-6 16,-1-2-16-16,-1-1-66 0,-2-1-54 16,-5 0-106-16,-8-3-235 0</inkml:trace>
  <inkml:trace contextRef="#ctx0" brushRef="#br0" timeOffset="133515.71">28913 1987 533 0,'-5'0'130'0,"2"0"4"0,0 0-82 16,2-1-15-16,1-2-7 0,2-2-8 15,2-5-4-15,3-4-3 0,4-6-2 16,2-6 1-16,2-5-1 0,5-5 0 15,2-6-1-15,0 1-2 0,1-2-2 16,-2 0-1-16,4 1-1 0,-2 3-1 16,-2 1-1-16,-2 4-2 0,-1 1 1 0,-4 7-2 15,0 3-1-15,-7 3-1 0,-2 3-3 16,-2 5-4-16,-2 3-3 0,-1 4-6 16,1 0-9-16,-2 2-26 0,2 0-74 15,-2 0-24-15,-2 0-95 0,-2-2-197 16</inkml:trace>
  <inkml:trace contextRef="#ctx0" brushRef="#br0" timeOffset="134164.37">28429 2108 505 0,'-5'-4'134'15,"-2"-2"4"-15,-2 0-45 0,-2-1-43 16,-1-3-10-16,-1-1-9 0,-1 0-5 16,-1-1-3-16,1-1-4 0,-2-1-4 15,1-3-2-15,0-2-4 0,1-4-2 0,-2-3-1 16,2-4-1-16,0-2-2 0,-1-3 1 15,-1 2-1-15,-4-1 0 0,2 3-1 16,0 2 0-16,-2 3-2 0,1 4 0 16,0 4-1-16,2 2 0 0,2 6 0 15,3 3-1-15,1 3-1 0,2 3-3 16,2 1-3-16,2 1-5 0,3 2-4 16,3 0-3-16,3 1-9 0,2 0-27 0,5-2-62 15,1-1-33-15,5-1-95 0,0 2-203 16</inkml:trace>
  <inkml:trace contextRef="#ctx0" brushRef="#br0" timeOffset="135427.18">28504 1908 312 0,'-16'25'88'0,"0"-1"6"0,3 2-34 16,0 0-10-16,0 1-7 0,2 0-5 0,1 2-3 15,2 3-2-15,1 0 0 0,2 3-1 16,4 3 0-16,1 3-4 0,1 0-3 16,4 0-4-16,2-1-4 0,1 1-5 15,2-2-3-15,1-1-3 16,1-1-2-16,2-1-1 0,2 1 0 0,3-3-2 16,4-1 0-16,8-4-2 0,7-6 1 15,6-6-1-15,6-6-1 0,3-6 2 16,2-5-1-16,0-7 0 0,0-9-1 0,0-6-1 15,4-4-1-15,0-6-3 0,1-2-2 16,-1-4-1-16,-4 0 0 0,-5 0 0 16,-6 0 0-16,-11-4 1 0,-7-1 4 15,-6-2 1-15,-4-4 2 0,-5-4 2 16,-4 3 2-16,-5-1 1 0,-3 3 1 16,-4 0 0-16,-4 2 0 0,-5 2 0 15,-3 2-1-15,-3 1-1 0,-3 4 0 0,-5 2-1 16,-5 7-1-16,-8 4-1 0,-3 5 0 15,-6 6 1-15,-1 5 0 0,-3 6 2 16,4 2 0-16,-1 4 3 0,5 3 1 16,-2 3 1-16,4 6 0 0,-3 3 1 15,3 3 0-15,1 2-1 0,3 1 0 16,4 2-2-16,6 1-1 0,4-2 0 16,8-1-1-16,2-3-2 0,6-2 0 0,4-1 0 15,3-2-1-15,5-4 0 16,1 0-3-16,3-3-3 0,3-1-8 0,0-1-20 15,3-1-35-15,3-2-73 0,2-1-104 16,5-1-234-16</inkml:trace>
  <inkml:trace contextRef="#ctx0" brushRef="#br0" timeOffset="135928.67">29495 2319 682 0,'-4'-11'151'0,"2"2"2"16,1 2-119-16,2 1-14 0,0 2-5 16,1 2-4-16,5 2-4 0,5 1-2 15,5 5-3-15,6 1 1 0,10 3-1 16,8 2 1-16,8 3-1 0,2 1 0 15,3 0-1-15,2-1 1 0,1-1-1 16,0 1 0-16,1-2-1 0,2 0 1 0,0 0 0 16,1-2-1-16,-2 0 1 0,0 0-1 15,-3 0 0-15,1-1 1 16,-1 1-1-16,5-1 0 0,4-2 0 0,4 2 1 16,0 0-1-16,5-3 1 0,-2-3 0 15,4 0-1-15,-2-2-2 16,-5-1-4-16,-4-1-5 0,-5-1-7 0,-7 0-9 15,-10 2-36-15,-14-1-69 0,-12-1-24 16,-8-1-94-16,-10 0-189 0</inkml:trace>
  <inkml:trace contextRef="#ctx0" brushRef="#br0" timeOffset="136258.97">30976 2277 691 0,'-8'-1'142'0,"4"1"0"0,-1-1-124 16,6-1-12-1,4 1-3-15,3 0-1 0,2 0 2 0,2 0 2 0,2-1 0 16,3 2-1-16,1 3 0 0,1 2-2 16,0 3-1-16,5 2-1 0,0 2-1 15,1 2 1-15,-2 0-1 0,-2 2 0 16,-2 0 1-16,1-1-1 0,-5 1 1 15,-2-1-1-15,-2 2 0 0,-1-1 1 0,-3-2-1 16,1 2-1-16,-3-1 1 0,-2 2 1 16,-3 2 0-16,-5 3 1 0,-3 3 0 15,-8 6 1-15,-7 2-2 0,-7 6-4 16,-3 4-9-16,-2 2-13 0,2 2-55 16,2-2-71-16,6-6-111 0,14-1-254 15</inkml:trace>
  <inkml:trace contextRef="#ctx0" brushRef="#br0" timeOffset="136840.2">30545 3669 549 0,'-9'-13'147'0,"3"5"5"0,-1-3-34 16,2 2-71-16,2 1-16 0,3-1-7 15,2 3-6-15,1 1-6 0,6 1-4 16,1 1-3-16,3 3-2 0,3 3-1 15,2 2 0-15,4 3 0 0,3 1 0 16,-1 4-1-16,2 0-3 0,1 3-3 16,-2 0-5-16,-2-1-4 0,-5-1-4 15,-2 1-3-15,-5-1-3 0,-4-2 1 16,-4-1 2-16,-4 0 6 0,-4-1 4 0,-4-1 4 16,-4-1 4-16,-2-3 3 0,-1-2 4 15,0-4 1-15,0-5 0 0,4-4-1 16,2-6 0-16,4-7 0 0,2-3-2 15,4-3 0-15,4 0-1 0,1-3-1 16,2 1-2-16,3 4-1 0,1 3-2 16,3 3-16-16,-1 4-36 0,1 2-78 15,-1 5-4-15,-2 4-88 0,-1 4-164 0</inkml:trace>
  <inkml:trace contextRef="#ctx0" brushRef="#br0" timeOffset="137360.94">31000 3544 629 0,'-3'0'132'0,"1"-4"0"16,1 0-116-16,0-1-9 0,2-2-3 16,2 1-3-16,0 0-3 0,0-3 1 15,-1 2-1-15,1-2 1 0,-2 2 0 16,-2-2 1-16,-3 2 3 0,-1-1 3 15,-1 0 1-15,-1 2 1 0,-2 2 1 16,-1 3 2-16,2 1 0 0,-2 3 0 16,3 3-2-16,-1 2 0 0,2 3-1 0,1 2-1 15,3 0-1-15,1 4-2 0,2 0-1 16,2 2 0-16,2-1-2 0,3-1 1 16,1 0-1-16,4-2 0 0,1-1 0 15,1-5-1-15,0-4 1 0,2-1-2 16,1-5-2-16,-1-4-4 0,1-4-4 15,-1-3-4-15,1-3-8 0,2-2-11 0,-3-1-4 16,-2-3 2-16,-4-1 4 16,-3 0 5-16,-4-3 8 0,-7 1 13 0,-4-2 14 15,-4-1 10-15,-5 0 4 0,-3 0 3 16,-2 2 1-16,0 0-1 0,2 3 0 16,4 2-3-16,0 4-2 0,5 3 0 15,3 3-3-15,3 4-4 0,3 2-4 16,1 4-1-16,1 4-1 0,3 2-1 15,2 5 0-15,4 4 0 0,2 6 1 0,4 4 1 16,1 5 0-16,4 0-2 0,2 2-2 16,2 0-3-16,0-4-6 0,2-3-8 15,0-4-6-15,1-5-13 0,-1-3-53 16,-2-4-73-16,-3-7-111 0,-3-1-251 16</inkml:trace>
  <inkml:trace contextRef="#ctx0" brushRef="#br0" timeOffset="137998.21">31457 3272 583 0,'-3'-4'135'0,"-1"0"3"16,0-2-90-16,-1 0-19 0,0-1-6 15,1 1-4-15,-1-2-3 0,-2 1-3 16,1 1-5-16,0 2-2 0,0 3-1 0,-1 0-2 15,-1 1-2-15,0 3 1 0,-1 2-2 16,1 3 1-16,-2 1 0 0,3 4 1 16,-1 1-2-16,2 4 1 0,2 0-1 15,2 0 0-15,2 2 0 0,2-2 0 16,2-1-1-16,2-3 0 0,2-3-1 0,0-2 1 16,2-6-1-16,0-2 0 0,0-3-1 15,-1-4 0-15,0-3-2 16,-1-3 1-16,-1-1 1 0,-1-3 0 0,-1-3 1 15,-3 2 1-15,-1 0 2 0,1 2 2 16,-4 2 1-16,2 2 2 0,-1 2-1 16,0 4 1-16,1 2-2 0,0 1 0 15,1 2-2-15,3 0-2 0,-1 0 0 16,2 3-2-16,4-2 1 0,1 1 1 16,1 2 0-16,2 1 1 0,-1 0-1 0,2 0 1 15,-2 0-1-15,-1 1 1 0,0-2-1 16,-1-1-1-16,-3-2-1 0,1-1-4 15,-1-2-3-15,0-5-5 0,2-3-9 16,-2-2-16-16,-1-6-8 0,1-2-3 16,-4-2 1-16,0-2 4 0,-5 1 7 15,-2-1 12-15,-4-2 23 0,-2 3 15 0,-3-1 14 16,-1 1 5-16,0-3 5 0,-1 2 3 16,0-2-1-16,1 3-4 0,3 1-4 15,1 2-5-15,3 5-2 0,0 6-5 16,5 3-4-16,1 3-3 0,2 6 0 15,5 3-1-15,1 3 0 0,3 5 0 16,2 3-1-16,3 4 3 0,1 2-2 16,-1 2-1-16,-1 0-2 0,1 4-2 15,0-2-3-15,0-2-5 0,-4 1-8 0,0 0-9 16,-2-1-25-16,0-3-59 0,-5-4-56 16,-4-4-110-16,-2-1-233 0</inkml:trace>
  <inkml:trace contextRef="#ctx0" brushRef="#br0" timeOffset="138292.03">31507 3081 539 0,'0'-10'126'0,"2"-1"1"0,0 0-83 16,2 0-18-16,2 0-8 0,1 1-7 15,3 0-4-15,0 0-3 0,1 3-6 16,-1-2-10-16,0 1-14 0,-2 1-10 15,2-1-4-15,-3 2-1 0,-1-1 0 16,2 2 4-16,-1 0 11 0,-1 2 19 16,3 2 16-16,-1 2 14 0,3 3 10 0,2 3 8 15,1 5 4-15,1 0 3 0,2 4-3 16,-1 1-6-16,-1 1-9 0,-2 2-9 16,1 2-7-16,-3-3-5 0,-1 0-4 15,-2-2-7-15,-1 0-12 0,-2-3-33 16,0-2-76-16,-4-5-20 0,-2-1-95 15,-4-1-191-15</inkml:trace>
  <inkml:trace contextRef="#ctx0" brushRef="#br0" timeOffset="138444">31639 2744 593 0,'-11'-14'139'16,"4"7"0"-16,0 2-68 0,3 1-54 15,1 2-19-15,3 2-15 0,5 2-27 16,2 2-58-16,4 0-37 0,2 3-94 0,3 2-189 16</inkml:trace>
  <inkml:trace contextRef="#ctx0" brushRef="#br0" timeOffset="139076.23">32008 2935 520 0,'-8'-7'133'0,"-1"-1"5"0,-2 0-61 16,1-1-31-16,-1 0-9 0,2 0-7 15,0 1-6-15,-1 1-6 0,2 1-3 16,-1 2-4-16,-1 1-4 0,1 1-2 16,-2 4-2-16,-1 0-1 0,1 4-1 15,-1 3-1-15,1 3 1 0,1 3 0 16,2 1 0-16,0 1 0 0,2 0-1 15,4 0 0-15,1-1-1 0,3 0-1 0,4-4-1 16,3-1-3-16,3-1-1 0,2-3-1 16,1-3-1-16,1 0 0 0,0-4-2 15,-1-3 0-15,0-2 0 0,-3-2 1 16,-2-3 1-16,0 2 2 0,-4-5 2 0,-1 1 3 16,-3-3 5-16,-1 1 4 0,-1-1 3 15,0-1 3-15,-1 0 1 0,0 0 2 16,0 1 0-16,2 2-1 0,0 1-3 15,1-2-1-15,3 1-3 0,2-1-2 16,1 3-2-16,1 0-2 0,-1 1 0 16,2 3-2-16,-1 1 0 0,0 4 0 15,0 0-1-15,1 4-1 0,-2 0-1 16,1 2-3-16,0 2-4 0,-1 1-3 0,-1 3-6 16,0 0-3-16,-3 1-4 15,1 0 1-15,-1-1 1 0,0-3 5 0,-3 0 4 16,1-2 6-16,-2-2 8 0,2-3 7 15,-2-3 5-15,-2-2 4 0,2-2 5 16,-1-5 4-16,0-3 1 0,0-2 0 16,-1-3-3-16,0-2-1 0,2-2-3 15,0-1-5-15,0 2-3 0,1 1-4 0,3 0-2 16,0 2-1-16,3 3-2 0,3 1-1 16,3 4 0-16,4 1-1 0,3 4-1 15,1 2 1-15,3 3 0 0,1 4-1 16,-2 1-1-16,-2 5 1 0,-2 1-1 15,-1 2-2-15,-4 2-4 0,-1 0-5 16,-2 2-6-16,0 2-8 0,-4-1-47 16,0-3-82-16,-1 0-114 0,3 0-263 15</inkml:trace>
  <inkml:trace contextRef="#ctx0" brushRef="#br0" timeOffset="139303.67">32525 2364 649 0,'-3'-16'155'0,"1"4"4"16,0 5-83-16,1 2-42 0,1 3-9 0,0 1-8 15,1 2-4-15,1 3-3 0,5 3-2 16,0 3-2-16,0 5 0 0,1 1 0 16,1 3 0-16,1 4 0 0,4-3-3 15,-3 1-5-15,-1-1-5 0,1-3-6 16,1-1-9-16,-4 0-9 0,1-3-22 15,-4 1-52-15,-3-3-60 0,0-4-107 16,-2 0-237-16</inkml:trace>
  <inkml:trace contextRef="#ctx0" brushRef="#br0" timeOffset="139476.2">32487 2373 553 0,'-16'-17'136'0,"2"-1"2"16,3 2-66-16,2 2-32 0,3-1-14 15,4 0-5-15,3 2-5 0,4-2-2 0,3 2-2 16,3-1-3-16,6 1-3 16,1 1-2-16,1-1-5 0,-2 3-7 0,1 2-13 15,0 1-58-15,-1 0-71 0,-2 3-113 16,-2 1-262-16</inkml:trace>
  <inkml:trace contextRef="#ctx0" brushRef="#br0" timeOffset="139931.94">32824 2227 510 0,'0'-1'126'16,"-1"-1"3"-16,0-1-35 0,-2-2-61 16,2-2-13-16,-1-1-1 0,-1 1-1 15,2-1 0-15,-1 2-4 0,-1 1-5 0,1 3-4 16,-2 2-3-16,-2 4-2 0,0 4-1 15,-4 2 0-15,-4 5 2 0,1 6 0 16,-4 3 1-16,1 4 0 0,2 0 0 16,3 1-1-16,4 0 1 0,6-3-2 15,5-5-1-15,5-6 1 0,6-4-1 16,5-7 1-16,4-6-1 0,1-6-2 16,0-5-1-16,-1-5 1 0,-2-7 0 15,-6 1-1-15,-5-2 1 0,-5-1 1 0,-4 0 2 16,-5 0 3-16,-4 2 1 0,-1 5 0 15,-2 1 1-15,-2 3 1 0,1 4 1 16,0 4 1-16,2 4 0 0,2 1 0 16,2 2-1-16,1 2-1 0,4 3-1 15,1 0-2-15,2 3 0 0,2 0 0 16,2 3 0-16,2 1 0 0,2 2 1 16,1-2 1-16,0 1-1 0,2 0-1 0,-2-1 0 15,-1-1-1-15,-1-2 0 0,-3 2-3 16,-2-2-6-16,-1-1-7 0,-2-2-11 15,-1-3-36-15,1 2-63 0,-2-4-33 16,-2-1-97-16,1-2-193 0</inkml:trace>
  <inkml:trace contextRef="#ctx0" brushRef="#br0" timeOffset="140342">32922 2074 599 0,'-2'-14'148'15,"-1"0"6"-15,1 3-72 0,-1 2-30 16,2 4-16-16,-1 1-7 0,2 2-6 15,0 1-6-15,-1 3-5 0,2 1-5 16,0 2-3-16,1 3-4 0,2 3-1 16,0 4 2-16,1 2 1 0,1 4-1 15,1 1-3-15,1 1-5 0,-1 0-5 16,1-2-7-16,2-1-6 0,-1-3-5 0,-1-5-4 16,0-1 0-16,-2-3 5 15,-4-3 7-15,0-4 7 0,-5-2 8 0,-2-3 11 16,-1-2 9-16,-1-2 9 0,-1 0 4 15,0-3 2-15,0-3 3 0,2 1-2 16,3-2-2-16,-1-1-6 0,3-1-5 16,1 0-4-16,2 0-5 0,2 2-2 15,2 2-3-15,1-1-2 0,2 4 0 0,3 2-1 16,0 2 0-16,3 2 0 0,1 1-1 16,1 5 1-16,3 0-1 0,1 4-1 15,-4 2 1-15,-1 3-2 0,-3 3-2 16,-3 4-2-16,-3 2-2 0,-5 4-3 15,-10-1-3-15,-2 1-2 0,-2-3-3 16,-3-1-3-16,-3-4-4 0,-2-4-12 0,-2-5-10 16,4-2-15-16,2-5-26 15,1-5-51-15,4-3-84 0,3-7-172 0</inkml:trace>
  <inkml:trace contextRef="#ctx0" brushRef="#br0" timeOffset="140585.46">33099 1861 659 0,'3'-11'150'16,"-1"2"2"-16,-2 2-98 0,1 1-26 0,1 3-7 15,3 3-3-15,2 0 0 0,0 4-1 16,0 1-1-16,-1 1-1 0,0 5-2 16,-1 2-2-16,4 3-3 0,-2 3-3 15,2 0-3-15,0 1 0 0,2-1-2 16,0 1 1-16,2-3-4 0,-7 0-3 0,-1-2-7 15,0 0-7-15,-2-1-7 0,0-1-12 16,-1-1-27-16,1-4-37 0,-1-1-45 16,1-5-10-16,-1-3-78 0,-1-5-135 15</inkml:trace>
  <inkml:trace contextRef="#ctx0" brushRef="#br0" timeOffset="140922.87">33264 1998 542 0,'1'-5'137'0,"0"0"0"16,3 0-67-16,1 0-27 0,0 0-18 15,2 2-11-15,2-3-4 0,2-1-2 16,0 0-1-16,1-1-1 0,0-1 0 0,1-1-1 16,-4 0 1-16,1-2 3 15,-2 0 2-15,-5 0 0 0,-2-2 1 0,-2 2-1 16,-2 1 1-16,-5-1-3 0,-2 4-2 16,-3 3-2-16,-3 5 0 0,-2 4-1 15,-1 5 1-15,1 5-1 0,1 3 1 16,1 4-1-16,4 0-1 0,3 1 0 0,4-1 0 15,5-1-1-15,5-3 0 0,5-1 1 16,6-4 1-16,7-1 1 0,3-3 0 16,3-1 0-16,1-4 1 0,-1-2 1 15,-1-5 1-15,-1-1-1 0,-2-5 0 16,-5-1 0-16,-1-4 0 0,-3-1-1 16,-3-1-1-16,-5-1-3 0,-6-2-5 15,-4 2-7-15,-7 2-5 0,-3 1-6 0,-3 3-7 16,-2 5-8-16,-2 3-16 15,-1 4-53-15,-1 4-60 0,-1 0-109 0,-4 4-244 16</inkml:trace>
  <inkml:trace contextRef="#ctx0" brushRef="#br0" timeOffset="144811.34">28087 4123 662 0,'-11'3'136'15,"-2"3"0"-15,-8 8-123 0,2 2-9 16,-3 1-1-16,1 4-1 0,-3-1 3 16,-1-3 1-16,-2-2 3 0,-5-7 2 15,-5-5 0-15,-1-6 1 0,1-9 0 0,-2-6-2 16,4-8-2-16,2-5-3 0,6-4-1 15,5-8-1-15,2-5-1 0,4-3-1 16,4-6 0-16,3-5 0 0,3-3 0 16,2-1 0-16,4 2 0 0,3 5 0 15,4 4 0-15,3 4 1 0,4 7-1 16,3 4 0-16,1 6 1 0,2 2-1 0,1 5-1 16,-2 4 1-16,1 7-1 0,-2 1 0 15,-3 7 0-15,-2 2-2 0,1 1-2 16,-2 1-3-16,-1 2-6 0,1-1-6 15,0 2-20-15,0-3-29 0,1 2-61 16,-1-1-20-16,-2 2-88 0,1 0-166 16</inkml:trace>
  <inkml:trace contextRef="#ctx0" brushRef="#br0" timeOffset="145169.9">27541 3500 533 0,'-13'-5'101'0,"-1"0"1"0,6 2-108 16,0 3-1-16,3-2 7 0,2 2 5 16,1 0 5-16,2 0-1 0,3 0 1 15,2 0 5-15,3-3 2 0,5 0-2 16,4-2-1-16,7-5 1 0,4-2 2 15,4-4-2-15,1-2-2 0,0-1-5 16,2-2-2-16,-5 2-2 0,-4 0-2 16,-5 5 0-16,-5 4-2 0,-5 4 0 0,-4 3-1 15,-3 7 3-15,-5 7 0 0,-3 5 0 16,-2 6 1-16,-4 1 1 0,-1 5 1 16,-4 2-1-16,-1 0-1 0,-2 1-1 15,0 2-2-15,-3 1-12 0,1 3-44 16,1-1-76-16,0-1-104 0,3-2-254 15</inkml:trace>
  <inkml:trace contextRef="#ctx0" brushRef="#br0" timeOffset="146434.81">30809 2799 314 0,'1'5'89'15,"3"2"11"-15,0-4-19 0,3-1-25 16,3-3-1-16,2-5-1 0,4-4-2 15,3-5-6-15,3-8-8 0,3-5-7 16,0-6-8-16,4-1-6 0,1-2-4 16,0-2-2-16,5-1-3 0,-1-3-2 0,0-2-1 15,2-3-1-15,-3-5-1 0,-4-4-1 16,-3-2-1-16,-5 0 0 0,-5 5 0 16,-4 0-1-16,-6-1 0 0,-4 0 0 15,-2 1-1-15,-2 3 1 0,-5-3-1 16,-2 1 1-16,-4 3 0 0,-5 5-1 15,-4 9 1-15,-3 3-1 0,-6 6 1 0,-3 5-1 16,-5 4 0-16,-2 4 0 0,-4 6 1 16,-2 3 0-16,-5 3 0 0,-5 5 0 15,-3 4 1-15,-1 3 0 0,-2 0-1 16,6 2 1-16,7 0-1 0,9 1 0 16,9-1 0-16,10 0 0 0,8 0 0 15,5 2-1-15,5-1 0 0,3 2 0 16,4 0-2-16,2 1-2 0,1-1-5 15,3 1-11-15,2 0-20 0,3-1-43 0,1 0-59 16,-3-4-98-16,4 0-215 0</inkml:trace>
  <inkml:trace contextRef="#ctx0" brushRef="#br0" timeOffset="146784.44">30717 1895 549 0,'-1'-2'129'0,"0"-1"3"0,1 2-86 16,0 0-14-16,0 1-10 0,0-2-6 16,4 0-6-16,-1-3-3 0,5-1-2 15,0-4-2-15,3-2 0 0,0-5-1 16,0-2 1-16,0-1-1 0,-3-3 0 0,-3-2 1 15,-4-1 0-15,-1-1-1 0,-4 3 1 16,-2-1-1-16,-1 1 2 0,-1 3-1 16,0 2 1-16,0 6 0 0,2 2 0 15,1 2 0-15,2 4-1 0,1 2-2 16,2 2-1-16,5-1 0 0,3 4-1 16,5-1-1-16,4 1 1 0,4 2 0 0,5 2 1 15,3 0-2-15,6-1-8 16,3 0-46-16,4-4-87 0,12-1-112 0,4-5-277 15</inkml:trace>
  <inkml:trace contextRef="#ctx0" brushRef="#br0" timeOffset="157112.99">18532 14793 299 0,'-25'-14'80'0,"-4"-2"4"0,0-1-45 16,-3-3 1-16,-3-2-5 0,1 0-7 15,-1 1-6-15,0 3-4 0,3-3-3 16,-1-2-4-16,0-1-3 0,-1 0-1 16,0 1 0-16,-3-2-1 0,-6 1-1 0,-5 0-1 15,-3 5-1-15,-5 2-1 16,-7 3 0-16,-10 1-2 0,-12-2 1 0,-6 4 0 16,-4 0 0-16,-8 1 1 0,-6 0 0 15,-11-1 0-15,1 4 1 0,13 4-1 16,10 5-1-16,9 0 0 0,-2 5 0 15,-46 4-1-15,0 5 1 0,8 3 1 16,-3 2 2-16,5 6 1 0,5 3 1 0,10 3 1 16,43 2 0-16,9 1 0 0,-2 0 0 15,-6 1-2-15,-8 1-2 0,-6-4 0 16,1-2-1-16,8 1 0 0,9 2 0 16,5 6-1-16,4 0 0 0,2 5 0 15,-1 4 0-15,3 7 0 0,4 5 0 16,1 1 1-16,-1 7-1 0,-2 9 1 15,-2-1 0-15,0 3 0 0,-1 2 0 16,-4-1-2-16,1 4-1 0,3-3 1 0,4-6-1 16,6-2 1-16,7-4 1 0,8-3 4 15,9-8 3-15,5-3 3 0,4 0 1 16,7-1 1-16,5 1 1 0,4 5-2 16,1 0-2-16,2 6-2 0,3-2-3 15,2-1-2-15,4 2-1 0,2-1-1 16,4 5-2-16,6-2 0 0,7-3 0 15,7 2 0-15,6 0 0 0,3-7 0 16,10-7 1-16,8-1 0 0,6 1 2 16,5-1-1-16,3-7-1 0,2-9 0 0,0-4 1 15,5-3 1-15,3-5 1 0,-7-11-1 16,-11-9 1-16,-8-3 0 0,-1-1 2 16,18-2-1-16,51-9-1 0,1-5 1 15,-4 3-2-15,-1-8 0 0,32-8 1 0,10-1-2 16,-8-4-1-16,-45-4-3 15,0-1-2-15,16-5-1 0,13 1 0 0,-18 3-1 16,-11-4 1-16,-9-2 0 0,-10-4 1 16,-16-7 2-16,-12-7 3 0,-10-2-1 15,-8-6 1-15,-3-7 1 0,-1-12-1 16,-3-4 1-16,4-4 0 0,7-4 2 16,6-8 2-16,1-1 3 0,2-3 3 15,-3 8 2-15,-5 6 2 0,-11 4 0 16,-15 2-2-16,-16 8-2 0,-15 5-3 0,-21 8-3 15,-16 6-2-15,-18-1-3 16,-15 3-1-16,-20 3-2 0,-14 1-3 0,-14 2-2 16,-16-5-4-16,-16 4-3 0,-14 4-6 15,-14 6-15-15,-9 10-18 0,-8 8-28 16,-15 14-55-16,16 11-88 0,-4 10-190 16</inkml:trace>
  <inkml:trace contextRef="#ctx0" brushRef="#br0" timeOffset="160504.37">13975 17863 510 0,'0'25'129'16,"0"10"6"-16,1 5-82 0,3 9 2 15,0 7-5-15,1 2-12 0,1-5-6 0,1 1-4 16,3 0-4-16,0 2-4 0,-1-1-3 16,0-4-5-16,2-7-2 0,0 6-4 15,-1-8-1-15,-3-3-6 0,-2-5-5 16,-2-3-8-16,-3-3-10 0,-5 0-34 16,-1-2-103-16,-5-3-123 0,-2-7-292 15</inkml:trace>
  <inkml:trace contextRef="#ctx0" brushRef="#br0" timeOffset="161224.31">13919 17948 432 0,'-9'-34'89'0,"4"11"1"0,7 5-72 16,4 6 5-16,6 4 11 0,8 2 7 15,6 2 4-15,9 1 3 0,5-1 2 16,9-1-6-16,11-3-12 0,10-2-11 16,12 1-7-16,9-4-4 0,9-4-3 15,15-1-2-15,11 4-2 0,8-1-1 16,6-1-1-16,13 1 1 0,-7 0-1 16,-12 0-1-16,12 1 1 0,50-3 0 0,1 7 0 15,-20 6 0-15,-22-9-1 0,20 5 0 16,16 6 1-16,-14-1 2 0,-50-5 0 15,-1 5 2-15,19-2-1 0,8 1 0 16,-11-1 1-16,-5 4-1 0,-4 6-1 16,-15 7-2-16,-10-2 0 0,-11-4 0 15,-12 13 0-15,-14 3-2 0,-16-3 1 16,-14 2 0-16,-10 0 0 0,-14 7 1 0,-12 5 1 16,-11 1 2-16,-10 6 2 0,-4 2 2 15,-4 4 3-15,-2 0 0 0,2-3 1 16,3-2-1-16,5-3-1 15,5-3-1-15,2-2-3 0,7 0-2 0,2-3 0 16,2-3-2-16,1-5 0 0,0 2-1 16,0-2 0-16,-3-1 0 0,-3-5-1 15,-3 4 1-15,-5 0 0 0,-2 6 0 0,-6 0 0 16,-4 0 1-16,-3-1 0 16,-1 2-1-16,1-1 0 0,1 0 0 0,4-6 0 15,4-1-1-15,5-3 0 0,3-5 0 16,4-1-1-16,-1-2 1 0,-4-2-1 15,-6-1 0-15,-7-1-1 0,-14-4-1 16,-9 0 2-16,-14 2 0 0,-15-2 1 0,-13 0 1 16,-12-3 0-16,-9 5 0 0,-8 3 2 15,-19-1-1-15,-5-1 0 0,10 3 0 16,9 3-1-16,-12 4 1 0,-58-4-1 16,5 0 0-16,36 2-1 0,-15 5-1 15,-20-3-2-15,-10 3-2 0,4-1-1 16,50-1 0-16,-3 2-2 0,-27 1 1 15,14-6-2-15,8-1 0 0,8-2-3 16,16-3-3-16,12-3-3 0,9-3-3 16,14-5-6-16,14 0-17 0,14-2-22 0,14-4-61 15,11 0-21-15,16-2-88 0,15 1-172 16</inkml:trace>
  <inkml:trace contextRef="#ctx0" brushRef="#br0" timeOffset="161532.31">14693 18113 730 0,'-9'-4'148'0,"1"8"0"0,-1 5-141 16,1 4-3-16,0 5 1 0,2 6 3 15,3 4 2-15,1-1 1 0,4 2 1 16,0 4 0-16,3 3-1 0,1-1-3 16,1 1-2-16,1-1-6 0,-2 5-7 15,-3-3-10-15,0-2-23 0,-4-6-79 16,-3-4-42-16,-6-7-111 0,-2-8-232 0</inkml:trace>
  <inkml:trace contextRef="#ctx0" brushRef="#br0" timeOffset="161724.14">14432 18148 673 0,'-4'-14'137'15,"4"4"0"-15,6 0-129 0,7 4-4 0,5 0-3 16,8 0 0-16,4 1 0 0,5 1 1 16,0 3-2-16,3 0-9 0,0 2-44 15,-1 0-85-15,-2 3-109 0,-1 6-270 16</inkml:trace>
  <inkml:trace contextRef="#ctx0" brushRef="#br0" timeOffset="162082.54">15007 18227 663 0,'-3'-6'135'0,"1"2"1"0,2 3-127 16,0 3 0-16,2 2 4 0,3 2 1 15,1 8 1-15,1 0 2 0,2 0 1 16,1-2-1-16,0 8-5 0,-1 2-3 15,0 1-4-15,0-2 0 0,-2 2-3 16,0 1 0-16,1 5-2 0,-2-7-1 16,0-4-1-16,-1-3-1 0,-2-5-1 0,0-3-1 15,-2-2 2-15,-1-4 2 16,-4-6 0-16,1-1 2 0,-3-5 1 0,1-5 1 16,-1-4-1-16,1-6 0 0,2-4-2 15,4 4 1-15,4-2-1 0,5-1-1 16,2-1 0-16,4 5 0 0,4 3 0 15,1 1-1-15,3-2-3 0,0 3-2 16,0 7-5-16,2 3-7 0,-2 4-32 16,-2 3-77-16,-1 4-23 0,-4 7-96 15,-1 6-199-15</inkml:trace>
  <inkml:trace contextRef="#ctx0" brushRef="#br0" timeOffset="162504.57">15702 18260 543 0,'10'-14'137'16,"-10"7"0"-16,-4-5-5 0,0 3-126 0,-3 1-2 16,0-1 0-16,-3 2-2 15,-2-1 1-15,-1 4-2 0,-3 1 1 0,-2 3-1 16,-1 4 0-16,-3 1 0 0,0 3 1 16,0 2 3-16,-4 2 4 0,1 7 2 15,2-2 2-15,1-3 2 0,5 1 1 16,1 0 0-16,4 2-4 0,3 0-2 15,6-3-3-15,0 0-1 0,4 4-2 16,5 0-2-16,4-3 1 0,7-3-1 16,4-5-2-16,6-3-3 0,5-4-4 0,4-4-5 15,-1-3-3-15,-2-1-3 0,-2-1-1 16,-7-4 1-16,-4-2 3 0,-5 0 4 16,-7 1 5-16,-4 2 3 0,-2-5 5 15,-3-3 5-15,-1 2 3 0,-2 3 3 16,-1-1 3-16,1-1 1 0,1 1 1 15,-1 6-1-15,2 4-3 0,0 3-6 0,2 3-3 16,2 2-2-16,-1 4-2 0,2 7-1 16,1 2 0-16,1 3-1 0,0-3 2 15,1 5 1-15,0 1-3 0,-1 1-5 16,0-2-6-16,-1-5-6 0,-1 4-12 16,1-1-40-16,-2-6-89 0,1-4-116 15,-2-6-267-15</inkml:trace>
  <inkml:trace contextRef="#ctx0" brushRef="#br0" timeOffset="162895.2">15728 18151 677 0,'2'-3'140'16,"-2"7"2"-16,2 2-125 0,-2 3-4 15,1 3 0-15,1 3 2 0,0 7-1 16,0 0 0-16,0-3-1 0,1 0-3 0,-2 0-6 15,2 1-6-15,-2-3-4 0,1-5-3 16,0-2-1-16,-1 1 0 0,-1-2-2 16,1-5 4-16,-2-6 2 0,0-8 3 15,-1 1 1-15,0-1 2 0,-1-1 0 16,2 0 1-16,0-8 0 0,1 0 2 16,-1 3 0-16,1-4 2 0,0-3 0 15,1-1 1-15,-1 0-1 0,1 6 0 0,2 3-1 16,2 4-1-16,1 1-1 0,3 4-1 15,0 3-1-15,3 1 0 0,3 5 0 16,1 2-1-16,2 5 1 0,6 1 0 16,-1 4-1-16,-1 3 0 0,-3 2 1 15,-4 6-1-15,-5-3-1 0,-9-3-1 16,-6-3-3-16,-6-3-2 0,0 2-4 16,0-5-9-16,5-4-14 0,5-1-22 15,7-2-44-15,6-4-44 0,7 0-89 0,43-6-186 16</inkml:trace>
  <inkml:trace contextRef="#ctx0" brushRef="#br0" timeOffset="163206.9">16567 18152 508 0,'4'-13'132'0,"-4"-1"4"0,-4 2-71 16,0 2-15-16,-3 0-10 0,-2 3-13 0,0 2-11 16,-1 1-5-16,-1 2-5 0,1 3-2 15,-1 3-2-15,0 3 0 0,-2 4 2 16,-2 3 1-16,1 4 1 0,2 2 0 15,4 2 1-15,4 1 0 0,8 3 0 16,4-2-2-16,7-4 0 0,2-4-1 16,1-3 0-16,1-3-1 0,-3-3 0 15,-3-5-1-15,-1-2 0 0,-1 0 0 16,-3 0-2-16,-1 0-2 0,-1 0-3 0,-2 0-1 16,0 0-2-16,-1 0-2 0,0 2-1 15,-2 5 0-15,0 2 2 0,-2 3 1 16,-2 3 2-16,-4 2 1 0,-4 3 2 15,-2-2 0-15,-8-2 1 0,-5 0-1 16,-1-3-1-16,-4-2-8 0,2-3-22 16,1-3-42-16,3-4-64 0,-33-5-102 15,44-4-229-15</inkml:trace>
  <inkml:trace contextRef="#ctx0" brushRef="#br0" timeOffset="163642.15">16830 18097 478 0,'-12'-4'110'15,"-4"2"5"-15,-3 1-78 0,-3 1-3 16,-2 0 1-16,1 1 0 15,2 0-3-15,2 3-1 0,1 1-3 0,6 0-4 16,4 2-4-16,3 3-3 0,1 2-2 16,0 3-3-16,3 1-3 0,0 0-2 15,1 3-2-15,0 1-1 0,-1 1-2 0,1-3 0 16,0-2 0-16,1-3-1 0,-1-2-2 16,0-3-1-16,1-3-4 0,0-7-2 15,2-4-3-15,-2-4-3 0,3-2-1 16,-1-4-1-16,4-3 1 0,-1-2 3 15,2-2 2-15,1 5 3 0,2 1 2 0,0 5 4 16,0 2 3-16,0 3 2 0,0 4 3 16,1 3 2-16,0 4 1 0,-1 3 2 15,1 3-1-15,1 3 0 0,3 2-2 16,0 3-2-16,3 5-3 0,2-2-7 16,3-3-7-16,-2-2-33 0,1-3-74 15,0-3-29-15,-3-2-101 0,-4-8-205 16</inkml:trace>
  <inkml:trace contextRef="#ctx0" brushRef="#br0" timeOffset="163918.71">17155 18095 427 0,'-2'-9'105'15,"-3"2"-1"-15,-1-2-15 0,-3 2-84 16,0 1-1-16,0 1 0 0,-1 2 2 0,-1 3 2 15,-1 3 10-15,-1 3 10 0,1 1 5 16,2 3 4-16,0 1 2 0,1 1 3 16,0 4 1-16,2 1-5 0,-1 3-8 15,1 3-5-15,2 5-5 0,1-2-5 16,4-1-4-16,3-5-3 0,2-2-2 16,6-6-3-16,5-4-2 0,5-6-5 15,1-2-7-15,2 0-9 0,3 0-7 16,0 0-16-16,1-2-33 0,-1-6-57 0,-2-3-26 15,-2-6-91-15,-3-2-176 0</inkml:trace>
  <inkml:trace contextRef="#ctx0" brushRef="#br0" timeOffset="164105.94">17237 17850 680 0,'-2'-15'148'0,"0"6"0"0,1 6-118 0,1 8-8 15,0 4-5-15,1 6-2 0,2 7-2 16,-1 7 0-16,2 8 0 0,0 4-1 15,1-1-4-15,-1 2-1 0,0-1-2 16,0 0-2-16,-2-1 0 0,2-7-5 16,-3-5-5-16,-1-2-8 0,-1 0-9 15,0-4-27-15,-3-4-77 0,-1-8-35 16,-5 0-103-16,-1 0-215 0</inkml:trace>
  <inkml:trace contextRef="#ctx0" brushRef="#br0" timeOffset="164397.96">17189 18184 681 0,'-1'-12'137'0,"0"2"-2"0,2 1-134 16,4 2-3-16,6 0-1 0,7 1-2 16,6-2-4-16,6 2-8 0,6 0-6 15,3 0-2-15,3 1 0 0,-2 1 0 0,-3 2 0 16,-4 1 5-16,-6 1 9 0,-5 1 8 15,-6 1 2-15,-8 2 7 0,-3-2 9 16,-3 2 7-16,-5 2 3 0,-2 2 3 16,-1 1 1-16,1 4 0 0,0 2-5 0,4 4-8 15,1 3-6-15,4 2-3 16,3 0-2-16,2-5 0 0,0-2-2 0,2 1-3 16,-2-1-6-16,0-5-10 0,-4-3-26 15,-5 0-55-15,-5 0-45 0,-8-1-96 16,-5-5-205-16</inkml:trace>
  <inkml:trace contextRef="#ctx0" brushRef="#br0" timeOffset="164541.59">17548 17868 643 0,'-1'-12'136'0,"-1"3"-2"0,-2 2-118 16,1 3-40-16,1 4-46 0,1 1-65 15,-2 4-101-15,2 0-228 0</inkml:trace>
  <inkml:trace contextRef="#ctx0" brushRef="#br0" timeOffset="165183.31">17797 18046 441 0,'-5'-7'115'0,"-1"1"5"16,1-1-38-16,3 3-47 0,-1 1-8 0,3 0-6 16,-1 6-6-16,0 2-3 0,-1 3 1 15,0 4 0-15,-2 1 1 0,-2 3 3 16,-1 2 3-16,-2 0 1 0,1 1-3 16,-2 0-3-16,3 0-5 0,0-1-1 15,4 0-4-15,1 0-1 0,4-1-2 16,1-4-1-16,5-3-1 0,0-5-3 15,3-3-4-15,2-4-2 0,1-6-2 16,2-4-1-16,1-1 0 0,1-2 1 0,-3-2 2 16,-1 2 3-16,-3-1 4 0,-3 2 1 15,-3 1 2-15,-3 0 2 0,-4 1 3 16,1 1 1-16,-1-2 2 0,0 2 2 16,2-2 0-16,3 1 0 0,2-2-1 15,5 1-1-15,2 0-1 0,3 1-2 16,3 2 1-16,2 4-2 0,-1 3 1 0,1 1-2 15,-2 6-1-15,1 3 0 0,-5 3-2 16,0 4-1-16,-6 0 0 0,0 2 0 16,-6-1 0-16,-3 0-1 0,-4-2 1 15,-2 1 0-15,-4-5 0 0,-3 2 0 16,-1-1 0-16,2 0 0 0,-2-3 1 16,2-1 1-16,0 1-1 0,2-4 2 15,3-3 0-15,2-3 0 0,0-4 0 16,3-1 1-16,3-4-1 0,3-4 1 0,3-8-1 15,5-4-1-15,5-4 0 0,3-1-1 16,6-1 0-16,3 0-1 0,1 2 1 16,2 6-1-16,-4 7 0 0,-3 6-1 15,-1 4 1-15,-6 2 0 0,-4 6-2 16,-2 6 1-16,-5 5-1 0,-2 5 1 16,-3 5-1-16,-3 9 1 0,-2 6-2 15,-3 2-3-15,-2 1-4 0,-1 0-4 0,1-1-5 16,-1-1-9-16,-3-5-30 0,0-3-91 15,-7-3-1-15,-7-1-91 0,-7-2-175 16</inkml:trace>
  <inkml:trace contextRef="#ctx0" brushRef="#br0" timeOffset="165857">12237 17520 610 0,'-25'-24'131'0,"3"0"2"16,7 1-107-16,2 5-5 0,3 4-1 16,6 3-2-16,1 4-2 0,2 4-1 0,3 7 0 15,2 3 0-15,2 9-2 0,4 8-3 16,1 7-2-16,2 7 1 0,2 6 0 16,-1 4-2-16,-3-1-2 0,-2 5-3 15,0 1 0-15,-2 1 0 0,-1 2-1 16,-1 0 2-16,2-5-1 0,-1 0 2 15,-1-5 0-15,-1-3 1 0,0-7 1 16,0-1 0-16,-2-5 1 0,1-2 0 0,2-4-1 16,3-1 0-16,3-1 0 15,4-4 0-15,3-5 0 0,6-1 1 0,4 1-1 16,5 0 1-16,4-5 0 0,3-3-1 16,2-2-1-16,4-2-1 0,3-5-1 15,6-1-1-15,0-5 0 0,5-2-1 16,4-1-2-16,3 0-1 0,5-7-4 15,5-5-2-15,5-6-3 0,10 5-1 0,4-1-1 16,9-5 1-16,8-7 2 0,10 3-1 16,2 4-7-16,5-1-8 0,1 2-62 15,4 2-72-15,-2 3-120 0,-2 9-274 16</inkml:trace>
  <inkml:trace contextRef="#ctx0" brushRef="#br0" timeOffset="166536.47">20211 16981 611 0,'11'-15'134'0,"-2"4"0"0,-7 8-97 16,2 4-25-16,0 4-3 0,-1 3-1 15,2 6 0-15,3 4 2 0,-1 4 1 0,0 3 1 16,2 2 0-16,-1 2-1 0,0 3-3 15,2 1-1-15,-3 1-2 0,1 2-1 16,0 3 0-16,-1 0 2 0,-1 3 1 16,-2 2-1-16,-2 3 3 0,-2-1 2 15,-2-1 0-15,-3 0-1 0,-1-3-2 16,-1-4 0-16,-1-5 0 0,1-1-2 0,2-4-3 16,0 1 0-16,1-2-1 0,2-5 0 15,0 0 0-15,0-3 0 0,1-5 0 16,0-3-1-16,0-5 0 0,-3-1 1 15,-3-3 0-15,-4-1 0 0,-5-1-1 16,-10 2 0-16,-12-1 1 0,-10 4-1 16,-12 1 0-16,-10 5 0 0,-11-2 0 15,-10 2 1-15,-10 6 1 0,-7 5 0 16,-7-5 1-16,-8 0-1 0,-11 1 0 16,-7 5-1-16,-7-3 0 0,-11 2 0 0,-4-2-2 15,-11 4-7-15,-6 10-9 0,-3-6-16 16,-5 8-89-16,1 7-48 0,10-10-121 15,11-3-258-15</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1:33.504"/>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9-02T10:32:52.703"/>
    </inkml:context>
  </inkml:definitions>
  <inkml:trace contextRef="#ctx0" brushRef="#br0">6401 11223 180 0,'5'-3'41'16,"4"0"1"-16,7-5-25 0,2 1-6 15,5-3 3-15,1 2 5 0,-2 0 3 16,-1 1 5-16,-4 2 2 0,-3 0 1 0,-4 1-3 15,-2 3-3-15,-3 0-6 0,-3-2-4 16,0 3-4-16,1-1 0 0,1 1 1 16,0-2 0-16,5-2 1 0,1-1 0 15,3-2 1-15,2-3-2 0,2-2 0 16,0 0-3-16,0-1 1 0,-3 2 3 0,-4 2 1 16,-7 1 0-16,-4 3 1 0,-6 2-1 15,-7 3 0-15,-5 3-4 0,-5 2-4 16,-4 4-2-16,-2 1 0 0,-6 1 0 15,1 1-1-15,-1-1-1 0,3-3 2 16,1 0 1-16,4-2 0 16,7-2 1-16,6-3-1 0,6 0-1 0,6-1 1 15,6-1-1-15,4 1 1 0,3-3-1 16,1 2-2-16,4-1 2 0,-1 0-1 0,1-1 0 16,-2 0 0-16,2 0-1 0,-1 0 1 15,0 2-1-15,1-2 0 0,0 1-1 16,-1-2 1-16,1 2-1 0,0-3 0 15,0 1 0-15,0-1 1 0,0 2-1 16,-1-2 1-16,-1 2-1 0,-2 0 1 0,-2 0-1 16,-3 2 0-16,-3 1-1 0,-1 0 1 15,-4 0-1-15,0 1 1 0,-2 1 0 16,2-1 0-16,-2 0-4 0,3 0-10 16,2-1-48-16,4-1-51 0,10-4-86 15,3-7-200-15</inkml:trace>
  <inkml:trace contextRef="#ctx0" brushRef="#br0" timeOffset="2355.01">6637 6381 220 0,'-3'0'50'0,"-2"-2"6"0,3 2-32 16,-2-1 3-16,3 1-1 0,0 0-2 15,1-1-3-15,0 2-4 0,0-1-6 0,0 1-6 16,2 1-5-16,1 0 0 0,-1 2 2 16,3 1 1-16,0 0 1 0,2 1 2 15,2-1 0-15,1-1 0 0,2-1 1 16,3-3 0-16,3-3 3 0,2 1 0 0,4-4-1 16,3 0-2-16,2-2-1 15,2-1-2-15,-3-1 0 0,-3 1-1 0,-2-1 0 16,-6 3-1-16,-3 1 0 0,-5 1-1 15,-1 4-1-15,-3 1-1 0,-2 2-1 16,1 2 0-16,-3 0-1 0,0-2 0 16,1 2 2-16,-2-2 6 0,-2-1 4 15,1-1 2-15,-3 0 2 0,1 0 0 16,-3-2 1-16,-2 1-1 0,0 0-5 0,-4-2-4 16,-4 2-2-16,0 0 1 15,-3 1 1-15,-3-2 0 0,0 4 1 0,0-1-1 16,1 1 1-16,3 1 0 0,0-1-2 15,3 1-1-15,5-1-2 0,3-1-3 16,2 2-1-16,5-2-1 0,1 0-1 16,5-1 1-16,3 0 0 0,2-1 1 15,5 0 3-15,2-3 2 0,4-3 1 0,4-2 1 16,1-1-1-16,-1-1 0 0,-1 2 1 16,-3-1-1-16,0 2 0 0,-5 2-1 15,-2 4-1-15,-3 1 0 0,-1 1-1 16,-2 0-1-16,-3 1-1 0,-2 0-1 15,0-1-1-15,-3 1-1 0,-1 1-1 16,1-2 0-16,-2 0 3 0,0 1 2 16,-2-1 3-16,-1 0 1 0,-1 0 1 15,-2 0 2-15,-3 0 0 0,-2 1-2 16,-4 1-1-16,-2 3-2 0,-5 1 0 0,-7 3-1 16,-2 2 0-16,-3 1 2 15,-3 2-1-15,0 0 1 0,4 0 0 0,3-2 1 16,6-1-1-16,7-1 0 0,7-4-1 15,4 0-2-15,3-3-2 0,3-2 1 16,2 0 0-16,1-2 1 0,3 0 1 16,0-1 1-16,1 0 1 0,3 0 3 15,1-1-1-15,2-2-1 0,4 0 0 0,0 2-1 16,2 0 1-16,1 0-1 0,3 0 0 16,-2 1 0-16,1 2-1 0,-4 0 1 15,1-2-1-15,-4 2 1 0,0 0-1 16,-6 0 1-16,-2 0 0 0,-2-1 5 15,0 1 6-15,-4 0 5 0,-1-1 0 16,-1 0 0-16,-1 0-1 0,-1-2 0 16,-2 2-3-16,0-2-9 0,-2 2-5 0,-6 2-1 15,-2 4-18-15,-6 6-56 0,-8 5-38 16,-2 3-83-16,-12-2-186 0</inkml:trace>
  <inkml:trace contextRef="#ctx0" brushRef="#br0" timeOffset="5016.89">15299 6357 210 0,'3'-8'27'0,"3"0"1"16,-2 2-45-16,-1 1 0 0,1 2 10 15,-2 0 14-15,2 0 16 0,-3 1 12 16,-1 0 4-16,1 2 2 0,-1-1-2 15,3 1-7-15,2-3-7 0,2 3-4 16,4-2-5-16,10-1-3 0,7 0-1 16,9-2 1-16,6-1-1 0,1 0-4 0,1-3-2 15,-2 0-3-15,-9-3 1 0,-4 0-1 16,-7 1 0-16,-3 0 0 0,-3 0-1 16,-2 6 0-16,-2 4-2 0,-1 2-3 15,-2 3-4-15,-4 2-2 0,-6 1 1 16,-5 2 2-16,-2-2 0 0,-2-1 2 15,-3 0 4-15,0 0 3 0,-2-1 3 16,3 1-2-16,2-2 0 0,0-3 0 16,3 2-1-16,0-2 0 0,3-1 0 0,0 0-1 15,-1 0-1-15,-1 1 1 0,0 0-1 16,-3 1 0-16,-2 0 0 0,-4 1-1 16,-3 0 1-16,-1 0-1 0,-6 2 1 15,0 2-1-15,-1 0 0 0,-1 2 0 16,0-3 1-16,1 1-1 0,3-1 0 15,4 1 0-15,2-5 1 0,4 0-3 0,6 0-2 16,2-1 0-16,3 0 1 0,4-1 0 16,3 3 1-16,7-2 1 0,1 0 2 15,5-1 2-15,4 0 0 0,4-1 0 16,0 0-1-16,2-4 0 0,0 1-1 16,-3-1 0-16,-2 1-1 0,-3 1 1 15,-5-1-1-15,-3 2 0 0,-3 0 0 16,-4 1-3-16,-4 0-4 0,1 2-2 15,-2-2 0-15,-1 1 1 0,-1 1 1 16,-2 0 0-16,-2 3 3 0,-3 0 3 0,-4 2 4 16,-6 0-1-16,-5 1 0 0,-4-1-1 15,-1 2 1-15,-3-2 0 0,2-2 0 16,2-2 1-16,8-1 2 0,3 1 1 16,3-5 2-16,6 2-1 0,2 0-6 15,3 1-30-15,2 0-51 0,0-2-67 16,-3 0-169-16</inkml:trace>
  <inkml:trace contextRef="#ctx0" brushRef="#br0" timeOffset="6592">19185 7067 353 0,'0'-2'62'16,"0"1"1"-16,2 1-64 0,2 0-7 0,2 1-2 15,3-1 0-15,2 0 7 0,5-1 6 16,1-3 0-16,3 1 0 0,3-2-1 16,1 0 1-16,2 0-1 0,-2-1 0 15,-2 1 0-15,-2 3 1 0,0 0-1 16,-5 4 4-16,-2-2 5 0,-6-2 3 16,-3 1-2-16,-4-1 0 0,-3-2-1 0,-3 0-2 15,-2-1-3-15,-3 1-7 0,-5 0-1 16,0 4 0-16,-1 1 2 0,-4 3 0 15,-1-2 2-15,-3 4 0 0,1 2 0 16,-1-1 1-16,-1-1-1 0,1 2 0 16,-2-2 0-16,3-1 2 0,4-3 6 15,3-1 6-15,4-1 5 0,3 0 1 16,6-1-1-16,2 1-1 0,2-1-1 0,3 1-6 16,0-1-5-16,2-1-6 15,3 1-1-15,2 0-1 0,2-2-1 0,1 3-2 16,2-1-1-16,0 1-3 0,-1 1 0 15,0 1-1-15,-3-1 0 0,-3 1 0 16,-1 0 1-16,-3-1 1 0,-1 0 1 16,-2-1 2-16,0 1-2 0,1-2-28 15,-1 0-47-15,2 0-13 0,2-4-62 16,4-4-131-16</inkml:trace>
  <inkml:trace contextRef="#ctx0" brushRef="#br0" timeOffset="7733.05">24866 7091 347 0,'4'-4'75'0,"1"0"2"15,3-4-54-15,2 2-14 0,5-1-4 16,4 1-1-16,3-1-1 0,3 4 0 16,3-1 0-16,4 0-1 0,0 3-1 15,1 1 0-15,-4 1 0 0,-1-1 1 16,-3 0-1-16,-6 0 0 0,-4 0 0 15,-5 2 3-15,-4-2 9 0,-2-3 4 0,-4 2-1 16,-2-1 1-16,-1-1-1 0,-2-1 1 16,-1-2-2-16,-3 0-8 0,-2 2-2 15,-2 1 0-15,-2-2 2 0,-1 2 0 16,-1 0 0-16,0 2-1 0,0 1-1 16,2 0-1-16,1 1-1 0,3 1-1 0,3 1-1 15,0-1 0-15,4 1-1 0,1-2-1 16,1 0 0-16,0-1 0 0,2 0 0 15,2 0 0-15,-1 1 0 0,0 2 0 16,2-1 1-16,1 1 0 0,5 0 1 16,2 1-1-16,3-2 0 0,3 1 0 15,2-2 2-15,2 0-1 0,1-1 0 16,0 2 0-16,-2-1-1 0,-3-1 1 16,-4 1-1-16,-3 0-3 0,-1-1-1 0,-6 0-1 15,-4-1 1-15,-4 1-1 0,-4-1 0 16,-7 0 1-16,-5-1 2 0,-7 1 2 15,-4 1 1-15,-4-1 2 0,-3-3 3 16,1 3 2-16,6-2 1 0,4 1 5 16,7 0 3-16,7-1 0 0,4 2-5 15,7 0-6-15,7 1-7 0,6-2-13 0,3 2-28 16,8 4-76-16,7-4-89 0,4 4-206 16</inkml:trace>
  <inkml:trace contextRef="#ctx0" brushRef="#br0" timeOffset="17270.78">15846 9622 323 0,'-16'-5'82'0,"5"0"6"0,2-1-47 16,3 0-7-16,1 0 3 0,1-1 1 15,1 3-1-15,1-1-3 0,0 1-5 16,2 2-4-16,-1-1-5 0,3 3-5 16,3 3-5-16,3 0-6 0,7 1-5 0,9 2-1 15,3-1 0-15,57 0 1 0,4-3-2 16,7-2 2-16,3-3 0 0,-2-4 1 15,-4 0 1-15,-1-3 2 0,-56 1-1 16,-3 0 0-16,-8 2 1 0,-8 2-1 16,-5 1-1-16,-5 3 0 0,-3 1-2 15,-1 0 0-15,-4 1 1 0,0 1 0 0,-1 2-1 16,-1 0 1-16,-4 2 0 0,0 0 1 16,-3 0 1-16,-3 0-1 15,1-1 0-15,-1-1 1 0,1-2 1 0,-2 1-1 16,-1-2 2-16,-1-1-2 0,-1 1 0 15,-2-1 0-15,-1 1-1 0,-2 1 0 16,-47-1 0-16,3 1-1 0,-1 1 1 16,2-1-1-16,-2 2 0 0,1 0 0 0,4-2-1 15,47 2-1-15,4-1-3 16,3 0-2-16,5-1-2 0,8 1-1 16,2-1 1-16,4 1 0 0,5-1 2 0,-2 1 4 15,52-1 1-15,-3 0 1 0,2 0 2 16,0-1-1-16,-2 0 1 0,0-1 0 15,0 0 0-15,-48 1 0 0,0-1 0 16,-3 2 0-16,-2-1-1 0,-1 0-1 16,-1 0 0-16,-4 0-1 0,0 1 1 0,-2-2 1 15,-1 0 1-15,-1-2 0 0,-4 1 0 16,-1 0 1-16,-4-1-1 0,-1-1 0 16,-1 1-1-16,-3-1-2 0,-49 2 0 15,2 0-4-15,-1 1-33 0,-2 2-74 16,-5 2-88-16,-10 1-224 0</inkml:trace>
  <inkml:trace contextRef="#ctx0" brushRef="#br0" timeOffset="41649.61">18729 11125 325 0,'-6'-3'83'0,"1"2"-1"0,1 0-50 16,3 0-12-16,1-1-5 0,0 1-3 15,1 1-11-15,1-2-1 0,1 0 1 16,0 1 2-16,0-1 1 0,4-1 2 16,-1 2 0-16,1 0-1 0,2 1 0 15,2 0-2-15,0 1-1 0,2 2 0 16,2-1 0-16,1 0-1 0,1 1 0 16,1-2 0-16,1 2 0 0,0-3 0 0,1 2 0 15,-1-1 1-15,1-1-1 0,-2 0 0 16,0-1 0-16,-4 1 1 0,-3-1 0 15,-2 0 1-15,-3-1 4 0,-2 2 4 16,-3-1 2-16,-5 2 0 0,-1 1 0 16,-2-1-1-16,0 0-1 0,-4 0-3 15,-3 1-4-15,-1 0-2 0,-1 0 0 0,-2 2 0 16,1 0-1-16,-1-2 1 0,-1 3-1 16,1 0 0-16,1-3 0 0,0 1 0 15,2-2 1-15,1-1-1 0,1 1 0 16,1-1 1-16,1 0 0 0,3 2 0 15,1-2 0-15,2 0-1 0,3 2-2 16,-1-2-1-16,2 1 0 0,1 2-1 16,0-1 0-16,1 2 0 0,2 0 0 15,0-1 3-15,1 1 1 0,2-2 0 16,1 0 1-16,1-1 0 0,3 0 0 0,0-2 0 16,1 1 0-16,3-3 0 0,-2 1-1 15,2 1 1-15,-2-3-1 0,1 3 1 16,-3-2-1-16,-3 2-1 0,0 0-1 0,-3 3-1 15,-3 0 0-15,-2 0 1 0,-2 2 0 16,-3-1 2-16,-3 1 1 0,-3 0 1 16,-2-1 1-16,-3 0 0 0,0-1 0 15,1-1-1-15,-1-2 0 0,3-1 0 16,1-1-1-16,3 0 1 0,2-1 0 16,2 0-1-16,1 2 0 0,2-1-3 15,1 2-11-15,-1 0-11 0,4 2-37 16,0-1-52-16,2 3-82 0,5-1-185 15</inkml:trace>
  <inkml:trace contextRef="#ctx0" brushRef="#br0" timeOffset="70902.75">8306 7156 185 0,'-14'-7'54'0,"7"2"2"0,4 0-3 0,0 1-37 15,2 4-7-15,0-1-6 0,1 1-4 16,0 0-2-16,0 0-2 0,-1 1 2 15,1-1 3-15,0 0 7 0,0 0 8 16,0 0 8-16,0 0 7 0,0 0 4 16,0 0 2-16,1-1-1 0,1 0-7 0,1 0-5 15,0-2-6-15,2-1-6 0,0 2-3 16,3-3-4-16,5 3 0 0,0-1 0 16,1 2-1-16,-2 0-1 0,2-1-1 15,-3 2-1-15,0 0 1 0,-8 0-1 16,0-1 0-16,-2 1 0 0,0 0 0 15,1 0 0-15,-2 0 0 0,0 0-2 16,0 1 1-16,-2-1 1 0,0 0 1 0,-2 3 0 16,-7-2 1-16,-2 0 2 0,-3 2 2 15,0-1 3-15,-3 2-1 0,2 0 2 16,1-3 1-16,9 1 0 0,2 0 0 16,1-2-1-16,3 0-1 0,0-2-1 15,2 2-3-15,-1 0 0 0,1-1-2 16,-1 0-2-16,2 1-1 0,-1 0 0 0,1 0 0 15,2 1 0-15,1-1 0 0,2 1 1 16,8 2 1-16,1-1 0 0,1 1 0 16,4-1-2-16,2 2 1 0,3-3-2 15,1 0 0-15,-9-1 0 0,2-1-1 16,-4-1 1-16,-4-1 2 0,-2 2 1 16,-5-3 4-16,-3 2 5 0,1-1 1 15,-3 1 2-15,-2-1 0 0,0 1 0 16,-2 1-2-16,-4 1-3 0,-6 1-5 0,-4 1-2 15,-13 2-1-15,-3 2 0 0,-5 3 0 16,-3 1-1-16,3-1 1 0,6 0 0 16,5-3 1-16,10 0-1 0,7-2 0 15,8-4-1-15,5-5 0 0,4-1 1 16,4-2-1-16,2 0 0 0,2-1 2 16,1 1-1-16,-2-1 2 0,-1 3-2 15,-2 1 1-15,-4 3-2 0,-1-1 1 16,-1 1-1-16,-1 2 0 0,0 1 0 0,1 0 0 15,-1 0 0-15,6 2 0 0,1-1 0 16,-1 2 0-16,1 0 0 0,0-2 0 16,0 1-1-16,-3 0 0 0,-4-1 0 15,-2 0-1-15,0-2 0 0,0 1-1 16,-2 0-1-16,1-1 2 0,-1 0 1 0,-2 0 1 16,1-1 0-16,-7 0 2 0,-2 0 0 15,0 0 1-15,-1-1-1 0,0 1 0 16,0 1-1-16,-2-1-1 0,8 1 1 15,0 0 0-15,0 0 0 0,2 1-1 16,0-1 1-16,2 0-1 0,1 0 1 16,-2 0-1-16,3 0 0 0,1 0 0 15,-1 0-1-15,0 0 1 0,0 0 0 16,0 0-1-16,2 0 0 0,-2 0-2 0,1 0 0 16,1 0 0-16,2-1 1 15,3 0-1-15,11-2 2 0,6 0-6 0,9-4-25 16,5 0-91-16,5-2-101 0,8-4-257 15</inkml:trace>
  <inkml:trace contextRef="#ctx1" brushRef="#br0">20073 11853 0</inkml:trace>
  <inkml:trace contextRef="#ctx0" brushRef="#br0" timeOffset="-162744.84">6888 6008 347 0,'-66'-1'71'0,"3"0"1"0,4-2-67 16,10 1-2-16,6-1-1 0,9 0-1 15,5-3 1-15,3-4-1 0,2-1 0 16,-2-3 0-16,-1 2 0 0,0-3-1 0,-6 3 1 16,-5 2 1-16,-4 3 4 0,-1 2 0 15,-2 3 1-15,0 5 0 0,-4 3 0 16,0 4 0-16,0 4-2 0,-8 2-2 15,-5 1-2-15,-3 4 0 0,-1-2 0 16,2 1-1-16,-2-3 1 0,4 0-1 16,2 0 1-16,1 0 0 0,-4 1 1 0,1 1 5 15,1 3 3-15,3 3 4 0,0 2 1 16,7 2 1-16,7 3 1 0,6 2-3 16,2-1-3-16,7-1-4 0,1 0-3 15,3 0-2-15,3-2-1 0,6-3-1 16,4-3-1-16,5-1 0 0,3-2-1 15,6 0-1-15,7-1 0 0,2 2 1 16,4 3 1-16,1 4 1 0,3 2 2 16,1 7 3-16,2 2 0 0,0 2 0 0,4 3 0 15,2-3 0-15,4 0-2 0,4-4-1 16,10-5-1-16,6-4 0 0,6-2 1 16,3-5 0-16,3-4 1 0,5-3 0 15,4-4 1-15,7-3-1 0,1-5 0 16,3-3-1-16,4-5 0 0,8-3 0 0,7-3 0 15,0-3 0-15,-7-2 0 0,-1-2 0 16,-1-4 1-16,2-1 0 0,-1-1 0 16,-5-3 0-16,-8-1 0 0,-4-4 0 15,-3-2 1-15,-4-4 1 0,-1-4 0 16,-9 1 0-16,0-1 1 0,-3-1-1 16,-2 2 1-16,-3-5-1 0,-6 0 0 15,-7-2 0-15,-9-3-2 0,-7-2 1 16,-5-6-2-16,-3 2 0 0,-4 0 0 15,-4 6-1-15,-4 0-2 0,-6 2-1 16,-4 2-1-16,-6 3 0 0,-8-3 0 0,-5-1-1 16,-12-2 1-16,-13 1-2 0,-12 6 1 15,-6 4-1-15,-11 5-2 0,-10 6-2 16,-18 9-7-16,-4 12-6 0,-3 7-13 16,-11 7-29-16,-10 13-46 0,-3 7-73 15,-2 7-160-15</inkml:trace>
  <inkml:trace contextRef="#ctx0" brushRef="#br0" timeOffset="-129047.97">11318 9632 142 0,'-5'4'42'0,"2"0"4"0,0 1-16 16,2 0 0-16,1 1 3 0,1 3 2 15,0 0 4-15,3 4 0 0,1 3 0 16,1 2-1-16,5 4-3 0,1 4-6 16,2 3-7-16,1 2-7 0,1 1-5 0,-1 1-4 15,0 1-3-15,-5-2 0 16,-1-6-1-16,-2-2 0 0,-3-3 1 0,-2-4-1 15,-1-6 1-15,-1-2-3 0,-1-3-7 16,0-3-24-16,0 0-38 0,-3-3-24 16,1-3-65-16,1 0-132 0</inkml:trace>
  <inkml:trace contextRef="#ctx0" brushRef="#br0" timeOffset="-128023.7">11414 9576 245 0,'4'-1'52'0,"0"0"1"15,3 0-40-15,0 1-3 0,5 0 2 16,4-3 5-16,5-2 6 0,6-1 5 15,3-5 2-15,5-3 3 0,8-8-4 16,7-2-5-16,11 0-6 0,6-2-5 16,5-2-3-16,3 2-4 0,6 3-2 15,6 0-2-15,4 4 0 0,-2 2-1 16,2 4 0-16,1 2-1 0,6-3 1 0,4 6-1 16,0 3 1-16,-4 0-1 0,4-5 1 15,7 0-1-15,5 3 1 0,1 3 0 16,-1-6 0-16,7-3-1 0,8-1 1 15,0 6 0-15,-2-3-1 0,5 0 0 16,2 1 0-16,-3 3 0 0,-5 0 1 16,1 3-1-16,3 0 0 0,-4 5 0 0,-12 0 1 15,-2 1 0-15,0 1-1 0,2 3 1 16,-12 2-1-16,-15-2 0 0,-11-3 0 16,6 4 0-16,6 0 1 0,48-3-1 15,4-3 0-15,-1-1 1 0,1 4-1 16,2-2 1-16,4-3-1 0,-4 1 0 15,-49 2 1-15,-8 3-1 0,7-4 0 16,10 1 0-16,11 0 0 0,-4 5-1 0,-10 1 0 16,-3-2-1-16,-2-1-1 0,1 2-1 15,-4 2-3-15,-4 0-2 0,-3-1-1 16,-1-3 1-16,2-2 0 0,3 1 2 16,0 2 1-16,-2-1 3 0,-4-4 1 15,-1 2 2-15,-1-2 0 0,-2 1 0 16,-7 2 0-16,-5-1-1 0,-5 0 1 0,-3 2 0 15,-3 0-1-15,-8 4 1 0,-2-1 0 16,-5 4-1-16,-4 1 1 0,-2-1-1 16,-1 0 0-16,1 0 1 0,2-1-1 15,3 4 1-15,1-3-1 0,3 2 1 16,1-1 0-16,-2 2-1 0,0 2 1 16,-6-1-1-16,-1-1 0 0,-8 1-1 15,-4 0-1-15,-5-3-2 0,-4 1-2 16,-4-3-2-16,-4 1-1 0,-3-1 1 15,-1 0 1-15,-1 1 3 0,-2 0 2 0,1 3 3 16,0 1 2-16,1 1 2 0,1 0 0 16,3 1 0-16,1-3 0 0,0-1-1 15,2-2 0-15,-2 0 0 0,0-2 1 16,0 0 1-16,0 2 1 0,-2 3 0 16,0 2 1-16,-3 1 0 0,1 1-1 15,-2 2-1-15,0 0-1 0,0 1-1 16,-1-3 0-16,1 2 0 0,1 0 0 0,2-2 0 15,0-1 0-15,1-4 1 0,0-2-1 16,1-2 0-16,-1-1 0 0,1-2-1 16,-2-3-1-16,-1 0-3 0,-2-1 2 15,-1 1 2-15,-6-2 3 0,-3 2 0 16,-5 0 1-16,-7 1 1 0,-7 1 1 16,-9-1 0-16,-9 1-2 0,-9-3-2 0,-10 4-1 15,-7 0 1-15,-6-2 0 16,-9-3 0-16,-8 1 0 0,-7-1 0 15,-1 2-1-15,-7-7-1 0,-9-2-3 0,-5 4-3 16,-1 0-5-16,-4 0-4 0,-8-2-7 16,-2 3-11-16,-7 3-7 0,-6 0-9 15,-4 5-11-15,-9-1-22 0,-9 7-5 16,7 2-37-16,3-2-56 0</inkml:trace>
  <inkml:trace contextRef="#ctx0" brushRef="#br0" timeOffset="-105312.65">13048 10703 368 0,'1'-5'76'16,"6"-2"-1"-16,4 0-68 0,7-1-9 16,5 1 2-16,1-1 0 0,3-2 0 15,2 1-1-15,-4 1 2 0,1 1 2 16,1 3 0-16,-1 1 1 0,-3 4 2 0,0 3 1 16,0 3 0-16,3 2 0 0,2 1-1 15,3 1 0-15,5-3 0 0,4 0-1 16,5-6 0-16,7-3 0 0,8-4 0 15,8-2 0-15,7-2 1 0,5 0-1 16,-1-3-1-16,5 2-1 0,0 1 0 16,-2 1 0-16,-6 2-1 0,-5 2 0 15,-8 2 0-15,-7 2-1 0,-7 4 1 16,-9 1-1-16,-10 0 0 0,-8-1-1 0,-5 1 1 16,-2-1-1-16,-4-2 1 0,1-2 0 15,4-3 0-15,3-5 1 0,10-3 2 16,6-2 2-16,9-5 3 0,8-5 2 15,2-2 1-15,-2-1 2 0,-1 2-1 16,-9 1 0-16,-7 3 5 0,-12 4 2 16,-11 3-1-16,-9 5-2 0,-12 2 0 15,-8 2-1-15,-11 0-1 0,-9 0-6 16,-10-5-6-16,-6 0 0 0,-5 1 0 0,0-2-1 16,0 0 0-16,0-2 0 0,0-1-1 15,8-1 1-15,1-1-1 0,4-1 0 16,2-2 0-16,0 1 0 0,5 0 0 15,4 1 0-15,2 2 0 0,4 3 0 16,0 3 0-16,1 0-1 0,4 2 0 16,-1 1 1-16,0 0-1 0,-4 1 0 15,-2-1 0-15,-2 1 0 0,-4 3 0 0,-7-2 1 16,-5 2-1-16,-1 4 0 0,-3 3 0 16,1 0 0-16,-2 0 0 0,2 0 0 15,-2 1 0-15,5 1 0 0,-2-2 1 16,1-2-1-16,-1 0 0 0,3 0 1 15,5 1 0-15,5 0 0 0,4 0 1 16,6-2 1-16,4 5 0 0,4-1-1 16,3 2 1-16,0 1-1 0,2 1 0 0,-2-2-1 15,0 4 0-15,-1-2 0 0,-2 3 0 16,0 4-1-16,0 0 1 0,1 1-1 16,0 5 0-16,0 1 0 0,4 1 0 15,0 0 0-15,3-2 0 0,3 1 0 16,2-3-1-16,2 0 1 0,1-2 0 15,2-3 0-15,1 0 0 0,1-1 0 16,2 1 0-16,-2-1 1 0,0 0-1 0,2 0 0 16,-1 1 0-16,1-1 0 0,0-1 0 15,1-2-1-15,3 0 0 0,2 0 0 16,2-3 1-16,4-2 1 0,1-1 0 16,2 2 1-16,3-2 1 0,2 1 0 15,0 0 0-15,2 2 0 0,2-1 0 16,1-1-1-16,0 0 0 0,3-1 0 15,1-1-1-15,-2 0 0 0,3-2 0 16,2 0-1-16,-1-3 0 0,1-1 0 0,0-1 0 16,0-2 0-16,2-2 1 0,-3-2-1 15,3-4 0-15,0 2 1 0,1-2 0 16,0 0-1-16,1 1 2 0,-1 2-1 16,-1 2 0-16,-6 2 1 0,-1-1-1 15,-8 4 0-15,-5 0 1 0,-5 1 0 16,-4 0 2-16,-6 0 1 0,-1-3-1 0,-2 2-1 15,-1-3-7-15,-1-1-31 0,1-6-93 16,-1-3-12-16,0-2-94 0,-2-1-194 16</inkml:trace>
  <inkml:trace contextRef="#ctx0" brushRef="#br0" timeOffset="-103473.89">17491 10801 447 0,'-14'-11'111'16,"2"3"4"-16,5-1-63 0,2 1-21 0,2 0-6 15,2 2-7-15,1 0-7 0,2 1-5 16,2 0-2-16,3 2-1 0,3 0-1 16,4 2 0-16,2 3-1 0,3 3 1 15,6 1 0-15,3 2-1 0,1 1 1 16,6-2-1-16,1 1 1 0,6-3-1 15,6-2 2-15,3-1 2 0,6-3 0 0,5 1 1 16,1-1 1-16,0-2 0 0,1 4 0 16,0-1-1-16,-2-1-1 0,1 2-2 15,-3-1 1-15,2 3-1 0,3-1 0 16,-1 1 0-16,-2 0-1 0,-1 2 0 16,2-1 0-16,1 1 0 0,1 0-1 15,-1-2 0-15,4 0 0 0,-2-2 0 16,-1-1 0-16,0-2 0 0,-4-2-1 15,-1-1 0-15,-1 0 0 0,-2-1 1 16,1 0-1-16,-3 1 0 0,-5-1 0 0,-4-1 1 16,-5-2-1-16,-5-2 0 0,-3-1 0 15,-2-3 1-15,-3-1-1 0,2-1 1 16,1 1-1-16,0-1 1 0,-1 2-1 16,1-1 1-16,-2-1 0 0,-2-3 0 0,-4 0 1 15,-2-6 1-15,-2-2 2 16,-7-2 0-16,-4-2 2 0,-4-3 0 0,-6 1 1 15,-6 1-1-15,-3 0-2 0,-3 2 0 16,-5 3-1-16,-4 0-2 0,-4 2 0 16,-2 1-1-16,-2 3 0 15,0 3 1-15,1 0-2 0,-1 3 1 0,3 2-1 16,1 1 0-16,4 0 1 0,-2 1-1 16,1-1 0-16,-2 0 1 0,2-2 0 15,-2 3 0-15,0 0 0 0,-2 1 0 0,-2 0 0 16,-1 0-1-16,-4 2 0 15,-3 2 0-15,-2 1 1 0,-4 3-1 0,-1 3 0 16,-4 1 1-16,-5 7-1 0,-3 0 1 16,-2 0-1-16,-4 3 0 0,-2-1 1 15,-1 2-1-15,1 0 0 0,-1-1 0 16,4 0 0-16,1 1 1 0,5-2-1 0,2-4 0 16,1-2 1-16,3-3-1 15,6 0 0-15,2-2 1 0,6 0 0 0,2 0-1 16,4 1 0-16,2 1 1 0,-2 0-1 15,1 0 0-15,-2 3 0 0,1 2 0 16,-2 0 0-16,0 2 0 0,-2-1-1 16,2 0 1-16,0 2 0 0,3 1 0 15,0 1 0-15,4 1 0 0,1 0 0 16,4 3 0-16,1-2 0 0,3 2 0 16,3 0 0-16,-1-2 0 0,3 0 0 0,-1 0 0 15,2-3 0-15,0 1 1 0,2-1-1 16,-1-1 0-16,1 4 0 0,0 0 0 15,1 3 0-15,1 4 0 0,0 2-1 16,1 1 1-16,-1 2 0 0,2-1 0 16,-1 1 0-16,1-1 0 0,1-1 0 15,0-1-1-15,2 0 0 0,2-2 1 0,2-2-1 16,0 0 0-16,4 0 1 0,0-2 0 16,2 1 1-16,3 0 0 0,0 1 1 15,2 0 0-15,0-2 1 0,3-3-1 16,3 2 0-16,2-2 0 0,4-1 0 15,2-1 0-15,4 5-1 0,6-1 0 16,1 1 1-16,5 0-2 0,1-1 1 16,1-2 0-16,0-2 0 0,3-4 0 0,0-2-1 15,0-1 1-15,0 0 0 16,1-2 0-16,-1-2-1 0,2 0 1 0,-6 1 0 16,-2-1 0-16,-6-1-2 0,-6-1-6 15,-5 2-23-15,-5 2-118 0,-8-2-123 16,-10-5-311-16</inkml:trace>
  <inkml:trace contextRef="#ctx0" brushRef="#br0" timeOffset="155552.21">19890 14405 293 0,'5'-11'73'0,"-5"0"1"0,-6-1-41 0,-3 2-11 15,-4 0-7-15,-3 4-5 0,-5 0-4 16,-3 6-1-16,-8 4-1 0,-6 3 0 16,-6 2-1-16,-9 2 1 0,-7 0-1 15,-7 2-1-15,-4-1 4 0,-6 1 4 16,-2-1 6-16,-3-1 4 0,1-4 7 15,3 1 5-15,4-4 5 0,6-4 1 0,8-1-2 16,7 0-4-16,9 0-3 16,7 3-7-16,5 2-5 0,5 2-5 0,3 5-4 15,1 3-3-15,1 3-2 0,0 5-1 16,0 2 0-16,-1 3-1 0,0 1-1 16,-3 5 1-16,1 3 0 0,1-2 0 15,5 2-1-15,3 0-1 0,6 1 0 16,9-1 1-16,10-4-1 0,5 1 0 15,8-1 1-15,6-6 0 0,7 0 1 16,3-3-1-16,2 0 1 0,2-1 0 0,1-5-1 16,0-1 1-16,2 0 0 0,0-3 0 15,2 3 0-15,4-3 0 0,7 1 0 16,3-2-1-16,5 0 1 0,6-4 0 16,7-3 0-16,9-3 0 0,4-2 0 15,3-5 0-15,3-7 0 0,4-3-1 16,-1 2 1-16,-5-3-1 0,-8-3 1 15,-10-1-1-15,-12-2 1 0,-12 0 0 0,-13 0 0 16,-9-4 0-16,-13-2 0 0,-10-2 1 16,-5 1-1-16,-6-2 0 0,-5 1 1 15,-4 1-1-15,-3 0 0 0,-5-3-1 16,-3 2 1-16,-5-1-1 0,-1 0 0 16,-5 2 0-16,-4-7 0 0,-7 2 1 15,-7 2-1-15,-6 3 0 0,-9 1 1 16,-13 4-1-16,-17 1 1 0,-13 13-2 0,-18 9-10 15,-19 8-72-15,-19 9-52 0,-15 6-100 16,-18 2-240-16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4:49.247"/>
    </inkml:context>
    <inkml:brush xml:id="br0">
      <inkml:brushProperty name="width" value="0.05292" units="cm"/>
      <inkml:brushProperty name="height" value="0.05292" units="cm"/>
      <inkml:brushProperty name="color" value="#FF0000"/>
    </inkml:brush>
  </inkml:definitions>
  <inkml:trace contextRef="#ctx0" brushRef="#br0">13366 12282 513 0,'-45'8'110'0,"5"-2"3"0,5-4-90 16,16 1-2-16,4-1-3 0,6-2-1 16,7 0 0-16,7-2-2 0,5-1-1 15,3 0-5-15,3-1-3 0,4-1 2 16,3 1 0-16,1 1 0 0,0 3 0 15,0-2 0-15,3 4-1 0,1 0 0 0,4-1-3 16,3 2 1-16,2-2-2 0,6-2 0 16,8-2-1-16,6-3 0 0,12 1 0 15,8-2 0-15,9-2 0 0,9-4 0 16,15 2-1-16,7 0 1 0,3 0-1 16,0-4 0-16,4 3 0 0,3 1 1 15,-1 3-1-15,-11 0 0 0,-4-2-1 16,-2 2 1-16,-3 4-1 0,-5-1 1 15,-16 1-1-15,-11-3 1 0,-13 1-1 16,2 0 0-16,10 1 1 0,45-3 0 0,10-1 1 16,7-2-1-16,2 1 1 0,2 1 0 15,-8 1 1-15,-8-3 0 0,-43 3-1 16,-11 3 0-16,-4 3 0 0,2-1 0 16,5 5-1-16,-3-1 0 0,-12 3 0 15,-6-3-1-15,-9-1 1 0,3 0-1 0,-1 1 1 16,5-2-1-16,5-3 0 0,4 0 0 15,4-2 0-15,7-1 0 0,6-4 2 16,8-1 0-16,4-1 0 0,2 0 1 16,-1 0 0-16,2 2 0 0,0 1-1 15,-4 6 0-15,-9-1-2 0,-7 4 1 16,-4 1-1-16,-6 0 0 0,-8 2 1 16,-6 0-1-16,-6-2 0 0,-1-2 0 15,-3 0 0-15,1-2 0 0,1 2-1 0,7-3 1 16,5-1 0-16,4-3 1 0,2 1-1 15,4-3 1-15,4 0 0 0,3-3 0 16,-4 3 1-16,-1 1 0 0,-4 2 0 16,-7 0-1-16,-7 2 1 0,-9 3 0 15,-11 0-3-15,-9 2-2 0,-10-3-4 16,-9 4-6-16,-7-1-25 0,-4 0-74 16,-4-2-35-16,-2-3-101 0,-2 0-216 0</inkml:trace>
  <inkml:trace contextRef="#ctx0" brushRef="#br0" timeOffset="841.25">14836 12845 416 0,'-3'-10'111'0,"-1"2"-1"0,3 2-17 15,-1 6-71-15,4 8-10 0,1 1 0 16,2 7 2-16,3 6 3 0,1 7 3 16,2 6 4-16,0 4 2 0,2 2 0 15,0 3-3-15,-1 0-6 0,2 0-4 16,1-4-4-16,2-2-2 0,-1 0-2 15,0-2-1-15,0-4-2 0,-3-3 1 16,-1-4-2-16,-3-2-3 0,-4-2-4 16,-3-7-11-16,-1 0-30 0,-3-6-57 0,-2-3-37 15,-4-7-97-15,-2-4-194 0</inkml:trace>
  <inkml:trace contextRef="#ctx0" brushRef="#br0" timeOffset="1155.77">14808 12898 150 0,'3'-27'39'16,"1"5"4"-16,4 3-20 0,2 4 4 16,-1 2 8-16,4 4 9 0,-1 1 4 15,-2 1 3-15,-1 2 2 0,1 1-1 16,-1 0-3-16,1 3-7 0,2-1-9 0,4 2-7 15,3 2-7-15,3 0-4 0,4 2-4 16,2 2-4-16,2 0-2 0,-3 3-2 16,-3 3 0-16,-3 4-1 0,-5 3 0 15,-4 2 0-15,-4 0-1 0,-7 2 1 16,-6 2 0-16,-4-1 0 0,-5-2 0 0,-5 0 0 16,-2-3-2-16,-2-2-6 0,-3-1-11 15,2-5-17-15,-1-4-29 0,6-2-51 16,2-4-81-16,3-4-171 0</inkml:trace>
  <inkml:trace contextRef="#ctx0" brushRef="#br0" timeOffset="1658.33">15449 13066 266 0,'-1'-6'68'0,"-2"2"6"0,-1 0-35 15,1 1-11-15,-3 1-2 0,-2 2 3 16,0 2 4-16,-2 3 1 0,0 4-1 15,-1 3 3-15,-1 3 1 0,0 5-1 16,1 4-5-16,1 0-9 0,2 2-5 16,2 0-5-16,5-2-3 0,2-3-4 15,5-4 0-15,2-1-1 0,0-3 0 16,1-4-1-16,1-2-1 0,-1-3 0 0,2 0 0 16,-1-2 0-16,3-2 0 0,0-1 1 15,3-3 0-15,0-4 0 0,1-3 0 16,0-4-2-16,0-3-1 0,-1-3-2 15,-4-3-1-15,-2 0-1 0,-4 1 1 16,-3 2 0-16,-4 3 0 0,-7 2 2 16,-4 1 0-16,-4 3 1 0,-4 2 1 0,-3 0-1 15,-1 1 2-15,0 2-1 0,1 1 0 16,2 0 0-16,3 1 1 0,6 0-3 16,3 3-14-16,4-2-14 0,6-1-9 15,7 0-15-15,3-1-19 0,6 4-52 16,5-5 2-16,5 3-43 0,5-3-78 15</inkml:trace>
  <inkml:trace contextRef="#ctx0" brushRef="#br0" timeOffset="1901.16">15712 12805 415 0,'3'-6'109'16,"-3"4"0"-16,-2-2-9 0,1 4-85 15,1 1-8-15,0 7-1 0,1 1 3 16,1 11 6-16,-1 2 5 0,0 9 3 0,-1 4 2 16,0 4 2-16,0 1-1 0,0-1-5 15,0-2-7-15,1-1-4 0,0-3-3 16,1-2-2-16,1-3-1 0,0-1-1 16,-1-4-1-16,1-3 0 0,-2-3-5 15,0-3-9-15,-1-6-35 0,0 0-92 16,-1-7-111-16,-2 0-273 0</inkml:trace>
  <inkml:trace contextRef="#ctx0" brushRef="#br0" timeOffset="2121.65">15684 13043 555 0,'7'-11'113'0,"-6"1"-4"15,1 0-77-15,0 2-41 0,2-1-3 16,1 2 0-16,0-3 0 0,0 1 9 16,-1 1 4-16,-1 1 3 0,1 0 1 15,-1 4-1-15,2 0 0 0,2 2-1 16,3 0-25-16,0 2-69 0,4-1-21 16,1-2-80-16,1-1-173 0</inkml:trace>
  <inkml:trace contextRef="#ctx0" brushRef="#br0" timeOffset="2464.53">15933 13190 554 0,'3'-1'95'0,"8"0"-8"15,0-2-113-15,48 2-5 0,2-2 0 16,2 1 3-16,-2-3 11 0,-1-1 9 15,-5 0 12-15,-1 0 4 0,-48-2 1 16,-2 0 0-16,-4-2-1 0,-1-1 1 16,-4-1-3-16,0-2-3 0,-2 0-2 15,-47-1-1-15,0 3 0 0,-3-1 1 16,2 6 4-16,0 2 6 0,-1 5 8 16,-2 4 8-16,45 6 6 0,-6 4 4 0,0 5 2 15,-2 0-1-15,-1 6-6 0,2 0-6 16,2 2-8-16,6 2-6 0,8-3-4 15,6 0-3-15,12-4-3 0,7-5-2 16,8-3-1-16,53-7-3 0,9-4-10 16,6-7-23-16,2-7-42 0,-4-5-59 15,-2-5-99-15,-3 0-218 0</inkml:trace>
  <inkml:trace contextRef="#ctx0" brushRef="#br0" timeOffset="2854.81">16622 13074 550 0,'1'0'114'16,"1"3"1"-16,1 3-100 0,0 2-7 0,-1 2 2 15,2 3 2-15,-2 0 1 0,0 5 1 16,-2 0 0-16,-3 4-1 0,2 0-3 16,0 3-2-16,-1-5-2 0,1 1-3 15,0-2 0-15,1-5-2 0,0-4 0 16,0-3 1-16,0-3 0 0,-1-3-1 15,1-3 1-15,0-2 0 0,-1-2 0 16,1-5-1-16,-2-5 0 0,2-5 0 16,0-1-1-16,2-2 0 0,-1-2-1 15,1 2 1-15,1 2-1 0,0 2-1 0,2 3 1 16,-1 2 0-16,0 4 1 0,-1 0-1 16,1 2 2-16,-2 1-1 0,0 1 1 15,0 2-1-15,2 2 1 0,2 2-1 16,2 2 1-16,3 2-2 0,4 3 1 15,1 2 0-15,0 3-1 0,-3 3 0 16,0-1 1-16,-6 3 0 0,-4 4 0 16,-6-1-1-16,-2 3 0 0,-2 1-12 15,-2 0-25-15,2-1-46 0,3-3-47 0,4-6-93 16,12-5-202-16</inkml:trace>
  <inkml:trace contextRef="#ctx0" brushRef="#br0" timeOffset="3117.63">17153 12666 570 0,'-2'10'117'15,"1"3"1"-15,0 7-106 0,1 0-1 16,0 6 1-16,1 5 2 0,2 3 0 15,0 3 1-15,3-2 1 0,2 3-4 16,0 3-2-16,2-2-3 0,1-6-1 0,-1-1-2 16,-1-3-1-16,-2-1-1 15,-3-3-1-15,-3-1-5 0,-5 0-18 0,-2 0-36 16,-4-2-77-16,-1-5-104 0,-1-3-247 16</inkml:trace>
  <inkml:trace contextRef="#ctx0" brushRef="#br0" timeOffset="3324.48">16941 13094 642 0,'-20'-9'129'0,"12"0"0"0,8 4-122 16,6 3-7-16,12-2-1 0,4 0-1 15,6-1 0-15,5 1 2 0,2-1 1 16,-2-3 0-16,0 3 1 0,-3 3-1 0,-1 1-1 15,-1 1-14-15,-5 0-31 0,-2 2-62 16,-3-1-23-16,-3-2-87 0,-2 0-177 16</inkml:trace>
  <inkml:trace contextRef="#ctx0" brushRef="#br0" timeOffset="3520.57">17504 12963 561 0,'-11'4'135'0,"0"2"1"16,1 2-22-16,2 4-110 0,3 4-3 16,2 3 0-16,2 1-1 0,2 2 0 15,1-1 1-15,1 0-2 0,5-2 1 16,0 0 0-16,1-1 0 0,1-2 0 0,-1-1-3 16,0-3-8-16,-2-4-21 15,-4 0-39-15,-3-6-65 0,-6-3-100 0,-3-3-227 16</inkml:trace>
  <inkml:trace contextRef="#ctx0" brushRef="#br0" timeOffset="3669.39">17486 12641 624 0,'-12'-7'132'0,"0"2"-13"16,6 3-118-16,5 3-83 0,5 2-52 15,2 2-95-15,5 1-202 0</inkml:trace>
  <inkml:trace contextRef="#ctx0" brushRef="#br0" timeOffset="4381.22">18006 13081 389 0,'-9'-7'84'0,"1"-2"0"15,2-1-51-15,2-2-22 0,2-1 7 16,0-1 8-16,-2-1 12 0,-2-2 6 16,-2 2 3-16,-1 2-1 0,-6 3-6 15,-4 3-7-15,0 4-10 0,-6 5-11 16,0 4-7-16,-2 6-1 0,0 3 0 15,1 3 0-15,3 3 0 0,2 0 0 16,4 0-1-16,6-1 0 0,3-1-1 0,6-2-1 16,3-2 0-16,4-1-2 0,2-1 1 15,4-2 1-15,1-2-1 0,0-1-1 16,1-2 1-16,1-2-2 0,-2-3-1 16,0-2 0-16,0-3-2 0,-2-2-2 15,0-3-1-15,0-2 0 0,0-1 1 16,-2 0 0-16,0-3 2 0,-1 1 1 15,-1 1 3-15,0 2 1 0,-1 1 1 16,0 2 0-16,0 0 1 0,1 3-1 0,0 2 0 16,0-1 0-16,0 2 0 0,0 0 0 15,-1 0 1-15,3 6-1 0,-2-1 2 16,0 3-1-16,1 2 1 0,2 0 1 16,1 3-1-16,1 0 0 0,1-3 0 15,1 0 0-15,2 1-1 0,2-3 0 16,4-1 0-16,2-2 0 0,1 1-1 0,1-4 1 15,1-2-2-15,1-4 1 0,-2-3-1 16,-3-2-1-16,-4-4 0 0,-3-3-1 16,-4-7-4-16,-5-2-2 0,-4-3-3 15,-3-6-1-15,-4-3-1 0,-2-3 0 16,-2 0 2-16,2-1 4 0,0 2 9 16,2 2 5-16,0 4 4 0,2 5 4 15,3 3 2-15,0 6 0 0,2 7-1 16,-1 5-5-16,0 3-3 0,1 4-2 0,1 3-1 15,-1 5 1-15,2 4 0 0,0 3 2 16,-1 4 1-16,0 5 1 0,0 4 0 16,-1 6-1-16,0-1-1 0,2 3-2 15,-1 3-2-15,5 1-2 0,3 2 0 16,2-1-3-16,2-2-5 0,2 1-7 16,0-3-26-16,-1-4-113 0,-5-4-121 0,-2-1-303 15</inkml:trace>
  <inkml:trace contextRef="#ctx0" brushRef="#br0" timeOffset="4971.68">19164 12674 412 0,'-10'-8'91'15,"0"-1"0"-15,-1 1-64 0,-1 0-18 16,0 2-4-16,-2 1 0 0,2 0 3 16,-1 3 6-16,0 1 6 0,0 3 6 15,-2 4 5-15,0 4 3 0,0 1 1 0,-4 7-1 16,0 7-5-16,-1 2-5 0,2 6-5 16,-1 2-4-16,3 6-4 0,4-1-3 15,6 1-3-15,6-6-1 0,7-2-2 16,7-7 0-16,9-3-1 0,9-9 0 15,6-7 1-15,4-7-3 0,3-7-3 16,-1-4-11-16,-1-3-17 0,-3-5-19 16,-5-1-21-16,-7-3-21 0,-5 0-44 15,-3-2-76-15,-6-2-134 0</inkml:trace>
  <inkml:trace contextRef="#ctx0" brushRef="#br0" timeOffset="5164.46">19381 12466 552 0,'0'-16'133'15,"-3"5"2"-15,1 5-82 0,1 4-20 16,-1 5-10-16,1 3-8 0,-1 5-5 16,2 8-2-16,-2 2-1 0,2 5 1 0,2 6 0 15,-1 3-1-15,3 5 0 0,1 0-2 16,2 3-2-16,4 3 0 0,1-1-1 16,3 6-1-16,1-2 0 0,1-1-1 15,0-2-2-15,-2-6-7 0,-4-5-11 16,-1-4-61-16,-6-10-64 0,-1-6-108 15,-3-4-251-15</inkml:trace>
  <inkml:trace contextRef="#ctx0" brushRef="#br0" timeOffset="5651.92">19828 12721 360 0,'-9'-1'105'0,"-2"-1"6"0,-3 4-28 16,-2 0-31-16,-2 2-11 0,1 2-10 15,-1 1-9-15,1 2-7 0,2-1-5 16,3 1-2-16,1 1 0 0,3 1 0 15,5 0 3-15,2 5 1 0,1 1 0 0,3 1 1 16,1 3-1-16,2 0-3 0,1 0-1 16,1-3-3-16,0-3-1 0,0-4-2 15,-2-3 1-15,-1-3-1 0,-3-1 0 16,2-4 0-16,-2-5-1 0,2-4 0 16,1-2-1-16,2-4-1 0,2-5 0 15,1-2-1-15,-1 0 0 0,2 0 0 0,-1 5 1 16,-1 1 1-16,-3 3 0 0,-1 5 0 15,-2 3 1-15,0 3 0 16,-2 0 0-16,-1 2-1 0,0 0 1 0,1 3-1 16,-1 0 0-16,2 4 0 0,0 4 0 15,0 2 0-15,5 1 1 0,0 3-1 16,3 1 1-16,2-1 0 0,3 0-1 16,3-3-1-16,0-3-5 0,1 2-17 15,0 0-26-15,1-4-34 0,0 0-53 0,-4-4-93 16,-2-1-195-16</inkml:trace>
  <inkml:trace contextRef="#ctx0" brushRef="#br0" timeOffset="5984.6">20292 12669 537 0,'-6'-13'120'0,"-1"2"1"0,-3 0-87 15,0 2-18-15,-2 3-8 0,-1 2-3 16,0 2-4-16,-3 1 0 0,0 2-2 15,0 0 1-15,2 4 0 0,0 0-1 16,4 1 1-16,3 2 0 0,6 1 2 16,3 4 0-16,3-1 1 0,2 0 0 15,2 4 2-15,2 0-1 0,0 0 0 16,-1 1-1-16,1-6-1 0,0 1 1 0,-1 1-2 16,-1-5 1-16,2-1-1 15,2 1-1-15,-1 0 1 0,3 5 0 16,1 0-1-16,0-2-1 0,-2 4-3 0,0-2-2 15,-4 3-3-15,-6 0-2 0,-5-1 0 16,-6 1 0-16,-7 0 2 0,-5 1 2 16,-3-1 3-16,-5-3 2 0,-1-2 2 15,-2-2-11-15,2-4-22 0,4-3-43 0,5-7-38 16,9-5-83-16,10-4-175 0</inkml:trace>
  <inkml:trace contextRef="#ctx0" brushRef="#br0" timeOffset="6380.63">20711 12611 441 0,'6'-9'53'0,"1"2"-23"15,-2 3-100-15,1 2-4 0,-3 0 3 16,-6 4 9-16,-3-2 26 0,-7 1 37 15,-5 1 32-15,-7 1 15 0,-4 0 10 16,-3 1 1-16,1 0-1 0,3 1-9 0,5-1-11 16,6 1-7-16,6 3-2 0,6-1-3 15,5 2-3-15,5 2-3 0,6 0-2 16,3 2 1-16,5 1-5 0,3 2-2 16,2-2-2-16,2 3-3 0,0-4-1 15,-3-1-2-15,-2 0-1 0,-2 0 0 16,-3-2-2-16,-2 2 1 0,-4 1 0 15,-3 4-1-15,-3 0 0 0,-3 3 0 16,-4-1 0-16,-2 3 1 0,-2 2-1 0,-4-4 0 16,-4 1 0-16,-1-1 1 0,-3-3-1 15,-3-2 0-15,-2-4-1 0,-2-3-8 16,0-4-10-16,0-3-16 0,2-7-27 16,2-4-54-16,1-6-79 0,4-5-174 15</inkml:trace>
  <inkml:trace contextRef="#ctx0" brushRef="#br0" timeOffset="7158.98">21055 12743 508 0,'0'4'106'16,"3"2"0"-16,-1 1-89 0,2 2-7 16,2-3 3-16,-1 2 5 0,1-4 4 15,0 1 4-15,3-5 2 0,0 1-1 16,2-1-3-16,2 0-5 0,0-4-5 16,3 1-4-16,2-5-4 0,-3 0-3 15,-1-6-1-15,-3 1 0 0,-4-3 0 0,-2-1-1 16,-6 0 0-16,-3 0-1 0,-5 1 1 15,-3 1-1-15,-6 1 0 0,-7 3 0 16,-3 4 1-16,-2 3 0 0,-2 1-1 16,1 5 2-16,-1 2 0 0,3 4 0 15,4 5 2-15,6 1 0 0,4 3 1 16,3 6 0-16,6 0 1 0,4 0 0 16,7-1 0-16,5 0 0 0,2 0 0 15,2 1-1-15,3-2 0 0,0-1-1 0,2 0 0 16,-1-2-1-16,0-2-1 0,2-3 0 15,2-3-1-15,1-1 0 0,2-4 0 16,0-3-1-16,4-2 0 0,-1-2-2 16,1-5-2-16,1-2 0 0,-1-5-3 15,0-3 0-15,0-4-2 0,-3-2 0 16,0-4 2-16,-4-1 0 0,-3-3 1 16,-5 2 2-16,-5 1 2 0,-3 1 0 0,-4 0 1 15,-5 3 1-15,-3 4 0 16,-2 1 0-16,1 3 0 0,0 3 0 0,0 3 1 15,1 3-1-15,4 2 0 0,-1 4 0 16,3 1 0-16,0 1 0 0,2 1 0 16,-2 3 1-16,0 0 0 0,0 2 2 15,0 2 1-15,-3-2 1 0,2 2 1 16,-3 1 0-16,1 1 1 0,-1-3-1 0,2 1 0 16,-1-1-1-16,2 2-1 15,3-1 0-15,3-1-1 0,6 1 0 0,5 2-1 16,6 1 0-16,5 2 0 0,4 2 0 15,4-2-1-15,2 1 0 0,-4 1 0 16,-1 0 0-16,-6 0-1 0,-5 0 0 16,-8-2-1-16,-6 1 0 0,-5 0 0 15,-7 1 1-15,-10-3-1 0,-6-2 1 16,-9 0 1-16,-7-5 0 0,-7 1 0 0,-4-3 0 16,-1 0 0-16,2-3 0 0,6-2-1 15,6 0-4-15,10 0-10 0,8-3-71 16,7-2-67-16,12-6-114 0,8-2-271 15</inkml:trace>
  <inkml:trace contextRef="#ctx0" brushRef="#br0" timeOffset="172122.3">23869 5780 175 0,'-9'-13'37'0,"3"1"1"0,6 3-34 16,3-1 0-16,3-2 0 0,2-1-1 15,1-1-1-15,4-3 0 0,1 0 1 0,4 0 1 16,-1 2 3-16,0 3 1 0,2 2 1 16,0 1 0-16,4 4 0 0,1 1-1 15,3 2-1-15,5 2-3 0,3 3-2 16,6 0 0-16,2 1-1 0,4 1 1 16,5 1 0-16,2 3-1 0,7 1 0 15,4 3 1-15,1 2-1 0,1 1 1 16,0 0-1-16,0-3 0 0,3-1 1 15,0-2-1-15,2-1 0 0,3-7 0 0,3 1 0 16,5-1 0-16,4-1-1 0,5 3 1 16,5-2-1-16,-3 0 0 0,8-1-1 15,7 0-3-15,4 1-10 0,-2 3-10 16,-2-1-10-16,-1 0-12 0,3 1-6 16,-3 2-26-16,-10-1-32 0</inkml:trace>
  <inkml:trace contextRef="#ctx0" brushRef="#br0" timeOffset="172414.42">27408 5791 132 0,'57'-1'28'0,"4"-1"1"0,2 2-26 15,-1 0 0-15,-4 2-2 0,-2 2 0 16,-4 0 0-16,-9 0-1 0,-5 1 1 16,-5 1-1-16,-5-1 0 0,-5 0 1 0,-3-1-2 15,-7 0 0-15,-4-3 7 0,-4-1 1 16,-7-1 1-16,-1-3 0 0,-3-1 1 15,0-1 3-15,-2 0 3 0,1-2-3 16,1 2 0-16,2 1 0 0,2 1 0 16,0 0-1-16,2 0-1 0,2 3-4 15,-2 0-4-15,0-2 0 0,1 3-2 16,-1-1 1-16,0 1-2 0,0 0 1 0,-1 0-1 16,1 0 0-16,0 0 0 0,0 1 0 15,-2 1 0-15,0-2 0 0,-1 1 0 16,2-1-11-16,-1 0-36 0,-1-3-39 15,3 1-101-15</inkml:trace>
  <inkml:trace contextRef="#ctx0" brushRef="#br0" timeOffset="173177.29">23816 6531 187 0,'-2'-2'42'15,"-1"2"0"-15,2-1-30 0,2 1-5 16,2 0-2-16,-1 0-3 0,3 1-1 16,2 1-1-16,4 1 1 0,2-2 1 15,1 0-2-15,5 0 1 0,4 2 0 16,4 2 1-16,7-3 1 0,7 1 1 15,5 2 1-15,6-1 1 0,4 1 0 16,5-1 0-16,7-3 0 0,1 2-2 16,9 3 1-16,0 0-2 0,3 0 0 15,3 0-1-15,3 2-1 0,2 1 1 0,1 2-1 16,-3 2 0-16,1-5 0 0,-1 1-2 16,2 2-4-16,1 2-4 0,1 0-2 15,-7-2 0-15,2-7 1 0,0 0 0 16,1 1 1-16,1-1 5 0,-3-4 3 0,-5-2 3 15,0-1 0-15,-2-3 0 0,-4 2 1 16,-4 0-1-16,-4-1 0 0,-6 1 0 16,-3-1 0-16,-4 3-1 0,-6 5 0 15,-6 1 0-15,-5 0-1 0,-8-2 1 16,-5 0-1-16,-6-2 1 0,-1 0 0 16,-5 0 0-16,-2-1 0 0,-3-2 0 15,-1 2 1-15,0 1 0 0,-3 0 0 16,1-1 1-16,-2 0-1 0,0 0-1 15,-1-1-31-15,-1 4-17 0,-4-4-36 0,-3 1-88 16</inkml:trace>
  <inkml:trace contextRef="#ctx0" brushRef="#br0" timeOffset="173929.1">24224 7206 177 0,'11'5'43'15,"0"-2"1"-15,4-1-27 0,2 0-4 16,4 1-4-16,5-3-1 0,0-1-2 16,8-1-1-16,4 4-2 0,8-1 0 0,6 1-1 15,0 3 0-15,3 1 0 16,4 2-1-16,1-2 0 0,1-5 0 0,-2 3 0 16,1-2-1-16,5 1 1 0,1-3-1 15,-1 3 1-15,1-3-1 0,2 2 1 16,-2-2-1-16,-1-2 1 0,0 1-1 15,0 2 0-15,-2-2 1 0,-1 4-1 16,-7-3 0-16,-5 1 0 0,-1-2 0 16,-7-1 0-16,-9 0 0 0,-5 1 0 0,-6-2 1 15,-4 2-1-15,-3 0-1 0,-8 1 1 16,-2 0 1-16,-4 0 1 0,1-1 1 16,-2 2 3-16,0-1 1 0,0 1 3 15,0-1 3-15,-2 0 2 0,2 0 0 16,0 1-1-16,0-2-2 0,0 1-14 15,2 0-20-15,0 0-41 0,2-1-52 16,1 0-124-16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6:11.735"/>
    </inkml:context>
    <inkml:brush xml:id="br0">
      <inkml:brushProperty name="width" value="0.05292" units="cm"/>
      <inkml:brushProperty name="height" value="0.05292" units="cm"/>
      <inkml:brushProperty name="color" value="#FF0000"/>
    </inkml:brush>
  </inkml:definitions>
  <inkml:trace contextRef="#ctx0" brushRef="#br0">18690 5921 430 0,'2'11'88'16,"-2"0"0"-16,0 0-81 0,3 3-6 15,3-1 0-15,4 1 0 0,4-6 0 16,6 0 2-16,3-5 1 0,10 0 2 0,7-2 2 16,9-2 2-16,4-3 1 15,5 0 1-15,2 0 1 0,4-4-1 0,-1 2-1 16,5-2-2-16,0 1-1 0,5 1-2 15,0 1-2-15,2 0-2 0,2 3 0 16,4 0 0-16,2 3-1 0,0-2 0 16,1 1 1-16,0 0 2 0,4 0 1 15,7-2 1-15,3 2 2 0,1-5 1 16,-3 2 1-16,4-2-1 0,5-1-1 16,3-2 0-16,-3 1-2 0,-4 1-1 0,1 0-1 15,4 1-1-15,1 1-1 0,-4 1 0 16,-5 3-1-16,3 1 1 0,3 1-1 15,1 3-1-15,-4 0 1 0,-3 1 0 16,4 0 0-16,6-2 0 0,2 0-1 16,-4-3 1-16,1-4 0 0,4 0-1 15,10-5 1-15,-5 1 0 0,-3-2-1 0,-3 0 0 16,7 0 1-16,-1 3-1 0,-6 2 1 16,-10 2 0-16,1 1-1 0,-2 3 1 15,-4 4-1-15,-5 2 1 0,-8 3 0 16,0 0 0-16,-4 1-1 0,1 3 1 15,0-1 0-15,1 0 0 0,-2-2 0 16,3-2-1-16,4-5 1 0,3 1-1 16,5-4 0-16,-2-3 0 0,-1-4 0 15,3-1 0-15,1-3 0 0,1 3 1 0,1 1-1 16,-8 0 1-16,-7 3 0 0,1 2 0 16,-4 4 0-16,-2 3-1 0,-2 0 1 15,-5 2-1-15,0 3 1 0,1-2-1 16,-2 1 1-16,-1-1-1 0,1-4 1 15,0 1-1-15,3-1 0 0,1-2 1 16,4-1-1-16,1-3-1 0,3 0 1 16,0-2 0-16,3-1 0 0,-3-2 0 0,-2 0 0 15,0-1 0-15,-3 1 1 0,-2 0-1 16,-2 1 1-16,-3 2-1 0,-5 1 1 16,1-1-1-16,-4 2 1 0,-4 2-1 15,-2 0 0-15,-2-1 1 0,-5 0-1 16,1-2 1-16,5 2-1 0,3-1 0 15,4 2 1-15,3-2-1 0,-1 0 0 16,4-2 1-16,2 2-1 0,-3-2 0 16,1-2 0-16,1 1 1 0,-1-2-1 15,-1-1 1-15,-7 0 1 0,-4-2 2 0,-4 0 0 16,-7-2 1-16,-6 0 0 0,-6 0 1 16,1-1-1-16,1 1 0 0,2 2-2 15,1-2 0-15,5 3-2 0,2-1 1 16,0 2-1-16,2 1 0 0,3 0-1 15,-1 3 1-15,1-3-1 0,-1 1 1 0,3 4-1 16,4-1 0-16,0 1 1 0,0 3-1 16,-7-2 0-16,-4 3 1 0,-4-1-1 15,-8 0 1-15,-6-2-1 0,-6 0 1 16,-4-2-1-16,-2 0 1 0,0-2-1 16,0 0 1-16,2-1 0 0,2-2-1 15,3-2 1-15,3 0-1 0,4 0 1 16,7 0-1-16,3-1 1 0,1 2 0 15,1 1 0-15,1 2 0 0,-4 3 0 16,-3 3 1-16,-6 1-1 0,-5 0 0 0,-4 5 0 16,-4-2-1-16,-4 1 1 0,-2 1-1 15,-3-3 1-15,1 1-5 0,-1 0-53 16,6-4-78-16,6-9-107 0,4-13-266 16</inkml:trace>
  <inkml:trace contextRef="#ctx0" brushRef="#br0" timeOffset="72411.52">3992 11143 69 0,'39'-1'19'0,"4"0"0"16,1-1-7-16,4 1-4 0,5 1-3 16,1 0-3-16,3 1 1 0,-1 2-1 15,1-1 1-15,-1 0 0 0,0-4 1 16,2 0 1-16,2-1 1 0,-1-1 2 15,0-3 2-15,-2 3 1 0,0-1 2 16,-4 1 1-16,-2-1-1 0,-4-1 0 16,2 0-1-16,3 1-2 0,-2-2-2 0,2-2-2 15,-3 3-1-15,-3-3-2 0,-4 6 0 16,-4 0-1-16,-5 1-1 0,-7 2-1 16,-6 2-2-16,-1 2-1 0,-5 2-2 15,-3 0-5-15,-3 0-14 0,-3 2-18 0,-2-2-29 16,-1 0-64-16</inkml:trace>
  <inkml:trace contextRef="#ctx0" brushRef="#br0" timeOffset="73041.39">4315 11939 218 0,'2'0'33'0,"0"2"0"16,5 0-47-16,4 0-2 0,4 3-1 0,4 0 6 15,7 1 9-15,6 0 2 0,5-1 0 16,5 0 2-16,12-1 1 0,8 1 0 15,5 0 0-15,6 0-1 0,1 3 0 16,5 0-1-16,5-1 1 0,1 2-1 16,-2-1-1-16,4 2 1 0,-1 0-1 15,5-3 0-15,3-2 0 0,3 1 0 0,1-1 1 16,1-3 0-16,6 0-1 0,9-5 1 16,1 1 1-16,-1 2 1 0,3-3 0 15,0 1 0-15,2 1 0 0,-4 3 0 16,-8 1-1-16,0 0 0 0,0 2-1 15,-7 4 0-15,-5 0 0 0,-8 1-1 16,-4-1 1-16,-3-2 0 0,-7 1 0 16,-1-2 0-16,-2-3 0 0,-4-1 0 0,-1-2-1 15,-2 0 0-15,-3 1 0 0,-5-4 0 16,-2 0 0-16,-4-1 0 0,-3 2 1 16,-3-1 0-16,-1 2-1 0,-6 1-3 15,-5 2-4-15,-5 4-22 0,-9 2-11 16,-7 2-29-16,-5-2-62 0</inkml:trace>
  <inkml:trace contextRef="#ctx0" brushRef="#br0" timeOffset="73738.28">4733 13261 46 0,'69'0'15'0,"5"-5"1"16,13-2 0-16,8-1-7 0,4 1-2 16,3 0-2-16,3-4 2 0,6-3 12 15,3 3 3-15,-1 5-1 0,-5-1 0 0,2-1-1 16,-1 0 1-16,-2 3-2 0,-7 2-13 15,-3 3-4-15,-7-3-1 0,2 0 0 16,-5 3 0-16,-5-1 0 0,-2 0-1 16,-3-2 0-16,-1-3 0 0,-2 0 1 15,-1-2-2-15,-3-3 2 0,0-3 0 16,-4-1 2-16,-4-2 1 0,-3 1 2 16,-7 3 1-16,-11 2 1 0,-6 2 0 0,-11 4-4 15,-4 4-2-15,-8 1-1 16,-5 4-3-16,-2-1-2 0,-4 2 1 0,1 0 1 15,-4 1 3-15,2 1 3 0,-1 0 1 16,0-1 1-16,0-1 1 0,-1 1-1 16,2-2-2-16,-1-1-4 0,1 0-6 15,1 1-11-15,-1-2-32 0,0 0-40 16,-1 0-93-16</inkml:trace>
  <inkml:trace contextRef="#ctx0" brushRef="#br0" timeOffset="74905.95">5516 14296 104 0,'48'-4'23'15,"8"-1"0"-15,5 1-18 0,4 0-3 16,6 1 0-16,5-1 0 0,4-1-1 0,5 2 0 16,5 2 0-16,4 0-1 0,3-2 1 15,6-5 0-15,8 4 0 0,6 5 1 16,-1-4-1-16,7-3 1 0,2 1 0 16,6 5-2-16,-2 0 1 0,2-4 0 15,3 1 0-15,2 6 1 0,-3-2 2 16,6 0 1-16,-3 1 1 0,-1 3 2 0,4-1 0 15,1 0 0-15,0 0 1 16,0 2-2-16,0-2-1 0,11-1-1 0,1-2 0 16,-2 2-1-16,5 1-1 0,0-4 0 15,8 0-1-15,5 3 1 0,-8-2-2 16,4-1 1-16,3 5-1 0,-4-2 0 16,-3-1 0-16,-3 4-1 0,-7 1 0 15,-7 1 0-15,-3 6 0 0,-12-1 0 16,0 3 0-16,-8 2-1 0,-10 3 1 0,-5-2 0 15,2 0 1-15,-5-2-1 0,-2 0 1 16,-2-2 3-16,5-5 2 0,7 0 2 16,2-5 2-16,0-4 1 0,6-4 2 15,4-1 0-15,7-4 0 0,-2 2-2 16,1-4-1-16,-1 2-2 0,2-2-1 16,-8 4-1-16,-6 0-1 0,-3 1-2 15,-5 2-1-15,-4 3-1 0,-11 3 0 0,-10 0 1 16,-3 2-2-16,-8 1 1 0,-8 3-1 15,-5-2 1-15,-7 4-3 0,-2 0-1 16,-2 0-5-16,-2 0-3 0,-2 2-5 16,-1-2-6-16,-3-3-3 0,-1-3 0 15,-3 0 2-15,1-2 4 0,-3-2 3 16,-2-1 5-16,-1 0 6 0,-1-1 3 16,-4 2 2-16,1-1-1 0,-2 6-22 15,0 0-8-15,-2 3-24 0,-3-1-55 16</inkml:trace>
  <inkml:trace contextRef="#ctx0" brushRef="#br0" timeOffset="79504.81">3882 16914 309 0,'-8'-6'74'0,"1"1"-4"0,3 3-24 15,2 4-46-15,4 0-3 0,6 4 1 16,4 0 2-16,5 2 1 0,6-2 7 0,6 0 2 16,4-1 3-16,6-3 0 0,6-3-2 15,4 0-1-15,5 0-1 0,2-2-1 16,7 2 0-16,-1 1-2 0,2 2 1 15,-1 3-1-15,4 1-1 0,0 3 0 0,3 3 0 16,1 2 0-16,5 3 1 16,6 0 3-16,8-2 5 0,4 1 2 15,11-4 1-15,9-5 1 0,9-4-1 0,13-9-1 16,4-4-2-16,10-4-4 0,8-6-4 16,-1-5-4-16,4-1-5 0,2 1-3 15,-7 1-4-15,-1 3-1 0,-4 3-2 16,-6 5 1-16,-6 4 1 0,-8 7 5 15,-4 2 2-15,-3 5 2 0,-3 2 1 16,-4 5 0-16,3 4 0 0,4-4 0 0,2 1 0 16,9-6 0-16,8-3 2 0,7-6-1 15,10-4-1-15,14-5 2 0,0-1-1 16,4-3-1-16,-8 1-3 0,-4 1-2 16,3 2-1-16,-6 3 1 0,-14 3-1 15,-5 2 0-15,-7 3 3 0,0 3 1 16,-3 0 2-16,-12 7 2 0,-5 0 0 15,-6 0 0-15,6-2 0 0,0 1 1 0,0-2 0 16,4-2 0-16,8-5 0 0,2-1 0 16,8-4 0-16,1-1-1 0,2 0 1 15,-1 0-1-15,-4 0 1 0,-6 3-1 16,-2 2 0-16,-14 6-1 0,-9 1 0 16,-5 1-1-16,-8 4 1 0,-7 4-1 15,-5 1 0-15,-6 1 0 0,-2 0 1 16,-1 2 0-16,0-1 0 0,4-1 1 15,6-2-1-15,3-7 1 0,9-5-1 0,10-8 0 16,10-1 0-16,3-5 1 0,0-5 0 16,2-2 1-16,0 0 3 0,-2 4 2 15,-6 3 2-15,-13 0 1 0,-5 2 0 16,-6 3 0-16,-4 4 0 0,-1-1-1 16,-2 3-1-16,-4 3-1 0,-9-1-2 15,-6 2 1-15,-9-2-1 0,-5-1 0 0,11-2-1 16,41 0-1-16,21-3-1 0,6-2 0 15,2-1 0-15,-3-1 0 0,5 2 1 16,-4-1 1-16,-43 1 1 0,-14 0 1 16,0 1 2-16,5 4 0 0,7-1 0 15,-6 2 1-15,-17 3-1 0,-7-2 0 16,-7 3-2-16,-4-3 1 0,-2-1-1 16,2 1 1-16,2 0-2 0,3-1 1 15,4-1-1-15,5 1-1 0,3-1 0 16,5 0 0-16,6-7-1 0,-1 3 0 0,-1 2 0 15,-1 0-1-15,-4 3 0 0,-6 1 0 16,-9 4-1-16,-11 3 0 0,-8-1-1 16,-6 0-2-16,-10 1 1 0,-4-3-2 15,-4 1 1-15,-3-1-4 0,-3 0-18 16,-3 0-50-16,-1-2-57 0,-4-2-97 0,1-4-226 16</inkml:trace>
  <inkml:trace contextRef="#ctx0" brushRef="#br0" timeOffset="-3810.5">19068 5595 151 0,'13'0'15'0,"0"0"-13"15,-4 4-7-15,0-1-62 0,2-1-29 16</inkml:trace>
  <inkml:trace contextRef="#ctx0" brushRef="#br0" timeOffset="-2786.17">19188 5709 403 0,'-2'3'86'0,"1"-2"0"0,2 1-63 0,1 3-17 0,3-1-4 16,1 6-2-16,4-3 1 0,4 2 0 16,3 1 1-16,4-1-1 0,3 1 0 15,8 4 0-15,6-6 1 0,6 3-1 0,4 0 0 16,3-1 1-16,4-1-1 0,2-2 0 16,-2 0 0-16,0-2 0 0,0 0 1 15,5 1-1-15,3 0-1 0,3 1 0 16,2-1 0-16,5-1 0 0,6-1-1 15,7-1 0-15,5-4-1 0,1-2 2 0,1 0 0 16,7-2 1-16,7-3-1 0,0 2 2 16,-2 0-1-16,-6 1 0 0,4 0 0 15,0 2 0-15,-3 1 0 0,-8 1 0 16,-6 1 0-16,-3 1 0 0,-2 2 0 16,-3 2 0-16,-1-2 0 0,-3 1 0 15,-1 1 1-15,1 0-2 0,2-1 1 16,2-1-1-16,4-2 0 0,4 1 0 15,0-2-1-15,1 0 0 0,6-4 0 16,4 2 0-16,4-1 0 0,-3-2-1 16,-2 2 1-16,2-1 0 0,1 0 0 0,3 3 1 15,-6-2 1-15,-6 3 0 0,-3 2-1 16,0-2 2-16,-4 3 0 0,0 0-2 16,-3-2 0-16,-3 3 1 0,0-3-1 15,0 1 1-15,3 0-1 0,6-2-1 16,0 1 0-16,-4-1 0 0,3 0 0 15,4-1 0-15,0 2 0 0,5-1 1 0,-4 0 1 16,-5-1 2-16,4 2-1 0,-4-2 1 16,0 3-1-16,-1 1-1 0,-5-1 1 15,-6 3-2-15,-3 0 1 0,-5 0 0 16,1 0-1-16,-3-1 1 0,-4 1-1 16,3 0 1-16,2-1-1 0,4-2 1 15,2 0 0-15,1 0 1 0,3-1 0 16,2 1 0-16,3-1 1 0,1 0 0 15,-2 0-1-15,3 0 0 0,-3 1 0 0,1 0-1 16,-1 2 0-16,-3-1 0 0,-5 1 0 16,-3 0 0-16,-1-1 0 0,0 2-1 15,-4 0 1-15,-4-4 0 0,5 3-1 16,1-1 0-16,4-3 1 0,1 2-1 16,-1-2 1-16,6-1-1 0,1 0 1 0,3-3-1 15,0 0 1-15,1 2-1 16,2-2 0-16,1 0 1 0,-1 0-1 0,1 1 0 15,-5 2 0-15,-4 1 1 0,-3 0-1 16,-6 1 0-16,-4 2 0 0,-5-1 1 16,-7 2-1-16,-4-3 2 0,-1 1 0 15,6 0 3-15,6-1 1 0,1 0 0 16,2 1 1-16,4 0 1 0,2-1-2 16,3-1 0-16,2 0-2 0,2-1-1 15,1 1-1-15,3 0-1 0,-4 0 0 0,-1 0 0 16,-4 1 1-16,-7 0-1 0,-7 0 0 15,-1 1 1-15,-2 0-1 0,-4-1 0 16,-3 2 0-16,-3 0-1 0,-1 1 1 16,-4-3 0-16,-3 1-1 0,-1-1 1 15,2-2-1-15,1-1 1 0,2 0-1 16,4-2 1-16,4 1-1 0,7-1 1 0,1 1-1 16,1 1 0-16,-1-1 1 0,-2 2-1 15,-1 1 0-15,-5-2 0 0,-5 1 1 16,-5 1-2-16,-4 0 2 0,-3-2-1 15,-3 4-2-15,-2-1-3 0,-5 0-9 16,-5 3-17-16,-1-2-43 0,-3 1-35 16,-2-2-75-16,-5 0-159 0</inkml:trace>
  <inkml:trace contextRef="#ctx0" brushRef="#br0" timeOffset="-1725.06">18719 6032 447 0,'13'-8'84'0,"0"2"-2"0,3-4-91 16,5 2-3-16,6-1 0 0,3-1 1 15,7 2-2-15,6-1 1 0,1-1 1 0,0 4 1 16,1-1 1-16,-3 2 2 0,-3 1 4 16,-3-1 4-16,-7 3 3 0,1 0 3 15,-2-1 2-15,1 1 2 0,5 0 2 16,6 1 1-16,9 0 0 0,6-2-2 16,6 0-2-16,5-1-3 0,8 0-2 15,7 0-2-15,7-4-1 0,2 1-1 16,3 2 0-16,7-1 0 0,7-2 0 15,5 2-1-15,-3 0 0 0,-2 3 1 0,3-1-1 16,6 1 0-16,-2 2 1 0,-4 1-1 16,-1 0 0-16,10 0 1 0,0-1 0 15,-3 1 0-15,1-4 1 0,4 1 1 16,6-3 0-16,0-1 2 0,-3-1 0 16,9 2 0-16,3-2 3 0,-2 1 0 15,0 1 2-15,3 1 0 0,2 0-1 16,-3 1 1-16,-2 1-2 0,2 1-1 15,-1 0-2-15,0 1-2 0,-2 2 0 16,3-1-2-16,-1 2 1 0,-2 0-1 0,2 0 2 16,2 1 0-16,1 0 2 0,-4-1 1 15,4-1 2-15,0 1 1 0,-1-1 2 16,-3 2 2-16,3-2-1 0,-4 0 1 16,-3 3 0-16,-4 0-1 0,5 1-2 15,-6 1-1-15,-3-1-2 0,-6 1-2 0,5 1 0 16,-1 2-3-16,-5-2 0 15,-2 0-1-15,6 1 1 0,1-1-2 0,-1 3 1 16,-3-2 0-16,5-1 1 0,6-1 0 16,-5 2 1-16,-2 1-1 0,0-2 1 15,6-2 1-15,-7 4-2 0,-5-2 0 16,-6-1 0-16,2 0-1 0,0 2 1 16,-8-2-1-16,-10 0 0 0,0 0-1 15,-4-1 1-15,-2 0 0 0,-3 0-1 0,-5-2 1 16,0 1-1-16,0 0 0 0,2-3 1 15,-2 1-1-15,5 1 0 0,-2 0 0 16,0 0 1-16,1-1-1 0,-4 1 0 16,1-1 0-16,0 1 1 0,-5-1-1 15,-4-1-1-15,-4 2-1 0,-5 1-2 16,-6-1-6-16,-7 0-9 0,-11-1-14 16,-10 1-28-16,-9-2-62 0,-7-1-7 0,-12-1-73 15,-11-3-130-15</inkml:trace>
  <inkml:trace contextRef="#ctx0" brushRef="#br0" timeOffset="-707.86">18758 5903 503 0,'-1'-14'84'0,"2"1"0"15,4 3-104-15,4 2-2 0,3 1 5 16,3 1 4-16,3 0 9 0,6 1 5 15,1 2 2-15,3 4-1 0,6 0 1 0,1 2 1 16,3-1 2-16,2 2 2 0,1 1 2 16,0-2 3-16,2 0 3 0,1-1 2 15,5-2 0-15,7 3-1 0,7-3-1 16,7-2-2-16,6 2-2 0,4-1-3 16,7-1-2-16,6 2-1 0,3-3-2 15,0 1-1-15,2-1 0 0,7 2-1 16,11 1 0-16,-4 0-1 0,0 0 1 15,4 0-2-15,9 3 1 0,0-1 0 16,-1-1-1-16,-1 3 1 0,11 0 0 16,1-2 0-16,1 2 1 0,3-1 0 0,5 0 1 15,4-2-1-15,7-1 1 0,-2 0-1 16,5 0 1-16,5-1-1 0,-1 0 1 16,1 1-1-16,5-2 2 0,-4 1-1 15,-1 1 0-15,5 1 0 0,-2 2 0 16,-2 1 0-16,1 0 0 0,1 3-1 15,-4 1 0-15,2-1-1 0,1 1 0 0,-5-1 0 16,1-1 0-16,6 0 0 0,-10 1 0 16,4-3 0-16,1 1 0 0,-6 0 0 15,-1-1-1-15,2 0 1 0,-5-1-1 16,-3 1 1-16,-4-2 0 0,-6 1 1 16,-1-2 0-16,-7 1 2 0,-5 0 1 15,-2-1 0-15,1 1 0 0,-3 2 1 16,-7-1-1-16,2-1 0 0,5 2 0 15,-2 2-1-15,-4-1-1 0,-2-2 0 0,9 2-2 16,1 3 1-16,-3-2-1 0,-7-1 0 16,5 1 0-16,-2 1-1 0,-4 2 1 15,-7-3 0-15,-5-1-1 0,-1 1 1 16,0 0 0-16,-10 0-1 0,-5-2 0 16,-6-1 1-16,-4 0 0 0,-6 1-1 15,-4-2 1-15,-5-1-1 0,-2 0 1 0,0 1 0 16,-2 1 0-16,-3 0-1 0,0-1 1 15,-3 1-1-15,-4-2 1 0,-3-1-1 16,-1-3 0-16,-4 2 1 0,0 1-1 16,-1-1 0-16,-3 1 0 0,-2 0 1 15,-4 1-1-15,-5 0 0 0,-4 1-2 16,-7-2-2-16,-4 1-3 0,-5-1-6 16,-3-1-17-16,-3-2-25 0,1 0-42 0,-3-4-35 15,-4 0-83-15,-3-3-166 16</inkml:trace>
  <inkml:trace contextRef="#ctx0" brushRef="#br0" timeOffset="230.54">19297 5643 601 0,'-11'-18'129'0,"0"1"3"0,2 6-113 16,0 3-6-16,3 3-2 0,2 3-2 15,2 0-5-15,-1 3-3 0,5 0-4 16,1 4 0-16,5 1-1 0,3 1 1 16,5 2 1-16,10-2 1 0,11 4 1 15,11-1 2-15,10 2-1 0,8 2 0 0,6-6 1 16,12-1 0-16,7 1 0 0,5 2 0 16,-1 0 0-16,6-7 0 15,5-1 0-15,9 6 0 0,1 1 0 0,-3-3 0 16,7 0-1-16,12 0 0 0,-1 3 0 15,5 2 0-15,3 0 0 0,8 2-1 16,8-1 1-16,5 2-1 0,-2-1 1 16,11 0-1-16,7-1 0 0,-4-4 1 0,7 1-1 15,3 0 0-15,-5-2 0 0,3-1 0 16,2 1 0-16,-8-2 0 0,3 1 0 16,0-1 0-16,-5-1 1 0,3 0 0 15,1-1-1-15,-4 0 1 0,7 2 0 16,-1 0-1-16,-1 0 1 0,5 1 0 15,-5 1-2-15,2-1 2 0,2 3-1 16,-8-3 0-16,-1-1-1 0,1 2 1 0,-10-2 0 16,-1-3 0-16,-4 2 0 0,-8 0 0 15,-4-2 0-15,-6 2 0 0,-4-3 0 16,-2 0 0-16,-3 3 1 0,-7-2-1 16,1 1 0-16,4-1 0 0,-3 2 1 15,-1-1-1-15,2-1 0 0,6 0 0 16,-2 1 1-16,-2-2-1 0,1 0 1 15,3 1-1-15,-7-2 0 0,-6-2 1 0,-6 0-1 16,2-2 1-16,-6 1-1 0,-10-2 1 16,-9-4 0-16,-5-1-1 0,-6-1 1 15,-6-2 0-15,-5-1 0 0,-2 0 0 16,1-1 1-16,-1 0 0 0,3 3 0 16,5 1 0-16,4 1 0 0,3 4 0 15,-1 1 0-15,3 5-1 0,0 3-1 16,-3 0 1-16,-3 2-1 0,-5 4 0 15,-10-1-1-15,-6 1-1 0,-10-2-2 0,-11-1-13 16,-9 0-14-16,-15-1-1 0,-19-2-18 16,-15-1-55-16,-15-3-31 0,-13-3-83 15,-15-3-152-15</inkml:trace>
  <inkml:trace contextRef="#ctx0" brushRef="#br0" timeOffset="1118.58">19626 5980 585 0,'-42'-1'128'0,"9"-4"0"0,16-4-107 0,9 3-7 16,12 5-3-16,7 2-2 0,1 3-3 16,6 0-4-16,1 2 1 0,3 0 1 15,0 0-1-15,0 3-1 0,-1-2-1 16,-1-1 0-16,-1 0-1 0,-1-1 1 0,0 0-2 16,-1-1 1-16,4-2-1 15,1-1 0-15,7 1 0 0,9 1 1 0,10-3 1 16,8 3 0-16,9-3 1 0,11-3 0 15,12 1 1-15,14-2 0 0,3-5-1 16,9-2 0-16,13-2 0 0,9-3 0 16,3-1 0-16,4-3-1 0,7 0 0 15,2-1 0-15,3-1 0 0,2 0 0 16,-3 1 0-16,5 0 1 0,2 4-1 0,-5 0 2 16,4 1 0-16,2 6-1 0,-5 1-1 15,8 2 1-15,7 6-1 0,-3-2 0 16,9 3 0-16,9 4 0 0,-1 1-1 15,10 1 1-15,1 1-1 0,0 1 1 16,7 0-1-16,-5 5 0 0,2-1 0 16,-2-1 0-16,-5 1 0 0,4 0 0 15,-9 1-2-15,-5 0 1 0,1-1-1 0,-10-1 0 16,-3 2-2-16,-1-2-1 0,-14 1-4 16,0-1 0-16,-5-1 2 0,-3-3 0 15,-4 0 0-15,-3-3 2 0,-3-2 2 16,1 1 4-16,-6-3 1 0,-3-1-1 15,-4-2 1-15,0 1 0 0,-7 1 0 16,-8-2 0-16,-7 1 1 0,-3-1-1 0,-4 3-1 16,-10 0 0-16,-9 1 0 0,-7 1-1 15,-6 0 1-15,-4 1-1 0,-6 0 1 16,-6 0-1-16,-5 0 1 0,5 1-1 16,3 0 1-16,3 1-1 0,-4 0 1 15,0-1 0-15,-1 1 0 0,-2-1-1 16,-4-2 1-16,-7 0 0 0,-5-4-1 15,-1 0 1-15,-5-2 0 0,-4-1 0 16,-7 1 0-16,-5-3 0 0,-2 1-2 0,-6-1-2 16,-4 1-3-16,-4-2-11 0,-3 2-20 15,-3 0-49-15,-5 0-48 0,-5 0-91 16,-4 0-200-16</inkml:trace>
  <inkml:trace contextRef="#ctx0" brushRef="#br0" timeOffset="1883.85">18997 6041 545 0,'-24'-13'110'0,"13"-1"0"15,18 6-102-15,13 2-5 0,9 3-3 16,9 2 1-16,9 1 0 0,5 1-1 16,8-2-2-16,7 2-2 0,6 2-3 15,9 0 0-15,5 0-1 0,9-2 1 16,10 1 2-16,4 1 2 0,2-2 2 16,3-1 1-16,10-1 0 0,5 1 0 0,1 0 1 15,4 0-1-15,5-3 0 0,6 3 0 16,4-1 1-16,4 0 1 0,0 0-1 15,9-3 0-15,6 3 1 0,-3-2 0 16,9 0 0-16,9-1 0 0,-3-2 0 16,15-3-1-16,-3 1-1 0,5-2 1 15,9-3 0-15,3-2 0 0,3-1-1 16,2 1 1-16,3-1 0 0,2-1 1 16,1-1-1-16,-3 1 1 0,-3 1-1 0,0 0 1 15,-5 0-1-15,-6 1 1 0,-1 4-1 16,-11-2 0-16,2 0 0 0,-5 2 0 15,-9-1 0-15,5 2 0 0,-9 3-1 16,-3-5 1-16,3 7 0 0,-7 0 0 16,-2-5 0-16,1 6 0 0,-10 0 3 15,0-5 2-15,-6 0 1 0,-5 2 3 16,-8-3 2-16,-5 3 2 0,-14-3 1 0,-6-2 1 16,-5 2-2-16,-5 4 0 0,-14-3-2 15,-6 1-1-15,-3 0-3 0,-1 4-2 16,4 1-2-16,-2 2-1 0,-3 2-2 15,6 2 0-15,1 0 0 0,1 5 0 16,4 0 0-16,-2 3 0 0,-6 0-2 16,-1 0 0-16,-4 1-4 0,-4 1-8 15,-9 0-29-15,-12-1-92 0,-12-1-107 16,-11 2-262-16</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9-02T10:37:53.597"/>
    </inkml:context>
    <inkml:brush xml:id="br0">
      <inkml:brushProperty name="width" value="0.05292" units="cm"/>
      <inkml:brushProperty name="height" value="0.05292" units="cm"/>
      <inkml:brushProperty name="color" value="#FF0000"/>
    </inkml:brush>
  </inkml:definitions>
  <inkml:trace contextRef="#ctx0" brushRef="#br0">10496 4602 449 0,'-12'9'89'0,"0"-2"0"0,2 2-88 15,3 2-4-15,4-2 0 0,3 4-2 16,3-1-1-16,2-1 0 0,1 1 2 16,-1-2 1-16,0-1 0 0,-2-1 1 0,0-2 0 15,-1-1 3-15,-1 1 3 0,-1 0 4 16,-1 0 6-16,1 3 4 0,-1 2 5 15,0 5 3-15,-2 2 3 0,1 6-3 16,-1 1-4-16,2 6-5 0,0 3-4 16,2-1-4-16,0 3-2 0,1 1-3 15,1 6 0-15,1 2-1 0,0 5-1 16,-2 5 0-16,0 6 0 0,1 3-1 0,-2 1 0 16,-1 0 0-16,0 6-1 0,-1 1 1 15,-2 3 0-15,0 2 4 0,-1 0 1 16,0 3 0-16,0 1 0 0,0-4 1 15,1-1 0-15,1-1 1 0,3-4-4 16,-1-2-1-16,1-2 0 0,3-4 1 16,0 1 0-16,-1-5 0 0,1 0 0 0,-1-1 0 15,-1 2 0-15,0-1 0 0,0-2 1 16,-2-2 0-16,-2 0 2 0,-1-1-1 16,-5 0 0-16,-1 4 0 0,-9 2-1 15,0 3-1-15,-1-7 0 0,0-1-2 16,1-4 0-16,2-5-1 0,1-7 1 15,9-3-1-15,-1-3 1 0,2-1-1 16,-1-4 0-16,1-2 0 0,0-4 0 16,2-1 0-16,0-2 1 0,2-3-1 15,-1-1 2-15,1-2 0 0,0 0 1 0,1-2 1 16,-3-2-1-16,2-1 1 0,0-2-1 16,0-1-1-16,-1 0 0 0,1-2-2 15,1 0 0-15,0-1 0 0,-1-1-1 16,1 2-1-16,0-3 1 0,1 0-1 15,0 0 1-15,-1 1 0 0,0-1 0 16,0 0 0-16,0 0 1 0,0 0-2 0,0 0-3 16,0 1-4-16,0-2-9 0,0 2-30 15,0 2-98-15,-3-3-114 16,4-4-275-16</inkml:trace>
  <inkml:trace contextRef="#ctx0" brushRef="#br0" timeOffset="1439.55">10168 4721 423 0,'-1'-1'87'16,"1"1"-1"-16,0 0-73 0,1 2-14 15,-1 2-3-15,1 1-1 0,-1 1 1 16,2 1 1-16,-1 2 1 0,-1 0 1 16,1 0 1-16,-1 0 0 0,1-1 0 15,-1 1 1-15,0-1 1 0,0 2 4 16,0 0 3-16,1 2 6 0,-1 0 4 0,2 3 4 16,-1 1 3-16,0 2 3 0,2 5-2 15,-1 1-3-15,0 2-4 0,1 2-4 16,-2 1-5-16,-1 4-3 0,0 0-2 15,0 4-2-15,0-1-1 0,0 2 1 16,1 1-1-16,1 1 0 0,1 0 0 16,1-4 0-16,0 0 0 0,2-2 0 15,-1-2-1-15,1-1-1 0,1-1 1 16,-2 2-1-16,-1 5 2 0,1 1 1 16,-2 3 0-16,0 6 1 0,0 3 0 0,1 4 1 15,-1 1-1-15,-2-3 0 0,-4 3-2 16,1-1-1-16,-3 0 0 0,0-4 0 15,-2 0-1-15,-1 0 0 0,3 0 0 16,2-3 1-16,2-4-1 0,-1-4 0 0,2 0 0 16,-1-4 0-16,1-2 2 0,-1-2 0 15,0 4 3-15,-2 0 0 0,1 4 2 16,-1 8 0-16,1 3 1 0,-1 5-2 16,-2 4-1-16,1-1-1 0,-1 1-1 15,-3 2-2-15,2-2 0 0,-1-4-1 16,0 1 0-16,-1-2 0 0,2-3 0 15,0-3-1-15,2-6 0 0,-1-4 1 16,2-6-1-16,1-4 0 0,2-4 0 16,0 1 1-16,2-3-1 0,-1 1 2 0,1 3-1 15,2 1 1-15,-2 0 0 0,1 1 0 16,-2 3 0-16,0 0 1 0,-1 0-1 16,-1-3 0-16,1-1 0 0,-2-1-1 15,-1-3 0-15,1-3 0 0,-1-6 0 16,1 0 0-16,1-4 0 0,-2-4-1 15,2 0 2-15,1-2-1 0,-1-3 1 0,1 1 0 16,0 0 1-16,0-1 0 0,0 1 0 16,0-2 1-16,0 1-1 0,0 2 0 15,0-3-1-15,0 1 0 0,0 0 0 16,0 1-1-16,0-2 0 0,0 0-1 16,0-2 0-16,0 2 0 0,0-1-4 15,0 1-4-15,1-1-6 0,-1 1-10 16,0-1-33-16,1-2-94 0,0-3-113 15,-2-7-270-15</inkml:trace>
  <inkml:trace contextRef="#ctx0" brushRef="#br0" timeOffset="7772.92">15748 9414 22 0,'23'-2'6'0,"9"1"0"16,-3 0-2-16,9 2-2 0,-5 3-1 0,49 1 0 15,-1 2 0-15,-3 0 0 0,-2 1 0 16,4-3 1-16,-3 0 0 0,4-4 1 16,-48-1-1-16,0-3 0 0,-1 0 0 15,-5-2-1-15,-6-1 1 0,-2-2-1 16,-5 2-1-16,-3 1 1 0,-3 0-1 16,2 2 1-16,6-1-1 0,7-1 2 15,7 3-1-15,10-3-1 0,3 2 1 0,6 1 0 16,0-1-1-16,-2 1 1 0,-7 1-1 15,-3 2 1-15,-9 0-1 0,-1-1 0 16,-5 0 1-16,-2 0-1 0,0 0 0 16,1-1 1-16,1-2-1 0,2 1 2 15,1-2 1-15,2-1 3 0,4 1 3 16,2-1 5-16,3 0 2 0,0 0 1 0,0 1 0 16,1-1-1-16,-2 3-2 0,-2-1-3 15,-3 0-5-15,-5-1-2 16,-3 3-1-16,-2-2-1 0,-3 2 1 0,-1-1-1 15,-3 0 0-15,0 1 0 0,-2 1 0 16,0-1 1-16,-1 1-1 0,-1-1 1 16,2-2 0-16,0 1 1 0,2-1 0 15,-1 1 1-15,0-2 2 0,0-1 6 16,1 2 6-16,-1-2 3 0,-1 1 3 16,-3-2 1-16,1 2 2 0,-2 1 0 0,-2-1-6 15,0 2-4-15,-2 0-2 0,-2 1-2 16,0 1-3-16,0-1-1 0,-2 1-3 15,1-1-1-15,0 1-1 0,0 0-2 16,0-2 0-16,-1 2-1 0,1 0-1 16,1 0-1-16,0 0 1 0,2 0-1 15,2 0 2-15,3 2-1 0,3-1 1 16,4 0-2-16,3 0-20 0,3-1-37 0,2 0-20 16,6-1-56-16,-7 1-120 0</inkml:trace>
  <inkml:trace contextRef="#ctx0" brushRef="#br0" timeOffset="13629.56">10396 4320 264 0,'-9'-8'76'0,"1"-1"7"0,-1 2-32 16,7-1-3-16,-2 2-2 0,0 3-4 15,3 1-8-15,0 1-6 0,0 2-7 16,-2 1-6-16,1 3-5 0,-1 3-4 0,1 3-3 15,-1 1-2-15,1 3 0 0,1 0 0 16,0 2 0-16,-1-2 0 16,2-1-1-16,-1 0 1 0,1-1 4 0,-1 2 6 15,1 0 6-15,0 1 4 0,-1 2 3 16,-1 2 2-16,1 3 0 0,-2 1-1 16,-4 8-6-16,-1 4-5 0,-3 3-4 15,1 7-3-15,0 5-2 0,3 1-1 16,4 3-1-16,3-2-2 0,3-3 1 0,1-1-1 15,0-1-1-15,3 0 1 0,0-2 0 16,-1 3-1-16,1 4 1 0,2 2-1 16,1-1 2-16,-2 1 2 0,0 2 1 15,-6 4 1-15,1 3 1 0,-3 3 1 16,0 3-1-16,-2 2-1 0,0-1-2 16,1-1 0-16,-2-3-2 0,2-2-1 15,0-4 0-15,-2-3 0 0,2-2 0 16,1 1-1-16,0-5 1 0,3-4-1 0,-1-4 1 15,2 0 1-15,-2-4 0 0,2 0 0 16,-2 0 1-16,1 2 0 0,0 6 1 16,1 1 0-16,-1 0 0 0,-1 2 0 15,-1-3 0-15,-1-4-1 0,0-1 0 0,-2-5 0 16,-2-3-1-16,2-3-1 16,-1 0 0-16,1-2 0 0,0 1 0 0,1-1 0 15,1-1-1-15,0 1 1 0,0-2 0 16,1-1 0-16,1 0 0 0,0 1 0 15,-1-2 1-15,2-1 0 0,-1 0 0 16,0-3-1-16,-2-1 1 0,1-1 0 16,-2-1-1-16,1-3 1 0,-3-3-1 15,1-2 1-15,0-1-1 0,1-1-1 16,0-4 1-16,-2-1 0 0,2 1-1 16,1-2 1-16,-1 0 1 0,1 2 0 0,-1 4 2 15,1 4 0-15,-1 5 2 16,-1 2-1-16,1 6-1 0,0 4 1 0,-2 3-2 15,2-2 0-15,0 0-2 0,-1-3 0 16,2-1-1-16,-2-4 1 0,2-7-2 16,0-2 1-16,0-6-1 0,2-1 0 0,-2-4 1 15,1-2-1-15,-1-1 1 0,0 0 0 16,1-1 1-16,-1 1 0 0,0-1 1 16,0-1 0-16,-1 0 1 0,1 1 1 15,0 0 1-15,-1 1-1 0,1-1 0 16,-2-1-1-16,2 1 0 0,0 2-1 15,0-1-1-15,0 0-1 0,0 0-4 16,0 0-2-16,0 0-4 0,0 0-3 16,0 2-4-16,0-2-4 0,0 1-4 15,2-1-4-15,-2-1-26 0,0-2-101 0,-2-7-116 16,1-7-284-16</inkml:trace>
  <inkml:trace contextRef="#ctx0" brushRef="#br0" timeOffset="14588.04">10267 4578 463 0,'-3'-3'98'16,"0"-1"1"-16,1 3-86 0,2 0-7 15,1 1 0-15,1 1-4 0,3 2-1 0,0 2-1 16,3-1 2-16,-1 5 3 16,0 2 3-16,3 6 4 0,-3 4 4 0,1 5 4 15,-2 2 4-15,-1 6 2 0,0 3-1 16,-2 5-2-16,1-3-2 0,0 1-3 16,-1 1-4-16,3 2-3 0,1-1-2 15,4 4-1-15,1-1-2 0,0 3-1 0,0 3-1 16,2 6 0-16,-1-1 0 0,1-1-1 15,-4-1 0-15,-1 2 1 0,0 6-1 16,0-4 1-16,-2 6 0 0,-2 3 0 16,1 2 0-16,-2-2 1 0,-1 0-1 15,1-4 0-15,-3 2 0 0,0-6 1 16,-1 2 1-16,0 3-1 0,-2 0-1 16,2-1 0-16,-1 0 0 0,1-3-1 0,0 1 0 15,-1-5-1-15,1 2 0 16,0 1 0-16,-2 1 0 0,1-1 0 0,0-2-1 15,0-2 0-15,-1 0 0 0,1-2 0 16,-3-4-1-16,2 0 1 0,-3 0-1 16,1 0 1-16,-2-4 0 0,3-3-1 15,-1-5 2-15,0-3 0 0,-1-3 2 16,1-6 2-16,-1 0 1 0,0 1 1 16,0-2-1-16,0 2 0 0,0 4-2 0,1 4 0 15,1 0-3-15,0 6-1 0,2 2-1 16,-1 2 1-16,2 1 0 0,0-3-1 15,2-3-1-15,2-3 1 0,-1-7-1 16,2-3 0-16,0-7 0 0,0-3-1 16,-1-5 2-16,-1-1-1 0,0-3 1 15,-1 0 1-15,0-4 0 0,-1 2-1 0,0 1 1 16,-1-1 0-16,1 0-1 16,0 1 1-16,-1 3 0 0,0-1-1 0,2 2 0 15,-1-1 0-15,-1 2-1 0,2 1-2 16,0 0-3-16,0-2-5 0,0 0-4 15,1-3-9-15,-2-1-41 0,2-6-92 16,-2-9-116-16,-2-10-279 0</inkml:trace>
  <inkml:trace contextRef="#ctx0" brushRef="#br0" timeOffset="15546.4">10346 4596 380 0,'-2'4'76'0,"2"2"0"0,0 0-75 15,0 2-2-15,2 5 1 0,-1 4 1 16,1 2 3-16,4 5 2 0,4 1 5 16,3 7 5-16,1 3 5 0,1 0 4 15,0 1 4-15,-2 0 1 0,-1-1 2 16,-6-2-1-16,-1-5 0 0,-1-2-3 15,-3-2-2-15,-1-2-1 0,-1 0-2 16,-1 1-3-16,-3 3-3 0,-1 2-2 0,-7 7-2 16,1 3-1-16,0 7-2 0,0 3-1 15,1 1-1-15,1 0 0 0,0 5 0 16,6 4-1-16,1 2 0 0,-1 3 0 16,1 3-1-16,1 4 1 0,0 2-2 15,-1-1 1-15,1 0 1 0,-2-3-2 16,2 1 0-16,-2-1 0 0,0 2 0 15,1 2 0-15,-4 0-1 0,-1 2-1 0,-1 5 0 16,2 2 0-16,2 2-1 0,-2 2 0 16,-4 7 0-16,3 3 0 0,3 3 0 15,3-1 0-15,-2-4 0 0,-4-3-1 16,2-2 1-16,3-9 0 0,2-4 1 16,-2-9 2-16,0-7 0 0,2-4 2 15,-1-3 0-15,2-9 1 0,-1-4-2 16,0-5 0-16,0-2-1 0,-1-1-1 15,-1-5-1-15,0 3-1 0,1-1 0 0,-2 1 1 16,2-1-1-16,1 1 1 0,-1 0-1 16,2 0 0-16,-1 0 0 0,1-4-1 15,-1-3 1-15,1 0-1 0,-1-6 1 16,-1-3-1-16,2-7 3 0,-1-1 1 16,1-2 2-16,0-2 1 0,0-1 1 15,0 0 0-15,-1 0 0 0,1 0-1 0,0-1-1 16,0 1-3-16,0-1 0 15,0 1-2-15,-1 0-1 0,1-1 0 0,1 2-2 16,-1-1 0-16,0 0 0 0,0 0-1 16,1 1 0-16,-1-1 1 0,1 1-1 15,-1 1 1-15,2 0 0 0,-2-1 0 16,0 1 0-16,0-2-2 0,0 1-5 16,0-1-6-16,0-1-10 0,1-1-10 15,0 0-21-15,0-9-123 0,8-14-131 16,7-11-314-16</inkml:trace>
  <inkml:trace contextRef="#ctx0" brushRef="#br0" timeOffset="21123.87">12816 15846 496 0,'-13'-10'102'16,"2"4"0"-16,-1 3-96 0,2 4-2 16,0 2-2-16,1 2 0 0,1 1 6 15,-3 0 7-15,2-1 6 0,-1 1 5 0,3 1 3 16,-3 0 4-16,3-1 0 0,0 0-3 16,-2 1-7-16,-1 3-4 0,-2 2-4 15,0 2-3-15,-3 5-2 0,0 3-1 16,1 4-1-16,-1 2 0 0,3 3 0 15,1 1-2-15,2 2 0 0,4-1-1 16,4 1-3-16,3-4 0 0,6-2-2 16,4-2 0-16,5-4-1 0,3-4 1 0,2-4 0 15,5-7-1-15,1-3 1 0,5-6 0 16,0-5-3-16,3-8-1 0,-2-3-2 16,1-8-2-16,0-3-1 0,-5-7-2 15,-4-3 0-15,-5-6 3 0,-8-3 1 16,-5-6 2-16,-9 1 2 0,-9 2 1 15,-5-3 4-15,-8 5 0 0,-7 5 2 0,0 5 1 16,-3 3 1-16,1 2 0 0,2 3-1 16,3 4 0-16,5 3-2 0,8 1-1 15,4 3-1-15,3 3 0 0,5 3 0 16,7 7-1-16,3 7 2 0,3 7 2 16,3 8 2-16,2 7 1 0,3 8 2 15,1 8 1-15,0 7 1 0,-2 5 0 16,0 4-2-16,-1 7-1 0,-3 2-2 15,2-2-1-15,0-5-4 0,0-7-5 16,3-6-5-16,1-5-6 0,4-12-5 0,-1-8-16 16,0-4-50-16,0-6-69 0,-2-4-106 15,-2-7-248-15</inkml:trace>
  <inkml:trace contextRef="#ctx0" brushRef="#br0" timeOffset="21445.5">13125 15860 599 0,'1'-8'124'0,"2"-1"-3"0,0 2-112 16,4 1-8-16,0 0-3 0,1 3-2 15,3-2-1-15,0-1 1 0,2-1 3 16,-1-4 2-16,0 0 0 0,-1-3-1 16,-2-3 1-16,-3 0 0 0,-2 1-1 0,-3-1 3 15,-4 3 2-15,-1 2 4 0,-3 1 2 16,-1 1 2-16,-2 3 0 0,-1 1 3 15,-1 3-2-15,1 3-3 0,0 4-1 16,1 3-2-16,1 4-1 0,2 8 1 16,2 3 0-16,0 0 0 0,4 4 0 15,1 4 0-15,4 2-2 0,3 1 0 16,3-5-1-16,3-1-2 0,6 0-1 16,4-5 0-16,3-7 0 0,4-6-1 0,2-3 0 15,2-6-4-15,3-4-4 0,2-6-8 16,1-1-23-16,-1-4-40 0,-4-3-70 15,-2-5-105-15,-5 0-235 0</inkml:trace>
  <inkml:trace contextRef="#ctx0" brushRef="#br0" timeOffset="21653.93">13542 15554 516 0,'-8'-13'133'16,"1"3"0"-16,1 1-29 0,2 3-80 15,4 4-10-15,2 4-5 0,3 5 1 16,4 4 1-16,1 4 4 0,2 6 3 15,3 5 2-15,-1 7 2 0,2 4-2 16,-2 1-3-16,-1 3-3 0,1 4-3 16,-2 2-2-16,0 1-2 0,2-3-3 15,-1-4-4-15,3-1-5 0,0-6-4 0,0-4-5 16,1-7-7-16,-2-6-13 0,-3-2-45 16,-2-5-78-16,-4-3-110 0,-4-6-258 15</inkml:trace>
  <inkml:trace contextRef="#ctx0" brushRef="#br0" timeOffset="21912.85">13595 15669 534 0,'-11'-29'120'0,"2"3"0"16,1 2-91-16,2-2-10 0,5 1-7 16,2 3-7-16,3-1-2 0,3 3-2 15,4 3 0-15,1 3 1 0,4 4 0 16,0 5 0-16,3 5-1 0,-1 7 0 15,2 4 0-15,-3 6-1 0,0 4 1 16,-2 5-1-16,-2 2 1 0,-2 2 0 16,-2-1-1-16,-3-1 0 0,-4-2 0 0,-3-2-1 15,-1 0 0-15,-5-4-1 0,-2 0 1 16,-4-2 0-16,-1-2 1 0,-2-5-8 16,-1 2-17-16,1-8-36 0,0-2-61 15,2-5-90-15,5-9-210 0</inkml:trace>
  <inkml:trace contextRef="#ctx0" brushRef="#br0" timeOffset="22570.91">14052 15210 543 0,'-14'-7'128'0,"-2"2"3"16,1-2-81-16,2 6-17 0,0 1-5 16,1 4-7-16,-3 2-4 0,2 4 1 15,-1 2-1-15,0 4 0 0,-1 5-2 16,0 6-1-16,2 5-1 0,3 4-4 0,4 2-1 15,3 2-1-15,5-1-3 0,3-5 0 16,4-2-2-16,4-6-1 0,1-7 1 16,1-5-1-16,1-3 1 0,-1-6-1 15,1-3 0-15,-1-4 0 0,1-4-1 16,0-4-2-16,-2-4-2 0,-2-4-1 16,-1-5-1-16,-1-3-2 0,-4-4-1 15,-2 0 0-15,-4-3 1 0,-4 0 1 0,-2 5 2 16,-3 3 0-16,-1 2 3 0,-1 2 2 15,0 4 2-15,0 5 1 0,4 3 2 16,1 2-1-16,2 0 0 0,2 6-1 16,3 2 0-16,3 4-1 0,2 3 0 15,1 3 0-15,4 0 0 0,3 2 1 16,2 4 0-16,1 4 1 0,0-1-2 16,3 2 0-16,-1-1-1 0,-1 2 0 15,1 0-2-15,-1-4-5 0,1-3-5 0,-2-2-8 16,0-4-26-16,0-3-48 0,-2-4-60 15,-3-3-103-15,-1-5-226 0</inkml:trace>
  <inkml:trace contextRef="#ctx0" brushRef="#br0" timeOffset="23060.98">14218 15218 506 0,'1'-20'130'0,"0"0"2"0,2 3-42 15,0 3-58-15,3 1-10 0,2 2-9 16,-1 1-4-16,3 2-1 0,1 0 0 15,2 4 1-15,1 1-1 0,3 2-1 16,0 1 0-16,2 3-2 0,0 5-1 16,3 1-1-16,1 4-1 0,1 3 0 0,-1 2-1 15,1 4-1-15,1 3-2 0,-2-1-2 16,-2-3 0-16,-4 1-1 0,-2-3-1 16,-5 2 0-16,-7-4 0 0,-4-2 2 15,-5-3 3-15,-7 1 2 0,-3-4 3 16,-3-4 1-16,0-6 3 0,-2-7 0 15,1-5 0-15,2-6-2 0,6-7-2 16,2-7-2-16,5-3-4 0,4-2-4 16,7-4-6-16,2-7-11 0,7-2-10 15,3 0-4-15,3 1-1 0,1 3 3 0,2 4 3 16,-2 4 10-16,-1 6 20 0,-2 5 17 16,-4 5 8-16,0 4 6 0,-4 2 3 15,-2 2 0-15,0 4-5 0,-3 3-7 16,0 3-6-16,1 1-5 0,2 3-2 15,0 3 0-15,3 3-1 0,1 3 1 16,5 3 0-16,1 5 1 0,3 3 2 16,1 6-1-16,2 5 2 0,-2 8-2 0,2 6 0 15,-3 3-2-15,1-1-1 0,-2 2-1 16,-4-2-1-16,-1-5-2 0,-3-7-1 16,-3-5-4-16,-2-5-6 0,-7-2-7 15,-1-3-24-15,-3-5-49 0,0-3-65 16,-2-8-110-16,-1-3-241 0</inkml:trace>
  <inkml:trace contextRef="#ctx0" brushRef="#br0" timeOffset="23206.46">14746 15040 510 0,'-7'-4'121'0,"6"-1"1"0,5-2-29 15,6 1-85-15,6-4-5 0,6-2-2 16,6-4-1-16,5 1 1 0,6-3-19 15,4-1-45-15,1-2-60 0,-1-1-93 16,-4 1-223-16</inkml:trace>
  <inkml:trace contextRef="#ctx0" brushRef="#br0" timeOffset="23813.79">15147 14747 491 0,'8'29'129'0,"-2"4"1"0,0 4-69 15,0 2-11-15,1 0-20 0,1 4-14 16,0-2-10-16,1-8-3 0,1-3 0 16,0-6-1-16,-1-6-1 0,0-6-1 15,-3-3 3-15,-1-5 0 0,-3-4-1 0,-3-7 0 16,-2-2 0-16,-6-7-1 0,-2-4 1 15,-3-6-2-15,-1-3-1 0,-3-3 0 16,0 0 0-16,0-3 2 0,2 2 0 16,2 3 0-16,3 6 1 0,4 2 1 15,2 3-1-15,4 2 0 0,2 4 0 16,1 2 0-16,5 0-1 0,0 2 0 16,3 2-1-16,2 3 0 0,1 3 0 15,5 2 0-15,-3 2 0 0,4 3 0 0,-2 1 0 16,3 3 0-16,-2-2 0 0,-1 3 0 15,0 3 0-15,0 2 0 0,1 1 0 16,-4 0 0-16,-1-1 1 0,-2 1-1 16,-3-2 0-16,-2-3 0 0,-1-4 1 15,-4-4 0-15,1-1 3 0,-4-6 1 16,1-1 0-16,-3-5 0 0,-2-3 2 16,-1-3 0-16,0-1 0 0,-2-4-1 0,2-3 0 15,1 0 0-15,1-2 0 0,5 2-1 16,2 0-1-16,4-2-1 0,3 2-2 15,2 5-1-15,2 2 0 0,4 4 0 16,3 2-1-16,2 4 0 0,0 2 1 16,3 4 0-16,2 2 0 0,0 2-1 15,0 2 1-15,-1 4 0 0,0 0-1 16,-3 3 1-16,0 2 0 0,-4 0-1 0,-3 2 1 16,-4 0-3-16,-3 0-1 0,-2-1-3 15,-3-1-4-15,0-4-13 0,-4 1-33 16,1-5-54-16,-1 0-33 0,0-7-93 15,-3 2-192-15</inkml:trace>
  <inkml:trace contextRef="#ctx0" brushRef="#br0" timeOffset="24162.04">15712 14611 532 0,'0'-4'94'0,"0"2"-3"0,3-1-102 15,-1 0-7-15,4-1 1 0,3-2 2 16,4 0 10-16,6-4 5 0,5-1 3 16,1-4-3-16,4-2-7 0,-6-3-4 15,0-2-2-15,-10 0 0 0,-11-1 5 0,-7 0 6 16,-7 1 10-16,-6 1 12 0,-4 4 11 16,-3 2 7-16,3 4 7 0,5 1-2 15,0 5-3-15,6 4-4 0,1 4-6 16,3 5-5-16,4 4-4 0,1 7-4 15,-1 4-3-15,3 5-2 0,0 4 0 16,1 1-2-16,1 0 0 0,3-1-3 16,1-1-1-16,4-4-1 0,3-3-2 0,4-3-1 15,5-3 0-15,8-3 0 0,0-3-2 16,3-2-5-16,2-5-5 0,41-1-13 16,1-4-39-16,-1-5-56 0,1-5-31 15,-1-5-95-15,-2-1-184 0</inkml:trace>
  <inkml:trace contextRef="#ctx0" brushRef="#br0" timeOffset="24546.02">16498 14295 583 0,'7'1'120'16,"2"2"1"-16,2 3-105 0,0 5-9 16,3 2 4-16,-2 2 1 0,0 3 2 15,-1 3 0-15,-2 4 1 0,0 1-3 16,-2-1-2-16,-1 2-4 0,0-1-2 15,-1-3-3-15,0-2-2 0,-1-3-2 0,-3-4-3 16,0-5-2-16,-1-2-3 0,0-4 0 16,0-2 0-16,-2-3 1 0,-3-5 1 15,1-3 3-15,-1-4 3 0,-2-5 5 16,-3-5 3-16,-1-2 3 0,0-4 5 16,2 0 1-16,2-4 2 0,2 3 1 15,5 2-2-15,3 1-3 0,4 1-3 16,3 3-2-16,1 2-3 0,1 3-2 15,-1 3-1-15,-2 4-1 0,-2 4 0 0,-2 4 0 16,0 4-1-16,0 2 0 0,0 2 0 16,2 5 0-16,2 3-1 0,0 1 1 15,2 3-1-15,-1 3 0 0,-1 5 1 16,-2 7 0-16,-3 1 0 0,-2 3 0 16,-1 3-1-16,1 3-7 0,-1-3-27 15,1-7-49-15,4-4-55 0,5-6-100 0,5-7-225 16</inkml:trace>
  <inkml:trace contextRef="#ctx0" brushRef="#br0" timeOffset="24798.73">17055 13911 648 0,'2'7'131'0,"-1"2"0"0,3 5-125 16,0 7-3-16,1 2 3 0,-1 5 1 16,3 3 2-16,0 3 1 0,1 2 1 15,2 4-1-15,1-3-2 0,2 4-2 16,0 1-2-16,0 1-1 0,1 0-4 0,-2-3-2 16,0-6-4-16,-2 1-8 0,-1-8-22 15,-3-6-35-15,-4-8-70 0,-3-8-101 16,-6-5-230-16</inkml:trace>
  <inkml:trace contextRef="#ctx0" brushRef="#br0" timeOffset="24968.1">17042 14256 574 0,'10'-3'119'0,"2"-3"1"0,6-2-108 16,4-4-5-16,6 0-3 0,7-4-1 15,3 0-1-15,5-2-7 0,1 2-32 16,3-1-83-16,1 0-97 0,-7 1-245 16</inkml:trace>
  <inkml:trace contextRef="#ctx0" brushRef="#br0" timeOffset="25875.6">14542 16364 697 0,'-17'-14'140'0,"-6"1"-3"0,0 3-136 15,-2 3-4-15,2 3 0 0,-2-1 0 16,0 4 1-16,-1 0 1 0,0 1 4 15,2 3 0-15,0 7 0 0,5 4 2 0,0 6 3 16,3 4 2-16,1 8 4 0,1 4 0 16,3 3 2-16,2 2-1 0,3 1-1 15,4-3-3-15,4-1-4 0,7-6-3 16,3-6-1-16,7-2-2 0,3-10-1 16,7-7 2-16,4-7-1 0,4-4-1 15,2-7-2-15,4-4-3 0,1-4-3 0,-1-3-2 16,-4-2-3-16,-2-5-1 0,-7-5-1 15,-5-7 1-15,-8-5 0 0,-10-1 0 16,-5-7-2-16,-8-1 1 0,-7 2 2 16,-4 1 2-16,-4 1 5 0,-2 7 7 15,0-2 6-15,-1 7 7 0,2 3 3 16,2 5 3-16,2 6 1 0,4 4-2 16,2 6-4-16,4 9-4 0,3 6-3 0,4 10-1 15,3 5-3-15,5 7 1 16,0 6 0-16,5 5 0 0,3 5 2 0,6 1-1 15,1 4 0-15,4-3-1 0,2 2-1 16,2 2-1-16,2 0-2 0,1-2-2 16,2-4-6-16,0-5-7 0,-1-1-10 15,1-4-60-15,-5-10-76 0,-3-3-118 16,-5-5-272-16</inkml:trace>
  <inkml:trace contextRef="#ctx0" brushRef="#br0" timeOffset="26189.79">15073 16344 712 0,'3'-13'144'0,"-4"-1"-1"0,0 6-139 15,1 1-4-15,0-2 0 0,1-5-2 0,3 1 1 16,-1-3-1-16,2-1 2 0,0 0-2 16,-1 1-2-16,-2 2 0 0,0 3-1 15,-5 1 0-15,-2 2-1 0,-2 2 1 16,-2 1 3-16,-2 3 1 0,0 4 2 15,0 0 0-15,3 3 2 0,-1 1 3 16,3 4 2-16,2 1 2 0,3 4 3 16,1 3 5-16,1 2 1 0,3 2 1 15,3 6-3-15,4 1-1 0,4 1-3 16,3-2-4-16,4-2-3 0,3-4-4 0,2-4-1 16,2-9-3-16,1-7-7 0,2-6-5 15,-1-5-9-15,5-10-15 0,3-3-50 16,4-2-73-16,0-7-110 0,-1-3-250 15</inkml:trace>
  <inkml:trace contextRef="#ctx0" brushRef="#br0" timeOffset="26363">15411 15982 590 0,'-10'-5'147'0,"3"1"0"0,2 4-28 16,3 7-103-16,4 7-5 0,3 2-3 15,3 6 1-15,4 4 3 0,7 2 2 16,3 2 1-16,5 3 0 0,5 4-2 15,2-1-3-15,-1 4-2 0,-4 2-7 16,-3 3-8-16,-6 2-13 0,-6-2-5 16,-3-3-25-16,-4-1-71 0,-5-9-43 15,0-7-103-15,-4-8-214 0</inkml:trace>
  <inkml:trace contextRef="#ctx0" brushRef="#br0" timeOffset="26631.62">15401 16140 696 0,'-16'-26'143'0,"1"-2"0"0,8 0-134 16,6 2-4-16,4-1-3 0,7 1-2 15,9 2 0-15,6 0-1 0,10 4 1 16,3 6 0-16,4 7 1 0,0 5-1 16,-3 6 1-16,-6 6-1 0,-7 5 0 15,-8 7 0-15,-6 3 0 0,-8 4-1 16,-1 2-1-16,-2 1-1 0,-1 4 0 15,-1-4 0-15,-4-3-1 0,-1-1 1 16,-6-2 1-16,-7-5 1 0,-4-3 0 0,-4-4 2 16,-2-5 0-16,0-2-1 0,2-9-2 15,5-4-13-15,8-4-51 0,6-6-74 16,7-3-108-16,6-1-259 0</inkml:trace>
  <inkml:trace contextRef="#ctx0" brushRef="#br0" timeOffset="26832.5">15847 16050 702 0,'0'4'150'0,"-3"-2"0"0,0 0-117 15,-1-2-24-15,4 1-3 0,4-4-3 16,12 1-1-16,6-4-4 0,50-4-6 15,5-4-16-15,8-1-74 0,7-3-53 0,-3-1-111 16,-8 0-248-16</inkml:trace>
  <inkml:trace contextRef="#ctx0" brushRef="#br0" timeOffset="27334.73">15721 15501 555 0,'2'-3'119'15,"-2"0"3"-15,0 3-88 0,1 3-6 16,-1 3-2-16,0 2 0 0,0 2 1 15,2 4 4-15,-2 0-1 0,2 6-6 16,0 2-4-16,3 4-2 0,3 3-4 16,2 4-2-16,2 3-1 0,4 4-2 15,1 3-1-15,4 0-1 0,3 2-2 16,1 1-1-16,0-4 0 0,1-2-1 0,-3-6-1 16,1-3 0-16,-5-7-1 0,39-3 0 15,-3-6-2-15,0-4-3 0,-1-4-6 16,2-5-7-16,1-3-8 0,8-5-24 15,-41-6-57-15,3-5-56 0,1-7-107 16,-1-5-231-16</inkml:trace>
  <inkml:trace contextRef="#ctx0" brushRef="#br0" timeOffset="27530.84">15753 15756 642 0,'0'-3'137'0,"0"3"1"0,-2-3-104 16,1 2-27-16,2 0-2 0,2-2-1 15,3-2 1-15,4-1-1 0,8 0 0 0,13-1 1 16,9-1-4-16,45 0-11 0,5-1-39 16,7 1-93-16,-1-2-111 0,-6 2-279 15</inkml:trace>
  <inkml:trace contextRef="#ctx0" brushRef="#br0" timeOffset="27886.07">16634 16034 648 0,'-3'-1'138'0,"3"2"2"15,1-2-113-15,-1 1-12 0,0-1 0 0,1 0-2 16,-1-3-1-16,1-2-1 0,1-3-2 16,-4-3-4-16,4-2-5 0,-1 0-7 15,0-3-10-15,2-2-45 0,0-3-87 16,5 0-113-16,6 3-274 0</inkml:trace>
  <inkml:trace contextRef="#ctx0" brushRef="#br0" timeOffset="28178.92">16939 15441 691 0,'2'10'142'0,"0"2"2"16,2 6-131-16,2 1-2 15,4 2 2-15,1 2 1 0,1-1-1 0,0 2-1 16,3-2-1-16,0 1-3 0,-2-1-3 16,1 0-2-16,-5 1-3 0,0-1-2 15,-3-3-2-15,-3-3-1 0,-3-3-1 16,-4-2 0-16,-3-4-2 0,-2-4-1 16,0-4-1-16,1-4-1 0,0-5-3 0,1-3-13 15,2-5-35-15,0-1-75 0,4-3-7 16,0-3-89-16,0 6-169 0</inkml:trace>
  <inkml:trace contextRef="#ctx0" brushRef="#br0" timeOffset="28903.49">16832 15577 607 0,'3'2'130'16,"2"2"3"-16,1 0-101 0,2 2-15 16,0 3 1-16,3 2 2 0,2 2-1 15,-1 3 0-15,0 1-3 0,0 2-4 16,2 3-3-16,-2 0-3 0,-1-1-2 0,-1-2-1 16,-2-2-2-16,1-1 0 0,-2-2 0 15,-2-4-2-15,-1-4-1 0,-2-1 0 16,-4-3 1-16,-3-1-1 0,-4-2 0 15,-3-5 1-15,-5-1 1 0,-5-3 1 16,-5-5 0-16,0-3 0 0,1-3 0 16,3-2 0-16,2-3 1 0,8 0 1 0,5-1 1 15,6 0 0-15,6-1 0 0,3-2 0 16,4 0-1-16,3 1-1 0,1 1-1 16,5 1-1-16,-2 5 0 0,2 4-1 15,1 6 1-15,0 2 0 0,0 3-1 16,-2 5 1-16,2 0 0 0,1 4-1 15,2 1 1-15,2 3-1 0,0 5 0 0,1 5 1 16,2 3-1-16,1 3 0 16,-1 1 1-16,-2 3-1 0,-1-2-1 15,-4 2-1-15,-3-2-2 0,-5-1-3 0,-6-3-4 16,-4 0-6-16,-4-3-31 0,-4-1-50 16,-3-3-50-16,-3-3-99 0,0-1-220 15</inkml:trace>
  <inkml:trace contextRef="#ctx0" brushRef="#br0" timeOffset="29405.85">17678 15227 446 0,'-6'-9'100'0,"-1"2"11"0,-4 2-67 16,-4 4 3-16,-2 2 4 0,-3 2 1 0,-2 2 1 16,-2 3-2-16,-2 3-7 0,1 4-12 15,2 0-8-15,3 2-4 0,2 4-5 16,5 2-2-16,4-1-2 0,4 0-3 16,4 1-1-16,3 5-1 0,6 1-2 0,2-5 0 15,4-2-1-15,3-2 0 0,3-4-1 16,3-4 0-16,2-6 0 0,0-4-1 15,0-3-3-15,-1-3-2 0,0-4-2 16,-1-4-3-16,-3-4-2 0,-2-3 0 16,-2-3 0-16,-4-3 1 0,-3-5 1 15,-3 4 1-15,-5 1 2 0,-3-3 2 16,-3 1 1-16,-3 0 2 0,0 5 3 16,-1 2 2-16,1 2 1 0,0 2 0 0,2 5 1 15,3 2-1-15,0 5-3 0,2 1 0 16,2 2-1-16,4 1-1 15,1 2 1-15,3 2 0 0,2 2 0 0,1 1 2 16,3 3 0-16,-2 3 0 0,1 5 1 16,0-5-1-16,0 4 0 0,-2 0 0 15,2 3 0-15,-1 1-1 0,2-2-3 16,1 0-8-16,0 2-8 0,-1-2-18 16,3 2-83-16,0-6-43 0,2-5-111 0,-2-8-238 15</inkml:trace>
  <inkml:trace contextRef="#ctx0" brushRef="#br0" timeOffset="30036.59">18020 15111 657 0,'4'-8'141'0,"-2"6"1"16,2-1-113-16,-2 5-10 0,2-1-4 0,1 1-1 15,1 2 0-15,1 2 0 0,3 1 0 16,3 4-2-16,3 3-3 0,3 2-3 15,2 5-2-15,-2 1-1 0,2 0-3 16,-3-4-1-16,-2 1-3 0,-3-4 0 16,-4 0-1-16,-1-6-2 0,-5-2 0 15,-4-3 2-15,-5 1 3 0,-5-4 0 16,-4 0 3-16,-6-5 2 0,-4-2 4 0,-1-3 3 16,0-5 1-16,2-1 1 0,4-2 1 15,4-5-1-15,6 0-2 0,6-1-2 16,2 2-3-16,4 1-2 0,2 0-2 15,3 1 0-15,2 2-1 0,2 0 0 16,2 2-1-16,0 3 1 0,2 0-1 16,0 3 0-16,-1 2 0 0,1 2 0 15,0 5 1-15,-2 2 0 0,3 3-1 16,0 5 1-16,4 0 0 0,3 2 0 0,0 3 0 16,3-3 0-16,2 3 0 15,-1-2 1-15,-1-2-1 0,-7 0 0 0,-4-3 0 16,-3-1 1-16,-4-2 2 0,-6-3 5 15,-3-2 1-15,-5-1 0 0,-3-3 2 16,-2-1 1-16,-1-2 1 0,0-1 0 16,-1-3-1-16,2-3 0 0,4-2 0 0,4-3-1 15,5-5-1-15,4-1-2 0,6-5-4 16,4 0-2-16,4 0-1 0,4 1 0 16,2 3-1-16,0 4 0 0,-1 6-1 15,-3 3 1-15,2 4-1 0,-2 0 1 16,-3 8-1-16,1-1 0 0,-1 4 0 15,1-1 0-15,-2 7-1 0,0 0 1 16,-1 7-2-16,1-1-1 0,0 8-1 16,2-2-3-16,0 4-1 0,-2 0-3 0,-1-2-1 15,-1 0-2-15,-2-2-1 0,-5-2-2 16,-3-2-4-16,-3-1-2 0,-4-4-4 16,-3 0-8-16,-3-3-42 0,-2-1-87 15,1-3-116-15,1-1-273 0</inkml:trace>
  <inkml:trace contextRef="#ctx0" brushRef="#br0" timeOffset="30460.45">18995 14847 693 0,'-5'-8'142'0,"1"0"1"16,3 5-129-16,2 1 3 0,5 1 3 15,5 0-1-15,3 0 1 0,7-3 1 16,2 2-1-16,4-3-3 0,2 4-7 0,-2-4-4 15,-1 1-2-15,-3 0-1 0,-4-2 0 16,-3-2 1-16,-3-3-1 0,-2-5 0 16,-4 2 0-16,0-3-1 0,-5 1-1 15,-2-2 0-15,-5 3-2 0,-3 3 1 16,-6 0 0-16,-3 2 0 0,-4 1 1 16,-3 4 0-16,-3 5 2 0,0 3 1 15,-1 3 2-15,-2 6 1 0,4 5 3 16,2 5 2-16,4 3 1 0,4 3 2 0,4 5 1 15,5 4-1-15,6 2 0 0,4 1-2 16,7 0-1-16,4-4-3 0,4-1-1 16,5-4-2-16,5-8 0 0,5-6-1 15,2-5-1-15,4-5-1 0,4-4 1 16,1-6-2-16,2-3-5 0,0 0-2 16,0-3-4-16,0-3-5 0,-5-4-6 15,-5-2-7-15,-7 0-8 0,-4-5-2 0,-7 0-3 16,-7 0 0-16,-6 2 0 0,-6 4-1 15,-7 3-20-15,-1 6-44 0,-6 3-49 16,-2 1-98-16,-2 4-223 0</inkml:trace>
  <inkml:trace contextRef="#ctx0" brushRef="#br0" timeOffset="42772.02">16659 12623 202 0,'0'-3'44'15,"0"1"2"-15,0-2-37 0,2 1-2 16,0 0 0-16,1-3-2 0,0 1 1 16,4-2 1-16,2-1 1 0,3 0 2 0,1-1 0 15,6 1 0-15,2 0 0 0,2 2-1 16,0 3-2-16,2-1-1 0,0 1-2 15,2 7-2-15,-1-1 1 0,1 0-1 16,2-2 0-16,0 1-1 0,1-1 1 16,1-1-1-16,2-4 0 0,2-1 0 15,3-2 0-15,3 0 0 0,3-1 1 16,1 0 0-16,3 3 1 0,2 2 0 16,2 3 0-16,-2 4-1 0,-2 3 1 0,-3 3-1 15,-5 1-1-15,-2-1 1 0,-1 0-2 16,-1-2 0-16,-1-2 1 0,3-2-2 15,4 1 2-15,4-4 0 0,5-1 0 16,2 0 1-16,1-2 2 0,4-3-1 16,1 0 1-16,0-5-2 0,1-1 2 15,0 4 1-15,-2 0 0 0,-1 2 0 16,-2 3 0-16,-5 1 0 0,-3 6 1 0,-9 4-2 16,-5-4-1-16,-4 1-1 0,-2 0-1 15,2-1 1-15,1 0 0 0,5-4-1 16,6 0 1-16,6 0 0 0,9-2 0 15,4-1 0-15,2-3-1 0,5-1 1 16,6-1 0-16,1 1-1 0,1 0 0 16,-1 1 1-16,-3 2 0 0,-4 0 0 0,-4 3-1 15,-6 1 1-15,-7-3 0 0,-4 1-1 16,-5-1 0-16,-5 5 0 16,-1 1 0-16,1-2 0 0,-1 3 1 0,3-1-1 15,3 1 0-15,3-4 0 0,5-4 0 16,7-2 0-16,5-1-1 0,7 4 1 15,0-1 0-15,4 0-1 0,-3 3 1 16,-4 2 0-16,-4 1-1 0,-5 2 1 16,-10-2-1-16,-7 1 1 0,-6-2-1 0,-4 2 0 15,-6 0 0-15,-6-1 0 0,-3 1 0 16,-3-2 0-16,-3 5 0 0,2-1 1 16,3-1-1-16,5 0-2 0,6-2 0 15,5 1 0-15,4 1 0 0,4-4 1 16,4-1 0-16,-2 0 1 0,0 1 2 15,-3-1 2-15,-3 0-1 0,-3-1 0 16,-5 1 2-16,-3-1 0 0,-5 1 1 16,-5-1 4-16,-3 1 11 0,-4-2 6 0,-2 1 3 15,-1 0 1-15,-1-2-1 0,0 1 0 16,1-2-5-16,2-2-10 0,2 1-8 16,3-1-1-16,2 4-2 0,2-2-1 15,5 2-1-15,0 0 0 0,1 2-1 16,1-1 0-16,1 4-1 0,-4-6 1 0,-1 3-1 15,-5 1 1-15,-2-2-1 0,-3 1 1 16,-3 0 0-16,-1-1 0 0,-2 1 1 16,-2-1-1-16,-1-1 0 0,-2 2 0 15,-1 2 0-15,0 1-7 0,-3 5-25 16,-1 1-80-16,-1 5-8 0,-5 2-82 16,2-3-165-16</inkml:trace>
  <inkml:trace contextRef="#ctx0" brushRef="#br0" timeOffset="46480.9">20478 15033 529 0,'-23'-30'104'0,"3"-3"-10"0,4 10-104 0,3-1-2 16,6 16-2-16,1 3 0 0,2 1-1 16,3 3 3-16,-1 5 12 0,1 4 10 15,1 9 6-15,0 8 4 0,-1 8 2 16,-3 10 2-16,-1 8 2 0,-1 7-4 16,0 8-6-16,-1 6-7 0,3 3-3 15,3 0-4-15,2-3 1 0,4-2-1 0,2-3 0 16,3-6-1-16,0-7 1 0,1-2-1 15,-1-3 0-15,0 1 0 0,-3-1 0 16,-2 0 0-16,-4-3-19 0,-5-2-49 16,-1-4-53-16,-2-4-90 0,0-5-213 15</inkml:trace>
  <inkml:trace contextRef="#ctx0" brushRef="#br0" timeOffset="47092.71">20239 15041 540 0,'3'-37'62'0,"1"4"-39"16,0 6-121-16,1 6 0 0,1 3 16 16,5-1 22-16,5 2 27 0,8-1 45 0,8 0 46 15,10-1 15-15,12 1 2 0,10 1-8 16,8-2-16-16,12 0-13 0,7 2-10 15,11-1-10-15,3 1-3 0,6-2-3 16,4 3-2-16,6 1-1 0,-2 5-1 16,-2-1-2-16,-5 0 0 0,-3 4-2 15,-5 6-1-15,-7-2 1 0,-13 4 1 16,-6 3 3-16,-7 2 5 0,-8 2 2 16,-4 1 1-16,-9 2 1 0,-4 4-1 0,-5 3-1 15,-2 4-3-15,-5 2-3 0,-6 3-1 16,-5 3 0-16,-3 5 0 0,-4 1 1 15,-5 6-1-15,-4 0 0 0,-3 5 0 16,-3 1-1-16,-2 2-2 0,-2 3-1 16,-1 2 0-16,-2 5-1 0,-1 9-1 15,-2 4 0-15,2 1-1 0,0 2 1 0,-2 0-1 16,3-3-1-16,1-5 1 0,1-7 0 16,2-1 0-16,1-5 0 0,0-2 1 15,2-8 0-15,0-5 0 0,0-5 1 16,0-10-1-16,2-5 1 0,-3-4-1 15,0-5 0-15,0-1 0 0,-1-2-1 16,-4 0 1-16,-1-1-1 0,-3 0 0 16,-2 0-1-16,-6 0 1 0,-4 3-1 15,-7-1 1-15,-5 1 0 0,-5 0 0 16,-10-4 1-16,-8 0-1 0,-12-2 0 0,-8-4 0 16,-9-2 0-16,-13-5 0 0,-11 0 0 15,-11 0 0-15,-4 2 1 0,-6-1-1 16,-3 0 1-16,-1 3-2 0,5 7-1 15,9-1-5-15,8 2-7 0,6 2-29 16,12 1-67-16,13-1-36 0,17-3-99 16,15-4-208-16</inkml:trace>
  <inkml:trace contextRef="#ctx0" brushRef="#br0" timeOffset="47652.97">20805 15411 487 0,'-19'-11'114'0,"2"0"1"0,2 0-54 15,3 1-43-15,2 3-6 0,2-1 0 0,2 2-1 16,3 0-1-16,1 2 1 0,1 5 0 16,-1 6 1-16,-2 4-4 0,-1 5-1 15,-2 6-1-15,-4 6 0 0,-3 5 0 16,-3 2-1-16,-1 2-1 0,1 0 0 16,2-4-1-16,4-5-2 0,4-3-1 15,4-8-1-15,6-4-1 0,4-4 1 16,3-6 0-16,3-4 0 0,2-2 1 0,1-6 2 15,2-2 1-15,-1-6 1 0,2-4 0 16,-3-6-1-16,-3-5-1 16,-1-5 0-16,-2-3-1 0,-2-5-1 0,-1 2 0 15,-2-5 0-15,1 5 0 0,-1 3 0 16,-2 3 1-16,1 5 0 0,-3 5 1 16,2 4-1-16,-2 6 1 0,0 5 1 15,-1 3-2-15,2 5 1 0,-1 3-2 0,0 5 1 16,0 4 0-16,-1 5 1 0,3 4-2 15,-1 6 2-15,1 2-1 0,0 3 1 16,3 5-1-16,2 1 1 0,4 2-2 16,3 0 1-16,4 0 0 0,3-1 0 15,2 3-1-15,0-6-3 0,-1-1-5 16,1-7-17-16,-4-2-26 0,-5-3-48 16,-3-3-39-16,-3-8-92 0,-4 1-183 15</inkml:trace>
  <inkml:trace contextRef="#ctx0" brushRef="#br0" timeOffset="48167.18">21098 15554 630 0,'4'-15'135'0,"-2"2"0"0,-1 2-109 0,1 2-15 16,-1-1-8-16,3-1-2 0,0 0-2 0,5-1 0 16,0-1 0-16,2-2 0 15,-2 0 1-15,1-1 0 0,1 3 0 0,-1-3 0 16,-3 3 0-16,-2 0 0 0,0 1 0 15,-2 3 0-15,-3 1-1 0,0 2-1 16,-4 0-1-16,0 3 0 0,1 0 0 16,-2 3 2-16,-1 1 0 0,-2 2 1 15,1 6 2-15,-3 6 1 0,2 2 0 16,-2 7-1-16,0 3 1 0,3 6-1 16,2 0 0-16,2 0-1 0,4-3 0 15,4-3 0-15,5-4 0 0,2-5 0 0,6-4-1 16,2-4 1-16,4-5-1 0,1-5-2 15,4-5-5-15,-1-5-13 0,1-5-10 16,-1-4-4-16,-2-5-3 0,-5-3-1 16,-4-1-5-16,-7 0 2 0,-5 2 12 15,-8 1 7-15,-4 3 8 0,-3 2 10 0,-5 5 11 16,1 6 13-16,-1 0 8 0,2 4 7 16,1 4 2-16,3 2-2 0,3 5-6 15,2 3-6-15,3 2-4 0,2 5-4 16,0 5-2-16,3 4 1 0,2 5 1 15,1 1-1-15,3 1-2 16,1 3-1-16,0-2-2 0,-1 0-2 0,1-1-2 16,-2-1-2-16,-1 0 0 0,1-2-1 15,-2 0-2-15,2 0-4 0,-1-3-8 0,1-2-29 16,-1-4-36-16,1-3-63 0,-1-4-102 16,0-6-223-16</inkml:trace>
  <inkml:trace contextRef="#ctx0" brushRef="#br0" timeOffset="48442">21417 15554 524 0,'-11'-37'117'0,"0"-4"0"0,4 0-87 15,4 3-12-15,5 4-11 0,8 1-3 16,6 1-3-16,6 3 0 0,6 4-1 16,5 3 3-16,6 5 0 0,1 2 1 15,0 8-1-15,-3 6 0 0,-2 1 1 16,-4 6-1-16,-4 4 0 0,-6 4-1 15,-7 5-1-15,-3 0 0 0,-4 2 0 0,-5 4-1 16,-3 3-1-16,-5 1 0 16,-3 1 0-16,-2-1-1 0,-4 0-1 0,-1 1 0 15,-2-7 1-15,-5-6 1 0,-3-2 0 16,-1-7 0-16,-4-1-4 0,1-6-4 16,-2-9-6-16,1-3-5 0,4-3-8 15,4-5-10-15,4-1-18 0,7-5-30 16,9-2-24-16,5 0-61 0,11 5-125 15</inkml:trace>
  <inkml:trace contextRef="#ctx0" brushRef="#br0" timeOffset="48705.15">21822 15038 622 0,'-5'-7'128'0,"5"3"1"0,0 6-116 0,1 4-4 16,3 4-8-16,1 2-1 0,1 2 0 16,0 4 3-16,0 2 1 0,2 2 3 15,-2 5 0-15,-1 4 2 0,0 1 0 16,-3 5 1-16,0 1-2 0,1 1-2 16,1 1-2-16,0 1-1 0,3-5 0 15,2 1-1-15,6-7 0 0,2-6-1 16,4-2 1-16,5-7-2 0,3-5-6 0,4-4-16 15,2-4-36-15,1-4-83 0,0-7-107 16,-2-9-259-16</inkml:trace>
  <inkml:trace contextRef="#ctx0" brushRef="#br0" timeOffset="48874.55">21798 15283 650 0,'7'-11'134'0,"8"0"-2"0,5 3-126 0,10-2-3 16,7 3-5-16,10 0-2 0,11 0-1 16,6 0 0-16,7-2-8 0,8-1-23 15,6 4-61-15,5-1-32 0,7 0-92 16,6 0-192-16</inkml:trace>
  <inkml:trace contextRef="#ctx0" brushRef="#br0" timeOffset="49242.75">26801 14982 660 0,'5'2'135'15,"-4"6"1"-15,1 5-127 0,-2 13-4 16,2 6-4-16,3 5 0 0,1 4 0 16,4 1-1-16,1 2 0 0,0 3 0 0,2 0 1 15,1 6 0-15,1-2 1 0,-1 1 1 16,2-2 1-16,-2-3 0 0,0-2 0 15,0-2 1-15,-3-5-2 0,-1-1 0 16,-2-1-1-16,-2 2-3 0,1 3-6 16,-4-1-26-16,0 1-79 0,-2-3-28 15,0-2-99-15,0-4-209 0</inkml:trace>
  <inkml:trace contextRef="#ctx0" brushRef="#br0" timeOffset="49817.81">26702 15021 640 0,'-15'-43'129'0,"2"9"-13"16,7 1-135-16,9 7-5 0,13 5 0 16,13 4-1-16,12 0 0 0,14-2 3 15,15 0 18-15,13 4 17 0,4 3 4 16,5 0 2-16,5 0 0 0,5 4 0 15,3 7-1-15,-2 1-5 0,-1-1-5 16,1-2-4-16,1 6-1 0,0 2-1 16,-7 0 2-16,-6-3 0 0,-1-3 3 0,-6 2 0 15,-4 3 1-15,-7 0 2 0,-5-2 0 16,-4 2-2-16,-8 4-1 0,-7 2-1 16,-7 2-1-16,-7 3-1 0,-7 2-1 15,-7 3-1-15,-4 4 1 0,-5 2-1 16,-3 7 0-16,-4 4 0 0,-1 1 0 0,-4 2 0 15,-4 1 1-15,-1 1-1 0,-1 3 1 16,-3-3-1-16,1 4 1 0,-2 3 0 16,-1 2 1-16,1 4 0 0,2 0 0 15,-2 1 0-15,1-1 0 0,3-1 0 16,1-4 0-16,3 0-1 0,0-1 0 16,5 4-1-16,2 1 0 0,0-1 0 15,2-1-1-15,0-2 1 0,1-3-1 16,-2-4 0-16,-2-4 0 0,-4-6 0 15,-3-4-1-15,-4-3 1 0,-5-4-1 0,-8-2-1 16,-6-4 2-16,-9-5-1 0,-7-7 0 16,-6-1 2-16,-7-3-1 0,-6-3 1 15,-4-3 1-15,-7-3-1 0,-5-4-1 16,-7 1 1-16,-4 1-1 0,-5-2 0 16,-10-2 0-16,-6-1-3 0,-4 4-2 15,-1 1-5-15,-2-3-4 0,-2-1-8 16,7 3-26-16,9 1-55 0,12 0-47 0,16-1-98 15,17-3-214-15</inkml:trace>
  <inkml:trace contextRef="#ctx0" brushRef="#br0" timeOffset="50115.59">27458 15136 586 0,'-11'-13'129'0,"-3"4"1"15,0 3-98-15,0 5-10 0,1 2-12 16,3 4-4-16,0 5 0 0,2 5 0 16,0 2 1-16,1 8-1 0,1 5 0 0,0 7 0 15,-1 9-1-15,3 7-1 0,0 4 0 16,3 3-1-16,1 0 0 0,3-1-1 15,6-1-1-15,3-8 1 0,3-5-1 16,3-4 0-16,4-3 1 0,2-4-4 16,-1-3-7-16,-1-4-37 0,-4-4-94 15,-2-7-112-15,-5-9-279 0</inkml:trace>
  <inkml:trace contextRef="#ctx0" brushRef="#br0" timeOffset="50313.82">27213 15489 573 0,'0'-13'82'0,"1"2"-24"0,4 3-115 16,2 6-4-16,6 1-1 0,4 1-1 16,2 0 8-16,5-3 28 0,1 1 25 15,1 2 5-15,2-1-16 0,-1 2-42 16,1-1-47-16,3 2-117 0</inkml:trace>
  <inkml:trace contextRef="#ctx0" brushRef="#br0" timeOffset="50662.71">27703 15719 619 0,'-5'-4'127'0,"-2"-1"-4"0,0 2-117 15,3 1-9-15,-1-1-8 0,1 1-6 16,3-3-2-16,0-1 1 0,2-3 3 0,-1-1 0 16,1-1 3-16,3-1 6 0,-2 0 5 15,2 2 1-15,-1-1 2 0,1 3 1 16,-1 0 1-16,-1 3-1 0,-3 2 0 16,-2 0 0-16,-2 2 1 0,-2 1 0 15,-3 2-2-15,-4 2 2 0,-2 1 5 16,0 4 1-16,0-3 3 0,-1 3 2 15,2 1-1-15,3 1 1 0,4 2-1 16,2-2-3-16,3 1-2 0,3 0-3 0,3 0-2 16,2 1-1-16,4-1 0 0,2-1 0 15,2-1-1-15,2-2-5 0,2-2-17 16,0 0-28-16,2-4-54 16,3-5-30-16,-1-3-88 0,2-1-176 0</inkml:trace>
  <inkml:trace contextRef="#ctx0" brushRef="#br0" timeOffset="51075.65">27947 15471 520 0,'-9'-10'108'0,"-2"0"0"0,1 5-91 0,2 2-14 16,3 1-1-16,1 2 1 0,2 0-1 15,0 0 0-15,1 3 5 0,1 2 7 16,0 3 2-16,-2 5 3 0,-1 2 1 15,1 5 2-15,-3 0 0 0,0 3-4 0,0-1-5 16,-1 0-4-16,4-4-2 0,-1 0-2 16,2-5-2-16,1-1-1 0,2-3-2 15,1-2 1-15,0-3 0 0,1-2 0 16,0-2 2-16,-1-3 0 0,2-3 0 16,1-2-1-16,1-2 1 0,-2-2-1 15,-1-4-1-15,0 0-1 0,-3 0 0 0,-2 3-1 16,-1-3 0-16,-2 1 1 0,0 4-1 15,-1 3 1-15,3 2 0 0,-1 2-1 16,2 1 0-16,2 3 1 0,1 4-1 16,0 1 1-16,2 1-1 0,2 4 1 15,3 1 1-15,0 2 0 0,2 2 0 16,3 2 0-16,-2 2 0 0,0-1 0 16,-1 0 1-16,2 1-1 0,-4 0 0 15,1 1 0-15,-1-2-2 0,1-1-7 0,-2 1-35 16,2-4-68-16,-1 0-27 0,2-6-96 15,1-3-197-15</inkml:trace>
  <inkml:trace contextRef="#ctx0" brushRef="#br0" timeOffset="51668.25">28090 15536 496 0,'-3'-8'122'0,"2"8"1"16,0 2-28-16,1 6-80 0,2 4-13 15,1 2-2-15,2 4 0 0,2-2 1 16,3 0 1-16,1 1 1 0,0 0 1 16,1-1-1-16,-1 3 1 0,0-2 0 15,-2 1-1-15,-1-1-1 0,-1 1 0 16,-1-4-1-16,-1-3 0 0,-2 0 1 0,0-5 0 16,-2-3 2-16,0-4-1 0,0-4 0 15,-1-5 1-15,-1-2 0 0,-1-4-1 16,-1-3 0-16,-2-1-2 0,-1-4 0 15,-1 0 1-15,-2-1-1 0,0 0 0 16,0-4 0-16,0 1 0 0,2 0 0 16,2 4 0-16,3 3-1 0,0 2 1 15,1 6-1-15,2 6-1 0,3 3 1 16,1 4 0-16,1 4-1 0,0 2 1 0,3 3-1 16,1 4 1-16,-1 1 1 0,2 4-1 15,-1-1 1-15,1 1-1 0,-1-1 0 16,1-2 0-16,-1 1 1 0,-1-3-1 15,-1 0 0-15,1-4 0 0,-2 0 0 16,0-1 1-16,-2-1-1 0,0-4 1 16,0 1 0-16,-2-4 1 0,0-1 1 15,0-4 0-15,0-1 0 0,1-7 0 0,0-1 0 16,1-6 0-16,-2-3-2 16,1-3 1-16,0 0-1 0,-2 1 0 0,0 0 0 15,0 4 0-15,0 2 0 0,1 4-1 16,-1 4 0-16,2 3 1 0,1 0-1 15,2 3 0-15,0 2-1 0,1 0 1 16,1 2 0-16,3 3 0 0,-1 2-1 16,0 5 1-16,0 0-1 0,0 7 1 15,-2 5-1-15,-1 2 1 0,-2 3 0 0,-2 1 0 16,-2 0 0-16,-1 0 1 0,0-1-1 16,2-4-4-16,-1-4-26 15,4-1-70-15,3-6-36 0,7 0-97 0,1-2-215 16</inkml:trace>
  <inkml:trace contextRef="#ctx0" brushRef="#br0" timeOffset="52757.09">23152 17111 639 0,'-7'53'133'0,"1"7"-1"0,-3 1-121 16,4 6-3-16,4 1-4 0,6-2-2 15,7-4-1-15,4-2 0 0,4-10 0 16,1-3 0-16,1-5 0 0,-2-3 0 16,0-1 0-16,-3-3 0 0,-1-2-1 15,-4 2-7-15,1-6-21 0,-1-2-35 16,-4-5-71-16,0-5-101 0,0-6-235 0</inkml:trace>
  <inkml:trace contextRef="#ctx0" brushRef="#br0" timeOffset="53435.25">23078 17031 623 0,'4'-35'100'0,"9"4"-15"0,8 7-125 0,8 3-3 15,6 4 1-15,13-2 6 0,10 1 13 16,9 2 29-16,8 3 22 0,4 0 7 15,6-1 7-15,8-4-1 0,5 5-7 16,4 2-4-16,2 0-8 0,1-3-7 0,5 0-5 16,8 4-4-16,2 5-1 0,1-4-1 15,4 1-2-15,9 1 1 0,5-1-1 16,5 2 0-16,2 0 0 0,1 2 0 16,2 3 0-16,-4 4-1 0,-7 0 0 15,-7 7 0-15,-11 2-1 0,-15-1 0 16,-8 2 0-16,-11 5 1 0,-9-1-1 15,-12-2 0-15,-9-1 0 0,-4 2 1 0,-9 3-1 16,-4 0 1-16,-4 0-1 0,-6 2 2 16,-4 4 0-16,0 6 2 0,-4 4 2 15,-3 3-1-15,-3 3 2 0,-4 4-1 16,-5 3 1-16,-4 2 0 0,-4 3-2 16,-6 1 0-16,-4 2 2 0,-2-1 0 15,-6-1 2-15,-1-4 0 0,-1-4 0 16,-1-6 1-16,2-2-1 0,3-5-1 0,3-5-1 15,6 2-1-15,6-2-1 16,3 1-1-16,3 2-1 0,5-1-1 16,0 2 0-16,1 3-1 0,-2-2 0 0,-2 1 0 15,-2-2 0-15,-6-4 0 0,-4-2 0 16,-4-4 1-16,-8-4-1 0,-6-6 1 16,-6-1-1-16,-6-1 1 0,-6-1-1 15,-4-2 0-15,-6-3 0 0,-8-5-1 16,-4-3 0-16,-10-2 0 0,-8-2 0 0,-5 0-1 15,-12-7 0-15,-12 5-1 0,-8 3 1 16,-10-2 0-16,-12 0 0 0,-10 3 0 16,-12-3 0-16,-10 9 1 0,-5 1 0 15,-6-2 0-15,-3 10-1 0,7 0 1 16,4-5-1-16,6 6 0 0,17-3 1 16,12-2-1-16,19-1-1 0,18-7-2 15,13 1-4-15,21-1-8 0,18-2-19 16,17-3-107-16,10-3-12 0,11 0-102 0,10-4-207 15</inkml:trace>
  <inkml:trace contextRef="#ctx0" brushRef="#br0" timeOffset="54148.58">23920 17425 540 0,'-17'-13'127'0,"4"1"-7"0,-2 0-35 15,3 2-88-15,2 0-6 0,0 4 1 16,0 0-1-16,1 1 3 0,-3 4 9 15,-1 2 4-15,-3 4 3 0,-3 4 0 16,-4 4 1-16,-3 4 0 0,-3 6 0 16,-3 4-2-16,2 4-2 0,3 1-2 15,1-2-1-15,8 0-1 0,6-2 0 16,4-6-1-16,9-4 1 0,7-3-1 16,3-1 1-16,5-2-2 0,3-1 1 15,3-3 0-15,4-1-1 0,1-4 1 0,0-4-1 16,0-4 0-16,0-2-1 0,-3-4-3 15,1-5 0-15,-4-1-1 0,-3-5 1 16,-2-3-1-16,-4-5 1 0,-2-6 0 0,-4-6 2 16,-2-3 0-16,-2-5 0 0,-3-3-1 15,0-1 1-15,-2 4 1 0,-3 1 3 16,0 4 2-16,-1 2 2 0,-2 7 2 16,2 6 1-16,0 5 0 0,-1 8 0 15,5 5-4-15,0 4-3 0,2 7-2 16,2 7 0-16,0 7-2 0,3 6 0 15,0 6-1-15,-2 7 2 0,2 5 1 16,-2 9-1-16,-1 4 1 0,1 3 0 16,0 1 0-16,1 2 0 0,1-2-1 15,5-1 1-15,3-4-1 0,3-7-1 0,5-4-5 16,2-6-20-16,2-6-48 0,3-5-67 16,0-8-107-16,1-3-245 0</inkml:trace>
  <inkml:trace contextRef="#ctx0" brushRef="#br0" timeOffset="54290.48">24343 17427 455 0,'5'-18'0'16,"-3"-2"-65"-16,-1 5-325 0</inkml:trace>
  <inkml:trace contextRef="#ctx0" brushRef="#br0" timeOffset="54569.75">24212 17339 408 0,'-16'6'93'0,"2"0"1"16,3 1-64-16,3 2-7 0,0 2-1 15,4 1 3-15,0 3 2 0,3 1 1 16,1 2 1-16,2 4-2 0,3 4-4 16,2 1-6-16,3 0-7 0,4-1-4 15,2-1-3-15,2-3-1 0,3-6-1 16,0-5 1-16,1-3-2 0,0-7-2 0,1-4-2 15,-1-3 1-15,0-1-1 0,-4-3 1 16,0-2 1-16,-5-4 2 0,-6-2 3 16,-4-6 1-16,-6-1 1 0,-6-6-1 15,-5 0 0-15,-3 1 0 0,-3 0 1 16,-2 5 1-16,-2 3 2 0,-2 2 0 16,-2 7 0-16,-1 2-1 0,-2 4-1 15,0 2-2-15,2 3-3 0,2 3-5 16,2 2-16-16,7 0-22 0,5 1-47 0,6 0-44 15,9-3-92-15,9 0-191 0</inkml:trace>
  <inkml:trace contextRef="#ctx0" brushRef="#br0" timeOffset="54887.53">24897 17255 226 0,'-15'0'45'15,"-2"0"2"-15,-3 0-32 0,-2 2 15 16,0 0 12-16,2-1 13 0,2-1 10 0,1 3 5 16,3-1 5-16,3 3-9 0,2 3-14 15,0 3-11-15,0 4-9 0,1 4-7 16,-1 4-5-16,1 2-4 0,-1 6-3 15,3 4-2-15,2-1-4 0,6-2-1 16,2 1-2-16,9-5-2 0,5-2 0 16,8-9-1-16,7-6-3 0,6-6-9 0,4-9-25 15,5-6-49-15,2-4-53 0,1-7-100 16,-2-2-220-16</inkml:trace>
  <inkml:trace contextRef="#ctx0" brushRef="#br0" timeOffset="55282.8">25095 16982 617 0,'-6'-2'126'16,"0"4"0"-16,-2 6-116 0,1 5-5 16,1 4 1-16,-1 3 3 0,-1 1 1 15,3 0 1-15,0 1 2 0,2 3 1 16,-1 2-2-16,3 4-2 0,3 1-2 15,2 4-2-15,6 4-2 0,2-1-1 16,4 3-1-16,5-1 0 0,2-2-1 0,2-1 0 16,-1-3 1-16,-1-2-1 0,-1-5 0 15,-3-5 0-15,-5-4-1 0,-1-6-3 16,-2-2-6-16,-4-2-11 0,2-3-36 16,-4-4-75-16,1-2-12 0,3-2-91 15,5-3-171-15</inkml:trace>
  <inkml:trace contextRef="#ctx0" brushRef="#br0" timeOffset="55422.85">24946 17224 530 0,'-13'-6'83'0,"10"3"-34"15,5-1-91-15,9 2-74 0,7 2-78 16,7 0-116-16</inkml:trace>
  <inkml:trace contextRef="#ctx0" brushRef="#br0" timeOffset="55754.87">25483 17330 663 0,'-3'14'136'0,"-2"2"-1"0,0 4-125 0,0 5-8 15,1 3-1-15,1 0 0 0,1-1-1 16,4-1 1-16,1-4-1 0,1-2 0 16,0-3 0-16,-1-4 0 0,2-1 1 15,0-3-1-15,2-3 0 0,2-2 2 16,2-4-1-16,1 0 1 0,4-4 1 16,0-2-1-16,1-4 1 0,0-1 0 15,-2-6-1-15,-1-4 0 0,-3-2 0 16,-4-3 0-16,-3-1-1 0,-6-1 0 0,-1 1-1 15,-6 3 0-15,-2 3-1 0,-2 2 0 16,-2 2-1-16,-1 4 1 0,-1 1 0 16,1 4 1-16,1 1-1 0,1 2-3 15,0 3-10-15,1 2-35 0,0 1-89 16,4-1-110-16,2 0-268 0</inkml:trace>
  <inkml:trace contextRef="#ctx0" brushRef="#br0" timeOffset="56170.71">25727 17238 584 0,'-1'-8'106'0,"2"4"0"0,0 2-105 0,4 0-6 16,3 1 6-16,1 1 5 0,2-1 8 15,2-1 13-15,-1 0 2 0,3 1 1 16,-2 1-5-16,2-1-8 0,2 2-5 16,1 2-2-16,4 1-3 0,0 4-2 0,3 4-2 15,1 1-1-15,-1 6 0 16,1 3 0-16,1 2-1 0,-3 5 0 0,-1-1 0 16,-4 2-1-16,-4 5-2 0,-3-2-1 15,-5-3 0-15,-4-3-1 0,-6-2 0 16,-5-7 0-16,-3-3 2 0,-6-8 1 15,-7-3 1-15,-1-3 0 0,-5-1 2 16,-3-2 2-16,3-6 1 0,0-5 1 16,6-7 1-16,3-7 0 0,5-3-1 0,6-7-1 15,6-5-1-15,4-1-3 0,7 2-1 16,4 2-4-16,3 4-2 16,5 2-6-16,0 3-12 0,2 3-28 0,0 5-62 15,-1 1-30-15,-5 4-91 0,-4 1-185 16</inkml:trace>
  <inkml:trace contextRef="#ctx0" brushRef="#br0" timeOffset="57921.86">22732 15462 186 0,'-6'3'37'15,"1"0"0"-15,-2 2-10 0,1 0-35 0,-2 0 1 16,1 1 8-16,0-2 14 0,-1-1 14 16,1 1 11-16,0-1 9 0,2-2 9 15,0 1 7-15,2-2 1 0,1 2-4 16,1-1-5-16,-1-2-7 0,2 1-7 15,0-2-6-15,0 1-8 0,0 1-7 16,0-1-7-16,0 0-4 0,0 1-3 16,2-2-3-16,-2 4-3 0,0-2-1 0,0 1-1 15,1 0 0-15,1-1-1 0,3 1 0 16,3-2 1-16,3 0 1 0,3-2 1 16,5 1-1-16,4-3 0 0,5-1 1 15,6-1 0-15,7-2-1 0,3 4 1 16,7-2-1-16,9 2 0 0,4-1 0 15,3 3 0-15,3 2-1 0,4 0 1 16,2 1 0-16,3 4-1 0,0-2 1 16,2 2-1-16,2-1 1 0,3-1 0 0,2 2-1 15,5-4 0-15,-2 2 1 0,0-2-1 16,7-4 0-16,6-1 1 0,3 3-1 16,0-2 1-16,-2-1-1 0,3-1 1 15,3 1-1-15,-2 3 1 0,-7 2-1 16,-4 1 1-16,-5-2-1 0,-5 5 1 15,-2 3-1-15,-8 0 1 0,-4 2-1 0,-7-1 0 16,-3-1 0-16,0 2 0 0,-2-5 0 16,-2 1 0-16,0-2 1 0,4-2-1 15,2-2 0-15,-1 0 1 0,0 0 1 16,-2 0-1-16,0-3 1 0,-5 0 0 16,-6 4 0-16,0 1 0 0,-3 1-1 15,-5 1 0-15,-5 1 0 0,-4 2-1 16,-6 0 1-16,-5-1-1 0,-7-1 1 0,-4-2-1 15,-5 1 1-15,-2-1-1 0,-2-2 1 16,-2 0 0-16,1-1 0 0,2-1 0 16,0-1-1-16,2-1 1 0,0 1 0 15,2-1-1-15,-1 0 0 0,1 1 0 16,-3-1 0-16,0 2 1 0,-2 0-1 16,0 1-4-16,-3 1-8 0,0 1-25 15,-2 3-60-15,-2 0-44 0,-3 2-100 16,-5-1-217-16</inkml:trace>
  <inkml:trace contextRef="#ctx0" brushRef="#br0" timeOffset="59091.96">24914 16650 618 0,'0'-5'114'0,"0"3"-9"0,-2 0-113 15,2 2-11-15,0-2 0 0,0 1 3 16,0 0 4-16,-2-3 16 0,1 1 13 15,-3-1 4-15,-1-1 2 0,-1 0 0 16,0-1-1-16,-3 0 0 0,1-2-2 16,-2 0-3-16,0-4-3 0,-1-3 0 15,1-1-2-15,1-4-1 0,0-3-1 0,0-1-2 16,2-3-1-16,1-1-2 0,1 1-1 16,1 0-1-16,0-2-1 0,1 3 0 15,-1-1-1-15,1 1 0 0,0 4 0 16,0-1-1-16,-1-1 1 0,1 2-1 15,0 3 0-15,0-2 0 0,2 0 0 16,0 1 0-16,1 0 0 0,0 0 1 16,1 2-1-16,2 0 1 0,-1 2-1 15,0 3 1-15,3 0 0 0,0 2 0 0,3-1 0 16,-2 1-1-16,2 3 1 0,2-2 0 16,1 3-1-16,0-1 1 0,1 1-1 15,1 1 1-15,0 0-1 0,1 1 0 16,-1 0 0-16,3 1 0 0,1 1 1 15,3-1-1-15,1-1 0 0,3 4 0 0,3 0 1 16,4-2-1-16,2 1 0 0,3 1 0 16,2 1 0-16,3 3 1 0,1-2-1 15,-1 1 0-15,1 1 0 0,-1-3 0 16,4 2 0-16,-1 0 0 0,3-2 1 16,2-1-1-16,3 1 0 0,-1 0 0 15,0 1 0-15,-2 1 0 0,2 0 1 16,-2-4-2-16,1 2 1 0,3 2 0 15,1-1 1-15,2 0-1 0,2 2 0 16,-4-1 0-16,-1 3 0 0,-2 0 0 0,-5-2 0 16,0 0 0-16,-6-2 1 0,-2 0-1 15,-3 1 0-15,-1-1 0 0,1 0 0 16,-3 0 0-16,0 0 0 0,1 1 0 16,1 0 0-16,0-2 0 0,3 0 0 15,-3 1 0-15,3-2 1 0,0 1-1 16,-1 0 0-16,-2-1 0 0,0 0 0 15,-2 2 0-15,-3 0 1 0,1 2-1 0,-5 0 0 16,-1 1 0-16,-3 0 0 0,-4 1 0 16,-4-4 0-16,-1 0 0 0,-3 0 1 15,-4-1-1-15,-1 0 1 0,-1 0 1 16,0-1 1-16,-1 0 0 0,2-2 1 16,1 1-1-16,-2-1 0 0,2 1-1 15,0 0 0-15,0-1-1 0,-1 3-1 16,-2-1 0-16,1 1 0 0,-2 0 0 15,0 0 0-15,-1 0 0 0,0 0 0 0,0 0-1 16,0-1 1-16,0 1 0 0,0 0 1 16,0 1 0-16,0-2-1 0,1 2 1 15,-1-1 0-15,0 0 1 0,0 0-1 16,0 0 0-16,0 0-1 0,0-1 1 16,0 1 0-16,0 0-1 0,-1 0 1 15,1 0-1-15,0 0 0 0,0 1 0 0,0-1 0 16,0 0 0-16,0 0-1 0,0 0-9 15,0 0-25-15,1 0-119 0,-2-3-127 16,-3-2-319-16</inkml:trace>
  <inkml:trace contextRef="#ctx0" brushRef="#br0" timeOffset="64686.28">29075 14354 297 0,'0'-8'79'0,"1"0"5"16,-1 2-34-16,-1 1-9 0,1 1-4 15,0 2-6-15,-1 0-6 0,-1 1-5 16,1 1-4-16,-1 0-4 0,-1 1-5 15,-2 3-2-15,0 1-2 0,-2 3 3 16,0 2 2-16,-2 4 1 0,1 2 3 0,-3 3 4 16,2 2 1-16,-1 2 3 0,0 3-1 15,2 0 0-15,2 0-4 0,1-1-2 16,1-3-5-16,4-1-4 0,1-4-1 16,3-3-1-16,2-1-1 0,0-3-1 15,2-1-6-15,1-3-15 0,4-3-23 16,1-1-44-16,2-2-38 0,3-3-85 15,5-2-172-15</inkml:trace>
  <inkml:trace contextRef="#ctx0" brushRef="#br0" timeOffset="65030.5">29228 14469 293 0,'-6'-8'71'0,"3"5"1"15,1-2-14-15,-1 2-55 0,3 5-1 0,0 1 3 16,3 2 3-16,-2 3 2 0,2 4 2 16,-1 3 6-16,-1-1 6 0,0 3 0 15,-1 1-1-15,-1-3-1 0,1 1-2 16,-1-1-3-16,0-3-5 16,0 1-3-16,1-4-3 0,1-1-3 0,0-1-2 0,1-3-1 15,2-2 1-15,1-1 2 16,4-2 0-16,-1-1 1 0,2-3 0 15,1-1 2-15,1-3-1 0,0-2 0 0,-2-1-2 16,-1-3-1-16,-2-1 0 0,-2-1-1 16,-1-3 0-16,-4 0 0 0,-1 1-1 15,-2 0-1-15,-2 2 0 0,-2 1-2 16,0 2 0-16,-2 3-8 0,0 4-16 16,1 2-33-16,-1 1-48 0,1 1-75 0,3 0-174 15</inkml:trace>
  <inkml:trace contextRef="#ctx0" brushRef="#br0" timeOffset="65483.73">29475 14360 261 0,'-7'3'61'0,"-2"4"10"15,2 0-39-15,0 3 0 0,2 3 3 16,1 2 2-16,3 3 0 0,1 3-5 16,1 1-8-16,2 1-8 0,0-1-4 0,2-2-4 15,0-2-1-15,1-3-1 0,0-3-1 16,-1-2-3-16,0-4-1 0,0-1-1 16,0-2 1-16,-1-2 2 0,0-2 1 15,0-2 1-15,1-3 1 0,0 0 2 16,1-5 1-16,0-3 2 0,-1-3-1 15,1-1 1-15,0-3 3 0,-1 0 1 16,0 0 1-16,-1 2 0 0,-2 2-2 16,1 3-1-16,-2 4-4 0,0 3-2 0,-1 1-2 15,0 4-4-15,1 2 0 0,1 1-2 16,0 4 1-16,2 0-1 16,-1 2 0-16,4 5 1 0,0 3 0 0,0 1 1 15,1 1-1-15,0 1 1 0,2-1 0 16,1 2 0-16,0-4 0 0,-1-2 0 15,0-1 0-15,1-2 0 0,-3-1-1 16,1-4-9-16,1 1-13 0,1-3-26 0,2-3-34 16,3-1-41-16,1-4-84 15,0-2-165-15</inkml:trace>
  <inkml:trace contextRef="#ctx0" brushRef="#br0" timeOffset="65796.72">29881 14389 379 0,'-1'-15'102'16,"-1"1"2"-16,-1 2-18 0,-2 0-52 15,0 3-12-15,0 0-6 0,0 4-4 16,0 0-2-16,3 3-2 0,-1 1-4 0,1-1-2 16,1 4-1-16,-2-1-2 0,2 3 1 15,-2 0 0-15,1 5 1 0,-2 0 0 16,1 3-1-16,-1-1 0 0,2 1-1 16,-2 2-1-16,3-2 1 0,1 0-1 15,1-2 0-15,1 0 1 0,2-2 1 16,1 1 2-16,1-3 0 0,3-1 0 15,-1-1 2-15,2-1-1 0,1 2 0 0,-1-2 0 16,1 0-1-16,-3 2-1 0,2 2-1 16,-4 2-1-16,-3 1-2 0,-2 2-2 15,-5 3 0-15,-4 0 0 0,-5 0 0 16,-4 1 0-16,-5-1 2 0,-3-3 2 16,-4-1 2-16,1-3-1 0,1-2-12 15,3-4-21-15,4-2-76 0,7-3-87 16,10-5-216-16</inkml:trace>
  <inkml:trace contextRef="#ctx0" brushRef="#br0" timeOffset="66065.87">30066 14165 392 0,'-3'2'87'0,"0"2"11"0,0 1-54 0,-1 4-10 16,1 0 5-16,0 6 1 0,2 1 0 15,1 4-3-15,1-1-10 0,2 6-10 16,-2 0-7-16,3 2-4 0,-1 2-1 16,2 0-2-16,-1 0-1 0,-2 2 0 15,1-5-1-15,-2-2-7 0,-2-3-15 0,0-4-25 16,-2-3-45-16,-2-6-36 0,2-3-84 15,-1-4-171-15</inkml:trace>
  <inkml:trace contextRef="#ctx0" brushRef="#br0" timeOffset="66234.67">29997 14388 429 0,'-1'-5'87'16,"2"-2"1"-16,3-2-76 0,3 1-6 15,4-2 1-15,4 0-1 0,3 0 3 16,6 0-1-16,1 3-6 0,1 2-26 16,0 1-60-16,-2 1-10 0,-1-1-65 15,-4 2-134-15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88797-0F1D-47BA-8807-ED635622B1C1}" type="datetimeFigureOut">
              <a:rPr lang="en-US" smtClean="0"/>
              <a:t>11/13/2020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CB065B-86F6-4393-A04F-4F1BB95026B2}" type="slidenum">
              <a:rPr lang="en-US" smtClean="0"/>
              <a:t>‹#›</a:t>
            </a:fld>
            <a:endParaRPr lang="en-US"/>
          </a:p>
        </p:txBody>
      </p:sp>
    </p:spTree>
    <p:extLst>
      <p:ext uri="{BB962C8B-B14F-4D97-AF65-F5344CB8AC3E}">
        <p14:creationId xmlns:p14="http://schemas.microsoft.com/office/powerpoint/2010/main" val="182253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1966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504590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2D508D90-7BF5-428E-8250-29CD75B0D904}"/>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6019" name="Rectangle 3">
            <a:extLst>
              <a:ext uri="{FF2B5EF4-FFF2-40B4-BE49-F238E27FC236}">
                <a16:creationId xmlns:a16="http://schemas.microsoft.com/office/drawing/2014/main" id="{F02E24A4-C12D-4C00-9F21-FF610D25A6E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344DA7CC-C94E-4BC2-8984-AE7AA061EC79}"/>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7043" name="Rectangle 3">
            <a:extLst>
              <a:ext uri="{FF2B5EF4-FFF2-40B4-BE49-F238E27FC236}">
                <a16:creationId xmlns:a16="http://schemas.microsoft.com/office/drawing/2014/main" id="{F1F364DE-83AA-4737-B2CC-0F37344FFDD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1986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91569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070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3770436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173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4203806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2755"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40146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377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4033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5827"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39353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20685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extLst>
      <p:ext uri="{BB962C8B-B14F-4D97-AF65-F5344CB8AC3E}">
        <p14:creationId xmlns:p14="http://schemas.microsoft.com/office/powerpoint/2010/main" val="114467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7023F8B-1D30-4564-AD96-3B17A26551A2}"/>
              </a:ext>
            </a:extLst>
          </p:cNvPr>
          <p:cNvSpPr>
            <a:spLocks noGrp="1" noRot="1" noChangeAspect="1" noChangeArrowheads="1" noTextEdit="1"/>
          </p:cNvSpPr>
          <p:nvPr>
            <p:ph type="sldImg"/>
          </p:nvPr>
        </p:nvSpPr>
        <p:spPr>
          <a:xfrm>
            <a:off x="393700" y="692150"/>
            <a:ext cx="6070600" cy="3416300"/>
          </a:xfrm>
          <a:ln w="12700" cap="flat">
            <a:solidFill>
              <a:schemeClr val="tx1"/>
            </a:solidFill>
          </a:ln>
        </p:spPr>
      </p:sp>
      <p:sp>
        <p:nvSpPr>
          <p:cNvPr id="84995" name="Rectangle 3">
            <a:extLst>
              <a:ext uri="{FF2B5EF4-FFF2-40B4-BE49-F238E27FC236}">
                <a16:creationId xmlns:a16="http://schemas.microsoft.com/office/drawing/2014/main" id="{E60A3555-EC70-4C10-AA22-B7EDF3D3BFD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F5128F-0668-460E-8B99-FE31AE9832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90863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09128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51751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F5128F-0668-460E-8B99-FE31AE9832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9042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F5128F-0668-460E-8B99-FE31AE983222}"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1332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F5128F-0668-460E-8B99-FE31AE983222}"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02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F5128F-0668-460E-8B99-FE31AE983222}"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031077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F5128F-0668-460E-8B99-FE31AE983222}"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234521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5128F-0668-460E-8B99-FE31AE983222}"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1440421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F5128F-0668-460E-8B99-FE31AE983222}"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2109357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F5128F-0668-460E-8B99-FE31AE983222}"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A79F7-992C-41F6-A519-BB74EA9C47BA}" type="slidenum">
              <a:rPr lang="en-US" smtClean="0"/>
              <a:t>‹#›</a:t>
            </a:fld>
            <a:endParaRPr lang="en-US"/>
          </a:p>
        </p:txBody>
      </p:sp>
    </p:spTree>
    <p:extLst>
      <p:ext uri="{BB962C8B-B14F-4D97-AF65-F5344CB8AC3E}">
        <p14:creationId xmlns:p14="http://schemas.microsoft.com/office/powerpoint/2010/main" val="378373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5128F-0668-460E-8B99-FE31AE983222}" type="datetimeFigureOut">
              <a:rPr lang="en-US" smtClean="0"/>
              <a:t>11/13/2020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1A79F7-992C-41F6-A519-BB74EA9C47BA}" type="slidenum">
              <a:rPr lang="en-US" smtClean="0"/>
              <a:t>‹#›</a:t>
            </a:fld>
            <a:endParaRPr lang="en-US"/>
          </a:p>
        </p:txBody>
      </p:sp>
    </p:spTree>
    <p:extLst>
      <p:ext uri="{BB962C8B-B14F-4D97-AF65-F5344CB8AC3E}">
        <p14:creationId xmlns:p14="http://schemas.microsoft.com/office/powerpoint/2010/main" val="2228832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 /><Relationship Id="rId2" Type="http://schemas.openxmlformats.org/officeDocument/2006/relationships/slideLayout" Target="../slideLayouts/slideLayout2.xml" /><Relationship Id="rId1" Type="http://schemas.openxmlformats.org/officeDocument/2006/relationships/vmlDrawing" Target="../drawings/vmlDrawing2.vml" /><Relationship Id="rId5" Type="http://schemas.openxmlformats.org/officeDocument/2006/relationships/image" Target="../media/image2.wmf" /><Relationship Id="rId4" Type="http://schemas.openxmlformats.org/officeDocument/2006/relationships/oleObject" Target="../embeddings/oleObject2.bin" /></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 /><Relationship Id="rId7" Type="http://schemas.openxmlformats.org/officeDocument/2006/relationships/image" Target="../media/image4.png" /><Relationship Id="rId2" Type="http://schemas.openxmlformats.org/officeDocument/2006/relationships/slideLayout" Target="../slideLayouts/slideLayout2.xml" /><Relationship Id="rId1" Type="http://schemas.openxmlformats.org/officeDocument/2006/relationships/vmlDrawing" Target="../drawings/vmlDrawing3.vml" /><Relationship Id="rId6" Type="http://schemas.openxmlformats.org/officeDocument/2006/relationships/customXml" Target="../ink/ink1.xml" /><Relationship Id="rId5" Type="http://schemas.openxmlformats.org/officeDocument/2006/relationships/image" Target="../media/image3.wmf" /><Relationship Id="rId4" Type="http://schemas.openxmlformats.org/officeDocument/2006/relationships/oleObject" Target="../embeddings/oleObject3.bin" /></Relationships>
</file>

<file path=ppt/slides/_rels/slide17.xml.rels><?xml version="1.0" encoding="UTF-8" standalone="yes"?>
<Relationships xmlns="http://schemas.openxmlformats.org/package/2006/relationships"><Relationship Id="rId3" Type="http://schemas.openxmlformats.org/officeDocument/2006/relationships/customXml" Target="../ink/ink2.xml"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 /><Relationship Id="rId2" Type="http://schemas.openxmlformats.org/officeDocument/2006/relationships/slideLayout" Target="../slideLayouts/slideLayout2.xml" /><Relationship Id="rId1" Type="http://schemas.openxmlformats.org/officeDocument/2006/relationships/vmlDrawing" Target="../drawings/vmlDrawing4.vml" /><Relationship Id="rId5" Type="http://schemas.openxmlformats.org/officeDocument/2006/relationships/image" Target="../media/image4.wmf" /><Relationship Id="rId4" Type="http://schemas.openxmlformats.org/officeDocument/2006/relationships/oleObject" Target="../embeddings/oleObject4.bin" /></Relationships>
</file>

<file path=ppt/slides/_rels/slide19.xml.rels><?xml version="1.0" encoding="UTF-8" standalone="yes"?>
<Relationships xmlns="http://schemas.openxmlformats.org/package/2006/relationships"><Relationship Id="rId3" Type="http://schemas.openxmlformats.org/officeDocument/2006/relationships/customXml" Target="../ink/ink3.xml" /><Relationship Id="rId2" Type="http://schemas.openxmlformats.org/officeDocument/2006/relationships/image" Target="../media/image6.png" /><Relationship Id="rId1" Type="http://schemas.openxmlformats.org/officeDocument/2006/relationships/slideLayout" Target="../slideLayouts/slideLayout2.xml" /><Relationship Id="rId4" Type="http://schemas.openxmlformats.org/officeDocument/2006/relationships/image" Target="../media/image8.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customXml" Target="../ink/ink4.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customXml" Target="../ink/ink5.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customXml" Target="../ink/ink6.xml" /><Relationship Id="rId2" Type="http://schemas.openxmlformats.org/officeDocument/2006/relationships/image" Target="../media/image7.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2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customXml" Target="../ink/ink7.xml"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customXml" Target="../ink/ink8.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customXml" Target="../ink/ink9.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customXml" Target="../ink/ink10.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1.xml" /><Relationship Id="rId2" Type="http://schemas.openxmlformats.org/officeDocument/2006/relationships/slideLayout" Target="../slideLayouts/slideLayout2.xml" /><Relationship Id="rId1" Type="http://schemas.openxmlformats.org/officeDocument/2006/relationships/vmlDrawing" Target="../drawings/vmlDrawing5.vml" /><Relationship Id="rId5" Type="http://schemas.openxmlformats.org/officeDocument/2006/relationships/image" Target="../media/image8.wmf" /><Relationship Id="rId4" Type="http://schemas.openxmlformats.org/officeDocument/2006/relationships/oleObject" Target="../embeddings/oleObject5.bin" /></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1.wmf" /><Relationship Id="rId4" Type="http://schemas.openxmlformats.org/officeDocument/2006/relationships/oleObject" Target="../embeddings/oleObject1.bin"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Class Based Modeling </a:t>
            </a:r>
          </a:p>
        </p:txBody>
      </p:sp>
      <p:sp>
        <p:nvSpPr>
          <p:cNvPr id="3" name="Subtitle 2"/>
          <p:cNvSpPr>
            <a:spLocks noGrp="1"/>
          </p:cNvSpPr>
          <p:nvPr>
            <p:ph type="subTitle" idx="1"/>
          </p:nvPr>
        </p:nvSpPr>
        <p:spPr>
          <a:xfrm>
            <a:off x="1520613" y="3820478"/>
            <a:ext cx="9144000" cy="1655762"/>
          </a:xfrm>
        </p:spPr>
        <p:txBody>
          <a:bodyPr/>
          <a:lstStyle/>
          <a:p>
            <a:endParaRPr lang="en-US"/>
          </a:p>
        </p:txBody>
      </p:sp>
    </p:spTree>
    <p:extLst>
      <p:ext uri="{BB962C8B-B14F-4D97-AF65-F5344CB8AC3E}">
        <p14:creationId xmlns:p14="http://schemas.microsoft.com/office/powerpoint/2010/main" val="14115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1.5 Review possible Attributes</a:t>
            </a:r>
          </a:p>
        </p:txBody>
      </p:sp>
      <p:sp>
        <p:nvSpPr>
          <p:cNvPr id="3" name="Content Placeholder 2"/>
          <p:cNvSpPr>
            <a:spLocks noGrp="1"/>
          </p:cNvSpPr>
          <p:nvPr>
            <p:ph idx="1"/>
          </p:nvPr>
        </p:nvSpPr>
        <p:spPr/>
        <p:txBody>
          <a:bodyPr/>
          <a:lstStyle/>
          <a:p>
            <a:pPr algn="just"/>
            <a:r>
              <a:rPr lang="en-US"/>
              <a:t>Attribute classes</a:t>
            </a:r>
          </a:p>
          <a:p>
            <a:pPr lvl="1" algn="just">
              <a:buFont typeface="Wingdings" pitchFamily="2" charset="2"/>
              <a:buChar char="Ø"/>
            </a:pPr>
            <a:r>
              <a:rPr lang="en-US"/>
              <a:t>Classes defined only as values should be restated as attributes and not classes</a:t>
            </a:r>
          </a:p>
          <a:p>
            <a:pPr algn="just"/>
            <a:endParaRPr lang="en-US"/>
          </a:p>
        </p:txBody>
      </p:sp>
    </p:spTree>
    <p:extLst>
      <p:ext uri="{BB962C8B-B14F-4D97-AF65-F5344CB8AC3E}">
        <p14:creationId xmlns:p14="http://schemas.microsoft.com/office/powerpoint/2010/main" val="98866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1.6 Review the class purpose</a:t>
            </a:r>
          </a:p>
        </p:txBody>
      </p:sp>
      <p:sp>
        <p:nvSpPr>
          <p:cNvPr id="3" name="Content Placeholder 2"/>
          <p:cNvSpPr>
            <a:spLocks noGrp="1"/>
          </p:cNvSpPr>
          <p:nvPr>
            <p:ph idx="1"/>
          </p:nvPr>
        </p:nvSpPr>
        <p:spPr/>
        <p:txBody>
          <a:bodyPr/>
          <a:lstStyle/>
          <a:p>
            <a:pPr algn="just"/>
            <a:r>
              <a:rPr lang="en-US"/>
              <a:t>Each class must have a purpose and every class should be clearly defined.</a:t>
            </a:r>
          </a:p>
          <a:p>
            <a:pPr algn="just"/>
            <a:r>
              <a:rPr lang="en-US"/>
              <a:t>Formulate a statement of purpose for each candidate class.</a:t>
            </a:r>
          </a:p>
          <a:p>
            <a:pPr algn="just"/>
            <a:r>
              <a:rPr lang="en-US"/>
              <a:t>Otherwise, eliminate the candidate class</a:t>
            </a:r>
          </a:p>
        </p:txBody>
      </p:sp>
    </p:spTree>
    <p:extLst>
      <p:ext uri="{BB962C8B-B14F-4D97-AF65-F5344CB8AC3E}">
        <p14:creationId xmlns:p14="http://schemas.microsoft.com/office/powerpoint/2010/main" val="144645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212805" y="493690"/>
            <a:ext cx="7772400" cy="1371600"/>
          </a:xfrm>
          <a:noFill/>
        </p:spPr>
        <p:txBody>
          <a:bodyPr vert="horz" lIns="92075" tIns="46038" rIns="92075" bIns="46038" rtlCol="0" anchor="ctr">
            <a:normAutofit/>
          </a:bodyPr>
          <a:lstStyle/>
          <a:p>
            <a:pPr eaLnBrk="1" hangingPunct="1"/>
            <a:r>
              <a:rPr lang="en-US" altLang="en-US" b="1"/>
              <a:t>Guidelines For Identifying Classes</a:t>
            </a:r>
          </a:p>
        </p:txBody>
      </p:sp>
      <p:sp>
        <p:nvSpPr>
          <p:cNvPr id="91139" name="Rectangle 3"/>
          <p:cNvSpPr>
            <a:spLocks noGrp="1" noChangeArrowheads="1"/>
          </p:cNvSpPr>
          <p:nvPr>
            <p:ph idx="1"/>
          </p:nvPr>
        </p:nvSpPr>
        <p:spPr>
          <a:xfrm>
            <a:off x="1389845" y="1869440"/>
            <a:ext cx="9406943" cy="4191000"/>
          </a:xfrm>
          <a:noFill/>
        </p:spPr>
        <p:txBody>
          <a:bodyPr vert="horz" lIns="92075" tIns="46038" rIns="92075" bIns="46038" rtlCol="0" anchor="t">
            <a:normAutofit/>
          </a:bodyPr>
          <a:lstStyle/>
          <a:p>
            <a:pPr algn="just" eaLnBrk="1" hangingPunct="1"/>
            <a:r>
              <a:rPr lang="en-US" altLang="en-US"/>
              <a:t>The followings are guidelines for selecting classes in your application:</a:t>
            </a:r>
          </a:p>
          <a:p>
            <a:pPr lvl="1" algn="just"/>
            <a:r>
              <a:rPr lang="en-US" altLang="en-US"/>
              <a:t>Look for nouns and noun phrases in the problem statement.</a:t>
            </a:r>
          </a:p>
          <a:p>
            <a:pPr lvl="1" algn="just"/>
            <a:r>
              <a:rPr lang="en-US" altLang="en-US"/>
              <a:t>Some classes are implicit or taken from general knowledge.</a:t>
            </a:r>
          </a:p>
          <a:p>
            <a:pPr lvl="1" algn="just"/>
            <a:r>
              <a:rPr lang="en-US" altLang="en-US"/>
              <a:t>All classes must make sense in the application domain. </a:t>
            </a:r>
          </a:p>
          <a:p>
            <a:pPr lvl="1" algn="just"/>
            <a:r>
              <a:rPr lang="en-US" altLang="en-US"/>
              <a:t>Avoid computer implementation classes, defer it to the design stage.</a:t>
            </a:r>
            <a:endParaRPr lang="en-US"/>
          </a:p>
          <a:p>
            <a:pPr lvl="1" algn="just"/>
            <a:r>
              <a:rPr lang="en-US" altLang="en-US"/>
              <a:t>Carefully choose and define class names.</a:t>
            </a:r>
          </a:p>
          <a:p>
            <a:pPr lvl="1" algn="just"/>
            <a:endParaRPr lang="en-US" altLang="en-US"/>
          </a:p>
        </p:txBody>
      </p:sp>
    </p:spTree>
    <p:extLst>
      <p:ext uri="{BB962C8B-B14F-4D97-AF65-F5344CB8AC3E}">
        <p14:creationId xmlns:p14="http://schemas.microsoft.com/office/powerpoint/2010/main" val="556865958"/>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11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11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11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a:t>Guidelines For Identifying Classes (</a:t>
            </a:r>
            <a:r>
              <a:rPr lang="en-US" altLang="en-US" b="1" err="1"/>
              <a:t>Contd</a:t>
            </a:r>
            <a:r>
              <a:rPr lang="en-US" altLang="en-US" b="1"/>
              <a:t>…)</a:t>
            </a:r>
          </a:p>
        </p:txBody>
      </p:sp>
      <p:sp>
        <p:nvSpPr>
          <p:cNvPr id="93187" name="Rectangle 3"/>
          <p:cNvSpPr>
            <a:spLocks noGrp="1" noChangeArrowheads="1"/>
          </p:cNvSpPr>
          <p:nvPr>
            <p:ph idx="1"/>
          </p:nvPr>
        </p:nvSpPr>
        <p:spPr>
          <a:xfrm>
            <a:off x="1017431" y="1915777"/>
            <a:ext cx="10684099" cy="4351338"/>
          </a:xfrm>
          <a:noFill/>
        </p:spPr>
        <p:txBody>
          <a:bodyPr vert="horz" lIns="92075" tIns="46038" rIns="92075" bIns="46038" rtlCol="0">
            <a:normAutofit fontScale="77500" lnSpcReduction="20000"/>
          </a:bodyPr>
          <a:lstStyle/>
          <a:p>
            <a:pPr algn="just"/>
            <a:r>
              <a:rPr lang="en-US" altLang="en-US" b="1"/>
              <a:t>External Entities (e.g. other systems, devices, people)</a:t>
            </a:r>
          </a:p>
          <a:p>
            <a:pPr algn="just"/>
            <a:r>
              <a:rPr lang="en-US" altLang="en-US" b="1"/>
              <a:t>Things (e.g. reports, displays, letters, signals, results)</a:t>
            </a:r>
          </a:p>
          <a:p>
            <a:pPr algn="just"/>
            <a:r>
              <a:rPr lang="en-US" altLang="en-US" b="1"/>
              <a:t>Occurrences or Events (e.g. property transfer, fund transfer, robot movements)</a:t>
            </a:r>
          </a:p>
          <a:p>
            <a:pPr algn="just"/>
            <a:r>
              <a:rPr lang="en-US" altLang="en-US" b="1"/>
              <a:t>Roles (e.g. manager, engineer, salesperson)</a:t>
            </a:r>
          </a:p>
          <a:p>
            <a:pPr algn="just"/>
            <a:r>
              <a:rPr lang="en-US" altLang="en-US" b="1"/>
              <a:t>Organizational Units (e.g. division, group, team)</a:t>
            </a:r>
          </a:p>
          <a:p>
            <a:pPr algn="just"/>
            <a:r>
              <a:rPr lang="en-US" altLang="en-US" b="1"/>
              <a:t>Places (e.g. manufacturing floor, loading dock, back door)</a:t>
            </a:r>
          </a:p>
          <a:p>
            <a:pPr algn="just"/>
            <a:r>
              <a:rPr lang="en-US" altLang="en-US" b="1"/>
              <a:t>Structures (e.g. sensors, vehicles, computers)</a:t>
            </a:r>
          </a:p>
          <a:p>
            <a:pPr algn="just"/>
            <a:r>
              <a:rPr lang="en-US" altLang="en-US" b="1"/>
              <a:t>Not Objects/Attributes (e.g. number, type)</a:t>
            </a:r>
          </a:p>
          <a:p>
            <a:pPr marL="0" indent="0" algn="just" eaLnBrk="1" hangingPunct="1">
              <a:buNone/>
            </a:pPr>
            <a:endParaRPr lang="en-US" altLang="en-US" b="1">
              <a:solidFill>
                <a:srgbClr val="FF0000"/>
              </a:solidFill>
            </a:endParaRPr>
          </a:p>
          <a:p>
            <a:pPr marL="0" indent="0" algn="just" eaLnBrk="1" hangingPunct="1">
              <a:buNone/>
            </a:pPr>
            <a:r>
              <a:rPr lang="en-US" altLang="en-US" b="1">
                <a:solidFill>
                  <a:srgbClr val="FF0000"/>
                </a:solidFill>
              </a:rPr>
              <a:t>1. Identify potential classes and define above attributes based on above mentioned points.</a:t>
            </a:r>
          </a:p>
          <a:p>
            <a:pPr marL="0" indent="0" algn="just" eaLnBrk="1" hangingPunct="1">
              <a:buNone/>
            </a:pPr>
            <a:r>
              <a:rPr lang="en-US" altLang="en-US" b="1">
                <a:solidFill>
                  <a:srgbClr val="FF0000"/>
                </a:solidFill>
              </a:rPr>
              <a:t>2. Then apply selection characteristics to retain with potential classes.</a:t>
            </a:r>
          </a:p>
          <a:p>
            <a:pPr marL="0" indent="0" algn="just" eaLnBrk="1" hangingPunct="1">
              <a:buNone/>
            </a:pPr>
            <a:endParaRPr lang="en-US" altLang="en-US"/>
          </a:p>
        </p:txBody>
      </p:sp>
    </p:spTree>
    <p:extLst>
      <p:ext uri="{BB962C8B-B14F-4D97-AF65-F5344CB8AC3E}">
        <p14:creationId xmlns:p14="http://schemas.microsoft.com/office/powerpoint/2010/main" val="2002066432"/>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3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3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3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3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318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93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Selection characteristics of Potential Classes</a:t>
            </a:r>
          </a:p>
        </p:txBody>
      </p:sp>
      <p:sp>
        <p:nvSpPr>
          <p:cNvPr id="3" name="Content Placeholder 2"/>
          <p:cNvSpPr>
            <a:spLocks noGrp="1"/>
          </p:cNvSpPr>
          <p:nvPr>
            <p:ph idx="1"/>
          </p:nvPr>
        </p:nvSpPr>
        <p:spPr/>
        <p:txBody>
          <a:bodyPr>
            <a:normAutofit fontScale="92500" lnSpcReduction="10000"/>
          </a:bodyPr>
          <a:lstStyle/>
          <a:p>
            <a:r>
              <a:rPr lang="en-US">
                <a:solidFill>
                  <a:srgbClr val="002060"/>
                </a:solidFill>
              </a:rPr>
              <a:t>Retained Information</a:t>
            </a:r>
            <a:r>
              <a:rPr lang="en-US"/>
              <a:t>: information about class must be remembered so that the system should function.</a:t>
            </a:r>
          </a:p>
          <a:p>
            <a:r>
              <a:rPr lang="en-US">
                <a:solidFill>
                  <a:srgbClr val="002060"/>
                </a:solidFill>
              </a:rPr>
              <a:t>Needed Services</a:t>
            </a:r>
            <a:r>
              <a:rPr lang="en-US"/>
              <a:t>: must have set of identifiable operations that can change the value of attributes in some way.</a:t>
            </a:r>
          </a:p>
          <a:p>
            <a:r>
              <a:rPr lang="en-US">
                <a:solidFill>
                  <a:srgbClr val="002060"/>
                </a:solidFill>
              </a:rPr>
              <a:t>Multiple Attributes</a:t>
            </a:r>
            <a:r>
              <a:rPr lang="en-US"/>
              <a:t>: multiple attributes should be represented in the class</a:t>
            </a:r>
          </a:p>
          <a:p>
            <a:r>
              <a:rPr lang="en-US">
                <a:solidFill>
                  <a:srgbClr val="002060"/>
                </a:solidFill>
              </a:rPr>
              <a:t>Common Attributes</a:t>
            </a:r>
            <a:r>
              <a:rPr lang="en-US"/>
              <a:t>: set of common attributes can be defined or applied to all instances of that class.</a:t>
            </a:r>
          </a:p>
          <a:p>
            <a:r>
              <a:rPr lang="en-US">
                <a:solidFill>
                  <a:srgbClr val="002060"/>
                </a:solidFill>
              </a:rPr>
              <a:t>Common Operations: </a:t>
            </a:r>
            <a:r>
              <a:rPr lang="en-US"/>
              <a:t>set of common operations can be defined or applied to all instances of that class.</a:t>
            </a:r>
          </a:p>
          <a:p>
            <a:r>
              <a:rPr lang="en-US">
                <a:solidFill>
                  <a:srgbClr val="002060"/>
                </a:solidFill>
              </a:rPr>
              <a:t>Essential Requirements</a:t>
            </a:r>
            <a:r>
              <a:rPr lang="en-US"/>
              <a:t>: information producing or consuming by external entities should be considered as classes</a:t>
            </a:r>
          </a:p>
        </p:txBody>
      </p:sp>
    </p:spTree>
    <p:extLst>
      <p:ext uri="{BB962C8B-B14F-4D97-AF65-F5344CB8AC3E}">
        <p14:creationId xmlns:p14="http://schemas.microsoft.com/office/powerpoint/2010/main" val="121695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817117" y="495300"/>
            <a:ext cx="9785797" cy="762000"/>
          </a:xfrm>
          <a:noFill/>
        </p:spPr>
        <p:txBody>
          <a:bodyPr vert="horz" lIns="92075" tIns="46038" rIns="92075" bIns="46038" rtlCol="0" anchor="ctr">
            <a:normAutofit/>
          </a:bodyPr>
          <a:lstStyle/>
          <a:p>
            <a:pPr eaLnBrk="1" hangingPunct="1"/>
            <a:r>
              <a:rPr lang="en-US" altLang="en-US" b="1"/>
              <a:t>Guidelines For Refining Classes</a:t>
            </a:r>
          </a:p>
        </p:txBody>
      </p:sp>
      <p:sp>
        <p:nvSpPr>
          <p:cNvPr id="95235" name="Rectangle 3"/>
          <p:cNvSpPr>
            <a:spLocks noGrp="1" noChangeArrowheads="1"/>
          </p:cNvSpPr>
          <p:nvPr>
            <p:ph idx="1"/>
          </p:nvPr>
        </p:nvSpPr>
        <p:spPr>
          <a:xfrm>
            <a:off x="1044297" y="1834166"/>
            <a:ext cx="10413260" cy="4572000"/>
          </a:xfrm>
          <a:noFill/>
        </p:spPr>
        <p:txBody>
          <a:bodyPr vert="horz" lIns="92075" tIns="46038" rIns="92075" bIns="46038" rtlCol="0">
            <a:normAutofit/>
          </a:bodyPr>
          <a:lstStyle/>
          <a:p>
            <a:pPr algn="just" eaLnBrk="1" hangingPunct="1">
              <a:buFontTx/>
              <a:buNone/>
            </a:pPr>
            <a:r>
              <a:rPr lang="en-US" altLang="en-US" b="1">
                <a:solidFill>
                  <a:srgbClr val="002060"/>
                </a:solidFill>
              </a:rPr>
              <a:t>Redundant Classes:  </a:t>
            </a:r>
          </a:p>
          <a:p>
            <a:pPr algn="just" eaLnBrk="1" hangingPunct="1"/>
            <a:r>
              <a:rPr lang="en-US" altLang="en-US"/>
              <a:t>Do not keep two classes that express the same information. </a:t>
            </a:r>
          </a:p>
          <a:p>
            <a:pPr algn="just" eaLnBrk="1" hangingPunct="1"/>
            <a:r>
              <a:rPr lang="en-US" altLang="en-US"/>
              <a:t>If more than one word is being  used to describe the same idea,   select the one that is the most meaningful in the context of the system.</a:t>
            </a:r>
          </a:p>
        </p:txBody>
      </p:sp>
      <p:graphicFrame>
        <p:nvGraphicFramePr>
          <p:cNvPr id="22530" name="Object 4"/>
          <p:cNvGraphicFramePr>
            <a:graphicFrameLocks/>
          </p:cNvGraphicFramePr>
          <p:nvPr>
            <p:extLst>
              <p:ext uri="{D42A27DB-BD31-4B8C-83A1-F6EECF244321}">
                <p14:modId xmlns:p14="http://schemas.microsoft.com/office/powerpoint/2010/main" val="2121213484"/>
              </p:ext>
            </p:extLst>
          </p:nvPr>
        </p:nvGraphicFramePr>
        <p:xfrm>
          <a:off x="10504487" y="4404575"/>
          <a:ext cx="1687513" cy="2453425"/>
        </p:xfrm>
        <a:graphic>
          <a:graphicData uri="http://schemas.openxmlformats.org/presentationml/2006/ole">
            <mc:AlternateContent xmlns:mc="http://schemas.openxmlformats.org/markup-compatibility/2006">
              <mc:Choice xmlns:v="urn:schemas-microsoft-com:vml" Requires="v">
                <p:oleObj spid="_x0000_s2049" name="ClipArt" r:id="rId4" imgW="1687320" imgH="4178160" progId="MS_ClipArt_Gallery.2">
                  <p:embed/>
                </p:oleObj>
              </mc:Choice>
              <mc:Fallback>
                <p:oleObj name="ClipArt" r:id="rId4" imgW="1687320" imgH="4178160" progId="MS_ClipArt_Gallery.2">
                  <p:embed/>
                  <p:pic>
                    <p:nvPicPr>
                      <p:cNvPr id="2253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04487" y="4404575"/>
                        <a:ext cx="1687513" cy="2453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6682895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a:t>Guidelines For Refining Classes (Contd..</a:t>
            </a:r>
            <a:r>
              <a:rPr lang="en-US" altLang="en-US" sz="4000" b="1"/>
              <a:t>)</a:t>
            </a:r>
          </a:p>
        </p:txBody>
      </p:sp>
      <p:sp>
        <p:nvSpPr>
          <p:cNvPr id="97283" name="Rectangle 3"/>
          <p:cNvSpPr>
            <a:spLocks noGrp="1" noChangeArrowheads="1"/>
          </p:cNvSpPr>
          <p:nvPr>
            <p:ph idx="1"/>
          </p:nvPr>
        </p:nvSpPr>
        <p:spPr>
          <a:noFill/>
        </p:spPr>
        <p:txBody>
          <a:bodyPr vert="horz" lIns="92075" tIns="46038" rIns="92075" bIns="46038" rtlCol="0">
            <a:normAutofit/>
          </a:bodyPr>
          <a:lstStyle/>
          <a:p>
            <a:pPr eaLnBrk="1" hangingPunct="1">
              <a:buFontTx/>
              <a:buNone/>
            </a:pPr>
            <a:r>
              <a:rPr lang="en-US" altLang="en-US" b="1">
                <a:solidFill>
                  <a:srgbClr val="002060"/>
                </a:solidFill>
              </a:rPr>
              <a:t>Adjective Classes: </a:t>
            </a:r>
          </a:p>
          <a:p>
            <a:pPr algn="just"/>
            <a:r>
              <a:rPr lang="en-US" altLang="en-US"/>
              <a:t>Does the object represented by the noun behave differently when the adjective is applied to it? </a:t>
            </a:r>
          </a:p>
          <a:p>
            <a:pPr algn="just"/>
            <a:r>
              <a:rPr lang="en-US" altLang="en-US"/>
              <a:t>If the use of the adjective signals that the behavior of the object is different, then make a new class.</a:t>
            </a:r>
          </a:p>
          <a:p>
            <a:pPr algn="just"/>
            <a:r>
              <a:rPr lang="en-US" altLang="en-US"/>
              <a:t>For example, If </a:t>
            </a:r>
            <a:r>
              <a:rPr lang="en-US" altLang="en-US" i="1"/>
              <a:t>Adult Membership</a:t>
            </a:r>
            <a:r>
              <a:rPr lang="en-US" altLang="en-US"/>
              <a:t> and </a:t>
            </a:r>
            <a:r>
              <a:rPr lang="en-US" altLang="en-US" i="1"/>
              <a:t>Youth Membership</a:t>
            </a:r>
            <a:r>
              <a:rPr lang="en-US" altLang="en-US"/>
              <a:t> behave differently, than they should be classified as different classes.</a:t>
            </a:r>
          </a:p>
          <a:p>
            <a:pPr eaLnBrk="1" hangingPunct="1"/>
            <a:endParaRPr lang="en-US" altLang="en-US"/>
          </a:p>
        </p:txBody>
      </p:sp>
      <p:graphicFrame>
        <p:nvGraphicFramePr>
          <p:cNvPr id="23554" name="Object 4"/>
          <p:cNvGraphicFramePr>
            <a:graphicFrameLocks/>
          </p:cNvGraphicFramePr>
          <p:nvPr>
            <p:extLst>
              <p:ext uri="{D42A27DB-BD31-4B8C-83A1-F6EECF244321}">
                <p14:modId xmlns:p14="http://schemas.microsoft.com/office/powerpoint/2010/main" val="2087245606"/>
              </p:ext>
            </p:extLst>
          </p:nvPr>
        </p:nvGraphicFramePr>
        <p:xfrm>
          <a:off x="10705908" y="0"/>
          <a:ext cx="1295783" cy="2289801"/>
        </p:xfrm>
        <a:graphic>
          <a:graphicData uri="http://schemas.openxmlformats.org/presentationml/2006/ole">
            <mc:AlternateContent xmlns:mc="http://schemas.openxmlformats.org/markup-compatibility/2006">
              <mc:Choice xmlns:v="urn:schemas-microsoft-com:vml" Requires="v">
                <p:oleObj spid="_x0000_s3073" name="ClipArt" r:id="rId4" imgW="1611000" imgH="2712960" progId="MS_ClipArt_Gallery.2">
                  <p:embed/>
                </p:oleObj>
              </mc:Choice>
              <mc:Fallback>
                <p:oleObj name="ClipArt" r:id="rId4" imgW="1611000" imgH="2712960" progId="MS_ClipArt_Gallery.2">
                  <p:embed/>
                  <p:pic>
                    <p:nvPicPr>
                      <p:cNvPr id="23554"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5908" y="0"/>
                        <a:ext cx="1295783" cy="2289801"/>
                      </a:xfrm>
                      <a:prstGeom prst="rect">
                        <a:avLst/>
                      </a:prstGeom>
                      <a:noFill/>
                      <a:ln>
                        <a:noFill/>
                      </a:ln>
                      <a:effec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0451AB27-DC84-426C-91CC-A1964C79CAAF}"/>
                  </a:ext>
                </a:extLst>
              </p14:cNvPr>
              <p14:cNvContentPartPr/>
              <p14:nvPr/>
            </p14:nvContentPartPr>
            <p14:xfrm>
              <a:off x="3607920" y="3993120"/>
              <a:ext cx="6381720" cy="665640"/>
            </p14:xfrm>
          </p:contentPart>
        </mc:Choice>
        <mc:Fallback xmlns="">
          <p:pic>
            <p:nvPicPr>
              <p:cNvPr id="2" name="Ink 1">
                <a:extLst>
                  <a:ext uri="{FF2B5EF4-FFF2-40B4-BE49-F238E27FC236}">
                    <a16:creationId xmlns:a16="http://schemas.microsoft.com/office/drawing/2014/main" id="{0451AB27-DC84-426C-91CC-A1964C79CAAF}"/>
                  </a:ext>
                </a:extLst>
              </p:cNvPr>
              <p:cNvPicPr/>
              <p:nvPr/>
            </p:nvPicPr>
            <p:blipFill>
              <a:blip r:embed="rId7"/>
              <a:stretch>
                <a:fillRect/>
              </a:stretch>
            </p:blipFill>
            <p:spPr>
              <a:xfrm>
                <a:off x="3598560" y="3983760"/>
                <a:ext cx="6400440" cy="684360"/>
              </a:xfrm>
              <a:prstGeom prst="rect">
                <a:avLst/>
              </a:prstGeom>
            </p:spPr>
          </p:pic>
        </mc:Fallback>
      </mc:AlternateContent>
    </p:spTree>
    <p:extLst>
      <p:ext uri="{BB962C8B-B14F-4D97-AF65-F5344CB8AC3E}">
        <p14:creationId xmlns:p14="http://schemas.microsoft.com/office/powerpoint/2010/main" val="2427619394"/>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7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7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a:t>Guidelines For Refining Classes (</a:t>
            </a:r>
            <a:r>
              <a:rPr lang="en-US" altLang="en-US" b="1" err="1"/>
              <a:t>Con’t</a:t>
            </a:r>
            <a:r>
              <a:rPr lang="en-US" altLang="en-US" b="1"/>
              <a:t>)</a:t>
            </a:r>
          </a:p>
        </p:txBody>
      </p:sp>
      <p:sp>
        <p:nvSpPr>
          <p:cNvPr id="101379" name="Rectangle 3"/>
          <p:cNvSpPr>
            <a:spLocks noGrp="1" noChangeArrowheads="1"/>
          </p:cNvSpPr>
          <p:nvPr>
            <p:ph idx="1"/>
          </p:nvPr>
        </p:nvSpPr>
        <p:spPr>
          <a:xfrm>
            <a:off x="1262130" y="2065986"/>
            <a:ext cx="10091669" cy="3613597"/>
          </a:xfrm>
          <a:noFill/>
        </p:spPr>
        <p:txBody>
          <a:bodyPr vert="horz" lIns="92075" tIns="46038" rIns="92075" bIns="46038" rtlCol="0">
            <a:normAutofit/>
          </a:bodyPr>
          <a:lstStyle/>
          <a:p>
            <a:pPr algn="just" eaLnBrk="1" hangingPunct="1">
              <a:buFontTx/>
              <a:buNone/>
            </a:pPr>
            <a:r>
              <a:rPr lang="en-US" altLang="en-US" b="1">
                <a:solidFill>
                  <a:srgbClr val="002060"/>
                </a:solidFill>
              </a:rPr>
              <a:t>Attribute Classes: </a:t>
            </a:r>
          </a:p>
          <a:p>
            <a:pPr algn="just" eaLnBrk="1" hangingPunct="1"/>
            <a:r>
              <a:rPr lang="en-US" altLang="en-US"/>
              <a:t>Tentative objects which are used only as values should be defined or restated as attributes and not as a class.</a:t>
            </a:r>
          </a:p>
          <a:p>
            <a:pPr algn="just" eaLnBrk="1" hangingPunct="1"/>
            <a:r>
              <a:rPr lang="en-US" altLang="en-US"/>
              <a:t>For example the demographics of Membership are not classes but attributes of the Membership class.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908CCE-A653-422C-B4DC-4B49E6623554}"/>
                  </a:ext>
                </a:extLst>
              </p14:cNvPr>
              <p14:cNvContentPartPr/>
              <p14:nvPr/>
            </p14:nvContentPartPr>
            <p14:xfrm>
              <a:off x="3291840" y="369000"/>
              <a:ext cx="8735040" cy="4581720"/>
            </p14:xfrm>
          </p:contentPart>
        </mc:Choice>
        <mc:Fallback xmlns="">
          <p:pic>
            <p:nvPicPr>
              <p:cNvPr id="2" name="Ink 1">
                <a:extLst>
                  <a:ext uri="{FF2B5EF4-FFF2-40B4-BE49-F238E27FC236}">
                    <a16:creationId xmlns:a16="http://schemas.microsoft.com/office/drawing/2014/main" id="{9F908CCE-A653-422C-B4DC-4B49E6623554}"/>
                  </a:ext>
                </a:extLst>
              </p:cNvPr>
              <p:cNvPicPr/>
              <p:nvPr/>
            </p:nvPicPr>
            <p:blipFill>
              <a:blip r:embed="rId4"/>
              <a:stretch>
                <a:fillRect/>
              </a:stretch>
            </p:blipFill>
            <p:spPr>
              <a:xfrm>
                <a:off x="3282480" y="359640"/>
                <a:ext cx="8753760" cy="4600440"/>
              </a:xfrm>
              <a:prstGeom prst="rect">
                <a:avLst/>
              </a:prstGeom>
            </p:spPr>
          </p:pic>
        </mc:Fallback>
      </mc:AlternateContent>
    </p:spTree>
    <p:extLst>
      <p:ext uri="{BB962C8B-B14F-4D97-AF65-F5344CB8AC3E}">
        <p14:creationId xmlns:p14="http://schemas.microsoft.com/office/powerpoint/2010/main" val="311139522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a:t>Guidelines For Refining Classes (</a:t>
            </a:r>
            <a:r>
              <a:rPr lang="en-US" altLang="en-US" b="1" err="1"/>
              <a:t>Con’t</a:t>
            </a:r>
            <a:r>
              <a:rPr lang="en-US" altLang="en-US" b="1"/>
              <a:t>)</a:t>
            </a:r>
          </a:p>
        </p:txBody>
      </p:sp>
      <p:sp>
        <p:nvSpPr>
          <p:cNvPr id="103427" name="Rectangle 3"/>
          <p:cNvSpPr>
            <a:spLocks noGrp="1" noChangeArrowheads="1"/>
          </p:cNvSpPr>
          <p:nvPr>
            <p:ph idx="1"/>
          </p:nvPr>
        </p:nvSpPr>
        <p:spPr>
          <a:xfrm>
            <a:off x="838200" y="1856347"/>
            <a:ext cx="10515600" cy="4648200"/>
          </a:xfrm>
          <a:noFill/>
        </p:spPr>
        <p:txBody>
          <a:bodyPr vert="horz" lIns="92075" tIns="46038" rIns="92075" bIns="46038" rtlCol="0">
            <a:normAutofit/>
          </a:bodyPr>
          <a:lstStyle/>
          <a:p>
            <a:pPr algn="just" eaLnBrk="1" hangingPunct="1">
              <a:buFontTx/>
              <a:buNone/>
            </a:pPr>
            <a:r>
              <a:rPr lang="en-US" altLang="en-US" b="1">
                <a:solidFill>
                  <a:srgbClr val="002060"/>
                </a:solidFill>
              </a:rPr>
              <a:t>Irrelevant Classes:  </a:t>
            </a:r>
          </a:p>
          <a:p>
            <a:pPr algn="just" eaLnBrk="1" hangingPunct="1"/>
            <a:r>
              <a:rPr lang="en-US" altLang="en-US"/>
              <a:t>Each class must have a purpose and every class should be clearly defined and necessary. </a:t>
            </a:r>
          </a:p>
          <a:p>
            <a:pPr algn="just" eaLnBrk="1" hangingPunct="1"/>
            <a:r>
              <a:rPr lang="en-US" altLang="en-US"/>
              <a:t>If you cannot come up with a statement of purpose, simply eliminate the candidate class.</a:t>
            </a:r>
          </a:p>
        </p:txBody>
      </p:sp>
      <p:graphicFrame>
        <p:nvGraphicFramePr>
          <p:cNvPr id="24578" name="Object 4"/>
          <p:cNvGraphicFramePr>
            <a:graphicFrameLocks/>
          </p:cNvGraphicFramePr>
          <p:nvPr/>
        </p:nvGraphicFramePr>
        <p:xfrm>
          <a:off x="8763000" y="4799013"/>
          <a:ext cx="1676400" cy="1689100"/>
        </p:xfrm>
        <a:graphic>
          <a:graphicData uri="http://schemas.openxmlformats.org/presentationml/2006/ole">
            <mc:AlternateContent xmlns:mc="http://schemas.openxmlformats.org/markup-compatibility/2006">
              <mc:Choice xmlns:v="urn:schemas-microsoft-com:vml" Requires="v">
                <p:oleObj spid="_x0000_s4097" name="ClipArt" r:id="rId4" imgW="1676160" imgH="1688760" progId="MS_ClipArt_Gallery.2">
                  <p:embed/>
                </p:oleObj>
              </mc:Choice>
              <mc:Fallback>
                <p:oleObj name="ClipArt" r:id="rId4" imgW="1676160" imgH="1688760" progId="MS_ClipArt_Gallery.2">
                  <p:embed/>
                  <p:pic>
                    <p:nvPicPr>
                      <p:cNvPr id="24578"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4799013"/>
                        <a:ext cx="1676400"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7339742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838200" y="272827"/>
            <a:ext cx="10515600" cy="793974"/>
          </a:xfrm>
        </p:spPr>
        <p:txBody>
          <a:bodyPr/>
          <a:lstStyle/>
          <a:p>
            <a:pPr eaLnBrk="1" hangingPunct="1"/>
            <a:r>
              <a:rPr lang="en-GB" altLang="en-US" sz="3600" b="1"/>
              <a:t>Identifying a list of candidate classes: Example 1</a:t>
            </a:r>
          </a:p>
        </p:txBody>
      </p:sp>
      <p:sp>
        <p:nvSpPr>
          <p:cNvPr id="152579" name="Rectangle 3"/>
          <p:cNvSpPr>
            <a:spLocks noGrp="1" noChangeArrowheads="1"/>
          </p:cNvSpPr>
          <p:nvPr>
            <p:ph idx="1"/>
          </p:nvPr>
        </p:nvSpPr>
        <p:spPr>
          <a:xfrm>
            <a:off x="943914" y="4098940"/>
            <a:ext cx="10304172" cy="2383010"/>
          </a:xfrm>
        </p:spPr>
        <p:txBody>
          <a:bodyPr/>
          <a:lstStyle/>
          <a:p>
            <a:pPr algn="just" eaLnBrk="1" hangingPunct="1">
              <a:lnSpc>
                <a:spcPct val="90000"/>
              </a:lnSpc>
            </a:pPr>
            <a:r>
              <a:rPr lang="en-GB" altLang="en-US" sz="2400"/>
              <a:t>Take a coherent, concise statement of the requirement of the system</a:t>
            </a:r>
          </a:p>
          <a:p>
            <a:pPr algn="just" eaLnBrk="1" hangingPunct="1">
              <a:lnSpc>
                <a:spcPct val="90000"/>
              </a:lnSpc>
            </a:pPr>
            <a:r>
              <a:rPr lang="en-GB" altLang="en-US" sz="2400"/>
              <a:t>Underline its noun and noun phrases, that is, identify the words and phases the denote things</a:t>
            </a:r>
          </a:p>
          <a:p>
            <a:pPr algn="just" eaLnBrk="1" hangingPunct="1">
              <a:lnSpc>
                <a:spcPct val="90000"/>
              </a:lnSpc>
            </a:pPr>
            <a:r>
              <a:rPr lang="en-GB" altLang="en-US" sz="2400"/>
              <a:t>This gives a list of candidate classes, which we can then whittle down and modify to get an initial class list for the system </a:t>
            </a:r>
          </a:p>
        </p:txBody>
      </p:sp>
      <p:pic>
        <p:nvPicPr>
          <p:cNvPr id="113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693" y="1066801"/>
            <a:ext cx="10054107" cy="2991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sm"/>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AED1B49-19D3-4FA4-86B3-AC7A98464D86}"/>
                  </a:ext>
                </a:extLst>
              </p14:cNvPr>
              <p14:cNvContentPartPr/>
              <p14:nvPr/>
            </p14:nvContentPartPr>
            <p14:xfrm>
              <a:off x="945720" y="182880"/>
              <a:ext cx="11179080" cy="5554440"/>
            </p14:xfrm>
          </p:contentPart>
        </mc:Choice>
        <mc:Fallback xmlns="">
          <p:pic>
            <p:nvPicPr>
              <p:cNvPr id="2" name="Ink 1">
                <a:extLst>
                  <a:ext uri="{FF2B5EF4-FFF2-40B4-BE49-F238E27FC236}">
                    <a16:creationId xmlns:a16="http://schemas.microsoft.com/office/drawing/2014/main" id="{BAED1B49-19D3-4FA4-86B3-AC7A98464D86}"/>
                  </a:ext>
                </a:extLst>
              </p:cNvPr>
              <p:cNvPicPr/>
              <p:nvPr/>
            </p:nvPicPr>
            <p:blipFill>
              <a:blip r:embed="rId4"/>
              <a:stretch>
                <a:fillRect/>
              </a:stretch>
            </p:blipFill>
            <p:spPr>
              <a:xfrm>
                <a:off x="936360" y="173520"/>
                <a:ext cx="11197800" cy="5573160"/>
              </a:xfrm>
              <a:prstGeom prst="rect">
                <a:avLst/>
              </a:prstGeom>
            </p:spPr>
          </p:pic>
        </mc:Fallback>
      </mc:AlternateContent>
    </p:spTree>
    <p:extLst>
      <p:ext uri="{BB962C8B-B14F-4D97-AF65-F5344CB8AC3E}">
        <p14:creationId xmlns:p14="http://schemas.microsoft.com/office/powerpoint/2010/main" val="39308640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 calcmode="lin" valueType="num">
                                      <p:cBhvr additive="base">
                                        <p:cTn id="7" dur="500" fill="hold"/>
                                        <p:tgtEl>
                                          <p:spTgt spid="15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152579">
                                            <p:txEl>
                                              <p:pRg st="1" end="1"/>
                                            </p:txEl>
                                          </p:spTgt>
                                        </p:tgtEl>
                                        <p:attrNameLst>
                                          <p:attrName>style.visibility</p:attrName>
                                        </p:attrNameLst>
                                      </p:cBhvr>
                                      <p:to>
                                        <p:strVal val="visible"/>
                                      </p:to>
                                    </p:set>
                                    <p:anim calcmode="lin" valueType="num">
                                      <p:cBhvr additive="base">
                                        <p:cTn id="13" dur="500" fill="hold"/>
                                        <p:tgtEl>
                                          <p:spTgt spid="15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152579">
                                            <p:txEl>
                                              <p:pRg st="2" end="2"/>
                                            </p:txEl>
                                          </p:spTgt>
                                        </p:tgtEl>
                                        <p:attrNameLst>
                                          <p:attrName>style.visibility</p:attrName>
                                        </p:attrNameLst>
                                      </p:cBhvr>
                                      <p:to>
                                        <p:strVal val="visible"/>
                                      </p:to>
                                    </p:set>
                                    <p:anim calcmode="lin" valueType="num">
                                      <p:cBhvr additive="base">
                                        <p:cTn id="19" dur="500" fill="hold"/>
                                        <p:tgtEl>
                                          <p:spTgt spid="15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A285F-07D6-2A42-8D80-21B35347BF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93EB60-E066-2E47-AA95-3D00D3F6BAC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3523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838200" y="545235"/>
            <a:ext cx="10515600" cy="600790"/>
          </a:xfrm>
        </p:spPr>
        <p:txBody>
          <a:bodyPr>
            <a:noAutofit/>
          </a:bodyPr>
          <a:lstStyle/>
          <a:p>
            <a:pPr eaLnBrk="1" hangingPunct="1"/>
            <a:r>
              <a:rPr lang="en-GB" altLang="en-US" sz="4000" b="1"/>
              <a:t>In this particular case we discard</a:t>
            </a:r>
          </a:p>
        </p:txBody>
      </p:sp>
      <p:sp>
        <p:nvSpPr>
          <p:cNvPr id="114691" name="Rectangle 3"/>
          <p:cNvSpPr>
            <a:spLocks noGrp="1" noChangeArrowheads="1"/>
          </p:cNvSpPr>
          <p:nvPr>
            <p:ph idx="1"/>
          </p:nvPr>
        </p:nvSpPr>
        <p:spPr>
          <a:xfrm>
            <a:off x="1133341" y="1645276"/>
            <a:ext cx="10122794" cy="5029200"/>
          </a:xfrm>
        </p:spPr>
        <p:txBody>
          <a:bodyPr/>
          <a:lstStyle/>
          <a:p>
            <a:pPr eaLnBrk="1" hangingPunct="1"/>
            <a:r>
              <a:rPr lang="en-GB" altLang="en-US" sz="2400" b="1">
                <a:solidFill>
                  <a:srgbClr val="002060"/>
                </a:solidFill>
              </a:rPr>
              <a:t>Library</a:t>
            </a:r>
            <a:r>
              <a:rPr lang="en-GB" altLang="en-US" sz="2400"/>
              <a:t>, because it is outside the scope of our system</a:t>
            </a:r>
          </a:p>
          <a:p>
            <a:pPr eaLnBrk="1" hangingPunct="1"/>
            <a:r>
              <a:rPr lang="en-GB" altLang="en-US" sz="2400" b="1">
                <a:solidFill>
                  <a:srgbClr val="002060"/>
                </a:solidFill>
              </a:rPr>
              <a:t>Short term loan</a:t>
            </a:r>
            <a:r>
              <a:rPr lang="en-GB" altLang="en-US" sz="2400"/>
              <a:t>, because a loan is really an event, which so far as we know is not a useful object in this system</a:t>
            </a:r>
          </a:p>
          <a:p>
            <a:pPr eaLnBrk="1" hangingPunct="1"/>
            <a:r>
              <a:rPr lang="en-GB" altLang="en-US" sz="2400" b="1">
                <a:solidFill>
                  <a:srgbClr val="002060"/>
                </a:solidFill>
              </a:rPr>
              <a:t>Member of the library</a:t>
            </a:r>
            <a:r>
              <a:rPr lang="en-GB" altLang="en-US" sz="2400"/>
              <a:t>, which is redundant</a:t>
            </a:r>
          </a:p>
          <a:p>
            <a:pPr eaLnBrk="1" hangingPunct="1"/>
            <a:r>
              <a:rPr lang="en-GB" altLang="en-US" sz="2400" b="1">
                <a:solidFill>
                  <a:srgbClr val="002060"/>
                </a:solidFill>
              </a:rPr>
              <a:t>Week</a:t>
            </a:r>
            <a:r>
              <a:rPr lang="en-GB" altLang="en-US" sz="2400"/>
              <a:t>, because it is a measure, not a thing</a:t>
            </a:r>
          </a:p>
          <a:p>
            <a:pPr eaLnBrk="1" hangingPunct="1"/>
            <a:r>
              <a:rPr lang="en-GB" altLang="en-US" sz="2400" b="1">
                <a:solidFill>
                  <a:srgbClr val="002060"/>
                </a:solidFill>
              </a:rPr>
              <a:t>Item</a:t>
            </a:r>
            <a:r>
              <a:rPr lang="en-GB" altLang="en-US" sz="2400"/>
              <a:t>, because it is vague (we need to clarify it)</a:t>
            </a:r>
          </a:p>
          <a:p>
            <a:pPr eaLnBrk="1" hangingPunct="1"/>
            <a:r>
              <a:rPr lang="en-GB" altLang="en-US" sz="2400" b="1">
                <a:solidFill>
                  <a:srgbClr val="002060"/>
                </a:solidFill>
              </a:rPr>
              <a:t>Time</a:t>
            </a:r>
            <a:r>
              <a:rPr lang="en-GB" altLang="en-US" sz="2400"/>
              <a:t>, because it is outside the scope of the system</a:t>
            </a:r>
          </a:p>
          <a:p>
            <a:pPr eaLnBrk="1" hangingPunct="1"/>
            <a:r>
              <a:rPr lang="en-GB" altLang="en-US" sz="2400" b="1">
                <a:solidFill>
                  <a:srgbClr val="002060"/>
                </a:solidFill>
              </a:rPr>
              <a:t>System</a:t>
            </a:r>
            <a:r>
              <a:rPr lang="en-GB" altLang="en-US" sz="2400"/>
              <a:t>, because it is part of the meta-language of requirements description, not a part of domain</a:t>
            </a:r>
          </a:p>
          <a:p>
            <a:pPr eaLnBrk="1" hangingPunct="1"/>
            <a:r>
              <a:rPr lang="en-GB" altLang="en-US" sz="2400" b="1">
                <a:solidFill>
                  <a:srgbClr val="002060"/>
                </a:solidFill>
              </a:rPr>
              <a:t>Rule</a:t>
            </a:r>
            <a:r>
              <a:rPr lang="en-GB" altLang="en-US" sz="2400"/>
              <a:t>, for the same reason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50A8888-C76C-49F3-9F00-CEF70D8010A8}"/>
                  </a:ext>
                </a:extLst>
              </p14:cNvPr>
              <p14:cNvContentPartPr/>
              <p14:nvPr/>
            </p14:nvContentPartPr>
            <p14:xfrm>
              <a:off x="878760" y="1519200"/>
              <a:ext cx="8916120" cy="4474440"/>
            </p14:xfrm>
          </p:contentPart>
        </mc:Choice>
        <mc:Fallback xmlns="">
          <p:pic>
            <p:nvPicPr>
              <p:cNvPr id="2" name="Ink 1">
                <a:extLst>
                  <a:ext uri="{FF2B5EF4-FFF2-40B4-BE49-F238E27FC236}">
                    <a16:creationId xmlns:a16="http://schemas.microsoft.com/office/drawing/2014/main" id="{150A8888-C76C-49F3-9F00-CEF70D8010A8}"/>
                  </a:ext>
                </a:extLst>
              </p:cNvPr>
              <p:cNvPicPr/>
              <p:nvPr/>
            </p:nvPicPr>
            <p:blipFill>
              <a:blip r:embed="rId3"/>
              <a:stretch>
                <a:fillRect/>
              </a:stretch>
            </p:blipFill>
            <p:spPr>
              <a:xfrm>
                <a:off x="869400" y="1509840"/>
                <a:ext cx="8934840" cy="4493160"/>
              </a:xfrm>
              <a:prstGeom prst="rect">
                <a:avLst/>
              </a:prstGeom>
            </p:spPr>
          </p:pic>
        </mc:Fallback>
      </mc:AlternateContent>
    </p:spTree>
    <p:extLst>
      <p:ext uri="{BB962C8B-B14F-4D97-AF65-F5344CB8AC3E}">
        <p14:creationId xmlns:p14="http://schemas.microsoft.com/office/powerpoint/2010/main" val="30273325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GB" altLang="en-US" b="1"/>
              <a:t>This leaves:</a:t>
            </a:r>
          </a:p>
        </p:txBody>
      </p:sp>
      <p:sp>
        <p:nvSpPr>
          <p:cNvPr id="115715" name="Rectangle 3"/>
          <p:cNvSpPr>
            <a:spLocks noGrp="1" noChangeArrowheads="1"/>
          </p:cNvSpPr>
          <p:nvPr>
            <p:ph idx="1"/>
          </p:nvPr>
        </p:nvSpPr>
        <p:spPr/>
        <p:txBody>
          <a:bodyPr/>
          <a:lstStyle/>
          <a:p>
            <a:pPr eaLnBrk="1" hangingPunct="1"/>
            <a:r>
              <a:rPr lang="en-GB" altLang="en-US"/>
              <a:t>Book</a:t>
            </a:r>
          </a:p>
          <a:p>
            <a:pPr eaLnBrk="1" hangingPunct="1"/>
            <a:r>
              <a:rPr lang="en-GB" altLang="en-US"/>
              <a:t>Journal</a:t>
            </a:r>
          </a:p>
          <a:p>
            <a:pPr eaLnBrk="1" hangingPunct="1"/>
            <a:r>
              <a:rPr lang="en-GB" altLang="en-US"/>
              <a:t>Copy (of book)</a:t>
            </a:r>
          </a:p>
          <a:p>
            <a:pPr eaLnBrk="1" hangingPunct="1"/>
            <a:r>
              <a:rPr lang="en-GB" altLang="en-US"/>
              <a:t>Library member</a:t>
            </a:r>
          </a:p>
          <a:p>
            <a:pPr eaLnBrk="1" hangingPunct="1"/>
            <a:r>
              <a:rPr lang="en-GB" altLang="en-US"/>
              <a:t>Member of staff</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E5217E8-D9D0-4D48-9E74-A47A339DCFE0}"/>
                  </a:ext>
                </a:extLst>
              </p14:cNvPr>
              <p14:cNvContentPartPr/>
              <p14:nvPr/>
            </p14:nvContentPartPr>
            <p14:xfrm>
              <a:off x="870840" y="261360"/>
              <a:ext cx="11206440" cy="6540120"/>
            </p14:xfrm>
          </p:contentPart>
        </mc:Choice>
        <mc:Fallback xmlns="">
          <p:pic>
            <p:nvPicPr>
              <p:cNvPr id="2" name="Ink 1">
                <a:extLst>
                  <a:ext uri="{FF2B5EF4-FFF2-40B4-BE49-F238E27FC236}">
                    <a16:creationId xmlns:a16="http://schemas.microsoft.com/office/drawing/2014/main" id="{EE5217E8-D9D0-4D48-9E74-A47A339DCFE0}"/>
                  </a:ext>
                </a:extLst>
              </p:cNvPr>
              <p:cNvPicPr/>
              <p:nvPr/>
            </p:nvPicPr>
            <p:blipFill>
              <a:blip r:embed="rId3"/>
              <a:stretch>
                <a:fillRect/>
              </a:stretch>
            </p:blipFill>
            <p:spPr>
              <a:xfrm>
                <a:off x="861480" y="252000"/>
                <a:ext cx="11225160" cy="6558840"/>
              </a:xfrm>
              <a:prstGeom prst="rect">
                <a:avLst/>
              </a:prstGeom>
            </p:spPr>
          </p:pic>
        </mc:Fallback>
      </mc:AlternateContent>
    </p:spTree>
    <p:extLst>
      <p:ext uri="{BB962C8B-B14F-4D97-AF65-F5344CB8AC3E}">
        <p14:creationId xmlns:p14="http://schemas.microsoft.com/office/powerpoint/2010/main" val="34251466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2: </a:t>
            </a:r>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721216" y="1661755"/>
            <a:ext cx="10959921" cy="4726166"/>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554BCE4-5D5D-4DFB-8280-85FCE152CDAA}"/>
                  </a:ext>
                </a:extLst>
              </p14:cNvPr>
              <p14:cNvContentPartPr/>
              <p14:nvPr/>
            </p14:nvContentPartPr>
            <p14:xfrm>
              <a:off x="1744920" y="2021040"/>
              <a:ext cx="7347240" cy="3459240"/>
            </p14:xfrm>
          </p:contentPart>
        </mc:Choice>
        <mc:Fallback xmlns="">
          <p:pic>
            <p:nvPicPr>
              <p:cNvPr id="4" name="Ink 3">
                <a:extLst>
                  <a:ext uri="{FF2B5EF4-FFF2-40B4-BE49-F238E27FC236}">
                    <a16:creationId xmlns:a16="http://schemas.microsoft.com/office/drawing/2014/main" id="{2554BCE4-5D5D-4DFB-8280-85FCE152CDAA}"/>
                  </a:ext>
                </a:extLst>
              </p:cNvPr>
              <p:cNvPicPr/>
              <p:nvPr/>
            </p:nvPicPr>
            <p:blipFill>
              <a:blip r:embed="rId4"/>
              <a:stretch>
                <a:fillRect/>
              </a:stretch>
            </p:blipFill>
            <p:spPr>
              <a:xfrm>
                <a:off x="1735560" y="2011680"/>
                <a:ext cx="7365960" cy="3477960"/>
              </a:xfrm>
              <a:prstGeom prst="rect">
                <a:avLst/>
              </a:prstGeom>
            </p:spPr>
          </p:pic>
        </mc:Fallback>
      </mc:AlternateContent>
    </p:spTree>
    <p:extLst>
      <p:ext uri="{BB962C8B-B14F-4D97-AF65-F5344CB8AC3E}">
        <p14:creationId xmlns:p14="http://schemas.microsoft.com/office/powerpoint/2010/main" val="1984101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12526" y="329208"/>
            <a:ext cx="71208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hospital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number of wards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patient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type of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male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female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sex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capacity (maximum number of patients, number of beds)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name of ward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Administration department </a:t>
            </a:r>
          </a:p>
          <a:p>
            <a:pPr marL="457200" marR="0" lvl="1"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 </a:t>
            </a:r>
          </a:p>
        </p:txBody>
      </p:sp>
      <p:sp>
        <p:nvSpPr>
          <p:cNvPr id="5" name="TextBox 4"/>
          <p:cNvSpPr txBox="1"/>
          <p:nvPr/>
        </p:nvSpPr>
        <p:spPr>
          <a:xfrm>
            <a:off x="8062174" y="931906"/>
            <a:ext cx="3644721" cy="3693319"/>
          </a:xfrm>
          <a:prstGeom prst="rect">
            <a:avLst/>
          </a:prstGeom>
          <a:noFill/>
        </p:spPr>
        <p:txBody>
          <a:bodyPr wrap="square" rtlCol="0">
            <a:spAutoFit/>
          </a:bodyPr>
          <a:lstStyle/>
          <a:p>
            <a:pPr lvl="1" eaLnBrk="0" fontAlgn="base" hangingPunct="0">
              <a:spcBef>
                <a:spcPct val="0"/>
              </a:spcBef>
              <a:spcAft>
                <a:spcPct val="0"/>
              </a:spcAft>
            </a:pPr>
            <a:r>
              <a:rPr lang="en-US" altLang="en-US">
                <a:latin typeface="Arial" panose="020B0604020202020204" pitchFamily="34" charset="0"/>
              </a:rPr>
              <a:t>doctor </a:t>
            </a:r>
          </a:p>
          <a:p>
            <a:pPr lvl="1" eaLnBrk="0" fontAlgn="base" hangingPunct="0">
              <a:spcBef>
                <a:spcPct val="0"/>
              </a:spcBef>
              <a:spcAft>
                <a:spcPct val="0"/>
              </a:spcAft>
            </a:pPr>
            <a:r>
              <a:rPr lang="en-US" altLang="en-US">
                <a:latin typeface="Arial" panose="020B0604020202020204" pitchFamily="34" charset="0"/>
              </a:rPr>
              <a:t>team </a:t>
            </a:r>
          </a:p>
          <a:p>
            <a:pPr lvl="1" eaLnBrk="0" fontAlgn="base" hangingPunct="0">
              <a:spcBef>
                <a:spcPct val="0"/>
              </a:spcBef>
              <a:spcAft>
                <a:spcPct val="0"/>
              </a:spcAft>
            </a:pPr>
            <a:r>
              <a:rPr lang="en-US" altLang="en-US">
                <a:latin typeface="Arial" panose="020B0604020202020204" pitchFamily="34" charset="0"/>
              </a:rPr>
              <a:t>team code </a:t>
            </a:r>
          </a:p>
          <a:p>
            <a:pPr lvl="1" eaLnBrk="0" fontAlgn="base" hangingPunct="0">
              <a:spcBef>
                <a:spcPct val="0"/>
              </a:spcBef>
              <a:spcAft>
                <a:spcPct val="0"/>
              </a:spcAft>
            </a:pPr>
            <a:r>
              <a:rPr lang="en-US" altLang="en-US" err="1">
                <a:latin typeface="Arial" panose="020B0604020202020204" pitchFamily="34" charset="0"/>
              </a:rPr>
              <a:t>Orthopaedics</a:t>
            </a:r>
            <a:r>
              <a:rPr lang="en-US" altLang="en-US">
                <a:latin typeface="Arial" panose="020B0604020202020204" pitchFamily="34" charset="0"/>
              </a:rPr>
              <a:t> A </a:t>
            </a:r>
          </a:p>
          <a:p>
            <a:pPr lvl="1" eaLnBrk="0" fontAlgn="base" hangingPunct="0">
              <a:spcBef>
                <a:spcPct val="0"/>
              </a:spcBef>
              <a:spcAft>
                <a:spcPct val="0"/>
              </a:spcAft>
            </a:pPr>
            <a:r>
              <a:rPr lang="en-US" altLang="en-US" err="1">
                <a:latin typeface="Arial" panose="020B0604020202020204" pitchFamily="34" charset="0"/>
              </a:rPr>
              <a:t>Paediatrics</a:t>
            </a:r>
            <a:r>
              <a:rPr lang="en-US" altLang="en-US">
                <a:latin typeface="Arial" panose="020B0604020202020204" pitchFamily="34" charset="0"/>
              </a:rPr>
              <a:t> </a:t>
            </a:r>
          </a:p>
          <a:p>
            <a:pPr lvl="1" eaLnBrk="0" fontAlgn="base" hangingPunct="0">
              <a:spcBef>
                <a:spcPct val="0"/>
              </a:spcBef>
              <a:spcAft>
                <a:spcPct val="0"/>
              </a:spcAft>
            </a:pPr>
            <a:r>
              <a:rPr lang="en-US" altLang="en-US">
                <a:latin typeface="Arial" panose="020B0604020202020204" pitchFamily="34" charset="0"/>
              </a:rPr>
              <a:t>grade 1 </a:t>
            </a:r>
          </a:p>
          <a:p>
            <a:pPr lvl="1" eaLnBrk="0" fontAlgn="base" hangingPunct="0">
              <a:spcBef>
                <a:spcPct val="0"/>
              </a:spcBef>
              <a:spcAft>
                <a:spcPct val="0"/>
              </a:spcAft>
            </a:pPr>
            <a:r>
              <a:rPr lang="en-US" altLang="en-US">
                <a:latin typeface="Arial" panose="020B0604020202020204" pitchFamily="34" charset="0"/>
              </a:rPr>
              <a:t>consultant doctor (consultant) </a:t>
            </a:r>
          </a:p>
          <a:p>
            <a:pPr lvl="1" eaLnBrk="0" fontAlgn="base" hangingPunct="0">
              <a:spcBef>
                <a:spcPct val="0"/>
              </a:spcBef>
              <a:spcAft>
                <a:spcPct val="0"/>
              </a:spcAft>
            </a:pPr>
            <a:r>
              <a:rPr lang="en-US" altLang="en-US">
                <a:latin typeface="Arial" panose="020B0604020202020204" pitchFamily="34" charset="0"/>
              </a:rPr>
              <a:t>junior doctor </a:t>
            </a:r>
          </a:p>
          <a:p>
            <a:pPr lvl="1" eaLnBrk="0" fontAlgn="base" hangingPunct="0">
              <a:spcBef>
                <a:spcPct val="0"/>
              </a:spcBef>
              <a:spcAft>
                <a:spcPct val="0"/>
              </a:spcAft>
            </a:pPr>
            <a:r>
              <a:rPr lang="en-US" altLang="en-US">
                <a:latin typeface="Arial" panose="020B0604020202020204" pitchFamily="34" charset="0"/>
              </a:rPr>
              <a:t>record of teams and doctors </a:t>
            </a:r>
          </a:p>
          <a:p>
            <a:pPr lvl="1" eaLnBrk="0" fontAlgn="base" hangingPunct="0">
              <a:spcBef>
                <a:spcPct val="0"/>
              </a:spcBef>
              <a:spcAft>
                <a:spcPct val="0"/>
              </a:spcAft>
            </a:pPr>
            <a:r>
              <a:rPr lang="en-US" altLang="en-US">
                <a:latin typeface="Arial" panose="020B0604020202020204" pitchFamily="34" charset="0"/>
              </a:rPr>
              <a:t>care </a:t>
            </a:r>
          </a:p>
          <a:p>
            <a:pPr lvl="1" eaLnBrk="0" fontAlgn="base" hangingPunct="0">
              <a:spcBef>
                <a:spcPct val="0"/>
              </a:spcBef>
              <a:spcAft>
                <a:spcPct val="0"/>
              </a:spcAft>
            </a:pPr>
            <a:r>
              <a:rPr lang="en-US" altLang="en-US">
                <a:latin typeface="Arial" panose="020B0604020202020204" pitchFamily="34" charset="0"/>
              </a:rPr>
              <a:t>number of doctors </a:t>
            </a:r>
          </a:p>
          <a:p>
            <a:pPr lvl="1" eaLnBrk="0" fontAlgn="base" hangingPunct="0">
              <a:spcBef>
                <a:spcPct val="0"/>
              </a:spcBef>
              <a:spcAft>
                <a:spcPct val="0"/>
              </a:spcAft>
            </a:pPr>
            <a:r>
              <a:rPr lang="en-US" altLang="en-US">
                <a:latin typeface="Arial" panose="020B0604020202020204" pitchFamily="34" charset="0"/>
              </a:rPr>
              <a:t>number of patients </a:t>
            </a:r>
          </a:p>
          <a:p>
            <a:endParaRPr lang="en-US"/>
          </a:p>
        </p:txBody>
      </p:sp>
      <p:sp>
        <p:nvSpPr>
          <p:cNvPr id="6" name="Left Brace 5"/>
          <p:cNvSpPr/>
          <p:nvPr/>
        </p:nvSpPr>
        <p:spPr>
          <a:xfrm>
            <a:off x="8319199" y="2459865"/>
            <a:ext cx="155448" cy="914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81E7956-64B6-4BB5-8CDA-D108E241DE3D}"/>
                  </a:ext>
                </a:extLst>
              </p14:cNvPr>
              <p14:cNvContentPartPr/>
              <p14:nvPr/>
            </p14:nvContentPartPr>
            <p14:xfrm>
              <a:off x="4752360" y="2012040"/>
              <a:ext cx="5338440" cy="2839320"/>
            </p14:xfrm>
          </p:contentPart>
        </mc:Choice>
        <mc:Fallback xmlns="">
          <p:pic>
            <p:nvPicPr>
              <p:cNvPr id="2" name="Ink 1">
                <a:extLst>
                  <a:ext uri="{FF2B5EF4-FFF2-40B4-BE49-F238E27FC236}">
                    <a16:creationId xmlns:a16="http://schemas.microsoft.com/office/drawing/2014/main" id="{881E7956-64B6-4BB5-8CDA-D108E241DE3D}"/>
                  </a:ext>
                </a:extLst>
              </p:cNvPr>
              <p:cNvPicPr/>
              <p:nvPr/>
            </p:nvPicPr>
            <p:blipFill>
              <a:blip r:embed="rId3"/>
              <a:stretch>
                <a:fillRect/>
              </a:stretch>
            </p:blipFill>
            <p:spPr>
              <a:xfrm>
                <a:off x="4743000" y="2002680"/>
                <a:ext cx="5357160" cy="2858040"/>
              </a:xfrm>
              <a:prstGeom prst="rect">
                <a:avLst/>
              </a:prstGeom>
            </p:spPr>
          </p:pic>
        </mc:Fallback>
      </mc:AlternateContent>
    </p:spTree>
    <p:extLst>
      <p:ext uri="{BB962C8B-B14F-4D97-AF65-F5344CB8AC3E}">
        <p14:creationId xmlns:p14="http://schemas.microsoft.com/office/powerpoint/2010/main" val="333146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Eliminated Classes</a:t>
            </a:r>
          </a:p>
        </p:txBody>
      </p:sp>
      <p:sp>
        <p:nvSpPr>
          <p:cNvPr id="3" name="Content Placeholder 2"/>
          <p:cNvSpPr>
            <a:spLocks noGrp="1"/>
          </p:cNvSpPr>
          <p:nvPr>
            <p:ph idx="1"/>
          </p:nvPr>
        </p:nvSpPr>
        <p:spPr/>
        <p:txBody>
          <a:bodyPr>
            <a:normAutofit lnSpcReduction="10000"/>
          </a:bodyPr>
          <a:lstStyle/>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hospital, Administration department (outside the scope of the system)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number of wards (language idiom – the requirements document could equally well have referred to ‘wards’ or ‘some wards’)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type, capacity, name (attributes of ward)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sex (attribute of patient)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information (generic term referring to the </a:t>
            </a:r>
            <a:r>
              <a:rPr lang="en-US" err="1">
                <a:effectLst/>
                <a:latin typeface="Times New Roman" panose="02020603050405020304" pitchFamily="18" charset="0"/>
                <a:ea typeface="Times New Roman" panose="02020603050405020304" pitchFamily="18" charset="0"/>
                <a:cs typeface="Times New Roman" panose="02020603050405020304" pitchFamily="18" charset="0"/>
              </a:rPr>
              <a:t>behaviour</a:t>
            </a:r>
            <a:r>
              <a:rPr lang="en-US">
                <a:effectLst/>
                <a:latin typeface="Times New Roman" panose="02020603050405020304" pitchFamily="18" charset="0"/>
                <a:ea typeface="Times New Roman" panose="02020603050405020304" pitchFamily="18" charset="0"/>
                <a:cs typeface="Times New Roman" panose="02020603050405020304" pitchFamily="18" charset="0"/>
              </a:rPr>
              <a:t> of the system)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team code (attribute of team)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record of teams and doctors (part of the </a:t>
            </a:r>
            <a:r>
              <a:rPr lang="en-US" err="1">
                <a:effectLst/>
                <a:latin typeface="Times New Roman" panose="02020603050405020304" pitchFamily="18" charset="0"/>
                <a:ea typeface="Times New Roman" panose="02020603050405020304" pitchFamily="18" charset="0"/>
                <a:cs typeface="Times New Roman" panose="02020603050405020304" pitchFamily="18" charset="0"/>
              </a:rPr>
              <a:t>behaviour</a:t>
            </a:r>
            <a:r>
              <a:rPr lang="en-US">
                <a:effectLst/>
                <a:latin typeface="Times New Roman" panose="02020603050405020304" pitchFamily="18" charset="0"/>
                <a:ea typeface="Times New Roman" panose="02020603050405020304" pitchFamily="18" charset="0"/>
                <a:cs typeface="Times New Roman" panose="02020603050405020304" pitchFamily="18" charset="0"/>
              </a:rPr>
              <a:t> required of the system)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a:effectLst/>
                <a:latin typeface="Times New Roman" panose="02020603050405020304" pitchFamily="18" charset="0"/>
                <a:ea typeface="Times New Roman" panose="02020603050405020304" pitchFamily="18" charset="0"/>
                <a:cs typeface="Times New Roman" panose="02020603050405020304" pitchFamily="18" charset="0"/>
              </a:rPr>
              <a:t>number of doctors, number of patients (language idiom)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B96C96A-CA74-4433-8412-38AEA7783D1D}"/>
                  </a:ext>
                </a:extLst>
              </p14:cNvPr>
              <p14:cNvContentPartPr/>
              <p14:nvPr/>
            </p14:nvContentPartPr>
            <p14:xfrm>
              <a:off x="1389960" y="1993680"/>
              <a:ext cx="9858240" cy="4152600"/>
            </p14:xfrm>
          </p:contentPart>
        </mc:Choice>
        <mc:Fallback xmlns="">
          <p:pic>
            <p:nvPicPr>
              <p:cNvPr id="4" name="Ink 3">
                <a:extLst>
                  <a:ext uri="{FF2B5EF4-FFF2-40B4-BE49-F238E27FC236}">
                    <a16:creationId xmlns:a16="http://schemas.microsoft.com/office/drawing/2014/main" id="{0B96C96A-CA74-4433-8412-38AEA7783D1D}"/>
                  </a:ext>
                </a:extLst>
              </p:cNvPr>
              <p:cNvPicPr/>
              <p:nvPr/>
            </p:nvPicPr>
            <p:blipFill>
              <a:blip r:embed="rId3"/>
              <a:stretch>
                <a:fillRect/>
              </a:stretch>
            </p:blipFill>
            <p:spPr>
              <a:xfrm>
                <a:off x="1380600" y="1984320"/>
                <a:ext cx="9876960" cy="4171320"/>
              </a:xfrm>
              <a:prstGeom prst="rect">
                <a:avLst/>
              </a:prstGeom>
            </p:spPr>
          </p:pic>
        </mc:Fallback>
      </mc:AlternateContent>
    </p:spTree>
    <p:extLst>
      <p:ext uri="{BB962C8B-B14F-4D97-AF65-F5344CB8AC3E}">
        <p14:creationId xmlns:p14="http://schemas.microsoft.com/office/powerpoint/2010/main" val="1128453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1079" y="1104408"/>
            <a:ext cx="10515600" cy="4351338"/>
          </a:xfrm>
        </p:spPr>
        <p:txBody>
          <a:bodyPr>
            <a:normAutofit lnSpcReduction="10000"/>
          </a:bodyPr>
          <a:lstStyle/>
          <a:p>
            <a:pPr marL="0" indent="0" algn="just">
              <a:buNone/>
            </a:pPr>
            <a:r>
              <a:rPr lang="en-US"/>
              <a:t>You may have noticed that there are three nouns, </a:t>
            </a:r>
          </a:p>
          <a:p>
            <a:pPr marL="0" indent="0" algn="just">
              <a:buNone/>
            </a:pPr>
            <a:r>
              <a:rPr lang="en-US"/>
              <a:t>‘</a:t>
            </a:r>
            <a:r>
              <a:rPr lang="en-US" err="1"/>
              <a:t>Orthopaedics</a:t>
            </a:r>
            <a:r>
              <a:rPr lang="en-US"/>
              <a:t> A, </a:t>
            </a:r>
          </a:p>
          <a:p>
            <a:pPr marL="0" indent="0" algn="just">
              <a:buNone/>
            </a:pPr>
            <a:r>
              <a:rPr lang="en-US"/>
              <a:t>‘</a:t>
            </a:r>
            <a:r>
              <a:rPr lang="en-US" err="1"/>
              <a:t>Paediatrics</a:t>
            </a:r>
            <a:r>
              <a:rPr lang="en-US"/>
              <a:t>’ and </a:t>
            </a:r>
          </a:p>
          <a:p>
            <a:pPr marL="0" indent="0" algn="just">
              <a:buNone/>
            </a:pPr>
            <a:r>
              <a:rPr lang="en-US"/>
              <a:t>‘grade 1’, </a:t>
            </a:r>
          </a:p>
          <a:p>
            <a:pPr marL="0" indent="0" algn="just">
              <a:buNone/>
            </a:pPr>
            <a:r>
              <a:rPr lang="en-US"/>
              <a:t>which have not been eliminated using the guidelines for rejection, yet which common sense suggests should not be modelled by classes.</a:t>
            </a:r>
          </a:p>
          <a:p>
            <a:pPr marL="0" indent="0" algn="just">
              <a:buNone/>
            </a:pPr>
            <a:r>
              <a:rPr lang="en-US"/>
              <a:t>‘</a:t>
            </a:r>
            <a:r>
              <a:rPr lang="en-US" err="1"/>
              <a:t>Orthopaedics</a:t>
            </a:r>
            <a:r>
              <a:rPr lang="en-US"/>
              <a:t> A and ‘</a:t>
            </a:r>
            <a:r>
              <a:rPr lang="en-US" err="1"/>
              <a:t>Paediatrics</a:t>
            </a:r>
            <a:r>
              <a:rPr lang="en-US"/>
              <a:t>’ are in fact given in the requirements document as example values of ‘team code’, which was identified above as an attribute of team, and ‘grade 1’ is a value of an attribute, ‘grade’, of junior doctor.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5CFBEA6-A7BC-49C3-A23E-87BEB5158B89}"/>
                  </a:ext>
                </a:extLst>
              </p14:cNvPr>
              <p14:cNvContentPartPr/>
              <p14:nvPr/>
            </p14:nvContentPartPr>
            <p14:xfrm>
              <a:off x="3644280" y="1539360"/>
              <a:ext cx="7234920" cy="4997160"/>
            </p14:xfrm>
          </p:contentPart>
        </mc:Choice>
        <mc:Fallback xmlns="">
          <p:pic>
            <p:nvPicPr>
              <p:cNvPr id="2" name="Ink 1">
                <a:extLst>
                  <a:ext uri="{FF2B5EF4-FFF2-40B4-BE49-F238E27FC236}">
                    <a16:creationId xmlns:a16="http://schemas.microsoft.com/office/drawing/2014/main" id="{D5CFBEA6-A7BC-49C3-A23E-87BEB5158B89}"/>
                  </a:ext>
                </a:extLst>
              </p:cNvPr>
              <p:cNvPicPr/>
              <p:nvPr/>
            </p:nvPicPr>
            <p:blipFill>
              <a:blip r:embed="rId3"/>
              <a:stretch>
                <a:fillRect/>
              </a:stretch>
            </p:blipFill>
            <p:spPr>
              <a:xfrm>
                <a:off x="3634920" y="1530000"/>
                <a:ext cx="7253640" cy="5015880"/>
              </a:xfrm>
              <a:prstGeom prst="rect">
                <a:avLst/>
              </a:prstGeom>
            </p:spPr>
          </p:pic>
        </mc:Fallback>
      </mc:AlternateContent>
    </p:spTree>
    <p:extLst>
      <p:ext uri="{BB962C8B-B14F-4D97-AF65-F5344CB8AC3E}">
        <p14:creationId xmlns:p14="http://schemas.microsoft.com/office/powerpoint/2010/main" val="1220658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8967" y="1104408"/>
            <a:ext cx="10515600" cy="4351338"/>
          </a:xfrm>
        </p:spPr>
        <p:txBody>
          <a:bodyPr/>
          <a:lstStyle/>
          <a:p>
            <a:pPr marL="0" indent="0">
              <a:buNone/>
            </a:pPr>
            <a:r>
              <a:rPr lang="en-US"/>
              <a:t>male ward </a:t>
            </a:r>
          </a:p>
          <a:p>
            <a:pPr marL="0" indent="0">
              <a:buNone/>
            </a:pPr>
            <a:r>
              <a:rPr lang="en-US"/>
              <a:t>female ward </a:t>
            </a:r>
          </a:p>
          <a:p>
            <a:pPr marL="0" indent="0">
              <a:buNone/>
            </a:pPr>
            <a:r>
              <a:rPr lang="en-US"/>
              <a:t>ward </a:t>
            </a:r>
          </a:p>
          <a:p>
            <a:pPr marL="0" indent="0">
              <a:buNone/>
            </a:pPr>
            <a:r>
              <a:rPr lang="en-US"/>
              <a:t>patient </a:t>
            </a:r>
          </a:p>
          <a:p>
            <a:pPr marL="0" indent="0">
              <a:buNone/>
            </a:pPr>
            <a:r>
              <a:rPr lang="en-US"/>
              <a:t>doctor team </a:t>
            </a:r>
          </a:p>
          <a:p>
            <a:pPr marL="0" indent="0">
              <a:buNone/>
            </a:pPr>
            <a:r>
              <a:rPr lang="en-US"/>
              <a:t>consultant doctor </a:t>
            </a:r>
          </a:p>
          <a:p>
            <a:pPr marL="0" indent="0">
              <a:buNone/>
            </a:pPr>
            <a:r>
              <a:rPr lang="en-US"/>
              <a:t>junior doctor </a:t>
            </a:r>
          </a:p>
          <a:p>
            <a:pPr marL="0" indent="0">
              <a:buNone/>
            </a:pPr>
            <a:r>
              <a:rPr lang="en-US"/>
              <a:t>care </a:t>
            </a:r>
          </a:p>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20F854D-8BC7-44FD-9DD3-178EA24BCF15}"/>
                  </a:ext>
                </a:extLst>
              </p14:cNvPr>
              <p14:cNvContentPartPr/>
              <p14:nvPr/>
            </p14:nvContentPartPr>
            <p14:xfrm>
              <a:off x="1995840" y="1569600"/>
              <a:ext cx="9197280" cy="4961880"/>
            </p14:xfrm>
          </p:contentPart>
        </mc:Choice>
        <mc:Fallback xmlns="">
          <p:pic>
            <p:nvPicPr>
              <p:cNvPr id="2" name="Ink 1">
                <a:extLst>
                  <a:ext uri="{FF2B5EF4-FFF2-40B4-BE49-F238E27FC236}">
                    <a16:creationId xmlns:a16="http://schemas.microsoft.com/office/drawing/2014/main" id="{F20F854D-8BC7-44FD-9DD3-178EA24BCF15}"/>
                  </a:ext>
                </a:extLst>
              </p:cNvPr>
              <p:cNvPicPr/>
              <p:nvPr/>
            </p:nvPicPr>
            <p:blipFill>
              <a:blip r:embed="rId3"/>
              <a:stretch>
                <a:fillRect/>
              </a:stretch>
            </p:blipFill>
            <p:spPr>
              <a:xfrm>
                <a:off x="1986480" y="1560240"/>
                <a:ext cx="9216000" cy="4980600"/>
              </a:xfrm>
              <a:prstGeom prst="rect">
                <a:avLst/>
              </a:prstGeom>
            </p:spPr>
          </p:pic>
        </mc:Fallback>
      </mc:AlternateContent>
    </p:spTree>
    <p:extLst>
      <p:ext uri="{BB962C8B-B14F-4D97-AF65-F5344CB8AC3E}">
        <p14:creationId xmlns:p14="http://schemas.microsoft.com/office/powerpoint/2010/main" val="2720157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Example 3:</a:t>
            </a:r>
          </a:p>
        </p:txBody>
      </p:sp>
      <p:sp>
        <p:nvSpPr>
          <p:cNvPr id="3" name="Content Placeholder 2"/>
          <p:cNvSpPr>
            <a:spLocks noGrp="1"/>
          </p:cNvSpPr>
          <p:nvPr>
            <p:ph idx="1"/>
          </p:nvPr>
        </p:nvSpPr>
        <p:spPr>
          <a:solidFill>
            <a:schemeClr val="bg1"/>
          </a:solidFill>
        </p:spPr>
        <p:txBody>
          <a:bodyPr vert="horz" lIns="91440" tIns="45720" rIns="91440" bIns="45720" rtlCol="0" anchor="t">
            <a:normAutofit/>
          </a:bodyPr>
          <a:lstStyle/>
          <a:p>
            <a:pPr marL="0" indent="0" algn="just">
              <a:buNone/>
            </a:pPr>
            <a:r>
              <a:rPr lang="en-US"/>
              <a:t>A </a:t>
            </a:r>
            <a:r>
              <a:rPr lang="en-US">
                <a:highlight>
                  <a:srgbClr val="FFFF00"/>
                </a:highlight>
              </a:rPr>
              <a:t>store </a:t>
            </a:r>
            <a:r>
              <a:rPr lang="en-US"/>
              <a:t>wants to automate its </a:t>
            </a:r>
            <a:r>
              <a:rPr lang="en-US">
                <a:highlight>
                  <a:srgbClr val="FFFF00"/>
                </a:highlight>
              </a:rPr>
              <a:t>inventory</a:t>
            </a:r>
            <a:r>
              <a:rPr lang="en-US"/>
              <a:t>. It has </a:t>
            </a:r>
            <a:r>
              <a:rPr lang="en-US">
                <a:highlight>
                  <a:srgbClr val="FFFF00"/>
                </a:highlight>
              </a:rPr>
              <a:t>point</a:t>
            </a:r>
            <a:r>
              <a:rPr lang="en-US"/>
              <a:t>-</a:t>
            </a:r>
            <a:r>
              <a:rPr lang="en-US">
                <a:highlight>
                  <a:srgbClr val="FFFF00"/>
                </a:highlight>
              </a:rPr>
              <a:t>of</a:t>
            </a:r>
            <a:r>
              <a:rPr lang="en-US"/>
              <a:t>-</a:t>
            </a:r>
            <a:r>
              <a:rPr lang="en-US">
                <a:highlight>
                  <a:srgbClr val="FFFF00"/>
                </a:highlight>
              </a:rPr>
              <a:t>sale</a:t>
            </a:r>
            <a:r>
              <a:rPr lang="en-US"/>
              <a:t> </a:t>
            </a:r>
            <a:r>
              <a:rPr lang="en-US">
                <a:highlight>
                  <a:srgbClr val="FFFF00"/>
                </a:highlight>
              </a:rPr>
              <a:t>terminals</a:t>
            </a:r>
            <a:r>
              <a:rPr lang="en-US"/>
              <a:t> that can record all of the </a:t>
            </a:r>
            <a:r>
              <a:rPr lang="en-US">
                <a:highlight>
                  <a:srgbClr val="FFFF00"/>
                </a:highlight>
              </a:rPr>
              <a:t>items</a:t>
            </a:r>
            <a:r>
              <a:rPr lang="en-US"/>
              <a:t> and </a:t>
            </a:r>
            <a:r>
              <a:rPr lang="en-US">
                <a:highlight>
                  <a:srgbClr val="FFFF00"/>
                </a:highlight>
              </a:rPr>
              <a:t>quantities</a:t>
            </a:r>
            <a:r>
              <a:rPr lang="en-US"/>
              <a:t> that a </a:t>
            </a:r>
            <a:r>
              <a:rPr lang="en-US">
                <a:highlight>
                  <a:srgbClr val="FFFF00"/>
                </a:highlight>
              </a:rPr>
              <a:t>customer</a:t>
            </a:r>
            <a:r>
              <a:rPr lang="en-US"/>
              <a:t> </a:t>
            </a:r>
            <a:r>
              <a:rPr lang="en-US">
                <a:highlight>
                  <a:srgbClr val="FFFF00"/>
                </a:highlight>
              </a:rPr>
              <a:t>purchases</a:t>
            </a:r>
            <a:r>
              <a:rPr lang="en-US"/>
              <a:t>. Another </a:t>
            </a:r>
            <a:r>
              <a:rPr lang="en-US">
                <a:highlight>
                  <a:srgbClr val="FFFF00"/>
                </a:highlight>
              </a:rPr>
              <a:t>terminal</a:t>
            </a:r>
            <a:r>
              <a:rPr lang="en-US"/>
              <a:t> is also available for the </a:t>
            </a:r>
            <a:r>
              <a:rPr lang="en-US">
                <a:highlight>
                  <a:srgbClr val="FFFF00"/>
                </a:highlight>
              </a:rPr>
              <a:t>customer</a:t>
            </a:r>
            <a:r>
              <a:rPr lang="en-US"/>
              <a:t> </a:t>
            </a:r>
            <a:r>
              <a:rPr lang="en-US">
                <a:highlight>
                  <a:srgbClr val="FFFF00"/>
                </a:highlight>
              </a:rPr>
              <a:t>service</a:t>
            </a:r>
            <a:r>
              <a:rPr lang="en-US"/>
              <a:t> </a:t>
            </a:r>
            <a:r>
              <a:rPr lang="en-US">
                <a:highlight>
                  <a:srgbClr val="FFFF00"/>
                </a:highlight>
              </a:rPr>
              <a:t>desk</a:t>
            </a:r>
            <a:r>
              <a:rPr lang="en-US"/>
              <a:t> to </a:t>
            </a:r>
            <a:r>
              <a:rPr lang="en-US">
                <a:highlight>
                  <a:srgbClr val="FFFF00"/>
                </a:highlight>
              </a:rPr>
              <a:t>handle</a:t>
            </a:r>
            <a:r>
              <a:rPr lang="en-US"/>
              <a:t> </a:t>
            </a:r>
            <a:r>
              <a:rPr lang="en-US">
                <a:highlight>
                  <a:srgbClr val="FFFF00"/>
                </a:highlight>
              </a:rPr>
              <a:t>returns</a:t>
            </a:r>
            <a:r>
              <a:rPr lang="en-US"/>
              <a:t>. It has a similar </a:t>
            </a:r>
            <a:r>
              <a:rPr lang="en-US">
                <a:highlight>
                  <a:srgbClr val="FFFF00"/>
                </a:highlight>
              </a:rPr>
              <a:t>terminal</a:t>
            </a:r>
            <a:r>
              <a:rPr lang="en-US"/>
              <a:t> in the </a:t>
            </a:r>
            <a:r>
              <a:rPr lang="en-US">
                <a:highlight>
                  <a:srgbClr val="FFFF00"/>
                </a:highlight>
              </a:rPr>
              <a:t>loading</a:t>
            </a:r>
            <a:r>
              <a:rPr lang="en-US"/>
              <a:t> </a:t>
            </a:r>
            <a:r>
              <a:rPr lang="en-US">
                <a:highlight>
                  <a:srgbClr val="FFFF00"/>
                </a:highlight>
              </a:rPr>
              <a:t>dock</a:t>
            </a:r>
            <a:r>
              <a:rPr lang="en-US"/>
              <a:t> to handle arriving </a:t>
            </a:r>
            <a:r>
              <a:rPr lang="en-US">
                <a:highlight>
                  <a:srgbClr val="FFFF00"/>
                </a:highlight>
              </a:rPr>
              <a:t>shipments</a:t>
            </a:r>
            <a:r>
              <a:rPr lang="en-US"/>
              <a:t> from </a:t>
            </a:r>
            <a:r>
              <a:rPr lang="en-US">
                <a:highlight>
                  <a:srgbClr val="FFFF00"/>
                </a:highlight>
              </a:rPr>
              <a:t>suppliers</a:t>
            </a:r>
            <a:r>
              <a:rPr lang="en-US"/>
              <a:t>. The </a:t>
            </a:r>
            <a:r>
              <a:rPr lang="en-US">
                <a:highlight>
                  <a:srgbClr val="FFFF00"/>
                </a:highlight>
              </a:rPr>
              <a:t>meat</a:t>
            </a:r>
            <a:r>
              <a:rPr lang="en-US"/>
              <a:t> </a:t>
            </a:r>
            <a:r>
              <a:rPr lang="en-US">
                <a:highlight>
                  <a:srgbClr val="FFFF00"/>
                </a:highlight>
              </a:rPr>
              <a:t>department</a:t>
            </a:r>
            <a:r>
              <a:rPr lang="en-US"/>
              <a:t> and </a:t>
            </a:r>
            <a:r>
              <a:rPr lang="en-US">
                <a:highlight>
                  <a:srgbClr val="FFFF00"/>
                </a:highlight>
              </a:rPr>
              <a:t>produce</a:t>
            </a:r>
            <a:r>
              <a:rPr lang="en-US"/>
              <a:t> </a:t>
            </a:r>
            <a:r>
              <a:rPr lang="en-US">
                <a:highlight>
                  <a:srgbClr val="FFFF00"/>
                </a:highlight>
              </a:rPr>
              <a:t>department</a:t>
            </a:r>
            <a:r>
              <a:rPr lang="en-US"/>
              <a:t> have </a:t>
            </a:r>
            <a:r>
              <a:rPr lang="en-US">
                <a:highlight>
                  <a:srgbClr val="FFFF00"/>
                </a:highlight>
              </a:rPr>
              <a:t>terminals</a:t>
            </a:r>
            <a:r>
              <a:rPr lang="en-US"/>
              <a:t> to enter </a:t>
            </a:r>
            <a:r>
              <a:rPr lang="en-US">
                <a:highlight>
                  <a:srgbClr val="FFFF00"/>
                </a:highlight>
              </a:rPr>
              <a:t>losses</a:t>
            </a:r>
            <a:r>
              <a:rPr lang="en-US"/>
              <a:t>/</a:t>
            </a:r>
            <a:r>
              <a:rPr lang="en-US">
                <a:highlight>
                  <a:srgbClr val="FFFF00"/>
                </a:highlight>
              </a:rPr>
              <a:t>discounts</a:t>
            </a:r>
            <a:r>
              <a:rPr lang="en-US"/>
              <a:t> due to </a:t>
            </a:r>
            <a:r>
              <a:rPr lang="en-US">
                <a:highlight>
                  <a:srgbClr val="FFFF00"/>
                </a:highlight>
              </a:rPr>
              <a:t>spoilage</a:t>
            </a:r>
            <a:r>
              <a:rPr lang="en-US"/>
              <a:t>.</a:t>
            </a:r>
          </a:p>
          <a:p>
            <a:pPr algn="just"/>
            <a:endParaRPr lang="en-US"/>
          </a:p>
        </p:txBody>
      </p:sp>
    </p:spTree>
    <p:extLst>
      <p:ext uri="{BB962C8B-B14F-4D97-AF65-F5344CB8AC3E}">
        <p14:creationId xmlns:p14="http://schemas.microsoft.com/office/powerpoint/2010/main" val="258278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0867" y="490393"/>
            <a:ext cx="6096000" cy="4647426"/>
          </a:xfrm>
          <a:prstGeom prst="rect">
            <a:avLst/>
          </a:prstGeom>
        </p:spPr>
        <p:txBody>
          <a:bodyPr>
            <a:spAutoFit/>
          </a:bodyPr>
          <a:lstStyle/>
          <a:p>
            <a:r>
              <a:rPr lang="en-US" sz="4000" b="1">
                <a:effectLst/>
                <a:latin typeface="Times New Roman" panose="02020603050405020304" pitchFamily="18" charset="0"/>
                <a:ea typeface="Times New Roman" panose="02020603050405020304" pitchFamily="18" charset="0"/>
              </a:rPr>
              <a:t>Identify nouns</a:t>
            </a:r>
          </a:p>
          <a:p>
            <a:endParaRPr lang="en-US" sz="4000">
              <a:effectLst/>
              <a:latin typeface="Times New Roman" panose="02020603050405020304" pitchFamily="18" charset="0"/>
              <a:ea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Store</a:t>
            </a:r>
          </a:p>
          <a:p>
            <a:r>
              <a:rPr lang="en-US" sz="2400">
                <a:effectLst/>
                <a:latin typeface="Times New Roman" panose="02020603050405020304" pitchFamily="18" charset="0"/>
                <a:ea typeface="Times New Roman" panose="02020603050405020304" pitchFamily="18" charset="0"/>
              </a:rPr>
              <a:t>Inventory</a:t>
            </a:r>
          </a:p>
          <a:p>
            <a:r>
              <a:rPr lang="en-US" sz="2400">
                <a:effectLst/>
                <a:latin typeface="Times New Roman" panose="02020603050405020304" pitchFamily="18" charset="0"/>
                <a:ea typeface="Times New Roman" panose="02020603050405020304" pitchFamily="18" charset="0"/>
              </a:rPr>
              <a:t> Point-of-sale terminal</a:t>
            </a:r>
          </a:p>
          <a:p>
            <a:r>
              <a:rPr lang="en-US" sz="2400">
                <a:effectLst/>
                <a:latin typeface="Times New Roman" panose="02020603050405020304" pitchFamily="18" charset="0"/>
                <a:ea typeface="Times New Roman" panose="02020603050405020304" pitchFamily="18" charset="0"/>
              </a:rPr>
              <a:t>Terminals</a:t>
            </a:r>
          </a:p>
          <a:p>
            <a:r>
              <a:rPr lang="en-US" sz="2400">
                <a:effectLst/>
                <a:latin typeface="Times New Roman" panose="02020603050405020304" pitchFamily="18" charset="0"/>
                <a:ea typeface="Times New Roman" panose="02020603050405020304" pitchFamily="18" charset="0"/>
              </a:rPr>
              <a:t>Items</a:t>
            </a:r>
          </a:p>
          <a:p>
            <a:r>
              <a:rPr lang="en-US" sz="2400">
                <a:effectLst/>
                <a:latin typeface="Times New Roman" panose="02020603050405020304" pitchFamily="18" charset="0"/>
                <a:ea typeface="Times New Roman" panose="02020603050405020304" pitchFamily="18" charset="0"/>
              </a:rPr>
              <a:t>Quantity</a:t>
            </a:r>
          </a:p>
          <a:p>
            <a:r>
              <a:rPr lang="en-US" sz="2400">
                <a:effectLst/>
                <a:latin typeface="Times New Roman" panose="02020603050405020304" pitchFamily="18" charset="0"/>
                <a:ea typeface="Times New Roman" panose="02020603050405020304" pitchFamily="18" charset="0"/>
              </a:rPr>
              <a:t>Purchase</a:t>
            </a:r>
          </a:p>
          <a:p>
            <a:r>
              <a:rPr lang="en-US" sz="2400">
                <a:effectLst/>
                <a:latin typeface="Times New Roman" panose="02020603050405020304" pitchFamily="18" charset="0"/>
                <a:ea typeface="Times New Roman" panose="02020603050405020304" pitchFamily="18" charset="0"/>
              </a:rPr>
              <a:t>Customer</a:t>
            </a:r>
          </a:p>
          <a:p>
            <a:r>
              <a:rPr lang="en-US" sz="2400">
                <a:effectLst/>
                <a:latin typeface="Times New Roman" panose="02020603050405020304" pitchFamily="18" charset="0"/>
                <a:ea typeface="Times New Roman" panose="02020603050405020304" pitchFamily="18" charset="0"/>
              </a:rPr>
              <a:t>Customer service desk</a:t>
            </a:r>
          </a:p>
        </p:txBody>
      </p:sp>
      <p:sp>
        <p:nvSpPr>
          <p:cNvPr id="9" name="Rectangle 8"/>
          <p:cNvSpPr/>
          <p:nvPr/>
        </p:nvSpPr>
        <p:spPr>
          <a:xfrm>
            <a:off x="5954333" y="1559339"/>
            <a:ext cx="6096000" cy="4524315"/>
          </a:xfrm>
          <a:prstGeom prst="rect">
            <a:avLst/>
          </a:prstGeom>
        </p:spPr>
        <p:txBody>
          <a:bodyPr>
            <a:spAutoFit/>
          </a:bodyPr>
          <a:lstStyle/>
          <a:p>
            <a:r>
              <a:rPr lang="en-US" sz="2400">
                <a:latin typeface="Times New Roman" panose="02020603050405020304" pitchFamily="18" charset="0"/>
                <a:ea typeface="Times New Roman" panose="02020603050405020304" pitchFamily="18" charset="0"/>
              </a:rPr>
              <a:t>Handle returns</a:t>
            </a:r>
          </a:p>
          <a:p>
            <a:r>
              <a:rPr lang="en-US" sz="2400">
                <a:latin typeface="Times New Roman" panose="02020603050405020304" pitchFamily="18" charset="0"/>
                <a:ea typeface="Times New Roman" panose="02020603050405020304" pitchFamily="18" charset="0"/>
              </a:rPr>
              <a:t>Returns</a:t>
            </a:r>
          </a:p>
          <a:p>
            <a:r>
              <a:rPr lang="en-US" sz="2400">
                <a:latin typeface="Times New Roman" panose="02020603050405020304" pitchFamily="18" charset="0"/>
                <a:ea typeface="Times New Roman" panose="02020603050405020304" pitchFamily="18" charset="0"/>
              </a:rPr>
              <a:t>Loading dock</a:t>
            </a:r>
          </a:p>
          <a:p>
            <a:r>
              <a:rPr lang="en-US" sz="2400">
                <a:latin typeface="Times New Roman" panose="02020603050405020304" pitchFamily="18" charset="0"/>
                <a:ea typeface="Times New Roman" panose="02020603050405020304" pitchFamily="18" charset="0"/>
              </a:rPr>
              <a:t>Shipment</a:t>
            </a:r>
          </a:p>
          <a:p>
            <a:r>
              <a:rPr lang="en-US" sz="2400">
                <a:latin typeface="Times New Roman" panose="02020603050405020304" pitchFamily="18" charset="0"/>
                <a:ea typeface="Times New Roman" panose="02020603050405020304" pitchFamily="18" charset="0"/>
              </a:rPr>
              <a:t>Handle shipment</a:t>
            </a:r>
          </a:p>
          <a:p>
            <a:r>
              <a:rPr lang="en-US" sz="2400">
                <a:latin typeface="Times New Roman" panose="02020603050405020304" pitchFamily="18" charset="0"/>
                <a:ea typeface="Times New Roman" panose="02020603050405020304" pitchFamily="18" charset="0"/>
              </a:rPr>
              <a:t>Suppliers</a:t>
            </a:r>
          </a:p>
          <a:p>
            <a:r>
              <a:rPr lang="en-US" sz="2400">
                <a:latin typeface="Times New Roman" panose="02020603050405020304" pitchFamily="18" charset="0"/>
                <a:ea typeface="Times New Roman" panose="02020603050405020304" pitchFamily="18" charset="0"/>
              </a:rPr>
              <a:t>Meat department</a:t>
            </a:r>
          </a:p>
          <a:p>
            <a:r>
              <a:rPr lang="en-US" sz="2400">
                <a:latin typeface="Times New Roman" panose="02020603050405020304" pitchFamily="18" charset="0"/>
                <a:ea typeface="Times New Roman" panose="02020603050405020304" pitchFamily="18" charset="0"/>
              </a:rPr>
              <a:t>Produce department</a:t>
            </a:r>
          </a:p>
          <a:p>
            <a:r>
              <a:rPr lang="en-US" sz="2400">
                <a:latin typeface="Times New Roman" panose="02020603050405020304" pitchFamily="18" charset="0"/>
                <a:ea typeface="Times New Roman" panose="02020603050405020304" pitchFamily="18" charset="0"/>
              </a:rPr>
              <a:t>Department</a:t>
            </a:r>
          </a:p>
          <a:p>
            <a:r>
              <a:rPr lang="en-US" sz="2400">
                <a:latin typeface="Times New Roman" panose="02020603050405020304" pitchFamily="18" charset="0"/>
                <a:ea typeface="Times New Roman" panose="02020603050405020304" pitchFamily="18" charset="0"/>
              </a:rPr>
              <a:t>Enter losses</a:t>
            </a:r>
          </a:p>
          <a:p>
            <a:r>
              <a:rPr lang="en-US" sz="2400">
                <a:latin typeface="Times New Roman" panose="02020603050405020304" pitchFamily="18" charset="0"/>
                <a:ea typeface="Times New Roman" panose="02020603050405020304" pitchFamily="18" charset="0"/>
              </a:rPr>
              <a:t>Enter discount</a:t>
            </a:r>
          </a:p>
          <a:p>
            <a:r>
              <a:rPr lang="en-US" sz="2400">
                <a:latin typeface="Times New Roman" panose="02020603050405020304" pitchFamily="18" charset="0"/>
                <a:ea typeface="Times New Roman" panose="02020603050405020304" pitchFamily="18" charset="0"/>
              </a:rPr>
              <a:t>Spoilage</a:t>
            </a:r>
          </a:p>
        </p:txBody>
      </p:sp>
    </p:spTree>
    <p:extLst>
      <p:ext uri="{BB962C8B-B14F-4D97-AF65-F5344CB8AC3E}">
        <p14:creationId xmlns:p14="http://schemas.microsoft.com/office/powerpoint/2010/main" val="940850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7665" y="728962"/>
            <a:ext cx="10077062" cy="5447645"/>
          </a:xfrm>
          <a:prstGeom prst="rect">
            <a:avLst/>
          </a:prstGeom>
        </p:spPr>
        <p:txBody>
          <a:bodyPr wrap="square">
            <a:spAutoFit/>
          </a:bodyPr>
          <a:lstStyle/>
          <a:p>
            <a:r>
              <a:rPr lang="en-US" sz="2400" b="1">
                <a:effectLst/>
                <a:latin typeface="Times New Roman" panose="02020603050405020304" pitchFamily="18" charset="0"/>
                <a:ea typeface="Times New Roman" panose="02020603050405020304" pitchFamily="18" charset="0"/>
              </a:rPr>
              <a:t>Eliminate irrelevant nouns</a:t>
            </a:r>
          </a:p>
          <a:p>
            <a:endParaRPr lang="en-US" sz="2400">
              <a:effectLst/>
              <a:latin typeface="Times New Roman" panose="02020603050405020304" pitchFamily="18" charset="0"/>
              <a:ea typeface="Times New Roman" panose="02020603050405020304" pitchFamily="18" charset="0"/>
            </a:endParaRPr>
          </a:p>
          <a:p>
            <a:r>
              <a:rPr lang="en-US" sz="2000">
                <a:effectLst/>
                <a:latin typeface="Times New Roman" panose="02020603050405020304" pitchFamily="18" charset="0"/>
                <a:ea typeface="Times New Roman" panose="02020603050405020304" pitchFamily="18" charset="0"/>
              </a:rPr>
              <a:t>Store</a:t>
            </a:r>
          </a:p>
          <a:p>
            <a:r>
              <a:rPr lang="en-US" sz="2000">
                <a:effectLst/>
                <a:latin typeface="Times New Roman" panose="02020603050405020304" pitchFamily="18" charset="0"/>
                <a:ea typeface="Times New Roman" panose="02020603050405020304" pitchFamily="18" charset="0"/>
              </a:rPr>
              <a:t>Point-of-sale terminal</a:t>
            </a:r>
          </a:p>
          <a:p>
            <a:r>
              <a:rPr lang="en-US" sz="2000">
                <a:effectLst/>
                <a:latin typeface="Times New Roman" panose="02020603050405020304" pitchFamily="18" charset="0"/>
                <a:ea typeface="Times New Roman" panose="02020603050405020304" pitchFamily="18" charset="0"/>
              </a:rPr>
              <a:t>inventory</a:t>
            </a:r>
          </a:p>
          <a:p>
            <a:r>
              <a:rPr lang="en-US" sz="2000">
                <a:effectLst/>
                <a:latin typeface="Times New Roman" panose="02020603050405020304" pitchFamily="18" charset="0"/>
                <a:ea typeface="Times New Roman" panose="02020603050405020304" pitchFamily="18" charset="0"/>
              </a:rPr>
              <a:t>Item</a:t>
            </a:r>
          </a:p>
          <a:p>
            <a:r>
              <a:rPr lang="en-US" sz="2000">
                <a:effectLst/>
                <a:latin typeface="Times New Roman" panose="02020603050405020304" pitchFamily="18" charset="0"/>
                <a:ea typeface="Times New Roman" panose="02020603050405020304" pitchFamily="18" charset="0"/>
              </a:rPr>
              <a:t>Customer</a:t>
            </a:r>
          </a:p>
          <a:p>
            <a:r>
              <a:rPr lang="en-US" sz="2000">
                <a:effectLst/>
                <a:latin typeface="Times New Roman" panose="02020603050405020304" pitchFamily="18" charset="0"/>
                <a:ea typeface="Times New Roman" panose="02020603050405020304" pitchFamily="18" charset="0"/>
              </a:rPr>
              <a:t>Customer service desk</a:t>
            </a:r>
          </a:p>
          <a:p>
            <a:r>
              <a:rPr lang="en-US" sz="2000">
                <a:effectLst/>
                <a:latin typeface="Times New Roman" panose="02020603050405020304" pitchFamily="18" charset="0"/>
                <a:ea typeface="Times New Roman" panose="02020603050405020304" pitchFamily="18" charset="0"/>
              </a:rPr>
              <a:t>Handle returns</a:t>
            </a:r>
          </a:p>
          <a:p>
            <a:r>
              <a:rPr lang="en-US" sz="2000">
                <a:effectLst/>
                <a:latin typeface="Times New Roman" panose="02020603050405020304" pitchFamily="18" charset="0"/>
                <a:ea typeface="Times New Roman" panose="02020603050405020304" pitchFamily="18" charset="0"/>
              </a:rPr>
              <a:t>Returns</a:t>
            </a:r>
          </a:p>
          <a:p>
            <a:r>
              <a:rPr lang="en-US" sz="2000">
                <a:effectLst/>
                <a:latin typeface="Times New Roman" panose="02020603050405020304" pitchFamily="18" charset="0"/>
                <a:ea typeface="Times New Roman" panose="02020603050405020304" pitchFamily="18" charset="0"/>
              </a:rPr>
              <a:t>Handle shipment</a:t>
            </a:r>
          </a:p>
          <a:p>
            <a:r>
              <a:rPr lang="en-US" sz="2000">
                <a:effectLst/>
                <a:latin typeface="Times New Roman" panose="02020603050405020304" pitchFamily="18" charset="0"/>
                <a:ea typeface="Times New Roman" panose="02020603050405020304" pitchFamily="18" charset="0"/>
              </a:rPr>
              <a:t>Shipment</a:t>
            </a:r>
          </a:p>
          <a:p>
            <a:r>
              <a:rPr lang="en-US" sz="2000">
                <a:effectLst/>
                <a:latin typeface="Times New Roman" panose="02020603050405020304" pitchFamily="18" charset="0"/>
                <a:ea typeface="Times New Roman" panose="02020603050405020304" pitchFamily="18" charset="0"/>
              </a:rPr>
              <a:t>Meat department</a:t>
            </a:r>
          </a:p>
          <a:p>
            <a:r>
              <a:rPr lang="en-US" sz="2000">
                <a:effectLst/>
                <a:latin typeface="Times New Roman" panose="02020603050405020304" pitchFamily="18" charset="0"/>
                <a:ea typeface="Times New Roman" panose="02020603050405020304" pitchFamily="18" charset="0"/>
              </a:rPr>
              <a:t>Produce department</a:t>
            </a:r>
          </a:p>
          <a:p>
            <a:r>
              <a:rPr lang="en-US" sz="2000">
                <a:effectLst/>
                <a:latin typeface="Times New Roman" panose="02020603050405020304" pitchFamily="18" charset="0"/>
                <a:ea typeface="Times New Roman" panose="02020603050405020304" pitchFamily="18" charset="0"/>
              </a:rPr>
              <a:t>Department</a:t>
            </a:r>
          </a:p>
          <a:p>
            <a:r>
              <a:rPr lang="en-US" sz="2000">
                <a:effectLst/>
                <a:latin typeface="Times New Roman" panose="02020603050405020304" pitchFamily="18" charset="0"/>
                <a:ea typeface="Times New Roman" panose="02020603050405020304" pitchFamily="18" charset="0"/>
              </a:rPr>
              <a:t>Enter losses</a:t>
            </a:r>
          </a:p>
          <a:p>
            <a:r>
              <a:rPr lang="en-US" sz="2000">
                <a:effectLst/>
                <a:latin typeface="Times New Roman" panose="02020603050405020304" pitchFamily="18" charset="0"/>
                <a:ea typeface="Times New Roman" panose="02020603050405020304" pitchFamily="18" charset="0"/>
              </a:rPr>
              <a:t>Enter discount</a:t>
            </a:r>
          </a:p>
        </p:txBody>
      </p:sp>
    </p:spTree>
    <p:extLst>
      <p:ext uri="{BB962C8B-B14F-4D97-AF65-F5344CB8AC3E}">
        <p14:creationId xmlns:p14="http://schemas.microsoft.com/office/powerpoint/2010/main" val="600494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b="1"/>
              <a:t>Approaches for Identifying Classes</a:t>
            </a:r>
          </a:p>
        </p:txBody>
      </p:sp>
      <p:sp>
        <p:nvSpPr>
          <p:cNvPr id="82947" name="Rectangle 3"/>
          <p:cNvSpPr>
            <a:spLocks noGrp="1" noChangeArrowheads="1"/>
          </p:cNvSpPr>
          <p:nvPr>
            <p:ph idx="1"/>
          </p:nvPr>
        </p:nvSpPr>
        <p:spPr>
          <a:xfrm>
            <a:off x="838200" y="2043403"/>
            <a:ext cx="10515600" cy="4133559"/>
          </a:xfrm>
          <a:noFill/>
        </p:spPr>
        <p:txBody>
          <a:bodyPr vert="horz" lIns="92075" tIns="46038" rIns="92075" bIns="46038" rtlCol="0">
            <a:normAutofit/>
          </a:bodyPr>
          <a:lstStyle/>
          <a:p>
            <a:pPr eaLnBrk="1" hangingPunct="1"/>
            <a:r>
              <a:rPr lang="en-US" altLang="en-US"/>
              <a:t>The noun phrase approach.</a:t>
            </a:r>
          </a:p>
          <a:p>
            <a:pPr eaLnBrk="1" hangingPunct="1"/>
            <a:endParaRPr lang="en-US" altLang="en-US"/>
          </a:p>
          <a:p>
            <a:r>
              <a:rPr lang="en-US" altLang="en-US"/>
              <a:t>The common class patterns approach. </a:t>
            </a:r>
          </a:p>
          <a:p>
            <a:pPr marL="0" indent="0" eaLnBrk="1" hangingPunct="1">
              <a:buNone/>
            </a:pPr>
            <a:endParaRPr lang="en-US" altLang="en-US"/>
          </a:p>
          <a:p>
            <a:pPr eaLnBrk="1" hangingPunct="1"/>
            <a:r>
              <a:rPr lang="en-US" altLang="en-US"/>
              <a:t>The class responsibilities collaboration (CRC) approach.</a:t>
            </a:r>
          </a:p>
          <a:p>
            <a:endParaRPr lang="en-US" altLang="en-US"/>
          </a:p>
          <a:p>
            <a:r>
              <a:rPr lang="en-US" altLang="en-US"/>
              <a:t>The use-case driven approach. </a:t>
            </a:r>
          </a:p>
        </p:txBody>
      </p:sp>
    </p:spTree>
    <p:extLst>
      <p:ext uri="{BB962C8B-B14F-4D97-AF65-F5344CB8AC3E}">
        <p14:creationId xmlns:p14="http://schemas.microsoft.com/office/powerpoint/2010/main" val="160352002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uiExpand="1"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7543" y="751757"/>
            <a:ext cx="6096000" cy="5016758"/>
          </a:xfrm>
          <a:prstGeom prst="rect">
            <a:avLst/>
          </a:prstGeom>
        </p:spPr>
        <p:txBody>
          <a:bodyPr>
            <a:spAutoFit/>
          </a:bodyPr>
          <a:lstStyle/>
          <a:p>
            <a:r>
              <a:rPr lang="en-US" sz="4000" b="1">
                <a:effectLst/>
                <a:latin typeface="Times New Roman" panose="02020603050405020304" pitchFamily="18" charset="0"/>
                <a:ea typeface="Times New Roman" panose="02020603050405020304" pitchFamily="18" charset="0"/>
              </a:rPr>
              <a:t>Eliminate redundancies</a:t>
            </a:r>
          </a:p>
          <a:p>
            <a:endParaRPr lang="en-US" sz="4000">
              <a:effectLst/>
              <a:latin typeface="Times New Roman" panose="02020603050405020304" pitchFamily="18" charset="0"/>
              <a:ea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Store</a:t>
            </a:r>
          </a:p>
          <a:p>
            <a:r>
              <a:rPr lang="en-US" sz="2400">
                <a:effectLst/>
                <a:latin typeface="Times New Roman" panose="02020603050405020304" pitchFamily="18" charset="0"/>
                <a:ea typeface="Times New Roman" panose="02020603050405020304" pitchFamily="18" charset="0"/>
              </a:rPr>
              <a:t>Point-of-sale terminal</a:t>
            </a:r>
          </a:p>
          <a:p>
            <a:r>
              <a:rPr lang="en-US" sz="2400">
                <a:effectLst/>
                <a:latin typeface="Times New Roman" panose="02020603050405020304" pitchFamily="18" charset="0"/>
                <a:ea typeface="Times New Roman" panose="02020603050405020304" pitchFamily="18" charset="0"/>
              </a:rPr>
              <a:t>Item</a:t>
            </a:r>
          </a:p>
          <a:p>
            <a:r>
              <a:rPr lang="en-US" sz="2400">
                <a:effectLst/>
                <a:latin typeface="Times New Roman" panose="02020603050405020304" pitchFamily="18" charset="0"/>
                <a:ea typeface="Times New Roman" panose="02020603050405020304" pitchFamily="18" charset="0"/>
              </a:rPr>
              <a:t>Customer service desk</a:t>
            </a:r>
          </a:p>
          <a:p>
            <a:r>
              <a:rPr lang="en-US" sz="2400">
                <a:effectLst/>
                <a:latin typeface="Times New Roman" panose="02020603050405020304" pitchFamily="18" charset="0"/>
                <a:ea typeface="Times New Roman" panose="02020603050405020304" pitchFamily="18" charset="0"/>
              </a:rPr>
              <a:t>Handle returns</a:t>
            </a:r>
          </a:p>
          <a:p>
            <a:r>
              <a:rPr lang="en-US" sz="2400">
                <a:effectLst/>
                <a:latin typeface="Times New Roman" panose="02020603050405020304" pitchFamily="18" charset="0"/>
                <a:ea typeface="Times New Roman" panose="02020603050405020304" pitchFamily="18" charset="0"/>
              </a:rPr>
              <a:t>Handle shipment</a:t>
            </a:r>
          </a:p>
          <a:p>
            <a:r>
              <a:rPr lang="en-US" sz="2400">
                <a:effectLst/>
                <a:latin typeface="Times New Roman" panose="02020603050405020304" pitchFamily="18" charset="0"/>
                <a:ea typeface="Times New Roman" panose="02020603050405020304" pitchFamily="18" charset="0"/>
              </a:rPr>
              <a:t>Meat department</a:t>
            </a:r>
          </a:p>
          <a:p>
            <a:r>
              <a:rPr lang="en-US" sz="2400">
                <a:effectLst/>
                <a:latin typeface="Times New Roman" panose="02020603050405020304" pitchFamily="18" charset="0"/>
                <a:ea typeface="Times New Roman" panose="02020603050405020304" pitchFamily="18" charset="0"/>
              </a:rPr>
              <a:t>Produce department</a:t>
            </a:r>
          </a:p>
          <a:p>
            <a:r>
              <a:rPr lang="en-US" sz="2400">
                <a:effectLst/>
                <a:latin typeface="Times New Roman" panose="02020603050405020304" pitchFamily="18" charset="0"/>
                <a:ea typeface="Times New Roman" panose="02020603050405020304" pitchFamily="18" charset="0"/>
              </a:rPr>
              <a:t>Enter losses</a:t>
            </a:r>
          </a:p>
          <a:p>
            <a:r>
              <a:rPr lang="en-US" sz="2400">
                <a:effectLst/>
                <a:latin typeface="Times New Roman" panose="02020603050405020304" pitchFamily="18" charset="0"/>
                <a:ea typeface="Times New Roman" panose="02020603050405020304" pitchFamily="18" charset="0"/>
              </a:rPr>
              <a:t>Enter discount</a:t>
            </a:r>
          </a:p>
        </p:txBody>
      </p:sp>
    </p:spTree>
    <p:extLst>
      <p:ext uri="{BB962C8B-B14F-4D97-AF65-F5344CB8AC3E}">
        <p14:creationId xmlns:p14="http://schemas.microsoft.com/office/powerpoint/2010/main" val="748298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7994" y="774347"/>
            <a:ext cx="8864958" cy="4154984"/>
          </a:xfrm>
          <a:prstGeom prst="rect">
            <a:avLst/>
          </a:prstGeom>
        </p:spPr>
        <p:txBody>
          <a:bodyPr wrap="square">
            <a:spAutoFit/>
          </a:bodyPr>
          <a:lstStyle/>
          <a:p>
            <a:r>
              <a:rPr lang="en-US" sz="2400" b="1">
                <a:effectLst/>
                <a:latin typeface="Times New Roman" panose="02020603050405020304" pitchFamily="18" charset="0"/>
                <a:ea typeface="Times New Roman" panose="02020603050405020304" pitchFamily="18" charset="0"/>
              </a:rPr>
              <a:t>The final set of classes and objects after the elimination process</a:t>
            </a:r>
            <a:r>
              <a:rPr lang="en-US">
                <a:effectLst/>
                <a:latin typeface="Times New Roman" panose="02020603050405020304" pitchFamily="18" charset="0"/>
                <a:ea typeface="Times New Roman" panose="02020603050405020304" pitchFamily="18" charset="0"/>
              </a:rPr>
              <a:t>.</a:t>
            </a:r>
          </a:p>
          <a:p>
            <a:endParaRPr lang="en-US" sz="2400">
              <a:effectLst/>
              <a:latin typeface="Times New Roman" panose="02020603050405020304" pitchFamily="18" charset="0"/>
              <a:ea typeface="Times New Roman" panose="02020603050405020304" pitchFamily="18" charset="0"/>
            </a:endParaRPr>
          </a:p>
          <a:p>
            <a:r>
              <a:rPr lang="en-US" sz="2400">
                <a:effectLst/>
                <a:latin typeface="Times New Roman" panose="02020603050405020304" pitchFamily="18" charset="0"/>
                <a:ea typeface="Times New Roman" panose="02020603050405020304" pitchFamily="18" charset="0"/>
              </a:rPr>
              <a:t>Point-of-sale terminal</a:t>
            </a:r>
          </a:p>
          <a:p>
            <a:r>
              <a:rPr lang="en-US" sz="2400">
                <a:effectLst/>
                <a:latin typeface="Times New Roman" panose="02020603050405020304" pitchFamily="18" charset="0"/>
                <a:ea typeface="Times New Roman" panose="02020603050405020304" pitchFamily="18" charset="0"/>
              </a:rPr>
              <a:t>Item</a:t>
            </a:r>
          </a:p>
          <a:p>
            <a:r>
              <a:rPr lang="en-US" sz="2400">
                <a:effectLst/>
                <a:latin typeface="Times New Roman" panose="02020603050405020304" pitchFamily="18" charset="0"/>
                <a:ea typeface="Times New Roman" panose="02020603050405020304" pitchFamily="18" charset="0"/>
              </a:rPr>
              <a:t>Handling return</a:t>
            </a:r>
          </a:p>
          <a:p>
            <a:r>
              <a:rPr lang="en-US" sz="2400">
                <a:effectLst/>
                <a:latin typeface="Times New Roman" panose="02020603050405020304" pitchFamily="18" charset="0"/>
                <a:ea typeface="Times New Roman" panose="02020603050405020304" pitchFamily="18" charset="0"/>
              </a:rPr>
              <a:t>Handling shipment</a:t>
            </a:r>
          </a:p>
          <a:p>
            <a:r>
              <a:rPr lang="en-US" sz="2400">
                <a:effectLst/>
                <a:latin typeface="Times New Roman" panose="02020603050405020304" pitchFamily="18" charset="0"/>
                <a:ea typeface="Times New Roman" panose="02020603050405020304" pitchFamily="18" charset="0"/>
              </a:rPr>
              <a:t>Enter losses</a:t>
            </a:r>
          </a:p>
          <a:p>
            <a:r>
              <a:rPr lang="en-US" sz="2400">
                <a:effectLst/>
                <a:latin typeface="Times New Roman" panose="02020603050405020304" pitchFamily="18" charset="0"/>
                <a:ea typeface="Times New Roman" panose="02020603050405020304" pitchFamily="18" charset="0"/>
              </a:rPr>
              <a:t>Enter discount</a:t>
            </a:r>
          </a:p>
          <a:p>
            <a:r>
              <a:rPr lang="en-US" sz="2400">
                <a:effectLst/>
                <a:latin typeface="Times New Roman" panose="02020603050405020304" pitchFamily="18" charset="0"/>
                <a:ea typeface="Times New Roman" panose="02020603050405020304" pitchFamily="18" charset="0"/>
              </a:rPr>
              <a:t>Meat department</a:t>
            </a:r>
          </a:p>
          <a:p>
            <a:r>
              <a:rPr lang="en-US" sz="2400">
                <a:effectLst/>
                <a:latin typeface="Times New Roman" panose="02020603050405020304" pitchFamily="18" charset="0"/>
                <a:ea typeface="Times New Roman" panose="02020603050405020304" pitchFamily="18" charset="0"/>
              </a:rPr>
              <a:t>Produce department</a:t>
            </a:r>
          </a:p>
          <a:p>
            <a:r>
              <a:rPr lang="en-US" sz="2400">
                <a:effectLst/>
                <a:latin typeface="Times New Roman" panose="02020603050405020304" pitchFamily="18" charset="0"/>
                <a:ea typeface="Times New Roman" panose="02020603050405020304" pitchFamily="18" charset="0"/>
              </a:rPr>
              <a:t>Store</a:t>
            </a:r>
          </a:p>
        </p:txBody>
      </p:sp>
    </p:spTree>
    <p:extLst>
      <p:ext uri="{BB962C8B-B14F-4D97-AF65-F5344CB8AC3E}">
        <p14:creationId xmlns:p14="http://schemas.microsoft.com/office/powerpoint/2010/main" val="1221688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 Common Class patterns approach</a:t>
            </a:r>
          </a:p>
        </p:txBody>
      </p:sp>
      <p:sp>
        <p:nvSpPr>
          <p:cNvPr id="3" name="Content Placeholder 2"/>
          <p:cNvSpPr>
            <a:spLocks noGrp="1"/>
          </p:cNvSpPr>
          <p:nvPr>
            <p:ph idx="1"/>
          </p:nvPr>
        </p:nvSpPr>
        <p:spPr/>
        <p:txBody>
          <a:bodyPr>
            <a:normAutofit/>
          </a:bodyPr>
          <a:lstStyle/>
          <a:p>
            <a:r>
              <a:rPr lang="en-US"/>
              <a:t>Based on a knowledge base of the common classes proposed by various researchers</a:t>
            </a:r>
          </a:p>
          <a:p>
            <a:pPr lvl="1">
              <a:buFont typeface="Wingdings" panose="05000000000000000000" pitchFamily="2" charset="2"/>
              <a:buChar char="Ø"/>
            </a:pPr>
            <a:r>
              <a:rPr lang="en-US"/>
              <a:t>Concept class</a:t>
            </a:r>
          </a:p>
          <a:p>
            <a:pPr lvl="1">
              <a:buFont typeface="Wingdings" panose="05000000000000000000" pitchFamily="2" charset="2"/>
              <a:buChar char="Ø"/>
            </a:pPr>
            <a:r>
              <a:rPr lang="en-US"/>
              <a:t>Event class</a:t>
            </a:r>
          </a:p>
          <a:p>
            <a:pPr lvl="1">
              <a:buFont typeface="Wingdings" panose="05000000000000000000" pitchFamily="2" charset="2"/>
              <a:buChar char="Ø"/>
            </a:pPr>
            <a:r>
              <a:rPr lang="en-US"/>
              <a:t>Organization class</a:t>
            </a:r>
          </a:p>
          <a:p>
            <a:pPr lvl="1">
              <a:buFont typeface="Wingdings" panose="05000000000000000000" pitchFamily="2" charset="2"/>
              <a:buChar char="Ø"/>
            </a:pPr>
            <a:r>
              <a:rPr lang="en-US"/>
              <a:t>People class</a:t>
            </a:r>
          </a:p>
          <a:p>
            <a:pPr lvl="1">
              <a:buFont typeface="Wingdings" panose="05000000000000000000" pitchFamily="2" charset="2"/>
              <a:buChar char="Ø"/>
            </a:pPr>
            <a:r>
              <a:rPr lang="en-US"/>
              <a:t>Place class</a:t>
            </a:r>
          </a:p>
          <a:p>
            <a:pPr lvl="1">
              <a:buFont typeface="Wingdings" panose="05000000000000000000" pitchFamily="2" charset="2"/>
              <a:buChar char="Ø"/>
            </a:pPr>
            <a:r>
              <a:rPr lang="en-US"/>
              <a:t>Tangible things and device class</a:t>
            </a:r>
          </a:p>
          <a:p>
            <a:pPr lvl="1">
              <a:buFont typeface="Wingdings" panose="05000000000000000000" pitchFamily="2" charset="2"/>
              <a:buChar char="Ø"/>
            </a:pPr>
            <a:r>
              <a:rPr lang="en-US" b="1" i="1"/>
              <a:t>Review the class purpose</a:t>
            </a:r>
          </a:p>
          <a:p>
            <a:endParaRPr lang="en-US"/>
          </a:p>
          <a:p>
            <a:endParaRPr lang="en-US"/>
          </a:p>
        </p:txBody>
      </p:sp>
    </p:spTree>
    <p:extLst>
      <p:ext uri="{BB962C8B-B14F-4D97-AF65-F5344CB8AC3E}">
        <p14:creationId xmlns:p14="http://schemas.microsoft.com/office/powerpoint/2010/main" val="3392002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Concept Class </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a:t>Idea or understanding of the problem</a:t>
            </a:r>
          </a:p>
          <a:p>
            <a:pPr algn="just"/>
            <a:r>
              <a:rPr lang="en-US"/>
              <a:t>Principles tbhat are not tangible, and used to organize or keeping track of business activities</a:t>
            </a:r>
          </a:p>
          <a:p>
            <a:pPr marL="0" indent="0" algn="just">
              <a:buNone/>
            </a:pPr>
            <a:r>
              <a:rPr lang="en-US"/>
              <a:t>    E.g.: Performance, reservation</a:t>
            </a:r>
          </a:p>
          <a:p>
            <a:endParaRPr lang="en-US"/>
          </a:p>
          <a:p>
            <a:endParaRPr lang="en-US"/>
          </a:p>
        </p:txBody>
      </p:sp>
    </p:spTree>
    <p:extLst>
      <p:ext uri="{BB962C8B-B14F-4D97-AF65-F5344CB8AC3E}">
        <p14:creationId xmlns:p14="http://schemas.microsoft.com/office/powerpoint/2010/main" val="475367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 Event class</a:t>
            </a:r>
          </a:p>
        </p:txBody>
      </p:sp>
      <p:sp>
        <p:nvSpPr>
          <p:cNvPr id="3" name="Content Placeholder 2"/>
          <p:cNvSpPr>
            <a:spLocks noGrp="1"/>
          </p:cNvSpPr>
          <p:nvPr>
            <p:ph idx="1"/>
          </p:nvPr>
        </p:nvSpPr>
        <p:spPr/>
        <p:txBody>
          <a:bodyPr/>
          <a:lstStyle/>
          <a:p>
            <a:pPr algn="just"/>
            <a:r>
              <a:rPr lang="en-US"/>
              <a:t>Things happen at a given date and time</a:t>
            </a:r>
          </a:p>
          <a:p>
            <a:pPr algn="just"/>
            <a:r>
              <a:rPr lang="en-US"/>
              <a:t>Points in time that must be recorded</a:t>
            </a:r>
          </a:p>
          <a:p>
            <a:pPr marL="0" indent="0" algn="just">
              <a:buNone/>
            </a:pPr>
            <a:r>
              <a:rPr lang="en-US"/>
              <a:t>    E.g.: Request, order </a:t>
            </a:r>
          </a:p>
          <a:p>
            <a:pPr algn="just"/>
            <a:endParaRPr lang="en-US"/>
          </a:p>
        </p:txBody>
      </p:sp>
    </p:spTree>
    <p:extLst>
      <p:ext uri="{BB962C8B-B14F-4D97-AF65-F5344CB8AC3E}">
        <p14:creationId xmlns:p14="http://schemas.microsoft.com/office/powerpoint/2010/main" val="3007638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2.3 Organization class</a:t>
            </a:r>
          </a:p>
        </p:txBody>
      </p:sp>
      <p:sp>
        <p:nvSpPr>
          <p:cNvPr id="3" name="Content Placeholder 2"/>
          <p:cNvSpPr>
            <a:spLocks noGrp="1"/>
          </p:cNvSpPr>
          <p:nvPr>
            <p:ph idx="1"/>
          </p:nvPr>
        </p:nvSpPr>
        <p:spPr/>
        <p:txBody>
          <a:bodyPr/>
          <a:lstStyle/>
          <a:p>
            <a:pPr algn="just"/>
            <a:r>
              <a:rPr lang="en-US"/>
              <a:t>A collection of people, resources, facilities, or group to which the users belong</a:t>
            </a:r>
          </a:p>
          <a:p>
            <a:pPr marL="0" indent="0" algn="just">
              <a:buNone/>
            </a:pPr>
            <a:r>
              <a:rPr lang="en-US"/>
              <a:t>    E.g.: Accounting department</a:t>
            </a:r>
          </a:p>
        </p:txBody>
      </p:sp>
    </p:spTree>
    <p:extLst>
      <p:ext uri="{BB962C8B-B14F-4D97-AF65-F5344CB8AC3E}">
        <p14:creationId xmlns:p14="http://schemas.microsoft.com/office/powerpoint/2010/main" val="121794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2.4 People class (roles class)</a:t>
            </a:r>
          </a:p>
        </p:txBody>
      </p:sp>
      <p:sp>
        <p:nvSpPr>
          <p:cNvPr id="3" name="Content Placeholder 2"/>
          <p:cNvSpPr>
            <a:spLocks noGrp="1"/>
          </p:cNvSpPr>
          <p:nvPr>
            <p:ph idx="1"/>
          </p:nvPr>
        </p:nvSpPr>
        <p:spPr/>
        <p:txBody>
          <a:bodyPr>
            <a:normAutofit/>
          </a:bodyPr>
          <a:lstStyle/>
          <a:p>
            <a:pPr algn="just"/>
            <a:r>
              <a:rPr lang="en-US"/>
              <a:t>Different roles users play in interacting with application</a:t>
            </a:r>
          </a:p>
          <a:p>
            <a:pPr algn="just"/>
            <a:r>
              <a:rPr lang="en-US"/>
              <a:t>Guideline</a:t>
            </a:r>
          </a:p>
          <a:p>
            <a:pPr lvl="1" algn="just">
              <a:buFont typeface="Wingdings" pitchFamily="2" charset="2"/>
              <a:buChar char="Ø"/>
            </a:pPr>
            <a:r>
              <a:rPr lang="en-US"/>
              <a:t>Classes that represent users of the system</a:t>
            </a:r>
          </a:p>
          <a:p>
            <a:pPr marL="457200" lvl="1" indent="0" algn="just">
              <a:buNone/>
            </a:pPr>
            <a:r>
              <a:rPr lang="en-US"/>
              <a:t>    E.g.: Operator,  clerk</a:t>
            </a:r>
          </a:p>
          <a:p>
            <a:pPr lvl="1" algn="just">
              <a:buFont typeface="Wingdings" pitchFamily="2" charset="2"/>
              <a:buChar char="Ø"/>
            </a:pPr>
            <a:r>
              <a:rPr lang="en-US"/>
              <a:t>Classes  representing people who do not use the system but about whom information is kept by the system</a:t>
            </a:r>
          </a:p>
          <a:p>
            <a:pPr marL="457200" lvl="1" indent="0" algn="just">
              <a:buNone/>
            </a:pPr>
            <a:r>
              <a:rPr lang="en-US"/>
              <a:t>    E.g.: Employee,  client,  teacher,  manager</a:t>
            </a:r>
          </a:p>
          <a:p>
            <a:pPr algn="just"/>
            <a:endParaRPr lang="en-US"/>
          </a:p>
          <a:p>
            <a:pPr algn="just"/>
            <a:endParaRPr lang="en-US"/>
          </a:p>
        </p:txBody>
      </p:sp>
    </p:spTree>
    <p:extLst>
      <p:ext uri="{BB962C8B-B14F-4D97-AF65-F5344CB8AC3E}">
        <p14:creationId xmlns:p14="http://schemas.microsoft.com/office/powerpoint/2010/main" val="5973523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2.5 Places class</a:t>
            </a:r>
          </a:p>
        </p:txBody>
      </p:sp>
      <p:sp>
        <p:nvSpPr>
          <p:cNvPr id="3" name="Content Placeholder 2"/>
          <p:cNvSpPr>
            <a:spLocks noGrp="1"/>
          </p:cNvSpPr>
          <p:nvPr>
            <p:ph idx="1"/>
          </p:nvPr>
        </p:nvSpPr>
        <p:spPr/>
        <p:txBody>
          <a:bodyPr>
            <a:normAutofit/>
          </a:bodyPr>
          <a:lstStyle/>
          <a:p>
            <a:r>
              <a:rPr lang="en-US"/>
              <a:t>Areas set aside for people or things</a:t>
            </a:r>
          </a:p>
          <a:p>
            <a:r>
              <a:rPr lang="en-US"/>
              <a:t>Physical locations that the system must keep information about</a:t>
            </a:r>
          </a:p>
          <a:p>
            <a:pPr marL="0" indent="0">
              <a:buNone/>
            </a:pPr>
            <a:r>
              <a:rPr lang="en-US"/>
              <a:t>    E.g.: Building, store, site, travel office</a:t>
            </a:r>
          </a:p>
        </p:txBody>
      </p:sp>
    </p:spTree>
    <p:extLst>
      <p:ext uri="{BB962C8B-B14F-4D97-AF65-F5344CB8AC3E}">
        <p14:creationId xmlns:p14="http://schemas.microsoft.com/office/powerpoint/2010/main" val="1149375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2.6 Tangible things</a:t>
            </a:r>
          </a:p>
        </p:txBody>
      </p:sp>
      <p:sp>
        <p:nvSpPr>
          <p:cNvPr id="3" name="Content Placeholder 2"/>
          <p:cNvSpPr>
            <a:spLocks noGrp="1"/>
          </p:cNvSpPr>
          <p:nvPr>
            <p:ph idx="1"/>
          </p:nvPr>
        </p:nvSpPr>
        <p:spPr/>
        <p:txBody>
          <a:bodyPr/>
          <a:lstStyle/>
          <a:p>
            <a:pPr algn="just"/>
            <a:r>
              <a:rPr lang="en-US"/>
              <a:t>Physical objects or groups of objects that are tangible and devices with which application interacts</a:t>
            </a:r>
          </a:p>
          <a:p>
            <a:pPr marL="0" indent="0" algn="just">
              <a:buNone/>
            </a:pPr>
            <a:r>
              <a:rPr lang="en-US"/>
              <a:t>    E.g.: Car, ATM </a:t>
            </a:r>
          </a:p>
          <a:p>
            <a:pPr algn="just"/>
            <a:endParaRPr lang="en-US"/>
          </a:p>
        </p:txBody>
      </p:sp>
    </p:spTree>
    <p:extLst>
      <p:ext uri="{BB962C8B-B14F-4D97-AF65-F5344CB8AC3E}">
        <p14:creationId xmlns:p14="http://schemas.microsoft.com/office/powerpoint/2010/main" val="3016172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55" y="304800"/>
            <a:ext cx="8382000" cy="1143000"/>
          </a:xfrm>
        </p:spPr>
        <p:txBody>
          <a:bodyPr>
            <a:normAutofit fontScale="90000"/>
          </a:bodyPr>
          <a:lstStyle/>
          <a:p>
            <a:r>
              <a:rPr lang="en-US"/>
              <a:t>ATM Case Study –System Requirements</a:t>
            </a:r>
          </a:p>
        </p:txBody>
      </p:sp>
      <p:sp>
        <p:nvSpPr>
          <p:cNvPr id="3" name="Content Placeholder 2"/>
          <p:cNvSpPr>
            <a:spLocks noGrp="1"/>
          </p:cNvSpPr>
          <p:nvPr>
            <p:ph idx="1"/>
          </p:nvPr>
        </p:nvSpPr>
        <p:spPr>
          <a:xfrm>
            <a:off x="839755" y="1447800"/>
            <a:ext cx="10608906" cy="4800600"/>
          </a:xfrm>
        </p:spPr>
        <p:txBody>
          <a:bodyPr>
            <a:normAutofit fontScale="92500" lnSpcReduction="10000"/>
          </a:bodyPr>
          <a:lstStyle/>
          <a:p>
            <a:pPr algn="just"/>
            <a:r>
              <a:rPr lang="en-US"/>
              <a:t>The bank client must be able to deposit an amount to and withdraw an amount from his or her accounts using the touch screen at the ATM kiosk. Each transaction must be recorded, and the client must be able to review all transactions performed against a given account. Recorded transactions must include the date, time, transaction type, amount and account balance after the transaction</a:t>
            </a:r>
          </a:p>
          <a:p>
            <a:pPr algn="just">
              <a:buNone/>
            </a:pPr>
            <a:endParaRPr lang="en-US"/>
          </a:p>
          <a:p>
            <a:pPr algn="just"/>
            <a:r>
              <a:rPr lang="en-US"/>
              <a:t>A bank client can have two types of accounts: a checking account and savings account. For each checking account, one related savings account can exist.</a:t>
            </a:r>
          </a:p>
          <a:p>
            <a:pPr algn="just">
              <a:buNone/>
            </a:pPr>
            <a:endParaRPr lang="en-US"/>
          </a:p>
          <a:p>
            <a:pPr algn="just"/>
            <a:r>
              <a:rPr lang="en-US"/>
              <a:t>Access to the bank accounts is provided by a PIN code consisting of four integer digits between 0 and 9</a:t>
            </a:r>
          </a:p>
        </p:txBody>
      </p:sp>
    </p:spTree>
    <p:extLst>
      <p:ext uri="{BB962C8B-B14F-4D97-AF65-F5344CB8AC3E}">
        <p14:creationId xmlns:p14="http://schemas.microsoft.com/office/powerpoint/2010/main" val="3761483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br>
            <a:r>
              <a:rPr lang="en-US"/>
              <a:t>1. Noun-phrase approach</a:t>
            </a:r>
            <a:br>
              <a:rPr lang="en-US"/>
            </a:br>
            <a:endParaRPr lang="en-US"/>
          </a:p>
        </p:txBody>
      </p:sp>
      <p:sp>
        <p:nvSpPr>
          <p:cNvPr id="3" name="Content Placeholder 2"/>
          <p:cNvSpPr>
            <a:spLocks noGrp="1"/>
          </p:cNvSpPr>
          <p:nvPr>
            <p:ph idx="1"/>
          </p:nvPr>
        </p:nvSpPr>
        <p:spPr/>
        <p:txBody>
          <a:bodyPr/>
          <a:lstStyle/>
          <a:p>
            <a:pPr algn="just"/>
            <a:r>
              <a:rPr lang="en-US"/>
              <a:t>Initial list of noun phrases</a:t>
            </a:r>
          </a:p>
          <a:p>
            <a:pPr algn="just"/>
            <a:r>
              <a:rPr lang="en-US"/>
              <a:t>Eliminate irrelevant classes </a:t>
            </a:r>
          </a:p>
          <a:p>
            <a:pPr algn="just"/>
            <a:r>
              <a:rPr lang="en-US"/>
              <a:t>Reviewing redundant classes</a:t>
            </a:r>
          </a:p>
          <a:p>
            <a:pPr algn="just"/>
            <a:r>
              <a:rPr lang="en-US"/>
              <a:t>Review adjective classes</a:t>
            </a:r>
          </a:p>
          <a:p>
            <a:pPr algn="just"/>
            <a:r>
              <a:rPr lang="en-US"/>
              <a:t>Review possible attributes</a:t>
            </a:r>
          </a:p>
          <a:p>
            <a:pPr algn="just"/>
            <a:r>
              <a:rPr lang="en-US"/>
              <a:t>Review the class purpose</a:t>
            </a:r>
          </a:p>
          <a:p>
            <a:endParaRPr lang="en-US"/>
          </a:p>
        </p:txBody>
      </p:sp>
    </p:spTree>
    <p:extLst>
      <p:ext uri="{BB962C8B-B14F-4D97-AF65-F5344CB8AC3E}">
        <p14:creationId xmlns:p14="http://schemas.microsoft.com/office/powerpoint/2010/main" val="22725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788" y="270588"/>
            <a:ext cx="8382000" cy="1143000"/>
          </a:xfrm>
        </p:spPr>
        <p:txBody>
          <a:bodyPr>
            <a:normAutofit fontScale="90000"/>
          </a:bodyPr>
          <a:lstStyle/>
          <a:p>
            <a:r>
              <a:rPr lang="en-US"/>
              <a:t>ATM Case Study –System Requirements</a:t>
            </a:r>
          </a:p>
        </p:txBody>
      </p:sp>
      <p:sp>
        <p:nvSpPr>
          <p:cNvPr id="3" name="Content Placeholder 2"/>
          <p:cNvSpPr>
            <a:spLocks noGrp="1"/>
          </p:cNvSpPr>
          <p:nvPr>
            <p:ph idx="1"/>
          </p:nvPr>
        </p:nvSpPr>
        <p:spPr>
          <a:xfrm>
            <a:off x="727788" y="1295400"/>
            <a:ext cx="11224726" cy="5334000"/>
          </a:xfrm>
        </p:spPr>
        <p:txBody>
          <a:bodyPr>
            <a:normAutofit/>
          </a:bodyPr>
          <a:lstStyle/>
          <a:p>
            <a:pPr algn="just"/>
            <a:r>
              <a:rPr lang="en-US" sz="2400"/>
              <a:t>One PIN code allows access to all accounts held by a bank client</a:t>
            </a:r>
          </a:p>
          <a:p>
            <a:pPr algn="just">
              <a:buNone/>
            </a:pPr>
            <a:endParaRPr lang="en-US" sz="2400"/>
          </a:p>
          <a:p>
            <a:pPr algn="just"/>
            <a:r>
              <a:rPr lang="en-US" sz="2400"/>
              <a:t>No receipts will be provided for any account transactions</a:t>
            </a:r>
          </a:p>
          <a:p>
            <a:pPr algn="just">
              <a:buNone/>
            </a:pPr>
            <a:endParaRPr lang="en-US" sz="2400"/>
          </a:p>
          <a:p>
            <a:pPr algn="just"/>
            <a:r>
              <a:rPr lang="en-US" sz="2400"/>
              <a:t>The bank application operates for a single banking institution only </a:t>
            </a:r>
          </a:p>
          <a:p>
            <a:pPr algn="just">
              <a:buNone/>
            </a:pPr>
            <a:endParaRPr lang="en-US" sz="2400"/>
          </a:p>
          <a:p>
            <a:pPr algn="just"/>
            <a:r>
              <a:rPr lang="en-US" sz="2400"/>
              <a:t>Neither a checking  nor a savings account can have a negative balance. The system should automatically with draw money from a related savings account if the requested withdrawal amount on the checking account is more than its current balance. If the balance on a savings account is less than the withdrawal amount requested, the transaction will stop and the bank client will be notified.</a:t>
            </a:r>
          </a:p>
          <a:p>
            <a:pPr algn="just"/>
            <a:endParaRPr lang="en-US"/>
          </a:p>
        </p:txBody>
      </p:sp>
    </p:spTree>
    <p:extLst>
      <p:ext uri="{BB962C8B-B14F-4D97-AF65-F5344CB8AC3E}">
        <p14:creationId xmlns:p14="http://schemas.microsoft.com/office/powerpoint/2010/main" val="2029394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Apply Common Class patterns to ATM Case study</a:t>
            </a:r>
          </a:p>
        </p:txBody>
      </p:sp>
      <p:sp>
        <p:nvSpPr>
          <p:cNvPr id="3" name="Content Placeholder 2"/>
          <p:cNvSpPr>
            <a:spLocks noGrp="1"/>
          </p:cNvSpPr>
          <p:nvPr>
            <p:ph idx="1"/>
          </p:nvPr>
        </p:nvSpPr>
        <p:spPr>
          <a:xfrm>
            <a:off x="838200" y="2164701"/>
            <a:ext cx="10515600" cy="4012261"/>
          </a:xfrm>
        </p:spPr>
        <p:txBody>
          <a:bodyPr/>
          <a:lstStyle/>
          <a:p>
            <a:pPr algn="just"/>
            <a:r>
              <a:rPr lang="en-US"/>
              <a:t>Concept class - Availability</a:t>
            </a:r>
          </a:p>
          <a:p>
            <a:pPr algn="just"/>
            <a:r>
              <a:rPr lang="en-US"/>
              <a:t>Events class – Account, Checking account, Savings account, Transaction class</a:t>
            </a:r>
          </a:p>
          <a:p>
            <a:pPr algn="just"/>
            <a:r>
              <a:rPr lang="en-US"/>
              <a:t>Organization class – Bank class</a:t>
            </a:r>
          </a:p>
          <a:p>
            <a:pPr algn="just"/>
            <a:r>
              <a:rPr lang="en-US"/>
              <a:t>People class – </a:t>
            </a:r>
            <a:r>
              <a:rPr lang="en-US" err="1"/>
              <a:t>BankClient</a:t>
            </a:r>
            <a:r>
              <a:rPr lang="en-US"/>
              <a:t> class</a:t>
            </a:r>
          </a:p>
          <a:p>
            <a:pPr algn="just"/>
            <a:r>
              <a:rPr lang="en-US"/>
              <a:t>Places class – Building</a:t>
            </a:r>
          </a:p>
          <a:p>
            <a:pPr algn="just"/>
            <a:r>
              <a:rPr lang="en-US"/>
              <a:t>Tangible things and devices class – ATM Kiosk</a:t>
            </a:r>
          </a:p>
          <a:p>
            <a:pPr algn="just"/>
            <a:endParaRPr lang="en-US"/>
          </a:p>
        </p:txBody>
      </p:sp>
    </p:spTree>
    <p:extLst>
      <p:ext uri="{BB962C8B-B14F-4D97-AF65-F5344CB8AC3E}">
        <p14:creationId xmlns:p14="http://schemas.microsoft.com/office/powerpoint/2010/main" val="152298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1A9BE92-B62F-422F-8DE5-AA322E5D84B1}"/>
              </a:ext>
            </a:extLst>
          </p:cNvPr>
          <p:cNvSpPr>
            <a:spLocks noGrp="1" noChangeArrowheads="1"/>
          </p:cNvSpPr>
          <p:nvPr>
            <p:ph type="title"/>
          </p:nvPr>
        </p:nvSpPr>
        <p:spPr>
          <a:xfrm>
            <a:off x="749559" y="425450"/>
            <a:ext cx="8229600" cy="838200"/>
          </a:xfrm>
          <a:noFill/>
        </p:spPr>
        <p:txBody>
          <a:bodyPr vert="horz" lIns="92075" tIns="46038" rIns="92075" bIns="46038" rtlCol="0" anchor="ctr">
            <a:normAutofit/>
          </a:bodyPr>
          <a:lstStyle/>
          <a:p>
            <a:pPr eaLnBrk="1" hangingPunct="1"/>
            <a:r>
              <a:rPr lang="en-US" altLang="en-US">
                <a:latin typeface="Times New Roman" panose="02020603050405020304" pitchFamily="18" charset="0"/>
              </a:rPr>
              <a:t>Guidelines for Naming Classes</a:t>
            </a:r>
          </a:p>
        </p:txBody>
      </p:sp>
      <p:sp>
        <p:nvSpPr>
          <p:cNvPr id="144387" name="Rectangle 3">
            <a:extLst>
              <a:ext uri="{FF2B5EF4-FFF2-40B4-BE49-F238E27FC236}">
                <a16:creationId xmlns:a16="http://schemas.microsoft.com/office/drawing/2014/main" id="{257BC802-1BE9-440A-8237-B03960F7891E}"/>
              </a:ext>
            </a:extLst>
          </p:cNvPr>
          <p:cNvSpPr>
            <a:spLocks noGrp="1" noChangeArrowheads="1"/>
          </p:cNvSpPr>
          <p:nvPr>
            <p:ph type="body" idx="1"/>
          </p:nvPr>
        </p:nvSpPr>
        <p:spPr>
          <a:xfrm>
            <a:off x="838201" y="1708150"/>
            <a:ext cx="10825063" cy="4724400"/>
          </a:xfrm>
          <a:noFill/>
        </p:spPr>
        <p:txBody>
          <a:bodyPr vert="horz" lIns="92075" tIns="46038" rIns="92075" bIns="46038" rtlCol="0">
            <a:normAutofit/>
          </a:bodyPr>
          <a:lstStyle/>
          <a:p>
            <a:pPr algn="just" eaLnBrk="1" hangingPunct="1"/>
            <a:r>
              <a:rPr lang="en-US" altLang="en-US"/>
              <a:t>The class should describe a single object, so it should be the singular form of noun.</a:t>
            </a:r>
          </a:p>
          <a:p>
            <a:pPr algn="just" eaLnBrk="1" hangingPunct="1"/>
            <a:r>
              <a:rPr lang="en-US" altLang="en-US"/>
              <a:t>Use names that the users  are  comfortable with. </a:t>
            </a:r>
          </a:p>
          <a:p>
            <a:pPr algn="just" eaLnBrk="1" hangingPunct="1"/>
            <a:r>
              <a:rPr lang="en-US" altLang="en-US"/>
              <a:t>The name of a class should reflect its intrinsic nature.</a:t>
            </a:r>
          </a:p>
        </p:txBody>
      </p:sp>
      <p:sp>
        <p:nvSpPr>
          <p:cNvPr id="46084" name="Date Placeholder 3">
            <a:extLst>
              <a:ext uri="{FF2B5EF4-FFF2-40B4-BE49-F238E27FC236}">
                <a16:creationId xmlns:a16="http://schemas.microsoft.com/office/drawing/2014/main" id="{2FE7C5AE-F5E4-4192-9167-80DD006BAA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7B2A5C-7D3C-479C-B43B-15DCB684407A}" type="datetime1">
              <a:rPr lang="en-US" altLang="en-US" smtClean="0"/>
              <a:pPr eaLnBrk="1" hangingPunct="1"/>
              <a:t>11/13/2020</a:t>
            </a:fld>
            <a:endParaRPr lang="en-US" altLang="en-US"/>
          </a:p>
        </p:txBody>
      </p:sp>
      <p:sp>
        <p:nvSpPr>
          <p:cNvPr id="46085" name="Slide Number Placeholder 4">
            <a:extLst>
              <a:ext uri="{FF2B5EF4-FFF2-40B4-BE49-F238E27FC236}">
                <a16:creationId xmlns:a16="http://schemas.microsoft.com/office/drawing/2014/main" id="{9215BFD4-D9F9-4A5D-8C49-82559893F3A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BF8291-25EB-44BA-B39E-9592CF60B590}" type="slidenum">
              <a:rPr lang="en-US" altLang="en-US"/>
              <a:pPr eaLnBrk="1" hangingPunct="1"/>
              <a:t>42</a:t>
            </a:fld>
            <a:endParaRPr lang="en-US" altLang="en-US"/>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9400D4A-E830-4D84-9A1B-F239723BC9F6}"/>
              </a:ext>
            </a:extLst>
          </p:cNvPr>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a:latin typeface="Times New Roman" panose="02020603050405020304" pitchFamily="18" charset="0"/>
              </a:rPr>
              <a:t>Guidelines for Naming Classes (Con’t)</a:t>
            </a:r>
          </a:p>
        </p:txBody>
      </p:sp>
      <p:sp>
        <p:nvSpPr>
          <p:cNvPr id="146435" name="Rectangle 3">
            <a:extLst>
              <a:ext uri="{FF2B5EF4-FFF2-40B4-BE49-F238E27FC236}">
                <a16:creationId xmlns:a16="http://schemas.microsoft.com/office/drawing/2014/main" id="{9ED5DAB8-BF51-4D07-B726-6FDA45B1303D}"/>
              </a:ext>
            </a:extLst>
          </p:cNvPr>
          <p:cNvSpPr>
            <a:spLocks noGrp="1" noChangeArrowheads="1"/>
          </p:cNvSpPr>
          <p:nvPr>
            <p:ph type="body" idx="1"/>
          </p:nvPr>
        </p:nvSpPr>
        <p:spPr>
          <a:noFill/>
        </p:spPr>
        <p:txBody>
          <a:bodyPr vert="horz" lIns="92075" tIns="46038" rIns="92075" bIns="46038" rtlCol="0">
            <a:normAutofit/>
          </a:bodyPr>
          <a:lstStyle/>
          <a:p>
            <a:pPr eaLnBrk="1" hangingPunct="1"/>
            <a:r>
              <a:rPr lang="en-US" altLang="en-US"/>
              <a:t>By the convention, the class name must begin with an upper case letter.   </a:t>
            </a:r>
          </a:p>
          <a:p>
            <a:pPr eaLnBrk="1" hangingPunct="1"/>
            <a:r>
              <a:rPr lang="en-US" altLang="en-US"/>
              <a:t>For compound words, capitalize the first letter of each word - for example, LoanWindow.</a:t>
            </a:r>
          </a:p>
        </p:txBody>
      </p:sp>
      <p:sp>
        <p:nvSpPr>
          <p:cNvPr id="47108" name="Date Placeholder 3">
            <a:extLst>
              <a:ext uri="{FF2B5EF4-FFF2-40B4-BE49-F238E27FC236}">
                <a16:creationId xmlns:a16="http://schemas.microsoft.com/office/drawing/2014/main" id="{0873A33C-7063-456C-B0E7-42B7DBB3411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729BB5-258A-4DE5-B34F-B28C0B667A62}" type="datetime1">
              <a:rPr lang="en-US" altLang="en-US" smtClean="0"/>
              <a:pPr eaLnBrk="1" hangingPunct="1"/>
              <a:t>11/13/2020</a:t>
            </a:fld>
            <a:endParaRPr lang="en-US" altLang="en-US"/>
          </a:p>
        </p:txBody>
      </p:sp>
      <p:sp>
        <p:nvSpPr>
          <p:cNvPr id="47109" name="Slide Number Placeholder 4">
            <a:extLst>
              <a:ext uri="{FF2B5EF4-FFF2-40B4-BE49-F238E27FC236}">
                <a16:creationId xmlns:a16="http://schemas.microsoft.com/office/drawing/2014/main" id="{A3E19CC0-FC60-47C3-BFEA-9EBE8B5054D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B98661-6689-485D-981D-B9FDD98FC900}" type="slidenum">
              <a:rPr lang="en-US" altLang="en-US"/>
              <a:pPr eaLnBrk="1" hangingPunct="1"/>
              <a:t>43</a:t>
            </a:fld>
            <a:endParaRPr lang="en-US" altLang="en-US"/>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7A7D1F29-EDED-4A3B-8948-039E83D75929}"/>
              </a:ext>
            </a:extLst>
          </p:cNvPr>
          <p:cNvSpPr>
            <a:spLocks noGrp="1" noChangeArrowheads="1"/>
          </p:cNvSpPr>
          <p:nvPr>
            <p:ph type="title"/>
          </p:nvPr>
        </p:nvSpPr>
        <p:spPr>
          <a:xfrm>
            <a:off x="513183" y="309466"/>
            <a:ext cx="7772400" cy="685800"/>
          </a:xfrm>
          <a:noFill/>
        </p:spPr>
        <p:txBody>
          <a:bodyPr vert="horz" lIns="92075" tIns="46038" rIns="92075" bIns="46038" rtlCol="0" anchor="ctr">
            <a:normAutofit fontScale="90000"/>
          </a:bodyPr>
          <a:lstStyle/>
          <a:p>
            <a:pPr eaLnBrk="1" hangingPunct="1"/>
            <a:r>
              <a:rPr lang="en-US" altLang="en-US"/>
              <a:t>Summary</a:t>
            </a:r>
          </a:p>
        </p:txBody>
      </p:sp>
      <p:sp>
        <p:nvSpPr>
          <p:cNvPr id="148483" name="Rectangle 3">
            <a:extLst>
              <a:ext uri="{FF2B5EF4-FFF2-40B4-BE49-F238E27FC236}">
                <a16:creationId xmlns:a16="http://schemas.microsoft.com/office/drawing/2014/main" id="{10D826AB-771C-49B2-BF03-ED6C30B254B9}"/>
              </a:ext>
            </a:extLst>
          </p:cNvPr>
          <p:cNvSpPr>
            <a:spLocks noGrp="1" noChangeArrowheads="1"/>
          </p:cNvSpPr>
          <p:nvPr>
            <p:ph type="body" idx="1"/>
          </p:nvPr>
        </p:nvSpPr>
        <p:spPr>
          <a:xfrm>
            <a:off x="858416" y="1511558"/>
            <a:ext cx="10674220" cy="4279641"/>
          </a:xfrm>
          <a:noFill/>
        </p:spPr>
        <p:txBody>
          <a:bodyPr vert="horz" lIns="92075" tIns="46038" rIns="92075" bIns="46038" rtlCol="0">
            <a:normAutofit/>
          </a:bodyPr>
          <a:lstStyle/>
          <a:p>
            <a:pPr eaLnBrk="1" hangingPunct="1"/>
            <a:r>
              <a:rPr lang="en-US" altLang="en-US"/>
              <a:t>Finding classes is not easy. </a:t>
            </a:r>
          </a:p>
          <a:p>
            <a:pPr eaLnBrk="1" hangingPunct="1"/>
            <a:r>
              <a:rPr lang="en-US" altLang="en-US"/>
              <a:t>The more practice you have, the better you get at identifying classes.  </a:t>
            </a:r>
          </a:p>
          <a:p>
            <a:pPr eaLnBrk="1" hangingPunct="1"/>
            <a:r>
              <a:rPr lang="en-US" altLang="en-US"/>
              <a:t>There is no such thing as the “right set of classes.”</a:t>
            </a:r>
          </a:p>
          <a:p>
            <a:pPr eaLnBrk="1" hangingPunct="1"/>
            <a:r>
              <a:rPr lang="en-US" altLang="en-US"/>
              <a:t>Finding classes is an incremental and iterative process.</a:t>
            </a:r>
          </a:p>
        </p:txBody>
      </p:sp>
      <p:graphicFrame>
        <p:nvGraphicFramePr>
          <p:cNvPr id="25602" name="Object 4">
            <a:extLst>
              <a:ext uri="{FF2B5EF4-FFF2-40B4-BE49-F238E27FC236}">
                <a16:creationId xmlns:a16="http://schemas.microsoft.com/office/drawing/2014/main" id="{4721EE2B-86E2-405C-8AC8-1DFA6811FDE5}"/>
              </a:ext>
            </a:extLst>
          </p:cNvPr>
          <p:cNvGraphicFramePr>
            <a:graphicFrameLocks/>
          </p:cNvGraphicFramePr>
          <p:nvPr/>
        </p:nvGraphicFramePr>
        <p:xfrm>
          <a:off x="8077201" y="4179888"/>
          <a:ext cx="1687513" cy="2678112"/>
        </p:xfrm>
        <a:graphic>
          <a:graphicData uri="http://schemas.openxmlformats.org/presentationml/2006/ole">
            <mc:AlternateContent xmlns:mc="http://schemas.openxmlformats.org/markup-compatibility/2006">
              <mc:Choice xmlns:v="urn:schemas-microsoft-com:vml" Requires="v">
                <p:oleObj spid="_x0000_s5121" name="ClipArt" r:id="rId4" imgW="1687320" imgH="2678040" progId="MS_ClipArt_Gallery.2">
                  <p:embed/>
                </p:oleObj>
              </mc:Choice>
              <mc:Fallback>
                <p:oleObj name="ClipArt" r:id="rId4" imgW="1687320" imgH="2678040" progId="MS_ClipArt_Gallery.2">
                  <p:embed/>
                  <p:pic>
                    <p:nvPicPr>
                      <p:cNvPr id="25602" name="Object 4">
                        <a:extLst>
                          <a:ext uri="{FF2B5EF4-FFF2-40B4-BE49-F238E27FC236}">
                            <a16:creationId xmlns:a16="http://schemas.microsoft.com/office/drawing/2014/main" id="{4721EE2B-86E2-405C-8AC8-1DFA6811FDE5}"/>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1" y="4179888"/>
                        <a:ext cx="1687513" cy="267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848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8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8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768439" y="369139"/>
            <a:ext cx="9156879" cy="685800"/>
          </a:xfrm>
          <a:noFill/>
        </p:spPr>
        <p:txBody>
          <a:bodyPr vert="horz" lIns="92075" tIns="46038" rIns="92075" bIns="46038" rtlCol="0" anchor="ctr">
            <a:normAutofit fontScale="90000"/>
          </a:bodyPr>
          <a:lstStyle/>
          <a:p>
            <a:pPr eaLnBrk="1" hangingPunct="1"/>
            <a:r>
              <a:rPr lang="en-US" altLang="en-US" b="1"/>
              <a:t>Noun Phrase Strategy (</a:t>
            </a:r>
            <a:r>
              <a:rPr lang="en-US" altLang="en-US" b="1" err="1"/>
              <a:t>Contd</a:t>
            </a:r>
            <a:r>
              <a:rPr lang="en-US" altLang="en-US" b="1"/>
              <a:t>…)</a:t>
            </a:r>
          </a:p>
        </p:txBody>
      </p:sp>
      <p:sp>
        <p:nvSpPr>
          <p:cNvPr id="87043" name="Rectangle 3"/>
          <p:cNvSpPr>
            <a:spLocks noGrp="1" noChangeArrowheads="1"/>
          </p:cNvSpPr>
          <p:nvPr>
            <p:ph idx="1"/>
          </p:nvPr>
        </p:nvSpPr>
        <p:spPr>
          <a:xfrm>
            <a:off x="540327" y="1318419"/>
            <a:ext cx="11372631" cy="1676400"/>
          </a:xfrm>
          <a:noFill/>
        </p:spPr>
        <p:txBody>
          <a:bodyPr vert="horz" lIns="92075" tIns="46038" rIns="92075" bIns="46038" rtlCol="0">
            <a:normAutofit/>
          </a:bodyPr>
          <a:lstStyle/>
          <a:p>
            <a:pPr eaLnBrk="1" hangingPunct="1"/>
            <a:r>
              <a:rPr lang="en-US" altLang="en-US"/>
              <a:t>Change all plurals to singular and make a list, which can then be divided into three categories.</a:t>
            </a:r>
          </a:p>
        </p:txBody>
      </p:sp>
      <p:graphicFrame>
        <p:nvGraphicFramePr>
          <p:cNvPr id="21506" name="Object 4"/>
          <p:cNvGraphicFramePr>
            <a:graphicFrameLocks/>
          </p:cNvGraphicFramePr>
          <p:nvPr>
            <p:extLst>
              <p:ext uri="{D42A27DB-BD31-4B8C-83A1-F6EECF244321}">
                <p14:modId xmlns:p14="http://schemas.microsoft.com/office/powerpoint/2010/main" val="206829247"/>
              </p:ext>
            </p:extLst>
          </p:nvPr>
        </p:nvGraphicFramePr>
        <p:xfrm>
          <a:off x="2119959" y="2531180"/>
          <a:ext cx="7359650" cy="2122488"/>
        </p:xfrm>
        <a:graphic>
          <a:graphicData uri="http://schemas.openxmlformats.org/presentationml/2006/ole">
            <mc:AlternateContent xmlns:mc="http://schemas.openxmlformats.org/markup-compatibility/2006">
              <mc:Choice xmlns:v="urn:schemas-microsoft-com:vml" Requires="v">
                <p:oleObj spid="_x0000_s1025" name="Document" r:id="rId4" imgW="7359480" imgH="2122200" progId="Word.Document.8">
                  <p:embed/>
                </p:oleObj>
              </mc:Choice>
              <mc:Fallback>
                <p:oleObj name="Document" r:id="rId4" imgW="7359480" imgH="2122200" progId="Word.Document.8">
                  <p:embed/>
                  <p:pic>
                    <p:nvPicPr>
                      <p:cNvPr id="21506"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959" y="2531180"/>
                        <a:ext cx="735965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768439" y="4792347"/>
            <a:ext cx="9702085" cy="923330"/>
          </a:xfrm>
          <a:prstGeom prst="rect">
            <a:avLst/>
          </a:prstGeom>
        </p:spPr>
        <p:txBody>
          <a:bodyPr wrap="square">
            <a:spAutoFit/>
          </a:bodyPr>
          <a:lstStyle/>
          <a:p>
            <a:r>
              <a:rPr lang="en-US" b="1">
                <a:solidFill>
                  <a:srgbClr val="002060"/>
                </a:solidFill>
                <a:effectLst/>
                <a:latin typeface="Arial" panose="020B0604020202020204" pitchFamily="34" charset="0"/>
              </a:rPr>
              <a:t>1. Relevant classes</a:t>
            </a:r>
          </a:p>
          <a:p>
            <a:r>
              <a:rPr lang="en-US" b="1">
                <a:solidFill>
                  <a:srgbClr val="002060"/>
                </a:solidFill>
                <a:effectLst/>
                <a:latin typeface="Arial" panose="020B0604020202020204" pitchFamily="34" charset="0"/>
              </a:rPr>
              <a:t>2. Fuzzy classes(class that are not</a:t>
            </a:r>
            <a:r>
              <a:rPr lang="en-US" b="1">
                <a:solidFill>
                  <a:srgbClr val="002060"/>
                </a:solidFill>
                <a:latin typeface="Arial" panose="020B0604020202020204" pitchFamily="34" charset="0"/>
              </a:rPr>
              <a:t> </a:t>
            </a:r>
            <a:r>
              <a:rPr lang="en-US" b="1">
                <a:solidFill>
                  <a:srgbClr val="002060"/>
                </a:solidFill>
                <a:effectLst/>
                <a:latin typeface="Arial" panose="020B0604020202020204" pitchFamily="34" charset="0"/>
              </a:rPr>
              <a:t>sure</a:t>
            </a:r>
            <a:r>
              <a:rPr lang="en-US" b="1">
                <a:solidFill>
                  <a:srgbClr val="002060"/>
                </a:solidFill>
                <a:latin typeface="Arial" panose="020B0604020202020204" pitchFamily="34" charset="0"/>
              </a:rPr>
              <a:t> </a:t>
            </a:r>
            <a:r>
              <a:rPr lang="en-US" b="1">
                <a:solidFill>
                  <a:srgbClr val="002060"/>
                </a:solidFill>
                <a:effectLst/>
                <a:latin typeface="Arial" panose="020B0604020202020204" pitchFamily="34" charset="0"/>
              </a:rPr>
              <a:t>about)</a:t>
            </a:r>
          </a:p>
          <a:p>
            <a:r>
              <a:rPr lang="en-US" b="1">
                <a:solidFill>
                  <a:srgbClr val="002060"/>
                </a:solidFill>
                <a:effectLst/>
                <a:latin typeface="Arial" panose="020B0604020202020204" pitchFamily="34" charset="0"/>
              </a:rPr>
              <a:t>3. Irrelevant classes</a:t>
            </a:r>
          </a:p>
        </p:txBody>
      </p:sp>
    </p:spTree>
    <p:extLst>
      <p:ext uri="{BB962C8B-B14F-4D97-AF65-F5344CB8AC3E}">
        <p14:creationId xmlns:p14="http://schemas.microsoft.com/office/powerpoint/2010/main" val="3954876750"/>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1.1 Initial list of Noun phrases</a:t>
            </a:r>
          </a:p>
        </p:txBody>
      </p:sp>
      <p:sp>
        <p:nvSpPr>
          <p:cNvPr id="3" name="Content Placeholder 2"/>
          <p:cNvSpPr>
            <a:spLocks noGrp="1"/>
          </p:cNvSpPr>
          <p:nvPr>
            <p:ph idx="1"/>
          </p:nvPr>
        </p:nvSpPr>
        <p:spPr/>
        <p:txBody>
          <a:bodyPr/>
          <a:lstStyle/>
          <a:p>
            <a:pPr algn="just"/>
            <a:r>
              <a:rPr lang="en-US"/>
              <a:t>Guidelines for identifying </a:t>
            </a:r>
            <a:r>
              <a:rPr lang="en-US" i="1"/>
              <a:t>tentative</a:t>
            </a:r>
            <a:r>
              <a:rPr lang="en-US"/>
              <a:t> classes</a:t>
            </a:r>
          </a:p>
          <a:p>
            <a:pPr lvl="1" algn="just">
              <a:buFont typeface="Wingdings" pitchFamily="2" charset="2"/>
              <a:buChar char="Ø"/>
            </a:pPr>
            <a:r>
              <a:rPr lang="en-US"/>
              <a:t>Look for nouns  in the System Requirements Specification (SRS)</a:t>
            </a:r>
          </a:p>
          <a:p>
            <a:pPr lvl="1" algn="just">
              <a:buFont typeface="Wingdings" pitchFamily="2" charset="2"/>
              <a:buChar char="Ø"/>
            </a:pPr>
            <a:r>
              <a:rPr lang="en-US"/>
              <a:t>Some classes are implicit or taken from general knowledge</a:t>
            </a:r>
          </a:p>
          <a:p>
            <a:pPr lvl="1" algn="just">
              <a:buFont typeface="Wingdings" pitchFamily="2" charset="2"/>
              <a:buChar char="Ø"/>
            </a:pPr>
            <a:r>
              <a:rPr lang="en-US"/>
              <a:t>All classes are to be taken from problem domain</a:t>
            </a:r>
          </a:p>
          <a:p>
            <a:pPr lvl="1" algn="just">
              <a:buFont typeface="Wingdings" pitchFamily="2" charset="2"/>
              <a:buChar char="Ø"/>
            </a:pPr>
            <a:r>
              <a:rPr lang="en-US"/>
              <a:t>Carefully choose and define class names</a:t>
            </a:r>
          </a:p>
          <a:p>
            <a:pPr algn="just"/>
            <a:endParaRPr lang="en-US"/>
          </a:p>
        </p:txBody>
      </p:sp>
    </p:spTree>
    <p:extLst>
      <p:ext uri="{BB962C8B-B14F-4D97-AF65-F5344CB8AC3E}">
        <p14:creationId xmlns:p14="http://schemas.microsoft.com/office/powerpoint/2010/main" val="1252987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1.2 Eliminate Irrelevant classes</a:t>
            </a:r>
          </a:p>
        </p:txBody>
      </p:sp>
      <p:sp>
        <p:nvSpPr>
          <p:cNvPr id="3" name="Content Placeholder 2"/>
          <p:cNvSpPr>
            <a:spLocks noGrp="1"/>
          </p:cNvSpPr>
          <p:nvPr>
            <p:ph idx="1"/>
          </p:nvPr>
        </p:nvSpPr>
        <p:spPr/>
        <p:txBody>
          <a:bodyPr>
            <a:normAutofit/>
          </a:bodyPr>
          <a:lstStyle/>
          <a:p>
            <a:pPr algn="just"/>
            <a:r>
              <a:rPr lang="en-US"/>
              <a:t>Noun-phrase are put into 3 categories</a:t>
            </a:r>
          </a:p>
          <a:p>
            <a:pPr lvl="1" algn="just">
              <a:buFont typeface="Wingdings" panose="05000000000000000000" pitchFamily="2" charset="2"/>
              <a:buChar char="Ø"/>
            </a:pPr>
            <a:r>
              <a:rPr lang="en-US"/>
              <a:t>Relevant classes</a:t>
            </a:r>
          </a:p>
          <a:p>
            <a:pPr lvl="1" algn="just">
              <a:buFont typeface="Wingdings" panose="05000000000000000000" pitchFamily="2" charset="2"/>
              <a:buChar char="Ø"/>
            </a:pPr>
            <a:r>
              <a:rPr lang="en-US"/>
              <a:t>Fuzzy classes</a:t>
            </a:r>
          </a:p>
          <a:p>
            <a:pPr lvl="1" algn="just">
              <a:buFont typeface="Wingdings" panose="05000000000000000000" pitchFamily="2" charset="2"/>
              <a:buChar char="Ø"/>
            </a:pPr>
            <a:r>
              <a:rPr lang="en-US"/>
              <a:t>Irrelevant classes - unnecessary, so omit</a:t>
            </a:r>
          </a:p>
        </p:txBody>
      </p:sp>
    </p:spTree>
    <p:extLst>
      <p:ext uri="{BB962C8B-B14F-4D97-AF65-F5344CB8AC3E}">
        <p14:creationId xmlns:p14="http://schemas.microsoft.com/office/powerpoint/2010/main" val="194324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1.3 Reviewing Redundant classes</a:t>
            </a:r>
          </a:p>
        </p:txBody>
      </p:sp>
      <p:sp>
        <p:nvSpPr>
          <p:cNvPr id="3" name="Content Placeholder 2"/>
          <p:cNvSpPr>
            <a:spLocks noGrp="1"/>
          </p:cNvSpPr>
          <p:nvPr>
            <p:ph idx="1"/>
          </p:nvPr>
        </p:nvSpPr>
        <p:spPr/>
        <p:txBody>
          <a:bodyPr/>
          <a:lstStyle/>
          <a:p>
            <a:pPr algn="just"/>
            <a:r>
              <a:rPr lang="en-US"/>
              <a:t>Redundant classes from Relevant and Fuzzy classes</a:t>
            </a:r>
          </a:p>
          <a:p>
            <a:pPr lvl="1" algn="just">
              <a:buFont typeface="Wingdings" pitchFamily="2" charset="2"/>
              <a:buChar char="Ø"/>
            </a:pPr>
            <a:r>
              <a:rPr lang="en-US"/>
              <a:t>Do not keep two classes that express the same information</a:t>
            </a:r>
          </a:p>
          <a:p>
            <a:pPr lvl="1" algn="just">
              <a:buFont typeface="Wingdings" pitchFamily="2" charset="2"/>
              <a:buChar char="Ø"/>
            </a:pPr>
            <a:r>
              <a:rPr lang="en-US"/>
              <a:t>In case of more than one to describe the same idea, choose the word used by user of the system</a:t>
            </a:r>
          </a:p>
        </p:txBody>
      </p:sp>
    </p:spTree>
    <p:extLst>
      <p:ext uri="{BB962C8B-B14F-4D97-AF65-F5344CB8AC3E}">
        <p14:creationId xmlns:p14="http://schemas.microsoft.com/office/powerpoint/2010/main" val="1870752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1.4 Review Adjective classes</a:t>
            </a:r>
          </a:p>
        </p:txBody>
      </p:sp>
      <p:sp>
        <p:nvSpPr>
          <p:cNvPr id="3" name="Content Placeholder 2"/>
          <p:cNvSpPr>
            <a:spLocks noGrp="1"/>
          </p:cNvSpPr>
          <p:nvPr>
            <p:ph idx="1"/>
          </p:nvPr>
        </p:nvSpPr>
        <p:spPr/>
        <p:txBody>
          <a:bodyPr>
            <a:normAutofit/>
          </a:bodyPr>
          <a:lstStyle/>
          <a:p>
            <a:pPr algn="just"/>
            <a:r>
              <a:rPr lang="en-US"/>
              <a:t>Adjectives are used in many ways</a:t>
            </a:r>
          </a:p>
          <a:p>
            <a:pPr lvl="1" algn="just">
              <a:buFont typeface="Wingdings" pitchFamily="2" charset="2"/>
              <a:buChar char="Ø"/>
            </a:pPr>
            <a:r>
              <a:rPr lang="en-US"/>
              <a:t>Adjectives can suggest a different kind of object</a:t>
            </a:r>
          </a:p>
          <a:p>
            <a:pPr lvl="1" algn="just">
              <a:buFont typeface="Wingdings" pitchFamily="2" charset="2"/>
              <a:buChar char="Ø"/>
            </a:pPr>
            <a:r>
              <a:rPr lang="en-US"/>
              <a:t>Different use of the same object</a:t>
            </a:r>
          </a:p>
          <a:p>
            <a:pPr lvl="1" algn="just">
              <a:buFont typeface="Wingdings" pitchFamily="2" charset="2"/>
              <a:buChar char="Ø"/>
            </a:pPr>
            <a:endParaRPr lang="en-US"/>
          </a:p>
          <a:p>
            <a:pPr algn="just"/>
            <a:r>
              <a:rPr lang="en-US"/>
              <a:t>Find whether the object represented by noun behave differently when the adjective is applied to it. </a:t>
            </a:r>
          </a:p>
          <a:p>
            <a:pPr algn="just"/>
            <a:endParaRPr lang="en-US"/>
          </a:p>
          <a:p>
            <a:pPr algn="just"/>
            <a:r>
              <a:rPr lang="en-US"/>
              <a:t>Make a new class only if the behavior is different </a:t>
            </a:r>
          </a:p>
          <a:p>
            <a:endParaRPr lang="en-US"/>
          </a:p>
          <a:p>
            <a:pPr marL="457200" lvl="1" indent="0">
              <a:buNone/>
            </a:pPr>
            <a:endParaRPr lang="en-US"/>
          </a:p>
        </p:txBody>
      </p:sp>
    </p:spTree>
    <p:extLst>
      <p:ext uri="{BB962C8B-B14F-4D97-AF65-F5344CB8AC3E}">
        <p14:creationId xmlns:p14="http://schemas.microsoft.com/office/powerpoint/2010/main" val="3031650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646FEE-BF3E-4427-A6F2-FB8693306B2E}">
  <ds:schemaRefs>
    <ds:schemaRef ds:uri="http://schemas.microsoft.com/office/2006/metadata/contentType"/>
    <ds:schemaRef ds:uri="http://schemas.microsoft.com/office/2006/metadata/properties/metaAttributes"/>
    <ds:schemaRef ds:uri="http://www.w3.org/2000/xmlns/"/>
    <ds:schemaRef ds:uri="http://www.w3.org/2001/XMLSchema"/>
    <ds:schemaRef ds:uri="0281dc26-35a0-459a-b68c-dc14e44fe09c"/>
  </ds:schemaRefs>
</ds:datastoreItem>
</file>

<file path=customXml/itemProps2.xml><?xml version="1.0" encoding="utf-8"?>
<ds:datastoreItem xmlns:ds="http://schemas.openxmlformats.org/officeDocument/2006/customXml" ds:itemID="{3A3C3AFA-3A4F-4138-AC76-2E5696FD1EA4}">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E37A84F5-7BBC-4171-A1BE-7798BFB4DC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44</Slides>
  <Notes>11</Notes>
  <HiddenSlides>0</HiddenSlide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Class Based Modeling </vt:lpstr>
      <vt:lpstr>PowerPoint Presentation</vt:lpstr>
      <vt:lpstr>Approaches for Identifying Classes</vt:lpstr>
      <vt:lpstr> 1. Noun-phrase approach </vt:lpstr>
      <vt:lpstr>Noun Phrase Strategy (Contd…)</vt:lpstr>
      <vt:lpstr>1.1 Initial list of Noun phrases</vt:lpstr>
      <vt:lpstr>1.2 Eliminate Irrelevant classes</vt:lpstr>
      <vt:lpstr>1.3 Reviewing Redundant classes</vt:lpstr>
      <vt:lpstr>1.4 Review Adjective classes</vt:lpstr>
      <vt:lpstr>1.5 Review possible Attributes</vt:lpstr>
      <vt:lpstr>1.6 Review the class purpose</vt:lpstr>
      <vt:lpstr>Guidelines For Identifying Classes</vt:lpstr>
      <vt:lpstr>Guidelines For Identifying Classes (Contd…)</vt:lpstr>
      <vt:lpstr>Selection characteristics of Potential Classes</vt:lpstr>
      <vt:lpstr>Guidelines For Refining Classes</vt:lpstr>
      <vt:lpstr>Guidelines For Refining Classes (Contd..)</vt:lpstr>
      <vt:lpstr>Guidelines For Refining Classes (Con’t)</vt:lpstr>
      <vt:lpstr>Guidelines For Refining Classes (Con’t)</vt:lpstr>
      <vt:lpstr>Identifying a list of candidate classes: Example 1</vt:lpstr>
      <vt:lpstr>In this particular case we discard</vt:lpstr>
      <vt:lpstr>This leaves:</vt:lpstr>
      <vt:lpstr>Example 2: </vt:lpstr>
      <vt:lpstr>PowerPoint Presentation</vt:lpstr>
      <vt:lpstr>Eliminated Classes</vt:lpstr>
      <vt:lpstr>PowerPoint Presentation</vt:lpstr>
      <vt:lpstr>PowerPoint Presentation</vt:lpstr>
      <vt:lpstr>Example 3:</vt:lpstr>
      <vt:lpstr>PowerPoint Presentation</vt:lpstr>
      <vt:lpstr>PowerPoint Presentation</vt:lpstr>
      <vt:lpstr>PowerPoint Presentation</vt:lpstr>
      <vt:lpstr>PowerPoint Presentation</vt:lpstr>
      <vt:lpstr>2. Common Class patterns approach</vt:lpstr>
      <vt:lpstr>2.1 Concept Class </vt:lpstr>
      <vt:lpstr>2.2 Event class</vt:lpstr>
      <vt:lpstr>2.3 Organization class</vt:lpstr>
      <vt:lpstr>2.4 People class (roles class)</vt:lpstr>
      <vt:lpstr>2.5 Places class</vt:lpstr>
      <vt:lpstr>2.6 Tangible things</vt:lpstr>
      <vt:lpstr>ATM Case Study –System Requirements</vt:lpstr>
      <vt:lpstr>ATM Case Study –System Requirements</vt:lpstr>
      <vt:lpstr>Apply Common Class patterns to ATM Case study</vt:lpstr>
      <vt:lpstr>Guidelines for Naming Classes</vt:lpstr>
      <vt:lpstr>Guidelines for Naming Classes (Con’t)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Sucheta</dc:creator>
  <cp:lastModifiedBy>ADITYA AAYUSH-180911220</cp:lastModifiedBy>
  <cp:revision>2</cp:revision>
  <dcterms:created xsi:type="dcterms:W3CDTF">2015-02-16T15:43:25Z</dcterms:created>
  <dcterms:modified xsi:type="dcterms:W3CDTF">2020-11-13T10:41:10Z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