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4.xml" ContentType="application/inkml+xml"/>
  <Override PartName="/ppt/theme/theme1.xml" ContentType="application/vnd.openxmlformats-officedocument.theme+xml"/>
  <Override PartName="/ppt/ink/ink7.xml" ContentType="application/inkml+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20.xml" ContentType="application/inkml+xml"/>
  <Override PartName="/ppt/ink/ink21.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306" r:id="rId2"/>
    <p:sldId id="304" r:id="rId3"/>
    <p:sldId id="305" r:id="rId4"/>
    <p:sldId id="259" r:id="rId5"/>
    <p:sldId id="261" r:id="rId6"/>
    <p:sldId id="262" r:id="rId7"/>
    <p:sldId id="263" r:id="rId8"/>
    <p:sldId id="265" r:id="rId9"/>
    <p:sldId id="266"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315" r:id="rId23"/>
    <p:sldId id="319" r:id="rId24"/>
    <p:sldId id="320" r:id="rId25"/>
    <p:sldId id="321" r:id="rId26"/>
    <p:sldId id="322" r:id="rId27"/>
    <p:sldId id="323" r:id="rId28"/>
    <p:sldId id="318" r:id="rId29"/>
    <p:sldId id="307" r:id="rId30"/>
    <p:sldId id="286" r:id="rId31"/>
    <p:sldId id="287" r:id="rId32"/>
    <p:sldId id="291" r:id="rId33"/>
    <p:sldId id="292" r:id="rId34"/>
    <p:sldId id="293" r:id="rId35"/>
    <p:sldId id="294" r:id="rId36"/>
    <p:sldId id="324" r:id="rId37"/>
    <p:sldId id="325" r:id="rId38"/>
    <p:sldId id="310" r:id="rId39"/>
    <p:sldId id="31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41:41.439"/>
    </inkml:context>
    <inkml:brush xml:id="br0">
      <inkml:brushProperty name="width" value="0.05292" units="cm"/>
      <inkml:brushProperty name="height" value="0.05292" units="cm"/>
      <inkml:brushProperty name="color" value="#FF0000"/>
    </inkml:brush>
  </inkml:definitions>
  <inkml:trace contextRef="#ctx0" brushRef="#br0">13876 7673 318 0,'-4'2'90'0,"2"0"8"0,1-2-29 16,-1 0-26-16,1-2-7 0,1 2-2 15,1-1-5-15,-1 1-6 0,2-1-1 16,0-2-2-16,5 2 0 0,3-2 2 16,1-2-2-16,5-4-1 0,5-3-2 0,3-3-5 15,3-3-3-15,2-8-1 0,1-5-2 16,4-5-1-16,2-8-1 0,2-5 1 16,5-7 0-16,5-1 1 0,6-1 0 15,2 2 0-15,1 2 1 0,2 6 0 16,-4 3-1-16,-6 5 0 0,-2 3 0 15,-10 1 0-15,-4 1-1 0,-4 2 1 16,1 2 0-16,0 0 0 0,2-2 0 16,1 3-1-16,3 0 0 0,2 2 0 0,2 0-1 15,0-1-1-15,-4 2 0 0,-1 3-1 16,-5 1 0-16,-3 1 0 0,-5 2-1 16,-6 5 0-16,-4 2 1 0,-3 3-1 15,-3 3 0-15,-1 2 1 0,-4 4 0 16,0 0-1-16,-2 1 1 0,1-1-3 15,-3-1-4-15,2 0-3 0,-1-3-4 0,-2 0-1 16,2-1-4-16,-2-1-2 0,0 0-1 16,2 1 0-16,-1 3-8 0,1 1-13 15,-2 4-16-15,-1 5-18 0,-1 7-13 16,-2 3-32-16,-7 6-6 0,-6 6-49 16,-7 7-63-16</inkml:trace>
  <inkml:trace contextRef="#ctx0" brushRef="#br0" timeOffset="647.38">13904 7996 527 0,'-6'-3'107'0,"0"3"-3"16,0-2-95-16,6 4-15 0,6 1 1 15,2 1 0-15,1-2-1 0,2 1 2 16,1-1 3-16,5-2 1 0,-3-3 3 0,2-5 3 16,1 0 2-16,1-3 5 0,3-4 3 15,1-2 4-15,0-5 1 0,3-6 0 16,2-2 0-16,2-7-2 0,5-4-2 15,6-3-2-15,5-4-3 0,9-1-1 16,3-5-2-16,3-7-1 0,4 0 0 16,1-3-3-16,0-3 0 0,1-2-1 15,-1 5-1-15,4 5-2 0,-2 8 1 16,-2 4-1-16,-5 8 0 0,-6 6 0 0,-11 7 0 16,-9 2 0-16,-11 6 1 0,-7 4-1 15,-5 4-1-15,-3 4 1 0,-4 4 0 16,-2-2 4-16,0 3 2 0,-1-2 2 15,1-2 3-15,-1 1 1 0,1-4 1 16,1-2 0-16,-1 1-1 0,2-2-3 16,-2 1-2-16,2 2-2 0,-2 1-2 15,1 1 0-15,-1 4-2 0,-2 0-1 0,2 2 0 16,-2 0 0-16,0 0-2 0,0 0-1 16,0 2-4-16,0-4-9 0,0 1-11 15,0-4-40-15,0-3-92 0,0-7-117 16,4-3-278-16</inkml:trace>
  <inkml:trace contextRef="#ctx0" brushRef="#br0" timeOffset="3953.83">14073 9107 218 0,'-5'-6'53'0,"2"3"2"16,-1-1-36-16,3 3-2 0,-1 1-6 15,1 0-4-15,1 0-4 0,0 1-3 16,1-1-2-16,-1 1 0 0,2-1-1 16,-2 1 0-16,2 1 1 0,1 1 0 15,-1 1 2-15,2 0 1 0,-1 0-1 16,1 0 1-16,0 1-1 0,-2-3 3 0,-1 1 6 15,2-1 5-15,-2-2 5 0,-1 0 2 16,0 0 2-16,1 0 1 0,1-1 0 16,-1 1-5-16,1-1-5 0,2 0-3 15,1-2-3-15,1 1 1 0,1 1-2 16,2-2-1-16,-2 1 0 0,3 0 0 16,-1 1-2-16,2 1 0 0,-2 0-1 15,1-1 0-15,1 0-2 0,1 0 1 0,1-2-1 16,-1 1 1-16,0-3 0 0,0-1 0 15,1-2 0-15,-1-2 0 0,4-1 1 16,0-6 0-16,1-2-1 0,4-3 1 16,2-5 0-16,4 0 1 0,0-4 2 15,0 0 1-15,1 2 1 0,0 1 1 16,-1 1 1-16,0 1-1 0,-2 2 0 16,-2 2-3-16,-1 3-1 0,-1 1-1 15,-2 2-1-15,0 4 0 0,-5 1-2 0,1 1 0 16,-3 3 0-16,1 0 0 0,-2 3-1 15,-2 0 1-15,1 0-1 0,-1 1 1 16,-1-1-1-16,-1 1 1 0,-3 1 0 16,0 1-1-16,0-3 2 0,-2 2 0 15,-1 0 3-15,1 2 5 0,-2 0 3 16,0-1 2-16,1 1 2 0,-1 0 0 16,0 0 0-16,-1-1-3 0,1 1-5 0,0-4-3 15,0 3-2-15,-2-1-2 0,2-2-1 16,0 0 0-16,2 2-1 0,-4-1-1 15,2 1-1-15,0 1-4 0,0-1-8 16,0 2-11-16,0 0-17 0,0 0-36 16,0 0-44-16,0 2-81 0,-3-1-166 15</inkml:trace>
  <inkml:trace contextRef="#ctx0" brushRef="#br0" timeOffset="5675.24">14492 9647 198 0,'-2'-6'53'0,"-2"1"4"0,0 1-23 15,2 0-5-15,2 3-4 0,-1-2-3 16,1 3-3-16,0-1-5 0,1 1-4 15,0 0-6-15,-1 0-5 0,0 1-4 16,0-1-1-16,0 1 1 0,1 2 1 16,0 1 1-16,1 0 2 0,0 4 2 15,1 0 2-15,-1 5 0 0,-1 3 1 16,1-1 0-16,0 4 1 0,-1-1 0 0,0 3 1 16,1 1 0-16,-1 1-1 0,-1-1 0 15,2 2-1-15,0 0 0 0,-1 3 0 16,0 1-1-16,-1-1 0 0,1-1-1 15,2 1 1-15,-3-1 1 0,2-2 0 16,-1 1 2-16,-1 0 2 0,2 0 1 16,-4 2 0-16,2 1 1 0,-1-1-1 0,-1 2-1 15,0 3-1-15,2-1-1 0,-1 3-2 16,2-2 1-16,-1 0-1 0,2 0-1 16,-1-2 0-16,0-5-1 0,0-2 0 15,1-5 0-15,-2 0-1 0,1-4 1 16,-1-1-1-16,1-2 0 0,0 0 1 15,-1 0 0-15,0 0 3 0,0 1 1 16,0 1 1-16,0 2 1 0,0 2 1 16,0 0 0-16,0 3-1 0,-1-3-1 15,1 0-1-15,-1 2-2 0,1-5 0 0,-1-3-1 16,-1-1-1-16,2-4 0 0,-1 0 1 16,1-3-1-16,-1-2 1 0,2 0 1 15,-1 1 2-15,0-4 2 0,0 4 2 16,0-4 0-16,1 4 1 0,-1-2 1 15,0-2-2-15,0 2-2 0,0 2-1 16,0-2-2-16,0 0-2 0,0 0-1 0,0 0-1 16,0 0-1-16,0 0 0 0,0-2 0 15,0 2-1-15,0 0 0 0,0 0-1 16,0 0 1-16,0 0 0 0,0 0 0 16,0 2 2-16,0-2 0 0,0-2 1 15,0 2-1-15,0 0 1 0,0 0-2 16,0-1-7-16,0 1-12 0,0 0-31 0,-1-1-66 15,0 0-88-15,-3-1-209 16</inkml:trace>
  <inkml:trace contextRef="#ctx0" brushRef="#br0" timeOffset="12819.76">21049 3993 193 0,'-65'6'42'15,"5"-1"2"-15,3 0-34 0,10-1-3 16,2 3 0-16,1-1-1 0,-1 3 1 16,-1-1-2-16,-4-1-1 0,-4 0 0 15,1 5 1-15,2 0 3 0,-2 3 1 0,2 1 2 16,-5 1 2-16,-1 4 0 0,-3 1-1 15,-7 0-1-15,-2 3-3 0,-3 4-1 16,-4 2-2-16,-1 2-1 0,-2 0 1 16,-2-1 1-16,4 1 2 0,0 1 1 15,1-5 4-15,3 0 2 0,3-2 3 16,-1-1-1-16,3 4 0 0,-2 3 0 16,2-1-2-16,-1 2 0 0,2 4-3 0,0 2-1 15,0 2-1-15,1 0-2 0,-1-4-1 16,-3 2-2-16,-1 1-1 0,1-5-2 15,-1-1 0-15,3 0-2 0,1 3 1 16,1-1-1-16,1-2 1 0,4 6-1 16,3 2 1-16,6 3 0 0,5 1 0 15,4-3 1-15,8 1 0 0,3-1 1 16,0-3 0-16,0 2 0 0,-1-1-1 16,-3 6 1-16,-5 2-1 0,-1 8 0 0,-3 2-1 15,0 1 1-15,-3 4-1 0,1 5 0 16,3-4 0-16,2 6 0 0,1 2-1 15,4-1 1-15,-1 1-1 0,3-2 0 16,-3-3 1-16,1-1 1 0,3 0 1 16,2-2 0-16,4-2 0 0,6-1 0 0,3 1 1 15,6 0-2-15,2 2 0 0,4-2-1 16,2 3 0-16,1 3 0 0,2 3 1 16,-2 3 0-16,1 1-1 0,1 1 1 15,-3 2-2-15,1-1 0 0,-1-1-2 16,-1 1-1-16,-1-1 1 0,1-2 0 15,0 0 0-15,2-1 0 0,-1-2 1 16,4-2 1-16,0-2 2 0,2-2-1 16,4-3 0-16,0 1 1 0,2-2 0 15,2 2 0-15,2 1 0 0,3 2 0 0,0 0 0 16,2 1 0-16,1 1-2 16,0-5 1-16,3 3-1 0,-2-1-1 0,0-3 1 15,6-2-1-15,0-5-1 0,1-4 2 16,-1-2 0-16,-2-4 1 0,0-3 0 15,2-4 0-15,-2 6 2 0,-2 2 0 0,2 4 0 16,3 3 0-16,-2-1 0 16,1 1-1-16,-2 7 0 0,1-4 0 0,5 4-1 15,-1-2-1-15,2 2 0 0,4 2-2 16,4-5-1-16,4-2-3 0,-1-3 0 16,-1-5-1-16,2-2 1 0,-1-7 4 15,-2-4 6-15,-1-1 3 0,-2 2 4 16,6-3 4-16,-4 2 0 0,3-1 1 15,2-2-3-15,0 3-3 0,4-4 0 16,0-4-1-16,0-2-1 0,1-2-1 0,1-3 0 16,1-4-1-16,5 0-2 15,2 2 0-15,3-1-2 0,4 0 0 0,4 3-1 16,-1 1 0-16,3 0 0 0,-2-2-1 16,1-1-2-16,1 0 0 0,1-3-1 15,0-7-1-15,1 0-2 0,-1-3 1 16,0 0 0-16,0-2 2 0,-2-5 1 15,2-3 1-15,0-1 1 0,1-1 2 0,-1-1 1 16,-2 1-1-16,3-4 1 0,-2 4-1 16,1 1 1-16,-2 1-1 0,2 3 0 15,0-2 0-15,1-1-1 0,0-1 1 16,1 1-1-16,1 0 0 0,1-1-1 16,2-1 0-16,3-4-1 0,0 1-1 15,3 0 0-15,3-3 0 0,-2-4-1 16,-1-4 0-16,3-3 1 0,0 1 0 15,-4 0 2-15,3-4 1 0,-4-1 0 16,0-1 2-16,-3 2-1 0,-1 3 1 0,1 2-1 16,3 2 1-16,-3 0 0 0,-2 5-1 15,-2 3-1-15,0 0 1 0,-2 0-1 16,0 1-1-16,-1-1 0 0,-2-2-2 16,2 2-3-16,1-2-4 0,-1-7-3 0,1-3 0 15,0-5 1-15,-3 0 0 16,1-3 2-16,0-3 6 0,-1-3 7 0,1 2 5 15,-2 1 2-15,-3 4 3 0,0-2 0 16,-4 4-1-16,0 2-1 0,-2 3-3 16,1 1-3-16,-1 1-2 0,-2 4-2 15,-3 2 0-15,0-2-1 0,-6 1-2 16,-1-2 0-16,-1 2-3 0,1-1 0 16,1-5-3-16,3-4-1 0,-1-4 0 15,1 0 1-15,-2-2 2 0,-1-7 2 16,-2-2 2-16,-2 0 4 0,-3-2 4 0,1 1 0 15,-2 3 2-15,4 1-1 0,-1 4 0 16,-1 2-2-16,-2 1 0 0,-1 5-2 16,-2 0-2-16,-4 1 0 0,-3 1-2 15,-3 0 1-15,0 0-1 0,-2-2-1 16,-1-6 0-16,2 2 0 0,1-8-1 16,1-3 1-16,1-2 0 0,1-1 1 0,4-4 0 15,1 2 1-15,3-2-1 0,0 3 0 16,-2-2 1-16,2-1 0 0,-5 2 0 15,-1-1-1-15,-4 1 1 0,-3 2 0 16,-2-3 2-16,-2 3-2 0,-1 2-1 16,-1 0 1-16,-3 0 0 0,0 0-1 15,-3-3 1-15,-1 1-1 0,0-6 0 16,2-1 0-16,-1-2 0 0,3-1 0 0,-1-1 0 16,4-1 0-16,1 2 0 0,2 1 1 15,-1-3-1-15,-1 1 0 0,0-1 1 16,-2-5-1-16,-1 0 1 0,-3-3-1 15,-2 1 0-15,-1-3 0 0,-2-2 0 16,0 0 0-16,-2 0 1 0,-2 1-1 16,-2 3 1-16,-2 0-1 0,0 5 1 15,0 4 0-15,0 0 0 0,-1 2-1 0,-3-1 0 16,-1 0 1-16,-1-1-1 0,-4 0 0 16,-1 2 1-16,-3 3-1 0,-2 2 0 15,-4 2 1-15,-2-1-1 0,-2-2 0 16,-3-1 0-16,-2-3 0 0,0-2 0 15,0-2 0-15,0 0 0 0,0 2 0 16,0 4 0-16,3-1-1 0,0 3 1 16,-1 2 0-16,0 3 0 0,-1 1 0 15,0 0 1-15,0 1-1 0,-3 3 1 0,1 2-1 16,-2 3-1-16,-1 1-1 0,-2 1 0 16,1 3-1-16,-1 3-1 0,1 0 0 15,-1 2 1-15,-1 0 1 0,0-1 1 16,-1 0 0-16,-5-4 1 0,-4-1 1 15,-2-1 0-15,-4-4 0 0,2 0 0 16,0 0 0-16,3 4 1 0,5 1 0 0,5 3 0 16,3 3 0-16,2 3 0 15,-1 3-1-15,1-1 1 0,-3 2-2 0,1 0 1 16,-3 0-2-16,-2-4 0 0,-2 2-1 16,0 0-1-16,1-2-1 0,1 3 0 15,-2-1-1-15,2 1 0 0,0 1 0 16,1 2 0-16,-3-1 0 0,-4 0 0 15,-2-1 0-15,-3-1 2 0,1 2-3 0,0-1 4 16,3 0 1-16,3-3-1 0,4 3 2 16,3 1 3-16,2-3 0 0,-2 4 3 15,2-1-3-15,-2 1 0 0,0 1 1 16,-1 2-2-16,-2-1-1 0,-2-1-1 16,3 1 0-16,0 2 0 0,0-3 0 15,5 2 0-15,-1-1 0 0,2 3 1 16,4-1-1-16,-1-2 1 0,-1 2 0 15,1 0-1-15,-2 0 1 0,-1 0-1 0,-1 2 1 16,0-2-1-16,-1 1 0 0,0-1 0 16,-2-2 0-16,-1 1 1 0,3 0-1 15,0-1 0-15,1 1 0 0,0 1 0 16,1-1 0-16,-3 1 0 0,1 0 1 16,-1-4-1-16,-2 1 0 0,-1-2 1 15,0-1-1-15,-2 1 0 0,3 2 1 16,3 1-2-16,-1 2 1 0,5 2-1 0,1 2-1 15,2 2 1-15,4 0-2 0,1 1 0 16,-2-1 2-16,-2 1 0 0,-1 0 1 16,-2 0 0-16,-3 1 1 0,-1 0 1 15,-3-3-1-15,2 2 0 0,0 2 0 16,-1-2 0-16,3 1-1 0,4 0 1 16,3 1-1-16,2 2-1 0,1-2 1 15,4 2-1-15,0 2 1 0,1-2-1 0,-2 0 0 16,1 0 0-16,-1 0 1 0,0 0-1 15,-2 0 1-15,0-2 0 0,-2 4-1 16,0-1 1-16,-2 3-1 0,-1-3 1 16,-2 1 0-16,-1-1 0 0,-2 2-1 15,-1 1 2-15,0-1 0 0,3 0 0 16,2-1 0-16,3 3-1 0,3 0 1 16,4-3-1-16,3 2 1 0,3-3 0 15,4 2-1-15,1-2 1 0,1-1-1 0,4 0 1 16,-1 0-3-16,1 0-4 0,1 1-7 15,-1 3-4-15,0 6-7 0,-3 6-18 16,0 6-31-16,-2 5-52 0,-4 8-79 16,-4 6-176-16</inkml:trace>
  <inkml:trace contextRef="#ctx0" brushRef="#br0" timeOffset="26371.1">14765 15697 403 0,'-8'0'92'0,"-1"-2"4"0,2 2-64 16,-1-1-6-16,6 1-7 0,-1 0-7 0,3 0-2 16,0 0-1-16,2 1-2 15,-1 1-1-15,1 1 2 0,1 1 4 0,2 0 3 16,0 3 4-16,1 0 0 0,1 0-1 16,0 3-2-16,3-1-3 0,1-1-2 15,2 1-2-15,0-3-1 0,3 0-1 16,0-2-1-16,1-2-1 0,1 1 1 15,2-3 0-15,2-4 0 0,3-5 0 0,1-2 1 16,8-5-1-16,4-3 0 0,3-7-1 16,3-5 0-16,2-7-2 0,4-7 0 15,1-4-1-15,4-6 1 0,5-5-1 16,3-2 0-16,-2-2 1 0,-5 1-1 16,-7 6 0-16,-6-2 0 0,-12 3-1 15,-11 7 0-15,-11 2 0 0,-3 7 0 16,-2 4 1-16,-1 7 2 0,-2 5-1 15,0 7 1-15,0 3 0 0,-2 3-1 16,1-2 1-16,1 0-2 0,2-1 0 0,-1 0-2 16,2-1 1-16,2 0-1 0,1 1 1 15,1 1-1-15,0 4 0 0,0 1 0 16,-1 2-1-16,-1 1 1 0,-3 3 0 16,-1 1 0-16,-2 1 1 0,0 0-1 15,0 0 0-15,-2 0 1 0,3 0-1 0,-2 1 1 16,1-1 0-16,0 0 0 0,1 0 0 15,-1 0-1-15,1 0 0 0,-1 1 0 16,2-1 0-16,3 1-1 0,-1 0 1 16,1 1-1-16,2 0-3 0,2 2-3 15,-2-2-5-15,-1 3-13 0,-1 1-16 16,-2 0-28-16,-3 3-70 0,-6-2 1 16,-7 6-76-16,-4-1-129 0</inkml:trace>
  <inkml:trace contextRef="#ctx0" brushRef="#br0" timeOffset="26907.15">14774 15565 341 0,'-5'-4'83'0,"2"2"-1"0,2 1-6 16,2 1-75-16,3 3-2 0,2 2-1 0,2 3 0 15,0-2 4-15,2 2 3 0,-1 3 1 16,0 2 2-16,0-1 0 0,-2 0 2 15,1 0 0-15,-1-1 1 0,0-1 0 16,2-1 1-16,-2-3 2 0,1-2 4 16,-1-2 6-16,2-1 4 0,0-2 2 15,5-4 1-15,4-5-2 0,7-7-2 16,8-6-6-16,6-11-6 0,6-9-6 0,7-12-2 16,4-7-3-16,5-3 0 0,5-2-2 15,4-3 0-15,1 0 0 0,-3 2-1 16,-7 4 0-16,-10 5 0 0,-9 3 0 15,-14 5 0-15,-9 4 0 0,-12 9-1 16,-3 4 1-16,-2 6-1 0,2 2 1 16,1 3-1-16,3 3 1 0,3-2-1 15,12 0 0-15,11-3 1 0,5-3-2 0,50 0 1 16,7-1 0-16,4-1 0 16,1 3-1-16,-8 5-2 0,-11 8-6 0,-5 5-10 15,-54 9-4-15,-12 9-15 0,-12 10-44 16,-15 9-51-16,-13 7-88 0,-55 3-187 15</inkml:trace>
  <inkml:trace contextRef="#ctx0" brushRef="#br0" timeOffset="29216.3">15338 16674 397 0,'3'-9'78'16,"4"2"6"-16,1-6-74 0,-1 1-3 0,0 0 5 15,1 1 8-15,-5 1 3 0,0 3-1 16,-4 3-4-16,-6 7-1 0,-5 5-4 15,-5 7-5-15,-5 3-7 0,-5 8-1 16,-5 5 2-16,-6 0 1 0,-1 2 0 16,0 2 2-16,2-3 0 0,3-3-1 15,3-4 0-15,7-3-3 0,7-4-2 0,7-3-3 16,6-4 1-16,4-3-1 0,4 0 1 16,2-2 0-16,2 0 2 0,5-1 2 15,1-2 3-15,6 1-1 0,1-1 0 16,2-2-1-16,2 0 0 0,-1-1 0 15,2 0 0-15,-3 2-1 0,0 1 0 16,1 3-1-16,-4 1 0 0,2 3-2 16,1 2 0-16,-3 3-1 0,0 2 0 15,0 7 2-15,-1-1 0 0,1 0 1 0,-2 2 1 16,1-3 1-16,-4-3-1 0,0-2-1 16,-3-6-1-16,-4-3-2 0,-5-2 4 15,-4-2 1-15,-7-2 1 0,-6-1 0 16,-4 0 0-16,-7 4 4 0,-3 1 3 15,-4 2-3-15,-1 2-1 0,0 1 0 16,1 2 1-16,2 1 0 0,1-3-3 16,1 0-10-16,5-4-14 0,2-2-32 0,4-4-62 15,4-7-86-15,5-4-201 0</inkml:trace>
  <inkml:trace contextRef="#ctx0" brushRef="#br0" timeOffset="29582.02">15449 16675 486 0,'1'1'100'0,"1"5"4"0,3 4-86 0,3 5-9 16,4 6 3-16,3 1 4 0,7 5 3 16,2 4 1-16,6 4-3 0,-1 1-3 15,0 1-2-15,-2-1-1 0,-5 0-3 16,-3-2-2-16,-7-4-2 0,-3-4-1 0,-5-5-1 15,0-3 0-15,0-3-5 0,-3-3-12 16,1-2-18-16,-2 0-52 0,2-2-39 16,-4 0-85-16,-1-2-185 0</inkml:trace>
  <inkml:trace contextRef="#ctx0" brushRef="#br0" timeOffset="29811.41">15515 16947 410 0,'0'-10'88'0,"4"0"1"16,4-1-65-16,7 0-12 0,3-1-2 16,4 0 2-16,2-1 1 0,-2 2 2 15,0 0-1-15,-3 2-1 0,-3-1-1 0,-4 4-3 16,-2-2-1-16,-2 0-2 0,-4-2-14 15,1-5-31-15,-1-1-61 0,-3-3-6 16,2-3-69-16,-3 1-132 0</inkml:trace>
  <inkml:trace contextRef="#ctx0" brushRef="#br0" timeOffset="30321.82">15792 16541 253 0,'-9'10'53'16,"-1"0"0"-16,1 0-47 0,-1-2-3 16,1 1 6-16,2-1 9 0,2 1 9 0,1-2 7 15,2 1 6-15,1-1 5 0,-1 3 4 16,4 1-2-16,-1 1-7 0,0 3-6 15,1 4-6-15,1 4-6 0,-1-1-3 16,1 3-5-16,-1 2-3 0,-1 0-4 16,1-1-2-16,-2-4-4 0,0-4 0 0,0-1-1 15,1-5 0-15,0-6 0 16,-1-4 0-16,1-3 0 0,2-3 0 0,1-4-1 16,-1-3-2-16,1-3-1 0,1-2 0 15,2 0-1-15,-1-1 1 0,0-2 1 16,0-1 2-16,1 0 1 0,0 3 2 15,0-1 0-15,2 2 1 0,-1 0-1 16,1 2 0-16,1 5 0 0,0 0 0 16,-4 2-1-16,0 2 0 0,0 0 0 0,-2 2-1 15,-2 1-3-15,-1 1-4 0,1 1-2 16,2 1-1-16,3 1 3 0,0 2 1 16,3 2 4-16,4 2 5 0,2 1 5 15,4 1 3-15,-2 1 2 0,41 2-2 16,2 0-1-16,-1-2-1 0,0-1-2 15,2 0-1-15,-2-3-8 0,2-2-12 16,-41-3-23-16,-3-3-56 0,-3-4-29 16,-1-2-83-16,-5-1-168 0</inkml:trace>
  <inkml:trace contextRef="#ctx0" brushRef="#br0" timeOffset="30586.99">16077 16240 264 0,'-66'-16'58'0,"2"1"5"16,50 6-46-16,-1 1-2 0,8 5 3 15,8-1 6-15,7 4 7 0,6 2 3 16,2 4 4-16,46 1 3 0,6 5 6 16,0 3 2-16,0 3-4 0,1 3-5 15,2 6-5-15,2 2-10 0,-44 3-6 16,-1 1-7-16,-3 1-3 0,-1 1-4 15,-4-2-1-15,-4-4-1 0,-4-1-5 0,-2-4-11 16,-2-5-20-16,-1-3-32 16,-3-4-64-16,-1-4-93 0,-2-2-210 0</inkml:trace>
  <inkml:trace contextRef="#ctx0" brushRef="#br0" timeOffset="30809.51">16336 16517 432 0,'0'-3'89'0,"6"0"-1"0,2-3-81 16,3-1-9-16,8-1-4 0,3-4-4 15,5-3-7-15,1-1-4 0,1-2-4 16,1-4-3-16,-3 0-5 0,-5 0-19 0,-3-1-25 15,-5 0-44-15,-3-1-103 16</inkml:trace>
  <inkml:trace contextRef="#ctx0" brushRef="#br0" timeOffset="31031.35">16641 16116 410 0,'-3'4'83'16,"2"1"-1"-16,0 1-76 0,1 1-5 16,1 4 0-16,-1 2 3 0,0-1 5 15,0 1 5-15,-1 2 5 0,2 1 1 16,-1 1 0-16,0-2-1 0,2 1-3 16,0-2-3-16,1 2-5 0,0 0-3 0,-1-1-9 15,1 0-21-15,-1-1-70 0,-2-4-9 16,2-4-73-16,5-4-148 0</inkml:trace>
  <inkml:trace contextRef="#ctx0" brushRef="#br0" timeOffset="31214.95">16574 15799 461 0,'-4'-4'62'0,"2"4"-29"15,2 7-134-15,2-1-64 0,0 5-125 0</inkml:trace>
  <inkml:trace contextRef="#ctx0" brushRef="#br0" timeOffset="31656.37">16971 15842 453 0,'-2'-5'93'16,"-4"3"1"-16,0 0-85 0,1 4-9 15,0-2 3-15,0 2-2 0,0-3 1 16,1 0 0-16,-1 1 1 0,1 1 5 0,0 1 5 16,-1 2 5-16,-1 2 5 0,-2 5 3 15,0 4 3-15,-1 4-1 0,0 5-3 16,0 3-3-16,-2 3-6 0,1 2-3 16,2 0-2-16,1-1-2 0,4-2-2 15,2-5-1-15,5-2 0 0,7-4 0 16,5-1 0-16,6-4 0 0,7-3-1 15,1-3-1-15,3-2 2 0,4-1-1 16,-1-4-1-16,-2-2 1 0,1-2-2 0,-4-1 0 16,1-1 0-16,-6-4 0 0,-2-1 0 15,-2-1-2-15,-1-4-2 0,-3-3-3 16,1-3-2-16,0-3-2 0,1-5-1 16,1-2-2-16,-2 4 0 0,1 0 0 15,1 4-3-15,-3 6-23 0,-2 7-49 16,-9 9-46-16,-5 11-92 0,-7 0-205 15</inkml:trace>
  <inkml:trace contextRef="#ctx0" brushRef="#br0" timeOffset="34359.24">22998 14896 414 0,'-9'-3'79'16,"2"0"-1"-16,3 3-85 0,3 1 5 15,2 1 6-15,3 0 6 0,2 2 6 16,0 3 6-16,2 3 8 0,-1 0 4 15,0 2-1-15,2 1-1 0,-1 2-4 0,1 1-3 16,1-1-4-16,-2-2-4 0,1 3-5 16,1-2-2-16,1-2-3 0,1 0-1 15,2-1 0-15,0-2-1 0,3-1 0 16,3-2 0-16,0-1 1 0,0-2 0 16,1-2 1-16,1-1 0 0,2-4 1 15,-1-4 0-15,3-5 0 0,0-5-1 16,8-6 0-16,2-8-2 0,8-7 0 0,10-4-2 15,5-6 1-15,7-6-2 0,5-3 1 16,4-4-1-16,3-3 0 0,1-3-1 16,-4-2 1-16,-3 8-1 0,-6 2 0 15,-5 5 0-15,-7 8 0 0,-9 8-1 16,-10 8 1-16,-8 8 0 0,-8 4 0 16,-4 5 0-16,-5 3-1 0,-5 5 1 15,-3 1-1-15,-1 1 1 0,-2 2 0 16,1-2 0-16,-1 2-1 0,1-1 0 0,0 1-1 15,0-1-1-15,1 1-1 0,2 1-1 16,-1-2 0-16,0 3-2 0,2 0-2 16,-1 0-2-16,-1 3-5 0,0 0-12 15,0 2-17-15,-1 3-40 0,-1 0-52 16,-3 1-90-16,1 4-199 0</inkml:trace>
  <inkml:trace contextRef="#ctx0" brushRef="#br0" timeOffset="34951.86">23136 15369 539 0,'-3'-5'106'15,"0"3"-1"-15,2 2-105 0,2 2-8 16,3 3 3-16,3 0 3 0,3 4 3 16,2 0-2-16,4 2 2 0,1 3 2 15,2-1 3-15,0 2 1 0,0 1 3 0,-1 0 2 16,-2 2 3-16,0-1 1 0,-1-1 0 16,-2-1-1-16,-2-1 0 0,-1-3-1 15,0-2-2-15,-2-4-1 0,1-1 0 16,2-7-1-16,2-1 0 0,6-12-1 15,5-6 0-15,11-14-2 0,9-6 0 16,10-11-1-16,7-9-2 0,7-6 0 16,6-6-2-16,4-2 0 0,1 3 0 15,-3 3-1-15,-3 3 0 0,-4 5-1 0,-4 6 1 16,-4 7-1-16,-6 6 1 0,-6 4-1 16,-5 5 0-16,1 1 0 0,0-1 0 15,-1 1 0-15,-3 0-3 0,1 1 0 16,-3-1-4-16,-2 0 0 0,-4 3-2 15,-5 6-1-15,-3 5-2 0,-6 5-13 16,-3 3-22-16,-5 9-14 0,-6 3-29 16,-6 9-41-16,-9 5-79 0,-10 8-150 0</inkml:trace>
</inkml:ink>
</file>

<file path=ppt/ink/ink10.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04:00.447"/>
    </inkml:context>
    <inkml:brush xml:id="br0">
      <inkml:brushProperty name="width" value="0.05292" units="cm"/>
      <inkml:brushProperty name="height" value="0.05292" units="cm"/>
      <inkml:brushProperty name="color" value="#FF0000"/>
    </inkml:brush>
  </inkml:definitions>
  <inkml:trace contextRef="#ctx0" brushRef="#br0">20201 7890 196 0,'-2'-13'48'0,"1"4"0"0,1 0-24 0,0 3-17 16,-1 1 0-16,-1 1-1 0,1 3-1 15,-1 1-3-15,0 1-1 0,0 2 1 16,0-1-1-16,0 4-1 0,1 1 0 15,0 0 0-15,-2 1 0 0,-2 4 0 16,-1 0 0-16,-2 0 0 0,-4 0-1 16,-2-2 3-16,-2-1 5 0,1-2 4 15,1-3 3-15,1-3 5 0,5-1 6 16,2-1 5-16,1 1-1 0,2 1-5 0,2-2-4 16,0-1-5-16,1 2-6 0,0 0-6 15,0 2-4-15,0-1 0 0,1-1-1 16,2 2 1-16,-1 2 1 0,1 1 0 15,-1 1 2-15,2 1-2 0,-1 2-1 16,1 2 1-16,0 0-1 0,-1 4 0 0,0-1 1 16,-1 4 0-16,2-3 1 0,-2 0 0 15,2-1 0-15,1-1 0 0,2-2 1 16,1-2 1-16,0-2 1 0,1-1 0 16,1 0 1-16,-2-1 0 0,1 1 1 15,-3-1-1-15,0 0-1 0,-1 1 0 16,0 0-1-16,-1 2 0 0,-2-1-1 15,-1 2 1-15,0-2-1 0,1 3-1 16,-1 0 1-16,0-2 0 0,-1 0-1 16,0 1 1-16,1-3 1 0,2 2 0 15,-3-3 0-15,1-3 0 0,3-1 0 0,-1-1-4 16,2-5-7-16,6-2-18 0,5-4-32 16,9-4-33-16,4-3-63 0,5 2-138 15</inkml:trace>
  <inkml:trace contextRef="#ctx0" brushRef="#br0" timeOffset="1128.79">22076 8473 380 0,'-2'-5'83'0,"2"1"-5"16,0 2-52-16,3 1-28 0,2 1-3 0,2 1-5 15,3 0-8-15,5 0-6 0,3 0 4 16,4-2 0-16,1-1 0 0,2-2 1 15,0-2 4-15,2 0 8 0,0-3 6 16,-2 1 3-16,-1 0 1 0,-3 1 1 16,-2 2 0-16,-5 0 1 0,-3 3-1 15,-3-1 1-15,-5 3 1 0,0 2 2 16,-1 0 1-16,2 2 0 0,0-1 1 0,3 2 1 16,1 3-1-16,2-1-1 15,1 3-3-15,0 0-1 0,0 4-1 16,0 3 0-16,-3 2-2 0,-1-2-1 0,-2 2 1 15,-1-1 0-15,-2-2 2 0,-1-5 0 16,-1-2 1-16,0-2 2 0,-1-1 1 16,-1-3 0-16,-1 2-1 0,1-2 0 15,-1 2 0-15,1-2 0 0,-1 3 1 0,3 3 0 16,2 3 0-16,0 4 0 0,3 4-1 16,0 1-1-16,1 1-2 0,0 2-1 15,0 3-1-15,-2-2-1 0,0-1 0 16,-2-1 0-16,-1-1-1 0,-1-2 1 15,0-5 0-15,-1-4 7 0,1-4 6 16,-1-3 7-16,0-4 2 0,-2-2 1 16,-1-1 0-16,-2-5 0 0,-1 2-7 0,-5-1-7 15,-4-2-7-15,-1 3-3 0,-3 1 0 16,-4 4-2-16,-3 6-3 0,-6 6-9 16,-12 6-14-16,-11 6-32 0,-20 4-57 15,-17 5-85-15,-23 6-192 0</inkml:trace>
  <inkml:trace contextRef="#ctx0" brushRef="#br0" timeOffset="2053">17328 9060 180 0,'-14'6'43'16,"1"-1"1"-16,3-2-15 0,3 1-22 15,1-2 1-15,1 0 8 0,1-2 9 16,-1-2 8-16,1-3 5 0,1 2 5 16,-2-2 0-16,0-1-3 0,-2 1-9 15,-2 0-9-15,-2 1-9 0,-3 2-6 16,-3 2-5-16,-2 1-1 0,-5 2-2 16,1 0 1-16,-4 3-1 0,-2 0 2 0,1 1 0 15,1-4 1-15,-1 1 1 16,1 0 0-16,0-2 0 0,5 0 4 0,3 0 4 15,2-2 4-15,2 1 4 0,4 0 4 16,3-2 1-16,2 1 2 0,1 0-3 16,1 0-5-16,0 0-5 0,2-1-4 15,0 2-5-15,0 1-2 0,-1 1-3 16,0 2 1-16,-2 1-1 0,0 2 0 0,0 3 0 16,1 0 0-16,0 2-1 15,1-2 0-15,1 2 0 0,2 2 0 0,2 1 0 16,1 1 0-16,2-1 1 0,0 2 0 15,0 2 1-15,-1 1-1 0,1 0 1 16,0-3 0-16,0 2 0 0,1 2 1 16,-1 0 0-16,0-2 1 0,1 0-1 15,0-2 1-15,2 2-1 0,-2-3-1 16,1-1 1-16,3 1-1 0,1-3-1 0,1 2 1 16,2-2-1-16,0 1 1 0,5-2-1 15,3 1 1-15,0-2-1 0,1 0-4 16,2-4-4-16,3-2-6 0,5-4-13 15,2-4-25-15,5-7-55 0,9-4-8 16,8-4-64-16,8-7-121 0</inkml:trace>
  <inkml:trace contextRef="#ctx0" brushRef="#br0" timeOffset="3087.89">21510 9074 428 0,'7'-3'90'0,"-3"-2"0"15,-1 0-76-15,3 2-8 0,2 2-4 16,0-1-1-16,3 0-1 0,3 1-1 0,2 0 0 15,2 1 0-15,2-1 1 0,2 0-1 16,2-1 0-16,5-1 1 0,1-2 0 16,4-3-1-16,2-1 2 0,2-2 0 15,2 0 0-15,2-1 1 0,0 4 1 16,-2-2 0-16,-3 2 1 0,-3 4 0 16,-7 1-1-16,-2 2-1 0,-7 2-1 15,-3 3-2-15,-4 1 0 0,-3 4-1 0,-2 0 0 16,-1 1 0-16,-2 1 1 0,-1 3 2 15,-1-2 0-15,1 4 1 0,-1-3 0 16,0 0 0-16,0 0 0 0,1-1 0 16,0 1 0-16,-1 0 0 0,0-1-1 15,1-2-1-15,-1-1 1 0,0-1-1 16,-1 1 1-16,0-3 0 0,0 2 1 16,0 2 0-16,-1 1 2 0,0 0-1 0,-3 3 1 15,2 0 1-15,-3-1 0 16,1 0 0-16,0-1-1 0,1 4 0 0,-1 2 0 15,3 1 0-15,1 0-1 0,1 3 0 16,1 2 0-16,2 1-1 0,0-2 0 16,1-1 0-16,-2 0-1 0,1-1 0 15,0-2-1-15,-2-5 1 0,-1-2 1 0,2-3 2 16,-3-2 3-16,1-2 2 16,-1-1 1-16,0-2 1 0,1 0 1 0,-2 0 0 15,1-1-3-15,-1 0-1 0,0 0-2 16,-2 2-2-16,-2-1-1 0,-1 2 0 15,-5 0-1-15,-4 2 1 0,-5 1-1 16,-10 4-2-16,-13 0 0 0,-11 9-4 16,-14 4-7-16,-22 6-11 0,-22 8-28 15,-24 12-69-15,-27 4-90 0,-20 13-208 0</inkml:trace>
  <inkml:trace contextRef="#ctx0" brushRef="#br0" timeOffset="4027.06">20194 10956 241 0,'-2'5'53'0,"0"1"1"16,1 0-39-16,1 1-3 0,-1-1 4 15,1 0 9-15,0-1 9 0,0-1 7 0,0-2 2 16,-1 1 0-16,1-2-3 0,-1 0-5 15,-1 2-10-15,-1-1-10 0,-1 2-8 16,-2 2-4-16,-3 0-3 0,-4 0 0 16,-6 3-1-16,-1-2 0 0,-6 4 0 15,-1-1 0-15,-3 0 1 0,1 0 0 16,3-1 1-16,3 0 1 0,3 1-1 16,7 0 1-16,2-3 1 0,5 0-1 15,2 2 0-15,2-2-1 0,2-1 0 0,0 1 1 16,0-1-1-16,2-1 1 15,-1 1 1-15,2 1 1 0,-2 3 0 0,2 2 0 16,0 0 0-16,2 3-1 0,-1 0 0 16,2 2-1-16,0 1 0 0,1 1 0 15,2 0-1-15,2 3 1 0,0 2-1 16,1 4 2-16,1 1 0 0,0 2 1 16,-1-1 1-16,-2 0 0 0,-3-3 0 15,2-2 2-15,-5-4 1 0,1-4 1 0,-2-4 0 16,0-5-1-16,-1 0 0 15,-1-5 1-15,1 0 0 0,-1-1-1 0,-1-2-2 16,1 0 2-16,-1-1-1 0,1-3 1 16,4 2-2-16,0-4-2 0,4 0 0 15,-1-2-1-15,2 1 0 0,-1-1-1 16,0 2-1-16,1 1 0 0,0 1-1 16,0 1-1-16,1-1-3 0,-1 2-5 0,1 0-10 15,1-1-19-15,-1-2-31 16,12-3-49-16,15-8-10 0,16-8-71 0,10-3-122 15</inkml:trace>
  <inkml:trace contextRef="#ctx0" brushRef="#br0" timeOffset="5056.32">22900 11465 352 0,'-1'-3'78'0,"-1"-4"0"0,2-1-51 16,2-4-15-16,1-1 2 0,4-3 4 0,2-2 3 16,5 0 2-16,0-2 3 0,4 4 1 15,-1 3-1-15,1 2-3 0,2 1-4 16,-2 4-3-16,0 3-3 0,0 2-2 16,-1 2-3-16,2-1-2 0,0 0-2 15,-2 2-1-15,0 2-1 0,0 0-1 16,-1 2 0-16,-1-1-1 0,0 4 1 15,-3-1-1-15,0 1 0 0,3-3 0 16,-2-2 0-16,3-3 0 0,0-2 1 0,1-3 0 16,2-2-1-16,-1-1 1 15,-2 0 1-15,0 3-1 0,-4 0 1 0,-1 1-1 16,-2 2 0-16,-2 4-2 0,-2-1 1 16,0 4-1-16,-2 5 1 0,1 1-1 15,0 4 1-15,-2 3 1 0,2 3 2 16,-3 2-1-16,-1 1-2 0,0-1-1 0,-1 2-3 15,-3 0-1-15,-1-1 0 0,-1 1-1 16,-1 1 0-16,0 1 0 0,-3 3 2 16,-1-3 2-16,0-1 2 0,0 0 4 15,-2-1 2-15,2-2 3 0,2-3 1 16,-1-3 1-16,1 1 1 0,3-1-1 16,1-1-2-16,0-1-3 0,2-2-2 15,1-2-1-15,1 0 0 0,1 0-1 16,1-1 0-16,1 1-1 0,0-1 0 15,1 1 0-15,-1 0 1 0,-1 2-2 0,2 0 1 16,-3 2 0-16,0 3-1 0,-3-1 1 16,0 3-1-16,-4-2-1 0,-1 1 0 15,-3 3 0-15,-4 0-1 0,-2-2 1 16,-5 0-1-16,-5-4 0 0,-2 0 1 16,-2-2 0-16,-2-6 2 0,-1-7 0 15,-1 1 2-15,1-6 1 0,1 2 0 0,-4-6 1 16,0 5 0-16,-7-4-2 0,-10 4-2 15,-13 4-10-15,-16 1-25 0,-15 8-50 16,-22 12-45-16,-24 1-92 0,-19 14-201 16</inkml:trace>
</inkml:ink>
</file>

<file path=ppt/ink/ink1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04:41.856"/>
    </inkml:context>
    <inkml:brush xml:id="br0">
      <inkml:brushProperty name="width" value="0.05292" units="cm"/>
      <inkml:brushProperty name="height" value="0.05292" units="cm"/>
      <inkml:brushProperty name="color" value="#FF0000"/>
    </inkml:brush>
  </inkml:definitions>
  <inkml:trace contextRef="#ctx0" brushRef="#br0">11718 14126 194 0,'-33'-4'43'16,"6"3"4"-16,5-2-27 0,1 2 0 0,6 1 5 16,0-1 3-16,4 1 2 0,1-1-1 15,3 1-5-15,1 0-8 0,5 1-7 16,1 0-3-16,5-1 0 0,4 3 0 16,5-2 1-16,6-2 3 0,7-1 3 15,9-1 4-15,8-3 2 0,11 1 1 16,9-3 1-16,7 0 1 0,6-1 0 15,8 1-1-15,3 3-2 0,4 2-4 0,1 0-5 16,-1 0-4-16,1 1-2 0,5 4-2 16,-1 1 0-16,2 0 0 0,-2-3 0 15,1 0 0-15,5 0 0 0,4 3-1 16,0-4 0-16,1-2 0 0,3-2 0 16,7 3-1-16,2 3 1 0,2-2-1 15,1-2 1-15,4 5 0 0,3 2 1 16,-2 3-1-16,0-4 0 0,1 3 0 0,-1 0-1 15,-5 4 0-15,-7-6 1 16,-2 1-2-16,-1 1 1 0,-5 4 0 0,-16-7 0 16,-13 0 0-16,-11-1 1 0,-8 1 0 15,-4-2-1-15,5 3 1 0,42-4-1 16,13 0 1-16,9 0-1 0,4 0 0 16,-4 1 0-16,-12 0 0 0,-20-1 0 15,-54 3 1-15,-16-1 0 0,-9 2 0 16,-1-1 0-16,1 0 0 0,3-3 0 0,2-1 0 15,1-1 0-15,0 0 0 0,-1 1-1 16,-3 0 1-16,-2-1-1 0,-2 2 0 16,0 0 0-16,0 0 1 0,2 0 1 15,0 2 2-15,1-1 0 0,-1 2 1 16,-2-1 1-16,-1 0 1 0,-3 1 3 0,-3-2 2 16,-3 0-1-16,-2-3 0 15,-4-5-1-15,-1 1-1 0,-6 1-4 16,0-2-18-16,-3 1-37 0,-1 0-74 15,-5 1-97-15,3 4-235 0</inkml:trace>
</inkml:ink>
</file>

<file path=ppt/ink/ink1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05:24.501"/>
    </inkml:context>
    <inkml:brush xml:id="br0">
      <inkml:brushProperty name="width" value="0.05292" units="cm"/>
      <inkml:brushProperty name="height" value="0.05292" units="cm"/>
      <inkml:brushProperty name="color" value="#FF0000"/>
    </inkml:brush>
  </inkml:definitions>
  <inkml:trace contextRef="#ctx0" brushRef="#br0">22305 9941 258 0,'-37'-13'66'0,"0"1"4"0,-1 0-40 0,3 3-3 16,-3-1-3-16,-2 0-5 0,-2 1-5 16,-3-2-5-16,3 1-3 0,-4 2-2 15,0 1-3-15,-2 1 0 0,-3 2-2 16,-5 2-1-16,-2-1 0 0,-5 1 0 15,-3-1 0-15,-3 0 0 0,-2 2 0 16,-3-1 0-16,-7 1 0 0,-5 2 0 0,-5-1-1 16,-2 0 1-16,-7 2 0 0,-8-5 1 15,-7 1-1-15,6-1 3 0,10 2 1 16,2-2 0-16,-8 2 0 0,-51-1 0 16,-1-2 1-16,10 2 1 0,10 0-1 15,-5-2 3-15,-9-1 1 0,3 0 3 16,55 1 2-16,11 4 1 0,-5-1-1 15,-16-3 0-15,-8 4-1 0,6 1-4 16,7 2-1-16,-4 1-3 0,-6-1-1 0,-4 5-1 16,2 0-1-16,5 6 1 15,-4 2-1-15,-9-2 1 0,-1 2-1 0,3 0 0 16,3 2 1-16,-3 2-1 0,-7-6 0 16,7 1 1-16,12 4-1 0,13-1 0 15,7 1 0-15,-4 0 0 0,-46 1 0 16,3 1 1-16,-1-3-1 0,-3-1 1 0,3 1 1 15,8 3 0-15,16-1 0 0,58 0 0 16,11 3 0-16,2 1 0 0,-3 1-1 16,-7-1 0-16,-8 3-1 0,-5 1 0 15,-3 4 1-15,5 5-1 0,0 2 0 16,4 2 0-16,-3 0-2 0,4 1-2 16,-5-3 0-16,1-3 0 0,3-3 0 15,7-3 0-15,4-4 0 0,12 0 1 16,2-4 0-16,12-1 0 0,5 1 0 0,3-4-2 15,3 0 1-15,3 2-2 16,1-2 2-16,2 2-1 0,2 0 3 0,-1-1 0 16,1 1 2-16,1 2 1 0,-1 0 1 15,1 1 0-15,-2 0 1 0,1 2-1 16,0 1-1-16,-1 2-2 0,0 1-2 16,3 3-2-16,1 0-1 0,3 3-1 0,6 2 1 15,6-2 0-15,9 1 2 16,6-4 3-16,8-4 1 0,6 0 3 0,5-5 1 15,2-6 1-15,2-3 1 0,2-3 0 16,-1 0-1-16,6-1 1 0,2 0-1 16,2 1 0-16,-5 1-2 0,-5 1 0 15,-9-1-1-15,1 0 0 0,5 4-1 16,4 0 0-16,56 0 0 0,12 3 0 16,5 6 0-16,2 1 0 0,-6 3-1 15,-6 2-2-15,6 2-5 0,-47 1-3 0,-1-3-2 16,8-6-1-16,15-5 0 0,20-10 1 15,6-13 5-15,-4-8 7 0,5-11 7 16,11-1 4-16,2-5 2 0,5-4 2 16,4 3 0-16,2 4-2 0,0 1-3 15,3 6-3-15,-4 2-2 0,-9 3-1 0,-19 4-1 16,4 5-2-16,39 0 1 0,6-1-2 16,-14 1 1-16,-19-1-1 0,2 3 1 15,16-2-1-15,-10 1 0 0,-46 0-1 16,-8 2-4-16,7-2-3 0,18 1-7 15,9 0-11-15,-5-2-4 0,0-6 0 16,7-3 2-16,3-5 9 0,0-4 9 16,-2-6 11-16,2-2 19 0,0-3 9 15,-6-1 4-15,-5-1 3 0,-1 3-4 0,-3 4-4 16,-10 2-4-16,-12 0-6 0,-5 2-6 16,-6 2-4-16,-11 4-3 0,-9 2-2 15,-8 0-2-15,-6 1 0 0,-3 3-2 16,-6 2 0-16,-4 1-1 0,-3-2-1 15,-2 0-1-15,-2-2 0 0,-2-1 1 16,-1-2 0-16,-1 2 1 0,-2-5 0 0,0 0 1 16,0-3 1-16,-1-5 4 0,-3 0 2 15,-3-5 3-15,-1-2 3 0,-3-1 2 16,-5-3 1-16,-3 2 2 0,-6-1-2 16,-6-1-3-16,-3 0-4 0,-9 0-4 15,-4-4-4-15,-5 1-3 0,-7-3-3 16,-4-4-4-16,-4 4-5 0,-5-4-3 15,-6 0-4-15,-5 2 1 0,-6 2-1 16,-5 2 0-16,-2 5 3 0,-6-1 6 16,-2 3 4-16,-7 0 7 0,-3-1 3 0,-1 4 2 15,-1 2 3-15,-7-1 2 0,-4 2 0 16,-5 2 2-16,2 4-2 0,0 4 0 16,-1-5 0-16,-8-3-1 0,1 3-1 15,2-1-1-15,-2 1 0 0,0-3-2 16,-5-1-4-16,-1 6-6 0,7 2-16 15,1 2-28-15,-3 2-43 0,0 1-9 0,3 5-62 16,11 9-105-16</inkml:trace>
  <inkml:trace contextRef="#ctx0" brushRef="#br0" timeOffset="3280.51">22922 13741 419 0,'-32'-19'84'0,"-1"3"-4"0,-1 2-83 15,-2 6-2-15,-3 4 0 0,-4-2 0 16,-2 1 0-16,-5-2 1 0,-3-1 6 16,-2 2 5-16,0-1 5 0,-2-4 6 0,-1 0 3 15,-5-3 4-15,1 2 1 16,-7-4-1-16,-1-4-3 0,-2-3-4 0,-2 2-5 16,-3-1-3-16,-2 1-4 0,-6-2-1 15,1 0-2-15,-1 5-1 0,-4 0-1 16,-8 4 0-16,-5-1 0 0,-2 2-1 15,-1 5 0-15,-4 6 0 0,-9-1 0 16,-10 3-1-16,6 5 0 0,14 5-2 16,4 1 0-16,-7 1 0 0,-54-1 1 0,3 2-1 15,11-1 2-15,14-4 1 0,-22-2 2 16,-12-2 2-16,7-1 0 0,48 2-1 16,-4-4 1-16,-11 1 0 0,-20 2-1 15,5 1 0-15,3 0-1 0,0 0-1 16,4 1 0-16,2 2 0 0,5-2-1 15,1-1 1-15,10 1-1 0,5 5 0 16,5 0 0-16,1-2 0 0,3 0 0 0,10 4 0 16,10 1-1-16,11-3 1 0,10-2-1 15,1 1 1-15,-6 1 0 0,-46 0 0 16,-11-2 0-16,-4 1 1 0,-1 2 1 16,6 1 1-16,9-2 1 0,5 2-1 15,49 5 1-15,7 0 0 0,-2-1-1 16,-4 2 0-16,-6-1-2 0,-4 4 1 15,10 2-1-15,7-2-1 0,7 0 1 16,8 2-1-16,0 1 1 0,2 2-1 16,4-4 0-16,2 0 0 0,3 2 0 0,1 0 1 15,-1 4-1-15,3-1-1 0,3 0 1 16,-1 1 0-16,3 1 0 0,3-2 0 16,2-4-1-16,3 0 0 0,2-2 0 15,2 1-2-15,3 1 0 0,2 0-2 0,2 0-1 16,3 4-1-16,3 2 0 0,2-1-1 15,2 1 1-15,4-2 1 16,1 0 2-16,3 0 0 0,1 2 3 0,1-1 0 16,2 4 2-16,3 0 0 0,-2 3-1 15,4 5-2-15,1 3-2 0,2-1-5 16,2 1-3-16,1-2-2 0,2-3 0 16,2-2-1-16,3-6 3 0,1-5 3 15,1-1 4-15,5-5 4 0,4-1 2 16,6 1 0-16,10-1 1 0,6 2 0 15,-2 0 1-15,-5-1-1 0,-6-1 1 0,-3 2-1 16,7 1 1-16,43 1-1 0,8 1-1 16,10 3 1-16,7 2-2 0,0 2-5 15,-6 2-7-15,-11-3-12 0,-45-2-11 16,-2-3-6-16,-2-3-2 0,5-5 1 16,9-3 5-16,16-8 8 0,9-6 11 0,2-3 15 15,3 0 8-15,2-7 5 16,7-5 4-16,7 2 0 0,5-2 1 0,5 1 0 15,3 1-1-15,7-2-3 0,1 1-1 16,2 1-3-16,7 2-1 0,-2 2-2 16,-16 2 0-16,-15 0-1 0,1 2 0 15,42 3-1-15,3 2 0 0,-17-2-1 16,-16 4 0-16,-1-2 0 0,18 2 0 16,-7 2-1-16,-39-2 1 0,-8-3-1 0,10-3 0 15,19-2 6-15,18-4 5 0,-9-2 5 16,2-4 3-16,0 0 3 0,1-2 2 15,-1 3 1-15,-3 1-6 0,-5 4-4 16,1 0-6-16,-8 1-2 0,-6 3-4 16,-6 0 0-16,-2 1-2 0,-5 3-1 15,-8-3-2-15,-10-2-2 0,-4-1-4 16,-7 1-3-16,-5-2-5 0,-8 1-6 16,-5-3-8-16,-1-3-7 0,-1 2 0 0,-2-2 4 15,-3-1 4-15,-3-3 5 0,-3-4 9 16,-2-2 12-16,-4-3 13 0,-4-1 6 15,-4-2 4-15,-3 0 4 0,-1-1 1 16,-3 3 2-16,-4-1-2 0,-5 3-2 16,-1 3-3-16,-2 0-2 0,-3 3-4 15,-1-2-1-15,-2 1-3 0,0-1-1 16,0-2-1-16,2 1-2 0,1-1 0 0,2 2-1 16,3-4-2-16,3-1 0 0,4-5-2 15,1-3 0-15,3-5-1 0,0-2 2 16,0 1 3-16,-2 2 4 0,-5 1 5 15,-3 2 2-15,-4 7 3 0,-3 2 0 16,-5 3-1-16,-2 0-3 0,-4 1-4 16,-4 2-3-16,-2 4-4 0,-2 0-1 0,-2 0-1 15,-1 1 1-15,-2 1-1 0,-1-1-1 16,0-3 0-16,1-1 0 0,-2-1 0 16,-2-2-2-16,1-2-1 0,1-3-1 15,-1-2-1-15,-1 4-1 0,-1-3 0 16,2-5 0-16,-1 1 2 0,0 2-1 15,-2-1 0-15,-1 2-1 0,-3-2-5 16,-5 2-6-16,-5 4-5 0,-7 0-7 16,-8 3-11-16,-4 7-16 0,-10 8-28 15,-8 5-29-15,-8 8-64 0,-8 2-133 0</inkml:trace>
  <inkml:trace contextRef="#ctx0" brushRef="#br0" timeOffset="6660.8">16879 6485 169 0,'-104'-21'40'0,"3"1"0"16,-49 1-20-16,9 5-12 0,-1 4-4 15,1-2-2-15,-6 2-2 0,-13 4-3 16,-3-1-6-16,49 0 0 0,-3-1-2 16,-18-2-1-16,-16 1 7 0,-17 0 4 15,-2-3 8-15,0 2 13 0,-12 1 8 16,2-2 9-16,10 4 4 0,-4-2-3 16,1 2-3-16,12 3-3 0,2-2-9 0,-2 4-7 15,9 3-7-15,-1 0-5 0,-2 4-6 16,3 3-2-16,-4 3-3 15,-6 5-3-15,6 3-2 0,-9 2-2 0,-11 5 2 16,3 7 2-16,-7 0-1 0,-8 1-1 16,4 0 0-16,-5 2 1 0,-1-2 3 15,4 1 6-15,-9-4 10 0,10 2 6 16,16 2 9-16,3-3 7 0,10-2 4 16,15-2 0-16,23 2-5 0,21-3-11 0,14-3-3 15,8 0-5-15,12-2-3 0,11 0-4 16,0 0-2-16,1-2 0 0,-2 4-1 15,2 1-1-15,-3 4-1 0,2 1-3 16,2 6-2-16,5 4-2 0,4 7-1 16,1 3-2-16,2 3 1 0,-5-2 1 15,5 1 1-15,5-3-1 0,5-4-2 16,3-6 1-16,12-5 0 0,13-1 3 0,17-1 5 16,9-2 7-16,3-3 6 0,5 1 7 15,8 0 3-15,3 1 2 0,1 0-2 16,4-4-4-16,9 5-4 0,9-1-4 15,7-1-2-15,1 0-2 0,5-2-2 16,7-1-2-16,0 0-3 0,3-1-1 16,-3-1-5-16,9-3 3 0,16-2-1 15,7-1 0-15,-2 4 2 0,6-8 3 16,4 2-2-16,5 0 5 0,-1 1-3 0,-7-5 2 16,9-5 3-16,1-3 4 0,-1-4 1 15,11-4 7-15,4-6-1 0,6 0 2 16,8 0 1-16,-2 4-4 0,5-4-4 15,15 5-2-15,-8 2-3 0,3-1-1 16,10 3-3-16,-3 1-4 0,4-6-10 16,8 7-9-16,-8-1-14 0,12-1-17 0,-2 2-28 15,1-5-17-15,9 1-51 0,-3-2-88 16</inkml:trace>
  <inkml:trace contextRef="#ctx0" brushRef="#br0" timeOffset="6774.9">16523 7870 218 0,'216'-27'58'15,"-5"6"1"-15,-46 4-9 0,-7 1-38 16,23 6-5-16,-1 1-7 0,-9 3-11 16,8-1-18-16,-5 5-19 0,-13-4-10 0,-4-3-39 15,-6 2-64-15</inkml:trace>
  <inkml:trace contextRef="#ctx0" brushRef="#br0" timeOffset="7036.69">19637 7557 66 0,'137'-45'21'0,"-4"-2"2"0,-5-2 1 16,-12-5 0-16,-48-3 0 0,-13 5 4 15,-9 4 6-15,-2 8 10 0,2 4 8 16,-3 3 4-16,-9 6 0 0,-12 1-3 0,-9 2-3 16,-9-4-8-16,-6-2-8 0,-9-4-9 15,-7-3-6-15,-4 0-4 16,-5-1-4-16,-6-2-2 0,-3 1 0 0,-2-3-2 16,2 2 0-16,4-2-1 0,2-3-1 15,-5-5 2-15,-4-4-2 0,-9 1-1 16,-58-3-2-16,-18-2-2 0,-8 4-1 0,-5 8-2 15,-6 8-5-15,-12 3-3 16,-8 10-3-16,37 6-3 0,-8 8-6 0,-14 8-6 16,-20 1-7-16,-17 7-12 0,7 15-21 15,-4-1-26-15,-3 12-54 0,10 8-110 16</inkml:trace>
  <inkml:trace contextRef="#ctx0" brushRef="#br0" timeOffset="9045.83">20112 15929 445 0,'-16'-14'89'16,"3"-2"0"-16,-3 4-87 0,-5 5-4 16,-4 0-5-16,-2 2-4 0,-1-1-5 0,-49-1-4 15,-9 0-3-15,-6 0-1 0,1-2 0 16,0 1 3-16,3-2 4 16,3 0 6-16,50-1 6 0,8-4 8 0,-1-1 8 15,-9-2 7-15,-7 0 5 0,-10-4 4 16,-9-1 2-16,-8 3-1 0,-3 1-4 15,-2 3-5-15,2 2-6 0,2-2-5 16,-4 2-3-16,-6 1-3 0,-1-2 0 0,-8 3-1 16,-3 2-1-16,-7-2 0 0,-4 0 1 15,-3 7-1-15,-6 0 0 0,-11-4 0 16,-3 2 1-16,-6 3-2 0,-4 0 0 16,-12 4 0-16,9-3-1 0,14-2 1 15,8 4 0-15,-5-7 0 0,-52-1 1 16,6-3 1-16,30-7 2 0,3 1 2 15,-25-3 4-15,-4 0 2 0,4 1 2 0,54-1 1 16,-5 2 0-16,-25 4-1 0,-15 2-3 16,8-1-3-16,-5 4-3 0,-6 3-2 15,-1 3 0-15,-7 6-1 0,1 1-1 16,-5 3 1-16,-3 2-1 0,2 3-2 16,-3-1 1-16,-1-1 0 0,4 1 0 15,-3-1 0-15,1 1 0 0,4 1 1 16,3 0 2-16,2 0-1 0,8 3-1 15,2 2 1-15,5-1 0 0,5 2-1 0,3-1 0 16,7 0 0-16,1 2 0 0,1 1 0 16,5 1 0-16,0 0 0 0,0 2 0 15,-2-1 0-15,0 2 1 0,4-3-1 16,5 1 0-16,-2-3 0 0,9 4 1 16,7 3-1-16,8-1 0 0,1-1 0 15,-1 2 0-15,1 3 0 0,3 1 0 0,2 2 0 16,1-2 0-16,2 6 0 0,11-1 0 15,7 0 0-15,9-3 0 0,5-2 0 16,4-2-1-16,6-3 0 0,5-2 0 16,2-3-1-16,7 1-1 0,2 3-1 15,6 2 0-15,6 0-1 0,3-1 0 16,5 0 0-16,3 5 0 0,3 3 0 16,4 1 1-16,5 2 0 0,5-1 1 15,5 5 0-15,6 0 0 0,9-3 1 16,3-2 1-16,8 1 1 0,1-5-2 0,5 2 1 15,6 0 0-15,2-3 0 0,3-2-1 16,8-5 0-16,3 3 0 0,16-4 1 16,2-3 2-16,1-2 0 0,2 1 0 15,4 0 1-15,-1 3-1 0,1-4 1 16,-2 1 0-16,10 0-2 0,12 0 1 0,8 4 1 16,2-4 0-16,4 0 0 0,16 2 1 15,-2-3-1-15,2-2 1 0,-2 1-1 16,3-3-1-16,5-1 0 0,2 1-2 15,-4-1 1-15,4-3-1 0,4 0-1 16,0-1 1-16,0-5 1 0,1 0 0 16,5-2 0-16,-1-3 1 0,1-1 1 15,4 0 1-15,-3-4-2 0,4 3 2 0,2 1-2 16,-1-3 2-16,3 2-1 0,2 1-2 16,-3-1 0-16,4 2 1 0,3 0-1 15,-4-3-1-15,4 4 0 0,-3-2-2 16,-17-5 1-16,-16 2-1 0,5-1 1 15,45-6-1-15,-2-2 2 0,-22-6 0 16,-27-4 2-16,22-2 4 0,12-4 3 16,-11-1 3-16,-50-1 1 0,0 3 2 15,19 4 1-15,20-1-2 0,-7 1-1 0,-1 6-2 16,-2 2-2-16,-5 2-1 0,0 0-3 16,-7 1-1-16,-4 3 0 0,-7 5-1 15,-7-4-2-15,-9-4 0 0,-6-1-1 16,-9 2 0-16,-4-8 0 0,-7-2 0 15,-7-4 1-15,-10-2 0 0,-8-4 1 16,-9-2 0-16,-12-2 0 0,-10-2 0 16,-10-1 1-16,-5 1-1 0,-5-1-1 15,-1 3 0-15,-1 0-1 0,0-4-1 0,0 3 0 16,0-1-2-16,0 1 0 16,0 0 0-16,0 2 0 0,0 3 1 0,-2-1 1 15,-6 1 0-15,-9 2 2 0,-16 0 1 16,-16 1-1-16,-10-6 0 0,-13-2 0 15,-9-1 0-15,-12 1-1 0,-5-3 2 16,-4-4-1-16,-3 3 0 0,-4 3-1 0,-6 0-1 16,-10 4-1-16,-1 3-6 0,-8 5-11 15,-4 3-24-15,-10 4-71 0,-13 8-1 16,-11 10-70-16,5 4-134 0</inkml:trace>
</inkml:ink>
</file>

<file path=ppt/ink/ink1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10:31.758"/>
    </inkml:context>
    <inkml:brush xml:id="br0">
      <inkml:brushProperty name="width" value="0.05292" units="cm"/>
      <inkml:brushProperty name="height" value="0.05292" units="cm"/>
      <inkml:brushProperty name="color" value="#FF0000"/>
    </inkml:brush>
  </inkml:definitions>
  <inkml:trace contextRef="#ctx0" brushRef="#br0">16153 12688 453 0,'-104'-32'96'15,"3"10"-3"-15,2 3-87 0,54 8-7 16,6 7-3-16,6 2-2 0,11 6 0 16,1 2 1-16,-4 3 5 0,-7 3 8 15,-9 0 5-15,-12 3 3 0,-6 6 4 0,-6 0 3 16,1 2 3-16,-3 4-1 0,4 3-2 15,4 2 0-15,3 0-1 0,4-6-2 16,3 1-1-16,6 1-2 0,8 0-1 16,7-1-2-16,8 0-2 0,8 4-2 15,3 3-1-15,4 4-2 0,6 6-1 16,4 4-2-16,3 3-2 0,4 10-2 0,3 3-1 16,7-1-1-16,5-1 0 0,6-7 0 15,6 0 1-15,5-3 1 0,5-14 0 16,7-5 2-16,7-1 1 0,13-7 0 15,7-5 1-15,-1-5 1 0,-6-8 0 16,-1-6 1-16,7-3-1 0,48-6 0 16,-2-4-1-16,0-2 0 0,2-7-1 15,-2 0 0-15,-5 0-1 0,-18-1-1 16,-57-4 1-16,-16 1-1 0,-14-4 1 16,-5-6 0-16,-2-7-1 0,2-8 0 0,0-5 0 15,-2-9 0-15,-1-3-1 0,-4-5 0 16,-3-3-1-16,-7 0-2 0,-3 4 2 15,-6 4 0-15,-4 5-1 0,-2 5 2 16,0 7 0-16,3 7 1 0,-2 7 1 16,-8 9 0-16,-17 3-1 0,-58 4 1 15,-22 6 0-15,-7 2-1 0,-3 5 1 0,5 3-1 16,6 1 0-16,4-1 1 0,47 2-1 16,14-1 0-16,-3 2 0 0,0 1 2 15,-9-1 0-15,3 3 1 0,7 1 0 16,4 3 0-16,2 5-1 0,-1 6 1 15,-7 6-2-15,-6 7-6 0,-7 11-9 16,-7 13-33-16,-6 9-105 0,-6 5-121 16,0-4-300-16</inkml:trace>
  <inkml:trace contextRef="#ctx0" brushRef="#br0" timeOffset="11014.7">25542 9075 113 0,'-8'8'39'0,"-1"3"3"0,3 1-6 0,0 5-6 16,4 0-6-16,1 3-2 0,1 2-1 15,0 1-4-15,0 1-2 0,1 1-2 16,1 3 0-16,-1 1-1 0,-1 1-1 16,2 5 2-16,0 1 4 0,-1 5 2 15,1-1 5-15,-1 4 4 0,1 0 1 16,-2 5-1-16,-2 3-3 0,1 3-4 16,-1 9-2-16,-1 2-4 0,1 4-6 15,2 1-1-15,0 1-1 0,2 1-2 16,4 5-1-16,2-2-1 0,2-3 0 0,3-1 0 15,4 1 1-15,2-1 1 0,0-4 2 16,0-1 4-16,0-1 1 0,1 1 3 16,-4 2 2-16,-3-1 0 0,-2 2 1 15,0 0-1-15,-3 3-3 0,-5 5-1 16,1-1-4-16,-2 0-1 0,2 3-3 0,1-5-3 16,1 6-1-16,3-1-1 0,2-4 0 15,2-3 0-15,1 1-1 0,0-4 1 16,0 0 2-16,-1-2 0 0,0-1 0 15,-4 1 2-15,-1 0 0 0,-5 0 0 16,-4 3 0-16,-5-1 0 0,-4 0-1 16,-6-1 1-16,-6 2-2 0,-5 0 0 15,-2 0 0-15,0-2-1 0,-3 2 0 16,1-5-1-16,3-2 1 0,6-4-1 16,6 0-1-16,7-1-1 0,8-3 1 0,6-2 0 15,6-1 0-15,4-2 1 0,1-2 0 16,2 3 2-16,-1 4 1 0,-3 6-1 15,-1 2 1-15,-1 3-1 0,-1 2 0 16,-1 2 0-16,-1-5-1 0,-3 0 0 16,0-2 0-16,-1 0-1 0,0-3 1 15,-2-2 0-15,2-3-1 0,1 1 0 0,2-4 0 16,-2-6 1-16,0 0-1 0,-1 2 0 16,0 2 0-16,0 4 1 0,0-2-1 15,-2 3 0-15,0 8 1 0,-1-3-1 16,-1 6 1-16,1 6-1 0,-2 1 1 15,-3 5-1-15,2 2 1 0,-3-4-1 16,2 6 1-16,-1-3-1 0,2-3 0 16,0-5 0-16,1-1 0 0,1-5-1 15,3 4 1-15,-2-2 0 0,3-1 0 0,-1 2 0 16,-2 2 0-16,1 1 0 0,-3 5 0 16,-1-2 1-16,-3 1-1 0,-2 1 0 15,-3-2 0-15,-2-6 0 0,-1-1 0 16,-4-11 0-16,0-3 0 0,0-12 0 15,-1-12 1-15,2-7 0 0,2-8 1 16,1-7 1-16,1-5 0 0,2-3 0 0,0-1-1 16,1-1 1-16,-1-1-1 0,-2 3-2 15,-3 2 0-15,-4-1 0 0,-4 5 0 16,-5 5-1-16,-6 4 1 0,-6 4-1 16,-5 2 0-16,-9 2 1 0,-7 2-2 15,-5 1 0-15,-6-3-1 0,-3 1 0 16,-2-3-1-16,-1-4-1 0,-4-7 0 15,0-1 1-15,0-7 0 0,0-3 1 16,2-6 2-16,-1-4 3 0,-2-2 2 16,-1 2 1-16,1 1 0 0,-3 4 0 0,0 3-1 15,-3 0-1-15,-8 3-2 0,-5 3-1 16,1 4-1-16,0 0-1 0,-1-3 0 16,-6 0 0-16,-1-3 0 0,4 4 1 15,5-4 0-15,1-6 0 0,-5 0 1 16,3-1 1-16,2 2-1 0,5 2 0 15,1-4 1-15,-4 0-1 0,-1 3 0 0,3 3 1 16,0 4-1-16,-1-2 0 0,-1-2 0 16,-2 5 0-16,2 0 0 0,2 3 0 15,7 0-1-15,2-7 1 0,5-1-1 16,1 0 0-16,4-2 0 0,3-3 0 16,5-2 0-16,-1-1-1 0,3 2 1 15,2 4-1-15,3-2 1 0,-1 2 0 16,0 3 0-16,-6 1 0 0,-5 3 0 15,-7 7 1-15,6 0 0 0,4 2 1 16,9 6-1-16,8 1 0 0,4 1 0 0,1 0 1 16,2-4-1-16,-44 2 1 0,-9-3-1 15,-9-6 0-15,-4-4 1 0,5-3-1 16,11-5 0-16,11-3 1 0,46-1 1 16,11-1 1-16,12 1 0 0,5 1 1 15,4 1 1-15,2 0 0 0,2 4-1 16,0-1-1-16,2 2 0 0,-1 0-1 0,1-1-1 15,0 1 0-15,0-1 0 0,0 0-1 16,1 0-1-16,1-1 0 0,-1-1-2 16,-1 1-1-16,1 0-1 0,-1 0-2 15,0-1 1-15,1 1 0 0,-1 0 2 16,0 0 1-16,0 1 2 0,0-2 1 16,0 1 2-16,1 1 0 0,-1-1 1 15,0 1 0-15,0-1-1 0,-1 2 0 0,1-2 0 16,0 1 0-16,0-1-1 0,-1 1 1 15,1-1-1-15,0 0 1 0,0 0-1 16,0 0-1-16,0-1-3 0,0 2-6 16,-1-1-31-16,1 1-94 0,-1 0-108 15,-3 2-267-15</inkml:trace>
  <inkml:trace contextRef="#ctx0" brushRef="#br0" timeOffset="12987.84">25753 8490 536 0,'-6'-5'113'16,"0"0"1"-16,2 6-94 0,1 5-11 15,2 6-4-15,1 2-2 0,1 6 0 0,1 6-1 16,1 7 0-16,1 5 1 0,0 3-1 16,1 9-1-16,-2 7 1 0,0 6-1 15,-2 4 0-15,0 2 1 0,-1 5-1 16,0 2 1-16,0-1 2 0,0-2 2 15,3-3 1-15,0-4 2 0,1-3 2 16,3-5 0-16,1-5 0 0,0-5-1 16,1-8-1-16,-1-2-2 0,1 0-1 0,-1-1-2 15,2-3 0-15,-1-1 0 0,1 0-1 16,1 0-1-16,0 0 0 0,0-4 0 16,0-2-1-16,-1-4 1 0,-1-1-1 15,-1-4-1-15,-1-3 1 0,-2 0-1 16,-1-5 1-16,-3-3-1 0,1-1 1 15,0-2 0-15,-1-2 3 0,-1-1 1 0,0-1 2 16,0 0 1-16,0 0 1 0,0 0 1 16,0-1-2-16,0 1-1 0,0 0-2 15,0 0-1-15,0-1-3 0,1 1 0 16,-1 0-1-16,0 1-1 0,0 0 1 16,1 1-1-16,2 0 0 0,-1 2 1 15,1-1-2-15,0 1-2 0,2 1-3 16,0 0-4-16,2 0-6 0,1-2-13 0,0 2-21 15,1-2-28-15,2 0-62 0,-1 0-91 16,2-1-202-16</inkml:trace>
  <inkml:trace contextRef="#ctx0" brushRef="#br0" timeOffset="13704.76">25934 10275 531 0,'-24'-4'109'15,"2"2"0"-15,1 0-98 0,2 2-9 16,6 3-3-16,2 0 0 0,1-1-1 16,1 1-1-16,3 1 0 0,0 3 0 0,0 6 1 15,1 3-1-15,-1 2 0 0,1 8 1 16,0 3 1-16,3 4 1 0,2 3 2 15,1-2 2-15,5 1 1 0,3 2 3 16,1 1 0-16,2-1 1 0,4 0 0 16,2-4-2-16,7 2 0 0,0 0-2 15,7-4 0-15,4-2 0 0,7-5 0 16,4-2 0-16,6-2 1 0,0-7-2 16,2-4 1-16,1-6-2 0,0-5 1 15,1-7-2-15,0-4 1 0,3-7 0 0,3-2 0 16,2-5-2-16,-3-2 0 0,-2-3 2 15,-2-2 0-15,-8-2 0 0,-8 3 0 16,-10-1 1-16,-9-2 3 0,-6 1 2 16,-7-3-2-16,-9-1 1 0,-6-2-1 15,-6 1 0-15,-2-3-2 0,-6 0-1 0,0 1-1 16,-6 2 0-16,-2 3 0 0,-1 2-1 16,-3 2 0-16,1 2 0 0,-2 5 1 15,-2 4 0-15,-2 5 0 0,2 2 0 16,-2 6-1-16,1 5 0 0,-4 4-1 15,-3 7 0-15,0 3 0 0,-3 5 0 16,-4 6 0-16,-1 1 0 0,-3 2 0 16,0 1 0-16,3-2-1 0,2-1 1 15,7-1-1-15,9-4 0 0,6-2 0 0,9-6-1 16,6 0-3-16,6-2 0 16,5-2-1-16,4-1-4 0,2-2-7 0,5 2-12 15,2 1-30-15,2 0-77 0,1 1-100 16,4-1-237-16</inkml:trace>
  <inkml:trace contextRef="#ctx0" brushRef="#br0" timeOffset="15039.14">26115 10515 623 0,'0'3'119'15,"-1"-3"0"-15,2 3-117 0,2 1-13 16,3 0-3-16,0 1-2 0,3 0 3 0,2-2 5 15,3-1 2-15,5-3 2 0,2 0 3 16,1-4 4-16,1-4 3 0,-1-1 2 16,-1-1 0-16,-4 0 0 0,-4-1 0 15,-3 1 1-15,-2 3 0 0,-4 0 0 16,-2 1-1-16,-2 2 0 0,-2-1-1 16,1 2-1-16,-1 0-2 0,-2 2-2 15,0 0-2-15,-1 2 1 0,1-2 0 16,-4 2 0-16,0 0 1 0,-3 0-1 15,-3 0 2-15,-1 0 2 0,-2 2 0 0,-2 0 1 16,0 0 0-16,0 5 1 0,-1 0-1 16,1 3-1-16,-1 2-2 0,3 1-1 15,1 3 0-15,2 2-1 0,2-3-1 16,4 0 0-16,1 1 0 0,7-2-1 16,2-1 1-16,4-3-1 0,5 1-1 15,2-1 1-15,3-3 0 0,3-2 1 16,1 0 0-16,5-4 1 0,-2-1 0 0,0-2 0 15,0-1 0-15,-1-2 0 0,-3-1 1 16,-3-1 0-16,-5-1 0 0,-2 0 1 16,-4-1-1-16,-3-1 2 15,-2-1-1-15,-2 2 0 0,-2-2-1 0,-2-2 0 16,-2 2-1-16,-1 0 1 0,-4-1-1 16,0 2 1-16,-4 0 0 0,0 2 0 15,-3 1-1-15,3-1 0 0,0 3 0 16,0 3-1-16,3 1 0 0,1 1 0 0,3 2 1 15,1 0-2-15,1 5 1 16,0 2 1-16,1 1-1 0,2 4 0 0,0-1 0 16,2 2 0-16,-1 1 0 0,5-3 0 15,3 0-1-15,3-2 1 0,2-3-1 16,3 1 0-16,1-2 0 0,5-3 1 16,1-2 0-16,2-1 1 0,1-2 0 0,1-1 0 15,1-4 1-15,-2-1 0 0,-4 1 0 16,-2 0-1-16,-6 1 2 15,-4-1-1-15,-4 1 1 0,-2 2-1 0,-2-1 0 16,-2 1 0-16,-1 0 0 0,-2 0-1 16,-2 0-1-16,-2 0 1 0,0 1-1 15,-2-1 0-15,-2 2 0 0,2-1 0 16,-1 0 1-16,2 2 0 0,1 2 0 0,1-1 0 16,4 1 0-16,1 2-1 0,1 1 1 15,3 2-1-15,1-1-1 0,1 3 1 16,1 0 0-16,1-1-1 0,1-1 1 15,1 1 0-15,2-2-1 0,-1 0 0 16,3-1 0-16,-1-3 0 0,2 1 1 16,-1-3 0-16,1-1 1 0,1-3 0 15,0 0 0-15,1-4 1 0,-2-2 0 0,1-1 0 16,-1-1-1-16,-2-1 1 0,-3-1 0 16,-1 1 0-16,-2 2 1 0,-2 0-1 15,-4 2 0-15,-2 1 0 0,-2 3 0 16,-6 2-1-16,-4 1 0 0,-4 4 0 15,-3 0-1-15,-2 4 1 0,-1 0 0 16,0 2 0-16,4-2 0 0,3 0 0 16,6-1 0-16,2 0-1 0,4-3-1 15,5 2 0-15,4 0 1 0,2 0-1 0,1 1 0 16,5 4 0-16,1-2 1 0,2 2 0 16,2 1 0-16,0-2 0 0,2 1 0 15,0-2 1-15,-1-1-2 0,1 0 1 16,0 1 0-16,-1-4 0 0,2 1 0 15,-1-3 0-15,-2 0 0 0,1-3 1 16,-1-2 1-16,-3-2 0 0,1-2 0 0,-2-2 0 16,-3-3 1-16,-1 0-1 15,0-2 1-15,-4 1 0 0,0 1 1 0,-3 0 1 16,-1 2 0-16,0 1 0 0,-4 3 0 16,0 2 0-16,-1 2-2 0,-3 3-1 15,-2 3 0-15,-4 3-1 0,0 1-1 16,-1 2 1-16,-1-2-1 0,3 2 0 15,2-2 1-15,3-1-1 0,2-2 0 16,4-2-2-16,4 1 0 0,6-2 0 0,7-2-3 16,9-2-9-16,9-2-13 0,15-9-118 15,13-10-11-15,13-9-106 0,7-8-225 16</inkml:trace>
</inkml:ink>
</file>

<file path=ppt/ink/ink1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14:33.691"/>
    </inkml:context>
    <inkml:brush xml:id="br0">
      <inkml:brushProperty name="width" value="0.05292" units="cm"/>
      <inkml:brushProperty name="height" value="0.05292" units="cm"/>
      <inkml:brushProperty name="color" value="#FF0000"/>
    </inkml:brush>
  </inkml:definitions>
  <inkml:trace contextRef="#ctx0" brushRef="#br0">17837 10434 208 0,'2'-1'40'0,"-1"1"0"0,4 3-32 16,6 3-13-16,7 4 2 0,5-1-1 16,8-2 8-16,6-2 7 0,6-5 7 15,2-2 6-15,-1-2 5 0,0-5 2 0,-1 0 3 16,1-1-3-16,-2 1-5 15,-1 3-5-15,3 4-7 0,4-1-4 0,2 2-3 16,3 1-2-16,2 1-1 0,5 2 1 16,5-1 0-16,7 1 0 0,11 0 1 15,4 1 0-15,3 2 0 0,9 1-1 16,8 3-1-16,2 2-1 0,0-1-1 16,-2-1-1-16,0-4 0 0,2 3 0 15,-2-2 0-15,-9-4-1 0,-4-4 1 0,-3-2-1 16,-3 4 0-16,-1 2 0 0,-6-3 1 15,-1 2 0-15,-1 1 0 0,4 0 2 16,4 3 1-16,6-3 2 0,3 3 0 16,2-4 0-16,5 1 1 0,6 1-2 15,0 2 0-15,-5-1-2 0,-8 1-1 0,-6-1-1 16,-5 1 0-16,-9 1 0 16,-10-1 0-16,-9 0 0 0,-6-2 0 15,-7 0-1-15,-9 1 1 0,-7-3 0 0,-4 2-1 16,-6-4 1-16,-3 0 0 0,1 0 0 15,1-1 0-15,2-2 0 0,5 1 2 16,3-2 1-16,5-2 0 0,2 1 0 16,1 0 1-16,1 0 1 0,-2 1-2 15,-2 3 0-15,-5 2-1 0,-5 1-1 16,-5 0 0-16,-6 1-2 0,-3 0 2 16,-4-2 2-16,-1-1 5 0,-3 0 3 0,-1 0 3 15,-1-1 1-15,1-1 1 0,-2-1 0 16,-1-2-3-16,-1-2-5 0,-1 1-3 15,2-1-1-15,-1 0-1 0,2 1 0 16,0 0 0-16,2 4 1 0,0 1-1 16,1-1 0-16,0 1 0 0,0 1-1 15,0-1-2-15,0 2 0 0,0-2-2 0,0 2-3 16,-2-1-6-16,1 1-15 0,-5 1-40 16,-4-1-59-16,-4-2-92 0,-4-3-208 15</inkml:trace>
  <inkml:trace contextRef="#ctx0" brushRef="#br0" timeOffset="1349.24">11503 10610 180 0,'-1'-2'39'0,"0"3"1"0,2 0-14 16,0 2-26-16,0-1-3 0,1 2 3 15,-1-2 3-15,0 1-1 0,-1-1 0 16,0-1 1-16,0 1 4 0,1-1 5 16,1-1 9-16,-1 0 7 0,2 0 7 0,4 0 3 15,1 0 0-15,4-1 0 16,6-2-6-16,2 0-8 0,6-4-7 0,4 1-5 15,4-1-4-15,4-2-2 0,3 3-2 16,5 0 0-16,-2 2-1 0,1 2 0 16,-1 1 0-16,-2 1-1 0,0 1 0 15,-4 0-1-15,0 0 2 0,2-2 1 16,7 0 2-16,5-1 2 0,9-3 2 16,8-1 1-16,6-6 1 0,8-1-1 0,9-4-1 15,7-3-3-15,3-2-1 0,-3 0-1 16,4-2-2-16,3 2 0 0,3-2 0 15,-6 5-1-15,-7 4 0 0,-3 2-1 16,-1 0 1-16,-5 5-1 0,-5 2 1 16,-10 4-1-16,-6 2 0 0,-6 3-1 15,-5 1 1-15,-8-1 0 0,-7 1-1 16,-5 0 0-16,-2-2 0 0,-1-1 0 0,2-3 0 16,1-2 1-16,2 0 1 0,4 0 1 15,0-3 2-15,0 1 1 0,-1 1 2 16,-3 2 0-16,-3 0-1 0,-4 1 0 15,-5-1-2-15,0 3-1 0,-4 0-2 16,-5 2 0-16,-2-1-1 0,-3 0 0 16,-1 1 0-16,-4 1 0 0,-1-2 0 15,-1 2 0-15,-1-3 0 0,0 0 0 16,-1 1 1-16,1-2 1 0,0-1 3 0,2 1 1 16,0-1 1-16,0 0 1 0,1 0 0 15,0 0 1-15,-1 0 0 0,0 2-3 16,-2-2 0-16,-1 2 0 0,-1-1-2 15,-1 1 0-15,0 0 0 0,0 0-1 0,-1 0-2 16,0 0-1-16,0 0-2 16,-3 0-1-16,0-2-2 0,-2 2-6 15,-2 2-25-15,-2 0-95 0,-5 2 0 0,-6-1-87 16,-3-1-175-16</inkml:trace>
  <inkml:trace contextRef="#ctx0" brushRef="#br0" timeOffset="4013.76">14314 12210 235 0,'2'4'55'16,"-2"2"0"-16,-2-1-25 0,2 0-22 15,-1 2-4-15,1-1 1 0,0 0 0 16,0 0-1-16,1-1 0 0,2 0 0 16,1 0-1-16,-1 1 1 0,2 0 1 15,0 2 2-15,1 3 3 0,-1 0 2 16,0 5 3-16,0 1 3 0,-1 2 3 0,-3 2 0 15,0 4-1-15,-2-1-2 0,-2 2-2 16,0-2-3-16,-1 1-2 0,0-2-1 16,2-1-2-16,1-3-1 0,1-3 0 15,2-3 0-15,2-1-1 0,1-1 0 16,1 0-1-16,-1-2-1 0,1 1 1 16,0 1 0-16,0-1 0 0,0 1 1 0,0 2 0 15,2 0 1-15,-2 2 0 0,-1 0-1 16,1-3 1-16,-3 0-2 0,1-1 0 15,-1-4 0-15,-2-1-1 0,0-3 1 16,0 1-1-16,0-3-1 0,2 2 1 16,-2 0-1-16,2 0 1 0,0-1-1 15,0 2-1-15,0-2 0 0,1 3 0 16,0 0-1-16,1 3 0 0,-3 0 0 0,1 1-1 16,0 0 1-16,0 1 0 0,-2 0-1 15,1-3 1-15,0-2 1 0,1 1-1 16,1-1 0-16,1 0 1 0,0-2 1 15,2 0 0-15,5 0 0 0,3 0 1 16,2 0 1-16,4-2 0 0,2 0-1 16,3 2 0-16,1-1 0 0,0 0-1 15,2-1-1-15,4-1 1 0,3 1-1 16,2 3 0-16,4-1 0 0,2 1-1 0,3 1 0 16,2-3 0-16,2 2 0 0,-1-3-1 15,2-3 1-15,2-3-1 0,5-1 1 16,6-3-1-16,5 1 1 0,2-1 0 15,-3 0 0-15,-7 2 0 0,-9 2 0 16,-8-2 0-16,-4 3 0 0,-5 2-1 16,6 1 1-16,50 2 0 0,6 1-1 15,11 2 1-15,5 1 0 0,-3 0-1 0,-7 0 1 16,-10-1-1-16,-53-2 0 0,-6-1 1 16,-12-1-1-16,1-1 0 0,11-4 0 15,9-4 1-15,10-1-1 0,9-2 0 16,7 1 0-16,7 0 0 0,-1 1 0 15,-7 2-1-15,-9 5 1 0,-5 3 0 16,-4 5 0-16,1 3 1 0,-4-1-1 16,-2 0 0-16,-3 3 0 0,-3 0 0 0,0-2 1 15,-2 0-1-15,-4-3 1 0,3 1-1 16,3-3 0-16,3-3 0 0,7-1 0 16,5-1 0-16,8-3 0 0,0-1-1 15,1-3 0-15,-1 1 1 0,-1 0 0 16,-4 1-1-16,-4 0 2 0,-7 3-1 15,0 0 0-15,-4 3 1 0,-5 2 0 16,-5 0-1-16,-5 3 1 0,-5-1-1 16,-3-1 0-16,-5 0 1 0,-3 1-1 15,-1-2 0-15,-1-1 1 0,-1-2-1 0,1-3 1 16,2-3 0-16,1 0-1 0,1-4 1 16,2 2 0-16,1-2-1 0,-1-2 0 15,2-2 1-15,-4 3 0 0,0-2 0 16,-1 2 0-16,-2-2 1 0,-1 0 0 0,-1 4 0 15,-4 0 0-15,-1 0 0 0,-1 0 0 16,-3-1 0-16,-3-2-1 0,0 1 1 16,-2-2-1-16,-3-1 0 0,0-2 1 15,-2-3 0-15,2-2 1 0,-1-3 0 16,3-2 0-16,2-5 1 0,2 0 0 16,0 1 0-16,2 5 0 0,2 2 0 15,-2 3-1-15,1 3 0 0,-1 4-1 16,-1 4 0-16,-1 1-1 0,1-2 0 15,-1 2-1-15,-1 2 1 0,0 0-1 16,0 3 1-16,0 0-1 0,0 2 1 0,-1-1-1 16,2 2 0-16,1-2 1 0,0 2-1 15,-1-1 0-15,2-1 1 0,2 2-1 16,-1 0 0-16,0-2-2 0,-1 3-3 16,1-2-15-16,-1 3-36 0,0 0-36 15,-2 4-41-15,-4 1-88 0,-10 3-181 0</inkml:trace>
  <inkml:trace contextRef="#ctx0" brushRef="#br0" timeOffset="4945.62">16658 13102 247 0,'0'-5'51'0,"0"-2"1"0,0 2-44 0,0 1-5 16,0 2-1-16,0-1-1 0,0-1 5 15,0 1 8-15,1 3 6 0,-1-3 2 16,-1 2 0-16,1 0 0 0,0 1 1 15,0 0-4-15,0 1-8 0,0-1-6 16,0 2 0-16,0 1 0 0,0 1 0 16,0-1 0-16,0 1 0 0,0 0 2 15,0 1 0-15,1-1 0 0,-1 3 1 16,1-3 0-16,-1 4 2 0,1-1 0 0,-1 3 1 16,2 1-1-16,-1 0 0 0,-2 1-1 15,1 2 0-15,-2 3-2 0,1 1 1 16,-1 1-2-16,0-2 1 0,1 2-2 15,1 1 0-15,1 4 0 0,1 0 0 0,0 0-1 16,3 0 1-16,0 4 0 0,2-1 1 16,2 1 1-16,2-2 1 0,0-4 1 15,1 0 1-15,-1 0-1 16,0-4-1-16,-1-1 0 0,-3-1 0 0,0-4-2 16,-5 1 0-16,0-2 0 0,0-2-1 15,-2-1 0-15,0-2-1 0,-2 0 0 16,2-1 0-16,2-1-1 0,-2-1 0 15,1 1 0-15,-1 1-2 0,0 0 1 0,1 0-1 16,-2 1 0-16,1 0 1 0,0 2-1 16,-1-1 1-16,1-2 1 0,-2-1 0 15,2 0 1-15,-1 0 2 0,1-4 0 16,0 1 2-16,-1-1 0 0,1 0 0 16,0 0 0-16,0 0 0 0,-1 0-2 15,1-1-1-15,0 1-1 0,1 0-1 16,-1 0-1-16,-1 0-3 0,1-3-1 0,-1 3-5 15,-1-2-8-15,0-2-17 16,-2-1-21-16,-1-1-36 0,-2 2-43 16,0-2-85-16,-4-1-170 0</inkml:trace>
  <inkml:trace contextRef="#ctx0" brushRef="#br0" timeOffset="5574.03">16587 13591 328 0,'0'-7'76'0,"1"5"-1"15,0-1-47-15,3 3-13 0,-1 0-8 16,2 0-5-16,0 2 0 0,1-1 1 16,1 0 1-16,-3 0 3 0,3 2 2 15,-1 1 4-15,-1-1 4 0,-2 3 2 0,1 2 2 16,-2 0 1-16,1 2 1 0,-2 1-1 15,0 0-1-15,-1 0-3 0,0 0-2 16,1-1-2-16,-2-1-2 0,2-1-1 16,1 1-3-16,-1-1 0 0,1 1-2 15,2-2-1-15,-1-1-1 0,0 0 0 16,1-1-2-16,0-1 0 0,-2-2 0 16,2 1-1-16,-1-2 1 0,3 2 0 15,1-2 0-15,-1-1 1 0,2 0 1 16,0 1 0-16,0-2 2 0,2 0-1 0,0-1 2 15,-2 0-1-15,2-2 1 0,-1-2 0 16,1-1-1-16,-2-2 0 0,3-2-1 16,0 0-1-16,3-2-1 0,0-5-1 15,5 0-1-15,0 1 0 0,2-4 0 16,0-2 1-16,5-5 0 0,-4 1 0 16,-1 0 0-16,-4 2 0 0,0 0 0 0,-1 3 0 15,-4 4-1-15,-2 6 0 0,-4 5 0 16,-1 2 1-16,0 1 0 0,-3 3-1 15,-2 1 1-15,0-1 0 0,0 1 0 16,0 0 0-16,0-1-1 0,0 1 0 16,0 0 0-16,0 0 0 0,1-2 0 15,-1 2-1-15,0 0 0 0,0 2 0 16,0-2 0-16,0 0 0 0,0 0 0 16,0 1 0-16,0-1 0 0,0 0 0 0,0-1 0 15,0 2 1-15,0-2-1 0,0 1 1 16,0 0 0-16,0 0-1 0,0 1 0 15,0-1 1-15,2 0-2 0,-2 0-3 16,0 1-18-16,0-1-84 0,-3 0-30 16,-2-1-97-16,-4-5-215 0</inkml:trace>
  <inkml:trace contextRef="#ctx0" brushRef="#br0" timeOffset="6632.54">16584 13644 246 0,'-11'-2'59'0,"3"2"1"0,-1 0-15 15,3 1-40-15,0 2-2 0,2-3 0 16,2 1 7-16,-1 0 4 0,2-2 3 16,0 0 4-16,1-2 3 0,0 0 5 15,1-1 4-15,-1-1-1 0,1 1 1 0,-1-2 2 16,0 1 0-16,0-1-1 0,0 1-4 15,0 0-4-15,1 0-6 0,-1 1-5 16,3-1-6-16,1 1-3 0,0 0-2 16,1 2-2-16,2-2 0 0,-3 2-1 15,4 2-1-15,-3 0 1 0,1 2 0 16,0 1 0-16,0 1 0 0,-1 3 0 16,0 1 1-16,-1 0 1 0,0 1 1 15,1 0 0-15,-1 2-1 0,-2-1 1 16,2 0-1-16,0-1-1 0,-1 1 0 15,0-3 0-15,-2 0 1 0,2-2 0 0,-2-2 1 16,0 0 1-16,-1-1 0 0,1 1 0 16,-1-3 0-16,1 1-1 0,-1 0 1 15,0-1-2-15,0 1 1 0,2-1-1 16,-2 0 1-16,0 1 2 0,0 1 0 16,0-1 2-16,0-2 1 0,0 1 0 0,0 0 0 15,-2-2-2-15,2 0 0 16,-1 0-2-16,1-1-1 0,-1 1-2 0,1-1 0 15,0 0-1-15,0-1 0 0,1 0 0 16,0 0-1-16,-1 0 0 0,2 0 1 16,-1-1-1-16,0 3 1 0,-1-1 0 15,1 2-1-15,-1 0-1 0,0-1-3 16,0 2-4-16,0 0-6 0,0 0-9 16,0 2-23-16,0 1-42 0,-1 2-56 0,-1 1-96 15,-1 4-212-15</inkml:trace>
  <inkml:trace contextRef="#ctx0" brushRef="#br0" timeOffset="7113.6">16573 13489 259 0,'6'-10'58'0,"-2"3"0"15,-2 2-30-15,0 1-23 0,-2 3-4 16,0 0 0-16,2-1 4 0,-1-1 5 16,1-1 3-16,1-1 3 0,1 2 4 15,0-1 3-15,2 3 3 0,-1 2 0 16,2 4-1-16,-1 2 1 0,0 5 0 15,-1 3-3-15,1 3-3 0,0 3-3 16,-2 0-4-16,-2-1-4 0,0 2-3 0,-1-1-2 16,0-2-2-16,0 0-2 0,-2-4-7 15,1 3-21-15,1-2-68 0,2-4-8 16,5-1-68-16,12-3-141 0</inkml:trace>
  <inkml:trace contextRef="#ctx0" brushRef="#br0" timeOffset="20625.5">15705 9688 144 0,'-1'-1'21'0,"1"1"-2"0,1 0-36 16,0 1-15-16,-1-1-20 0,0 1-31 15</inkml:trace>
  <inkml:trace contextRef="#ctx0" brushRef="#br0" timeOffset="21228.18">15705 9745 219 0,'0'3'72'0,"0"-2"6"0,1 0-20 15,-1-1-10-15,-1 0-7 0,1 2-9 16,0-2-11-16,0 0-9 0,-1 1-6 16,1 0-5-16,0 0-1 0,-2 3 0 15,2 0 0-15,-1 2 0 0,1 0 2 16,-1 2 0-16,0 1 2 0,-1 3 0 15,0-1 3-15,-1 2 0 0,0 0 2 0,-5 1 0 16,-3 0 0-16,-2 1-1 0,-5 1 0 16,-4 1-2-16,-7 4 0 0,-2 3-3 15,-5 1 0-15,0-1-1 0,-1 3-1 16,-1 1 1-16,1 2-1 0,1-2 1 16,3 3-1-16,1-2 1 0,-1-1-1 15,-1 0 0-15,0 1 0 0,-2-1 0 16,1-3 0-16,-5-1 0 0,1-6 2 15,1 4 2-15,3-2 2 0,2-2 2 0,2-1-1 16,3-1 2-16,5 1-1 0,3 2-2 16,3 0-2-16,5 1-3 0,-1-1 0 15,2 1-1-15,2 0 0 0,-3-1-1 16,3-2 1-16,-1-1-1 0,1-1 1 16,0-1 0-16,-1-3 0 0,1-2 1 15,-1 1-1-15,2 0 2 0,-3-1 1 16,1-1 2-16,-1 1 0 0,0 0 1 0,0 0 0 15,-3-3 0-15,1 2-1 0,-2-2-2 16,2 2-2-16,-1 2 0 0,2 1-1 16,-1 1 0-16,2 3 0 0,-2 1 0 15,2-1 0-15,0-2 0 0,0 2 0 16,1-4 0-16,2-1 0 0,0-2 3 16,1-4 1-16,1 0 2 0,0-2 1 15,1-1 0-15,0-1 1 0,0 0-1 16,0 0-2-16,3 3-1 0,-1-2-2 0,2 1-1 15,-1 0 0-15,2 0-1 0,-2-2 0 16,2 1-1-16,2 0 0 0,0 2-1 16,3 2-1-16,2 0 0 0,6 0-5 15,4-3-11-15,4-1-36 0,4-2-74 16,5-5-98-16,-1-6-236 0</inkml:trace>
  <inkml:trace contextRef="#ctx0" brushRef="#br0" timeOffset="22277.37">16653 9798 362 0,'-4'-15'83'0,"4"2"0"16,0 4-65-16,0 2-2 0,1 3-4 15,-1 1-5-15,0 1-2 0,0 2 3 16,0 0 2-16,0 0 2 0,-1 0 0 15,1 0 1-15,0 2-1 0,0-2-2 16,0 0-6-16,0 0-4 0,0 1-2 16,1 0-1-16,-1 2 1 0,2 0 2 0,0-1 3 15,0 2 5-15,1-1 4 0,-1 2 3 16,3 0 2-16,0 1 0 0,4-1 0 16,2 6-2-16,2-1-2 0,7 3-2 15,4 2-3-15,5-1-1 0,2 2-1 16,4 6-2-16,-2-1 0 0,4 2 0 15,-2 2-1-15,-3 2 0 0,0 0-1 16,0 0 0-16,-2-4 0 0,1 0 0 0,-2-2-1 16,1-1 1-16,3-2 1 0,0-2 0 15,2-1 1-15,3 1 1 0,0 0 1 16,3 0 0-16,0-1 0 0,1 3-1 16,-2-1 0-16,-3 4-1 0,0 2-1 15,-3 1 0-15,-4 3-1 0,-2 4 0 16,-1 2 0-16,-2 1-1 0,1-1 1 15,0-3-1-15,2-3 0 0,3-3 0 0,0-1 0 16,4-4 0-16,2-3 2 0,2-2 1 16,2 1 2-16,0-1-1 0,-1-1 1 15,-2-1 1-15,-2-1-1 0,-3 0-2 16,-5-1 0-16,-1 1-2 0,-3-1 0 16,-3-3 0-16,-2 1-1 0,-2 2-1 15,-3-2 1-15,1 2 0 0,-5 1 0 16,0 1-1-16,-2 0 1 0,1 2 0 15,-3-3 0-15,0-1-1 0,-2-2 1 16,0-3-1-16,-1 0 1 0,-2-2-1 0,1-3 1 16,-1 1-1-16,-1-1 1 15,0 0-1-15,1-1 1 0,-1 1 0 0,0 0 0 16,0 0 1-16,-1 0-1 0,1 1 0 16,0-1-1-16,0 0 1 0,0 0 0 15,0 1-1-15,-1-1 1 0,1 0 0 16,0 0 0-16,0 0 0 0,0 0 0 15,0-1-1-15,0 1 1 0,0 0 0 0,0 0 0 16,0 0 0-16,0 0 0 0,0 0 0 16,0 0 0-16,1 0 2 0,-1 0 0 15,0 0 2-15,0 0 1 0,0 0-1 16,1 0 2-16,-1 0-1 0,0-1-1 16,1 1-1-16,-1 1-2 0,0 0-8 15,0-2-9-15,2 3-19 0,0 1-69 0,2 0-45 16,2-1-104-16,1-7-224 0</inkml:trace>
  <inkml:trace contextRef="#ctx0" brushRef="#br0" timeOffset="23861.22">14191 12488 260 0,'-13'-16'41'0,"2"-1"-10"0,8 1-54 0,3 0-2 15,6 3 0-15,1-3 3 0,2-3 14 16,1 1 20-16,1 0 21 0,-2-1 15 16,0 5 10-16,-3 0 8 0,-2 4 4 15,-2 3-7-15,-2 0-8 0,-1 2-9 16,0 0-8-16,0 2-10 0,-2 0-8 15,2 3-6-15,0 1-6 0,-1 3-3 16,0 3-3-16,0 6-2 0,-1 7-1 16,-1 7 1-16,1 6 0 0,-1 5 2 0,0 7 1 15,1 1 0-15,-1-3 1 0,-1-2 1 16,2-2-1-16,-1-4 1 0,1-5 0 16,-2-2-1-16,2-4 0 0,0-2 0 15,0-3 0-15,0-3 0 0,1 1 0 16,-1 1 0-16,2-1-1 0,0 2 1 15,0 0-1-15,1 3 0 0,0 1-1 0,0 0 0 16,0-1 0-16,-2 0 0 0,2-1 0 16,2 0-1-16,-2-4 1 0,1-2-1 15,1-4 0-15,-2-2 0 0,2-3-1 16,-1-3 0-16,0-3 1 0,-1 2 0 16,0-2 0-16,1 0 1 0,-1 0 0 15,3 0 1-15,-1 0 0 0,2 2 0 16,2-1 0-16,1 2-1 0,4-1 0 15,3 1-1-15,3-2 0 0,5-1 1 0,6-1-1 16,6-1 1-16,6 0-2 0,4-2 2 16,5-3 0-16,3 1 0 0,4-4-1 15,0-2 1-15,4-5-1 0,2-1 1 16,6 4-1-16,2-2 1 0,1 1-2 16,0 4 1-16,0 2-1 0,0 3 0 15,0 4 1-15,1-2-1 0,6 3 1 16,0 1-1-16,-7 1 1 0,-6-1-1 0,-3-1 0 15,15 0 1-15,47-2-1 0,9 1 0 16,2-4 1-16,0 0-1 0,1-2 0 16,16 1 0-16,-6 1 1 0,-44-2-1 15,-12-1 0-15,7 3 0 0,10-2-1 16,13 4 1-16,-9 1-1 0,-12 0 0 16,-6 2 0-16,-4 1 1 0,-3 0 0 15,-6 4-1-15,-7-3 1 0,0 3 0 16,-4-1-1-16,0 4 1 0,-2-1 0 0,1 0 0 15,0-1 0-15,1 1 0 0,-4-1-1 16,0 0 0-16,0-4 1 0,-4 0 0 16,-5-2 0-16,-5 0 1 0,-7-4 0 15,-4-1 0-15,-6-2 2 0,-7 2-1 16,-5-2-1-16,-3-1 1 0,-6-1-1 16,-5 0 1-16,-6 1 0 0,-2-2-1 0,-2-1 1 15,-3 3 0-15,0-1-1 0,-1 1 0 16,-2-3 0-16,1-1 0 0,0-2 0 15,-1-1-1-15,2-4 1 0,-1 0-1 16,-1-4 0-16,0 0 0 0,-2-4 0 16,-1-5 1-16,-1-4-1 0,-2-2 1 15,0-6 0-15,-1 0 0 0,-2 5 1 16,1-2 2-16,-3 5 0 0,1 4 1 16,1 3 0-16,0 6-1 0,2 2 1 0,4 0-1 15,2 5-2-15,5 1 1 0,0 0-2 16,3 3 0-16,1 2 0 0,0 1 0 15,0 0 0-15,0 0 0 0,-2 1 0 16,0-1-1-16,0 1 1 0,-1-1-1 16,-1 1 0-16,1 1 0 0,-1 1-1 0,2 2-7 15,-1 1-13-15,1 2-27 0,0 4-40 16,-1 6-56-16,-3 1-98 0,-5 10-209 16</inkml:trace>
  <inkml:trace contextRef="#ctx0" brushRef="#br0" timeOffset="24655.6">16592 13132 244 0,'8'-13'55'0,"0"1"0"0,-4 2-41 15,1 0-4-15,-3 3-1 0,-1-1-1 16,0 2 1-16,0 1 4 0,-2-1 3 16,1 3 2-16,0 0 0 0,1-1 0 15,0 3-1-15,-1-2-3 0,3-1-2 16,-1 0 1-16,1-2 3 0,2 0 3 16,-2-1 4-16,-1 0 1 0,1 3 0 15,0 0-1-15,-2 4-3 0,1 2-5 16,-2 1-5-16,0 3-2 0,2 1 0 15,-2 1 0-15,1 3 2 0,0 1 0 16,-1 1 1-16,1 2 1 0,-1 2-1 0,1 4 1 16,-3 2-2-16,1 4 0 0,-2 6 0 15,0-1-2-15,0 7 0 0,1 4-1 16,-1 1 0-16,3 2-1 0,0-2 0 16,2-4-1-16,-1 1 0 0,1-7 0 0,-2-5-1 15,0-4 1-15,1-6-1 0,-2-4 0 16,0 0 0-16,-1-4 1 0,2 0-1 15,-3 1 1-15,3 0-1 0,-1 1 0 16,2 1-1-16,-1-1 0 0,0 0-1 16,-1 0-1-16,1-1 0 0,0-3 0 15,0 1 0-15,-1-4 0 0,1 2 0 16,-2-2 0-16,2-4 1 0,0 1 0 16,0-2 1-16,0-1-1 0,0 0-5 15,0-1-7-15,0 1-23 0,2-3-64 16,-2 2-41-16,1-2-98 0,1 0-208 0</inkml:trace>
  <inkml:trace contextRef="#ctx0" brushRef="#br0" timeOffset="25115.65">15969 13554 433 0,'8'-6'89'0,"-6"0"-2"0,1 3-78 15,3 6-7-15,45 0-6 0,5 0-2 16,5 0 1-16,0 1 2 0,6 0 2 16,3-1 1-16,3 0 4 0,-46 0 2 15,3 2 4-15,-3 0 3 0,0 3 3 0,-5-1 2 16,-4 3 2-16,-1-2-2 0,-2 3 0 16,-4 0-3-16,-1 2-1 0,-3-4-2 15,-2 1-1-15,-1-1-1 0,-1-1-1 16,1-1 0-16,0-4-2 0,3 1-1 15,3-2-1-15,2 1-1 0,3-2-1 16,2 1-1-16,1 1-1 0,-2 2-8 16,-1 1-10-16,-4 1-9 0,-5 2-10 15,-5 1-21-15,-3-1-33 0,-4-1-29 0,-3-5-60 16,6-3-122-16</inkml:trace>
  <inkml:trace contextRef="#ctx0" brushRef="#br0" timeOffset="25458.1">17017 13363 293 0,'-9'-8'74'0,"2"2"0"0,1 1-19 16,1 3-50-16,2 2-4 0,3 4-3 15,1-1 1-15,1 2 6 0,1 2 9 16,0 4 9-16,-1 2 9 0,-1 0 4 15,-2 4 4-15,-2 7-2 0,-2 3-4 16,-3 1-5-16,0 2-7 0,-3 0-5 0,-3 2-4 16,-2-3-3-16,-1-3 0 0,-1-2 1 15,-2 1-1-15,-2-3 2 16,0 0-1-16,1-3 1 0,2-3-1 0,0 2 0 16,1-4-1-16,2-2-1 0,3-1-2 15,2-1 0-15,2 0-1 0,0-4-1 16,4 0 0-16,2-3-2 0,0-1 0 15,2-2 1-15,0 1-2 0,1-1 0 16,0 0-3-16,0 0-5 0,0-1-8 0,0 1-23 16,0 1-34-16,1 1-67 0,-1 0-100 15,7 1-220-15</inkml:trace>
</inkml:ink>
</file>

<file path=ppt/ink/ink1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17:22.460"/>
    </inkml:context>
    <inkml:brush xml:id="br0">
      <inkml:brushProperty name="width" value="0.05292" units="cm"/>
      <inkml:brushProperty name="height" value="0.05292" units="cm"/>
      <inkml:brushProperty name="color" value="#FF0000"/>
    </inkml:brush>
  </inkml:definitions>
  <inkml:trace contextRef="#ctx0" brushRef="#br0">16718 1355 373 0,'-5'-1'81'0,"5"2"3"16,8 5-54-16,8-2-23 0,6 0 0 16,10 1 0-16,10-3 0 0,8-4-1 0,6-4-1 15,2-1-3-15,0 0-1 0,4-1-1 16,5 1 0-16,9-3-2 0,3 4 1 16,4 1-1-16,4 1 1 0,7 1 0 15,4-2 0-15,3 2 1 0,-7 2 0 16,-3 0 1-16,4 2 1 0,14-2 3 15,3-2 2-15,-4-1 4 0,-1 1 3 16,15 1 1-16,9-3 1 0,0 0 1 0,-1 1-3 16,8 2-3-16,5 0-2 0,6 0-2 15,1 1-2-15,-2 0-2 0,4 1-2 16,5-2-3-16,1-7-4 0,-1 0-2 16,6 2-3-16,-1-3-2 0,-3 2 0 15,4-3 1-15,0 0 2 0,-10 9 3 16,4-2 3-16,-6-4 3 0,-4 3 5 15,-3 0 4-15,-3 1 4 0,-4 3 4 16,1 1 2-16,-6 1 0 0,-3 4 1 16,2 1-2-16,1-2-4 0,0 3-4 0,-6-2-3 15,6 4-2-15,1-6-2 0,-1 5-3 16,-3-6-2-16,7 8-2 0,-3-5-1 16,-3 2-1-16,-6-4 0 0,8 4 1 15,-6-6 2-15,-5 5 1 0,-8-2 3 16,3 0 0-16,-2-4 2 0,-6 0 2 0,-12 2 2 15,1 1 2-15,0-2 1 0,1-4 2 16,-5 2 0-16,-6 0-1 0,3 2-2 16,3-2-2-16,2 0-1 0,2-2-1 15,-6 1-2-15,-1 2-1 0,2 0-1 16,0 0-2-16,-1-1-1 0,-7 1-1 16,-6 0 0-16,-2 0 0 0,-7-9-1 15,-3 3 2-15,-7-1 1 0,-8-1 1 0,0 1 1 16,-1 1 2-16,1-2 2 0,1 6 2 15,-1-2-1-15,1-3 2 0,0-2-1 16,1-2 1-16,-3 0-3 0,0 2 0 16,4 0-2-16,1-1 0 0,-1 2-1 15,-3 3 0-15,-6-1 0 0,-5-3 0 16,-7-2-3-16,-8-1-7 0,-9-2-9 16,-6-3-3-16,-5-2 0 0,-3-2 3 0,-2-5 10 15,-2-5 9-15,-1-1 10 0,-1-9 12 16,2 3 6-16,-1 2 2 0,-1-3-2 15,-1 2-10-15,-3 3-6 0,-3-1-4 16,-5 10-3-16,-3-4-5 0,-9-2-4 16,-8 7-4-16,-7 0-2 0,-5 5-3 15,-7 6-1-15,-3-1 0 0,-9-3 2 16,-5-3 2-16,-7-3 4 0,-2-3 1 16,0-5 3-16,-1-5 5 0,-4-4 2 0,-3-2 2 15,2 1 2-15,2-2 0 0,3 3 2 16,-6 3 0-16,-8 4-1 0,-5 10-3 15,-4 7-2-15,0 4-1 0,-12 7-2 16,-15 2 0-16,-5 2-1 0,-5 1-1 16,-8 0 0-16,0 0 0 0,-5 0 0 15,-6 0-1-15,6 0 0 0,0 0 1 16,2 0 0-16,2 0-1 0,3 0 1 0,0 0 0 16,7 0 0-16,-1 0 0 0,0 0-1 15,1 0-1-15,-1 0 1 0,-3 0 0 16,-2 0-1-16,-7 0 0 0,3 0 0 15,-4 0 1-15,-6 0 0 0,6 0 0 16,2 0 0-16,-3 0 0 0,7 0 0 16,5 0 0-16,6 0 1 0,8 0-1 15,0 0 1-15,2 0 0 0,14 0 0 16,11 0 0-16,-5 0 0 0,-7 0 0 0,6 0-1 16,11 0 1-16,-7 0-1 0,-14 0 0 15,-4 0 1-15,0 1-1 0,-2 0 0 16,-13 2 1-16,-1 1-1 0,-5 0 1 15,1 0-1-15,2 5 0 0,10 3 1 16,10 0 0-16,12-6 1 0,6-1 0 16,6 0 1-16,18-1 0 0,6-3 0 0,6-5 0 15,7 6-1-15,6 2 0 16,0 4-1-16,8-3-1 0,-6 3 0 16,-10 3 0-16,-6 8 0 0,-5 0 0 0,-8 2 0 15,-6 2 0-15,-10 8 0 0,-2 1 0 16,11 2 0-16,3-2 0 0,6-4 0 15,9-2 1-15,14-3-1 0,10-3 1 16,12-4-1-16,6-4 0 0,2-2 0 16,3 1 0-16,1 3 0 0,-2 6 0 0,2 2-1 15,3 6 1-15,-2 2 1 0,3 4-1 16,-2-3 1-16,4-4 0 0,0 4-1 16,3 1 1-16,0-2-1 0,2-1 1 15,4-3-1-15,1 2-1 0,3 4 1 16,5-8-1-16,1-3 0 0,5-1 5 15,0-4-3-15,5-2-2 0,-1 1 1 16,2-1 0-16,2-2 1 0,5 1-1 0,-2 1-5 16,-1-1 4-16,2 3 3 0,-2 0-1 15,-1 1 0-15,-1 4 1 0,-4 0 0 16,1-3-1-16,0 6 0 0,0-1-1 16,-2-2 0-16,1-2-1 0,-1-3 0 15,-2-2 0-15,0-1 0 0,-2-4 0 16,2-1 1-16,-2 0 0 0,2-1 0 15,-2 0 1-15,0 1 0 0,0 0 1 16,0 0-1-16,0-1 0 0,-1-1 0 0,-1 0 0 16,1 1 0-16,1 1-1 0,0-2 0 15,0 0-1-15,1-2 1 0,-1 1 0 16,2 0 1-16,2-1 0 0,0-1 2 16,2-1 0-16,3 0 1 0,2 0 0 15,2-1 1-15,1 2-1 0,5-1 1 16,-1-1-1-16,5 3-1 0,-1 0-1 15,0-1 0-15,2 1 0 0,1 0-1 0,-4-2 0 16,0-1-1-16,-1 2 1 16,-2-2 0-16,-2 0-1 0,0-1 1 0,2 3-1 15,-2-2 1-15,2 0-1 0,1 0 0 16,4 1-2-16,3-2-4 0,2 0-4 16,2-3-8-16,1 0-24 0,-1-1-103 15,-5-1-7-15,-5 0-96 0,-13 1-190 16</inkml:trace>
  <inkml:trace contextRef="#ctx0" brushRef="#br0" timeOffset="4439.45">11881 1072 158 0,'2'-1'46'0,"2"-2"3"0,1 2-8 16,3-2-16-16,3 1-10 0,5-3-4 16,4 0-3-16,4-1 0 0,7-2-11 15,3-4 10-15,7 1-2 0,8-1 0 16,13-4-1-16,10-5 0 0,8-5-1 0,2 0 10 16,6-2-11-16,13-9 0 0,4 4 0 15,-7 5 1-15,-6-3-1 0,-3 2 2 16,4-4 0-16,-1 1 1 0,-10 6 0 15,-9-1 0-15,-10-1 0 0,-5 7 0 16,-9 5 0-16,-11 5 2 0,-13 5 6 16,-10 1 5-16,-5 3 3 0,-5-2 2 0,-3 4 0 15,0-1 0-15,-1 1-4 0,-2 0-6 16,1 0-6-16,0 0-4 0,0 1-3 16,0-2 0-16,0 1 2 0,0 0 2 15,-2-2 1-15,1 2-2 0,0-2-1 16,-3 0-1-16,-1-2-1 0,-2 1-4 15,-3 0-3-15,-3-1-1 0,-6 0 0 16,-3 2 2-16,-2 1 0 0,-7 3 1 0,-2-1 1 16,-1 3 2-16,-1 0 1 0,5 1 1 15,3 0 1-15,4-1 0 0,7-1 0 16,3-1 0-16,6 1 1 0,3-2 0 16,2 0 0-16,2 0 1 0,0-1-1 15,-1 2 1-15,2-2-1 0,-1 0-1 16,-1 0 0-16,2-2-5 0,-1 4-11 15,0-4-4-15,0 4-1 0,1-2-4 0,0 2-6 16,-1-1-6-16,3 2-6 0,-2 1 0 16,3-1-22-16,-2 0-2 0,2-1-32 15,2-1-48-15</inkml:trace>
  <inkml:trace contextRef="#ctx0" brushRef="#br0" timeOffset="5823.82">26224 1122 191 0,'-25'-6'62'0,"0"0"5"0,4 1-20 16,1 0-5-16,6 3-5 0,3 0-5 16,1 1-9-16,2 0-10 0,2 1-9 15,2 0-6-15,4 0-6 0,0 0-2 0,4 1 5 16,5 0 8-16,4-1 10 15,7 2 9-15,9-4 7 0,6 1 6 0,12-4 4 16,5-1-7-16,12 0-7 0,11-3-6 16,9-3-6-16,6 0-4 0,8 0-3 15,7-2 0-15,8-1-1 0,-4 0-1 16,-4 0-1-16,-1 3 0 0,3-3-1 16,-3 0 0-16,-10 0-1 0,-11 2 0 15,-4 2 0-15,-9 0 0 0,-9-1 2 16,-10 2 4-16,-9 1 2 0,-6 2 3 0,-5-2 1 15,0 0 2-15,-3-2 2 0,-2-7-2 16,-3 3-2-16,-1 0-2 0,-2 1-2 16,-4 3-2-16,0 3 0 0,-4 0-2 15,-2 8 0-15,-3 0-2 0,-2 0 1 16,0 0-2-16,-1 0 1 0,-1 0-1 16,-2 0 0-16,2 0 0 0,-2 0 0 15,-1 0 0-15,0 0-1 0,0 0-1 16,0 0 1-16,0 0-1 0,0 0-1 0,-1 0 0 15,1 0 0-15,-1 0 0 0,1 0-1 16,0 0 0-16,0 0-3 0,0 0-5 16,1 0-11-16,1 0-18 0,1 10-37 15,2 2-56-15,-2 1-92 0,0-13-200 16</inkml:trace>
  <inkml:trace contextRef="#ctx0" brushRef="#br0" timeOffset="47279.91">11598 1171 176 0,'-18'7'58'0,"2"9"7"0,3 0-13 16,2-8-18-16,4-2-3 0,3-3-6 15,3 6-4-15,3-2-1 0,4-8 4 16,2-8 3-16,3 6 2 0,2-7 5 16,7-5 2-16,3-10-2 0,11-5-11 15,13 0-9-15,10 0-6 0,10 0-2 16,4 1-4-16,1 0 1 0,0 0-1 15,-2-3 1-15,-4 0-1 0,2-7 0 16,-2 2 0-16,-3 5 0 0,2 6-1 16,-3 6 1-16,-6 4-1 0,-6 3 0 0,-12 13-1 15,-5 0 1-15,1-6-1 0,0-1 1 16,-3-2 0-16,6-2 0 0,2-1 0 16,1-4-1-16,-1-2-1 0,-4 3-3 15,-3 0-6-15,-1 2-4 0,-10 1-7 16,-4 2-1-16,-6 2-3 0,-6 2-15 15,-4 3-22-15,-6 0-35 0,-12 3-59 0,-9 4-137 16</inkml:trace>
  <inkml:trace contextRef="#ctx0" brushRef="#br0" timeOffset="47893.47">11658 1178 122 0,'-32'11'28'15,"8"-3"5"-15,4 3-19 0,4-1 3 0,1-1 6 16,3-5 10-16,2 5 8 0,4-8-4 16,1 0-6-16,4-8 1 0,2 1 4 15,5-2 1-15,1 6-5 0,2-7-4 16,3 6 2-16,2-5 4 0,2-2-3 16,3-3-8-16,7-3-8 0,9-1-5 15,12 0-4-15,13-4-1 0,7 0-2 16,4 0 0-16,4 2 0 0,1-3 1 0,4-3-1 15,6-7 1-15,-7-2-2 0,0-9 0 16,-4 5 0-16,0 3-2 0,-3-5 1 16,-3 4-1-16,-16 5 0 0,-2 3 1 15,-8 12 1-15,-6-1-1 0,-7-2 5 16,-6 10 8-16,-12 1 3 0,-5 5 1 16,-8 0-2-16,-10 3-2 0,-5 1-1 0,-5 3-3 15,-6 0-9-15,-1 4-3 16,-5 3-2-16,-1 8 3 0,3-3 2 0,-1 1 0 15,0-4-1-15,1 12 1 0,-9 3 0 16,-9 4 0-16,-7 0-1 0,-6 3 1 16,-2 4-1-16,-2 5 0 0,-3-7 0 15,-4-3 0-15,-3 3 1 0,-3-1-1 16,2-2 1-16,2 5 0 0,6-2 0 0,5-3 0 16,15-7 0-16,16-6 1 0,13-5-4 15,10-4-4-15,6-8 0 0,4-3-1 16,4-5 2-16,6 0 0 0,4-3-1 15,7-6 4-15,8-2 5 0,11-4-1 16,11-5 1-16,5 0-2 0,4-3 0 16,4-4 1-16,-3 6 0 0,-4-2 1 15,-1 2 1-15,-1 2 1 0,5 0 1 16,5-4 0-16,3-4 0 0,2-3-1 0,4-7 0 16,5 3-2-16,8-6 0 15,1 1-1-15,-2 3-5 0,1 4-11 0,5-2-21 16,2 10-50-16,1-2-39 0,-8 10-87 15,-15 14-185-15</inkml:trace>
  <inkml:trace contextRef="#ctx0" brushRef="#br0" timeOffset="49097.95">26803 1124 311 0,'-13'8'58'0,"-4"0"-1"15,-4 2-67-15,-1 0-7 0,1 2-7 16,1-1-5-16,2-2 1 0,5-2 0 16,3-1 1-16,4-1 12 0,5-2 16 0,3-5 19 15,3 0 17-15,3-2 5 0,1-2 7 16,2 0 6-16,3-1-3 0,-2-2-8 15,3 2-6-15,1-3-6 0,3 3-4 16,2-2-5-16,2-3-5 0,4 1-3 16,4 0-3-16,5-1-1 0,5-3-2 15,9 0 1-15,8-6-1 0,6 4 2 16,4-1 1-16,6-1 1 0,5 1 1 0,11-4 1 16,2-4 0-16,0 8-1 15,1-3-2-15,3-1-3 0,5-1-2 0,-3-2-3 16,-12 3-1-16,-10 6-2 0,-5 0 0 15,-9 2-1-15,-11 3-2 0,-14 2-1 16,-12 5-2-16,-8 4-2 0,-6 0-3 16,-5 0-6-16,-6 0-8 0,-5 0-13 15,-1 0-13-15,-3 0-15 0,-2 0-9 0,-2 0-9 16,-1 0-11-16,-3 0-8 0,-4 0-30 16,-5 0-48-16</inkml:trace>
  <inkml:trace contextRef="#ctx0" brushRef="#br0" timeOffset="49579.34">26533 1306 438 0,'-6'0'87'0,"6"1"-1"0,2-1-78 15,5 0-4-15,1-1 5 0,8 1 2 16,7-3 5-16,7 0 1 0,6-5 2 0,9 2 1 16,5-7-4-16,7-2-5 0,9-1 1 15,12-5-1-15,4 0 0 0,5 1-2 16,7-4-1-16,10 7-3 0,6-1 0 16,2-1 0-16,-6 2-2 0,2 1 0 15,6 0 0-15,-4 1 1 0,-8 0 1 16,-9 0 1-16,-5 3 3 0,-7 2 1 15,-5 1 0-15,-13 3 3 0,-7 1-1 0,-6 2 0 16,-7 0-1-16,-9 1-2 0,-6-2-1 16,-8 3-1-16,-5 1-1 0,-8 0-1 15,-2 0-1-15,-3 0 0 0,-2 0-1 16,0 1 0-16,0-1 0 0,0-1 0 16,0 1 2-16,0 0 2 0,-1-1 1 15,1 2 1-15,0-2 0 0,0 2 1 16,0-2-1-16,-1 0-1 0,2-2-2 15,-2-1-1-15,1 0-1 0,0-1-1 0,0-4-2 16,1 2 0-16,0-2-1 0,2-1-4 16,1-3-6-16,2-3-8 0,1-1-18 15,3-8-70-15,3 1-44 0,3 2-103 16,3 0-219-16</inkml:trace>
  <inkml:trace contextRef="#ctx0" brushRef="#br0" timeOffset="89867.88">10892 3669 138 0,'-7'-11'34'0,"5"1"0"0,1 2-16 16,1 2-8-16,-2 1-5 0,-2 2 3 16,-1 0 1-16,0 1-1 0,-1 1 1 15,-2-2-1-15,0 3 5 0,2-1 8 0,1 1-1 16,0-1-1-16,3 1-1 0,-1 1-3 15,3-1-4-15,0-1-7 0,2 2-6 16,0-1-3-16,2 1 1 0,2 0 0 16,4 1 4-16,4-1 3 0,5 1 4 15,3 1 0-15,1 0 0 0,3 2 1 16,0 0 1-16,-2 3 0 0,1 0 1 16,-5 3-2-16,-1 0-2 0,-2 0-1 0,-1 0-1 15,2-2 0-15,5-2 0 0,7-3-2 16,9-4 1-16,10-1 0 0,10-1 0 15,1 1 0-15,2 1 0 0,0-3-1 16,1-4 1-16,2 2-1 0,4-1 0 16,2 1-1-16,2 2 0 0,3 2 0 15,0 1 0-15,-2 1 0 0,-1 0-1 16,-1 0 1-16,1 0 0 0,1 1 0 16,2-2 1-16,2-4 0 0,6-1 0 0,3 3 0 15,0-2 1-15,-4 0-1 0,-1-3-1 16,2-2 1-16,-1 4-2 0,2 5 1 15,-5-1 0-15,-4 4-1 0,-1 0 0 16,0 5 0-16,-3-1 0 0,2 3 0 16,-1-2 0-16,1 2 0 0,-1-1 0 15,3-3 1-15,1-2-1 0,9-2 1 0,7-1-1 16,0 1 0-16,-4-1 0 0,5-5 0 16,5-3 1-16,7 4-1 0,2 5 1 15,-9 0 0-15,-6-1 0 0,-1-2 0 16,0 3-1-16,-1 7 1 0,-5-2-1 15,-8 2 1-15,-6-1-1 0,-3 4 0 16,-8-1 0-16,-1-2 1 0,3 1 0 16,-3-3-1-16,56-2 1 0,14-1-1 0,5-3 1 15,-2-2 0-15,-2 4 0 0,1-2-1 16,11 0 1-16,-53 0-1 0,-7 3 1 16,6 3-1-16,14 1 0 0,14 0 0 15,-4 2 0-15,-10 1 1 0,-3 1 0 16,7-1 0-16,5 0 0 0,-5 3 0 15,-11-2 1-15,-1 0-1 0,8-3 0 0,6 2 1 16,-1 1-1-16,-8-2 0 0,2-4 0 16,7 3 0-16,5-2 0 0,-4 3 0 15,-9-4-1-15,-1-1 1 0,2 0 0 16,2 4 0-16,-7 0-1 0,-8 0 1 16,-3-2 0-16,-1 0 0 0,0 2 0 15,1 1 0-15,-7-1-1 0,-3 1 1 16,0-1-1-16,3-2 1 0,0 2 0 15,1 2-1-15,-1 1 1 0,1 0 0 0,1-3-1 16,1 1 1-16,0-3-1 16,-1 4 0-16,-1-2 0 0,-6-2 0 0,-3-3 0 15,-2 3 0-15,-4 2 0 0,-5 2 1 16,-4-3-1-16,-4 1 0 0,-2-1 1 16,4 2-1-16,1 1 0 0,0-1 1 15,3 0 0-15,-1 1-2 0,2-1 1 16,3-3 0-16,1 1 1 0,3-1-1 15,4-1-1-15,0-3 1 0,-2 5 1 0,0-3-1 16,-2 0 0-16,-3-3 1 0,-1 3-1 16,-1 0 0-16,1 1 0 0,0 0 1 15,-1 0-1-15,-5 3 1 0,-1 1 0 16,-1-4-1-16,-1 0 1 0,0 2 0 16,5 0 0-16,4-2-1 0,0-1 1 15,2 1 0-15,0-1 0 0,-2 1 0 16,2-4-1-16,-3 2 1 0,0 1 0 0,0 0-1 15,1 0 1-15,-6 0-1 0,-3-2 1 16,-4 2-1-16,-4-2 1 0,-5-2-1 16,-2 0 0-16,0-2 0 0,3 3 1 15,2 2-1-15,2-2 0 0,2 2 1 16,-1 1 0-16,2 0 0 0,-2 0-1 16,-1-3 1-16,-1-2-1 0,-3 0 1 15,-3 0-1-15,0 0 0 0,-2-1 1 0,-4 2-1 16,-3 0 0-16,-6 1 1 0,-4 0 0 15,-3 1 0-15,-8-2 1 0,-1 0-1 16,-3-2 0-16,0 1 0 0,1 0-1 16,-2 0 0-16,5-1 0 0,2 1 0 15,3 1-1-15,3 0 1 0,1-1 0 16,4 3-1-16,1-2 1 0,0 0-1 16,-1 0 0-16,-3 0 1 0,-2 1-1 15,-1-2 1-15,-4-2 0 0,-4 2 5 0,-1 0 8 16,-1 2 4-16,-2-1 2 0,-1-4 1 15,-1 2 1-15,1 0-2 0,-1 0-3 16,-1-2-7-16,0 0-4 0,1 1-3 16,0 2 1-16,0-1-1 0,-1 1 0 15,0-1 0-15,2 2 0 0,-2-1 0 16,1 0 0-16,-1 0 1 0,0 0 0 16,1 0 1-16,-1 0 1 0,1-1 1 0,1 0 3 15,-2 2 1-15,0-2 0 0,0 1-1 16,0-2 0-16,1 1-1 0,-1 1-2 15,0-1-3-15,1 0-1 0,2 1-1 16,-3-1 0-16,1 1-1 0,-1-2 0 16,1 4-1-16,-1-2 0 0,0 0-1 15,0 0 0-15,0 0-1 0,0 0 1 0,1 0-1 16,-1 0 1-16,1 0-5 16,1 1-11-16,-1 0-18 0,0-1-35 0,3 1-50 15,-1-3-83-15,5-2-181 0</inkml:trace>
  <inkml:trace contextRef="#ctx0" brushRef="#br0" timeOffset="96738.07">25372 5022 142 0,'-15'-1'37'0,"-1"0"1"16,-1 1 0-16,-1 0-33 0,-1 0-2 0,-2 1-1 16,-3 0 0-16,-2-1-1 0,-2 3 0 15,-5 0 0-15,0-3 0 0,-6 3-1 16,-2 0 1-16,2 2-1 0,-1 0 0 16,-1 3 1-16,1-4-1 0,-1 5 3 15,1-3 3-15,-2 0 3 0,-4-1 3 16,-3-1 2-16,-3-2 3 0,0 1 1 15,-2 4-1-15,0-2-2 0,1 1-2 16,3 0-3-16,-3 0-2 0,3 2-2 0,-3-2-2 16,-3-2-1-16,0 0-1 0,-2 5-1 15,2 0 0-15,-2 3 0 0,1-1 0 16,-3-3 0-16,-3 5-1 0,-3-2 1 16,-5-1-1-16,-1 1 0 0,-2-3 1 15,-3 2-1-15,-1 0 1 0,-2-2-1 16,2 0 1-16,0-2-1 0,1-1 1 15,-1-2-1-15,2 2 1 0,0-1 0 0,0-2-1 16,4 0 1-16,0 0 0 0,1-1-1 16,2 2 1-16,0-1 0 0,3 2-1 15,1 0 1-15,-3 2-1 0,-1 0 1 16,0 1 0-16,-2-1 0 0,3 0 0 16,-6 2 0-16,1-1 0 0,-1 0 1 15,-2 1-1-15,0 0 0 0,-1 1 0 16,-2-1 0-16,0-1 1 0,-3-1 0 0,5 1-1 15,1-1 1-15,1-3 1 0,3-1 0 16,2 1 1-16,2-2 0 0,4 0 0 16,-2 0 1-16,0 2-1 0,0-1 0 15,-1 1 0-15,4 1-2 0,-2 1-1 16,-1 4 1-16,-3-3-1 0,-1 0-1 16,-1 2 1-16,-5-2 0 0,-1 0-1 15,-4 0 1-15,-2-2-1 0,2 2 1 0,3-1-1 16,1-2 1-16,-1 1-1 0,4-2 1 15,1 0 0-15,2-1-1 0,1-1 1 16,1 0-1-16,0-1 0 0,2 2 0 16,-1-1 1-16,3 1-1 0,0 3 0 15,-4-2 0-15,-2 2 1 0,-2 1-1 16,-1 0 0-16,-2 2 0 0,-4 0 1 16,-6 1-1-16,7 3 0 0,-2 1 1 15,-1-2-1-15,-3 1 0 0,-2 0 1 0,-1 0-1 16,4 5 0-16,1 0 0 0,1-3 0 15,6 2 1-15,7-3-1 0,3-1 0 16,9-2 0-16,2-4 1 0,1-4-1 16,-1 0 0-16,0 0 0 0,2 3 1 15,5 0-1-15,4 2 0 0,9 1 0 0,5 3 0 16,5 0 1-16,-6 3-1 0,-7 1 0 16,-5-1 0-16,-56 1 0 0,-11-1 0 15,-9 1 0-15,-2-1 0 16,4-2 0-16,13 0 0 0,5 0 0 0,59 0 1 15,9-1-1-15,8-1 0 0,-1-3 0 16,-1-4 0-16,-6 1 0 0,-8-3 1 16,-4-3-1-16,-7 1 1 0,-2-1-1 15,2 2 1-15,5 0-1 0,-2 2 1 16,2 1-1-16,-5 3 1 0,-3 1-1 16,-8-1 0-16,-4 1 0 0,-4 2 0 0,1-1 0 15,2 1 0-15,2-1 1 0,3 0-1 16,5 3 0-16,0-3 0 0,-5 1 0 15,0-1 0-15,2-1 0 0,0 3 0 16,3-3 1-16,1-1-1 0,4 0 1 16,4 0-1-16,-2-2 1 0,-9 1 1 15,-2-2 0-15,0 5 1 0,1-1 0 16,-2 1 1-16,0 0 1 0,-1 2 0 0,6 1-1 16,-3-2 0-16,-2 1 0 0,2 3-1 15,3 3 0-15,2 0-1 0,4-1-1 16,3 1 0-16,6-2 0 0,4 0 0 15,1-5 0-15,1 0 0 0,-1-2 0 16,0-3 1-16,0 0-1 0,0-2 1 16,2 0 0-16,-1-2 0 0,2 0 2 0,1-2 0 15,4 2 0-15,-1 2 0 0,4-1 1 16,-1 0 0-16,0 0-1 16,2 0 2-16,-1 0 1 0,2 0 1 0,1-1 2 15,1 0 0-15,4-2 1 0,-3 3-2 16,2-1-1-16,1 0-2 0,-4 0-2 15,-1 0-2-15,1-1 0 0,-2 1-1 0,1 0 0 16,0 0 1-16,0-2 0 0,3 3 1 16,2-2 2-16,0 1 3 0,4-1 1 15,-1 0 2-15,3-1 1 0,1 2 1 16,0 0-2-16,2-1-1 0,1-1-3 16,-1 2-1-16,2 0-3 0,0-1-1 15,0 2 0-15,0-1-2 0,1 2 1 16,0-2-1-16,0 1 0 0,-1 0 0 15,0 1 0-15,-2-1 0 0,0 2 0 16,-1 0 0-16,-2-1-1 0,0 2 1 16,1-2 0-16,-1 1 0 0,2 0 0 0,1-1 0 15,1 1 0-15,1 0 0 0,1-1 0 16,1 0 1-16,0 0-1 0,3-1 1 16,0 1-1-16,0-2 0 0,1 1 1 15,-1 0-1-15,2-1 0 0,-1 1 0 16,0 0 0-16,-1 0 0 0,1 0-1 0,0 1 0 15,0-1 0-15,-2 3 0 0,1-2 0 16,0 1 1-16,-2 1-1 0,2-1 1 16,-2 2 0-16,1-2 0 0,0 1 0 15,1-1 1-15,1-2-1 0,-2 2 2 16,2-2 0-16,0 0 1 0,0 0 0 16,0 0 2-16,0 0 0 0,0 0 0 15,0 0 0-15,0 0 0 0,0 0-1 16,0 0-2-16,0 0 0 0,0 0 0 15,0-2-1-15,0 4 0 0,0-2-1 0,0 0 1 16,0-2-1-16,0 4-1 0,0-2 1 16,0 1 0-16,0-1-1 0,0 0 1 15,0 0 0-15,0 1 0 0,-1-1 1 16,1-1 0-16,1 0 0 0,-1 2 0 16,0-2 1-16,0 1 0 0,0-2 1 0,0 2 0 15,-1 0 1-15,1 0 1 16,0 0 0-16,-1 0 0 0,1-1-1 0,0 1 0 15,0 0-1-15,0 0-1 0,0 0 0 16,-1-1-1-16,1 2 0 0,0-1-1 16,0 0 0-16,1 0 1 0,-1 1-1 15,0-2 1-15,0 1-1 0,0 0 1 16,0-1-1-16,-1 1 1 0,1 0 0 16,-1-1 0-16,1 1-1 0,-2 0 1 0,1-2 0 15,0 1 0-15,0-1 1 16,-1 0-1-16,0 1 0 0,1 0 1 0,-2 0-1 15,1 0 0-15,-1-1 0 0,1 1-1 16,-1 0 1-16,1 1-1 0,1-3 1 16,0 3-1-16,-1-1 0 0,1 0 0 15,1 1 1-15,-1-1-1 0,1 1 0 16,-1 0 0-16,1 0 0 0,0 0 0 0,1 0 0 16,-1 0 0-16,0 0 0 0,0 1 0 15,0-1 0-15,0 0 0 0,0 0 0 16,0 0 0-16,0 0 0 0,0-1 0 15,0 1 0-15,0 0 0 0,-1 0 0 16,1 0 0-16,0-1 0 0,0 2 0 16,0-1 0-16,-2 0 0 0,2 0 0 15,0 0-2-15,-1 0 0 0,1 0-3 16,-1 0-2-16,1-1-8 0,0 1-19 0,-1 1-29 16,0 1-21-16,-4 3-46 0,-3 2-83 15,-5 0-162-15</inkml:trace>
  <inkml:trace contextRef="#ctx0" brushRef="#br0" timeOffset="98892.62">11553 5128 196 0,'-46'-25'48'0,"-4"4"0"0,-8 3-30 0,1 4-2 16,-1 1-7-16,0 2-6 0,-3 1-3 15,-12 1-1-15,-50 2-1 0,3-1-2 16,-13-2 2-16,-7-1-1 0,2 0 2 0,5 2 0 16,0-1 1-16,32-1 1 0,-3 3 1 15,9 3-1-15,-9-1 0 0,-14 0-1 16,-7-3 2-16,11 2 0 0,12 4 1 16,-4-2 1-16,-12 2 0 0,4 1-1 15,8 7 0-15,4 4-1 0,-4 2-1 16,-10 1-1-16,6 3 0 0,17 6 0 15,2 1 0-15,2-1 0 0,-8-1 1 0,2 4 0 16,13 3-1-16,1-3 1 0,-4 2-1 16,-1 2 1-16,-4 3-1 0,2 4 0 15,4 3 0-15,2 3 0 0,-1 3-1 16,-2 2-1-16,0-2 1 0,3 2 0 16,6-1 0-16,2-2 0 0,3-4 0 15,7-1 1-15,9-4 0 0,14-1 0 16,11-4-3-16,11-4-1 0,6 0 0 0,9-1 0 15,5 0 1-15,7 0 1 0,2 5 3 16,5 2 7-16,2 3 5 0,3 1 3 16,0 1 2-16,2 7 0 0,1 4 0 15,2 4-2-15,2 7-4 0,4 7-3 16,2 3-3-16,4 2-1 0,-1-1-1 16,2-1-1-16,2-4-2 0,1-4-2 15,1-7 1-15,4-6-3 0,6-4 1 0,12-5 1 16,8-5 5-16,6-4 7 0,3-5 4 15,11-4 7-15,8-3 3 0,7-1 4 16,-2-4 0-16,9-3-3 0,18-2-5 16,3-3-3-16,7-3-5 0,9-2-2 15,2-1-4-15,4-1-1 0,-2 1-2 16,1 2-1-16,2-1-1 0,7 1 1 16,-7 0-1-16,-4-1 1 0,1-3-1 0,-5-5-1 15,39-6 0-15,10-4 0 16,-23-6-9-16,-9-7 0 0,10-4 4 0,1-2 2 15,1-3 2-15,-46-3-1 0,3 2 0 16,6 4 9-16,7 1 0 0,-10-2-5 16,1 1-1-16,-4 3-1 0,-16 0-2 15,-18-3-2-15,-6-3-5 0,-9-1-3 16,-8 2-5-16,-18-2-3 0,-11 2-2 16,-9-1 0-16,-12 1 1 0,-13-1 0 15,-12-3 6-15,-18-8 3 0,-13-4 2 0,-7-1 5 16,-6-6 7-16,-6 0 7 0,-5-1 8 15,-7 4 1-15,1 6 2 0,-7 1 1 16,-10 1-2-16,-4 3-4 0,-5 3-5 16,-9 5-4-16,-13-1-2 0,-6 5 0 15,2 7-1-15,-5-1 1 0,-12 7-1 16,-4 4-1-16,9 0 0 0,-6 8-1 16,-51 2-1-16,-17 3 0 0,-6 12-1 15,3-1-2-15,-20 7-2 0,-27 6-8 0,-11 5-10 16,26 13-39-16,-10 17-43 0,-29 4-75 15,-28 24-166-15</inkml:trace>
</inkml:ink>
</file>

<file path=ppt/ink/ink16.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25:03.071"/>
    </inkml:context>
    <inkml:brush xml:id="br0">
      <inkml:brushProperty name="width" value="0.05292" units="cm"/>
      <inkml:brushProperty name="height" value="0.05292" units="cm"/>
      <inkml:brushProperty name="color" value="#FF0000"/>
    </inkml:brush>
    <inkml:context xml:id="ctx1">
      <inkml:inkSource xml:id="inkSrc16">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8T10:25:13.155"/>
    </inkml:context>
  </inkml:definitions>
  <inkml:trace contextRef="#ctx0" brushRef="#br0">11649 5101 404 0,'-33'-4'89'15,"7"4"1"-15,-4-4-72 0,-1 3-7 16,-6 0-2-16,-3 2-2 0,-4 0-3 15,-3 2-1-15,-2 0-1 0,3 0 0 16,4-1 0-16,5 3 1 0,7-1 0 16,0 2 2-16,1 1 0 0,-2 2 3 15,-7 7 2-15,-6 2 1 0,0 5 1 0,-50 2 1 16,3 4 0-16,4 2 0 0,6 1-2 16,7-2 1-16,4 2-1 0,4 0-1 15,45 0 1-15,0-3-2 0,3 0 0 16,4 0-2-16,5-1-1 0,6 2 0 15,5 3-2-15,8 2 0 0,2 3 0 16,4 4-1-16,1 2 0 0,1 1-1 16,0 3 1-16,-3-3 0 0,45-2-1 0,5-1 1 15,4-7 1-15,11-2 2 0,8-4 1 16,5-5 0-16,4-2 1 0,-46-4 0 16,5-3-1-16,1-6-1 0,7-4-2 15,6-5 0-15,2-4-2 0,6-7 0 16,14-7-1-16,9 0 2 0,4 0-1 15,-8 0 1-15,-9-3-1 0,-4-2 0 16,-6-2 0-16,-10 2 0 0,-13-5 1 0,-13 1-1 16,-8-3 2-16,-7-3 1 0,-5-1 0 15,-7-4 0-15,-9-2 1 0,-6-5-1 16,-7-2-1-16,-5-6 0 0,-3-5-2 16,0-4 0-16,-1-1 0 0,2 3 2 15,0-1 3-15,3 4 2 0,1 6 0 16,-2 10 1-16,-1 6-1 0,-3 7 0 15,-4 6-4-15,-5 5-2 0,-5 4-3 0,-9 2-1 16,-14 0 2-16,-9 4-2 0,-6 4 0 16,0 0-2-16,-3 1 0 15,-8 1-1-15,-2-1-3 0,4 2 0 0,5-2-3 16,4 0-1-16,5-2-7 0,6-1-22 16,13-2-62-16,12-3-43 0,13-4-99 15,12 0-216-15</inkml:trace>
  <inkml:trace contextRef="#ctx0" brushRef="#br0" timeOffset="555.79">9568 5568 364 0,'-16'0'84'0,"2"0"-1"0,2-1-45 15,-1 0-75-15,1 0-46 0,-3-2-65 16,-2 1-153-16</inkml:trace>
  <inkml:trace contextRef="#ctx0" brushRef="#br0" timeOffset="985.88">9352 5522 483 0,'-3'-4'123'0,"-1"2"1"0,1-1-66 0,3 2-21 16,0 2-13-16,2 1-13 0,0 0-6 15,1 1-4-15,0 1 0 0,2 0 0 16,5 1 1-16,5-1 2 0,4 1 1 15,6-1 2-15,2 0 1 0,5 0 0 16,4-3 1-16,6-1-1 0,-2-4-1 16,13 1-1-16,8-2-1 0,10-1 1 15,3 0-2-15,-3-2 1 0,2 2-1 0,16 1 0 16,-9 0-1-16,39 5 0 16,7-1-1-16,9 2-1 0,4 2 0 0,-8 2 0 15,-14 1-1-15,2-3 1 0,-37 0-1 16,-3-1 0-16,-7 1 0 0,-1-2 0 15,8-2 1-15,13-3-1 0,11 2 1 16,0-1 0-16,-5 0 0 0,0-5 0 0,6 2 0 16,9 1 1-16,-8 3-1 15,-15 0 1-15,-7 0-1 0,-5 3 0 0,-7 0 0 16,-9 3 0-16,-15-3 0 0,-4 2 0 16,-6-2 0-16,0 1-1 0,-2 0 1 15,0-2 0-15,0 0 0 0,-2-2 0 16,0-1 1-16,2-1 0 0,-4-2 1 15,1 0-1-15,-1-1 0 0,0-2 0 16,-5 2 0-16,-1-1-1 0,-5 3-1 16,-5 2-1-16,-2 0-4 0,-7 2-1 0,-5 2 0 15,-5 0-8-15,-4 2-21 0,-6-1-45 16,0 1-63-16,-6-2-99 0,-1-2-236 16</inkml:trace>
  <inkml:trace contextRef="#ctx0" brushRef="#br0" timeOffset="1348.16">12800 5390 207 0,'-27'-9'78'0,"7"1"12"16,4-6-6-16,7-2-5 0,3 0-7 16,5 0-8-16,2 2-11 0,1-1-7 15,3 3-10-15,0 2-9 0,1 4-6 16,1 1-6-16,-3 0-4 0,1 2-2 15,0 1-3-15,-1 2-1 0,2 1 1 16,3 2 0-16,2 0 0 0,3 2 1 0,7 1 1 16,5 3 1-16,5 0 0 0,3 2-1 15,3-2-1-15,1 2 0 0,2 2-1 16,0-4-1-16,2 2-1 0,-3-2 0 16,2-2-1-16,0-1-1 0,-2-1 0 15,1 2-1-15,-7-4 0 0,-5 1 0 16,-5 0 0-16,-6-1-1 0,-4 1 0 0,-5 1-1 15,-3-2-1-15,0 5 1 0,-3 2-2 16,0 2 2-16,-4 5-1 0,0 3 1 16,-4 2 0-16,-8 0-2 0,-2 0-5 15,-8 0-10-15,-4 0-36 0,-5-4-88 16,-9 3-110-16,-9-6-265 0</inkml:trace>
  <inkml:trace contextRef="#ctx0" brushRef="#br0" timeOffset="2091.71">10480 4379 608 0,'-62'1'125'0,"60"-2"-1"16,-10-1-114-16,-2 2-8 0,-7 0-2 16,-7 0 0-16,-2-2-2 0,-3 1 2 15,0 0 1-15,3-1 4 0,1-1 6 0,9 1 4 16,6 0 2-16,3 0 1 0,5 1 0 16,1 0-1-16,3 2-5 0,-1 1-5 15,2 3-3-15,-1 1-3 0,0 5 0 16,1 0-1-16,0 5 1 0,-2 1-1 15,2 0 1-15,0 3 0 0,0 0-1 16,0-1 1-16,1 1 0 0,0-2 0 16,0 1 0-16,1-2 0 0,1 1 1 0,1 1 1 15,-1 1 0-15,2 0 0 0,1 1 1 16,0 1 0-16,-1 0 0 0,1-1 0 16,-1 1-1-16,0 0 0 0,1 2-1 15,-2 0-1-15,1-2 1 0,0-3-2 16,-1 1 1-16,3-3-1 0,2-2 0 15,0-6 0-15,5 0 0 0,6-7 1 16,7-2-3-16,3-4-4 0,3-5-7 0,0-4-9 16,45-5-24-16,2-4-55 0,8-2-49 15,6-8-97-15,0-4-208 16</inkml:trace>
  <inkml:trace contextRef="#ctx0" brushRef="#br0" timeOffset="2682.45">12061 4056 410 0,'12'-3'103'15,"-2"0"6"-15,-3 0-61 0,-2 1-12 16,1-1-1-16,-1 0-1 0,2-1-4 16,2-2-3-16,2 1-3 0,2-2-2 15,6-3-1-15,4 0-2 0,6-1-2 16,3-1-4-16,9 4-4 0,0 1-3 0,2 2-1 15,-2 1-2-15,-6 4-2 0,-5 3 0 16,-6 2-2-16,-9-2 0 0,-5 4-1 16,-6 0-1-16,-1 1 0 0,-2 2 0 15,-2 1 2-15,0 2 1 0,-1 0 1 16,1 2 1-16,0 1 1 0,1 3 1 16,2 2 0-16,2 5 0 0,1 1-1 15,2 0 0-15,2 3 0 0,-1 2 0 0,2 1-1 16,0-1 0-16,-1-1-1 0,0-3 1 15,-1 2-1-15,-2-3 1 0,-2-3 0 16,-2-3 0-16,1-2 0 0,-5-2 0 16,0-1 0-16,-2-2 0 0,-1-2 0 15,-2 1 1-15,-2 1 0 0,-4-1 0 16,-1 4 1-16,-2 4-1 0,-3 3 0 16,-4 1 0-16,-4 2-1 0,-4 1 0 0,-3 1-1 15,-5-4 1-15,-2-1-1 0,-1-5-5 16,2 0-7-16,-3-5-10 0,-3-3-22 15,-7-3-42-15,-11-5-65 0,-7-5-103 16,-4-2-223-16</inkml:trace>
  <inkml:trace contextRef="#ctx0" brushRef="#br0" timeOffset="3251.42">10879 4244 439 0,'-3'-2'91'0,"3"-3"1"0,5 5-77 15,2 0-9-15,2 2 1 0,2 3 4 16,1 3 5-16,0 0 3 0,3 3 3 0,-1 4 2 16,-1 1 1-16,3 0-2 0,0 0-4 15,1 0-3-15,0-3-3 0,0-2-3 16,1-5-2-16,-3-3-2 0,1-6-1 15,3-5-1-15,3-6 0 0,2-2-1 16,2-6 0-16,1-1 0 0,0-1 0 16,-1-5 0-16,-7 5 0 0,-5-1-1 0,-8 3 0 15,-5 6 0-15,-6 0-3 0,-3 5 1 16,-5 5-1-16,0 4 0 0,-3 3 1 16,0 3 0-16,0 4 1 0,1 3 1 15,1 3 0-15,1 3-1 0,4 1 1 16,1 1 0-16,2 2 0 0,2 2 2 15,2 3 2-15,3 3 0 0,0 0 3 16,2 3 0-16,1 1 0 0,-1 2 1 16,-4-2-2-16,-1-2-1 0,-2 0-2 15,1 0 0-15,2 1-1 0,-1-3-3 0,-2 0-3 16,9-4-7-16,-1-1-12 0,1-2-29 16,-2-4-62-16,6-5-31 0,-2-4-92 15,3-1-184-15</inkml:trace>
  <inkml:trace contextRef="#ctx0" brushRef="#br0" timeOffset="3687.51">11490 4445 544 0,'-3'3'111'0,"5"-1"1"0,2 2-97 0,5 1-13 16,0 0-2-16,2 1 5 0,0-3 3 15,1 0 3-15,0-3 1 0,0-3 3 16,-2 1 1-16,-1-4 0 0,-1-2 1 16,-2 0-3-16,1-2-3 0,-1-1-3 15,1 0-2-15,-2-1-3 0,1 0 0 16,-1-1-2-16,0 4 1 0,-1-1-1 0,-2 4-1 15,-1-1-1-15,0 5-2 0,-1 2-1 16,-2 4-1-16,-2 2 0 0,-2 4 1 16,-4 2 0-16,-2 4 1 0,-5 2 2 15,-1 4 2-15,-4 1 0 0,0 1 2 16,-2-3 0-16,3-2 1 0,4-2 1 16,5-2 1-16,7-3 1 0,5-3 1 15,6-1 0-15,7-3 0 0,2 0-1 16,6-1 0-16,3-3-1 0,0-2-7 15,-3-3-8-15,1-2-14 0,1-1-33 16,0-2-44-16,1-3-41 0,-1-2-92 0,0 0-181 16</inkml:trace>
  <inkml:trace contextRef="#ctx0" brushRef="#br0" timeOffset="4007.24">11896 4411 309 0,'22'-10'82'16,"-3"-1"3"-16,-2 1-36 0,1 2-14 0,0-2-10 15,-4 0-5-15,-2-1 1 16,-3 1 2-16,-2 1 3 0,-3 0 3 0,-1 0-2 15,-3 3-2-15,-2 1-2 0,-3 4-4 16,-2 2-5-16,-5 5-5 0,-5 4-3 16,-5 4 1-16,-8 0 3 0,1 4 0 15,-4 1 1-15,1 2 0 0,4-3-2 16,6 0 0-16,5-4-2 0,10 1-1 0,6-2-1 16,5 0 1-16,6-5-1 0,7 2 1 15,5-3 0-15,4 1 0 0,3-2 0 16,0 0-1-16,2 0-1 0,-2 0-1 15,-5-2-1-15,-2 1 0 0,-5 1-1 16,-4 1-1-16,-2 2 0 0,-2 2-1 16,-3 1 1-16,-2 3-1 0,-2 4-1 15,-3 2 0-15,-4 0-1 0,-2 0 0 16,-4 0-1-16,-3-2-2 0,-3 0-9 16,-7-2-28-16,-6 0-67 0,-8-5-25 0,-6 0-90 15,-2-3-189-15</inkml:trace>
  <inkml:trace contextRef="#ctx0" brushRef="#br0" timeOffset="5067.63">10158 10375 473 0,'4'-5'105'15,"2"0"1"-15,1 3-78 0,3 2-15 16,0 4-4-16,4-1-3 0,4 3-2 0,4 0 2 15,2 1 5-15,3 0 4 0,2-1 4 16,0-2 3-16,42-2 2 0,5 1 2 16,13-3-3-16,8-2-5 0,2-3-3 15,1-1-4-15,-1 0-2 0,-36 1-2 16,6-1-2-16,-3 3-2 0,4-1 0 16,1 4-1-16,7 4-1 0,11 0 0 0,4 4 0 15,2 4 0-15,-4 3 0 0,-3 1-1 16,3 1 1-16,3-4 0 0,3 1 1 15,0-4-1-15,-4-6 1 0,0-2 0 16,5-7 0-16,4-1 1 0,3-3-1 16,-5-2 0-16,-4 1-1 0,-2-1 0 15,0 1 1-15,-5 3-1 0,-8 2 0 16,-10 3-1-16,-8-1 1 0,-6 3 0 16,-11 2-1-16,-9 0 1 0,-9-2-1 15,-6 1 1-15,-6-1-1 0,-1 0 1 0,-2-3-2 16,1-1 0-16,2-4-3 0,-2 0-3 15,1-2-3-15,-2 2-8 0,-3-2-22 16,-5 2-31-16,-6 2-33 0,-10 5-34 16,-10 1-84-16,-16 5-159 0</inkml:trace>
  <inkml:trace contextRef="#ctx0" brushRef="#br0" timeOffset="5586.27">10322 10308 356 0,'11'0'95'0,"5"1"4"0,2 0-29 16,0 0-41-16,48 4-2 0,5 1 0 15,15 1-4-15,7 0-2 0,2-1-2 16,1 0 0-16,3-2-2 0,-45 1 0 15,5-3-2-15,0-2-3 0,7-1-3 16,6-3-1-16,11 2-1 0,19-2 0 16,16-4 0-16,4-1 0 0,-3 4 1 15,3-2 0-15,10 3 1 0,1 0 0 0,-8 2-2 16,-4 2 0-16,1 4-1 16,0-2-2-16,-10 4 0 0,-7-1-1 0,-1 1-1 15,3 2 0-15,-3-5-1 0,-5-3 0 16,-4-1 1-16,8-1-1 0,3-5 0 15,-3-1 0-15,-5-3 0 0,-8 4 0 0,-4 0-2 16,-5-1-2-16,-14 0-3 0,-12 1-7 16,-11 3-25-16,-15 1-58 15,-16-1-43-15,-15 0-94 0,-16 3-207 0</inkml:trace>
  <inkml:trace contextRef="#ctx0" brushRef="#br0" timeOffset="6312.21">9970 9252 593 0,'-16'0'122'0,"-10"1"0"0,-10 2-111 16,-1 1-8-16,1 3-1 0,-3 0-1 16,0 1 0-16,-2-1 3 0,4-3 3 0,7-1 3 15,-1 1 2-15,1-4 4 0,0-2 2 16,3-1 1-16,4-1-2 0,1 0-1 15,4-1-3-15,2 2-2 0,2-2-3 16,6 2-2-16,1 1-3 0,1 2-1 16,1 2-1-16,3 3-2 0,-2 6 1 15,1 5-1-15,0 3 0 0,2 5 0 16,0 6 2-16,-1 4 0 0,4 1 0 0,0-2 1 16,4-1 0-16,3 1 2 0,3-4 2 15,4-3 0-15,2-3 2 0,2-3 2 16,0 2-1-16,-2 0 0 0,-3 1 0 15,-2-4-2-15,-3 1-1 0,0 2-1 16,-2 2-1-16,0 0-1 0,-2 0-1 16,1-2-1-16,-1 4 1 0,0-3-2 15,2-2 1-15,-1-4 0 0,3-3-1 16,0-3 2-16,3-3-1 0,2-4 2 0,1-3 0 16,3-3 0-16,8-7 1 0,6-1 0 15,5-2-1-15,3-3 1 0,4 2-2 16,5 1-4-16,-2-2-5 0,-7 4-8 15,-6-1-8-15,-7 1-8 0,-5 1-30 16,-5-4-91-16,-5-3-8 0,1-1-94 16,-1-1-184-16</inkml:trace>
  <inkml:trace contextRef="#ctx0" brushRef="#br0" timeOffset="6785.61">10419 9403 599 0,'-1'-10'130'0,"1"1"-3"0,-2 4-100 15,-1 3-33-15,3 2-6 0,-1 1-4 16,2 3-3-16,-1-2 0 0,1 2 3 16,1-1 11-16,-2 2 12 0,2 0 8 15,-1 1 5-15,0 1 3 0,2 0 1 16,1 4 1-16,-2 2-4 0,43 3-5 15,2 0-4-15,6 0-4 0,3-1-1 16,6-3-1-16,7-1-2 0,6-4 0 16,-40-5-1-16,2-2 0 0,-4-5 0 15,-2-3 0-15,-4-4 1 0,-8-2-1 16,-4-6 0-16,-4-1 0 0,-3-5 0 0,-1 1-1 16,-4-2 0-16,-1 2-1 0,-1 3-1 15,-2 4 1-15,1 4 0 0,0 4-1 16,0 6 0-16,-2 1 0 0,1 4 0 15,0 2-1-15,0 3 0 0,-2 5 1 16,-1 4-1-16,0 3 1 0,0 5 2 16,-2 4 0-16,1 5 2 0,-1 2 2 0,1 2 0 15,-2 3 1-15,-1 0 0 0,2 2 0 16,0-2-1-16,1-1-2 0,3 1 0 16,0 0-1-16,2-3-1 0,4-2-3 15,1-4-4-15,0-2-5 0,0-4-7 16,0-5-15-16,0-4-42 0,-2-1-80 15,1-5-109-15,-2-2-255 0</inkml:trace>
  <inkml:trace contextRef="#ctx0" brushRef="#br0" timeOffset="7227.05">11291 9585 547 0,'-1'0'112'15,"4"1"0"-15,1-1-98 0,6 1-12 16,3 1-2-16,2 0 1 0,5-1 3 16,2-1-2-16,4-2 2 0,-2-2 3 15,1-2 3-15,-3-1 3 0,-3-3 2 16,0-4 0-16,-4 1 1 0,-4-4-1 0,-2 2-4 15,-1-2-3-15,-3 0-2 0,-1 2-4 16,-1 0-1-16,-3 4-2 0,-1 0-2 16,-3 4-1-16,-2 3 0 0,-1 3 0 15,-3 2 1-15,-1 4 1 0,-3 4 1 16,-4 4 4-16,-3 6 1 0,1 0 1 16,0 6 2-16,-1-2 2 0,0 3 0 15,1 0 1-15,6-2 0 0,3 1-1 0,2-2-1 16,7 0-2-16,5 2-1 0,5-1-1 15,6-6-1-15,8-3-1 0,3-1-1 16,2-7-2-16,2-3-4 0,1-6-6 16,0-2-13-16,2-5-25 0,0-5-38 15,0-1-49-15,1-1-3 0,1-2-74 16,-1 0-112-16</inkml:trace>
  <inkml:trace contextRef="#ctx0" brushRef="#br0" timeOffset="7566.78">12284 9358 444 0,'22'-18'117'16,"-10"3"-1"-16,-10 4-57 0,-8 4-22 15,-10 5-13-15,-5 4-17 0,-6 7-11 16,-6 2-3-16,-3 4 2 0,-7 5 1 0,-1 2 4 16,-4 5 5-16,-2 0 7 0,1-2 4 15,2-1 2-15,9-3 0 0,10 0-2 16,7-5-1-16,13-3-4 0,9-1-4 15,9-1-2-15,7-2 0 0,6 1-1 16,4-4-1-16,0 1 1 0,1-3-2 16,1 1 0-16,-3-2 0 0,0-1-1 15,-4-1-1-15,-2 1 1 0,-2 0-1 16,-2 0-2-16,-1 0-1 0,-6 3-1 0,0 1-1 16,-4 3 0-16,-3 3-1 0,-2 4-3 15,-1 3-2-15,-4-2 0 0,-3 1 3 16,-5 2-1-16,-4-3 2 0,-5 0 0 15,-5 0 3-15,-5-2 1 0,-7-2-11 16,-7 1-21-16,-3-3-49 0,-2-4-36 16,0-4-84-16,1-8-176 0</inkml:trace>
  <inkml:trace contextRef="#ctx0" brushRef="#br0" timeOffset="8134.99">12199 9186 579 0,'-5'1'121'15,"3"1"-1"-15,2 0-94 0,2-2-23 16,5-2-2-16,6-1 0 0,6-2 1 16,6-1 2-16,7-3 1 0,6-1 0 0,3 0 2 15,1 1 0-15,0 1 0 0,-4 2-1 16,-3 4-1-16,-6 2 0 0,-6 2-2 16,-5 4-2-16,-2 3-1 0,-4 1 0 15,-2 3 0-15,-4 3-1 0,-1 0 2 16,0 2 0-16,-2 0 2 0,0-1 2 15,-1 1 0-15,1 2 2 0,-1 1 2 16,-1 1 0-16,1 1-1 0,-2 4 1 0,0 2-2 16,-3 3-1-16,-2-3 0 15,0 0 0-15,-3 0-1 0,-2-2 0 0,-1-1 1 16,-1-2 0-16,0-3 0 0,1 1 1 16,1 0-1-16,2 0 1 0,3-1 0 15,4-1-1-15,1-3 0 0,4 2-1 16,1-2 0-16,0-2-1 0,2 1 0 15,0-2-1-15,0-1-1 0,-1 1 0 0,-1-5-1 16,-2 0 0-16,0-2 0 0,-2-3 0 16,-4 1 1-16,0-2 0 0,-5 4 0 15,-5 0-1-15,-4 4 1 0,-8 2 1 16,-5 5-2-16,-16 1 0 0,-8 3-3 16,-7 4-6-16,-7 0-8 0,-8-1-18 15,-9 1-123-15,-9-1-126 0,8-5-316 16</inkml:trace>
  <inkml:trace contextRef="#ctx1" brushRef="#br0">10595 3369 0</inkml:trace>
  <inkml:trace contextRef="#ctx1" brushRef="#br0" timeOffset="336.76">10595 380 0</inkml:trace>
  <inkml:trace contextRef="#ctx1" brushRef="#br0" timeOffset="1473.12">16152 18952 0,'0'0'0,"0"0"0,0 92 0,0-92 0,0-414 0,0-1285 0,0 446 0,0 1492 0,0-190 0,0 196 0,0-181 0,0-12 16,0-52-16,0-1666 0,0 1568 0,0-18 0</inkml:trace>
  <inkml:trace contextRef="#ctx1" brushRef="#br0" timeOffset="1666.41">16152 16306 0,'0'395'0,"0"-395"15,0-270-15,0-189 16,0-1100 0,0 2625-16</inkml:trace>
  <inkml:trace contextRef="#ctx1" brushRef="#br0" timeOffset="2087.23">16152 17549 0,'0'291'0,"0"-291"15,0-337-15</inkml:trace>
  <inkml:trace contextRef="#ctx1" brushRef="#br0" timeOffset="2315.36">16152 16661 0,'0'0'0,"0"-122"15,0 30 1,0 24-16,0-11 16,0-19-1,0-19-15,0-11 16</inkml:trace>
  <inkml:trace contextRef="#ctx1" brushRef="#br0" timeOffset="2435.35">16152 16548 0,'0'0'16,"0"-236"-16,0-9 16,0 24-1,0 163-15,0-46 16,0-55 0,0 159-16,0-126 15,0 22 1</inkml:trace>
  <inkml:trace contextRef="#ctx1" brushRef="#br0" timeOffset="2996.51">16152 16324 0,'0'0'0</inkml:trace>
  <inkml:trace contextRef="#ctx1" brushRef="#br0" timeOffset="3086.38">16152 12931 0,'0'0'15,"0"0"-15</inkml:trace>
  <inkml:trace contextRef="#ctx1" brushRef="#br0" timeOffset="3166.49">16152 14076 0,'0'-386'0</inkml:trace>
  <inkml:trace contextRef="#ctx1" brushRef="#br0" timeOffset="3294.44">16152 14563 0,'0'-392'0,"0"-343"16,0 1654-16,0 2275 16,0-1699-1</inkml:trace>
  <inkml:trace contextRef="#ctx1" brushRef="#br0" timeOffset="3395.88">16152 15044 0,'0'0'0,"0"303"0</inkml:trace>
  <inkml:trace contextRef="#ctx1" brushRef="#br0" timeOffset="3490.06">16152 18110 0,'0'0'0</inkml:trace>
  <inkml:trace contextRef="#ctx1" brushRef="#br0" timeOffset="3556.5">16152 16076 0,'0'0'0,"0"95"16,0-3 0,0-31-16,0-61 15,0 0-15</inkml:trace>
  <inkml:trace contextRef="#ctx1" brushRef="#br0" timeOffset="3796.4">16152 16064 0,'0'-395'15</inkml:trace>
  <inkml:trace contextRef="#ctx1" brushRef="#br0" timeOffset="3908.28">16152 15044 0,'0'0'16,"0"162"-16,0 598 16,0 1338-1,0-1440-15,0-1708 16,0-286 0</inkml:trace>
  <inkml:trace contextRef="#ctx1" brushRef="#br0" timeOffset="3968.31">16152 16490 0,'0'150'15</inkml:trace>
  <inkml:trace contextRef="#ctx1" brushRef="#br0" timeOffset="4089.22">16152 17329 0,'0'0'0,"0"-368"15,0 62-15,0 214 16,0-171-1,0-172-15</inkml:trace>
  <inkml:trace contextRef="#ctx1" brushRef="#br0" timeOffset="4258.88">16152 15032 0,'0'-126'0</inkml:trace>
  <inkml:trace contextRef="#ctx1" brushRef="#br0" timeOffset="4359.75">16152 11801 0,'0'0'16,"0"137"-16</inkml:trace>
  <inkml:trace contextRef="#ctx1" brushRef="#br0" timeOffset="4478.22">16152 16885 0,'0'-1844'0,"0"1838"16,0 0-16,0 6 15,0-135 1,0-1115-16</inkml:trace>
  <inkml:trace contextRef="#ctx1" brushRef="#br0" timeOffset="5111.63">16152 16419 0,'0'0'0,"0"-269"16</inkml:trace>
  <inkml:trace contextRef="#ctx1" brushRef="#br0" timeOffset="5260.28">16152 15926 0,'0'175'0,"0"1794"0,0-3482 15,0 0 1</inkml:trace>
  <inkml:trace contextRef="#ctx1" brushRef="#br0" timeOffset="5610.51">16152 18134 0,'0'107'0</inkml:trace>
  <inkml:trace contextRef="#ctx1" brushRef="#br0" timeOffset="5889.91">16152 15932 0,'0'153'15,"0"-113"1,0-40-16,0 0 16,0 0-1,0 3-15,0 83 16,0 95-1,0-181-15,0-546 16,0-329-16,0 1126 16,0 401-1,0-582-15,0-70 16,0 7 0,0 14-16,0 120 15,0 76 1,0 16-16,0-233 15,0-539 1,0 230-16,0 116 16,0-83-16,0-73 15,0-28 1</inkml:trace>
  <inkml:trace contextRef="#ctx1" brushRef="#br0" timeOffset="6150.99">16152 16039 0,'0'0'0,"0"-162"16,0 27 0,0 135-16,0 254 15,0 59 1,0-273-16,0 6 15,0 12-15,0 0 16,0-401 0,0 343-16,0-224 15,0-495 1</inkml:trace>
  <inkml:trace contextRef="#ctx1" brushRef="#br0" timeOffset="6216.82">16152 16692 0,'0'0'0</inkml:trace>
  <inkml:trace contextRef="#ctx1" brushRef="#br0" timeOffset="6379.62">16152 16049 0,'0'0'0,"0"0"16,0 0-1,0 0-15</inkml:trace>
  <inkml:trace contextRef="#ctx1" brushRef="#br0" timeOffset="6679.62">16152 16061 0,'0'-331'0,"0"-1145"15,0 1917-15,0 168 16,0-452 0,0-464-16,0 1685 15,0-1378-15,0 4 16,0-207 0,0 75-16,0 51 15,0 77 1,0 0-16,0 0 15,0 264 1,0-264-16,0-270 16,0-266-1,0-116-15,0 603 16,0 579-16,0-478 16,0-52-1</inkml:trace>
  <inkml:trace contextRef="#ctx1" brushRef="#br0" timeOffset="6771.37">16152 16529 0,'0'172'0,"0"-172"15,0-2266 1,0 266-16</inkml:trace>
  <inkml:trace contextRef="#ctx1" brushRef="#br0" timeOffset="6896.1">16152 16180 0,'0'0'15,"0"0"-15,0-199 16</inkml:trace>
  <inkml:trace contextRef="#ctx1" brushRef="#br0" timeOffset="6942.99">16152 16554 0,'0'0'0</inkml:trace>
  <inkml:trace contextRef="#ctx1" brushRef="#br0" timeOffset="7124.59">16152 16049 0,'0'0'0,"0"94"16,0 302-1</inkml:trace>
  <inkml:trace contextRef="#ctx1" brushRef="#br0" timeOffset="7191.41">16152 14946 0,'0'-239'15</inkml:trace>
  <inkml:trace contextRef="#ctx1" brushRef="#br0" timeOffset="7273.24">16152 10925 0,'0'0'0</inkml:trace>
  <inkml:trace contextRef="#ctx1" brushRef="#br0" timeOffset="8294.57">16152 16431 0,'0'0'15,"0"-119"1,0 73-16,0 46 16,0 380-1</inkml:trace>
  <inkml:trace contextRef="#ctx1" brushRef="#br0" timeOffset="9753.29">16152 15430 0,'0'0'0,"0"227"16,0 195-16,0 99 15</inkml:trace>
  <inkml:trace contextRef="#ctx1" brushRef="#br0" timeOffset="9819.33">16152 15173 0,'0'0'0,"0"0"0</inkml:trace>
  <inkml:trace contextRef="#ctx1" brushRef="#br0" timeOffset="9835.29">16152 14624 0,'0'1507'0</inkml:trace>
  <inkml:trace contextRef="#ctx1" brushRef="#br0" timeOffset="9977.28">16152 16361 0,'0'0'0</inkml:trace>
  <inkml:trace contextRef="#ctx1" brushRef="#br0" timeOffset="10063.35">16152 16058 0,'0'119'16</inkml:trace>
  <inkml:trace contextRef="#ctx1" brushRef="#br0" timeOffset="10264.91">16152 15810 0,'0'-209'0,"0"182"15,0 27 1,0 524-16,0 2015 16,0-3618-16,0 109 15,0-7 1</inkml:trace>
  <inkml:trace contextRef="#ctx1" brushRef="#br0" timeOffset="10459.59">16152 17675 0,'0'539'15</inkml:trace>
  <inkml:trace contextRef="#ctx1" brushRef="#br0" timeOffset="10559">16152 15430 0,'0'-95'0</inkml:trace>
  <inkml:trace contextRef="#ctx1" brushRef="#br0" timeOffset="10751.97">16152 15941 0,'0'-1246'0,"0"-188"16,0 1-16</inkml:trace>
  <inkml:trace contextRef="#ctx1" brushRef="#br0" timeOffset="10850.21">16152 16070 0,'0'0'16,"0"0"-1,0-383-15,0 46 16,0 49-1,0 1051-15,0 1001 16</inkml:trace>
  <inkml:trace contextRef="#ctx1" brushRef="#br0" timeOffset="11294.91">16152 18055 0,'0'0'0,"0"422"16,0-422-16,0 0 15</inkml:trace>
  <inkml:trace contextRef="#ctx1" brushRef="#br0" timeOffset="11396.31">16152 12860 0,'0'0'16,"0"0"-16</inkml:trace>
  <inkml:trace contextRef="#ctx1" brushRef="#br0" timeOffset="11475.7">16152 16581 0,'0'0'15,"0"-125"1,0 85-16</inkml:trace>
  <inkml:trace contextRef="#ctx1" brushRef="#br0" timeOffset="11585.29">16152 17696 0,'0'0'0,"0"0"15,0-236-15</inkml:trace>
  <inkml:trace contextRef="#ctx1" brushRef="#br0" timeOffset="12101.87">16152 14428 0,'0'0'0,"0"0"15,0 0-15,0 178 16,0 284-1,0 359-15,0-34 16</inkml:trace>
  <inkml:trace contextRef="#ctx1" brushRef="#br0" timeOffset="12208.81">16152 16526 0,'0'0'16,"0"0"-16,0 0 15</inkml:trace>
  <inkml:trace contextRef="#ctx1" brushRef="#br0" timeOffset="12289.37">16152 15424 0,'0'0'16,"0"-236"-16</inkml:trace>
  <inkml:trace contextRef="#ctx1" brushRef="#br0" timeOffset="12478">16152 16300 0,'0'0'0,"0"0"16,0 0-16,0-123 16,0-9-1,0-113-15,0 245 16,0 236-1,0-98-15,0-25 16,0-11-16</inkml:trace>
  <inkml:trace contextRef="#ctx1" brushRef="#br0" timeOffset="12509.89">16152 15963 0,'0'0'0</inkml:trace>
  <inkml:trace contextRef="#ctx1" brushRef="#br0" timeOffset="12830.79">16152 16526 0,'0'0'0,"0"-321"15</inkml:trace>
  <inkml:trace contextRef="#ctx1" brushRef="#br0" timeOffset="13559.82">16152 14569 0,'0'95'16,"0"300"-16,0-180 15,0-108 1</inkml:trace>
  <inkml:trace contextRef="#ctx1" brushRef="#br0" timeOffset="13811.24">16152 14588 0,'0'0'16</inkml:trace>
  <inkml:trace contextRef="#ctx1" brushRef="#br0" timeOffset="23941.8">16152 15932 0,'0'101'0,"0"310"16</inkml:trace>
  <inkml:trace contextRef="#ctx0" brushRef="#br0" timeOffset="35007.46">14171 2713 342 0,'-50'15'78'0,"2"-5"4"0,9-5-65 16,5 1 0-16,3 4 0 0,3 7 0 0,-2 2-4 15,0 3-6-15,2 5-2 0,1 6-2 16,0 5-1-16,3 5 0 0,2 7-1 16,3 4 0-16,0 8 1 0,1 2-1 15,2 4-1-15,1 2 1 0,3-1-1 16,0 0 0-16,2 2 0 0,2 5 0 16,0 1-1-16,2 2 1 0,1 1 1 15,2 11 2-15,-2 6 4 0,2 5 3 0,1-3 2 16,-1 2 1-16,1 7 1 0,-1 10 0 15,1-3-2-15,2-5-2 0,0 2-4 16,0 3-2-16,0 1-1 0,2-7 0 16,3-7-2-16,0 0 1 0,0 3-1 15,0-5 0-15,4-4 2 0,0-5 1 16,-1 5 1-16,0 4 1 0,0 1 0 16,3-2 1-16,-3-2-1 0,1 7 0 15,1 3-3-15,1-4 0 0,1-3-2 0,1-8-1 16,-2-4 0-16,3-2-1 0,1-9 1 15,2-1-2-15,1-7 1 0,0-3 1 16,5-2-1-16,-1-4 1 0,-2-4 3 16,0-5 6-16,-3-5 2 0,-1-3 1 15,1-2 2-15,-5-5 1 0,3-2 0 16,1-1-4-16,1-3-6 0,4-5-4 16,1-5-3-16,3-4-2 0,3-8-1 0,2-8 0 15,5-8 0-15,6-8 3 16,6-6 2-16,8-8 2 0,0-4 3 0,4-3 2 15,0 1-1-15,0 1 0 0,-7 1-2 16,-8 0-2-16,-9 3-2 0,-6-1 1 16,-7 0 2-16,-5-3 2 0,-3-7 3 15,-1-7 3-15,2-8 1 0,3-8 1 0,2-11-1 16,7-14-3-16,6-13-4 0,7-7-2 16,6-13-3-16,-1-13-3 0,4-4-1 15,-1-5 1-15,-5 2-1 0,-4 3 1 16,-9 6 0-16,-6 12 2 0,-10 10 2 15,-8 4 0-15,-4 10 0 0,-8 6 1 16,-8 9 1-16,-7 2 0 0,-7-2 1 16,-9-4-1-16,-7-3 1 0,-6-3 0 15,-8-5 0-15,0-11-2 0,3-8-1 0,6-4 0 16,8 3 0-16,7-2 0 0,7 3 1 16,7 6 1-16,2 9 0 0,-3 14 0 15,-3 12-1-15,-3 10 1 0,-10 16-1 16,-10 3-3-16,-10 14 0 0,-5 6 0 15,-2 7-2-15,-4 8 0 0,-2 4-1 16,2 4 1-16,3 5-1 0,1 0 1 16,-1 1 1-16,5-5 1 0,5-1 2 15,6-3 0-15,9 0 1 0,5-3-1 0,15 1-1 16,5 1-3-16,5 2-4 0,3 1-21 16,2 4-36-16,0 7-31 0,0 8-43 15,-2 10-90-15,-4 8-177 0</inkml:trace>
  <inkml:trace contextRef="#ctx0" brushRef="#br0" timeOffset="36333.97">21298 2790 417 0,'-15'-5'98'0,"-3"4"1"0,-1 1-29 15,-4 6-68-15,-1 12-1 0,-2 4 0 16,-2 5-2-16,-3 4 0 0,2 5-1 16,-3-1 0-16,-1 6 1 0,-2 8 1 0,2 4 0 15,1 9 2-15,2 8 0 16,-1 5 1-16,3 9 2 0,2 3 0 0,1 5 0 15,-1 5 2-15,1-7 1 0,1 0 2 16,1 3 4-16,-1-1 0 0,2 4 4 16,0-2 1-16,4-3 2 0,-1 9-1 15,1 7-2-15,2 5-2 0,1 1-3 16,0-1-3-16,2 8-3 0,1 5-2 0,-1-1-1 16,-2 0 0-16,1 1-1 0,2 2 1 15,5-7 2-15,-2-6 2 0,2-4 1 16,4 2 0-16,8-7 0 0,3-9 0 15,0-2-1-15,5 5-1 0,2 4-3 16,7-3 0-16,4-4-1 0,1-3 0 16,4 4 0-16,2 0 0 0,0-2-1 15,2-5 1-15,-3-3 0 0,-1 1-1 0,-3 1 0 16,-1-2 0-16,0 3-1 0,-1-8-1 16,1-3 0-16,1-4-1 0,1-5-1 15,6-10 0-15,1-11 0 0,5-15-1 16,3-11 0-16,2-9 0 0,7-13 2 15,6-12 1-15,6-9-1 0,7-9 1 16,5-9 1-16,3-6 1 0,1-7 0 16,-1-2 0-16,0-3 0 0,-4-1 1 15,-7 3 1-15,-7 5-1 0,-2 4 0 0,-5 2 0 16,-5 3-2-16,-7 3 0 0,-6-5-1 16,-4-5-1-16,1-10-1 15,-2-8 0-15,1-6-1 0,7-8 1 0,6-12 0 16,4-8 0-16,7-2 2 0,-1 0 2 15,3-7 2-15,-4-1 1 0,-1-3 2 16,-8 7-1-16,-8 5 1 0,-9-5-1 16,-10 3-1-16,-7 0-1 0,-8 1-2 0,-11 5-1 15,-9-10 0-15,-4 1-1 0,-3-3 0 16,-4 0 1-16,-1-4 0 0,-5-10 0 16,2-3 0-16,4 7-1 0,0-7 2 15,0 2 1-15,0-2 2 0,2 13 3 16,-1 7 1-16,-2 5 0 0,-3 3 1 15,-1 9-2-15,-1 2-2 0,-2 10-3 16,-6 2-3-16,-4 4-2 0,-4 2-1 0,-10 4-1 16,-11-4 0-16,-1 6 0 15,0-2 1-15,0 0 0 0,3 2 0 0,3 5 0 16,6 5 1-16,7 9 0 0,2 3 1 16,-1 2-1-16,-1 4 0 0,4 4-1 15,3 2 1-15,1 4 1 0,1 6-1 16,-1 5 0-16,1 6 1 0,-2 7 1 15,-5 4 0-15,-9 3-1 0,-4 2-1 0,-1 3-3 16,-3 3-5-16,0 2-7 0,-2 0-8 16,-2 3-23-16,0 2-59 0,-1 2-45 15,2 3-99-15,0 0-212 0</inkml:trace>
  <inkml:trace contextRef="#ctx1" brushRef="#br0" timeOffset="27416.41">16152 16698 0,'0'0'15,"0"0"-15,0-355 16,0-117 0,0 3-16,0 243 15,0-151 1,0-101-16,0 478 16,0 221-16</inkml:trace>
  <inkml:trace contextRef="#ctx1" brushRef="#br0" timeOffset="27496.28">16152 14921 0,'0'319'16,"0"1139"-16,0 799 16,0-2168-1</inkml:trace>
  <inkml:trace contextRef="#ctx1" brushRef="#br0" timeOffset="27907.46">16152 16526 0,'0'0'16</inkml:trace>
  <inkml:trace contextRef="#ctx1" brushRef="#br0" timeOffset="27999.36">16152 17571 0</inkml:trace>
  <inkml:trace contextRef="#ctx1" brushRef="#br0" timeOffset="29357.56">16152 14572 0,'0'1817'0,"0"-1"16</inkml:trace>
  <inkml:trace contextRef="#ctx1" brushRef="#br0" timeOffset="29800.47">16152 16061 0,'0'-227'16,"0"227"-1,0 398-15,0-747 16,0 349-16,0 319 15,0-295 1,0-24-16,0 0 16,0 0-1,0-603 1,0 578-16,0 445 16,0-184-16,0-92 15</inkml:trace>
  <inkml:trace contextRef="#ctx0" brushRef="#br0" timeOffset="41276.64">13736 2123 536 0,'-13'3'116'0,"1"2"-3"0,5 3-81 0,3 0-35 15,4 3-4-15,2 4 1 0,2 3 1 16,2 6 3-16,4 5 4 0,1 4 4 16,2 5 3-16,4 1 0 0,3 3 0 15,-1 2-1-15,1 1-2 0,5 3-2 16,-1 1-2-16,-1 1 0 0,-1 2 0 16,2 0 0-16,-1-3-2 0,0-2-2 15,-4-9-6-15,-2-6-10 0,-3-5-21 0,0-8-35 16,-6-4-46-16,-3-4-81 0,-5 0-172 15</inkml:trace>
  <inkml:trace contextRef="#ctx0" brushRef="#br0" timeOffset="41673.24">13651 2376 480 0,'-7'-1'121'0,"3"0"0"16,0 0-11-16,1 1-109 0,5 0-3 15,3-3 0-15,4 0 0 0,5-5-1 0,5-4-1 16,8-4 3-16,10-7 4 0,10-7 0 16,8-1 0-16,1-4-1 0,4 0 2 15,0 3-2-15,-4 1-3 0,-5 5-8 16,-12 7-9-16,-6 4-17 0,-6 4-27 15,-5 4-48-15,-5 3-10 0,-7 3-66 16,-3 3-109-16</inkml:trace>
  <inkml:trace contextRef="#ctx0" brushRef="#br0" timeOffset="41978.52">13850 2707 621 0,'-14'-2'129'0,"4"-1"0"0,4 2-124 16,6-1-1-16,7-3-1 0,9-2-1 15,5-4-1-15,8-1-3 0,5-2 2 16,7-4 2-16,2 0 0 0,2 0-1 0,-1-2 0 16,3 0 0-16,0 0-1 0,2 0-4 15,7 2-12-15,1-1-25 0,1 1-48 16,-3-1-41-16,-3 2-88 0,-5 0-183 16</inkml:trace>
  <inkml:trace contextRef="#ctx0" brushRef="#br0" timeOffset="42827.88">21766 1988 370 0,'0'-5'97'0,"0"-1"4"16,0 1-32-16,0 1-44 0,1 2-9 0,0 1-4 16,2 0-6-16,-1 3-4 0,0 4-2 15,1 0 2-15,2 6 3 0,0 3 5 16,0 4 3-16,0 4 1 0,-1 6 1 15,3 2-3-15,1 3-2 0,1 0-3 16,0 2-1-16,2 1-2 0,2-2 0 16,0-4-2-16,1-2 0 0,0 1 1 15,0-5 2-15,-2 0 3 0,-2-4 3 16,-4-3 4-16,-4 0 0 0,-6 2 2 0,-7 1-1 16,-4 1-1-16,-5 4-3 0,-4 4-4 15,-4 1-2-15,-2 0-2 0,1-3-1 16,-3-3-2-16,0-4-4 0,-1-6-5 15,1-8-9-15,0-7-20 0,0-6-19 16,1-10-14-16,-1-5-35 0,1-4-26 16,1-3-70-16,3-3-114 0</inkml:trace>
  <inkml:trace contextRef="#ctx0" brushRef="#br0" timeOffset="43184.82">21263 2250 581 0,'-2'-2'119'0,"4"-1"1"16,3-2-102-16,3 0-16 0,1-3-2 16,7-3 2-16,4-5 0 0,6-1 1 0,4-2-2 15,8 2 0-15,5-2 0 0,5 0-1 16,2 3 0-16,0 3 1 0,1-1 0 16,-5 2-1-16,-3-3 1 0,-3 2-1 15,0-2 1-15,-4 1 0 0,2 0 0 16,0-1 0-16,2 0 0 0,-1-1 1 15,-1-2-1-15,-4 3-2 0,0 0-19 0,-2-2-75 16,-2-3-28-16,-3 3-89 0,-4 2-198 16</inkml:trace>
  <inkml:trace contextRef="#ctx1" brushRef="#br0" timeOffset="33635.03">16152 14921 0,'0'0'0,"0"0"15,0-137 1,0 48-16,0 31 16,0 21-1,0 12-15</inkml:trace>
  <inkml:trace contextRef="#ctx1" brushRef="#br0" timeOffset="33735.98">16152 16349 0,'0'0'16,"0"-313"-16,0-1301 15,0 925-15,0-334 16,0 6 0</inkml:trace>
  <inkml:trace contextRef="#ctx1" brushRef="#br0" timeOffset="33824.57">16152 16061 0,'0'101'16,"0"306"-1,0 1685-15,0-2294 16,0 0-1</inkml:trace>
  <inkml:trace contextRef="#ctx1" brushRef="#br0" timeOffset="33872.49">16152 15555 0,'0'-101'15</inkml:trace>
  <inkml:trace contextRef="#ctx1" brushRef="#br0" timeOffset="34103.21">16152 16554 0,'0'104'16,"0"-6"-16,0-98 16,0 0-1,0 0-15,0 0 16,0 0-1,0 0-15,0-260 16,0-209-16</inkml:trace>
  <inkml:trace contextRef="#ctx1" brushRef="#br0" timeOffset="34276.25">16152 16297 0,'0'0'15,"0"0"1,0 0-16,0 0 16,0 0-16,0 0 15,0 0 1,0 361-16</inkml:trace>
  <inkml:trace contextRef="#ctx1" brushRef="#br0" timeOffset="34436.75">16152 15938 0,'0'0'0,"0"-318"16,0-319 0,0-89-16,0 1142 15,0 41-15,0-457 16,0-239 0,0-1608-16,0-15 15,0 0 1</inkml:trace>
  <inkml:trace contextRef="#ctx1" brushRef="#br0" timeOffset="34827.22">16152 16088 0,'0'0'16,"0"0"-16,0 0 15,0 337 1,0-619-16,0-1157 16,0-233-1,0 0-15,0 2293 16,0-42-1</inkml:trace>
  <inkml:trace contextRef="#ctx1" brushRef="#br0" timeOffset="35195.58">16152 15825 0,'0'95'16,"0"297"-16</inkml:trace>
  <inkml:trace contextRef="#ctx1" brushRef="#br0" timeOffset="35394.5">16152 15920 0,'0'0'15,"0"184"-15,0 1264 16,0-2226-1,0 270-15,0 27 16,0 959 0,0-405-16,0-17 15,0-56 1,0-420-16</inkml:trace>
  <inkml:trace contextRef="#ctx1" brushRef="#br0" timeOffset="35646.94">16152 17954 0,'0'0'0</inkml:trace>
  <inkml:trace contextRef="#ctx1" brushRef="#br0" timeOffset="35686.83">16152 12554 0,'0'-95'16</inkml:trace>
  <inkml:trace contextRef="#ctx0" brushRef="#br0" timeOffset="91809.92">13761 8627 605 0,'-33'10'124'0,"5"6"1"16,2 5-114-16,4 8-7 0,1 10 1 16,1 11-1-16,1 9 1 0,0 6-1 0,0 7 1 15,0 15-2-15,-3 9 0 0,0 2 0 16,1 1-1-16,-2 3 0 0,-1 7-1 15,2-1 1-15,3-7 0 0,2-5 2 16,1 2 1-16,4 1 2 0,10 3 2 16,3-2 3-16,2-2 2 0,8 6 2 15,5 10 1-15,8 3 1 0,0-2-2 16,1 0-2-16,0 6-3 0,2 3-1 0,0-7-2 16,1-5-4-16,-3-8-2 0,2-1-1 15,0-5-1-15,6-11-1 0,1-11-1 16,7-6-1-16,4-8 1 0,9-7-1 15,7-13 1-15,6-11 1 0,4-7 1 16,9-7 1-16,7-6 0 0,5-6 1 16,1-9-1-16,0-3 1 0,5-8 0 15,4-2 0-15,2-5 0 0,-5-8 0 0,-5-8-1 16,-3-6 0-16,-1-10 0 0,-6-6 0 16,-3-9 0-16,-5-7 1 0,-6-11 0 15,-5-8 0-15,-8-11 0 0,-12-3 1 16,-10-16 0-16,-11-11-1 0,-11-7-1 15,-9-13-1-15,-4-4 0 0,-1-1-1 16,0-6 0-16,1 6-2 0,-4 7 0 16,1 6 1-16,-5 10-1 0,-8 11 0 15,-12 2-1-15,-10 16 0 0,-11 6 1 0,-10 2 0 16,-4 4 1-16,-5 10 0 0,0 0 0 16,4 8 0-16,2 6-1 0,2 8-1 15,0 6-1-15,-3 10-2 0,2 8 0 16,3 11 1-16,2 13-2 0,1 11-3 15,-3 12-4-15,3 15-7 0,-6 11-22 16,-8 14-76-16,-3 7-25 0,0 8-93 0,1-2-190 16</inkml:trace>
  <inkml:trace contextRef="#ctx0" brushRef="#br0" timeOffset="92816.83">21931 8245 372 0,'-39'-16'94'0,"1"4"5"0,5 3-43 16,2 6-29-16,-2 5 1 0,-4 4 2 15,-2 4-3-15,-3 5-7 0,0 5-6 16,-6 7-3-16,0 5 0 0,0 7-3 16,3 6-3-16,2 5-1 0,1 0-2 15,2 4 1-15,2 2-1 0,-1 1 3 0,1-2 2 16,0 3 4-16,2 4 2 0,3-2 3 15,0 2 3-15,0 6 1 0,4 8 0 16,1 7-3-16,3 4-1 0,1 5-3 16,0 9-3-16,4 11-2 0,5 3-2 15,1 4-1-15,0-3-2 0,0 9 0 16,4 4-1-16,2-1-1 0,0-4 0 16,4 0 0-16,4-2-1 0,6-4 0 0,3-14 0 15,6-4 0-15,6-3 0 0,6-1 1 16,7-7 4-16,3-1 1 0,5-1 0 15,5-2 0-15,5 1 0 0,3-2 0 16,1-2-1-16,3-7-3 0,5-8-2 16,3-1 0-16,5-4-1 0,3-12 0 15,4-11 1-15,3-12-1 0,3-10-1 16,6-7 1-16,1-16 0 0,-1-13 0 0,-1-15 1 16,2-16 1-16,-1-13 1 0,-2-10 0 15,-3-13 2-15,-7-9-1 0,-4-13 1 16,-7-2 0-16,-6 1-1 0,-9 2 0 15,-13-2 0-15,-10-1 0 0,-10 0-1 16,-4 8-1-16,-6-1 0 0,-9-5 0 16,-4-3-1-16,0-2-1 0,-3-2 0 15,-5-9-2-15,-4-7-2 0,1-6 1 0,-4-9-2 16,1-7 0-16,-3-5-2 0,-3-6 2 16,1 6 0-16,-6 5 2 0,-4 8 3 15,-7 13 0-15,-7 13 1 0,-7 11 1 16,-7 23 0-16,-5 10-1 0,-7 12-2 15,-9 13-2-15,-7 13-5 0,-2 17-7 16,-3 12-11-16,-6 5-63 0,-5 5-57 16,1 11-104-16,4-3-235 0</inkml:trace>
  <inkml:trace contextRef="#ctx0" brushRef="#br0" timeOffset="98088.54">23801 14486 283 0,'-29'-10'60'16,"7"2"0"-16,1-2-51 0,8 4-6 0,0 2-5 16,4-2-1-16,3 1 5 0,2-2 6 15,1-1 6-15,3 0 4 0,2 2 3 16,0-1 2-16,3 3 0 0,1 0-5 16,3 3-6-16,2-1-4 0,3 2-2 15,4 0 0-15,4 2 1 0,5-2 1 16,6 1 0-16,5-2 1 0,8 1 0 15,8-2-3-15,7 1 0 0,7 0 0 0,3 0-1 16,7-3 0-16,5 2 0 0,8-5 0 16,0 3 1-16,1-1-1 0,4 1 0 15,5-2 0-15,3 1-1 0,-2 4 0 16,-4 4-1-16,-2 0 0 0,4-1 0 16,2 2-1-16,-2 1-1 0,-7 5-1 15,1-4-1-15,3 1 0 0,2-1 1 0,2 0-1 16,-6 1 1-16,1-3-1 15,2-4 3-15,1 3 0 0,1-3 0 0,-4 1-1 16,-4-1 2-16,-2-2-1 0,-1 2 1 16,-1 2-1-16,-5-2 1 0,-7 0-1 15,-5 0-1-15,-4 1 0 0,-3 2 0 16,-4-3-1-16,-6 1 1 0,-5 0-1 16,4 2 1-16,-2-2-1 0,-2 0 1 15,-2 3-1-15,-4-1 1 0,-4 1-1 0,-6-1 1 16,-8-1-1-16,-6-1 0 0,-6 1 2 15,-4-2 5-15,-4-2 3 16,-3 0 0-16,-3-1-1 0,-3-2-2 0,-2 1-4 16,-5-1-10-16,-3 1-27 0,-6 0-57 15,-7 2-21-15,-9-2-73 0,-4 2-149 16</inkml:trace>
  <inkml:trace contextRef="#ctx0" brushRef="#br0" timeOffset="98644.79">24082 14742 357 0,'-16'-4'92'0,"5"-2"0"0,5 1-23 15,5 2-47-15,7 0-12 0,2 2-5 0,6-2-3 16,4 3 2-16,4 0 1 16,3 0 1-16,2 3 1 0,2 2 2 0,2-2 2 15,1 4 1-15,2-1 0 0,4-1 1 16,6 0 0-16,10 1 0 0,10 0 0 15,5-3-1-15,10 0-2 0,5-4 0 16,9 2-2-16,7 0-2 0,-1-2-1 16,2-3-1-16,1-1-2 0,2 4 0 15,3 5-1-15,-7-2 0 0,-8-1 1 0,-1 1-1 16,-7 3 0-16,-4 2 0 0,-7-1 0 16,-6-4 0-16,-5 1 0 0,-4 1 0 15,-8-1-1-15,-6 1 1 0,-5-3 0 16,-6-2 0-16,-3 1 1 0,-6 0 2 15,-3-1 1-15,-3-3 2 0,-2 2 4 16,-5-1 2-16,-2 2 4 0,-4 0 2 16,-2-2-1-16,-4 2 0 0,0 0-3 0,-1 0-3 15,-2-2-3-15,0 1-3 16,-2-1-3-16,1 0-1 0,-1-1-1 0,1 3 0 16,-1-2 0-16,2 2-1 0,2-1-3 15,-1 0-8-15,5 0-49 0,1-4-83 16,7-3-114-16,4-3-273 0</inkml:trace>
  <inkml:trace contextRef="#ctx0" brushRef="#br0" timeOffset="108475.9">28961 12633 303 0,'66'-102'-303'0</inkml:trace>
  <inkml:trace contextRef="#ctx0" brushRef="#br0" timeOffset="109635.27">28852 12576 427 0,'-3'-3'96'16,"2"0"0"-16,0 2-69 0,1 0-13 16,0 1-8-16,0 0-5 0,-1 1-1 0,-1 1 0 15,1 2 2-15,-2 2 2 0,-2 4 2 16,-3 2 3-16,0 4 3 0,-2 3 2 16,0-1-2-16,0 3 1 0,2 0 0 15,0-2 0-15,2 1 2 0,4-4-1 16,1-2 2-16,1 2-1 0,2-1 0 15,2 2-2-15,2 2-2 0,0-1-1 16,1 3-1-16,2 2-2 0,1 3 0 16,1 2 0-16,0 1-1 0,1 1-1 15,0 0 1-15,1 3-1 0,-2 3 0 0,1-1-1 16,-1 5 0-16,1-1-1 0,0 5 0 16,2 2-1-16,-1 3-1 0,2 2 0 15,0-2 0-15,-1-2 0 0,2 2 0 16,-1-3 0-16,-3 0 1 0,2 2 0 15,-3 4 1-15,-1 3 1 0,-2 3 0 16,-2 4 1-16,-1 4 0 0,-4 2 0 16,-2 2 0-16,-1 4 0 0,-3 0-2 15,-1 1 1-15,0 0-2 0,-2 0 0 0,0-2-1 16,0 1 0-16,0-2-1 0,0-2 1 16,0 0 0-16,-1 1-1 0,-2 0 1 15,0 0-1-15,-1 0 1 0,-2 1 0 16,1 1 0-16,-2 0 1 0,-1-1 0 15,2 0 0-15,-1-1 1 0,1-2 0 16,1-3-1-16,0-3-1 0,0-2 0 16,1-5 0-16,2-3-1 0,3-4 0 15,1-4 0-15,0-4 0 0,2-5 0 0,0-1 0 16,3-4 0-16,0 1 0 0,0-5 0 16,-1 0 1-16,0 0-1 0,-1-1 1 15,0-3-1-15,-2-2 1 0,-2-1-1 16,-2-2 0-16,-1-1 1 0,0-3-1 15,1-3 1-15,-2-2-1 0,1 0 0 0,2 0 0 16,1-3-1-16,2-1-1 0,0-2 0 16,3 1-1-16,-1-2 1 15,1 0 0-15,-1-1 0 0,0 2 1 0,-5 0 1 16,0 2 0-16,-4 0 0 0,-3-2 0 16,-2 1 0-16,-5 1 1 0,-3-3-1 15,-3 2 0-15,-4-4-1 0,-2-1 1 16,-3 0-1-16,-5-3 1 0,-2-2-1 15,-6-1 1-15,-3-2-1 0,-4-1 1 16,-3-1 0-16,-3 3 0 0,-3 1 0 0,-5 3 0 16,-6 2 0-16,-4 1 0 0,-1 4 0 15,-5 1 0-15,-3 3 0 0,-8 0 0 16,0-2 0-16,0 0 0 0,1 1 0 16,-6 0 0-16,-5-1 0 0,-1-6 0 15,1-3 0-15,3 3 0 0,-5-1 0 0,-5-1 1 16,1-2-1-16,5 1 0 0,-2 8 1 15,-3 2 0-15,1-1 1 0,1 5-1 16,1 6 3-16,-3 3-1 0,-4-2 1 16,4 3 0-16,5 1-1 0,0-2-1 15,-2 0 1-15,2-5-4 0,6 0 1 16,5-1-2-16,2-6 2 0,1-5-1 16,-1-2 1-16,8-5-1 0,5-1 2 15,3-3-1-15,0-2 1 0,4 0 0 16,3 0-1-16,3 2 1 0,5-2-1 0,2 0 1 15,0-2-1-15,5 5 1 0,5-1 0 16,4 3 0-16,5 0 0 0,1 3 0 16,2 3 0-16,3 0 0 0,0 0-1 15,4 2 1-15,0-1 0 0,2 1-1 16,2-3 1-16,5-1 0 0,-1-1 0 0,4 2 0 16,0-1 0-16,1-1 1 0,1-1 0 15,0 4 1-15,1 3 0 0,1-2 1 16,1 0 0-16,1 2 0 0,1-2-1 15,0 3 1-15,3-1 0 0,0 1-2 16,2-2 1-16,2 3-2 0,1-2 0 16,1-1 0-16,4 1-3 0,1-1-1 15,1-1-2-15,1 3-1 0,1-2-2 16,2 3-4-16,2-1-4 0,1 2-3 16,2-1-10-16,3-1-90 0,1-3-33 15,4 3-101-15,-3-6-223 0</inkml:trace>
  <inkml:trace contextRef="#ctx0" brushRef="#br0" timeOffset="113745.51">16712 13823 418 0,'-35'-2'89'0,"8"4"0"0,10 3-67 16,7 5-18-16,-1 2-5 0,-5 3-1 15,-4 1 0-15,-10 1 0 0,-5 3-1 16,-6 3 2-16,-43 3 3 0,-2 2 5 15,0 5 4-15,-2 5 2 0,7 5 2 16,4 3 1-16,7 7 0 0,43 8-2 16,5 6-5-16,8 1-3 0,7 0-2 0,7 1-2 15,7-2 0-15,7-7 1 0,11-8 1 16,52-6 6-16,6-4 4 0,12-5 3 16,5-4 2-16,2-6 2 0,-3-3-1 15,-6-5-1-15,-50-6-6 0,-6-3-3 16,-9-5-2-16,4-5-2 0,8-5-3 15,7-1 0-15,10-6-2 0,11-3 1 16,9-2-2-16,4-6 0 0,-2-3 0 16,-9-4 1-16,-4-5 0 0,-6-1 1 0,-7-2 0 15,-5-6 1-15,-9-6 0 0,-13-6 1 16,-13-4-1-16,-13-6-1 0,-9-6-1 16,-15-1-1-16,-12 1 0 0,-10 2-1 15,-8 5-2-15,-6 5 0 0,-7 7 0 16,-11 6 1-16,-7 7 0 0,-2 10 1 0,3 11 1 15,10 12 3-15,9 7-1 0,-1 7 1 16,-2 9-1-16,-36 6 1 0,-12 3-1 16,-9 3-1-16,-3 0 0 0,2 5 0 15,12 4 0-15,15 3-1 0,46 3 0 16,8 3-5-16,-3 7-20 0,-3 9-48 16,-9 6-60-16,-11 7-98 0,-16 8-229 15</inkml:trace>
  <inkml:trace contextRef="#ctx1" brushRef="#br0" timeOffset="129442.16">16152 18952 0</inkml:trace>
  <inkml:trace contextRef="#ctx0" brushRef="#br0" timeOffset="159267.29">8871 4849 261 0,'-25'-22'59'0,"-6"0"4"0,-6 3-43 15,2-1 2-15,7 5 2 0,1 1 4 16,0-2 4-16,3 0 3 0,1 1 2 16,2 2-1-16,0 1-3 0,-2 2 0 15,-8 2-7-15,-9 3-6 0,-12 7-6 16,-4 6-4-16,-3 2-4 0,-5 4-2 16,-2 0-2-16,1 1 0 0,3 2 0 15,-2-1 0-15,-3-5 0 0,-2 1 2 0,1 1 1 16,-1 4 3-16,0 1 0 0,7 0 2 15,3 3 1-15,2 0-2 0,-1 4 0 16,0 0-1-16,5 1-2 0,1 1-2 16,3 1 0-16,7 3-2 0,4 2 0 15,5 4 0-15,2-2-1 0,1 4 0 16,1 5 0-16,-1 3 0 0,2 1-1 0,4-1 0 16,2-2 0-16,6-3-1 0,3 0 1 15,6-5-1-15,7-3 1 0,6 3 0 16,5 1 0-16,3 2 0 0,3 4 1 15,1 3 0-15,4 3 0 0,2 2 0 16,-1-5-1-16,0 0 0 0,3-2 0 16,1-2-2-16,2 0 1 0,8-3-2 15,7 0 1-15,6-1 2 0,7 0-1 0,3-1 1 16,2-1 2-16,4-3 0 0,2-2 1 16,-1-5 0-16,8 0 1 0,2-4 0 15,-1-2 1-15,1-3 0 0,1-2 1 16,3-2 0-16,4-1-1 0,-4-3 0 15,-7 0-1-15,0-4-1 0,-2-2 0 16,0-6 0-16,1-3-1 0,-6-3 0 16,0-7 0-16,3-8 2 0,1-8-2 0,0-6 0 15,-2-7 0-15,-4-5 0 0,-4-5 1 16,-6 1-1-16,4 1-1 0,1 2 1 16,-4 2-1-16,-4 0 1 0,-6 4-1 15,-8-1 1-15,-7-2-1 0,-10 0 1 16,-9-6-1-16,-5 0 2 0,-4 4 0 15,-6 2 1-15,-3 0-1 0,-4-3 1 16,-3-3 1-16,-4 0 0 0,-8-3 0 0,-4-3 1 16,-3-1 0-16,-6 3 1 0,-4 3-1 15,-3 6 0-15,0 6-1 0,2 3-2 16,0 5 0-16,-4 1-2 0,0 2-1 16,-3 2 0-16,-11-2 0 0,-6 2 0 15,-3 1 0-15,-1 4 0 0,1 2 0 16,3 0 0-16,-3 4 0 0,2 3 1 15,-3 4-1-15,2 6 1 0,2-1 0 16,0 6-1-16,3 1 0 0,5 2 1 0,12 0-1 16,6 2 0-16,1 1 0 0,-3 2 0 15,1-1 0-15,-1 3 0 0,1 1 0 16,0 1 1-16,6 2-1 0,1-3 0 16,8 0 0-16,3 0 0 0,6 1 1 15,2-2-1-15,2-2-1 0,4 0 1 16,2-2-1-16,2-1 0 0,2 0-1 15,2-3 0-15,0 2 0 0,2-2 1 0,0 1-1 16,0-1 2-16,2 1-1 0,-2 0 1 16,0 0 1-16,1-2-1 0,-1 1 0 15,1 2 1-15,-1-1-1 0,0-2 1 16,1 1-2-16,-1 2 0 0,0-2-3 16,0 2-4-16,1-2-5 0,-1 2-8 15,2 1-23-15,-1 0-36 0,-1 0-65 16,0 1-101-16,1-1-223 0</inkml:trace>
  <inkml:trace contextRef="#ctx0" brushRef="#br0" timeOffset="162224.7">6426 6415 375 0,'1'-3'86'0,"3"2"1"16,1 0-45-16,2 0-34 0,4 0-4 15,4-3 0-15,2 0-1 0,4-2-2 0,2-4 0 16,3-1 0-16,3-3 1 0,7-4-1 16,3-2 0-16,7-1 0 0,6-4 2 15,1 0-1-15,0-1 1 0,1 1-1 16,-5 3 0-16,-3 3 1 0,-8 0-2 15,-8 5 1-15,-2 4-1 0,-4 1-1 16,-7 3 0-16,-4 2-4 0,-3 2-9 16,-4 1-12-16,-2 1-7 0,-4 1-3 15,-4 1-9-15,-3 3-18 0,-4 1-23 0,-4 2 7 16,-4 0-25-16,-6 3-52 0</inkml:trace>
  <inkml:trace contextRef="#ctx0" brushRef="#br0" timeOffset="162569.72">6670 6333 207 0,'-39'22'54'0,"8"-3"2"0,6 1-28 16,6-6-4-16,3-5-2 0,4-1-2 16,3-3-3-16,3-2-4 0,3 0-7 0,2-3-11 15,2 1 2-15,2-1 0 0,2 0 0 16,2 0 2-16,3 0 4 0,3-2 9 16,5-3 11-16,5-3-2 0,6 0-1 15,8-5-3-15,11-1-1 0,6-5-5 16,4 1-2-16,5-3-3 0,-1 0-2 15,2 1-1-15,2-4-1 0,-4 1 1 16,1 3-1-16,2 1 0 0,-5 2 0 0,-2 2 0 16,-8 3 0-16,-11 4 0 0,-7 3-1 15,-14 2-2-15,-5 0-3 0,-7 2 6 16,-3 1 6-16,-4-1 3 0,-1 1 2 16,-2 0 2-16,-2-3 3 0,-1 2 3 15,-1-2-5-15,0 0-6 0,0 1-4 16,1-1-1-16,-2 2-1 0,3 0-2 0,0 1-1 15,-1 1-1-15,1 3-8 16,-2 1-28-16,-4 2-67 0,-4 5-83 0,-7 2-203 16</inkml:trace>
  <inkml:trace contextRef="#ctx0" brushRef="#br0" timeOffset="165332.37">7384 12279 226 0,'-23'6'49'0,"2"-1"1"16,5-3-36-16,2 1 5 0,6-1 11 15,2-1 6-15,2 0 8 0,4-1 6 0,2-1 5 16,1 1 1-16,3-1-7 0,4 0-12 15,2 0-6-15,5-2-6 0,3 3-5 16,6-1-4-16,4-2-3 0,3 1-3 16,5 0-3-16,5 0-1 0,8 0-2 15,11-3 0-15,4 1-2 0,9 1 1 16,4-2-2-16,8-4 1 0,8-1-1 16,5 3 0-16,-2 1 0 0,-3 0 0 15,2-2 0-15,6 1 0 0,-1 6 0 0,-8 0 0 16,-4-1 1-16,-2 0-1 0,-1-1 1 15,1 2 0-15,-8 1 0 0,3 0 0 16,-1 0 1-16,-4-2-1 0,4-1 2 16,2 1 0-16,0 1-1 0,1-2 2 15,-8 2-1-15,0 0 0 0,-2 0 0 16,-8 1-1-16,-4 1-1 0,-8-1 0 16,-6 0-1-16,-9-1 0 0,-7 1 0 0,-5 1 0 15,-4 0 0-15,-10 1 0 0,1 0 0 16,-4-1 0-16,-1 0 1 0,-2-1 0 15,2-1 0-15,-1 0-1 0,-2 1 0 16,-6 0-3-16,2-2-7 0,-3 2-10 16,0 2-14-16,-9 0-40 0,-2 1-61 15,-1-1-94-15,-3 4-208 0</inkml:trace>
  <inkml:trace contextRef="#ctx0" brushRef="#br0" timeOffset="166043.84">7192 13322 340 0,'-10'0'81'0,"-1"3"0"15,0-2-23-15,1 1-51 0,3 2-6 16,-1-1 0-16,5-1-1 0,-2 0 1 15,2 2 2-15,2-1 5 0,0-1 5 16,1 2 6-16,0-1 6 0,2 2 8 16,3 1 4-16,2 0 3 0,7 1-1 15,3-1-3-15,9-1-4 0,7 0-4 0,7-3-7 16,9-1-4-16,6-2-4 0,5 0-3 16,9-3-2-16,6-3-2 0,9-3-2 15,7-1-1-15,2 0 0 0,10-3-1 16,10 2-1-16,-2 1 1 0,-2 5-2 15,-2-1 1-15,0-1 0 0,1 3 0 0,-12 3 0 16,-8 1-1-16,-5 1 1 0,-3-1 0 16,-4 1-1-16,-9 1 1 0,-1-1-1 15,4 0 0-15,1-3 1 0,0 1-1 16,-1-1 0-16,1 1 1 0,-1-4-1 16,1 0 0-16,-4 2 0 0,-9 0 0 15,-3 3-3-15,-2 0-3 0,-8 2-4 16,-6 5-7-16,-9 2-19 0,-11-4-32 15,0 1-72-15,-7-3-97 0,-4-4-228 16</inkml:trace>
  <inkml:trace contextRef="#ctx0" brushRef="#br0" timeOffset="166822.74">10393 12224 369 0,'-14'-4'89'0,"0"-1"0"0,2 0-35 16,7 1-32-16,0 1-3 0,2 0 0 15,0 1 4-15,1 1 4 0,0-1 1 16,1 2 0-16,2 2-6 0,1-1 0 16,1-1 1-16,1 2-4 0,8 2-4 15,3 0-2-15,2-1-1 0,-1 3-2 16,2 2-2-16,1 0-1 0,2 1-2 0,-5 1-1 16,-1 1 0-16,1 1-2 0,0 3 1 15,0 2-1-15,0 2-1 0,-2 3 0 16,-2 2 0-16,-1 1-1 0,-1 4 1 15,0 1-1-15,-3-2 0 0,0 1 1 16,-1 0-1-16,-1-1 0 0,-1 0 1 16,-2-1-1-16,0-2 1 0,-1 2-1 15,-1-2 1-15,-3-1-1 0,2-2 1 0,-1 0 0 16,-2 0-1-16,0 1 0 0,1-2 1 16,-2-1-1-16,0 2 1 0,0 0 0 15,-2-2 0-15,-2 0-1 0,-2-3 2 16,-2-1-1-16,-3 1 0 0,-3-1 0 15,-2-2 0-15,2-2 0 0,-2 0 0 16,-6 0 0-16,1-2-1 0,3-1 1 16,2-2-1-16,2 2 1 0,-2-2-1 0,-2-1 0 15,7-1 1-15,1 1-1 0,0 0 0 16,1-1 0-16,-1-1 0 16,3 1 1-16,2-1-1 0,1 0 0 0,2 1 0 15,-2 3 0-15,1-1 0 0,-1 0 0 16,-1 1 0-16,1 0 1 0,-1 1-1 15,0-2 0-15,0 2 1 0,-1-3-2 16,1 1-4-16,0-1-21 0,-1 2-85 16,-2-6-27-16,-5 3-99 0,2-2-212 0</inkml:trace>
  <inkml:trace contextRef="#ctx0" brushRef="#br0" timeOffset="167757.64">7195 12328 395 0,'-1'-4'84'0,"-1"1"0"0,0-1-66 16,-1 1-12-16,-1 2-4 0,-2 1 0 16,-2 0 3-16,0 1 4 0,-2 3 5 15,-2 2 4-15,0 3 3 0,-3 0 2 0,0 4 2 16,1 0-2-16,-2 2-4 0,-2-2-2 15,1-1-2-15,0 2-1 0,1-3 0 16,0 1-1-16,0-1 0 0,2-1-2 16,1 1 0-16,2 3-3 0,-1-1-1 15,1 2-2-15,0 1-1 0,0 1-1 16,0 1 0-16,-5 1 0 0,1-1-2 16,-1 0 0-16,1 3 0 0,0 0 0 0,0 2 0 15,2 0 0-15,4 1 0 0,2-1 0 16,2 3 0-16,2-2 1 0,3 1 0 15,4-1 1-15,1 2 1 0,1 1 0 16,1 2 0-16,2-2 1 0,2 3 0 16,3-2 0-16,-2-1 0 0,2-3 0 15,2-2-1-15,0 0 0 0,3 0-1 16,-2-3 0-16,1 0-1 0,2 3 0 0,1 0 0 16,1-2 0-16,1 0 1 0,0-2 0 15,2-1 0-15,-2-2 0 0,0 0 1 16,1-3 0-16,0 1 1 0,1-2 0 15,3-3-1-15,0-1 1 0,4-3 0 16,2-2-1-16,2-3-1 0,-1 0 0 16,2-4-1-16,-2 2 0 0,1 0-1 15,-2-3 1-15,-4 2-2 0,-2 1-1 0,-5 1-6 16,-5 3-3-16,-4-1-6 0,-4 0-3 16,-4 1-8-16,-4-2-61 0,-3-2-56 15,-4-1-98-15,-1-3-229 0</inkml:trace>
  <inkml:trace contextRef="#ctx0" brushRef="#br0" timeOffset="168331.4">7636 12516 414 0,'-5'-5'85'0,"0"2"-1"16,0 1-77-16,-1 0-6 0,0 3 0 15,-1 2-1-15,-3 2 3 0,-1 2 6 16,-2 3 4-16,-5 1 3 0,0 2 2 16,-3 1 1-16,0 2 0 0,1 0-3 15,1-1-6-15,3 3-5 0,4-1-2 16,5-1 1-16,3 0 1 0,5-3 2 0,3 1 2 15,6-2 0-15,3 0 3 16,4-2-1-16,5-2-1 0,2-1-8 16,3-5-15-16,1-4-30 0,-1-3-71 0,0-4-89 15,-3-2-216-15</inkml:trace>
  <inkml:trace contextRef="#ctx0" brushRef="#br0" timeOffset="168528.79">7522 12662 497 0,'-6'2'86'0,"2"0"-7"0,6 0-102 16,4 1-5-16,4 0 0 0,1 0 3 16,3-2 6-16,2-1 14 0,3-1 8 15,-1-2 5-15,2 0 1 0,-1-2-5 0,0 1-44 16,-2-1-37-16,-1 0-66 0,0 0-155 15</inkml:trace>
  <inkml:trace contextRef="#ctx0" brushRef="#br0" timeOffset="168911.67">7782 12639 546 0,'0'2'109'16,"1"3"0"-16,0 0-105 0,3 2-10 0,2 2-3 15,4 0 2-15,0-1-1 0,-2 1-1 16,2-2 0-16,-1 0 1 0,-2-2 1 16,-1 0 3-16,-3-1 1 0,-2-2 1 15,0-1 0-15,-2 1 2 0,0-1 1 16,-2-1 0-16,-4-1 1 0,0-2 1 16,-2-2 1-16,0 0 1 0,1-3 1 15,2-1 2-15,1 0 1 0,5-2 0 0,5 1 1 16,1 1-1-16,2-1-1 15,2 3-2-15,1-3-2 0,4 3-1 0,0-2-1 16,-2 2-2-16,2 0 1 0,-2 0 0 16,-1 3-1-16,2 0 1 0,-4 3-1 15,1 1-1-15,-3 0 0 0,1 3-1 16,-1 1 0-16,1 2-1 0,0 3 1 0,-1-1 0 16,0 2 0-16,-1 1 1 0,0-1 1 15,-1 2 1-15,1-1-3 0,-3 0-10 16,0-1-18-16,0-3-36 0,-1-2-45 15,0-1-78-15,-2-3-173 0</inkml:trace>
  <inkml:trace contextRef="#ctx0" brushRef="#br0" timeOffset="169172.44">8269 12346 524 0,'-12'-15'107'0,"2"4"-2"16,1 4-104-16,4 4-6 0,2 3-2 16,3 3-2-16,1 4-1 0,2 3 3 0,1 4 7 15,1 1 11-15,1 4 5 0,1 4 4 16,3 3 1-16,-2 0 2 0,2 1-2 16,0-1-5-16,0 1-5 0,-2-1-5 15,-2-4-1-15,4-2-2 0,-1-2 0 16,-2-3 0-16,1 0-10 0,-4-3-20 15,1-1-46-15,-1-1-49 0,-8-4-91 0,-2 1-203 16</inkml:trace>
  <inkml:trace contextRef="#ctx0" brushRef="#br0" timeOffset="169393.44">8197 12589 493 0,'-6'3'72'0,"0"0"-9"16,5-1-102-16,4 1 0 0,5-2 3 15,4-2 10-15,6-1 23 0,3-3 21 16,7 3 12-16,2-4 4 0,3 0-3 16,0 1 0-16,-2 1-24 0,-5 0-67 15,0 1-30-15,-5-3-73 0,-3 1-160 16</inkml:trace>
  <inkml:trace contextRef="#ctx0" brushRef="#br0" timeOffset="170072.95">8560 12607 531 0,'-5'1'104'0,"4"2"-2"15,2 0-102-15,3 0-10 0,0-1 0 0,4-1 6 16,0-1 3-16,1-1 7 0,1-4 6 16,0-1 6-16,-2-2 2 0,-1-1 0 15,0-1 0-15,-4 0-2 0,0 2-5 16,-3-1-4-16,-3 1-4 0,-2 0-1 16,-1 1-1-16,-2 2 0 0,-2 1-2 15,1 2 1-15,-1 1-1 0,2 2-1 0,1 3 0 16,-1 1-1-16,3-1 0 0,0 5-1 15,2 2 0-15,-2 0 1 16,0 3 0-16,0 0 1 0,0 2 0 0,0 1 2 16,0 0 0-16,2-1 0 0,1-1 0 15,4-1 1-15,3-2 0 0,2-4 2 16,4-2 0-16,4-3 1 0,2-2-1 0,4-5 0 16,2-2-2-16,1-3-4 0,5-1-3 15,0-2-2-15,2-1-1 0,-4 0 0 16,-4 1 1-16,-5-2 0 0,-2 2 3 15,-6 0 2-15,-6 1 1 0,-3 0 1 16,-2 1 1-16,-1 0 0 0,1 3 1 16,0 0 0-16,2 3 0 0,3-3 0 15,4 5 0-15,7-3-1 0,3 1 1 16,4-1-2-16,2 2 0 0,4 0 1 0,0 1-1 16,-2 3 1-16,-3 2-2 0,-1 3 1 15,0 2-1-15,-2 3 0 0,-3 2 0 16,-2 0-1-16,-6-1 0 0,0 2 1 15,-4-1-1-15,-4 2 0 0,-3-2 1 16,-2 0-1-16,-2-1 1 0,-1-1 0 16,0-2 1-16,0-5 0 0,1-1 0 0,0-3 1 15,0-3 0-15,1-1 0 0,0-4 0 16,-1 0-1-16,0-3 1 0,0-3-1 16,1-1 0-16,1-2 0 0,3-1 1 15,2-3 0-15,1-2 0 0,5 1 0 16,2-2-1-16,5 1 1 0,1 1-1 15,2 4 0-15,2 2 0 0,3 4-2 16,2 1-8-16,-2 3-18 0,0 3-53 16,-3 2-51-16,2 1-97 0,-5 1-216 15</inkml:trace>
  <inkml:trace contextRef="#ctx0" brushRef="#br0" timeOffset="170590.37">7185 12943 345 0,'4'4'98'16,"0"0"8"-16,1 2-43 0,1 3-8 15,0 1-3-15,1 3-8 0,2 4-10 16,1 2-7-16,-1 0-7 0,1 3-5 15,-1-1-5-15,-1 0-3 0,0 0-2 16,-1 0-1-16,-1-3-1 0,2 3 0 0,-1-3-2 16,1-2-6-16,0 1-18 0,-2-3-35 15,0-1-70-15,-2-3-97 0,-4-1-228 16</inkml:trace>
  <inkml:trace contextRef="#ctx0" brushRef="#br0" timeOffset="170981.63">7501 13092 111 0,'-11'-1'0'16,"2"-3"-16"-16,0 3 24 0,4 0-6 15,1-1 9-15,2 1 14 0,2 1 37 16,0 3 18-16,0 0 22 0,1 1-32 0,-1 1-12 15,1 1-8-15,-1 3-9 0,2 0-14 16,-1 1-11-16,-1 1-5 0,1 1-2 16,0 1-2-16,3-1 3 0,0-1 5 15,1 0 6-15,1-2 3 0,1-1 3 16,4-3 0-16,0-1 0 0,3-3-4 16,-1-1-5-16,3-3-7 0,0-1-3 15,0-4-2-15,-1 0-2 0,-1-3-1 16,1-2 0-16,-2 1-3 0,-2-3-1 0,-2 2-4 15,-4-2-1-15,-4 2-4 0,-2 1-1 16,-5 1-1-16,-4 1-1 0,-2 2 1 16,-2 3 0-16,-2 3 2 0,-1 2 0 15,0 1-1-15,-3 3-5 0,2 2-12 16,0-1-26-16,2 1-59 0,2-2-82 16,6-2-187-16</inkml:trace>
  <inkml:trace contextRef="#ctx0" brushRef="#br0" timeOffset="171517.66">7924 13080 221 0,'0'-4'43'0,"1"-1"12"16,0 1-29-16,-1 0 7 0,0-3 15 15,-2 1 12-15,-2 0 0 0,-2 3 0 16,-4 0-12-16,-1 2-18 0,-6-2-11 16,0 5-8-16,0-2-6 0,-1 2-3 15,2-1-1-15,1 3-1 0,3 0 1 0,3 2 1 16,2 0 3-16,1 1 3 0,1 2 1 16,2-1 1-16,0 2 1 0,1-1-1 15,2-2 0-15,0-1-3 0,3-1-1 16,-1-2 0-16,3-2 2 0,3-1 0 15,-1-3 0-15,1 0 0 0,6-2-1 16,1-1-1-16,-1-3-2 0,0-1-3 16,-1 1-1-16,0-1 0 0,-2-1 0 15,-5 1 0-15,-1 3 0 0,-3 2-2 0,1 2-1 16,-3 2-1-16,-2 2-1 0,1 5 1 16,-1 2-1-16,-1 1 1 0,1 4 2 15,0 0 1-15,2 1 1 0,3 3 1 16,2-1-1-16,1 0 2 0,1 0 0 15,2-1 0-15,-2 3 1 0,1-1 0 16,-4-1 1-16,0 2 0 0,-3-3 1 0,-1 1 1 16,-2-2-1-16,-2 0 2 0,-3 1-1 15,-4-2 1-15,-3-1-1 0,-4-1-1 16,-3-1 0-16,-1-1-1 0,-2-4-1 16,2-4-2-16,3-2-5 0,2-6-17 15,4-1-48-15,2-3-60 0,4-4-100 16,4 0-227-16</inkml:trace>
  <inkml:trace contextRef="#ctx0" brushRef="#br0" timeOffset="171748.6">8070 13074 448 0,'0'3'90'0,"0"2"0"0,0 0-84 15,1 4-9-15,0-3 4 0,2 2 10 16,0-2 10-16,1 1 6 0,0-3 2 16,2 3 2-16,-1-1 0 0,1 0-1 15,-1 0-9-15,0 0-9 0,-3 0-6 16,1 2-4-16,-2-4-8 0,-2 1-17 16,-2-1-45-16,-2-1-55 0,-2-3-90 0,0-2-207 15</inkml:trace>
  <inkml:trace contextRef="#ctx0" brushRef="#br0" timeOffset="171882.3">8034 12883 593 0,'0'-7'89'0,"0"5"-43"15,1 1-163-15,3 2-91 0,-1 1-195 16</inkml:trace>
  <inkml:trace contextRef="#ctx0" brushRef="#br0" timeOffset="172250.26">8219 13102 325 0,'15'6'82'0,"-3"-1"2"15,-1-2-46-15,-1 2-12 0,-3 0-7 0,-3 0-4 16,-4 0-5-16,-1-1-3 0,-4 1 0 15,-1 0-1-15,-2-2 0 0,2 1 0 16,1-3 2-16,2 2 0 0,3-3-1 16,2-3 0-16,4-1 0 0,2 0 0 15,1-4-1-15,1 0-2 0,1-2 2 16,0-2 3-16,-1 1 3 0,1 1 1 0,0 0 2 16,-1 1 0-16,0 0 0 0,0 0-2 15,1 2-4-15,1-1-3 0,-1 1-2 16,1 1-2-16,-1 1 0 0,1 2-1 15,2 2-1-15,-2 1 1 0,3 4 0 16,-3 0-1-16,2 4 0 0,-1 1 1 16,2 1-1-16,-2 1 1 0,1 0 0 15,-2 1 0-15,-1-1 1 0,-3-1 1 0,0 1 0 16,-3-2-1-16,-2 1-13 0,0-1-37 16,-2-2-70-16,0-1-92 0,3 0-226 15</inkml:trace>
  <inkml:trace contextRef="#ctx0" brushRef="#br0" timeOffset="173004.21">9100 13081 274 0,'-4'-5'65'16,"1"4"-7"-16,-1-4-1 0,1 0-60 15,2 0 6-15,0 0 9 0,0 0 9 16,0 0 11-16,-2 1 10 0,1-1-1 15,-3 1-3-15,-1 2-8 0,-3 0-9 0,-1 2-10 16,-3 2-6-16,-2 0-4 0,-1 2 0 16,1-1 1-16,2 2 1 0,1 1 1 15,1-1 2-15,3 1 0 0,1 0 3 16,2 3 1-16,1 0 2 0,1 0 1 16,0 1-1-16,3 1 0 0,0-1 0 15,3 1-3-15,0-2-1 0,2-1-1 16,1 0 0-16,2-4 0 0,0-1 0 15,5-3 0-15,1-1 0 0,4-4 0 16,0-3-4-16,3-3-3 0,0-1-2 0,-1-4-4 16,0-5 0-16,-2-3-1 0,-2-5-1 15,-2-3-2-15,-3-3-11 0,-1-1 1 16,-3 0 2-16,-2 4 4 0,-4 5 6 16,-1 5 6-16,-1 4 7 0,-2 4 12 15,0 7 1-15,-2 2 0 0,1 4-4 0,0 1-7 16,1 1-4-16,0 2-3 0,0 2-1 15,1-1 3-15,1 5 3 0,2 1 2 16,1 2 3-16,3 5 0 0,1 0 2 16,1 4 0-16,2 1-1 0,-1 4-3 15,-1 0-1-15,1-1-1 0,-2 1-1 16,-1-1-2-16,-1-2 0 0,0-2-4 16,0-4-13-16,0-4-33 0,-2-3-87 15,2-3-107-15,1 0-261 0</inkml:trace>
  <inkml:trace contextRef="#ctx0" brushRef="#br0" timeOffset="173604.53">9339 13033 564 0,'1'-7'94'0,"4"2"-11"0,0 0-110 0,7 4-7 16,5-2 0-16,3 3 8 0,-2-5 18 15,1 1 22-15,-3 0 20 0,-2 0 3 16,-4 1 1-16,-4-1-1 0,-1-1-6 16,0 0-10-16,-1-2-8 0,1-1-5 15,-2-1-4-15,1-1 1 0,-2 0-1 16,0-1-1-16,-1 0 0 0,-1 1-1 16,-1 0 0-16,-1 3-1 0,1 1-1 15,-3 1 0-15,0 2 0 0,-3 5 0 0,-5 1 0 16,-5 5 1-16,-1 3 1 0,-3 2 1 15,0 4 2-15,-1 1 1 0,1 2 0 16,1 1 1-16,11-1-1 0,0-1 1 16,5-1 0-16,3-4 0 0,5 2 0 15,3-2 0-15,7-5 1 0,4 0-1 0,7-2 0 16,2-1-2-16,2-2-1 0,2-4 0 16,-1 0-2-16,2 0-1 0,-6-1-3 15,-4-3 0-15,-3-1-3 0,0-2 0 16,-2-3-1-16,-2-3-2 0,-2-6 0 15,-1-3-1-15,-2-3-2 0,-3-4 0 16,-2-1 0-16,-2-2 1 0,-4 0 1 16,-3 3 2-16,-2 2 3 0,-2 1 5 0,0 2 3 15,-1 3 2-15,2 4 2 0,0 3 1 16,0 2 0-16,4 3-1 0,0 3-2 16,2 4-2-16,0 0-2 15,2 4-1-15,0 0-2 0,1 4 1 16,1 4-1-16,2 2 0 0,1 3 2 0,2 5 0 15,-1 4 1-15,2 3 1 0,-2 4 0 16,0 1 0-16,1 2 1 0,-3 1-1 16,-1 0 1-16,1-4-2 0,1-2 1 0,-1-6-3 15,1-3-8-15,1-6-24 0,-1-2-77 16,-1-5-28-16,0-4-95 0,-2 2-204 16</inkml:trace>
  <inkml:trace contextRef="#ctx0" brushRef="#br0" timeOffset="173821.4">9643 12919 527 0,'-5'-5'56'0,"3"3"-4"15,5 1-111-15,2 1 2 0,3-2 16 16,2 1 21-16,2-1 47 0,2-2 23 15,-1 0 8-15,3 0-1 0,-2-1-5 0,3 0-16 16,0 0-20-16,0 0-44 0,2 1-79 16,0-2-91-16,1 0-223 0</inkml:trace>
  <inkml:trace contextRef="#ctx0" brushRef="#br0" timeOffset="174313.71">9978 12840 474 0,'-5'-3'82'0,"2"0"-8"15,0 0-92-15,2-1-3 0,0 1 6 16,1-2 8-16,-1 1 8 0,-1 0 15 16,2 2 8-16,-2 0 0 0,-2-1-1 15,-2 3-7-15,0 3-7 0,-1 0-7 16,-2 6-2-16,-2 2 1 0,-2 1 5 15,-3 0 5-15,-2 3 2 0,-1 1 4 16,-1 0 2-16,2 0 1 0,2-3-2 0,5 2-3 16,4 0-3-16,5-2-2 0,7-2-1 15,3-2 0-15,1-4 0 0,6 1 1 16,3-3-2-16,2-3 0 0,-2-2-2 16,0-3-3-16,-4-2-5 0,1-3-2 15,-4-4-2-15,-5 0 0 0,-1 0-2 0,0 0 1 16,-1 0 2-16,-2-2 1 0,-1 2 3 15,-1 0 1-15,0 3 2 0,-1 0 1 16,0 2 1-16,0 3 1 0,-1 3 1 16,1 1 1-16,0 2-2 0,1 0-1 15,1 0-1-15,-1 3-1 0,1 1-1 16,2 0-1-16,-1 4 0 0,2 2 1 16,1 1 1-16,1 0-1 0,-1 1 1 0,2 0 0 15,-1 0 0-15,2 1-1 0,-1-4 1 16,0 2-1-16,2-1 0 0,1-1-6 15,0-2-19-15,1-1-52 0,-2-2-53 16,2-2-96-16,0-2-218 0</inkml:trace>
  <inkml:trace contextRef="#ctx0" brushRef="#br0" timeOffset="174526.96">10086 12846 539 0,'0'-9'104'0,"-1"2"-6"16,0 4-108-16,-1 2-5 0,2 1-1 16,-1 3-1-16,1 3 3 0,0 0 8 15,-1 2 8-15,2 5 7 0,0 0 3 16,3 2 1-16,0 0 0 0,1-1 0 0,1 1-3 16,1-2-3-16,0 1-3 0,-2-3-6 15,0 0-11-15,-1-2-20 0,-3-1-43 16,0-3-31-16,-4-3-75 0,-2 0-151 15</inkml:trace>
  <inkml:trace contextRef="#ctx0" brushRef="#br0" timeOffset="174741.79">10037 12641 585 0,'-2'-8'120'0,"-2"4"-11"15,0 0-118-15,3 3-15 0,0 1-3 16,1 1-2-16,0 1-1 0,1 0 1 16,-1 0 12-16,1 1 13 0,0 1 2 0,1 2 1 15,1 0 0-15,0 1-11 0,-1 0-33 16,1 0-46-16,-1-1-71 0,1-1-169 16</inkml:trace>
  <inkml:trace contextRef="#ctx0" brushRef="#br0" timeOffset="174985.25">10131 12631 542 0,'-1'2'106'0,"2"3"0"15,2 2-106-15,2 1-7 0,1 3-1 16,0 1 12-16,1 0 5 0,-1 2 7 15,2 1 2-15,-2 0 3 0,0 0 2 16,-2-1 0-16,1 1-3 0,-4 0-5 0,0-2-6 16,-1 2-2-16,-1-3-2 0,-2 2-1 15,2-3-2-15,-3 1-8 0,2-4-22 16,-2 1-64-16,-2-3-38 0,1-2-96 16,2-1-207-16</inkml:trace>
  <inkml:trace contextRef="#ctx0" brushRef="#br0" timeOffset="175381.54">10351 12636 505 0,'-2'0'104'0,"1"2"0"0,-1 0-89 0,-1 2-13 16,-2 1-2-16,-1 1-1 0,-4 1 1 15,-2 3 0-15,-3 1-1 0,2 1 0 16,0 3-1-16,0-1 0 0,5 2 1 16,3-3 3-16,6 0 3 0,5-1 4 15,5-3 3-15,1 0 4 0,2-5 0 0,-1 1-1 16,1 0 0-16,-1-1-4 0,0 0-4 15,2-2-2-15,1 0-2 0,0 2 0 16,0 1-1-16,-2 1-1 0,-2 0-1 16,-1 2 1-16,-6-1-1 0,-3 2 0 15,0-1-1-15,-1 0-1 0,-1 0 1 16,0-2 0-16,-1-1-1 0,-2 0-3 16,1-1-13-16,-4-1-27 0,-9 0-52 15,-1-3-22-15,-2-3-80 0,-7 3-156 0</inkml:trace>
  <inkml:trace contextRef="#ctx0" brushRef="#br0" timeOffset="177022.3">8560 13493 450 0,'-3'-11'101'0,"1"1"3"0,1 1-69 15,-2 2-6-15,3 1 0 0,0 1-1 0,-1 2 0 16,1 1-3-16,0 2-3 0,-1 2-5 16,0 3-5-16,-2 4-4 0,2 2-2 15,-2 4-1-15,3 2 2 0,-1 2-1 16,2 1 1-16,1 1-1 0,1 1 0 15,2-1 0-15,3-2 1 0,0 4-1 16,1 2 0-16,-1 1-1 0,2-2 1 16,-3 2-2-16,1 3 0 0,-1 3 0 15,-2-1-1-15,0-2-1 0,-1 1 1 16,-1 0-2-16,0 0 1 0,-1-6 0 0,-1-2-1 16,1 0 1-16,-2-3-4 0,0-4-5 15,0-1-16-15,0-2-56 0,0-2-64 16,0-3-105-16,2 1-245 0</inkml:trace>
  <inkml:trace contextRef="#ctx0" brushRef="#br0" timeOffset="177379.52">8489 14115 340 0,'8'8'102'0,"2"0"8"0,1-1-34 16,1 2-12-16,3-1-10 0,0 0-11 0,1-2-9 15,0 0-9-15,-2-1-6 0,1-2-6 16,-3 1-4-16,-1-1-6 0,-2-1-13 16,-2 0-20-16,-3 2-36 0,-2-1-62 15,-2-2-95-15,-2 0-212 0</inkml:trace>
  <inkml:trace contextRef="#ctx0" brushRef="#br0" timeOffset="177613.63">8808 14055 245 0,'-6'2'60'0,"0"2"11"0,1 0-7 0,-1 0-19 15,1 4 10-15,-1-1 9 0,0 3 6 16,0 0 0-16,-1 2-7 0,-1 0-14 16,1 2-14-16,-2-1-10 0,1 1-9 15,0-3-6-15,0 1-4 0,-1-2-8 16,-1 1-18-16,1-1-62 0,-2-2-54 16,1 0-102-16,2 0-232 0</inkml:trace>
  <inkml:trace contextRef="#ctx0" brushRef="#br0" timeOffset="178688.7">6889 14596 341 0,'-6'-3'60'0,"0"1"-5"16,2-1-49-16,3 0-5 0,1 1 13 0,1-1 15 15,0 1 15-15,-1 1 16 0,3-2 9 16,-2 3-1-16,-1-1-13 0,2 2-12 16,1-1-11-16,1 1-9 0,2 1-4 15,3-2-3-15,6 0 0 0,6-2-1 16,5 0-1-16,4-3-3 0,6-1-2 15,8-3-2-15,7 1-2 0,6-1-2 16,3 1 0-16,3-2 1 0,6 2-2 0,0 1 1 16,2 1 1-16,1 1-1 0,5 0 0 15,4 3-1-15,-1-3 0 0,4 0 0 16,12 1-1-16,4-1 0 0,3-1 0 16,-1-1 0-16,8-4 0 0,11 3 0 15,0-1 0-15,-2 0 0 0,-2-1 0 16,3 5 0-16,9-1 1 0,-10 3-2 15,-7 1 1-15,-7 2-1 0,-1 0 0 16,-6 3 0-16,-7-2 0 0,-13 2-1 0,-3 0 1 16,-4-2 0-16,5 2 0 0,-9-2 0 15,4 0 0-15,-6-1 0 0,1-1 0 16,-1 1 0-16,-5-2-1 0,-11 0 1 16,-2 1 0-16,-9 0 0 0,-4 0 0 15,-7-2 0-15,-6 2 1 0,-3 0-1 16,-4 0 1-16,-6-1-2 0,-1 1-1 0,-3 1-1 15,-2-1-4-15,-2 1-5 0,0 0-10 16,0-1-37-16,0-1-91 0,0 0-113 16,-3 0-274-16</inkml:trace>
  <inkml:trace contextRef="#ctx0" brushRef="#br0" timeOffset="179505.66">6943 15506 526 0,'-3'2'92'0,"2"-2"-2"16,0 1-104-16,1 0-3 0,1-1 3 15,-1 1 12-15,0 2 16 0,1-3 12 16,1 2 5-16,0 1 1 0,1 0 2 16,0 1-2-16,3 1-5 0,2 1-5 15,0-1-4-15,5 0-3 0,1-2 0 0,5 0 0 16,1-3-2-16,9-3-1 0,5-3-1 16,9 0-2-16,7 0-3 0,5 0-2 15,8-1-2-15,4 0 0 0,3 4 0 16,3-1 0-16,4 4 0 0,2-4-1 15,4 3 1-15,-1-1-1 0,1-1 0 16,9-3-1-16,4 1 1 0,-5-3 0 16,0-2-1-16,0 0 1 0,11-1-1 0,2 2 0 15,-5 1 1-15,-2-1-1 0,0 6-1 16,2-1 0-16,-1 3 0 0,-3 1-1 16,-2 0 0-16,-3 1 0 0,-7 1-1 15,-2-2 2-15,-5 2 0 0,-3-4 0 16,-8 1 1-16,0-1 0 0,0-3 0 15,4-1-1-15,6-3 0 0,5 1 0 16,2-2-2-16,5 0 0 0,-3 0-2 0,-2 3-1 16,-5 1 0-16,-8 2-2 15,-9 2 1-15,-11-1-1 0,-13 3-1 0,-5 0 1 16,-5 0-2-16,-8 0 0 0,-6-1-10 16,-4 0-22-16,-2-2-72 0,-4 0-17 15,2-5-86-15,-2 3-174 0</inkml:trace>
  <inkml:trace contextRef="#ctx0" brushRef="#br0" timeOffset="180070.87">10575 14480 493 0,'3'5'111'0,"2"1"-1"0,4-1-48 0,3 1-63 15,3 1-1-15,2 1 5 0,3-4 3 16,0 3 2-16,1-1 4 0,0 1 1 16,-1-1 2-16,-1 2 0 0,2 3-1 15,-3 1-2-15,0 3-4 0,-4 0-3 16,0 3-3-16,-4 1 0 0,-3 4-2 0,-2 1 0 16,-1 4 1-16,-4-2-1 0,-3 2 1 15,-1 1 1-15,1 5 0 0,-3 1 0 16,-2 3-1-16,0-1-1 0,-2 2-2 15,-1 0-5-15,-3-1-6 0,-4-3-11 16,-3-2-22-16,-6 1-37 0,-5-4-44 16,-8-3-83-16,-9 0-175 0</inkml:trace>
  <inkml:trace contextRef="#ctx0" brushRef="#br0" timeOffset="180879.96">6986 14630 449 0,'-5'-1'93'0,"0"0"0"15,2 0-83-15,0 1-7 0,-1 0 6 16,2 1 9-16,-3 1 7 0,-1 1 5 15,-2 1 3-15,-1 1 3 0,-1 2 1 0,-1 3-7 16,-3 1-6-16,0 2-8 0,-1 4-3 16,-1 0-2-16,-1 3 0 0,0-2-1 15,1 2 1-15,1 1-1 0,4 0 1 16,1-1-1-16,4 4-1 0,1-1 1 16,4 4-2-16,1 2 0 0,1 2 0 15,0-2-1-15,-1 2-1 0,-1 0-1 16,0-2-1-16,-2-1-1 0,2-3-1 15,1-2 0-15,3-2-1 0,3 1-1 0,4-4 1 16,4 1 1-16,5-3-1 0,3-3 2 16,2 0-1-16,4 1 1 0,4-3-1 15,0 0 1-15,2 0-1 0,-2 0 0 16,1 0-3-16,3 0-5 0,-3-2-8 16,1-4-11-16,3-3-61 0,0-2-70 15,1-6-114-15,1-4-259 0</inkml:trace>
  <inkml:trace contextRef="#ctx0" brushRef="#br0" timeOffset="181879.41">7570 14757 455 0,'-6'0'117'0,"-1"0"4"15,0-2-45-15,3-1-36 0,-3 0-9 16,2 0-4-16,1-2-5 0,0 1-1 16,-1-1-1-16,3 0-3 0,-2 3-3 15,0-1-3-15,3 3-3 0,-1 0-2 16,-1 3-3-16,-1 2-2 0,-2 2 1 0,-1 4 1 15,-3 0 0-15,-2 4 2 0,0 3 0 16,1 2 0-16,1-1 0 0,4 0-2 16,2-3-1-16,5 1 0 15,4-4-1-15,5-2 0 0,1-2 0 0,4-4 0 16,2-3-2-16,2 1-6 0,2-3-7 16,0-3-15-16,0 0-55 0,-2-2-64 15,1-1-107-15,0-2-236 0</inkml:trace>
  <inkml:trace contextRef="#ctx0" brushRef="#br0" timeOffset="182293.56">7711 14656 630 0,'-5'-1'110'0,"1"2"-5"15,3 4-126-15,1 0-1 0,3 1 1 0,0 1 7 16,1 2 14-16,2 0 15 15,1 2 6-15,3 2 3 0,1 2 1 0,0 1-2 16,1 1-6-16,-1 0-6 0,-1 1-3 16,-2 1-1-16,-2-3-2 0,-3-2-1 15,-3 0 0-15,2-2 0 0,-2-2 0 16,0-4 0-16,0-1 0 0,-2-3 0 16,2 1 0-16,0-4 1 0,0-2-2 15,0 0 1-15,-1-2 0 0,1-2-1 0,0 0-2 16,-1-4 0-16,2 1-2 0,-1 2 1 15,1-1-1-15,2 1 0 0,2 0-1 16,0 2 1-16,2 2-1 0,0 0 1 16,4 0 0-16,2-1 0 0,0 0 0 15,-1 0 0-15,2 1 0 0,-1 2-1 16,2 1 0-16,0 2 0 0,-1 0 0 0,-1 2-1 16,-1 3 0-16,-2 0-2 0,-2 4 1 15,-4 2 0-15,-2 1 1 16,-3 3-2-16,0 0-7 0,0-1-21 15,1-1-47-15,1-3-52 0,3-5-96 0,2-3-214 16</inkml:trace>
  <inkml:trace contextRef="#ctx0" brushRef="#br0" timeOffset="182665.5">8136 14803 519 0,'-3'-1'92'16,"6"0"0"-16,1 1-92 0,3-1-17 16,3 1 4-16,3-2 10 0,1 1 15 15,0-3 7-15,1 1 3 0,2-2-1 0,-1 1-1 16,1-2-4-16,-2 0-4 0,-1 0-2 16,-2-3 0-16,-2 2 2 0,-3-2 2 15,-3 1-2-15,-3-1-2 0,-1 2-1 16,-3 1-2-16,-2 1-5 0,-2 1-2 15,-4 3-3-15,-1 1 2 0,-3 1 1 16,-1 3 1-16,0 2 1 0,2 1 2 16,0 4 1-16,2 0 2 0,0 2 1 15,1 0 1-15,1 2 0 0,1-1 0 16,2 4 0-16,1-4-2 0,2 1-1 0,3 1-1 16,2-3-2-16,5-2 1 15,4-2-1-15,3-5 1 0,7-4-3 0,6-3-6 16,3-2-9-16,4-5-35 0,2-1-77 15,-2-2-14-15,-5-1-91 0,-2 3-174 16</inkml:trace>
  <inkml:trace contextRef="#ctx0" brushRef="#br0" timeOffset="183508.36">8582 14703 312 0,'-3'-3'60'16,"1"1"2"-16,-1-1-53 0,-1 2 10 16,1 0 8-16,-1 2 7 0,1-1 7 15,-1 3 5-15,0 0 2 0,0 2-7 0,-1 3-5 16,0 1-4-16,0 2-2 0,-1 2-2 16,-2 0-1-16,1-1-3 0,2 1-2 15,-1-4-4-15,2 1-3 0,2 0-4 16,3-1-3-16,5-1-2 0,3 1-1 15,2-2 0-15,2-1-2 0,4-2-2 16,1-3-5-16,0-3-7 0,0-3-19 0,1-1-21 16,-1-3-19-16,-1 0-15 0,-2 0-4 15,0-2-1-15,-4-3 4 0,-2-2 11 16,-4-1 9-16,-1-4-4 0,-2-1-20 16,0-1 67-16,-1 0 44 0,-1 3 26 15,0 2 28-15,0 1 22 0,0 3 29 16,0 4 40-16,-1 4-58 0,1 1-36 15,0 2-25-15,0 0-17 0,0 3-14 0,-2 1-6 16,4 1-3-16,-2 1-3 0,1 1 0 16,1 3 0-16,2 2 2 0,0 2 1 15,2 2 1-15,2 0-1 0,2 3 0 16,2-1-1-16,2 0-1 0,1 2-1 16,-1 0-1-16,1 1-1 0,-3-2 0 0,-2-2 0 15,-1-3-1-15,-2 1-3 0,-3-3-3 16,-3-3 0-16,-4-1-1 0,0-2 0 15,-3-1 1-15,-2-2 0 0,-2 0 4 16,1-2 2-16,-1-1 1 0,1-2 0 16,2 0 0-16,3-1-1 0,3-1-1 15,2-2 1-15,3-2-2 0,3-1 0 16,4 1 0-16,2-1-2 0,1-1 1 16,1 2-2-16,0 2 0 0,-1 1-2 0,0 1-1 15,-2 0-2-15,-1 2-2 0,-2 0-5 16,-2 2-5-16,-1 1-2 0,-1 1-2 15,-2-1-1-15,-1 2-2 16,-2 2 3-16,0-2 6 0,-2 1 5 0,-2-1 5 16,-1 2 3-16,-1 1 6 0,0 0 7 15,-3 1 2-15,1 2 2 0,-1 2 2 16,2-1 1-16,-1 0 0 0,3 1-1 0,4 0 0 16,1 1 0-16,5-2 0 15,1 2 0-15,3-1 0 0,4-2-1 0,3 2 0 16,3-2-3-16,0-1-3 0,2 0-2 15,1 0-1-15,-1-3-1 0,-2 2-1 16,-1-1 0-16,-5 1-1 0,1 1 0 16,-5 0 0-16,0 1 0 0,-1 6-1 15,0 2-2-15,-1-2-1 0,1 1-5 16,-1 2-11-16,1 0-15 0,0-2-27 16,-2-2-70-16,0-2-95 0,-6 1-213 0</inkml:trace>
  <inkml:trace contextRef="#ctx0" brushRef="#br0" timeOffset="184729.56">7500 15176 582 0,'-2'-7'126'16,"-2"1"1"-16,3 0-100 0,0 3-9 0,1-1-2 16,0 3-3-16,0-2 0 15,1 2-1-15,0 2-1 0,0 2-1 0,2 2-2 16,-2 2-2-16,1 1-1 0,1 6 0 15,-2 2 1-15,-1 2 1 0,0 2-1 16,0-2-1-16,0-1 0 0,1 0-2 16,1-1 0-16,0-2-4 0,2-3-5 15,1-1-10-15,-2 0-26 0,2-1-54 16,0-4-50-16,0-2-101 0,-1-1-213 0</inkml:trace>
  <inkml:trace contextRef="#ctx0" brushRef="#br0" timeOffset="185105.22">7713 15216 567 0,'-1'-1'99'0,"-1"0"0"0,-2 1-113 16,0-2-2-16,1 1 4 0,-1 1 4 15,2-1 12-15,-2 0 8 0,3 1-2 16,-2 0-1-16,3 0 1 0,-1 2 1 15,0 2-1-15,-2 1 1 0,1 1 4 16,-1 4 6-16,1-1 2 0,-2 1 0 16,2 0-2-16,-1 1-5 0,2-4-4 0,1 1-3 15,1-5-3-15,3 1-2 0,2-1 0 16,1-1-1-16,3-2 1 0,3 0 0 16,0-4 0-16,3 1-2 15,1-4-1-15,0-1-1 0,-1-1-1 0,1-2 0 16,-2-1-1-16,-2 1-1 0,-3 0 1 15,-2 0 1-15,-3 1-1 0,-3 0-1 16,-2 2 0-16,-4 0-1 0,-2 1 1 0,-4 3 0 16,-2 2 0-16,-4 1 1 0,-2 2 1 15,1 1-1-15,-2 2-13 0,2 1-30 16,1 0-88-16,3-3-105 0,4 3-259 16</inkml:trace>
  <inkml:trace contextRef="#ctx0" brushRef="#br0" timeOffset="185632.7">8129 15198 249 0,'0'-3'51'15,"-2"-1"17"-15,1 0-18 0,1-1-9 16,0-1 13-16,-1 2 13 0,1 0 5 0,0 1-3 15,-1 0-18-15,-1 3-15 16,-1 1-16-16,-2 2-10 0,-2-1-3 16,-3 3 1-16,-4 1 2 0,-2 2 3 0,-1-1 1 15,-1 0 1-15,-1 2 0 0,2-2-2 16,4-1-3-16,2 2-2 0,3-3-2 16,5 1-2-16,3-1 0 0,2 0-1 15,3-2 0-15,2 1 1 0,3-3-1 16,3-2 0-16,0 0-2 0,2-4-3 0,-2-1-1 15,-1-1-2-15,-1 0-1 0,-2 1 0 16,0 0 1-16,-3 0 2 0,-3 2 1 16,1 0 1-16,-1 2 1 0,-2 1-1 15,0 0 0-15,0 1 1 0,-1 1 1 16,1 1 1-16,1 1 0 0,1 0 1 16,0 2 2-16,2 3-1 0,-2 0 0 15,2 1 0-15,1 2-1 0,0 0 0 0,1 0-1 16,0 0-1-16,-1 0-1 15,0 4 0-15,-2-1-2 0,-3 3 1 0,-3 2-1 16,-2 2 0-16,-5 2 1 0,-3 0 0 16,-3-1 1-16,-2-1 1 0,-4-1 0 15,-3-2 1-15,-3-3 0 0,1-3-2 16,2-4-2-16,1-4-4 0,3-3-12 16,4-6-41-16,5-4-82 0,6-7-107 15,3-8-256-15</inkml:trace>
  <inkml:trace contextRef="#ctx0" brushRef="#br0" timeOffset="185856.61">8222 15183 475 0,'1'0'101'0,"-1"1"1"0,1 0-55 16,0 2-40-16,3-1 3 0,1 2 7 15,2 1 9-15,3 1 5 0,1 1 0 16,3 3-1-16,-1 2-5 0,4 2-8 16,-2-1-6-16,-3 1-6 0,-3 0-4 15,-6 0-2-15,-4-2-6 0,-3 2-14 16,-8-3-30-16,-2 1-83 0,-4-3-103 0,-2-2-248 16</inkml:trace>
  <inkml:trace contextRef="#ctx0" brushRef="#br0" timeOffset="185990.36">8240 15068 474 0,'-1'-1'0'0,"-2"-3"-67"0,2 3-340 0</inkml:trace>
  <inkml:trace contextRef="#ctx0" brushRef="#br0" timeOffset="186344.57">8440 15218 448 0,'1'8'96'0,"-1"-3"6"16,1 1-80-16,2 1 3 0,-1 1 0 15,1-1 0-15,0-1-1 0,0 1-3 16,0-2-6-16,0 1-6 0,-2-1-4 15,-1 0-3-15,0-2 0 0,-2-2 2 16,-1 1 1-16,-1 0 3 0,2-2 3 0,-2-3 2 16,2 1 2-16,-1-2 0 0,3-1-1 15,0-4-2-15,4-2-1 0,1-1-3 16,1-1-2-16,4-2-3 0,1 0-1 16,1 1-1-16,2 0-1 0,0 3 1 15,1 1 0-15,-1 2 0 0,0 0 0 16,-2 3 0-16,2 1 0 0,-2 1 0 15,0 2-1-15,-1 1 0 0,2 1-1 16,-2 2 1-16,1 0 0 0,0 2-2 16,0 1-1-16,2 0-9 0,-1 2-16 0,1-2-20 15,-1 2-35-15,1 0-54 0,-3-3-90 16,-4 2-188-16</inkml:trace>
  <inkml:trace contextRef="#ctx0" brushRef="#br0" timeOffset="187006.68">9270 15097 394 0,'-22'-2'81'0,"1"0"1"0,2 4-68 15,3-4 5-15,1 2 4 0,3 2 5 16,1-2 3-16,2 1 4 0,1 1 2 16,0 1-4-16,2 3-6 0,-1 0-3 15,-2 3-3-15,0 2-3 0,-3 0-1 16,1 2-2-16,-1-1-1 0,1 1-3 16,1-1-1-16,3-1-2 0,3 0-1 0,4 0 0 15,3-2-2-15,4-1 0 16,3-2-1-16,2-1 0 0,3-4-1 0,1-3-2 15,1-4-4-15,3 0-2 0,0-4-3 16,1-1-2-16,1-1 0 0,-2-2-1 16,-1-2 1-16,2 2 1 0,-1-4 3 15,-4-1 2-15,-3-4 0 0,0-3 1 16,-4-2 1-16,-1-2 1 0,-7 0 1 16,0 0 3-16,-2 3 4 0,1 3 3 0,-1 5 1 15,-1 7 1-15,0 4 0 0,2 1-2 16,-2 6-2-16,-3 2-4 0,0 4-1 15,0 3-1-15,0 4-1 0,1 4 2 16,3 3 0-16,1 4 1 0,5 0 0 16,0 3 0-16,2-1-1 0,2 2 0 15,-1-1-1-15,0-2-1 0,-1-2 0 16,2-2-3-16,2-2-5 0,1 0-6 0,3-6-21 16,-2-2-46-16,-1-2-64 0,1-2-103 15,-4-1-229-15</inkml:trace>
  <inkml:trace contextRef="#ctx0" brushRef="#br0" timeOffset="187354.66">9547 15163 627 0,'1'-5'129'0,"2"1"0"0,0 0-116 16,4-2-9-16,0 2-2 0,1 0-2 15,1-1 0-15,1 2 0 0,0-2-1 16,-2-2 2-16,3 2-1 0,-1-3-1 15,0-2-1-15,-2 2 0 0,0-2 2 16,-2 0-3-16,-1 1 1 0,-4-2-4 16,-1 2 1-16,-2 2 0 0,-2-1 1 0,-1 3 1 15,-2 3 2-15,-1 3 1 0,0 4 4 16,-2 2 3-16,1 4 2 0,0 2 2 16,-1 0 0-16,1 2 1 0,1-1 0 15,1 2 0-15,3 2-1 0,0-3-2 16,5 1-1-16,2 0-1 0,3-1-2 15,2-3 1-15,3-1-1 0,2-2 0 16,0-5-1-16,3-3-2 0,1-1-4 16,0-4-4-16,0-2-6 0,2-3-9 0,-1 0-16 15,-1-2-16-15,-1-3-17 0,-1 2-30 16,-2-3-37-16,-2 0-77 0,-2-3-144 16</inkml:trace>
  <inkml:trace contextRef="#ctx0" brushRef="#br0" timeOffset="187541.26">9810 14857 459 0,'-3'-15'133'0,"0"4"2"16,0 2 0-16,-1 1-90 0,1 6-20 0,2-1-12 16,0 5-6-16,1 1-1 0,0 5-1 15,1 3 0-15,0 3 0 0,3 6 0 16,0 4 2-16,2 5-1 0,0 0-2 16,1 0 0-16,3 3 0 0,0-2-2 15,0-2 0-15,1-3-3 0,-1-2-7 16,-1-3-18-16,0-1-45 0,-3-6-73 15,-5-1-109-15,-3-1-251 16</inkml:trace>
  <inkml:trace contextRef="#ctx0" brushRef="#br0" timeOffset="187715.94">9757 15116 645 0,'-5'-8'132'0,"1"5"-8"15,1-2-123-15,1 0-17 0,3 1-1 0,3-1-1 16,3 0-1-16,7-1-1 0,5 1-12 16,6-1-34-16,2 2-49 0,3-2-86 15,4 3-197-15</inkml:trace>
  <inkml:trace contextRef="#ctx0" brushRef="#br0" timeOffset="188160.72">10112 14949 530 0,'-5'-2'115'0,"0"-2"4"15,-2 1-94-15,0 1-5 0,0 2-1 16,0 0-2-16,-1 1-2 0,1 2-3 16,-2 0-3-16,2 5-3 0,1-1-2 15,0 2-1-15,-1 0-1 0,0 2 3 0,1 4 1 16,-1 0 2-16,0-1 2 0,-2 2 1 15,0 2 1-15,2-4 0 0,0 1-2 16,2-3-1-16,0-2-1 0,2 0-1 16,3-3-2-16,3 0 0 0,-1-2 0 15,3-1 0-15,3-1 0 0,0-3-1 16,2-3-3-16,1 1 0 0,1-6-3 0,-2 1-1 16,1-2-1-16,-2-2-1 0,-2-1-1 15,-2-1 1-15,-3-3 2 0,1 0 1 16,-2 1 1-16,-1 0 0 15,0 2 1-15,0 3 0 0,0 2 0 0,0 3-1 16,0 2 0-16,1 3 0 0,2 0 0 16,0 3 1-16,4 0 0 0,-1 3 1 15,1 2 1-15,2 0 1 0,0 2 0 16,1 1 0-16,1 0 0 0,-1-1 0 0,0 1 0 16,0-2 0-16,-3-2-1 0,0 0 0 15,-2-1-2-15,0-2-3 0,-2 0-9 16,-1-2-24-16,0-1-54 0,1-2-56 15,2-1-104-15,-2-3-230 0</inkml:trace>
  <inkml:trace contextRef="#ctx0" brushRef="#br0" timeOffset="188341.49">10233 14998 591 0,'-1'-1'128'15,"1"2"0"-15,0 1-87 0,1 2-34 16,1 3-2-16,1 1 1 0,3 0 3 15,1 2 1-15,3 1 1 0,0 1-1 16,1 1 1-16,-2-2-3 0,-1 0-5 16,-2 0-6-16,-2 0-9 0,-5-4-19 15,-5-1-58-15,-4-1-51 0,-4-5-98 16,2 3-217-16</inkml:trace>
  <inkml:trace contextRef="#ctx0" brushRef="#br0" timeOffset="188507.07">10147 14730 620 0,'-7'-9'123'0,"2"4"-9"15,0 3-120-15,1 2-8 0,2 1-4 16,1 1-2-16,0 5 0 0,1-1 1 16,1 2-6-16,2 2-27 0,1 0-58 15,1 0-80-15,1-3-193 0</inkml:trace>
  <inkml:trace contextRef="#ctx0" brushRef="#br0" timeOffset="188713.43">10275 14780 584 0,'-5'4'124'16,"-1"0"0"-16,0 1-90 0,1 4-23 15,1 1 3-15,1 3 3 0,3 1 3 16,3 2 3-16,2 1 0 0,3 1-1 0,3 3-6 15,0-1-5-15,0 0-2 0,1 4-4 16,-4-3-3-16,-2-1-4 0,-2 0-3 16,-2-3-7-16,0-2-10 0,-1-3-39 15,-1-2-88-15,0-3-112 0,0-1-266 16</inkml:trace>
  <inkml:trace contextRef="#ctx0" brushRef="#br0" timeOffset="189128.66">10525 14834 497 0,'8'-10'113'0,"-2"1"1"0,0 3-50 16,-1 1-57-16,-1 4 4 0,0 0 0 0,-2 1 0 15,-1-2 0-15,-1 3 0 0,-1-1 1 16,-1 3-3-16,-3 0-5 0,-1 3-1 15,-2 0 0-15,0 4 2 0,-2 0-1 16,1 2-1-16,-1-1 1 0,3 0-1 16,1 0 0-16,2 0 0 0,3-1-1 15,1 0 1-15,3-1-1 0,0 0 0 16,2 0 0-16,0-1 1 0,1 0-1 16,0-1 0-16,2-1 0 0,-1 0 1 15,0-1 0-15,2 0 0 0,-2 0-1 0,2 0 1 16,-1-2-1-16,0 4 0 15,-1-1 0-15,0 0-2 0,2 1 1 0,-3 0 0 16,0 1-2-16,-1-1 0 0,-2 1-2 16,-3-1 0-16,-6 0 0 0,-4-1 0 15,-9 2 1-15,-5-1 0 0,-4 0 1 16,-9 0-2-16,-4-4-16 0,0 2-39 16,-6-1-75-16,2-1-103 0,6 4-244 15</inkml:trace>
  <inkml:trace contextRef="#ctx0" brushRef="#br0" timeOffset="189792.51">8841 15487 361 0,'7'-14'73'16,"-4"6"1"-16,1 0-46 0,0 2-16 16,-2 3 11-16,1-2 6 0,-2 2 0 0,0 3 4 15,0 1 8-15,-1 8 3 0,0 2-8 16,1 6-9-16,-1 3-1 0,2 3 4 16,-1 4 4-16,0 1-6 0,2 0-4 15,-2 0-2-15,2 1-1 0,1 1-3 16,0 0 0-16,-1-1-1 0,2 3 0 15,-1-1-1-15,0 2-2 0,-2-2-2 16,1 1-1-16,-2 3-1 0,0-1-1 0,2-2-2 16,-2-2-1-16,1-1-1 0,-2-3 1 15,3-1-2-15,-2-3 0 0,1 0 0 16,-2-2-2-16,2 2 1 0,-2-1-2 16,1-2 1-16,-1-2 0 0,-1-2-4 15,1-2-6-15,0-2-7 0,0-2-9 16,0-4-10-16,1-3-22 0,-1 2-56 0,0-4-54 15,-1 0-105-15,-1-4-224 16</inkml:trace>
  <inkml:trace contextRef="#ctx0" brushRef="#br0" timeOffset="190066.91">8614 16169 468 0,'0'-1'104'0,"1"-3"3"0,0 3-77 15,2 0 2-15,0 1 3 0,2 0-1 16,2 0-1-16,5 1 1 0,1-1-1 16,4 2-5-16,2 1-8 0,6 0-3 15,2 2-2-15,3 4-2 0,-1-1-3 16,0 2 0-16,-2 3-2 0,-1 0 0 0,-4 0-3 15,-1 2-3-15,-1-4-7 16,-5 3-9-16,0-5-35 0,0-1-100 0,-4-2-120 16,-3-4-291-16</inkml:trace>
  <inkml:trace contextRef="#ctx0" brushRef="#br0" timeOffset="190272.24">9091 16157 369 0,'-7'5'85'0,"0"2"16"15,-1 3-54-15,1-2 7 0,0 5 6 16,-2 1 5-16,-1 2 2 0,-2 3-8 0,-1-3-16 16,-3 3-15-16,0 3-11 0,1 1-14 15,2-1-19-15,1-2-85 0,3-4-43 16,1 0-106-16,3-5-237 0</inkml:trace>
  <inkml:trace contextRef="#ctx0" brushRef="#br0" timeOffset="190795.55">8927 16449 544 0,'-1'-3'119'0,"0"2"-1"0,0 2-64 0,-2 2-57 16,-1 5-2-16,0 0 4 0,-4 6 5 15,-4 3 6-15,-2 0 5 0,-5 3 5 16,-8 2 4-16,-6 4 2 0,-1 2-2 15,-6 4-3-15,0 1-4 0,-2 2-1 16,-1-2-1-16,1 3-3 0,2-3 1 16,1 0-2-16,-3-4-1 0,-2 2 0 0,-2 1-3 15,-2 3-2-15,3 0-1 16,-2-1-1-16,1-1-1 0,3 0 0 0,6-1 0 16,4-5-1-16,4-4-1 0,3-1 1 15,4-2-2-15,3-3-3 0,6-4-4 16,3-2-7-16,4-1-5 0,4-2-6 15,5-6-31-15,5-2-99 0,4-6-114 16,3 0-274-16</inkml:trace>
  <inkml:trace contextRef="#ctx0" brushRef="#br0" timeOffset="191311.39">8927 16605 413 0,'-2'-6'122'0,"-1"1"7"16,2 0-45-16,0 3-13 0,0 0-13 15,-1 1-11-15,2 0-12 0,0 2-11 16,2-1-7-16,-2 1-6 0,1 2-2 16,0-1-1-16,2 2 0 0,1 1 1 0,3 2 1 15,4 1 1-15,2 0 0 16,4 2-2-16,4 2-1 0,2 2-1 15,6-1-2-15,-1 1-1 0,4-1-2 0,2 3 1 16,1 0-1-16,5 2 0 0,0 0 0 16,5 1-1-16,6 4 0 0,-1 2 1 15,0 2-2-15,0 1 1 0,-5 1-1 16,0 2 1-16,-7 0-1 0,-7-1 0 16,-4 0 1-16,-2-3-1 0,-3-2 0 15,0-3 0-15,-2-1 1 0,-2 0 0 0,-1-1 0 16,-2-3 0-16,-2-1 1 0,0-4-3 15,-2-1-5-15,-4-1-9 0,0-5-10 16,-2-2-32-16,-2-1-106 0,-2-4-123 16,-5 5-295-16</inkml:trace>
  <inkml:trace contextRef="#ctx0" brushRef="#br0" timeOffset="191915.72">7866 17225 672 0,'-7'-4'134'15,"2"3"0"-15,4 0-126 0,5 2-9 16,2-1 0-16,2 2 0 0,3 0 4 16,4 0 7-16,5 2 1 0,2 3 3 15,3 2 0-15,4 0 1 0,0 4-2 0,3 0-2 16,2 2-2-16,2 0-1 0,3-1 0 16,1 1 1-16,3 0 0 0,1 2-1 15,2 1 1-15,1 3-1 0,1 1-2 16,1 0 0-16,4-3-2 0,6-1-1 15,4 0 0-15,2-1-1 0,0-1 1 16,3 3-1-16,-4-1-1 0,-4 2 0 0,-7 1 0 16,-3-4-1-16,-3 0 1 15,-4-4-1-15,0-2 1 0,-3-1-1 0,-1 1 1 16,7 0-1-16,1 0 0 0,5 0 0 16,-1-2-1-16,-1-2-3 0,2-2-4 15,-2 0-4-15,-6-4-7 0,-3 0-8 16,-5 1-9-16,-1 0-31 0,-6 7-71 15,-6 2-17-15,-7 1-92 0,-10 1-178 16</inkml:trace>
  <inkml:trace contextRef="#ctx0" brushRef="#br0" timeOffset="192476.51">9846 17244 250 0,'0'2'94'16,"0"-1"9"-16,-1 1-11 0,1 1-11 0,-3 0-5 16,1 4-10-16,-2-2-12 0,-2 3-9 15,-1 2-7-15,-2 1-6 0,-1 0-4 16,-1 1-3-16,0 0-4 0,0 3-3 16,0 1-2-16,0 2-2 0,-1 3-1 0,0 5-1 15,-2 1-1-15,-1 5-1 16,0-2-1-16,-5 2-1 0,-2-1 0 0,-4-3-2 15,-2-2 0-15,-8-2 0 0,-1-3-1 16,-1 0-1-16,1-1 1 0,4-3-2 16,1-4 0-16,6-1-8 0,9-4-12 15,6-3-13-15,7-2-43 0,2-3-94 16,2-1-124-16,5-1-288 0</inkml:trace>
  <inkml:trace contextRef="#ctx0" brushRef="#br0" timeOffset="193797.84">9959 17160 523 0,'-15'1'116'0,"3"2"1"0,2-3-73 16,3 1-22-16,0 0-2 0,5-1 0 16,0-1 0-16,2 1 0 0,0 0 0 0,2-1-2 15,3-1-5-15,3 1-3 16,6 1-3-16,4 0 0 0,6-1 1 0,6 1 0 15,8-1-2-15,11-1-1 0,6 0-1 16,8 1-2-16,10-2 0 0,7 2 1 16,6-3-1-16,5 1 1 0,1 0-1 15,10 2 1-15,1-3-1 0,1-2 0 16,5 1-2-16,6 3 0 0,3 1-1 16,2-3 0-16,-1-1 1 0,1 3 0 0,2 2 1 15,-3-3 1-15,1 0 0 0,-4 1 1 16,0 5-1-16,-5-1 1 0,-2-2 0 15,-2-1-1-15,-2 3-1 0,-5 3 0 16,-4-1 1-16,-4-1-1 0,-4-3 0 16,-2 1 0-16,-9 2 0 0,-4 0 0 15,-4-1 0-15,-4-3 0 0,-8 4 0 16,-4-1 0-16,-9 0 0 0,-3-3 1 0,-6 0 0 16,-5-3 1-16,-6 1 0 0,-3-2-1 15,-4 1 1-15,-2 2-4 16,-4-1-6-16,-4 3-6 0,-3 1-5 15,-5 3-8-15,-7 1-34 0,-8 4-93 0,-6-1-113 16,-13 3-264-16</inkml:trace>
  <inkml:trace contextRef="#ctx0" brushRef="#br0" timeOffset="194498.78">9508 17723 620 0,'1'0'131'0,"-2"4"0"0,-2 0-105 16,2 1-19-16,-1 2 1 0,-1-1 3 15,0 3 2-15,-1 4 5 0,-1 1 2 16,-1 3 4-16,0 4 0 0,1 3-2 16,2 4-3-16,1 7-2 0,2-1-2 15,2 3-3-15,2-2-2 0,1 2-1 16,0 1-1-16,0 2 0 0,0 2-2 0,-2-8-1 15,0 3-1-15,-1 2-2 16,0 0 0-16,-1 1-1 0,0-1 0 0,1-2 0 16,2 2 0-16,1-3 0 0,0-1 0 15,2-5 1-15,-1-3 1 0,2-3 0 16,-2-6 1-16,-1-1 0 0,0-1 1 16,-2-1 1-16,-1-3 0 0,0 0 0 15,-1 1 1-15,-1-2-2 0,0-2 0 16,1 0 0-16,1-3-2 0,-1 0-1 0,0 0-1 15,-1-3 1-15,3-1-1 0,-2-2 0 16,1 1 1-16,2-3 0 0,1 0 1 16,0-3-2-16,2 0-3 0,0-3-3 15,1 1-6-15,-1-3-5 0,-2 2-6 16,0-1-9-16,-3-1-8 0,-2 4-13 16,-1 1-101-16,-4-1-16 0,-7 5-103 15,-6-3-213-15</inkml:trace>
  <inkml:trace contextRef="#ctx0" brushRef="#br0" timeOffset="196358.01">10875 16606 579 0,'-4'-8'122'0,"3"2"1"0,2 1-98 15,3 2-14-15,2 1-7 0,4-1-1 16,2 2 1-16,2 2 2 0,0 1 0 16,2 2 1-16,0 3-1 0,0 1 1 15,0 4 0-15,-1 1-1 0,1 0-1 16,-1 2 0-16,0 1-2 0,-1-2 0 0,0 1-1 16,0 0 0-16,-1-2 0 0,1-2-1 15,-1-3 0-15,1-3 1 0,0-4 0 16,0-4-1-16,-1-2 1 0,1-4-1 15,-2-2 1-15,-1-3-1 0,-2 1 1 16,-1-3-1-16,-3 1 0 0,0-2 0 16,-3-1-1-16,0-2 1 0,-2 0 0 15,0 0-1-15,-2 1 1 0,1 3 2 0,0 2 1 16,1 4 2-16,-1 2 0 0,1 5 0 16,-1 3 0-16,-1 6-1 0,2 1 0 15,0 5-1-15,-1 3 0 0,1 5 2 16,0 3 1-16,0 2 1 0,1 0 0 15,-1 3 1-15,0 2-1 0,0-1-2 16,-1-1-2-16,-1 2 0 0,-2-1-2 16,-1-1 0-16,1-2 0 0,-2-3-3 0,1-2-6 15,2-2-9-15,-1-6-23 0,3-2-102 16,0-5-13-16,1-3-102 0,2-5-204 16</inkml:trace>
  <inkml:trace contextRef="#ctx0" brushRef="#br0" timeOffset="196838.65">11435 16739 492 0,'-3'-2'105'0,"2"4"-4"0,2-2-11 15,4 0-107-15,1-2-4 0,4 2 1 16,2-2 8-16,3 1 16 0,1-3 6 16,1 0 2-16,1 1 0 0,0-1-1 15,-3-1-1-15,0-1 0 0,-1 0 3 16,-5-2 1-16,1 0 2 0,-4 1 0 15,-2-3 1-15,-1 1-1 0,-3 1-4 16,-2-1-5-16,1 0-3 0,-3 5-3 0,1-3-1 16,-3 4 1-16,-2 0-1 0,1 1 0 15,-3 2 2-15,-1 1 0 0,-1 2 0 16,-2 1 0-16,1 4 0 0,-1 0 2 16,0 5 2-16,-1 0 0 0,2 3 3 15,0 4 0-15,1 0 0 0,2 2 1 16,3-2-3-16,2-2-1 0,5 0 0 0,4-4-3 15,4-3 0-15,6-5 0 0,3-1 0 16,4-2-1-16,2-2-4 0,1-2-9 16,0-2-24-16,0-2-66 0,-3 1-42 15,-1-1-102-15,0 1-218 0</inkml:trace>
  <inkml:trace contextRef="#ctx0" brushRef="#br0" timeOffset="197226.43">12008 16605 640 0,'1'-9'123'0,"-3"6"-8"0,-2-1-120 15,-1 2-11-15,-2 2 0 0,-2 0 0 16,1 1 3-16,-2 0 9 0,-1 2 8 16,0 1 3-16,0 0-1 0,1 2 1 0,-1 2 0 15,2-1 0-15,0-2-1 0,1 1 1 16,2-1 0-16,0 0 0 0,0 0 0 15,1-2-1-15,-1 2-1 0,0 3 0 16,0 0-2-16,-1 1-1 0,1 1 0 16,1-2-1-16,2 3 0 0,0-1 0 15,1 2-1-15,2 0 0 0,2-1 0 16,2 1-1-16,1-3 0 0,1-1 1 16,4 0 0-16,0-3 0 0,3 0 0 0,2-3 1 15,-1 1 1-15,1-2 0 0,0 2-1 16,1-2 0-16,-2 1 0 0,1 1 0 15,1 3 0-15,-1 0-1 0,-1 1-1 16,0 3-6-16,-2 1-1 0,-3-1-3 16,-2 1-2-16,-4-1-5 0,-5 0-3 15,-4-2-4-15,-6 0-16 0,-6-4-34 16,-7 3-45-16,-8-5-79 0,-10-2-176 0</inkml:trace>
  <inkml:trace contextRef="#ctx0" brushRef="#br0" timeOffset="197879.45">10661 16322 640 0,'-7'0'129'0,"2"4"-2"0,-2-1-119 16,-3 2-10-16,-3 1-1 0,-2 1-1 16,0 0 0-16,0-2 2 0,-3 0 3 0,2-2 0 15,2 2-1-15,2-1 1 0,-1 0 0 16,5 1 0-16,-1-1 0 0,3 1 0 16,0 3 2-16,2-2 1 0,-1 1 0 15,2 2 1-15,0 2 0 0,1 1-1 16,-1 2 1-16,2 1-2 0,0 4 0 15,1-1-1-15,1 1 1 0,1-1 1 16,1 2 0-16,2-1 0 0,0 1 0 0,2-2 1 16,2 4-1-16,-2-1 0 0,2 2 0 15,0 2-1-15,0-3 1 0,0-1 1 16,-2-1 1-16,-1 0 1 0,-1 2 0 16,0-4 0-16,-3 1 0 0,2-2 0 15,-2 3 0-15,2-2-1 0,0-2-1 16,2-4 0-16,0 0 0 0,1-2-1 15,2-1 1-15,-1-2-1 0,4-2 0 0,-1 1-1 16,1-1 0-16,1 0 0 0,2-3-1 16,0 0-1-16,2-1 0 0,1-1 0 15,3-1 0-15,2-2-1 0,3 1 1 16,5-1-3-16,5-2-6 0,6-3-7 16,2-1-11-16,3-2-56 0,2-2-73 15,6-6-114-15,0-1-258 0</inkml:trace>
  <inkml:trace contextRef="#ctx0" brushRef="#br0" timeOffset="198513.03">12237 16301 335 0,'-1'0'86'0,"1"3"7"0,1-5-40 16,1 5-8-16,1-2 3 0,1 2-1 15,2-5-3-15,0 4-2 0,2-2-7 16,2 1-6-16,2-1-8 0,3 0-7 0,0-1-5 16,2 2-4-16,1 0-1 0,2 0-1 15,0 2-1-15,0-1 0 0,0 3-1 16,0-1 0-16,-2 4 0 0,-1 1 0 15,-2 2 0-15,-3 0 0 0,-3 2 1 16,-3 2 1-16,-1 2 1 0,-4-1 2 16,-2 1 1-16,-3 1 0 0,-1 1 1 15,0-1 0-15,0 1 0 0,0-1-1 16,2-2-1-16,0 1-1 0,2-2 0 16,2 0 0-16,2-1-1 0,0 1 0 0,1 0 0 15,1 1-1-15,-1 0 0 0,-1 0-1 16,1 1-1-16,-2 1 1 0,0-2-1 15,-2 0 1-15,-2-1-1 0,1-4 1 16,0-3 0-16,-1-2 1 0,-2 0 1 16,1-2-1-16,2-1 1 0,-1-3 0 15,-2 2 0-15,-1 1-1 0,-2-2 0 16,-1-2-1-16,-4 3 0 0,-4 0-3 0,-5 1-5 16,-4 2-7-16,-7 2-10 0,-7 2-47 15,-3 2-83-15,-5 1-114 0,-4-1-267 16</inkml:trace>
  <inkml:trace contextRef="#ctx0" brushRef="#br0" timeOffset="199705.98">10266 17830 368 0,'-22'4'107'0,"0"-1"8"16,0 1-13-16,5-2-49 0,3 1-5 0,3-3-6 15,1 0-6-15,2-1-6 0,1-1-6 16,2 0-7-16,0 1-3 0,0 0-4 16,1 1-3-16,-1 0-1 0,0 0-2 15,-1 0-1-15,-1 0-2 0,-2 1 0 16,0 2 0-16,0 1-1 0,-1 2 0 16,3 0 0-16,1 3 0 0,1 1 0 0,2 1 0 15,1-1 0-15,1 2 1 0,1 0 0 16,0 2 1-16,1 0 1 0,0 3 2 15,2 1 0-15,-2 0 1 0,0 0 0 16,1 1 0-16,0-2 0 0,-1 0 0 16,-1-4-1-16,-1 1 0 0,1-3-1 15,0 1 0-15,0-1-2 0,1 1 1 16,0 1-1-16,2 1 0 0,1 2 0 16,0-1 0-16,1 1 1 0,0 4-1 0,0-3 1 15,0-1 1-15,-2-4 0 0,0-2 0 16,1-1 0-16,-2-2 1 0,0-7 0 15,1 1-1-15,-3 5 0 0,2 1-1 16,0 2 0-16,-1-1 0 0,-1 2-2 16,2 2 1-16,-2-3-1 0,1-3 0 15,1-1 0-15,0 1 0 0,1-1 0 0,-1-1 0 16,1-1 0-16,-1 1 0 16,3 0 0-16,0-3 1 0,2 0 0 0,2-2 0 15,2 0 0-15,3-3 0 0,6-1 0 16,5-1 0-16,3-1-1 0,5-3 0 15,1-4-2-15,3 2-4 0,3 0-5 16,3 2-7-16,-5 2-9 0,1 0-14 16,-7 5-61-16,-2 3-61 0,-6 0-109 15,-6 0-242-15</inkml:trace>
  <inkml:trace contextRef="#ctx0" brushRef="#br0" timeOffset="200173.5">10661 17973 593 0,'-3'-7'124'0,"1"4"1"0,0 2-104 0,4 4-7 16,-1 3 0-16,0 2 1 0,2 5 4 15,-1 1 3-15,0 4 1 0,1 1 1 16,-1 2-4-16,1 0-3 0,-2 2-5 16,-1-1-2-16,-1 0-3 0,0 1-2 15,-3 1-1-15,1-1-5 0,1 0-7 16,0-3-9-16,-1-4-14 0,1-4-55 0,-2-2-68 15,0-4-110-15,1-4-244 16</inkml:trace>
  <inkml:trace contextRef="#ctx0" brushRef="#br0" timeOffset="200636.2">10451 18032 523 0,'-5'-12'103'0,"1"0"-1"15,3 1-98-15,1 3-2 0,3 3 5 0,2 2 5 16,3 1 7-16,3 2 8 0,5 5 3 16,2 3 2-16,3 1-2 0,3 4-6 15,0 1-4-15,2 1-5 0,1-3-4 16,-2-1-2-16,2 0-3 0,2-1-1 16,0-2-2-16,2-2-1 0,-2 1 0 15,2 2-1-15,-1 2 0 0,0 1 0 16,0 3 0-16,-4-2-1 0,0 3-1 0,-3-1-1 15,-3-1-1-15,-4 0-3 0,-4-2-1 16,-2-5-1-16,-3-2-1 0,0-3 1 16,-1-5 0-16,-1-3 2 0,1-5 1 15,-2-1 2-15,0-4 0 0,-2-4 1 16,-1 1 0-16,-2-2 1 0,-1 0 1 0,-1-5 0 16,1 1 0-16,-2-2 1 0,1 2 3 15,0 1 1-15,1 2 3 0,0 3 1 16,1 6 3-16,0 4 1 0,0 4 0 15,1 2-2-15,1 1-2 16,-1 2-2-16,0 0-2 0,1 3 0 0,0 2 0 16,2 0 1-16,-1 3 2 0,1 3 0 15,-1 3 2-15,1 4-1 0,-1 2-1 16,1 0-3-16,-2 0 0 0,1 1-2 16,-1-2-7-16,-1 1-9 0,0-3-12 0,2 0-51 15,-2-3-80-15,2-1-116 0,-1 3-269 16</inkml:trace>
  <inkml:trace contextRef="#ctx0" brushRef="#br0" timeOffset="201050.27">11210 18038 325 0,'-2'-2'98'0,"1"-2"6"16,0 3-37-16,-1 0-11 0,2 2-11 16,0 1-5-16,0 2-3 0,2 3-5 15,-2-1-4-15,1 3 0 0,0 1 1 16,1-2 0-16,0 3-6 0,1-1-4 0,0-1-4 16,1 1-2-16,-1-1-2 0,2 1-3 15,1 0-1-15,0-1-2 0,2-2 0 16,0 0-1-16,3-2 0 0,2-2-1 15,-1-3 0-15,0-2 0 0,2-1 0 16,0-2-1-16,1-3-1 0,0 1 1 16,-2-1-2-16,-2-1 0 0,0-2-1 0,-5 1-1 15,-2-2-2-15,-4-2 0 0,-4-3-1 16,-4-1 1-16,-3-2-1 0,-4 2 2 16,-2 0 0-16,-2 0 1 0,1 5 1 15,0 4 1-15,1 2-1 0,1 2 1 16,1 3-3-16,4 0-3 0,1 1-6 15,3 1-21-15,2 0-53 0,1 1-59 16,4-1-104-16,5 0-231 0</inkml:trace>
  <inkml:trace contextRef="#ctx0" brushRef="#br0" timeOffset="201512.68">11525 17809 602 0,'3'-10'121'0,"3"3"0"0,2-2-114 0,3 3 2 15,4 4 2-15,1 1 4 0,1-2 3 16,2 2 2-16,-2 0 2 0,2-2-2 16,1 2-5-16,1 1-4 0,-2 1-2 15,0 1-2-15,-3-1-2 0,-3 1-3 16,-1-1 0-16,-4 2-2 0,-2-1 1 15,-2 4 0-15,-1 2-1 0,-2-1 1 16,1 5 0-16,-2 1 0 0,0 1 0 0,0 5 0 16,0-5 0-16,0 5-1 0,0 3 1 15,-2 0 0-15,2 4-1 0,0 1 1 16,0-1 0-16,0 1 0 0,-1-2 1 16,0-2 0-16,-1-1 1 0,0-2 2 15,0-3 0-15,-1 1 2 0,2 1-1 16,1-1 1-16,3 1 0 0,-1 0-2 0,2-1-1 15,1-2 0-15,1-2-2 0,0-4 0 16,0-2-1-16,-1-2 1 0,0-4-1 16,-1-2 0-16,-3 0 0 0,-1 0 2 15,-3 0 1-15,-4 0 2 0,-5 4 0 16,-4 4 0-16,-6 0 0 0,-3 2-1 16,-4 1-6-16,-4 0-13 0,-5 3-13 0,-6-6-80 15,-3-3-56-15,-3-4-117 0,-2-7-261 16</inkml:trace>
  <inkml:trace contextRef="#ctx0" brushRef="#br0" timeOffset="203398.99">11269 14950 495 0,'-8'-3'97'0,"0"-2"-1"15,5 2-95-15,-1 2-2 0,3 0-2 16,1-1-1-16,0 2 3 0,0-1 9 16,2 1 9-16,1-1 6 0,3 0 2 15,5 1 4-15,2-1 1 0,8-2 0 16,4 1-4-16,4-4-7 0,7-1-3 15,4-1-2-15,2-4-2 0,2-2 0 16,1-2-1-16,2 0-2 16,3 2 0-16,-1-1-3 0,-1 3 0 0,-2 3-3 0,-1 3 0 15,-2 1-2-15,-2 1 1 0,-7 2-1 16,-3 1-1-16,-6-1 1 0,-4 2-1 16,-5 0-2-16,-4 0-2 0,-4 0-4 15,-3 0-7-15,-4 0-23 0,-2 0-44 16,-3 0-60-16,-3-1-99 0,-4 1-220 15</inkml:trace>
  <inkml:trace contextRef="#ctx0" brushRef="#br0" timeOffset="203763.9">11486 15062 447 0,'-15'1'84'0,"2"3"-3"0,3-1-84 16,3 3-7-16,2 0 1 0,1-2 8 16,3 0 12-16,1-1 18 0,2 0 9 15,5-2 5-15,1-1 3 0,6 0-1 16,3 0-6-16,2 0-9 0,5-2-9 16,1-3-7-16,4 0-3 0,0-4-1 15,3 0-1-15,2-4-2 0,3-1-1 0,3 1-1 16,4 0 0-16,4-2-2 15,2 0-1-15,-1 2 0 0,-1 2-1 0,-4 1 0 16,-3 0 0-16,-7 2 0 0,-3 3-1 16,-9 1 1-16,-5 1 0 0,-6-1-1 15,-3 1 0-15,-4 1-1 0,-4 0 1 16,-5-1-1-16,-3 2 1 0,-3 0-2 16,-5-2-2-16,-3 3-4 0,-3 1-17 15,-2 1-29-15,-3 0-85 0,-1-1-104 0,-1 3-251 16</inkml:trace>
  <inkml:trace contextRef="#ctx0" brushRef="#br0" timeOffset="204099.3">11267 15156 440 0,'-26'2'61'16,"7"5"-7"-16,4-1-86 0,3 0 3 0,3-1 21 15,2-3 10-15,4-1 23 0,3 2 32 16,3-3 11-16,3-1 4 0,2 1-6 16,2 0-18-16,2-3-9 0,3 1-11 15,3-2-8-15,5-1-4 0,2 0-2 16,6-1-1-16,3 1-2 0,7-3-2 0,5 1-1 16,1 0-3-16,3-1 0 0,4-5-1 15,1 1-2-15,2 1 1 0,1 2-2 16,-2-2 1-16,1 4 0 0,-3 0-1 15,-8 1 0-15,-4 3 0 0,-9-2 0 16,-9 2-1-16,-5 0-3 0,-8 1-5 16,-6 0-6-16,-5 1-10 0,-4 0-18 15,-7 0-27-15,-5 1-61 0,-4-3-12 16,-4 2-76-16,-4 1-142 0</inkml:trace>
  <inkml:trace contextRef="#ctx0" brushRef="#br0" timeOffset="205210.96">11380 15097 527 0,'-15'-5'91'0,"1"3"-2"0,5-1-100 16,0 1-5-16,0 1 9 0,6 1 11 15,0 0 12-15,2 0 15 0,2-2 4 16,3 0 0-16,5 3 1 0,6-2-9 15,5-1-9-15,8-5-7 0,4 0-1 0,7-1-1 16,3-3-1-16,-2-7 0 0,2 1-1 16,1-2-1-16,1-1 0 0,0 0-1 15,-1 2 0-15,1 2-2 16,0 3 1-16,-2-2-1 0,-4 5-1 0,-5 2 0 16,-7 1-1-16,-7 3 0 0,-7-1-2 15,-5 2 2-15,-10 2 0 0,-7 2 0 16,-7 2 0-16,-6-1 0 0,-9 1 1 15,-7 1 1-15,-7 3-2 0,-1 0 1 16,-4 1 0-16,-4 2 0 0,-6 3-1 16,0 1 1-16,-2 0-1 0,-2-2 0 0,2 4 0 15,0-1 1-15,6-1 0 0,9 0 0 16,8-3 0-16,9 0 1 0,9-1 2 16,8-5-1-16,8-4 0 0,6-4 0 15,8 0 0-15,5-4-1 0,8 0 0 16,2-3-1-16,9-2 0 0,7 1-1 0,4-2 0 15,6-1 0-15,4-1 0 0,1 2 0 16,2-1 0-16,-3 2-1 0,1-1 1 16,-4 2-1-16,-1 0 1 15,-8 2-1-15,-4 4 1 0,-4 2-1 0,-7 1-1 16,-9 1-2-16,-8 2 1 0,-10 3 1 16,-11 1 0-16,-6 0 0 0,-9 1 0 15,-6 2 2-15,-4 2 1 0,-6 4 0 16,-3-1-1-16,-4 2-1 0,-2-2 1 15,1 0 0-15,-6-2-1 0,4 0 0 0,4-1 0 16,6-2 1-16,6-2-1 16,9-2 0-16,9 1-2 0,12-3 1 0,6-2 0 15,8-5 1-15,10-2-1 0,9-2 1 16,8 2 0-16,7-2 1 0,5 0 1 16,5 0-1-16,0-1-1 0,-2 3 1 15,0-2-1-15,-4 0 1 0,-1 0-1 0,-4 2 0 16,-6-1 0-16,-3 1 1 0,-7 2-1 15,-3 1 0-15,-10 2-2 0,-7 1 1 16,-8 1 0-16,-6 2 1 0,-8 3-1 16,-4 1 1-16,-7 2 1 0,-1 1 0 15,-3 4 0-15,-5 0 0 0,-3 2 0 16,2-2 0-16,0 2-1 0,1-3 1 16,4-2-1-16,4 0 1 0,7-5 1 15,7 0 0-15,8-3 0 0,5-2 0 16,8-1 1-16,5 0-1 0,4-4 0 0,6 0-1 15,5-1 1-15,3 0 0 0,1-1-1 16,1 3 0-16,-1-1-1 0,0 1 1 16,-2 3-1-16,-1-3 0 0,-1 2 0 15,-5-1 1-15,0-1-1 0,-4 2 0 16,-3 1-2-16,-5 0 1 0,-6 2-1 16,-7 0 1-16,-6 4 1 0,-5 0-1 0,-5 2 1 15,-4 2 3-15,-8 1 0 0,-4-1 1 16,-1 2-1-16,-2-2 1 0,-1 0 0 15,1-5 1-15,3 1-1 0,4-3-1 16,6-1 0-16,5-1 1 0,5-3-2 16,4 2-1-16,7 0 0 0,6-2-1 15,6 0 1-15,8 0 0 0,4 1-1 16,7-2 1-16,4-2 1 0,6-1-1 0,-1 1 0 16,0-1 0-16,0-1-1 15,-4 1 1-15,-2 0-1 0,-5 1 1 16,-4 1-1-16,-5 2 1 0,-4 0-1 0,-3 1 1 15,-3-1-2-15,-3 1 1 0,-1 1 0 16,-2 1-1-16,-2 0 0 0,-1 2-5 16,-3 1-6-16,-1 1-7 0,-2 3-21 15,-1 0-119-15,-3-1-125 0,-1-6-309 0</inkml:trace>
  <inkml:trace contextRef="#ctx0" brushRef="#br0" timeOffset="212615.74">8908 16565 314 0,'-5'-4'63'0,"0"4"0"15,0-1-57-15,1 3-6 0,-1 3-2 16,2 2 3-16,-2 0 3 0,0 1 5 16,0 1 6-16,-1-1 6 0,0 1 5 15,-2-1 5-15,0 0 5 0,-3 0 3 16,-3 0 1-16,-3 1-1 0,-2 3-4 16,-5-1-2-16,-1 2-5 0,-4 3-5 0,2 1-5 15,1 1-3-15,-1 0-5 0,-2-4-1 16,2 3-3-16,-2 1-2 0,1-2-1 15,1-2-1-15,2 3-1 0,2 1 1 16,2 1-1-16,-1 0 0 0,4-2 0 16,0 0 0-16,-5 1 0 0,-1 2 1 0,-1-1-1 15,1 2 1-15,-2 2-1 0,2 1 0 16,-1-2 1-16,3 0-1 16,1-4 0-16,2-1 0 0,0-2-1 0,5-3 1 15,-1-1-1-15,2-2 1 0,2-3-1 16,1 0 0-16,2-1 0 0,2-1 1 15,1-1-1-15,0 1 1 0,2 0 0 16,-2 1 0-16,-1 1 0 0,-3 1 1 16,-2 0-1-16,-1 2 1 0,-2 1-1 15,0-2 1-15,0 1-1 0,2 0 0 16,2-5 1-16,4 1 0 0,1-1 0 0,3-1 1 16,2-2 0-16,0 0 0 0,1-1 0 15,0 0 0-15,-1 0 0 0,3 0 1 16,-1 0 1-16,1 0 1 0,0 1 1 15,3-1 0-15,3 1 0 0,1 2 0 0,1-1-1 16,3 3-3-16,1 1 0 0,3 0-1 16,1 3 0-16,2 0-1 0,1-1 1 15,1 1 0-15,4-3 0 0,5-1 0 16,5-2 0-16,4 2 0 0,5 0 0 16,-2 1-1-16,2 3 1 0,2 3 0 15,-5 3 0-15,-2 3 0 0,-4 1 1 16,-1-1 0-16,0-2 0 0,1 1 1 15,-1-3-1-15,2 0-1 0,-2-3 0 16,2 2 0-16,-1-2-1 0,0 0 1 0,-2 1-1 16,3 0 0-16,-1 0 0 0,0-1-1 15,0-1 1-15,-1-1 0 0,2-2-1 16,-3-1 0-16,-3-2 1 0,-6 0-1 16,0-1 0-16,-4 1 1 0,0 0-1 15,-2-1 0-15,-3 2 1 0,-2 0-1 16,-3-1 1-16,0-1-1 0,-2 1 0 15,-4-1 0-15,0-1 1 0,-1-2-1 0,0 1 1 16,-1-1-1-16,-1 0 1 0,0 1-1 16,-2-1 1-16,-1-1-1 15,0 1 0-15,0 0-2 0,0 1-1 0,-1-1-5 16,-2 2-10-16,0-2-36 0,-5 0-99 16,1 0-119-16,-1-2-291 0</inkml:trace>
  <inkml:trace contextRef="#ctx0" brushRef="#br0" timeOffset="213674.31">8933 16480 524 0,'-2'-8'107'0,"1"0"1"0,2 2-95 16,1 2-9-16,2 2-1 0,1 1 2 15,1 1 7-15,1 1 4 0,1 4 2 0,0 2 2 16,1 4 2-16,-1 4-1 0,5 2-2 16,-1 3-3-16,1-1-3 15,2 3-1-15,2-2-1 0,2 0-2 0,0-3 0 16,3-1-2-16,3-2 0 0,2-1-1 15,2 0 0-15,4-1-1 0,2 4 0 16,3 1-1-16,3 3 0 0,2-2-1 16,-1 3 0-16,-2 4-1 0,-2 0-1 15,-2-1 0-15,-6 3 0 0,-5 0 0 16,-4 3 0-16,-1 1 0 0,-1-4-1 0,-1 0 1 16,0-3-1-16,2-3 1 0,3-3 0 15,1-3 1-15,1 0-1 0,2-4 1 16,-1 0 0-16,-1-1-1 0,-1-1 0 15,-3 1 0-15,-4-1 0 0,-4-2-1 16,-3 0 0-16,-1 1 0 0,-4-1 0 16,-2 1 1-16,-1-1-1 0,-2 0 0 15,0 2 1-15,-2-3 0 0,2 1-1 16,-1-1 1-16,1-1 0 0,0-1-1 0,0-2 1 16,-1 0-1-16,2-1 0 0,-1 0 1 15,0-1-1-15,0 1-1 0,-1 1 1 16,0 0 1-16,-2 0-1 0,-2 2 0 15,-1 1 0-15,-1 0 1 0,-2 1 0 16,1 1 0-16,-1 2 0 0,1 0-1 16,0 0 1-16,2 2 0 0,1 0-1 0,0-1 1 15,3 0-1-15,-1 0 0 0,0 0 1 16,0 1-1-16,0 0 1 16,0 2-1-16,-2 3 1 0,-1 0 0 0,-1 0 0 15,-3 1 1-15,-1 1 0 0,-1 3 0 16,-2-2 0-16,0-1 1 0,-1 0-1 15,0-1 0-15,3 1 0 0,1-2 0 16,0-3 0-16,1 1 0 0,0-1 0 0,0 2 0 16,1-3 1-16,-2 0 1 0,1 0 0 15,-1-1 1-15,-1-1 0 0,-2-2 1 16,1-2 0-16,-2-3-1 0,0 1 0 16,1-1 0-16,1-2-1 0,3 5 0 15,2-5 0-15,3-1-1 0,3 1-1 16,2-1 0-16,0 0 1 0,0 0-1 15,0-7 1-15,1 14 0 0,-1-7 0 16,0-1 0-16,0 1 1 0,-1 0-1 0,1 1 0 16,0-1 1-16,0-6-1 0,0 12 1 15,0-6 0-15,0 0 0 0,0 0 0 16,1 0 0-16,-1 0-2 0,0 0 1 16,1-6-2-16,-1 12 1 0,0-6-1 15,0-1 0-15,0 1-1 0,0 0 1 16,0 0-1-16,0 0 0 0,1 1-2 15,0 7-10-15,2-1-21 0,-2 0-140 0,-3 3-142 16,-14-4-362-16</inkml:trace>
  <inkml:trace contextRef="#ctx0" brushRef="#br0" timeOffset="-200382.08">10060 3511 592 0,'24'-32'112'0,"15"-10"1"0,26-7-123 16,12-7 3-16,17 1 9 0,-19 0 8 15,-10 10 1-15,-14 9 1 0,7 0 0 16,-5-1-1-16,11 2-2 0,7-3-2 15,2-4-1-15,1-3 1 0,12-10-1 16,11-2-1-16,5 1 0 0,-7 0 0 16,-4 1-1-16,4 0-1 0,5 2 1 15,-2 11-1-15,-16 2 1 0,-10 4-1 16,-11 3 1-16,-7 8 0 0,-12 7 0 0,-12 5 0 16,-16 4 2-16,-7 7 2 0,-4-1 2 15,-2 5 1-15,-1-2 1 0,0 0 0 16,1 0 0-16,0-3-2 0,2 1-4 15,0-4-2-15,4-3-1 0,0-2-2 16,1 0 0-16,2 0 0 0,1 0-1 16,-3 1 0-16,-1 3-4 0,-2 2-4 15,-3 5-3-15,-2 4-2 0,-1 3-5 0,-3 5-15 16,-2 9-55-16,-3 3-57 0,-5 5-99 16,-2-6-234-16</inkml:trace>
  <inkml:trace contextRef="#ctx0" brushRef="#br0" timeOffset="-199240.59">10746 13757 461 0,'1'6'85'0,"-1"-1"-3"16,0 1-85-16,2-2-14 0,0 0-3 15,1-1 2-15,4 0 8 0,3-3 12 16,4-3 8-16,5-3 9 0,7-4 9 0,7-1 7 16,7-2 3-16,7-4-1 0,2 0-3 15,4-2-5-15,3-3-6 0,0 0-6 16,6 2-5-16,2-3-4 0,3-3-3 15,2 0-1-15,0-4-2 0,4-2 0 16,2-3 1-16,-3-4 2 0,4-2 1 16,-1 1 3-16,1-2 2 0,-3 2 3 15,0 2 1-15,-6 5 1 0,-6 2 0 16,-7 6-2-16,-9 7-2 0,-7 3-2 16,-6 7-2-16,-9 3-2 0,-9 3-2 0,-3 2 1 15,-6-2 1-15,-1 1 3 0,-4 2 1 16,0-2 3-16,0 2 2 0,-2-2 0 15,1 1 0-15,1-2-2 0,-1 0-2 16,0-1-2-16,-2-1-2 0,2-2 0 16,0 1-2-16,0 1 0 0,1 1 0 0,-2-1-1 15,1 2-1-15,1 0-1 0,-2 1-1 16,2 0-3-16,-3 1-6 0,2 1-9 16,0 0-10-16,-1 1-17 0,1-4-124 15,1-7-129-15,1-15-314 0</inkml:trace>
</inkml:ink>
</file>

<file path=ppt/ink/ink17.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29:35.233"/>
    </inkml:context>
    <inkml:brush xml:id="br0">
      <inkml:brushProperty name="width" value="0.05292" units="cm"/>
      <inkml:brushProperty name="height" value="0.05292" units="cm"/>
      <inkml:brushProperty name="color" value="#FF0000"/>
    </inkml:brush>
  </inkml:definitions>
  <inkml:trace contextRef="#ctx0" brushRef="#br0">10724 8268 312 0,'-41'-17'63'16,"17"1"0"-16,14-3-54 0,6 4-8 15,6 4-2-15,2 1 5 0,-1 0 6 16,4 3 6-16,-4 1 2 0,1 2-2 15,0 3 0-15,-1 0-1 0,1 1-4 16,1 1-3-16,2 1-3 0,3 2 2 0,3-2 6 16,7 0 6-16,9 0 3 0,11-2 3 15,9 0 0-15,6 0 0 0,6-4-1 16,9 0-5-16,12-3-5 0,7 0-2 16,3 0-3-16,1-2-2 0,9-2-1 15,8 3-2-15,2 1 0 0,-6 1-2 16,-4 3 0-16,3-4 0 0,5 5 0 15,-3 0-1-15,-5 3 0 0,-2-1 0 16,3-3-1-16,7 3 1 0,-1 2 1 0,-5-1-1 16,7-4 2-16,9-2-1 0,6 3 1 15,-2-3 1-15,1-2-1 0,9-2 0 16,2-1 0-16,-2 4-1 0,-1-5-1 16,4 3 1-16,-2 4-1 0,-6 2 0 15,-4-2 0-15,5 4 0 0,-7 1 0 16,-9 4 0-16,-12-1 0 0,0-2 0 15,-2 4-1-15,-4-1 1 0,-12 2 1 0,-6-2-1 16,-8-2 0-16,-4-1-1 0,1 1 1 16,4-2 0-16,47 3-1 0,11-7 1 15,7 2-1-15,2 1 1 0,-4 2 0 16,-10 1 0-16,-6-3-1 0,-46-1 1 16,-8 6 0-16,-2-1 0 0,4 3 0 15,7-1-1-15,4-3 1 0,-4 2-1 16,-2-1 1-16,-1 0-1 0,1-1 0 0,1 1 0 15,3-2 1-15,-1 1-1 0,2-2 0 16,0 0 0-16,4 2 1 0,1-1-1 16,0 1 1-16,-1-2 0 0,3 1-1 15,3 2 1-15,3 2 0 0,-8-1 0 16,-3 0-1-16,-1-3 1 0,-1 1 0 16,-4-1 0-16,-4-2 1 0,-8 0-1 15,1-2 0-15,-3-1 0 0,-1 2 0 0,-1 0-1 16,1 0 1-16,-1-1-1 0,2 0 0 15,0 0 0-15,6-1 0 0,2 2 0 16,4 0 1-16,1-1-1 0,-1 2 0 16,0 0 1-16,-2 2-1 0,-5-1 1 15,-1 0 0-15,-4-1 0 0,-3 1-1 16,-3 3 1-16,-6 0 0 0,-6-2-1 16,-4-2 0-16,-3-1 1 0,0 0 0 0,0-2 1 15,2 0 0-15,2-1 1 0,5 3 1 16,6 1 0-16,2 1 0 0,0 3 0 15,1 0 0-15,-4 3-2 0,-3-1 1 16,-3-4-1-16,-8 2 0 0,-5-3 0 16,-6 0-1-16,-5-1 1 0,-4 0 1 15,-5-1 2-15,-3 1 1 0,-4-1 0 16,-1 0 0-16,0-2 0 0,-2 1 0 0,-1-2-2 16,1 0-1-16,-2 1-2 0,2 0 0 15,1 0-3-15,-2 1-5 16,2 1-14-16,1 1-23 0,-1 3-63 0,-2-1-34 15,1 0-93-15,-4-4-191 0</inkml:trace>
  <inkml:trace contextRef="#ctx0" brushRef="#br0" timeOffset="16123.65">14024 9912 41 0,'0'0'7'0,"4"3"-1"16,1-2-9-16,2 0 2 0,3-1 3 0,0-1-1 15,1-3 1-15,1-1 1 0,-1 0 6 16,-1-1 1-16,-2 0 3 0,0 0 3 16,-2 1 3-16,-1 1 3 0,-2 1-1 15,1-1-2-15,-1 0-1 0,0-1 2 16,0 1-2-16,-1-4-1 0,2 1-2 15,-2-2 0-15,-1-1-1 0,1 2-1 16,-2-2-5-16,0 1-1 0,0 5-1 0,-2-3-3 16,1 3-1-16,-1 0-1 15,-2 0-1-15,0 1 0 0,0 0-1 0,-3-2 0 16,0 3 1-16,0-1-1 0,-3 0-2 16,0 0-4-16,-1-1-3 0,-2 1 0 15,-2-2-2-15,1 0 0 0,0 0 2 16,-3 0 2-16,-1-1 4 0,1 1 2 15,0 2 1-15,-4-1 1 0,2 0 0 16,-1 2 2-16,0-2 1 0,2 3 4 0,2 0 3 16,3-3 4-16,2 3 3 0,2-1 2 15,4 1-1-15,2 0 0 0,0-1-2 16,2-1-2-16,0 2-2 0,1 0-4 16,-2 1-2-16,2-2-3 0,0 2-2 15,2 2 0-15,0-2-2 0,2 1 0 16,4 0 4-16,3 0 4 0,7 2 4 0,2-2 2 15,7 1 2-15,5 0 0 16,4-1-1-16,2 0-1 0,3-1-3 0,3-2-2 16,7-2-2-16,1-2-1 0,8 1 0 15,4-1-1-15,3 1 0 0,3 1 0 16,0 2-1-16,0-1 0 0,-3 2 0 16,1 1-1-16,0 3 0 0,0-1 0 15,-2 2-1-15,1 2-1 0,-4 1 1 16,-2 2 0-16,-4-3 1 0,0-4-1 0,0 2 0 15,6-2 0-15,2 0 0 0,-2-2-1 16,0-3 1-16,-7 1 0 0,-8-1 0 16,-6 1 0-16,-1-2 0 0,6 2 0 15,2-2 1-15,51 4-1 0,13 1-1 16,8-1 0-16,2-1 1 0,-8 1-1 16,-16 0 0-16,-6 0 1 0,-52 1-1 0,-11-1 0 15,2-1 1-15,4-1-1 16,9 0 0-16,10 0 1 0,7 0-1 0,11-3 0 15,1-1 1-15,4-1-1 0,0 1 1 16,4 0-1-16,-1 0 1 0,1 1 0 16,0 0 0-16,0 0 0 0,-3 0 0 15,-2 4 1-15,-4-2 0 0,-2 0 0 16,-1-2 0-16,-3 3 0 0,-2 0 0 16,0 2 0-16,0-3 0 0,-1 2-1 0,2-1 0 15,1 2-1-15,3 0 1 0,1 0 0 16,4-1-1-16,-2 2 0 15,6-1 0-15,-1 2 1 0,-2 0-1 0,-2-1 0 16,-2 0 0-16,-3 2 1 0,-8-1-1 16,-4-2 1-16,-5 2-1 0,-2-2 0 15,-1 1 1-15,-4 0-1 0,-1 0 1 16,2 2 0-16,-3 0-1 0,0-3 1 16,3-1 1-16,6-1-1 0,1 1 0 0,7-1 0 15,4 1 0-15,2-1 0 0,2 2 0 16,-3 1-1-16,-3-1 0 0,-3-1 1 15,-4-1-1-15,-6 4 1 0,-5-2-1 16,-5 0 1-16,-4 0 0 0,-7 2-1 16,-6-1 3-16,-7 1 4 0,-6-2 2 15,-1-2 2-15,-5 2-1 0,0-1 2 0,-2-1-1 16,1 0-1-16,3 1-5 16,1-1-2-16,4 0-1 0,3 0 0 0,1 0 0 15,3-2 1-15,-1 3-1 0,1-1 2 16,-2 0-1-16,0 1 1 0,-4 1-1 15,-1-1 0-15,-3 2-1 0,-2-1 0 16,0-1 0-16,-3 1 1 0,-1 1-1 16,-1-1 1-16,0 1 0 0,2-1 0 0,-2 1-1 15,-2-1 0-15,2 0-1 0,2 0 0 16,-2 0 0-16,-2 0-1 0,2 0 0 16,-1 1 1-16,1 2-1 0,-1 1 1 15,1 0-1-15,0 3 1 0,-1 1-2 16,2 2-18-16,-1 1-40 0,0 1-53 15,1 2-87-15,-1-4-199 0</inkml:trace>
  <inkml:trace contextRef="#ctx0" brushRef="#br0" timeOffset="19507.82">11054 11290 132 0,'2'-4'28'0,"-1"3"0"0,4 0-23 15,0 3-5-15,3-4 1 0,-1 4 4 16,1-5 4-16,1 5 4 0,1-4 4 0,-2 4 3 16,2-5 2-16,1 5 2 15,1-4 0-15,1 4-1 0,0-4-3 0,2 3-1 16,2-2-3-16,5 3 0 0,4-3-2 15,7 3-3-15,4-3-1 0,6 3-3 16,4-4-3-16,5 2 0 0,-3-1-1 16,3-2 0-16,-1-2-1 0,1-1 0 15,0 1-1-15,2 3 0 0,-3-2 0 0,3 2 0 16,-1 2-1-16,-2 2 0 16,-4 3 1-16,-2-2-1 0,0-2 1 0,2 1-1 15,-2 0 0-15,3-1 1 0,2 0-1 16,4 1 1-16,4-2 0 0,-2 4-1 15,2-3 1-15,2-3 1 0,3-2 0 16,3-2-1-16,2 0 1 0,-1 1-1 16,2-2 1-16,-1-2-1 0,2 1 1 15,-4-1 2-15,0 2 1 0,-1 0 0 16,-1 1 1-16,0 0 0 0,-3 5 0 0,-3 2 0 16,-3 0-2-16,-1-1-1 0,-3 0-1 15,3-1 1-15,4 1-2 0,2-2 1 16,2 1 0-16,3-1-1 0,0 1 0 15,1-1 0-15,0-1-1 0,0 1 1 16,0-1 0-16,-1 1 0 0,-2 2 0 16,-2 0 1-16,-3 2 1 0,-6 3-1 15,-1-2 1-15,-5 0-1 0,2-1 1 16,1 1-1-16,4 0 0 0,2 0 0 0,2 1 0 16,2-2 0-16,2 1 0 0,-2-3-1 15,5-3 1-15,-2 1 0 0,7 0-1 16,-2-2 0-16,2 0 1 0,-6 3-1 15,-6-1 1-15,-9 0 0 0,-13 2 1 16,-8-1 0-16,-5 1 1 0,0 0-1 0,6 1 0 16,9 3 0-16,6 0-1 0,49-2 0 15,5 2 0-15,7-4-1 0,-1 1 0 16,-2-1 0-16,-6-2 0 0,-5 0 0 16,-48 1 0-16,-7 0 0 0,-10 2-1 15,-3-2 1-15,-2 0-1 0,5-1 1 16,6 0 0-16,7 1 0 0,5-2 0 15,3 2 0-15,2 1 1 0,-3 3 0 16,-7-2 0-16,-3 2 1 0,-7 0-1 16,0-2 1-16,0-1 0 0,0 0-1 0,3-2 0 15,6-1 1-15,4-3-1 16,10 2 0-16,6 1 0 0,8-1-1 0,1 0 0 16,4 1 0-16,0-2 0 0,-3 1 0 15,-1 0 0-15,-3 1 0 0,-3 0 1 16,-1 3-1-16,-2 2 1 0,-5 1-1 0,-2 1 0 15,-6-2 1-15,-4-2 0 0,-2 0 1 16,-3-2 0-16,-2-2 1 0,1-1 0 16,3 4 0-16,1-3 0 0,1 3 0 15,3-1-1-15,3 2-1 0,3 0 0 16,0-1 0-16,4-2-1 0,2-1 0 16,2 1-1-16,4 2 1 0,-1 1-1 15,2 0 1-15,-2 2-1 0,-4 2 0 16,1-2 1-16,-3 2 0 0,-4-4 0 0,0 1 0 15,-2-2 0-15,-2 2 1 0,1 0-2 16,-2 2 1-16,-4 2-1 16,2-1 0-16,-3 3 1 0,0-2-1 0,2-3 0 15,-1-1 0-15,2-2 0 0,2 0 1 16,1 0-1-16,3-2 0 0,0 3 0 16,3 0 0-16,-2 1 1 0,0 2-1 15,-2 0 0-15,-3-3 0 0,-1 2 1 16,-3-4-1-16,-3 1 0 0,-1-1 0 0,-1-1 0 15,-1 2 1-15,-2 2-1 0,1-1 0 16,-2 2 0-16,2-1 0 0,0 1 0 16,0 1 0-16,1-2 0 0,2-1 0 15,0 0 0-15,2-1 0 0,3-2 0 16,0 0 0-16,2 1 0 0,3 0 0 16,1 1 1-16,2 1-1 0,-1 1 0 15,-2 1 0-15,-4 0 1 0,0-4-1 16,-5 2 0-16,-5-2 0 0,-3-3 0 15,-1 0 0-15,0 0 0 0,2-1 0 0,2 2 1 16,4 1-1-16,5 0 0 0,4 2 0 16,4 1 0-16,4 1 0 0,2-1 1 15,2-1-1-15,1 1 0 0,0 1 0 16,-2 0 1-16,0 1-1 0,-1 0 0 16,-4 2 1-16,-5 1-1 0,-5 1 0 0,-5-4 0 15,-6 1 1-15,-6-1-1 0,-4-1 0 16,-5 1 0-16,-3-4 1 0,-4 2-1 15,0 0 0-15,-1 0 0 0,3 0 0 16,1 0 0-16,4 0 0 0,4 0 0 16,7 2 0-16,5-1 0 0,5 1 0 15,6 2 0-15,1 0 0 0,2-1 1 16,0 2-1-16,-2-1 0 0,-1-2 0 0,-9 0 1 16,-2-2-1-16,-7 0 0 15,-3 0 1-15,-5-2 0 0,-4 1 0 16,-2 1 0-16,-4 0 0 0,-2 0 1 0,-3-1 1 15,0 1 3-15,-1 0 2 0,0 0 0 16,3-1 1-16,0-2-1 0,3 0-1 16,3 0 0-16,3-2-3 0,4 0-3 0,1 0 0 15,1 2-1-15,-1-1 1 16,0 3-1-16,-4 0 0 0,-2 1 0 0,-2 0 0 16,-3 2-2-16,-2-1 0 0,-1 0-1 15,0 2 0-15,-2-2-1 0,0 3-2 16,-2 1-5-16,0 0-11 0,0 2-26 15,-2 0-67-15,3 4-87 0,1 0-206 16</inkml:trace>
  <inkml:trace contextRef="#ctx0" brushRef="#br0" timeOffset="29446.54">11981 12832 97 0,'-1'6'27'0,"1"3"3"16,-1 0-4-16,1-3-12 0,-2 0 2 16,2-4 6-16,0 1 6 0,0-2 2 15,0-1 2-15,0 1-2 0,2-2 0 16,-2 1-1-16,1 0-6 0,1 0-5 15,1 0-3-15,-1 0-2 0,3 0-2 16,0 1-1-16,0 0-1 0,2 1-3 16,0 0-1-16,2 1-1 0,0-1-1 0,0 0-1 15,2 1 1-15,-1-1-1 0,1 0 1 16,0-2 0-16,-1-2 1 0,1 1 2 16,-2-3 1-16,-2 2 4 0,-1 0 3 15,-1-1 3-15,-1 1 4 0,-2-1 3 16,-2 3 1-16,1 0 1 0,-1 0-2 15,-1-2-2-15,1 2-3 0,0 1-3 16,-1-1-4-16,1 0-2 0,-1-1-4 0,0 1-2 16,-1-2-1-16,1 1-1 0,0-2-1 15,0 0 0-15,-1 1 0 0,0 0-1 16,0-2 1-16,0 2 0 0,0-1 0 16,-1-1 0-16,0 0 1 0,-1 1 1 15,0 0 1-15,1 1 0 0,-1-1 1 16,-1 2 0-16,1 0 0 0,1 0-1 0,0 2-1 15,2-2 0-15,-1 1-2 0,0 0 1 16,2-2-1-16,0 2 0 0,0 0 0 16,-1 0-1-16,1-1 1 0,1 2 0 15,-1-1-1-15,0 0 0 0,2 0 1 16,-2 0-1-16,0-1 0 0,0 1 1 16,0 0 0-16,0 0 0 0,0 0 0 0,0 0 0 15,0-1 1-15,0 1-1 0,0 0 1 16,0 0 0-16,0 0-1 15,0-1 1-15,0 1-1 0,0 0-1 0,0 0 1 16,0 0-1-16,0 0-1 0,0 0 1 16,1 0-1-16,-1 0 1 0,0 1-1 15,0-1 0-15,0 0 0 0,0 0 1 16,1 0-1-16,-1 1-1 0,0-1 1 16,1 0-1-16,1 0 1 0,0 1 0 15,0-1 0-15,2 0 1 0,1 0 0 0,1 2 0 16,0-1 0-16,2 0 1 0,0 2 0 15,2-2-1-15,0 2 0 0,2 1 1 16,0-1-1-16,3 1 0 0,1-1 0 16,4 1-1-16,0-2 0 0,5 0 1 15,1-2-1-15,0-1 1 0,3 0-1 0,-1-1 1 16,1-2 0-16,2 0 1 16,-1 2-1-16,1-1 1 0,2 1-1 0,0-1 1 15,0 2-1-15,3 0 1 0,-1 1-1 16,6 0 1-16,0-1-1 0,4 2 0 15,1-1 1-15,7 1-1 0,1-2 0 16,0 0 0-16,-1-2-1 0,3 1 1 16,2-2-1-16,0-1 1 0,1 0-1 15,1 0 1-15,2 1 0 0,-1 0-1 16,-2 0 1-16,-2 2 0 0,-2-1 0 16,-3 1 1-16,1 2-1 0,-1 0 0 15,0-1 1-15,3 2-1 0,2-1 1 0,-3 0-1 16,-1 1 0-16,1-2 0 0,1 0 0 15,1 1 1-15,0 0-2 0,-2 0 1 16,5 2 0-16,-1-2-1 0,-2 0 1 16,-3-1 0-16,-1 1 0 0,-2-1 0 15,0-1 1-15,-2-2-1 0,1 4 0 0,1 0 0 16,3 1 0-16,0-4 0 0,-1 5 1 16,0-2-1-16,-1 0-1 0,-1-3 1 15,1-1 1-15,-1 1-1 0,4 1 0 16,2-1 0-16,4-1 0 0,0 4 0 15,-5-1 0-15,-6 1 0 0,-7-1 0 16,-10-1 0-16,-10 0 0 0,-6 1 0 16,-3 0 0-16,3 1 0 0,7 1 1 15,12 0-1-15,5 1 0 0,48 1 0 16,7-3 0-16,5-4 0 0,4-2 0 0,-1 0 0 16,-9-1 0-16,-2-1 0 0,-50 2 0 15,-8 1 0-15,-9 4 0 0,-2 0 0 16,2 1-1-16,6-1 1 0,10 2 0 15,5 0 0-15,7 0 0 0,5 3 0 16,0 3 1-16,-4 2-1 0,-6 1 0 16,-6-1 0-16,-2 0 0 0,-2-3 0 0,0-3-1 15,-1-2 1-15,0-1 0 0,-1-1 0 16,4-1 0-16,0 2 0 0,-1 0-1 16,4 0 1-16,-1 2 0 0,-1 0 0 15,0-2 0-15,-2 0-1 0,1-2 1 16,1-1 1-16,-3 1-1 0,-1-1 0 15,0 2 1-15,1 0-1 0,-1 2 0 16,-3 1 0-16,-3 1 1 0,0-2-1 16,-3 5 0-16,-4-4 0 0,-3 1 0 0,-2-3 0 15,-3 4 0-15,-2-4 0 0,0 2 0 16,-3-3 1-16,1 4 0 0,1-6 0 16,2 4 1-16,5-3 0 0,2 1 1 15,2-1-1-15,2-1 0 0,3-6 1 16,1 5-1-16,-1 0 0 0,-2 0 0 15,-2 1-1-15,-2 2 0 0,-3 1 1 0,-6 1-2 16,-2 2 1-16,-3-4 0 0,-2 1-1 16,-3 1 1-16,-1-1 0 0,-2 0 0 15,-1 0-1-15,0 1 1 0,0-1 0 16,0 0 0-16,0-1 0 0,0 1 1 16,1 0 0-16,-1 0 2 0,2 0-1 15,0 0 1-15,0 0 0 0,2 1 0 16,-2-1 0-16,2 1-2 0,-2-1 1 15,0 0-2-15,0 0 1 0,-1 0 0 16,0-1 1-16,-1 1 1 0,0 0 0 0,0-1 2 16,0 1-1-16,0 0 1 0,0 0 0 15,0 0-1-15,0 0-1 0,0 0-1 16,0 0 0-16,0 1-1 0,-1-2 1 16,1 1 0-16,1 0-1 0,-1 0 0 15,0 1 1-15,0-1-2 0,-1-1 1 0,1 2 0 16,0-1 0-16,0 0 0 0,0 0 1 15,0-1 0-15,0 1-1 0,0 0 1 16,1 0-1-16,-1 0-1 0,0-1-1 16,0 1 1-16,0 1-1 0,0-1-1 15,0 0 1-15,0 0 0 0,0 0-1 16,0-1 0-16,0 1 0 0,0 0 0 16,0 1 1-16,0-2-1 0,0 2 1 15,0-1-1-15,0 0 1 0,0 1 1 0,0-1-1 16,0 0 1-16,0 0 0 0,0 0-1 15,0-1 1-15,2 0 0 0,0-3-1 16,1 0 1-16,2-2-1 0,1 0-1 16,2 0-2-16,1-1-2 0,1 0-4 15,-1 3-6-15,1 0-10 0,1 1-26 16,1 2-47-16,2 0-47 0,-1 1-96 16,6 1-203-16</inkml:trace>
  <inkml:trace contextRef="#ctx0" brushRef="#br0" timeOffset="31312.79">20649 12919 158 0,'20'0'48'16,"4"-1"6"-16,1-1-17 0,2-3-1 0,1 0 3 15,3 0-2-15,3 0-3 0,2 1-4 16,3 1-6-16,2 0-4 0,3 2-3 16,0 0-4-16,1 1-3 0,-2 3-3 15,2-1 0-15,-1-1 0 0,2-2-1 16,1-2 1-16,6 1 0 0,6-3 2 0,7-5 1 16,4 0 2-16,7-1 0 0,5-2 0 15,5 3 1-15,5-4-1 16,-1 7-2-16,-2 0-2 0,0-1-1 0,2 1-1 15,-2 6 0-15,-2-3-2 0,-4 9-1 16,-4-7-1-16,2 3-1 0,-3 1 0 16,-2 3 0-16,-1-5 0 0,2 3 0 15,-1-5-1-15,3 2 1 0,0-1-1 16,2 2 1-16,5-3 1 0,2 2 0 16,-2-2 0-16,2-2 0 0,3-1 1 0,-2 2 0 15,3 2 0-15,-4 1 0 0,-6 0-1 16,0 0 1-16,-3 4 0 0,-3 2 0 15,-1-2 1-15,-1-1-2 0,-3 0 1 16,0 2-1-16,-1 0-1 0,-2-2 0 16,1-1 0-16,-2 0 0 0,2-1-1 15,5-2 1-15,0 0-1 0,6-2 1 0,3 1 2 16,5-1 0-16,9-1 2 16,-4 0 0-16,3-1 0 0,3 0 1 0,1 3 1 15,3 0-2-15,-3 2-2 0,-9 4 0 16,1-4 0-16,-4 4-1 0,-1 1-1 15,-3 0 0-15,-6-2-1 0,-3 0 1 16,-4 0-1-16,-3 2 1 0,-1-2-1 16,-7-1 0-16,0 1 0 0,1-2 0 15,1 1 1-15,2 2-1 0,2-4 1 0,3 1-1 16,3-1 1-16,4-1 0 0,4 1 0 16,1-1 0-16,1-2 1 0,1 2 1 15,1 0-1-15,3 1 1 0,-3 0 0 16,-5 0 0-16,-3 1 0 0,1 0-1 15,-2-1 0-15,-3 3-1 0,-2-3 1 0,-2 1-2 16,-2 0 1-16,0-1 0 0,-5 0-1 16,0 0 1-16,-2-2 1 0,-2 0 1 15,-2 1 0-15,2 1 1 0,6 0 0 16,-2 0 0-16,-1 3 0 0,0 0 0 16,4 2-2-16,-3 0 0 0,-5 1-1 15,3 0 1-15,4 1-2 0,-1 0 1 16,0 0-1-16,-5-1 1 0,-2 1-1 15,-2-1 0-15,-8 0 0 0,-7 0 1 16,-6-1-1-16,-3-2 0 0,-4 1 0 16,-6-1 0-16,-3-1 1 0,-5 0-1 15,-1 0 1-15,-3-1 0 0,-1 0 2 0,-2 0 2 16,1-1 0-16,-1 0 1 0,2-1 0 16,4-3-1-16,1 2 0 0,2-3-1 15,2 1-2-15,2 0-1 0,0 0 0 16,0 0 0-16,-1 2-1 0,-2 1 1 15,-1 1-1-15,-2 1 0 0,-2 0 0 0,-1 0 1 16,-3 2-1-16,0-1 0 0,-2-1 0 16,-2 2 0-16,0-2 0 0,0 1-5 15,0 2-17-15,2 0-104 0,1-2-11 16,5-8-94-16,6-6-203 0</inkml:trace>
  <inkml:trace contextRef="#ctx0" brushRef="#br0" timeOffset="93557.69">15906 13696 469 0,'9'-20'113'0,"-5"2"2"16,-11 9-70-16,-6 0-12 0,1 2-10 0,-1 1-7 16,3 3-3-16,3-1-2 0,2 1-1 15,2 3-2-15,2-1-1 16,0 4-1-16,1 0 3 0,1 3 1 0,-3 3 0 15,0 2 2-15,1 3 1 0,-3 4 3 16,2 4 0-16,-3 1-1 0,0 4-2 16,2 4-1-16,-2 2-1 0,1 4-1 15,2-2 0-15,0 2-1 0,1 2 0 16,4-1 0-16,0-1-2 0,3 1 0 0,0-1-1 16,2 2 0-16,-2 0-1 0,0 5 0 15,-2 4 0-15,-2 4 0 0,-4 2 2 16,-2 3 0-16,-2-2 1 0,-1 0 1 15,-2-2 1-15,0-3 0 0,2-4 0 16,1-1 0-16,1 0-1 0,4 0-1 16,1 0-1-16,2 1-1 0,4-3-1 15,1 0 0-15,1-3-1 0,3-1-1 0,1-1 1 16,2 0-2-16,-1-1 1 16,1 1-1-16,-2 0-1 0,0 1 1 0,-2 0-1 15,0 0 0-15,-3-1 0 0,-1-1 0 16,-1-3 0-16,1-1 0 0,-2-4 1 15,0-2 0-15,-1-3 1 0,1-3-1 16,1-1 1-16,-1-1-1 0,-1-2-1 16,1 0 1-16,0-2 0 0,-2-1-1 0,1-2 0 15,-2-1 0-15,1-3 0 16,-2 0 1-16,0-5 0 0,3 2 0 16,-2-3 1-16,-1-1 0 0,0-1 1 0,0 0 0 15,1-1 0-15,0 1 0 0,-1-2-1 16,2 2 0-16,-2 0-1 0,1 0 0 15,-1 0-2-15,0 0 0 0,-1 0 0 16,1 0-2-16,-2 0-5 0,1-1-6 0,1 0-10 16,0 0-12-16,-1-2-12 15,0 0-32-15,1-5-104 0,-6 0-126 0,1-1-291 16</inkml:trace>
  <inkml:trace contextRef="#ctx0" brushRef="#br0" timeOffset="95140.06">15821 15779 232 0,'0'0'54'0,"1"2"12"0,-1-1-10 16,-2 1-9-16,1 2-1 0,-2 1 2 15,0 2 6-15,-1 3 6 0,-1 1-7 16,0 4-13-16,1 1-5 0,-1 5-2 15,3 1-2-15,-2 3-1 0,3 3-2 16,0 2-3-16,1 1-3 0,2-1-2 0,2 1-3 16,1-2-3-16,1 1-3 0,0-3-1 15,-1 2-2-15,2 0 0 0,0 2 1 16,-3 3-1-16,0 1-1 0,-1 2 1 16,-2 6-1-16,0 1-1 0,-5 1 1 15,1 2-1-15,-2 0 0 0,0 3-1 16,0-1 1-16,1 1-1 0,-1-1 1 15,3 4-2-15,0-2 1 0,-1 1-1 16,3-4-1-16,0-1 1 0,0-2 0 0,1-4 1 16,-2 1 1-16,2-3 1 0,-1-1 1 15,-1 1 0-15,0-1 0 0,-2 1 0 16,2 1-1-16,-1-1-2 0,-1 0 0 16,1 1-2-16,-1-2 0 0,3 2-1 15,0-1-1-15,3-3 1 0,-1-2-1 16,3 0 1-16,0 0-1 0,0-1 1 15,0-1-1-15,0-4 0 0,-2 3 1 0,1-1 1 16,-1-3 0-16,-3-1 1 0,0 1 2 16,-2-4 1-16,0-1 1 0,-1-2 0 15,0 1-1-15,0-2 0 0,1 0-1 16,-1 2-2-16,1 2-1 0,0 8-1 16,2-2-1-16,-3-3-1 0,1-1 1 15,0 2 0-15,0-1-1 0,1-3 1 16,-3-4 0-16,2 0-1 0,-2 3 1 15,1-1-1-15,2 0 1 0,-4-1 0 0,2-3 1 16,0 2 0-16,-2 0 1 0,3-1 0 16,-2 0-1-16,1 0 1 0,0 0 0 15,2 2-1-15,0-2-1 0,-1 0-1 16,2-1 0-16,0-1 0 0,0-1 1 16,2-1-1-16,-2-6 1 0,0 0 0 15,1-5 0-15,-1 1-3 0,-1-3-6 0,-1-2-10 16,1-2-11-16,-1-3-15 0,0-4-14 15,0-3-69-15,-2-5-63 0,1-8-119 16,-2-11-253-16</inkml:trace>
  <inkml:trace contextRef="#ctx0" brushRef="#br0" timeOffset="96321.3">15724 14628 249 0,'0'11'91'0,"2"1"9"16,-1 4-8-16,-1 1-10 0,1 4-10 16,0 1-9-16,-1 0-11 0,1 3-8 15,-2 3-9-15,1 3-7 0,-1 0-7 0,0 1-5 16,-2 4-3-16,1-1-3 0,1 0-2 16,-1-4-1-16,2 1 0 0,0-1 0 15,0 0 1-15,2 0 1 0,0 1 0 16,1 3 0-16,-2 4 0 15,0 5 0-15,0 1 1 0,-2 3-2 0,0 0 0 16,-2-1 1-16,1 2-1 0,2-4 0 16,0-1-1-16,1-3 0 0,0-1 0 0,2-2-2 15,0 1 0-15,0-1-1 16,-3 1-2-16,0-1 0 0,-1 1 0 0,-2 0 0 16,2-1 0-16,-1-1 0 0,2 1 2 15,0-3-1-15,1 2 1 0,1-2 0 16,1-1 1-16,-1 5-2 0,1 0 0 15,-2-2 0-15,-1 2 0 0,-3-2-1 16,2 1 1-16,0-3-1 0,0-2 1 0,-1-2 0 16,2 1 1-16,0-4 0 0,2 0 1 15,0 3-1-15,1-2 1 0,-2 1-1 16,1-1 0-16,-1 0 0 0,1 3 0 16,-2 1 0-16,0-1 0 0,-2 1 0 15,1 2 0-15,-1 0 1 0,-1-2 0 16,1 0 1-16,1-1 0 0,-1-1 1 15,4 2 0-15,-1-1-1 0,0 1 0 16,2 1-1-16,-2 0-1 0,0 2-1 0,-1-1 0 16,0 0 0-16,-1-1-1 0,0 0 1 15,-1-3-1-15,1 2 1 0,1-1 0 16,-1-2 0-16,2 4 0 0,-1-4-1 16,1 1 1-16,1 6-1 0,0 2 0 15,-2 6 0-15,-1 5 0 0,0 2-1 16,-2-2 0-16,2 5 0 0,-2-3-1 15,2-5 1-15,1 2 0 0,1-10 1 16,1-4 0-16,-1 2 1 0,0-2 1 0,0-1 0 16,-1-1 0-16,0-3 1 0,0 5 1 15,-1 1 1-15,1-2-1 0,-1-3 1 16,1-1-1-16,0 3 0 0,0-1-1 16,1 3 0-16,-1-2-2 0,1 2-1 15,-1 2-1-15,0-2 0 0,-1 8-1 16,1 1 0-16,-2-7 0 0,0-5 0 0,1-6 0 15,-1-3 1-15,1-2-1 0,-1-13 1 16,1-8 0-16,0 0 0 0,0 0 0 16,-1 0 0-16,2 0-3 0,-1 0-6 15,0 0-10-15,0 0-14 0,-2 0-21 16,0 0-22-16,0 0-130 0,-8 0-147 16,-7-23-338-16</inkml:trace>
  <inkml:trace contextRef="#ctx0" brushRef="#br0" timeOffset="97292.62">12950 15639 457 0,'-17'-7'90'0,"2"1"-3"0,0 1-87 0,1 2-5 15,-1-1 0-15,0 0 4 0,1 2 6 16,0 3 11-16,1 0 8 0,0 1 3 16,4-1 0-16,1 1 1 0,3 1-5 15,4-1-7-15,1 1-8 0,5-1-3 16,6 1-1-16,5-2 3 0,4 1 2 15,8-1 1-15,6 2 1 0,9-1 2 0,5-2-2 16,6 2-2-16,8-5-3 16,9 1-1-16,6-2-2 0,9 0-1 0,5-3 0 15,4 0-2-15,6 1 1 0,4 1 0 16,2-3 0-16,-1 0 0 0,2-3-1 16,2 3 1-16,3 1 1 0,-3-3-1 15,-1 0 0-15,3-2 1 0,1 5-1 16,0-1 1-16,-5 0 0 0,0-2 0 15,1 5 1-15,2 0-2 0,-2 2 1 16,-14 1-1-16,-15 1 1 0,-11 1-1 0,-10 1 0 16,-7-1 0-16,2 2 0 0,-3 1 1 15,45-3 0-15,15 3 1 0,7-2 1 16,1 0 0-16,-6 2 1 0,-18-2-1 16,-10-1 1-16,-51 1-2 0,-14-1 0 15,-8 0-1-15,-5 2 0 0,1-2-1 16,0 2 0-16,6-1-2 0,2-1 0 15,3-1-2-15,5 1-2 0,1-3-1 16,2 2-2-16,3-1-5 0,-1 0-15 0,-1 4-28 16,-2 1-49-16,2 0-29 0,-2-2-85 15,-2 0-168-15</inkml:trace>
  <inkml:trace contextRef="#ctx0" brushRef="#br0" timeOffset="97938.56">13120 17008 414 0,'-8'7'53'16,"3"0"-2"-16,3-3-75 0,6 0 11 0,2 0 15 16,5-2 18-16,4-1 31 0,3-1 20 15,4-1 7-15,4-1-6 0,5-1-13 16,4-2-12-16,7 4-12 0,8-4-10 15,8-1-5-15,5 0-4 0,10-3-2 16,9 3-3-16,11-2-1 16,6-4-2-16,6 1-1 0,9-1-1 0,14 0-2 15,0 2 0-15,8-2-1 0,4 4 0 16,6-1-1-16,2 2 0 0,1 1-1 16,8-2 1-16,-11 5-1 0,-17-2 0 0,-11-1 0 15,4 1 0-15,49-2-1 0,-6 0 1 16,-29 1-1-16,-7-1 0 0,19 1 1 15,8 3-1-15,-10-2 0 0,-53 5-1 16,-1 0-1-16,14 0-2 0,12 0-4 16,-9 1-3-16,-9 1-6 0,-8 0-6 0,-7-2-20 15,-8 1-52-15,-10 1-52 16,-8-5-99-16,-11 1-217 0</inkml:trace>
  <inkml:trace contextRef="#ctx0" brushRef="#br0" timeOffset="98711.24">16636 15481 373 0,'1'2'77'0,"1"0"0"16,3 0-69-16,3 0-3 0,5-1 6 16,8 1 8-16,10-4 7 0,8 0 3 15,7 2 2-15,7 0 2 0,5 0-1 16,4 1-7-16,-2 0-7 0,1 1-4 0,-1 0-2 15,3-4 1-15,0 4-1 0,1-1 1 16,0 0 0-16,-2 3 1 0,-4 1-2 16,-7 1-1-16,-4-1-3 0,-7-1-1 15,-5-2-3-15,-7 3 0 0,-4-2-2 16,-3-1 0-16,-1 0-1 0,-3 2 0 16,-4-1-1-16,-2 0 0 0,-2 0 0 15,-3 0-2-15,-2 0 2 0,-2 1-1 16,-1-1 2-16,1 2 0 0,-1 0 1 15,-2 1 1-15,-1 0 2 0,1 2 0 0,0-1 1 16,0 2-1-16,-1 0-1 0,1 2 1 16,2 3-1-16,2-1 0 0,2 1-1 15,3 2 0-15,2 2 0 0,2 3 0 16,2 0-1-16,1 2 1 0,-1 3 1 16,1 1 0-16,-3 3 1 0,-1 2 0 15,-1 4 0-15,-4 0 0 0,-2 2 0 0,-2-1 0 16,-2 2-1-16,-2-2-1 0,-2-1-1 15,2-1 0-15,-1-1 0 16,3 1-1-16,3 1 0 0,-1 2 0 0,2 2 0 16,0 0 0-16,-4-1-1 0,-2 0-1 15,-5 2 0-15,-5-9 0 0,-10-2 0 16,-9 2-4-16,-11-2-3 0,-10 3-13 16,-16-2-38-16,-14-2-86 0,-11 5-111 15,-8 0-268-15</inkml:trace>
  <inkml:trace contextRef="#ctx0" brushRef="#br0" timeOffset="99501.24">13283 15677 476 0,'-4'-3'100'16,"-1"3"0"-16,-1 0-73 0,-2 4-27 16,-2-1-2-16,-2 4 2 0,-3 0 8 15,-2 3 8-15,-3 1 5 0,-2 2 3 16,-1 2 4-16,-3 2 1 0,-2-1 0 15,1 2-4-15,0 3-5 0,0 0-2 16,2 2-1-16,1 3 0 0,2 0-1 16,4 4 0-16,1 3-1 0,2 1-1 0,0 1-2 15,1 3-3-15,-1 2-1 0,1 5-1 16,1 1-3-16,2 4 0 0,0 3-2 16,4 1-1-16,3-1 0 0,3-1 0 15,1-2 1-15,0-4 0 0,3-5 0 16,3 0 1-16,3-4 0 0,4-2 1 15,1-1 1-15,3 2-1 0,3 2-1 16,2 0 1-16,2-4-1 0,4 0-1 0,3 1 0 16,2-5 0-16,4-4 1 0,5-5-1 15,3-6 1-15,6-7 0 0,2-2 0 16,5-3 0-16,3-3-3 0,4-4-2 16,-3 0 0-16,-2 2-2 0,-5 3-2 15,-3-1-3-15,-7 1-5 0,-8 6-5 16,-7 0-9-16,-5 4-63 0,-5 1-66 15,-7 5-111-15,-1 2-253 0</inkml:trace>
</inkml:ink>
</file>

<file path=ppt/ink/ink18.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34:53.685"/>
    </inkml:context>
    <inkml:brush xml:id="br0">
      <inkml:brushProperty name="width" value="0.05292" units="cm"/>
      <inkml:brushProperty name="height" value="0.05292" units="cm"/>
      <inkml:brushProperty name="color" value="#FF0000"/>
    </inkml:brush>
    <inkml:context xml:id="ctx1">
      <inkml:inkSource xml:id="inkSrc149">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8T10:42:31.504"/>
    </inkml:context>
  </inkml:definitions>
  <inkml:trace contextRef="#ctx0" brushRef="#br0">23387 1746 423 0,'-24'2'93'0,"2"3"1"15,8-1-72-15,3-2-11 0,5 0-4 16,3 0-8-16,0-2-1 0,6 1 2 16,2 0 5-16,2 0 7 0,6 2 8 15,6-2 6-15,6 3 9 0,10 1 1 16,9-2-1-16,8 0-4 0,7-3-6 0,4 2-8 16,9 1-5-16,8-1-3 0,9-4-2 15,4-1-3-15,5 1 0 0,9-1-1 16,15-3-1-16,4 0 0 0,3-3 0 15,6 5 0-15,6-4 0 0,4 2 0 16,4 0-1-16,0 1 1 0,2 0-1 16,2 0 0-16,1-1 0 0,-3 2 0 15,-1-2-1-15,4 0 1 0,-6 0 0 0,-1-3 0 16,-4 2 0-16,-3-1 1 0,-5 0 0 16,-4 1 2-16,-10 1 0 0,-6 0 1 15,3 2 0-15,-7 0 0 0,-9 2 0 16,-9 1 0-16,-5-2 0 0,-3 3-2 15,-11-1 0-15,-5 1 0 0,-10 0-1 16,-5-1-1-16,-5 1 1 0,-8-2-1 16,-5 0 0-16,-8 1 0 0,-9-2-2 0,-5 2-2 15,-4 0-4-15,-4-2-7 0,-2 1-26 16,-4-2-74-16,-5-1-31 0,-9 1-96 16,-9-1-204-16</inkml:trace>
  <inkml:trace contextRef="#ctx0" brushRef="#br0" timeOffset="514.64">25581 430 425 0,'-10'-20'112'0,"3"3"6"0,0 1-53 16,1 5-16-16,1 4-12 0,1 0-11 16,3 3-8-16,1 5-3 0,1 5-3 15,0 4-2-15,4 2 0 0,0 3 0 0,0 5 1 16,1 2 2-16,-1 5 0 0,2 7-1 15,1 11-1-15,-1-3-1 0,-1 14 0 16,0 12-1-16,-1-1 0 16,0 2-2-16,-1-2-2 0,-1-3 1 0,0 7-3 15,-1-8 0-15,0-5 0 0,0 1-1 16,-2 1-3-16,0-9-8 0,-1-4-13 16,2-6-108-16,0-10-18 0,1-4-104 15,-5-7-220-15</inkml:trace>
  <inkml:trace contextRef="#ctx0" brushRef="#br0" timeOffset="1061.41">24414 1852 316 0,'-1'-5'91'0,"-1"0"9"15,2 2-37-15,0 1-9 0,0 1-7 16,0 1-9-16,0 0-8 0,-1 4-8 16,1 1-3-16,0 3 0 0,-1 3 1 15,0 5 2-15,0 8 2 0,-3 2 2 16,0 9 1-16,-2 10-3 0,0 5-6 0,-1 12-2 16,-2 6-4-16,0 4-3 0,1 4-1 15,-2 4-5-15,2-3 0 0,-1-2-2 16,2-3-2-16,0-3-6 0,4-7-5 15,2-3-17-15,3-6-66 0,2-10-50 16,2-3-104-16,4-8-225 0</inkml:trace>
  <inkml:trace contextRef="#ctx0" brushRef="#br0" timeOffset="1685.18">27078 1848 272 0,'0'-3'95'0,"-1"0"9"16,1 1 3-16,0 1-45 0,0-1-8 15,0 5-6-15,0 3-4 0,-1 4-7 16,-1 6-3-16,0 6-1 0,-2 3 0 0,-2 5-1 16,0 5-5-16,-1 7-6 0,-1 3-4 15,1 3-5-15,2 4-3 0,1 1-3 16,2 3-2-16,2-1-1 0,1-8-2 16,2-1 1-16,-1-3 0 0,-1-3-1 15,-1-1 1-15,-1 2-1 0,-4-2 1 16,-1 1-2-16,-4 3-7 0,1 0-8 0,-1-4-12 15,0-3-63-15,1-8-63 0,4-7-110 16,5-10-247-16</inkml:trace>
  <inkml:trace contextRef="#ctx0" brushRef="#br0" timeOffset="2568.94">23030 3146 468 0,'-16'-2'108'0,"2"0"-1"15,7-2-78-15,2 3-15 0,5 2-4 16,6 2-5-16,4-2-1 0,6 1-2 15,5 0 2-15,5-1 7 0,4 0 3 16,6 0 4-16,0-3 3 0,5-1 0 16,2 1 2-16,2-2-1 0,5 2-3 0,9 1-3 15,4 2-4-15,4 4-3 0,1 1-3 16,2 1-2-16,5 1-1 0,1 4-2 16,0-1 0-16,0 0 1 0,0-3-2 15,0 1-3-15,0-2-1 0,-4-1-4 16,-1-3-5-16,-4-3-7 0,-3-1-16 15,-3-2-19-15,-6 1-30 0,-9 2-41 0,-7 0-3 16,-11 0-62-16,-13 0-93 0</inkml:trace>
  <inkml:trace contextRef="#ctx0" brushRef="#br0" timeOffset="2909.15">23040 3985 555 0,'-26'12'124'16,"5"-4"-1"-16,9 0-62 0,4-1-59 16,8 4-3-16,4-1-2 0,5 1-1 15,3 0-3-15,6-1-2 0,3 0 0 16,6-1 1-16,4-1 0 0,3-3 6 15,3-3 6-15,3-2 8 0,5-2 6 0,7-3 3 16,7-1 1-16,9-2 2 0,7 2-1 16,6-1-4-16,6-2-3 0,5 4-4 15,7 0-3-15,3 2-1 0,-4-2-2 16,0-1-3-16,1 1-1 0,2 2 0 16,-3 0-3-16,-9 0-5 0,-7-2-4 15,-5 3-6-15,-7 1-25 0,-8-2-51 0,-10 1-53 16,-12-2-99-16,-4 3-216 0</inkml:trace>
  <inkml:trace contextRef="#ctx0" brushRef="#br0" timeOffset="3335.84">23544 3146 249 0,'-10'-7'59'16,"-3"4"0"-16,-4 2-28 0,-3 1-23 16,-1 4 5-16,-4 5 8 0,0 5 5 15,-3 3 11-15,-1-1 8 0,-1 3 9 0,-2 6 3 16,-3 0 0-16,-3 4-4 0,-3 1-5 16,1 6-9-16,0 0-7 15,0 4-9-15,2-2-5 0,7 1-4 0,4 1-3 16,8 3-3-16,7-2-4 0,10 5-1 15,6 1-2-15,10-2-2 0,12-1-5 16,9-5-5-16,9-4-30 0,6-6-84 16,7-8-13-16,7-9-93 0,7-9-186 0</inkml:trace>
  <inkml:trace contextRef="#ctx0" brushRef="#br0" timeOffset="3680.92">24806 3296 443 0,'1'-6'98'0,"3"1"2"16,3 3-75-16,2 2-3 0,2 1 1 0,2 3 2 15,1 2 2-15,2 2 0 0,1 3 1 16,1 4-2-16,2 2-4 0,1 3-3 16,1 4-5-16,-2 3-4 0,1 3-3 15,1 3-3-15,-1 4-4 0,-2 5-10 16,-5 5-30-16,-3 2-44 0,-5 5-43 15,-6 3-5-15,-6 2-76 0,-7-2-111 16</inkml:trace>
  <inkml:trace contextRef="#ctx0" brushRef="#br0" timeOffset="4201.96">26246 3144 630 0,'-14'0'129'0,"5"-1"0"16,9 0-120-16,6 0-5 0,8-1 0 16,4 1-2-16,7-1-1 0,8-3 1 15,7 1-2-15,8-1 0 0,8 0 0 16,9 1 0-16,4-3 0 0,4 1 0 16,3-1 1-16,3 0 1 0,6 0 1 15,1 0-1-15,-3-1 1 0,4-1 0 16,3 0 1-16,2 4-1 0,1-1-1 15,-5-1 0-15,-5 1-4 0,-6-1-5 0,-7 2-14 16,-9 1-33-16,-13 0-76 0,-16 2-4 16,-10-1-84-16,-12 2-151 0</inkml:trace>
  <inkml:trace contextRef="#ctx0" brushRef="#br0" timeOffset="4719.96">26333 3198 394 0,'-2'-8'113'0,"-2"0"1"16,-1 2-27-16,-1 4-44 0,-4 3-13 0,-1 4-10 15,-3 2-9-15,-3 5-2 0,-4 4 1 16,-1 6 2-16,1 5 1 0,1 5 3 16,-3 4 1-16,2 5 2 0,2 5-1 15,3 3-1-15,1 2-2 0,0 3-2 16,5 0-2-16,7 1-2 0,3 0-3 15,3 0-1-15,7-2-1 0,7-8-2 16,9-3-1-16,6-6-3 0,5-7-5 0,7-7-8 16,7-7-33-16,4-7-81 0,7-4-15 15,9-5-95-15,0-5-186 0</inkml:trace>
  <inkml:trace contextRef="#ctx0" brushRef="#br0" timeOffset="5084.96">27773 3136 493 0,'0'-10'100'0,"2"-1"2"0,1 2-98 15,1 5 0-15,4-1 1 0,0 3 0 16,1 2 6-16,3 3 4 0,2 3 4 16,0 3 2-16,2 4 3 0,0 7 1 15,1 2-1-15,1 3-5 0,-3 7-5 16,0 4-4-16,-3 2-4 0,-3 2-4 0,-4-1-5 15,-5 3-14-15,-5 2-18 0,-7-2-23 16,-4 2-31-16,-7 0-14 0,-8 0-19 16,-8 3-2-16,-12 0-39 0,-5-1-26 15</inkml:trace>
  <inkml:trace contextRef="#ctx0" brushRef="#br0" timeOffset="5452.98">26333 4094 627 0,'3'5'130'0,"1"-5"0"15,5 2-118-15,6-2-8 0,5-1 0 16,8-2 1-16,10 1-1 0,12-2-2 0,10-1-1 16,7-1 0-16,7-2-1 0,7-2 1 15,8-1 0-15,4-1 0 0,-2-1-1 16,0 2 1-16,-3-2-1 0,1 2-1 15,1 2-3-15,-10 3-2 0,-7 1-15 16,-8 3-24-16,-12 1-42 0,-8 1-44 16,-16 3-89-16,-18 1-189 0</inkml:trace>
  <inkml:trace contextRef="#ctx0" brushRef="#br0" timeOffset="5923.82">24206 4121 488 0,'-10'-3'124'15,"0"1"3"-15,2 1-57 0,0 2-42 16,2 6-3-16,1 7-2 0,0 3-8 0,2 6-5 16,0 9-2-16,2 8 1 0,0 8 1 15,1 6 0-15,1 2-2 0,0 9 0 16,-1 5-2-16,0 0-2 0,0 3-1 16,1-3-2-16,2-2-2 0,2-4-3 15,1-8-6-15,2-6-34 0,3-6-96 16,0-7-110-16,-1-3-278 0</inkml:trace>
  <inkml:trace contextRef="#ctx0" brushRef="#br0" timeOffset="6437.22">26779 4080 518 0,'0'1'122'0,"-1"1"2"16,0 1-78-16,0 2-18 0,-1 1-6 15,0 4-2-15,1 5-2 0,-1 6-2 16,4 3 0-16,-1 6-1 0,1 5 0 16,2 7-1-16,0 6 0 0,1 1-4 0,0 0-1 15,-2 2-3-15,0 5-2 0,-2-1-7 16,-1-2-8-16,-3 1-26 0,0-1-100 15,-5-2-9-15,-3-4-98 0,-5-8-195 16</inkml:trace>
  <inkml:trace contextRef="#ctx0" brushRef="#br0" timeOffset="7263.92">23389 5282 318 0,'-30'-11'86'16,"3"2"5"-16,2 2-32 0,-1 0-15 15,3-1-3-15,2 3-2 0,1-1-1 0,5 3-3 16,3 0 0-16,4 1-5 16,4 0-5-16,3 2-5 0,4 0-3 0,5 2-2 15,3-1-2-15,5 0-2 0,3 2 0 16,6-1 1-16,7-1-2 0,6-2-1 16,7 2 0-16,11-1-2 0,12 0 0 15,5-1-1-15,10-4-1 0,9 1-1 16,15 1-2-16,4-1 0 0,5-3-1 15,10-2 0-15,10 4-2 0,3 2 0 16,6-2 1-16,4 2-2 0,4 0 1 0,4-1 1 16,1 5-1-16,-3-2 2 0,4-2-1 15,1 1 0-15,-5-1 0 0,-2-3 0 16,3 1-1-16,-4-2 1 0,2-4 0 16,-4 1 0-16,-2 1 0 0,-3-3 1 15,-2 3 0-15,-8 0 1 0,-1 1 0 16,-5 3 0-16,-7 0-1 0,-13-1 1 15,-6-1-3-15,-8 4-1 0,-8 0-3 0,-15 0-2 16,-9-1-2-16,-11 0 0 0,-6 2-1 16,-11-1 0-16,-9 1 0 0,-9-2-2 15,-7 1-5-15,-5 0-12 0,-5 1-15 16,-6 1-19-16,-8-2-40 0,-7 3-28 16,-9 3-75-16,-11-1-134 0</inkml:trace>
  <inkml:trace contextRef="#ctx0" brushRef="#br0" timeOffset="7697.65">25477 5401 364 0,'3'-19'108'0,"-2"1"8"0,1 1-36 15,2 0-16-15,-2 3-9 0,2 2-7 16,0 1-11-16,1 1-9 0,-3 4-7 0,1 2-6 15,-1 3-3-15,0 0-3 0,0 2-1 16,-1 2-1-16,1 3 1 0,0 3 3 16,0 5 1-16,2 7 2 0,-2 7 4 15,1 5 0-15,-3 7 0 0,-2 8-2 0,-3 9-3 16,-1 6-3-16,-2 8-3 0,-1 5-2 16,-1 1-4-16,1 3-4 0,0 0-6 15,4-3-2-15,3-4-1 0,0-3-1 16,2-4-1-16,2-2-2 0,-1-5-2 15,0-9 2-15,-1-2-3 0,-1-5-17 16,-3-5-49-16,-2-5-61 0,-5-3-101 16,1-2-231-16</inkml:trace>
  <inkml:trace contextRef="#ctx0" brushRef="#br0" timeOffset="10168.94">23798 3567 640 0,'-3'-7'130'0,"3"-1"2"0,4 0-124 16,5-1-4-16,2 1 0 0,2-1-1 16,4 0 1-16,2 1-1 0,3 0-1 15,1 5 0-15,1-1 0 0,0 7-1 16,-2 3 0-16,-1 1-1 0,-4 5 0 16,-5 4-1-16,-2 0-1 0,-5 1 0 0,-3 2-1 15,-2-1 0-15,-4 3 0 0,-2-2 0 16,-2 1 0-16,-1 1 1 0,-3-2 2 15,0 1-1-15,-3 0 2 0,2-3 0 16,0 1 0-16,2-2 0 0,1-2 0 16,4-3 0-16,1-3-1 0,3-2-2 15,1-2-4-15,2-4-1 0,4-5 0 0,3-2-2 16,6-4 0-16,3-4-1 0,5-1 1 16,5-7 4-16,2-4 0 0,2 0 1 15,-2-1 1-15,1 0 1 0,-2-1 2 16,-5 5 3-16,-3 6 3 0,-4 3 4 15,-5 5 3-15,-3 4-2 0,-5 2 1 16,-2 4 0-16,-5 1-2 0,-4 4-2 16,-2 5-3-16,-3 2-3 0,-5 4 2 15,0 8 0-15,-2 3-1 0,2 2-1 0,2 0 1 16,1 6 0-16,4-2 0 0,7-1-1 16,2-3 1-16,6-6-1 0,5 1 0 15,5-6-2-15,7-7-3 0,5-5-7 16,3-5-37-16,4-4-91 0,2-7-109 15,4-9-272-15</inkml:trace>
  <inkml:trace contextRef="#ctx0" brushRef="#br0" timeOffset="10468.49">24452 3700 556 0,'-3'4'118'0,"2"-3"2"16,0 3-101-16,3 1-4 0,1 2 0 15,1 4-1-15,3 6-1 0,0 4 1 16,1 4-2-16,-1 3-2 0,-1 4-7 0,-1 0-22 16,-4 2-64-16,-1-3-48 15,-2-3-97-15,-1-1-220 0</inkml:trace>
  <inkml:trace contextRef="#ctx0" brushRef="#br0" timeOffset="11290.79">26665 3666 628 0,'3'-12'135'0,"-3"0"0"0,-1-3-111 16,-1 0-15-16,1 3-2 0,2-1-1 15,2 2-3-15,0 1-1 0,6 0-2 16,2 3 0-16,5 2 1 0,1 0-1 16,3 2 1-16,-1 0 0 0,0 0 0 15,-1 3-1-15,-2 1 0 0,-4 2-1 16,-1 1-1-16,-3 2 0 0,-3 2-1 16,-3 3-1-16,-1 2 1 0,-3 2-1 0,-3 6 0 15,-2 4 2-15,-5-2 0 0,-1 3 1 16,0 0 2-16,-1-1 0 0,1 0 2 15,2-7-2-15,3-3-3 0,2-3-3 16,5-3-2-16,3-7-2 0,4-6-1 16,5-3-7-16,2-5-3 0,1-4-3 15,5-6 2-15,2-6-1 0,-1 1 0 0,2-3 2 16,-2-2 5-16,0 2 6 0,-2 0 6 16,-2 4 3-16,-3 3 6 0,-3 5 7 15,-2 3 6-15,-5 4 0 0,-2 3 1 16,-3 3-1-16,-3 5 0 0,-2 2-3 15,-2 3-6-15,-2 3-4 0,1 0 0 16,-1 2 1-16,2 2 0 0,-1 0 1 16,2 1 1-16,1 0 0 0,3 2 1 15,1 0 1-15,2 0 0 0,2 3-1 16,2 2 0-16,5 0-1 0,2 0-2 16,1-2-1-16,0 0-2 0,3 0-1 0,2-4-5 15,1-4-6-15,1 0-10 0,-1-2-33 16,0 1-70-16,0-4-23 0,0-5-92 15,-2-1-184-15</inkml:trace>
  <inkml:trace contextRef="#ctx0" brushRef="#br0" timeOffset="11639.29">27206 3599 604 0,'-4'-9'136'0,"1"1"3"15,2-1-94-15,2 1-26 0,3-1-5 16,0 2-2-16,3-1-4 0,-1 3-1 16,3-1-1-16,-2 1-1 0,2 2 0 0,-3 1 0 15,1 1-1-15,-1 2-1 0,2 2-1 16,-3 1 0-16,1 0-1 0,-1 1 0 16,0 3-1-16,-1-1-2 0,0 4 1 15,-1 0-2-15,0 3 0 0,-2 0 0 16,-1 2-1-16,0 4 0 0,-1 1 2 15,-2-1 0-15,-1 0 0 0,-1 0 2 16,0-3 1-16,-1-1 0 0,0-4 2 0,1-2 0 16,1-4 1-16,1 0-2 0,1-2-1 15,4-3-1-15,1-4-1 0,7 0-1 16,6-5-3-16,10-5-8 0,7-7-33 16,11-3-97-16,16-1-113 0,12-5-285 15</inkml:trace>
  <inkml:trace contextRef="#ctx0" brushRef="#br0" timeOffset="15949.8">24879 824 36 0,'-73'31'-36'0</inkml:trace>
  <inkml:trace contextRef="#ctx0" brushRef="#br0" timeOffset="19673.93">24942 578 389 0,'-3'-4'97'16,"0"2"3"-16,0 1-55 0,0 1-16 15,0 1-7-15,1 1-6 0,1 3-4 16,-1 0 1-16,1 4 3 0,1-1 2 0,0 5 2 16,1-1 2-16,2 8 2 0,-1-3-2 15,-1 0-2-15,2-2-4 0,-2 13-3 16,-1 2-1-16,0 8-2 0,-2-3-2 16,-1 4-2-16,1 2-1 0,-2 6 0 15,2-10-2-15,-1-4-1 0,1-5 0 16,0-1-1-16,1 2 0 0,2-2 0 15,1 4 0-15,-1-2 0 0,0-2-1 0,0 0 1 16,1 0 0-16,-2-4 0 0,0 2 0 16,-2-5 1-16,1-2-1 15,0-1 1-15,-2-1 0 0,1-4 0 0,1-3 0 16,-2-3 1-16,3-2-1 0,-1-3 1 16,1-1 0-16,-1 1 1 0,1-1 1 15,0 0 1-15,0 0 1 0,0 0 0 0,-1-1-1 16,-2 0 0-16,1 1-1 0,-3-2 0 15,-1 2-3-15,-4 2 0 0,-1-2-1 16,-3 2-1-16,0 0 1 0,-3 1 0 16,-3 2-1-16,-2-1 1 0,-3-2-1 15,-3 3 0-15,-5 0 0 0,-2-3 0 16,-5 1 0-16,-2-1 0 0,-1-1 0 16,0-1 0-16,2 2 0 0,5-1 0 15,-1 0 0-15,3 1 1 0,2 2-1 16,-2 1 0-16,-1 0 1 0,2 0-1 0,-4-1 1 15,1-1-1-15,-2 0 1 0,-2-3-1 16,1 0 0-16,1 0 1 0,2-2-1 16,1 2 0-16,2 0 0 0,1 0 0 15,3 3 0-15,2-1-1 0,-1 3 1 16,-2 0 0-16,2-1 1 0,0-1-1 16,-1 1 0-16,2-1 0 0,0-2 0 0,0 0 1 15,1-1-1-15,-1-1 0 0,1 0 1 16,2-1 0-16,-1 0 0 0,1 1 0 15,-1-1 0-15,1 2 0 0,1 2 1 16,-2 0-1-16,-1 1-1 0,1 0 1 16,0 3-1-16,1-1 0 0,2 0 1 15,1 0-1-15,1 1 0 0,3-2 1 16,2 1-1-16,1-3 0 0,0 2 0 16,2 0 0-16,1-3 0 0,1 1 1 0,2-1 0 15,0 1 1-15,2-1 0 0,2 0 1 16,0 2-1-16,-4-1 1 0,1 0-1 15,-1 3 0-15,1 2-2 0,-1 1 1 16,-2 4-1-16,-1 3 0 0,3 3 0 16,1 1-1-16,1 0 1 0,1 1-1 15,1 1 1-15,2-4-1 0,3 1 1 0,0-1 0 16,2 2 0-16,-1-1 1 0,1 1-1 16,0 0 1-16,0 1-1 15,-1-1 1-15,-2 2 0 0,-2 0 1 0,-1 0-1 16,-2-2 0-16,1 0 0 0,-3-2 0 15,3 0 0-15,0-2 0 0,1 1 0 16,2-3-1-16,1 1 0 0,3-2 0 16,-1 1 1-16,3 0-1 0,-1 1 0 15,2 1 1-15,-1 1-1 0,0 0 1 16,0 1-1-16,-2 0 0 0,0 0 0 0,-2 3 1 16,-1-2 0-16,0 1-1 0,-1 0 0 15,-2-2 1-15,2-1-1 0,0-1 1 16,1-4-1-16,0-2 1 0,1-2-1 15,0-2 0-15,0-1 0 0,2-1 0 16,-2 1 0-16,2 1 0 0,-2-1-1 16,0 0 1-16,0 3 1 0,0 0-1 15,1 0 0-15,-1 1 0 0,0 0 1 0,0 1-1 16,1-2 0-16,-1 0 0 0,0 0 0 16,0-3 0-16,-1-1 0 0,1-1 0 15,1 1-1-15,-1-2 1 0,0 2-1 16,-1-2 1-16,3 1 0 0,-2 2-1 15,1 0 1-15,1 0 0 0,0 3 1 16,1 0-1-16,1 3 0 0,-1 1 1 16,1 0-1-16,-2 1 0 0,2 0 1 0,-2-2-1 15,0 0 0-15,0-3 0 0,-1-1 0 16,-1-1-1-16,1-2 1 0,-1-2 0 16,0 1 1-16,-1 0-1 0,1-2 1 15,-1 1-1-15,0 0 1 0,1 0-1 16,-1-1 0-16,2 1 0 0,0 2 0 15,1 1 1-15,-1-1-1 0,2 5 0 0,-1-1 0 16,0 3 1-16,1-2-1 16,-1 0 0-16,1 2 0 0,-2-3 0 0,1-2 1 15,-1-2-1-15,-1 1 0 0,1-1 1 16,-1 0-1-16,0-3 0 0,-1 3 0 16,1-1 1-16,1 1-1 0,-1-1 0 15,0 0 0-15,0 0 0 0,0 0 0 16,1 2 0-16,-1-2 0 0,0 2 0 15,0 0 0-15,1-1 0 0,-1 1 0 16,-1 0 0-16,1-3 1 0,-1 0-1 0,0 0 0 16,0-1 1-16,0 0 0 0,0 2 0 15,0-4 0-15,0 2 0 0,0 0 1 16,-1 0 0-16,1 0 0 0,0 0 1 16,0 0 0-16,0 2 1 0,0-2-1 15,0 0 0-15,0 1 0 0,1-1 0 16,-1 0-2-16,0 0-1 0,0-1 1 15,1 2-1-15,-1-2 1 0,-1-1 0 0,1 2 0 16,-1-3 0-16,0 0 0 0,-1-2-1 16,-1 0 1-16,0 1 0 0,0-3 0 15,-2 2-1-15,0 3 1 0,-1-3 0 16,0 3 0-16,-1-2-1 0,2 3 1 16,1-2-1-16,-1 2 1 0,0-1-1 15,2-1 0-15,1 2 0 0,-2 0 1 16,2 0-1-16,1 1 0 0,-2-3 1 0,2 2-1 15,-2-2 1-15,2 0 0 0,-1-3-1 16,-2-1 1-16,0 1-1 0,2 0 1 16,-2-1-1-16,1 1 0 0,-2 0 0 15,1 1 1-15,0 1-1 0,1 0 0 16,-2 1 0-16,0 0 0 0,-1 1-1 16,0 1 0-16,-2-1 0 0,0 0 0 15,-2 1 0-15,0 1 0 0,0-2 0 0,-1 2 1 16,1 0 0-16,-2 0 0 0,1 3 0 15,-1-2 1-15,0 0-1 0,-2 2 1 16,0-3-1-16,0 1 0 0,1 0 1 16,-2-1-1-16,1 0 0 0,0 1 0 15,-1 1 0-15,0 0-1 0,-1 1 1 16,2 2-1-16,-2-1 1 0,1 4-1 16,-1 2 1-16,0-1-1 0,0 1 2 0,0-1-1 15,0-1 0-15,3-2 0 16,1 2 0-16,1-5 0 0,2 2-1 0,3-1 1 15,2 0-1-15,1-2 0 0,1 3-1 16,1 0 1-16,0 1-1 0,1 1 1 16,-1 4 0-16,1 4 1 0,0 2 0 15,0 2 0-15,-1-1 0 0,2 3 0 0,-1 2 0 16,0-1 0-16,-1-1 0 0,1 0 1 16,-3-3-1-16,-1 3 0 0,0-3 0 15,-1 1 1-15,0-1-1 0,-1 2 0 16,2-1 0-16,0 3 0 0,3 3 0 15,1-2 0-15,0 0 0 0,1-1 0 16,0 2 0-16,1 0 0 0,0 1 1 16,1-2-1-16,0 2 1 0,1 3-1 15,0 1 1-15,-2 1-1 0,-1-5 0 16,-1 3 1-16,-2 1-1 0,-3 0 1 0,-2-1-1 16,-2 0 0-16,-1 4 1 0,2 2-1 15,-1-3 0-15,3 0 0 0,1-3 1 16,1 0-1-16,2-3 0 0,2-5 0 15,1 1 0-15,3 0 0 0,-2-1 0 16,2 0 0-16,1 1 0 0,-1 0 1 16,-1-1-1-16,1-1 1 0,-2 1 0 15,1 1-1-15,-2-2 1 0,0 0-1 0,-1-1 1 16,0 2-1-16,0-3 1 0,1-1-2 16,-1-4 1-16,2 1 0 0,-1-3 0 15,0 0-1-15,2-1 1 0,-2-2-1 16,1 2 2-16,1 0 0 0,-2 0 2 15,1 1 0-15,1 0 1 0,-2 1 0 16,0 1 0-16,0 0-1 0,-1 4 0 16,0 0-2-16,0 0 0 0,0 1 0 15,0-4-1-15,0 2 1 0,0-5-1 0,0-4 0 16,0-2 0-16,0-2 0 0,0-1 1 16,0-1-1-16,2-1 1 0,-2 1-1 15,0 1 1-15,0-1 0 0,1 3 0 16,-1-2 0-16,2 5 0 0,1 0-1 15,-1 2 1-15,2-1 0 0,0 2-1 16,-1-1 0-16,1 1 1 0,-3-3-1 0,2-1 0 16,-1-2 1-16,-2 0-1 0,1-1 0 15,1 1 0-15,-2-4 0 0,1 2 0 16,-1-1 0-16,0-1 0 0,0 1 0 16,1 0 0-16,-1-2 0 0,0 4 0 15,1-2 0-15,-1 0 0 0,1 1 0 16,1 0 0-16,0 0 0 0,2 2 0 15,1-1 0-15,2-1 0 0,3 1 0 16,1-1 0-16,2-1 1 0,2 0-1 0,1 0-1 16,0 0 1-16,1-1 0 0,0-2 0 15,2 2 0-15,-1-2 0 0,-1 2 1 16,1 0-1-16,0-1 1 0,-4 0-1 16,1 1 1-16,-2 1-1 0,1 0 1 15,-1 1-1-15,1-1 0 0,1 3 0 0,-1-2 0 16,3 1 1-16,3 0-1 0,1-1 0 15,2 3 0-15,0-1 0 0,6 0 0 16,-1-1 0-16,1 1 0 0,-2-1 0 16,1 2 0-16,-1-4 0 0,-2 0 0 15,-3 1 0-15,-3 0 1 0,0 0-1 16,-3 2 0-16,-3-3 0 0,1 1 0 16,-2-1 0-16,0 1 0 0,2 1 0 15,-1-2 0-15,3 0 0 0,-1 0 0 16,1 1 0-16,0-1 0 0,2 0 0 0,0 0 0 15,1 1 0-15,-2 0 0 0,1 2 0 16,1-2-1-16,-2 1 1 0,-4 2 0 16,-1 0 0-16,-1-2-1 0,-1 2 1 15,-4-3 0-15,1 2 0 0,-3-2 1 16,0-1-1-16,-1 1 0 0,-1-2-1 16,-1 1 1-16,0 0-1 0,-1 0 0 15,3-1 0-15,-2 1 0 0,0 0 0 16,3 0 1-16,-2 0 0 0,3 1 0 0,-1 0 0 15,1 0-1-15,0 0 1 0,0 3 0 16,0 0 0-16,0-1 0 0,-2 1 0 16,2 0 0-16,-1 1 0 0,-1 0 0 15,1-1 1-15,0 1-1 0,-2 2 0 16,2-1 0-16,0 1 1 0,-2 2-1 16,2 0 0-16,-1 2 0 0,1 2 0 15,1 5 0-15,-1 3 0 0,1-2 0 0,-2 3 1 16,1 1-1-16,0 2 0 0,-1 0 1 15,0-4-1-15,-2-3 1 0,0 0-1 16,2-1 0-16,-2-3 0 0,-1-4 0 16,1-3 1-16,0-2-1 0,-1 0 0 15,2-3 0-15,-2 1 0 0,0 0 0 16,0 1 1-16,1 0-1 0,-1 1 0 0,0 1 0 16,1 1 1-16,0 2-1 0,0 1 0 15,2-1 0-15,-2 1 1 0,2-1-1 16,-2-2 0-16,1 0 1 0,-1-2-1 15,1 0 0-15,-1-2 1 0,-1-1 0 16,0-1 0-16,1-1 0 0,-1 0 0 16,0-1 0-16,-1 1 0 0,1 0 0 15,1 1-1-15,-1-1-1 0,1 3 1 16,-1-2-1-16,2 1 1 0,-1 1 0 16,-1-1-1-16,1 1 1 0,0-1-1 0,-1 1-2 15,0-1-2-15,1-1-2 0,-1-1-1 16,-1 2-3-16,-1-4-2 0,-2 1-1 15,-2-1-1-15,-3-2 3 0,-2 2 0 16,0-2 1-16,-2 0 4 0,1 1 2 16,1-1 3-16,1 1 2 0,2 2 2 0,2 0 0 15,0 0 0-15,4 0 0 0,-1-1-1 16,2 1 1-16,0 1-2 0,-2-2-1 16,3 0-1-16,-1 1-1 0,0-1 0 15,0-2-1-15,-2-1 0 0,2-1 0 16,-1-1 0-16,0 1 2 0,0-4 2 15,2 2 0-15,-1 0 1 0,-1 2 2 16,2-2 2-16,0 5 1 0,0-1 1 16,0 3 0-16,0-2 0 0,0 3-1 0,0 2-2 15,2-1-1-15,-2 0-1 0,2 3-1 16,1 2-1-16,2 0 1 0,-2 1 0 16,3 1 0-16,0 1 0 0,2 1 0 15,0 0 0-15,1-1 0 0,2-1 0 16,0 1 0-16,1 1 0 0,2-3 0 15,-2 3-1-15,0 0 1 0,0-2 0 16,-1 3-1-16,-1 0 1 0,-2 0 0 0,-1 1-1 16,-2-1 1-16,-1-1 0 0,-1-2 0 15,-2-2 0-15,1-3 1 0,-1-1 1 16,-1-2 3-16,1-4 0 0,-1-2 0 16,0-2 1-16,3-3-1 0,-2-2-1 15,1-3-1-15,1-1-3 0,-1 0 1 16,2 1-1-16,-1 1 1 0,1-1-1 15,-1 4 0-15,0 0 1 0,0-1-2 16,0 4 1-16,0-2-1 0,1 1 0 0,-1 1-1 16,1 1 1-16,0 0-1 0,0 1 1 15,1-2-1-15,0 3 0 0,0 1 0 16,0 0 0-16,1 3-1 0,0 1-1 16,-1 2 1-16,1 4-1 0,0 2 0 15,1 3-2-15,-4 2-4 0,1 1-6 16,-2 0-9-16,0-1-8 0,-2-3-29 0,0-4-105 15,-2-6-121-15,7-12-285 0</inkml:trace>
  <inkml:trace contextRef="#ctx0" brushRef="#br0" timeOffset="20995.3">24615 1216 427 0,'0'-1'107'0,"0"1"2"0,0 0-47 16,0 0-35-16,2 0-10 0,2 1-1 0,1 1 1 16,2 4-1-16,2 1 0 0,3 0 2 15,3 3 1-15,-2 0-1 0,2 2-4 16,-2 2-5-16,1-2-1 0,-2 3-2 16,-2 2 0-16,0 0-1 0,-3 4-1 15,0 1 0-15,0-1 0 0,-1-1-1 16,-3 0 1-16,2-3-1 0,0-1 0 15,0-2 1-15,0-5 0 0,0 1-1 16,0-4 2-16,1-2 2 0,0-2 2 0,-1-2 2 16,2-2 2-16,2-3 0 0,-1-3 1 15,1-2-1-15,-2-2-1 0,2-3-1 16,-3-2-3-16,0-3 0 0,-1 2-1 16,-1-2 0-16,-2 3 0 0,1 0-2 15,-2 2 0-15,1 2-2 0,-1 2-1 16,2 0 0-16,-1 1-1 0,2-2-1 15,1-4 0-15,1 0 0 0,1-1 0 0,2-3 0 16,1-1 0-16,1 0 0 0,-1 2 0 16,-1 6 0-16,0 0-1 0,0 3-1 15,-3 4-6-15,0 2-9 0,-1 3-12 16,0 0-71-16,0 1-59 0,-2 4-115 16,2-2-252-16</inkml:trace>
  <inkml:trace contextRef="#ctx0" brushRef="#br0" timeOffset="24369.01">26199 463 346 0,'-3'-6'82'15,"1"2"0"-15,-1 2-54 0,2 2-9 0,1 0-11 16,0 3-6-16,1-1-2 0,-1-1 2 15,3 1 5-15,-2 1 7 0,3 2 6 16,-1 0 8-16,2 1 7 0,0 0 4 16,1 5 2-16,0 4-3 0,0 0-3 15,1 8-5-15,-4 0-5 0,0 10-8 16,-2-4-5-16,0-2-3 0,-1 9-3 16,-1 2-1-16,-1 0-2 0,-1 3-1 0,1-4 0 15,0 2-1-15,0 4 0 0,1-7 0 16,-2-4-1-16,3-7 1 0,1-1 0 15,-1-1 1-15,2 0 1 0,-1 2 2 16,-1-3 0-16,0-3 1 0,-1 6 0 16,-1 0 0-16,1-3 0 0,-1-1-1 15,1-1-1-15,-1 2 0 0,0 2-1 16,2-1-1-16,-1-3-1 0,1 2 1 0,0 2-1 16,0-5 0-16,1 0 0 0,-1-3-1 15,1-3 1-15,0-2 0 0,2-2-1 16,-2-4 1-16,0-1 0 0,0-2 0 15,1 0 2-15,-1-3 2 0,-1 1 1 16,0-1 1-16,0 1 0 0,0 0 1 16,1 1-1-16,-1-2-2 0,0 1-2 15,0 0-1-15,0 1 0 0,0 0-2 0,3-1 0 16,-2 0 0-16,1 3 0 0,2-2-1 16,1 0 1-16,1 0 0 0,3-1-1 15,-1-1 2-15,3 0-1 0,0-2 1 16,3 2 1-16,0 0 0 0,2-2-1 15,3 0 1-15,1 2-1 0,3-2 0 16,3-1 0-16,6 1 0 0,8-2 0 16,2-3 0-16,7 1 0 0,3-3 0 0,2 3-1 15,-2 0 1-15,1-1-1 0,-4 2 1 16,0 1-1-16,-2 2 0 0,0 0 1 16,2-2-1-16,0-1 0 0,-3 0 0 15,-3 0 0-15,-5-3 0 0,-5 3 1 16,-5 1-1-16,-5 2 0 0,-2 1 0 15,-1 2 0-15,2 0 0 0,0 4 0 16,0-3 1-16,3 2-1 0,1-3 0 0,1 0 0 16,0 1 0-16,-1-2 0 15,1 1 0-15,0 0 0 0,-4 0 0 0,-4 0 0 16,-1 1 0-16,-4-1 0 0,-4 1 0 16,-4-1 0-16,-2 0 0 0,-2 1 0 15,0-1 0-15,-2 0 0 0,0 0 1 16,1 2-1-16,0-4 1 0,0 1-1 15,1 1 0-15,1-2 0 0,1-1 0 0,2 1 0 16,1-2 0-16,-1 3 0 0,2-2 0 16,-1 1 0-16,-1 2 0 0,-1 0-1 15,-1 0 0-15,0 1 1 0,-2 0-2 16,0 1 2-16,0 0-1 0,-1-2 1 16,0 3-1-16,-1-2 1 0,0-1 1 15,0 0 0-15,0 0-1 0,0 0 1 16,0 0 0-16,1 0 1 0,-1-1-1 15,0 2 0-15,0-1 0 0,0 0-1 0,0-1 0 16,0 3 0-16,0-2-1 0,0 0-2 16,0 0-3-16,-1 0-2 0,1 1-4 15,0 0-3-15,0-1-6 0,0 2-14 16,-1-1-35-16,1-1-80 0,-1-3-107 16,1 0-255-16</inkml:trace>
  <inkml:trace contextRef="#ctx0" brushRef="#br0" timeOffset="25469.5">26134 1405 442 0,'-14'-9'112'0,"3"2"3"15,0 0-67-15,3 1-10 0,0 1-8 16,5 2-9-16,0 2-7 0,3 1-6 0,0-1-3 16,0 1-2-16,3 1 2 0,3 1 2 15,2 1 3-15,2-1 2 0,2 3 3 16,3 1 3-16,1 2 1 0,1 0-1 16,-1 2-3-16,0 1-1 0,0-1-3 15,0 2-2-15,-3-1-2 0,1-1-1 16,-3 0-2-16,-1-2-1 0,-3 1 0 15,0-2-1-15,-2-1-1 0,1 1 0 16,-2-3 1-16,0 0-2 0,-1 0 1 16,1-3 0-16,-2 1-1 0,2-3 1 0,0-1 0 15,2-1 1-15,1-2-1 0,2-2 1 16,-1-3 0-16,3-2 0 0,0-4 0 16,1-3-1-16,0-5 1 0,0-1 0 15,-1-1 0-15,1-1 1 0,-1 1 0 16,2-2-1-16,-2 3 1 0,-2 6-1 15,1 3 0-15,0-1 0 0,-3 2-1 0,-1 4-2 16,1 6-7-16,-3-1-9 0,3 1-10 16,0 3-32-16,3 2-66 0,1 0-27 15,5 2-93-15,0 3-179 0</inkml:trace>
  <inkml:trace contextRef="#ctx0" brushRef="#br0" timeOffset="26181.14">27847 1989 384 0,'-2'-7'80'0,"1"0"2"16,2-2-71-16,1 2 4 0,1-2 7 0,1 3 7 16,-2 1 3-16,0 3 0 0,1 2 2 15,-2 2 0-15,0 3-1 0,2 1-5 16,-1 4-3-16,1 3-1 0,-1 3 1 15,1 3-5-15,-2 3-3 0,0 7-3 16,-2 5-3-16,0 4-1 0,-2 6-3 16,1 5-2-16,-1 2-1 0,1-2-1 15,1-3-1-15,-1-4-1 0,2-3 1 0,0-7-1 16,0-3 1-16,0-2 0 0,-1-1-1 16,-1-2 1-16,-2 2 0 0,-2 0-1 15,-2-2 1-15,0 2-1 0,-2-5-3 16,-2-1-4-16,2-4-9 0,-1-4-30 15,2-4-56-15,2-2-43 0,2-7-97 16,2-1-205-16</inkml:trace>
  <inkml:trace contextRef="#ctx0" brushRef="#br0" timeOffset="26624.85">27602 2674 319 0,'7'-6'90'0,"-1"2"1"0,-1-1-8 0,-1 4-56 16,3 0-8-16,-1 3-3 0,0 2-1 15,2 2-1-15,2 3 0 0,0 2-1 16,1 0-1-16,3 0 0 0,1 2-3 15,1-2-2-15,3 2-2 0,-1-4-2 0,3 2-1 16,-3 0 0-16,-1 2 0 16,1-2 0-16,-4 1 0 0,-3-1 0 15,-1 0 1-15,-4-1 0 0,-1-2 0 0,0-2 1 16,-4 1-1-16,0-4 1 0,1 0 3 16,-2-2 5-16,1-4 2 0,-1-1 0 15,1-7 1-15,0-3 0 0,2-3 1 16,1-5-3-16,2-5-5 0,1-2-1 15,0-1 1-15,3 3-1 0,-1-1 0 16,-1 2-2-16,1 2 0 0,1 4-1 0,-2 3-2 16,2 2 0-16,1 1-1 0,-1 4-1 15,1 0-2-15,0 4-4 0,-1 1-9 16,0 3-22-16,-1 0-43 0,0 2-55 16,-1 0-95-16,2 3-208 0</inkml:trace>
  <inkml:trace contextRef="#ctx0" brushRef="#br0" timeOffset="27227.12">27459 4290 468 0,'-1'16'119'15,"-3"3"4"-15,1 3-64 0,-1 4-17 16,1 3-10-16,2 1-9 0,0-2-6 0,1 3-5 16,-1-1-4-16,-1 2-3 0,2 0-1 15,0-1-2-15,-1-3-1 0,1-1 0 16,1-4 0-16,1-5-2 0,-1-4-2 15,-1-4-2-15,-1-4-2 0,-1-3-4 16,0 0-4-16,-3 0-6 0,0 2-6 16,-1 3-6-16,-1 0-11 0,1 2-20 0,0 1-26 15,-1-1-26-15,2-2-63 0,-1 0-122 16</inkml:trace>
  <inkml:trace contextRef="#ctx0" brushRef="#br0" timeOffset="27616.09">27215 4748 187 0,'5'-11'65'0,"0"-1"14"16,1 1-16-16,0 2 2 0,1 2 2 16,-1 2-3-16,-1 2-7 0,-1 6-10 15,3 2-9-15,0 3-8 0,1 2-6 16,2 0-4-16,1 1-3 0,3 1-4 0,-1 1-2 15,3 2-4-15,0 0-1 0,1 1-3 16,3 0 0-16,-3 1-1 0,0-1 0 16,-1-3-4-16,-1-3-5 0,-3 0-7 15,0-3-7-15,-2-2-6 0,0-4-3 16,-2-2-1-16,0-4 2 0,0-5 3 16,-2-2 6-16,-2-4 4 0,0-2 6 15,1-4 2-15,-2 2 5 0,0 1 8 16,1 1 10-16,-1 1 11 0,0 3 8 15,-1 1 6-15,-1 5 2 0,-1 0-2 0,0 4-7 16,-1 0-11-16,1 4-8 0,-1 0-7 16,0 2-5-16,-2 3-6 15,1 3-9-15,-1 0-13 0,1 1-15 16,-2 2-32-16,1 0-57 0,-1-3-87 0,0 3-185 16</inkml:trace>
  <inkml:trace contextRef="#ctx0" brushRef="#br0" timeOffset="28486.96">23937 5301 371 0,'-7'4'98'0,"0"0"3"0,2-2-43 15,0 2-26-15,2 0-9 0,1-1-6 16,0 1-7-16,-1 1-6 0,1-1-2 15,-1 0-1-15,1 1-1 0,-1-1 1 16,1 0-2-16,-1-2-4 0,1 2-5 16,1-2-8-16,0-1-8 0,1 1-13 0,-2 0-12 15,2 2-12-15,0 0-19 0,-1-1-11 16,0 3-39-16,0 0-66 0</inkml:trace>
  <inkml:trace contextRef="#ctx0" brushRef="#br0" timeOffset="28932.42">23852 5502 567 0,'-2'-1'120'0,"0"0"1"0,1 0-104 16,0 1-11-16,1 0-4 0,0 0-2 15,0 0-1-15,0 1-2 0,2-1 0 16,0 1 1-16,2 0 2 0,3 2 2 16,1-1 2-16,3 2 2 0,4-2 1 0,5 3 1 15,5 0 2-15,4 0 1 0,8-2 0 16,6 0-2-16,6-2-1 0,2-1-1 16,3-3-2-16,3-3-1 0,0-3-2 15,3 2-1-15,4-2 0 0,1 1 1 16,1-1-1-16,-1 3-1 0,-1 2 2 15,-4 3-1-15,-4-1 1 0,-6 3 0 16,-5 2 1-16,-3 2 0 0,0 0 0 0,-4 1 0 16,-3 0-1-16,-2 2 0 0,-6-3 0 15,-5-2-1-15,-1 1-1 0,-7-3 1 16,-5-2 0-16,-1 0 0 0,-5-3-1 16,0-2-1-16,-2 0-1 0,-3 0-4 15,-1 0-4-15,0 0-9 0,-5-1-12 16,1 4-13-16,-3 0-16 0,0 2-19 0,-1 0-22 15,1 0-24-15,-1 1-60 0,0-2-104 16</inkml:trace>
  <inkml:trace contextRef="#ctx0" brushRef="#br0" timeOffset="29272.05">24984 5380 344 0,'-4'0'100'0,"0"-1"1"0,2 1-21 0,2 1-44 16,0 0-11-16,2 4-7 0,1 1-8 15,2 3-1-15,-2 0 4 0,3 5 5 16,2 1 3-16,-1 4 2 0,2 0 1 16,-2 1 0-16,-1 3-2 0,1 2-4 15,0 2-3-15,-4 0-2 0,0 3-1 16,-2-1-1-16,0 2-1 0,-2-3-2 16,0 0 0-16,-1-1-1 0,1-4-3 15,1-1 0-15,-1-3-2 0,1-1-1 0,0-2 0 16,1-4 0-16,-1 0 0 0,1-3-1 15,1-3 1-15,-1-2 0 0,-1-1-1 16,1-1 1-16,-1-1 0 0,0-2 0 16,0 1 0-16,0 1-1 0,1-1 1 15,-1 0 0-15,-1-1 0 0,1 1-1 16,0 1 0-16,0-2-2 0,0 1-3 0,0-2-4 16,0 4-6-16,0-2-20 0,-1-2-50 15,0-1-57-15,-1-3-98 0,1-2-220 16</inkml:trace>
  <inkml:trace contextRef="#ctx0" brushRef="#br0" timeOffset="30018.93">24997 5959 238 0,'-1'-10'81'16,"0"-1"6"-16,2 0 4 0,-1 3-33 0,1-1-8 16,1 1-6-16,0 3-6 0,0 0-6 15,-1 4 1-15,2 4-2 0,-1 3-2 16,1 5-3-16,-2 5-3 0,1 4-1 16,1 1-1-16,-2 3-4 0,0 3-4 15,-1 5-4-15,-1 1-1 0,0 4-2 16,0 0-2-16,1 4-1 0,0 3-1 0,0 1 0 15,1-4-1-15,1 2 0 0,2-5 0 16,-2-1 1-16,1-5 1 0,-2-4 1 16,0-5 0-16,-1-3 1 0,-1-4-1 15,0-4 0-15,0-4-1 0,-1-1-3 16,2-3-2-16,-1-2-5 0,2-2-5 16,-2-4-11-16,1-1-27 0,0-2-51 15,-1-3-41-15,-2 1-93 0,0 0-193 16</inkml:trace>
  <inkml:trace contextRef="#ctx0" brushRef="#br0" timeOffset="30408.66">24888 6332 428 0,'-1'-14'111'0,"0"3"5"0,1 1-58 0,-2 4-21 16,2 3-10-16,2 1-6 0,-2 4-9 15,1 2-7-15,1 5-4 0,2 1-3 16,0 2 1-16,0 3 2 0,3 2 1 16,0 0 0-16,0 0 1 0,2-2 0 15,2 1 2-15,1-1 0 0,0-2 2 16,2-1-1-16,-1-1 1 0,1 2 0 16,-1 0-1-16,-3-2-2 0,-1 0 0 0,-1 1-2 15,-2 1 1-15,-2 0-1 0,0-1 1 16,-2 1-1-16,-1 0 1 0,-1-1 0 15,0-3 1-15,0-2-1 0,0-2 1 16,0-4 1-16,4-6 1 0,0-6 0 16,3-3-1-16,4-5-1 0,3-3 2 15,3-5-1-15,1-1 0 0,0-1-1 16,1-1 1-16,-3 1 1 0,0 3 0 0,-4 2-1 16,-2 2-2-16,-3 2-6 0,0 5-7 15,1 3-31-15,-2 2-78 0,1 2-21 16,1 3-94-16,1 0-194 0</inkml:trace>
  <inkml:trace contextRef="#ctx0" brushRef="#br0" timeOffset="31331.96">26845 5433 505 0,'-3'-8'121'16,"0"2"0"-16,-2-3-46 0,-1 3-64 16,0 0-3-16,-2 3-2 0,-2 0-2 15,-1 2-1-15,-2 2 1 0,-2 3-1 16,-4 1 1-16,-4 2 1 0,-5 3-1 15,-3 1-1-15,-7 0 0 0,-2 0 0 16,-2 0 0-16,0-1 3 0,1-2 2 16,5 0 2-16,2-5 1 0,6 0 2 0,3-2 0 15,2-2-1-15,0-3-3 0,-1 0-2 16,2 0-2-16,-2-1-1 0,-3 2-2 16,-4 2-1-16,0-1-1 0,-3 2 1 15,0 1-1-15,-1 2 0 0,-1 2 1 16,4 1-1-16,3-1 0 0,3 4 0 15,8-3 0-15,3-1 0 0,5-1-2 0,3-2 0 16,4 1 0-16,5 0 1 16,0 0 0-16,2 2 1 0,1 1 1 0,1 1 3 15,1 3 1-15,2 1 1 0,-1 1 0 16,1 3 1-16,-2 1 0 0,-1 0 0 16,0 3-1-16,-1 3-1 0,0-1 0 15,-1 1-1-15,0 4-1 0,-1 2 0 0,1 4 0 16,-2 0-1-16,1 2-1 0,-2 2 1 15,0-2 0-15,1-1 2 0,-2-1 2 16,-2-2 1-16,1 0 0 0,-3-2 3 16,1 1 0-16,-2 2 1 0,-1-2-3 15,-3 0-1-15,2-2-1 0,-2-2-1 16,1 1-2-16,-1-3-1 0,1 1 0 16,0-2-1-16,3 0-1 0,0-3 1 15,2 1-1-15,-1-3 0 0,3 0 0 0,0-1 1 16,-1 0-1-16,2-1 1 0,0 1-1 15,0-2 1-15,0 0-1 0,0-2 1 16,2-1 0-16,-1 1-1 0,0-3 0 16,0-3 0-16,0 0 1 0,1-2-1 15,0-1 0-15,-1 0 0 0,1-3 0 16,0 1 1-16,0 0-1 0,1 1 1 16,-1-1-1-16,1 1 1 0,1 2 0 15,-2 0 0-15,2-1-1 0,-2 2 1 0,2-1-1 16,1 2 0-16,-2-2-1 0,1-2-5 15,1 1-4-15,-1-3-5 0,0-3-10 16,-1-4-11-16,-1-3-72 0,-3-4-57 16,-3 0-109-16,-2-2-248 0</inkml:trace>
  <inkml:trace contextRef="#ctx0" brushRef="#br0" timeOffset="31756.64">25704 6417 443 0,'1'5'115'0,"0"1"5"15,3 1-45-15,-2 1-41 0,3 2-6 16,1 3 0-16,1 0-4 0,0 0-8 16,1 1-5-16,2-1-2 0,1 3-1 15,0-1-2-15,0-1 0 0,0 1-1 16,2-1 2-16,-2-2 0 0,0 0 1 0,0-3 1 16,0-1 2-16,-2-2 0 0,1-2 0 15,-2-2 0-15,0 1-2 0,-2-2 0 16,0 0-1-16,-2 1-2 0,0-2-1 15,-2 1-2-15,1 0-1 0,-2-2 0 16,1 1 0-16,1-1 1 0,-1-3-1 16,3-1 0-16,1-2 1 0,2-3-1 15,4-2 0-15,1-4-1 16,7-4 0-16,9-2-1 0,9-10-5 0,9-8-11 0,8-8-70 16,5-13-66-16,11-4-115 0,5-17-272 15</inkml:trace>
  <inkml:trace contextRef="#ctx0" brushRef="#br0" timeOffset="34483.96">29880 3571 662 0,'-2'-16'143'16,"-1"1"2"-16,1 3-117 0,4 0-16 15,1 2-2-15,3-1-2 0,2 1-2 0,2 1-4 16,3 1-2-16,2 2 0 0,1 2-1 16,1 2 0-16,-1 2-1 0,1 1 1 15,1 4-2-15,-1 2-2 0,-2 3-1 16,0 1-2-16,-2 1-3 0,0 4-2 15,-4-1-2-15,-4 2-1 0,-2 2 3 16,-6 1 2-16,-4 1 2 0,-3 2 4 16,-5 2 2-16,2-2 4 0,-2-1 2 0,1-2 1 15,1-2 1-15,2-3 2 0,4-7 0 16,2 0 1-16,1-5 0 0,3-3 0 16,2-3-1-16,5-5-1 0,4-7-3 15,5-2 0-15,5-3-1 0,4-4-1 16,4-1-2-16,4-1-2 0,1 0-2 15,0 3-1-15,-1 0-1 0,-3 2-1 16,-4-3 0-16,-7 4 2 0,-4-2 2 0,-6 1 0 16,-5 1 2-16,-6 3 2 15,-3 0 1-15,-5 5 1 0,0 1 1 0,-2 4-1 16,-2 4 2-16,2 2-1 0,-2 3 1 16,1 3 0-16,2 2 0 0,-1 4-1 15,0 4 2-15,1 0-2 0,1 3 1 16,1 3 0-16,3 1-1 0,2 1 1 15,5-1-2-15,5 0 1 0,4 2-2 0,2-2 1 16,2-4-1-16,3 0 0 0,5-4 1 16,1-2-1-16,0-2-3 0,0-4-7 15,1-5-18-15,-1-1-55 0,-2-5-58 16,-3-2-102-16,1 0-234 0</inkml:trace>
  <inkml:trace contextRef="#ctx0" brushRef="#br0" timeOffset="34933.3">30586 3375 483 0,'0'-9'135'16,"0"3"2"-16,-2 2-27 0,2 2-66 16,0 3-16-16,0 2-9 0,1 5-5 15,0 2-3-15,3 5 1 0,1 4 3 16,0 4 1-16,-2 2 2 0,2 2 0 16,-1 1-3-16,1 1-2 0,-4 2-3 0,2-2-3 15,-1 2-1-15,2-1-3 0,2-2-8 16,1-3-8-16,2-4-9 0,2-2-25 15,0-5-74-15,0-4-39 0,-1-4-105 16,-4-3-216-16</inkml:trace>
  <inkml:trace contextRef="#ctx0" brushRef="#br0" timeOffset="35293.08">30921 3786 488 0,'0'-2'124'16,"0"2"4"-16,0-3-62 0,1 3-21 15,0-1-8-15,2 0-7 0,-1 1-5 0,1 0-3 16,0 2-2-16,1 1-2 0,0 3-3 16,-2 2-4-16,2 4-2 0,-3 0-2 15,-1 5-3-15,-3 1-9 0,0 3-12 16,-6 1-37-16,-1 0-97 0,-2-1-117 15,-3 1-286-15</inkml:trace>
  <inkml:trace contextRef="#ctx0" brushRef="#br0" timeOffset="35993.58">31293 3479 654 0,'-5'-10'145'0,"0"-1"3"15,2-1-116-15,1-2-4 0,1 0-5 16,2-1-4-16,2 3-5 0,1-2-3 16,2 2-2-16,1 2-2 0,0 0-2 15,3 4-3-15,1 0 1 0,0 2-2 16,1 3 0-16,2 1-1 0,1 3 0 0,-2 0-1 15,2 5 0-15,-2 1 0 0,1 2 0 16,-3 4-1-16,-1 1 0 0,-3 2-1 16,-3 3 1-16,-3 0-1 0,-2 1 1 15,-6-1 0-15,-1 0 0 0,-3-2 2 16,-1 1 0-16,-1-3 0 0,2-2 0 16,0-3 0-16,4-2-3 0,1-3-1 15,3-3-2-15,2-5-1 0,4-5 0 16,2-2 0-16,3-4 0 0,3-3 1 0,3-4 3 15,0-2 1-15,1-1 1 0,1-3 0 16,-1 1 1-16,-3-1 0 0,-1 1 0 16,-1 0 1-16,-4 2 0 0,0 0 0 15,-1 3 2-15,-3 2-1 0,1 3 2 16,-2 2 1-16,0 2 0 0,0 3 1 16,-1 2 0-16,0 2-2 0,0 2-1 15,0 2-2-15,0 3 0 0,0 3 0 0,-1 3 1 16,0 4 1-16,0 5 1 0,-2 3 1 15,2 4 2-15,0 2-1 0,0-1 0 16,1-1-1-16,1-3-1 0,4-2-1 16,3-4-1-16,3-3-1 0,4-5-2 15,2-1-4-15,3-6-9 0,4-2-10 16,1-2-25-16,-3-4-112 0,-3-2-122 16,-3-1-298-16</inkml:trace>
  <inkml:trace contextRef="#ctx0" brushRef="#br0" timeOffset="36473.24">31788 3317 615 0,'0'-13'141'16,"1"-1"4"-16,2-1-101 0,2 2-8 16,-1-1-6-16,3 2-3 0,0 2-4 15,0 3-3-15,1 1-3 0,-1 1-3 0,-1 1-5 16,3 3-2-16,-1 2-3 16,1 1-1-16,-2 3-2 0,2-1-1 0,-1 4 1 15,0 0-1-15,-1 2 0 0,2 2 1 16,-2 3-1-16,0 1 0 0,-1 1 0 15,-1 2-1-15,0-1 0 0,-1 3 0 16,-2-3 0-16,-2 2 0 0,-1-3 0 0,-3 0 1 16,-2 1 1-16,-2-2 1 15,-2 0 0-15,-2-2 1 0,-1-1-1 0,0-1 0 16,1-2 0-16,1-1 0 0,2-1 0 16,3-1-1-16,1-3-1 0,4 1 1 15,3-1-1-15,4-3 1 0,5 0 0 16,5-3 0-16,5-3 2 0,6-5-3 15,4-2-3-15,3-4-6 0,3-3-5 16,2-4-7-16,3 0-8 0,-3 1-9 0,-2-1-29 16,-3 1-84-16,-7 2-6 0,-9 3-90 15,-12 4-175-15</inkml:trace>
  <inkml:trace contextRef="#ctx0" brushRef="#br0" timeOffset="38522.9">29936 4635 640 0,'-4'-12'143'0,"3"1"2"15,1-1-111-15,2 1-10 0,3 0-5 16,1 0-4-16,2 1-5 0,3 1-3 16,0 1-2-16,-1 1-2 0,1 3-1 0,3 1-2 15,1 2 1-15,0 3-1 16,1 3 0-16,1 1 0 0,1 3 0 0,2 3 0 15,-2 2-2-15,-1 3 0 0,-1-1-2 16,-2 3 0-16,-4 5-1 0,-3-1 0 16,-3-1 0-16,-6 0 0 0,0 0 2 15,-5 0-3-15,-3-2 0 0,-3-2 1 16,-1-2 0-16,-2-3 2 0,0-3 0 16,0-2 1-16,1-7 2 0,3-4 1 15,2-5-1-15,4-3-1 0,5-4-1 0,3-2 0 16,6-4 0-16,4-5 2 0,8-1 0 15,2 2 0-15,2-2 2 0,3 1-1 16,1 0 1-16,2 2-1 0,-2 3 0 16,-4 1-1-16,-2 0 1 0,-3 0 0 15,-6-1 0-15,-2 0 0 0,-6 2-1 0,-4-1 2 16,-3 2 0-16,-3 4 0 0,-2 3 2 16,-2 3 0-16,-1 4 1 0,-1 3 0 15,-1 6 1-15,1 4-1 0,-1 4-1 16,2 4 1-16,1 4-1 0,2 1 0 15,2 2-1-15,3 2 0 0,2 1 0 16,1 0 0-16,1 2-1 0,3 2 0 16,0 1-1-16,2-3 0 0,1-1-1 15,2-2 0-15,2-3 0 0,3-4 0 0,1-7 0 16,2-2 1-16,1-7-2 0,1-4-3 16,2-4-7-16,3-6-9 0,-2-2-32 15,0-7-100-15,-1-3-116 0,0 2-283 16</inkml:trace>
  <inkml:trace contextRef="#ctx0" brushRef="#br0" timeOffset="38985.9">30645 4563 682 0,'-5'-9'156'0,"2"1"1"0,-1-2-113 0,3 0-14 16,2 2-8-16,0-2-6 15,2 1-6-15,1-1-4 0,4 2-2 0,-1 2-1 16,3 0-2-16,1 1 0 0,2 1-1 16,2 3 0-16,0 2-1 0,0 1 0 15,-2 2-1-15,2 2-1 0,-1 2-2 16,0 0-2-16,-2 3-1 0,0 3-3 15,-2-1 0-15,-1 3 1 0,-4 0 0 16,-3 0 3-16,-3 1 2 0,-4-1 1 16,-2 0 4-16,-4 1 0 0,-4 1 2 15,-3 1 1-15,-2-2 0 0,-1-1 0 0,0 0 0 16,2-3 0-16,3-1-1 0,2-3 0 16,6-2-1-16,2-3-1 0,4-1-1 15,4-2 1-15,1-1-1 0,3-3 1 16,5 1 1-16,2-3 1 0,3-1 2 15,1-2 1-15,4 0 1 0,-2-2 0 16,2-1 0-16,-1 0-2 0,-1 0-1 0,1 1 0 16,-3 0-7-16,0 1-10 0,0-2-10 15,0 1-21-15,2-1-70 0,-1-1-43 16,0-1-107-16,2 2-217 0</inkml:trace>
  <inkml:trace contextRef="#ctx0" brushRef="#br0" timeOffset="39554.44">31141 4592 649 0,'-10'6'140'16,"6"3"4"-16,1 2-114 0,1 1-12 0,2 5-4 16,0 3-4-16,1 1-1 0,-1 0-4 15,1 3-4-15,-2 1-6 0,1-2-8 16,-4-2-9-16,0-2-22 0,1 0-53 15,-2-3-50-15,-2-7-96 0,0-1-206 16</inkml:trace>
  <inkml:trace contextRef="#ctx0" brushRef="#br0" timeOffset="40230.01">31398 4368 656 0,'-2'-15'155'15,"3"-1"3"-15,-1 1-100 0,1 0-19 16,2 1-7-16,1 3-7 0,-2 2-7 15,2 0-6-15,1 2-3 0,-1 2-3 16,3 1-3-16,0 0-2 0,3 3-1 16,1 4 0-16,2 0-2 0,1 2-3 15,-1 1-2-15,1 4-4 0,0 2-3 0,1 1-3 16,-3-1-1-16,1 1 0 0,-4 2 3 16,-1 1 2-16,-2 0 2 0,-4 1 4 15,-5-1 2-15,-3 1 3 0,-4 3 2 16,-3-3 1-16,-1 1-1 0,-2-1 2 15,-3-1-1-15,4-1 1 0,0-3 0 16,3-3-1-16,2-2 0 0,2-2 0 0,5-3-3 16,2 0-2-16,2-4 1 0,5-1 0 15,0-3-1-15,5-3 0 0,0-2 0 16,3-2 0-16,0-5 2 0,1 0-1 16,1-3-1-16,0-1 1 0,-3 0-1 15,3-1 2-15,0-2 0 0,-2 0 0 16,-3 0 1-16,-2 1 0 0,-1-2 1 15,-3 0-1-15,-3 2 1 0,-1 2 1 16,-1 2 3-16,0 4 1 0,-1 1 3 0,1 7 1 16,-1 3 1-16,2 1 0 0,-2 2-2 15,1 2-1-15,0 2-2 0,1 2 0 16,-2 2-1-16,1 3-1 0,-1 5 1 16,-1 2 1-16,0 5 1 0,-2 0-1 15,1 5 0-15,-2 2-1 0,0 1-1 16,1 1 0-16,3-1-1 0,0-1 0 0,3 0-1 15,3-4 0-15,4-4 0 0,4-4 0 16,5-5 0-16,5-3-2 0,2-6-3 16,3-3-6-16,3-6-10 0,-2-3-21 15,0-5-100-15,-4-2-17 0,-3-4-105 16,-1 2-207-16</inkml:trace>
  <inkml:trace contextRef="#ctx0" brushRef="#br0" timeOffset="40530.83">31979 4129 468 0,'-1'-5'129'0,"-2"-1"6"0,2 1-51 15,0 2-21-15,0 0-10 0,-1 2-12 16,2 2-8-16,0-1-8 0,0 3-3 16,0 2-3-16,0 1-2 0,0 1-3 15,2 5-1-15,-1 4-1 0,1 3 0 16,2-1-2-16,1 3-3 0,0 3-2 16,0 2-6-16,-2-2-8 0,2 1-10 0,-2 1-15 15,-1 2-75-15,-2-4-58 0,3 2-118 16,-1-4-253-16</inkml:trace>
  <inkml:trace contextRef="#ctx0" brushRef="#br0" timeOffset="46615.17">29516 853 647 0,'-8'7'133'16,"3"-2"0"-16,2 1-122 0,0 6-7 15,2 4-2-15,1 2-1 0,1 1 1 16,4 3 0-16,0 4 2 0,4-1 1 15,-1 4 1-15,1 4 0 0,-1 2 0 16,1 4 0-16,-2 2-1 0,0-2-2 16,-4 3 0-16,2-4-1 0,-1-5-5 15,1-2-5-15,0-5-14 0,-1-4-54 0,1-3-65 16,0-10-104-16,0-7-241 0</inkml:trace>
  <inkml:trace contextRef="#ctx0" brushRef="#br0" timeOffset="47204.91">29545 922 322 0,'-2'8'87'0,"0"-3"7"0,1-2 0 16,2 1-66-16,2-2 0 0,1 2 4 16,0-1 4-16,3-3-3 0,4-3-3 15,2-3-3-15,4-3-3 0,5-3-4 0,3-4-4 16,2-2-5-16,1-4-3 0,-2 2-4 15,-2-7-3-15,-4 4-6 0,-6 3-14 16,-1 3-22-16,-6 4-40 0,-2 7-48 16,-4 2-88-16,-2 4-186 0</inkml:trace>
  <inkml:trace contextRef="#ctx0" brushRef="#br0" timeOffset="47633.3">29600 1186 166 0,'5'1'55'0,"-4"1"8"0,1 1-5 15,0-3-15-15,-1 1 2 0,2-2 5 16,-1 1 0-16,3-3-4 0,2 0-5 16,4-3-5-16,2-1-4 0,3-1-5 15,1-2-7-15,4-1-6 0,2-2-6 16,1 0-4-16,2 1-8 0,0-1-24 0,0 2-57 16,-1-3-23-16,-1 3-77 0,0 3-163 15</inkml:trace>
  <inkml:trace contextRef="#ctx0" brushRef="#br0" timeOffset="51900.2">30330 1089 414 0,'-8'13'89'0,"-2"3"1"0,-1 2-64 16,1-1-20-16,-1-1-3 0,0 6 0 16,-1 0 1-16,0-4 0 0,1-1 7 15,0-2 6-15,2-3 6 0,0-2 5 16,4-6 4-16,2-3 0 0,-1-2-2 16,2-3-6-16,0-6-6 0,2-2-7 15,0-5-6-15,2-4-2 0,0-4-1 16,2-3 1-16,-2-1 1 0,-1 2-1 0,-1-2 0 15,0 3 0-15,-1 0 1 0,-1 2-1 16,-2-2 0-16,0-2 0 0,2 1 1 16,0 0 1-16,-2 0-1 0,-1 0 1 15,-1-4-1-15,-2 6 0 0,1 5-2 16,-1 3-1-16,0 3-2 0,0 12 0 16,-1 8 0-16,-1 10 0 0,0 4 1 0,2 4 0 15,-1 5 1-15,2 4 0 0,2-4-1 16,4-2 1-16,6 0 0 0,1-1-1 15,6 0 1-15,5-3-1 0,4 1 1 16,4-3 0-16,3-1 0 0,2 0-1 16,3-4 1-16,3-4 1 0,-3-1-1 15,-1-1 1-15,-1-1 0 0,-5-2-1 16,-1 2-3-16,-4-3-3 0,-5 8-6 16,-5 2-12-16,-4 3-12 0,-4 1-24 15,-6 4-48-15,-2 1-26 0,-3 4-78 0,-2-7-149 16</inkml:trace>
  <inkml:trace contextRef="#ctx0" brushRef="#br0" timeOffset="52221.33">30711 826 502 0,'-1'9'109'0,"2"6"2"0,2 1-68 16,3 5-34-16,2 1 1 0,3 0 3 16,2 0 1-16,1 1 2 0,1-2 0 0,0 2-2 15,-2-2-2-15,0 1-2 0,-2 5-2 16,-2 0-2-16,-1-2-2 0,-3 5-1 15,-3 0-2-15,-2-2 0 0,-5 1-1 16,-1-2-1-16,-6 1-5 0,-4 2-9 16,-5-7-17-16,-3-1-35 0,-6-1-62 15,-2-4-92-15,-3-5-210 0</inkml:trace>
  <inkml:trace contextRef="#ctx0" brushRef="#br0" timeOffset="52551.36">30520 987 587 0,'1'-2'127'15,"1"-2"3"-15,1-1-103 0,3-1-10 0,4-1-3 16,0-4-1-16,5-1-1 16,-1-2-1-16,2 1-1 0,4-2-1 0,1-1-1 15,3 0-2-15,2 1-2 0,1 1 0 16,1-6-2-16,2 0 0 0,-4 2 0 16,0 2-1-16,-5 4-1 0,-1 0-3 15,-6 2-4-15,-3 7-8 0,-3 3-10 16,-5 0-10-16,-4 0-25 0,-5 11-65 15,-5 5-13-15,-7 5-78 0,-9 1-146 16</inkml:trace>
  <inkml:trace contextRef="#ctx0" brushRef="#br0" timeOffset="56969.89">9748 269 567 0,'-1'-7'115'0,"-2"1"-2"0,4 4-103 0,1 2-11 16,1 3-1-16,5 3-1 0,0 0 0 16,1 3 3-16,1 1 0 0,-1 1 1 15,1-1 1-15,4 1 0 0,-1 1 5 16,1 1 2-16,-1 5 4 0,3-2 1 15,0 1 2-15,1 5 0 0,-3 0 0 16,2 2-3-16,-3 1-4 0,-2 4-2 16,-1 5-2-16,-3 4-1 0,-2-5-2 0,-4-1 0 15,-1 8 0-15,-1 1-1 0,1 0 1 16,0-1 0-16,1-4 1 16,1 3 1-16,0 2 1 0,-1-8 2 0,0-4-1 15,-1-5 1-15,0-1-1 0,0 1 0 16,-2-1-2-16,1 1-1 0,0 0-1 15,-1-3 0-15,1-3-1 0,1-3-2 16,-1-4-5-16,1-4-8 0,0-6-11 0,-1 0-25 16,1-2-82-16,0-4-12 0,1-2-86 15,-4 2-165-15</inkml:trace>
  <inkml:trace contextRef="#ctx0" brushRef="#br0" timeOffset="58017.18">8138 1396 356 0,'-3'-2'89'0,"-1"0"0"16,2 0-48-16,-1 2-19 0,2 2-10 0,0-2-6 15,-1 1-3-15,1-1-2 0,1 1-1 16,0-1 2-16,0 0 2 0,0-1-1 15,0 3-1-15,0-2 4 0,3 1 6 16,-1-1 5-16,2 2 5 0,3 0 2 16,5-2 3-16,6 3 4 0,6-2-3 15,14-1-4-15,7 1-5 0,8-1-4 16,2-1-2-16,0 0-2 0,3-2-2 16,1 2-2-16,1 0-1 0,7-1-2 0,7-1 0 15,3-3-1-15,2 1-1 0,6 0-1 16,4-3 1-16,3-3-1 15,-6-3 0-15,-5 4 0 0,8 5 0 0,10-1-1 16,10-1 0-16,2 0 0 0,-10 3 1 16,0 4-1-16,5-2 1 0,1 0-1 15,-8 2 1-15,-12-1 0 0,-10 1 0 0,3 3 0 16,6-1 0-16,4 0-1 0,-4-1 1 16,-3 0 0-16,3 1 0 0,7 0 0 15,14-1 0-15,-3-2-1 0,-12 1 1 16,-5-1-1-16,0 1 0 0,4 0 1 15,-2 0-1-15,-12 0 0 0,-5 0 0 16,-3 0 1-16,-3 1-1 0,-5-2 1 16,-8 1-1-16,-10-1 1 0,-8 2-1 15,2 0 1-15,-2-1-1 0,7 3 0 0,3-2 1 16,3-1-1-16,-1 1 0 0,-1-2 0 16,-4-2 1-16,-2 1-1 0,-5 1 1 15,-7-1 0-15,-5 2 0 0,0 0 1 16,-2 2-1-16,-4-1 0 0,0 0 1 15,-3 0-1-15,-2-1 0 0,0 0 0 16,-1 0 1-16,-1-2-1 0,3 1 0 16,1-3 1-16,2 0-2 0,6 1 1 15,4-1-2-15,5-2-1 0,2 0-2 0,1-7-3 16,-2 7-5-16,-2-6-12 0,-5 0-22 16,-6 2-37-16,-7 9-45 0,-9-7-5 15,-9 15-72-15,-15-4-110 0</inkml:trace>
  <inkml:trace contextRef="#ctx0" brushRef="#br0" timeOffset="58772.09">8518 1529 390 0,'3'-8'109'0,"-3"5"4"0,0-2-14 16,0 2-62-16,0 2-14 0,0-1-10 16,0 2-8-16,1 2-7 0,0-2-5 15,0 3-2-15,2 0 3 0,0 2 4 16,0 4 7-16,-1 1 8 0,-1 1 5 16,1 4 3-16,-1 6 2 0,-1 5-2 15,0 3-3-15,0 4-3 0,0 5-3 0,0 2-3 16,1 1-1-16,0-2-2 15,2-2-2-15,1-1 0 0,-2-4-1 0,3-3 1 16,1-2-1-16,-1-1-1 0,0 1 1 16,1 3-1-16,-1 1 0 0,1 2 0 15,-1-1 0-15,0 2 0 0,0 0-1 16,-2-1 1-16,0-4-1 0,0-1 0 16,-1-2-2-16,-2-3-3 0,0-5-11 0,-2-4-34 15,2-5-90-15,-1-4-109 0,4-6-266 16</inkml:trace>
  <inkml:trace contextRef="#ctx0" brushRef="#br0" timeOffset="59459.57">12149 1410 421 0,'-4'-9'100'0,"0"3"2"16,2 0-69-16,1 2-6 0,1 2-5 15,0-1-4-15,0 3-5 0,0 0-2 16,0 2-1-16,0-1-1 0,0-1-2 15,-1 2 1-15,1 3 2 0,0 3 3 0,0 1 1 16,1 2 3-16,0 5 2 0,1 3 0 16,0-1 0-16,1 1-3 15,1 1-1-15,1 1-3 0,0 2-1 0,0 3-1 16,-2 4-1-16,1 3 0 0,-1 1-1 16,-2 5 0-16,0 4-2 0,-2-1 0 15,-2-2-1-15,0-2-2 0,-1-2 0 16,0-3-1-16,-1-8 0 0,2-3 0 15,0-3-1-15,1-5-1 0,1-1-3 0,1-5-6 16,0-2-8-16,1 1-20 0,-1-5-52 16,-1-1-57-16,-2-1-102 0,-5 3-223 15</inkml:trace>
  <inkml:trace contextRef="#ctx0" brushRef="#br0" timeOffset="60190.18">7892 2505 408 0,'-6'-2'106'0,"2"-1"2"0,1 1-55 16,0-1-21-16,2 3-16 0,1 0-3 0,4 0-8 15,2 0-6-15,4 1-2 0,3-1 1 16,4 0 4-16,4-1 8 0,4 1 1 15,0-1 3-15,2 1 1 0,3-3 2 16,0 1 1-16,8-3-2 0,5 1-3 16,11 1-2-16,8-1-2 0,0-1-3 15,0 3-2-15,-2-1-1 0,-3 2-1 16,-2 1-1-16,-5 0 0 0,-5-1 0 0,8 3 0 16,7 0 0-16,0 0-1 0,1-1 1 15,-3 2 0-15,-8-2-1 0,-1-1 0 16,-9-1 0-16,-2-2-2 0,-1 0-3 15,1 0-12-15,-4 1-22 0,-3-1-45 16,-3 1-43-16,-7-1-89 0,-9 3-187 16</inkml:trace>
  <inkml:trace contextRef="#ctx0" brushRef="#br0" timeOffset="60714.92">7604 3285 301 0,'-2'1'78'15,"2"-1"-1"-15,1 2-12 0,-1-4-44 0,1 2-15 16,2 2 0-16,0-2 7 0,2 0 10 15,3 1 8-15,3-2 5 0,3-1 3 16,10-1 3-16,9-1-4 0,11 0-5 16,7-3-7-16,6 1-8 0,1 2-5 0,5-1-4 15,4-1-3-15,3 0-2 0,10 1-2 16,-1 4 0-16,2-3 0 0,2-2-1 16,9-1 1-16,3 2-1 0,0-2 1 15,-16-1-1-15,-1 0 0 0,-2-3 0 16,-4 0-1-16,-11 2 1 0,-10 1-1 15,-8-1 0-15,-3 4 0 0,-4 1 0 0,-5 3-2 16,0 5-5-16,-3 1-11 0,-1 3-23 16,-5 2-72-16,-3-3-16 0,-4 0-84 15,0-1-165-15</inkml:trace>
  <inkml:trace contextRef="#ctx0" brushRef="#br0" timeOffset="61202.58">7918 2515 327 0,'-18'0'73'0,"-1"0"5"0,1-1-50 16,2-2-1-16,2 1 5 0,2-1 5 15,1 1 1-15,1 1-1 0,1 1-3 16,2 2-5-16,0 3-3 0,-5 3-3 16,-3 3-2-16,-1 5-2 0,-2 3-1 15,-1 8-1-15,1 3-3 0,1 6-3 16,2 3-3-16,3 4-3 0,1 1-1 16,1-1-2-16,3-3-1 0,1-3 0 15,3-3-1-15,3-4 0 0,3-7-1 0,3-1 1 16,2-2-1-16,5-2 2 0,3 2-1 15,4-1-1-15,7 3-3 0,9 2-10 16,10-2-22-16,5 0-36 0,4-5-59 16,3-5-92-16,5-11-205 0</inkml:trace>
  <inkml:trace contextRef="#ctx0" brushRef="#br0" timeOffset="61620.63">9143 2588 280 0,'1'-7'74'0,"1"1"5"0,1 0-13 0,-2 2-37 16,0 0-9-16,-1 2-3 0,0 1-3 16,0 1-2-16,0-2-5 0,0 2-6 15,2 2-2-15,0-1 3 0,1 1 7 16,3 1 5-16,1 0 5 0,4 4 2 15,4-1 3-15,6 1 2 0,4 4-3 16,3 1-6-16,8 4-5 0,3 3-4 16,0 1-3-16,-3 4-2 0,-4 1-7 0,-8 4-11 15,-3 2-11-15,-14 4-11 0,-10-1-22 16,-16 4-29-16,-6 0-23 0,-17-1-59 16,-8 2-101-16</inkml:trace>
  <inkml:trace contextRef="#ctx0" brushRef="#br0" timeOffset="62266.47">11128 2460 468 0,'-11'1'111'0,"3"-2"1"16,3 1-83-16,2-2-8 0,6 0-2 15,3-2-3-15,4-1-5 0,3-2-7 16,12 0 0-16,5-3 3 0,17 0 0 16,8 2 0-16,5-2 0 0,5 1 0 15,0 2 0-15,-3 1-1 0,2 1-1 0,-4-3-1 16,5 2-2-16,4 0 0 15,1-1 0-15,-1 1-1 0,2 0 1 0,0-2-1 16,-1 2 1-16,-4 0 0 0,3 0 0 16,-2 2 0-16,2-2 0 0,-2 0-1 15,-3 2 0-15,-6 3 0 0,-12 0-1 16,-3 0 1-16,-5 1-2 0,-7 1-5 0,-4 0-15 16,-7-1-28-16,-4 0-27 0,-5 0-49 15,-8 0-86-15,-8-2-176 0</inkml:trace>
  <inkml:trace contextRef="#ctx0" brushRef="#br0" timeOffset="62727.18">11013 2490 341 0,'-5'0'87'0,"0"1"-1"0,1-1-3 16,0 2-76-16,0 0-7 0,3 2 0 0,1 0 3 15,0 2 7-15,1-1 8 16,0 1 5-16,1 3 6 0,-1 1 4 0,0 4 3 16,0 2-1-16,1 8-4 0,-4 3-5 15,0 6-4-15,-2 6-5 0,-1 4-4 16,-1 5-4-16,0-1-2 0,0-3-2 15,5-4-2-15,1-2 0 0,5-6-1 0,4-5-1 16,5-5-1-16,3-6-1 16,4-3-4-16,2-4-5 0,3-4-22 0,8-6-49 15,8-4-52-15,15-4-95 0,11-2-212 16</inkml:trace>
  <inkml:trace contextRef="#ctx0" brushRef="#br0" timeOffset="63103.94">12313 2397 402 0,'10'-6'81'0,"-3"1"-2"15,2 1-75-15,3 4-8 0,1 4 0 16,2 2-1-16,3 0 3 0,6 4 2 16,3 0 5-16,1 1 5 0,1 1 5 15,3 1 4-15,4-2 2 0,-1 1 0 16,4-1-1-16,4 1-2 0,3 0-4 0,0 3-5 15,1 1-6-15,-6 4-4 0,-8 6-5 16,-12 4-1-16,-18 5-4 0,-19 8-6 16,-15 5-8-16,-14 6-17 0,-13 1-19 15,-8-2-31-15,-17-2-3 0,-5-2-46 16,2-1-67-16</inkml:trace>
  <inkml:trace contextRef="#ctx0" brushRef="#br0" timeOffset="63582.59">11188 3084 355 0,'-13'8'81'0,"2"-3"2"15,4-2-57-15,0 2-13 0,5-2-5 0,0-1 1 16,2 1 5-16,1-2 2 0,0 0 4 15,4 0 5-15,1 0 5 0,4-1 4 16,6-1-2-16,5 1-4 0,4-2-6 16,15 2-5-16,7-3-3 0,6 1-5 15,2-1-3-15,1 2-2 0,2-2 0 16,6-2-1-16,-4-4-1 0,6 3-1 0,5 1 2 16,2 0-1-16,0-1-1 0,-1 4 0 15,-2-1-1-15,-4 3-4 0,-11-1-3 16,-2 3-3-16,-1 0-3 0,-3 1-2 15,-3 1-5-15,-6 2-5 0,-7 0-6 16,-3-2-11-16,-7-2-25 0,-6 1-44 16,-4-3-71-16,0-3-154 0</inkml:trace>
  <inkml:trace contextRef="#ctx0" brushRef="#br0" timeOffset="63993.77">12013 3141 446 0,'1'0'120'0,"-1"0"4"0,-1 0-19 0,1-2-66 15,-1 2-21-15,1-1-8 0,1 2-3 16,-1 2-2-16,1 3-1 0,1 4 1 16,1 3 1-16,-1 4 3 0,2 6 3 15,0 5 1-15,-1 6-1 0,0 3 0 16,1 1-2-16,-3 3-2 0,-1 1-2 15,-1 1-2-15,-1-3-1 0,-1-3-1 16,-1 2 0-16,-1-3-1 0,1-2 1 16,1-3-1-16,0-2 1 0,1-4-1 0,2-2-3 15,1-7-5-15,0-2-8 0,3-4-27 16,-2-1-65-16,1-5-35 0,-3-3-96 16,-6-1-198-16</inkml:trace>
  <inkml:trace contextRef="#ctx0" brushRef="#br0" timeOffset="64819.75">8527 3304 530 0,'-3'-7'121'0,"1"1"3"0,1 1-94 16,-1 3-8-16,1 0-3 0,1 0-4 16,0 2-6-16,1 0-3 0,1 5 0 15,-1 4 3-15,1 3 3 0,1 4 2 0,-1 6 0 16,2 3 2-16,-1 4-2 0,0 0-3 16,-1 0-3-16,1-1-3 0,-1-3-2 15,1 0 0-15,-2-3-1 0,1-2-1 16,2-3-1-16,-1-3-4 0,0 0-6 15,1-2-17-15,0-1-27 0,-2-2-42 16,0-2-47-16,1-2-93 0,-2 0-188 16</inkml:trace>
  <inkml:trace contextRef="#ctx0" brushRef="#br0" timeOffset="65326.91">7614 4101 418 0,'-1'0'109'0,"0"0"1"0,1 1-46 16,0-1-29-16,0 1-13 0,0 2-7 15,2 1-6-15,1-1-1 0,1 1 0 0,3 0 3 16,4-1 1-16,2 0 1 15,10-2 1-15,10-1-1 0,10-1-1 16,9-2 0-16,4 1-3 0,4-1-3 0,5 0-1 16,7-2-1-16,7 0-1 0,5 1 0 15,-2 2 0-15,0-1-1 0,3-2 1 16,4 4-1-16,-3 2 0 0,-4 1 0 16,-8-1-1-16,-2 3 0 0,0-1 0 15,-4 0 0-15,-10-1-1 0,-5-2 0 16,0 0 0-16,-6-1-1 0,9-2-1 0,-1 1-3 15,-1 0-5-15,-4 0-10 0,-5 0-21 16,-9 1-50-16,-6-1-41 0,-16 0-90 16,-12 2-187-16</inkml:trace>
  <inkml:trace contextRef="#ctx0" brushRef="#br0" timeOffset="65793.98">7952 4206 576 0,'-12'-5'117'16,"1"-1"-2"-16,0 0-114 0,0 0-12 15,1 0-5-15,2 1-2 0,0 0 0 0,-7 2 1 16,1 0 4-16,-5 2 8 16,-3 5 14-16,-2 3 9 0,-3 4 7 0,-1 2 4 15,2 6 1-15,1 2 0 0,-1 3-4 16,1 4-6-16,-1 0-5 0,1 3-3 15,-2 0-4-15,0 0 0 0,-3 3 0 16,0-3 1-16,2 0-1 0,-6-2 2 16,5 5-1-16,2 3 0 0,4 3 0 15,6 4-2-15,7 1 0 0,9 3-1 16,13 2-2-16,10-3 0 0,9-6-1 0,5-4-1 16,8-8-1-16,7-3 0 0,6-10-3 15,13-5-6-15,7-6-5 0,4-4-9 16,4-3-33-16,3-7-94 0,5-7-112 15,5-1-267-15</inkml:trace>
  <inkml:trace contextRef="#ctx0" brushRef="#br0" timeOffset="66191.64">9308 4208 544 0,'-2'6'104'0,"2"0"-4"16,3 5-110-16,4 1-7 16,1 2-1-16,8-1 6 0,4 1 3 15,2-2 6-15,3 1 9 0,-1-2 8 0,1 2 5 16,-1 0 3-16,-5 1 0 0,-5 1-2 16,-3 3-4-16,-6 0-4 0,-4 3-6 15,-5 1-2-15,-4 0-1 0,-7 2 1 16,-10 3-1-16,-3 0-3 0,-8 1-10 15,-9 4-13-15,-1 3-19 0,-3 0-40 0,0 6-38 16,-1-1-78-16,-4-1-157 0</inkml:trace>
  <inkml:trace contextRef="#ctx0" brushRef="#br0" timeOffset="66627.86">7684 5037 478 0,'-3'0'108'16,"6"4"-1"-16,2-1-43 0,5 0-62 16,7-1-5-16,10 1 0 0,7-2 4 0,9 0 6 15,6-3 6-15,4-2 5 16,0-2 2-16,7-3 1 0,4-1 2 0,11 2-1 15,2-2-6-15,-1 1-4 0,1 2-4 16,5 1-3-16,2 0-2 0,0 3-2 16,-7-1 0-16,-3 0-3 0,-1-1-4 15,-2 0-10-15,-6 0-22 0,-8 0-31 16,-11-3-39-16,-7-1-24 0,-1-1-77 16,-6 2-135-16</inkml:trace>
  <inkml:trace contextRef="#ctx0" brushRef="#br0" timeOffset="67013.47">8577 5027 480 0,'-5'-2'105'0,"1"0"-3"0,1 1-81 0,3 1-11 16,1 3-3-16,0 3-2 0,3 1 0 15,-2 4 7-15,1 3 8 0,0 2 6 16,0 6 2-16,-1 3 2 0,1 2 1 16,-2 3-3-16,1 3-5 0,1 2-5 15,1 1-5-15,-1-2-3 0,1-2-3 0,1-4-2 16,0-2-3-16,-2-5-5 0,2-7-8 16,0-4-29-16,-1-7-101 0,-1-7-114 15,4-7-283-15</inkml:trace>
  <inkml:trace contextRef="#ctx0" brushRef="#br0" timeOffset="68404.73">8563 5556 136 0,'-8'0'22'0,"2"-1"-2"0,0 0-23 0,1-2-8 15,1 2 0-15,0-1 2 0,1-1 4 16,0 1 2-16,-2 1 1 0,-1-1 1 16,-4 2 1-16,-2 2-2 0,-4 1 4 15,-3 1 4-15,-10 1 6 0,-1 1 5 0,-6 2 10 16,-2 2 9-16,0 1 11 16,0-2 5-16,2-1 2 0,7 2 6 0,4-2 1 15,4-5-4-15,4-1-6 0,1-2-6 16,2-2-6-16,2 0-4 0,0-2-7 15,0-1-6-15,-1 3-2 0,2-2-2 16,-1 2-2-16,0 2 0 0,1 0-1 16,1 2 0-16,0 2-2 0,2-2-1 15,2 1-3-15,1-1-1 0,2 1-4 16,2-2-3-16,2 3-1 0,2-3-2 0,3 2 1 16,4 1 1-16,3 1 3 0,4-1 4 15,4-2 1-15,6-3 3 0,6 0 1 16,11-3 0-16,12-1 0 0,12 0-2 15,0 2-2-15,5 0-1 0,6 1-1 16,7-2-1-16,5 1-1 0,-2 1-1 16,-4 2-1-16,3-5-1 0,10-1 0 15,-1 2-1-15,3 3 1 0,-7 0-1 0,4-3 0 16,7-2 0-16,12 1 0 0,1 3 0 16,2-2 0-16,-2-3 0 0,8-1 1 15,-4 5-1-15,-5-1 1 0,-14 0-1 16,3-3-1-16,8 3 0 0,-5 2-1 15,-10-2 0-15,3-1 0 0,8 2 1 16,5-1-1-16,-5 2 1 0,-14-3 0 0,-3 0 1 16,7 0-1-16,3 2 1 0,-9 0 0 15,-7-2 1-15,-4 1-1 0,1 0 0 16,3 2 0-16,-2 0 0 0,-4-2 1 16,-3 0-1-16,-3 2 0 0,0-1 0 15,-1 1 1-15,-2-1-1 0,-1 1 1 16,-4 1 0-16,0-1 0 0,-2 1 0 15,-2 0 0-15,-4 1 0 0,-7-1 0 16,-6 0-1-16,-7-2 1 0,-5 1-1 0,0-1-1 16,1 1 1-16,1 1 0 0,1-1-1 15,2 1 1-15,2 0 0 16,2 0 0-16,-4-1 1 0,2 0 0 0,-4 0-1 16,-2-1-1-16,-4-1-4 0,-4 0-5 15,-5 0-6-15,-4 0-26 0,-8-3-106 16,-10-2-117-16,-14-1-286 0</inkml:trace>
  <inkml:trace contextRef="#ctx0" brushRef="#br0" timeOffset="69082.87">11246 4035 453 0,'1'-1'98'0,"5"-1"0"15,3-1-69-15,4 0-20 0,11 1-2 0,4-2 6 16,5 1 5-16,1 0 2 0,2 2 1 15,1-2 0-15,0 2 0 0,-6-1-3 16,0 0-4-16,-3 1-4 0,3 1-3 16,4-2-1-16,7 1-2 0,12-1 1 15,6 0 0-15,5-1 0 0,3 0 2 16,1-2 1-16,5 1 1 0,6-1 0 0,-2 0 0 16,-2 1-1-16,-1 0-1 0,0 0-1 15,0 2-2-15,-6 1-1 0,-5-1-1 16,-3 2-1-16,-1 3 0 0,-2-1 0 15,-4 1-1-15,-4-2-2 0,-7 3-4 16,-5 0-5-16,-9-1-18 0,-7-2-43 16,-6 0-65-16,-4-1-100 0,-2 0-226 15</inkml:trace>
  <inkml:trace contextRef="#ctx0" brushRef="#br0" timeOffset="69521.75">11556 4078 377 0,'-7'1'83'0,"-3"3"1"0,-2-2-50 15,-2 2-28-15,-2-1-3 0,0 1 6 0,-1-1 8 16,2-1 3-16,1-1 3 0,3 0 5 16,2-1 3-16,3 0 0 0,3 3-5 15,1-1-2-15,-2 5 2 0,-8 1-1 16,-1 6-1-16,-7 5-1 0,-4 4 0 15,-5 4 0-15,0 5-7 0,-2 4-5 16,8 3-2-16,2-1-3 0,3 0-2 0,6-4-2 16,4-1-1-16,5-5-2 0,5-6 0 15,7-3 0-15,8-3 0 0,8-5 0 16,15 1 0-16,10-2-1 0,6 0-2 16,4-2-5-16,2 0-9 0,0-2-38 15,3-3-85-15,-4-4-107 0,4 4-257 16</inkml:trace>
  <inkml:trace contextRef="#ctx0" brushRef="#br0" timeOffset="69918.87">12732 4039 522 0,'7'-3'113'0,"5"1"1"16,6-2-78-16,4 4-33 0,7 2-1 15,7 1 1-15,2 3-1 0,1 0-1 0,-4 4-1 16,-2 1-2-16,-3 0 1 0,-7 2-1 16,-7 3 1-16,-6 5 1 0,-3 1 0 15,-3 3 2-15,-4 2 1 0,-1 2 1 16,-2 5 1-16,-1 2-3 0,-2-2-4 16,-1 1-8-16,-2 0-11 0,-3 1-8 15,-5-3-5-15,-6-4-5 0,-8-2-10 0,-9 0-15 16,-7-3-20-16,-4 2-10 0,-8-1-47 15,-5-5-98-15</inkml:trace>
  <inkml:trace contextRef="#ctx0" brushRef="#br0" timeOffset="70310.08">11656 4689 284 0,'-5'10'56'0,"1"-4"0"0,1-1-47 16,3-1-6-16,3-2 13 0,1 0 13 16,5-2 13-16,2-2 10 0,5-2 9 15,5-1 3-15,3-2-1 0,6 0-12 16,5 2-12-16,6 0-11 0,2 2-8 0,-2 3-7 16,-2 2-4-16,1 3-5 0,-2 1 0 15,-5-4-3-15,-4 1 0 0,2-5-1 16,4-1-2-16,4-5-5 0,7 0-15 15,6-2-36-15,2 1-72 0,1 1-97 16,-2 2-232-16</inkml:trace>
  <inkml:trace contextRef="#ctx0" brushRef="#br0" timeOffset="70696.17">12138 4749 547 0,'0'-4'135'15,"1"4"0"-15,-2-1-39 0,1 1-78 16,1 3-12-16,-1 0-2 0,1 3-3 16,0 0 0-16,1 4 1 0,0 4 1 15,-1 4 4-15,-1 3 1 0,2 3 3 0,-2 3 0 16,1 4 2-16,0 2-1 0,0-1 0 16,0-1-2-16,2-2-2 0,-2-1 0 15,2-1-2-15,-2 0-2 0,0 0-1 16,-1-3 0-16,0-1-1 0,0-4-3 15,0 0-7-15,0-4-7 0,1-4-14 16,0-2-70-16,2-4-54 0,1 0-108 16,3-5-239-16</inkml:trace>
  <inkml:trace contextRef="#ctx0" brushRef="#br0" timeOffset="71433.77">10376 5535 542 0,'0'-2'132'0,"0"4"0"0,5 1-14 16,-6 4-113-16,5 5-6 0,2 4 0 15,1 3 0-15,-1 3 0 0,-7 0 1 16,-4 4 4-16,4-2 1 0,-3 2 4 16,-3 1 3-16,0 1 2 0,-1-1 3 15,7 4 0-15,1-1-3 0,0 0-1 16,2 0-4-16,2-2-1 0,5-2-3 0,-1-1-2 16,0-7-1-16,0-1-1 0,0-2-2 15,-1-2-2-15,0 1-3 0,-6-1-3 16,1 2-4-16,-1-2-7 0,-1 3-20 15,-3-1-53-15,-4-2-55 0,-1-3-101 16,-4 1-227-16</inkml:trace>
  <inkml:trace contextRef="#ctx0" brushRef="#br0" timeOffset="71726.75">10050 6134 375 0,'2'4'99'0,"3"0"7"16,1 1-22-16,1 1-42 0,4 2-7 15,4 2 3-15,0 2-1 0,2 1-5 16,0-1-4-16,0 1-7 0,4 1-4 15,2-1-4-15,3 1-3 0,1 1-3 16,2 3-1-16,9 0-3 0,0 2-2 16,-1-3-4-16,-5 0-11 0,-2-1-28 0,0-5-53 15,-3-4-42-15,-9-2-95 0,-3-3-199 16</inkml:trace>
  <inkml:trace contextRef="#ctx0" brushRef="#br0" timeOffset="71964.03">10658 6071 608 0,'-7'-3'125'16,"-1"4"1"-16,1 3-110 0,-2 2-14 16,1 4-2-16,-2 4 0 0,-1 3 3 15,-1 5 4-15,-3 2 6 0,-2 6 5 16,-1 3 3-16,-2 6 2 0,-8 1 0 15,0 3-1-15,-1-2-7 0,4-3-10 0,3 0-16 16,-5-7-55-16,0-4-83 0,13-5-114 16,8-11-275-16</inkml:trace>
  <inkml:trace contextRef="#ctx0" brushRef="#br0" timeOffset="73960.58">9715 829 472 0,'-10'4'100'16,"-2"1"2"-16,-3 1-82 0,0 0-7 15,3-1 4-15,0-1 0 0,8-2 5 16,7-2 2-16,6-2 1 0,5-2-1 15,1-1-2-15,3-1-4 0,5 1 0 16,-1 1-5-16,-2 1-5 0,-4 0-3 16,-1 3-4-16,-3 3-1 0,-5 0 0 0,-7 4-1 15,-6-3 2-15,-5 5 2 0,-2 1 1 16,-1 1 3-16,-1 0 0 0,3 1 0 16,1-3-1-16,4 0-1 0,3-1-3 15,3-3-2-15,1 0 0 0,1-3 0 16,6-2 0-16,6 1 1 0,3-2 0 15,9-1 1-15,4-2 1 0,4-2 0 16,1 1-5-16,-6 0-7 0,-6 1-25 16,-8 1-62-16,-17 1-43 0,-16 2-100 0,-16-4-214 15</inkml:trace>
  <inkml:trace contextRef="#ctx0" brushRef="#br0" timeOffset="74692.61">9529 976 448 0,'-19'4'98'0,"0"1"1"0,-1-3-59 16,4 2-26-16,3-2-2 0,4 0 0 16,7-2 3-16,4-2 3 0,4 0 5 15,4 1 0-15,1-2-3 0,0 2 1 16,0 0 2-16,-1 1-2 0,-3 1-2 16,1-3-3-16,-3 5-3 0,1 2-1 15,-1 1-2-15,-1 3-2 0,3-1 0 16,-3 3-3-16,3 5 0 0,0-5-1 15,0 0-1-15,3 0-1 0,2 1 0 0,3 1 1 16,6-1 0-16,2 2 2 0,2 2 0 16,6 1 1-16,12-1-1 0,9-3 0 15,-7 8 0-15,0-1-2 0,2-3 0 16,2-1-1-16,-7-2-1 0,-11 0 0 0,-10 2-1 16,3-6 1-16,-5-2-1 0,-7 1 0 15,-2-1 0-15,-5 2 0 0,0-1 1 16,-3-4 0-16,0-2 1 0,-2 0 0 15,1-2 2-15,0-2 2 0,-1-3 2 16,0-1-1-16,1-1 1 0,1-3-1 16,-1 1-1-16,1-4 0 0,2 1-3 15,-2-4-2-15,3-5 0 0,-1 2-1 16,1-3 1-16,0-2 0 0,1-5-1 16,2-1 1-16,2 0-1 0,5 6 0 0,6-5-1 15,1 2-1-15,2-1-3 0,9-4-3 16,7-3-2-16,0-3-3 0,-1-7-3 15,-3 5-5-15,-1 2-6 0,1 5-48 16,-12 10-75-16,-4 6-110 0,-4 5-260 16</inkml:trace>
  <inkml:trace contextRef="#ctx0" brushRef="#br0" timeOffset="76033.75">13565 1002 603 0,'-1'1'125'0,"-1"0"1"16,1 4-110-16,1-1-9 0,1 5-2 15,1-2 3-15,1 3 1 0,1 2 2 16,1 3 1-16,0 2 1 0,1 5 1 16,0 0 0-16,-1 9-2 0,-1 2-2 15,-2 2-1-15,-1 3-2 0,-3 0-1 16,-2 0-1-16,-1-1-1 0,-1-8-2 0,-1-2-3 16,1-4-6-16,-1-5-6 0,3-7-19 15,1-4-38-15,2-3-76 0,1-6-107 16,1-2-243-16</inkml:trace>
  <inkml:trace contextRef="#ctx0" brushRef="#br0" timeOffset="76265.43">13652 987 560 0,'-1'-1'131'0,"-1"-1"2"0,0 0-84 16,2 2-23-16,-1-2-11 0,2 2-4 15,0 1-5-15,3-1-3 0,1 1-1 0,2 1 0 16,2-2 1-16,3 1-1 0,1 0-5 16,3-1-17-16,0 0-44 0,1 0-71 15,-2-1-104-15,-3 0-243 0</inkml:trace>
  <inkml:trace contextRef="#ctx0" brushRef="#br0" timeOffset="76475.86">13593 1203 396 0,'10'-4'99'0,"0"-1"1"0,-1-1-13 15,2 3-73-15,2-2-6 0,-1 1 0 16,0 0 2-16,-1 3-1 0,-2 2-1 0,-1 2-2 16,0-1-1-16,-2 2-6 0,0 0-24 15,0-2-82-15,0-2-89 0,4-2-225 16</inkml:trace>
  <inkml:trace contextRef="#ctx0" brushRef="#br0" timeOffset="77474.88">14082 5216 602 0,'0'0'130'0,"0"1"3"0,-2 4-95 16,2 2-24-16,0 3-3 0,-1 2 0 16,0 4 0-16,1 4 1 0,0 2-2 15,0 2-1-15,0 0-1 0,0 1-2 0,2 2-2 16,0-1-1-16,0-3-1 0,1-1-1 16,-2-3 0-16,1-1 0 0,0-3 0 15,-2-3-1-15,-2-2 1 0,-1 0 1 16,-2-3 1-16,-4 0 1 0,-2-2 0 15,-5 0 0-15,-5 0 1 0,-3 1-1 16,-7-2-1-16,-4 1-3 0,-2-2-3 0,0 2-6 16,3 0-9-16,6-2-24 0,3-3-53 15,8 0-54-15,7-5-102 0,8-3-220 16</inkml:trace>
  <inkml:trace contextRef="#ctx0" brushRef="#br0" timeOffset="77796.89">13940 5256 480 0,'-2'-5'132'16,"2"5"2"-16,0-2-1 0,0-1-103 15,2 1-11-15,1-1-4 0,3 2-4 16,5 0-3-16,2 0-1 0,1 1-1 0,6-1-1 15,2 2-2-15,1-1 0 0,3-3-3 16,1 2-2-16,1-4-3 0,2-2-3 16,-2-4-3-16,1-1-6 0,-1-2-7 15,-1 2-1-15,-3 0 2 0,-5 3 3 16,-3 3 1-16,-5 2 2 0,-6 3 6 16,-5-1 7-16,-5 2 3 0,-5 1 0 15,-1 0-1-15,-1 0-4 0,0 2-10 0,1-1-19 16,1 2-45-16,3-2-34 15,0 1-78-15,4-1-161 0</inkml:trace>
  <inkml:trace contextRef="#ctx0" brushRef="#br0" timeOffset="79257.89">8082 2700 572 0,'-1'-1'126'0,"0"-1"-1"15,-2 0-80-15,2 1-46 0,1-1-7 0,1 1 0 16,2-1 0-16,-1-2 0 0,3 0-1 16,0 1 4-16,1-2 5 0,1 0 5 15,1 2 1-15,-2 2 1 0,0 1 0 16,0 3-1-16,-1 0 0 0,0 3-1 16,0 2-2-16,-2 2 0 0,2 2-1 15,0 0-1-15,0 2 1 0,1-2-1 16,-1-1 1-16,0 1-1 0,1 2-2 0,-2-3-1 15,-2 1-2-15,0 3 0 0,-2 0-1 16,-3 4 0-16,-1 2 1 0,-3-1 1 16,0 1 3-16,-2 1 1 0,1-1 1 15,-2-2 2-15,1-4 0 0,2-1 0 16,2-3-1-16,2-5-1 0,3-2 1 16,4-4 0-16,2-5 0 0,4-2-1 0,2-4-1 15,4-3 1-15,4-1 0 0,2-3-2 16,-1 0-1-16,0-1 0 0,-2 1 0 15,-2 1 2-15,5 2 0 0,-5 0-1 16,-2 2 2-16,-3 1 0 0,-1-1-1 16,-1 4 0-16,-1-3 1 0,-9 0 0 15,0 2 0-15,0 1 1 0,-1 1 1 16,1 1 0-16,0 2 1 0,0 0-1 16,0 3-1-16,0-1-1 0,0 4-1 0,0-2-1 15,0 5-3-15,1-2 0 0,0 5 1 16,-1 0 1-16,1 5 1 0,0 2 1 15,-1 5 2-15,0 3 2 0,-1 4 0 16,-1 2-1-16,1 0 0 0,-1-2-1 16,2-4 0-16,2-1 0 0,1-5 0 15,5-4 0-15,4-5 0 0,4-2 0 16,2-2-1-16,3-4-4 0,2-3-11 0,-1-3-47 16,0-2-77-16,-3-3-108 0,-3-2-257 15</inkml:trace>
  <inkml:trace contextRef="#ctx0" brushRef="#br0" timeOffset="79554.75">8675 2845 364 0,'-7'7'88'0,"0"-1"4"0,1 0-45 16,3-2-18-16,0-1-6 0,2 1 1 15,1 0 2-15,2-1 2 0,2 1 1 0,1 2 0 16,2 1-1-16,2 2 2 0,2 2-3 16,2 4-4-16,1-1-6 0,2 4-5 15,0-1-4-15,0 2-2 0,-2 1-4 16,1 1-6-16,1-2-20 0,4 1-81 15,3-3-29-15,3 0-95 0,2-5-207 16</inkml:trace>
  <inkml:trace contextRef="#ctx0" brushRef="#br0" timeOffset="80613.85">11574 2732 356 0,'-2'-5'66'0,"-1"3"-4"16,2 0-66-16,4 2-4 0,0 1 3 16,1-2 7-16,1 1 11 0,1-1 12 15,1-2 14-15,1 1 3 0,-1-1 3 0,-1-1 1 16,2 0-7-16,-1-1-6 0,-1 0-8 15,0 0-7-15,0 0-5 0,0 0-5 16,-1 3-2-16,0-1-4 0,0 3-1 16,0 3 0-16,0 2-1 0,0 1-1 15,1 3 1-15,0 3 0 0,1 1 1 16,1 1 0-16,-2-2-2 0,0 0-2 16,-2 0-2-16,-1 1 1 0,-3-2 3 15,-3 0 2-15,-3 0 3 0,-2 2 3 0,-3 2 4 16,-2 1 3-16,-4 1 1 0,-1-2-1 15,2 1-2-15,1-2-2 0,1 0-1 16,3-6-3-16,2 0-2 0,5-5-1 16,4 1-1-16,1-4 0 0,2-1 1 15,2-4-1-15,3 0 2 0,0-2-1 16,3-4 0-16,-1-2 0 0,1-1-1 0,-1-1 0 16,-2-2 0-16,0 0 0 0,-4 0-1 15,-2-1 0-15,-1 4 0 0,-3 0 0 16,-2 2 0-16,-1 1 0 0,0 1 1 15,-1 2 2-15,1-1-1 0,2 2 2 16,-1-2 0-16,3 2 0 0,-1 1 0 16,4 1-1-16,-1 1-1 0,0-1 0 15,0 3-1-15,2-1 0 0,-2 2 0 16,-1 0-1-16,1 2 1 0,-1-1-2 16,0 3 0-16,1-2 0 0,1 2 0 0,-2 4 1 15,1 2 0-15,-1 1 1 0,0 4 0 16,1 3 0-16,0 4 1 0,2 1 0 15,-1 0-1-15,2-2 0 0,1 0 0 16,2-2-1-16,4-2 1 0,1-6-1 16,6-4 0-16,4-3-1 0,10-1-4 15,2-3-6-15,7-3-11 0,1-3-41 0,0-2-86 16,-3-4-111-16,-6 1-268 0</inkml:trace>
  <inkml:trace contextRef="#ctx0" brushRef="#br0" timeOffset="83306.57">12030 2778 445 0,'9'-5'111'0,"-2"-2"1"0,-2 2-18 16,1-1-83-16,2 0-8 0,2-2-1 15,0 3-1-15,1 2 0 0,-1-1 0 16,0 2 0-16,-2 2-1 0,0 1-1 15,-2 4-1-15,-1 0-2 0,-2 1 0 16,0 4 0-16,-2-2 0 0,0 4 0 0,-2 2 2 16,-1-1 1-16,-1 1 0 0,-1 1 2 15,0-2 0-15,-1-1 0 0,1-3 1 16,2-2 1-16,-1-1 0 0,2-3 2 16,0-2 0-16,1-1 1 0,1 1 1 15,-2-1 1-15,2 0-1 0,-1-1-2 16,0 1 0-16,2-2 1 0,0 0-2 15,0 0 0-15,2-1-1 0,1 2 1 16,-1-1 1-16,1 1-2 0,0-1-1 0,1 4-1 16,-1-1-1-16,0 1-3 0,0 1-4 15,0 0-4-15,-1 3-4 0,-1 2-1 16,1-1 1-16,-2 3-1 0,1 0 0 16,-2 2 3-16,-2 0 5 0,-2 1 3 15,0-1 1-15,-2 1 2 0,-5-2 3 16,-2 2 0-16,-5-4-4 0,-3 2-13 15,-3-3-27-15,-7-1-58 0,-4-2-82 16,-8-3-188-16</inkml:trace>
  <inkml:trace contextRef="#ctx0" brushRef="#br0" timeOffset="84468.32">7977 4493 598 0,'0'2'127'16,"0"-3"-2"-16,-2-1-99 0,4-1-23 0,1-3-1 16,2-2-1-16,3-3 0 0,1-3 0 15,4 2 3-15,1-3 0 0,0-1 0 16,2 3 1-16,0 3 0 0,-3 0-1 15,-1 5 0-15,-1 3 0 0,-1 3-2 16,-1 4 0-16,-2 1-2 0,1 4 0 16,-4 1-1-16,1 2 1 0,-1 3 0 0,-2 0-1 15,1 1 1-15,-2 2-1 0,-2-2 2 16,0 1-1-16,-2-1 0 0,1-1 0 16,-2 0 0-16,-1-1 0 0,-1 0-1 15,0-2 0-15,-1-2-1 0,-1 1 2 16,0-2 0-16,-1-1 0 0,2-2 2 15,1-1 2-15,-1-2 0 0,5 0 1 16,0-4-2-16,0 0-2 0,2-2 0 16,2 0 0-16,-1 0-1 0,2-3-1 15,1-3-1-15,2 1 1 0,0-4 1 16,3 0 0-16,0-1-1 0,0-3 1 0,1 3 0 16,-1-3 0-16,-3 1 2 0,0 0 0 15,-1-2 0-15,-3 1 1 0,1-3-2 16,-3-1 1-16,0 2 0 0,-1 1 1 15,1 2 1-15,-2 1 0 0,2 5 0 16,-1 2 0-16,1 3 0 0,0 2-3 0,0 0-1 16,1 3-3-16,-1-1-1 0,3 4 0 15,-1 0 1-15,2 3 0 0,0 1 0 16,-1 6 2-16,2 1 2 0,0 1 0 16,0 2 1-16,-1 1 1 0,-2 2 0 15,1 0 1-15,-1-3 0 0,0-1 1 16,2-1-1-16,1-2 0 0,0-3-1 15,1-1-1-15,1-3 0 0,2-3-3 16,2-2-1-16,0-3-2 0,1-2-3 0,8-4-8 16,1-2-26-16,1-1-55 0,0-2-44 15,1-3-96-15,0 2-209 0</inkml:trace>
  <inkml:trace contextRef="#ctx0" brushRef="#br0" timeOffset="85075.6">8565 4503 636 0,'2'-5'138'15,"-1"0"2"-15,1 1-115 0,-2 1-11 16,0 0-3-16,1 1-3 0,0-1-3 16,0 1-2-16,2-1-2 0,0-1-1 15,3 1 1-15,1-1-1 0,0 1 1 16,2-1 0-16,2 3-1 0,1 0 0 0,1 2 0 16,3 0 0-16,0 1-1 15,3 3 0-15,-1 2 0 0,-1 2 0 16,-1-1-1-16,-3 1 1 0,-3 4 0 0,-2-3 1 15,-6 3 0-15,-2-1 1 0,-5 2 0 16,-1 0 0-16,-3 2 1 0,0-2-1 16,-1 2 0-16,0-3 1 0,1 2-1 15,1 0 0-15,1-3-1 0,0-2 1 16,4 1 0-16,-1-4 0 0,0-1 0 16,1-2 0-16,1-2 1 0,1 0-1 15,0-1 0-15,1 0-1 0,0-1-1 0,1 0-1 16,2 1 0-16,3-2-1 15,4-3 0-15,6-4-4 0,6-3-4 0,8 0-23 16,9-5-52-16,7-3-54 0,0 0-102 16,3 0-223-16</inkml:trace>
  <inkml:trace contextRef="#ctx0" brushRef="#br0" timeOffset="86508.26">11715 4330 560 0,'1'-5'118'0,"1"2"-1"16,0-4-87-16,2 0-34 0,-1 1-6 15,4 1-1-15,-3-1 4 0,3 1 2 16,-4 1 9-16,1 1 5 0,-2 1 7 16,0 1 4-16,-1-1 2 0,-2 2-1 15,1 0-1-15,0 0-6 0,0 0-5 16,0 0-3-16,0 0-3 0,0 0-2 16,1-1-2-16,1-1 1 0,1 0 0 15,3 1 0-15,1-4 1 0,3-1 0 0,2-1 1 16,0 3 1-16,2-3-1 0,3 7-1 15,-2-1-1-15,0 6 0 0,-4 1-1 16,0 3 0-16,-2 2-1 0,0 5 1 16,-5 1 0-16,-2 0 1 0,-1 1 0 15,0 2 0-15,-1 0 1 0,0 0 0 16,-1-2 0-16,0-1-1 0,0-3 0 16,0 1-1-16,-2-3 0 0,1 1-1 0,-8-5 0 15,-2 1 0-15,-1-2 0 0,-4 2 2 16,-5-3 0-16,-1 0 0 0,-3 0 2 15,5 3 2-15,2-3 1 0,0 0 1 16,6-2 2-16,3-2 1 0,4 1 1 16,2-2-2-16,3-2-1 0,2-2-2 15,2 1 0-15,0-2-3 0,4-2-1 16,1-2 0-16,3 0 1 0,4-2 0 0,1-1-1 16,3-1 0-16,0-2 0 0,4 1-1 15,-1-2 0-15,0 0 0 0,-1 0-1 16,-1-3 1-16,-1-1 0 0,1-1 1 15,-6-1 0-15,1 1 0 0,-3 0 0 16,-2 2 0-16,-2 2 0 0,-2 3 0 16,-1 4 0-16,-2 1 0 0,0 2-1 0,-1 2 1 15,1 2-1-15,-2 1 1 0,-1 2-1 16,0-2-1-16,0 2 0 0,0-2-1 16,-1 1-2-16,1 1 1 0,-3 1 1 15,1 2 0-15,-2 3 1 0,0 6 1 16,-1 4 1-16,-1 4 1 0,0 1 1 15,3 1 0-15,0 2-1 0,3-2 0 16,4-2 1-16,1-2-1 0,3 0 1 16,3-5-2-16,2 0 1 0,1-4-1 0,1-2 0 15,1-1-3-15,-1-3-3 0,-1-3-5 16,1-1-4-16,0-1-10 0,-1-1-42 16,0-6-81-16,-1 0-107 0,4-6-253 15</inkml:trace>
  <inkml:trace contextRef="#ctx0" brushRef="#br0" timeOffset="87176.49">12292 4235 513 0,'-7'1'127'16,"2"0"-1"-16,0-1-11 0,1 2-113 15,3 2-5-15,-1 2 0 0,-1 2-1 0,2 3 1 16,-3 2 3-16,-1 2 3 0,0 3 3 15,-1 1 1-15,1 0 0 0,-1 1 2 16,1 1-1-16,2-3 0 0,2 0-3 16,-1-2 0-16,4-2-1 0,1-3-1 15,1-1-1-15,0-3 1 0,0-1 0 16,1-2 0-16,-1 1 0 0,1-2 0 16,-3 1 1-16,2-2-1 0,0 1 0 15,-1 1-1-15,1-2 0 0,0 0 0 16,-1 1-2-16,4-1-2 0,-1 0 0 0,2-1 0 15,2-1-1-15,1 1 1 16,1-2-1-16,5-2 2 0,3 2 1 0,1-1 1 16,1-3 0-16,-1 0 0 0,1 1 0 15,-4 0 1-15,-4 1 2 0,-5-2 0 16,-1-1 1-16,-5 1 0 0,0-1 0 16,-3-3 0-16,0 1 0 0,-1-2 0 0,1 1-1 15,-3 1 1-15,2-1 1 0,-1 1 0 16,0 1 2-16,2 4-1 0,-1-2 1 15,0 1 0-15,1 3 0 0,-1-2 0 16,1 2-1-16,0 1-1 0,0 0-2 16,-2 0-1-16,4 0-1 0,-2 0-2 15,0 0-1-15,-2 1-1 0,2 2 0 16,-1 1 2-16,0 0-1 0,0 5 2 16,-2 2 0-16,2 3 1 0,1 1 0 0,1 3 0 15,2 0-1-15,2 0-5 16,2 1-9-16,4 0-26 0,1 0-117 15,3-2-126-15,2-4-314 0</inkml:trace>
  <inkml:trace contextRef="#ctx0" brushRef="#br0" timeOffset="98309.08">15079 3018 574 0,'-3'-7'134'0,"2"-3"0"0,0 0-53 15,2 0-68-15,2 1-4 0,0-1 2 16,2 0 1-16,1 0 0 0,0 0 0 16,2 1-1-16,0 0 0 0,2-3-2 15,0 2-2-15,2-1-2 0,0 0-1 16,1 0 0-16,-1 2-2 0,0 2-1 15,-2 3-1-15,0 3-1 0,-2 4-1 0,0 3-1 16,-1 5 0-16,-2 2 0 0,0 6 0 16,-3 0 0-16,-2 6 0 15,-2 0 1-15,-4 2 0 0,-2 2 1 0,-1 2 1 16,-5-1 0-16,-1 2 1 0,1-2 0 16,-2-4 0-16,1-2 0 0,4-4 0 15,1-5-2-15,4-5-3 0,5-4 1 16,3-5 0-16,6 0-1 0,4-6 2 15,1-1-1-15,3-9 2 0,3 1 3 0,-1-8-1 16,4-2-1-16,0-1 0 0,1-1-1 16,1 0 1-16,0 3-1 0,-2 1 0 15,2 4-1-15,-4-2 1 0,-1 0 0 16,-5 0 0-16,-1-1 0 0,-6-4 1 16,-3-2 0-16,-4-1 1 0,-5 0 2 15,-4 2 2-15,-2 3 0 0,1 2 0 0,1 6 0 16,1 7 0-16,1 0-2 0,2 5-3 15,3 3-1-15,-1 3 0 0,-1 2 1 16,0 5 0-16,-4 4 2 0,0 4 1 16,-2 5 2-16,0 4 0 0,0 1 0 15,3 4-1-15,1 0 1 0,0 1-1 16,3 0 0-16,2-1-1 0,2-1-1 16,2-3 1-16,3 1-1 0,2-2-1 15,5-3 1-15,1-6-1 0,10-2-2 16,4-5-3-16,4-8-7 0,3-6-8 0,3-7-12 15,0-6-49-15,-1-5-75 0,-8-4-109 16,-4-4-250-16</inkml:trace>
  <inkml:trace contextRef="#ctx0" brushRef="#br0" timeOffset="98678.52">15684 2915 490 0,'1'0'122'0,"-1"0"-1"16,0 2-45-16,1 1-41 0,-1 5-11 15,2 1-3-15,-2 1 0 0,0 5 3 0,-2 3 4 16,1 1 0-16,0 1-5 0,1 2-3 16,0 4-5-16,0 1-3 0,2 1-4 15,0-1-4-15,0-2-6 0,0-2-8 16,2-3-9-16,-1-4-24 0,-1-4-83 15,-1-7-28-15,1-2-102 0,-4-1-206 16</inkml:trace>
  <inkml:trace contextRef="#ctx0" brushRef="#br0" timeOffset="99603.18">16473 2817 512 0,'-10'-7'116'0,"0"0"1"16,3-6-63-16,2 0-35 0,2-3-5 15,3-1 0-15,0-2 4 0,3 0 3 16,1 0 1-16,0 2 2 0,4 3-1 16,-3 1 0-16,0 4-3 0,1 0-3 0,0 4-3 15,-1 1-4-15,1 1-4 0,0-1-2 16,3 2-2-16,-1 0-1 0,2 1 0 16,3 1-1-16,2 0 0 0,1 1 0 15,1 2 0-15,-1 1-1 0,-1 2 0 16,-2 3-1-16,-3 4 0 0,-3 3-1 15,-2 1-1-15,-1 2 1 0,-3 6 1 0,-1 2 0 16,-1 3 0-16,-3 2 2 0,-2 0 1 16,-1 2 0-16,-2-3 1 0,1-3-1 15,-1-7 1-15,1-4 0 0,1-7-1 16,4-3-2-16,0-3-2 0,5-3 0 16,1-4-2-16,2-4-1 0,1-5 0 15,2-2-1-15,0-6 0 0,1-6 1 0,-2-3-2 16,-1-3 1-16,2-1 0 15,-4-1-1-15,0 1 2 0,1 1 0 16,-1 3 2-16,-2 6 2 0,1 5 3 0,-1 2 1 16,-1 6 3-16,1 4 0 0,-2 2-2 15,0 4 0-15,1-1 0 0,-2 4 0 16,1-2-1-16,0 1 0 0,-2 4 2 16,1 2 2-16,0 3 2 0,0 3 1 0,-1 4 0 15,2 0 1-15,-1 0-1 0,1 6-1 16,1 0 0-16,1 1-1 0,1 0-2 15,0 0 1-15,0 2-2 0,4-3-2 16,-1-3 1-16,1-4-3 0,3-3-5 16,0-5-5-16,3-1-8 0,3-6-9 15,1-4-54-15,0-4-73 0,3-7-110 16,0-2-252-16</inkml:trace>
  <inkml:trace contextRef="#ctx0" brushRef="#br0" timeOffset="100214.2">16992 2700 564 0,'-6'-6'148'15,"1"1"0"-15,0-4-1 0,0-1-129 16,2-1-8-16,0 3-2 0,2-1 0 16,1-1-2-16,0 3 1 0,1 0 0 15,2 2 1-15,-1 0-1 0,2 0-1 16,-1 3-2-16,4-1 0 0,1 1-1 0,2 2-2 16,2 1-1-16,2 3 0 0,-1 0-1 15,-1 4-1-15,1 4 0 0,-4 4 0 16,-2 1 0-16,-3 0 0 0,-1 2 0 15,-2 3 1-15,-2 0 0 0,0 0 0 16,-2 1 1-16,-2 0 1 0,0 3-1 16,-2 0 1-16,-2-2 0 0,0 0 1 15,-2-5 0-15,1-1 1 0,0-3 0 16,0-3 1-16,3-3 1 0,2-3 0 0,1-1 0 16,2-3 0-16,1 0-1 0,2-2 0 15,1 0 1-15,4-3-1 0,4 0 0 16,5-2 0-16,1 0-1 0,2-3 1 15,2 1-1-15,-1-3-1 0,0 2 0 16,-3 2-1-16,-3-2-1 0,-1 1 1 16,1 1-1-16,-2 0 1 0,-1 1-1 15,1-1 1-15,-2-1-1 0,1 1 1 0,-1 1-1 16,-2-2 0-16,2 1 0 0,-2 0-1 16,-1-1 1-16,-1 2-1 0,-1 0 1 15,1 2 0-15,-3 1-1 0,1 1 1 16,-2 1 0-16,0 0 1 0,0 0-1 15,-1-2 0-15,-1 2 1 0,1 0-1 16,1-1-4-16,0 0-5 0,1-2-8 0,0 1-9 16,3-2-16-16,0-2-125 0,1-6-129 15,1 2-311-15</inkml:trace>
  <inkml:trace contextRef="#ctx0" brushRef="#br0" timeOffset="102678.1">17630 2926 540 0,'-3'-3'119'16,"-2"0"1"-16,1 3-94 0,2-1-12 0,0 3-4 16,1 3-2-16,0 3 1 15,1 3 0-15,-1 1 1 0,1 3 2 0,0 3 4 16,0-1-1-16,1 2-1 0,-1-1-2 16,0-1-2-16,0-1-1 0,-1-1-3 15,-1-1-1-15,0 0-1 0,1-1-4 16,-3-3-7-16,2 0-20 0,-1-1-73 0,0-6-38 15,-2 1-101-15,0-2-218 0</inkml:trace>
  <inkml:trace contextRef="#ctx0" brushRef="#br0" timeOffset="103640.54">18267 2531 498 0,'3'-8'109'16,"-2"1"5"-16,3-3-88 0,-2 2-2 15,1-2 1-15,0 0 2 0,1 0 0 16,-2 0-2-16,2 1-4 0,0 1-3 0,1 1-4 16,-2 1-4-16,1 2-2 0,2-1-3 15,0 3-2-15,4 3-1 16,2-1-1-16,3 2-1 0,2 3 0 0,-1 0-1 15,5 6 0-15,-3 2-1 0,-2 0-2 16,-4 2 1-16,-2 1-2 0,-4 1 1 16,-6-3 0-16,-7 0 1 0,-2-1 1 15,-4 2 1-15,-3-1 0 0,-1-1 2 0,-2 1 1 16,6 0 0-16,1-2 0 0,2 0 0 16,4-5-1-16,2-2 0 0,7-5 0 15,4-3-1-15,4-4-1 0,6-2-1 16,5-3-2-16,4-1 0 0,3-2 0 15,2-1-2-15,-3 0-1 0,-1-2 1 16,-4-2 1-16,-1-1 1 0,-3 2 1 16,-5-3 0-16,-1 2 2 0,-4 0 1 15,-1 2 1-15,-2 1 4 0,-5 2 0 0,-1-1 2 16,-4 3 1-16,0-1 0 0,-1 3 1 16,-3 2-1-16,2 1-2 0,-1 2-1 15,2 2-1-15,-1 3-1 0,2 1-1 16,0 3 0-16,0 3-1 0,1 5 2 15,-1 2 0-15,2 7 2 0,0 2 0 16,0 2 2-16,1 3-1 0,1 0 0 0,3-2-1 16,-1-2-1-16,2-2-2 0,2-2 0 15,2 0-1-15,2-3 0 0,2-4-1 16,2 0-1-16,2-3-5 0,1-3-7 16,0-5-34-16,3-4-98 0,-2-6-114 15,3 0-282-15</inkml:trace>
  <inkml:trace contextRef="#ctx0" brushRef="#br0" timeOffset="104185.03">19052 2307 586 0,'3'-10'128'0,"-1"2"1"0,1-3-103 16,0 5-8-16,0 0-4 0,1 0-4 15,-2 4-1-15,2-2-3 0,-1 1-1 16,1 5-2-16,1-1-1 0,0 4-2 16,1 1 1-16,0-2-1 0,1 5-1 15,1 0-4-15,-1 7-3 0,-1-1-6 16,0 2-8-16,-1 0-5 0,-2 4-4 15,-2-1 0-15,-2-1 1 0,-3-1 2 0,-1-2 7 16,-2-1 10-16,-1-3 10 0,0-1 10 16,-1-1 8-16,2-3 6 0,0-2 4 15,2-1 4-15,1-2 2 0,2 0-2 16,0-1-4-16,2-2-6 0,2-2-6 16,1 2-3-16,2-2-4 0,3 0-2 15,1-1-3-15,2-1-3 0,0 1 1 16,3 1 1-16,-2-2 1 0,-1 2-1 0,-1 2-1 15,0 1 0-15,-3 0 0 0,0 1-1 16,-2 1-1-16,0 0 0 0,-1 2-1 16,-2 1 0-16,1 0-2 0,-2 2-1 15,0 3-1-15,-2 1-2 0,-3 2 0 16,-1 1 0-16,-3 0-1 0,-3 5 1 0,-3-1 1 16,-2 2 1-16,-1-1 2 0,-4 1 1 15,1-2 0-15,-4-3 2 0,1-3 0 16,2-4-1-16,-1-5-1 0,1-3-10 15,4-5-38-15,4-2-77 0,3-6-99 16,4-2-243-16</inkml:trace>
  <inkml:trace contextRef="#ctx0" brushRef="#br0" timeOffset="104578.82">19508 2711 355 0,'0'17'100'15,"-1"1"4"-15,-2 2-31 0,2 2-26 16,-1 1-9-16,-1 0-8 0,2 0-7 15,0-3-4-15,0 0-4 0,1-3-12 16,1-5-30-16,1 1-87 0,1-7-97 16,-2-4-244-16</inkml:trace>
  <inkml:trace contextRef="#ctx0" brushRef="#br0" timeOffset="105292.81">19767 2420 632 0,'-3'-8'136'0,"3"-1"0"0,0-2-100 16,4-1-28-16,1-1-6 0,2-1 0 16,2-1 0-16,2 1 1 0,0 3 0 15,0-2 2-15,-2 5 2 0,3 3-2 16,-4 2-1-16,1 6-1 0,0 6 0 15,1 0-2-15,0 6-1 0,-1 5 0 0,-1 2-2 16,-2 2 1-16,-2 2-2 0,-3-2 0 16,-3 0-1-16,-3 0 0 0,-4-3-2 15,2 1 1-15,-2-2-1 0,-2-2 0 16,2-1 1-16,-4-1 0 0,2-2 1 16,0-2 0-16,0-1 1 0,1-4 3 15,3-2 5-15,1-2 3 0,1-2 1 0,3-2 0 16,2-2 0-16,2-3 0 0,4 0-2 15,2-2-3-15,3-1-4 16,3-1-2-16,6-1-2 0,2-1-1 0,0 2-3 16,4 0-3-16,-2 0-4 0,2 0-2 15,-2 1-3-15,-2-2 2 0,-2 0 0 16,-3-4 2-16,-3-2 3 0,-3-3 2 16,-4 0 4-16,-3-2 5 0,-3-1 3 15,-1-1 5-15,0 4 2 0,-1 3 3 16,-2 1 1-16,2 5 0 0,0 4-2 0,0 3-4 15,-1 3-3-15,1 2-3 0,0 4-1 16,-3 3 0-16,1 2 0 0,-2 2 2 16,-1 3 2-16,-2 4 2 0,1 1 1 15,1 1 1-15,0-1 0 0,-1 1 1 16,4-1 0-16,2-1-1 0,2-1-1 16,2-4-1-16,4 0 0 0,1-1-2 0,1-2 0 15,2-3-3-15,0 1-6 0,0-3-10 16,1-1-36-16,2-3-85 0,-1-2-108 15,1-1-259-15</inkml:trace>
  <inkml:trace contextRef="#ctx0" brushRef="#br0" timeOffset="105913.1">20324 2199 547 0,'-1'0'130'16,"-2"-1"0"-16,2 1-73 0,0 1-30 15,-2 5-8-15,1 2-5 0,-2 2-2 16,1 2 0-16,-1 3 0 0,0 5 0 16,1 2-1-16,-1 0-3 0,3 1-1 15,-3-1-3-15,1-1 0 0,2 1-2 0,-1-4 0 16,2-2 0-16,-1-3-1 0,1-2 0 16,0-2 0-16,0 0 0 0,0-4 0 15,0-1-1-15,0-1-1 0,0-2-1 16,1 2 1-16,1-3-1 0,2 1 0 15,2 0 0-15,1 1 2 0,3-4 0 16,2 2 2-16,1-1 0 0,0 0 1 16,1 1-1-16,-1-3-2 0,1 2-1 15,-2 0-1-15,-1 0-4 0,1-2-1 16,-1-2-4-16,-1-1-1 0,2 0 0 0,-1-1 0 16,-1-2 1-16,1-1 3 0,-2-1 2 15,-1 0 3-15,0 0 4 0,-4-2 5 16,-1 2 4-16,-3 0 3 0,0 2 4 15,-1 3 1-15,-2 1 1 0,1 4-2 16,-1 1-2-16,-2 5-3 0,-3-1-2 16,-1 4-3-16,-1 4-2 0,1 6 0 15,-2 1-1-15,0 2-1 0,2 4-1 0,3 0 1 16,1 2-2-16,3-1 0 0,0 1-5 16,2-1-5-16,2 1-6 0,0-2-9 15,-1 2-23-15,0 0-65 0,-1-2-44 16,-4-1-101-16,0-2-213 0</inkml:trace>
  <inkml:trace contextRef="#ctx0" brushRef="#br0" timeOffset="107957.42">16040 3271 392 0,'-60'0'122'0,"65"9"3"0,-4 2 0 16,-2-1-66-16,0 0-23 0,0 1-17 15,0 0-7-15,-1 0-3 0,2 3-5 16,-1-3-8-16,1 0-22 0,-2 1-71 16,-4-4-33-16,-9 3-92 0,-10 0-202 15</inkml:trace>
  <inkml:trace contextRef="#ctx0" brushRef="#br0" timeOffset="111684.82">10866 695 252 0,'-40'9'52'0,"2"0"0"0,8-2-48 15,6-1-4-15,15-6-2 0,6 0 2 16,3 0 6-16,2 0 10 0,3 0 4 16,2 0 5-16,2 0 5 0,2 0 6 15,3 0 0-15,5 0-3 0,4 0-6 0,8 0-3 16,6 0-3-16,6 0-1 15,2 0-4-15,4 0-3 0,10 0-2 0,18 0-2 16,9 0-3-16,1 0-1 0,5-6-2 16,12-5 1-16,18-1 2 0,-3 0 3 15,-15-1 1-15,-6-1 1 0,4-2 0 16,4 4 1-16,-6 5 0 0,-20 6-3 16,-4 1-3-16,-3 0-3 0,-6 0 0 15,-7-1-1-15,-5-1 0 0,1-5 1 0,3-1-1 16,0-2 1-16,0 0 2 0,-2 3 1 15,-5 3 0-15,-8 3 0 0,-10 2 1 16,-11 2 0-16,-5-2 0 0,-6 1-1 16,-5 1-2-16,-2-1 1 0,-2 2 0 15,-3 0-1-15,-2 1 1 0,0 1-1 16,-2 0 1-16,1 1 0 0,-1-1 1 0,-1 0-2 16,1 2-1-16,1-2 1 0,-1-1-2 15,2 1 0-15,-1 1 0 0,2 5-1 16,1 0 1-16,-1-3 0 0,1 1 1 15,0 5 0-15,0 6 0 0,0 2 1 16,-2-1 0-16,2 7-1 0,0 3 1 16,-1 5-2-16,1-3 0 0,-1-4 0 15,1 0 0-15,0-2 0 0,0-2 0 16,-1 6-1-16,1-1 2 0,0 8-1 16,1 1 1-16,0 3 0 0,0 5 1 0,2 3-1 15,-1-3 0-15,1 0 0 16,0-5-1-16,-1 1 0 0,0 0 1 0,-1 0 1 15,-1-2 0-15,0-1 1 0,2 6 0 16,-2-1 1-16,0 0 0 0,0-2-1 16,0-6 1-16,0-1-2 0,1-3 0 15,0-6 0-15,0-1-2 0,0-1 0 16,2 1 0-16,-1 3-1 0,1 0 0 0,0-1 0 16,-1 3 0-16,1 3-1 0,-1 0 1 15,0-1 0-15,-1-3 1 0,0 1 0 16,-1-1 0-16,0-2 2 0,-1-3 0 15,0-2 0-15,1-2 1 0,-1-3 0 16,1 0 0-16,0-1-1 0,0 2-1 16,1 2 0-16,0 2-1 0,2 2-1 15,-1 0 1-15,2 3-1 0,-2 3 0 0,3 4 0 16,-1-1-1-16,1-2 1 16,-2 3 0-16,2-1 0 0,0-2 0 0,-1-2-1 15,0-4 1-15,-2-4-1 0,0-1 0 16,1 0 1-16,-2-1 0 0,0 2 1 15,1 2 0-15,1 2 1 0,0 0 1 16,0 1 0-16,2 2 0 0,0 1-1 16,1 0 0-16,2-1-1 0,0 0-1 15,2 2 0-15,1-3 0 0,1-1 0 0,-1-2 0 16,0-2-1-16,0 1 1 0,-2-1 0 16,-3 0-1-16,0-2 0 0,-2 3 1 15,-2 0 0-15,2 1 0 0,-3-1 1 16,0 0 1-16,1 3-1 0,3 3 1 15,1-3 0-15,-1 0-1 0,1 0 0 16,1 2-1-16,0-1 0 0,2-2 0 16,-3-4 0-16,2 0-1 0,0 1 1 15,4 0-1-15,-1 1 1 0,2-1-1 0,-1 4 1 16,-2 2 0-16,-1-1-1 0,-1-1 1 16,-3-1 1-16,-2 3 0 0,1-2 2 15,-2 0 1-15,1-1 1 0,-2 1 0 16,-1 2 0-16,0-2-1 0,0-3-1 15,0 0-1-15,0-2-1 0,1-2-1 0,1 0 0 16,-1 0-1-16,1 0 1 16,1 4-1-16,-1 2 0 0,2 1 1 0,-2 3-1 15,2 2 0-15,0 1 0 0,-1-1 1 16,0-3-1-16,0-1 1 0,1-1-1 16,-1-4 0-16,-1-3 0 0,0-4-1 15,1-3-2-15,1-4-4 0,-1-1-10 16,3-6-11-16,3-4-19 0,1-6-130 15,2-9-137-15,2-11-335 0</inkml:trace>
  <inkml:trace contextRef="#ctx0" brushRef="#br0" timeOffset="112951.5">15466 4493 611 0,'-4'-4'128'0,"3"-2"1"0,1-2-103 16,4-3-19-16,3-5-2 0,3 0 1 15,4-5 1-15,4 1 1 0,1-3 1 16,2 2 1-16,-1 4-1 0,-1 2 1 16,0 3-2-16,-3 2-2 0,-3 4-1 0,-2 4-2 15,-1 3-1-15,-3 0-1 0,-2 8-2 16,0 2 0-16,-1 4-2 16,-1 2-1-16,-1 2-1 0,-1 5 0 0,-1-1 0 15,0-1 1-15,-3 0 0 0,0 0 1 16,-1-1 1-16,2 1 1 0,-2 1 2 15,0 2 0-15,-3-3 1 0,1 0 1 16,-3 2 2-16,1-3-1 0,-1-5 1 0,0-4-2 16,3-4-2-16,4-6 0 0,2-4-1 15,5-9 1-15,2-3-1 0,2-3 0 16,-1-3 1-16,2-4 1 0,0 1-1 16,-3-2 0-16,1 2-1 0,-2-1 0 15,-1 1 1-15,-1 1 0 0,1 1 0 16,0 1 0-16,3 1 0 0,-3 0 0 15,1 1 1-15,-3 4 1 0,2-1 0 0,-1 5 2 16,-2 2 1-16,0 2 0 0,-2 2 0 16,1 1-1-16,-1 3-2 15,-1 3 0-15,1-1-1 0,-2 6-1 0,-1 1 0 16,0 5 0-16,-3 4 1 0,1 3 2 16,-1 5-1-16,1 1 1 0,-1 1-1 15,2 4 1-15,2 1-1 0,-1-1-1 0,3 1 0 16,2-1-2-16,0-5-1 0,3-3-4 15,0-7-4-15,6-7-8 0,2-8-16 16,5-8-87-16,5-8-32 0,9-3-102 16,1-2-219-16</inkml:trace>
  <inkml:trace contextRef="#ctx0" brushRef="#br0" timeOffset="113554.02">15940 4478 566 0,'4'-8'142'0,"0"-2"0"0,-2-2-14 16,-1-4-118-16,4-1-5 0,1-1 0 15,-1 0 3-15,57 0 1 0,0 2 0 16,0 1 1-16,-2 3 0 0,1 3-1 16,-1 2-2-16,3 2-2 0,-55 4-3 15,3 4 0-15,3 2-2 0,3 4 0 16,0 2-1-16,2 0-2 0,-2 1-1 16,-1 3-2-16,-3 1 0 0,-2 1-1 15,-2 0 1-15,-2 0-1 0,-3 3 3 0,-2-2 0 16,-1 1 0-16,-4-2 3 0,-2 0-1 15,-5 0 2-15,-3-1 0 0,-3 0 1 16,-3-1 1-16,2-3-1 0,0-1 0 16,2-2 0-16,3-3 1 0,3-3-2 15,5 1 1-15,2-2 0 0,4 0 0 16,2-2 0-16,7-2 2 0,4 1 1 16,2 0 0-16,3-4 1 0,3 0-1 0,2 0 1 15,-2 0-1-15,-3 0-2 0,-1 2-1 16,-2-2-1-16,-1 4 1 0,-4-1-1 15,-1 4-1-15,-3 0-3 0,-2 3-1 16,-2 6-4-16,-3 3 0 0,0 3 0 16,-1 5 0-16,-1-1 1 0,-2 3 2 15,1 5 3-15,-4 2 5 0,0 0 0 16,-3-2 2-16,-3-1 0 0,-4 2 0 16,-4-3 1-16,0-7-2 0,-4-5 0 0,1-3-1 15,-3-5-4-15,3-5-6 0,3-6-7 16,6-6-25-16,1-4-65 0,6-3-42 15,2-7-101-15,8 1-212 0</inkml:trace>
  <inkml:trace contextRef="#ctx0" brushRef="#br0" timeOffset="114297.9">17176 4255 594 0,'2'-7'145'15,"0"1"4"-15,-1-3-72 0,-1-2-41 16,3-2-9-16,0-1-6 0,1 1-4 15,2-2-4-15,1 3-3 0,0 0-3 16,3 3-1-16,0 1-1 0,0 1-2 16,2 4-1-16,0 2 0 0,3 1-1 0,0 4-1 15,-1 4 0-15,2 5-1 16,-1 4-1-16,-3 3 0 0,-3 3 0 0,-4 8 0 16,-4 2 1-16,-2 0 0 0,-4 1 0 15,-3 3 2-15,-1 0-1 0,-4-2 1 16,1-4 0-16,-1-4 1 0,2-1-1 0,-2-6 0 15,4-4-1-15,1-3 1 16,2-6-1-16,2-2-1 0,3-4-1 0,1-6-2 16,1-2 0-16,3-4-1 0,4-4-2 15,1-4-1-15,4-6 0 0,4-4 0 16,1-3 2-16,7-1-1 0,0-2 2 16,3 1 1-16,1 1 2 0,-2 1 1 15,-3 6 2-15,-3 3 0 0,-5 4 2 0,-5 5 1 16,-4 4 0-16,-3 3 0 0,-3 5-2 15,-1 0-1-15,-1 5 0 0,0 3 0 16,-2 2-2-16,0 2 1 0,-1 4 1 16,-1 2 1-16,0 4 1 0,0 5 0 15,0 1 0-15,3 1 0 0,3 1 1 16,1 1 0-16,3 1 0 0,4-5 0 16,2-4-1-16,1-1 0 0,4-3-3 15,1-4-5-15,3-4-6 0,1-3-8 0,1-6-15 16,1-1-73-16,0-8-50 0,1-4-108 15,-2-4-234-15</inkml:trace>
  <inkml:trace contextRef="#ctx0" brushRef="#br0" timeOffset="114747.65">17830 4074 646 0,'0'-7'144'0,"0"3"1"16,-1-1-95-16,1 4-37 0,-1 0-7 15,1 2-1-15,1 3-1 0,-1 2 1 16,0 4 0-16,0 3 1 0,0 2 3 16,-1 7 1-16,-1 3 0 0,0 1-1 15,-2 1-2-15,1 1-2 0,-2 1-2 16,-2-1-1-16,3-5 0 0,-1 0-1 16,0-1 1-16,1-1-1 0,0-3 0 0,2-3 0 15,1 0-1-15,0-3 0 16,2-2 0-16,0-3-1 0,3-2 1 0,2-4 1 15,1-2 0-15,3-1 1 0,1-3 0 16,2-1 1-16,2 0 0 0,0 1-1 16,0-1 0-16,-3 1 0 0,1-1-1 15,2 2-2-15,0 0-1 0,-2-1-3 16,1 2-3-16,-2-1-2 0,3-3 0 0,-2 2 0 16,-3-4 0-16,-2 1 3 0,1-1 2 15,-3 2 4-15,0-3 3 0,-3 4 2 16,-1 1 2-16,-1 1-1 0,-1 2 0 15,0 2 0-15,-1 2 0 0,0 4-1 16,-2 0-1-16,0 2 0 0,-2 3 0 16,0 3 1-16,-1 2-1 0,0 1-1 0,2 2-3 15,2 2-8-15,2-2-12 16,2 0-26-16,2-2-74 0,2-1-36 0,1-2-105 16,-2 4-215-16</inkml:trace>
  <inkml:trace contextRef="#ctx0" brushRef="#br0" timeOffset="115000.87">18578 4551 655 0,'2'0'150'16,"-4"4"2"-16,1 3-71 0,0 0-68 0,0 2-8 16,0 2-1-16,-2 2 0 0,1 1-1 15,0 3-1-15,1 1-3 0,-1 0-7 16,0 1-12-16,-1-5-52 0,-5 1-81 16,-3 0-117-16,-6-4-275 0</inkml:trace>
  <inkml:trace contextRef="#ctx0" brushRef="#br0" timeOffset="116090.57">18928 4047 340 0,'-3'-2'99'0,"1"-3"10"16,0-1-29-16,2-2-19 0,2 0-4 15,0-3-2-15,2 1-8 0,-1 0-5 16,6 2-7-16,1 0-7 0,0 1-5 16,1 0-2-16,3 2-4 0,3 0-4 15,2 1-4-15,-2-1-3 0,1 3-2 16,1 0-1-16,0 2-2 0,-3 3-1 0,-1 3 0 16,-2 1-1-16,0 4-1 0,-2 3 0 15,-3 2-1-15,0 3 0 0,-5 2 0 16,-1 6 0-16,-5 1 1 0,-3 5 0 15,-5 2 1-15,-4 1 2 0,-2 5-1 16,-1-1 2-16,-3-3-1 0,1-3 0 16,4-7 1-16,3-3-2 0,3-9-1 15,4-7 0-15,7-6-1 0,7-8 0 0,4-6-2 16,4-6-2-16,2-3 1 16,4-5 1-16,3-1-1 0,-2-6 1 0,-1-3 0 15,1 2 2-15,-2 1 2 0,0 2 0 16,-4 1 1-16,-1-1-1 0,-4 7 1 15,-2 3 0-15,-3 1 0 0,-3 3 1 16,-2 1 1-16,-2 3-1 0,-1 2-1 16,0 5 1-16,-1-2-2 0,-1 5 1 15,-1 1-2-15,1 2 1 0,-2 4 1 16,0-2 1-16,0 3 0 0,-1 4 2 0,0 1 1 16,0 2 0-16,0 3 0 0,-1 3-1 15,3 2 1-15,0 3 0 0,0 1-2 16,4 5-1-16,3-1 0 0,2-1-1 15,4 0-3-15,7-5-4 0,5-5-5 16,7-6-9-16,4-7-26 0,5-3-105 16,1-4-117-16,0-3-283 0</inkml:trace>
  <inkml:trace contextRef="#ctx0" brushRef="#br0" timeOffset="116561.81">19624 4096 579 0,'0'-2'138'0,"-1"-2"3"0,1 3-84 0,1 0-25 16,-1 2-10-16,3 1-4 0,-1 4-2 15,1 4-2-15,1 5 1 0,0 3 0 16,1 6 2-16,-1 2-1 0,0 5-3 16,-2 5-2-16,-1-1-2 0,2 1-3 15,-2-3-3-15,0-1-6 0,2-2-8 0,2-3-9 16,-1-6-13-16,1-3-64 0,3-4-64 15,-1-4-113-15,-1-5-249 0</inkml:trace>
  <inkml:trace contextRef="#ctx0" brushRef="#br0" timeOffset="117420.02">20084 3873 590 0,'0'-11'139'0,"0"-1"5"16,0-2-89-16,1 1-18 0,2 0-7 15,0-1-4-15,2 1-5 0,2 2-4 16,2 1-4-16,2 0-4 0,3 1-3 16,-1 2-2-16,2 0-2 0,1 3-1 15,1 3 0-15,-3 0-1 0,1 4 0 0,1 3-1 16,-1 4 1-16,-2 2-1 0,-1 9 0 16,-2 4-1-16,-1 3 1 0,-3 3 0 15,-4 2 0-15,-2 1-1 0,-3 0 2 16,-3-2-1-16,-3-3 0 0,0 0-1 15,0-4 1-15,-1-3 1 0,1-3 0 16,3-3-1-16,1-5 0 0,2-4-3 16,1-3 0-16,4-8 0 0,1-3 0 0,3-4-1 15,3-4 1-15,2-2 1 0,0-4 2 16,1-2-1-16,1 1 1 0,-2-3 0 16,-2 1 0-16,1-3 0 0,-2 1 2 15,-1 2-1-15,-1-1 2 0,-1 2 1 16,-1 4 1-16,-2 2 1 0,-1 6 1 15,-1 1-2-15,0 3 1 0,0 5 0 16,-1 0-2-16,1 1-2 0,0 4-2 0,0 1 2 16,0 4 1-16,-1 4-1 0,2 3 2 15,0 3 0-15,0 5 1 0,3 1 1 16,1 0-2-16,4 1 1 0,0-3-1 16,4-3-1-16,0-2-1 0,7 1 0 15,2-5-2-15,5-1-5 0,0-3-6 16,2-2-8-16,0-3-21 0,2-4-119 15,-4-5-124-15,-4-4-306 0</inkml:trace>
  <inkml:trace contextRef="#ctx0" brushRef="#br0" timeOffset="117810.83">20690 3812 707 0,'-2'-5'154'16,"-1"-2"3"-16,2-3-127 0,0-2-9 16,2 1-4-16,0-2-4 0,2 1-4 15,3 0-3-15,-1 0-2 0,3 3-1 0,1 3 0 16,-1 2-2-16,2 2-1 0,-1 4 0 15,1 3 0-15,-2 3-1 0,0 4 0 16,-2 1-1-16,-1 2 0 0,-2 5 0 16,1 3 0-16,-4 3 0 0,0-2 1 15,-3 2-1-15,0-1 1 0,-2 2 0 16,-1-2 0-16,-2-3 1 0,1-2 1 16,0-3-1-16,-1-1 1 0,3-4 1 15,1-4-2-15,1-1 1 0,2-4-1 0,2-2 2 16,5-2-2-16,5-5-7 0,8-5-10 15,10-5-13-15,14-5-129 0,15-6-128 16,8-7-327-16</inkml:trace>
  <inkml:trace contextRef="#ctx0" brushRef="#br0" timeOffset="142509.96">29477 2025 581 0,'-15'6'124'0,"1"-2"2"0,6-3-105 16,-1 0-10-16,4 1-5 0,4-2-2 16,6 3-1-16,4-3-1 0,4-3 0 15,9 0 1-15,12-2 3 0,13-2 2 16,9-1 1-16,8-4 1 0,7-2-1 15,4-3-1-15,3 0-2 0,4-2-2 16,0-1-1-16,-3 0-1 0,-1 1 0 0,-2-2-1 16,0 1 1-16,-4 2-1 0,-4 3 0 15,-7-1 0-15,-2 3-2 0,-7 3-4 16,-6 3-6-16,-8 2-15 0,-8 2-26 16,-9 2-34-16,-9 1-51 0,-8-1-89 15,-9 3-186-15</inkml:trace>
  <inkml:trace contextRef="#ctx0" brushRef="#br0" timeOffset="142800.63">29734 2248 548 0,'-9'3'117'0,"3"-1"-3"0,7-2-77 0,8 0-32 16,4 1 0-16,4-2 4 0,7-1 6 15,5-1 4-15,8-5 6 0,3-4-1 16,7-4-2-16,9-1-5 0,9-4-4 16,6-2-5-16,4 0-1 0,3-2-3 15,7 4 0-15,5 1-2 0,0-1 0 16,-4 1 0-16,-3 1-1 0,-2 0 0 16,-5 3 0-16,-9 3 0 0,-8 1 0 0,-11 4-4 15,-8 2-3-15,-8 4-7 16,-11 3-4-16,-11 4-27 0,-10 2-79 0,-13-3-20 15,-9-1-92-15,-6 0-185 0</inkml:trace>
  <inkml:trace contextRef="#ctx0" brushRef="#br0" timeOffset="144182.14">14339 1110 485 0,'-18'18'98'0,"13"-2"1"0,2-2-92 16,7-1-6-16,2-1 1 0,0 8 1 0,-1-3-1 16,-1 0 0-16,-6-1 0 0,-2 1-1 15,-6-2 0-15,-2 2 0 0,-6-7 0 16,0-2 2-16,-4 2 7 15,1-4 6-15,3-2 5 0,-1-1 2 0,3-5 2 16,4-1-1-16,2-4-1 0,3-4-6 16,2-2-7-16,4-7-4 0,2-2-4 15,3-5 0-15,3-4 0 0,2-3 0 16,-1 1 0-16,3-1 0 0,-1 5 1 16,-1 2 1-16,-2 3 0 0,-3 6-1 15,-3 0 0-15,-2 2 0 0,-3 1-1 0,-2 3-2 16,-3 0 0-16,1 3 0 0,-1 3-1 15,1 2 0-15,-1 4 0 0,3 4 1 16,0 3 0-16,3 4 0 0,1 0 0 16,1 2 0-16,1 1-1 0,2 2 0 15,1 1 0-15,2 0 1 0,1-1-1 0,2 4 0 16,3 1 0-16,0 3 0 0,3-2 0 16,2 7 2-16,0 0-1 0,4 2 0 15,2-2 0-15,2 2 1 0,5-2-1 16,1 3-1-16,-2-3-11 0,-4-1-24 15,-2-1-41-15,-5 2-53 0,-4-5-93 16,-7-3-206-16</inkml:trace>
  <inkml:trace contextRef="#ctx0" brushRef="#br0" timeOffset="144610.01">14899 964 507 0,'-10'0'97'0,"10"1"0"16,10 0-96-16,1 3-4 0,2 2-4 15,4 2 1-15,3 5 7 0,3 2 2 0,2 2-1 16,-7 3-1-16,2 0 0 0,-2 5 0 16,-1 1-1-16,-2-3 1 0,-4 6 1 15,-4-1 0-15,-1 2 1 0,-1-4 3 16,-1-2 2-16,-4 1 4 0,-1 3 4 15,-2-9 2-15,-3 2 1 0,-5 1 0 16,-2 0-1-16,-7-2-3 0,-1-3-6 0,-3-2-11 16,-7-4-26-16,-2-3-51 0,-4-3-43 15,-1-6-88-15,3-4-192 16</inkml:trace>
  <inkml:trace contextRef="#ctx0" brushRef="#br0" timeOffset="144830.34">14700 998 635 0,'2'-1'129'0,"2"0"1"0,3 0-120 16,4-3-8-16,7-1-1 0,6 0 0 15,10-1-1-15,10-4-3 0,8-2-8 0,6-5-16 16,1 0-30-16,-3-2-51 0,-5-2-21 16,-4 1-82-16,-9 1-151 0</inkml:trace>
  <inkml:trace contextRef="#ctx0" brushRef="#br0" timeOffset="145173.16">13642 2079 688 0,'9'-8'143'0,"2"2"0"16,4-4-121-16,8-1-18 0,7-1-2 16,14 1-1-16,10-1 0 0,6-4 0 15,8-4-1-15,4-2 1 0,15-5-1 16,11-3 0-16,0-7-1 0,0-2-2 16,7-2-2-16,13-2-2 0,8 2-4 15,-10 2-4-15,-17 6-4 0,-2 6-10 0,-6 5-19 16,-13 6-33-16,-12 6-47 0,-18 5-5 15,-10 4-71-15,-5 3-118 0</inkml:trace>
  <inkml:trace contextRef="#ctx0" brushRef="#br0" timeOffset="145455.6">13490 2338 612 0,'-39'11'131'0,"13"-2"0"15,13-8-105-15,19-2-12 0,15-8-4 0,10-2 1 16,15-2-1-16,11-8 0 0,13-10 1 16,17 0-1-16,5-4-3 0,4 1-1 15,11-4-2-15,17 0-2 0,2 1 0 16,-6 4 0-16,-1-4 0 0,10 1-1 15,4-5 0-15,-10 3 0 0,-12-1 0 16,2 1 0-16,4-1-8 0,-6 2-17 0,-21 0-119 16,-10 9-120-16,-7-4-306 0</inkml:trace>
  <inkml:trace contextRef="#ctx0" brushRef="#br0" timeOffset="-63484.12">4515 14770 258 0,'-7'9'51'16,"5"-7"5"-16,9-1-39 0,6-4-4 16,8-3 6-16,7-4 7 0,10-1 9 0,7-2 1 15,6 0-3-15,7 1-4 0,4 3-6 16,4 3-4-16,1 0-5 0,3 2-5 16,0 3-2-16,3 1-2 0,1 2-3 15,1 2 0-15,-2 1 0 0,1 1-1 16,0 2 0-16,0 1 1 0,-3 2-1 15,3 0 0-15,-1 2 0 0,3-4-1 0,2 1 4 16,3 0 6-16,3-3 3 0,7-2 2 16,1-2 3-16,6-3 1 0,7 2 0 15,2 1-2-15,1 0-6 0,1 2-3 16,0 0-3-16,2 2-1 0,-1 2-1 16,-3 2-1-16,-3-1 0 0,0 0 0 15,2-3 0-15,-4 0-1 0,-1 1 0 16,-2-3 0-16,8-4 0 0,2-1-1 15,0-1 2-15,3-2 2 0,10-4 2 0,5-5 2 16,4-2 1-16,1 1 0 0,13-1 1 16,3 2-1-16,2-3-2 15,-3 0-2-15,0 6-2 0,-3-1 0 16,3-1-1-16,-8 0-1 0,-2 1 0 0,-4 3 0 16,-7-1 0-16,2 1 0 0,0 1 1 15,-6 3-2-15,-6-3 2 0,0 1-1 16,6 2 0-16,0 3 0 0,2-3-1 0,1 0 1 15,6 0 0-15,2 2-1 0,3-4 0 16,-2 1 1-16,3 1-1 0,-5-1 0 16,1-1 1-16,-6 1 0 0,2 1-1 15,-9 3 1-15,-1-4-1 0,-5-1 1 16,-1 3 0-16,-2 3-1 0,-5-2 1 16,-3-2-1-16,2 3 1 0,1 2-1 15,0 0 0-15,-2-2 0 0,4 0 1 0,4 0-1 16,3 2 0-16,-1 1 0 0,0-3 0 15,0-3 1-15,1 5-1 0,-1-1 0 16,-6-2 1-16,-4-3-1 0,-4-1 1 16,-1 3 0-16,1 0 0 0,-11 2 0 15,-11-2 0-15,-10 1 0 0,-12 1 0 16,-3 2 0-16,-3 2 0 0,6-2 1 16,52 1-1-16,15-1 0 0,8 2 0 15,-2 1 0-15,-5 2 0 0,-6-6 0 0,1-1 0 16,-45 0-1-16,-3 3 1 0,5-3 0 15,14-3-1-15,11-4 1 0,5 3-1 16,-3 2 1-16,-4-2-1 0,-2-1 1 16,1-2 1-16,0 2 0 0,-2 5 2 15,6-2 0-15,-6 0 1 0,0-1-1 16,6 0 0-16,0 6 0 0,2 2-2 16,0-3 0-16,0-1-1 0,3 3 0 0,0 1-1 15,-1 2 1-15,-1-3 0 0,-3-4-1 16,-1 2 1-16,-1 1-1 0,-2-2 1 15,-5-1-1-15,-4-5 1 0,-3 1-1 16,-2 3 1-16,-3-1-1 0,1-2 1 16,-3 0 0-16,-1 2 1 0,1-2 1 15,1 4 1-15,4 0 1 0,1 1-1 16,-1 3 1-16,-1-3-1 0,3 3-1 0,-3 1 0 16,-1 1-2-16,-3 0 1 0,-6-2-1 15,-4 1 0-15,-4 1-1 0,-5-1 1 16,-5-3 0-16,-5-3-1 0,-7-3 1 15,0-1-1-15,-4-1 2 0,-1 0 3 16,1 1 1-16,-2 0 2 0,1 3 0 16,0 0 1-16,0 2 0 0,1-3-1 15,-1 2-2-15,1 0-2 0,1 1-1 16,-2 1-1-16,0 3-1 0,-1 0-9 16,-5 5-13-16,-5 2-33 0,-10 1-103 0,-10 4-124 15,-10-1-299-15</inkml:trace>
  <inkml:trace contextRef="#ctx0" brushRef="#br0" timeOffset="17000.84">5870 15433 510 0,'-9'-8'111'0,"1"4"1"16,2 0-93-16,1 4-8 0,2 2-1 0,1 7 1 15,2 4 4-15,-1 7 1 0,2 3 2 16,0 7 3-16,0 1 4 0,2 5-1 15,0-2-3-15,1 2-4 0,0-2-3 16,-1-2-3-16,0-3-2 0,-1-2-3 16,1 0-1-16,-1-2-2 0,-2-4-1 15,1-3-3-15,1 2-6 0,-4-1-8 16,0-2-24-16,-3 0-83 0,-2-1-20 0,-3-3-95 16,-1-4-191-16</inkml:trace>
  <inkml:trace contextRef="#ctx0" brushRef="#br0" timeOffset="17411.47">5749 15427 442 0,'12'-14'117'16,"3"3"3"-16,-2 1-46 0,3 2-30 16,-1-1-15-16,1 2-8 0,1 0-6 15,1 0-2-15,2 0-3 0,2 3-1 0,0 2-1 16,2 2-1-16,3 5-1 0,0 3 0 16,0 5-2-16,0 4 0 0,1 5-2 15,-1 5 0-15,0 3 0 0,-1 2-1 16,1 1 0-16,-4 3-1 0,-3-1 1 15,-4-2-1-15,-4 1 0 0,-7-1 0 16,-5-3-1-16,-8 0 0 0,-5-2-1 0,-5-1 1 16,-6 0 1-16,-5-3 0 0,-5-1 1 15,-6 1 0-15,-4-3 1 0,-1-4-1 16,0-4 1-16,1-3-3 0,2-8-3 16,6-4-3-16,8-5-16 0,10-4-50 15,8-3-62-15,9-2-98 0,9-2-231 16</inkml:trace>
  <inkml:trace contextRef="#ctx0" brushRef="#br0" timeOffset="17902.5">6558 15735 655 0,'-3'-9'133'0,"3"-2"1"0,0 3-124 0,2 3-7 16,3 2-1-16,1-1 0 0,-1 1 1 15,1 1 0-15,0 2 2 0,2 1 1 0,-1-1 1 16,0 3 0-16,1-1 0 16,0 3-1-16,1 2-1 0,-1 4-1 0,1 2-2 15,1 0 0-15,-1 2 0 0,3 0-1 16,-1 0 0-16,0 0-1 0,0 0 0 16,0 0 0-16,-3-1-2 0,0-1 0 0,-4-1-1 15,-2-1 1-15,-5-1 0 16,-2-4 1-16,-2-3 0 0,-3-3 2 0,0-2 0 15,-2-5 0-15,1-6 0 0,3-1 0 16,0-7-2-16,4-7-2 0,3-2-2 16,4-2-1-16,3-1-2 0,4 3-2 15,3 0-2-15,4 2 0 0,3 7 0 16,1 5-1-16,1 4-1 0,2 4-10 16,-1 3-17-16,0 3-36 0,-5 4-51 15,-1 0-89-15,0 1-192 0</inkml:trace>
  <inkml:trace contextRef="#ctx0" brushRef="#br0" timeOffset="18396.41">7336 15677 299 0,'-1'-4'72'0,"-3"-3"12"15,-2 0-44-15,-3-1 8 0,-3 2 8 16,-2 0 6-16,-5-2-1 0,-2 3-6 16,0 0-9-16,-2 2-11 0,0-1-11 15,1 2-8-15,2-1-5 0,3 3-3 16,1 1-3-16,3 2 0 0,2 2-1 0,2 1 2 16,2 5 1-16,-1 2 2 0,1 5 1 15,-3 4 1-15,1 5 0 0,-4 2-1 16,1 4-1-16,-1 1-2 0,0 1-2 15,5-2 1-15,3-5-2 0,5-5 2 16,5-3 0-16,6-8 1 0,5-7 0 16,4-5-1-16,4-5-2 0,1-5-4 15,4-5-3-15,0-2-4 0,-1-2-1 0,0 0-2 16,-1-1-1-16,-2 0 2 0,-6 2 0 16,-4 3 3-16,-3-1 2 0,-4 4 1 15,-3 2 0-15,-2 1 0 0,-1 3 0 16,0 3 2-16,0-2 0 0,2 6 0 15,1 0 1-15,0 3 1 0,2-1 1 16,2 4 0-16,1-1 0 0,-1 1-1 16,1-2 1-16,-2 0-1 0,0 0-1 15,-2 1 0-15,0 0-3 0,-2 0-5 0,0 0-9 16,-2 0-27-16,3 0-47 0,1-2-51 16,3-1-97-16,3-3-208 15</inkml:trace>
  <inkml:trace contextRef="#ctx0" brushRef="#br0" timeOffset="18926.72">7587 15692 591 0,'-6'-2'118'16,"2"0"0"-16,2 0-113 0,1 4-4 15,1 1 1-15,0 3 3 0,0 4 3 16,0 4 3-16,0 2 2 0,0-2-1 15,0 2 2-15,-2 1-3 0,2 1-2 16,0-4-2-16,2 0 0 0,0-2-1 16,2 0 1-16,-1-2 1 0,2-4-1 0,2-3 1 15,0-6-1-15,0-2 0 0,3-2-1 16,-1-3-2-16,0 1-2 0,2-3-2 16,-1 0-2-16,0 0 0 0,-1-3-2 15,-2 2 0-15,0 0 0 0,-3 0 1 16,-2 1 0-16,1 3 2 0,-2 2-2 15,-1 2-1-15,4 1 0 0,-1-1 0 16,4 0 0-16,2 2 1 0,4 0-1 16,3 1 3-16,-1 0 2 0,3 4-1 0,-2 0 1 15,-1 3 1-15,-1 1-1 0,-2 3 0 16,-2 1 1-16,-1 1 0 0,-3-2 0 16,-1 4 0-16,-2-2 1 0,2-2 1 15,0 0 2-15,1-2 0 0,0-2 0 16,5 0 0-16,5-5 0 0,4-1 0 0,2-1-2 15,2-5 0-15,3-2-2 0,3-6 1 16,-3-1-2-16,-4-1 1 0,-2-4 2 16,-5 1 1-16,-4-2 1 0,-5 2-1 15,-5-1 1-15,-7 0-1 0,-4 0 0 16,-4-2-3-16,-6-2 0 0,-3 2-1 16,-4 1 0-16,-1 1 0 0,1 3 0 0,1 2 0 15,4 4-1-15,5 3-7 0,4 4-9 16,6 3-9-16,5 4-37 0,2 4-90 15,1 0-114-15,1 4-268 0</inkml:trace>
  <inkml:trace contextRef="#ctx0" brushRef="#br0" timeOffset="19795.79">9483 15625 303 0,'3'-6'80'0,"0"0"9"15,0-3-12-15,1 3-34 0,-2-2 6 16,-1 1 5-16,-2 1 0 0,-3 0-4 16,-4 0-7-16,-7 1-10 0,-2 2-10 0,-3 0-7 15,0 1-6-15,-3-1-3 0,-1-2-3 16,-1 4-1-16,5 0-2 0,0 0 0 16,2 2 0-16,1 0 0 15,1 5 1-15,2 3 1 0,3 3 2 0,-1 1 1 16,-2 3 2-16,0 4 2 0,-1 3 0 15,0 2-1-15,-1 2-1 0,4-2-2 16,4 0-2-16,3-5-1 0,5-5 0 16,3-2-1-16,7-3 0 0,5-7 1 0,4-3 0 15,3-5 0-15,2-1-2 0,5-1-3 16,1-4-3-16,-4-4-2 0,-1 0-2 16,-2 1-1-16,2-2 0 0,-2 0 2 15,-5 0 0-15,0-1 3 0,-1 1 1 16,-1-1 1-16,-2 2 1 0,-3 3 0 15,-2 3 0-15,-3 2 1 0,-1 3 1 16,-1 3-1-16,-2 2 1 0,1 3 1 16,-1 2 0-16,-2 1 0 0,2 3 0 15,1 2 1-15,1 1-1 0,0-1 0 16,3 0 1-16,-1 0-1 0,2-2-1 0,1 0 1 16,1-1-1-16,-1-3-2 0,0 0-4 15,0 0-8-15,-2-2-16 0,-1-1-20 16,0 0-43-16,-2-1-44 0,0-2-90 15,-1-4-180-15</inkml:trace>
  <inkml:trace contextRef="#ctx0" brushRef="#br0" timeOffset="20192.77">9733 15604 466 0,'-1'-2'119'0,"0"-1"1"0,0 1-25 15,-1 2-76-15,2 2-9 0,0 1-4 16,2 1-1-16,-1 2-1 0,0 1 2 15,3 2 1-15,1 0 2 0,1 2-1 0,0 2 0 16,1-1-2-16,1-1-2 16,0 0-2-16,-1-2 0 0,1-1-1 0,-2-3 0 15,-1 0 0-15,0-3 0 0,-4 0 1 16,-1-2 1-16,-4-2 0 0,-1-1 1 16,0-3-1-16,-1-1 0 0,1-4 0 15,1-1-2-15,1-3 1 0,1 0 0 16,0 0 1-16,2-1 1 0,3 0-1 0,2 2 1 15,2 3 0-15,4 2-1 0,1 1-1 16,4 3 0-16,1 1-1 0,2 0-1 16,-2 3 1-16,0-1-1 0,3 4 0 15,-2-2 0-15,2 1 0 0,-2 3 0 16,3 0 0-16,-1 3 0 0,-2 2-1 16,-1 1 1-16,-2 1-1 0,-3 3 0 15,-3-1 1-15,-2 2-1 0,-2 0 1 16,-3 0 0-16,-2 0 0 0,0 0 1 0,0 1-4 15,1-2-10-15,3-1-31 0,1-3-92 16,5-8-108-16,6 0-266 0</inkml:trace>
  <inkml:trace contextRef="#ctx0" brushRef="#br0" timeOffset="20868.88">11555 15599 202 0,'-3'-5'42'0,"0"-3"8"16,-5-2-18-16,-2 2 4 0,-3-2 12 15,-3-3 12-15,0-1 15 0,-2-1 3 16,-1-2-4-16,0 2-11 0,-1-2-12 15,1 0-11-15,-1 3-11 0,-2 5-12 16,0 3-6-16,0 4-3 0,-1 5-2 16,-2 4-3-16,-1 7 0 0,1 3 1 15,-1 2 0-15,0 3 2 0,2 0 0 0,-1 2 0 16,3 1 0-16,1-1 1 0,4 0-3 16,4-2 0-16,2 0-2 0,5-2 0 15,4 0-1-15,6-3 1 0,3-3 0 16,3-1 0-16,4-5 1 0,2-2 1 15,3-3 0-15,3-8 1 0,4-5-3 16,1-2-1-16,1-5-3 0,4-3-2 0,-2-1-2 16,4 2 0-16,-4-1-1 0,0-1 1 15,-2 2 1-15,-3-2 2 0,-1 2 1 16,-5 2 2-16,-4 1 1 0,-3 4 0 16,-6 6 0-16,-1 4 1 0,-5 5 2 15,-2 5 0-15,-3 4 0 0,-1 1 1 16,1 4 0-16,-1 1 0 0,1 0-1 15,1-2 0-15,3 0-2 0,2-2 0 16,4 0 0-16,4-2-1 0,2-2-2 0,2 0-2 16,3-3-3-16,1-2-6 15,2 0-7-15,-2-1-19 0,-1-1-30 0,0 0-48 16,-2-1-25-16,0-2-84 0,1-1-157 16</inkml:trace>
  <inkml:trace contextRef="#ctx0" brushRef="#br0" timeOffset="21401.9">11923 15565 405 0,'-7'-6'100'15,"-2"-4"1"-15,1 2-31 0,-1-5-52 16,1 2-5-16,0 0 4 0,2 0 4 16,1 3 3-16,0 0 0 0,2 2 2 15,0 9 1-15,-2 3 0 0,1 5-3 16,-4 2-6-16,-2 4-1 0,-1 4-1 15,-1 3-1-15,-3 0-2 0,2 1-3 16,1-1-2-16,3-2-2 0,4-1-2 0,5-3-2 16,5-3 1-16,9-5 0 0,4-4-1 15,5-1-1-15,7-3-2 0,0-3-3 16,5-1-5-16,3-2-5 0,-2-2-6 16,0 1-9-16,1-4-10 0,-4 0-10 15,-2-4-12-15,-1 0-13 0,-4-6-14 0,-2-3-6 16,-3-6-6-16,-4-6-6 0,-2-7-35 15,-4-4 86-15,-3-1 52 0,-3-2 53 16,-3-1 31-16,-5 6 24 0,-1 5 26 16,-3 7 49-16,-2 7-66 0,0 3-35 15,-2 6-33-15,1 6-17 0,0 1-12 16,1 5-6-16,2 1-4 0,1 4-2 16,1 0 0-16,3 4-1 0,2 1 3 15,1 4 1-15,3 2 3 0,0 5 1 16,3 0 2-16,0 6 1 0,0 5-2 15,-1 5 0-15,-1 6-2 0,-2 4-1 16,-2 1-2-16,-3 4-2 0,-2 0 0 0,-2-4-2 16,2 2-1-16,2-5 0 0,3-6-2 15,6-4 0-15,4-5 0 0,6-2-1 16,7-5-4-16,1-6-4 0,2-2-6 16,1-6-6-16,-1-1-9 0,0-5-11 0,-3-3-49 15,-4-4-70-15,-2-4-107 0,-5-2-244 16</inkml:trace>
  <inkml:trace contextRef="#ctx0" brushRef="#br0" timeOffset="21597.9">12246 15537 579 0,'-22'-5'120'0,"6"4"-10"0,5 1-103 16,8-1-16-16,7 2-3 0,7-2 2 15,7-2-1-15,7-1 3 0,5 2 11 16,5 0 1-16,3-1 1 0,2-1-3 16,-1 1-19-16,-1 0-48 0,-2 1-47 15,-3-6-84-15,-5 1-194 0</inkml:trace>
  <inkml:trace contextRef="#ctx0" brushRef="#br0" timeOffset="21806.75">12630 15528 551 0,'0'5'124'16,"0"4"0"-16,3-1-63 0,-2 5-55 15,3 1-2-15,-2 2 4 0,2 3 2 0,-1-1 0 16,0 3 1-16,-1 2 0 0,1 0 0 16,-1-1-2-16,-1 2-3 15,-1-7-3-15,0-1-1 0,-1-3-1 0,1-3-4 16,-1-3-10-16,1-3-30 0,0-4-63 15,1 4-31-15,2-7-92 0,1 0-192 16</inkml:trace>
  <inkml:trace contextRef="#ctx0" brushRef="#br0" timeOffset="21970.88">12612 15316 680 0,'-10'-13'138'0,"3"1"1"0,2 4-131 15,2 0-7-15,2 2-4 0,1 1-6 16,0 1-2-16,3 3-2 0,-1 3-3 16,3 2-15-16,2 3-46 0,2-1-57 15,2 4-91-15,4 1-222 0</inkml:trace>
  <inkml:trace contextRef="#ctx0" brushRef="#br0" timeOffset="22297.62">12945 15580 564 0,'-6'2'128'16,"2"4"0"-16,3-1-55 0,2 3-69 15,3-1-3-15,2 2 0 0,1-1 3 16,3 3 2-16,4 0 0 0,0 1 2 16,2 2 1-16,0 1 1 0,0 3 1 15,-2-1-2-15,-3 0-1 0,-3-1-1 16,-3-1 0-16,-2-3-1 0,-1-2 1 0,-2-4 2 15,0-2 2-15,1-2 2 0,0-3 1 16,4-3-1-16,1-3 0 0,5-5-2 16,4-4-3-16,2-5-6 0,4-2-5 15,2-4-5-15,-1-3-2 0,-1 0-2 16,-2 0 0-16,-3 1-2 0,-3-1 4 16,-3 2 0-16,-4 3-1 0,-2 1 0 15,-2 5-2-15,-3 0-4 0,-2 7-7 16,1 2-16-16,1 3-56 0,1 3-42 0,2 2-91 15,4 1-204-15</inkml:trace>
  <inkml:trace contextRef="#ctx0" brushRef="#br0" timeOffset="22484.33">13500 15572 455 0,'-3'5'116'0,"1"3"4"0,0-2-66 0,-1 4-9 16,2-1-11-16,0 4-8 0,1-1-6 15,1 1-6-15,0 2-4 16,2 0-2-16,-2 1-4 0,2 1-2 0,1 1-5 16,0-2-5-16,1 0-7 0,-2-2-16 15,3-2-29-15,1-5-70 0,-1-3-94 16,0-5-213-16</inkml:trace>
  <inkml:trace contextRef="#ctx0" brushRef="#br0" timeOffset="22671.69">13517 15223 602 0,'-5'-14'124'0,"-1"4"-1"0,1 0-113 0,1 4-8 16,2 1-4-16,0 3-3 0,-1 2-8 0,3 2-7 15,0 4-6-15,3 3-13 0,1 3-27 16,3 3-51-16,2 3 0 0,5 0-59 15,1 0-104-15</inkml:trace>
  <inkml:trace contextRef="#ctx0" brushRef="#br0" timeOffset="22891.49">13884 15174 565 0,'-12'-7'116'0,"2"1"-1"0,2 5-105 15,1 3-4-15,2 3 4 0,2 4 4 16,3 2 3-16,5 3 2 0,2 6 0 16,4 3 1-16,3 7-3 0,1 0-7 15,-2 4-4-15,1 3-3 0,-5 0-1 0,-1 0 0 16,-5-1-4-16,0-2-10 16,-2-3-32-16,-1-1-89 0,0-6-3 0,0-2-90 15,0 0-172-15</inkml:trace>
  <inkml:trace contextRef="#ctx0" brushRef="#br0" timeOffset="23532.5">13736 15500 554 0,'-12'-5'113'0,"3"3"4"16,3-2-101-16,4 4-3 0,1-1 2 15,1 1 3-15,3-1 1 0,3-3 2 16,4 2-3-16,5-2-3 0,3-2-3 16,7 0-3-16,1-3-3 0,2 2-3 0,1 1-3 15,1-3-3-15,-1 0-3 0,-1 2-5 16,-3 1-3-16,-1 1-3 0,-3-1 1 16,-3 1 2-16,-2 1 1 0,-5 3 4 15,-1 1 4-15,-3 1 4 0,-2-1 1 16,-1 3 1-16,0-2-1 0,-1 3 2 15,0-1 2-15,0 2 1 0,1 3 1 16,1 1 2-16,0 5 2 0,1 2 0 0,1 1 0 16,1 3-1-16,-1-1-2 0,3 1-2 15,-2-1 0-15,1-1-2 0,1-4-1 16,0-3-1-16,1 0 1 0,0-2 0 16,0-4-1-16,-1-3 1 0,2-2 1 15,0-2-1-15,0-3 1 0,2-5-1 16,-1-2 0-16,3-2 1 0,-1-4-1 15,0-2 0-15,-4 1 0 0,-2-2 2 0,0 3 2 16,-4-1 0-16,-4 5 2 0,-1 1-1 16,-1 3 1-16,-2 4-1 0,1 1-2 15,-2 3-2-15,3 2-1 0,0 1 0 16,1 4 1-16,1 1 2 0,3 3 1 16,1 2 2-16,2 7 1 0,0 2 1 15,2 1 1-15,1 2 0 0,-1 0-1 16,1 3 0-16,-1-2-1 0,-1-3 1 15,0 1 0-15,-2 2 0 0,-1 1-1 0,0 1-2 16,1 0 1-16,1 1-2 0,1 1-2 16,1 1-1-16,2 2-1 0,0-1-1 15,-1 2 0-15,-2 1 0 0,-5 0 0 16,-5-3-1-16,-6-2 1 0,-6-2-1 16,-10-7-3-16,-10 1-6 0,-10-4-11 15,-7 2-13-15,-7-4-38 0,-7-4-98 16,-6-4-124-16,1 0-289 0</inkml:trace>
  <inkml:trace contextRef="#ctx0" brushRef="#br0" timeOffset="24269.78">15713 15429 537 0,'3'-17'120'16,"-4"2"1"-16,-3-3-87 0,0 2-20 15,-3 0-4-15,-7 1-1 0,-5 3-6 16,-7 4 2-16,-6 1 2 0,-5 4 2 16,-3 0 3-16,-2 3 1 0,3 2 2 0,1 4 1 15,5 1-1-15,4 4-2 0,3 2-2 16,4 6-2-16,2 3-2 0,7 1 0 16,3 3 0-16,6 0 1 0,4-2 1 15,7-1 0-15,2-2 0 0,5-1-1 16,3-5-1-16,3-4-1 0,2-3-2 15,2-3-1-15,4 0-1 0,4-5 0 16,2-4 0-16,2-2-1 0,4-6-1 16,0-7-1-16,-5-5-1 0,-2-8 0 15,-5-6-2-15,-6-1-2 0,-7-9-2 0,-8-1-1 16,-3 0 1-16,-3-1-1 0,-2 3 1 16,-1 2 4-16,-1 2 5 0,2 8 3 15,-1 4 3-15,2 9 1 0,0 5-1 16,-2 7 1-16,1 6-2 0,0 7-4 15,-2 5-1-15,2 6 0 0,-1 4 1 16,1 4 1-16,-1 3 1 0,4 4 0 0,0 2 1 16,2 3 1-16,-1 3-2 0,1-3 0 15,1 4-1-15,-1 1-1 0,-2 1-3 16,0-1-4-16,-2-4-6 0,0 0-8 16,-1-2-18-16,0-6-73 0,-1-5-45 15,2-5-106-15,-3-5-225 0</inkml:trace>
  <inkml:trace contextRef="#ctx0" brushRef="#br0" timeOffset="24494.75">15802 15277 684 0,'2'0'132'0,"2"5"1"16,-1 2-137-16,2 6-2 0,0 4 0 0,-1 2 8 15,-2 4 4-15,1 0 4 16,-2 3 2-16,-1-1 0 0,0 0 0 0,0-4 0 16,1-2-3-16,2-3-4 0,-2-2-3 15,2-5-7-15,2-4-11 0,4-2-35 16,3-6-94-16,4-4-115 0,2-3-278 16</inkml:trace>
  <inkml:trace contextRef="#ctx0" brushRef="#br0" timeOffset="24663.64">15821 15064 663 0,'3'-11'132'0,"1"5"-3"0,-2 2-130 16,1 4-10-16,1 2-4 0,0 1 0 15,2 1-1-15,-4 3-11 0,1 2-37 16,0 2-62-16,6 1-89 0,7 5-219 15</inkml:trace>
  <inkml:trace contextRef="#ctx0" brushRef="#br0" timeOffset="25658.73">16637 15378 461 0,'-5'-17'94'15,"3"2"3"-15,-2-1-81 0,3 1 3 16,-2 2 8-16,2 0 5 0,-1 0 4 16,0 1 3-16,1 1-1 0,0 2-5 15,-2 2-8-15,0 1-8 0,-3 3-6 16,-2 3-3-16,-3 3-4 0,-1 0-1 16,-3 5 1-16,1 0 0 0,-2 3 1 0,-3 2 2 15,-2 2 0-15,1 4 0 0,-1 3 1 16,1 0 0-16,1 2-2 0,3 2-2 15,5 0 0-15,7 0-2 0,4-4 0 16,9-3-1-16,5-3 1 0,7-4-1 16,6-4 1-16,1-5-1 0,3-5-2 15,1-4-3-15,-5-4-3 0,-5-5 0 16,-5-2-2-16,-6-2 0 0,-4-6 2 0,-4-1 1 16,-2-1 2-16,0 3 2 0,-2 2 1 15,1 1 1-15,-3 4 0 0,5 5 0 16,-2 3 1-16,-2 4 1 0,1 0 0 15,0 4-1-15,0 2 1 0,1 3 0 16,0 0-1-16,0 1 0 0,0 2-1 16,0 4 1-16,1 1-1 0,0 3 1 15,2 1 0-15,-1 3 0 0,3 1 1 0,1 0-1 16,4-2 1-16,3-1 0 0,6-2-2 16,2-4-2-16,3-4-5 0,3-2-4 15,1-2-6-15,0-5-7 0,1-3-9 16,-2 1-3-16,-2-4 1 0,-1-2 4 15,0-1 5-15,-2-2 7 0,-4-1 9 16,-2-1 14-16,-3-3 8 0,-1 0 4 16,-4 1 5-16,-3 2 2 0,-2 0 1 15,-3 1-1-15,0 0-3 0,-3 0-4 16,0 0-3-16,-6 2-4 0,-2-3-3 0,-1 3-2 16,-4 0-1-16,-5 4-2 0,-2 3 0 15,-5 4 1-15,-3 4 2 0,0 3 1 16,0 5 2-16,-1 6 2 0,3-1 1 15,6 2 2-15,4 3 0 0,6 2 0 16,7-2-2-16,6 0-1 0,6-4-1 0,5 0-2 16,5-2-1-16,5-4 0 0,4-6-2 15,0-3 0-15,5-4-1 0,-1-1-2 16,-2 0-3-16,-2-3-2 0,-2-2-3 16,-1-2-1-16,-5-1 0 0,-5 0-1 15,-1-3 2-15,-2 1 2 0,-2 1 2 16,-3 2 1-16,-2 3 2 0,0 3 0 15,-2 2 1-15,0 2 2 0,-2 0 2 16,1 4 1-16,-1 3 3 0,-2 4 0 0,2 2 1 16,-2 7 1-16,0 6-1 0,2 2 0 15,-1 5-2-15,1-1 0 0,3 2-1 16,2-1 0-16,1 2 0 0,4-2-1 16,-1 1 0-16,2 3-1 0,2-3 0 15,-1 5-1-15,-1 0-1 0,-3 5-1 16,-2 3 0-16,-4 0 0 0,-4-5 0 0,-4 4 0 15,-7-5 0-15,-4-1 0 0,-7-9 0 16,-6-2 0-16,-8-4-1 0,-3-1-3 16,-6-6-3-16,3-2-3 0,2-6-3 15,6-5-2-15,9-7-2 0,7-7-1 16,8-7-1-16,8-5-1 0,4-7-1 16,2-5-3-16,0-5-5 0,0-4-33 15,0-5-83-15,0-3-102 0,-3 2-249 16</inkml:trace>
  <inkml:trace contextRef="#ctx0" brushRef="#br0" timeOffset="26081.49">17118 15416 523 0,'3'-19'122'0,"-1"3"1"15,3-2-48-15,1 3-60 0,0 2-3 16,2-2 3-16,-1 5 3 0,0 2 3 16,0 2 2-16,-3 2-3 0,1 0-2 15,0 3-4-15,1 2-2 0,0 3-4 16,1 2-3-16,2 6-3 0,4 3 0 16,-1 5 0-16,4 2 0 0,1 3-1 15,0 4 0-15,1 0-1 0,0-1 1 16,-1 0-1-16,-1-3 0 0,-4-2-1 15,-5-2-1-15,-2-3 1 0,-6-4 0 0,-4-2 1 16,-6-2 1-16,-6-2 1 0,-3-4 1 16,-1 0 0-16,1-6 2 0,0-1 0 15,3-7 1-15,2-5 0 0,8-4 0 16,3-8-1-16,7-6 0 0,3-7 0 0,6-1-2 16,6-1-2-16,2-2-2 0,4 4 0 15,2 4-2-15,0 8 0 0,1 6-2 16,-1 5-2-16,-2 5-4 0,1 4-3 15,-3 6-5-15,-2 1-5 0,3 2-15 16,0 1-20-16,-1 1-38 0,0 3-47 16,2 0-90-16,3 2-191 0</inkml:trace>
  <inkml:trace contextRef="#ctx0" brushRef="#br0" timeOffset="26538.81">17950 15403 575 0,'-5'-8'125'0,"0"-3"0"0,0-3-86 16,-2 1-33-16,1 1-2 0,-3-2-1 16,1 2 0-16,-2 0-1 0,-2-1 0 15,-1 4 1-15,0 1-2 0,-3 3 1 0,-1 3 0 16,-3 2 1-16,-2 5 0 0,-1-2 2 16,-2 6 3-16,0 2 2 0,0 5 3 15,-1 5 3-15,1 3 2 0,1 3 0 16,2 6 0-16,4 3-2 0,2-1-1 15,4-3-3-15,5-4-3 0,5-1-1 16,7-5-2-16,6-4-1 0,5-4 1 16,5-3-2-16,3-3 0 0,6-5-1 15,1-4-3-15,2-4-2 0,-2-5-3 0,-1-2-1 16,-2-3-1-16,-2-3 1 0,-5-2 0 16,-4-3 1-16,-5-4 1 0,-5-2 1 15,-2-1 0-15,-5-1 0 0,-2 1 1 16,-1 2 0-16,-2 6 2 0,0 4 1 15,1 4 3-15,-1 3 0 0,2 6 2 16,1 0-1-16,1 5-1 0,-1-1-1 0,2 2 1 16,2 3-1-16,0 5-1 0,0 3 1 15,3 2 0-15,1 5 0 0,3 3 0 16,1 2 0-16,1 2-1 0,1 0-1 16,2 1-6-16,-1-1-8 0,4-3-8 15,0-1-15-15,2-6-56 0,0 0-65 16,2-7-108-16,-2-2-238 0</inkml:trace>
  <inkml:trace contextRef="#ctx0" brushRef="#br0" timeOffset="27141.44">18182 15319 600 0,'3'0'129'0,"-2"4"0"0,-2 0-88 16,0 7-35-16,-1 3-1 0,-1 2 3 0,-2 3 3 15,0 1 3-15,0 3 1 16,0 2 0-16,1 1-1 0,0-1-3 0,1 0-4 16,2-2-2-16,1 0-4 0,1-3 0 15,2-5 0-15,-1-3-1 0,0-5-1 16,0-1 1-16,-1-3 0 0,-2-6 1 16,0-2-1-16,-3-4 1 0,-1-4-1 15,-1-5 1-15,-1-4 0 0,-1-6 1 16,1-2 2-16,2-1 2 0,1-2 1 15,3-1 1-15,1 4-1 0,5 5 0 16,1 4-1-16,2 2-3 0,0 5-2 0,3 5-1 16,-1 2 0-16,1 4 0 0,0 0 0 15,0 3 0-15,0 0 0 0,1 3 0 16,-1 3 0-16,0 1 0 0,2 6 0 16,-1 2-1-16,1 3 1 0,3 4 0 15,0 2 0-15,3 1 0 0,1 0 0 0,2-3 1 16,1-2-2-16,-3 1-1 0,-1-4 0 15,-5-4-1-15,-3-2-2 0,-4-4 0 16,-6-7 0-16,-2-4 2 0,-6-5 0 16,-2-4 1-16,-5-3 1 0,-1-4 3 15,2-2 0-15,1 2 3 0,2-3 0 16,4-2 2-16,8 1 0 0,7 2 1 16,4 3 0-16,6 3-1 0,4 1-2 15,3 5-1-15,1 3 0 0,1 2-1 0,-1 4-1 16,-1 0 0-16,-3 1-1 0,-4 3 1 15,-3 1-1-15,-1 0 1 0,-3 2-2 16,-1 1 1-16,-1 2 0 0,-1 4-1 16,0 3 0-16,0 3-1 0,-2 4-1 15,1 0-3-15,-2 3-2 0,0 1-3 16,-2-3-8-16,-3 0-2 0,0-2-6 16,-2-4-14-16,0-2-32 0,-3-4-81 15,-1-3-104-15,0-4-246 0</inkml:trace>
  <inkml:trace contextRef="#ctx0" brushRef="#br0" timeOffset="27326.56">19059 15479 670 0,'-5'-5'140'0,"-1"3"1"0,2 0-121 0,3 0-3 16,-1 2 4-16,2-1 3 0,2 0 0 15,0-2-1-15,3 2-1 0,0 0-10 16,1 0-26-16,-2-2-143 0,-8-2-138 16,-7-2-353-16</inkml:trace>
  <inkml:trace contextRef="#ctx1" brushRef="#br0">16152 18692 0</inkml:trace>
  <inkml:trace contextRef="#ctx0" brushRef="#br0" timeOffset="31189.12">13032 16741 586 0,'-7'-9'128'0,"-4"5"0"16,-3 2-94-16,-1 4-24 0,-2 0-7 15,-1 3-2-15,-2 1-2 0,-1 1 0 16,-3 3 0-16,-3-1-1 0,-1 3 1 16,-2 3 1-16,-1 4 1 0,-4 5-1 0,-1 1 0 15,2 3 1-15,0 4 0 0,4-1 2 16,4-3 1-16,6-5-1 0,7-2 3 16,9-5 2-16,9-6 0 0,8-2 0 15,6-3 0-15,4 0-1 0,5-2 0 16,3-2-1-16,3 1-2 0,5 0-2 15,-2 1 0-15,1 3-1 0,-1 2 0 16,-3 3-1-16,-2 1-2 0,-3 4-2 0,-7 1-1 16,-4 2-2-16,-5-2 0 15,-8 1-2-15,-6 0 2 0,-9 0 2 0,-10-1 2 16,-10-1 1-16,-9 0 1 0,-8 2 2 16,-4-1 1-16,-6-3 0 0,-3-3 0 15,3-4 0-15,5-5 2 0,6-5-1 16,6-7 0-16,9-5-3 0,10-4-7 15,13-3-28-15,10 0-64 0,7-3-35 0,11 3-94 16,6 2-201-16</inkml:trace>
  <inkml:trace contextRef="#ctx0" brushRef="#br0" timeOffset="31745.98">13250 17030 499 0,'1'1'96'0,"0"1"0"0,-1 0-93 0,2 3-8 16,-1 0 6-16,1 2 13 0,2-1 9 16,0 2 8-16,-1 0 4 0,2 2 2 15,0 1 0-15,-1 2-6 0,0 1-9 16,-1-2-7-16,1 2-4 0,-2-2-3 15,1-1-3-15,0-1-1 0,0-3-2 0,1-1 1 16,-2-2-1-16,2-3 0 0,1-2-1 16,1-4 1-16,2-2-1 0,2-4-1 15,1-3 1-15,1 2-1 0,2-2-1 16,-1-1 1-16,3-1 0 0,-2 0 0 16,0 1 0-16,0 3 1 0,-2-3-1 0,-1 5 0 15,-2 3 1-15,-3 1-1 0,0 5 1 16,-2 1-1-16,-1 2 1 0,1 3-1 15,1 2 0-15,1 1 1 16,1 4-1-16,1-1 1 0,0 1-1 0,3 2 1 16,0-5 0-16,3 4-1 0,-1-4 1 15,3 0 1-15,0-3 0 0,3-1 1 16,-1-4 1-16,0-1 0 0,2-3 0 0,-1-6 0 16,1-2-1-16,-2-3-1 0,-2-4 1 15,-2-3-1-15,-4-2 0 0,-7-3-1 16,-4-1 1-16,-6 0-1 0,-6 3-1 15,-1-2 0-15,-3 4-1 0,-3 1 0 16,-1 5 1-16,0 4-1 0,3 2 2 16,0 2-1-16,2 4 1 0,2 3-2 15,4 1-5-15,2 2-6 0,2 2-10 16,1 2-55-16,4 1-70 0,1-2-108 16,2 3-248-16</inkml:trace>
  <inkml:trace contextRef="#ctx0" brushRef="#br0" timeOffset="31980.36">14008 16950 572 0,'-8'4'118'0,"-2"1"5"0,2 1-101 0,2 4-3 15,3 0 4-15,0 2 4 0,4 2 3 16,2 0 1-16,1 2-4 0,2 0-4 15,0 0-5-15,0 1-5 0,0-2-4 16,0-2-3-16,-1 1-7 0,-1-4-7 16,-2-2-10-16,-1-2-21 0,-1-1-96 15,-2-4-17-15,-4 1-102 0,-1-2-200 16</inkml:trace>
  <inkml:trace contextRef="#ctx0" brushRef="#br0" timeOffset="32117.1">14045 16669 672 0,'-10'-13'135'0,"-2"4"-4"0,0 4-135 0,-2 1-23 15,-1 3-29-15,2 2-42 0,2 2-39 16,1 0-86-16,4 3-170 0</inkml:trace>
  <inkml:trace contextRef="#ctx0" brushRef="#br0" timeOffset="32664.21">14237 16876 623 0,'-5'18'132'0,"3"3"1"0,2-1-110 0,0 2-13 16,2-2-2-16,5 0 0 0,2-3-1 16,4-1 1-16,0-1-1 0,2-2 1 15,-2 2-2-15,-2 1-4 0,-2-3-5 16,-4 3-1-16,-5-2-1 0,-3-1 0 15,-3-1 0-15,-5-3 1 0,0-2 2 0,-1-2 3 16,0-5 2-16,1-3 1 0,1-6 1 16,2-6 0-16,5-5 1 0,2-6 2 15,4-4 2-15,5-1 1 0,1-1-1 16,4 1 0-16,1 3 0 0,2 5-1 16,4 3-1-16,-3 5-3 0,1 4-2 15,-1 5 0-15,1 3-1 0,0 3-1 16,-1 1 0-16,-1 2-1 0,2 4 0 15,2 1 0-15,1 1 0 0,1 1 1 16,-1 2-1-16,1 1 0 0,-1 1 1 0,-3-1-2 16,-1-1 1-16,-1-1-1 0,-4-1 1 15,-2-2-2-15,-4-2 0 0,-1-3-1 16,-2 1 1-16,-2-3 1 0,-4-1 1 16,1 2-1-16,-3-2 2 0,1-3 2 15,1 1 0-15,-1-3 0 0,2-4 0 16,2 1-1-16,2-5 1 0,4-1-2 0,1 0 1 15,6-1-2-15,0 2 1 0,3 0 0 16,1 1-1-16,2 1 0 0,0 3 0 16,1 2 0-16,-1 2 0 0,1 3-1 15,0 2 0-15,-3 3 0 0,0 4 0 16,-2 9-1-16,-2 4 0 0,-1 5 0 16,-3 1-4-16,-2 4-4 0,1-1-4 15,0 0-5-15,1-8-9 0,1-3-36 16,2-4-86-16,1-5-108 0,1-4-257 0</inkml:trace>
  <inkml:trace contextRef="#ctx0" brushRef="#br0" timeOffset="32921.65">15203 16691 503 0,'-8'0'103'0,"2"0"6"16,1 2-86-16,3 3 1 0,2 6 4 16,3 1 4-16,2 3 3 0,1 1 3 15,2 1-3-15,0 6-5 0,1 2-6 16,-1-2-5-16,1 5-2 0,-2 1-4 16,1 2-2-16,-3 3-3 0,0-3-2 15,-2-1-2-15,0-2-4 0,-1-2-8 0,-1-4-10 16,1-1-29-16,-1-3-105 0,1-5-120 15,4 0-293-15</inkml:trace>
  <inkml:trace contextRef="#ctx0" brushRef="#br0" timeOffset="33412.43">15737 16872 563 0,'0'-7'126'0,"-2"-1"1"0,1 2-89 0,0 3-16 16,-4 5-10-16,-2 5-5 0,-10 1-1 15,-9 3-2-15,-7 2 1 0,-4 4 0 16,-3 5 0-16,-1-1 1 0,6 3-2 15,8 0 2-15,11 2-1 0,7-3 0 16,8-2-2-16,6-3 1 0,3-2 1 16,5-2 1-16,3-5 1 0,2-1 0 0,5-2 0 15,2-4-1-15,3 1 0 0,-1-3-2 16,-1-4-3-16,-3-2-3 0,-4-1-1 16,-1-4-1-16,-6-5-1 0,-5-4 0 15,1-2 0-15,-2-1 1 0,-1-3 3 16,-2 0 1-16,0 3 3 0,0 5 1 15,-1 3 4-15,0 4 0 0,-2 4 2 16,1 3-1-16,-1 1-1 0,1 5-2 0,-2 3-1 16,1 0-3-16,0 3-2 0,-1 2 0 15,1 3-1-15,-1 2 0 0,1 0 0 16,0-1 0-16,-1 0-1 0,2-2-1 16,1-1-2-16,2-1-5 0,0-3-5 15,2-1-18-15,0-1-52 0,2-1-61 16,-1-2-104-16,-1 0-233 0</inkml:trace>
  <inkml:trace contextRef="#ctx0" brushRef="#br0" timeOffset="33786.99">15985 16881 682 0,'-3'2'138'0,"-2"3"1"0,-1 4-133 16,2 0-6-16,-1 4 0 0,4 1-1 15,3 3 1-15,3 2 1 0,1 3-1 0,5 1 1 16,0 2 0-16,44-2 1 16,1-1 0-16,-4-4-1 0,0-2 1 0,-3-3-1 15,-4-6 0-15,-2-2-1 0,-44-4 2 16,-46-3 0-16,-3-5-1 0,-3-2 1 16,-3-4 0-16,-3-3 0 0,-1-6 2 15,4-3 0-15,42-1 1 0,9-1 2 16,6 1 1-16,7 1-1 0,52 0 1 0,5 5-2 15,8 3-2-15,6 3-1 0,2 1-2 16,3 4 0-16,-3 1 0 0,-46 3-1 16,-4 4 1-16,-6 4-1 0,-7 4 0 15,-6 3 0-15,-4 3 0 0,-4 4 0 16,-1 3-1-16,-2 4 0 0,0 2 1 16,-2 1-1-16,2 1-2 0,-1-1-3 15,2 0-7-15,-1-5-9 0,0-2-50 0,0-4-77 16,3-6-111-16,0-1-259 0</inkml:trace>
  <inkml:trace contextRef="#ctx0" brushRef="#br0" timeOffset="34184.31">16696 16897 612 0,'-9'-2'135'0,"8"2"1"16,6-1-80-16,2 4-48 0,3-1-2 15,2 0 0-15,2 2 3 0,3-1 0 16,0-3 1-16,3 1 1 0,0-1-2 16,5-3-1-16,1 2-2 0,-1-1-1 15,2-2-2-15,0-2-1 0,-3-4-1 16,-4-1 0-16,-4-1-1 0,-2-2-1 0,-6 0-1 16,-3-1 0-16,-5 1 0 0,-2 1 1 15,-6 1-1-15,-5 2 2 0,-3-2 1 16,-8 4 1-16,-7 6 2 0,-3 6 0 15,-4 3 2-15,-2 2 0 0,2 4 2 16,3 7 0-16,6 2 1 0,4 0 2 16,9 2-1-16,5 3 1 0,7 3 0 15,8-1 2-15,8-2-1 0,9-5 0 16,7-2 0-16,9-5-1 0,2 0-2 0,5-4-1 16,2-3-3-16,-2-5-1 15,-5 0-5-15,-2-5-7 0,-3 0-6 0,-1-8-7 16,0-1-7-16,-2 0-10 0,2-4-21 15,-1 0-106-15,-2-3 1 0,0-1-94 16,-2-1-186-16</inkml:trace>
  <inkml:trace contextRef="#ctx0" brushRef="#br0" timeOffset="35216.75">23754 14894 658 0,'-36'-55'133'0,"2"1"2"0,3 15-129 0,2 6-2 16,3 8 0-16,5 4-1 0,5 10 0 15,4 4 0-15,2 7-1 0,3 5 2 16,1 6 0-16,1 10 0 0,-2 6 1 16,-2 11 0-16,-2 11 2 0,-1 8 0 15,0 9 1-15,-2 10 0 0,-1 3 2 0,1 11 0 16,-1 7 2-16,1 2 0 0,0 5 2 15,2 4 0-15,2 5-1 0,2 2 0 16,1 0-2-16,1-1 1 0,2 7-1 16,2 2 1-16,-1 4-1 0,-2-1-1 15,-1 9-1-15,-2 2-1 0,-3 8-1 16,-3-2-2-16,-2 3-3 0,-1-6 0 16,-1 0-1-16,-3 0-1 0,1-8 0 0,2-4 1 15,0-16-1-15,0 0 0 0,4-1 0 16,0-11 0-16,3-11 1 0,-2-1-2 15,-2-7-2-15,-1 1-2 0,-3 4-5 16,-5-16-6-16,-8-8-9 0,-4-10-13 16,-2-12-47-16,-1-11-84 0,-1-7-119 15,4-22-276-15</inkml:trace>
  <inkml:trace contextRef="#ctx0" brushRef="#br0" timeOffset="35802.46">21615 14899 487 0,'-7'-14'104'15,"-1"0"2"-15,0-1-83 0,-5 1 0 16,0 2 1-16,-4 1-1 0,-2 3 2 16,-3 3 1-16,-3 1 0 0,-3 4-3 15,-3 4-8-15,-2 4-1 0,-3 7-2 16,-3 6 0-16,-1 6-2 0,-6 6-1 15,-1 5 1-15,-2 5-1 0,-4 1 1 16,1 0 0-16,2 2-1 0,4 2-1 16,7-7 0-16,9 0 0 0,8 0 0 0,12-2 1 15,11-4 0-15,13-6 1 0,10-5 0 16,11 3-1-16,13-9-1 0,8-5-1 16,5-7-2-16,8-6-2 0,4-6-3 15,1-3-8-15,2-7-8 0,-3-1-11 16,-4-1-28-16,-4-2-95 0,-8-1-10 15,-5 3-97-15,-8 1-182 0</inkml:trace>
  <inkml:trace contextRef="#ctx0" brushRef="#br0" timeOffset="36712.54">25483 14717 655 0,'5'-22'133'15,"3"2"0"-15,0 0-126 0,-1 3-5 16,1 2-1-16,-3 2-2 0,-5-1 1 16,-5 1-1-16,-7 2 3 0,-12-2 0 15,-8 4 1-15,-8 3 1 0,-9 1 2 0,-7 2 0 16,-4 4 1-16,-2 1 0 0,4 1 0 16,4 3 0-16,6 2 1 0,9 0-1 15,12 5 0-15,8-1 0 0,11 5 0 16,8 3-2-16,8 2 0 0,7 2-1 15,5 6 0-15,2 0-1 0,3 4-1 16,5 3-1-16,1 0 0 0,-1 2 0 16,1-1 0-16,-1-4-1 0,-1 3 1 15,-1-4-1-15,-4-2 0 0,-2 1 0 16,-1-4 0-16,-3-1-1 0,1-1 1 0,-3 0-1 16,-3 0 0-16,-3-4 1 0,-1-1 0 15,-4 0 0-15,-3-1-1 0,-4 0 0 16,-3-3 0-16,-5 1 1 0,-5-2-1 15,-6-2-1-15,-4-3-3 0,-8-2-5 16,-7-4-6-16,-5-4-21 0,-3-2-55 16,-4-3-56-16,0-2-103 0,3-4-225 0</inkml:trace>
  <inkml:trace contextRef="#ctx0" brushRef="#br0" timeOffset="-97838.98">24326 17335 431 0,'-19'-7'97'0,"16"2"1"0,-5 1-71 0,7 2-7 16,4 1-5-16,3-2-1 0,1-1 1 16,5 1 3-16,4-1 0 0,4 0 5 15,3 1-1-15,3-2-4 0,4 4-1 16,6-2-1-16,6 2-1 0,4 0 4 16,4-1-8-16,5 1 0 0,4-4 1 15,5-2-1-15,1 0-2 0,4-1-16 16,3 1 10-16,0 0 0 0,0-2 0 0,-2 3 0 15,-1 1-1-15,-4-1 0 0,-8-2 11 16,-8 4-13-16,-5-1 3 0,-7 1-1 16,-5 3 0-16,-10 0 0 0,-4 1-1 15,-5 1 2-15,-4-1-1 0,-4 0-2 16,-3 0 1-16,-1 1-2 0,-1-1-1 16,0 1-4-16,-1 0-5 0,1 3-12 15,-2-1-18-15,1 3-38 0,-3 0-59 0,-2-1-96 16,-2 3-206-16</inkml:trace>
  <inkml:trace contextRef="#ctx0" brushRef="#br0" timeOffset="-97446.23">24329 17352 300 0,'-9'8'21'0,"0"-3"-21"15,0 1-107-15,2-1-107 0</inkml:trace>
  <inkml:trace contextRef="#ctx0" brushRef="#br0" timeOffset="-97091.84">24277 17371 433 0,'-3'-3'112'0,"2"1"3"0,-1 1-61 15,-1-2-16-15,1 2-4 0,-1 1-8 0,0 0-7 16,-2 2-6-16,0 2-1 0,-1 1-1 16,-2 2-1-16,-1 1 0 0,-1 1 3 15,-3 2-1-15,0 3-1 0,-3 2 2 16,-2 2 1-16,-1 7 0 0,0-1 1 15,0 3-3-15,1 1 1 0,0 2-1 16,2 0-2-16,2 0-3 0,2-5-1 0,2 1-2 16,3-3-1-16,2 3 0 0,2-4-1 15,5 0-1-15,0-1 1 0,4-3-1 16,2 1-2-16,4-1-4 0,3-4-5 16,4 0-8-16,7-3-9 0,5-5-25 15,4-3-66-15,5-4-31 0,3-7-94 16,6-5-189-16</inkml:trace>
  <inkml:trace contextRef="#ctx0" brushRef="#br0" timeOffset="-96584.77">25502 17213 475 0,'-3'-7'119'0,"3"5"1"0,3-2-12 16,0 2-89-16,3 2-7 0,4 1-7 15,4 2 5-15,5 0 4 0,3 2 0 16,3 3 0-16,2 3-3 0,2 1-1 0,1 1-2 15,-2 4-4-15,-4 2-1 0,-2 3 0 16,-1 2-1-16,-4 2-1 0,-1 3 0 16,-4 3 0-16,0 0 0 0,-4 5-1 15,-2-2 0-15,-1 0-1 0,-5-1 1 0,-4 0 1 16,-2-2-1-16,-5-1 1 0,-6-1-1 16,-4 3-2-16,-8 1-6 0,-5 1-14 15,-4-2-26-15,-5 6-70 0,-3 2-19 16,1-4-89-16,2-3-169 0</inkml:trace>
  <inkml:trace contextRef="#ctx0" brushRef="#br0" timeOffset="-95974.07">24091 18071 466 0,'-14'3'108'0,"2"-2"6"16,1 0-72-16,1 0-10 0,1 3-3 15,5-1-3-15,0-2-4 0,1 0 3 16,3 0-4-16,4 2-3 0,5-2-1 15,5 0-2-15,7 0-1 0,10 3 2 0,7-2-5 16,6 0 1-16,7-2-1 0,4-2-3 16,4 2 0-16,6-3-2 0,1 0-2 15,3 1-1-15,-1 1-1 0,2-3 0 16,1 2-1-16,0-2 0 0,-3 1 0 16,-2-1 0-16,-1-1 0 0,-1 0 0 15,-7 0-1-15,-4 0 1 0,-7-1 0 16,-5 0-1-16,-8 0 1 0,-7-2 0 15,-4 3-1-15,-6 2 1 0,-2-1 0 16,-3 0 0-16,-1 3 0 0,0-1 0 0,-2 0 1 16,2 1-1-16,0 1 1 0,1-1-1 15,0 1 0-15,0-3 1 0,0 2-1 16,0-4 0-16,0-1-2 0,-1 0-5 16,-1-2-6-16,-3 0-12 0,-1 1-92 15,-3-4-36-15,-3 5-106 0,-4-2-231 16</inkml:trace>
  <inkml:trace contextRef="#ctx0" brushRef="#br0" timeOffset="-95326.52">24364 17624 487 0,'-2'-2'101'0,"-1"-1"2"0,-1-2-83 16,0 0-12-16,1 2-4 0,-1-1-2 15,0 0-1-15,1 1 0 0,-1-2-2 16,2 5 0-16,-2 0 0 0,0-1 3 16,-1 2 3-16,2 0 6 0,-1 0 3 15,-1 2 2-15,3-1 1 0,-1 1 0 16,1 0-2-16,1 0-4 0,-1 0-2 16,1 2-3-16,2 0-1 0,-1 0-2 0,3 0 3 15,-1 0-1-15,2 0-4 0,1 1 1 16,1-2 1-16,0 1 0 0,1-2-1 15,0 1-3-15,1 0 1 0,-1-2 2 16,0 3 0-16,-1-1-1 0,-1 2-1 16,-2 0-1-16,0 0 1 0,-3 1-2 15,0 1 1-15,-3 0-1 0,-2 1 0 16,0-2-1-16,-2-1 3 0,-3 0 1 16,1-2 1-16,-4 0 0 0,1-3 1 0,0-1-1 15,-2-1 0-15,2 0-9 0,0-4-13 16,1-1-32-16,0-3-74 0,1-2-98 15,1 1-229-15</inkml:trace>
  <inkml:trace contextRef="#ctx0" brushRef="#br0" timeOffset="-94950.65">24459 17647 496 0,'-5'4'101'0,"2"-3"-1"0,0 1-91 16,3-1-6-16,3 0-2 0,0 0 1 0,5 0 1 15,2-1 1-15,1 0 5 0,2 0-2 16,0-1 0-16,1 0-1 0,2-1 0 16,-3-2-1-16,2 0 0 0,-3-1-3 15,-1 0 3-15,-2-1 1 0,-2-1 2 16,-6 0 2-16,-3-1 3 0,-5 1 0 15,-3 1 1-15,-1 1 1 0,-3 0-2 0,0 4-2 16,-2 1-2-16,-1 3-3 0,2 4 0 16,0 0-1-16,-1 4-1 15,2 2 0-15,-1 3 0 0,4 0-3 0,1 3 2 16,4-2 0-16,2-1-1 0,5-2 0 16,7-3-1-16,5-2 1 0,6-3 2 15,4-2-2-15,8-2-4 0,4 1-16 16,3-2-45-16,0-2-70 0,-2-4-103 15,-2 0-244-15</inkml:trace>
  <inkml:trace contextRef="#ctx0" brushRef="#br0" timeOffset="-94540.88">24778 17609 593 0,'-1'-3'127'0,"-1"-1"1"0,2 3-103 15,0 1-13-15,0 1-6 0,2 3-4 16,-1 1 0-16,-1 2 0 0,1 3-1 16,-1 1 1-16,0 1-1 0,0 0 1 15,0 3-2-15,-1-1-3 0,1-1-4 16,-3-1-5-16,3-2-4 0,-1-1-2 16,0-3-1-16,0-1 4 0,-1-4 3 15,1-1 4-15,1-4 7 0,0-1 3 16,0-2 3-16,1-4 1 0,1-1 0 15,0-3 1-15,2 0 3 0,-1-1 0 0,1 2 1 16,2-1-1-16,2 2 0 0,0 1-2 16,2 1-1-16,0 2-3 0,2 0-1 15,1 2-1-15,0 1 0 0,1-1 1 16,1 4-2-16,1 0 0 0,-1 6 0 16,-1-1-1-16,0 3-1 0,-2 3-1 15,-2 0-1-15,-3 2-2 0,-3 0-4 16,-3 1-5-16,-2 2-3 0,-4 2-2 0,-3 1-1 15,-2 0-9-15,-1 0-19 0,2-2-46 16,2 0-20-16,3-4-72 0,5-3-154 16</inkml:trace>
  <inkml:trace contextRef="#ctx0" brushRef="#br0" timeOffset="-94076.02">25242 17569 520 0,'-4'-15'118'0,"1"3"1"16,0-3-72-16,1 1-29 0,1 0-8 15,1 0-3-15,1 0 0 0,-1 2 2 16,1 3 2-16,-1 2 1 0,0 2 0 16,-1 4 0-16,-3 1 0 0,-2 2 1 0,-3 6-1 15,0 1-2-15,-6 5 0 0,-1 4 0 16,0 4-1-16,0 0 0 0,1 0-3 15,4 0-2-15,3-2-1 0,4-2-1 16,5-5 0-16,5-2 0 0,3-3 0 16,5 0 0-16,-1-4 1 0,4-1-1 15,0-2 1-15,0-2-1 0,-1-3 0 16,-1-1-1-16,-1-4 0 0,-3-4-1 0,-4-3 1 16,-1-3-1-16,-2-4 0 15,-3-4 1-15,-2-5-1 0,-2 1 1 0,0-2 0 16,-2 1-1-16,1 3 2 0,0 1-1 15,2 3 1-15,-1 3 1 0,2 2 2 16,0 7 1-16,1 3 0 0,0 3-1 16,0 4-1-16,1 5-1 0,0 4 1 15,1 5-1-15,-1 2-1 0,0 6 0 0,0 3 2 16,-2 5 0-16,0 3-1 0,0 6 1 16,-3 3-2-16,2-1-5 0,-1 1-6 15,2-2-7-15,1-3-11 0,1-1-32 16,0-5-66-16,2-3-31 0,-2-4-97 15,-2-3-192-15</inkml:trace>
  <inkml:trace contextRef="#ctx0" brushRef="#br0" timeOffset="-93551.5">24697 17854 561 0,'-3'-1'118'0,"0"5"0"16,-2 1-95-16,0 5-16 0,1-1-6 0,-2 5 1 16,1 1 1-16,0 1-1 0,2-1 0 15,-1 1 0-15,2-2-2 0,-2 2-2 16,0-5-1-16,1-1 1 0,-1-4 1 16,-2-3 1-16,1-1 1 0,-3-4 2 15,0-4 2-15,-2-2 1 0,2-7 0 16,-1-1-1-16,2-2-1 0,4-2-1 15,6-2-2-15,2 1 3 0,4 2 0 0,5-2 1 16,3 1 1-16,1 2 2 0,2 3 1 16,-3 3 1-16,-1 1-2 0,-1 1-1 15,-2 6-1-15,-1 3-2 0,-2 2-1 16,0 2-2-16,-1-1-1 0,-2 9-1 16,0 3 1-16,-2 2 0 0,0 3 1 15,-1 2 0-15,-2 2 1 0,-1 2-2 16,2-4-2-16,-2-2-4 0,0 1-10 0,1-2-11 15,-2-2-19-15,0 0-38 0,-3-4-50 16,1-2-88-16,-3-5-184 0</inkml:trace>
  <inkml:trace contextRef="#ctx0" brushRef="#br0" timeOffset="-93363.58">24674 17903 564 0,'-3'-8'124'0,"1"1"-1"16,2 2-94-16,2 1-14 0,3 0-9 16,1 1-2-16,2 0-2 0,1 2 0 15,2 0 0-15,2 1 1 0,-1 1-10 16,0 1-16-16,0 1-29 0,-1-1-58 16,0 0-15-16,-1-2-80 0,1 0-147 0</inkml:trace>
  <inkml:trace contextRef="#ctx0" brushRef="#br0" timeOffset="-93094.33">25031 17852 522 0,'-6'-6'118'0,"1"1"5"15,-1 0-83-15,2 0-14 0,0 2-5 16,1 0-5-16,-1 1-3 0,3 2-2 0,-1-2-5 15,1 2-4-15,-2 0-1 0,1 2-1 16,-3-1 1-16,-3 5 0 0,-1-1 2 16,-1 2 1-16,-2 4 2 0,-1 0-1 15,2 4 1-15,3 0-1 0,0-2 0 16,6 2-3-16,1-2 0 0,3 0-1 16,4-2-1-16,5-3-5 0,3-3-16 0,3 0-38 15,3-5-75-15,2-4-104 0,0-1-245 16</inkml:trace>
  <inkml:trace contextRef="#ctx0" brushRef="#br0" timeOffset="-92672.77">25154 17772 593 0,'-4'-1'127'0,"-1"1"-1"16,2 6-100-16,0 2-15 0,1-1-8 0,0 3-1 15,2 5-1-15,2 0 1 0,1 4-1 16,0-3 1-16,0 0-2 0,2 3-1 15,-1 0-1-15,0-3-1 0,-1-3 0 16,-1-1 0-16,0-3-1 0,0-3 3 0,-2-2 2 16,0-4 1-16,-2-4 1 15,0 0 1-15,-2-3 1 0,-1-3 2 0,1 2 0 16,1-3 1-16,1 0-1 0,2-1 1 16,3 4-1-16,1-1-2 0,2 2-2 15,1 0-1-15,2 2-1 0,-1 0 0 16,3 1-2-16,0 2 2 0,-1-1-1 15,0 0 0-15,-2 0-2 0,1 1-3 16,-3-1-2-16,-1 1 0 0,-1-1-2 16,-2 1-4-16,-1 1 0 0,-3 1 1 0,-2 2 8 15,-2 2-2-15,-2-1 4 0,-5 4 4 16,-1 1 6-16,-2 3 3 0,0 0 0 16,1 1-3-16,3 2 3 0,3 2-4 15,7-1-3-15,5-1-1 0,7 0-2 16,5 0-2-16,6-4-4 0,2-2-10 15,0-5-15-15,2-2-16 0,-1-1-20 16,-4 0-23-16,-3-2-44 0,-5 3-73 0,-6 3-137 16</inkml:trace>
  <inkml:trace contextRef="#ctx0" brushRef="#br0" timeOffset="-89741.38">24648 18152 374 0,'-1'-8'96'0,"-1"5"5"15,1 1-38-15,0 0-23 0,1 1-2 16,-1 0-2-16,1 1-5 0,-1-1-4 16,1 0-5-16,1 1-6 0,-1-2-6 15,0 2-2-15,0 0-1 0,0 0 0 16,0 0 0-16,0 0 0 0,1 0 0 16,-1 0 0-16,0 0 0 0,-1-1 1 0,2 1-1 15,-1 0 0-15,0 0 0 16,0 0 1-16,0 0-1 0,0 0 0 15,0 1 0-15,0-2-1 0,0 1-1 0,0 0 1 16,0 0-1-16,0 0 0 0,0 1 0 16,0-1-1-16,0 0 0 0,-1 0 0 15,1 0 0-15,0 0-1 0,0-1 0 16,0 2 0-16,0-1-1 0,0 0 0 0,0 0-1 16,0 0 0-16,0 2 0 0,0-2-1 15,0 1 0-15,0 0 0 0,0-1 0 16,0 1 0-16,0 2 1 0,1-1-1 15,-1 1 0-15,0 0 0 0,1 2 0 16,0 0 0-16,1 1 1 0,-1 0-1 16,1-1 0-16,1 1 1 0,-1 0-1 15,-1-1 0-15,2 1 1 0,-2-1-2 16,0 0 1-16,-1 0 0 0,0 0-1 0,0 0 1 16,-1 1 0-16,0-1 0 0,0 2 1 15,-1 1-1-15,1 0 1 0,1 2 0 16,-1 1-1-16,1-2 1 0,0-1-1 15,0 0 0-15,1-2 0 0,0-3 1 16,-1-1-1-16,2-2 0 0,-1 0 0 16,-1 0 1-16,0 0 0 0,1 0 0 15,-1 0 1-15,-1 0-1 0,1 0 1 0,-1 0 1 16,-1 0-2-16,0 0 0 0,-2 0-1 16,-1 0 0-16,-1 0 0 0,-3 0-1 15,-5 0 0-15,-1 0 1 0,-2 0 1 16,-4 0-1-16,-3 0 1 0,-3 0 0 15,-5 0 0-15,0 0 0 0,-3 0-1 16,-3 0 0-16,-3 0 1 0,-3 0-1 16,-2 0 1-16,-5-2-1 0,-1 2 0 15,-2 0 0-15,-1 0-1 0,0 0-1 0,3 0 0 16,4 0 1-16,2 2-1 0,2-5 0 16,-3 1 1-16,-1-3 1 0,2 5 0 15,-4 0 0-15,1 0 1 0,-2 0-1 16,5 1 1-16,3 3 0 0,4-2-1 15,3-7 1-15,3-2-1 0,1-2 1 16,1 0 0-16,-1-1-1 0,0-3 0 16,-1 5 0-16,0 3-1 0,-2 1 1 0,1 3-2 15,-1 1 2-15,-1 0-1 0,1 3 0 16,-1-1 1-16,2-1-1 0,-3-1 1 16,-2-2 0-16,1-2 0 0,-4-1 0 15,-1-1 0-15,-1 1 0 0,-2 0 0 16,-3 3 0-16,2 3 0 0,1 2-1 15,1-1 1-15,3-1-1 0,-1-1 1 16,-1-2 0-16,0-1 0 0,-3-2 0 0,0 2 0 16,0-1 0-16,-4 4 1 0,1 0-1 15,2 2 0-15,3 2 1 0,2-3-1 16,3-1 0-16,3-2 0 0,3-2 1 16,2-1-1-16,4-1 0 0,3 1 0 15,4 0 1-15,2 2-1 0,2-1 0 16,1 2 0-16,4 0 0 0,0 1 1 0,3 1-2 15,-1 0 1-15,0 0 0 0,3 1 0 16,-1 1 0-16,2-1 1 0,-1 0-1 16,2 0 0-16,-2 1 0 0,2-1 0 15,-1-1 0-15,1 0 1 0,1 1-1 16,-1-2 0-16,1 1 0 0,1 0 1 16,0-1-1-16,2 1 1 0,-1-2 0 15,0 2-1-15,1-1 1 0,0 1 0 16,0-1 0-16,0 1-1 0,-1 0 1 0,1 0-1 15,-1 0 1-15,-1 0-1 0,0 1 0 16,-1-1 1-16,-1 1-1 0,1-1 0 16,1 2 0-16,-1-2 0 0,0 1 0 15,1-1 0-15,-1 0 1 0,0 1-1 16,-2 0 0-16,0 0 0 0,-1 1 0 16,-1 0 1-16,-1-2-2 0,-3 3 1 15,0-2 0-15,0 1 0 0,-3-1 0 16,2 1 0-16,-2-2 0 0,0 2 0 0,1-2 0 15,1 0 0-15,2-1 1 0,2-2-1 16,-1 2 1-16,2-1-1 0,4-1 1 16,-1 2 0-16,1 0 0 0,2 0 1 15,-1-1 0-15,2 1 0 0,1 1 1 16,-1 0 0-16,1 0 1 0,0 0-1 16,-3 0 0-16,3-1 0 0,0 1 0 15,0 0-1-15,0 0-1 0,0 0 1 16,0 0-1-16,0 0 0 0,0 1-1 0,-1-2 1 15,1 0-1-15,-1 1 1 0,-2-1 0 16,2-1 0-16,0 1 0 0,-2 0 1 16,1 0 0-16,1-1 1 0,-2 1 0 15,2-1 0-15,-1 1 1 0,-1-1-1 16,1 1 1-16,-1 0-2 0,2 0 0 0,-1-1 0 16,-1 2-1-16,1 0 0 0,0 0-1 15,1 0 1-15,0 2-1 0,1-2 0 16,0 0 1-16,0 0-1 0,0 0 0 15,0 0 0-15,0 0 0 0,0-2-2 16,0 2 0-16,0 0-2 0,-1-1-2 16,1 1-2-16,-3 0-4 0,0 0-3 15,-3 1-2-15,-2 1-6 0,0-1-8 16,-1 1-29-16,0 1-94 0,1-1-113 16,3 3-272-16</inkml:trace>
  <inkml:trace contextRef="#ctx0" brushRef="#br0" timeOffset="-89287.05">21056 18205 543 0,'0'-1'122'15,"-1"-1"2"-15,1 2-88 0,0 0-16 16,0 2-8-16,1-1-5 0,-1 4-2 16,2 0-1-16,-1 2-1 0,0 2 0 15,0 2 2-15,1 3 0 0,0 0 0 16,-1-2 0-16,0-1-1 0,1-2 0 15,-1-3-1-15,0-1-1 0,-1-5-5 16,0 0-15-16,0 0-24 0,0 0-77 0,-1 0-12 16,0 0-85-16,-2 0-167 0</inkml:trace>
  <inkml:trace contextRef="#ctx0" brushRef="#br0" timeOffset="-88641.84">19680 18442 374 0,'-3'5'93'0,"-1"-1"3"0,1 3-40 0,-1 2-19 16,-1 2-3-16,0 4 1 0,0 2 2 15,1 1 1-15,-1 3-1 0,1 0-4 16,2 2-5-16,0 2-5 0,4-1-6 15,0-1-5-15,3 3-3 0,1-1-3 16,0-1-2-16,0-4-2 0,2-1-6 16,-4-3-12-16,1-1-25 0,-3-4-70 15,-1-1-29-15,-4-3-94 0,-3 0-191 16</inkml:trace>
  <inkml:trace contextRef="#ctx0" brushRef="#br0" timeOffset="-88150.18">19974 18326 205 0,'-14'6'0'0,"-1"-1"-29"15,2-4-147-15</inkml:trace>
  <inkml:trace contextRef="#ctx0" brushRef="#br0" timeOffset="-87784.76">19819 18360 369 0,'-2'0'95'16,"-1"0"1"-16,2 0-35 0,0 0-23 0,1 0-9 15,0 0-7-15,-1 0-1 0,1 0-2 16,0 0-1-16,0 2-4 0,0-2-4 16,1 0-2-16,-1 0 0 0,0 0 1 15,1 0 2-15,0 1 3 0,3-1 1 16,0 0 2-16,3 1-1 0,4-1 0 15,3 0-2-15,5 0-4 0,3 0-2 0,4 0-3 16,3 0-2-16,8 0 0 0,6 0-1 16,3-1 1-16,5 0 0 0,8-1-1 15,8 0 0-15,6-4 0 0,8-2 0 16,1 2-1-16,4-1 0 0,6 1 0 16,1 0 0-16,1 1-1 0,-1 4 1 15,-7 1-1-15,-4 0 1 0,-1 0-1 0,-6 0-1 16,-8 0-2-16,-7 0 1 15,-3 0-2-15,-4 0-1 0,-4 0-2 0,-4 0-5 16,-8 0-18-16,-5 0-28 0,-7 3-51 16,-6-3-26-16,-5 0-86 0,-7 5-163 15</inkml:trace>
  <inkml:trace contextRef="#ctx0" brushRef="#br0" timeOffset="-87262.97">19866 18411 549 0,'-6'-7'131'15,"2"4"1"-15,-1-2-46 16,1 1-70-16,3 3-8 0,0 0-5 0,0 1-2 15,1 1-2-15,0 0 0 0,-1 3 0 16,1 2 0-16,-3 1 3 0,1 6 4 16,-3 1 3-16,-1 6 3 0,-2 1 1 15,-2 4 3-15,-1 2 0 0,-1 3-1 0,-1-1-3 16,-1-1-1-16,2 1-1 0,0-3 0 16,2-1-2-16,3-1-1 0,2-3 0 15,2 1-2-15,3-1 0 0,4-2-1 16,2-1 0-16,4-1 0 0,3-2 0 15,6-3-1-15,6-2 1 0,8-3-1 16,5 1 0-16,10-6-2 0,9 0-8 16,5 0-8-16,3-6-9 0,6-1-25 15,6 0-100-15,9-5-12 0,1 2-99 0,0-4-191 16</inkml:trace>
  <inkml:trace contextRef="#ctx0" brushRef="#br0" timeOffset="-86863.15">21425 18382 604 0,'1'-2'130'0,"2"-2"0"16,0 4-97-16,4 2-22 0,1 0-4 16,4 2 0-16,3 1 3 0,3 2 0 15,5 3 2-15,-1 2 1 0,2 1-2 16,2 3-2-16,-3 4-3 0,0 2-2 15,-5 1-1-15,-4 3-2 0,-4 1 0 0,-6 1 0 16,-6 0-1-16,-7 2 1 0,-7 0-1 16,-9 2 2-16,-7 0-1 0,-7 1 1 15,-7-1-1-15,-5 7 1 0,-1 6-2 16,-2-5-4-16,1-7-7 0,-2-4-35 16,-1-4-99-16,-2-5-115 0,1-9-286 15</inkml:trace>
  <inkml:trace contextRef="#ctx0" brushRef="#br0" timeOffset="-86221.48">19996 18879 336 0,'7'-2'74'15,"3"0"6"-15,4-1-54 0,6 0 10 0,6 0 9 16,3 1 3-16,3-2 1 0,2 2 0 15,6-1-4-15,2 1-7 0,6-1-14 16,4 1-11-16,5-3-3 0,7 0-3 16,5 3-2-16,0-3-1 0,5 0 0 15,3 1-1-15,3-1-1 0,0 2 1 0,0 1-1 16,-3 1-1-16,-1 0-1 0,-4 2-6 16,-9 0-13-16,-10 2-20 0,-11 2-38 15,-8-4-52-15,-11 0-92 0,-11 4-192 16</inkml:trace>
  <inkml:trace contextRef="#ctx0" brushRef="#br0" timeOffset="-85495.82">20177 18473 505 0,'1'5'105'16,"0"-1"3"-16,1 3-81 0,-1 2-14 15,1 0 0-15,1 4 3 0,-1 1 1 0,1 0 1 16,-1 0-3-16,-1 0-3 0,1-2-5 16,-2-1-2-16,0-1-2 0,-2-3 0 15,1 2-2-15,0-3 1 0,0-1 1 16,-3-1 0-16,2-2 0 0,-2-1-1 15,0-1 1-15,0-3-2 0,1-2 0 0,-1-3-1 16,2-1-1-16,0-5 1 0,1-3 2 16,2-4 4-16,1 0 3 0,1-2 2 15,2 0 2-15,1 0 1 0,2 0-1 16,-1 5-2-16,2 1-3 0,-1 1-2 16,1 3-3-16,-1 2-1 0,1-3 0 15,0 3-1-15,0 4-1 0,0-1 1 16,1 7-1-16,-1 1-1 0,1 1-1 15,-1 9-2-15,-3 1-3 0,0 1-6 0,-2 6-8 16,-2-4-8-16,-2 3-3 16,-1-1-1-16,-1 0 2 0,-3 0 3 0,-3-2 4 15,0-5 9-15,-2 1 8 0,-2-2 3 16,-2-2 4-16,1 0 3 0,-2-1 6 16,0-3 4-16,2 1 6 0,2-3 3 15,1 0 3-15,4 0-2 0,1-2-4 0,3 0-6 16,3 1-3-16,2-2-3 0,2 1-4 15,2 2-2-15,1 0 0 0,2 1 1 16,1 2 2-16,0 1-2 0,1 6 0 16,0 1-1-16,2 3 0 0,-2 0 0 15,2-1 0-15,0 3-4 0,1-3-15 16,-2-3-22-16,2 0-52 0,-1-4-40 16,-2-1-89-16,1-3-191 0</inkml:trace>
  <inkml:trace contextRef="#ctx0" brushRef="#br0" timeOffset="-85131.29">20483 18580 560 0,'0'-4'116'0,"1"2"1"16,2-1-99-16,1-1-12 0,3-1-5 0,3 1-1 15,2-3 1-15,3 0 2 0,-1 0-2 16,2-1 0-16,-1 2-4 0,-3-1-4 15,-1 0-2-15,-3-1-1 0,-4 1-2 16,0 1 0-16,-3-3-1 0,-1 3 2 16,-1 0 3-16,-1 1 1 0,-2 1-1 15,-1 2 3-15,-1-1-1 0,-1 2 4 0,-2 2 2 16,-2 1 2-16,0 1 2 0,-1 1 3 16,0 1 3-16,0 1 6 15,3 0 4-15,0 2 2 0,2 0 3 0,1 3 1 16,2 0 0-16,2 3-3 0,0-1-4 15,2 2-3-15,0-2-5 0,3 0-4 16,2-2 0-16,2-3-3 0,4-2-1 16,2-1 0-16,3-1-2 0,4-3-6 15,2-3-14-15,1-1-32 0,1-2-71 0,-2-2-17 16,-2-3-89-16,-1-2-171 0</inkml:trace>
  <inkml:trace contextRef="#ctx0" brushRef="#br0" timeOffset="-84866.72">20787 18423 350 0,'-3'-4'101'0,"0"-1"3"0,-1 2-35 16,-1-1-18-16,0 4-15 0,0-1-12 15,-1 2-7-15,0 4-3 0,-1 0-1 16,-1 3 0-16,1 3 1 0,0 2 1 15,-1 2 1-15,2 3 0 0,1 0-1 16,2 3-1-16,0 0 0 0,3-3-2 16,3-1-4-16,0-2-1 0,5-2-1 0,-1-2-2 15,3-2-1-15,1-3-3 0,0-1-7 16,0-1-21-16,0-3-46 0,0-2-61 16,0-2-99-16,-1-2-224 0</inkml:trace>
  <inkml:trace contextRef="#ctx0" brushRef="#br0" timeOffset="-84583.35">20862 18588 513 0,'5'-1'121'0,"-1"0"1"15,3-3-55-15,-1 0-49 0,2-2-11 16,1-2-6-16,2 0-8 0,0-3-10 16,-1 0-13-16,-2-2-11 0,-2 1-16 15,1-1-4-15,-6 4 5 0,-1-1 14 16,-4 1 16-16,-2 4 19 0,-1 3 19 15,-1 1 20-15,-2 3 13 0,-1 3 3 16,2 4-1-16,-2 2-3 0,1 1-2 0,1 2-3 16,2 2-5-16,1 2-7 0,1-1-4 15,2-1-6-15,2-3-2 0,2 1-5 16,3-3-2-16,1 0-2 0,4-3-1 16,0-2-1-16,4-1-1 0,-1-1-3 15,3 0-7-15,-1-6-16 0,0 1-39 16,-2-4-77-16,0-2-105 0,-1 1-247 0</inkml:trace>
  <inkml:trace contextRef="#ctx0" brushRef="#br0" timeOffset="-84437.68">21050 18520 531 0,'2'-2'126'16,"-2"6"0"-16,1-1-48 0,-1-1-59 15,0 3-11-15,1 0-3 0,1 2 0 16,0 2 0-16,0-2-10 0,-1 3-23 15,1-2-44-15,-1 0-57 0,-1-2-97 0,-1-1-217 16</inkml:trace>
  <inkml:trace contextRef="#ctx0" brushRef="#br0" timeOffset="-84021.34">21119 18522 464 0,'2'6'112'0,"1"-1"4"0,0 0-66 15,1 0-17-15,1 1-8 0,2 0-7 16,2-1-4-16,0 2-3 0,2-2-4 16,-2 0-2-16,0 1-5 0,-2-1-2 15,-1-1-1-15,-1 1 1 0,-2-4 1 16,-2 0 3-16,0 0 2 0,-1-3 6 0,-1-3 3 16,1-2 4-16,-1-3 0 0,1 0 1 15,0-2-2-15,0-3-2 0,2-1-2 16,1 2-4-16,2-2-2 0,-1 1-3 15,1 3 0-15,1-2-3 0,-1 4-2 16,2 3-4-16,-3 3-6 0,1 1-18 16,-1 2-29-16,0 1-48 0,-2 0-34 15,1 0-89-15,-3 2-173 0</inkml:trace>
  <inkml:trace contextRef="#ctx0" brushRef="#br0" timeOffset="-83747.29">21327 18504 446 0,'7'7'109'0,"0"-1"2"16,0-1-56-16,0 2-23 0,-1-2-11 16,1 0-8-16,-1-2-2 0,-1-3 0 15,-1 0-2-15,0-2 0 0,-1-2 0 16,-2-4 0-16,0 0-2 0,-1-1 1 0,-1-2 1 16,-2-2 1-16,1 0 2 0,-2 0 1 15,-1 3 3-15,2-1 1 0,-2 2-1 16,1 3-2-16,0 1-4 0,1 3-2 15,-1 2-3-15,-1 2-1 0,0 5-1 16,-2 1 0-16,1 4 1 0,-2 4 1 16,2 4 0-16,0 2-1 0,4 0 0 15,2-1-1-15,3-2-3 0,6 0-5 0,4-6-9 16,7-5-38-16,3-5-95 0,3-5-115 16,2-7-283-16</inkml:trace>
  <inkml:trace contextRef="#ctx0" brushRef="#br0" timeOffset="-83185">20016 18747 490 0,'-1'0'105'0,"-1"3"3"0,-2-1-76 0,2 1-12 16,-1 2-4-16,0 1 0 0,-1 0 1 15,0 1-1-15,1 1-1 0,0-2-5 16,1 1-3-16,0-2-2 0,1-1 0 16,0-1-1-16,1 0 2 0,0-3-1 15,0 0 0-15,1-3 0 0,2 1 0 16,0-3 0-16,2-2 0 0,1-1-1 15,2 0 1-15,-1-2 0 0,2 1-2 0,-1 1 0 16,0-1 0-16,0 3 0 0,1-1-1 16,-1-1 0-16,1 2 0 0,1 1 0 15,-1 0 0-15,2 1-1 0,2-1 0 16,-2 1 0-16,1 2-1 0,-1 2 0 16,1 1 0-16,0 1-1 0,0 1-1 15,-1 2 1-15,-2 3-1 0,-1 2-1 16,-1 0 0-16,-1 1-3 0,-1 1-7 0,-3 1-16 15,1 0-32-15,-1-3-71 0,-2-3-98 16,-1 1-228-16</inkml:trace>
  <inkml:trace contextRef="#ctx0" brushRef="#br0" timeOffset="-82952.36">20090 18801 495 0,'2'3'116'0,"1"-1"-1"0,2-2-33 16,1 0-77-16,2 0-5 0,3-1 0 0,2 0 3 16,-1 0 1-16,0-1 1 0,0 2 0 15,1-1-4-15,-2-1-18 0,0-1-36 16,-1 2-66-16,1-3-93 0,0 1-218 15</inkml:trace>
  <inkml:trace contextRef="#ctx0" brushRef="#br0" timeOffset="-82644.46">20547 18686 461 0,'-7'-5'116'0,"-2"3"4"0,-1-2-63 16,-1 3-14-16,-1 1-11 0,1 1-7 15,-1 0-4-15,2 3-4 0,-1 0-3 16,0 2-2-16,3 0-4 0,1 3-2 15,2-1-2-15,3 4 0 0,3-1-2 16,4 2 0-16,3-2-2 0,2 0-1 16,2-1-11-16,3-3-29 0,4-2-73 15,-2-3-22-15,1-2-90 0,0 0-188 0</inkml:trace>
  <inkml:trace contextRef="#ctx0" brushRef="#br0" timeOffset="-82126.45">20668 18657 606 0,'-4'-3'127'16,"3"5"0"-16,1-1-106 0,0 4-13 16,3 0-5-16,-1-1 0 0,1 6 0 15,0 3 0-15,1-2 1 0,0 0-1 16,-2 1 0-16,0 1-1 0,1 1-1 15,-2-6 0-15,2 1-1 0,-3-2-1 16,1-1-4-16,0-1-4 0,-1-1-4 0,0-3-1 16,1-1 1-16,-1 0 0 0,2-1 0 15,-1-3 3-15,0 1 4 0,1-2 4 16,1 0 0-16,-1 0 0 0,2-2 0 16,1 0 0-16,-1 4 0 0,2-5 1 15,-1 4 0-15,1-3 1 0,1 0-6 16,-1 1-7-16,-1-1-9 0,1 0-5 15,-1 1-2-15,-1 0-1 0,-2 3-5 0,-1-1 2 16,-1 3 5-16,-1-1 8 16,-1 2 7-16,-2 2 6 0,-1 1 9 0,-1 0 12 15,0-1 10-15,-1 2 9 0,-1 2 3 16,2-2 1-16,1 2-5 0,0-1-8 16,3 2-7-16,2-1-5 0,1 0-4 15,3-1-2-15,2 1 0 0,2-1 0 16,4 0 0-16,2-2 1 0,2-1-1 15,4-1 0-15,1 0-2 0,1-1 0 0,-2 2-1 16,2-2-1-16,-1 1 0 0,-4 1-2 16,-3 0-1-16,-4 0-8 0,-3 1-6 15,-3 0-9-15,-5 2-20 0,-4 0-48 16,-4 2-28-16,-4 1-73 0,-2 0-147 16</inkml:trace>
  <inkml:trace contextRef="#ctx0" brushRef="#br0" timeOffset="-79940.55">13183 14485 367 0,'9'5'75'0,"5"1"0"16,2 0-70-16,5-2-3 0,7 2 0 15,5 1-1-15,6 0-1 0,5-1 2 16,6-1 3-16,3 0 3 0,2 1 3 16,4-2 4-16,5-4 4 0,1 4 3 0,2-1-1 15,5 1-1-15,2 1-1 0,4-3-3 16,3 0-3-16,4 0-3 0,5-3-3 16,1-3 0-16,-1-3-2 0,5-4 1 15,3 2 1-15,2-2 3 0,2-3 1 16,-4 0 2-16,1-2 2 0,0 5 1 15,7 3 0-15,-3-2-1 0,-10 4-2 16,-14 4-3-16,-8 1-2 0,-9 1-3 16,-1 1-1-16,2 2 0 0,40 2-2 0,14-3 0 15,10-1-1-15,1 1 0 0,-5-4 1 16,-10 0-1-16,-14 0 0 0,-39-5 0 16,-3 0 1-16,-2 2 0 0,3 0 1 15,10 3 0-15,7 2 1 0,-3-1 1 16,-10 3-1-16,-5 0 1 0,-6 1-1 15,2-2 0-15,-3 4 0 0,5-2-1 0,5-1 1 16,1-1 0-16,4 2 0 0,5-3 0 16,5-2 0-16,2-1-1 0,3 0 0 15,-2 1-1-15,-3 1-1 0,-2 1 0 16,-4 0-1-16,-5 3 1 0,-6-1 0 16,-7-1 0-16,-9 5-1 0,-1-1 1 15,-6 0 1-15,-8 2 0 0,-5-1 1 16,-6 0 2-16,-3-1 1 0,-1-2 3 15,-1-2 1-15,-1-1 0 0,2-1 1 16,4-2-1-16,2 2-1 0,2-3-1 16,-1 2-3-16,2 1-1 0,-2-1-2 0,-1 1 0 15,-5 1-1-15,0-1 0 0,-5 2 0 16,-2 0-1-16,-1-1 2 0,-2 0 1 16,-2-1 2-16,-1 2 1 0,0-1 0 15,0 0 1-15,0-1 0 0,1 2-1 16,2-2-1-16,0 2-1 0,3-3-1 0,3 1-1 15,2-3 0-15,4 2 0 16,2-2-1-16,1 3 0 0,-1-2-1 0,-1 1 0 16,-1 2 1-16,-3 0-1 0,-3 0 0 15,-3 0 0-15,-1 0 1 0,-3 0-1 16,-1 1 0-16,-1-2 1 0,0 1 1 16,0 0 0-16,0 0 0 0,0 0 0 15,0-1-2-15,2 1-5 0,-1 0-7 16,1-2-10-16,3 1-13 0,0 0-85 15,1 0-44-15,2 1-111 0,-2-3-234 16</inkml:trace>
  <inkml:trace contextRef="#ctx0" brushRef="#br0" timeOffset="-79089.71">19814 14392 194 0,'-6'-2'53'0,"-1"1"6"0,0 0-14 16,-2 1-2-16,-1 1 3 0,-1-1 4 0,-1 1 4 15,-2 2 3-15,0-1-1 0,0 2-6 16,1-2-5-16,-1 1-8 0,3 1-6 15,-1-2-5-15,2-1-5 0,3 2-3 16,0-2-1-16,2-1-1 0,1 0 0 16,1 0-2-16,2-1 0 0,1-1-2 15,0 0-3-15,1 0-3 0,2-1-2 16,3-1-1-16,3 0 0 0,5-1 1 0,7-2 2 16,5 1 1-16,11-2 1 0,8-3 0 15,11 1 1-15,13-1-1 0,6 2-3 16,9 0 0-16,10 0-2 0,7 3 0 15,3 0 0-15,1 2-1 0,-3 0 1 16,2 1 1-16,-3 0 0 0,-2 3 0 16,-7-2 1-16,-8 5 1 0,-2-4 0 0,-1 2 1 15,-4 4 1-15,4-5 0 16,0-1 0-16,3 4 1 0,8-5-2 0,4 4 0 16,7-4-1-16,0 4-2 0,-3-1-1 15,-3-1-1-15,0-3 0 0,-8 6 0 16,-6-3-1-16,-9 4 0 0,-8-7 0 15,-8 3 0-15,-9 3 0 0,-11-1 0 16,-10-3 1-16,-7 3 4 0,-9-5 1 16,-2 4 2-16,-4-2 0 0,-1-4 0 15,0 0 0-15,3-1-2 0,1-5-3 0,0 1-2 16,3-2-1-16,0 2-1 16,-1 1 1-16,0 2 0 0,-1-1-1 0,-3 5 1 15,-1 0-1-15,-2 3 1 0,-2-1 0 16,1 1 0-16,-3 0 0 0,1 0 1 15,0-1 0-15,0-2-1 0,3 0 1 16,1-2-1-16,2-1 0 0,2-3-1 16,3-1 0-16,3 2 0 0,1-2-1 0,0 4 0 15,0 0 1-15,-1 2-1 0,-2 0 0 16,-5 3-2-16,-2 1-5 0,-2 1-3 16,-1-2-5-16,-5 1-9 0,0 0-12 15,-3-2-66-15,-2-3-74 0,-2-3-120 16,-2-14-284-16</inkml:trace>
  <inkml:trace contextRef="#ctx0" brushRef="#br0" timeOffset="-70422.39">23628 16093 304 0,'0'-4'87'16,"0"1"4"-16,1-2-39 0,0 5-2 16,-1 1-1-16,1 4-2 0,0 1-2 15,2 5-2-15,-3 3-3 0,1 5-1 16,-1 3-4-16,0 4-10 0,0 3-8 16,-2-1-5-16,0 2-4 0,2 2-3 0,0-3-2 15,2 1-1-15,-1-5 0 0,1-1-1 16,2 0 0-16,-2-2 1 0,2-4-2 15,-3-2-5-15,1 0-11 0,-4-2-38 16,0-1-84-16,-3-4-106 0,-1-3-259 16</inkml:trace>
  <inkml:trace contextRef="#ctx0" brushRef="#br0" timeOffset="-69782.73">23635 16059 348 0,'-1'-4'82'0,"-1"-1"5"15,1-2-53-15,1 1-6 0,1-2-1 16,3 1 1-16,2 1 0 0,3-1-2 16,2-1-2-16,2 3-1 0,4-2-2 15,3 2 0-15,0 0 1 0,-1-1-1 0,2 1-3 16,0-1-2-16,0 0-3 0,0 1-2 16,-1 0-2-16,2 0-2 0,-1 1-2 15,3-2-1-15,-1 4-1 0,0 2 0 16,2 1-2-16,-1 2 1 0,3 0-1 15,1 2 0-15,2 1 0 0,0 3 0 0,0-3-1 16,-1 1 1-16,-2 3-1 0,-3 1 1 16,-3 0-1-16,-2 3 1 0,-5-2-1 15,-3 1 0-15,-2 1 0 0,-2-1 0 16,-1 1 0-16,-2-2 0 0,-1 2 1 16,-2-1 0-16,0 0-1 0,0 1 1 15,0-1 0-15,1 1-1 0,-1-1 1 16,1 1-1-16,1-1 1 0,-2 2-1 15,1 0 1-15,1-2-1 0,-2 3 1 16,0 0-1-16,-1 2 1 0,-1 1-1 16,-4-1 1-16,-1 1 0 0,-4 1-1 0,-3-1 1 15,-6-1-1-15,-3-2 0 0,-3-1 1 16,-6-3 1-16,-1-1-1 0,-5-1 1 16,0-7 0-16,-3-3-1 0,-1-2 1 15,-1-2 1-15,3-3-2 0,0-3 0 16,2-1 0-16,3 3 0 0,2 0 1 15,2 1-1-15,1 1-1 0,2 1-2 0,0 2-2 16,1 3-6-16,4 2-22 0,5 0-36 16,5 2-68-16,7-3-100 0,11-1-228 15</inkml:trace>
  <inkml:trace contextRef="#ctx0" brushRef="#br0" timeOffset="-69124.41">25829 16026 385 0,'-10'-3'109'0,"-2"-3"7"0,-2-1-51 16,-3-1-11-16,-1 2-3 0,-3-1-6 16,-2 2-9-16,1 3-12 0,-3 3-6 0,-1 2-4 15,2 5-3-15,-1-2-3 0,1 5-2 16,1 2 0-16,0 3-1 0,4 2-2 15,2-1 0-15,0 2 0 0,3 6-1 16,2-2-1-16,2 2 0 0,0 0 0 16,4 1-1-16,4-2 0 0,2-1 0 15,3 0 0-15,5 0 0 0,3 0-1 16,3-3 2-16,4 0 0 0,2-1 0 0,7 2 1 16,4-4 0-16,6-2-1 0,6-4 2 15,2-3 0-15,5-1 0 0,6-9 0 16,2-3 0-16,1-1 0 0,2-4 0 15,-3 1 0-15,-1-2-2 0,-4 1-1 16,-9 0-3-16,-8 1-2 0,-8-2-3 16,-9 3-5-16,-5-3-7 0,-7 0-14 15,-4-1-12-15,-2 1-15 0,-1 0-27 0,0 0-46 16,-3-4-81-16,2 0-157 16</inkml:trace>
  <inkml:trace contextRef="#ctx0" brushRef="#br0" timeOffset="-68888.71">26261 16126 237 0,'-2'-11'86'0,"-3"-1"9"16,-1-2-7-16,-2 0-13 0,-3 0-6 16,-3 1-9-16,-4-1-9 0,-6 2-9 15,-4 1-8-15,-5 0-8 0,-4 4-7 16,-5 2-5-16,-3 3-4 0,0 1-4 15,-1 0 0-15,1 3 0 0,-2 1 0 16,2-1 0-16,2 0 0 0,3-1-1 0,2-1-1 16,5-1-1-16,5-1-2 0,6 1-5 15,3 0-36-15,7 1-96 0,2-1-112 16,3-2-279-16</inkml:trace>
  <inkml:trace contextRef="#ctx0" brushRef="#br0" timeOffset="-67756.42">23980 16546 397 0,'-3'1'112'0,"-1"-1"7"0,3 0-39 16,-2-1-21-16,2 0-10 0,1 1-8 16,-1-1-6-16,1 2-8 0,-1-2-7 15,1 2-6-15,0 1-3 0,0 2-1 16,0 2 0-16,0 3-2 0,0 1 1 16,-2 1 0-16,2 3 0 0,0 1-1 0,0 2-2 15,2 0-2-15,-1-1-1 0,3 1-1 16,0-1 0-16,3 0-1 0,-1 0 1 15,0-1-1 1,0-2 1-16,-1 0 0 0,-2-2 1 0,1-3 0 0,-1 1-1 16,-2-2 2-16,-1 1-1 0,0-4 1 15,0 3-1-15,0-1 0 0,0-1-1 16,1-2 0-16,-1 1-1 0,1 2-1 16,2 0-1-16,-1-2 1 0,2 1 0 0,1 0 0 15,1-3 1-15,4 2 1 0,-1-5 0 16,1 1 2-16,3 0-1 0,0-2 1 15,2 1-1-15,-1 0-1 0,2-2 1 16,3 2-1-16,0-2-1 0,5-1 0 16,1 0-1-16,6-1 0 0,3 0 1 15,7 0-1-15,4-3 0 0,9 2 1 16,7-2 0-16,5 6-1 0,3-2 1 0,2 3 0 16,4-1-1-16,1 4 1 15,0-2-1-15,-2 1 0 0,2-2 0 0,-1 1 0 16,0 1-1-16,-3-1 1 0,-2 0 0 15,-4 2-1-15,-5-2 1 0,-3-2-1 16,-4 4 0-16,-8-1 1 0,-4 0-1 16,-7 1 1-16,-7 0 1 0,-4 0-1 0,-6 2 1 15,-4-3-1-15,-3 1 1 0,-2 0-1 16,-1-1 0-16,-2 0 1 0,0-1 0 16,-1-1-1-16,0 0 1 0,-2-2 0 15,1 0 1-15,0-1-1 0,1 0 0 16,-2-2 0-16,2 0 0 0,-1-1 0 15,-2-3-1-15,0 0 1 0,-2-2-1 16,-2-1 0-16,0 1 1 0,-3 1 0 16,1-1-1-16,-1 2 1 0,-1 0 0 15,1 1 1-15,1-2-1 0,-3-2-1 0,3 1 1 16,-3-1-1-16,1-2 0 0,-1-3 1 16,0-2-1-16,-1-2 1 0,1 0 1 15,0 0 2-15,-1 0 2 0,2 1 1 16,-1 4 1-16,2 1 1 0,0 4-1 15,0 2-1-15,1 0-3 0,1 4-1 16,0 1-1-16,2 1-2 0,1 2-1 0,0 1-5 16,0 1-7-16,0 0-7 0,1 1-8 15,3 1-9-15,0 2-35 16,0 0-98-16,1 1-116 0,-1 1-276 0</inkml:trace>
  <inkml:trace contextRef="#ctx0" brushRef="#br0" timeOffset="-67212.61">24867 16871 527 0,'0'-3'117'16,"0"0"4"-16,0 0-87 0,0 3-11 0,0 2-4 15,1 2-1-15,1 1 0 0,-1 5 2 16,1 4-1-16,0 4 1 0,0 6 0 16,-1 5 1-16,-1 2-2 0,1 3 0 0,-1-1-1 15,-1-2-1-15,1 0-1 0,0-4-2 16,0-2-2-16,0-3-1 0,1-3-3 15,2 0-1-15,-2-5-2 0,2-1-1 16,-1-4-1-16,-1-1-1 0,0-3 1 16,-1-3-1-16,2-1 1 0,-2-1-1 15,-2 0 1-15,1 0-1 0,0 0 0 16,0 0-1-16,-2 0-3 0,1 0-5 16,-1 0-6-16,1 0-5 0,0-1-7 15,0 1-8-15,2-1-37 0,2 0-91 16,0-6-114-16,5 3-271 0</inkml:trace>
  <inkml:trace contextRef="#ctx0" brushRef="#br0" timeOffset="-66924.5">24676 17177 595 0,'-2'-1'127'0,"0"-2"0"15,1 1-103-15,1 2-11 0,4 1-2 16,1 2-1-16,2 0 1 0,3 2 1 16,1 3 1-16,4 0 0 0,-1 2-3 0,2 1-1 15,0 0-3-15,0 1-2 0,0-1-1 16,-1 0-1-16,-2-2-3 0,1-2-5 15,-2 1-9-15,-1-5-35 0,-1 0-57 16,0-3-35-16,-2-3-95 0,2-2-195 16</inkml:trace>
  <inkml:trace contextRef="#ctx0" brushRef="#br0" timeOffset="-66759.27">24963 17178 563 0,'-2'-5'130'0,"2"2"3"0,-1 0-87 16,0 2-17-16,1 0-11 0,0 2-4 15,-1 0-4-15,0 3-2 0,-3 2-3 16,-1 3-1-16,-1 0-2 0,-3 2 1 16,1 3 0-16,-2 1 0 0,0-3-4 15,2 1-10-15,1-3-55 0,3-1-73 16,0-4-108-16,6-3-260 0</inkml:trace>
  <inkml:trace contextRef="#ctx0" brushRef="#br0" timeOffset="-66177.49">23995 15586 511 0,'0'-4'128'0,"1"-1"3"0,-2 3-71 15,1 1-18-15,0 1-12 0,0 0-11 16,0 0-5-16,0 2-4 0,1 3-2 16,0 2-2-16,2 4 0 0,-1 2 0 0,1 3 0 15,-2 2 1-15,1 2-2 16,-2 2-1-16,0 0-1 0,-1 0-2 0,0-3-3 15,-1 1-8-15,0-3-27 0,0-1-106 16,1-5-115-16,3-4-289 0</inkml:trace>
  <inkml:trace contextRef="#ctx0" brushRef="#br0" timeOffset="-65637.29">24032 15601 325 0,'-1'-9'81'0,"-2"-2"4"16,2 2-47-16,-3 2-2 0,2 1 1 15,1 1 0-15,-2 0-2 0,3 1-3 16,-1 4-4-16,1 0-6 0,0-1-6 16,1 2-4-16,0 3-3 0,1 1 0 0,1 0 1 15,1 0 3-15,6-1 3 0,2-1 1 16,5 1 0-16,8-4-1 0,4-3-3 15,8 2-2-15,6-2-3 0,6 0-2 16,6-1-2-16,2 3-1 0,9 0 0 16,4 2-1-16,3 0 0 0,1 3-1 15,2-1-1-15,3-1 1 0,1 2 0 0,0-1 1 16,1 1-1-16,1-3 0 0,2 0 0 16,-1 1 1-16,0 1-2 0,0 0 1 15,-6-2-1-15,-3 3 0 0,-7-2 1 16,-6 2-1-16,-5 0 0 0,-11-2 0 15,-8-2-1-15,-12 0-1 0,-6 0-2 16,-7 0-2-16,-5 0-2 0,-3 0-1 16,-3 0-8-16,-1 0-15 0,-1 0-18 15,0 0-26-15,-2-1-33 0,1 0-20 0,-1 1-72 16,0-3-110-16</inkml:trace>
  <inkml:trace contextRef="#ctx0" brushRef="#br0" timeOffset="-65371.67">25821 15561 224 0,'-3'-2'60'0,"0"1"11"16,2 0-31-16,0-1 0 0,1 2 1 15,-1 0 3-15,1 3 7 0,0 2 2 16,-3 1-5-16,2 2-5 0,0 5 1 16,-3 1 1-16,-1 5 0 0,-1 3-12 15,-1 2-9-15,0 2-5 0,-1 1-6 16,1 1-3-16,0-1-3 0,1 1-2 15,1-1-2-15,3-2-1 0,1-3-1 0,0-2-1 16,1-1 1-16,1-2 0 16,0-5 1-16,-1 1-1 0,0-2-3 0,-2-3-4 15,-3-1-17-15,-1 0-56 0,-4-3-60 16,-1-1-103-16,-4-4-238 0</inkml:trace>
  <inkml:trace contextRef="#ctx0" brushRef="#br0" timeOffset="-64905.36">24812 15277 470 0,'0'1'100'0,"-2"2"7"16,2-1-75-16,0 6-5 0,2 0 0 0,0 7 2 15,2 3 3-15,1 3 0 0,1 2-6 16,0 4-7-16,0 0-6 0,1 2-3 15,-3-4-4-15,0-1-2 0,1-1-1 16,-3-2-4-16,0-3-10 0,-2-2-33 16,-2-3-76-16,-1-2-14 0,-1-2-90 15,-1-2-179-15</inkml:trace>
  <inkml:trace contextRef="#ctx0" brushRef="#br0" timeOffset="-64545.01">24551 15539 319 0,'0'-1'77'0,"4"0"3"15,2-2-31-15,3 2-20 0,3 0 2 0,2 0 5 16,4 0 2-16,1-1 1 0,1 2-1 16,1 4-4-16,-2-2-5 0,2 2-4 15,-1 1-6-15,-1 0-4 0,0 1-4 16,-1-1-3-16,0 1-2 0,1-1-2 15,-3 1-5-15,0-1-13 0,-2 0-24 16,0 0-39-16,-2-2-50 0,-1-1-90 16,0-1-196-16</inkml:trace>
  <inkml:trace contextRef="#ctx0" brushRef="#br0" timeOffset="-64372.38">25002 15548 484 0,'-1'-5'116'16,"-2"-1"6"-16,1-1-70 0,-1 2-15 15,0 1-5-15,1 0-5 0,0 2-6 16,0 2-5-16,0 4-4 0,-1 0-4 0,-2 6-3 16,-4 1-2-16,-1 4-1 15,-3 3 0-15,-3 4 0 0,-2 0-3 0,-2 3-29 16,-1-3-104-16,4 1-112 0,1-2-284 16</inkml:trace>
  <inkml:trace contextRef="#ctx0" brushRef="#br0" timeOffset="-62868.92">24645 15421 381 0,'-1'-7'99'0,"0"1"11"0,0 1-51 16,1 2-4-16,-1 0-5 0,1 1-5 16,0 1-5-16,0 1-9 0,0 0-10 15,0 0-9-15,1 1-5 0,1 1-1 16,1 3-2-16,2 3 1 0,1 1 1 15,1 2 2-15,3 3 0 0,0 1 1 0,2 0-2 16,0 1-1-16,0 0-1 0,3 1-1 16,0-1-1-16,1-1 0 0,1-1-1 15,-1-3-1-15,1-2-5 0,-1 0-8 16,-3-2-23-16,-2-2-60 0,-2 1-47 16,-5-2-99-16,-3 0-217 0</inkml:trace>
  <inkml:trace contextRef="#ctx0" brushRef="#br0" timeOffset="-62605.38">24926 15472 266 0,'-1'-2'89'0,"0"0"12"0,-1 1-17 16,1 2-8-16,1-1-9 0,-2 3-11 16,-1-2-12-16,1 4-8 0,-2 0-11 15,-1 3-8-15,0 2-6 0,0 4-3 16,-1 0-2-16,0 1-1 0,-1 2-2 0,-1 2-21 16,0 0-93-16,-2 0-16 0,3-1-93 15,1 2-198-15</inkml:trace>
</inkml:ink>
</file>

<file path=ppt/ink/ink19.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09:38:10.467"/>
    </inkml:context>
    <inkml:brush xml:id="br0">
      <inkml:brushProperty name="width" value="0.05292" units="cm"/>
      <inkml:brushProperty name="height" value="0.05292" units="cm"/>
      <inkml:brushProperty name="color" value="#FF0000"/>
    </inkml:brush>
  </inkml:definitions>
  <inkml:trace contextRef="#ctx0" brushRef="#br0">16997 11288 597 0,'33'-3'7'0,"-5"-2"4"16,16-22 2-16,9 30 2 0,3-7 2 16,9-3-4-16,-23-2 0 0,6 3-2 0,3 1-3 15,2 4-2-15,2 3-1 0,1 3-2 16,-2 0-1-16,1-4-1 0,0 2 0 15,2-1 0-15,2-3 0 0,2 1 0 16,1 0-1-16,3 0 1 0,-1-2-1 16,-2-3 1-16,3-1-1 0,-2 0 0 15,-2-1 1-15,0 1-1 0,1 1 1 16,0 4 0-16,-4 2 1 0,-3 3 0 0,0-3 1 16,-3 2 1-16,1 2-1 0,1 3 1 15,0 1-1-15,4 2-1 0,-1-3-1 16,-1 3 1-16,1 2-1 0,0-6-1 15,1-2 1-15,-2-3 0 0,3-3 0 16,0 2 0-16,2-3-1 0,-2-1 1 16,-3 1-1-16,-3-2 1 0,-2-2 2 0,-4 1 2 15,-4 2 2-15,-2-1 1 0,-1 3 0 16,0 1 1-16,-1 3 0 0,2 1-2 16,-1 3-2-16,-1 1-2 0,-1 0 0 15,1 1-2-15,2-2 1 0,1 1-1 16,0 0 0-16,4-2 0 0,4-2 0 15,5-4-1-15,3-2 0 0,2-2 0 16,-2-3 0-16,1-1-1 0,0-2 1 16,-3 2 0-16,1 0-1 0,-2 2 2 0,1 0-1 15,-1 3 0-15,0 0 0 16,-2 3 0-16,-3 1 0 0,-2-1 0 16,-3 0 0-16,-2 2 0 0,1-1 1 0,2 1-1 15,2-2 1-15,4 4-1 0,2-3 0 16,2 0 0-16,2 1 0 0,1 0 0 15,2-2 0-15,3 2 0 0,-1-4 0 16,4 4 0-16,1-2 1 0,-2 3-1 16,3-4 0-16,-3 1 0 0,0-3 0 0,0 6 0 15,-2-6 0-15,2 4 0 0,-1-3 0 16,-1 4 0-16,0 1 0 0,-1-2 0 16,-2 0 1-16,3 1-1 0,2-2 0 15,2 1 0-15,0-2 0 0,2-1 0 16,-1 2 0-16,3-1 0 0,0 1 0 15,-1-2 0-15,3 2 0 0,-2 0 0 16,2 0 0-16,-2-3 0 0,-1 1 0 16,-3 1 0-16,0 2 0 0,-1-1 0 0,1-3 0 15,-4 7 0-15,1-2 1 0,-2 1-1 16,1-2 0-16,-1 2 0 0,3-1 0 16,2 2 0-16,2-4 0 0,-1 2 0 15,4 1 0-15,-1 0 0 0,1 1 0 16,3-3 0-16,0 2 0 0,2-1 0 0,-1 2 0 15,1-4 0-15,-1 2 0 0,3-3 0 16,-3 1 0-16,-1 0 0 0,-3 0 0 16,1-2 0-16,-1 0 0 0,3 2 0 15,-3-2 0-15,-3 2 0 0,-1-1 0 16,2 1 0-16,-2 1 0 0,-3 0 0 16,-1-1 0-16,4 1 0 0,-1 1 0 15,2-1 0-15,1 1 0 0,-1 2 0 16,1-2 0-16,1 3 0 0,-2-1 0 15,1 0 0-15,-1-2 0 0,-3 2 0 16,1-2 0-16,0-1 0 0,-2-3 0 16,-3 1 0-16,-1-2 1 0,2 0-1 0,1-2 0 15,-1 0 0-15,-3 1 0 0,-1 2 0 16,-1-2 0-16,-4 0 0 0,0 3 0 16,1 0 0-16,3 1-1 0,0 1 1 15,-2 3 0-15,1 2 0 0,1 2 0 0,-3 2 1 16,-2-1-1-16,-1 2 0 0,3-1 0 15,4-1 0-15,-2-1 0 0,-2-3 1 16,0-2-1-16,-4 0 0 0,-2-3 0 16,-5-1 0-16,-4-2 0 0,-1 1 0 15,1-2 0-15,0 2 0 0,3-1 0 16,0 2 0-16,1 0 0 0,-3 2 0 16,1 0 0-16,-2-1 0 0,0 3 0 0,-1-1 0 15,0 2 0-15,3-1 0 0,5 3 0 16,3-1 0-16,3 3 1 0,-3 0-1 15,0 0 0-15,-4-2 0 16,0 0 0-16,-4-2 0 0,-5-3 0 0,-6-1 0 16,-3-3 0-16,-2 1 1 0,-2-2-1 15,-7 1 0-15,-6-2 1 0,-2 2 0 16,-3 1 2-16,-3 1 2 0,-3 1 0 16,0-2 1-16,-1 2 0 0,0 0-1 15,0 0 0-15,2 0-2 0,-2 0-2 0,0 0 0 16,1 2 0-16,-1-2-1 0,1 1 0 15,0-1 0-15,1 1 0 0,-2-1 0 16,1 1 0-16,-1-1-3 0,1 0-3 16,-1-1-11-16,1 1-15 0,0 0-31 15,3-1-64-15,1-3-91 0,2-2-205 16</inkml:trace>
  <inkml:trace contextRef="#ctx0" brushRef="#br0" timeOffset="1319.33">19616 9376 216 0,'-20'0'44'0,"-8"2"-1"16,-5 3-40-16,-2 5-3 0,-3 2 1 16,0 4-1-16,-3 1 0 0,4-1 0 15,2 1 1-15,6-1 1 0,5-4 10 16,5-4 11-16,4-6 11 0,5-3 6 16,4-3 3-16,2-1 2 0,3-2 0 15,0 0-9-15,0 0-11 0,1 3-8 0,0-3-5 16,0 3-3-16,0 1-1 0,0 1-2 15,0 2-2-15,-2 0-2 0,2 0 0 16,-1 2-1-16,0 4-1 0,0 3 0 16,-2 2 1-16,1 1 0 0,-1 5 2 15,0 4 0-15,-2 0 1 0,1 1-1 16,-1 1 1-16,0 3 0 0,0 2-1 16,2 0 0-16,0-3-1 0,1-2 0 0,2 0-1 15,1-2 0-15,3-3 1 0,1 0 3 16,2-1 2-16,2 1 3 0,2 2 4 15,2-2 3-15,1 4 1 0,2-1 0 16,1 1-1-16,1 1-1 0,0 2-4 16,2-1-3-16,-2 1-2 0,1-1-1 15,-1 1-2-15,-2-1 0 0,0 2-1 16,-3 1-1-16,0-1 0 0,-2-1 0 16,0-3-1-16,-3-2 0 0,0-2 0 0,-2-4-1 15,-1-3 1-15,-2-5 0 0,1 0-1 16,-2-2 0-16,0-2 1 0,-2-2 2 15,0 0 0-15,0 0 2 0,1 0 1 16,-2 0-1-16,1 0 1 0,0 2-1 16,1-2-1-16,-1 1-1 0,1 1-2 15,2 1 1-15,-1 2-2 0,2-1 1 16,1 1 0-16,2 1-1 0,2-1-1 0,2 0-1 16,2-2-3-16,4-4-3 0,5-6-5 15,5-4-10-15,5-1-19 0,6-7-29 16,6-8-52-16,10-5-5 0,8-4-73 15,8 1-117-15</inkml:trace>
  <inkml:trace contextRef="#ctx0" brushRef="#br0" timeOffset="2589.81">16669 10439 134 0,'-4'-12'34'0,"3"2"5"0,0 0-23 15,1 3-3-15,-2 0 1 0,2 4-1 16,-1 2-1-16,-1-1-4 0,0 1-4 16,1 1-2-16,0 0 0 0,1 1 0 15,-1 1-1-15,0-1 1 0,1 0-2 0,0 1 1 16,0 0-3-16,0-1 0 0,-2-1 1 15,2 0 5-15,0 0 6 0,0 0 6 16,2 0 5-16,-2-1 5 0,0 1 3 16,1 0 0-16,0 1-3 0,0-1-5 15,0 1-4-15,1 0-5 0,0 1-2 16,1-1-2-16,-1 1-3 0,1 1 0 16,0 0-2-16,3 1 0 0,3-1-1 15,2-1 0-15,2 2 0 0,6 1 2 16,2-1 2-16,1 3 3 0,1 1 1 0,0 3 3 15,0 3 0-15,-2 2 1 0,-2 1 0 16,-3 1-1-16,-4 0-2 0,-2 1-1 16,-2-1-1-16,-2-2-1 0,-4-1-2 15,-4-2 0-15,-1 1-2 0,-2-4 0 16,-1-1-1-16,-2 0 0 0,1 0 0 0,0-1 0 16,-2-1 1-16,3 2 0 0,-3 2 2 15,2 0 0-15,-2 1 2 16,2 1 2-16,-2 1 1 0,2 3 0 0,-1 3 0 15,1 2 0-15,1 1-1 0,3 4-2 16,-1 4-1-16,3 1-2 0,1-3-1 16,2-2-2-16,2-2 0 0,1-2 0 15,0-6-1-15,0-2 0 0,-1-3 0 16,0-2 0-16,0-3 0 0,-2 2 0 16,1-3 0-16,-1 1 1 0,-1 2 1 0,-1 1 1 15,0 1 1-15,-2 1 0 16,-2 4 1-16,-1 3 0 0,0 0-1 0,-1 2-1 15,-1 2-1-15,-2 3-1 0,1 0 0 16,-2 0-1-16,1-4 0 0,1 0 0 16,-2-3 1-16,1-3-1 0,0-7 1 15,-1-2-1-15,0-3 1 0,-2-1-1 0,1-2 0 16,-1 0 0-16,-2 1 0 0,4-1 0 16,-1 1-1-16,0 2 0 0,-2 2 1 15,-7 0-1-15,-8 2 0 0,-9 3-1 16,-4 0 1-16,-50 1-2 0,-7 1-10 15,-4 0-26-15,2 1-55 0,6-2-36 16,5-1-89-16,4-6-191 0</inkml:trace>
  <inkml:trace contextRef="#ctx0" brushRef="#br0" timeOffset="3983.27">17301 10374 167 0,'-9'-3'36'0,"2"2"1"0,0 0-29 15,-1 2-4-15,2 2-2 0,-3 0-1 0,0 2 0 16,-2 0-1-16,-3 1 1 0,1 0-1 15,-3 2 1-15,-3-1 0 0,0 0 3 16,-2-2 8-16,-1 1 11 0,1-1 9 16,-1-1 8-16,0-2 4 0,1 1 4 15,3-2-2-15,2 0-7 0,1 3-10 0,2-4-10 16,2 1-8-16,3 2-4 0,1 0-3 16,0 4-3-16,1 1 0 0,1 2-1 15,-1 3 1-15,-1 2 0 0,2-1-1 16,1 0 1-16,0 0-1 0,0-1-1 15,1 1 1-15,0-1-1 0,1 2 1 16,-1 0-1-16,1 2 2 0,-1-1 1 16,3 4 1-16,0 0 3 0,0 1 1 15,3 0 2-15,-2 1 0 0,3 1 1 0,-2 3-2 16,3-4 0-16,0 2-3 16,0 1 0-16,2-1-2 0,-1 0 1 0,2 1-1 15,-2 0 2-15,2-1 4 0,-3 0 3 16,0-2 4-16,-1 0 1 0,-2 0 2 15,2-4 0-15,-2 3-2 0,1-2-3 16,-1 1-4-16,1 2-4 0,-1-1-2 0,3 0-3 16,0-4 0-16,2-1-2 0,2-3 1 15,-1-2-1-15,4-2 1 16,-3-2 1-16,1-1 0 0,0 1 0 0,-2-1 1 16,1-1 0-16,2-2 0 0,-1 3-1 15,2 0 1-15,0-1 0 0,1 3 0 16,1-1-1-16,0 0 0 0,2 0 0 15,1-1-1-15,4-1-1 0,4-4-2 16,7-2-5-16,9-4-17 0,10-8-32 0,13-4-67 16,7-4-93-16,12-8-217 0</inkml:trace>
  <inkml:trace contextRef="#ctx0" brushRef="#br0" timeOffset="5246.39">29164 10539 165 0,'4'-8'38'0,"2"0"2"16,-1 2-27-16,1 0-3 0,1 1 0 16,1 1 0-16,2 1 2 0,1-1 0 15,2 2 0-15,-1-2 2 0,3 2 4 0,1-5 2 16,1 3 2-16,3-4 2 0,2 1 1 16,6-4 0-16,6 0-2 0,7-3-1 15,8 3-4-15,8-2-2 0,7 1-3 16,2-1-1-16,-2 1 0 0,1 0 0 15,-3 2 2-15,-6 0 0 0,-5 3 1 16,-5 2-1-16,-3 3 1 0,-3 3-2 16,-8 2-2-16,-4 2-3 0,-7 0-2 15,-4 0-2-15,-7 0-1 0,-5-3 0 16,-2 2 0-16,-2-3 0 0,-1 1 2 0,0 0-1 16,-1 0 1-16,1 2 1 0,0 1 2 15,0 1 2-15,0 3 1 0,0 2 2 16,-2 2 0-16,2 2 1 0,-1 5-1 15,0 0-1-15,0 4-2 0,-3-1-3 16,0 0-1-16,-1 2-1 0,1-2-2 16,-3-1 0-16,-1-1 0 0,-1 0-1 0,-2-3-1 15,1 3 1-15,1 0 0 0,0 1 1 16,2-1 1-16,1 4 2 0,1 2 1 16,4 5 1-16,-1 4 1 0,4 3-1 15,-1 1 0-15,4 3-2 0,1-2 0 16,2-1-2-16,1-2-1 0,-1-1-1 15,1-3 1-15,0-1-2 0,-3-2 1 16,-3 1-1-16,0-4 0 0,-2-1 1 0,-1-4-1 16,-1-3 0-16,0-3 0 0,-2-4 0 15,1-2 0-15,-2-5 0 0,2 0 0 16,0-2 0-16,1-3 0 0,0 1 0 16,0-1 0-16,1-1 0 0,0 0-1 15,0 0 1-15,0 0 0 0,0 0 0 16,0 0-1-16,-2 0 0 0,2 0 0 15,-3 1 0-15,-3 1 0 0,-3 1 1 16,-4 1-1-16,-7 2 0 0,-8 3 0 0,-13 5-5 16,-15 4-9-16,-25 4-36 0,-24 7-91 15,-33 2-110-15,-32 10-270 0</inkml:trace>
  <inkml:trace contextRef="#ctx0" brushRef="#br0" timeOffset="10657.96">16714 12432 150 0,'21'-9'35'0,"3"3"0"16,2 0-24-16,2 1-3 0,2 4-2 0,-2 2 0 15,2-1-2-15,2 1-1 0,-1 0 0 16,2-1-1-16,0 2 0 0,-1-5-1 16,2 0 0-16,1 0 0 0,-1 1 0 15,4-2-1-15,-1 2 1 0,2-2 3 16,1 3 5-16,4-2 4 0,2 0 4 15,0 0 1-15,1-1 3 0,-1 1 0 0,0-1-2 16,-2 0-5-16,-3 2-4 0,1-1-2 16,-2 1-3-16,3 0-1 0,3 2-2 15,0-3 0-15,6-1 0 0,1-2 0 16,1 1-1-16,0 1 0 0,0 0 0 16,1-1 0-16,0 0 0 0,-2 3 0 15,0 0 0-15,1 2-1 0,0-1 1 0,-3 2-1 16,-1 5 0-16,-3 2 1 0,-3 0-1 15,-1 1 1-15,0 1-1 0,-1-2 1 16,1 3 0-16,4-4-1 0,2-3 1 16,2 0-1-16,1-1 1 0,-1-1-1 15,-1 0 0-15,1-2 0 0,-2-1 0 16,0 1-1-16,-3 3 1 0,1-1 0 16,-1 1 0-16,2 0-1 0,-3 2 1 0,1 1 0 15,-5 0 0-15,0-1 0 0,-3 1 0 16,0 1 0-16,-2 0 0 0,2-2 0 15,2 0 0-15,1 1 0 0,3-1 0 16,7-3 0-16,1-1 0 0,1-1 0 16,0-1 1-16,2-1-1 0,1-6 0 15,0 1 0-15,1 1 0 0,-2 1 0 16,4 1 0-16,0 1 0 0,-4 3 0 0,-3 1 0 16,-1 3 0-16,-4-2 0 0,-1 2 0 15,-1-1 0-15,-1 5 0 0,3-1 0 16,3 0 0-16,2 0 0 0,2-1 0 15,0-1 0-15,4-2 0 0,-2-3 0 16,3-2 0-16,2 2 0 0,3-4 1 16,2-1-1-16,1-1 0 0,1-1 0 15,0-1 0-15,1 1 1 0,-4-2-2 16,-1 2 1-16,-2 2 0 0,1 0 0 0,-3 4 0 16,-4 1 0-16,-2 3-1 0,-2-2 1 15,-1 0 0-15,-2 1 1 0,1 3-1 16,3-1 0-16,4 0 0 0,1-2 0 15,1 1 1-15,1-1-1 0,0-1 0 16,1-3 1-16,-1 3-1 0,2-3 0 16,2 0 0-16,0 0 0 0,-1-1 0 0,-3 2 0 15,-1-1 0-15,-2-1 0 0,-6 0 0 16,-3 3 0-16,-3 1-1 16,0 1 1-16,2 1 0 0,-4 0 0 0,1 4-1 15,-4-1 1-15,1-3 0 0,-1 2 1 16,1 0-1-16,-2-1 0 0,1-3 1 15,3 3-1-15,4-1 0 0,3 0 1 16,3-3-1-16,2 0 0 0,0 1 0 0,-1-1 0 16,2-1 0-16,-1-3 0 0,-3 2 0 15,2 1 0-15,-1 1 0 0,4-2 0 16,-5 1 0-16,0 2 1 0,-2 2-1 16,-2-1 0-16,-4-1 0 0,-4-1 0 15,1 2 0-15,-1 0 0 0,1 2 0 16,2-1 0-16,3 1 0 0,2 0 0 15,1-1 0-15,-1 0 0 0,-1 1 1 16,2-6-1-16,-2 2 0 0,-5-2 0 0,0 1 0 16,-4 2 0-16,3 0 0 0,-1 0 0 15,-1 1 0-15,-1-1 0 0,3 0 0 16,-2 0 0-16,-1-1 0 0,-5-1 0 16,0 1 0-16,1-1 0 0,-2 0 0 15,0-2 1-15,2 1-1 0,1 0 0 16,5 1 0-16,2-1 0 0,0-1 0 15,0 3 0-15,1 0 0 0,-1 0 0 16,0-1 0-16,-4-1 0 0,-1 0 0 0,-1 0 0 16,-3 0 0-16,-1-1 0 0,1 2 0 15,0 0 0-15,3 1 0 0,-1 0 0 16,1 0 0-16,2 1 0 0,0-1 0 16,0-4 0-16,1 2 0 0,-2-2 0 15,-1-1 0-15,2 0 0 0,0-2 1 16,0 2-1-16,3 0 0 0,1-1 0 0,4 1 0 15,-2 0 0-15,-1 3 0 0,-2-1 0 16,-3 1-1-16,-2 1 1 0,-5-1 0 16,-2 2 0-16,-1 2 0 0,-1-2 0 15,0 2 0-15,0-1 0 0,0-1 0 16,0 2 0-16,3-1 0 0,1-2 0 16,2-1 0-16,3-1 1 0,0-1-1 15,2 0 0-15,2-1 0 0,-2-1 0 0,-4 1 0 16,0-1 0-16,-1 1 0 0,-1-1 0 15,-1 3 0-15,-2-1-1 0,1 1 1 16,-1 3 0-16,0 2 0 0,2 0 0 16,-3 3 0-16,2 1 0 0,-4 1 0 15,1 0 0-15,0 0 0 0,-5-1 0 16,0 1 0-16,-1 1 0 0,-1-1 0 16,1-1 0-16,0-2 0 0,2 0 1 15,3-3-1-15,-1-1 0 0,5-3 0 16,1 1 0-16,1 1 0 0,4-2 0 0,-2 1 0 15,2-2 0-15,-1 3 0 0,-2 2 0 16,-2-1 0-16,-4 0 0 0,-4 3 0 16,-2-1 0-16,-4 0 0 0,-1 2 0 15,-1-1 0-15,-1-1 0 0,1 2 0 16,1-3 0-16,1 1 0 0,3-2 0 16,1 0 0-16,3-1 1 0,3 1-1 0,5-2 0 15,3-1 0-15,3 1 0 0,3-2 1 16,0 2-1-16,-1 0 0 0,-2 0 0 15,-4 2 1-15,-3-1 0 0,-6 2 0 16,-3 0 1-16,-1 2-1 0,0-1 1 16,-1 1-1-16,-1-2 0 0,-2 1 0 15,2 1 0-15,-1-1 0 0,2 1-1 16,2-1 1-16,5-1 0 0,2 0 0 16,8-1 0-16,0 0 0 0,-1-1 0 0,2 0 0 15,-2 0 1-15,-6-2 2 0,-1 1 1 16,-5 1 1-16,-3-2 2 0,-3 2 0 15,-3-1 1-15,-3 0-1 0,-3 1-1 16,-3 1 2-16,-2 0 1 0,-3 0 1 16,-1 0 0-16,0 0 0 0,0 0 1 0,0 0-1 15,0 0 0-15,0 0-2 0,0 0 1 16,0-1 0-16,0 1 2 0,0 0 2 16,0 0 0-16,0-1-2 0,0-2-1 15,1 1-1-15,-1-2-1 0,0 0 0 16,0 1-1-16,0-1 1 0,0 0-1 15,0 2 0-15,-1-2-2 0,1 2-1 16,-1-1-1-16,1 2-1 0,-2 0-1 16,2-2-1-16,0 3 0 0,-1 0-2 15,1 0-5-15,1 0-4 0,1 3-3 0,1 1-8 16,1 2-11-16,3 4-26 0,1 8-56 16,0 4-72-16,0 9-175 0</inkml:trace>
  <inkml:trace contextRef="#ctx0" brushRef="#br0" timeOffset="12693.86">15059 11267 120 0,'-13'-1'26'0,"2"2"0"0,0 0-21 15,3 0-3-15,2 2 2 0,0-2 4 16,0 0 6-16,1 0 5 0,-1-2 3 16,0 1 5-16,0 0 1 0,-2 0 1 15,1 0-5-15,-3-1-5 0,0 1-5 16,-1 2-3-16,-3 0-3 0,-3 0-2 0,-1 2-2 15,0 1-1-15,0 2-1 0,-2 2-1 16,3 2 1-16,1 0-2 0,1 2 1 16,3 1-1-16,1-1 0 0,1-1 0 15,3 1-1-15,1-2 0 0,1 1 0 16,0-1 1-16,2 0 2 0,1 1 3 16,0 2 3-16,0 0 3 0,1 2 2 15,0 1 1-15,-2 2 0 0,2 0-2 16,-1 2-3-16,-1-1-2 0,0-1-2 0,0 2-1 15,-1-1-2-15,1 1 0 0,0 1 0 16,0 0-1-16,0-3 1 0,2 0-1 16,0-1 0-16,0 3-1 0,1-2 2 15,0 1 2-15,1 0 1 0,-1 3 2 16,1 0 2-16,0 3 1 0,0-3 1 16,1 0 0-16,0 0-1 0,-1-3-1 15,2 1-3-15,-1-2 0 0,1-1-1 0,-1-2-2 16,2-1 0-16,0-2-1 0,-1-1-1 15,2 2 0-15,0-3 0 0,1 0 1 16,0-1 1-16,3-2 2 0,-1 0 3 16,3 0 2-16,2-1 1 0,0 1 2 15,2-1-1-15,1 3-1 0,3 1-1 16,2-1-2-16,2 1 0 0,3 1-2 16,4-2-1-16,1-2 1 0,7 0 0 15,4-5-1-15,2 1-2 0,6-5-4 0,7-4-18 16,11-1-48-16,12-6-44 0,-3-1-84 15,-10-6-187-15</inkml:trace>
  <inkml:trace contextRef="#ctx0" brushRef="#br0" timeOffset="13915.43">29991 11640 256 0,'9'-6'57'0,"2"-1"0"16,0 3-41-16,1 1-7 15,0 1-4-15,2 1-2 0,3 1-1 0,5-1-1 16,1 0 1-16,2-1 0 0,2 2-1 16,-1-2 0-16,4-3 1 0,-2 3-1 15,-2-4-2-15,-2 1 1 0,-3-1 5 0,-1 1 5 16,-6 1 3-16,-1 3 2 15,-4 1 2-15,0 2 3 0,-3 4 1 0,-1 2-3 16,1 1-5-16,-1 4-2 0,0 4-1 16,1-1-1-16,-1 3-2 0,2 3-1 15,2 0-1-15,1 3-2 0,0-1 0 16,-1 2-1-16,1-1 0 0,0-2-1 16,-3-1 0-16,-1-1-3 0,-3-2 2 15,-1 0 5-15,-2-2 8 0,-2 3 9 16,-2 0 5-16,-3 4 5 0,-1 1 4 0,-1 1 1 15,0 2-6-15,-1 2-6 0,3-2-8 16,1-1-5-16,2 1-4 0,3-2-3 16,2 1 0-16,5 0-2 0,2-2 0 15,0 0 0-15,3-2 0 0,-1-2 0 16,0-3 0-16,-2-3-1 0,-3-5 0 0,0-3-1 16,-2-3-1-16,-2-2-2 0,-1-1-1 15,-3 1 1-15,-1-2 0 16,-5 1 1-16,-5 1-1 0,-4 2 2 0,-4 2 1 15,-6 2 1-15,-9 3-1 0,-6 1 0 16,-6 3 1-16,-6-1-1 0,-2 1 1 16,-6 2-1-16,-2 0 1 0,0-1-1 15,-1-2 0-15,-3-3-1 0,0-3-1 16,-2 0-5-16,-5-4-10 0,-1 1-14 16,-7-2-20-16,-4 2-37 0,-1 0-42 0,-7 2-83 15,-7 3-162-15</inkml:trace>
  <inkml:trace contextRef="#ctx0" brushRef="#br0" timeOffset="16945.2">5463 13268 171 0,'1'-3'43'15,"-1"-1"3"-15,-1 2-25 0,0-1-6 16,1 2-5-16,0 0-3 0,0 1-3 0,2 2-2 16,1 1-1-16,1-2-1 0,0 1 0 15,3 2 0-15,0-2 1 0,1 2 0 16,1-2 0-16,1 2-1 0,0-1 0 15,-1 2 0-15,1-2 0 0,0 1 1 16,0 0-1-16,0-1 1 0,1 2 1 16,0 0 0-16,2 0 2 0,1 2 0 0,2 1 1 15,3 0 0-15,4 1 1 0,4-1-1 16,3 3-1-16,2-2 0 0,3-2 0 16,4 1-1-16,2-3 0 0,0-1 0 15,1 0-1-15,-2-3 0 0,1-1-1 16,-1 2 1-16,-2-4-1 0,1 2 0 15,-2 0 1-15,-1 0 0 0,2 3 2 0,-3-2 1 16,0 3 1-16,-1-1 0 0,-1 3 0 16,0 1 0-16,0-1 0 0,0 0-1 15,3 0 0-15,2-2 0 0,5-1-1 16,1-1 0-16,5-1-1 0,1-2 1 16,4-1-1-16,1 1-1 0,-2 2 0 15,-3-1 0-15,-1 0 0 0,-1-1-1 16,1 0 0-16,-4 1 0 0,1 1-1 15,0 0 1-15,-1 1-1 0,0 0 0 0,-3 4 0 16,-2 1 0-16,-3 1 0 0,-1 0 0 16,-2 0 0-16,0-1 1 0,2-1-1 15,1-3 1-15,2-5 0 0,4 1 0 16,3-4 1-16,2-2 0 0,2 0-1 16,0-2 1-16,-2 2-1 0,-1-1 0 0,-2-1 0 15,-1 1 0-15,1 1 0 16,-2 1-1-16,0 1 0 0,0 1 0 0,-3 3 0 15,-4 2-1-15,-5 2 1 0,-6-1-1 16,0 4 1-16,-3-1-1 0,-3 1 1 16,1-1 0-16,2 1 0 0,0-2 1 15,3-2-1-15,0 0 1 0,4-5 0 16,4-1 0-16,3-2 0 0,2 0 0 16,2-1 0-16,-1 0-1 0,-1 0 0 15,-3 0 1-15,-2 2-2 0,-4 0 1 16,0 0 0-16,-3 2 0 0,-2 1-1 0,-1 2 1 15,1 0-1-15,-5 2 1 0,1 0 0 16,-2 2 0-16,1-3 0 0,1 0 0 16,2-1 0-16,4-1 0 0,4 0 1 15,0-2 0-15,3-2-1 0,5 1 1 16,1-5 0-16,3 2-1 0,-6-2 0 16,-1-1 0-16,-2 2 1 0,-3 2-1 0,-6-1-1 15,-3 4 1-15,-3 0 0 0,2 2 0 16,-2 0-1-16,1 2 1 0,-2-1-1 15,1 3 0-15,-2 0 1 0,-1 1-1 16,1 0 1-16,1 2 0 0,1 0 0 16,2 0 0-16,1 0 0 0,-2-2 1 15,3-1-1-15,-1 1 1 0,1-4-1 16,0 0 0-16,0-2 0 0,0 2-1 16,2-2 1-16,-1 1-1 0,-2 0 1 15,-2 1-1-15,-2 0 1 0,-1 1 0 0,-1-2 0 16,1 2 0-16,0 0 0 0,1 1 0 15,4-1 0-15,2-1 0 0,0-1 0 16,1 1 0-16,-1 1 1 0,8-1-1 16,-2-1 0-16,-2-1-1 0,1 1 1 0,3 0-1 15,2-3 1-15,1 1 0 0,-4-2-1 16,-1 1 1-16,0 0 1 0,-2 1-1 16,-5 1 1-16,0 1-1 15,-2 0 1-15,0 0-1 0,-2 1 0 0,-1 1 0 16,0 0 1-16,3-2-1 0,-2 0 0 15,2 1 1-15,-1-1-1 0,6-1 1 16,2-1-1-16,0-1 1 0,1 0 0 16,3 2 0-16,-1-2 1 0,1 0-1 0,-3 2 2 15,-1 0 0-15,0-1 0 16,1 3 0-16,-2-1 0 0,-2 2 0 16,-2 0 0-16,2 1-1 0,-4 1-1 0,0 2 0 15,-4 1-1-15,-1 0 1 0,2 3-1 16,-2 0 0-16,-2-1 0 0,-1 2 1 15,2-3-1-15,-2 1 1 0,0-2-1 16,-1-3 1-16,3 0 0 0,-1-2 0 0,3 2 0 16,1-2 0-16,0 1-1 0,3-1 1 15,0 2-1-15,-1-1 1 0,1 2-1 16,-3 0 0-16,-1 1 0 0,0-2 0 16,-1 2 1-16,-1 0-1 0,-2-2 0 15,2 0 0-15,1 0 0 0,-1-2 0 16,1 1 0-16,0 0 0 0,2-2 0 15,-1 1 0-15,2-2 0 0,2-1 2 16,2 4 0-16,2-4 2 0,2 1 0 0,1-1 2 16,2-1-1-16,3 2 0 0,-1-1 0 15,0-1-2-15,-3 1 0 0,0 0-2 16,-2 2 1-16,-4-1-1 0,-3 0 0 16,1 1-1-16,-3 0 1 0,0 0 0 15,0-1-1-15,0 0 1 0,-1-2-1 16,0 2 0-16,0-2 1 0,0 1-1 15,0-1 0-15,-1 2 1 0,-1 0-1 0,2 1 0 16,-1 0 1-16,0 0-1 0,-2 0 0 16,1 0 0-16,-2 0 0 0,-1-1 0 15,-2 1 0-15,-1-1 1 0,-2-1-1 16,-1 2 0-16,-2 0 1 0,-1 0 5 16,-1 0 6-16,-1 0 4 0,0 0 4 15,0-1 3-15,0 1 2 0,0 0 0 16,0-1-4-16,-1 1-4 0,1 0-5 15,0-1-4-15,0 1-3 0,-1-2-2 0,1 1-1 16,-1 0-2-16,-1 0 0 0,1 0-1 16,-1-1-1-16,-1 0 0 0,1 2-1 15,-2-1 1-15,0-1 0 0,-2 2 1 16,0 0-1-16,-1 2-1 0,0-1-3 16,-1 0-5-16,2 0-6 0,0 1-10 15,2-1-10-15,2 0-7 0,2 0-5 16,0 2-6-16,5 0-24 0,2 0-14 0,3-2-40 15,5 1-84-15</inkml:trace>
  <inkml:trace contextRef="#ctx0" brushRef="#br0" timeOffset="19823.41">15799 13396 167 0,'-17'-3'45'0,"11"1"0"16,5-1-28-16,1 1-3 0,1 0-1 15,2-2-4-15,4-1-5 0,2 0-2 16,5-1 1-16,3 0 3 0,6 0-1 16,4 2 1-16,0 2-1 0,1 2 1 15,45 3 0-15,-4 3-1 0,0 2-1 16,-3 1-1-16,4 0-1 0,2 1 1 16,4 0-1-16,-43-4 0 0,4 1 0 15,-1-3-1-15,-3-2 0 0,-6 1 0 0,-5-5 1 16,-4 1-1-16,4-2 0 0,11-2 1 15,10-3 0-15,11 1 2 0,8-3 2 16,9 2 2-16,9 0 3 0,1 0 2 16,-3-1 2-16,-3 7 2 0,2-4-1 15,4 3 0-15,0 1-2 0,0-1-3 16,3 1-1-16,2 2-2 0,3-3-2 0,2 2-1 16,1 0-1-16,6-2 0 0,6 0-1 15,5-2 1-15,1 2-1 0,3-2 0 16,1-2-1-16,6 1 0 0,-2 1 0 15,-1-1-2-15,-3-1 1 0,1 2 0 16,-2 2-1-16,-5 6 0 0,-7-1 0 16,-1-2 0-16,-5 4 0 0,2 3 0 0,-3-3 0 15,-3 2 0-15,1-4 0 16,3 1 0-16,6 2 0 0,3-3 0 0,1 1 0 16,3-5 1-16,6 1-1 0,3-4 0 15,0 4 0-15,-3-5 1 0,2 2-1 16,0 2 0-16,-3 1 0 0,-5-3 0 15,-5 3-1-15,-1-2 1 0,-6 5 0 16,-1-1 0-16,-11 0 0 0,-3-1 0 16,-4 4 0-16,-2-2 0 0,-3 2 0 0,-1-1 0 15,0 1 1-15,1-1-1 0,1 0 0 16,3-2 0-16,2 2 1 0,5-2-1 16,1-1 1-16,-1 0-1 0,-1-1 0 15,3 0 0-15,-3-1 0 0,0 2-1 16,-3-2 1-16,-3 1 0 0,-3-2 0 15,-4 2 1-15,-2 2-1 0,-6-1 0 16,-4-1 0-16,-5 1 0 0,-3 3 0 0,-3 0 0 16,1 1 0-16,-2 0 0 0,-1 3 0 15,-1 2 0-15,1 2 1 0,-1-2-1 16,4-1 1-16,2-3-1 0,1 2 0 16,9-3 1-16,2-4-1 0,3-2-1 15,-1 2 1-15,-1-2-1 0,-2 3 0 16,-2-3 0-16,-7-2 0 0,-4 4 0 15,0-1 0-15,-2-2 0 0,1 2 0 16,-4-1 1-16,-1 0-1 0,-2 4 1 0,-1-1-1 16,-1 0 1-16,-2 2 0 0,0-3 0 15,1 1 0-15,2-2 0 0,4-3 1 16,3 0-1-16,6-3 0 0,1 1 1 16,1 1-1-16,1-1 0 0,-2 2 0 15,2-2 1-15,-5 1-1 0,-2 1 0 16,-3 1 0-16,-2-1 0 0,-1 0 0 0,-3 2 0 15,-3 1 0-15,-4-1 0 0,-1 2 0 16,-3 0 0-16,-4 2 0 0,-3-2 0 16,-1 1 0-16,0-1 0 15,-4 0 0-15,1 0 0 0,2 0 0 0,0-3 0 16,0 1 1-16,4 0-1 0,-1-2 0 16,2 0 0-16,-2-1 1 0,0 2-1 15,-3-1 1-15,-2 1 0 0,-3 1 0 16,-4 1 1-16,-2 0 0 0,-3 1 2 15,-1 0 2-15,-2 0 1 0,-1 0 0 0,0 0 1 16,0 0-1-16,0 0 0 0,0 0-2 16,0 0-2-16,0 0-1 0,0 0-1 15,1 0 0-15,-1 0 0 0,0 0 0 16,2-2 1-16,0 2 0 0,2-1 0 16,2 1 0-16,0 0 0 0,1 0 0 15,2 0-1-15,2 1 0 0,0-1 0 0,1 2-1 16,-1-2 1-16,1 0-1 0,1 1 0 15,-1-1 1-15,-1 0-1 0,2 1 1 16,2 0-1-16,1-1 1 0,4 1 0 16,2-1 0-16,2-1-1 0,3 0 1 15,-1-3 0-15,1-1-1 0,1-1 1 16,-1 0-1-16,0-1 0 0,1 2 0 16,0 0 1-16,2 3-1 0,0 0 0 15,2 2 0-15,1 3 0 0,2-1 0 16,-2 2 0-16,2 1 1 0,2-1-1 0,2-3 0 15,4-1 0-15,5-3 0 0,8 2 1 16,9-3 0-16,8 1-1 0,5-1 1 16,5-1 0-16,4 3 0 0,7 0-1 15,3 2 1-15,-3-2 0 0,3-2-1 16,2 4 0-16,7 3 1 0,-1 2-1 16,-7-2 1-16,-4 0-1 0,-1 3 0 0,-6 3 0 15,0-1 0-15,-7 2 1 0,-5-2-1 16,-7 1 0-16,-3 2 0 0,-2-2 1 15,-5-2-1-15,-6-2 0 0,-7 0 1 16,4-2-1-16,0 1 0 0,1 0 1 16,-2-2-1-16,0 2 0 0,-4 0 0 15,-2-2 1-15,-7 1-1 0,-5-1 0 0,-6 0 0 16,-5 0 0-16,-5-1 0 16,-4-1 0-16,-4 0 2 0,-1 1 5 0,-4-2 1 15,-1 0 0-15,-2-1 0 0,-1 0 1 16,0-2-1-16,-2 1-2 0,-1-1-4 15,-2 0-1-15,1 1 0 0,0-1 1 16,-2 0 0-16,2 1 1 0,-2 0 0 16,1-2 0-16,0 0-1 0,1-1 0 15,-1 1-1-15,1-1 0 0,0 0-1 0,1 1 0 16,-2-1 0-16,1 2-1 0,0-1-1 16,-1 2 0-16,2 0 1 0,-1 2-1 15,-1 1 0-15,-1 1 1 0,-2 3-8 16,-2 0-13-16,0 3-30 0,-4 0-55 15,-3 1-81-15,-1-2-186 0</inkml:trace>
</inkml:ink>
</file>

<file path=ppt/ink/ink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42:33.127"/>
    </inkml:context>
    <inkml:brush xml:id="br0">
      <inkml:brushProperty name="width" value="0.05292" units="cm"/>
      <inkml:brushProperty name="height" value="0.05292" units="cm"/>
      <inkml:brushProperty name="color" value="#FF0000"/>
    </inkml:brush>
  </inkml:definitions>
  <inkml:trace contextRef="#ctx0" brushRef="#br0">16581 4364 532 0,'-7'-3'87'15,"7"-10"-8"-15,3 0-136 0,1 2-39 16,0-1-11-16,3-4-55 0,-1 0-114 16</inkml:trace>
  <inkml:trace contextRef="#ctx0" brushRef="#br0" timeOffset="1240.41">16589 4129 348 0,'-17'1'74'0,"-3"1"2"16,-3-1-61-16,-1 4-7 0,-1 1-2 0,-1-1 0 15,4 1-1-15,0 0-1 0,-48-1-1 16,4 0-2-16,4-4 1 0,1-1 1 16,-1 1 4-16,4-3 6 0,-5-1 6 15,53 0 8-15,2 0 6 0,-2 0 4 16,1-1 2-16,2 0-2 0,1 1-4 15,2 0-6-15,2 1-8 0,-1 0-7 16,5 1-6-16,-1 1-1 0,4 1-3 0,1 2 0 16,2 1-2-16,3 0 1 15,0 1 0-15,54 2 1 0,5-1-1 0,6-4-2 16,9-2 1-16,4-1 0 0,4-4 0 16,4-1 1-16,-53 0 0 0,-4 0 0 15,0-2 1-15,-1 1-1 0,5 0-1 16,6 2 0-16,9 1 0 0,3 0 0 15,7 1 0-15,1 1-1 0,-3 1 2 16,2 0 0-16,1 1 1 0,2 1-1 16,4 0 0-16,3-1 0 0,3 3 0 0,5-2-1 15,5 2 0-15,0-1 0 0,-2-1 0 16,0-1 0-16,8-2 0 0,10 2 1 16,0 3-1-16,-6-1 1 0,-1-4 0 15,7-1 0-15,8 3 0 0,-4 1 0 16,-6-3 0-16,3-6 0 0,8 4 0 0,-1 1 0 15,-3-1 0-15,-7-2 0 0,3 0 0 16,4 2-1-16,-1 4 2 0,-8-2 0 16,0-1 1-16,1 0 2 0,8 4-1 15,-5 1 2-15,-8-2 0 0,2-2-2 16,3 3 1-16,2 3-1 0,-2 1-1 16,-8-3-1-16,0-2 0 0,3 3-1 15,0 3 1-15,-2-1-1 0,-6-3 0 16,0-2 0-16,1 1 0 0,3 4 0 15,-2 1 0-15,-3-3 0 0,-4-1 0 0,2-2 0 16,1 3 0-16,3 0-1 0,-4-1 1 16,-2-1-1-16,-1-2 0 0,1-2 1 15,1 3-1-15,1 1 0 0,-4 1 0 16,-3-2 1-16,-2-2-1 0,-1 1 0 16,1 2 1-16,-5 1-1 0,-3-2 0 0,-2 2 0 15,-3-1 0-15,-2 3 0 0,-4 1 0 16,-1-2 0-16,-1-1 0 0,-4-1 1 15,4-1-2-15,1 1 1 0,2 3 0 16,3-1-1-16,-1 1 1 0,2-1 0 16,0-2-1-16,0 1 1 0,3 0 1 15,1 0-1-15,-3 3 0 0,-1-1 1 16,-1-1-1-16,-2 1 0 0,-6-4 1 16,-4-1-1-16,-4-1 0 0,0-1 0 15,-1 0 0-15,-4 5 0 0,0-1 0 0,-4 2 0 16,-2 1 0-16,-1-1 0 0,-1-3 0 15,-1-3 0-15,2 1 0 0,0-2 1 16,4-1-1-16,6 3 1 0,2 2 0 16,1 2 0-16,3 5 0 0,-3 2 0 15,1-2 0-15,-3 1 0 0,-4-5-1 16,-2-1 1-16,-7-4 0 0,-1-3 2 0,-5 1 0 16,-1-3 3-16,-3 4 0 0,-3-1 1 15,-4 2 1-15,3 2 0 0,0 0-2 16,0 0 0-16,1 3-3 0,1 0 0 15,3 3-1-15,0-1-1 0,0 1 0 16,-3-1 0-16,2 0 0 0,-2-2-1 16,-1 0 1-16,-1-3 0 0,-2 0-1 15,-4-1 1-15,0-2 0 0,-4 1-1 16,-2-1 2-16,-3 2-1 0,-2-1 2 0,-2 0 1 16,-1 4 0-16,-1-2 1 0,0-2-1 15,0 2 1-15,0 0-2 0,0 0-1 16,0 2 0-16,0-4-1 0,0 4-1 15,0-2 1-15,0 0 0 0,-1 1 0 16,1-2 1-16,0 1 0 0,0-2 0 16,0 2 0-16,0 0 0 0,0 0 2 15,0 0-1-15,0 0 1 0,0 0 1 0,0 2 0 16,0-2 1-16,0 0 1 0,0 0-1 16,1 0 0-16,-1-2-1 0,0 2 0 15,0 0-2-15,0 2-1 0,0-4-2 16,0 2-5-16,1 2-10 0,-1-2-13 15,0 0-56-15,0-3-81 0,0-1-123 16,-4-4-281-16</inkml:trace>
  <inkml:trace contextRef="#ctx0" brushRef="#br0" timeOffset="6169.2">28367 5255 394 0,'3'4'100'0,"2"5"3"0,1 6-69 16,2 2 1-16,0 2 2 0,2-1-4 15,1 2-7-15,0-1-6 0,-1-3-2 16,1 0 0-16,-1-2-1 0,-2-1-2 16,-1-2-2-16,-3-1-1 0,-1-2-1 15,-1 0 0-15,-2-2 0 0,0-1 1 0,0-2 1 16,-1 0 1-16,-1-1-1 0,-3 0 0 16,0-4-2-16,-2 0-1 0,-2-3-3 15,-2-4-2-15,-1-7-1 0,-1-2-2 16,0-10 0-16,-1-4 0 0,1-2-1 15,1-8 1-15,-2-2 1 0,3 4-1 16,1-1 0-16,1 6 1 0,0 2 1 0,2 3 0 16,1 6 0-16,2 4 1 15,-1 2-1-15,3 4-1 0,-1 2-1 0,3 1 0 16,-1 0-2-16,3 2-1 0,2 2 0 16,1 2-1-16,4 0-1 0,0 3 1 15,4 2 0-15,1 5 0 0,5 1 1 16,1 2 1-16,3 3 1 0,0 3 1 15,3 1-1-15,-1 1 1 0,0-2-1 16,-2 2 1-16,-1 0 0 0,-2 0-1 0,0-3 0 16,-2 1-2-16,-2-3-5 0,-4-1-7 15,-1-3-11-15,-3-1-43 0,-3-2-85 16,-8-2-112-16,-4 2-265 0</inkml:trace>
  <inkml:trace contextRef="#ctx0" brushRef="#br0" timeOffset="6389.34">28424 5259 597 0,'-9'3'121'0,"0"0"-1"15,5-1-123-15,2 1-10 0,2-3-2 16,1 0 0-16,3-3 1 0,1 1 2 0,3-4 2 15,4-5 10-15,2-4 6 0,-1-2 0 16,5-4-17-16,0-1-54 0,0-3-44 16,-3 0-85-16,-2 4-195 0</inkml:trace>
  <inkml:trace contextRef="#ctx0" brushRef="#br0" timeOffset="6700.94">28772 4762 534 0,'-6'-2'116'0,"0"2"2"16,1-2-100-16,1 0-1 0,3 1 0 15,-1 0 0-15,2 1-2 0,0 0-2 16,-2-1 0-16,1 2 1 0,0 3 0 15,-1 2-2-15,0 5 0 0,0 3-1 16,-2 4 1-16,2 6 0 0,2 2-1 16,0 2-1-16,3-1-2 0,4-3-1 15,1-2-3-15,3-3-1 0,4-6-1 0,1-3-2 16,1-9-2-16,3-7-3 16,-1-5-6-16,2-8-14 0,0-8-66 0,-2-9-53 15,0-4-105-15,-2-1-234 0</inkml:trace>
  <inkml:trace contextRef="#ctx0" brushRef="#br0" timeOffset="6983.98">28856 4355 675 0,'-9'-7'144'16,"3"4"0"-16,2 0-128 0,3 3-5 15,3 2-3-15,3 1-2 0,3 3-4 16,0 1 0-16,3 2 1 0,1 4 1 16,4 2 0-16,2 4 1 0,-1 0-1 15,0 1 0-15,2 2-2 0,2-1 1 0,0 0-2 16,-1 0 1-16,-3-2 1 16,1 0 1-16,-1-4-1 0,0 1 0 0,1-2 0 15,-1-3-2-15,0-5-1 0,1-4-5 16,3-6-8-16,1-6-14 0,-1-6-65 15,0-5-59-15,-2-7-110 0,-3-5-247 0</inkml:trace>
  <inkml:trace contextRef="#ctx0" brushRef="#br0" timeOffset="7176.42">28957 4548 640 0,'-1'-2'129'0,"0"-2"1"0,2-2-123 16,4-4-7-16,1-2-4 0,3-4-1 0,2-2-12 15,2-3-19-15,2-1-35 0,1 0-51 16,0 3-6-16,-3 1-74 0,1 3-119 16</inkml:trace>
  <inkml:trace contextRef="#ctx0" brushRef="#br0" timeOffset="7327.16">29214 4284 502 0,'11'3'130'0,"3"2"1"0,-1 0-66 0,2 4-20 15,0-1-15-15,1 3-14 0,-3 0-8 16,-2 1-4-16,-1 0-1 0,-3-3-4 16,-1 1-13-16,-1-3-38 0,-1-2-81 15,-2-3-106-15,-2-5-256 0</inkml:trace>
  <inkml:trace contextRef="#ctx0" brushRef="#br0" timeOffset="7493.28">29011 4116 636 0,'-11'-3'135'0,"5"2"-1"0,0-3-109 0,3 2-32 16,5-3-17-16,0 3-23 0,5-2-46 15,3 0-42-15,2 2-88 0,4 1-178 16</inkml:trace>
  <inkml:trace contextRef="#ctx0" brushRef="#br0" timeOffset="7780.85">29368 4144 584 0,'3'11'129'15,"2"-2"0"-15,2 0-102 0,2 1-10 16,3-4-7-16,3-1-4 0,1-2-3 16,1-3-2-16,-1-2-1 0,0 0 0 15,-1-1 1-15,-3 0-1 0,-2 2-1 16,-3-1 0-16,-2 0 1 0,-1-1 1 16,-3-1 0-16,-1 0 1 0,-3-2 2 0,0-3 2 15,-2-2 3-15,0-4 3 0,1 1-1 16,1-2 3-16,-1-3 0 0,1 1-1 15,2 1 0-15,1 0-3 0,-1 3-2 16,1 1-2-16,0 1-6 0,0 2-5 16,0 1-10-16,1 3-32 0,0 0-86 15,1 1-15-15,-1 0-97 0,5-2-191 16</inkml:trace>
  <inkml:trace contextRef="#ctx0" brushRef="#br0" timeOffset="7995.96">29698 3872 644 0,'-1'4'135'0,"2"3"1"0,4 0-121 0,4 3-6 16,3 0-2-16,3 3-1 0,3 0-1 16,2 1-2-16,-1 0-1 0,0 1-1 15,-2-2 0-15,-3 2-1 0,0-3-3 16,-5 1-4-16,-2-2-6 0,-2-1-16 15,-3 0-29-15,-2-3-70 0,-2-2-9 16,-2-3-82-16,-3-4-151 0</inkml:trace>
  <inkml:trace contextRef="#ctx0" brushRef="#br0" timeOffset="8152.55">29554 3628 616 0,'-3'-1'126'0,"1"0"-7"0,2 0-127 16,1-2-22-16,3 3-26 0,2 0-40 0,0 1-31 15,3 2-76-15,-2-1-138 0</inkml:trace>
  <inkml:trace contextRef="#ctx0" brushRef="#br0" timeOffset="8383.44">29799 3524 606 0,'-4'1'130'0,"2"2"2"0,2 2-105 16,2 1-11-16,4 4-5 0,4 3 0 16,1 2 0-16,2 3 0 0,3 2 1 15,3 2-1-15,0 0-1 0,2-1-2 16,1-2-1-16,1 1-2 0,-2-3-3 0,0 0-5 15,0-1-5-15,-5 0-8 16,-3-3-15-16,-4 2-31 0,-2-4-84 0,-4-1-104 16,-6-3-244-16</inkml:trace>
  <inkml:trace contextRef="#ctx0" brushRef="#br0" timeOffset="8586.04">29833 3775 643 0,'2'-11'133'0,"3"0"1"15,4-4-119-15,4-2-10 0,2-2-2 16,2-2-4-16,0 0-5 0,1 0-8 16,0 0-17-16,-3 4-22 0,-2-1-33 15,-1 2-30-15,1-4-15 0,-4 2-67 16,0-2-99-16</inkml:trace>
  <inkml:trace contextRef="#ctx0" brushRef="#br0" timeOffset="8749.51">30052 3424 476 0,'4'1'129'0,"1"0"5"15,0 2-40-15,3 0-42 0,2 3-16 16,4 2-10-16,2 2-5 0,2 1-5 16,1 2-4-16,0 0-2 0,-1 1-3 0,-1 1-2 15,1-2-1-15,-5 1-1 0,-1-1-4 16,-1 2-5-16,-1-3-6 0,-1 0-18 15,-3-3-37-15,0-2-80 0,-2-4-109 16,-3-2-250-16</inkml:trace>
  <inkml:trace contextRef="#ctx0" brushRef="#br0" timeOffset="8927.51">29960 3366 620 0,'-7'-4'141'0,"2"1"0"16,0 0-100-16,3 1-20 0,-1-2-11 16,5 2-6-16,-2-2-7 0,3-1-7 15,1 0-12-15,2 0-33 0,1 0-71 16,2 1-13-16,1 2-88 0,-2 0-169 16</inkml:trace>
  <inkml:trace contextRef="#ctx0" brushRef="#br0" timeOffset="9653.08">30318 3420 454 0,'5'2'125'0,"0"1"2"15,1-3-34-15,0-1-56 0,1-3-6 16,1-2-10-16,0 0-9 0,-1-5-5 15,0-2-3-15,-1 0 1 0,-1-4-1 16,0-2 2-16,-2-1 0 0,1 0 0 16,-3 0 2-16,1 2 0 0,-4 0 1 15,0 2 0-15,-2 2 1 0,-1 2-1 0,-1 0 0 16,-1 2-2-16,-2 3-1 0,1 2 0 16,-1 1-2-16,1 4-1 0,0 4-1 15,1 3 0-15,1 2 0 0,2 2-1 16,2 2 0-16,0-1 1 0,5 3-1 15,-1 1 0-15,3 1 0 0,1 0 1 16,2 3-1-16,0 0 0 0,1 0 0 0,-1 0-1 16,3-2 0-16,2-3 0 0,0-3 0 15,4-2 0-15,2-5-1 0,-1-3-3 16,2-2-3-16,2-3-5 0,1-5-5 16,0-1-7-16,2-5-11 0,-2-1-6 15,3-4 3-15,1-3 4 0,-2-3 5 16,-1-2 5-16,-1-3 9 0,-3-3 16 15,-5 0 10-15,-2 1 5 0,-5 2 3 0,-3 0 3 16,-5 4 2-16,-5 3 2 16,-2 2-2-16,-4 3-4 0,-1 0 0 0,-2 1-2 15,-1 4-2-15,1 2-2 0,2 2-3 16,1 2-2-16,1 2-3 0,2 2-2 16,2 5-2-16,1 1-1 0,-1 2-1 15,0 3 1-15,0 0-1 0,1 2 0 16,1 1 1-16,4 1-1 0,2-2 0 15,1 0 0-15,3 0 0 0,2-2 0 0,2 0 0 16,2-2 0-16,1-1 0 0,2-1 1 16,3-1 0-16,2-1-1 0,1 0 1 15,1-1 1-15,0 1-1 0,-1 0 0 16,-2 0-1-16,0 0 1 0,-3 1-1 16,-2 3-2-16,-1-1-1 0,-2 0 0 15,-4 2-2-15,-1-1 0 0,-2 2 0 16,-2-1 0-16,-3 0 2 0,-1 1 0 0,-2 1 2 15,-4 2 0-15,-1 1 0 16,-4 1 1-16,-1-1 0 0,-2 2-1 0,0-3-5 16,1 0-13-16,2-4-46 0,-1-3-77 15,3-2-111-15,3-2-261 0</inkml:trace>
  <inkml:trace contextRef="#ctx0" brushRef="#br0" timeOffset="28259">23283 9456 302 0,'-7'-3'78'0,"2"-5"7"16,4 0-30-16,1-2-17 0,0 3-1 16,1 1 2-16,-1 1-1 0,1 0-4 15,-1 2-8-15,0 2-8 0,2 1-4 16,0 0-5-16,0 3-3 0,5 0-3 15,0 1-1-15,4 2 1 0,6 0 1 16,4 0 2-16,7-1-1 0,6 1 1 0,10-3 0 16,8-2 1-16,7-4 0 0,1 0 0 15,6-2 0-15,1-1 0 0,6 0-1 16,-1 0 0-16,1 1 0 0,1 3-1 16,-2 1-2-16,2 2 1 0,-3 3-2 15,-2-3 1-15,4 4-2 0,-1 0 1 16,0-1-2-16,2-2 0 0,3-1 0 15,6-3 0-15,5 0-1 0,4-6 2 0,1 2-1 16,7-4 0-16,6-1 1 0,8 0 1 16,0 5-1-16,-3 0 0 0,-3-1 0 15,4 1 0-15,-3 1 1 0,-5 3-1 16,-11 1 0-16,-2-1 0 0,-3 0 0 16,-1 5-1-16,-5-1 1 0,-3 1 0 15,0-1 0-15,0 2-1 0,1-3 1 16,6 0-1-16,2-3 1 0,-1 0-1 15,4-3 0-15,5-2 0 0,9 1 0 0,2-2 0 16,-3 0 0-16,-2 0 0 0,0-1 0 16,-3 1 0-16,-2 2 1 0,-8 1-1 15,-9 0 1-15,-4 2 0 0,-3 0 0 16,-4 0 1-16,-4 1-1 0,-4 1 1 16,-1-1-2-16,2 2 1 0,2-1 0 15,-4 1 0-15,3 0 1 0,-1-1-1 16,2 0 1-16,3-2 1 0,3 1 0 0,0-1 0 15,0 1 0-15,-5 1-1 0,0-2-1 16,-5 1 0-16,-13-2 0 0,-8 0 0 16,-4 2 0-16,-6-2 0 0,-4 3 1 15,-7 2-1-15,-1 2 1 0,2 0 0 16,1 1 0-16,5 0 1 0,3-2 0 16,5 1 0-16,4-1-1 0,5-3 1 15,3 1 0-15,3-3-1 0,2 0 0 0,3-1 0 16,2 2-1-16,0 0 0 0,-3 1 1 15,-6 1-2-15,-5 3 1 0,-8-1 0 16,-7 0 0-16,-10 0 0 0,-7-1 0 16,-4-1 0-16,-3 0 2 0,-2 0-1 15,0 0 1-15,0 0 1 0,3 0 0 16,-1 0 2-16,4-1-1 0,4-1 1 16,2 0-1-16,4 0 0 0,2-5 1 15,6 3-2-15,-1-3-1 0,0 3-1 16,-2-1 0-16,-3 1-1 0,-3 2 1 0,-4 2-1 15,-5-2-1-15,-2 2-1 0,-3 0-8 16,-1-1-24-16,-3 0-117 0,-2-2-122 16,-8-2-311-16</inkml:trace>
  <inkml:trace contextRef="#ctx0" brushRef="#br0" timeOffset="74714">8436 15098 503 0,'-6'-6'117'15,"0"1"4"-15,2 2-95 0,2 1-5 16,2 1-1-16,2 2-2 0,3 3-7 0,0 0-7 16,1 1-3-16,1 2 0 0,2-1 2 15,0 3 0-15,0-2 1 0,2-1 0 16,2 2 1-16,0-2 0 0,1-1 3 15,1-2 1-15,3-1 1 0,0-2 1 16,3-2 1-16,3-4 2 0,3-1 0 16,8-3 0-16,1-1 0 0,5 2-1 15,2 1 0-15,-2 0-1 0,2 2-2 16,1 5-2-16,-3 1-1 0,-1 1-1 0,-2 1-1 16,0 0-1-16,2 0 0 0,-2 2-1 15,3-4 0-15,-1 3 1 0,-1-1 0 16,10-1 1-16,5 2 0 0,3-2 1 15,0 0 0-15,-4 0 0 0,1-2 0 16,0-1 1-16,-8 1-1 0,-2 1 0 16,0 0-1-16,2 1 0 0,0 2-1 15,1 2-1-15,-2 3-1 0,-6-1-1 0,-4-3 1 16,-7-1-2-16,-2-1 1 0,1 0 0 16,6-3 0-16,8 0-1 0,6-1 1 15,40 2-1-15,8 0 1 0,8-2-1 16,5-1 1-16,-6 1-1 0,-6-2 1 15,-2 2 1-15,-43-1 0 0,-8 3 1 16,-10 4 0-16,-11 3-1 0,-4 2 1 16,0 1-1-16,4 1-1 0,5-1 0 15,4 1 0-15,7-2-1 0,8 1 0 0,1-1 1 16,4-1-1-16,-1 2 1 0,3-2 0 16,0-6-1-16,4-3 1 0,2-2 0 15,3-2 0-15,1 1-1 0,5-5 1 16,-1 3-1-16,1 2 0 0,-3 1 1 15,-3-4-1-15,0 2 1 0,-4 2-1 16,-3 2 0-16,-3-1 0 0,-2 2 0 16,-2 4 0-16,0 2 0 0,-4 2 0 0,-1-4 0 15,-3 3-1-15,2-4 1 0,3 0 0 16,0-2 0-16,2 0 0 0,3 0 0 16,5-1-1-16,3 2 1 0,2-2 1 15,-1 0-1-15,-1 0 0 0,2-3 1 16,-1 2-1-16,0 1 1 0,1-1-1 15,0 1 1-15,-2 2-1 0,-3 1 0 16,-5-1-1-16,-1-1 1 0,-4-1 0 16,-3 0 0-16,-2-2-1 0,0 1 1 0,0 1 0 15,2-2 0-15,2 2 0 0,1 2 0 16,2 0 0-16,0-2 0 0,2 0 0 16,2-1 0-16,2 1 0 0,1 1 0 15,0 0 0-15,4 2 1 0,-1 2-1 16,0 2 0-16,-3 2 0 0,-5-1 0 0,-3-2 1 15,-2 0-1-15,-3-1 0 16,-1-4 0-16,-2 2 0 0,1-2 0 0,3 0 0 16,0 2 0-16,2-1 0 0,1 1 0 15,0-1 0-15,2-2-1 0,-2-1 1 16,2-3-1-16,1 1 1 0,1 0-1 16,2-1 1-16,7 2 0 0,3 2 0 15,-2-1 1-15,-7 2-1 0,-4-1 1 16,-10-1-1-16,-9 0 1 0,-10-3-1 0,-8 1 0 15,0 1 0-15,1 0 1 0,8 2-1 16,7 0 0-16,8 0 0 0,7 1 0 16,45 0 0-16,3 0 0 0,8-2 0 15,-1-3 1-15,-3-1-1 0,-4 1 0 16,-4-4 1-16,-48 1-1 0,-7-2 0 16,-8 3 1-16,-6 1-1 0,0 0 0 15,5-1 0-15,7 0 1 0,4 0-1 0,8 0 0 16,0 1 0-16,2 0 0 0,-5 1 0 15,-2 2 0-15,-9 1 0 0,-5 2 0 16,-6 0 1-16,-2-2-1 0,0 1-1 16,-2 0 1-16,3 1 0 0,0 0 0 15,4 1 0-15,2-2-1 0,3-2 1 16,3 0-1-16,2-3 1 0,0-1 0 16,0 0 0-16,-2-3 0 0,-1 2 0 15,-4 1 1-15,-1 0-1 0,-5 1 1 16,-5 2-1-16,-4 1 1 0,-2 2 2 0,-2 0 1 15,-2-1 2-15,-1 2 0 0,0-1 1 16,0 1 1-16,0-2 0 0,0 1-2 16,0 0-1-16,0 0-1 0,0 0-1 15,0 1-1-15,0-1-1 0,1 0 0 0,-1 0-1 16,0 1 0-16,1-1-1 0,2 0-1 16,2 0-6-16,2 6-9 0,3 0-18 15,6 4-48-15,2 3-95 16,-5 5-133-16,0-2-306 0</inkml:trace>
</inkml:ink>
</file>

<file path=ppt/ink/ink20.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09:14:13.210"/>
    </inkml:context>
    <inkml:brush xml:id="br0">
      <inkml:brushProperty name="width" value="0.05292" units="cm"/>
      <inkml:brushProperty name="height" value="0.05292" units="cm"/>
      <inkml:brushProperty name="color" value="#FF0000"/>
    </inkml:brush>
  </inkml:definitions>
  <inkml:trace contextRef="#ctx0" brushRef="#br0">17568 157 192 0,'2'-5'47'0,"3"1"1"0,1-1-8 16,2 2-35-16,0 0-2 0,2 0-1 16,2-1 0-16,-1 1 7 0,0 1 7 15,0-1 7-15,-1 0 5 0,-1 0 4 0,-3 1 3 16,-1-1-2-16,-2 2-5 0,-1 1-6 16,-1 1-3-16,0 2-3 0,0 2-2 15,1 1-1-15,-1 3 0 0,0-1-1 16,0 4 0-16,2 2-3 0,-1-1-2 0,-1 2 0 15,2 1 2-15,-2 0 4 0,1 1 2 16,0-1 4-16,0 2 1 0,-1 3 2 16,1 0 1-16,-2 1-2 0,1 0-2 15,0 1-3-15,-1 2-3 0,1-2-2 16,-1-2-1-16,2 0-3 0,0 4 0 16,-1 5-2-16,2 2-1 0,-1 2-1 15,2-1 0-15,-1 5 0 0,1 5-1 16,1 1-1-16,1 3 1 0,0-5-1 15,0 1 0-15,1 5 1 0,-1-3 1 0,-1 2 2 16,-1-4 1-16,0 6 1 16,1 3 1-16,0 6 0 0,1 2 0 0,1-1-1 15,3-4-1-15,0 3-1 0,3-5-1 16,2 3-1-16,0 0-1 0,4 5 0 16,2 4-1-16,0 0 1 0,1 1-1 15,1-1 0-15,-1 4-1 0,1-3 1 0,-6 2 0 16,-1 1-1-16,0 2 1 0,-3 0-1 15,-1 1 1-15,-1 2 0 0,0 1 1 16,0-2 1-16,0 2 0 0,0-3 1 16,2 2-1-16,-2-2 1 0,1 0 0 15,0-2-1-15,3-1-2 0,0-1 1 16,0 1-1-16,1 1 0 0,0-1 0 16,0 0 0-16,-1 3-1 0,1 0 1 15,1 2 0-15,0 1-1 0,-1-1 1 16,-1 6-1-16,-1 0 1 0,1 2-1 15,0 1 0-15,-4 0 1 0,0-1-1 0,0 3 0 16,0-2 1-16,0 3-1 0,-1 0 0 16,-2-7 1-16,3 0-1 0,0 2 1 15,0-1 1-15,0 2-1 0,2-1 1 16,-2-1 0-16,1-2 0 0,-1 7 0 16,0-1 0-16,0 5-1 0,1 1 1 0,2-4-1 15,-2 1 0-15,1 7-1 0,-1-4 1 16,-3 4-1-16,2-2 1 0,-1-4-1 15,-1 6 1-15,-2-1 0 0,-1 2 0 16,2 2-1-16,-1-7 1 0,-1 0 1 16,-1 3-1-16,0-4 0 0,2 4 0 15,3-3 0-15,-3-3 1 0,1 2-1 16,1 0 0-16,1 2 0 0,1 1 0 16,0-3 0-16,-3 1 0 0,-1 3 0 15,0 1-1-15,2 3 1 0,2-4-1 0,-2 0 1 16,-5 3-1-16,3-2 1 0,-3 2-1 15,3-1 0-15,-4-2 1 0,-5-2 1 16,-1 1 0-16,1-2 1 0,1 6 1 16,-2-4 0-16,-2-3 1 0,-1 1 0 15,3 1-1-15,1 1 0 0,0 1-2 16,-1-3 0-16,0 1 0 0,-1 0-1 0,2 2 0 16,0 5 0-16,0-3 0 0,-2-6 0 15,1 4-1-15,1-2 0 0,2 2 0 16,0 0 1-16,-2-5-1 0,1-1 0 15,-1 2 0-15,4-5 0 0,-2 3 0 16,1-2 1-16,0-5-1 0,3 1 1 16,-1-1 0-16,2-1 0 0,2 4 1 15,0-3 0-15,0 0-1 0,2 2 1 16,-1-2-1-16,1-1 0 0,1 7 0 16,0 2 0-16,-1-2 0 0,0 0 0 0,-2-1 0 15,3 1 0-15,0 1-1 0,-2-1 1 16,1-5 1-16,-2-4-1 0,1 0 2 15,-1 0-1-15,-2 0 1 0,0-1 0 16,-3 0 0-16,2-2 0 0,0 2 0 0,-2-2-1 16,1-1 0-16,0 1 0 0,1 4 0 15,0-6-1-15,0 1 0 0,0 2 0 16,1 0-1-16,0-2 1 0,0 1-1 16,0-1 0-16,1 0 1 0,-1-1-1 15,-2-1 1-15,1 0-1 0,-1-1 0 16,-2-3 1-16,-1-1 0 0,0 0 1 15,-3-1 0-15,2 0 0 0,0-2 0 16,0 3 1-16,1-6 0 0,0 1 0 0,2-1-1 16,1 1-1-16,-1 1 1 0,2-3-2 15,2-2 1-15,2 2-1 0,1-2 0 16,1-4 0-16,1 0 0 0,0 1 0 16,1 0 0-16,-1 2 1 0,-1 1-1 15,0-3 1-15,-2 3 0 0,0-2 0 16,-1-5 0-16,-1-1-1 0,-1 0 1 15,0 0-1-15,-1 0 1 0,0 0-1 0,1-1 0 16,-1 2 0-16,0-1 0 0,-1-5 1 16,1 1-1-16,1-4 0 0,-1-1 0 15,1 1 0-15,-1 0 0 0,3 2 0 16,-1-1 0-16,1-3 1 0,-1 2-1 16,-1-2 1-16,0-3-1 0,-3 0 1 15,1-5-1-15,-4-1 0 0,-1 0 1 16,0-2-1-16,0 0 0 0,-1-4 1 15,1 0-1-15,-1-1 0 0,2-1 0 16,0-1 0-16,1-1 0 0,-2-2 0 0,4 1 0 16,-2 2 0-16,1-1 0 0,0 2 0 15,0 1 0-15,1 0-1 0,0-2 1 16,-1 1 0-16,1-2 0 0,-1 0-1 16,0-5 1-16,-1-1 0 0,0-1-1 15,0 0 1-15,0-2-1 0,0-1-2 0,1-2-1 16,-1-1-4-16,1 1-3 0,2-2-6 15,-2 0-5-15,2 0-8 0,0-1-5 16,1-1-7-16,0 1-40 0,-1-2-84 16,-2 2-113-16,1-2-265 0</inkml:trace>
  <inkml:trace contextRef="#ctx0" brushRef="#br0" timeOffset="9298.71">9907 235 249 0,'-1'-6'85'0,"0"-1"8"0,-2 1-18 16,0-1-7-16,0 3-7 0,-9-1-9 15,0 3-8-15,-3-1-10 0,-2 2-7 16,-4 1-4-16,0 0-4 0,-1 0-2 16,7 3-3-16,2-2 0 0,2 3-1 15,2 0-2-15,3 1-1 0,1 3-2 16,0 2-1-16,-1 0-2 0,-1 3-1 0,-2 4 0 15,1 1 0-15,-1 2 1 0,2 5-1 16,1-2 1-16,1 2-1 0,1-3-1 16,4-1 0-16,1-2-2 0,6 0-1 15,1-7 0-15,1-1-2 0,3-5-2 16,9 0-4-16,6-3-4 0,16-5-16 16,4-1-34-16,-1-1-76 0,0-2-100 15,6-2-236-15</inkml:trace>
  <inkml:trace contextRef="#ctx0" brushRef="#br0" timeOffset="9691.06">10152 228 405 0,'0'-3'116'0,"-1"2"3"15,1 0-15-15,0 1-62 0,0 2-12 16,0 3-6-16,0 6-4 0,-1 3-3 16,1 3 0-16,-2 5 1 0,1 2 0 15,0 2-3-15,0 0-3 0,0-4-3 16,-1-1-2-16,4-4-3 0,-2 0-3 16,1-5-4-16,1 1-5 0,1-6-6 0,-1 2-15 15,2-3-28-15,0-1-60 0,0-5-22 16,1-2-85-16,1-3-163 0</inkml:trace>
  <inkml:trace contextRef="#ctx0" brushRef="#br0" timeOffset="9925.94">10253 303 548 0,'1'6'125'15,"-1"2"4"-15,-3 3-89 0,2 4-15 16,1 2-3-16,-1 0-2 0,1-2-3 16,1 0-4-16,-1-1-2 0,1-4-2 15,2 1-1-15,-1-3-3 0,3-2-1 16,1-1-3-16,-2 1-4 0,2-1-5 0,0-2-7 16,-1-2-21-16,-2 3-54 0,-5-4-50 15,-1 1-98-15,0 3-209 0</inkml:trace>
  <inkml:trace contextRef="#ctx0" brushRef="#br0" timeOffset="10082.29">10258 184 612 0,'-7'-10'126'0,"2"1"0"15,3 1-121-15,-2 3-26 0,3 1-31 16,0 3-46-16,0 0-28 0,1 2-82 15,2 0-156-15</inkml:trace>
  <inkml:trace contextRef="#ctx0" brushRef="#br0" timeOffset="10516.47">10495 396 326 0,'9'2'87'0,"-2"1"6"16,0-2-43-16,0 1-7 0,-1-1-5 15,-3 2-5-15,1-3-6 0,-2 1-4 16,2-2-5-16,0-3-4 0,-2 2-4 15,1-3-3-15,-1 0-2 0,1-1-2 0,-2-1-1 16,0-1-3-16,-1 2 1 0,0-1-1 16,-2 2 0-16,-1-3 1 0,-1 4 2 15,0-1 3-15,-1 2 5 0,-1 2 0 16,1 0 3-16,0-2 4 0,-1 5-2 16,-2 2 0-16,1 3-2 0,0 0-1 15,-2 3 0-15,0 1-2 0,1 0-1 0,1 3-2 16,2-1-1-16,2-2-2 15,3 0-1-15,4-1-2 0,2 1-1 16,5-4 0-16,1 0-2 0,2-1-4 0,2 0-9 16,0-2-23-16,-2-4-51 0,1-1-45 15,-3 1-94-15,-1-5-200 0</inkml:trace>
  <inkml:trace contextRef="#ctx0" brushRef="#br0" timeOffset="10899.98">10640 304 470 0,'1'0'120'16,"-1"3"1"-16,1 2-24 0,0 4-73 15,1 1-13-15,-1 0-3 0,0 2-2 16,0 1-3-16,3 0 0 0,-3 0-1 16,0-2-1-16,1 0 0 0,-1-2-2 15,0 0-6-15,-1-1-7 0,0-2-8 0,0-1-6 16,0-2-6-16,0 1-2 0,-1 0 5 15,1-5 8-15,-1 2 14 0,-1-1 13 16,1-4 14-16,0 0 12 0,0 0 5 16,-1-6 1-16,1-1 1 0,1-3-3 15,-1 0-4-15,1-2-6 0,1-4-5 16,2 0-4-16,-1-2-3 0,3 3-5 16,0 0-3-16,0-1-2 0,3 2-1 15,3 4-1-15,2-1 0 0,1 5 0 0,5 4 0 16,-1 2-1-16,10 2 0 0,-2 3-1 15,0 4 0-15,-2 5 0 0,-5 5-2 16,-2-1 1-16,-5 6-2 0,-10 3 0 16,-2 0-3-16,-2 2-2 0,-10-1-7 15,0-1-16-15,-3-4-29 0,4-3-50 16,-1-1-20-16,2-3-79 0,1-5-149 0</inkml:trace>
  <inkml:trace contextRef="#ctx0" brushRef="#br0" timeOffset="11150.65">11039 103 583 0,'1'-1'123'15,"0"9"0"-15,1-2-101 0,1 5-14 16,1 7 0-16,0 0 3 0,-1 6 1 15,1 3 0-15,0 0 1 0,-1 4-1 0,1 0-1 16,-3-6-2-16,2 5-1 16,-2-7-3-16,1-1 0 0,-2-2-3 15,2-4-3-15,-2-4-7 0,0-1-12 0,1-5-44 16,-1-1-74-16,0-4-106 0,1 0-248 16</inkml:trace>
  <inkml:trace contextRef="#ctx0" brushRef="#br0" timeOffset="11339.69">11079 371 553 0,'-1'0'128'0,"1"0"1"15,1 0-55-15,2 1-61 0,-1 1-8 16,3-2-6-16,0-3-6 0,2-1-19 15,0 0-38-15,1-4-66 0,0-2-96 0,1-2-222 16</inkml:trace>
  <inkml:trace contextRef="#ctx0" brushRef="#br0" timeOffset="12814.63">22410 203 508 0,'-7'-9'121'0,"0"-4"4"0,1 6-75 15,0-3-18-15,0 5-6 0,1-1-3 16,0 0-5-16,0 1-3 0,-1 3-4 16,0 2-2-16,0-2-1 0,0 4-3 15,-3 0-2-15,1 3-1 0,0 4 0 16,0-1-1-16,-2 2-1 0,1 3 1 15,1 1-2-15,-1 2 1 0,2 1-1 0,0-2-1 16,0 2 0-16,3 0 0 0,1-1 0 16,1 1-1-16,2-3 0 0,1-2-1 15,0 4 1-15,3-7 1 0,-1 0 0 16,2 0 1-16,2-3 2 0,0 1 0 16,0-2 1-16,2 0 1 0,1 0 0 15,1 0-1-15,0-2 0 0,1 2 0 16,-1 0-2-16,1 1-1 0,-2-2-1 0,-1 0-1 15,-2 1-1-15,-3-2-1 0,-2 1 0 16,-2 1 1-16,-4-2 2 0,-3 0 1 16,-5 2 1-16,-3 1 0 0,-3 0 2 15,-4 0 1-15,-3-2 1 0,-2-2-1 16,-1 1-1-16,2-2 1 0,3-5-1 16,2 2 1-16,4-2-3 0,2 1-8 15,6-2-30-15,5-2-66 0,3-1-31 0,2-1-94 16,3-3-200-16</inkml:trace>
  <inkml:trace contextRef="#ctx0" brushRef="#br0" timeOffset="14147.52">22640 412 438 0,'0'0'111'0,"-1"0"3"0,1-2-45 16,0 2-38-16,0-1-13 0,1 1-3 15,2-1-4-15,2 1-2 0,1 0-3 16,4 0 0-16,1-4 0 0,1-1 1 16,2-1-3-16,0 0 0 0,-2-1 0 0,-1-3 1 15,-2 1 0-15,-4 1 2 16,-2 0 0-16,-3-1 1 0,-1-1 1 0,-3-1 0 16,-2-1-1-16,-3-1 0 0,-4 2-1 15,-1-2 0-15,-1 5 0 0,-2 4-1 16,1 2 0-16,-1 1-1 0,1 4 0 15,-1 3 0-15,1 3-2 0,1 4 0 16,0 1-1-16,2 4 0 0,2 2-1 16,0 2 0-16,6-2 0 0,1-2-2 0,4 0 1 15,3-4-1-15,3 0 1 0,4-3-1 16,4-3 1-16,3 1-1 0,3-1-1 16,0 0 0-16,2-1-2 0,0-2-1 15,-1-2-1-15,-2 0-1 0,0-2-1 16,-2-1 1-16,-1-2 0 0,-2-2 1 15,-1-1 2-15,-4-2 0 0,0 0 1 16,-3-3 2-16,-1-1 1 0,-1-1 1 0,-2 1 0 16,-1-3 2-16,1 4 0 0,-1-4 0 15,0 3 1-15,1 0-1 0,1 0 1 16,-1-2-2-16,2 1 0 0,1-1-1 16,2 3 0-16,2 0-1 0,1 1 0 15,2 1 0-15,3 2 0 0,-1 3 0 16,3 5 0-16,1 0 0 0,-3 4 0 15,3 3 0-15,-5 3 0 0,-1 0-1 16,1 3 1-16,-4-2 0 0,-2 1-1 16,0-1 1-16,-3-2-1 0,0 0-1 0,-1-1 0 15,-3 0-1-15,0 0 0 0,-3-2-1 16,-1 0 1-16,-3-1-1 0,3-1 1 16,-3-1 0-16,2-3 2 0,-1-2 2 15,3-1 0-15,-1 0 2 0,2-1 1 16,-1-3 0-16,3-3 1 0,1 0 0 15,3-3 0-15,3-3 0 0,4 1-1 0,3-3 0 16,2-3 0-16,1 4-2 0,1-3 0 16,2 2 0-16,-3 2-1 0,-1-1-1 15,0 3 1-15,-3 3-1 0,0-2 1 16,-4 6 0-16,-1 0-1 0,-2 4 0 16,-1 0-1-16,1 1 1 0,-1 4-1 15,1 4 1-15,0 1-1 0,0 4 1 16,2 2 1-16,-2 3 0 0,0 3 0 0,0-1 0 15,0-1 0-15,1 0 0 0,1-3-1 16,-1-3 1-16,2 3-1 0,0-7 1 16,1-2-1-16,1-1 0 0,-1-2 1 15,0-2-1-15,0-2 0 0,0-2 1 16,-2 1 0-16,1-4 0 0,-2-1 0 16,-1-1 1-16,1-4 0 0,-2-3 0 0,0-5-1 15,-1-3 1-15,0 0 1 16,-1-5 0-16,1-1 1 0,0 4 1 0,-2 0 0 15,1 5 0-15,-1 0-1 0,0 5 0 16,1 3-2-16,-1 0-2 0,1-2-5 16,2 5-5-16,0-4-5 0,2 4-15 15,0-3-31-15,3 3-54 0,0 0-28 16,1 2-89-16,1 0-173 0</inkml:trace>
  <inkml:trace contextRef="#ctx0" brushRef="#br0" timeOffset="14881.96">23628 330 440 0,'1'7'115'0,"0"-3"4"16,3-2-58-16,2-1-16 0,0 2-10 0,1-2-9 16,2-2-7-16,-2-3-5 0,2 3-4 15,-2-3-3-15,0-1 0 0,0-3-2 16,-4 3 0-16,1-4 1 0,0 2-1 15,-2-4 2-15,-1 0-1 0,-1 1 0 16,0 3-1-16,-1-3 0 0,0 1 0 16,-3 1 0-16,0 3-1 0,0 1 0 15,-3 0 1-15,0 2 0 0,-1 2-1 0,-1 1 0 16,-1 3-1-16,-1 2 0 0,0 0-1 16,1 4 0-16,-1 5 0 0,1-2-1 15,-1 4 0-15,3 3 0 0,1-2-1 16,0 2 0-16,6-2-1 0,1-2 0 15,4-2 0-15,3-1 0 0,3-3 0 16,1-2-1-16,1 0 1 0,1-3-1 16,0 0-1-16,0 1 0 0,1-3-1 0,-2 0 0 15,0-2 1-15,-1-1 1 0,-1-2 1 16,0-5 0-16,0 3 2 0,-2-9 0 16,0 2 0-16,0-2 0 0,0-3 1 15,-1 0 1-15,0-1 2 0,1-3 1 16,-1 3 1-16,0-1 0 0,1-1 0 15,-1 3 0-15,3 2-2 0,-1 1-1 16,-1 4-1-16,1 0-2 0,0 2 0 16,1 4-1-16,0 2-1 0,0 2 0 0,0 2 0 15,-1 2 0-15,1 4-1 16,0 2-1-16,2-1-2 0,-2 2-1 0,0 4-2 16,0-1 0-16,-3-1-1 0,0 0-1 15,-2 0 1-15,-3 0 1 0,-2 0 2 16,-2-5 0-16,-1 2 2 0,-2-2 0 15,-3-3 2-15,0 1 0 0,-1-1 0 16,1-1 1-16,-1-2 1 0,2-2 1 16,1 2 1-16,1-3 1 0,1-1 0 0,2-4 1 15,0-3 1-15,2 0-1 0,3-3-2 16,1-5-1-16,4-5-1 0,3-2 0 16,3-2 0-16,2 1 0 0,2-3-1 15,-1 1 2-15,4 3 0 0,-2 5 0 16,0 2 0-16,-2 5-1 0,-1 1 0 15,-1 6 1-15,-3 0-1 0,-2 3 1 16,-2 0-2-16,-2 2-1 0,-1-1-6 0,-1 0-9 16,-2 0-34-16,1 1-72 0,-1 1-15 15,0-2-87-15,-2-2-171 0</inkml:trace>
  <inkml:trace contextRef="#ctx0" brushRef="#br0" timeOffset="19463.87">8539 938 300 0,'-3'-2'74'0,"0"1"4"0,-1 1-43 16,0 1-7-16,1 3-2 0,-1-2-1 15,-2 2-1-15,1 2-1 0,-1-1 2 16,-1 0 0-16,0 2 0 0,3-2 1 16,-3 1-1-16,4 1-1 0,-1-1-3 15,3 3-3-15,1-2-3 0,1 2-4 16,2-1-4-16,0 0-6 0,2-2-3 16,1 0-1-16,2-2 1 0,-1-3 0 15,2-2 1-15,-2 1 2 0,1-4 2 0,1 0 2 16,-2-3-1-16,0 0 0 0,-1 1-1 15,0-2 0-15,-3 1-1 0,1 0 0 16,-1-2 0-16,-2 4 0 0,-1-2-3 16,-1 1 1-16,-1-1 0 0,-1 1 1 15,-1 3 0-15,-2 0 1 0,1 1 1 16,-2 1 2-16,-3 1 0 0,0 0-1 16,-1 1 1-16,0 1-1 0,0 1-1 0,-1-2-1 15,1 0 0-15,1 2 0 0,3-2-1 16,2 1 0-16,1-1-1 0,0 3 1 15,3 1 1-15,0-1 1 0,1 2 1 16,0 1 0-16,0 1 0 0,1 0 1 16,3 1-1-16,-1 2-1 0,1-3-2 15,3 1-1-15,1-1-2 0,3 0 0 16,-1-1 0-16,-1-2-1 0,2-1 1 16,-1-3 1-16,0-1 1 0,-1-1 1 0,-1-3 1 15,0-1 0-15,-2 0 0 0,1-5 1 16,-2 2-1-16,1-2-1 0,-2 0 0 15,-3 2 0-15,-1-1-1 0,0-1-2 16,-3 2 1-16,0-1 0 0,-2 2 0 16,0-1 1-16,-1 1 1 0,-1 2 0 15,-2 2 2-15,-1 1-1 0,-1 1 1 0,-1 4-1 16,-4-1 0-16,0 2 0 0,-2-1-1 16,2 1 1-16,2 1 0 0,1 1 0 15,2-1 0-15,3 2 2 0,-6 1 0 16,10 1 1-16,2 1-1 0,0 2 1 15,4 2-1-15,1-1-1 0,1 1-1 16,13-1-1-16,-7 3-1 0,2 0 0 16,4 0 0-16,1-2 0 0,2-2 0 0,-4-1 0 15,1-5 0-15,-2-6-1 16,-2-1-1-16,-1-5 1 0,-1-4-1 0,0-5-1 16,0-2 1-16,-1 1 0 0,0-1 0 15,-2-3 1-15,-1 2 0 0,-2 2 0 16,-3 3 1-16,-1 0-1 0,-2 4 0 15,-3-4 0-15,-1 3 1 0,-2 1 1 16,0 0 1-16,-1 2 1 0,1 1 1 16,-1 2 0-16,-1 2 1 0,-1 0-2 0,-1 5 1 15,-3-1-1-15,-1 3-1 0,1 1 0 16,-3-1 0-16,2 2-1 0,3 1 1 16,2-1 1-16,2 2-1 0,2 1 1 15,-6 2 1-15,9 2-1 0,1 0 0 16,3 3 1-16,0-1-2 0,2 2-1 0,1 2 0 15,12-2-1-15,-6-2 0 0,3-1 0 16,1 5-1-16,5-2 2 0,0-3-1 16,-1-4 1-16,-1-11 0 0,-1-2 0 15,-2 1 1-15,-1-10 0 0,-2-2 1 16,0-3-1-16,0-4 1 0,-2 6-1 16,0-2-1-16,-2-4 0 0,-1 0-1 15,-2 2-1-15,-1 1 0 0,-2 1-1 16,-3 4 0-16,1 1 0 0,-4 2 1 15,-1 1-1-15,0 0 2 0,-1 2-1 16,-1 1 2-16,0 3 0 0,0-1 1 0,-1 4 0 16,-2-1-1-16,-1 4 1 0,-1 0-1 15,-1 0 1-15,0 2-2 0,1 1 1 16,1 0-1-16,3 2 0 0,2 1 0 16,2 1 0-16,2 1-1 0,3 3 1 15,1-2 0-15,4 4 0 0,2 0 0 16,2 1-1-16,2-1 1 0,4-3-1 0,0-1 1 15,1 4 0-15,-2-2 0 0,0-4-1 16,-1-3 2-16,-2 2-1 0,1-13 1 16,-3 0 0-16,2-11 0 0,0-3-1 15,1-4 1-15,-1-3-1 0,-2-4 0 16,1 8-1-16,-2-2-1 0,-2 4 1 16,-2-1-1-16,-3 3-1 0,-2 4 0 15,0 1-1-15,-4 0 1 0,0 4 1 0,-2-1 1 16,0 3 1-16,-1 2 1 0,-1 3 1 15,1 0 1-15,-1 2 0 0,-1 2-1 16,-3 1 0-16,1 0 0 0,-1 0 0 16,1 1-1-16,-2 0 0 0,0 2 0 15,3 1 0-15,1 1 0 0,3-2-1 16,1 3 0-16,3 3 1 0,0 2-1 16,4 1 1-16,2 3-1 0,2-2 1 0,3 8-1 15,2-1 0-15,4-1 0 0,1-2 0 16,3-4 0-16,-2-2-1 0,-1-3 0 15,1-6 0-15,-1-4 0 0,-2-3 0 16,0-2 0-16,-1-4 1 0,1 0 0 16,-1-2 1-16,0-9 0 0,-1-4 0 15,-2-1 0-15,-2-3 1 0,-1-5-2 16,-2 2 0-16,-2-3 0 0,-1 12-1 16,-1-1 0-16,-2 3 0 0,-1 5-1 15,-2 2 1-15,-2 1 1 0,0 2 0 0,-1 0 1 16,1 3 0-16,-1 0 1 0,-1 4 0 15,1 0 0-15,-1 2 0 0,-1-1 0 16,-2 4 0-16,-1-2 0 0,-1 3 0 16,0 1-1-16,-2 1 1 0,3 1 0 15,1 2-1-15,3-1 1 0,2 3-1 16,3-1 0-16,1 4 0 0,4 3 0 0,3-1-1 16,3-1 0-16,1-1 0 0,5 5 0 15,2 0 0-15,2-5 0 0,0-5 0 16,-3-2 0-16,2 0 0 0,-3 0 1 15,0-9 0-15,0-3-2 0,-1-8-1 16,1-1 0-16,0-3 0 0,-1-3 1 16,0-6-1-16,-1 0-1 0,-2-3 2 0,-1 7 2 15,-4 2-1-15,0 1 0 0,-3 1-2 16,-2 4 1-16,0-1-1 16,-3 4-1-16,0 1 1 0,-2 0 1 0,0 2 0 15,-2 1 1-15,-1 1 0 0,0 3 1 16,2 1 0-16,-2 0 0 0,1 2 0 15,0 1-1-15,-2 2 1 0,0 2-1 16,0 2 0-16,-2 2 0 0,2 1 1 16,1 1-1-16,2 4 0 0,2 3 0 0,3 2-1 15,5-2 0-15,1-2 0 0,5 7-1 16,0-3 1-16,3-3-1 0,-1-4 1 16,2-7 0-16,0 2-1 0,1-12 0 15,-2-8-1-15,2-2-1 0,-1-3-1 16,2-4-1-16,-1-5-1 0,0-1 2 15,-2 6 0-15,0 0 2 0,-3 0 1 16,-2 0 1-16,-1 1 1 0,-3 5-1 16,-2 3 0-16,-4-1 1 0,-2 3 1 0,-2 0 2 15,0 2 0-15,-2 5 1 0,-1-2 1 16,1 3-1-16,-2 2 0 0,2 1-1 16,-1 0-1-16,3 0-1 0,-1 1-1 15,0 1-1-15,1-1-2 0,2-1-6 16,1 0-8-16,1-2-28 0,2 1-47 15,2 1-56-15,1-4-100 0,4-2-219 16</inkml:trace>
  <inkml:trace contextRef="#ctx0" brushRef="#br0" timeOffset="20348.49">8557 1363 438 0,'0'0'105'0,"-1"-2"1"0,1 2-64 0,-1-1-18 15,1 2-5-15,-1 3-2 0,1 0 0 16,-2 4 0-16,2 2 0 0,0 2 3 15,0 3 0-15,0-2 0 0,0 2-1 16,0-1-2-16,-1 0-2 0,1-1-1 16,0 1-1-16,-1-2-1 0,0 2-1 15,0-1-2-15,-1 1-2 0,2-1-2 16,0-1-1-16,0 0-2 0,2 0 0 16,-1-1 0-16,-1 0-1 0,1-2 0 0,0 1 1 15,-1 1 0-15,1-1-2 0,-1 1-3 16,0-1-5-16,0 0-5 0,2 1-15 15,-2-2-34-15,0-1-81 0,1-2-106 16,0-1-245-16</inkml:trace>
  <inkml:trace contextRef="#ctx0" brushRef="#br0" timeOffset="26246.89">7078 2032 403 0,'-5'-2'117'0,"-1"-2"3"0,-1 4-4 16,1-2-76-16,-1-1-14 0,1-1-7 15,-1 2-4-15,0-3-6 0,1 3-1 16,-1-2 0-16,1 0-1 0,-2 1 0 16,1 0-1-16,0 2 1 0,-1 0-1 15,-1 2-1-15,-2 0 0 0,-4 4-1 0,0-1 1 16,-1 2 0-16,-1 2 0 0,-5 0 1 15,0 2 0-15,4-1 1 0,0 4 0 16,4 3 1-16,-2 3-2 0,2 3 1 16,7 4-2-16,3 2-1 0,3 0-1 15,1-1-3-15,5-2 0 0,7-3-1 16,4-3 0-16,3-4-1 0,4-3 1 16,3-3 1-16,-1-3 1 0,2-4 1 0,-6-4-1 15,1-4 1-15,-1-1-3 0,-3-1-1 16,-2-2-1-16,0-1-1 0,-2-1 0 15,-2 2 0-15,-2 1 1 0,-3-1 1 16,-2 0 1-16,-1 1-2 0,-4 1-1 16,0-1-1-16,-4 2 0 0,-1-2 0 15,-2 2 0-15,-2 1 2 0,-1 1 1 16,-1-1 3-16,1 3-1 0,1 1 0 0,0 2 1 16,3 1-1-16,1 2 0 0,1 1-1 15,2 1 1-15,1 3-1 0,-2-2 1 16,2 1 0-16,0-2 0 0,1 1 0 15,-1 0 0-15,1-2 0 0,1 0-1 16,0 1-1-16,-1-2-1 0,1 0-1 16,2-2-1-16,-1 0 0 0,1-1-1 0,0-1 1 15,1-2 0-15,1-1 2 0,1 1 1 16,0-2 0-16,1 0 2 0,0 0 0 16,-1 3 1-16,-1 0 0 0,-2 2-1 15,1 0 0-15,0 2-1 0,-3 3 0 16,1 2 0-16,0 3 0 0,-1 0 1 15,0 2-1-15,0 0-4 0,-1 1-12 16,1-2-22-16,2 1-36 0,1-2-51 16,-1 1-3-16,2-5-72 0,3-1-108 15</inkml:trace>
  <inkml:trace contextRef="#ctx0" brushRef="#br0" timeOffset="26681.06">7225 2193 381 0,'3'5'83'0,"1"-3"1"0,3-1-68 16,1 2-5-16,1-6-1 0,1 0 1 15,7-1-1-15,1-4-2 0,-1-1 0 16,1-1 0-16,-1-1 0 0,-1 1-1 0,1 0 2 16,-8 0 1-16,-3 3 1 0,-2 0-2 15,-3 2 1-15,-5-1 0 0,-1 1 0 16,-2 1 0-16,-2 0-1 0,-5 1 2 16,-2 0 4-16,0 0 0 0,0 0-1 15,-1 3 0-15,-3 0-1 0,1 1-1 16,3 3-3-16,1 2-1 0,0 2 1 15,1 1 0-15,0 5 1 0,2 3 0 0,3 0-1 16,3 2 0-16,2 1-1 0,3 1-2 16,2-1-2-16,4-2-1 0,5-3-2 15,4-2 0-15,5-2-1 0,2-4-2 16,8-1-3-16,6-5-10 0,1-4-27 16,2 0-54-16,-2-6-36 0,-3-3-90 15,1-3-187-15</inkml:trace>
  <inkml:trace contextRef="#ctx0" brushRef="#br0" timeOffset="26898.4">7574 1955 552 0,'-2'1'116'0,"2"3"2"15,2 1-85-15,-2 2-23 0,0 4-4 16,0 0 4-16,1 3 3 0,-2 0 4 0,1 5 0 15,0 3 0-15,0 1-3 0,-2 4-1 16,2 0-3-16,0 1-3 0,2 0-2 16,0-1-4-16,1-3-4 0,-1-5-7 15,2-5-15-15,1-1-34 0,0-2-64 16,-1-5-14-16,0-5-86 0,2-1-156 16</inkml:trace>
  <inkml:trace contextRef="#ctx0" brushRef="#br0" timeOffset="27081.64">7550 2163 547 0,'-3'-1'124'16,"0"2"-1"-16,2-2-70 0,1 1-42 16,0 1-7-16,0 2-4 0,1 2-3 0,2-2 0 15,2 1 0-15,1 1 1 0,1-2-3 16,4-4-22-16,1-1-70 0,2-6-23 15,4-1-86-15,2 0-190 0</inkml:trace>
  <inkml:trace contextRef="#ctx0" brushRef="#br0" timeOffset="27609.94">8175 1989 476 0,'-1'-2'110'0,"-2"2"-1"0,2 1-47 0,-1 1-52 15,1 5-3-15,-1 0 1 0,0 2 3 16,-1 4 3-16,1 2 2 0,0 3 2 16,-1 4 0-16,1 3-2 0,-1 0-3 15,0 2-3-15,0 3-3 0,1-2-1 16,0-2-3-16,1-4 0 0,0-3-1 15,1 0-2-15,0-3-4 0,1-2-7 0,0-4-21 16,-1-1-48-16,2-1-51 0,-2-5-95 16,1-3-209-16</inkml:trace>
  <inkml:trace contextRef="#ctx0" brushRef="#br0" timeOffset="27818.96">8051 2189 554 0,'-2'-3'122'0,"1"1"-1"16,0 1-99-16,2 0-9 0,1 2-7 0,1 1-3 15,3-1-2-15,1 2-2 0,4-3 3 16,3-1 3-16,3-2-2 0,1-3 0 16,7-2-4-16,3-1-7 0,2-2-14 15,10 1-18-15,3 2-23 0,1-1-35 16,-3 0-24-16,-2 2-70 0,-5-3-116 15</inkml:trace>
  <inkml:trace contextRef="#ctx0" brushRef="#br0" timeOffset="28230.41">8467 2021 424 0,'-14'-2'108'16,"2"2"2"-16,2 1-53 0,2 1-24 16,1 3-10-16,3 1-5 0,0 3-4 15,3 2-2-15,1 2 0 0,0 3 1 16,2 3 1-16,1 3-1 0,0 0-2 15,1 2-2-15,0 1-2 0,0-2-2 0,1-1-2 16,-1 0 0-16,1-3-2 0,-1-2 0 16,1-4 0-16,-2-1 0 0,0-3 0 15,-2 0-1-15,0-4 1 0,0-2-1 16,1-2 0-16,-1-2-2 0,0-1-1 16,0-4 0-16,4-3 1 0,-2-2 0 15,3-1 2-15,0-2 1 0,0-2 1 0,0 0 3 16,1 2-1-16,0 0-1 0,-3 1 0 15,1-2-2-15,0 3 0 0,0 1-1 16,1 2 1-16,0 3 0 0,1 1 0 16,-1 4 0-16,1 5 0 0,2 2 1 15,-3 0-1-15,1 5-1 0,0-1 1 16,0 2-1-16,0 1-1 0,-1-2 1 0,-1 2-1 16,-1-1 1-16,0-1-1 15,-1 0-2-15,1 1-5 0,-2-3-11 0,2-1-13 16,-1 0-8-16,1-5-14 0,1 0-23 15,2-3-33-15,2-3-12 0,-1-3-53 16,3-2-94-16</inkml:trace>
  <inkml:trace contextRef="#ctx0" brushRef="#br0" timeOffset="28515.43">8862 2202 371 0,'9'0'107'0,"-2"2"3"15,-1-1-17-15,-4-2-48 0,-1-2-15 16,1 2-10-16,2-3-6 0,0-1-4 15,1-1-3-15,2-1-1 0,-1-2 0 16,1 1 2-16,1-2 2 0,-2 0 1 16,-1 3 1-16,-2-1-1 0,0 2 0 0,-4 1 0 15,-2 1-2-15,-2 0-1 16,-1 3-2-16,-1-2 1 0,-2 4 1 16,-7 1-1-16,2 0 2 0,-2 4 0 0,1 5 0 15,-2 4 1-15,1 5 0 0,0 0-1 16,6 6-1-16,3 1-1 0,3-1-1 15,4-2-2-15,5-2-1 0,9-1 0 16,5-4 1-16,7-2 0 0,6-5-1 16,2-4-3-16,-1-5-7 0,3-5-8 15,-7-8-17-15,0-1-41 0,-4-3-77 0,-6-5-108 16,-1 0-243-16</inkml:trace>
  <inkml:trace contextRef="#ctx0" brushRef="#br0" timeOffset="29381.71">9521 2096 413 0,'-1'-4'116'16,"0"-1"4"-16,0 2-20 0,-1-1-59 15,1 1-12-15,-1 3-8 0,2-1-6 16,-1 2-4-16,1 1-4 0,-2 1-1 0,1 1 0 15,1 2 0-15,0 3-2 0,-1 4 1 16,0 2-1-16,-1 3-1 0,2-1 0 16,-1 3-1-16,0-2-1 0,0 2 0 15,0-7 0-15,1 0-1 0,-2-2 0 16,2-1-1-16,0-3 1 0,2-1 0 16,-2-5 1-16,1 3-1 0,-1-4 1 0,0 0-1 15,0 0 0-15,0-3 0 0,1 0 1 16,0-2 0-16,0-2 1 0,1-3 2 15,0 1 1-15,1-3 0 0,-1 0 0 16,3-4-1-16,-1 1-1 0,0-1-3 16,1 1 0-16,1 0 0 0,1 1 0 15,0 2-1-15,2 2 0 0,0 1 1 16,4 3 2-16,1 0-1 0,3 4 0 16,3-1-2-16,0 3 2 0,-3 3-1 15,-3 3 0-15,0 1-1 0,-4 4 0 0,-3 5-1 16,-3 1 1-16,-2 0 0 0,1 2 0 15,-1-2-1-15,-1 0-2 0,2 0-2 16,-2-6-7-16,3-2-10 0,3 1-11 16,4-4-18-16,3-3-13 0,3-1-26 0,7-6-37 15,4-1-68-15,4-3-131 16</inkml:trace>
  <inkml:trace contextRef="#ctx0" brushRef="#br0" timeOffset="29714.59">9994 2136 441 0,'1'0'106'0,"1"0"2"0,-1 1-59 16,2 1-17-16,1-2-7 0,2 1-5 16,3-1-1-16,1 0-3 0,1-1-2 0,2-3-2 15,2 2-4-15,0-2-3 0,-2-1-1 16,1-1-2-16,-2 0 0 0,-2 0 0 16,-3 1 0-16,-1-3 1 0,-4 2 1 15,1 1-1-15,-3-1 2 0,-1 1 1 16,-2 0 0-16,-2 2 1 0,-3-1 0 15,-1 3 1-15,-4-2 0 0,-2 3 1 16,-2 2-1-16,-1 3 1 0,0-1-1 16,1 4-1-16,4 3 1 0,0 4-1 0,5 5 0 15,2 2-2-15,2 0 0 0,2 4-1 16,0 0-2-16,1-2-1 0,2-2 0 16,6-6 0-16,5-1 1 0,6-4-2 15,3-5-4-15,5-2-6 0,-1-5-8 16,4-2-21-16,-5-2-36 0,-3-8-64 15,-1-1-4-15,-5 0-80 0,-2-6-134 16</inkml:trace>
  <inkml:trace contextRef="#ctx0" brushRef="#br0" timeOffset="30279.6">10239 2097 460 0,'0'0'109'15,"0"0"2"-15,0 1-64 0,0-1-21 16,0 0-6-16,1 2-3 0,1-2-1 15,-2 1 1-15,1 0-1 0,0 4 2 16,1 0-1-16,0 1 0 0,-1 2-2 0,0 5-2 16,0 0-2-16,1 1-2 0,-2-1-2 15,1 1-2-15,0-1-2 0,2-1-1 16,-1-3-2-16,3-2-1 0,1-1 0 16,4 1-1-16,0-7 0 0,2-2 0 15,0-1 0-15,-1-1 1 0,-1-3 1 16,-2-3 0-16,-1-4 1 0,-3 1 0 15,0-1 1-15,-1 0-1 0,-1-1 1 0,7 3-1 16,-1 2 0-16,0 1 1 0,-7 2-1 16,6 2 0-16,0 1 0 0,1 2 0 15,-7 0 0-15,-1-1-1 0,1 1 0 16,7 3 0-16,-14-5 1 0,8 4-2 16,2-1 1-16,-1 1 0 0,3 2 0 15,2 1 0-15,0-1 0 0,10 6 1 16,-10-1 0-16,1 3 1 0,-2 1 1 0,0 2 1 15,-2 1 1-15,0 0 0 0,-1 0 1 16,0-1-1-16,0 0 0 0,1-5-2 16,0 0 0-16,1-1-2 0,-1-2 0 15,1-1 0-15,0-3 0 0,2-2-3 16,-1-2 0-16,2-4-2 0,-1-3-2 16,1-5 0-16,-1-2-1 0,1-3 0 15,-2 0 1-15,0-1 1 0,-4 0 1 16,0 1 0-16,-2 3 2 0,-2 1 0 0,-2 3 1 15,-2-1 2-15,-1 3 0 0,-1 0 1 16,-2 0 1-16,-1 1 0 0,-1 3 0 16,-1 2-1-16,1-1-1 0,-1 2 1 15,1 2-2-15,1 2-2 0,4 1-6 16,0 2-30-16,2-1-100 0,3 2-113 16,2-2-280-16</inkml:trace>
  <inkml:trace contextRef="#ctx0" brushRef="#br0" timeOffset="31012.57">11207 2057 457 0,'-3'-3'114'16,"0"2"1"-16,-2-1-58 0,-1 0-28 15,-3 1-9-15,1 1-5 0,-2 0-6 16,-1 1-4-16,1 1-2 0,0-1-1 16,0 1-1-16,0-1 1 0,2 1-1 15,1-1 2-15,-1 1 1 0,2 1 0 0,1 0 2 16,2 2 2-16,-1 1 0 0,1 3 0 16,3 0 1-16,-1 2-2 0,1 2-1 15,1 1 0-15,1 0-2 0,0 0-2 16,1-1 0-16,0 1-1 0,2-3 1 15,1-4-1-15,0-1 1 0,2-1 0 16,-1-2 1-16,0-2-1 0,2 0 0 0,-2-1-2 16,1 1-2-16,-1 0-3 0,2-1-4 15,-2 3-4-15,2 4-1 0,-2 2-1 16,0-1-1-16,-2 3-1 0,-1 0 3 16,-3 2 5-16,-5 0 3 0,-1-2 4 15,-2 0 2-15,-4 1 3 0,0 1 3 16,-1-3 1-16,-2-1-1 0,1-1 0 15,-3-5-2-15,0 1 0 0,-1-5-2 16,0-2 0-16,1 1 0 0,0-2 0 0,1-2 0 16,2-1-9-16,3-4-21 0,4-2-43 15,2-2-50-15,7-6-89 0,3-3-199 16</inkml:trace>
  <inkml:trace contextRef="#ctx0" brushRef="#br0" timeOffset="31988.83">11490 2177 442 0,'6'9'100'16,"-1"-2"0"-16,1-1-73 0,1-1-10 15,2-2-6-15,1-1-5 0,-1-5-1 0,1-2-1 16,0-2-1-16,1-1 1 0,-1-1-1 16,-2-2 1-16,0-2 0 0,-2 2 2 15,-1 0 2-15,-3 0 4 0,-3 2 2 16,-1-1 1-16,-3-1 2 0,-1 2 1 16,-3 1 1-16,-1 1-2 0,-2 1-3 15,1 3-2-15,-1 1-2 0,-2 4-1 16,-1 0-2-16,1 2 0 0,-3 1 0 0,0 3 0 15,-1 2 0-15,2 4 0 0,2 5 0 16,-7 2-1-16,3 1-1 0,3 5-1 16,3 0-1-16,2-3-2 0,13 2-2 15,7-5 1-15,14 0-2 0,4-4-1 16,2-6-2-16,2-2-3 0,2-5-4 16,-9-4-7-16,-3-4-10 0,-5-4-4 15,-2 0 2-15,-2-2 2 0,-3-1 4 16,-1-1 4-16,-4-1 11 0,-2 1 12 0,-1-1 9 15,-2 2 4-15,0-2 3 0,-3 0 2 16,2 2 2-16,0 0 0 0,1 0-3 16,0 0-3-16,2 0-5 0,1 0-2 15,0 2-2-15,2 0-4 0,1 2 0 16,0 1-1-16,2 2 0 0,-1 3 0 16,2 1 0-16,-2 3 0 0,0 3-1 15,1 2 1-15,-1 3-1 0,0 2 0 0,1 1-1 16,-2 1-1-16,0 3-1 0,-1-1 1 15,-1-1-2-15,-1 0 1 0,-2-2-1 16,1-3 1-16,-2 1 0 0,0-5-1 16,-2-2 1-16,-1-2 0 0,0-2 1 15,0 0 0-15,-1-2 1 0,2-1 0 16,-2-2 1-16,3-2 0 0,-1-2 0 16,2-1 0-16,2-4 1 0,-1 0 0 15,3-3 1-15,-1 0 0 0,2-1 0 0,0 0 0 16,2 0 0-16,2-1 0 0,1 1-2 15,2 1-1-15,-1 2 0 0,2 3 0 16,1 1 0-16,3 2-1 0,0 5 1 16,-7-1 0-16,4 4 0 0,-1 0 0 15,-1 4-1-15,0 2 0 0,-4 0 1 16,-1 3-1-16,7 4 1 0,-5 2 1 0,1 3 0 16,0 1 1-16,0-1 0 0,0 0 0 15,-1 2 1-15,0-4 0 0,-2-1-1 16,-1-4 1-16,1-2-1 0,-2 0-1 15,-1-3 1-15,0-2 0 0,-1-2 1 16,-1-3 1-16,0-4 0 0,1 3 1 16,-1-7 0-16,2-1 1 0,-2-1 0 0,2-4-1 15,-1 0-1-15,1-1 0 0,3-5 0 16,-1 1-1-16,1 2-2 0,2-1 1 16,-1 2-2-16,2 4 1 0,-1 1 0 15,-1 3 0-15,-2 3 1 0,2 2-1 16,-5 1 1-16,0 1-1 0,-2 1 0 15,0 0-4-15,-1 1-4 0,0 0-8 16,0 1-19-16,1-2-33 0,1 1-60 16,0 1-19-16,2 0-86 0,-1 1-161 0</inkml:trace>
  <inkml:trace contextRef="#ctx0" brushRef="#br0" timeOffset="32678.94">12261 2141 369 0,'4'6'113'0,"0"-1"4"0,1-1-9 15,0 0-55-15,1-1-13 0,1 0-13 16,2-1-8-16,0-3-6 0,0 0-4 16,0-3-3-16,0 0-1 0,1-2-2 0,2 0 0 15,-1-1 0-15,1 2-2 0,-3-3-1 16,0 0 1-16,-2 1-1 0,-2 0 1 16,-5-1 1-16,-6-1 1 0,-3-1 3 15,1 2 3-15,-3 2 1 0,1 1 1 16,-3 0 1-16,-1 1 0 0,6 3-2 15,-4 2-2-15,1 1 0 0,0 0-2 16,-1 0-1-16,0 5 0 0,1 1 0 0,0 2 1 16,2 5-1-16,1 2 0 0,0 4-1 15,2-1 0-15,3 1-1 0,0 3 0 16,4-2-3-16,3-4 0 0,3-1 0 16,4-5-2-16,5-2-2 0,2-3-3 15,0-3-3-15,1-3-3 0,0-1-3 16,2-6 0-16,-3 4 1 0,-3-7 2 15,-2-1 2-15,-2-1 5 0,0-1 3 16,0-4 3-16,-5 4 3 0,3-6 2 0,0 3 2 16,0 0 1-16,2 2 2 0,3-2 1 15,-1 4 1-15,1 1 0 0,1 3-2 16,-2 1-1-16,2 1-2 0,-2 1-1 16,2 3-1-16,-2 0-1 0,1 1 0 15,-2 0-2-15,0 1-1 0,-1 0 1 16,-1 2-2-16,-1 2 1 0,-2-1 0 15,0 6-1-15,1 2 0 0,-2 3-1 0,0 2-1 16,-2 2-4-16,-2 2-3 0,-1 1-3 16,-1-2-2-16,-1-1-1 0,0-3 2 15,0 0 1-15,-2-2 2 0,2-4 2 16,-1-4 4-16,0 0 4 0,1-4 4 16,0-4 1-16,1-3 4 0,-1-2 4 15,1-1 4-15,-2-3 2 0,2-4-1 16,2-1 0-16,-1-5-2 0,1-3-2 15,3-2-3-15,-1-4-3 0,2 3-2 0,1 1-2 16,1 0-2-16,2 4-1 0,1 3-1 16,2 3 0-16,3 3-2 0,0 1-1 15,1 2-2-15,3 4-2 0,-4 0-4 16,2 3-4-16,-2 3-3 0,-5 0-4 16,-1 1-6-16,-3 2-35 0,-5-2-86 15,1 4-107-15,-10-5-261 0</inkml:trace>
  <inkml:trace contextRef="#ctx0" brushRef="#br0" timeOffset="33579.61">7991 2866 541 0,'-3'-7'125'16,"-2"-4"1"-16,-3 1-86 0,-1 2-16 15,-4-1-8-15,-1-1-6 0,0 0-4 16,-2 3-3-16,0 2-1 0,-4 1 0 0,-2 1 0 16,-1-1 0-16,-1 4 0 0,-2 1 0 15,-1 2 0-15,0 2 0 0,5 2 0 16,1 4 0-16,4 1 0 0,4 4 1 15,3-1 0-15,1 0 0 0,3 1 1 16,4-2 0-16,1-1-1 0,1-1 0 0,3-2-1 16,3-3 1-16,2 0-1 0,3-1-1 15,2-3 1-15,4-1 0 0,3-3 0 16,1-1-1-16,5-1 1 0,1-1-3 16,0-2-1-16,-2-1-2 0,1 0-1 15,0-3-1-15,-2 0-1 0,-5-2 0 16,-2-3 0-16,-3-1 3 0,-1 3 0 15,-5-2 3-15,-2 4 1 0,-2-1 2 0,-3 4 2 16,0 3 2-16,1 2 0 0,-2 2 1 16,-2-1 0-16,2 4-1 0,0 1-1 15,0 2 0-15,-1 4-2 0,2 2 0 16,1 2-1-16,-1 2-1 0,3 0 1 16,-1-2-1-16,2 1-1 0,3-2-1 15,-1-1-5-15,1-3-5 0,2 0-12 16,0-2-23-16,1-2-49 0,0-3-43 0,1-5-90 15,3-1-189-15</inkml:trace>
  <inkml:trace contextRef="#ctx0" brushRef="#br0" timeOffset="34095.08">8419 2817 466 0,'-3'-7'117'16,"1"0"4"-16,-2-2-68 0,1-2-14 16,-1 5-8-16,-1-4-6 0,-1 2-6 15,-8 0-5-15,0 1-3 0,-2 1 0 16,-1 3-2-16,-4 0 0 0,-2 5-1 16,-2 0-1-16,8 5-1 0,1-1 0 15,0 1-1-15,3 3 0 0,2 0 0 0,3 3-1 16,2 3 1-16,4 0 0 0,-2 2-1 15,4 0 0-15,1 1-1 0,2-2-1 16,3-2-1-16,1-3-1 0,5-2-2 16,4-1 1-16,1-3-2 0,3-4-2 15,9-1-4-15,0-2-4 0,1-4-6 16,1-1-10-16,-3-2-9 0,-2-5 0 16,-2 1 2-16,-9-4 5 0,0-3 7 0,-7 0 11 15,-3 1 16-15,-4-4 12 0,-2 1 6 16,-3-4 1-16,-2 2 3 0,-1 0 0 15,0-2-1-15,-3 2-3 0,1 4-2 16,3 1 0-16,0 4-2 0,1 4-1 16,1 3-3-16,2 3-3 0,1 0-3 15,1 4-3-15,1 3-2 0,3 0 0 16,1 5 0-16,-1 4 0 0,1 6 1 0,2 4 1 16,-1 3 1-16,0 3 0 0,-1 4 0 15,-2 1-2-15,2 0 0 0,-1-2-1 16,1-2-5-16,0-1-9 0,1-2-16 15,0-7-76-15,1-3-44 0,1-3-105 16,0-5-232-16</inkml:trace>
  <inkml:trace contextRef="#ctx0" brushRef="#br0" timeOffset="34630.37">8817 2792 445 0,'-1'-3'122'16,"0"-1"4"-16,-3 0-37 0,-1-3-39 16,-2 1-13-16,-1-2-8 0,-3-1-4 15,0 1-4-15,-2-1-2 0,2 2-2 16,-2 3-1-16,1 0-3 0,1 4-3 15,1 0-1-15,1 3-4 0,0 2-1 16,0 2-1-16,2 3-1 0,0 1 0 0,1 5 0 16,1 3-1-16,1 2 0 0,2-1-1 15,2 1 1-15,2-3 0 0,2 2-1 16,1-7 0-16,3-2 0 0,1-1-2 16,1-3-2-16,1-2-4 0,0-2-3 15,2-5-2-15,-1 0-4 0,2-4-3 16,1-4-4-16,-1 0-7 0,0-5-6 15,-1-3-1-15,-1 0 3 0,7-2 4 16,-3-4 5-16,-2 2 7 0,0-7 13 0,-2 2 14 16,-2-2 9-16,-1 1 4 0,-7 0 5 15,-1 3 2-15,-1 3 3 0,0 4-1 16,-1 3-2-16,0 3-4 0,0 2-1 16,-1 4-5-16,1 2-5 0,1 2-5 15,-1 3-3-15,0 1-1 0,1 6-2 16,0 2 0-16,0 3 1 0,0 5 1 15,0 5 1-15,0 2 0 0,-2 1-1 16,2 3 0-16,0 2-1 0,2 0-5 0,-2-3-8 16,0-1-11-16,1-4-38 0,0 0-91 15,-1-4-114-15,0-6-274 0</inkml:trace>
  <inkml:trace contextRef="#ctx0" brushRef="#br0" timeOffset="36262.21">9116 2713 597 0,'-1'-5'133'0,"-2"-1"2"16,3 1-103-16,0 3-12 0,-1-1-7 16,1 2-4-16,1 4-1 0,0-1-1 15,1 3 1-15,0 4 1 0,1 0 1 16,1 4 2-16,0 1-2 0,0 0-1 0,-1 3-3 16,1-1-2-16,0 1-2 15,-2-2-1-15,1-2-2 0,-2 1-1 0,0-1-2 16,0-2-3-16,-1-1 0 0,-1-4-2 15,0 0 2-15,0-1 1 0,-1-2 1 16,0-2 3-16,1-1 3 0,1 0 1 16,-1-3 0-16,1-2-1 0,1-2 2 15,0-3-1-15,1-3 1 0,2-3 0 16,1-4-2-16,0 1 1 0,2-5-2 0,2-1-1 16,1-2-1-16,3 2 0 0,3 1-1 15,2 2 0-15,3 3 1 0,0 6-3 16,0 2-4-16,-1 6-5 0,-2 1-10 15,0 4-11-15,-1 3-7 0,-1 0-7 16,2 5-2-16,-3 5 2 0,1 1 4 16,-2 3 10-16,-3 0 10 0,-1 4 8 15,-2 0 7-15,0-3 6 0,-1-3 2 16,0-1 1-16,1-3 4 0,-1-2 3 16,0-3 6-16,-1-3 5 0,2-2 3 0,-2-2 5 15,-1-2 4-15,0 2 1 0,0-5 0 16,0-3-3-16,-2 2-2 0,0-4-4 15,-1 0-2-15,1-1-4 0,-2-4-2 16,0 1-1-16,-1 1-2 0,0 1 0 16,-1 1 1-16,-2 2 1 0,1 0 0 15,-1 3-1-15,-1 2-1 0,-3 2 0 0,1 0-2 16,-1-1-2-16,-2 3-1 0,2 0-1 16,-2 1-1-16,1 0 0 0,1 2 0 15,-2 2 0-15,3 2 0 0,-2 4 1 16,1 2 1-16,1 4 2 0,-1 3 0 15,1 5 1-15,2 1 0 0,3 4 0 16,1-1-1-16,2 0-1 0,4-2-3 16,5-4-1-16,0-1 0 0,4-4-1 15,0-6 0-15,2-2-1 0,-1-4-3 0,1-1-2 16,0-4-4-16,3-1-5 0,0-4-6 16,1-1-6-16,0-3-5 0,-3-2-7 15,0-2-2-15,-1-3 2 0,1-3 5 16,0 0 6-16,1-1 7 0,7-2 7 15,4 0 14-15,6 1 10 0,-3 1 6 16,-4-1 4-16,-6 1 4 0,-2-1 3 0,-10 5 0 16,-3-1-1-16,-7 2-4 0,0 2-4 15,-1 1-4-15,1 3-2 0,1 1-2 16,-2 1-3-16,0 3 1 0,0-1-1 16,-2 3-1-16,-1 2 0 0,-8 2 0 15,-3 3-1-15,-2 1 1 0,-7 4-1 16,-3 1-1-16,-2 4 1 0,2 1-1 15,3 3 0-15,2-1-1 0,4-1-1 16,9 2 0-16,1-2-1 0,9-2-1 16,3-4 1-16,4 0-1 0,4-3 1 0,6 2-1 15,3-4 1-15,4 1 0 0,1 0-1 16,-3 0 1-16,0 0-1 0,-4 2-1 16,-7-2 1-16,-3 2-1 0,-3-1-2 15,-2 2-4-15,1 0-2 0,-1 1-3 16,1 0 0-16,0 1-1 0,-3-1-1 15,-2 0 3-15,-4-1 3 0,0-1 1 16,-2-2 2-16,-1-1 2 0,-1 1 0 0,-1-3 0 16,-4 0 0-16,-2-1 0 0,1-1 1 15,-1-1-1-15,2-1-2 0,1-5-4 16,9 0-2-16,11-3-2 0,5-1-3 16,-2-2-3-16,5-3-6 0,5 0-6 15,4 2 3-15,0-2 2 0,-4-1 3 16,0-1 2-16,2 3 4 0,-2 1 7 15,-5 1 9-15,-2 0 3 0,-4 2 2 0,-2 2 4 16,-2 3 4-16,0-2 4 0,0-3 2 16,-1 3 3-16,0-2 0 0,-2-2 0 15,0-1-3-15,0 1-2 0,-1-2-3 16,-2 4-2-16,-1-3-2 0,0 3-1 16,-3 0-2-16,2 2-1 0,-1 1-1 15,-2 2-1-15,0 0-1 0,1 5-1 16,-1 2-1-16,-1 3 0 0,0 0 0 0,0 3 0 15,0 1-1-15,0 1 1 0,1-1-1 16,0 0 0-16,3 0 1 0,-1-1 1 16,2-2 0-16,2 1 1 0,0 0 0 15,2 0 0-15,1 1 1 0,1-1-1 16,0 2 0-16,1 1-1 0,2 0 0 0,-2-1-1 16,3-1 0-16,1 0 0 0,2 0 0 15,-1 0-1-15,0-3 0 0,-1 3 1 16,-1-2-2-16,-3 3 0 0,-5-1-1 15,-7 0 1-15,-2 0-1 0,-5 1 0 16,-3-2 0-16,-4 0-1 0,-2 1-4 16,-1-2-4-16,-4 0-10 0,-6-2-35 15,0 0-66-15,-3 0-24 0,-9-2-92 16,-8-2-180-16</inkml:trace>
  <inkml:trace contextRef="#ctx0" brushRef="#br0" timeOffset="37944.35">6321 1793 283 0,'-15'-1'76'0,"0"2"1"15,2-3-2-15,-1 2-57 0,8 0-6 16,2-1 4-16,1-1 1 0,0 2 2 16,2-1 0-16,1 1-1 0,0 0-3 0,1 0-4 15,1 1-5-15,0 2-1 0,2-1-1 16,-1 3-1-16,3 1 3 0,7 3 1 16,0 1 3-16,3-1 0 0,4 0 2 15,2-2 0-15,3 1 3 0,4-3 0 16,-5-2 1-16,3 0-1 0,1-1 0 0,2-1-2 15,-2-1-3-15,1 0-1 0,8-1-3 16,2-1-1-16,8-1 0 0,7 2-1 16,1-1-1-16,0-2 0 0,-1 2 0 15,-4 0-1-15,-3 1 1 0,-8-1-1 16,-5-1 0-16,5 1-1 0,2 1 1 16,5-1-1-16,7-1 0 0,0 0 0 15,2-1 0-15,-1 0-1 0,-4 0 1 16,-1 1-1-16,-5 0 1 0,0 0 0 15,1 2-1-15,8 1 1 0,3 4-1 0,2-2 1 16,-3-1 0-16,-1 3-1 0,-6 0 0 16,-4-1 0-16,-9 1 1 0,-4-1-1 15,1-2 0-15,5 0 1 0,-1 0-1 16,12 1 1-16,4-2-1 0,3-3 0 16,-4 1 1-16,-1-3-1 0,-3 1 0 15,-2-1 1-15,-9 1-1 0,-3 1 0 0,4-1 0 16,2 3 1-16,5 3-1 0,4 0 1 15,1-1-1-15,0 1 0 0,-5-1 1 16,-5 2-1-16,-4-1 0 0,-5-3 0 16,-3 2 0-16,-4-2 0 0,-2 1 0 15,3-1 0-15,3 0 1 0,3-1-1 16,5 4 0-16,1-2 0 0,8 1 0 16,1-1 0-16,2 1 0 0,-4-1 1 15,-3 3-1-15,-4-3 0 0,0 0 0 16,-3 0 0-16,0-2 1 0,-1 1-1 0,9-1 0 15,9-2 1-15,6 0-1 0,-1-2 1 16,2-2-1-16,1 2 0 0,4-1 0 16,-10 2 1-16,-9-1-1 0,-4 1 0 15,9 2 0-15,-7-1 0 0,4 2 0 16,4-1 0-16,-2 1 0 0,0-1 0 16,-3 2 0-16,-7 0 0 0,-1 1 0 0,-9-1 0 15,-3-2 1-15,-1 3-1 0,2-1 0 16,2 0 0-16,5 0 0 0,7-1 0 15,6 1 0-15,3 0 0 0,3 0 0 16,0-2 1-16,-4 2-2 0,-2 1 2 16,-11 0-1-16,-4-1 0 0,-3 2 0 15,3-1 0-15,2 0 1 0,-1 1-1 16,11 0 0-16,5-1 0 0,2 2 1 0,0-2-1 16,-4 0 0-16,-1 0 0 15,-1-2 0-15,-8 0 0 0,-4-1 1 0,0 0-1 16,-2-1 0-16,5 0 0 0,3 0 1 15,5 2-1-15,4 0 0 0,1-3 1 16,-1 3-1-16,1 0 2 0,-5 1-1 16,-2 2 1-16,-7-2 0 0,-5 1 0 15,-1 0 0-15,0-1-1 0,0 1 0 0,1-1-1 16,2 1 1-16,0-3-1 0,5 3 0 16,0 0 1-16,1 1-1 0,-2 1 0 15,-2-1 0-15,-5 0 0 0,-1 3 0 16,-7-3 1-16,-3 1-1 0,-2 0 0 15,-5 0 1-15,1 1-1 0,1-2 1 16,-1-1-1-16,0-1 1 0,0 1-1 16,-2-3 1-16,2 3-1 0,-1 0 0 0,-1-1 1 15,1 0-1-15,-3 2 0 0,1-1 0 16,-2 1 0-16,0 0 0 0,-1-2-1 16,-2 4-2-16,-1 0-5 0,-1-2-14 15,-1 4-44-15,-3 0-67 0,-1-1-100 16,-1 1-233-16</inkml:trace>
  <inkml:trace contextRef="#ctx0" brushRef="#br0" timeOffset="39163.68">6623 3372 384 0,'-1'0'92'16,"1"1"-3"-16,1 1-23 0,2-1-60 16,2-1-9-16,1 1 0 0,2 0 2 15,3-2 6-15,6 0 10 0,3 1 9 16,3 0 4-16,8 2 3 0,3 0 0 16,5-1 1-16,2 0-4 0,0 0-5 0,1 0-7 15,0-1-4-15,-2-1-4 0,1-1-1 16,4-2-2-16,10 0-2 0,7 1 0 15,5-5 0-15,1 2-1 0,3-1 0 16,3 1-1-16,2 0 0 0,6 1 0 16,-1-1 0-16,-2 1 0 0,3 1 0 15,8 0 0-15,7 3 0 0,3-2 0 0,-16-2 1 16,1 1 0-16,0 0 0 0,9 1 1 16,-2-2 1-16,-4-3 0 0,-8 1 1 15,0 1 1-15,1 0-1 0,1 0 0 16,-5-2-1-16,-2 2-1 0,-4 2 0 15,-2 3-1-15,-1-1 0 0,7-1-1 16,-3 1 0-16,9-1 1 0,-2 2-1 16,-3-1 0-16,4-1 0 0,0 2 1 15,-11 1-1-15,-4 0 0 0,-15 1 0 0,-2-1 1 16,-3 0-1-16,-1 0 1 0,3 0 0 16,0 2-1-16,2-1 1 0,-1 1 0 15,-5-1-1-15,2 2 0 0,-4-6 0 16,2 1 1-16,8 0-1 0,8-1 0 15,3-1 1-15,2 3-1 0,-2 0 1 16,0 0 0-16,-7 1 0 0,-6-4 0 16,-3-1 0-16,-2-1 0 0,5 2 0 0,5-1 0 15,1 2 1-15,1 3-1 0,-5 1 0 16,-3 0 1-16,-3 0-1 0,-6-4 1 16,-4-3-1-16,1 0 1 0,5-3 0 15,5 2 0-15,7-1 1 0,2 1 1 16,0 3 0-16,0 3-1 0,-3 1 1 15,-4-1-1-15,-7-3 0 0,-5 0 0 16,1 1-1-16,0-1 0 0,3-1-1 16,3-1 1-16,4 2-1 0,1 3 0 0,-1 0 1 15,-3 0-1-15,-3 1 0 0,0-1 0 16,-6-1-1-16,-5 0 1 0,-2-2-1 16,-1 2 0-16,0-2-1 0,-5 0 1 15,0 1-1-15,-1 0 1 0,-3 2-1 16,-1-1 1-16,-1-1 0 0,-1-1-1 15,3 3 1-15,-1 0-1 0,2 0 0 0,0-3-1 16,3 2-3-16,2-1-4 0,0 0-3 16,-4-2-3-16,-1 1-4 0,-1-1-5 15,-5 1-7-15,-2 1-15 0,-4-1-49 16,-2-1-54-16,-2 0-100 0,-4-1-222 16</inkml:trace>
  <inkml:trace contextRef="#ctx0" brushRef="#br0" timeOffset="40212.14">12520 1749 161 0,'4'-3'68'0,"-2"-2"9"16,1 0 3-16,0 0-13 0,0 1-6 0,-1 2-9 16,1-1-9-16,0 1-10 0,0 2-6 15,0-1-3-15,2 1-2 0,0 1-1 16,2 0-1-16,1 1 1 0,2 2 0 15,-1 1-1-15,2 0-1 0,2 0-3 16,-1 0-2-16,1 1-2 0,1-1-2 16,-1 0-1-16,1 0-2 0,-1-2 0 15,2 2-2-15,0 1 0 0,2-1-1 16,1 3-1-16,3-1 0 0,1 1 0 16,5 5 0-16,0-2 0 0,1 0 0 0,0 2 0 15,-1-1 1-15,-1 2 0 0,-1 1 0 16,-6-2 0-16,0 1 0 0,-4 0 0 15,-2-1-1-15,-1 0 0 0,-3-1-1 16,-1-2 0-16,-1 0-1 0,1-2 1 16,-2 1-1-16,-1 1 2 0,0 0-1 15,0-2 1-15,-1 3 0 0,1-1 0 0,-1 2 0 16,0 2 0-16,-1 3-1 0,2 0 0 16,0 4 0-16,0-2 0 0,0 3-1 15,0 1 1-15,1-1 0 0,0-3-1 16,-1 3 2-16,0 0-1 0,-1 0 0 15,1-1 0-15,-3-2 1 0,0-2-1 16,1 0 2-16,-1-2-1 0,0-3 1 16,0 0 0-16,0 0 0 0,1 1 0 15,-1 0 0-15,0-1-1 0,0 0 0 16,-2 2-1-16,0-1 0 0,0 1-1 0,0-1 0 16,-1 1 0-16,-2 1 0 0,0 0 1 15,0 1 0-15,0 0 1 0,-1 1 0 16,-1 1 1-16,1 0 0 0,-1 2 1 15,2-2-1-15,-2 2-1 0,0 0 0 16,0 1-1-16,0 1-1 0,0 3 1 16,0-2-2-16,2-2 1 0,-1 1 0 0,0-2 0 15,2-3-1-15,-2-3 1 0,2-1 0 16,-2-4-1-16,-1 1-1 0,-1-2 0 16,-1-1 0-16,-4 0 1 0,-2 1-1 15,-4 0 0-15,-2 1-2 0,-6 1-4 16,-4 2-6-16,-8 0-13 0,-5 2-78 15,-2-1-55-15,3 4-113 0,4-5-256 16</inkml:trace>
  <inkml:trace contextRef="#ctx0" brushRef="#br0" timeOffset="41515.97">6529 1970 234 0,'-3'0'79'0,"1"-2"8"0,-2 2-6 0,1 0-21 15,-1 0-2-15,0-1-3 0,1 1-6 16,-1 0-7-16,1 0-8 0,0-1-7 15,-1 0-5-15,0 1-7 0,0 0-4 16,-1 0-5-16,-2 1-1 0,0 1-2 16,-1 1-1-16,-5 2 0 0,-3 1 1 0,-1 1 0 15,-1 3 1-15,-8-1 2 16,-2 0 0-16,-3 1 0 0,2 2 1 16,0 1 0-16,-1 0 0 0,2 2-1 0,7 3-1 15,2 2 0-15,4 2 0 0,3 0-1 16,1 2-2-16,1 1 0 0,2-1 0 15,1 2-1-15,2 0 0 0,0 1 0 16,2 1 0-16,0-3 0 0,1 0 1 16,-1 2-1-16,1-4 0 0,-1-2 0 15,1-2 0-15,-1-1 0 0,1-2 0 16,0 1 0-16,0-2 0 0,0 0 0 0,2-1 0 16,-1 2 0-16,1 0 1 0,0 2 0 15,1 2 1-15,1-3 0 0,1 6 0 16,-1 2 1-16,1-2 0 0,-1 2 0 15,2 0-1-15,-1 0 1 0,0 2-1 16,1-3 0-16,-2 0 1 0,1-1-2 16,-1-1 2-16,0-5-2 0,1 0 1 15,1-1 0-15,-1-2 0 0,2-2 0 0,-1 0 0 16,2-2-1-16,-1 3 1 0,1-1-1 16,0-1 1-16,0 0 0 0,0 1 0 15,0 0 1-15,1 2 0 0,-1 0 1 16,1 0-1-16,-1 2 0 0,0-3 0 15,2 1 0-15,0-1-1 0,3-1-1 16,0-1 0-16,2-1 0 0,-1-1-1 16,0 0 1-16,5 1-1 0,-1-1 0 15,0 2 0-15,-1 0-1 0,2 1 0 0,0-1 1 16,3 0-1-16,-6 0 0 0,2-2-1 16,0-1 1-16,-1 0-1 0,-2-2 0 15,0-2 0-15,-1-1 1 0,0 1-1 16,2-2 2-16,-1-2-1 0,2-1 2 15,3 0-1-15,0 0 0 0,2-1 0 16,2-1 0-16,4-1 0 0,2-2-2 0,3 2-4 16,-2-3-5-16,5 2-7 0,-1 0-10 15,-2 1-28-15,-5 1-102 0,-5-1-117 16,-9-2-279-16</inkml:trace>
  <inkml:trace contextRef="#ctx0" brushRef="#br0" timeOffset="42630.05">8517 3333 315 0,'-3'0'80'0,"1"-1"3"15,1 0-40-15,-2-1-15 0,2 2-5 16,0-1-4-16,1-1-3 0,0 0-1 16,0 1 0-16,-1 0 0 0,1 1 1 0,0-1 0 15,0 2 4-15,0 1 3 0,1 5 1 16,-1-3 0-16,0 3-1 0,0 1-1 16,1 1 0-16,-1 1-4 0,0-1-3 15,-1 0-2-15,1 1-1 0,0 1-1 16,0 0-1-16,0 1 0 0,0 1 0 15,0 1-2-15,0 1 1 0,1-1-1 16,-1 0 0-16,0-1 0 0,1 2 0 16,-2-3-1-16,1 3 1 0,0-2 0 15,0 2 0-15,0 0-1 0,0 0 0 0,0 2-2 16,-1 1 1-16,1 0-2 0,-1 1 0 16,1-3-1-16,-2 0-1 0,1-2-1 15,0 0 0-15,0-3 0 0,0-3 0 16,-1 1-1-16,1 0-2 0,0-2-4 15,1-2-3-15,-1-2-4 0,1-1-4 16,0-1-2-16,0 0-2 0,0 0-4 0,0 2-14 16,0 1-24-16,0-2-56 0,0 3-16 15,-2-4-83-15,1 3-159 0</inkml:trace>
  <inkml:trace contextRef="#ctx0" brushRef="#br0" timeOffset="42964.05">8228 3723 410 0,'-4'0'99'0,"2"0"3"0,-1 0-60 15,2 0-19-15,0 0-8 0,2 1-4 16,0 0-2-16,3-1-1 0,0 2 0 16,3 2 4-16,0 1 5 0,4 0 6 15,2 1 2-15,0 3 0 0,7 2 0 16,0 2-2-16,1 2-4 0,0 0-2 16,1-1-5-16,1 2-2 0,1 0-3 15,-6-1-1-15,2-3-2 0,-3-2-3 0,-1-2-5 16,-3-1-8-16,-1-3-20 0,-1-2-40 15,-3-2-64-15,-1-4-101 0,-1-3-223 16</inkml:trace>
  <inkml:trace contextRef="#ctx0" brushRef="#br0" timeOffset="43217.65">8676 3716 384 0,'0'-2'94'0,"0"1"2"16,-1 1-37-16,0 0-35 0,-2 2-7 15,2 1 0-15,-1 2 1 0,-2 2 6 16,1 4 1-16,-1 0 2 0,0 1-1 0,-1 3-1 16,0 1-2-16,-1 0-5 0,0 1-4 15,-3-2-4-15,1 2-3 16,-3-1-2-16,-2-2-3 0,0 4-8 0,-1-4-20 15,-1 1-57-15,-4-2-49 0,-2-2-95 16,0-2-214-16</inkml:trace>
  <inkml:trace contextRef="#ctx0" brushRef="#br0" timeOffset="43928.83">8419 1644 459 0,'-5'-1'115'0,"1"-2"3"16,-1 1-60-16,3-1-24 0,0 1-8 16,2 1-4-16,-2-2-8 0,2 2-5 15,2 0 0-15,-1 1 0 0,1 0 0 16,3 1-2-16,2 0 0 0,2 2 1 15,1 0 0-15,0 2 0 0,2 0-1 16,0 2-1-16,-1 3 0 0,-1 0 0 0,-3 2-1 16,1-1 0-16,-1 3-1 0,2-2-1 15,-2 0-1-15,0-1 0 0,3-1-1 16,2 0-3-16,1-2-6 0,1-3-10 16,0 1-30-16,0-3-49 0,0-1-42 15,-2-3-92-15,-1 0-193 0</inkml:trace>
  <inkml:trace contextRef="#ctx0" brushRef="#br0" timeOffset="44137.63">8680 1633 324 0,'2'-4'102'0,"-1"0"7"15,-1 2-34-15,0 2-12 0,-1 0-7 16,-1 2-10-16,-2 2-10 0,-1 2-9 15,-1 4-6-15,-2 5-3 0,-2 2-2 0,1 3-3 16,-1 0-3-16,1 1-3 0,0-1-1 16,-1 1-5-16,3-3-7 0,-1-1-27 15,2 0-77-15,0-2-23 0,1-3-93 16,3-2-196-16</inkml:trace>
  <inkml:trace contextRef="#ctx0" brushRef="#br0" timeOffset="45949.33">6392 4279 500 0,'-14'-2'109'0,"2"-1"-1"0,5-1-81 16,4-2-30-16,3 1-6 0,1 1-2 0,2-1 0 16,0 2 1-16,2 0 3 0,0 3 7 15,3 4 9-15,0 1 5 0,1 0 3 16,1 1 2-16,-1 1 3 0,2 2 1 16,3-2 0-16,-1-2-3 0,4 1-2 15,2-2-3-15,4 0-3 0,2-3-2 16,4 0-1-16,7-1-2 0,4-1 0 15,8-2-1-15,6 1-1 0,2-1 0 0,2 1-1 16,0 1 0-16,-1 0-1 16,-3 1 0-16,-3 0-1 0,1 0 0 0,5 1 0 15,3 0 0-15,1-1-1 0,-1 1 0 16,2-2-1-16,-5 0 1 0,-3 0 0 16,0-2-1-16,4-4 1 0,4-1 0 15,3 1 0-15,0 0-1 0,1-2 1 16,0-1-1-16,-2-2 1 0,-2 2 0 0,4 2-1 15,4-2 0-15,-2 1 1 0,-2 6-1 16,-1 0 1-16,-4 2-1 0,-8 0 1 16,-6-2-1-16,-1 2 1 0,0-1-1 15,9-1 0-15,4 1 1 0,0 4-1 16,1 3 0-16,-4 0 1 0,-3-3-1 16,-2 0 1-16,1-2 1 0,-2-3 0 15,5 1-1-15,4-1 1 0,-1 3 0 16,-2 2-1-16,-1-2 0 0,-2-2-1 15,-1-1 1-15,-6-2-1 0,4-3 1 0,12 1-1 16,-2 0 1-16,-1 3-1 0,1 2 1 16,-2 3-1-16,-1-1 0 0,-8 0 0 15,-12-1 1-15,2-1-1 0,4 0 0 16,-4-3 0-16,7 1 1 0,2 1-1 16,-1 0 1-16,2 3-1 0,-2-1 1 0,-5 0 0 15,-1 0-1-15,-8-4 0 0,-2 0 1 16,-1 0-1-16,2-3 0 0,3 2 1 15,4 1-1-15,0 3 1 0,4 0 0 16,3 0 1-16,0 1 0 0,-3 1 0 16,-3 0 1-16,-6 0 0 0,-1-2 1 15,-1-1-1-15,1 0 1 0,3-1-1 16,8 1-1-16,6 1 0 0,3 0 0 16,1 0-1-16,-2 2 0 0,-3-1 0 0,-3 0 0 15,-11-2-1-15,-3 0 1 0,-4 0 0 16,0 0 0-16,3-2 1 0,1 1 1 15,1 0 0-15,7 2 0 0,5-1 0 16,0 2 1-16,0 0-2 0,-1 1 0 16,-2 1-1-16,0-1 0 0,-7-1 0 15,-3-1 0-15,-1-2 0 0,-1 0 0 16,4-1-1-16,0 0 1 0,5 0-1 0,0 1 0 16,4 0 1-16,-3 1-1 0,-1 1 1 15,-4 0 0-15,-2 0 0 0,-5 2 0 16,-4-1 0-16,-4 1-1 0,-2 0 1 15,0 1-1-15,-1 2 1 0,-1-3-1 16,-2 1 1-16,0-1-1 0,-1 0 1 16,2-1 1-16,0 1 0 0,-1-3 2 15,5 2 0-15,0-1 0 0,1-1 1 16,6 3-1-16,-1 0 0 0,1 0-1 0,1 1-1 16,1 1 0-16,-2-1-1 0,0 0 0 15,-5-1 0-15,-2 1 0 0,1 1-1 16,-4-2 1-16,-3 1-1 0,1 0 1 15,0 0-1-15,-1 0 1 0,0-2-1 16,1-1 1-16,0 1-1 0,1-2 0 16,-2-1 0-16,2 1 1 0,-1-1-1 15,-1 2 0-15,-2-1 0 0,-1 0 0 0,-2 0-1 16,-1 2-1-16,-4 0-3 0,0-1-2 16,-2 2-4-16,0 0-3 0,-1 0-4 15,1 0-4-15,1-1-5 0,2 1-32 16,5-2-94-16,3-6-110 0,9 0-275 15</inkml:trace>
  <inkml:trace contextRef="#ctx0" brushRef="#br0" timeOffset="47316.61">7154 4619 420 0,'-3'8'102'16,"1"1"7"-16,0 4-50 0,2 0-24 16,-1 3 0-16,1-1 1 0,0 3-2 0,0 0-1 15,1 0-5-15,1-3-6 0,-1 3-4 16,0-2-5-16,0 2-3 0,1-2-4 16,-1-1-3-16,0-3-7 0,1-1-10 15,1-1-38-15,-1-3-86 0,0-3-108 16,2-4-263-16</inkml:trace>
  <inkml:trace contextRef="#ctx0" brushRef="#br0" timeOffset="47515.45">7113 4537 464 0,'-4'-4'108'15,"1"2"1"-15,-1 0-67 0,2-1-21 0,-1 3-8 16,2 1-4-16,0-1-4 0,2 3-5 16,-1-1-12-16,4 1-22 0,-2 0-51 15,3 2-26-15,0-2-76 0,3 0-155 16</inkml:trace>
  <inkml:trace contextRef="#ctx0" brushRef="#br0" timeOffset="47901.44">7419 4662 450 0,'-6'15'103'0,"1"-1"0"0,2 0-73 16,0-1-12-16,2 1-6 0,1-4-5 15,1-2-2-15,0 0-3 0,2-1 1 0,-2-2-2 16,0-1 0-16,1 0-1 0,-2-1-1 15,1-2 1-15,-1-1-2 0,0-1-2 16,0-2-1-16,1 2 4 0,1-6 6 16,1 2 4-16,2-2 4 0,-2-2 5 15,4-2 5-15,-1-1 2 0,0-4-2 16,1 1-2-16,1-1-6 0,-1 0-3 0,0 3-3 16,2-1-4-16,-1 5 0 0,1 2-2 15,1 4-1-15,0 2 0 16,-1 1-1-16,2 2 0 0,0 3 1 0,-1 1-1 15,0 3-1-15,0 0 1 0,-3 2-1 16,-1 3-1-16,-1-2-2 0,-1 0-1 16,-3 1-6-16,-1-2-11 0,-1-2-15 15,0 0-23-15,-2-4-47 0,2 1-22 16,-1-5-77-16,3-1-140 0</inkml:trace>
  <inkml:trace contextRef="#ctx0" brushRef="#br0" timeOffset="48119.36">7765 4617 434 0,'0'5'111'0,"-1"2"5"0,-1 3-46 16,1 1-29-16,1 2-5 0,1 2-7 15,2 0-3-15,-1 1-4 0,2 0-6 16,-2-3-4-16,2 0-4 0,0 0-4 15,-2-3-2-15,-1-3-5 0,2-1-8 16,-3-1-17-16,1-4-58 0,-2-3-47 16,-3-4-95-16,3-1-210 0</inkml:trace>
  <inkml:trace contextRef="#ctx0" brushRef="#br0" timeOffset="48284.34">7738 4509 599 0,'-9'-1'132'16,"2"-1"0"-16,0 1-98 0,3 0-20 16,1 2-9-16,3 2-4 0,2 0-3 0,0 0-4 15,4 1-8-15,4 0-20 0,1 3-34 16,3-3-61-16,0 3-96 0,7-3-214 16</inkml:trace>
  <inkml:trace contextRef="#ctx0" brushRef="#br0" timeOffset="48490.32">8048 4508 509 0,'-1'2'125'0,"-1"-1"3"0,2 4-47 16,-1 0-52-16,1 1-10 0,0 3-2 16,0 2 0-16,1 1-1 0,1 2-1 15,-1 0-2-15,0 5-2 0,0 3-4 16,0-1-1-16,1 1-3 0,-1-2-3 15,-1 0-6-15,1-3-5 0,0-1-8 16,-1-5-24-16,0-1-63 0,0-3-37 0,-1-3-93 16,-1 1-196-16</inkml:trace>
  <inkml:trace contextRef="#ctx0" brushRef="#br0" timeOffset="48669.3">8009 4634 462 0,'-2'0'120'16,"4"-3"1"-16,0 2-12 0,3 0-88 15,2 0-17-15,3-2-13 0,2 1-11 16,3-2-20-16,1 1-28 0,1-2-38 16,1 0-15-16,2 0-63 0,0 1-105 15</inkml:trace>
  <inkml:trace contextRef="#ctx0" brushRef="#br0" timeOffset="48793.35">8272 4604 345 0,'10'5'105'0,"-4"2"7"0,-1 0-32 16,-3 4-15-16,2 0-15 0,-2 1-13 16,1 2-10-16,-1-1-9 0,1 1-5 15,-2-1-5-15,1-3-5 0,1-3-9 16,-2 2-29-16,0-4-50 0,0-2-38 16,-2-1-89-16,0-5-190 0</inkml:trace>
  <inkml:trace contextRef="#ctx0" brushRef="#br0" timeOffset="48937.37">8249 4464 442 0,'-5'-8'109'0,"1"1"0"16,2 2-57-16,4 1-28 0,3 4-32 0,2 0-49 15,2 2-51-15,1-1-81 0,2 0-185 16</inkml:trace>
  <inkml:trace contextRef="#ctx0" brushRef="#br0" timeOffset="49684.9">8663 4589 211 0,'1'-5'59'0,"0"-1"5"15,-1-1-14-15,-2 3-8 0,-2-3 3 16,-1 2 6-16,-2 1 6 0,-3-1 1 0,0 2-1 16,0 1-4-16,-1-1-8 0,2 5-7 15,0 0-7-15,0 2-7 0,2 2-7 16,1 1-2-16,0 3-3 0,1 1 0 15,1 4-2-15,2 2-3 0,-1 2 0 16,3 1-3-16,0 0-1 0,2-2-2 16,0-1-2-16,2-5-1 0,1-2-1 15,1-6-3-15,1-2-2 0,2-2-4 16,-2-3-6-16,2-5-10 0,-2-1-6 16,-1-6 1-16,0 0 2 0,-1-1 3 0,-1 1 5 15,-2 1 9-15,-1 2 17 0,1 1 11 16,-1 3 5-16,0 2 4 0,-1 1 2 15,1 3 0-15,0-2-1 0,2 3-5 16,-2 0-5-16,3 1-4 0,1 0-4 16,0 0-2-16,0 0-1 0,1 1-1 15,0 0 0-15,0 3 0 0,0-2 1 0,0 2 0 16,0 2 1-16,-1 0-1 0,3 3 1 16,-1-1 0-16,3 1-1 0,1 1 0 15,1-2-1-15,1 1 0 0,2-3-1 16,-1-2 0-16,0-4-3 0,5-3-2 15,-2-3-3-15,0-1-2 0,-1-4-2 16,1 0-1-16,1-2-1 0,0 2 1 16,-6-2 3-16,-1-2 2 0,-3-1 2 0,-3 0 1 15,-2-2 1-15,-4-3 2 16,-3-2 2-16,-3 1 5 0,-2-2 5 0,0 5 4 16,1 3 5-16,0 2 4 0,4 5 2 15,-1 4-2-15,3 2-4 0,1 5-4 16,1 1-3-16,0 3-3 0,0 5 0 15,1 4-1-15,2 2 1 0,1 3 0 0,0 2 1 16,3 1-2-16,0-1-2 16,3-1-2-16,0 0-1 0,-1 0-1 0,2-1-2 15,-2 1-3-15,-2 1-7 0,-1-3-9 16,-2-1-8-16,-1-2-11 0,-2-2-40 16,-1-6-85-16,-1-4-109 0,-1-3-253 15</inkml:trace>
  <inkml:trace contextRef="#ctx0" brushRef="#br0" timeOffset="49853.36">8817 4524 581 0,'1'0'125'0,"2"1"2"0,8 1-94 0,0 1-20 15,3 0-5-15,5-1 2 16,3 0-1-16,1 1-2 0,2-1-3 0,-6 0-9 15,1-2-27-15,-2 3-51 0,-1-1-49 16,-3 0-95-16,-1-2-211 0</inkml:trace>
  <inkml:trace contextRef="#ctx0" brushRef="#br0" timeOffset="50217.31">9186 4573 542 0,'-2'5'126'0,"2"-2"-1"0,0 0-77 0,2 0-29 16,0 1-8-16,2-3-5 0,3-1-2 16,3 0-1-16,7-1-1 0,1-1-2 15,3-1-3-15,0-1-1 0,-1 2 0 16,-3-3-1-16,-4 1 2 0,-5 1 0 0,-3-1 5 16,-3-2 3-16,-2 1 4 0,0-2 1 15,-4-1 4-15,-2-1 1 0,-1 1 3 16,-4 0 2-16,-1-1 0 0,-2 3-2 15,-1 1-1-15,0 1-2 0,1 4-3 16,-1 3-2-16,4 2-3 0,0 2 0 16,2 2 1-16,-1 2 0 0,1 3 2 15,2 2 0-15,1 0 0 0,1 3 1 16,-1-1-2-16,2 3-1 0,2 0-3 16,-1-2-3-16,3 0-1 0,3-5-1 15,1 1 0-15,5-6-1 0,1-5-4 0,2-2-7 16,4-6-6-16,6-2-9 0,-1-5-11 15,1-1-43-15,-3-3-82 0,0 0-110 16,-1 0-254-16</inkml:trace>
  <inkml:trace contextRef="#ctx0" brushRef="#br0" timeOffset="53912.87">10047 4520 382 0,'0'-1'113'0,"-3"-2"5"15,0 2-6-15,-2-1-63 0,0-2-14 16,0 1-5-16,0 0-5 0,-1-1-5 16,0 0-4-16,1 2-2 0,-1 0-3 15,2-2 0-15,0 1-2 0,2 2 0 0,0 1-2 16,0 0-1-16,1-1-1 0,-4 2 0 16,-2 3-1-16,-4 0-1 0,-4 0 1 15,0 4 0-15,-7 0 1 0,-2 2 0 16,1 2 0-16,-1 1 1 0,2 1-1 15,1 4-1-15,3-1-1 0,6 1-1 16,3 3-1-16,7 1-1 0,7-2-2 16,7-3-1-16,10-1-2 0,12-3-2 15,-1-4-6-15,3-7-5 0,3-3-10 16,3-5-19-16,-1-5-26 0,-5-4-40 0,-9-1-26 16,2-3-78-16,-2 0-146 0</inkml:trace>
  <inkml:trace contextRef="#ctx0" brushRef="#br0" timeOffset="54276.24">10196 4532 407 0,'-3'0'109'0,"-2"0"6"15,0-1-53-15,1 0-13 0,-1 1-9 16,2 0-8-16,-1-1-7 0,0-2-6 16,2 3-6-16,-1 0-2 0,1 3-1 15,-1 0-1-15,1 2 1 0,-1 2 1 16,1 4 1-16,0 3 1 0,0 1-1 15,0-1 0-15,2 4-2 0,-1 1-2 16,2-1-3-16,1 1-2 0,2-3-2 16,1 0 0-16,1-6-1 0,3-2-1 0,-1-4 1 15,2-4-2-15,2-8-2 0,2-1-3 16,2-4-2-16,4-3-4 0,0-1-3 16,0-1-2-16,-2 1 2 0,-3 2 1 15,-1 0 4-15,-5 2 2 0,-5-1 3 16,-3 0 3-16,-1 0 1 0,-6 1 2 15,-6-1-1-15,-6 2 2 0,0 1 0 16,-2 4 2-16,-2-1 0 0,-1 3 1 0,5 4 0 16,3 0 0-16,3 2-1 0,3-1-2 15,2 1-9-15,2 2-47 0,4-2-72 16,1-2-101-16,2-2-244 0</inkml:trace>
  <inkml:trace contextRef="#ctx0" brushRef="#br0" timeOffset="54709.86">10505 4529 506 0,'1'4'123'16,"2"3"2"-16,-1-1-74 0,1 1-20 0,0 0-5 15,1 2-7-15,1 1-6 0,-2 0-5 16,1-3-1-16,1 3-3 0,-3-2-1 15,2 1-1-15,-3-1-1 0,-1 0-1 16,-1-1-3-16,0-1-2 0,-2 0-2 16,1-2-1-16,-2-3 0 0,1-1 1 15,-1-2 1-15,0-2 1 0,1-1 2 16,0-2 4-16,2-2 3 0,1 0 4 16,0-1 2-16,0 1 4 0,1-2 3 15,2 0 2-15,-1 0-1 0,-1 0-2 16,2 0-1-16,-2 1-3 0,1 0-3 15,1 1-2-15,-1 0-2 0,1 3-1 0,2 0-1 16,1 3-2-16,1 1 0 0,2 3-1 16,1 3 0-16,1 2 0 0,1 0 0 15,0 1-1-15,2 1 1 0,-2 2-1 16,0-2-2-16,-1 2 0 0,0-3-1 16,-2 3 0-16,-3 2-1 0,-1 1 0 0,-4-2-1 15,-1 2-1-15,0 3-6 0,-3 1-11 16,0-1-61-16,-1-2-57 0,-1-1-104 15,2-1-236-15</inkml:trace>
  <inkml:trace contextRef="#ctx0" brushRef="#br0" timeOffset="55509.1">10811 4489 528 0,'0'3'113'15,"0"-2"2"-15,0 1-86 0,0 3-13 16,1 3-1-16,1 0 1 0,0 2 3 16,1 4 1-16,-1-2 0 0,0 1-4 0,1 2-1 15,4 0-4-15,-1-1-1 0,-6 0-3 16,0-2-3-16,-1 0-1 0,-1-3-1 16,0 0 0-16,-5-3-1 0,1-3 0 15,5 1 0-15,0-2 1 0,-1-3 1 16,1 0-1-16,0-1 0 0,0-3 0 15,-1-1-1-15,1-1 0 0,0-1-2 0,1-2 0 16,0 3 1-16,2-3 1 16,2-1-1-16,5 1 1 0,2 0 0 0,0 0 0 15,2 1 1-15,2-2-2 0,2 1 0 16,3 0 0-16,-4 0 1 0,2 2-1 16,0 2 1-16,1 2-1 0,-1 3-1 15,-3 1 1-15,-1 5 0 0,-3-1-1 16,0 3 1-16,-1 1 0 0,-2 2-1 15,-1 0 0-15,-1 1 0 0,-1-3-3 16,0 5-4-16,-3-2-5 0,2 1-17 16,-2-4-29-16,0 2-52 0,-1-2-28 0,0-4-85 15,-1-1-166-15</inkml:trace>
  <inkml:trace contextRef="#ctx0" brushRef="#br0" timeOffset="55825.75">11170 4559 444 0,'7'-2'109'0,"0"-1"2"16,1 1-64-16,2 2-17 0,2-1-7 16,2-2-8-16,-1 2-4 0,2-2-5 15,-2 1-3-15,1-2 0 0,-1-1-2 16,-2-1 1-16,8 3-1 0,-2-2 0 16,0 0 1-16,-1-1 1 0,-1 0 4 15,-2-1 1-15,-2 1 1 0,-10-2 2 0,-1-1 0 16,-3 1 1-16,-2 0 0 0,-9 1-3 15,-2 1-1-15,-1 1 0 0,-2 4 0 16,-2 1 1-16,-3 3 0 0,1 3 0 16,7 5 1-16,0 1 0 0,0 3-1 15,2 1 0-15,1 3-2 0,4-2-3 16,1 0 0-16,3 0-2 0,3-1 0 16,3-4-1-16,5-2-1 0,5-1 0 15,8-4-1-15,3-3-6 0,11-1-11 0,4-2-37 16,5-3-88-16,3 0-111 0,-3-4-268 15</inkml:trace>
  <inkml:trace contextRef="#ctx0" brushRef="#br0" timeOffset="56109.14">11692 4465 585 0,'-5'-6'135'0,"-1"0"1"16,1-1-82-16,-1 0-34 0,1 2-8 15,1 0-4-15,1 2-4 0,0 0-2 16,1 2-1-16,-1 1-1 0,1 2 1 16,-1 2-1-16,1 3 0 0,-3 4 2 15,0 2 2-15,0 1 2 0,-1 5 2 0,0-1 1 16,1 2 1-16,0-3-1 0,3 1-2 16,0-1-1-16,5 1-2 0,2-5-3 15,5 1 0-15,1-6-1 0,5-2-3 16,3-5-6-16,2-3-5 0,5-4-7 15,1-3-14-15,-2 1-23 0,0-5-32 16,3 2-34-16,-2 0-14 0,-3-1-71 16,-6-1-115-16</inkml:trace>
  <inkml:trace contextRef="#ctx0" brushRef="#br0" timeOffset="56326.82">11914 4434 291 0,'-9'-29'166'0,"5"-5"-42"0,2-1 1 16,1-3-44-16,1 3-17 0,1 2-13 15,0 6-10-15,6 7-12 0,-4 7-4 16,-2 4-5-16,0 9-5 0,1 6-4 15,-1 5-2-15,-1 3-2 0,0 5-2 16,0 5 1-16,0 4 0 0,0 2 0 16,-1 1-2-16,-1 1-1 0,1 1 0 0,0-2-1 15,1 0-1-15,1-2 0 0,0-4 0 16,4 0 0-16,3-4 0 0,1-3-1 16,5-1 0-16,-1-3-2 0,2-2-6 15,1-2-7-15,1-4-11 0,-2-1-21 16,0-4-96-16,-2-4-13 0,3-1-99 15,1-5-192-15</inkml:trace>
  <inkml:trace contextRef="#ctx0" brushRef="#br0" timeOffset="56529.5">11952 4457 383 0,'-10'-4'82'0,"6"-1"2"0,7-1-63 16,4 1-5-16,4 0-3 0,2 0 1 16,6 1 0-16,0 2 0 0,2 1-1 15,-1 1-4-15,-1 0-9 0,1 0-23 16,-3 1-44-16,0-1-29 0,-3-3-68 16,-2 0-149-16</inkml:trace>
  <inkml:trace contextRef="#ctx0" brushRef="#br0" timeOffset="56692.32">12219 4388 520 0,'-3'12'132'0,"1"1"3"16,-1 0-60-16,2 1-33 0,0 3-17 15,0 1-10-15,1-1-4 0,0-1-4 16,1-2-3-16,0-1-1 0,1 0-2 16,0-3-5-16,-1 0-6 0,0-2-21 15,-2 0-54-15,0-2-54 0,-2-1-101 16,2-2-221-16</inkml:trace>
  <inkml:trace contextRef="#ctx0" brushRef="#br0" timeOffset="56854.32">12203 4228 546 0,'-2'-24'130'15,"1"3"2"-15,0 8-79 0,0 3-20 0,1 4-15 16,0 3-8-16,0 4-4 15,1 2-4-15,0 1-10 0,3 2-22 0,1 0-44 16,2 1-60-16,1-1-96 0,5 3-224 16</inkml:trace>
  <inkml:trace contextRef="#ctx0" brushRef="#br0" timeOffset="57593.03">12532 4450 521 0,'0'-6'126'0,"1"0"4"0,-1-3-73 15,0 1-21-15,-1-1-8 0,0 2-6 16,-1-2-3-16,-2 2-5 0,0-2-1 16,-1 2-3-16,-1 2-1 0,-2 1-3 0,-1 4-1 15,-1 3 0-15,-1 3-2 16,-1 1 1-16,-2 4 0 0,2 2 0 0,-3-2 1 15,2 3-1-15,1 1 1 0,2 2-2 16,0 0 0-16,4-1-1 0,1 0-1 16,11 1-1-16,3-1 0 0,2-4-4 15,1 0-1-15,3-4-3 0,0-1-3 16,2-3-3-16,-5 0-3 0,0-4-1 16,0-3 1-16,1 0 2 0,-4-3 4 0,0-1 2 15,0 0 4-15,-2-3 5 0,0-1 5 16,1-1 4-16,-1 0 3 0,0-2 2 15,2 0 3-15,0-2 0 0,-1 1 0 16,1 0-3-16,-2 1-2 0,2-2-2 16,-2 2-3-16,-1 3-2 0,1 0-2 15,0 4-1-15,-1 2-1 0,0 2-1 16,1 5 0-16,0 3 0 0,2 2-1 0,1 1 1 16,-2 2-1-16,3 2 0 0,-1 3 0 15,-1 0 1-15,-1-3 0 0,0 0-1 16,-2 2-1-16,-1-1-1 0,-2-3-2 15,0 0 0-15,-2-1-3 0,0-1 1 16,-3-1 1-16,-1-2 1 0,-1 0 2 16,-1 0 1-16,-4-1 2 0,0-3 2 15,1 0 0-15,1-2 0 0,-1 1 1 16,1-1 0-16,3-2 0 0,2 1 1 0,2-4-1 16,0-4 1-16,0-1 0 0,2-4 0 15,2-4 0-15,2-3-1 0,1-2 0 16,1-4-1-16,3 1 0 0,2 0-2 15,4 4 0-15,4 3 1 0,4 3-1 16,0 7 0-16,1 7 1 0,0 5-1 16,1 3 1-16,-3 6-1 0,-2 5 0 0,-6 1-1 15,-1 0 0-15,-3 3-1 0,-1 0 0 16,-3-1-1-16,-5-2 1 0,2-1-1 16,-2 0-1-16,-2-1 0 0,0 1-1 15,-1-3 0-15,-1 1-1 0,-3-2-1 16,-3 1-2-16,-4-2-6 0,-4 2-21 15,-1-3-83-15,-7-2-23 0,0 3-97 16,-1 0-206-16</inkml:trace>
  <inkml:trace contextRef="#ctx0" brushRef="#br0" timeOffset="58267.06">7172 5102 506 0,'-10'1'116'0,"4"5"2"16,0 3-68-16,0 4-30 0,2 7-4 15,0 1 2-15,1-1 0 0,2 4 0 16,1 1-1-16,0 5-2 0,1-2-1 15,1-1-3-15,1 0-2 0,0 1-2 16,0 0-3-16,-1-3-1 0,2-6-2 16,-2 0-3-16,0-5-5 0,-1-3-6 15,-1-2-22-15,0-3-54 0,-1-1-49 16,-3-2-96-16,1-2-209 0</inkml:trace>
  <inkml:trace contextRef="#ctx0" brushRef="#br0" timeOffset="58476.26">7005 5361 503 0,'-8'-3'112'0,"2"-1"0"0,2 0-69 0,2 2-39 16,0-2-8-16,4 1 0 0,1 0 0 16,5 0 2-16,3-1 3 0,3 0 1 15,3 1 4-15,4 1 3 0,3 0-2 16,2 1-2-16,6-1-2 0,0 2-12 15,6-1-20-15,1 0-27 0,5-3-26 16,-2-1-32-16,-3 0-72 0,-4-2-131 16</inkml:trace>
  <inkml:trace contextRef="#ctx0" brushRef="#br0" timeOffset="58825.35">7505 5267 408 0,'-6'3'105'0,"0"-3"2"0,1-2-50 16,0 2-22-16,1-1-8 0,1 2-9 15,0-1-5-15,2 3-3 0,-1 1 0 16,2 4 0-16,0 2 1 0,0 2 0 16,0 5 3-16,0 3 1 0,0-1 0 0,1 2-2 15,1-1-1-15,2 1-2 0,0-4-2 16,2-1-2-16,1-4-2 0,2 0-2 16,2-3 0-16,0-3-1 0,2-2 0 15,1-4 0-15,0-3 0 0,0-2-1 16,1-2-1-16,-3-4-1 0,1-4-1 15,-2-1 0-15,-1-1 0 0,-1 0 1 16,-3-3 1-16,-3 1 0 0,-1-1 1 16,-4 2 1-16,-2 1 0 0,-4 2 1 15,-3 0 1-15,-2 6 2 0,-4 0 1 0,-2 2 0 16,-2 0 1-16,1 5-1 0,-1-2-2 16,1 2-1-16,3 1-3 0,2 1-8 15,5 0-23-15,4 0-91 0,3 0-15 16,4-2-94-16,5 1-195 0</inkml:trace>
  <inkml:trace contextRef="#ctx0" brushRef="#br0" timeOffset="59491.89">8723 5085 572 0,'-5'-2'124'0,"-1"1"0"0,-3 0-84 15,1 0-33-15,-2 0-3 0,0-1-2 0,0 0-1 16,0 1 0-16,2-1-1 0,-2 1 0 15,1 1-1-15,2 0 1 0,-2 3 0 16,1-1 2-16,1 1 1 0,-1 1 1 16,1 1 2-16,-1 1-1 0,2 2 1 15,-1-2 0-15,2 1-2 0,1 2 0 16,2 2-1-16,1 0-1 0,1 2-1 0,2 1-1 16,4 1 0-16,0-3 0 0,4 0 1 15,1-5 0-15,2 1 1 0,0-3 0 16,2-3 0-16,-2 1 0 0,1-1 0 15,-1 0 0-15,-1 1-1 0,1-1 0 16,-2 2-2-16,0 0 0 0,-3 2-1 16,0 0-2-16,-2 4 1 0,-4 2-1 15,-3 0 0-15,-3 3 1 0,-3-2-1 16,-4 1 2-16,-3-3 0 0,-2 0 0 16,-2-5 0-16,0 0 1 0,-2-3 1 0,-1-1-1 15,2-1 2-15,0-2-1 0,2-3 0 16,1 0 1-16,4-4-1 0,2-2 0 15,2-3-5-15,2-2-9 0,3-2-16 16,2 0-31-16,2-1-55 0,3-5-13 16,3-1-77-16,5 3-135 0</inkml:trace>
  <inkml:trace contextRef="#ctx0" brushRef="#br0" timeOffset="60442.66">8914 5146 350 0,'10'7'94'0,"2"-1"5"16,1-2-40-16,1 0-15 0,0-1-6 0,1 1-5 16,0-1-5-16,-2-3-5 0,1 0-5 15,-3-3-4-15,1 2-3 0,-1-3-2 16,-1 0-1-16,-3-2 2 0,-3 0 0 15,-2-1 0-15,-2 2-1 0,-1-1 1 16,-5-3-1-16,-1 2 0 0,-2 0-3 16,-3 0-2-16,1 3 0 0,-3-1 1 15,2 2 1-15,0 2-1 0,0 1 1 0,-1 1 0 16,2 2 1-16,0 2 0 0,0 2 0 16,0 4 0-16,4 4 0 0,1 3-2 15,3 3 1-15,3 1-2 0,3 1-1 16,4 2-1-16,3-2-1 0,2-2-2 15,2-3 0-15,0-2-2 0,4-2-2 16,0-6-3-16,0-4-5 0,-1-7-9 16,3-3-13-16,-2-5-13 0,0-1-6 15,-1-4 1-15,-4 0 4 0,1-4 5 0,-3 3 9 16,-3-2 18-16,0-1 19 0,-4 1 15 16,-1 1 11-16,-2 1 8 0,-2 4 4 15,1 2 3-15,-1 1 0 0,-1 1-2 16,2 3-8-16,0 1-9 0,0 0-7 15,3 3-5-15,-1-2-4 0,2 3-2 0,1 0-3 16,1 0-1-16,4 2-1 0,2 0 0 16,4 0 0-16,2 4 0 0,1 0-1 15,0 2 1-15,-1 3-1 0,-1-1 0 16,-1 3-2-16,-2 2-3 0,0 0-4 16,-1 1-4-16,1 0-5 0,-3-1-3 15,-1-1-5-15,-4-2-5 0,-5-3 2 16,-5-2 3-16,-6-1 6 0,-2-1 4 15,-1-2 5-15,-1-2 6 0,0 2 6 16,0-4 10-16,2-1 4 0,4 0 3 0,4-3 1 16,1-1 2-16,3-5 2 0,1-4-1 15,2 0-6-15,2-1-4 0,1-1-5 16,1 0-1-16,-1 1-1 0,3 3-3 16,2 2 0-16,4 2 0 0,1 2 1 15,1 0 0-15,0 4 0 0,1 1-1 0,1 3 0 16,-5 3 0-16,-1 0 0 0,-1 3 0 15,-2 2-1-15,-1-1 0 0,0 2 1 16,-2 0-1-16,1 5 0 0,0-1 0 16,0 2 0-16,0 1 0 0,-1 0 0 15,3 0 0-15,-1 0-1 0,-1-4 1 16,1 0 0-16,0-2 0 0,-2 0 1 16,0 0 0-16,1-3 1 0,-1-2-1 15,-1 1 1-15,-1-2-1 0,2-2 1 16,-1-2 0-16,3-1-1 0,-2-3 1 0,2-2 0 15,-2-4-1-15,2-3 0 0,2-6 1 16,1-1-2-16,0-2 1 0,1 0 1 16,-2 1 0-16,0 0 0 0,-1 0 1 15,-6 5-1-15,-2 0 1 0,-4 2-2 16,1 0 0-16,-1 1-1 0,-1 2-2 16,0 2-2-16,1 0-6 0,1 3-6 0,2 1-23 15,2 3-33-15,8 2-67 0,1 0-6 16,4 2-81-16,2 2-142 0</inkml:trace>
  <inkml:trace contextRef="#ctx0" brushRef="#br0" timeOffset="61242.47">10113 5165 531 0,'5'5'126'0,"1"-2"4"16,-2-2-79-16,2-1-14 16,-1-1-12-16,-2-2-6 0,1-3-4 0,0-1-4 15,1 0-2-15,-3-3-2 0,2 0-2 16,-1 3-1-16,0-2-1 0,-2 2-1 15,-1 1 1-15,-1-2 1 0,-2 1 0 16,0 1 2-16,-2 1 0 0,-1 0 1 16,-3 1 0-16,-1 2 0 0,-2 1-1 15,-1 1 0-15,-1 2-1 0,-2 3 1 16,2 1-1-16,-2 1 0 0,2 3 0 16,2 5 0-16,0 2 0 0,1 3-1 0,3 2-2 15,2 0 0-15,4 1-2 0,3-2 1 16,5-2-1-16,5-3 0 0,4-3 0 15,3-5-1-15,3 0-2 0,1-2-3 16,-2-3-4-16,-2-3-3 0,-2-1-4 16,-1-1-2-16,-4-3 0 0,-2-1 4 15,-1-7 2-15,-1 2 4 0,0-1 3 0,1-1 4 16,-2-3 4-16,1 0 4 0,-1-1 1 16,2 0 3-16,-1-1 3 0,3 4 2 15,0-1 2-15,2 4-1 0,3 1 0 16,-1 2-3-16,0-1-3 0,1 2-2 15,-3 1-2-15,-1 1-3 0,0 1-1 16,2 2-1-16,3 2 0 0,0 1 0 16,1 0 0-16,2 1-1 0,-2 3 0 15,-1-2 0-15,-5 2 0 0,-1 1-1 0,-3 1 0 16,-1 3-1-16,-1 1 0 0,-1 1-1 16,-2 5 0-16,1 3 0 0,-5 0 0 15,1-1-2-15,-1 1 0 0,-2-1-1 16,1-2 1-16,1-2 1 0,0-3-1 15,0-4 1-15,1-2 3 0,1-4 3 16,1-4 0-16,2-3 1 0,0-4 2 0,1-3 3 16,2 0 1-16,0-5 2 0,3-4 1 15,-2-1 1-15,3-3 1 0,1 2-1 16,0-4-2-16,3 1-1 0,0 3-4 16,1 1-1-16,1 3-2 0,0 1-1 15,0 0-2-15,0 5 1 0,0-1-2 16,0 4 0-16,0 3-3 0,-3 2-5 0,2 1-7 15,-3 1-10-15,0 1-12 0,-1 2-64 16,-2-1-64-16,-1-1-112 0,2-2-249 16</inkml:trace>
  <inkml:trace contextRef="#ctx0" brushRef="#br0" timeOffset="62691.92">6616 5800 425 0,'-1'2'93'0,"-2"0"-2"0,2-1-68 16,1 1-18-16,0-2-6 0,1 2 0 16,2-1 0-16,-1 0 3 0,2 0 4 0,1-1 5 15,0 1 6-15,2-1 3 0,0 2 2 16,1-1 2-16,1 0-2 0,4 2-1 15,4-2-2-15,2 0-4 0,7 3-2 16,5-3-1-16,4 0-1 0,4-1-1 16,3 0-1-16,1-1-1 0,3 0-1 15,-1-2-1-15,6-2-1 0,4-1-1 0,13 0-1 16,1-2-1-16,4 1 0 0,0 0 0 16,4 1-1-16,3-3 0 0,3 3 0 15,-3 1-1-15,1 2 1 0,0-1 0 16,2-3-1-16,6 1 1 0,8 3-1 15,-8 1 0-15,-4-1 1 0,-1-3-1 16,8 0 0-16,5 1 1 0,0-1-1 16,-13 2 0-16,1-4 1 0,1-3-1 15,1 0 1-15,-4 3-1 0,-1 1 0 0,-7 0 1 16,-4-2-1-16,1 2 1 0,5-1-1 16,-3 1 0-16,5-2 1 0,-3 2-1 15,-1-2 0-15,2 2 0 0,-1 1 0 16,-9 2 1-16,1 1-1 0,-8-4 0 15,-6 4 0-15,8-1 1 0,-4 0-1 16,-2 1 0-16,0-1 0 0,0 2 1 16,-7 0-1-16,0-1 0 0,-8-2 1 15,3 1 0-15,3 1 1 0,2-1 0 0,1 1 0 16,0 3 1-16,-2-1-1 0,-1 1 1 16,-7 1-1-16,-4 1-1 0,-7-2 0 15,-3 0 0-15,-1-2 0 0,2 2-1 16,4-1 1-16,1 0-1 0,8-1 1 15,7 2 0-15,3-2-1 0,0 1 0 16,0 1 1-16,-2 0-1 0,1-2 1 0,-6-1-1 16,-2-1 0-16,3 1 0 0,5 2 0 15,5-2 0-15,2 1 1 0,0 2-1 16,1 1 0-16,-4 0 0 0,-4 0 0 16,-6 1 0-16,-3-2 1 0,-1 0-1 15,1-3 0-15,4 3 0 0,3-1 1 16,2 0-1-16,0-2 1 0,-3 1 1 0,1 1 0 15,-7-1 0-15,-4 0 0 0,-6-1 0 16,-1 1 0-16,-4 0 0 0,0 0-1 16,-2 1 0-16,0-1 0 0,3 2-1 15,0 0 1-15,3 1-1 0,1 1 0 16,1 2 1-16,3-2-1 0,-3 1 0 16,-1-1 2-16,-2 0-1 0,-4-2 2 15,0 0 1-15,-5-2 0 0,-3 1 0 16,-1-1 0-16,-4-1 0 0,-1 1 0 0,-2-1-1 15,0 1-1-15,-3-1 0 0,0 0-1 16,-2 0 0-16,2 1 0 0,1-2-1 16,3 2 0-16,2-1-1 0,1 2 1 15,4-1 0-15,1-1 0 0,2 2-1 16,3-2 1-16,0 1-2 0,0 0-4 16,3-1-4-16,-1 2-4 0,-1-3-14 15,-3-1-38-15,-3-2-78 0,-6-2-105 0,-3-4-243 16</inkml:trace>
  <inkml:trace contextRef="#ctx0" brushRef="#br0" timeOffset="63542.86">13102 4046 396 0,'1'-4'103'0,"0"-1"8"16,2-1-55-16,-2 0-13 0,0 2-3 16,2 0-5-16,-1-3-4 0,-1 2-8 0,2 3-5 15,0 0-3-15,0-1-2 0,0 2-2 16,2 1-1-16,2 2 0 0,-1 1 0 15,1 0-1-15,2 2 1 0,0 3 0 16,4 0 0-16,-1 3 0 0,3-1 0 16,-1 4-2-16,3-2 0 0,3 1-2 15,1 2-1-15,1-1-1 0,4 3-1 0,2 1-1 16,1 2 0-16,1-2 0 0,-3 3-1 16,-3 0 0-16,-1 1 0 0,-6 0 0 15,-1 2-1-15,-5 0 0 0,-2 2 1 16,-2 1 0-16,-1 2 1 0,-1 1-1 15,-1-3 1-15,-2-1 1 0,1-2-1 16,-1 0 0-16,0-1 0 0,0-1 0 16,-1 1 0-16,0 2-1 0,-1 0 0 15,0 2 0-15,0 2-1 0,-1-1 1 0,-1 0-1 16,-2 0 1-16,0 0 1 0,-2-2 1 16,-1 1 0-16,0-1 2 0,-1 1 0 15,0-3 1-15,2-2-1 0,1 0-1 16,0-2 0-16,2 1-1 0,0-2 0 15,0 0-1-15,2-1-1 0,-3 2 0 0,1-3 0 16,-3 4-2-16,-3-1 0 0,-2 1-1 16,-7-1 0-16,-6 2 1 0,-6 2-2 15,-3 3-2-15,-4 0-3 0,-5-1-4 16,-2 2-8-16,1 4-13 0,-1-4-90 16,2-6-32-16,-2-3-103 0,4-7-219 15</inkml:trace>
  <inkml:trace contextRef="#ctx0" brushRef="#br0" timeOffset="64760.12">6595 4439 309 0,'-6'0'74'0,"-1"0"6"0,2 0-38 16,-2-1-8-16,3 0 1 0,-1 1 3 16,0-2 1-16,0 4-2 0,1-2-4 15,-1 1-5-15,0 1-6 0,-1 2-5 16,-1 1-3-16,0 1-2 0,-2 0-2 16,0 2 0-16,0-1-1 0,-2 3-1 0,0-3 0 15,-2 2-1-15,0-1-1 0,-3 1 1 16,0-1-1-16,0 2 0 0,0-3 0 15,-3 2 0-15,0 0 0 0,2-1 0 16,1 2 0-16,1 0-2 0,2 0 1 16,-2-1-2-16,7 5 0 0,-1 3-1 0,1 1 0 15,-1 1 0-15,0 3-1 0,1 2 0 16,0 1 0-16,0 1 0 0,2-2 0 16,0 1-1-16,1-1 0 0,0-2 0 15,1 0 0-15,0-1-1 0,2 0 0 16,1-4 1-16,1 1-1 0,0 1 2 15,1-1 0-15,-1-2 0 0,1 1 1 16,0-1-1-16,1 0 1 0,-1-1-1 16,-1-1 0-16,0 4 0 0,1 1-1 15,0 1 0-15,2 1 0 0,1-2 0 0,-1 1 0 16,3-2 0-16,2-1 0 0,1-1 0 16,1 3 1-16,1-2 0 0,0 0 0 15,-1 2 0-15,0 1 1 0,-2 2 0 16,0-2 0-16,-2-3 0 0,5 2 0 15,-2 0-1-15,0-2 1 0,2-1-1 16,-1-3 1-16,0 1-1 0,1-1 1 16,-4 0 1-16,3-1 0 0,0 0 0 0,1 2 0 15,1 0 0-15,-1 1 0 0,0 1 0 16,-2 1-1-16,1 0 0 0,-3 0 0 16,-1-1 0-16,1-1 0 0,0-2-1 15,0-3 0-15,-1-1-1 0,3-2 0 16,0-2 0-16,4-1 1 0,0-1-1 15,4 0 1-15,2-2 1 0,2 0-1 0,2-2 1 16,3 2 1-16,4-2-3 0,2 3-5 16,5-2-6-16,2 3-12 0,0 1-40 15,-1-2-84-15,-4 1-110 0,-5-1-258 16</inkml:trace>
  <inkml:trace contextRef="#ctx0" brushRef="#br0" timeOffset="68107.47">10245 5561 372 0,'-3'0'84'0,"-2"4"4"0,1 1-54 0,-1 0-13 15,1 0-3-15,1-1-1 0,0 3 0 16,1-4-1-16,1 1 0 0,-1 0 0 15,2-1 3-15,2 2 1 0,-1-2 2 16,1 1 1-16,1 3 1 0,-1-1-1 16,1 2-2-16,-2 5-4 0,-1 1-2 0,1 2-3 15,-2 3-3-15,-2 0 0 0,0 1-2 16,0-1-2-16,0 0 0 0,-1-1-1 16,-1 2-2-16,3-4 0 0,-1-2 0 15,3 0-1-15,-1-2 0 0,2-3 0 16,2-3-1-16,-1 0 0 0,3 0 1 15,1-2-1-15,1 1 2 0,6-2-1 16,3 1 1-16,0 1 0 0,1 0 1 16,0-3-1-16,1 3 0 0,5 0-1 15,3 0 1-15,-3 0-1 0,2-2 0 0,3 0 0 16,4-1 0-16,1 0 0 0,-2-5-1 16,-1 2 1-16,3 1-1 0,2-3 1 15,3 1-1-15,6 2 1 0,4 1-1 16,4 0 0-16,1 1 0 0,0 0 1 15,-1 2-1-15,-4 1 0 0,-5-3 0 0,0 2 1 16,-2-1-1-16,10 1 0 0,6-1-1 16,3-3 0-16,5 1 0 0,2 0-1 15,0-1 1-15,-1-2-1 0,-1-3 0 16,5 1 1-16,1-1 0 0,1-1 0 16,0 0 1-16,-1 0 0 0,0-2 0 15,0 4 0-15,-6-3 0 0,1 3 0 16,-2-1 1-16,0-2-1 0,-1 4 0 15,-1-1 1-15,-6 2-1 0,2-3 1 16,-2 1-1-16,8 2 0 0,1-1 0 0,-1 0 0 16,4-1 1-16,0 0-1 0,0 1 0 15,3-2 0-15,0-2 1 0,2 0-1 16,1-3 0-16,2 3 1 0,0-2-1 16,2 0 1-16,1 0-1 0,-2-2 0 15,-3 4 0-15,-1-1 0 0,-1 0 0 0,0-2 0 16,-2 0 0-16,-1 0 0 0,2 3 0 15,0-2 0-15,1 3 1 0,0-1-1 16,2-2 0-16,4 1 0 0,4 0 0 16,0 1 0-16,2 1 0 0,-2-1 0 15,-3-1 0-15,3 2 0 0,-8 1 0 16,-3 2 0-16,-7-4 1 0,-1 0-1 16,0 0 0-16,-4 1 0 0,-7-2 0 15,-8 0 0-15,-1-1 0 0,4-1 0 16,7 2 0-16,49 0 0 0,14 1 0 0,9 2 0 15,9 0 1-15,-5-1-1 0,-14 2 0 16,-12 1 0-16,-51-3 0 0,-9 1 0 16,-1-1 0-16,4 3 0 0,5 1 0 15,6-6 0-15,6 2 0 0,-1 0 1 16,0 0-1-16,-2-1 0 0,0-3 0 16,0 4 1-16,6 1 0 0,2-1 0 0,1 0 0 15,0 1 0-15,-3 1 0 0,-2 0 1 16,-1-2-1-16,1 1 0 0,1 0 0 15,1-1-1-15,1 1 1 0,-1 0 0 16,-2 1-1-16,-4-4 2 0,-4 1 0 16,-2 1 0-16,-3 1 1 0,1-2 0 15,-4 0 0-15,-2-1 1 0,-2 2-2 16,-5 1 0-16,-3-4 0 0,-4 1-1 16,0 0 1-16,3 0 0 0,4 2 0 15,4-1 0-15,9 1 0 0,3 1 0 0,4 1 0 16,0 0-1-16,2 1 0 0,-4 2-1 15,-1-2 1-15,-4 0-1 0,-2 3 0 16,0 0 1-16,0-1-1 0,-5-2 0 16,-2 1 0-16,-3 1 1 0,-5-1-1 15,-2 1 2-15,-5-2 0 0,-1-1 1 16,3-1 0-16,2 0 0 0,5 1 0 0,3 0-1 16,8-1 1-16,3 3-2 0,3 2 0 15,-1 3-1-15,0 1 1 0,-4-1 0 16,-2 0 0-16,-4-2-1 0,-3 0 1 15,-1 2 0-15,-2-3-1 0,-2 2 1 16,-1-1-1-16,-1 2 1 0,-2 0-1 16,-3 0 1-16,-2-3-1 0,1 1 1 15,-1-3-1-15,0 2 1 0,1-3-1 16,1 1 1-16,5 0-1 0,1 0 0 16,5 0 0-16,1 2 0 0,2 0 0 0,4 2 0 15,-3-1 0-15,-1 3 1 0,-3 0-1 16,-4-2 0-16,-6 3 0 0,-3-3 0 15,-5 2 1-15,-3-3-1 0,-5 1 1 16,0-1-1-16,-3-1 1 0,1-1 0 16,0-1-1-16,2-1 1 0,0 0 0 15,5-1-1-15,-1 3 1 0,2-2-1 0,2 0 0 16,2 1 0-16,2-1 1 0,1 3-1 16,0 1 0-16,0-1 0 0,0 2 1 15,-1-2-1-15,-4 2 2 0,1-2 1 16,-2 0 1-16,-2-1 0 0,-1 0 1 15,0-2 0-15,-1 1 0 0,1-3-1 16,2 1-1-16,1-3-1 0,3-2-1 0,3 1 0 16,4-2-1-16,4 3 0 15,3 2 1-15,2 2-1 0,0 3 0 0,-3 5 0 16,-3-1 0-16,-3 3 0 0,-7-1 0 16,-5-2 0-16,-5-2 0 0,-5 1 0 15,-4-3 1-15,0 1-1 0,-3-2 0 16,1 1-4-16,0-3-6 0,2 1-7 15,2-3-10-15,3 0-17 0,3-3-50 16,1-2-65-16,5-2-104 0,1 0-231 0</inkml:trace>
  <inkml:trace contextRef="#ctx0" brushRef="#br0" timeOffset="73108.78">22197 5243 299 0,'-4'2'68'0,"2"-2"-1"16,0 1-39-16,1 1-23 0,1-2-6 15,1 0 0-15,2 0 3 0,2 0 6 16,1 2 6-16,3-2 5 0,-1 0 5 16,3 0 1-16,1 1 1 0,2-2-2 15,-1 1-4-15,3-2-3 0,1 0-3 16,2-1-2-16,0 0-2 0,3 0 0 15,3-1 0-15,1 0-1 0,2 2-1 16,4-1 0-16,1 2 0 0,2 1-2 0,2 0 0 16,0 1-2-16,1 1 0 0,-3-1-1 15,-2-2 0-15,-1-1 0 0,0-1-1 16,0-4 0-16,1 0 0 0,-1 0 1 16,5 1-1-16,-2 0 0 0,3-1 1 15,-1 5 0-15,0 1 0 0,-6 3 0 0,1-1 0 16,-6 2-1-16,-3 1 1 0,-3-1-1 15,-4 0 0-15,-2-1 1 0,-1-1 0 16,-5 2 2-16,-2-2 2 0,-1-2 3 16,-2 2 3-16,-1 0 2 0,-1-1 1 15,-2 0 0-15,2 1 0 0,-1-1-3 16,-1 0-3-16,1 2-2 0,0-4-3 16,0 4-2-16,0-2-2 0,0-2 0 15,-1 2-1-15,2 2 0 0,-1-4-1 0,1 5-1 16,-1-3-2-16,0 0-1 0,0 0-4 15,0 0-4-15,0 0-15 0,0 0-23 16,0-3-51-16,2-1-30 0,-4-3-83 16,1 1-167-16</inkml:trace>
  <inkml:trace contextRef="#ctx0" brushRef="#br0" timeOffset="74774.21">23234 5324 128 0,'3'-4'45'0,"-2"0"7"0,0 0 2 16,0 2-9-16,1 0-2 0,-1-2 1 15,1 1-1-15,1-1 0 0,-1 1-1 16,-1 1-3-16,2-3-3 0,-2 0-1 16,2 2-3-16,-3 1-1 0,1 1-1 15,0 0-3-15,0 2-4 0,-2-2-5 16,1 3-4-16,-1 0-2 0,-2 3 0 16,-2 5-1-16,-2 4 0 0,-4 2 1 0,-4 3 3 15,-3 4 2-15,-3 2-2 0,-5 2-3 16,0-3-2-16,-5-3 0 0,2-1-1 15,-2-1-1-15,1-1-1 0,2-4-1 16,4 0-1-16,1-1-1 0,7 2-1 16,-2-2-1-16,6 0 0 0,1-1-1 15,0 1 1-15,3 2-1 0,-2-3 0 16,1 0 0-16,-1 1 0 0,2 0 0 0,-1-2 0 16,2-1 0-16,0-1-1 0,2-3 1 15,0-3-1-15,2 1 0 0,1-3 0 16,1 1-1-16,1-2 1 0,0-2-1 15,0 2 0-15,0 0 0 0,-2 0-1 16,4-1-1-16,-4 2-1 0,4-2-2 16,-2 1-3-16,0 0-5 0,0 0-9 15,0-1-35-15,1 0-59 0,3-3-24 0,0-3-88 16,4-2-179-16</inkml:trace>
  <inkml:trace contextRef="#ctx0" brushRef="#br0" timeOffset="75273.19">23220 5239 377 0,'0'0'93'0,"0"-1"4"0,0 2-41 15,0-1-24-15,-2 0-5 0,2 0-2 16,0 0-1-16,2 2 1 0,0 1 0 15,1 1-1-15,0 2-2 0,2 1-2 16,2 2 1-16,2-1 0 0,1 3-3 0,2-1-2 16,2 2-2-16,0 1-2 0,2 0-1 15,4 2-1-15,-1-3-2 0,3 3-1 16,4-3-1-16,2 1-2 0,3 3 0 16,0 1 0-16,-1-1-2 0,1 3 0 15,-2-2 0-15,-3 0-1 0,-2 0 0 16,-5-2-1-16,-4-2 1 0,-2 1-1 0,-1-1 1 15,-1 1 0-15,-1-2 0 0,-1 0 1 16,-1 1-2-16,2-2-2 0,-1-3-3 16,-1-1-6-16,-2 1-5 0,3-3-14 15,-3-3-34-15,0-1-54 0,0 1-25 16,-2-4-87-16,-7 1-168 0</inkml:trace>
  <inkml:trace contextRef="#ctx0" brushRef="#br0" timeOffset="75805.75">22786 5812 389 0,'-1'-6'113'0,"0"0"5"0,-1 0-13 16,1 3-63-16,1 1-10 0,0 0-6 16,0 0-6-16,1 2-6 0,1-1-4 15,1 1 0-15,2 1 0 0,1 1 1 16,2 2 2-16,0 3 0 0,2 0 1 16,2 3 0-16,2 2 0 0,-2-1 0 0,3 2-2 15,1 0-1-15,4-1-1 0,2 0-2 16,5 2-2-16,3 0-1 0,5 0-2 15,2 2 0-15,2-2 0 0,-1 1-1 16,-1-1-1-16,-3-3 1 0,-1 0-2 16,-4 1-2-16,-4-2-2 0,-1 1-3 15,-5-3-3-15,-2 3-3 0,-4-2-6 16,-4-2-4-16,0 1-11 0,-4-1-16 16,-3-2-24-16,2 0-44 0,0-2-19 0,0-1-74 15,8-2-135-15</inkml:trace>
  <inkml:trace contextRef="#ctx0" brushRef="#br0" timeOffset="76255.11">23771 5741 313 0,'-7'3'86'0,"-1"2"11"15,1 1-26-15,-2 2-17 0,1 2-1 0,-2 7 0 16,-1-1-2-16,-1 3-6 0,-4 1-6 16,0 4-8-16,-3 1-6 0,0 2-6 15,-2-2-3-15,-4-3-3 0,1 1-4 16,-2-3-1-16,-1-2-3 0,4-1-2 15,0-2 0-15,2-2-3 0,6 1-2 0,2-1-5 16,3 0-4-16,0-4-7 0,0 2-16 16,-1-1-19-16,0 1-36 0,-2 1-50 15,-3-2-88-15,-1 0-187 0</inkml:trace>
  <inkml:trace contextRef="#ctx0" brushRef="#br0" timeOffset="77313.34">23781 5753 292 0,'-3'0'78'15,"0"-1"8"-15,3 0-39 0,-2 1-5 16,2 0 3-16,2 0 3 0,-2 0-4 16,0 0-6-16,0-1-5 0,0 2-7 15,0-1-6-15,0 1-6 0,0-1-5 16,0 0-5-16,2 0-1 0,-1 3 0 0,4-5 2 16,1 4 2-16,3-2 3 15,3 0 2-15,5-3 1 0,5 1-1 0,6-3-1 16,3 0-1-16,8-1-1 0,3 1-2 15,4 1-2-15,3 2 0 0,2 1-2 16,-5-1 1-16,2 2-2 0,-3-3 0 16,-2-2-1-16,-4-1 1 0,1-2-1 15,-1 2 1-15,4 0-1 0,1 1 0 16,0 3 0-16,-1 1 1 0,1 1-1 0,-3-3 1 16,2-2 0-16,-1 0 0 0,-4 0 0 15,-1-1-1-15,1 0 1 0,0 1 0 16,-4 3-1-16,-1 1 1 0,-6 2-1 15,0-1 0-15,-4 2 1 0,-7-1-1 16,-2 1 0-16,-3-1 0 0,-4-1 1 16,-2 0 1-16,-1 0 1 0,-2-1 0 15,2-1 0-15,-3 1 1 0,1 0-1 16,0-1 0-16,0 0-2 0,0 1 0 0,1 1-1 16,-2-2 0-16,0 0 1 0,2 2-1 15,-1 0 0-15,1 0 0 0,-3 0 0 16,1 0 0-16,-1 2 0 0,1-2 1 15,-1 0-1-15,0 0 1 0,0 0-1 16,1 0 1-16,-1 0 1 0,2 0-2 0,-2 0 2 16,2 1-1-16,-1-1 0 0,2 0 0 15,-2 0 0-15,1-1-1 0,0 1 1 16,0 1 0-16,1-1-1 0,-2 0 0 16,1 0 0-16,1 0-1 0,0 0 1 15,0 1 0-15,-2-1-1 0,0 1 1 16,2-1-1-16,-2 2 1 0,-1-2-1 15,0 0 1-15,2 0-1 0,0-3 0 16,1 2-2-16,-3 0 0 0,3-2-2 16,0 3-2-16,0-1 0 0,-3 1-1 15,-1 0-1-15,2 0 0 0,-1 0 0 0,1 0-1 16,-1 0-1-16,-1 0 0 0,2 0-1 16,-1 0 0-16,0 0-3 0,0 0-11 15,0 0-27-15,1 0-52 0,2-1-32 16,-1 0-88-16,2-1-183 0</inkml:trace>
  <inkml:trace contextRef="#ctx0" brushRef="#br0" timeOffset="82192.45">23443 6128 270 0,'0'-2'77'0,"-2"-2"5"0,1 2-12 15,0-1-34-15,0 1-4 0,-1 1 0 0,2-2-2 16,-1 2-1-16,1 0-2 0,0 1-3 16,0 0-3-16,1 1-2 0,-1 0 1 15,0 3-2-15,0 2 0 0,0 3 0 16,0 0 1-16,0 4 2 0,0 4-3 15,0 1-3-15,2 0-2 0,-1 1-3 0,0 0-1 16,2 5-1-16,-2-1-2 0,1 0 0 16,2 3-2-16,-2 2 1 0,1 2-1 15,0 0 0-15,0-3-1 0,-2-1 0 16,-1 1 0-16,0-4 0 0,-1 2-1 16,-2-3 0-16,0-2-1 0,0 1 1 15,2 1-1-15,-1 0 0 0,0-2 0 16,2-2-1-16,0-1 1 0,2 1 0 15,-2-2-1-15,1-1 1 0,-1 0 0 16,1 1 0-16,-1-1 0 0,0-1 1 0,0 0-2 16,0-1 1-16,0-3 0 0,0-1 0 15,0-3 0-15,1 0 0 0,-1-2-2 16,0-3-1-16,0 0-2 0,0-1-1 16,2 1-3-16,-2-2-2 0,0 1-5 15,0-1-8-15,0 1-24 0,1 0-37 16,-1 0-53-16,0 0-93 0,-3-1-204 0</inkml:trace>
  <inkml:trace contextRef="#ctx0" brushRef="#br0" timeOffset="84359.84">15547 7351 191 0,'-15'-6'35'16,"3"-2"-9"-16,1 1-49 0,2 1-18 0,2 1-28 16,1 1-50-16</inkml:trace>
  <inkml:trace contextRef="#ctx0" brushRef="#br0" timeOffset="85354.99">15438 7323 129 0,'-8'3'42'16,"2"1"5"-16,1 0-9 0,2-2-9 15,1 1 0-15,4-2 9 0,1 0 4 16,3-2 3-16,4-2 4 0,3 0 4 15,2-1 6-15,6-1-1 0,4 0-10 0,2 0-6 16,1 2-8-16,0-2-5 0,-1 2-8 16,-1 0-5-16,-3 0-4 0,-5-1-4 15,0 0-2-15,5-1-1 0,9 0-1 16,11 0-2-16,53 0 1 0,10-1-2 16,14 0 1-16,5 2-1 0,-3-2 0 15,-12 3-1-15,-8 0 1 0,-51-1 0 16,1-2-1-16,2 0 1 0,2 2 0 0,5 2-1 15,7 0 1-15,8-2 0 0,3-4 0 16,3 2-1-16,0 2 0 0,3-2 1 16,1 0-1-16,1-4-1 0,1 1 1 15,3 1 0-15,2 2 0 0,-5 0 1 16,-2 0-1-16,-1-4 0 0,1 1 1 16,2 2-1-16,4 3 1 0,-9 0-1 15,-1 0 1-15,-1-2 0 0,-1 1-1 16,0 1 1-16,-1 3 0 0,-3-3 0 15,-1 1-1-15,-2 0 0 0,0-1 0 0,-1 1 0 16,-2-1 0-16,-2 0 0 0,1 0 0 16,0-3 0-16,-1 1 0 0,-2 1 0 15,0-1 0-15,-4 3 1 0,0-5-1 16,-7 2 1-16,3 2-1 0,-2 1 1 16,0 0 0-16,1 2-1 0,-4 1 0 15,-3 0 1-15,0 1-1 0,-5-2 0 0,2 0 0 16,-2-2 0-16,5 3 0 0,4-1 0 15,1 1-1-15,3-1 1 0,-2 1-1 16,1-2 1-16,0-1 0 0,-3-2-1 16,0-1 1-16,2 2 1 0,-1 1-1 15,2-1 0-15,-2 2 0 0,-1-1 1 16,-3 1-1-16,-2 2 1 0,-2-4-1 16,-4 0 1-16,2-1-1 0,2 3 1 15,3-2-1-15,2 1 0 0,2-1 1 0,-1-1-1 16,1 1 0-16,0 1 0 0,-3-2 0 15,0 0 0-15,-3 1 0 0,-1 3 0 16,3 1 1-16,-3 1-1 0,-1 0 0 16,-3 1 1-16,-2 1-1 0,-5 1 0 15,-1-3 1-15,-3 3 0 0,-1-2-1 0,1 1 1 16,0-2 0-16,4 0 0 0,2 2-1 16,4-1 1-16,5-2-1 0,-3 1 0 15,1 1 1-15,0-2-1 0,-4 2 0 16,-4-3 0-16,-5 1 0 0,-5-1 1 15,-4-1-1-15,-2 0 0 0,-3 1 0 16,-2-2 0-16,1 1 0 0,-2-1 0 16,1 1 0-16,1 1 1 0,4-1-1 15,0 1 0-15,2 1 0 0,4 3 0 0,2-1 1 16,2 2-1-16,2-2 0 0,-1 3 0 16,-2-1 0-16,0-2 1 0,-3 0-1 15,-3 0 0-15,-2-1 0 0,-3 0 0 16,-3-1 0-16,-2 2 0 0,-1-2 0 15,-1 0 0-15,-2-2 0 0,-1 2 0 16,0-2-1-16,-2 2 1 0,1-1 0 0,-1 0 0 16,0 1 0-16,1-2 0 0,-2 2 0 15,0 2-1-15,0-1 0 0,-1 0 0 16,0 1-2-16,-1 0 0 0,-2 0-1 16,2 1-1-16,-2-2-1 0,2-1 0 15,-2 1 0-15,2-1 0 0,1 1-1 16,0-1-2-16,1 1-5 0,0-1-10 15,1 0-13-15,2 2-23 0,0-2-29 16,0 2-34-16,2-1-71 0,0 1-135 16</inkml:trace>
  <inkml:trace contextRef="#ctx0" brushRef="#br0" timeOffset="87228.98">14589 7493 229 0,'12'-6'53'0,"3"0"1"0,-4 1-27 15,1 0-28-15,0 0-16 0,1 2-17 16,0 1-19-16,0 1-37 0,0-2-78 16</inkml:trace>
  <inkml:trace contextRef="#ctx0" brushRef="#br0" timeOffset="88187.67">14886 6896 352 0,'-1'2'92'0,"-1"0"5"0,-3 0-29 0,-2 5-31 16,-3-1-10-16,-1 5 1 0,-2 0 0 16,-1 2-2-16,2 2-2 0,-2 1-2 15,3 0-2-15,1 1-1 0,0 0-2 16,1 3-1-16,0 0-2 0,-1 0-2 16,2 2-1-16,-3 4-1 0,0 0-3 15,0-1 0-15,0 2-3 0,-2-1 0 16,1 1-1-16,1 0-1 0,-1-1 0 15,1-1-1-15,0-1 1 0,1-4-1 0,0 1 0 16,2-2 0-16,-1-5 0 0,0 0 0 16,1-3 0-16,1 0 0 0,-2-1 0 15,0-1 0-15,1 0-1 0,-1-2 1 16,1-1 0-16,0-1-1 0,1 0 0 16,3-2-2-16,1 0-4 0,0-3-6 15,2 2-22-15,2-2-38 0,0-2-66 16,3-3-99-16,1-1-225 0</inkml:trace>
  <inkml:trace contextRef="#ctx0" brushRef="#br0" timeOffset="88788.69">14818 6967 398 0,'0'-2'103'16,"-3"-2"5"-16,2 2-53 0,1-1-11 16,-1 1-4-16,2 1-6 0,-1-1-8 15,0 2-5-15,1 0-4 0,2-1-4 0,1 1-4 16,2 1-1-16,1 1 0 16,4-1-1-16,3 3 2 0,3 3-1 0,2 1 0 15,2 1 0-15,1 1-1 0,1 1 0 16,3 1-2-16,0 0 0 0,-3-2 0 15,0 0-2-15,-1 0 0 0,-2 1-1 16,-2 1 0-16,-2-1 0 0,-1 1-1 16,0 2 0-16,-2-1 0 0,-1 2 0 15,0 0 1-15,-3 2-1 0,1 0 0 16,0-1 0-16,-2 1-1 0,4 0 1 0,-1-2-1 16,3 1 0-16,5-4-1 0,0 0 1 15,3 2 0-15,2 0 1 0,1 2 0 16,2-2 0-16,-2-1 0 0,-3 1 1 15,-1-2 0-15,-2 0-1 0,-4-4 0 16,-3-1 0-16,-3 0-1 0,-3 2 0 16,-1-3-1-16,-2 1 0 0,-1 1 0 0,-1-1 0 15,-1 2-2-15,-1-2-4 0,1-1-8 16,-2 2-30-16,1-2-86 0,1-3-10 16,0-1-90-16,-4-4-177 0</inkml:trace>
  <inkml:trace contextRef="#ctx0" brushRef="#br0" timeOffset="89322.09">14550 7542 272 0,'-11'0'89'0,"0"-1"8"16,1-1 3-16,2 1-41 0,2 1-6 0,3 0-5 16,0 0-6-16,1-1-7 0,2 1-8 15,0 0-5-15,1 0-7 0,0 1-4 16,3 2-1-16,1 0 0 0,2 2 1 16,2 1 1-16,0 0 2 0,4 3 1 15,-1 0-3-15,1 0 0 0,3 0-2 16,0 2-1-16,1-1-1 0,2 1-2 0,0-1 0 15,1 2 0-15,1-2-1 0,0 1-1 16,1 1-1-16,1 0-1 0,3 0 0 16,-1 2 0-16,2-2 0 0,2 0-1 15,-2 3 0-15,-1-3 0 0,1 4-2 16,-3 0-2-16,-1 0-2 0,-1-1-2 16,-4 1-3-16,0-3-4 0,-1 1-5 15,-4-3-7-15,-1-3-28 0,-1 0-53 16,2-1-33-16,-1-6-91 0,0-1-186 15</inkml:trace>
  <inkml:trace contextRef="#ctx0" brushRef="#br0" timeOffset="89787.85">15552 7351 431 0,'1'0'116'0,"-1"1"2"15,-1-1-40-15,-1 2-36 0,0 3-13 16,-2 3-7-16,-2 1-4 0,-2 4-1 16,-3 1 1-16,-2 6 1 0,-3 2-1 15,-2 1 0-15,0-1-3 0,-2 3-1 16,2-1-2-16,-2 2-2 0,-1-1-2 16,0-2 0-16,4 0-2 0,0 3 0 0,1 1-1 15,0-4 0-15,3 0-1 0,2 1-1 16,1 0 0-16,-1 1 0 0,1-2-1 15,-1 1-1-15,-1 2 0 0,-2 0 1 16,1 0-1-16,-2-2-1 0,1-3 1 16,0-1-1-16,3-6-2 0,1 1-5 15,4-7-5-15,2 0-6 0,1-4-8 0,3-2-22 16,2-3-44-16,1-2-56 0,0-2-96 16,2-1-213-16</inkml:trace>
  <inkml:trace contextRef="#ctx0" brushRef="#br0" timeOffset="92239.06">8502 5883 398 0,'0'-11'94'0,"0"0"0"16,0 3-64-16,1-1-7 0,-1 2-10 0,2 1-5 15,-1 1-3-15,-1 1-3 0,1-1-1 16,0 3-1-16,-1 0-5 0,2 2-3 16,-4 3 3-16,2 2 5 0,0 1 4 15,0 4 6-15,0 2 6 0,-2 3 7 16,2 3 6-16,-1 4-3 0,-1 3-4 15,2-1-4-15,0 3-4 0,0 0-5 16,2 1-3-16,-1 2-1 0,1-1-1 16,1 3 0-16,-1 1-1 0,2 1 0 15,1 3 0-15,1 3 0 0,0 1-1 0,1-1 0 16,1 2-1-16,0-2 1 0,0 3-1 16,-3-2-1-16,-2 1 1 0,0 3-1 15,-2-1 1-15,-1 3-1 0,-1 4 1 16,-1-1-1-16,2-1 1 0,2-5-1 15,1-2 0-15,2-4 0 0,1-7 1 16,2-4-1-16,-1-3 1 0,3-2 1 0,0-3-1 16,-2-2 2-16,1-1-1 0,1 2 1 15,-1 0-1-15,0 1 0 0,-2 1-1 16,2 1 0-16,-2 2 0 0,1 3 0 16,-2 1 0-16,1-4 0 0,0 0-1 15,2 1 1-15,0-3 0 0,0-2-1 16,2-2 0-16,2-2-1 0,-1-3-1 15,0-1 0-15,7 1 1 0,0-2 1 16,3-1 0-16,3-3 1 0,0 0 0 0,2-2 1 16,-1 1 1-16,-1-4-1 0,-2 1 0 15,-1 0 0-15,-2 0-1 0,-1-1 0 16,2 0 0-16,0-1-1 0,2 0 0 16,3-1 0-16,6-1 0 0,2 1 0 15,1-1 0-15,10 0 0 0,2 1 1 16,1-1-1-16,0 4 1 0,-3-2 0 0,3 0-1 15,2-2 1-15,-6 1 0 0,6 1-1 16,9 0 1-16,-2 0-1 0,0 0 1 16,2 0 0-16,0-1-1 0,-2 1 0 15,-3-1 0-15,-6-2-1 0,3-2 1 16,6 4-1-16,-2-1 0 0,1-1 0 16,3 1 1-16,1-1-1 0,-4 0 1 15,0 0-1-15,-3-3 0 0,4 2 1 16,0 0-1-16,3 0 1 0,-1-1-1 15,-1 1 2-15,-3 2-1 0,-5 1 1 0,-5-3-1 16,-2 0 1-16,0 1 0 0,7 0-1 16,7 0 1-16,3 0-1 0,2-1 0 15,3 2 0-15,-2 1 1 0,-2-1-1 16,-2 1 0-16,-5-1 1 0,4 2-1 16,2 1 1-16,-1 0-1 0,-1 0 1 15,-3 2-1-15,-6 1 0 0,-3-1 0 0,-8-1 0 16,-2-1 0-16,-2-1 0 0,3-1-1 15,3-1 1-15,4 1-1 0,3-1 1 16,1-1-1-16,0 2 0 0,1 0 1 16,-3-1 0-16,-2 0 0 0,-1 0 0 15,0-2 0-15,2 1 0 0,1 2 1 16,0 1-1-16,1-1 0 0,-3 2 1 16,-3 0-1-16,-3 1 0 0,-5 0 0 0,-3 1 1 15,-6-2-1-15,-2 0 0 0,0-1 0 16,2 0 1-16,0-1-1 0,2 0 0 15,3-3 0-15,4 1-1 0,5 1 2 16,3 0-1-16,3-1 0 0,0 2 1 16,0-2-1-16,-2 3 1 0,-3 2 0 15,-4-2 0-15,-5 0 0 0,-3 1 1 16,-3 0-1-16,-2 0-1 0,-1-1 1 16,-1 0 0-16,1-1 0 0,-1 1-1 0,3-1 1 15,1-2-1-15,3 3 1 0,2-1-1 16,4 1 1-16,0 0 0 0,1 0 0 15,-1 0 1-15,-3 1 1 0,0-2 0 16,-5 1 0-16,0 0 0 0,-3 0 0 16,-1 0-1-16,-2 0 0 0,-1-1 0 15,-3 0-1-15,-2 0 0 0,-2 1 0 0,-4-3 0 16,-1 1 0-16,0 0 0 0,-2 1 0 16,1-1 0-16,0-1 0 0,2 2 0 15,2-1 0-15,-1 0 1 0,2 1-1 16,0 1 1-16,1 0-1 0,1 1 0 15,-2-1 0-15,0 2 0 0,-2-1-1 16,0 1 1-16,-3-2-1 0,-2 0 0 16,0 0 1-16,-2-1 0 0,0 1 0 15,-1-1 0-15,1 0 0 0,2 2 0 0,4 0 0 16,2-1 1-16,2 1-1 0,5-1 0 16,5-1 1-16,1 1-1 0,1 0 0 15,0-1 0-15,2 1-1 0,0 0 1 16,-3 2-1-16,0 0 0 0,-1 0-3 15,-1 3-6-15,-2-1-21 0,-2-1-106 16,-4-4-5-16,2-5-95 0,-3-4-193 16</inkml:trace>
  <inkml:trace contextRef="#ctx0" brushRef="#br0" timeOffset="93739.85">15183 8005 442 0,'-1'-4'118'15,"1"1"3"-15,0 3-60 0,-2 0-17 16,2 1-13-16,0 0-11 0,0 0-8 16,0 3-4-16,0 0 0 0,0 0 0 0,0 5 1 15,0-3 2-15,0 5 1 0,3 1 0 16,-1 3-1-16,2 2 0 0,1 3-1 16,-1 2 1-16,1 6-1 0,-1 0 1 15,-1 4-2-15,1 4 1 0,-3 2 0 16,-1 2-1-16,0 0 0 0,-3 0-1 15,2-1-1-15,0-1-1 0,-2-4 0 16,2-2-3-16,-1-4 1 0,-2-1-1 0,2 5-1 16,-2-1 1-16,-1-3 0 0,1 1 0 15,-1 3 0-15,2 2 0 0,-1 2-1 16,0-6 1-16,3-3-1 0,1 3-1 16,0-6 0-16,1-4 0 0,1-5-1 15,-1-4-1-15,1-5 1 0,0-3-1 16,-1 0-1-16,-1-4-2 0,0-2-3 15,0-1-6-15,0-3-6 0,0 1-6 0,0-1-25 16,0-1-81-16,0 0-21 0,0-2-95 16,0 1-193-16</inkml:trace>
  <inkml:trace contextRef="#ctx0" brushRef="#br0" timeOffset="97321.04">25129 5713 420 0,'3'-10'92'0,"-4"4"0"16,1-1-72-16,0 1-10 0,-2 3-4 16,2 2-1-16,2 0-3 0,-2 2 0 15,1 1-2-15,0 3 2 0,0 1 3 16,0 4 3-16,1 0 7 0,-1 1 5 15,-1 1 5-15,-1 2 2 0,-1 0 0 16,-1 2-2-16,-1 3-3 0,0-1-4 16,1 4-5-16,-1 3-3 0,0 2-3 15,1-2-2-15,1 1 0 0,2 1-1 0,3-1-1 16,2 1 0-16,1-2 0 0,3 1-1 16,0 2 0-16,4 3 0 0,-2 1 0 15,-2 5-1-15,1 4 0 0,-2 2 0 16,-2 4-1-16,-3-1 1 0,-1 2 0 15,-1 0 0-15,0-1 0 0,-1 0 0 16,0 0 0-16,-1-3 0 0,1 3 0 16,1 0 0-16,-1 1 0 0,2-2-1 15,1-3 1-15,2 0 0 0,0-4 0 0,1-3 0 16,0-1-1-16,0-3 0 0,0-1 1 16,-2 1-1-16,0-3 0 0,-2-1 1 15,-1 0-1-15,-2 1 0 0,0-1 1 16,-2 0-1-16,0-1 0 0,-1-1 0 15,-1-2 0-15,-1-1 0 0,1-2 1 16,1-2-1-16,1-2 1 0,0-1-1 16,1-2 0-16,1 1 1 0,1 0-1 0,1-2 0 15,-2 2 1-15,1 0-1 0,-2 0 0 16,1 0 1-16,0 1-1 0,-3-1 0 16,2 1 1-16,-3-2-1 0,0-1-1 15,0-1 1-15,-1-1-1 0,1 0 0 16,-1-2 1-16,1-3-1 0,0 0 1 15,3-1 0-15,-1 0 1 0,0 0-1 16,0-2 1-16,-1 2 0 0,1 2-1 0,-3 2 1 16,-2 3 0-16,1 2-1 0,0 3 1 15,-3 1-1-15,0 2 1 0,1 1-1 16,1 0 0-16,-1-3 0 0,2 0 1 16,0-2-1-16,3 0 0 0,0-2 0 15,2-3 0-15,2 0 0 0,-1 0 0 16,1-3 0-16,0 1 0 0,0 1 1 15,0-1 2-15,-3 2 0 0,1 0 1 0,-2 0 1 16,-1 3 1-16,-1 1-1 0,-3 1-1 16,1-2-1-16,-3 2 0 0,1 0-2 15,1 0 0-15,1 0 0 0,-1-3-1 16,4 1 1-16,0-2-1 0,3-2-1 16,1-3-1-16,0-2-3 0,1-1-2 15,0-2-5-15,0 0-19 0,0-2-36 16,-3 1-72-16,-3-1-99 0,-4 2-235 0</inkml:trace>
  <inkml:trace contextRef="#ctx0" brushRef="#br0" timeOffset="99722.85">15174 8952 292 0,'-5'-5'80'0,"2"1"7"0,-1-1-36 16,-1 3 1-16,3-2 5 0,-2 3 1 16,-1 0-5-16,0-1-5 0,-1 2-7 15,1-2-7-15,-2 2-9 0,0 0-7 16,-1 0-4-16,0 1-3 0,0 2-1 15,1-1-2-15,0 3 0 0,-2 0 0 16,2 2-1-16,-3 2-1 0,-1 1 1 0,1 2-1 16,-1-1 0-16,-1 4 0 0,1-1 0 15,-2 0 0-15,5 3 0 0,1-1-2 16,-1 2 0-16,0-1-1 0,4 4 0 16,3-1-2-16,1 2 0 0,0 0 0 15,5-2-1-15,2-2 0 0,5 0-1 16,0-3 1-16,3-2-1 0,2-3 0 15,3-2 0-15,0-2 1 0,0-1-1 16,1-2 0-16,1-1 1 0,1-1 0 0,1-1 0 16,-2-4 1-16,0 0 0 0,0-2 0 15,0-1 0-15,1-4 0 0,1-4 0 16,-1-2-1-16,0 0 1 0,-1 1-1 16,-1-1 0-16,-4-2 0 0,-6 1-1 15,-4 3 1-15,-4 2-1 0,-4-2 0 16,-4-3 1-16,-5 1-1 0,-5-2 0 15,-2 2 1-15,-4-1 1 0,0 1 0 0,1 2 0 16,-1 0 2-16,1 3 0 0,3 1 1 16,4 4-1-16,3 3 1 0,1 0 0 15,2 3-2-15,1 3 0 0,-2 2-1 16,2 4 0-16,-2 0 0 0,-1 4 0 16,-2 1 0-16,-1 1 1 0,0 2-2 15,-3 0 1-15,0-1 0 0,1-2-3 16,0-2-2-16,3 2-6 0,1-6-6 0,4 0-12 15,4-2-55-15,2-2-68 0,2-3-109 16,4-3-247-16</inkml:trace>
  <inkml:trace contextRef="#ctx0" brushRef="#br0" timeOffset="100906.93">15172 9126 336 0,'-1'0'82'0,"-2"0"2"0,3 0-47 16,-1 1-7-16,1 0 1 0,0 2 0 16,0-1 0-16,-1 2 2 0,1-1 2 0,-1 2 1 15,-1 0-5-15,2 1-7 0,-2-1-4 16,2 0-6-16,-1 1-3 0,1-1-3 16,0 0-2-16,1 1-2 0,0-1-3 15,2-1 0-15,0-1-1 0,1-1 1 16,1-2-1-16,0 0 1 0,0-3 0 15,-2-1 3-15,2 0 0 0,-2-3 1 16,-1 3-1-16,-2-3 0 0,0 1 0 16,-1 1-2-16,-2-1 0 0,0 3 1 15,-2-1 0-15,-1-1 1 0,0 3 0 0,-2-1 1 16,0 1 1-16,-2 0 0 0,0 1-2 16,1-1 1-16,2 2-2 0,-1 0 0 15,3 1-1-15,-1 1 0 0,2 1 0 16,1 2 1-16,0 0 0 0,0 1 0 15,3 1 1-15,-1 2 0 0,1-1-1 16,1 3 1-16,0 2-1 0,3-2-1 0,0 1 0 16,2-1-1-16,1 0-2 0,1-2 1 15,1-2-1-15,1-3 0 0,1-2 1 16,0-2 0-16,0-2 0 0,0-3 0 16,2-4 1-16,-4-2 0 0,1-2 0 15,-2-2 1-15,-1 0-1 0,-2 2 1 16,-3-1-1-16,1 2 0 0,-3 2 0 15,-2 0-1-15,0 3-1 0,-3 0 0 16,-1-1 1-16,-1 2-1 0,-2 1 1 0,-2 2 0 16,0 0 2-16,-2 1 0 0,0 3 0 15,0-1 0-15,2 1 0 0,0 2 0 16,1-1-1-16,3 2 0 0,1 1-1 16,2 0 1-16,0-1-1 0,3 3 0 15,1 0 1-15,2 0-1 0,1 2 1 16,1-2 0-16,-1 1-1 0,3-1 0 0,2 3 0 15,0-3 0-15,1 0-1 0,-1 1 0 16,2-1 0-16,-1-1 1 0,-2-2-1 16,2-4 1-16,-2-1 1 0,0-3 0 15,1-5 0-15,-2 1 0 0,-1-4 0 16,0-1 0-16,-2 1 0 0,1 2 0 16,-3-1-2-16,-1 3 1 0,-1-2-1 15,-1 1-1-15,-1 2 0 0,-2 0 0 16,0 1-1-16,0-1 1 0,-1 4 0 0,1 0 1 15,-1 2 0-15,-1 1 1 0,1 1 0 16,1 0 0-16,0 3-1 0,3-3 1 16,-2 3-1-16,1 0-2 0,2-2-1 15,1 2-2-15,0-2-3 0,0 0-4 16,1 0-8-16,1-1-38 0,-1 0-83 16,0 1-106-16,0-2-257 0</inkml:trace>
  <inkml:trace contextRef="#ctx0" brushRef="#br0" timeOffset="102719.12">15092 8987 327 0,'-7'5'94'0,"-2"0"5"0,0 1-37 16,-1 0-10-16,-1-1-4 0,0 1-7 16,0 3-6-16,0-2-6 0,0 1-3 15,1 0-4-15,1 0-4 0,1 0-2 16,0 3-2-16,2-2 0 0,0 2-2 15,1-1 0-15,-2-2 0 0,-2 3-2 0,1 0 0 16,0 0-1-16,-1 0-1 0,-1 3-1 16,-1 2-1-16,2 1-1 0,2-1 0 15,-2-2-1-15,2 0-1 0,1 1 0 16,2-4 0-16,0-2-1 0,3 2 0 16,1 0 0-16,1 3-1 0,3-2 1 15,0 0-2-15,3 2 1 0,-1-2 0 16,2-1 1-16,-1 1-1 0,0 1 1 15,1-2 0-15,-3 1 0 0,-1 0 0 0,1 2 1 16,3 2-1-16,-2-2 0 0,0 0-1 16,1-1-1-16,2 2 0 0,-1-3 0 15,2-3-1-15,1-2 1 0,1-1-1 16,4 0 0-16,2-2 1 0,0 1 1 16,4 0-1-16,0-3 1 0,1 2 0 15,1-3 0-15,-1-1 0 0,-1 0-1 0,0-4 1 16,-1 3 0-16,-2-2 0 0,-3-1 0 15,0 1 0-15,-1 0 0 0,-2-1 0 16,0 2-1-16,-1-2 0 0,-1 0 0 16,0 1 1-16,0-4-1 0,-2-1 1 15,-1 1 0-15,1-4 1 0,-1 4-1 16,1 0 0-16,-1-1 0 0,2-1 0 16,1 2 0-16,0-3 0 0,0 1 0 0,0-5 0 15,0 0 0-15,-1 2 0 0,-1-2 0 16,-2 0 0-16,-1-4 0 0,-1 0 0 15,-2 1-1-15,-1-1 1 0,-2-1 0 16,-1 0-1-16,-2-1 0 0,1 0 1 16,-1 3-1-16,0 0 1 0,-2 1-1 15,1 1 1-15,-1 2-1 0,0 2 1 16,0 1-1-16,1 0 1 0,-3 1 0 16,1-1-1-16,0 0 1 0,-1 0-1 0,-1-1 0 15,2-4 0-15,-1 4-1 0,1-2 0 16,0-2 0-16,-2-1 1 0,2 2 0 15,1 0 0-15,-1 4 2 0,-1-1 0 16,-2 2 2-16,1 1-1 0,-2 2 1 16,1 2-1-16,-2-1 0 0,2 1-1 15,0-1 0-15,0 1 0 0,3-1 0 0,0-1-1 16,1 1 0-16,0 1 0 0,2 0 0 16,-1 0 0-16,0 1-1 0,2 2 0 15,-2 0 0-15,1 1-1 0,-2 0 0 16,1 0 0-16,-2 2 0 0,0 1 1 15,0-2 0-15,-3 3 1 0,0 1 0 16,0 0 0-16,-2-1 0 0,0 1 0 16,-2 0 1-16,1-2-1 0,0 2-1 15,2-2 1-15,0 1 0 0,3-3-1 0,1 0 0 16,0 3 0-16,2 0 0 0,0-1-1 16,1 2 0-16,-2 1 0 0,1 4-3 15,-1 1-3-15,-1 2-6 0,0 0-6 16,0-1-8-16,1 2-26 0,0-3-89 15,1-3-13-15,2 1-94 0,1-4-189 16</inkml:trace>
  <inkml:trace contextRef="#ctx0" brushRef="#br0" timeOffset="103535.98">15138 9265 383 0,'-2'-3'107'0,"0"-1"8"0,1 2-47 15,1 0-17-15,-2 1-7 0,1 1-6 16,-1 1-9-16,1 1-8 0,-2 1-7 16,-1 0-3-16,2 0 0 0,-2 5-2 15,2-2 0-15,1 4-1 0,-2-1-1 16,3 2-1-16,1 4 1 0,2 0-1 15,1-4-1-15,2 2 0 0,0-3-1 0,1-3-1 16,2 0-1-16,-1-4 0 0,1-2 0 16,-1-1-1-16,2-3 1 0,-1-1-1 15,-1-3 0-15,1-4 1 0,-2 0-1 16,-1-2 1-16,1 0 0 0,-4 0 0 16,0 2-1-16,-2-2 1 0,-1 5 0 15,-1 2-2-15,-2-1 0 0,-2 3 0 16,0 0 0-16,-3-1 0 0,-2 5 1 15,-2-2 0-15,0-1 1 0,-1 1 1 0,1 2 0 16,1-2-1-16,2 4-1 0,2-2 0 16,1 1 0-16,2 1-2 0,2 2 1 15,1-3 0-15,1 5 0 0,1-1 0 16,0 1 1-16,2 0 0 0,1 1 1 16,1 0-1-16,0 3 1 0,3-2-1 0,-1 2 0 15,0-1 0-15,1-1-1 16,-1 1-1-16,2-3 1 0,-2-2-1 0,1-3 1 15,2-2-1-15,-1-3 0 0,1-2-1 16,-1-4 0-16,1 0 1 0,-1-2-1 16,-2 1 1-16,-1 0-1 0,-1 1 2 15,-4 2 0-15,-1-2 0 0,-2 0-1 16,-3 1 0-16,-1 0 0 0,-1 0 2 16,-2 3 1-16,-2 0 0 0,-1 5 2 15,-2-1 2-15,0 5 1 0,-1 2 0 16,0 2 0-16,0 0-2 0,4 1 0 0,2-1-1 15,3 3-2-15,1 0-1 0,2-1 0 16,3 4-1-16,3-1 0 0,3 3-1 16,1-2 0-16,3-2-1 0,1 0-3 15,2-2-5-15,1-7-5 0,1-3-24 0,-2-4-79 16,-1-3-31-16,1-5-99 0,0-3-211 16</inkml:trace>
  <inkml:trace contextRef="#ctx0" brushRef="#br0" timeOffset="106054.79">25010 8038 198 0,'-1'2'46'0,"0"-2"3"0,1 3-18 16,1-1-11-16,-1 2 4 0,1 2 9 0,-1 1 6 15,0 4 5-15,-1 2 3 0,-1 1 1 16,-3 4-3-16,-4 1-7 0,1 3-4 16,-3 3-6-16,-2 0-6 0,0 4-5 15,1 1-4-15,1 2-3 0,3 2-4 16,2-1-1-16,4 3-1 0,1-2 0 15,-1 1-1-15,5-6 0 0,-1 0-1 0,1 0-1 16,-2-3 1-16,1-1 0 16,0 3-1-16,-1 0 0 0,0 1 0 0,-1-3-1 15,-1 4 1-15,-2-1-1 0,0 2 0 16,-3-2 0-16,-2 3 0 0,-2 2 0 16,-2 2 0-16,-1-2 0 0,-3-1-1 15,0 2-1-15,-1-4 1 0,-2-1 0 16,2-3 0-16,1 0-1 0,0 0 2 15,3-2-1-15,-2-1 1 0,0-2 1 16,1 2-1-16,-3 0 1 0,-3 0 1 0,-2-1 2 16,-1 2 2-16,-2-1 1 0,-2 2 1 15,-1-1 0-15,-1-2-1 0,-1 0-1 16,-2 2-2-16,-1 0-2 0,-2 3-4 16,-2-3-8-16,-2 1-9 0,-6 1-9 15,-2 1-9-15,-4-2-8 0,-3-2-4 16,-5-1 1-16,0 1 6 0,0-2 9 15,-1-4 10-15,-2-3 12 0,-4-1 13 0,-3-5 9 16,-1-3 7-16,-4-5 5 0,-2 1 6 16,-5-1 5-16,-3-1 3 0,-4-1 0 15,1 2-2-15,-1 4-2 0,-6 2-4 16,-7 2-6-16,1-2-7 0,-4 3-4 16,0 7-7-16,-7 2-7 0,-5 0-9 15,0-1-9-15,-1 3-12 0,-3 2-10 16,-1-3-13-16,-3-3-11 0,3 1-3 15,1-2 2-15,-1-2 8 0,-4-3 12 0,3 1 13 16,4-2 20-16,-4 0 22 0,-3-3 17 16,4 0 16-16,0 2 11 0,1-2 7 15,-5-2 4-15,4 7-5 0,-2-2-7 16,1 3-10-16,-6 0-10 0,0 2-9 16,-2 3-8-16,-1-1-9 0,-6 0-5 0,1 3-4 15,0 2-4-15,-4-2-4 0,-1 2-3 16,1 1-4-16,2 1 1 0,-2-3 1 15,1-1 2-15,-1-2 4 0,5 3 4 16,-3-5 5-16,4-1 6 0,5-3 6 16,7 0 5-16,-1-1 4 0,4-3 2 15,12-2 1-15,17 1-2 0,10-3-2 16,3 2-4-16,-4 0-5 0,-43 0-2 16,-4-2-3-16,-7-1-2 0,-1 4 0 15,5 1 0-15,12-1-2 0,11-2 0 0,48 3 1 16,6 2-2-16,-1-1 1 0,-6 5-2 15,-6-1 0-15,-11 1-1 0,-4-2 0 16,-1 1 0-16,0-3 0 0,1 3 1 16,1-7 0-16,-4-1 1 0,1 1 1 15,-1 0 0-15,2-4 0 0,2 3 0 16,2-2 0-16,0 1 0 0,0 3 0 0,0 0 1 16,2-1 0-16,-3 3 0 0,3-1 0 15,0 2 0-15,1 2 1 0,-2-1-1 16,2-1-1-16,-3-1 0 0,3 0-1 15,2 1 0-15,-2-1-1 0,1-3 0 16,1 0 0-16,1 0 1 0,1-3-1 16,-2-1 1-16,3 1-1 0,1-2 1 15,1 1 0-15,-1-1 0 0,0 2 1 16,3 2 0-16,-3-1 2 0,-1 2 0 0,0 0 1 16,0 0 0-16,-3 2 0 0,2 1-1 15,-5-2 0-15,2 4-1 0,0-2-1 16,0 3-1-16,1-2 0 0,-1-3-2 15,2 1-3-15,-2-1-1 0,1-1-1 16,2 0-1-16,0-2 0 0,3 0 1 16,2-1 2-16,-3 0 2 0,5 2 2 15,0-3 3-15,0 2 0 0,-1-1 1 0,1 2-1 16,0 0-2-16,2 1-12 0,3 2-21 16,-3-1-46-16,4-2-34 0,-6-1-77 15,3 2-164-15</inkml:trace>
  <inkml:trace contextRef="#ctx0" brushRef="#br0" timeOffset="110045.05">10145 11108 301 0,'0'1'77'0,"0"2"8"15,0 0-21-15,1 2-21 0,0 1 3 16,0 3 5-16,1-1 3 0,0 2-3 15,1 0-5-15,-2 3-7 0,1 3-9 0,1 1-7 16,-1 4-4-16,-1-1-5 0,1-1-2 16,-1 1-3-16,0 2-2 0,0-4-2 15,1 1-2-15,-1-2 0 0,0 0-4 16,0 0-4-16,0 0-6 0,2-3-13 16,-2-2-49-16,-1-3-68 0,0-2-103 15,-2-3-239-15</inkml:trace>
  <inkml:trace contextRef="#ctx0" brushRef="#br0" timeOffset="110585.29">10183 11109 364 0,'-3'0'105'0,"1"-3"7"15,1 3-43-15,1-1-13 0,-2 1-8 16,2 0-11-16,2 1-11 0,-2-1-7 16,1 3-5-16,0-1-3 0,3 1-1 15,2 0-1-15,2 1 1 0,6-1-1 0,7-2-1 16,2 1-3-16,2-1-1 0,11-2-1 16,1 0-2-16,2 0 0 0,2 0-3 15,-3 2-1-15,1 0-5 0,0-1-14 16,-11 2-27-16,0 0-52 0,-3 0-31 15,-6 2-84-15,-3-1-172 0</inkml:trace>
  <inkml:trace contextRef="#ctx0" brushRef="#br0" timeOffset="111069.13">9970 11377 420 0,'-8'-2'100'0,"0"-1"6"15,3 1-63-15,0-1-10 0,1 2-3 16,3 1-2-16,2 1-1 0,0 3-4 0,3 3-3 16,1 1-5-16,2 1-2 0,2 2 2 15,2 1-2-15,0 1-2 0,2-2-2 16,2 1-2-16,1 1-2 0,-1-2-2 16,2 2-1-16,-1-2-1 0,1-2-5 15,-1-1-9-15,1 0-28 0,-1-4-60 16,0-1-31-16,-1-6-91 0,2 1-187 15</inkml:trace>
  <inkml:trace contextRef="#ctx0" brushRef="#br0" timeOffset="111278.45">10326 11389 457 0,'-5'2'106'16,"0"-1"7"-16,-2 1-72 0,-2 2-8 15,0 2 1-15,-4 3 0 0,0 2-3 16,-1 0-4-16,0 3-6 0,0 4-5 16,2 0-5-16,0 1-2 0,-1 0-4 15,1 0-5-15,1 0-7 0,0-4-27 16,3-3-96-16,-2-4-5 0,2-3-90 16,0-1-182-16</inkml:trace>
  <inkml:trace contextRef="#ctx0" brushRef="#br0" timeOffset="112167.79">9100 11818 539 0,'-9'1'115'0,"0"-2"1"16,-2 1-92-16,-3 0-14 0,2-1-4 15,0 0-2-15,-2-2-2 0,1 2 1 0,0 1-1 16,2 1 1-16,2 3 1 0,0 2 1 16,0 1 1-16,3 3 1 0,-1 1 1 15,-3 3 1-15,0 0 0 0,-2 0 0 16,1-1-2-16,-2-1 0 0,-1 1-1 15,4 0-3-15,3-2 0 0,2-2-4 16,5 2-1-16,4-1-1 0,4-1 0 16,6-1 1-16,2-2 0 0,2 0 1 15,0 0 2-15,0-2 3 0,0-2-1 0,0 1 0 16,0 2 0-16,0 0-1 0,0-2-1 16,1 1-2-16,-1 2-1 0,-1 0 0 15,-1 0-1-15,-2 0-2 0,-5 2 1 16,-1 0 0-16,-5 2 2 0,-1-1 1 15,-6-1 1-15,-3 1 0 0,-4 1 2 16,-4-2 1-16,-5 0 0 0,-4-1 0 0,-2-1 1 16,0 1 0-16,-3-2 1 0,1 0-1 15,2-1 1-15,4-3-1 0,6-1-3 16,1-4-9-16,6 0-26 0,5-4-65 16,5-2-34-16,3-4-93 0,3 0-198 15</inkml:trace>
  <inkml:trace contextRef="#ctx0" brushRef="#br0" timeOffset="112568.77">9252 12015 393 0,'2'6'91'0,"2"1"3"16,0-5-61-16,4 3-13 0,2-1 1 16,1-3-1-16,0 2-3 0,0 0-3 15,1-4-2-15,-1-1-1 0,-2 0-2 16,-2-3-3-16,-1-2-2 0,-1-4-1 16,-1 1-1-16,-2 0-1 0,-2 3-2 15,-1-4 3-15,-2 2 2 0,-2 2 4 16,-1 1 3-16,-3-2 2 0,-2 3 4 0,-1 3 2 15,-1 2 1-15,0 2-2 0,1 5-3 16,-1 2-1-16,2 1-1 0,3 4 0 16,2 0-1-16,0 3-1 0,2 3-2 15,0-4 0-15,2 0-2 0,2 1-2 16,1-3-3-16,6-2-2 0,7-2 0 0,3-3-3 16,5-3-3-16,1-2-8 0,8-6-32 15,3 1-87-15,-1-5-5 0,-3-1-91 16,-3-5-174-16</inkml:trace>
  <inkml:trace contextRef="#ctx0" brushRef="#br0" timeOffset="112951.33">9570 11921 568 0,'-2'4'131'0,"-1"-1"2"15,1 1-59-15,0 1-61 0,-1 2-6 0,2 3 0 16,1-1 0-16,-1 0-1 0,2 2 0 15,1 3-1-15,0-3 0 0,1 2-2 16,0 0-1-16,-1-1-3 0,2-1-2 16,-3 0-4-16,0-2-4 0,0-2-3 0,-1-1 0 15,-1-1-1-15,0-3 3 16,0 0 2-16,0-5 2 0,-1 1 4 0,1-3 5 16,1-3 3-16,-1 1 1 0,1-3 1 15,0-1 1-15,1 0 1 0,0 0 1 16,2 0-1-16,0 1-2 0,1-1-1 15,2 3-1-15,2 2 1 0,0 0-2 16,2-2 0-16,2 3-1 0,2 2-1 16,2 1 0-16,0 4 0 0,-1-1 0 15,3 1-1-15,-4 6 0 0,0-1-1 0,-2 0-2 16,-2 2-4-16,0 1-2 16,-4-1-2-16,-3 3 0 0,0-3 0 0,-2 4 0 15,-3-2 2-15,-2 0-10 0,0-2-21 16,-1 1-47-16,2-2-37 0,-1-2-87 15,2-4-183-15</inkml:trace>
  <inkml:trace contextRef="#ctx0" brushRef="#br0" timeOffset="113452.26">10109 11965 419 0,'0'-9'106'0,"2"0"6"16,-2-2-59-16,-2 1-12 0,0 1-3 15,-2 2-7-15,0 2-5 0,0-1-6 0,-3 3-4 16,1 5-3-16,-2 1-1 0,-2 5-1 16,-4 0-1-16,0 5 1 0,-1 0 1 15,-2 3-1-15,1 0 0 0,1 0 0 16,4 0 0-16,1 0-2 0,4 0-1 15,3-2-3-15,1 0 0 0,2-3-3 16,3-3-1-16,2 0-1 0,5-5 1 0,2-1-3 16,4-4-2-16,2-3-4 0,4-3-5 15,0-2-8-15,-1-1-16 0,-1-6-14 16,-3 0-10-16,-2-3-3 0,-3 2 3 16,-2-1 6-16,-4-1 7 0,-3-1 19 15,0-1 20-15,-3 0 16 0,-1 0 16 16,-2 1 6-16,-1-1 8 0,2 0 10 15,-2 0 3-15,1 4 0 0,0 3-3 16,1 4-6-16,1 2-7 0,-1 7-8 0,2 4-7 16,0 7-4-16,2 0-4 0,-1 5-1 15,0 3-1-15,0 3 1 0,2 2 0 16,-1 3-2-16,1 1-1 0,-1 5-2 16,2-2-1-16,-1-1-2 0,2-1-7 15,0-2-9-15,0-4-23 0,-1-2-112 16,1-5-121-16,0-1-299 0</inkml:trace>
  <inkml:trace contextRef="#ctx0" brushRef="#br0" timeOffset="114485.45">10683 11858 592 0,'1'-12'127'0,"0"-2"2"0,0 3-107 0,2 1-5 15,0 2 1-15,1 2-2 0,1 4-2 16,1-1-2-16,3 3-2 0,0 2-1 15,0 2-2-15,2 3-2 0,0 4-2 16,4 2 1-16,-2 3-1 0,1 1 0 16,-1 2-1-16,2 0 0 0,0 1-3 15,-2-4 0-15,-3 0-1 0,0-3-1 0,-2-1-2 16,-2-2-3-16,-2-3 0 0,-3 0 0 16,-2-3 2-16,-4 0 0 0,-3-1 2 15,-3-2 1-15,-2-1 4 0,1 0 2 16,-1-4 0-16,0 0-1 0,3-3 1 15,7-1 0-15,3-6-1 0,2-2 1 16,8-2-1-16,5-7-1 0,2 0-1 16,6-1 0-16,3 0 0 0,0 4 0 15,1 1-1-15,-2 2 0 0,1 4-1 0,-3 4 0 16,-6 1 0-16,-2 3-1 0,-1 2-1 16,-5 4-2-16,0 4-3 0,-3 2-6 15,-1 0-14-15,0 2-13 0,-1 1-15 16,-2-1-15-16,2 2-5 0,-2-6 2 15,2 2 8-15,0-1 18 0,-1 1 26 0,2 0 24 16,0-2 29-16,1 1 19 16,1 1 11-16,1 1 7 0,0 0-2 15,0-1-6-15,0 1-8 0,-2-1-10 0,2 0-9 16,-5-2-9-16,1-1-6 0,0-1-2 16,-2-1-3-16,1-2-2 0,0-2 0 15,0-2-1-15,-1 0-1 0,1 0 0 16,0-2 0-16,0 0-2 0,-3-2 1 15,1 1-1-15,-2 1-1 0,0-2-1 16,-2 1 0-16,0 1-1 0,-2 3 1 0,0 4-1 16,-1 1 0-16,-2 3 0 0,0 5 0 15,-2-1 2-15,-1 4 0 0,0 0 0 16,0 5 1-16,0 3 0 0,2-2-1 16,2 2-1-16,3 5 0 0,3-2-2 15,5 0-1-15,2-4-1 0,4-2 0 16,2-1-1-16,2-4 0 0,4-4-3 15,-1-3-4-15,4-3-7 0,2-4-8 16,1-3-20-16,6 0-79 0,0-5-34 0,3-2-100 16,1-3-211-16</inkml:trace>
  <inkml:trace contextRef="#ctx0" brushRef="#br0" timeOffset="114917.57">11704 11713 586 0,'-2'-10'133'0,"-3"-1"1"16,1 1-93-16,-3 4-18 0,-1 0-8 16,1 1-5-16,-4 0-3 0,0 4-2 15,-2 0 0-15,-3 1 0 0,0 3 2 16,-3 1 0-16,-2 3 1 0,-1 4 2 16,2 3 0-16,0 3 3 0,0 0 0 15,5 1-1-15,1 1 0 0,4 0-2 16,4 1-1-16,1-2-2 0,5 0-3 15,1-4-2-15,3 1 0 0,2-3-2 0,3-2 0 16,3-5-2-16,2-4-4 0,0-2-3 16,2-4-3-16,-1-5-2 0,0-2-2 15,-1 0-1-15,-3-2 1 0,0 1 3 16,-2-2 3-16,-2 3 3 0,1 1 3 16,-4 0 3-16,1 2 3 0,-2 3 3 15,-1 0 0-15,1 3 2 0,-2 2 2 16,0 5 3-16,0 2-1 0,1 0 1 0,0 3 1 15,-1 4 0-15,3 4 0 0,-3 5-2 16,3 3-1-16,-2 3-2 0,1 4-1 16,-1 1-3-16,1 1-1 0,-2-3-2 15,0 0-6-15,0-1-8 0,-2-3-9 16,-1-4-11-16,-2-1-68 0,0-2-58 16,-3-3-110-16,-3-3-238 0</inkml:trace>
  <inkml:trace contextRef="#ctx0" brushRef="#br0" timeOffset="115484.08">11971 11716 427 0,'-2'2'111'0,"-1"-2"5"0,0 0-61 16,0 2-12-16,2-3-4 0,0 3-7 16,-1 1-7-16,1 3-6 0,0 2-3 15,1 3-3-15,0 2 0 0,0 1 0 0,1 6 2 16,-1 1-1-16,0 1 0 0,0 1-2 16,0 3-1-16,1 0-2 0,1-2-3 15,1-3-2-15,2-1-2 0,4-5-2 16,2-4-1-16,4-2-4 0,2-7-5 15,1-3-12-15,2-4-38 0,-1-2-78 16,0-5-6-16,-5-3-89 0,-1-5-163 16</inkml:trace>
  <inkml:trace contextRef="#ctx0" brushRef="#br0" timeOffset="115951.78">12130 11790 497 0,'3'-3'125'16,"-1"1"3"-16,0 1-46 0,1 0-46 15,2 2-9-15,0 0-4 0,0 3-4 16,1 1-2-16,1 1-2 0,1 1-2 16,-1 4-3-16,0 1-2 0,3 3-2 0,1-2 0 15,0 1-2-15,0-1-2 0,3 1 0 16,2-4-2-16,1-3-3 0,1-3-2 16,-1-3-3-16,2 0-4 0,-1-3-1 15,0-4-2-15,-3-4-1 0,0-1 0 16,-3-1 3-16,-1-3 3 0,-2-1 3 15,-3-1 1-15,-1 1 3 0,-2 0 1 16,-1 0 3-16,-1 1 2 0,-2-1 2 0,-1 2 0 16,0 0 3-16,0 2 1 0,0 1 1 15,0 2 1-15,-1 3-1 0,1 3 0 16,1 0-1-16,-2 2 0 0,2 1-1 16,0 0-2-16,0-1-1 0,-2 2-1 15,-1 0 0-15,1 0-2 0,-3 2 0 0,0-2 0 16,-2 1 1-16,0 2-1 15,0 0 1-15,1 2 0 0,0 2 1 0,-1 1 2 16,0 2 0-16,0 1 2 0,2 2 0 16,0-1 1-16,1 1 0 0,1-3-1 15,4 1 0-15,2 2-2 0,0-1 0 16,3 2-2-16,0-2-2 0,1 2-1 16,1-2-2-16,2-2-7 0,-2 2-5 15,3-2-7-15,0-3-7 0,1-2-25 16,2-2-75-16,2-4-29 0,1-4-96 15,1-4-202-15</inkml:trace>
  <inkml:trace contextRef="#ctx0" brushRef="#br0" timeOffset="116334.45">12690 11776 456 0,'1'-11'125'0,"2"-2"2"0,-2-2-27 15,0 1-56-15,1 0-13 0,0 1-10 16,-4 0-5-16,0 5-4 0,1 3-2 15,-3 0-2-15,1 2-1 0,-3 2-2 16,0 2 1-16,-2 2-2 0,0 1 1 16,-3 1 0-16,-2 1 0 0,1 2-1 15,-1 2 0-15,-1 1-1 0,1 1 0 16,2 2-1-16,1-2-1 0,5 3 0 16,2-5-1-16,3-1 1 0,4 0-1 15,3-2 1-15,3 2 1 0,1-3 0 0,0 1-1 16,3 2 1-16,-2-1 0 0,2 2 0 15,-1-1-1-15,-2-2 0 0,-1 2-2 16,0-1-2-16,-1 1-2 0,0-2-3 16,-2-1-3-16,-2 2-1 0,-1-1-1 15,-4-1 1-15,-1 0 2 0,-5 2 2 16,-3-2 1-16,-4 1 3 0,-5-1 2 0,-1 2 0 16,-2 0 1-16,-2-2-2 0,-2-1-2 15,3-2-5-15,1-2-16 0,7-4-28 16,1-4-77-16,8-6-100 0,7-3-230 15</inkml:trace>
  <inkml:trace contextRef="#ctx0" brushRef="#br0" timeOffset="116570.01">12845 11453 653 0,'0'4'142'15,"2"3"2"-15,-1 3-109 0,2 3-17 16,-1 4-1-16,1 4 0 0,-1 0-1 16,2 1-3-16,-3 0-1 0,1 0-2 0,0 2-3 15,0-1-3-15,0 0-1 0,1 2 0 16,2-1-2-16,0-2-3 0,1 0-4 16,0-3-5-16,0-1-3 0,0-5-7 15,2 1-7-15,-4-4-27 0,0-3-59 16,0-2-36-16,-2-3-95 0,-2-5-204 15</inkml:trace>
  <inkml:trace contextRef="#ctx0" brushRef="#br0" timeOffset="116754.5">12943 11702 616 0,'8'-4'132'16,"3"-2"0"-16,3-1-107 0,-1 2-14 15,2 0-5-15,1-1-2 0,-2 1-4 16,1 1-3-16,0 0-8 0,-3 2-15 0,-1-1-19 16,-4 2-27-16,0 1-44 0,-4 0-16 15,0-1-71-15,-2 1-115 0</inkml:trace>
  <inkml:trace contextRef="#ctx0" brushRef="#br0" timeOffset="118700.88">9205 12560 511 0,'2'3'124'0,"-1"-2"2"0,-1 0-66 0,0-2-30 16,1 1-9-16,1-2-5 0,2-2-4 15,1-5-3-15,1 0-3 0,3-2-1 16,2-3-1-16,2-2-1 0,2 0-1 16,-2 0 0-16,0 2 0 0,-4 0-1 15,-1-1-1-15,-7 2 0 0,-6 1-1 16,-3-3 0-16,-4 1 0 0,-1 0 0 0,-3-1 0 16,-1 3 1-16,1 3 0 0,1 1 2 15,-1 4 0-15,3 2 0 0,1 3 1 16,-1 2 0-16,4 1 0 0,-1 3 2 15,1 7 1-15,1 2 1 0,2 5 1 16,-2 3 1-16,2 4 0 0,0 4 1 16,1-1-1-16,1-1-1 0,2 0-2 15,-1-2 0-15,3-3-3 0,2-2 0 16,1-2-1-16,1-2 0 0,1-3-4 16,-1 1-3-16,1 0-5 0,-1-1-5 0,-1 0-8 15,-2-2-37-15,-1-2-69 0,-2 0-18 16,-2-4-88-16,-3-2-176 0</inkml:trace>
  <inkml:trace contextRef="#ctx0" brushRef="#br0" timeOffset="118910.57">8942 12706 511 0,'-5'4'106'15,"1"-4"-2"-15,3 1-97 0,1 0-3 16,3 0 1-16,0-1 3 0,2 2 2 0,5-2 2 16,5 0 1-16,2 0 3 0,5-3-2 15,2 1-4-15,3-1-4 0,4 0-14 16,0-2-29-16,-2-1-52 0,2-3-30 16,2 2-82-16,-2 1-171 0</inkml:trace>
  <inkml:trace contextRef="#ctx0" brushRef="#br0" timeOffset="119585.68">9448 12624 373 0,'-17'-1'84'0,"2"1"-7"16,2 0-42-16,3 0-60 0,5 0-3 15,4 1-1-15,2 3 2 0,2-2 7 16,1 4 16-16,1 2 22 0,-1 1 16 15,-2 5 16-15,-2-1 11 0,-5 5 5 0,0 1-2 16,-2 1-6-16,-2-3-9 16,3 0-11-16,0-3-13 0,4-1-13 0,3-4-6 15,5-2-2-15,8-3-3 0,4-3 0 16,4-1-1-16,4-3 0 0,2 1-1 16,1-5-4-16,-2-2-6 0,-3 2-9 15,-4-4-7-15,-3-2-5 0,-4-1-2 16,-3-1-2-16,-6 4 0 0,-2-4 4 15,-6 2 8-15,-6 1 7 0,-2 3 5 0,-5 0 6 16,-5 2 5-16,-3 1 5 0,-3 1 1 16,-1 3 1-16,2-1-1 0,5 2-2 15,2 0-12-15,8-1-17 0,11 1-5 16,9-1-5-16,9-1-1 0,7 1 0 16,4-2 2-16,5 2 11 0,0-2 15 15,-1 0 4-15,-2-2 6 0,0 1 5 0,-3 0 8 16,-4-1 9-16,-2 1 11 0,-4 1 10 15,-5 0 9-15,-3 3 6 0,-3-1-1 16,-4 2-3-16,0 2-8 0,-2 0-8 16,0 1-10-16,1 0-8 0,-1 1-6 15,2 2-3-15,1 0-3 0,5 1-3 16,3 1-2-16,4 2-1 0,2 1-1 16,5 0 0-16,0 0 0 0,0 2-1 15,-5-1 0-15,-2 3 1 0,-1-1-1 16,-5 0-1-16,-4 0 0 0,0-1-2 0,-2-3 1 15,-3-1-1-15,-2-3 0 0,-1-3 1 16,-1 0 1-16,0-3 2 0,0-1 2 16,0-1 3-16,1-2 1 0,2-4 0 15,1-3 1-15,3-2 0 0,2-3-2 16,3-3-1-16,6-3-2 0,4 0-2 0,4 1-1 16,3 1-3-16,0-2-4 0,1 1-4 15,-2 4-7-15,-1 1-27 0,-4 2-94 16,-3 1-5-16,-1-2-90 0,-2 4-179 15</inkml:trace>
  <inkml:trace contextRef="#ctx0" brushRef="#br0" timeOffset="120233.96">10963 12521 429 0,'-1'-8'107'0,"1"-2"8"0,0-1-63 0,-1 2-5 16,1 1 1-16,0 0-5 0,-3 2-6 15,2 1-6-15,-3-1-8 0,1 4-9 16,-4-2-4-16,0 2-4 0,-3 0-2 15,-2 4-2-15,-3-2 0 0,-2 2-1 16,-1 2 0-16,-3 1 1 0,0 2-1 16,2 1 0-16,-2 4-1 0,2 1 1 0,2 3-1 15,3 1 1-15,1 0-2 0,2-1 1 16,4 0-2-16,2-1 0 0,4-2 0 16,3-2-1-16,4 0 0 0,3-3 1 15,3 1 1-15,3-1 0 0,3-2 2 16,2 0 0-16,3 0 1 0,-1 2 0 15,4-1 0-15,1 0-1 0,-1 1-1 16,-3 0 0-16,-2 2-2 0,-4 1-1 16,-2 0-1-16,-7 0-2 0,-3 1 0 15,-5 0 1-15,-6 0 0 0,-8-3 2 0,-3 0 0 16,-5-3 2-16,-5-1 1 0,-5-1 2 16,-1-2-1-16,-1-2 0 0,2-1 0 15,2-3 0-15,0 0 0 0,6 1 0 16,2-1 0-16,2-3-1 0,7-3-2 15,2-2-5-15,4-3-20 0,6-2-48 16,4 0-60-16,4-3-99 0,6 2-227 0</inkml:trace>
  <inkml:trace contextRef="#ctx0" brushRef="#br0" timeOffset="121183.83">11081 12661 429 0,'3'6'113'0,"2"0"5"0,1 0-62 16,0-2-7-16,3 0-7 0,0-1-12 16,0 0-7-16,4-3-6 0,-1-3-6 15,-1 1-3-15,1-3-3 0,-1-1-1 16,0-3-1-16,-2 1 0 0,-3-3 0 0,-2 1-1 15,-3-1-1-15,-1 1 1 0,-3-1-1 16,-3 1 1-16,0 2 0 0,-2 0 0 16,-3 2 2-16,-2 1 0 0,1 0 1 15,-1 5 0-15,-1 4 0 0,1 0 1 16,0 3 0-16,0 3 1 0,2 1 0 16,0 3 0-16,1 2 0 0,1 2-1 15,5-1-1-15,1 2-2 0,4 1-1 0,2-1-1 16,4 1-1-16,4-5 0 0,3 1-1 15,3-5 0-15,4-5 0 0,2-4-2 16,1-3-3-16,1-5-3 0,1-1-1 16,-1-7-2-16,-1 2 0 0,-5-2 1 15,0 0 2-15,-5-1 3 0,2 3 3 16,-5 1 3-16,-3 0 4 0,-5-3 1 16,1 2 3-16,0 1 1 0,-6-4 2 0,0-1 1 15,2 4-1-15,1-1 0 0,4 3-2 16,-1 0-3-16,1-1 0 0,6 5-3 15,2 1-1-15,-1-1-1 0,2 2 0 16,-1 2-1-16,3 3 1 0,0 1-2 16,-1 3 1-16,0 4-1 0,0 1 1 15,-1 2-1-15,-1 0 0 0,1 3 0 16,-3 0-1-16,-2-1 1 0,-2 1-1 16,-1-2-1-16,-2 1 0 0,-3-2-1 0,-1-1 0 15,-3 0 0-15,0-2 0 0,-3-2 0 16,0-1 2-16,-1-2 0 0,0-2 3 15,0-2 1-15,1-2 0 0,1-3 0 16,1-1 1-16,3-3 0 0,0 0 1 16,2-4 0-16,2 0 0 0,4-3-1 15,0-2 0-15,3-5 0 0,1 1-1 16,1-2-2-16,0-1 0 0,2 1 0 0,0 2 1 16,0 4-2-16,-2 4 1 0,0 5 1 15,2 5 0-15,-1 5-1 0,0 2 0 16,-1 6 0-16,0 1 0 0,0 2 1 15,-1 2-1-15,-1 0 0 0,2 2 1 16,1 0-1-16,-1-1 1 0,1 0-1 16,0-2 0-16,3 2 1 0,-3-1 0 15,1-1-1-15,-3-1 1 0,1-1 1 0,-1 0 0 16,-1-1 1-16,-3-3 0 0,-1-2 1 16,0-1 0-16,0-1 2 0,-1-3-1 15,1-3 0-15,0-2 0 0,3-3-1 16,1 0-1-16,1-4 0 0,1-2-2 15,0-1 0-15,1-1 0 0,-1-2-1 0,-2-3 1 16,-2-2-1-16,-2-1 0 16,-1-1 1-16,-1 2-1 0,-3-1 0 0,0 5 0 15,-1 5-1-15,0 6-2 0,0 0-5 16,0 6-7-16,0 2-4 0,0 1-7 16,3 2-24-16,-1 0-51 0,2 0-50 15,1 2-96-15,1-2-212 0</inkml:trace>
  <inkml:trace contextRef="#ctx0" brushRef="#br0" timeOffset="121354.69">12183 12461 552 0,'4'7'139'0,"-3"-2"4"0,3 3-71 16,-2 0-21-16,2 2-18 0,-1 1-9 16,1 1-5-16,0 1-3 0,-1 0-4 15,1 1-3-15,-1-2-3 0,0 0-1 16,0 0-2-16,-2-2-2 0,0 1-4 0,-1-2-6 15,-1-1-7-15,-1 1-10 16,-1-3-46-16,1 0-83 0,-1-3-115 16,4 0-264-16</inkml:trace>
  <inkml:trace contextRef="#ctx0" brushRef="#br0" timeOffset="121552.14">12209 12279 566 0,'1'-6'127'0,"0"-1"1"0,2 5-89 0,0 1-17 15,1 2-12-15,1 0-6 0,1 4-1 16,-1 1-4-16,2 2-17 0,-2 0-28 16,0 1-58-16,-1 0-25 0,1 1-86 15,0-1-171-15</inkml:trace>
  <inkml:trace contextRef="#ctx0" brushRef="#br0" timeOffset="122151.89">12542 12424 613 0,'-1'-6'136'15,"1"-2"2"-15,0-3-98 0,0 2-16 0,1 1-5 16,0-2-4-16,-1 1-3 15,0 3-3-15,-2 2 0 0,-1 4-3 0,-3 5-3 16,-2 1 0-16,-2 5 0 0,-1 2 1 16,-3 1 3-16,0 3 0 0,-1 2 0 15,1-1 1-15,3 3-1 0,0-1-2 16,4 0 0-16,2-1-2 0,3-1 0 16,3-1-2-16,4-4 0 0,3-1 0 0,2-1 0 15,1-3 1-15,3 1-1 0,0-2 0 16,4 0-1-16,-3-3-1 0,3 1-3 15,-1-2-2-15,0-1-1 0,1-2-1 16,-1-1 1-16,1-3 0 0,-1-1 2 16,1-1 3-16,0 0 1 0,2-2 2 15,2 0 0-15,0 0 1 0,0 0 1 16,3 0 1-16,-2-1 1 0,0 3-1 16,-1 0 1-16,-1 0 0 0,0-2-2 15,-1 1 0-15,-5-3-1 0,1-1 0 0,-3-1-1 16,-4-4 0-16,0 0 1 0,-2 0 1 15,-4 2 1-15,-2 0 0 0,-2 1 3 16,-2 2 0-16,-3 2 0 0,-4 4 1 16,-2 0 0-16,-1 3 1 0,-4 3 0 15,-4 3 0-15,-3 3-1 0,1 3 1 16,0 2 0-16,0 4 0 0,1 5 0 0,0 1 0 16,4 2 1-16,5-2-1 0,1 0 0 15,3 2 0-15,4-5-3 0,2-3 0 16,6-1-1-16,3-3-1 0,4-1-1 15,5-1 0-15,7-5-2 0,4 0-4 16,3-1-6-16,4-4-7 0,1-2-9 16,2-1-9-16,-2-1-8 0,-3-3-8 15,-3-1 1-15,-3 0 2 0,-3-1-32 16,-5-1-45-16,-4-2-26 0,-4 0-85 16,-6-4-185-16</inkml:trace>
  <inkml:trace contextRef="#ctx0" brushRef="#br0" timeOffset="123335.27">8156 11696 386 0,'-3'4'82'15,"1"-1"0"-15,2 1-64 0,0-1-13 16,0 1 1-16,1 2 3 0,0-1 6 0,-1-1 5 15,1 1 3-15,1-2 2 0,0 1 2 16,0 0-1-16,3-2-2 0,3-2-4 16,5-2-4-16,7-2-3 0,4-2-2 15,8 0-2-15,9 0-1 0,-1-2-2 16,2 2-1-16,2 4-1 0,0 0 0 16,1 0 0-16,-1-2-1 0,3 1 0 0,7 0 0 15,3 1-1-15,0-1 0 0,1 1-1 16,2 2 0-16,0-1 0 0,-3 1 0 15,-1-3-1-15,3-2-1 0,1-1 0 16,7 1 1-16,2 1-1 0,-2 0 1 16,3-4 1-16,1 1-1 0,-4 1 2 15,6 0-1-15,-6 1 0 0,-3-3 1 16,1 2-1-16,-3 4 0 0,-5 2 0 16,-2 0 0-16,-10-1 0 0,-2-2 0 15,3 2 1-15,-5 0-1 0,-3-1 0 0,7 1 0 16,-1-2 0-16,3 3 0 0,1-3 0 15,-4 1-1-15,5-1 1 0,3-2 0 16,-4-2 0-16,6 1 1 0,1 0 0 16,3 2 0-16,0 3 1 0,-1-2 0 15,-3 3 1-15,-3 0 0 0,-3 2-1 16,-8-4 1-16,-4 0-2 0,1-1 1 16,-1 1-1-16,6 0 0 0,5-1-1 0,0 1 0 15,5 0 0-15,2-1 0 0,-2-1-1 16,3-1 1-16,-1-1-1 0,3 1 0 15,2 1 0-15,-1 0 1 0,2 2-1 16,2 1 0-16,-5 2 0 0,-5 2 1 16,-6-1-1-16,-4-1 0 0,-4 1 0 15,-1-2 0-15,-1 1 0 0,1-2 0 16,2 2 0-16,4-1 0 0,1-1 0 0,3-1 1 16,1 0-1-16,-2 1 0 0,3 0 0 15,-1-4 0-15,2 1 0 0,0 2 1 16,0 3-1-16,-1 1 0 0,-1 1 0 15,-4-1 1-15,-4 3-1 0,-9 0 0 16,-1 1 0-16,-8-3 0 0,-3-2 1 16,-1 0-1-16,0-1 0 0,2-4 0 0,4-1 1 15,5 0-1-15,8 1 0 0,4-3 0 16,6 4 0-16,5 2 0 0,2 2 0 16,-2 2 0-16,0 2-1 0,-8 0 0 15,-5 4-1-15,-7-5-2 0,-9 2-3 16,-6-3-10-16,-6 1-25 0,-6 0-41 15,-3-1-50-15,-6-3-90 0,-6-1-198 16</inkml:trace>
  <inkml:trace contextRef="#ctx0" brushRef="#br0" timeOffset="124334.2">8442 13213 395 0,'-1'5'84'0,"1"-1"-2"16,-1-2-70-16,2 2-5 0,1-3 0 15,3 0 2-15,1-1 7 0,7 0 8 16,3-1 8-16,4 0 4 0,5-2 2 0,7 1-1 15,6-3-2-15,10 1-6 0,3 1-8 16,7-1-5-16,3 0-5 0,5 2-2 16,3 0-3-16,2-3-1 0,3 0-1 15,5 0-1-15,4 0-1 0,4 0 0 16,4-5-2-16,3 2 1 0,5 0 0 16,0 2-1-16,1-1 1 0,-1-2-1 15,5-1 0-15,4 7 1 0,1 0 0 16,-8 1 0-16,1-1 0 0,-3 0 2 0,-3 4-1 15,-3 1 0-15,-6 0 1 0,-6-2 0 16,-4 1-1-16,-2 1 0 0,-3 1 0 16,0 0-1-16,-6 0 1 0,-1 1-1 15,1-2 0-15,-2 0 0 0,1 0 0 16,0-2-1-16,-3-4 1 0,0 3-1 16,0-2 1-16,-2 0 1 0,1 0-1 15,-2 2 1-15,-4-1 0 0,-3 2 1 0,-5-4 0 16,-2-1 0-16,-3 1-1 0,-2-1 1 15,-1 2-1-15,-4 0-1 0,2 1 0 16,-1-1 0-16,0 1 0 0,1-2 0 16,2 2-1-16,2-4 0 0,3 0 1 15,2-1-1-15,5 0 0 0,1 1 1 16,0 5-1-16,-2 0 0 0,0-1 0 16,-3 5-1-16,-4-2-1 0,-8 1-3 0,-3 1-2 15,-6-4-5-15,-4-2-14 0,-3-2-26 16,0-1-43-16,0-2-44 0,5-6-90 15,1-3-190-15</inkml:trace>
  <inkml:trace contextRef="#ctx0" brushRef="#br0" timeOffset="124919.21">13512 11699 398 0,'-1'-3'110'0,"1"0"7"16,-1-2-48-16,-1 3-15 0,2-2-7 15,0 0-9-15,2 1-10 0,0-1-8 16,2 0-7-16,1 2-4 0,1-1-3 16,2 3-2-16,2 0 0 0,1 2 1 0,0 1 0 15,1 4 1-15,1 2 1 0,-1 4-1 16,-1 2 1-16,1 1 0 0,-1 2-1 16,0 4-1-16,0 2-1 0,2 3 0 15,-4 4-1-15,2 1-1 0,0 5 0 16,2 3-1-16,-1 0 0 0,1-1 0 15,-2-1 0-15,2 0 0 0,-5 3-1 0,0-3 0 16,-5 7 0-16,-6 4-1 0,-6 6 0 16,-6 3 0-16,-4 3 1 0,-8-4 0 15,-9 6 0-15,-7-5 0 0,-7-2 0 16,-9-3-4-16,-3-1-7 0,-4 3-18 16,-2 3-69-16,0-5-44 0,-2-3-100 15,3-4-220-15</inkml:trace>
  <inkml:trace contextRef="#ctx0" brushRef="#br0" timeOffset="125716.96">8546 11883 236 0,'-6'-1'52'0,"2"-4"1"0,0 1-34 16,1-1-13-16,-2-2 5 0,2 1 5 0,-4-2 6 15,3 1 5-15,-4 1 5 0,0 0 4 16,-1 2 4-16,-1 1-1 0,-2 1-2 16,0 2-3-16,-3 2-3 0,-1 0-3 15,-3-1-3-15,-1 2-4 0,-2 0-4 16,-1 1-1-16,1 0-2 0,0-1-1 0,-1 0-2 16,4 2-2-16,0 1-1 0,2 1-1 15,0 1-1-15,1 0 1 0,0 3 0 16,-1 4 3-16,0 1 0 0,-1 3 2 15,-3 3 1-15,-1 3 0 0,-3 3-1 16,1 0-1-16,1 0-2 0,-1 4-2 16,2-1-2-16,4 2-2 0,3 1-1 15,5 4-1-15,4 8-1 0,3 1-1 16,3 4 1-16,4 1-1 0,5 1 1 0,4 1-1 16,5-4 1-16,2 0 0 0,6-6 0 15,5-1-3-15,3 0-3 0,8-3-6 16,8-2-25-16,10-1-83 0,4-9-21 15,2-3-94-15,10-8-196 0</inkml:trace>
  <inkml:trace contextRef="#ctx0" brushRef="#br0" timeOffset="126935.74">8195 12966 284 0,'-11'5'57'15,"6"0"3"-15,2 0-36 0,6 1-1 16,2 2 11-16,5 1 9 0,2-2 10 16,5 4 8-16,0 1 0 0,3 1-7 15,3 0-13-15,0 1-10 0,0 0-11 0,2 1-7 16,-2-2-5-16,-1 1-2 0,2-4-3 16,-2-2 0-16,6 0-2 0,2-5-8 15,5-3-45-15,8-2-73 0,9-5-101 16,6-1-244-16</inkml:trace>
  <inkml:trace contextRef="#ctx0" brushRef="#br0" timeOffset="127582.78">10697 13195 419 0,'-5'2'93'0,"2"3"2"15,-1 3-69-15,3 1 1 0,0 4 4 16,1 0 2-16,0 3 0 0,1 0 2 16,0 0 0-16,1 1-4 0,2 1-6 15,-1 2-5-15,0 1-1 0,1 2-3 16,0 3-1-16,-1 3 0 0,-2-1-1 16,1-1-2-16,-1 0-2 0,-1-3-1 15,1-2-2-15,-1-4-3 0,1-5-2 0,2 0-1 16,2-2-1-16,1-4 0 15,0-2-1-15,3 0 1 0,-1-1 0 0,2-3 1 16,1-1 0-16,0 0 1 0,1-1 0 16,-1-1 0-16,0 1 1 0,-1-1-1 15,0 3-1-15,-3 0 1 0,-2 2-2 16,-1-2-1-16,-1 1-1 0,0 1-3 16,-1-2-3-16,2-1-2 0,1-1-2 0,1-1-4 15,5-1-1-15,4 0-6 0,2-3-22 16,5 0-41-16,4 0-53 0,2-1-95 15,0-1-210-15</inkml:trace>
  <inkml:trace contextRef="#ctx0" brushRef="#br0" timeOffset="128634.17">10952 13624 326 0,'-20'3'67'0,"5"0"2"0,1-2-58 15,4 0 0-15,5 0 3 0,5 1 2 16,4-4 2-16,3 2 2 0,6-1 3 16,1 1-1-16,5 0 1 0,3 0 0 0,3-1 0 15,1 2 2-15,2-1-1 0,1 0 1 16,0-2-1-16,3 0-1 0,2 0-3 15,4 0-2-15,5-2-3 0,6 3-3 16,4-3-2-16,3 2-5 0,4-1-1 16,1-1-2-16,5 0-1 0,3-3 0 15,3 0 0-15,5-2 0 0,1 0 0 0,2-2 0 16,9-2-1-16,0 2 1 0,3-1 0 16,1-4 0-16,-1 3-1 0,3-1 1 15,5 1 0-15,0 1 0 0,0-3 0 16,-3 1-1-16,4 3 1 0,0-3-1 15,6-2 1-15,-4 1-1 0,-3 0 0 16,1 3 1-16,2 1 1 0,1 1 1 16,-4 5 1-16,-6 2 2 0,2 0 0 15,-2 2 1-15,1 2-1 0,-1-3 0 0,-7 2-1 16,0-1-2-16,1-1-1 0,2 0 0 16,0 1-1-16,1-1 0 0,-2 1 0 15,2-4-1-15,-2-6 1 0,2 4 0 16,1 0-1-16,-2-2 1 0,-7-2-1 15,-10 0 1-15,-10 2-1 0,-11 4 1 16,-10 1-1-16,-9-1 1 0,-4-1-1 16,11 3 1-16,4 2 0 0,51 0-1 0,15-2 1 15,7-2-1-15,2-2 1 0,-8 0-1 16,-14-1 1-16,-8 0-1 0,-46-1 0 16,-6 1 1-16,2-1-1 0,5 2 0 15,4 3 0-15,7 0 0 0,5 2 0 16,3-1 1-16,-8 3-1 0,-8 0 0 15,-6 0 0-15,-3-2 0 0,-1-1 1 0,-2-1 1 16,3-1 0-16,2 2 0 16,5 0 2-16,2 1-1 0,5 0 0 0,2 1 1 15,2-3-1-15,-1 3-1 0,3-5-1 16,1 1 1-16,-4-3-1 0,0 6-1 16,-3-2 1-16,0 3 0 0,-4-1-1 15,-4 0 1-15,-6 1 0 0,-5 2 1 16,-4-4-1-16,-3-1 0 0,0-1 1 15,1 1-2-15,3 1 1 0,6-1 0 0,5 3-1 16,8 2 0-16,8 2 0 0,3 3 0 16,2-1 0-16,2 2-1 0,0-1 0 15,2 0 0-15,-5 3-2 0,0-1 0 16,-3 0-1-16,-2 0 1 0,-4-2 0 16,-7 3 0-16,-5-5 1 0,-4-3 1 15,-5-2 0-15,-3-2 1 0,-3-1-1 0,1 0 1 16,0-1 0-16,2 0 0 0,3 0 0 15,1 4 0-15,4 1 0 0,2 1 0 16,3 0-1-16,-1 4-2 0,0 0-1 16,-2 0-4-16,-1-3-10 0,-4 1-41 15,-3-1-80-15,-6-2-104 0,-2-1-254 16</inkml:trace>
  <inkml:trace contextRef="#ctx0" brushRef="#br0" timeOffset="130185.5">19609 13139 369 0,'-18'0'84'16,"5"2"1"-16,3-2-60 0,5 1-12 15,3-1-4-15,2 1-2 0,2 1-1 16,3-1 0-16,-1 1 2 0,2 1 6 16,0-1 4-16,1 1 1 0,2 0 3 15,0 2-1-15,0-1 0 0,4 0-4 0,1-1-3 16,3 0-3-16,3-2-2 0,5-2-3 15,3-3-2-15,6-2 1 0,6-1-1 16,7-2-1-16,4 2 0 0,8-2 0 16,4 0 0-16,2 1 1 0,3-1 0 15,2 1-1-15,0 0 1 0,1 0-1 16,1-1 0-16,0 2-1 0,1 0-1 16,-1-2 0-16,0-1 0 0,5-1-1 15,1 0 1-15,-1-2 0 0,0 0-2 0,3 0 1 16,2 1 1-16,-2 2-1 0,3-1 1 15,-4 1 1-15,-2 3 2 0,1-1 2 16,-3 1 0-16,0 2 1 0,-3 0 1 16,-4 2-1-16,-3-1-1 0,0-1-1 15,-4 5-1-15,-4 0-1 0,-1 0 0 16,-3-1-1-16,0 0 0 0,-1 1 0 16,2-2-1-16,1-1 0 0,2-1 0 0,1 0 0 15,-3 1 1-15,-2-1-1 0,-3 0 1 16,-4 2-1-16,-4-2 1 0,-4 2 0 15,-4-1-1-15,-3 1 1 0,-4 2-1 16,-5-1 0-16,-6 1 0 0,-4 1 0 16,-3 0 0-16,-4 0 0 0,-2 2 0 15,0-3-1-15,-2 0 2 0,1-2-2 16,1 0 1-16,0-2 0 0,2 2-1 0,1-2 1 16,2 2-1-16,-2-2-2 0,-1 2-13 15,0 0-41-15,-4 1-77 0,-3 1-105 16,-6-1-252-16</inkml:trace>
  <inkml:trace contextRef="#ctx0" brushRef="#br0" timeOffset="131250.85">23040 12920 375 0,'-2'7'102'0,"0"-1"7"15,-1 2-51-15,1 3-6 0,0 2-6 16,0 0-6-16,1 4-6 0,0 0-5 16,1 2-5-16,0-3-4 0,1 2-3 15,0-1-1-15,2 0-3 0,-2 0-2 0,1 1-2 16,1-1-1-16,-1 0-2 0,1-1-1 15,-1 2-1-15,1 1 0 0,-1-1-2 16,1 0 0-16,-2-2-3 0,1-1-5 16,-2 0-9-16,0-3-39 0,-1-4-87 15,-1-1-110-15,-5-4-267 0</inkml:trace>
  <inkml:trace contextRef="#ctx0" brushRef="#br0" timeOffset="132482.15">20237 13775 202 0,'-6'3'49'0,"1"-1"0"0,0-4-18 16,0 6-20-16,0-4-2 0,0 3 2 16,0-4 2-16,1 6 0 0,0-6 1 15,1 6 0-15,2-7 2 0,1 4 0 16,1-5 1-16,3 7 1 0,2-8 2 0,3 7 5 15,2-7 2-15,2 5 0 0,4-1 1 16,5-1 0-16,4-4-1 0,2 3-3 16,7-3-3-16,5 2-4 0,5-2-2 15,7 3-2-15,2-1-3 0,5 0-1 16,3-3-2-16,8-3-1 0,3 3-2 16,8 0 0-16,2-3-2 0,6-2 0 15,5 1-1-15,8 6 0 0,1 0 0 0,1-2 0 16,0-2 0-16,1 0-1 0,4 4 1 15,-1 0 0-15,-4 0-1 0,-1-3 2 16,-1 1 0-16,-2 3 0 0,2 1 1 16,-5 0 0-16,-1-4 1 0,1 0 1 15,0 2 0-15,2 2-1 0,-2-3 1 16,1-4-1-16,1-2 0 0,3 3 0 16,2 1 0-16,-1-4-1 0,-4-1 0 15,1-1 1-15,-2 4 1 0,0 2-1 0,-6-2 0 16,-6-1 1-16,-4 2-1 0,-2 2 0 15,-6-2-1-15,-4 3-1 0,-2-1 0 16,-2 0-1-16,-3 1 1 0,0-1-1 16,-3 1 0-16,-1-1 0 0,3-2 0 15,-4 0 0-15,3 1 1 0,4-1 1 16,0 0 2-16,0 3 0 0,0 0 0 16,-3 1 1-16,-1-2-1 0,-4 0 0 0,-5 3-1 15,1-1-2-15,-1-2 0 0,-2-2-1 16,-2 3 0-16,-3 1 0 0,-2 0 1 15,1-3 0-15,0-1 0 0,2 1 0 16,2 1 1-16,7 0 1 0,5 1-1 16,7 2 0-16,-1 0 0 0,0 0-1 15,2 2 0-15,-1 0 0 0,-5 2-1 16,-2-2 0-16,-1 1-1 0,-2 1 1 0,-3 3-1 16,-5-2 1-16,-3 2-1 0,-4-4 0 15,-6 2 0-15,-3-3 0 0,-4 1 0 16,0-1-2-16,-5-2-1 0,-1 0-3 15,-1 0-2-15,-1 1-5 0,-4 0-14 16,-3 0-35-16,-3 3-78 0,-4-2-102 16,-7 1-244-16</inkml:trace>
  <inkml:trace contextRef="#ctx0" brushRef="#br0" timeOffset="133421.9">20167 13747 255 0,'0'3'59'0,"0"-2"1"16,-1 0-33-16,1-1-17 0,0 1-1 16,0 2 6-16,1-3 4 0,0 1 3 15,2 0 4-15,-1-1 3 0,4 0 4 16,1 0 0-16,1-1-5 0,2 0-2 16,3 0-3-16,2-4-4 0,1 1-4 15,2-2-2-15,3-1-4 0,0-1-2 16,2 1-1-16,1 1-1 0,1 1-1 0,1 4-2 15,3 1 1-15,3-2-2 0,1 4 1 16,4-4-1-16,1 1 0 0,2 1 0 16,1-3 0-16,-2-1 0 0,1-1 0 15,-2 0 0-15,0-2 0 0,0 1-1 16,-2 1 1-16,-3 0 0 0,0 1 0 16,-2 2 1-16,-3 2-1 0,-1 0 0 15,-3 1 0-15,2-2 0 0,-1 2-1 16,-1-1 1-16,1 0 0 0,1-1-1 0,1-2 1 15,2 0 0-15,1-2-1 0,3-1 1 16,2-2 0-16,-1 2-1 0,3 1 1 16,-1 1 0-16,1 4-1 0,-4 0 1 15,-1 3 0-15,-5-2-1 0,-4 4-4 16,-4-3-10-16,-6 1-13 0,-4-1-9 16,-3 1-15-16,-4-1-25 0,-2 1-36 15,-2-3-63-15,-3-1-117 0</inkml:trace>
  <inkml:trace contextRef="#ctx0" brushRef="#br0" timeOffset="135517.84">20466 13689 308 0,'0'0'73'0,"1"0"2"16,3 1-8-16,2 0-61 0,1 0-7 15,6 0 1-15,0 1 2 0,2-2 2 16,2 1-1-16,3-2-1 0,2-1 0 15,1 1 1-15,1 1-1 0,3-1 1 16,3 1-1-16,0-2 0 0,5-1 1 16,1-1-1-16,5 1 0 0,0-1 0 15,5 0 0-15,3-1 0 0,3 3-1 16,1 0 1-16,1-1 1 0,2-1 0 16,1-2-1-16,0 0 1 0,1 3 0 0,2-2-1 15,2 1 0-15,1-1-1 0,1 3 0 16,-1-1 1-16,0-1-1 0,0 0 1 15,-1 0 0-15,-4 1 0 0,2 1 0 0,2 0 1 16,-4 2-1-16,1-3 0 0,1 2 0 16,3-6-1-16,-1 3 1 15,3-4-1-15,3 1 0 0,1-3 0 0,2 1 0 16,-1-2-1-16,2 1 1 0,-2-1 0 16,0 0 0-16,-2 2 1 0,-4 1 0 15,-1 0 1-15,-6 2-1 0,-3 1 0 16,-2-1 0-16,-4-1 0 0,-6-1 0 15,1 1-1-15,-1 2 1 0,3 0 1 16,2-1 1-16,1 0 3 0,-1 1 6 16,4 0 5-16,-4-1 5 0,4-3 3 15,-2 2 1-15,0 0 0 0,0 1-2 0,1-1-4 16,1 0-6-16,1 2-4 0,-3 3-5 16,-2-1-1-16,-1 2-2 0,-3-1-1 15,-2 0-1-15,-1 1 0 0,-4-1 0 16,3-2 0-16,-1-1 0 0,7 2-1 0,1-2 1 15,3-2 0-15,-1 4-1 0,0 2 1 16,1-3-1-16,-2 0 1 0,-4 1-1 16,-2 0 1-16,-1-2-1 0,-1 2 1 15,1-1-1-15,-1 1 1 0,1 1-1 16,1 0 1-16,-2 0 0 0,-1 1-1 16,1-3 1-16,0-1 0 0,3-2 0 15,-1-1 0-15,2-1 0 0,5 0 0 16,1 2 0-16,5 1 1 0,0 1 1 15,0 3 0-15,-3 0 0 0,1 0 1 16,-1-1-1-16,-3-1 1 0,-4 0 0 0,-1-1-2 16,-4 1 1-16,4-1-1 0,-1 3 0 15,-2 0 0-15,0 0-1 0,1 0 0 16,-1 1 0-16,3-2 0 0,0 1 0 16,1-2-1-16,1 0 1 0,1 2 0 15,3 1 0-15,1 1 1 0,-1 2-1 16,-1 1 1-16,-2 1-1 0,-2 0 1 0,-2 0-1 15,-6-2 0-15,-2 0 0 0,-4-1 0 16,-3-2 0-16,-2-2-1 0,-4 2 1 16,-2-2 0-16,-3 0 0 0,-4-2 0 15,-1 1 0-15,-2 2-1 0,-2-2 1 16,0 2 0-16,-1-2-1 0,-1 3 1 16,-1-1-1-16,0 0 0 0,-1 1 0 15,-2 1 0-15,0 0 0 0,1 0 0 0,0 0 0 16,0 1-1-16,1 0 1 0,0-1 0 15,1 3 0-15,0-1 0 0,-1 1 0 16,1-1 0-16,-2-1 0 0,1 2-1 16,-1-1 0-16,0-1 0 0,-2 1-1 15,0-1 0-15,1 0 0 0,-1 1 1 16,0 0 0-16,0 0 1 0,1 1 1 16,-1 0 0-16,1 0 0 0,0 0 0 15,-1 1-1-15,2 0 0 0,0-1 1 0,-2 1-1 16,1 0 0-16,-1 1-1 0,0-2 0 15,0 2-1-15,-2 0 0 0,-1 1-1 16,0-1 1-16,-3 1-1 0,-2-1-1 16,-1 1 0-16,-4 2-1 0,1-1 0 15,1 0-1-15,-1 1-1 0,-1-1 1 16,2-1 0-16,0-1 1 0,2 0 1 16,-2 0 1-16,0-1 1 0,-2 2 1 0,0-1-2 15,-2 1-1-15,-3 1-3 0,-1-1-7 16,-4 3-7-16,-3-3-6 0,-4 0-9 15,-7-2-7-15,-3-1-10 0,-3-3-5 16,-5 0 2-16,-1-1 5 0,0-1 7 16,0-1 10-16,0 3 10 0,2-1 12 15,-2 1 10-15,0 0 5 0,-2-2 1 0,-2 0 0 16,-1-3-1-16,-2 1 0 16,1 0-1-16,2 3-1 0,-2-1 0 0,1 1-1 15,-1 1 1-15,-1 1-1 0,1-3 1 16,0 1-1-16,-2-3 1 0,2-1-1 15,2 3 0-15,3 1 1 0,2-2-1 16,2 3 0-16,-2 0 0 0,-1 0 0 16,-1 0-1-16,-3-1 1 0,-2 1-1 15,-1 2 0-15,-1 2 0 0,2 2 0 16,-1 0 0-16,-4 2 0 0,0 0 0 16,1-2 0-16,3-2 1 0,1-2 0 0,3 0 1 15,6-1-1-15,6-2 1 0,6 1 0 16,5 1-1-16,2 0 1 0,1 0-1 15,2 2 0-15,-2-1-1 0,-2 2 0 16,-4 0-1-16,-2-2-3 0,-3 0-5 16,-6 3-3-16,-2 0-3 0,-2 0 1 15,-1 1-1-15,-1 2 2 0,-1-1 4 0,0 0 4 16,-3 1 5-16,3-2 2 0,1-3 0 16,0-3 0-16,1 2-4 0,3-2-9 15,1 0-2-15,3 0 0 0,1 1 0 16,-2 5 0-16,-2-1 1 0,-2 2 5 15,-3 2 9-15,-5-3 3 0,-1 1 0 16,-3 2 1-16,2-2 4 0,3 3 3 0,2-1 3 16,3-3 4-16,6 4 5 15,4-3 8-15,9-2 6 0,4-2 4 0,8-1-4 16,5-1-6-16,8 0-3 0,7-1-4 16,4 1-8-16,4 1-6 0,4 0-7 15,4-1-1-15,3 2 2 0,3-2-1 16,3-1-2-16,4 0 0 0,2-1-1 15,3-2 1-15,3 2-1 0,4 0 0 16,8 0 0-16,4-1-1 0,2-1 1 0,4-2-1 16,4-3 0-16,6-1 1 0,6-1 1 15,2-2-1-15,-1-3 0 0,3 3 1 16,-1-1-1-16,-3 4 1 0,-3 2-1 16,-9 3 0-16,-7 4 0 0,-5 1-1 15,-9 2 1-15,-5 1-1 0,-10 1 0 16,-7-1 0-16,-7-2-4 0,-6 2-1 15,-5-3 4-15,-4-1 3 0,-2 0 0 0,-3-1 2 16,-2-2 0-16,0 1 2 0,-4-2 2 16,-1 3-4-16,-3 0-3 0,-5 0 0 15,-3 3-2-15,-5-2 0 0,-6 0-3 16,-6 4-5-16,-4 2-4 0,-3 0-6 16,-8 3-9-16,-5-2-8 0,-9 5-4 15,-1-2 4-15,-7-1 3 0,-1-2 5 16,-2 1 6-16,-2 0 9 0,-2-3 9 0,5-3 3 15,0 2 2-15,1 1 0 0,3-2 0 16,-2 0 0-16,2 1 1 0,2-1-1 16,0 1 0-16,1 1 0 0,2-2-3 15,0 2-16-15,4-1-19 0,4 0-14 16,4-3-36-16,4 3-74 0</inkml:trace>
  <inkml:trace contextRef="#ctx0" brushRef="#br0" timeOffset="135614.24">22077 13613 147 0,'2'-4'68'16,"8"0"-23"-16,6 2-13 0,7-1-18 0,5 0-8 15,4 0 0-15,4 2-3 0,3 0-6 16,1 0-18-16,3-2-20 0,0 7-5 16,2-2-31-16,3 2-56 0</inkml:trace>
  <inkml:trace contextRef="#ctx0" brushRef="#br0" timeOffset="135766.07">22616 13638 284 0,'-54'2'65'16,"-4"-1"-6"-16,-2 0-37 0,-2 0-43 16,-7 0-13-16,1 1-5 0,-1-1-10 15,-2 0-16-15,1 0-25 0,0 1-42 16</inkml:trace>
  <inkml:trace contextRef="#ctx0" brushRef="#br0" timeOffset="136949.07">23016 13304 259 0,'-1'0'59'16,"0"-3"1"-16,0 0-31 0,-2 0-23 0,2 1-1 15,0 1-1-15,1-2 1 0,0 2 1 16,-2 0 1-16,2 1 4 0,2 1 6 15,-2 0 8-15,0 0 7 0,0 3 8 16,0 0 7-16,0 2 6 0,-2 1-1 16,2 3-3-16,-1 2-5 0,-1 4-6 15,-1-1-9-15,1 2-7 0,-2 0-6 16,3 0-5-16,-1 2-3 0,2-3-2 16,1 0-2-16,1-2-3 0,1 0-3 15,-1-2-4-15,1-1-12 0,-1-2-25 0,-2-2-44 16,-1-2-49-16,-3-1-92 0,-4-2-197 15</inkml:trace>
  <inkml:trace contextRef="#ctx0" brushRef="#br0" timeOffset="137199.04">22845 13413 385 0,'-6'-5'96'0,"1"0"4"0,0 1-39 15,2 1-31-15,1-1-7 0,1 2-4 16,2 0-2-16,1 4-1 0,2 0 0 16,2 3 0-16,2 0-2 0,1 2 2 15,4 3 2-15,-1 0-2 0,1 0-2 16,0-2-4-16,1 2-2 0,0-1-3 0,0 0-1 16,0 0-3-16,-1 4-1 0,2 0-5 15,1-2-19-15,0-3-31 0,0 0-53 16,1-3-20-16,-1-3-79 0,1-8-151 15</inkml:trace>
  <inkml:trace contextRef="#ctx0" brushRef="#br0" timeOffset="137411.78">23201 13348 465 0,'-1'-2'113'0,"1"-2"2"16,-1 1-66-16,1 2-19 0,-1 1-7 15,1 0-5-15,-2 1-3 0,-1 2-4 0,-1 3-1 16,-2 4 0-16,-4 3 0 16,-3 1 0-16,-3 0 0 0,-1 4-2 15,-4 0 0-15,0 0-3 0,3-2-2 0,0-1-6 16,5 0-20-16,2-2-70 0,5-4-38 16,5-7-95-16,2-6-211 0</inkml:trace>
  <inkml:trace contextRef="#ctx0" brushRef="#br0" timeOffset="138698.97">21475 13921 461 0,'-1'-11'118'0,"0"1"3"0,-2 3-68 16,2 1-10-16,1 2-12 0,0 1-7 15,1 3-8-15,1 2-5 0,-1 2 0 16,1 3-2-16,2 3 0 0,-2 6 2 15,3 5 1-15,-1 1 0 0,0 2 1 16,-1 3-1-16,0 0-1 0,1-1 0 16,-3-5-1-16,1-1-1 0,-1 0-1 15,1-2-1-15,-2 0-1 0,1-3-1 16,0 3-1-16,2-1-1 0,-1-1-1 0,3 1-1 16,1-1 0-16,0-3-2 0,0 1-4 15,2-2-7-15,-3-1-9 0,-1-1-33 16,-2-2-95-16,-5 1-115 0,-2-3-275 15</inkml:trace>
  <inkml:trace contextRef="#ctx0" brushRef="#br0" timeOffset="139053.25">20940 14616 295 0,'0'1'16'15,"0"-1"-16"-15,1 0-91 0,3-2-129 0</inkml:trace>
  <inkml:trace contextRef="#ctx0" brushRef="#br0" timeOffset="139465.32">20891 14624 302 0,'-10'3'85'0,"0"-3"1"16,1 1-4-16,-2-1-59 15,0 1-9-15,1-1-3 0,-1 3 2 0,1-1 3 16,1 1 5-16,1 0 3 0,2 0 5 15,0-1 1-15,1 1 0 0,2-2-4 16,1 0-5-16,1 0-5 0,1-1-5 16,0 2-3-16,0-1-3 0,1 0-2 15,1 0-1-15,2 0 0 0,1-1 1 16,2 0 1-16,3-1 2 0,3 0 0 16,5-3 2-16,2 1-1 0,7-1 0 0,3 0 0 15,5 2-2-15,7-2-1 0,3 2-1 16,5-1 0-16,3 1-1 0,5-2 0 15,2-3-1-15,1 2 0 0,0 0 0 16,3 3 0-16,0-3-1 0,-2 2 1 16,1 3 0-16,-3 0-1 0,-4-1 1 15,-3-1 0-15,-4 0-1 0,-5-1 1 16,-5 3 0-16,-4 0-1 0,-3 0 1 0,-6 2-1 16,-4-1 1-16,-5 1-1 0,-3 1-1 15,-3-3-2-15,-4-1-3 0,-2 1-6 16,-1-1-15-16,-1 2-18 0,1-1-35 15,0 1-53-15,1-1-88 0,-1 1-190 16</inkml:trace>
  <inkml:trace contextRef="#ctx0" brushRef="#br0" timeOffset="140731.51">20492 15773 297 0,'-1'2'63'0,"1"-1"-3"16,0-1-46-16,1 1-7 0,0 0 5 15,1 0 7-15,3 1 7 0,3-1 7 16,1 0 9-16,5 0 6 0,3-1 0 0,6 3-4 16,3-3-6-16,5 1-5 0,2-3-5 15,5 0-7-15,3-3-5 0,7-2-5 16,4 1-4-16,5 0-1 0,6 0-1 15,4 1-1-15,3-3-1 0,3 4 1 16,1 0-2-16,2-1 0 0,1 1 0 16,-1 1 0-16,0-3-1 0,1 2 1 15,0-1-1-15,2-1 0 0,-1 1 0 16,0-1 0-16,0-2-1 0,-4 1 1 0,0 0 0 16,-4-1-1-16,-4 2 1 0,-7-1 0 15,-9 2-1-15,-5 0 1 0,-5 3-1 16,-6 0-2-16,-9 2-2 0,-5 2-1 15,-5-2-8-15,-2-3-20 0,-4 0-45 16,-3-4-51-16,-1 0-91 0,1-4-205 16</inkml:trace>
  <inkml:trace contextRef="#ctx0" brushRef="#br0" timeOffset="141381.74">20759 14643 374 0,'-10'-1'93'0,"-2"-1"5"0,-2 1-45 0,-2 2-17 15,-1 2-1-15,-4 0 0 0,-1 1-3 16,-1 2-2-16,-4-1-5 0,1 5-3 16,-2-3-4-16,0 3-4 0,-1 2-1 15,0 4-2-15,1 0-1 0,1 5 1 16,0 3-1-16,2 7 1 0,0 3-2 16,2 6 1-16,2 1-1 0,0 5-2 15,3-1 0-15,1 0-3 0,2-2-1 0,4 0-1 16,2-4-3-16,8-7-2 0,5 0 0 15,7-4 0-15,7-1 0 0,9-3 0 16,7-4-2-16,9-3-3 0,6 3-9 16,6-1-43-16,7-3-78 0,0-2-105 15,4-4-252-15</inkml:trace>
  <inkml:trace contextRef="#ctx0" brushRef="#br0" timeOffset="142081.14">21898 14594 404 0,'4'-1'96'15,"-2"-1"3"-15,2 0-49 0,3 2-13 0,2 0-2 16,4 1-2-16,4 4 1 0,5-1-1 16,5-1-2-16,6 2-6 0,5 3-8 15,3-2-5-15,4 0-3 0,3 0-2 16,2-1-2-16,2 1-1 0,-2 1-1 15,-1 4 0-15,-1 3-1 0,-2 4-1 16,-4 4 0-16,-6 1 0 0,-2 4-2 16,-6 4 0-16,-6 0 0 0,-8 3-1 0,-6 0 0 15,-6 2 0-15,-4 4 0 0,-8-1-1 16,-5-1 1-16,-3 3 0 0,-7-3-1 16,1 1-3-16,-2-2-2 0,-1-1-9 15,0 2-18-15,3-1-33 0,1-1-40 16,4-2-22-16,1-5-76 0,2-2-137 15</inkml:trace>
  <inkml:trace contextRef="#ctx0" brushRef="#br0" timeOffset="142815.2">20325 14932 306 0,'-8'5'72'15,"0"2"4"-15,2 0-48 0,1 2-1 16,2 4 0-16,-2 1 3 0,1 3 0 0,-1 1 3 16,-1 2 2-16,0 3-1 0,-2 2 1 15,1 2-3-15,-1 0-2 0,-4 2-3 16,3-1-5-16,-2 4-4 0,1 1-4 15,1 0-6-15,2 2-3 0,5 0-3 16,3-4-1-16,4 2-2 0,3-3 0 16,4-3 0-16,7-1 1 0,2-1 1 15,3-6 1-15,3 1 0 0,4-4 1 16,2-2-1-16,1 2-1 0,4-1-1 0,4-4-3 16,1-1-15-16,1-2-39 0,0-1-73 15,0-6-98-15,0-5-236 0</inkml:trace>
  <inkml:trace contextRef="#ctx0" brushRef="#br0" timeOffset="143532.72">20871 15091 482 0,'-11'-7'109'0,"-2"-4"6"15,-1 2-80-15,1 3-2 0,0 1-4 16,0 1-2-16,1 3-2 0,-1 4-3 16,-1 4-5-16,-1 0-4 0,-1 4-3 15,-1 3-1-15,-1 2-1 0,-2 2 0 16,1 2 0-16,0 2-1 0,2 3-1 15,4 2-2-15,3-1-1 0,4-1-1 16,6-2-1-16,5-1-1 0,6-4-1 0,5-5 1 16,4-2 1-16,4-2 0 15,1-1-1-15,1-6-1 0,0-2-3 0,0-2-2 16,-1-2-2-16,-1-4-2 0,-2-3-2 16,-3 1-2-16,-2-1 1 0,-2-2 1 15,-3-1 1-15,-5-1 0 0,-4 2 0 16,-3-2 1-16,-3 0-3 0,-5 3 2 15,-3 1 2-15,-4 5 4 0,0 2 1 0,-4 3 4 16,1 1 3-16,1 1 5 0,-2 0 0 16,5 2-1-16,0-1 0 0,3-1-2 15,2 2 0-15,3-1-1 0,1 2-2 16,2 0 0-16,2 1-1 0,1-1 0 16,1 3 1-16,1 0 1 0,2-1 1 15,2-1 1-15,0 1 1 0,2-1 1 16,0 0 0-16,-1-1-1 0,2-2-1 15,0 2-1-15,-1 1-1 0,0-2 0 16,-1 1-1-16,0 0 0 0,1 1-1 0,-2 2 0 16,-1-2 0-16,-1 1-1 0,0-1-2 15,0 2-5-15,-3-1-20 0,2 0-52 16,-3-1-54-16,1-1-96 0,4-4-218 16</inkml:trace>
  <inkml:trace contextRef="#ctx0" brushRef="#br0" timeOffset="143915.65">20963 15281 623 0,'-5'-5'125'0,"3"1"1"16,2-1-118-16,4 3-6 0,2 0-1 15,4 0 0-15,4 0 0 0,2 1 2 16,1-1 0-16,2 2-1 0,-1-1 0 0,0 0-1 15,-2-1 0-15,-2-1 1 0,-1-1-2 16,-3 1 1-16,-1-2 0 0,-4 0 0 16,0-1 0-16,-4 1 0 0,-2 0-1 15,-2 3 0-15,-2-3 0 0,-2 2-1 16,-2 0 2-16,-2 1 0 0,-1 1 1 16,0 1 1-16,-1 0 2 0,1 3 0 15,0-1 1-15,1 2 0 0,1 1 1 0,0 2 0 16,1 3-1-16,0 1 1 0,0 0-2 15,2 2 0-15,2 1-1 0,3-1-2 16,0 2 0-16,5 0-1 0,1 0-1 16,5 0 0-16,2-1-1 0,4-3 1 15,2-2-2-15,4-2-3 0,1-6-5 16,1-1-12-16,1-3-35 0,-1-3-54 16,1-2-29-16,-3-2-88 0,-2-2-176 0</inkml:trace>
  <inkml:trace contextRef="#ctx0" brushRef="#br0" timeOffset="144122">21282 15089 451 0,'-6'-11'124'15,"1"1"4"-15,0 4-45 0,1 4-33 16,1 6-14-16,1 2-12 0,1 3-8 0,0 4-5 16,0 6 0-16,2 0-1 0,-1 2-2 15,2 1-1-15,1 0-1 0,-2 1-2 16,3-1 0-16,1-3-2 0,-2-2-1 15,2 0 1-15,1-3-1 0,-1-3-2 16,0-2-4-16,-1-2-7 0,-2 1-32 16,1-2-71-16,-3-2-26 0,-3-5-93 15,1 0-193-15</inkml:trace>
  <inkml:trace contextRef="#ctx0" brushRef="#br0" timeOffset="144285.14">21260 15199 577 0,'-3'-4'132'0,"2"3"-1"0,2-2-76 0,1 3-41 15,1 0-8-15,5 0-6 0,1 2-14 16,2-2-26-16,5 0-58 0,3-2-34 16,0-2-89-16,5 1-189 0</inkml:trace>
  <inkml:trace contextRef="#ctx0" brushRef="#br0" timeOffset="144597.35">21494 15260 434 0,'-3'1'107'0,"2"2"-1"16,0-3-37-16,1 2-48 0,1 3-10 15,1-1-3-15,2-1 0 0,1 1-1 16,2-1 0-16,3-2-1 0,2-1-11 15,1-4-19-15,1-1-34 0,2 0-54 0,0-3-85 16,-2-2-191-16</inkml:trace>
  <inkml:trace contextRef="#ctx0" brushRef="#br0" timeOffset="145031">21750 15089 500 0,'-3'-4'125'0,"2"1"1"15,-1 0-45-15,2 3-55 0,-2-1-10 16,2 1-7-16,0 1-3 0,-1 1-2 16,1 2 0-16,-1 2 0 0,1 1 1 15,-3 4 2-15,2 2 4 0,-1 0 1 0,-1 3 3 16,-2 2 0-16,2 3 0 0,-1 0-2 15,0 1-1-15,1-3-3 0,2 0-4 16,2-2-2-16,1-1-1 0,4-4-2 16,2 1 0-16,0-5-1 0,5 2 1 15,-1-4 1-15,1-3-1 0,2-6-2 16,-2 0 0-16,2-6-3 0,0-2 0 16,-3-3-1-16,0-4 0 0,-3 0 0 15,-1-1 1-15,0 0 2 0,-5-2 0 0,-1 0 1 16,-4 0 1-16,0 2-1 0,-3-1 2 15,-2 3 0-15,-4-1 1 0,0 3 1 16,-3 1 0-16,1 3 0 0,-1 3 1 16,3 2-1-16,1 1 0 0,2 4-2 15,2 1-1-15,2 3-7 0,0 1-17 16,4 2-79-16,0 0-38 0,5-2-101 16,4 1-225-16</inkml:trace>
  <inkml:trace contextRef="#ctx0" brushRef="#br0" timeOffset="145430.35">22136 15015 613 0,'4'-15'133'0,"1"1"0"16,-1-1-103-16,0 3-15 0,1 1-6 15,-3 2-4-15,-1 4-3 0,-1 2 0 16,-1 1 0-16,-3 5 0 0,-2 3-1 15,-2 1 0-15,-2 3 1 0,-1 2 1 16,-1 3 0-16,-1 0-1 0,4-1-1 16,0 0 0-16,3 1-1 0,2-3 1 15,3-2-1-15,1-1 0 0,2 0 0 16,2 0 1-16,1-2 0 0,2 0 1 16,2 1 0-16,1 0 0 0,0 0 0 0,1-2 1 15,0 1-1-15,1 0 1 0,-1 0-1 16,-1 0-1-16,-1 1 1 0,1 0-1 15,-1-1 0-15,-2 2 0 0,-1-1 0 16,0 0-1-16,-1 3 0 0,-1-4 0 0,0 3 0 16,-3 0-1-16,0-1 0 0,-2 0-1 15,-2 1 0-15,0-4 1 0,-3 1-1 16,-2-2-1-16,-3-2-3 0,0 0-6 16,-3 0-30-16,-1-2-64 0,-1-2-34 15,-1-2-95-15,-2 0-200 0</inkml:trace>
  <inkml:trace contextRef="#ctx0" brushRef="#br0" timeOffset="147181.18">26113 13370 558 0,'-7'-13'123'0,"-2"0"2"0,2 2-94 16,2 4-10-16,0 1-3 0,2 3-4 15,2 2-2-15,1 4-2 0,-1 4-1 0,1 5 0 16,0 4 0-16,-1 7 1 15,-1 7 2-15,1 4 3 0,0 4 0 0,0 0 1 16,0 1-1-16,-1 0-1 0,0-3-1 16,1-3-1-16,-2-1-2 0,1-2-2 15,-1 1-2-15,1 0 0 0,-2-2-3 16,1 3 0-16,-1-1-1 0,1-2-5 16,0 0-8-16,-1-3-9 0,2-1-21 15,-1-5-116-15,1-5-125 0,-2-4-303 16</inkml:trace>
  <inkml:trace contextRef="#ctx0" brushRef="#br0" timeOffset="147748.96">25510 14150 392 0,'-17'-3'107'0,"-3"-1"5"0,0 4-46 16,-2 1-15-16,0 0-9 0,-2 3-7 16,2 0-6-16,3-1-5 0,2 2-4 15,2-1-3-15,1 1-4 0,5-1-2 0,2-1-4 16,4 1-1-16,2 1-2 0,3-1-1 16,3-2 1-16,5 0 0 0,3 0 2 15,4-2 0-15,7-3 1 0,1 1-1 16,7-4 0-16,4 3-2 0,5-1 0 15,5 1-1-15,5 0-1 0,2 1 0 16,3-1-1-16,5 1 1 0,4-3-1 16,-1 1 0-16,2 2-1 0,4-2 0 0,0 1 0 15,1-1 0-15,0-1-2 0,-1 0-1 16,2 0-3-16,0-2-1 16,-1-2-1-16,1 1-1 0,-2-1 0 0,-2-1 2 15,-5 2 2-15,-4-3 2 0,-10 0 2 16,-5 1 0-16,-8 1 2 0,-7 4 0 15,-6 5 0-15,-7 2-3 0,-5 0 0 16,-4 2-1-16,-7 1-4 0,-7 1-21 16,-2-1-57-16,-5-2-49 0,-2 1-95 15,-2 2-221-15</inkml:trace>
  <inkml:trace contextRef="#ctx0" brushRef="#br0" timeOffset="148631.16">25304 14621 462 0,'-2'-4'112'0,"1"0"7"16,-2-1-74-16,1 1-6 0,-2-3-2 15,1 1-5-15,-2 0-4 0,-3-1-6 16,1-1-4-16,-4 1-4 0,-1 0-2 16,-3 2-2-16,-3 0 0 0,-3 6-1 15,-1-1 0-15,-2 5-1 0,0 1 1 16,-1 3-1-16,2-1 0 0,2 5 0 16,2-2-1-16,2 5-1 0,1-1-1 15,3 5 0-15,4 3-2 0,1 4-1 16,5-1 0-16,4 0-1 0,5-1-1 0,5 0 0 15,4-2-1-15,5-2 1 0,5-5-2 16,4-1-1-16,3-2-2 0,0-4-3 16,0-4-1-16,-1-7-3 0,-3-1-1 15,-4-6 2-15,-4-2 1 0,-3-1 1 16,-5-4 3-16,-3 0 2 0,-4 0 2 16,-5 1 0-16,-5-1 1 0,-3 2-1 15,-4-1 1-15,-2 4 1 0,-4 1-1 16,-1 2 1-16,-2 2-1 0,-1 2 1 0,1 4 0 15,1 0 1-15,2 1-1 0,2 0 1 16,3 3 0-16,3-2 0 0,1 2 0 16,4-1-1-16,3 0 0 0,1 1-1 15,1 0 0-15,2 1 1 0,2-1-1 16,0 1 1-16,2 0 0 0,0 0 0 16,2 0 1-16,1 1 1 0,1-1 0 0,0 2 1 15,1 0 1-15,1-1 1 16,-1 1 1-16,1 3 0 0,-1 0-1 0,1 1 0 15,1-2-1-15,-1 2-1 0,-1 0-1 16,1-2-1-16,-1-3-2 0,-1 0-5 16,-1-2-5-16,-2 0-20 0,-1-2-48 15,-2 1-64-15,-2-1-104 0,-2-2-233 0</inkml:trace>
  <inkml:trace contextRef="#ctx0" brushRef="#br0" timeOffset="149048.07">25524 14763 593 0,'-5'-8'133'0,"0"4"1"0,-1-3-88 16,0 4-30-16,1 0-6 0,2 2-5 16,1 1-1-16,2 0-3 0,2 2-2 15,2 0 0-15,1-2-1 0,3 2 1 16,3-1-1-16,4-2-1 0,2-1 1 15,2-2 0-15,0-1 0 0,0-1 0 16,-2-1 1-16,-1-2 0 0,-5 2 0 0,-4-2 1 16,-3 1 0-16,-4 0-1 0,-4 1 0 15,-2 1 0-15,-3 1 1 0,-4 0 0 16,-3 4 1-16,-1 0 1 0,0-1 2 16,0 2 1-16,-3 2 1 0,3 1 2 15,3 2-1-15,2 2 1 0,0 3 0 16,1 2 0-16,1 6-1 0,4 0-1 15,0 2-1-15,3-1-1 0,2 0-1 16,4 0-1-16,1 0-1 0,7-4 0 16,4 1 0-16,5-2 0 0,4-3-3 0,4-1-2 15,4-4-5-15,3-4-6 0,0-2-17 16,1-6-24-16,-2-2-27 0,-3-5-31 16,-4-1-25-16,-3-5-74 0,-4-3-126 15</inkml:trace>
  <inkml:trace contextRef="#ctx0" brushRef="#br0" timeOffset="149235.07">25868 14518 502 0,'-1'-6'125'0,"-1"3"3"15,1 3-65-15,1 9-15 0,1 2-14 16,1 2-11-16,-2 4-4 0,2 4-1 16,-1 1 0-16,1 3-4 0,-1-2-2 15,0 0-2-15,0 3-2 0,0-1-2 16,-1-2-1-16,0-2-1 0,2-3-2 15,-2-1-4-15,0-1-5 0,1-1-8 16,0-4-15-16,-1-3-61 0,3 0-58 0,-1-6-106 16,3-3-235-16</inkml:trace>
  <inkml:trace contextRef="#ctx0" brushRef="#br0" timeOffset="149414.87">25771 14733 583 0,'1'0'129'0,"4"-3"2"0,4-1-89 16,2 0-24-16,2 1-9 0,4-1-3 15,3 0-1-15,1 1-1 0,1 0-3 16,0 0-8-16,0 0-29 0,-1 2-68 16,0-2-29-16,-3 1-93 0,-1 3-196 15</inkml:trace>
  <inkml:trace contextRef="#ctx0" brushRef="#br0" timeOffset="149638.01">26244 14736 491 0,'1'3'112'0,"2"-1"3"0,2 0-83 16,1 1-12-16,1-2-3 0,3 0-2 16,0-1-4-16,2-2-18 0,0-1-34 15,0-1-73-15,1-2-2 0,-1 0-78 16,1 3-147-16</inkml:trace>
  <inkml:trace contextRef="#ctx0" brushRef="#br0" timeOffset="150114.21">26637 14540 622 0,'-2'2'134'0,"-2"2"2"0,0 0-98 16,-1 2-24-16,2 4-3 0,-2 1-1 15,0 3 0-15,0 0 1 0,1 3 1 16,1 1-1-16,0 1-1 0,0-1-2 16,-1 3-1-16,0 0-1 0,2-1-1 15,-2-1-1-15,2-1-1 0,-2-2-2 0,3 0 0 16,0-2 0-16,-2-1 0 16,2-2-3-16,1-1-1 0,-3 0-2 0,2-4-2 15,-4 0 0-15,0-2 0 0,-2-3 0 16,-3 1 2-16,-1-1 1 0,-2-1 2 15,-2 3 3-15,-2-2-1 0,0 2 1 16,-2-1-1-16,2-1 1 0,1 2 0 16,0-1 0-16,3 1 0 0,3-1 0 15,3-2-1-15,3 1-1 0,4-1 1 0,5-2-1 16,5-2 1-16,5-1-1 0,4-1 1 16,6-1 1-16,2-1 0 0,0 4 0 15,1 0 0-15,0 1 0 0,-2 1-1 16,-2 1-1-16,-4 1-4 0,-3-1-3 15,-1-1-6-15,-3 1-15 0,-3 0-36 16,-3-2-80-16,-1 1-106 0,1-4-247 0</inkml:trace>
  <inkml:trace contextRef="#ctx0" brushRef="#br0" timeOffset="150330.39">26385 14562 629 0,'-10'0'134'0,"5"-1"2"15,4-3-108-15,6 2-14 0,5-1-6 16,4 1-3-16,5-3-1 0,5-1 0 16,4 2-1-16,5 0-2 0,4 1-3 15,-1-1-5-15,-2 1-7 0,0 2-22 16,-2 1-29-16,-4-1-61 0,-3 0-12 15,-6 0-80-15,-3-2-142 0</inkml:trace>
  <inkml:trace contextRef="#ctx0" brushRef="#br0" timeOffset="150520.01">26881 14539 514 0,'1'9'131'0,"0"2"4"0,1 2-64 16,-2 0-24-16,0 3-15 0,-2 0-12 0,1 4-6 15,0-1-4-15,0 2-2 0,-2 1-2 16,3 0-2-16,-1 0-1 0,1-2-1 16,0-3-2-16,1-1-4 0,-2-1-5 15,2-6-13-15,-2 0-51 0,1-2-70 16,0-4-107-16,-1-2-246 0</inkml:trace>
  <inkml:trace contextRef="#ctx0" brushRef="#br0" timeOffset="150816.23">26896 14534 632 0,'8'-14'136'0,"2"3"2"0,0 0-111 15,2 5-12-15,0 2-5 0,-1 3-3 0,2 2-2 16,-1 4-1-16,0 0-2 0,-1 3 0 15,0 1-1-15,-1 1-1 0,0 5 0 16,-2-2-2-16,-2 2-3 0,-1-2-2 16,-3 0-4-16,-2-3-1 0,-4 1-1 15,-3-4 1-15,-6 0 0 0,-3 1 4 16,-7 0 3-16,-3 2 1 0,-5 1-1 0,-5 0-13 16,-3-1-25-16,-3-2-65 0,0-3-19 15,1-1-84-15,3-2-165 0</inkml:trace>
  <inkml:trace contextRef="#ctx0" brushRef="#br0" timeOffset="151612.9">24818 15318 254 0,'-17'0'71'0,"2"-4"5"15,2 2-21-15,3-2-9 0,3 1 2 16,-1 1 3-16,3 1 4 0,2 0-3 16,0 1-2-16,2 0-7 0,0 1-9 0,2-1-10 15,0-1-9-15,3 2-4 0,1-2-2 16,2 3 0-16,5-3 2 0,4 0 1 16,5-1 0-16,6 2-1 0,6-5 1 15,5 2-2-15,6-1-1 0,8 3 0 16,4-2-2-16,4 2-1 0,5-1-2 15,2-2 0-15,3 0-2 0,6 1 0 0,3 0 0 16,1 1-1-16,0-2 0 16,5 0 0-16,0 1 0 0,4 2 0 0,1-1 0 15,-3 0 0-15,0-4-1 0,0 1 1 16,0 2 0-16,2 1 0 0,-2-2 0 16,-2-2-1-16,1-1 1 0,-1-2-1 15,0 3-1-15,1-3 1 0,-3 2-1 16,-7 2-2-16,-4 0-1 0,-4 2-5 15,-10 1-3-15,-7 1-10 0,-16 1-33 0,-10-1-64 16,-11-1-25-16,-10-3-93 0,-11 3-184 16</inkml:trace>
  <inkml:trace contextRef="#ctx0" brushRef="#br0" timeOffset="152195.87">26992 14058 123 0,'3'-8'52'0,"2"-1"12"16,2 2 2-16,2 0-1 0,-1-1 2 15,2 6 2-15,1 2 2 0,-1 0-5 16,1 2-7-16,2 2-8 0,1 2-7 16,2 4-7-16,2-3-7 0,3 3-8 0,2 2-5 15,1 3-3-15,0 1-3 0,2 3-2 16,-1 0-1-16,2 0-3 0,2 2 0 15,0 4-2-15,0-2 0 0,-2 3-2 16,0 1 1-16,-2 5-1 0,-3 3 0 16,-3 4 0-16,-4 3 0 0,-5 1 0 15,-3 1-1-15,-2-2 1 0,-7-2 0 0,-3-1 0 16,-5-2-1-16,-3-2 0 16,-6 1-1-16,-3 2-3 0,-6 0-5 0,-3 2-12 15,-3 1-33-15,-8-1-58 0,-8 1-27 16,-4-7-88-16,-3 0-178 0</inkml:trace>
  <inkml:trace contextRef="#ctx0" brushRef="#br0" timeOffset="152798.21">25176 14250 331 0,'-6'-7'88'0,"-2"1"10"0,0 3-42 15,-2-1-4-15,1 1-2 0,0 1-2 16,-2 2-4-16,-2 2-6 0,0 2-7 16,-2 4-7-16,0 1-4 0,-3 4-5 15,-2 1 0-15,-2 7-3 0,0 5-2 16,-1 3 0-16,0 5-1 0,-2 7-1 15,1 2-2-15,-1 1-1 0,2-2-1 0,1-1-1 16,1-2-2-16,4-2-1 0,2-1 0 16,6-5-1-16,2 1-1 0,7 1 1 15,5-1 0-15,5-2 0 0,5-2 1 16,3-1-1-16,4-1-1 0,3-3-5 16,3-2-15-16,1-3-49 0,3-3-68 15,0-3-105-15,1-3-242 0</inkml:trace>
  <inkml:trace contextRef="#ctx0" brushRef="#br0" timeOffset="153579.62">21539 15716 558 0,'-4'1'119'16,"-1"1"3"-16,1 3-96 0,-1 3-12 0,0 1-2 15,2 4-2-15,1-2 1 0,1 1 0 16,-1 1 1-16,4 1-1 16,-1 1 0-16,0-1 1 0,2 4 1 0,0-1 0 15,1 2 0-15,2 3 0 0,0-1-1 16,-1 0-1-16,1 0 0 0,0-2-1 15,-2 0 0-15,0-1-1 0,-3-1 1 0,-1 0-1 16,0-1 0-16,-1-1-1 16,-1 0-2-16,1-1 0 0,0 1-2 15,0-4-1-15,1-1-1 0,1-1-1 0,0-3 0 16,0-1-2-16,1-2-1 0,-1 0-4 16,1-1-2-16,0 1-3 0,-1 0-4 15,1 1-5-15,-2 1-7 0,-1 1-18 16,-1 1-62-16,-3 2-42 0,-3-1-99 15,1 1-216-15</inkml:trace>
  <inkml:trace contextRef="#ctx0" brushRef="#br0" timeOffset="154564.73">25831 15313 480 0,'-2'3'116'0,"-1"1"2"0,2 1-29 16,0 6-70-16,0 1-3 0,-1 4 1 15,2 3 3-15,-1 1 1 0,1 5 0 16,0 2 0-16,-1 1-2 0,1 0-2 16,-3 4-1-16,2 0-3 0,-2 1 0 15,0-2-2-15,-1 3-2 0,0-1-3 16,-1-1-1-16,1-2-1 0,0 1-3 0,2-2-6 16,-1 0-7-16,3-6-13 0,-1-1-79 15,1-5-47-15,-4-5-108 0,-3-4-237 16</inkml:trace>
  <inkml:trace contextRef="#ctx0" brushRef="#br0" timeOffset="155840.2">20992 16451 515 0,'-3'1'103'16,"3"-1"-8"-16,0 0-91 0,1 0-14 15,1 1-3-15,-1-1 0 0,1 1 2 16,1 1 6-16,0-1 9 0,1 0 4 16,1 0 0-16,2 1 0 0,2-1 1 15,1-1 0-15,2 1 2 0,3-2 0 16,4-2 0-16,3 0 2 0,4-4 1 15,5 3 0-15,4-5 0 0,3 0-1 0,5 1-1 16,3-3-1-16,7 2-2 0,6-1-3 16,3-2 0-16,7 1-2 0,1 1 1 15,2-1-2-15,3 4 0 0,1-3 0 16,2 2-1-16,-1 5-1 0,-2-3 1 16,1 1-2-16,1 0 1 0,-2 2-1 15,2-2 1-15,-1 1 0 0,1-6 0 0,2 2 1 16,-2-2 0-16,1 0 0 0,1 0 0 15,0 2 1-15,-3-1 0 0,-1 1-1 16,1-1 1-16,-4 0-1 0,2 0-1 16,-1-2 1-16,-2 0-1 0,0-2 1 15,0 1-1-15,1-1-1 0,2 0 1 16,-3-1-4-16,0 1 4 0,2 1 1 16,0 1 0-16,-2 0 1 0,-1 1 0 15,-1 2 0-15,-1 0 5 0,-2 0-4 0,-1 0-1 16,0 1 0-16,-1 0 0 0,-3 1 0 15,-1-1 0-15,-3 3 0 0,3-5 1 16,-5 0-2-16,2 2 1 0,2 0-1 16,2-1 0-16,0 1 0 0,-1 3-1 15,0 1 1-15,-2 0 0 0,-3 0 0 16,-2-1 1-16,-2 3 0 0,-1-2 0 16,-1 0 0-16,1-1 1 0,-3 1-1 0,0 0 0 15,-5-1-1-15,-1-2 1 0,-1 0-2 16,-1 0 1-16,-2-3-1 0,1-1 0 15,0 3 0-15,0 1 0 0,0 0-1 16,-1 1 1-16,-4 2 0 0,-1 3 0 16,-2 2-1-16,0-2 1 0,-6 0-1 15,0 1 1-15,-4-1-1 0,0-1 1 16,-2 1-1-16,-2-3 1 0,0 2-1 0,0-3 1 16,0 2-1-16,0-1 1 0,-1 0-1 15,-1 0 0-15,-1 1 0 0,-4-1 0 16,-1 2 0-16,-3 1-1 0,-2-1-1 15,-1 1 0-15,-2 0 1 0,1 1 0 16,-1-2 0-16,0 2 1 0,1-2 0 16,1 2 1-16,3-1 0 0,3-2 0 15,1 2-1-15,5-2 0 0,2 2-1 0,3 0 1 16,4 0-1-16,0-1 0 0,0 2-1 16,-2-1-1-16,-3 0-1 0,-4 2-2 15,-2-1-2-15,-6 0-1 0,-2 2-3 16,-2-1-4-16,-2 2-13 0,1-2-23 15,-1 1-50-15,0-2-35 0,0-1-87 16,2 0-182-16</inkml:trace>
  <inkml:trace contextRef="#ctx0" brushRef="#br0" timeOffset="156645.38">20933 16448 441 0,'-6'3'92'0,"-2"-2"-2"0,3 1-81 0,2 0-12 15,3-1 1-15,3-1 4 0,5-1 3 16,1-2 6-16,4 4 4 0,3-2 7 16,2 1 1-16,2-1 0 0,3-2-2 15,1 2-2-15,5 1-2 0,-1-2-1 16,4-2-3-16,1 2 0 0,1-2-1 16,3 2-2-16,2-5-2 0,5-1-2 15,5 1-1-15,6-5-2 0,9-1-1 16,3 1 0-16,5-3 0 0,6 2 0 0,1 2 0 15,3 0 0-15,3 3 0 0,-2 0 0 16,-1-1-1-16,2-1 0 0,-4 3 0 16,5-3-1-16,-3 2 1 0,-1-1-1 15,-3-1 1-15,1 2-1 0,-2 1 0 16,-3 1 1-16,-1 3-1 0,-2-2 0 16,-4 1 0-16,1 2 1 0,-5-1-1 15,-2 0 0-15,-1-4 0 0,-3-1 0 0,-7 3-1 16,1-1-1-16,-3 1-1 0,-4 0-3 15,-3 3-1-15,-7 2-4 0,-7 0-3 16,-5-2-6-16,-8 2-9 0,-7 0-3 16,-8 0-7-16,-7-1-9 0,-5 1-13 15,-8 0-15-15,-6 0-19 0,-8 0-3 16,-7 1-44-16,-7 2-68 0</inkml:trace>
  <inkml:trace contextRef="#ctx0" brushRef="#br0" timeOffset="157145.42">20766 16415 183 0,'-15'5'69'15,"6"-1"-3"-15,2-3-3 0,5 0-22 16,3 2-8-16,4-2-10 0,3 1-7 16,4 0-1-16,2-2 6 0,6 1 5 0,5-2 3 15,4-2 3-15,5 1 0 0,7-1 1 16,6 0-2-16,6-4-3 16,3 4-4-16,3-2-3 0,5 1-6 0,2-3-4 15,4-1-3-15,2 0-4 0,3 1-2 16,2-1 1-16,3 1 0 0,3-2 0 15,2 7 0-15,-1-3-1 0,2 2 0 16,-2 2 0-16,3-2-1 0,4 0 0 16,2-1-1-16,4-2 1 0,-3 3 0 15,4-6-1-15,5 2 1 0,5-3-1 0,1-1 0 16,-1-4 1-16,-2 1-1 0,6-2 0 16,-1 2 1-16,-3 2-1 0,-8 0 1 15,-4-2-1-15,-3 7 1 0,-6 3 0 16,-6 0 0-16,-8 2 0 0,-4 1-1 15,-5 1-1-15,-4 1-1 0,-5-2-3 16,-4-3-2-16,-2-1-4 0,-4 2-6 0,3-4-5 16,2 1-7-16,-1 1-8 0,-3 0-8 15,-2 3-20-15,-6 0-19 0,-6-1-22 16,-11 1-54-16,-10 0-105 0</inkml:trace>
  <inkml:trace contextRef="#ctx0" brushRef="#br0" timeOffset="157781.22">22457 16229 363 0,'6'5'44'0,"1"-3"-8"16,4 4-66-16,2 1-10 0,6-2 15 16,2-1 18-16,2 1 25 0,4-1 18 15,4 0 12-15,3-4 2 0,4-3-3 16,-1-2-12-16,4-1-8 0,7-2-3 16,2 0-2-16,7 0 1 0,4-2 2 15,5 1 1-15,4 1-2 0,3-1-2 16,3-1-2-16,4 2-4 0,3-2-3 15,0 0-3-15,4-1-3 0,5-1-1 0,0 3 1 16,4 1 0-16,2-4-1 0,-4-3 0 16,3-2-1-16,-1 0 0 0,7-2-1 15,0-5-1-15,-1 0-2 0,-2 1 0 16,5 1 0-16,0 2 1 0,-1 3 0 16,-10 3 2-16,-1 4 1 0,-3-1 1 15,-6 3 0-15,1 0 1 0,-7 3-1 16,-2 0 0-16,-5-1-2 0,0 1 0 15,-2 0-2-15,1-1 0 0,-4 2 0 0,-1-1-2 16,1 1 1-16,-1-3 0 0,-3 4-1 16,-3-2 1-16,-4 0 0 0,-5 1-1 15,-5 1 1-15,-9-1 1 0,-4 4 0 16,-5-1 0-16,-6 2 0 0,-8 0 1 16,-3-1 1-16,-4 1 2 0,-2-1 1 0,-3-1 1 15,0 1 1-15,2 0-1 0,-2-1 1 16,3 0-2-16,-1-2-2 0,1 1-2 15,0-1-2-15,-2 2-1 0,1-3-3 16,-3 3 0-16,-2 0-1 0,-1 1 0 16,-7 2-2-16,-3 2-3 0,-7 1-3 15,-7 1-2-15,-7 0-8 0,-6 0-18 16,-5 1-25-16,-8-3-39 0,-5 0-34 16,-5-3-82-16,-2-1-163 0</inkml:trace>
  <inkml:trace contextRef="#ctx0" brushRef="#br0" timeOffset="159077.35">23272 16249 436 0,'-3'-16'121'0,"0"3"2"0,2 6-47 15,-1 5-24-15,0 4-17 0,1 2-11 16,0 6-7-16,1 2-3 0,-1 3-2 16,1 4-1-16,0 4 0 0,1 3-1 15,0 1-3-15,3-1 0 0,-2-1-1 16,1 4-2-16,-1-1 1 0,1-2-2 0,0-2 0 16,0-3 0-16,-1 0-2 0,1-3 0 15,-2-3-3-15,0-3-5 0,-1-2-8 16,0 0-39-16,0-3-87 0,-1-1-109 15,0-2-263-15</inkml:trace>
  <inkml:trace contextRef="#ctx0" brushRef="#br0" timeOffset="159509.37">23044 16608 450 0,'0'-2'116'0,"-1"4"0"0,1-1-14 0,3 0-81 16,2 1-12-16,1 2-4 0,1 2 0 15,3 0 0-15,2 0 0 0,3 3 1 16,1 1 0-16,1 0-1 0,-1 1-2 15,0-2 0-15,0 1 0 0,-2-1-1 16,-1-1-1-16,-2 0-2 0,-3-2-10 16,0 1-15-16,-1-2-19 0,-2-2-31 0,-2-2-47 15,1-1-1-15,0-4-63 0,0-2-83 16</inkml:trace>
  <inkml:trace contextRef="#ctx0" brushRef="#br0" timeOffset="159718.84">23428 16598 376 0,'0'1'97'15,"-1"1"8"-15,1 1-50 0,-2 2-7 16,1 0-3-16,0 0-1 0,0 2-6 16,-3 3-5-16,-1-1-6 0,-2 2-6 15,-3 2-5-15,-2 1-4 0,-3 2-2 16,-1 2-3-16,-1-1-1 0,0 1-4 15,1-4-9-15,2 1-35 0,3-2-93 0,2-4-109 16,4-2-270-16</inkml:trace>
  <inkml:trace contextRef="#ctx0" brushRef="#br0" timeOffset="161366.07">21419 17184 344 0,'0'-2'70'16,"0"1"1"-16,2-2-61 0,1 2-6 15,1-1 1-15,2 0 3 0,0 0 5 16,2 1-1-16,1 0 1 0,2 2-2 15,0 0 0-15,4 0-2 0,1-1-3 16,2 1 0-16,4-1-1 0,4 0 1 0,3-2 2 16,5-2 4-16,2-1 4 0,3-1 3 15,7-1 1-15,3-2 0 0,2 3-1 16,5-2-2-16,6 0-5 0,4 1-5 16,-1 1-2-16,2 0-1 0,0-2 2 15,3 1 0-15,-2 3 1 0,-5 1 1 16,1 0 0-16,0 1 1 0,-3 1-1 0,-4 1-1 15,0-2-1-15,-2-1 0 0,-1-5-1 16,0 3-1-16,1-1 1 0,5-2-2 16,0-1-1-16,1 1 1 0,2-5-1 15,3 3-1-15,-1-4 1 0,3 0-1 16,2-2 1-16,0 3 0 0,0 1-1 16,-4 1 0-16,-2 1 0 0,-3 0 0 15,-4 0 0-15,-4 5-1 0,-1 0 1 16,-1-1-1-16,2 0 0 0,-2 0 1 0,-1 1-1 15,2 3 0-15,0-3 1 0,4-3-1 16,0 2 0-16,4 1 0 0,4 1 1 16,-1 0 0-16,0 1 0 0,-3 1 2 15,-5 2 1-15,-4-1 1 0,-7 1 0 16,-7-1-1-16,-2-1 1 0,-7 0-1 0,-4-1-2 16,-3 2 0-16,-3-1 0 15,-3-2-1-15,1 2 0 0,1-1 0 0,3-2 0 16,2 0-1-16,2-1 0 0,3 0 1 15,1 0-1-15,2 1 0 0,-2 1 1 16,-1 1-1-16,-3 0 0 0,-2 0 0 16,-3 1 1-16,-2 1-1 0,-4 0 0 15,-1 0 0-15,-3 1 1 0,0-2-1 16,1 1 0-16,-1 0 0 0,1 0 1 16,3-2-1-16,-1 0 0 0,2 0 1 0,2 0-1 15,2 0 0-15,-1 2 1 0,1-2-1 16,2 2 0-16,0 1 0 0,0 0-1 15,-3 0 0-15,-1 0-4 0,-4 0-5 16,-1 1-18-16,-4-1-32 0,-4 2-68 16,-2-4-4-16,-2 1-78 0,-2 0-139 15</inkml:trace>
  <inkml:trace contextRef="#ctx0" brushRef="#br0" timeOffset="162278.06">21527 17191 285 0,'-10'-4'62'0,"-1"1"1"15,-1 1-37-15,-2 0-3 0,2 0 8 16,0 1 5-16,1-1 5 0,0 3 2 15,1 1 1-15,1 0-5 0,3 0-9 0,-1 0-7 16,1 2-3-16,0 2-2 0,-2 0-2 16,0 2 0-16,-1 3 0 0,-2 3-1 15,0 2-2-15,-2 3-1 0,-3 3-1 16,-1 4-1-16,-2-1-1 0,0 2 0 16,-1 0-2-16,-1 1 0 0,2 3-1 15,3-4-1-15,1-1-2 0,3-2-1 16,4-1 0-16,5-2 0 0,4-1 0 15,4-2 0-15,3-1 0 0,5 4 0 0,0-1 1 16,2 1-1-16,2-2-1 0,1 0 0 16,1 3-3-16,3-3-5 0,3-4-7 15,7-2-26-15,5 0-55 0,8-4-43 16,8 0-94-16,9-14-200 0</inkml:trace>
  <inkml:trace contextRef="#ctx0" brushRef="#br0" timeOffset="163178.31">21347 18014 211 0,'-1'6'49'15,"1"0"-2"-15,0-1-18 0,1 0-28 16,1 0 2-16,2-2 4 0,2 1 7 16,3-2 6-16,2 0 4 0,2-2 5 15,3 0 1-15,4 1-1 0,2-5-5 16,3 3-3-16,4-1-4 0,4 0 0 15,2 4-1-15,2-2-1 0,2 1 1 16,1-1 0-16,2-4 0 0,2-1-1 16,2 2-2-16,0-4-1 0,3 0-2 0,6 1-1 15,3 2-2-15,2 1-3 0,0-1 0 16,2-3-1-16,4 3 1 0,1-2 0 16,0 0 2-16,2 1 1 0,2 4 1 15,-2-4 1-15,-1 0 2 0,-2 0-1 16,0 5-1-16,-2-3 0 0,-3 1 0 15,0-1-2-15,2 8 1 0,-2-2 0 16,-1-2-1-16,0-1-1 0,1 0 0 0,1 0 0 16,0 0 0-16,4-1-2 0,2 0 0 15,1-1-1-15,1 1 0 0,1-3 0 16,3 2-1-16,-3 0 0 0,0-1-1 16,0 1 1-16,-4-1-1 0,-1 1 0 15,-2 1 0-15,-4-1 0 0,-2 0 0 16,-3-3 0-16,-1 4-1 0,1-2 1 0,0-2-1 15,-4 0 0-15,2-2 0 0,-3 1 0 16,-1-3 0-16,-1 0 0 0,0-1 0 16,0 1-1-16,3 2 0 0,0 1-1 15,2 0-1-15,-1 1-4 0,-5 0-5 16,0 1-9-16,-3 1-19 0,-2-6-28 16,-4-2-48-16,-2 1-9 0,-1-1-68 15,-1-1-117-15</inkml:trace>
  <inkml:trace contextRef="#ctx0" brushRef="#br0" timeOffset="163745.6">25478 16818 307 0,'4'-1'80'15,"0"0"4"-15,1 0-22 16,1-2-32-16,0 3-2 0,2 0 4 0,3 5 3 15,1 1-1-15,1 4-1 0,3 2-1 16,1 4-5-16,0 2-5 0,0 3-6 16,2 1-5-16,-1 4-2 0,-1 1-1 15,-1 0-2-15,-1 1-1 0,1-1-1 0,-1 0-1 16,-1 0-1-16,0-4 0 0,-2 2-1 16,-1-1 0-16,-1 3 0 0,-4 0 0 15,-2 3-1-15,-4-1 0 0,-5 3 0 16,-8 0 0-16,-7 1 1 0,-11 2 0 15,-7 2 0-15,-7 1 1 0,-10 2 1 16,-7 4-3-16,-6-3-14 0,-8-4-34 16,0-3-78-16,-1-2-100 0,1-4-244 15</inkml:trace>
  <inkml:trace contextRef="#ctx0" brushRef="#br0" timeOffset="164611.79">22100 17388 464 0,'-2'-3'109'0,"-2"1"2"16,0-1-64-16,-1 2-23 0,0 1-4 15,1-1-3-15,-1 1-3 0,-3 0-3 0,2 1-2 16,-2 2-3-16,0-3-2 0,0 1-1 16,0-4-1-16,-1 3-1 0,0 0-1 15,-2 2 0-15,-1 3 0 0,-2 1 0 16,0 1 0-16,-1 7 1 0,-1 0-1 16,1 1 1-16,2 1 0 0,3 0-1 15,1 1 0-15,4-2-2 0,4-1 1 16,4-4 1-16,3 1-1 0,2-2 0 15,3-2 0-15,3-5 0 0,2 3 1 0,0-3 0 16,0 0-1-16,0 1-1 0,2-2-2 16,-1-1-3-16,-1 2-3 0,0 2-6 15,-1 2-4-15,-1 1-2 0,0 1-2 16,-4 1 0-16,-3 3 0 0,-2 0 4 16,-4-1 4-16,-3 0 2 0,-6-1 4 15,-3-1 2-15,-5 1 3 0,-2 0 3 16,-4-3-3-16,-3 1-3 0,0-1-4 0,0 0-4 15,2-2-4-15,2-1-10 0,1-4-21 16,5-1-32-16,1-4-52 0,4-5-114 16</inkml:trace>
  <inkml:trace contextRef="#ctx0" brushRef="#br0" timeOffset="165362.23">22264 17569 457 0,'0'3'105'16,"1"-1"-1"-16,2-2-46 0,2 2-53 0,0-2-6 15,1-1 1-15,2-1-1 0,1-2 1 16,2 0 1-16,-1-4 0 0,1-1 0 15,-1-2 1-15,-1 1 0 0,-1 4 2 16,-3-2-2-16,-4 0-1 0,-1 3 0 16,-4 1 2-16,-2 2 3 0,-4 1 2 15,-2-1 3-15,0 2 1 0,-2 2 4 0,1 1 1 16,-1-1 0-16,2 4-3 0,1 1-1 16,2 2-2-16,1 3 0 0,1 1-3 15,0 2 0-15,4 4-1 0,2-2-2 16,2 0-1-16,1 3 0 0,4-6-2 15,2 1 0-15,1-4-1 0,3 0 0 16,1-6-3-16,3-1-5 0,0-5-16 16,2-4-18-16,3-3-25 0,-1 0-24 15,-1-5-20-15,1 0-2 0,-3-2 6 0,-1 2 29 16,-5-2 30-16,-4 2 33 0,-3-1 32 16,-3 1 25-16,-2 0 11 0,-4 0 8 15,0 3-4-15,0-1-4 0,0 1 0 16,2 2 0-16,0 0-3 0,2 4-6 15,0 2-8-15,2 2-7 0,0 3-7 16,2 0-6-16,-1 6-5 0,3 1-1 16,0 2 0-16,0 0 0 0,0 1-2 0,0 0-1 15,0-2-3-15,-2 0-1 0,1-1-2 16,0-3-1-16,-2-2 0 0,-1 1-1 16,0-2-3-16,1-2-1 0,-2 1 0 15,0-3 1-15,0 1 1 0,0-2 0 16,0 0 4-16,0-2 4 0,0-1 4 15,1-2 0-15,0 0 0 0,2-2 0 16,0 0-1-16,2-5-3 0,0 1-1 16,2-2-1-16,3 2-1 0,1 0 0 15,1-1-1-15,3 2 0 0,0 2 0 0,0 1 0 16,0 6-1-16,1-1 0 0,-1 7-1 16,0 2 1-16,0 3-1 0,-1 4 0 15,1 2 0-15,-2 1 0 0,0-3 0 16,-2 2-3-16,-2-3-1 0,-2 2-3 15,-4-3-3-15,-3-3-5 0,-1 1-17 16,-4-1-36-16,0 0-69 0,-2-3-97 0,0-4-230 16</inkml:trace>
  <inkml:trace contextRef="#ctx0" brushRef="#br0" timeOffset="165896.32">23011 17482 503 0,'4'-4'113'15,"0"0"1"-15,-2-3-68 0,-1 2-28 16,2 1-4-16,-2-1-2 0,0 1-1 16,1 0-1-16,-4 2 0 0,1-3-2 15,-3 0-3-15,1-1-2 0,-3 2-1 0,-2 1 0 16,-2-1 0-16,1 0 0 15,-2 3 0-15,0 2 1 0,0 2 1 0,0 0 2 16,1 5 0-16,1 2 1 0,3 2 1 16,-1 2 0-16,2 2 0 0,0 3-1 15,2-1-2-15,2 1-1 0,2-1-1 16,3-2-1-16,1-4-1 0,4-1-1 16,0-4 1-16,4 1 0 0,1-7-2 15,1-1-2-15,1-5-4 0,-1-1-3 16,2-3-4-16,-1-3-2 0,-3-3 1 0,1-2 0 15,-4-2 3-15,-2 0 3 0,-2-3 4 16,-2-1 4-16,-3 0 1 0,-1 1 1 16,-1-3 0-16,-2 2-1 0,2 0 1 15,-1-2 0-15,1 2 0 0,-2 2 0 16,2-1 0-16,0 4 0 0,1 2 0 16,0 1 0-16,1 5 0 0,0 4 1 0,0 1-1 15,2 4 3-15,0 2 1 0,1 4 3 16,2 4 1-16,0 3 2 0,0 4 1 15,-1 5 0-15,2 3 0 0,-3 4-2 16,0 1-2-16,-1 2-1 0,-5-1-2 16,0 2 0-16,-1-3-2 0,-1 0-5 15,-1 0-8-15,0-5-21 0,0-2-63 16,1-2-45-16,2-7-99 0,2 1-216 0</inkml:trace>
  <inkml:trace contextRef="#ctx0" brushRef="#br0" timeOffset="166694.76">23583 17395 373 0,'-7'-4'83'0,"1"2"1"16,0 0-40-16,1-2-27 0,2 4 7 16,1 1 11-16,1 2 5 0,0 4 4 0,-1 3 4 15,0 7-2-15,-1 2-8 0,0 5-6 16,-2 3-10-16,0-2-4 0,0 1-5 16,-1-3-4-16,1-1-2 0,0-4-2 15,1-2-2-15,2-5-2 0,0-2-1 16,2-1-1-16,0-3-2 0,0-4 1 15,0-1-2-15,1-3 0 0,0-2 0 16,0-1 1-16,0-1 0 0,1-3 2 16,-1-2-1-16,0-3 2 0,-1 1 0 0,1-5 1 15,1 0-1-15,0-3 1 0,1-2 0 16,0 0 1-16,3-1-1 0,4 0 1 16,1-1 0-16,4 3 1 0,0 2-1 15,2 1 2-15,0 4-1 0,1 1 0 16,-2 7 0-16,-1 3 1 0,-2 1-1 15,1 8 0-15,-2 5 0 0,-1 2 1 0,0 5-1 16,-1 2 1-16,0 5 0 0,-2 4 0 16,0 1 0-16,-2 0-1 0,0 2 0 15,-2-1 0-15,-1 1-1 0,0-3 0 16,-2-5-1-16,0-3-1 0,0-2-2 16,-1-1-5-16,0-3-3 0,0-4-5 15,0-1-9-15,-2-3-30 0,1-2-49 16,-3-3-43-16,0-2-92 0,-2-4-200 15</inkml:trace>
  <inkml:trace contextRef="#ctx0" brushRef="#br0" timeOffset="166867.64">23545 17548 449 0,'-7'-1'106'0,"2"1"2"15,5-1-62-15,3 1-16 0,4-1-8 0,3 2-6 16,5-1-2-16,4 1-1 0,6-2-2 15,2 1-3-15,1-1-3 0,0-7-9 16,0-2-17-16,0-1-28 0,-2-1-48 16,-2-1-22-16,-1-4-77 0,0-1-146 15</inkml:trace>
  <inkml:trace contextRef="#ctx0" brushRef="#br0" timeOffset="167197.56">24220 17378 524 0,'-8'-5'111'16,"-2"0"1"-16,1 3-89 0,2-2-9 16,0 2-2-16,1-1-1 0,1 2 1 0,-1 1-1 15,-1 0 0-15,1-3-3 0,-2 3-1 16,-1 2 1-16,-1-1 1 0,-1 3 1 15,-1-1 3-15,-1 5 0 0,-2 1 2 16,-1 2-1-16,1 3 0 0,-1 2-3 16,0 2 0-16,3 2-1 0,3 1-3 15,3-1-1-15,4 1-1 0,5-2-2 16,3-2-1-16,4-1 0 0,6-4 0 0,3-2-1 16,4-2 0-16,4 0-5 0,4-1-5 15,1-3-8-15,3-2-25 0,0-3-46 16,-2-3-58-16,-4-2-99 0,-2-11-217 15</inkml:trace>
  <inkml:trace contextRef="#ctx0" brushRef="#br0" timeOffset="167711.63">24372 17309 546 0,'0'-13'133'0,"0"1"3"0,0 6-80 0,0 2-18 16,2 6-14-16,-2 3-7 0,1 3-3 15,0 1-2-15,0 1 0 0,2 5 0 16,-2 1 0-16,0 0-1 0,0-2-3 15,2 2-1-15,-2-1-2 0,0 1 0 16,2-4-2-16,-2 2-1 0,1-3 0 16,-2 0-1-16,2 0 0 0,-4-3-1 0,1 1 0 15,-1-3 0-15,-1 0 0 0,1 0 1 16,1-3 0-16,-1-2 0 0,1 0 0 16,1-3-1-16,1 0 1 0,3-2 0 15,2-3-1-15,1-1 1 0,4-2 0 16,2-1 1-16,3 0 0 0,2-4-1 15,2 3 1-15,-1 0 0 0,1 0-1 16,2-2 0-16,-1-1 0 0,-3 2 0 16,-2-2 0-16,-1 1-1 0,-3-1 0 15,-3 1-1-15,-6 5 1 0,-2 0-2 0,-2 3 0 16,-2 2 1-16,-4 4-1 0,-2 4 1 16,-2 1 0-16,-4 5 1 0,0-1 0 15,-1 5 0-15,-1 2 1 0,0-2-1 16,1 2-1-16,3-1-1 0,2 1-1 15,2-1-1-15,4-2-2 0,3-1 1 16,4-1-1-16,4-2 2 0,4-2 1 0,2 0 1 16,4-3 1-16,5 1 1 0,2 0 1 15,2 1 0-15,2 0 0 0,0 4 0 16,-2 1-1-16,2 0 1 0,-5 3-1 16,-2-2-1-16,-4 2-3 0,-3-3-4 15,-4-2-4-15,-3 0-3 0,-2-1-7 16,-4 1-21-16,-4-2-32 0,-1 1-60 15,-3-1-5-15,-6 0-80 0,-4 1-143 0</inkml:trace>
  <inkml:trace contextRef="#ctx0" brushRef="#br0" timeOffset="168217.87">23026 17948 500 0,'0'0'112'0,"1"-4"1"0,1 0-56 15,-1 3-40-15,1 0 1 0,2 0 2 16,1 3 3-16,0 4 2 0,2 3 1 16,-1 3-2-16,0 1-5 0,2 3-3 15,-3 4-2-15,-2 1-1 0,1-3-1 16,0-1-2-16,-1-1-1 0,1 3-2 16,-2-3-1-16,3-2-2 0,0-2-2 0,0-1-3 15,-1-1-4-15,-1-1-4 16,1-3-3-16,-1-4-3 0,-3 0-5 0,-2-4-21 15,0-1-38-15,-3-2-65 0,-1-2-100 16,-3-2-233-16</inkml:trace>
  <inkml:trace contextRef="#ctx0" brushRef="#br0" timeOffset="170010.65">23070 18108 247 0,'-1'-1'64'0,"1"-2"4"15,0 2-25-15,0 1-13 0,1-1 2 16,0 1 2-16,1 0 2 0,-2 1 3 16,1 2 3-16,-2-1 0 0,-1 3 0 15,1 0-4-15,-1 1-1 0,-1 1-4 16,0 2-7-16,-2 1-6 0,1-1-5 16,0 1-4-16,2 1-2 0,1-1-2 15,2-1-1-15,1-1 0 0,2 1 0 16,0-2-1-16,1 1 0 0,0-2-1 0,-2-1 0 15,1-1 0-15,-2 0-2 0,1-1 1 16,-2-1-2-16,-1 0 1 0,0 2 1 16,-1 2 1-16,0 2 0 0,-3 0 1 15,-1 0 1-15,0-1 0 0,-1 0 0 16,-1-2-1-16,0-2 0 0,4-3-1 16,-1 0-1-16,2 0 1 0,0 0-2 15,1 0 0-15,1 0 0 0,1 0-1 0,-1 0 0 16,0 0 1-16,0 0-2 0,0 0 2 15,0 0-1-15,0 0-1 0,0 0 1 16,0 0-2-16,0 0 1 0,-1 0-1 16,1 0 0-16,0 0-2 0,0 0 0 15,-1 0-1-15,1 0-3 0,0 0-2 16,1 0-2-16,0 0 0 0,2 0 1 16,2 0-1-16,0 0-2 0,1 0 0 0,1 0-5 15,-1 0-8-15,0 0-5 0,-2 0-2 16,0 0-3-16,-3 0 0 0,-1 0 3 15,0 0 7-15,-1 0 10 0,-2 0 5 16,1 0 4-16,-2 0 2 0,1 0 1 16,0 0-5-16,-1 0-9 0,3 0-12 15,1 0-9-15,1 0-3 0,2 0 2 16,1 0 3-16,0 0 5 0,0 0 8 0,1 0 10 16,-1 0 10-16,-2 0 2 0,2 0-1 15,-2 0-1-15,-1 0 1 0,1 0 1 16,-2 0 2-16,0 0 2 0,-2 0 4 15,1 0 4-15,-1 0 5 0,-1 0 2 16,1 0 5-16,-1 0 6 0,0 0 7 16,-2 0 5-16,-1 0 1 0,-2 0 0 15,0 0 0-15,-2 0-2 0,-2 0-5 0,-4 0-6 16,-1 4-5-16,-3 3-2 0,-2 0-2 16,-4 0-3-16,1 2 0 0,-1-1-3 15,3 1-3-15,-1-5-3 0,4-2-2 16,0 1-2-16,3-3-1 0,0 0 0 15,-1 0-1-15,1-2-1 0,-2 1 1 16,-2 0-1-16,-2 1 1 0,-4 0-1 16,-2 1 1-16,-2 2-1 0,-2-1 0 15,-4 2 0-15,-1-2 1 0,0 2-1 0,0-2 1 16,0 0-1-16,2-1 1 0,2 0-1 16,-1 0 1-16,-1-2-1 0,2 0 1 15,-2-2-1-15,1 1 1 0,-1-3-1 16,1 0 0-16,-1-1 0 0,2-3 0 15,0 0-1-15,-1 0 1 0,0 5-1 16,-2 2 0-16,-1-1 0 0,-5 5 0 16,-3 1 0-16,-2 3 0 0,-4 1 0 15,-3-6-2-15,1-4-2 0,0-2-1 0,5 1-1 16,3-1-3-16,2-1-1 0,2-1-4 16,-1 1-2-16,-1 4-3 0,3 2 1 15,-4-1 0-15,0 1 3 0,0 0 2 16,-2 0 5-16,2 0 2 0,1 0 5 15,-3-3 1-15,-4-2 1 0,-3 3 2 16,0-1 0-16,-5 1 1 0,-1 2 0 16,-3 0 1-16,1-3 0 0,4 1-1 15,0-5 0-15,-2-2-1 0,1-1 0 0,0-1-2 16,1-1 0-16,-2 5-3 0,-2 2-1 16,3 0-4-16,1 1-4 0,-4-3-3 15,-1 1-3-15,-2 0-2 0,-4 2-5 16,-3 0-11-16,-3-2-13 0,-3-1-20 15,-4 1-20-15,-5 1-53 0,-3-1 94 16,-1-4 46-16,-7-5 28 0,-3 3 18 16,-1 3 24-16,1 2 11 0,2-3 24 0,-1-3-131 15,0-2-47-15,3 5-74 0,2 0-113 16</inkml:trace>
  <inkml:trace contextRef="#ctx0" brushRef="#br0" timeOffset="170397.03">17644 18000 119 0,'-86'-8'115'15,"3"2"-22"-15,-1-1-57 0,0 1-19 16,3 1-11-16,1 3-8 0,-2-1 0 15,-2 0-2-15,2-3 1 0,7-2 0 16,10 3 2-16,10 2 5 0,11-6 7 0,8 1 9 16,6-2 7-16,-7 1 7 0,-6 1 4 15,-51 0 1-15,-15 1-3 0,-9 2-5 16,3 0-10-16,6 1-6 0,16 3-8 16,8 1-3-16,52-2-2 0,14-2 0 0,-6 0-2 15,-9-2 1-15,-9 3-1 16,-10-2 1-16,-8 1-1 0,-6 0 1 0,-2 3-1 15,6-7 1-15,5 0 0 0,4 0 1 16,1-1 2-16,1 1 2 0,-1-1 2 16,-1 2 1-16,-1 7 1 0,2 1 1 15,3-1-1-15,0-1-1 0,1 1-1 16,-1 0-1-16,0 0-2 0,1-2 0 16,0 2-1-16,-2 2 0 0,1-1 0 15,0 0-1-15,3 10 1 0,4-10-1 0,2 1 1 16,2-4 2-16,1 8 1 0,0 1 2 15,1-1 0-15,-2-6 0 0,-1 7 2 16,1 3-1-16,-1 1-1 0,-1-5-2 16,1 3-1-16,2-1-1 0,1 2-1 15,2 0-10-15,0-2-20 0,4 1-71 16,0-5-29-16,2-3-89 0,-2-6-194 16</inkml:trace>
  <inkml:trace contextRef="#ctx0" brushRef="#br0" timeOffset="172511.39">8968 17300 278 0,'-11'-11'80'16,"2"-3"8"-16,4 3-33 0,1 4-3 15,2 1-5-15,2 1-9 0,0 2-9 16,0 3-7-16,2 1-5 0,2 6-4 16,2-3-3-16,4 4 2 0,2 0 2 0,5 1 4 15,4-3 1-15,6-1-1 0,5-5-1 16,7-5-3-16,9-3-3 0,2 0-2 16,12-3-2-16,6 1-2 0,3 1 0 15,-2 1-1-15,-2 3-1 0,-3-1 0 16,1-1-1-16,-6 3 1 0,-7 0-1 15,0 1 0-15,2 3 0 0,-2 1-1 16,3 1 0-16,8 0 1 0,1-4-1 16,7 1 1-16,5 0 0 0,3-1-1 0,3-2 1 15,-2-2-1-15,-8 0 0 0,0 1-1 16,-4 0 1-16,-3 0-1 0,-3 0 1 16,-1 1 1-16,-2 2-1 0,-2 2 1 15,-4 1 0-15,-1-3-1 0,-6 0 0 16,0 2 0-16,3 0-2 0,3 0 1 0,5 2-2 15,3 0 0-15,3-1-1 0,6-2 0 16,2-1 0-16,1 2 0 0,-1-2 0 16,-1 1 1-16,0 0 1 0,-5 1 0 15,-4 0 1-15,-4 2 1 0,-4-3 0 16,-1 0 1-16,-9-1 0 0,-3 2 0 16,-3-2 1-16,-3 4-1 0,-3-4 1 15,-3 4-1-15,-1-2-1 0,2 1 0 0,2-2 0 16,1-1 0-16,1 1 0 0,1 0 0 15,1-2-1-15,-4 3 1 0,1-1-1 16,-5 2 1-16,-4-1-2 0,-2 2-2 16,-2 0-5-16,-5 1-13 0,-3-1-27 15,-2 2-84-15,-3-3-103 0,-2 3-244 16</inkml:trace>
  <inkml:trace contextRef="#ctx0" brushRef="#br0" timeOffset="173260.11">8857 18438 500 0,'2'-5'93'0,"0"0"0"15,3 2-92-15,1 2-3 0,0 1 4 0,2 0 7 16,-2 1 13-16,0 2 7 0,-2 0 3 16,-1 2 0-16,0 0-4 0,0 3-4 15,2-2-4-15,1 0-4 0,3 1-2 16,3-3-1-16,4-2-2 0,4 0-1 15,4-5-1-15,4-1-2 0,4 2-1 16,7-3-1-16,3 1-1 0,7 2-1 16,10-1 1-16,8 1-1 0,4-2 0 15,2 2 0-15,-4 1 0 0,2 1-1 16,4-2 0-16,-4 0-1 0,-3 0 0 16,0-1 0-16,14-1-2 0,16-3-1 0,8-4 0 15,-1 0-1-15,4-1 1 0,5 0-1 16,5-3 1-16,-4 0 1 0,-11 4 1 15,-5 1 0-15,-3 3 1 0,-1 2-1 16,-3 3 0-16,-3 2 1 0,-6 0-1 16,-4 0 0-16,3 0 1 0,0 0-1 0,0 0 0 15,2 0 0-15,-3 0-1 0,-1 0 0 16,5 0 0-16,-1 0 0 0,-3 0 0 16,0 0-1-16,-7 0 2 0,-3 0-1 15,-5 0 1-15,-9 0-1 0,-5 0 1 16,-7-3 0-16,-4 3-2 0,-3-2-2 15,-4-2-3-15,0-2-4 0,0 0-4 16,2 0-11-16,3 2-11 0,2 0-18 16,-1 8-20-16,0 0-18 0,3-3-23 15,-1-1-9-15,0-4-49 0,-6-1-68 0</inkml:trace>
  <inkml:trace contextRef="#ctx0" brushRef="#br0" timeOffset="173793.27">12669 17297 470 0,'4'-1'120'0,"-1"0"3"0,1-2-61 16,3 2-17-16,1 0-11 0,4 0-11 16,1-1-4-16,3 1-3 0,3 1-1 15,3 1-1-15,3 2-3 0,-1 4-1 16,1 2-2-16,-1 4-1 0,2 3-1 16,-3 2 0-16,-2 3-2 0,1 5 1 15,-1 3-1-15,0 1-1 0,-2 2 0 0,1 1 0 16,-1 0-2-16,0 0 1 15,0-2-1-15,1-2 1 0,0-1-2 0,-1-2 1 16,0-5 0-16,-5 4-1 0,-1 2 0 16,-5 1-1-16,-7 3 0 0,-7 5 1 15,-7 4-1-15,-12 3-2 0,-13-4-2 16,-11 2-7-16,-14 0-12 0,-8 6-68 16,-5-4-53-16,-6-7-105 0,1-4-235 0</inkml:trace>
  <inkml:trace contextRef="#ctx0" brushRef="#br0" timeOffset="174610.02">9107 17396 444 0,'0'-9'100'0,"0"0"2"16,0 0-56-16,0 0-25 0,-1 0-2 16,0 2 1-16,-2-1 1 0,1 3-1 15,-3 2 2-15,-4 2-3 0,-3 1-4 16,-4 3-3-16,-6 5 0 0,-2 0-1 15,-3 4 1-15,-3 3 1 0,-1 2-1 16,1 4 0-16,-3 5 0 0,4-1-1 16,-1 6 1-16,1 2-1 0,2 4 0 15,1 3 0-15,3 1-1 0,3 3-1 0,3-1-2 16,3 1-1-16,4 2-3 0,2 1 0 16,8 1-3-16,8-3 1 0,5-7-2 15,13-1-1-15,6-5-3 0,7-7-4 16,4-4-7-16,3-5-6 0,6 1-17 15,-1-1-23-15,-2-2-26 0,-1-2-33 16,-3-2-18-16,-1-3-71 0,-3-1-116 0</inkml:trace>
  <inkml:trace contextRef="#ctx0" brushRef="#br0" timeOffset="175476.79">9356 17721 564 0,'-4'2'121'0,"1"2"2"0,-1 1-95 15,-3 4-9-15,3-1-3 0,1 7 1 16,1 1 1-16,1 1-1 0,1 0-1 0,2 3-2 16,4-1-3-16,-2 1-4 15,0-4-2-15,-1 0-2 0,1-2-1 0,-1-1 0 16,-2-1 0-16,-1-1 0 0,-1 0 0 15,-2 1-1-15,1-2-1 0,-2-1 0 16,-1-1-1-16,-4-4-2 0,2-3-1 16,1-5-2-16,0-4 0 0,5-4 2 15,1-6 0-15,1-4 1 0,5-3 0 16,1-6 3-16,2-1 3 0,1-2 1 0,-4-2 1 16,-1 2 1-16,1 1 2 0,-2 1 1 15,-1 4-1-15,1-1-1 0,-2 4-1 16,2 2-1-16,5 2-2 0,3 3-1 15,3 3-2-15,2 3 0 0,4 4-1 16,2 5 0-16,0 5 0 0,0 4 0 16,-3 4 0-16,0 2 0 0,-5 4 0 15,0 1 0-15,-4 2 0 0,-3-3 0 16,-2 0 0-16,-4-1 0 0,1-1-1 16,-6 1 0-16,-1-1 1 0,0 0-1 0,-6-1 1 15,-4 1 0-15,-2-3 0 0,-3-1 2 16,-3-2 0-16,-3-2 0 0,-1-2 0 15,2 0-1-15,2-3 1 0,5 0 0 16,3 0-2-16,4 1 0 0,4-1-1 16,8-1 0-16,5 0 1 0,6 0-1 15,3 1 1-15,4 0 0 0,3 0 1 0,3 1 2 16,0 7-1-16,-3 1 0 0,-2 0 1 16,-2 1-1-16,-2 1-1 0,-2 3 2 15,-1 1-2-15,-2-5-3 0,-2 1-4 16,-2 3-5-16,0-2-14 0,-2 2-24 15,-1-1-55-15,0-1-38 0,-3-2-92 16,3 0-188-16</inkml:trace>
  <inkml:trace contextRef="#ctx0" brushRef="#br0" timeOffset="175829.33">9777 17886 611 0,'-1'-2'129'0,"-1"1"1"15,-1-1-103-15,2 1-20 0,0 1-4 16,2 0 0-16,1-1 0 0,3 0 0 16,4-2 0-16,1 0 0 0,1-1 1 15,2-2-2-15,1-2 0 0,-1 2 0 0,-1-1-1 16,-2 1 1-16,-4-5-1 0,0 0 1 16,-1 1 0-16,-2 0-1 0,-3 0 1 15,0-1-1-15,-3 0 0 0,0 5 1 16,-2 0 0-16,-1 1 0 0,0 0 1 15,-2 2 0-15,2 0 1 0,0 2 0 16,0 3-1-16,-2 1 2 0,0 3 0 16,-1 0 3-16,0 8 1 0,-1 0 3 0,0 5 1 15,1 2-1-15,3 2 0 0,4 0-2 16,1 2-2-16,3-6-3 0,4 2-1 16,6-6-2-16,4-4-1 0,5-4-2 15,0-2-5-15,3-3-7 0,3-2-8 16,-1-2-16-16,0-2-47 0,-3 1-70 0,-1-4-105 15,0 3-240-15</inkml:trace>
  <inkml:trace contextRef="#ctx0" brushRef="#br0" timeOffset="176093.82">10201 17808 606 0,'3'-11'128'0,"-6"4"-1"0,1-2-106 16,-2 0-11-16,0 6-2 0,3 0 0 15,-1 0 1-15,-1 0-2 0,2 1-1 0,-3 0 0 16,-1 2-2-16,-1 3-2 0,-2 1 0 16,-5 1 0-16,0 6 1 0,-3 3 2 15,0 3 1-15,0 3 1 0,3 1 1 16,1 2 1-16,3 2 0 0,3-6 1 16,3-2-2-16,3 0 0 0,3-2-2 15,3 0-1-15,5-5-1 0,4-4-4 0,3-3-6 16,5-1-7-16,4-5-11 0,5-3-31 15,0-4-76-15,-1 1-18 0,-4-3-91 16,-4 3-176-16</inkml:trace>
  <inkml:trace contextRef="#ctx0" brushRef="#br0" timeOffset="176411.4">10326 17862 660 0,'-4'-9'140'0,"2"2"2"0,0 2-116 16,-1 0-13-16,3 1-4 0,1 1-2 15,3-1-1-15,1 3-3 0,1 1-3 16,7-1-4-16,0-7-2 0,-1 2-2 16,0-1 0-16,-1 1-1 0,-1-2 1 15,-3 0 2-15,-5 0 2 0,-2 6 0 16,0 0 2-16,-3-1 1 0,-4 1 1 16,-3 0 2-16,0 1 2 0,0 0 2 15,-1 1 1-15,0 1 2 0,-1 2 1 0,5 0 3 16,-5 7 1-16,-2 1 0 0,-2 4-1 15,1 2 0-15,2 1-3 0,1 2-1 16,7 0-4-16,11-5-2 0,5-1 0 16,5-3-1-16,10-2 0 0,1-5-3 15,1-1-2-15,1-2-8 0,-2-2-6 0,1-3-8 16,2 1-16-16,-8-2-42 0,-1-2-71 16,-3-1-104-16,-3-2-234 0</inkml:trace>
  <inkml:trace contextRef="#ctx0" brushRef="#br0" timeOffset="176595.16">10569 17755 634 0,'1'-1'136'15,"0"0"3"-15,0 2-104 0,1 0-12 16,-1 3-5-16,1 6-1 0,2 1 0 16,-2 0-1-16,2 2-2 0,-2 4-4 0,1 1-4 15,-1 0-2-15,1-5-1 0,-1 3-3 16,-1-1-5-16,2-2-6 0,-1-1-8 15,1-1-19-15,-1-4-61 0,0-1-55 16,-1-2-105-16,-4-4-228 0</inkml:trace>
  <inkml:trace contextRef="#ctx0" brushRef="#br0" timeOffset="176776.9">10496 17605 671 0,'-9'-18'142'16,"-2"6"0"-16,1 1-120 0,2 4-9 16,3 2-7-16,4 4-3 0,2 2-3 15,4 1-8-15,2 3-19 0,1 5-60 0,-1 0-57 16,3 3-104-16,-5 6-237 0</inkml:trace>
  <inkml:trace contextRef="#ctx0" brushRef="#br0" timeOffset="177078.01">10649 17754 611 0,'-1'0'127'0,"1"2"1"15,1 1-108-15,1 1-10 0,1 5 0 16,4 2 1-16,-1-1 0 0,2 2 1 16,3 3 0-16,1-1-1 0,1 3-2 15,-1-4-1-15,0 0-2 0,-1-1-1 16,-1-1 0-16,-1-1-1 0,-4-2 0 15,-2-3 0-15,0-1 0 0,-2-1 2 0,-1-1 4 16,1-4 0-16,-1-1 1 16,0-2-1-16,0-3-1 0,1-3-1 0,2-3-2 15,0-1-4-15,2-6-2 0,1 2 1 16,2-1-1-16,-1 3 0 0,3 0 0 16,0 2-2-16,1 0 0 0,-1 6-4 15,1-1-5-15,-2 1-6 0,1 3-7 16,-1 1-18-16,-1 1-38 0,1 2-72 0,-3 2-104 15,-1 0-237-15</inkml:trace>
  <inkml:trace contextRef="#ctx0" brushRef="#br0" timeOffset="177411.03">11056 17825 536 0,'0'9'122'15,"0"-8"3"-15,0-1-86 0,0 1-11 16,0 0-8-16,3-1-5 0,0 0-2 15,2-1-2-15,3-1-3 0,0-1-2 0,1 1-3 16,0-8 0-16,0 0-1 0,0-1-1 16,-1 0 1-16,-3 1 1 0,0-1-1 15,-4 0 2-15,-1 4 1 0,-3 1 1 16,-4 0 2-16,0 1 0 0,-3 0 0 16,-2 1 1-16,-3 3 0 0,-1 2 1 0,-1 3-1 15,0 1 2-15,1 2 1 0,0 0 1 16,2 1 1-16,0-1 1 0,4 7-1 15,2 0-1-15,4 2-3 0,3 1-2 16,4 3 0-16,6-2-3 0,7 3-1 16,4-5-1-16,4-4-2 0,3-1-5 15,1-2-7-15,2-5-10 0,0-3-13 16,0-2-32-16,-3-5-86 0,1-2-11 0,-1 1-96 16,0-4-177-16</inkml:trace>
  <inkml:trace contextRef="#ctx0" brushRef="#br0" timeOffset="177893.74">11716 17760 594 0,'-11'5'130'0,"-1"-1"4"0,4 6-99 16,-1-1-10-16,4 5-2 0,3 2-2 15,0 1-2-15,2 2-2 0,0 4-3 16,0-4-4-16,3 2-3 0,-2-3-3 16,-1-2-2-16,0-1 1 0,0 1-1 15,-2-3 1-15,-2-2 0 0,-1-1 0 0,-1-5 1 16,-1 0 0-16,-2-6-2 0,0-7 0 16,1-4-1-16,0-4-1 0,2-6-1 15,0-2 1-15,3-3-1 0,0-6 1 16,3 1 0-16,1-1 1 0,3-3 0 15,0 1 0-15,2 3 0 0,1-4 0 16,1 4 0-16,-1-3-1 0,0-1 0 16,1 3 1-16,-1 3 1 0,-1 2 0 15,0 5 0-15,-1 6-1 0,-1 9 1 0,1 4 1 16,1 7-1-16,0 4-1 0,2 3 1 16,3 4 1-16,2 5 0 0,1 0 1 15,1 3 0-15,2 3 0 0,2-2 0 16,-3 0 0-16,1 1-1 0,-1-2 0 15,-2 0 0-15,1 0-1 0,-1-3 0 16,-5 1-1-16,1 3 0 0,-3-2-3 0,-3-2-4 16,-1-1-8-16,-3-1-11 0,-2 0-19 15,-1-1-117-15,-1-7-124 0,-1-1-303 16</inkml:trace>
  <inkml:trace contextRef="#ctx0" brushRef="#br0" timeOffset="178085.09">11594 17796 663 0,'-3'-9'136'16,"3"-1"1"-16,5 3-121 0,4 5-8 16,6 0-2-16,4 0 0 0,7 1 0 15,5-2 0-15,4 2-1 0,1 0-6 16,-2-1-8-16,3 1-20 0,-5 2-60 15,-3-2-54-15,-3 0-102 0,-7 1-228 0</inkml:trace>
  <inkml:trace contextRef="#ctx0" brushRef="#br0" timeOffset="178378.41">12171 17692 387 0,'-3'-3'106'16,"1"-1"9"-16,-2 0-19 0,2 0-49 16,-1 0-4-16,2 2 1 0,0 1-1 15,0-1-6-15,-1 1-6 0,2 1-5 16,-2 1-3-16,-2 1-1 0,-2 1-1 16,-1 3-1-16,-4 0 0 0,-1 4-2 15,-3 1-2-15,0 3-2 0,-1-1-3 16,4-1-3-16,1-1-3 0,6 8-3 0,4-2-1 15,6 0-1-15,6 0-2 0,5-2-4 16,3 0-7-16,6-2-7 0,1-9-9 16,0-2-12-16,4-3-38 0,-2-4-84 15,-2-1-111-15,-3-3-255 0</inkml:trace>
  <inkml:trace contextRef="#ctx0" brushRef="#br0" timeOffset="178892.57">12258 17609 598 0,'-4'-9'146'0,"0"0"5"0,2 3-87 16,1 1-22-16,1 4-12 0,1 2-6 16,0 4-6-16,2 0-4 0,0 3-3 15,1 5-2-15,0 0 1 0,-1 3-1 16,1 2 0-16,0 1-1 0,1-1-1 16,1-1-2-16,1-1 0 0,3-1-1 15,0 3 0-15,1-2-4 0,-1-2-2 0,-1-3-3 16,-1 0-3-16,-2 1-1 0,-3-2-3 15,0-5-1-15,-2-2 1 0,-1 0 3 16,-2-1 2-16,-1 0 4 0,0-5 2 16,-1-1 1-16,0 0 1 0,4 0 0 15,0-7-1-15,4 0 1 0,3-3-1 16,4 1 1-16,4-3-1 0,2-1 2 0,1-2-1 16,2 6 0-16,1-2 1 0,-1 2-1 15,-1 2 0-15,-3 0-1 0,-2 2 0 16,-5 1-1-16,0 1-1 0,-3 1-2 15,-2 3-1-15,-3-1-1 0,-2 2 0 16,-3 2 1-16,-1 0 1 0,-3 1 0 16,-3 1 2-16,-2 3 2 0,1 1 1 15,0 3 1-15,2 1 1 0,1 1 1 0,4 1 1 16,4 0 0-16,4 0 1 0,2 1 0 16,2-2-1-16,5 0-1 0,3-3 0 15,1 1-2-15,2-3 1 0,1 5-1 16,-1-1-1-16,-2-2 0 0,-3 1 0 15,0 1-1-15,-4 1 1 0,-1 1-2 16,-2-5 1-16,-2 3-1 0,-3 0 0 16,-2 2-3-16,-2 0-4 0,-3 1-8 15,-3 0-11-15,-3 1-45 0,-1 0-86 0,-6 3-119 16,-4 1-274-16</inkml:trace>
  <inkml:trace contextRef="#ctx0" brushRef="#br0" timeOffset="179559.02">8813 17832 566 0,'-8'-6'122'0,"-5"3"-1"16,-1-5-96-16,-5 2-15 0,-3 0-4 16,-1 0-2-16,-1 8 0 0,-2-7 3 15,-1-1 1-15,-1 6 2 0,-4 0 0 16,-1 0 1-16,0-1-1 0,-3-6-2 16,-7 12-2-16,-6-5-1 0,-5 7-1 0,-2 0 2 15,-4-7 0-15,-8 0 1 0,-6-2 1 16,-2-5 0-16,-1 4 0 15,1-7-1-15,-4 1-1 0,-1 5-1 0,3-2-1 16,0 2 0-16,-1 2 0 0,3 0-1 16,3 0 0-16,2 1 0 0,3-1-1 15,5 1-1-15,3-1 0 0,7-1 0 16,7-2 0-16,1 1-1 0,4 0-3 16,4 1-6-16,6 3-8 0,6 0-25 15,3 2-70-15,6-2-35 0,3 0-99 16,10 2-203-16</inkml:trace>
  <inkml:trace contextRef="#ctx0" brushRef="#br0" timeOffset="181111.94">6530 17715 405 0,'-4'1'101'0,"-1"-2"6"0,-1 1-52 15,1 0-14-15,-2 1-1 0,0 0-3 16,1-1-3-16,-2 3-5 0,1-2-5 16,1 1-6-16,1 1-4 0,0 2-2 15,1-2-1-15,2 2-1 0,1 1 1 16,1 1-1-16,1-1 0 0,3 0-1 15,0 6 0-15,3-1-3 0,2 1 0 0,2-1-1 16,2-1-1-16,0-1-1 16,1 1 1-16,2-8-1 0,-2-2 0 0,1-1 0 15,-2-2 0-15,1-5-1 0,-3-2 1 16,0-1-1-16,-2-3 0 0,-3 0 0 16,-1-1-1-16,-2-3 0 0,-3 5 0 15,-1 0 0-15,-4-1-1 0,-1 1-1 16,-1 2 1-16,-3 2-1 0,-2 2 1 0,1 1-1 15,-3 2 1-15,1 1 1 0,-1 0-1 16,1 1 1-16,-1 0 0 0,1 1 0 16,-1 1 0-16,2 3 0 0,0-1-1 15,1 3 1-15,0 1 0 0,0 3-1 16,0 1 2-16,1 1 1 0,-1 1 1 16,0 0 0-16,0 2 2 0,1-1 0 15,1 5 0-15,2-2 0 0,2-2-1 0,4-1-2 16,2 2 0-16,3-2-1 0,3 1 0 15,4-8 1-15,3 0-1 0,2-1 1 16,1-3-1-16,0-2-3 0,1-3-1 16,1-2-3-16,-2 0-1 0,-4 0-1 15,-2 0-2-15,-3-7 1 0,-3 1 1 16,-3 1 1-16,-3-1 1 0,-4 0 1 16,-1 0 2-16,-2 0-1 0,-1 5 2 15,-2 0 0-15,0 0 1 0,-2 0 1 0,1-1 1 16,0 3 0-16,2 0 0 0,0 3 0 15,2 1 1-15,1 1-1 0,3 3 1 16,1 2 0-16,1 0 0 0,0 0 2 16,1 2-1-16,2 6 1 0,1-2 1 15,-1 0-1-15,4 2 0 0,0 1-2 16,3-2 1-16,2 2-2 0,1-7 0 0,0 0 0 16,3-1 1-16,-2-2-1 0,0-3 0 15,-1-2 1-15,0-2-1 0,-1-3 1 16,-3-1-2-16,1-1 0 0,-5-1-2 15,1 1-2-15,-3-7-1 0,-2 1-2 16,0 1 0-16,-4-1 0 0,0 1 0 16,-1 0 0-16,0 0 2 0,-2 7 0 15,1 0 1-15,-2 1 2 0,1 2 0 0,-1 2 1 16,-2 2 2-16,-1 1 1 0,-3 2 3 16,1 1 1-16,-1 7 1 0,1-2 0 15,2 0 0-15,4-1-1 0,1 1-2 16,6-1-1-16,2 0-2 0,6-7-3 15,4-1-5-15,6-1-10 0,2-1-11 16,5 0-22-16,1-3-84 0,-1-5-29 16,-1-2-105-16,-2 1-206 0</inkml:trace>
  <inkml:trace contextRef="#ctx0" brushRef="#br0" timeOffset="181841.96">6643 17421 478 0,'-6'-12'119'16,"0"-2"6"-16,-2-1-54 0,0 0-32 15,-1 0-6-15,-1-1-4 0,-1 0-2 16,-1-1-3-16,-4 1-2 0,-1 2-2 16,-3 2-2-16,-1 2-1 0,-2 2-2 15,-1 3-1-15,-2 2 0 0,-1 6 0 0,-2 1-1 16,-3 0-1-16,0 4 0 0,-1 0-1 16,0 2 0-16,2 0-1 0,3 0 0 15,3 0-1-15,6-2 0 0,3 2-2 16,1 0 0-16,2 2-1 0,1 1-1 15,-2 5-1-15,-1 2 1 0,-2 4-1 16,-4 4 2-16,1 1-1 0,-3 2 0 0,0 1 0 16,1-2-1-16,3 1-1 0,1-2-1 15,6-2 0-15,2 0-1 0,5-2 0 16,3 3 1-16,2-1 1 0,1 1 0 16,4 3 2-16,4 1-1 0,2 2 1 15,1 5 0-15,4-1-1 0,1 0 0 16,3-2-2-16,-1-1 0 0,1-1 0 15,-1-1-2-15,1-4 1 0,1-4-1 0,1 2 1 16,2-1-1-16,6-5 1 0,4-4 0 16,4-5 1-16,6-2 0 0,5-4 0 15,4-3-1-15,0-3 1 0,-2 0 0 16,-1 0 0-16,2 0-1 0,-2-9 0 16,-1-2 0-16,-1-5 0 0,-1-2 0 15,2-6 0-15,2 0 0 0,-4-4 0 0,-1 6 0 16,-5-2 0-16,-3-4-1 0,-5-4 1 15,-4-4-1-15,-9-2-1 0,-6-4-1 16,-6-5-2-16,-3-2-3 0,-7 4-1 16,-5 0-2-16,-6 2-2 0,-6-4 0 15,-5-2 0-15,-6 2 0 0,-3-4 0 16,-4 4 2-16,-2 1 1 0,-3 5 1 16,1 5 1-16,-2 9 1 0,0 11 2 15,0 9 1-15,-2 8-3 0,-4 7-5 16,-2 6-7-16,4 3-7 0,-1 5-11 0,1 4-58 15,6 0-74-15,5 7-112 0,7-1-260 16</inkml:trace>
  <inkml:trace contextRef="#ctx0" brushRef="#br0" timeOffset="183077.9">13482 17673 633 0,'-4'-6'129'0,"-4"7"1"16,2-1-121-16,-2 3-7 0,0 2-2 16,1 2 1-16,-1 2-1 0,1 2-1 15,0 0 1-15,1 2 0 0,-1 1 0 16,-1 3 1-16,-2-1-1 0,-2-2 1 16,-3 1 0-16,0 1 0 0,-3-1 0 15,1-2 0-15,1-3 0 0,3 0-1 0,3-3 0 16,3-1-1-16,3-3-1 0,3-1 1 15,3-1 0-15,4 2 2 0,3-2 0 16,4 3 1-16,2 1 3 0,3 1 0 16,1 0 1-16,0 2-1 0,2 5 0 15,-1 0-1-15,-1 3 0 0,0 2-2 16,0 3 0-16,5 0 0 0,0 0-1 16,6-3 1-16,0 1-1 0,7-5 0 15,3-4 1-15,3-1-2 0,4-4-5 16,-3 0-19-16,1-2-49 0,1 3-64 0,-1 2-102 15,-5 8-239-15</inkml:trace>
  <inkml:trace contextRef="#ctx0" brushRef="#br0" timeOffset="184108.98">19377 17625 380 0,'-16'7'89'0,"0"1"0"16,3-2-39-16,0 2-43 0,5-2-6 15,3 0 0-15,4-1 5 0,3 1 8 16,3 1 7-16,1 1 7 0,3 0 4 0,-2 4 5 16,2 2 0-16,-2 5-4 0,-1 5-5 15,-2 0-6-15,-3 8-6 0,-1 2-3 16,-1 7-2-16,-3 3-1 0,-2-4 0 16,0 2-3-16,-3 1 0 0,2-2-1 15,-2 4 0-15,3-7-1 0,0-5-1 16,1 3-2-16,4 4-1 0,1 0 1 15,3 2 1-15,1-3-1 0,4 2 1 0,-1 5 0 16,2-6 1-16,-3-1 1 16,1-3-1-16,-2-2 1 0,-1-1 0 0,-2-1 0 15,-2 2-1-15,0 1 1 0,-1 0-2 16,-1 9 1-16,-2-2-1 0,1-5-1 16,-1-5 1-16,-1-7-1 0,-1-1-1 15,1-10 1-15,-2-8-1 0,4-6 1 16,2 0-2-16,2 0 0 0,2 0-5 0,6 0-6 15,1 0-8-15,5 0-20 0,2 0-69 16,1 0-41-16,-1 0-102 0,-1 0-213 16</inkml:trace>
  <inkml:trace contextRef="#ctx0" brushRef="#br0" timeOffset="185958.95">21274 14345 344 0,'-4'-4'89'15,"-4"3"3"-15,5 2-2 0,-1-2-69 16,-1 1-4-16,5 3 8 0,1 0 6 15,4 2 1-15,2 1 2 0,3 2 0 16,4-1-2-16,2 2-1 0,2-1-7 16,3 1-6-16,0-1-2 0,-1 1-4 15,1 2-3-15,-1 0-3 0,-2 1-2 0,-3 2 0 16,-2 2-2-16,0 0 0 0,-4-1-1 16,-1 0 1-16,0-3-1 0,1-1-3 15,1-1-5-15,2-6-6 0,2-2-20 16,3-2-40-16,2-2-65 0,2-3-1 15,0-5-79-15,-1-1-132 0</inkml:trace>
  <inkml:trace contextRef="#ctx0" brushRef="#br0" timeOffset="186150.61">21735 14344 526 0,'1'-5'119'0,"-1"1"1"16,-1 4-75-16,-1 6-27 0,-3 3-2 15,-3 4 0-15,1 6 2 0,-5 3 2 0,-3 5 2 16,-5 2 1-16,0-1-2 0,-2 2-3 16,-2-1-3-16,1-3-5 0,5-3-7 15,3-3-8-15,5-6-13 0,5-1-40 16,8-3-87-16,4-6-113 0,3 1-268 16</inkml:trace>
  <inkml:trace contextRef="#ctx0" brushRef="#br0" timeOffset="187076.62">25743 13903 427 0,'-9'-5'97'16,"3"0"1"-16,6 0-72 0,3 3-4 15,4 2 6-15,3 0 5 0,2 3 0 16,2 2 1-16,-1 3 1 0,1 3 1 16,-2 5-4-16,0 2-7 0,0 3-5 15,-1 0-4-15,0 2-5 0,2-1-2 0,0-2-3 16,1-1-2-16,0-2-1 0,1-2-2 16,1-3-1-16,2-1-3 0,2-2-4 15,1-2-7-15,-1-2-15 0,4-1-31 16,-2-3-44-16,-3-1-37 0,-3-1-90 15,-3-3-176-15</inkml:trace>
  <inkml:trace contextRef="#ctx0" brushRef="#br0" timeOffset="187284.56">26206 13878 420 0,'6'-6'104'0,"-5"1"3"16,-2 2-61-16,-5 5-9 0,0 2-2 15,-4 2-3-15,-2 4-1 0,-2 3-3 16,-4 6 0-16,0 1-3 0,-1 4-4 0,1-2-5 16,-1 0-4-16,2 1-3 0,1-2-3 15,4-3-3-15,2 1-5 0,2-5-9 16,3 1-32-16,4-2-94 0,-1-3-1 16,6 1-89-16,0 0-175 0</inkml:trace>
  <inkml:trace contextRef="#ctx0" brushRef="#br0" timeOffset="188082.28">21360 16181 474 0,'-2'-1'102'0,"1"3"1"0,-1 0-73 15,0 0-18-15,1 2 4 0,1 1 4 16,1-2 3-16,1 4 2 0,2-3 3 16,1 3 1-16,2-1-4 0,1 1-4 15,1 2-5-15,1-1-3 0,1 1-3 16,1-1-2-16,1 2-2 0,1-3-2 0,0 1-2 16,-1-2 0-16,1 0-1 0,-1 0-3 15,0-1-5-15,-1 0-7 0,-1 0-21 16,-1-1-31-16,-1-1-61 0,-1-2-12 15,-2-1-79-15,0-1-144 0</inkml:trace>
  <inkml:trace contextRef="#ctx0" brushRef="#br0" timeOffset="188270.5">21712 16146 478 0,'-5'0'103'0,"-4"1"1"15,-1 1-80-15,-2 3-6 0,0 1 4 16,-1 3 0-16,0 2 1 0,1 0-2 16,0 0-2-16,1 1-4 0,2 1-6 15,2 0-8-15,1 1-24 0,1-1-53 16,1-1-48-16,2-1-90 0,2-2-208 0</inkml:trace>
  <inkml:trace contextRef="#ctx0" brushRef="#br0" timeOffset="189075.59">25586 15712 454 0,'-3'0'103'0,"1"-2"2"0,5-1-63 15,3 2-22-15,0-1-5 0,3-1-1 16,-1 1 2-16,1-1 2 0,-1 1 1 15,-3-1 2-15,0 2-1 0,-2 0-1 16,-1 2-3-16,0 1-1 0,1 2 1 16,-1 1-2-16,2 2 0 0,1 2-2 15,2 3 0-15,2 0-1 0,2 3-2 16,4-1-2-16,2-3-3 0,2 0 0 16,2-1-2-16,0-2-3 0,1-1-7 0,-1-2-7 15,-2 0-22-15,-1 0-46 0,-3-1-61 16,-1-2-102-16,-4-2-222 0</inkml:trace>
  <inkml:trace contextRef="#ctx0" brushRef="#br0" timeOffset="189306.41">26035 15621 443 0,'-2'-1'109'0,"0"1"6"0,-3 1-59 16,-2 2-18-16,-1 2-6 0,0 2-3 16,-1 0-2-16,1 5-5 0,0-1-2 15,1 1-4-15,1 0-4 0,-2 3-2 16,2-1-2-16,-1 2-2 0,-3 0-2 0,0-2-1 16,-1 0-5-16,0 1-9 0,0-3-36 15,-1 1-89-15,0-4-108 0,1 1-266 16</inkml:trace>
  <inkml:trace contextRef="#ctx0" brushRef="#br0" timeOffset="192443.61">24407 4860 408 0,'-4'-2'102'15,"-2"0"1"-15,-2-1-7 0,-4 6-93 0,0-1-1 16,-3 4 0-16,-1 3 0 0,-1-1-1 16,-4 0 3-16,1 1 5 0,-1 0 5 15,0 0 4-15,1-2 3 0,2-3 2 16,3-2 1-16,3 1-1 0,2-3-5 16,3 0-4-16,1-2-3 0,2 1-2 15,2 1-2-15,-1 0-1 0,1 1-1 0,-2-1-2 16,0 3 0-16,-1-2-1 0,-1 4-1 15,-1 0 1-15,-3 2-2 0,0 3 1 16,-1 1 0-16,2 0 0 0,-1 2 0 16,1 1 0-16,3-1 1 0,1 0 0 15,1-1 0-15,3 1 0 0,0 1 1 16,2-2 0-16,0 3 0 0,2 0 0 16,1-1 1-16,-1 3-1 0,1 3-1 15,0-3 1-15,0 0 0 0,0-1-1 16,-1 1 0-16,-1 0 0 0,1-1 0 0,-2 0-1 15,0 1 1-15,0 3-1 0,-1 0 0 16,1 0 0-16,1 0 0 0,0-2-1 16,2-2 1-16,1-1-1 0,1-4 0 15,1-4 0-15,4 0 0 0,3-5 1 16,3-2 0-16,1-5 0 0,4 0 1 16,1-2-4-16,1-2-5 0,-2 0-6 0,-3-4-11 15,-1 3-19-15,-3 2-39 0,-4 1-60 16,-1-1-96-16,-2 2-208 0</inkml:trace>
  <inkml:trace contextRef="#ctx0" brushRef="#br0" timeOffset="192958.33">24740 5060 449 0,'0'-5'115'0,"0"-3"3"0,-3 3-68 0,1-1-14 16,-3 2-7-16,0 0-9 0,-1 2-7 15,-3-2-8-15,0 4 0 0,-1 0-2 16,-2 1 1-16,0 2-1 0,1-1 0 15,2 2-1-15,-2 1 0 0,1 1-1 16,-1 0 0-16,1 3 0 0,-1-1 0 16,1 3 0-16,0 0-1 0,2 3 0 15,2-2 0-15,1 0 0 0,2 2-1 0,2-1 1 16,1 1-1-16,1-2 0 0,2-1 0 16,3 1 0-16,1-1-1 0,3-1 1 15,1-1 1-15,1-4 0 0,2 2 0 16,1-2 1-16,-1-2 0 0,0 0 1 15,-2 1-1-15,-1-2 0 0,0 2 0 16,-2-2 0-16,-2 2 0 0,-2-2 0 16,-2 2-1-16,-1 1 0 0,-5 1 0 15,-3 1 0-15,-5 2 1 0,-6 1 0 0,-6 3 0 16,-4-1 1-16,-4 1-1 0,-2-4 0 16,0 3 0-16,5-4-2 0,6-2-3 15,3-2-8-15,6-2-22 0,4 0-54 16,6-6-37-16,4-5-86 0,7-3-186 15</inkml:trace>
  <inkml:trace contextRef="#ctx0" brushRef="#br0" timeOffset="193676.59">24901 5168 286 0,'2'-6'93'0,"0"1"7"0,-1-1-2 16,2 2-34-16,-2-1-12 0,0 2-6 16,0-2-5-16,1 1-6 0,-1 2-6 15,0-1-6-15,0 1-5 0,-1 0-3 16,2 1-5-16,-2 1-3 0,0 1-4 16,0-1-1-16,0 3 0 0,0 1-1 15,0 0 0-15,0 4-1 0,0 0 2 0,1 5 1 16,0 0-1-16,-1 1 1 0,3-1-1 15,-2-1 0-15,2-2-1 0,1 0 0 16,1-3 1-16,1-4 0 0,1-2-1 16,2-1 1-16,1-1 0 0,0-2 0 15,-1-4 0-15,2-2-1 0,2 1 0 16,-1-3-1-16,-2-2 1 0,-2 1-1 16,1 1 0-16,-3 3 0 0,0-1 1 0,-2 2-1 15,-2 1 1-15,-1 3 0 0,1 1-1 16,-2 0-1-16,1 2-1 0,1 2 1 15,1 1-1-15,2 3 1 0,0-1-1 16,2 3 2-16,0 1 0 0,1 5 0 16,-1-2 1-16,2 0 0 0,-2-1-1 15,-1-1 1-15,0 0-1 0,0-1 0 16,-1-4 0-16,0-1-3 0,0 1-7 16,2 0-15-16,2-2-25 0,1-3-59 0,1-3-27 15,1-2-90-15,3-1-170 0</inkml:trace>
  <inkml:trace contextRef="#ctx0" brushRef="#br0" timeOffset="193960.01">25387 5094 439 0,'-2'-1'103'16,"1"-1"2"-16,0-1-59 0,0 0-26 15,1 0-1-15,0 0 0 0,0 0 1 16,0-1 1-16,0 2-1 0,0 1 2 15,0 0-3-15,-2-1-3 0,1 2-5 16,0 2-3-16,-3-1-3 0,1 1-2 16,-2 2 0-16,-3 0-1 0,1 2 0 15,0 2 0-15,-1 2 0 0,1 2 1 16,1 1 0-16,1 2-1 0,2 3 1 0,2-1-1 16,1-1 0-16,4-2-1 0,1-1-1 15,2-1 0-15,1-7-3 0,3-2-7 16,1-1-15-16,4-4-29 0,1-4-50 15,0-1-28-15,0-7-84 0,0 1-163 0</inkml:trace>
  <inkml:trace contextRef="#ctx0" brushRef="#br0" timeOffset="194209.43">25571 5104 503 0,'-2'0'116'0,"-2"-3"0"16,2 0-76-16,-1 2-20 0,1-3-6 15,1 3-2-15,0 0-4 0,-1 0-1 16,2 1-1-16,-1 1-1 0,-1 0 4 0,-1 3 1 16,-2 3 1-16,0 0 1 0,-1 4 1 15,-1 2 0-15,0 3 0 0,0 1-3 16,4 0-3-16,0-1-2 0,3-2-3 16,3-1-2-16,3-3-1 0,4-4-4 15,2-3-4-15,3-1-5 0,3-2-13 16,2-4-22-16,-1-2-35 0,1-3-44 0,-1-3-4 15,0-3-68-15,-3-1-103 0</inkml:trace>
  <inkml:trace contextRef="#ctx0" brushRef="#br0" timeOffset="194840.74">25758 5128 431 0,'1'2'112'0,"1"-2"6"0,2 0-55 15,0-1-21-15,2 0-10 0,0-2-7 16,1-1-6-16,1 0-6 0,0-3-6 15,-2 1-2-15,0-1-1 0,-1 0 0 16,-2-1 1-16,0 3 0 0,-1 0-1 0,-4 1 0 16,2 0-1-16,-2-1-1 0,-2 4 1 15,-1-2-1-15,-1 2 1 0,-1 1 1 16,0 0 1-16,-2 2-1 0,-1 2 2 16,2 2-1-16,-2 2 0 0,1 0 0 15,0 2-1-15,1 2 1 0,1 2-1 0,2-1 0 16,1 2-1-16,3-2 0 0,2 3-1 15,4-1-1-15,1-3 0 0,5 0-1 16,2-3 0-16,0-3-3 0,3-2-6 16,1-4-7-16,1-4-12 0,0-2-14 15,-1-4-25-15,1-1-31 0,1-1-34 16,-4 0 3-16,1-2-57 0,-1 3 77 16,0 0 48-16,-2 1 43 0,-2 1 47 15,0-2 51-15,-1 0 15 0,-1-2 73 0,-2-1-60 16,-1 0-27-16,-2 1-13 15,-1-2-11-15,-1 3-10 0,0-2-8 0,-1 2-8 16,-1 1-3-16,-1 4-7 0,0 1-6 16,-3 2-4-16,1 3-4 0,-4 4-3 15,0 3-2-15,-3 3-1 0,2 0 0 16,-2 2 1-16,0 1-2 0,4 0 0 16,0-1 0-16,3-1 0 0,2 0-1 0,1-2 1 15,3 1 0-15,2-3 0 0,2 0 1 16,3 0 0-16,1-1 1 0,1-2 1 15,4 1 0-15,0-1-1 0,-1-2 1 16,-3 2-2-16,0-2 1 0,-2 0-1 16,-3 2-1-16,-1-2 1 0,-2 1-1 15,0 3 0-15,-3-1 0 0,-2 1-1 16,-2 1 0-16,-5 1 1 0,-5-1 0 16,-5 2-1-16,-4-2 0 0,-1 4-2 0,-1-2-3 15,-1 1-5-15,1-2-5 0,4-1-6 16,2-1-13-16,4-5-23 0,3-5-79 15,2-5-95-15,13-2-227 0</inkml:trace>
  <inkml:trace contextRef="#ctx0" brushRef="#br0" timeOffset="195308.54">26389 4983 546 0,'-8'-5'119'16,"2"3"1"-16,-1-4-86 0,-2 3-24 15,2-1-5-15,-2 1-2 0,-1-2-2 16,1 2-1-16,0 1 0 0,-1 2 0 15,0 1-1-15,1 4 0 0,-2 1-1 16,0 3 0-16,0 2-1 0,0 1 1 16,2-1 0-16,-1 1 1 0,4-2 0 0,0 1 0 15,5 0 3-15,-1 0 0 0,5-1 1 16,1-1 0-16,3-1-1 0,3 1 2 16,2-2 2-16,0-1-2 0,4-1 1 15,0-1-1-15,-1-2 1 0,-1 1-1 16,0-3-1-16,-1 1 0 0,0 1-1 15,-4 0 0-15,0-1-2 0,-3 1-2 16,-1 2-1-16,-4 0-1 0,-2-2 0 16,-5 2 1-16,-3 1 0 0,-4 1 2 15,-5 0 1-15,-3-1 1 0,-4 0 1 0,-3 0-1 16,1-2-2-16,0 0-1 0,1-3-3 16,3-2-9-16,4 0-16 0,3-3-59 15,7-1-33-15,3-3-85 0,6 1-183 16</inkml:trace>
  <inkml:trace contextRef="#ctx0" brushRef="#br0" timeOffset="195757.09">26827 4907 506 0,'-1'-1'120'0,"1"1"3"15,1-3-61-15,1 1-40 0,0-2-9 16,3-4-4-16,0-1-1 0,2-3-2 16,1-3-2-16,1 2 0 0,0-3 0 15,-1-1-1-15,0-1 1 0,-2 3-2 0,-3-4 0 16,-3 0 0-16,-3-3-1 0,-2 1 1 15,-5-1 1-15,-2 0 0 0,-3 0 4 16,-6 2 1-16,-1 3 1 0,0 2 1 16,0 3-1-16,-1 2 0 0,2 3-1 15,0 3-2-15,4 3-3 0,-1 3-1 16,2 3-1-16,0 4 0 0,3 3-1 16,5 4 0-16,-1 3-1 0,6 7 2 15,4 1-1-15,3 5 1 0,3 2-1 0,3 5 1 16,-2 1 0-16,3 0 1 0,0-1-1 15,-3-1-1-15,-1-2 1 0,-2-4-4 16,-4-5-6-16,2-3-8 0,-5-3-31 16,0-3-55-16,1-2-37 0,-4-2-95 15,-3-2-193-15</inkml:trace>
  <inkml:trace contextRef="#ctx0" brushRef="#br0" timeOffset="195947.05">26493 5026 580 0,'-8'-1'119'0,"3"-1"-4"0,4 2-104 16,6 2-15-16,2-1-6 0,6 0-3 0,5-1-5 16,5-1-4-16,7-2-6 0,3 1-7 15,0-2-14-15,0-2-14 0,-1 2-18 16,-4 0-21-16,-5-1-53 0,-2 1-90 15</inkml:trace>
  <inkml:trace contextRef="#ctx0" brushRef="#br0" timeOffset="196540.81">26812 5007 308 0,'-5'4'89'15,"3"0"5"-15,0 0-23 0,0-1-22 0,1 1-10 16,0 0-8-16,-2-1-3 0,5 3-3 16,-1 0-3-16,-1 1-3 0,2 0-1 15,0 0-1-15,1 2-1 0,0-1-1 16,-1 0-3-16,1 0-1 0,-1 1-2 15,0-4-1-15,2 2-3 0,-1-2-3 16,1-2 0-16,0-1-1 0,1-2 0 16,2-2 0-16,1 0 0 0,0-1 0 15,1-3 1-15,1 1 0 0,0-3 0 16,-2 2 0-16,-1-2-1 0,0-1 1 0,-3 2 0 16,1-2 1-16,-2 2 0 0,-1 2 2 15,-1 1 0-15,-1 2 1 0,2-1 0 16,-2 2 0-16,0 0-2 0,0 1 0 15,0 0-3-15,0 0-1 0,1 0-1 16,1 1 1-16,2 0-1 0,0 0 0 16,2 2 1-16,1-1 1 0,1 0-1 15,4 1 1-15,0 1 0 0,-1 0-1 0,1-1 1 16,-1 2 0-16,-1 0 0 0,-1-1-1 16,-3-1 1-16,0 2 0 0,0-1 0 15,0-3 0-15,2 0 0 0,1-2 0 16,2 0 0-16,3-3-1 0,-3-1-1 15,2-1-2-15,2 0 0 0,-1-2 0 16,-2-1-1-16,-4-1 0 0,0-2 0 0,-3-1 2 16,-3-3 1-16,-3-4 3 0,-2-2 1 15,-2-1 3-15,-2-6 2 0,0 1 1 16,1-1 3-16,0 2 1 0,1 1 1 16,2 7 0-16,1 1 1 0,2 7-1 15,0 5-3-15,0 4-2 0,2 4-2 16,2 4-3-16,0 2-1 0,0 5-2 15,3 4 0-15,-3 5 2 0,1 3 1 16,-2 2-1-16,-1 1 1 0,-1 2-1 0,1-2 0 16,-1-4-1-16,0-2 0 0,2-1-1 15,-2-4-3-15,3-1-6 0,-1-4-9 16,1-3-9-16,0 0-27 0,0-5-82 16,1-1-24-16,3-3-97 0,-3 2-195 15</inkml:trace>
  <inkml:trace contextRef="#ctx0" brushRef="#br0" timeOffset="197107.49">27326 4676 571 0,'-2'1'131'0,"2"-2"0"16,3-3-75-16,3 0-37 0,4 1-9 15,1-4-4-15,1 2 1 0,4 1-2 16,-1 0 0-16,-2 1 0 0,-1 1 0 16,-2 0-2-16,-1 2 0 0,-2-2 0 15,-1 2-1-15,0 0-1 0,-1-1 0 16,1 1 0-16,3 1-1 0,1 1 0 0,2 0 1 15,0 2-2-15,-1 1 1 0,3 3 0 16,-2 3 1-16,-2 0-1 0,-3 3 0 16,-2 0 2-16,0 2 1 0,-3 3 1 15,0-2 1-15,-4 1 1 0,2 2 1 16,-1 1 0-16,-1-1 1 0,-1 2-2 16,2 2-1-16,-1-2 0 0,2 1-1 15,0-2-1-15,0 0-1 0,1-2-1 16,0 0 1-16,0-3-1 0,2-2 0 0,-1 0 1 15,2-1 1-15,1 1 1 0,2-2 0 16,-1 1 1-16,3 1 0 0,-3-1 1 16,1 1 1-16,-1-1-2 0,-3 1 1 15,-4-1 0-15,1 2-1 0,-4-3-1 16,0 1 0-16,-4-4-1 0,-1 2 0 16,-1-1-1-16,-3 0 0 0,-6 0 0 15,0 1 1-15,-4 2-2 0,-3 1 1 0,-4-1-1 16,-1-1-3-16,0 1-5 0,-2-4-9 15,-3-2-11-15,-5-6-21 0,-3-2-80 16,-4-6-32-16,-1-2-103 0,1-5-209 16</inkml:trace>
  <inkml:trace contextRef="#ctx0" brushRef="#br0" timeOffset="199576.82">19808 6328 461 0,'-7'-2'110'0,"-2"-3"3"0,1 1-54 16,-3-1-31-16,1 1-8 0,-2-1-2 15,-2 1 0-15,-1-1-2 0,0 1-1 16,-3-1-3-16,-1 3-2 0,-1-1-1 16,1 1-1-16,0 1-1 0,1 1-2 15,1-2-1-15,1 4 0 0,1-1-1 0,3 1-1 16,1 2-1-16,0 1-1 0,2 2 1 15,2 4-1-15,1 0 0 0,2 4 0 16,0 1 1-16,2 1-1 0,-1 3 1 16,2-1 0-16,1 2 0 0,3 0 0 15,-1 0 1-15,1-2 0 0,0 1 1 16,1-2-1-16,0-1 1 0,-1 0 0 16,1 1 0-16,0-1 0 0,-1 0 1 0,2 0 1 15,-2 0 1-15,-1 3 0 0,2-2 0 16,-3 2 1-16,0-2 0 0,-1 1-1 15,-2 1 0-15,1 2-1 0,-2-2 0 16,-1 0-2-16,2-2 0 0,0-1-1 16,0 1-1-16,4-3 0 0,0-3-1 0,3-2 1 15,1-2-1-15,3-4 0 16,0-1 0-16,4-3 0 0,0-3 1 0,2-1-2 16,1-1-5-16,2-4-4 0,2-1-8 15,-1 2-9-15,2-3-21 0,0 0-36 16,0-3-56-16,-2 1-1 0,-1-3-73 15,0 2-122-15</inkml:trace>
  <inkml:trace contextRef="#ctx0" brushRef="#br0" timeOffset="200308.45">19844 6557 555 0,'-4'-2'124'0,"0"2"-1"0,1 1-78 15,0 1-37-15,1 3-3 0,1 1 0 0,1 2-1 16,0 1-1-16,2 4 0 0,0-1 1 16,1-1-1-16,2-1 1 0,-1 1 0 15,0 0-1-15,1-3-1 0,-1 2 0 16,0-1 0-16,-2-1-1 0,1 1 0 15,-1-3 0-15,-1-1 1 0,-1 0 0 16,1-4-1-16,-1-1 1 0,0 1 0 16,0-2-1-16,2-4 0 0,-1 1 0 0,1-2 0 15,1-2-1-15,2-1 1 0,1-2 0 16,2 0 0-16,1-1 0 0,0-2-1 16,0 0-3-16,1 0-3 0,-1 1-3 15,2 1-1-15,-3 2-2 0,2 0-4 16,-1 3-4-16,-1 2-5 0,0 0-9 15,-1 2-7-15,-1 1-6 0,0 1-4 0,2 2-2 16,-1 1 2-16,0 1 5 0,1 2 9 16,0 1 8-16,0 0 8 0,-1 1 5 15,-1 1 6-15,0-1 3 0,0 0 5 16,2-1 5-16,-1 1 8 0,2 0 9 16,0-2 7-16,0 0 7 0,1-3 6 15,0 1 5-15,-2-1 2 0,1-2-1 16,-3-1-4-16,0 1-3 0,0-3-5 15,-1 2-5-15,0-1-5 0,1 0-5 0,-1-1-5 16,0-3-6-16,0 1-2 0,0-3-2 16,-2 2 0-16,1-1-1 0,-2 0 1 15,2-1 0-15,-3 2 2 0,0 1 1 16,-1 0 1-16,-1 0 1 0,0 2-1 16,-3 0 1-16,-1 2-1 0,1 1-1 15,-3 0-2-15,-1 4 1 0,1-1-1 0,-1 4 1 16,0-1 0-16,-1 2 0 0,0 2 0 15,2 2 0-15,2 2 0 0,0 2-1 16,3 0-1-16,2 1 0 0,1 1-1 16,3-1-1-16,-1-3-1 0,5-1 0 15,0-3 0-15,2-4 0 0,1-3-1 16,1-1-3-16,2-2-5 0,1 1-5 16,1-7-9-16,1 0-21 0,2-4-39 15,1-2-54-15,-2-4-6 0,2-1-76 16,-1-3-131-16</inkml:trace>
  <inkml:trace contextRef="#ctx0" brushRef="#br0" timeOffset="200590.64">20400 6531 537 0,'-1'-1'121'0,"1"2"2"0,0 1-79 16,2 2-20-16,1 4-7 0,-1 2-5 0,0 1 0 15,2 5 1-15,1-2 1 0,0 3-3 16,0 3 0-16,1 2-1 0,-1-1-1 15,0 0 0-15,0-1-2 0,-2 3-2 16,0-1 0-16,-3-3 0 0,0 1-2 16,-3-1-1-16,-2 1 0 0,-2 0-1 15,-4-2 1-15,-1-1-1 0,-3-1 1 16,-1-3-1-16,-3 1 1 0,-1-2-2 16,2-1-2-16,-2 0-3 0,3-2-3 15,0-4-3-15,1-2-3 0,4-3-8 0,-1-4-17 16,3-3-45-16,3-7-54 0,1-6-96 15,2-4-214-15</inkml:trace>
  <inkml:trace contextRef="#ctx0" brushRef="#br0" timeOffset="200761.32">20374 6313 649 0,'-2'-3'139'0,"0"-1"0"0,0 1-119 16,2 2-9-16,0 0-6 0,0 1-7 16,0-1-7-16,1 1-7 0,0 1-19 15,2 1-39-15,1 2-65 0,-1 1-96 16,2 0-218-16</inkml:trace>
  <inkml:trace contextRef="#ctx0" brushRef="#br0" timeOffset="201275.15">20630 6633 350 0,'-1'0'96'16,"2"-1"2"-16,3-2-3 0,3 1-60 15,3-3-16-15,1 1-6 0,4-1 0 16,-1 0-1-16,2-1-2 0,-2-1-2 15,-1 1-2-15,-2-3-1 0,-1 2 0 16,-3-2 1-16,0 2 0 0,-4 1-1 16,0 0 1-16,-3 1-2 0,-3 1 0 0,1-1-1 15,-3 2-1-15,-2-1 1 0,-1 0 2 16,0 2 3-16,-1 2 1 0,-1-1 2 16,0 1 1-16,2 2 1 0,-1 2 0 15,2 2-1-15,0 0-1 0,-1 3 0 16,2 2 1-16,-1 3-1 0,2 1-1 15,-1 1-1-15,2 0-2 0,3 0-2 0,2 1-1 16,4-1-3-16,4-1 0 0,2-4-3 16,4-3-4-16,3-4-6 0,2-4-11 15,3-6-20-15,0-4-31 0,1-4-33 16,-2 0-29-16,-1-1-78 0,1 0-138 16</inkml:trace>
  <inkml:trace contextRef="#ctx0" brushRef="#br0" timeOffset="201741.99">20949 6539 473 0,'-3'-3'127'0,"2"0"2"16,-1-1-18-16,-2 0-80 0,1 0-13 15,0 1-5-15,0-1-5 0,0 2-2 16,0 0-2-16,2 1-1 0,-2 2-1 16,1 2 1-16,-2 2 0 0,-1 2 2 15,-1 4 1-15,-1 3 0 0,-2 0 2 0,2 5-1 16,1-2 1-16,0 1-2 0,3-1-1 15,3-1-2-15,4-1-1 0,3-3 0 16,6-2-1-16,4-5 0 0,2 1-3 16,3-5-4-16,3-4-4 0,1-3-6 15,1-3-10-15,-4-1-9 0,-1-1-5 16,-3-2-2-16,-1-2 1 0,-4 1 6 16,-3 0 4-16,-2-3 9 0,-3 1 9 15,0-4 7-15,-2-1 6 0,-2 2 7 16,-2-5 6-16,0-1 6 0,-1-1 4 0,-3-1 4 15,0-2 3-15,-1 3 2 0,1 0-1 16,-1 7-3-16,3 3-4 0,-2 5-4 16,3 2-5-16,-1 9-3 0,2 1-5 15,2 5-3-15,-1 4-3 0,0 5-1 16,0 5 0-16,1 4 1 0,-2 2 0 16,0 3 1-16,-2 1 1 0,1-1-1 15,0-1 1-15,0-1-1 0,-1 0 0 0,1-1 0 16,2-2 0-16,2-1-1 0,1 2 0 15,2-4-1-15,1-2-1 0,2-3-6 16,3-3-8-16,-1-5-23 0,1 1-61 16,0-8-42-16,1-8-96 0,0-2-206 15</inkml:trace>
  <inkml:trace contextRef="#ctx0" brushRef="#br0" timeOffset="201926.48">21181 6535 523 0,'-8'1'124'16,"3"-1"0"-16,0 1-51 0,4 1-63 15,0-2-8-15,3-2-2 0,3 1-2 16,1-1-2-16,1-2-3 0,3 0-6 16,2 1-11-16,1-1-18 0,0-1-32 0,-1 3-47 15,1-2-81-15,-4 0-165 0</inkml:trace>
  <inkml:trace contextRef="#ctx0" brushRef="#br0" timeOffset="202740.33">21462 6613 478 0,'2'-1'109'0,"0"-4"2"0,0 2-69 15,2-2-21-15,-2-1-11 0,2-1-4 16,-2 1 0-16,1 0 2 0,-1 1 2 16,-1-1 2-16,-1 0 0 0,-1 1 0 0,-1 1-1 15,-1 0-2-15,-2-1-3 0,-2 0-2 16,-2 1-2-16,1 0 0 0,-3 3 1 16,1 0-1-16,-1 0 2 0,0 4 1 15,1 2 1-15,2 5 1 0,0 2 0 16,1 1 1-16,0 4 0 0,-1 1 0 15,2 0-1-15,2 3-2 0,1-1-1 16,4-2-1-16,3-1-1 0,3-2-2 0,3-4-1 16,4-1-4-16,4-5-2 15,2-4-5-15,2-1-8 0,1-5-12 0,0-3-10 16,1-2-11-16,-2 0-2 0,-2-2-2 16,-3 0 5-16,-2-2 7 0,-4 3 12 15,-3 0 10-15,-3 2 14 0,-1 1 14 16,-3-1 15-16,0 1 10 0,-1 0 7 15,2 1 6-15,-2 0 4 0,1-1 0 0,-1 1-6 16,0 0-9-16,-1 2-7 0,-2-3-5 16,1 3-5-16,-1 1-1 0,1 1-3 15,-1 1-3-15,0 2-2 0,-2 0 0 16,-1 2-2-16,-3 2-1 0,-1 2 0 16,-1 1 0-16,0 3 2 0,1 1 0 15,2 3 1-15,2-1 0 0,1 2 1 16,1-1-1-16,2 0-1 0,2 2-1 15,2-3 0-15,2 1-2 0,4-2 0 0,3-3 0 16,2-2-1-16,1-2 0 0,4-5-2 16,0-3-2-16,0-3-3 0,-1-4-2 15,-2-2-4-15,1-1-3 0,-1-3-1 16,-3 0 0-16,0 0 2 0,-3 0 2 16,-1-2 2-16,-1-1 4 0,-4-2 3 15,1-2 2-15,-4-4 4 0,-1-3 2 16,-1-3 2-16,-1-4 2 0,-1 1 0 0,-2-2 2 15,1-2 3-15,-1 3 0 0,2 4 1 16,1 7 0-16,-1 6-1 0,2 2-1 16,2 9-2-16,0 6-5 0,0 7-1 15,0 6-2-15,1 3-3 0,-1 4 1 16,1 4 0-16,-1 5 2 0,0 4 1 16,1 6 0-16,-1-2 0 0,1 2-1 15,2 3-1-15,-2-2 0 0,2-2 0 0,0-4-2 16,2-3 1-16,-1-2-1 0,-1-3-4 15,2-5-7-15,-1 3-10 0,0-5-29 16,-2 0-99-16,1-5-114 0,-2-2-277 16</inkml:trace>
  <inkml:trace contextRef="#ctx0" brushRef="#br0" timeOffset="203390.29">21995 6311 530 0,'-9'-20'120'0,"3"2"3"15,0 2-90-15,5 6-10 0,-1 5-10 16,2 3-6-16,2 2-4 0,-1 5 1 16,0 2 1-16,2 6 1 0,-2 8 4 15,0 5 5-15,-1 6 5 0,-1 3 1 16,-2 3-3-16,-2 2-2 0,-2-1-3 15,-1-4-2-15,-2 0-4 0,0-6-2 16,0 0-1-16,2-2-3 0,0-2-3 16,3-3-4-16,3-5-7 0,2-3-18 0,2-3-30 15,2-4-60-15,3-6-23 0,3-3-88 16,4-4-166-16</inkml:trace>
  <inkml:trace contextRef="#ctx0" brushRef="#br0" timeOffset="203789.49">22207 6436 547 0,'2'-4'115'0,"2"0"0"16,-1 2-98-16,4 1-10 0,0 1-5 15,0-2 0-15,2 4-1 0,-1 0-1 16,1-2 1-16,0 0-1 0,0-4-1 15,0 2-5-15,-1-3-3 0,1-1-2 0,-2-3-3 16,0 0 0-16,-4-2-2 0,0-2 2 16,-2-3 4-16,-1 4 7 0,-3-1 7 15,1 0 6-15,-3 1 7 0,-2 2 6 16,-1 4 3-16,0 4 1 0,-2-2-2 16,0 2-3-16,-1 3-5 0,1 0-5 15,2 4-3-15,-1 2-2 0,2 4-2 0,0 8-1 16,-1 2 1-16,2 4 0 0,1 5 0 15,2 2 0-15,0-1-1 0,2-2 1 16,2-1-1-16,0 0-1 0,2-2-1 16,-1-4 0-16,1-1 0 0,-1-1-4 15,1 1-3-15,-2-1-6 0,0-4-8 16,-1-4-21-16,0 1-46 0,-1-3-52 16,-2 0-91-16,1-5-200 0</inkml:trace>
  <inkml:trace contextRef="#ctx0" brushRef="#br0" timeOffset="203957.23">22112 6608 477 0,'-1'-1'123'16,"1"1"1"-16,4 0-8 0,-2 0-97 15,4 0-13-15,4 0-4 0,2 3-9 0,6-3-15 16,0 0-29-16,2-2-60 0,0 1-14 15,1-2-78-15,-1-2-145 0</inkml:trace>
  <inkml:trace contextRef="#ctx0" brushRef="#br0" timeOffset="204624.61">22488 6548 477 0,'-3'-2'115'0,"-3"2"3"0,-2-1-73 16,-2 1-12-16,-1 1-6 0,0 0-7 0,2 0-5 15,-2 1-4-15,2 1-3 16,2 0-2-16,0 2-2 0,4-2-1 0,-2 3-1 16,2 1-1-16,0 1 1 0,0 2 0 15,0 0 0-15,0 0 0 0,1 1 0 16,-1-3-1-16,1 2 1 0,1-1-1 15,-1-1-1-15,2-1-1 0,2 1 0 16,0-2-4-16,2-2-2 0,1-1-5 16,1-3-9-16,0-3-4 0,2-3-5 0,1-2-3 15,0-2 3-15,0 2 3 16,0-2 6-16,0-1 11 0,-2 2 11 16,-1 1 12-16,-1-1 11 0,-3 1 5 0,1 2 4 15,-4-1 2-15,1 4 0 0,0-1-4 16,-2 2-5-16,1 0-7 0,1 2-5 15,0-2-6-15,0 3-2 0,1 0-4 16,2 1-1-16,-1-1 0 0,2 1-2 16,0 3 1-16,-1 0 1 0,2 1-1 0,0 0 1 15,0 2-1-15,0-1 1 0,1 2 0 16,-1 0-1-16,1 1 1 0,-1 0-1 16,0-1 1-16,0 0-1 0,0 1 1 15,0-4-2-15,-1-2-1 0,5-2-2 16,2 0-6-16,0-5-7 0,1-2-13 15,2-1-10-15,-2-4-9 0,0 2 0 0,-3-2 4 16,-1 0 4-16,-1 0 9 0,-3 2 16 16,1-1 18-16,-2 3 17 15,-1 0 10-15,1 2 5 0,-3 1 4 0,1 1 1 16,-1 1-1-16,0 1-8 0,1 0-5 16,0 3-7-16,1-2-4 0,-1 1-3 15,0 2-3-15,2 1-1 0,0 1 0 16,0 0-2-16,2 2-1 0,-2-2-1 15,2 1 0-15,0 0-2 0,0 2 1 16,0 1-1-16,-1-2-3 0,-2 1-6 0,-2 1-12 16,1-3-29-16,-2-1-88 0,-1-2-108 15,-1-3-256-15</inkml:trace>
  <inkml:trace contextRef="#ctx0" brushRef="#br0" timeOffset="204794.13">22731 6403 627 0,'-6'-10'137'15,"1"6"0"-15,-1 1-103 0,1 5-21 16,1 3-10-16,2 0-11 0,0 2-18 16,2 0-37-16,2 1-74 0,3-1-103 15,2-3-237-15</inkml:trace>
  <inkml:trace contextRef="#ctx0" brushRef="#br0" timeOffset="205072.3">22826 6301 605 0,'0'0'136'0,"-1"0"1"0,0 4-82 15,1 3-33-15,-1 3-6 0,0 6-3 16,-1 3 1-16,0 5 2 0,1 3-1 16,-2 2-1-16,2 0-3 0,0 1-1 15,0-2-3-15,1-1-2 0,1-1-1 16,0 1-2-16,1-2-3 0,1 0-6 16,-1-3-4-16,2-3-5 0,-2-1-7 15,1-4-11-15,-2-3-28 0,-1-2-66 0,-1-3-20 16,-3-4-89-16,-1 3-178 0</inkml:trace>
  <inkml:trace contextRef="#ctx0" brushRef="#br0" timeOffset="207806.78">22981 6539 267 0,'0'-3'86'0,"0"1"7"15,0 1-1-15,1-1-38 0,-3 1-9 16,2 0-6-16,-2 1-9 0,0 1-6 15,-3 2-7-15,-2-1-6 0,-2 2-5 16,0-1-2-16,1 1 0 0,-2 1-1 16,3 1-1-16,2-1-1 0,0 1-1 15,3 0 0-15,-1 2-1 0,1-2-1 0,2-1-1 16,0-1 1-16,2 1 0 16,2 1 1-16,2-1 1 0,1-1 1 0,3 0 0 15,1 1 2-15,1 1-1 0,-2-3-1 16,0 2 0-16,-2-1 0 0,0-2 0 15,2 3-1-15,-2-1 1 0,1 0-1 16,-2-2 1-16,0 1-2 0,0-1-1 16,-3 2-4-16,-2-4-4 0,-4 1-1 15,-2-2 0-15,-5 2 1 0,0-1 0 16,-4 2 2-16,-2 0 1 0,-4-1-2 16,0 3-10-16,3 0-12 0,2 1-19 0,-1-1-22 15,4-2-28-15,4 0-60 0,2-4-103 16</inkml:trace>
  <inkml:trace contextRef="#ctx0" brushRef="#br0" timeOffset="208439.91">23096 6372 554 0,'4'-5'124'0,"-1"-2"2"0,3-2-91 16,1-1-15-16,1 1-5 0,3 0-4 0,-1 0-3 15,1 2-2-15,0 2-1 16,0 2-2-16,0 3-1 0,-1 1 0 0,-2 0-1 16,1 3-1-16,-3 2 1 0,0 1-1 15,-2 3 1-15,0 1 0 0,-1 1 0 16,0 2 0-16,-2 0 0 0,-1 1 0 16,1 0 0-16,-1-2 0 0,0 1 1 15,-1-2 0-15,1 0 0 0,0 3 1 16,0-3 0-16,0 0 0 0,0 2 0 15,1-2 0-15,0 0 0 0,2-1 0 0,-2 2-1 16,0-2 0-16,0 0 0 0,1 0-1 16,-1 1 1-16,0-1-1 0,0 0 1 15,1 0-1-15,-1 1 0 0,1 2 0 16,0-1 0-16,0 0 1 0,0-2-1 16,0 1 0-16,0-2 0 0,-1-1 0 15,2-4 0-15,-2-1 0 0,0 1 0 16,-1 0 0-16,1-3 1 0,-2 2 0 0,1-2 2 15,-1 3 1-15,0 3 0 0,-2-1 2 16,0 2 0-16,-1 2 1 0,-1 0-2 16,-4-2 1-16,1 2-2 0,-2 0-1 15,0-2-1-15,-3-2-1 0,-3-1-3 16,-1-1-3-16,0 0-2 0,-5-2-5 16,-3-2-3-16,-3-1-5 0,-5-1-10 15,-1-1-30-15,-1 1-86 0,-2-1-105 16,3 2-253-16</inkml:trace>
  <inkml:trace contextRef="#ctx0" brushRef="#br0" timeOffset="210155.22">15778 7891 583 0,'-10'-1'119'0,"-3"0"0"15,-1-2-111-15,0 3-6 0,3 3 0 0,2 0-1 16,3 0 0-16,0 0 0 0,1 1 0 15,0 0 1-15,1-1 1 0,1 2 1 16,-1-4 2-16,0 2 0 0,2 1 1 16,0-4 1-16,0 1 0 0,2 0-1 15,-1-1 0-15,1 0-1 0,0 0 0 16,0-1 0-16,0 1-1 0,1 0 0 0,-2 0-1 16,1 1 1-16,0 0-2 0,0 2 0 15,-1 3 1-15,0 1 1 0,-3 4 1 16,2 5 0-16,-3 1 1 0,0 4 1 15,0 1 0-15,0 1-1 0,1 2-1 16,-1-2-1-16,2-1-1 0,-1 4 0 16,2-3-1-16,-1 1-1 0,1-2 0 0,-1-2 0 15,1 2 0-15,1 3 2 0,-1-4-1 16,1 2 1-16,0 2 1 16,0 0 0-16,-2 1 1 0,1 0 0 0,-1-1-1 15,0 0 1-15,-1-2-2 0,1 0 0 16,2-2-1-16,0-1-1 0,5-2 0 15,1-3-1-15,3-3 1 0,3-2-1 16,3-4-1-16,0-3-4 0,1-5-3 16,-1-3-6-16,-5-4-4 0,1-1-3 15,-4-2-7-15,0-2-9 0,1 2-24 0,1 1-40 16,2 0-42-16,2 5-89 0,0-3-194 16</inkml:trace>
  <inkml:trace contextRef="#ctx0" brushRef="#br0" timeOffset="210772.44">15988 8171 435 0,'-4'-6'113'15,"-1"3"6"-15,1 0-65 0,-2 0-9 16,1 1-3-16,-2 0-7 0,1-1-7 0,-3 0-8 16,0-1-5-16,-4 0-3 0,-3-1-2 15,0 1-2-15,-1 0-2 0,-1 0-1 16,0 2-2-16,0 2 1 0,3 0-1 16,0 3 0-16,0 1 1 0,3 3 0 15,1 1 0-15,1 3 0 0,3 2 0 16,2 2-1-16,2 0-1 0,1-2-2 15,3 2-1-15,-1-3 0 0,3 0-1 0,0-3 0 16,3-5-2-16,3-2 0 0,2-2 0 16,2-2-2-16,5-2-1 0,0-3 2 15,4-3 0-15,0 0 1 0,0-1 2 16,-2 0 1-16,-2 0 2 0,-2 1 1 16,-4 2 0-16,-3 3 2 0,-3 0 0 15,-4 4 0-15,0-1 0 0,-1 1-1 16,-1 1 0-16,0 4-1 0,1-1-1 15,0 7-1-15,-1 0 1 0,3 4-1 0,-1 1 1 16,1 3 0-16,0-1 0 0,2 2 0 16,-1 0 0-16,2-2-1 0,0 1 1 15,-1-1 0-15,-1 2-1 0,50 2 1 16,-53-3-1-16,53 2 1 0,-52-3 0 16,-2 1 0-16,-1 0-1 0,0 0 1 15,-54-4-1-15,51 1 0 0,-56-2 0 16,46 1 1-16,-4-3-1 0,-3-1 1 0,-4 1-1 15,-1-4 1-15,-2 1-2 0,-1-4 0 16,4 1-1-16,1-2-1 0,5-2-1 16,5-2-2-16,1-2-4 0,2-3-14 15,4-1-37-15,3-5-70 0,3-2-7 16,3-4-85-16,7-4-156 0</inkml:trace>
  <inkml:trace contextRef="#ctx0" brushRef="#br0" timeOffset="210992.51">16434 8241 509 0,'-8'6'120'0,"7"-2"3"16,0 1-53-16,0 2-47 0,1 2-8 15,-2 3 0-15,1 2-1 0,4 3 0 16,-1 0-2-16,0 1-3 0,5 1-1 0,-3-1-3 15,4-1-1-15,0-2-3 0,-1-2-4 16,0-3-7-16,3-1-22 0,-2-1-62 16,-2-4-42-16,-2-4-94 0,0-2-207 15</inkml:trace>
  <inkml:trace contextRef="#ctx0" brushRef="#br0" timeOffset="211156.07">16118 8143 588 0,'-60'-3'127'15,"56"0"-1"-15,3 1-108 0,1 2-33 0,1 0-17 16,0 1-41-16,-55 0-54 16,55 2-87-16,1-2-184 0</inkml:trace>
  <inkml:trace contextRef="#ctx0" brushRef="#br0" timeOffset="211540.29">16623 8273 494 0,'-1'5'115'0,"2"-3"2"15,-1 3-70-15,2 2-26 0,0 0-7 16,2 1-4-16,-1 1-4 0,1 1-2 15,0 0 0-15,1-1 1 0,-2 0 0 16,1 1 1-16,-2-3 0 0,1 2 0 16,-1-2 1-16,1 0-2 0,-2 0-1 15,0-1-2-15,1 0 0 0,0-1 0 0,-1-2-1 16,0 1 0-16,-1-3 1 0,2-3 0 16,-2-1-1-16,0-3 1 0,0-1-1 15,-2-2 1-15,2-4 0 0,2-3-1 16,-2 0 1-16,1-4 1 0,0 2 3 15,2-2 1-15,-2 1 4 0,0 0 4 16,0 1 2-16,0 1 2 0,1 2-1 16,-1-1-1-16,0 3-3 0,-1 1-3 0,0 3-4 15,0 2-6-15,1 3-7 0,-1-1-7 16,0 3-10-16,2-1-33 0,0 1-89 16,0-1-5-16,3 1-90 0,3 1-172 15</inkml:trace>
  <inkml:trace contextRef="#ctx0" brushRef="#br0" timeOffset="212371.84">16803 8315 424 0,'2'-1'101'0,"-1"-3"4"0,1 0-46 16,3 1-31-16,0-2-5 0,1 1 1 15,3-1-1-15,-1 0 0 0,1 3-2 0,1-3-2 16,1 1-5-16,0-1-3 16,1 0-2-16,0 2-2 0,1-2-2 15,-2 0-2-15,1-1 0 0,-4-2-1 0,0 2-1 16,-3-2 0-16,-3-2 0 0,-1 1-1 15,1 2 0-15,-4 1 0 0,0 1 1 16,0 2 2-16,-5 0 0 0,1 2 2 16,-2-2 1-16,-5 4 1 0,0 1 1 0,-1 2 0 15,-1 5-1-15,-1 3 0 0,0-1 1 16,0 4-1-16,0 0 0 16,1 2 2-16,0 4-1 0,3-3 0 0,2 0-1 15,3 3-2-15,5 0 0 0,5-1-1 16,5-4-2-16,5-7-1 0,4 0 0 15,4-3-1-15,4-2-3 0,2-2-6 16,1-4-5-16,2-2-7 0,1-1-16 16,-2-3-45-16,-2-3-66 0,-3-3-99 15,-4-3-226-15</inkml:trace>
  <inkml:trace contextRef="#ctx0" brushRef="#br0" timeOffset="212822.48">17151 8158 554 0,'-3'0'123'0,"-1"2"1"0,0 2-91 16,2 1-13-16,-2 2-5 0,1 3-2 16,1 4-1-16,0-1 2 0,-1-1 0 15,2 1 0-15,0 0-1 0,1 1-2 16,1-3-2-16,0 1-3 0,1-1-2 15,1 4-1-15,0-2 0 0,2 0-1 16,1-1-1-16,0-3 1 0,1-4-1 0,2 0-1 16,-1-4-3-16,3-1-3 15,0-3-3-15,3-1-4 0,-2-3-3 0,0-3-3 16,1-4 0-16,-1 2 2 0,-2 1 4 16,-2-4 2-16,-2 3 5 0,-1 1 5 15,-1 3 5-15,-2-1 3 0,0 0 1 16,-2 0 2-16,0 0 1 0,0 0 0 15,-2 1-2-15,1 1 0 0,0-1-3 0,1 3-1 16,0 0-2-16,1 2-1 0,2 0-1 16,0 3-1-16,2 0 1 0,1 3 1 15,2 3 1-15,-2 5 1 0,1 1 1 16,-2 0 2-16,1 2-1 0,-2 2 0 16,0-2-1-16,-1 1-1 0,2-1-3 15,1-1-6-15,3-1-12 0,-1-1-41 16,6-1-84-16,2-4-109 0,2-4-264 15</inkml:trace>
  <inkml:trace contextRef="#ctx0" brushRef="#br0" timeOffset="213043.09">17592 8173 635 0,'0'2'135'16,"0"3"3"-16,0 4-114 0,2 4-9 0,-2 2-3 15,1 3 1-15,1 3 1 0,-1 3 1 16,1 3-1-16,0 2-1 0,2 0-1 16,-2 5-1-16,1-1-2 0,-1-2-2 15,1 0-2-15,-2-4-3 0,1-3-4 16,1-2-8-16,-1-5-9 0,-1 0-13 16,2-3-56-16,-3-6-66 0,0-1-110 15,0-4-241-15</inkml:trace>
  <inkml:trace contextRef="#ctx0" brushRef="#br0" timeOffset="213321.93">17609 8246 535 0,'9'-12'128'15,"0"-2"1"-15,-2 3-79 0,2 2-19 0,-2 3-11 16,0 2-9-16,3 3-5 0,-3 4-3 15,3 3-1-15,-1 3-1 0,-1 1 0 16,1 1 0-16,-2-1-2 0,-1-2-3 16,1 1-5-16,-5-1-7 0,0 0-5 15,-3-1-2-15,-4 3 0 0,-1 3 2 16,-5 0 3-16,-4 0 5 0,0 0 8 16,-5 1 5-16,-2-2 2 0,1-1-6 0,-2-2-14 15,3-2-32-15,2-2-59 0,1-6-85 16,6-2-197-16</inkml:trace>
  <inkml:trace contextRef="#ctx0" brushRef="#br0" timeOffset="213888.34">17766 7952 538 0,'2'-7'132'0,"1"-1"1"0,2-1-58 0,2 0-48 16,2 2-6-16,1 1-4 16,2-2-4-16,2 2-3 0,3 1-1 0,0 2-2 15,1 0-1-15,3 2-2 0,1 1-1 16,-1 1-1-16,-3-1-1 0,2 3 0 15,-2-2 0-15,-1 0-1 0,-1-2 1 16,-1 1-1-16,-2 1 1 0,1 2-2 16,-3-1 1-16,0 4 0 0,-2 3-1 0,-2 3 1 15,-2 3 1-15,0 1 2 0,-3 2 2 16,-2 3 3-16,-1-2 0 0,-3 2 2 16,1-1-1-16,0-1 0 0,-1 0-2 15,2 0-2-15,3-2-1 0,0 2-1 16,3-1-1-16,1 2 0 0,0-1 0 15,1-1-1-15,0-1 0 0,-1 0 0 16,0 0-1-16,-1 3 1 0,-1-2-1 0,0-2 1 16,-1 5 1-16,-2 0 0 0,-1-1 2 15,0 1 0-15,-2-2 2 0,1-1-1 16,-2 0 1-16,-2-4-1 0,-1 2-1 16,1 0-1-16,-3-2 0 0,-1 0-1 15,0-1-1-15,-1 0 1 0,-1 2 0 16,-1-2-2-16,-4-1 1 0,-7-1 0 15,-3-1 0-15,-6 0 0 0,-2 1 0 16,-4-3-1-16,-2 2 1 0,-2 0-2 0,3 0-5 16,-1-3-10-16,2-2-14 0,1-5-66 15,0-4-67-15,2 0-119 0,5-5-264 16</inkml:trace>
  <inkml:trace contextRef="#ctx0" brushRef="#br0" timeOffset="-213557.69">10425 6618 553 0,'8'4'120'0,"-13"-4"0"16,-6 2-81-16,1-2-44 0,-2-1-9 15,-3 0 1-15,0 2 2 0,-7-1-2 0,1 0 3 16,-2 1 11-16,-1 2 11 0,-1-2 8 15,2 0 4-15,0 2 4 0,5-2 1 16,4 1-2-16,3 0-7 0,1-2-4 16,0 1-4-16,0 0-4 0,2 0-2 15,0 1-3-15,1-1-1 0,1 0-1 16,1 0-1-16,0 0-1 0,1 2-1 16,2-1 1-16,1 4 0 0,0 4 0 15,2 1 0-15,1 4 2 0,2 2 0 0,0 3 2 16,0 3 0-16,3 1 0 0,-2 2-1 15,-1 4 0-15,1-1 0 0,-1 2 0 16,-2 0 0-16,0 0-1 0,0 0 0 16,-2-3 0-16,1-1 1 0,-2 0-1 15,0-3 0-15,-2 3 0 0,1 0 0 0,0-1 0 16,-2 0-1-16,0-2 1 16,1-1 0-16,1 2 0 0,0-5 0 0,1 0 0 15,1-1 1-15,0-1 0 0,2-1 0 16,1-2 1-16,0-3 0 0,1-1-1 15,0-2 0-15,-1-3 0 0,2-1 1 16,0-2-1-16,0 0 1 0,0-3 0 16,2-3 0-16,1 0 1 0,0-1-1 15,2-3 0-15,1-2-3 0,4-1-3 0,4-2-4 16,3 0-5-16,0-2-5 0,2 1-7 16,-1 2-23-16,7 0-44 0,0 0-54 15,-7 0-98-15,2 0-214 0</inkml:trace>
  <inkml:trace contextRef="#ctx0" brushRef="#br0" timeOffset="-213222.61">10919 6884 491 0,'-7'-2'103'0,"2"-1"-3"15,1 3-92-15,4 3-6 0,0 2-1 16,2 4-2-16,2 5 2 0,0 3 5 15,3 3 9-15,2 2 5 0,-1 1 2 0,3 0 0 16,0 0 1-16,0 1-4 0,0-3-5 16,-2-1-4-16,0 1-5 0,-1-1-3 15,-2 2-12-15,0-4-19 0,-2-2-36 16,0-1-59-16,-3-4-91 0,-2-4-205 16</inkml:trace>
  <inkml:trace contextRef="#ctx0" brushRef="#br0" timeOffset="-212948.29">10638 6960 510 0,'-4'-4'117'0,"2"-1"2"0,4-1-53 15,2 0-55-15,4 0-8 0,3-1-2 16,2-2-2-16,2 1 1 0,6-2 0 16,3 1-1-16,7 1 1 0,2-1 1 15,5 2 1-15,1-1 0 0,3 1 0 16,-2-2-3-16,-3 1-9 0,-4 0-21 16,-2 1-20-16,-6 1-39 0,-3 1-29 15,-2 1-76-15,-2 2-140 0</inkml:trace>
  <inkml:trace contextRef="#ctx0" brushRef="#br0" timeOffset="-212022.34">11119 7090 494 0,'-4'-1'110'0,"3"-2"-1"16,-1-2-77-16,4 2-19 0,0-1-5 15,1 0-4-15,-1 3-2 0,1-1 1 0,0 0 2 16,1 2 2-16,-2 2 3 0,3 0 1 15,-1 0 2-15,1 3 1 0,1 2 0 16,0 0-1-16,1 1-2 0,1 2-3 16,0 0-3-16,2 1-1 0,2 0-2 15,2 0 0-15,1 1-1 0,-1 2-1 0,2-1 0 16,-2 0 0-16,-2-1-1 0,-2 0 0 16,-3-1 0-16,-2-4-1 0,-3-3 1 15,-2 0 1-15,0-2 2 0,-2-1 1 16,-3-1 0-16,-1-1 2 0,-1 0 0 15,-1-1 1-15,0-2-2 0,0-2-1 16,3-4-1-16,2-2-1 0,4-2 1 16,3 0-1-16,2-2-1 0,1-3 0 15,2 2 0-15,0 0 0 0,1 2-1 0,6 3 1 16,-8-1 0-16,6 1 0 0,1 4 0 16,-2-1 0-16,2 4 0 0,1 1 0 15,-5-3-1-15,6 4 1 0,-6-1-1 16,0 0 1-16,0 3 0 0,0 0 0 15,-1 0 0-15,0 3 0 0,0 2 0 16,1 2 1-16,0 1 0 0,1 2 0 16,1 2 1-16,-2 2-1 0,3 0 1 0,-2 0-1 15,-1-1 1-15,0 1-1 0,-1-1 0 16,0-4-1-16,-2 1 1 0,0 0-1 16,-1-2 1-16,-2-2-1 0,0 0 1 15,-1-3-1-15,-1 2 1 0,1-5 0 16,0-2 1-16,1-2-1 0,-1-2 1 15,4-2-1-15,0-2 1 0,0-3-1 16,-1 0 1-16,-1-1-1 0,-1 0 1 0,-2 0 1 16,-2 0 1-16,-4 3-1 0,0 0 0 15,-1 1 0-15,-1 3 0 0,1 1-2 16,-1 2 0-16,2 1-1 0,0 3 0 16,2 0-1-16,1 3 1 0,1 1-1 15,2 2 1-15,-1 1 0 0,3 4-1 16,0-1 2-16,2 4-1 0,0 1 1 15,0 2 0-15,0 3-1 0,1 0 2 0,-2 2 0 16,0 2 0-16,0 1 1 0,-1-1 0 16,0 1 1-16,0 1-1 0,-2 1 0 15,2-1-1-15,-1 1 0 0,0-1-1 16,-2 0 0-16,-3 0-1 0,-3-1 0 16,-2-2 0-16,-5-1-1 0,-2-1-1 15,-6-1-2-15,-3-3-1 0,-1-1-3 16,-4-4-1-16,-4-1-2 0,-2-3-4 15,0-3-10-15,-5-2-16 0,-1-2-38 0,-6-5-57 16,-1-1-94-16,3-4-208 0</inkml:trace>
  <inkml:trace contextRef="#ctx0" brushRef="#br0" timeOffset="-191427.77">12596 7014 462 0,'0'-6'106'0,"0"0"5"0,-1 0-75 16,-1-1-9-16,2 1-2 0,-1 0-2 15,-1 0-1-15,-2 0-4 0,-1 2-3 16,0-2-2-16,-2 1-2 0,-2 0-2 16,0 3-1-16,-1-2 0 0,0 2 0 15,-1 1-1-15,0-1 0 0,1 4 0 0,-1-1-1 16,-1 1 0-16,-2 2 0 0,2 3 0 16,0 4 0-16,0 4 1 0,-3-2-1 15,1 5 0-15,3 0 0 0,0 3 0 16,3-2-3-16,0 0 0 0,2-2-2 15,6 0-2-15,3-5-2 0,4 1 0 16,3-6-2-16,3-3 2 0,2-4-1 16,3-3 1-16,2-2-3 0,-2-2 3 15,-2-3 0-15,-2-1 1 0,-1 0-1 0,-4-1 0 16,-2 0 2-16,-3 2 2 0,0 1-1 16,-2 1 1-16,-1 0 0 0,-1 2 1 15,2 1-1-15,-4 2 0 0,2 0 1 16,-1 1-1-16,1-1 1 0,0 2 0 15,0 0-1-15,0 1 1 0,0 0-1 16,0 1-2-16,1 0 0 0,1 3 0 16,-1 1 1-16,1 1 1 0,2 4 1 0,-2 1 0 15,1 1 3-15,0 3 0 0,-1 2-1 16,1-3 0-16,1 1-1 0,0-1-1 16,2-2-4-16,2-2-6 0,3-4-10 15,2-5-38-15,3-2-87 0,-2-4-108 16,2-2-262-16</inkml:trace>
  <inkml:trace contextRef="#ctx0" brushRef="#br0" timeOffset="-190810.6">12916 6983 378 0,'1'-6'95'0,"-4"-1"1"15,2-2-48-15,-6 1-24 0,-2-1-7 16,-2 4-1-16,-1-1-3 0,-3 4-2 16,-2 0 3-16,-3 4 3 0,6 4 3 15,-2 2 0-15,0 2 0 0,1 2-3 16,3 1-1-16,2-1-4 0,3 1-4 15,1 1-3-15,2-2-3 0,3-1 0 16,2 0-2-16,3-1 1 0,1-3 0 0,2-1 1 16,4-2 1-16,1 0 1 0,3-4 0 15,1-1-2-15,1-2-2 0,-1-2 0 16,0 0-1-16,-3-1-1 0,2 2 1 16,-5 0 0-16,0-1 1 0,-3 0 3 15,-1 0 0-15,-2 1 2 0,-3-1 0 0,-1-1 1 16,-1 1 1-16,-3 2-1 0,3 0 1 15,-3-1 0-15,4 4-2 0,3 2-3 16,-7-1-1-16,4 3 1 0,4 2 0 16,-4 1 1-16,0 3 0 0,-3 0 1 15,3 7 3-15,5 2 1 0,-4 1 0 16,1 3 0-16,0 3 0 0,3 1-1 16,-1 0 0-16,-3 0-2 0,0 1-1 15,0 1-1-15,-1 1 0 0,1-1-2 16,1 1 1-16,-1-2-1 0,0-1 0 15,-2-4-1-15,0-2 0 0,-3-2-1 0,-6-1 1 16,-3-4-1-16,-7 1 1 0,-4 0-1 16,-2-1 1-16,-2 0-1 0,-3-3 0 15,4 1 0-15,3-5 1 0,0-3-1 16,5-3 0-16,2-4-1 0,2-3-4 16,3-4-5-16,2-5-10 0,5-2-29 15,4-5-37-15,2-6-56 0,5-3-94 0,4-2-205 16</inkml:trace>
  <inkml:trace contextRef="#ctx0" brushRef="#br0" timeOffset="-190277.69">13217 7081 528 0,'-4'-5'118'16,"-1"-1"0"-16,2-1-85 0,-2 0-17 15,1-2-4-15,-1 2-2 0,2-1-3 0,-1 1 0 16,-1 1 0-16,-1 0-1 16,0 1-1-16,1 2 0 0,-3 2-1 0,2 1-1 15,-1 4-1-15,-2-1 2 0,1 4 2 16,-2 2 1-16,0 2 2 0,2 4 2 15,-2 2-1-15,3 3 0 0,2-3-1 16,1 4-3-16,3-2-1 0,2 1-3 16,4-4-1-16,1-3-2 0,3-3 1 15,2-1-3-15,1-6-1 0,1-5-4 0,3-7-4 16,-1-2-5-16,1-2-3 0,-3-2-2 16,1-2 2-16,-3 1 2 0,-4 1 4 15,-1 2 4-15,-5 2 6 0,-1 1 6 16,-2 0 5-16,-2 1 3 0,-1-1 3 15,1 4 2-15,-3 0 2 0,4 2 1 16,-1 0-2-16,2 2-4 0,0 2-4 16,2 1-1-16,3 0-4 0,-1 3-1 0,3 0-1 15,0 2 1-15,1 1 1 0,0 3 0 16,-1 0 2-16,1 4 1 0,-2 0-1 16,0 3 1-16,-2-1 0 0,1 1 0 15,-1 0-2-15,-1-1-1 0,2-2-4 16,-1-1-8-16,2-3-13 0,0-2-37 15,-1-3-83-15,2-2 0 0,2-7-87 16,3 2-155-16</inkml:trace>
  <inkml:trace contextRef="#ctx0" brushRef="#br0" timeOffset="-190092.37">13375 7034 601 0,'-4'-8'137'0,"-2"0"-2"16,5 4-95-16,1 4-20 0,0 5-8 15,2 1-6-15,1 4-3 0,-1 3-1 16,1 2 2-16,-2 2-1 0,1 3 1 0,5-2-1 16,-6-1-2-16,4 2-2 0,1-4-5 15,-1 1-9-15,1-5-16 0,-1-1-24 16,-5-4-33-16,5 0-51 0,-5-6-88 16,0-6-182-16</inkml:trace>
  <inkml:trace contextRef="#ctx0" brushRef="#br0" timeOffset="-189942.95">13350 6842 549 0,'0'-8'126'16,"-1"-2"-1"-16,0 5-88 0,0 4-20 16,1 5-24-16,0 2-27 0,1 1-51 15,-1 4-41-15,0 0-86 0,1 3-178 16</inkml:trace>
  <inkml:trace contextRef="#ctx0" brushRef="#br0" timeOffset="-189512">13554 7101 586 0,'0'7'127'0,"1"-1"3"0,1 2-101 16,1-1-13-16,-1 2-2 0,1-1-2 16,0 2-3-16,0-1-2 0,-1-1-2 15,0 2-1-15,-1-1-1 0,0-1-1 16,-1 1 1-16,0-3-1 0,0-1 0 16,-1-3 1-16,1 1 1 0,0-6 0 0,-1-1 0 15,1 0 1-15,0-4-1 0,-2 0 0 16,2-3 0-16,-1-2-2 0,0 0 0 15,0-1-1-15,1 1-1 0,1-1 1 16,3 0-2-16,-1-1 0 0,2 3-1 16,3 0 0-16,-1 3 1 0,1 3 1 15,1 2-1-15,0 3 2 0,0 2-1 16,0 3 1-16,1 0 0 0,-2 0 0 16,2 3-1-16,-1-1 0 0,-1 1-1 0,1 2 0 15,-2-2-1-15,-1 4 0 0,-2 0-1 16,-2-1 1-16,-3 3-2 0,0 3 0 15,-4 0-3-15,0 0-7 0,-2-1-26 16,1-2-98-16,1 1-109 0,0-6-273 16</inkml:trace>
  <inkml:trace contextRef="#ctx0" brushRef="#br0" timeOffset="-189061.93">13799 6850 672 0,'2'-6'142'0,"2"0"0"15,3 1-123-15,3-2-10 0,6 3-3 16,4-1-3-16,2-1-1 0,2 2-1 16,3 1 0-16,-2 2 0 0,-1 4-1 15,-3-1 0-15,-3 2-1 0,-1 2 1 16,-3 1-1-16,-2 2 0 0,-2-1 0 15,-2 2 0-15,0 1 0 0,-1-1 0 16,-1 0 0-16,0 0 1 0,-2 1 2 16,0 0 1-16,-2 0 3 0,1 0 2 15,-2 3 1-15,-1-1 1 0,-1 3 1 0,-1 0 0 16,1-2-1-16,-1 3-2 0,1 2 0 16,-1-2-1-16,2 1-1 0,0 1-1 15,2-2-1-15,1 1 0 0,1-3-2 16,1 1 1-16,1-2-1 0,0 0 0 15,0-2-1-15,0 0 0 0,0-2 0 16,-2-1-1-16,-1-4-1 0,-2 0-1 0,-2 2 0 16,-3-1 0-16,-5 3 1 0,-4 3 0 15,-6 4 2-15,-4 3 0 0,-7 1 2 16,-10-2 0-16,-7 2-2 0,-6-2-5 16,-2-3-10-16,0 1-10 0,0-2-25 15,3-2-111-15,6 0-124 0,6-3-295 16</inkml:trace>
</inkml:ink>
</file>

<file path=ppt/ink/ink2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09:38:53.619"/>
    </inkml:context>
    <inkml:brush xml:id="br0">
      <inkml:brushProperty name="width" value="0.05292" units="cm"/>
      <inkml:brushProperty name="height" value="0.05292" units="cm"/>
      <inkml:brushProperty name="color" value="#FF0000"/>
    </inkml:brush>
  </inkml:definitions>
  <inkml:trace contextRef="#ctx0" brushRef="#br0">22334 3909 61 0,'10'-11'30'0,"0"-2"2"0,2 2-5 16,0-1 1-16,4 2 1 0,1 1-2 16,3-1-8-16,2 1-7 0,2 1-4 15,5-2-3-15,1 0-2 0,1 0-2 16,2 2-1-16,-1 0-2 0,1-1-4 15,0-3-4-15,-4-1-5 0,-2-3-4 16,0-2 0-16,-1-3 0 0,-3-1 2 16,-2-1 7-16,-1 1 11 0,-3 1 13 0,0 5 12 15,-2 1 11-15,-4 4 9 0,-3 2 8 16,-2 3 0-16,-1 3-6 0,-2 1-11 16,-2 1-11-16,-4 2-8 0,0 3-8 15,-5 2-10-15,0 3-7 0,-3 3-9 16,-1 2-7-16,-4 5-3 0,0 4-9 15,0 2-5-15,0-2-1 0,-3 2 3 16,-1-1 10-16,-2 1 9 0,-4-1 7 16,-1-2 9-16,-1-1 8 0,-2-1 7 0,-2-2 2 15,2 0 1-15,0-2 0 0,2-3-2 16,4 0-10-16,-3-1-29 0,5 2-19 16,1-2-40-16,0-2-84 0</inkml:trace>
  <inkml:trace contextRef="#ctx0" brushRef="#br0" timeOffset="1833.03">22536 4171 559 0,'-12'1'110'0,"-4"-2"-4"16,4 0-123-16,3 1-9 0,4-2-8 16,6 1-2-16,4 1-6 0,3-2-7 15,4-3-2-15,5-1 11 0,4-3 7 0,2-2 8 16,3-1 5-16,0-4 11 15,1 0 14-15,0 1 12 0,-3-2 6 0,-1 0 3 16,-1 0 3-16,0 0 2 0,-2 0-2 16,0-2-4-16,-2 0-4 0,-1-2-5 15,2 0-2-15,1 0-4 0,4-1-2 16,0 0-2-16,1 0-1 0,2 1 0 16,1 2-1-16,-1 0 1 0,-2 1 2 15,-3 1 1-15,-2 3 3 0,-4 2 2 16,-4 2 2-16,-3 3 2 0,-6 2 2 0,1 2-2 15,-4 3-3-15,0-1-4 0,0 1-2 16,-1 1-3-16,1 1-4 0,-1 0-3 16,-3 2-4-16,0 1-2 0,-1 2 0 15,-3 3-1-15,-3 0 0 0,-3 1 1 16,-3 0 1-16,-5-2 2 0,-4 3 3 16,-3 0 2-16,-3 1 2 0,-1 4 1 0,0-1 4 15,0 3 1-15,0 3 1 0,1 0 1 16,0 1 1-16,2-2-1 0,1-2-1 15,2 0-2-15,3-3-3 0,3-4-1 16,4-3-1-16,6-2 0 0,2-2-3 16,4-1-6-16,2-3-2 0,3 0-3 15,0-1 1-15,1 0-1 0,3-1 1 16,-1 0 1-16,2-1 6 0,3 0 4 0,0-1 4 16,2 0-1-16,2-2 3 0,2 0-1 15,3-1 1-15,2 0-1 0,2-2 1 16,1 0-2-16,4-2 0 0,2-1-2 15,2-3 0-15,4 0-1 0,5 0 0 16,4-2-2-16,4-2-2 0,2 1-4 16,-2 0-3-16,-1 1-4 0,-6 0-4 0,-4 1-2 15,-8 4-1-15,-7 4 2 16,-5 1 0-16,-7 2 3 0,-3 3 4 0,-2 1 9 16,-5 2 4-16,-3 2 4 0,-3 0 1 15,-2 4 4-15,-3 2 2 0,-4 3 0 16,-2 1-4-16,-4 1-1 0,-3-2-1 15,-4 2-1-15,-3-1-1 0,-5 0-1 16,-3 1-1-16,-3 1 0 0,1 1-1 16,-2 1 0-16,3 0 0 0,-4 2-1 15,1 1 1-15,4-2 0 0,-3 2 0 0,0-1-1 16,-1-2 1-16,2 1-1 0,3 0 1 16,4 0-1-16,4-1 1 0,7-3-1 15,4-3 0-15,7 0 0 0,4-2-1 16,4-5-4-16,3-3-6 0,2-2-1 15,0 2-3-15,0-2 0 0,1-3 0 16,1 1 2-16,2-1 5 0,3-2 5 0,3-3 3 16,4-5 4-16,4 2 1 0,4-2 1 15,7-2 0-15,3-2 2 0,5-1-1 16,2 1-1-16,4-2 0 0,0-3-2 16,1-1 0-16,0-3-2 0,3-2-1 15,2 1 0-15,0-2 0 0,2-3-1 16,-1 2-1-16,1 3-1 0,-5 2-1 15,-5 5 0-15,-6 1 0 0,-7 3-1 16,-5 3 0-16,-4 2 1 0,-6 5-1 0,-3 1 0 16,-3 0 0-16,-2 3-2 0,-2 1 1 15,-3 1-1-15,0 0 3 0,-3 0-1 16,0 0 0-16,-5 1-1 0,-1 0-1 16,-6 0 0-16,-6 2 0 0,-6 3-2 15,-6 3 1-15,-6 2 1 0,-8 2 4 16,-4 4 5-16,-2 4 3 0,0 2 4 15,2 1 2-15,-2 1 3 0,3 0 0 0,5 2-1 16,1-4-3-16,1-2-2 16,2 0-3-16,1-5-3 0,4-3-2 0,3-1-2 15,5-2-3-15,5-3 0 0,3 1-3 16,6-2-1-16,3-1-1 0,5-1-3 16,3-2-3-16,1 0-5 0,3-2 2 15,0 0 0-15,2-1 0 0,3 0 3 16,2 0 5-16,3-3 8 0,4-1 7 15,3 1 3-15,7 0 2 0,5-3 2 0,4 0 0 16,1-3-1-16,5-3-2 16,5-1-2-16,0-5-2 0,0-2-2 0,4-4 0 15,4 0-2-15,3-5-1 0,4 0-1 16,1 0-3-16,-1 2-3 0,-1 0-2 16,-5-1-3-16,-5 2-3 0,-7 5-1 15,-9 2-1-15,-6 3 1 0,-5 2 3 16,-6 5 2-16,-4 5 2 0,-5 2 5 0,-2 0 10 15,-3 2 5-15,-4 1 3 0,0 0 0 16,-3 0 1-16,-4-1-1 0,-2 1-1 16,-3 1-7-16,-3 2-5 0,-3-2-1 15,-5 2-1-15,-4 1 1 0,-6 2 0 16,-6 2 1-16,-4 4 2 0,-8 0 2 16,-3 5 2-16,-3 2 1 0,0 0 2 15,3 3 1-15,-1 3 0 0,4-2 0 0,4 0-1 16,0-2-2-16,3 0-1 0,1-4-1 15,2-1-1-15,5-4-2 0,5-2-2 16,4-1 0-16,7-2-1 0,3-1-1 16,6-1 0-16,4 0-4 0,4-3-4 15,3 1-2-15,2-1-3 0,1 1-1 16,3-1 0-16,2 2 2 0,2-3 1 0,6 2 4 16,3-3 2-16,5 0 2 15,6-2 3-15,4-4 1 0,2-4 1 0,3-1 1 16,1-5 1-16,3-2 2 0,-2-6 1 15,-1-3-1-15,0 0 0 0,0-3-1 16,1-2 0-16,1 2 0 0,-1 3-2 16,3 1 1-16,-3 3-1 0,-2 2 0 15,-4 6-1-15,-5 5 1 0,-4 1-1 16,-5 1-1-16,-5 5 0 0,-3 1-1 16,-4 1-2-16,-1 1-1 0,-2 0 0 0,-2 1-3 15,-1 1-1-15,-1-2 0 0,-1 0 2 16,0 1 3-16,-1 0 1 0,-2 0 0 15,-1 2 0-15,-1 0-5 0,-3 1-9 16,-2 1-13-16,-1 1-17 0,-3 3-25 16,-1 1-13-16,-2 1-44 0,-2 1-70 15</inkml:trace>
  <inkml:trace contextRef="#ctx0" brushRef="#br0" timeOffset="33465.05">8214 6308 233 0,'-2'-8'54'0,"-2"-1"-1"16,2 1-39-16,-1 0-2 0,2 0-1 15,0 0-8-15,0 0-1 0,-1 0 0 16,1 1 1-16,1 0 2 0,-1 2 4 16,0 1 3-16,1 0 0 0,0 2 1 15,0 1-1-15,0 1-1 0,0 0-5 0,1 1-4 16,0-2-3-16,0 0 0 0,3-1 2 16,0 0 2-16,-1-2 4 0,4-1 3 15,-1 0 2-15,1-1 1 0,2 0 0 16,-2 0 0-16,3-1-1 0,-2 1-1 15,1-1-1-15,-2-1 0 0,2 1-2 16,-2-3 1-16,8 1-1 0,0-1-1 16,-1 1 0-16,2-2-1 0,3 0-1 15,0-2-1-15,3 2 0 0,-5-3-1 16,-1 0 0-16,0-2 0 0,1 0 0 0,-4-2-1 16,-4-2 1-16,0 1 0 0,-3 0 1 15,-1 1 1-15,0 1-1 0,-1 1 0 16,-2 1 1-16,2 2-1 0,-2-1 1 15,-1 3-1-15,1 1 1 0,0 2 0 16,-1 2 0-16,1 0-1 0,-2 2 0 0,1 1-1 16,-1 2 0-16,0 0-1 0,0 0-1 15,1 0 0-15,-1 1 0 0,0-2 0 16,0 2-1-16,0 0 1 0,1 0-1 16,-1-1 1-16,0 1-1 0,0 0 0 15,0-1 1-15,0 1-1 0,1-1 0 16,-1 1 0-16,0 0-1 0,0-2-1 15,0 2-2-15,2 0-1 0,-1 0 0 16,1 2 0-16,1-1 0 0,2-1 1 0,-2 2 1 16,3 2 2-16,1 0 0 0,-1 2 1 15,1-1-1-15,-1 1 0 0,2 2 0 16,-2 0-1-16,0 0 0 0,1 2-2 16,0 0 1-16,1 1 0 0,2 2 0 15,1 1 1-15,1 2 2 0,3 2 2 16,2 2 1-16,4 1 1 0,-1-1 1 15,2 1-1-15,4 2 2 0,2 1 0 0,3-1 0 16,0 2-3-16,-2 0-9 0,-1 2-15 16,0 3-29-16,-3-2-53 0,-4 1-77 15,-8 7-174-15</inkml:trace>
  <inkml:trace contextRef="#ctx0" brushRef="#br0" timeOffset="34748.55">10058 5952 116 0,'0'-3'31'15,"1"2"0"-15,0 0 0 0,-1-1-12 0,0 0 9 16,2 1 9-16,-2 0 4 0,0 0 5 16,0 1 2-16,0-2-1 0,0 2-8 15,0-1-9-15,0 1-8 0,-2 0-6 16,2 0-4-16,0 0-4 0,2 0-3 15,-2 0-1-15,0-1-3 0,0 1 1 16,1-1-1-16,1-3 1 0,1-2-1 16,2-1 2-16,-1-3-1 0,4 0 1 15,-1-5-1-15,3 2-1 0,-3-3 1 0,1 1 1 16,-1 2 0-16,-1-1 3 0,-2 0 0 16,-1 0 1-16,0 3 0 0,-1 0 0 15,0-1-1-15,-1 2-1 0,0-2-2 16,0 1 0-16,0-2-2 0,1 1 0 15,-1 0 0-15,0 1 0 0,0 0 0 16,1 1-1-16,0 3 0 0,-1-1 1 16,-1 5 0-16,2 0 0 0,-2 1 0 0,1-1-1 15,-1 3-1-15,0-1-1 0,0 2-2 16,0-1 0-16,0 0 0 0,1 0-1 16,-1 0 2-16,1 2 1 0,0-2 1 15,1 0 1-15,-1 1 0 0,0-1 1 16,2 0-1-16,-2 1 1 0,1-1 1 15,1 0-1-15,0 1 2 0,0 1-1 0,0-2 1 16,2 1 0-16,-1-1-1 0,1 2 0 16,0-1 0-16,0 1-1 0,0 0 0 15,0-1 0-15,1 2 0 0,-1-1 0 16,-1-1 0-16,1 1 1 0,0-1 0 16,1-1 0-16,-1 0 0 0,0 0 0 15,3-1 1-15,-1 1 0 0,0 0 0 16,2 1 1-16,-1 0 1 0,1 0-1 15,-2 2 1-15,2 0 0 0,-3 1-1 0,0 1-1 16,1 4 0-16,1 2-1 0,5-2-1 16,2 4 1-16,3-1-1 0,0 1-2 15,0 0-8-15,3 0-19 0,1 4-52 16,-4 3-28-16,-2 2-76 0,-1-1-162 16</inkml:trace>
  <inkml:trace contextRef="#ctx0" brushRef="#br0" timeOffset="81351.98">21570 924 434 0,'5'-14'90'0,"-7"-2"0"0,4 0-78 16,0 6-11-16,4-1 0 0,1 2 0 16,3 3 1-16,3-2-1 0,1 1 1 15,3 3 1-15,3 0 1 0,2 4 0 16,3 2 1-16,1 3 1 0,5 2 0 16,3 4 0-16,7 1 0 0,8 0-1 15,5 1-1-15,5-2 0 0,2-1-2 0,0-3 0 16,3 0-1-16,-1-1 0 0,2 0 0 15,5-1 0-15,2-2 0 0,2-2 0 16,2 0 0-16,1-2 2 0,4 1 4 16,2-4 3-16,0 1 5 0,-3-2 2 15,1 4 3-15,2 1 2 0,-1 0 0 16,3-3-3-16,-4 4-3 0,-3-1-2 0,0 6-4 16,1-1-1-16,-1 0-2 15,2-3-2-15,-2 2 0 0,-1-1-2 0,-1 2 0 16,0-3-1-16,1 2 0 0,-1-2-1 15,0 1 0-15,2-2 0 0,-4-1 0 16,0-1 0-16,-2-2 0 0,-3 1-1 16,-3-1 1-16,-5 1 0 0,-7 0 0 15,-3-2-1-15,0 3 1 0,-6-1 0 16,-5-1 0-16,-4-2 0 0,-7-1 1 16,-4 1 0-16,-6 1 1 0,-3-1 0 0,-3 0 1 15,-1 0 0-15,-1 2 0 0,0-1-1 16,-1 0 0-16,-1 0-1 0,2-1 0 15,-1 1-1-15,0 0 0 0,0 2 0 16,0 1-1-16,-2 1-1 0,1 1-2 16,-2 2-4-16,2 2-10 0,-3 2-23 15,-1 0-48-15,-2 3-49 0,-5-3-93 0,-7-6-204 16</inkml:trace>
  <inkml:trace contextRef="#ctx0" brushRef="#br0" timeOffset="82867.49">9347 909 364 0,'-13'-16'85'0,"1"-4"8"0,1 2-51 16,1 0-21-16,0 0 6 0,1 3 6 15,1 0 3-15,5 0-4 0,1 7-6 16,1-1-3-16,0 0-3 0,1 8-7 16,1 1-9-16,0 4-2 15,3 4-1-15,4-6 0 0,3 0 2 0,0 4 0 16,5-7 2-16,5 0 2 0,2-3 0 0,4-4-1 16,-1 1 1-16,0 3-1 0,2-4 1 15,-1 5-2-15,-3-1 1 0,1 1 1 16,2 3 0-16,3 0 0 0,1 0 0 15,8 0 0-15,14 0 0 0,3 0-1 16,2 0 0-16,2 0-1 0,0 0 0 16,1 0-1-16,-6 0 0 0,-12 0-1 0,5 0 0 15,2 0 0-15,4 0 0 0,0 0 0 16,3 0 0-16,1 0 0 0,0 0 1 16,-6 0-1-16,5 0 0 0,-6 0 0 15,10 0 0-15,5 0 0 0,1 0 0 16,0 0-1-16,-2 0 0 0,-5 0 0 15,4 0 0-15,-11 0-1 0,10 0 0 16,2 0 0-16,1 0-1 0,3 0 1 16,-3 0-1-16,-6 0 1 0,-4 0-1 0,-8-2 1 15,-3-5 0-15,4-4-1 0,5-2 1 16,2-1 0-16,0-4 1 0,-4 1 1 16,-4 0 1-16,-5 5 1 0,-9 1 0 15,-7 0 0-15,-5 1 1 0,-1 1-2 16,-3-2 0-16,0 4-1 0,-1 0-1 15,0 2-1-15,0 2 0 0,0 0 0 16,0 2-1-16,0 1 0 0,-2 0-1 0,1 0-3 16,4 0-2-16,-2-2-3 0,0 1-5 15,3-1-5-15,1-1-17 16,3-1-47-16,1 1-65 0,-7-3-104 0,-1 2-239 16</inkml:trace>
</inkml:ink>
</file>

<file path=ppt/ink/ink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44:29.402"/>
    </inkml:context>
    <inkml:brush xml:id="br0">
      <inkml:brushProperty name="width" value="0.05292" units="cm"/>
      <inkml:brushProperty name="height" value="0.05292" units="cm"/>
      <inkml:brushProperty name="color" value="#FF0000"/>
    </inkml:brush>
    <inkml:context xml:id="ctx1">
      <inkml:inkSource xml:id="inkSrc38">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8T09:46:01.626"/>
    </inkml:context>
  </inkml:definitions>
  <inkml:trace contextRef="#ctx0" brushRef="#br0">20395 11903 267 0,'-9'-2'60'0,"4"1"-1"16,-1 2-31-16,1 1-24 0,1-2-6 0,0 1-5 16,3 0 1-16,1 0 1 0,0 0 5 15,2 1 6-15,1-1 8 0,0 0 10 16,2 2 10-16,1 0 6 0,2 1 2 16,4 1 0-16,3-1-5 0,2 2-5 15,5-1-3-15,6-4-6 0,5-1-4 16,6-4-5-16,3-2-2 0,2-4-3 15,4-7-2-15,1-3-3 0,5-2 0 16,1 2-2-16,4-2 0 0,2-2-2 0,4 1 2 16,2 1-1-16,2 2 1 0,-4-2-1 15,-2 0 0-15,-1 1 1 0,-4 3 0 16,-3 0-1-16,-1 0 0 0,-5 5 0 16,-2 1-1-16,-8 0 1 0,-5 0 0 15,-7 3 0-15,-6 0 0 0,-6 2-1 16,-4 3 2-16,-5 0-1 0,-1 2-1 0,-4 1-1 15,-1 0-1-15,0 1-6 0,-2 2-9 16,-2-1-19-16,-2 4-28 16,-5 1-53-16,-3 0-80 0,-5 2-176 0</inkml:trace>
  <inkml:trace contextRef="#ctx0" brushRef="#br0" timeOffset="575.95">20669 12047 274 0,'-29'14'68'0,"4"-2"1"15,6-4-6-15,5 3-60 0,5-1-5 16,4-1 0-16,2 1 0 0,3-2 1 16,1 0 2-16,2-1 5 0,-1-1 7 15,1 0 5-15,-1 0 9 0,1-2 6 0,2 0 6 16,3-3 3-16,4-1 0 0,6-3-4 15,6-2-4-15,7-3-5 0,8-6-6 16,9-4-6-16,6-2-5 0,10-5-2 16,9-5-2-16,4-3-2 0,5-1-1 15,5-2-1-15,2 2-2 0,3 0 0 16,-5 4 0-16,-3 4-1 0,-2-1 0 16,-5 1 0-16,-4 6 0 0,-8 2 0 15,-6 3 1-15,-6-2 0 0,-6 2 3 16,-6 6 0-16,-6 2 1 0,-6 0 2 15,-5 1 1-15,-7 2 1 0,-2 1 0 0,-5 0 0 16,-3 2 0-16,-3 0 0 0,-2-1 0 16,1 2-1-16,-3 0 0 0,1-1 0 15,-2 2-1-15,1-1-1 0,-2 2 1 16,2-4 1-16,-1 2-1 0,-1-1 0 16,-1 1 0-16,2-2-2 0,-1-1 0 15,-2 1-1-15,0 1-1 0,1-2-1 0,0 1 0 16,1 1 0-16,-1-1 0 0,3 4-1 15,-1-4 0-15,1 2-2 0,1 0 1 16,-1 2-1-16,0-2 0 0,0 0 0 16,-1-2 0-16,2 2 0 0,-2 0 0 15,1 0 0-15,0 0 0 0,0 0 0 16,1 0 0-16,-2 0 0 0,1 2 0 16,0-4-2-16,0 4-2 0,0-2-6 0,-1-2-5 15,1 2-6-15,0 0-9 0,-1 0-20 16,1-1-48-16,0 1-55 0,-2-1-99 15,-3 0-219-15</inkml:trace>
  <inkml:trace contextRef="#ctx0" brushRef="#br0" timeOffset="1473.82">9505 11911 204 0,'-27'0'42'0,"3"3"1"15,4-1-37-15,4 2-4 0,4-1-1 16,4 4 0-16,1-1 2 0,5 1 2 16,1 3 3-16,4 0 3 0,2-1 4 15,3 2 2-15,2-1 4 0,3-1 7 16,4-2 5-16,4-3 4 0,2-4 1 16,3-4 1-16,2-6 2 0,4-3-3 0,2-7-6 15,1-5-4-15,5-6-6 16,8-3-2-16,6-2-2 0,6-2-3 0,-1 0-3 15,-2 1-2-15,1 1-2 0,-11 3-3 16,-2-2-2-16,-4 3-1 0,3-1 0 16,-1 2-1-16,1 0-1 0,-3 5 1 15,-2 3 0-15,38 3-1 0,-7 6 1 16,-8 1 0-16,-2 4-1 0,-2 1 1 16,1 1 0-16,3 1 0 0,-45 1 0 0,0-3-1 15,-3 4-3-15,-2-3-6 0,-3 1-5 16,-3 3-14-16,-6 0-23 0,-5 2-23 15,-5 3-34-15,-3 6-6 0,-7 2-54 16,-47 3-82-16</inkml:trace>
  <inkml:trace contextRef="#ctx0" brushRef="#br0" timeOffset="1864.09">9542 12209 342 0,'-10'3'91'16,"3"0"3"-16,3-2-44 0,4-1-8 15,3 0-6-15,0 0-9 0,2-1-6 16,1 0-2-16,3-1 1 0,2 1 0 16,3 0-2-16,0-1-2 0,3-2-1 0,5-3-1 15,3-3-1-15,3-6-2 0,9-4-1 16,7-7-2-16,10-8-1 0,5-8 0 15,-1-5 0-15,1-5 0 16,0-3-1-16,-1 0 2 0,4 2-1 0,-4 5 0 16,-8 6 0-16,47 6-1 0,3 5 0 0,3 8-1 15,-3 1 0-15,-9 3-1 0,-6 4-1 16,-1 3 0-16,-48 2-1 0,-9 1-1 16,-9 4 1-16,-6 3-1 0,-4 3-1 15,-5 0 1-15,1 1 0 0,-3 1 0 16,-1-1-1-16,0 0 1 0,-1-1-1 15,2 3 1-15,-2-1-1 0,0 0-1 16,1 3-6-16,0 4-17 0,-2 3-89 16,-2 3-26-16,-6 2-99 0,-1-3-213 0</inkml:trace>
  <inkml:trace contextRef="#ctx0" brushRef="#br0" timeOffset="25794.34">15361 7691 419 0,'9'-21'101'0,"1"2"-1"0,-1 7-23 0,-1-3-73 16,5 4-3-16,1 0-1 0,7-3 0 15,4 1 1-15,3-3 0 0,5-5 1 16,1-2 1-16,-1-4 2 0,-1-6 2 16,-4-6 3-16,3-7 3 0,2-5 3 15,13-1 0-15,52-1 0 0,11-4 0 16,10 2-1-16,6-1-3 0,1-2-2 0,-6 2-1 16,-17-2-3-16,-52-1-1 0,-6 1 0 15,0 3-2-15,3 2-1 0,2 10-1 16,7-1 1-16,4 2-1 0,4 3-1 15,-4 0 1-15,-5 1 0 0,-6 1 0 16,2-2-1-16,-6 0 1 0,3 3-1 16,2 3 1-16,-2 5 0 0,-4 2-1 15,-3 3 0-15,-9 6 0 0,-8 5-2 0,-6 2-7 16,-8 4-9-16,-6 2-11 0,-4 3-19 16,-2 1-33-16,-3 2-45 0,-3 2-81 15,-6 2-158-15</inkml:trace>
  <inkml:trace contextRef="#ctx0" brushRef="#br0" timeOffset="26398.01">15601 8007 378 0,'8'-8'81'0,"1"-2"1"0,2-5-61 0,0-2-12 16,1-4 3-16,0-4 4 0,-1-4 4 16,2-2 3-16,-1-9 3 0,5 0 1 15,10-2-1-15,15-1-3 0,58 2-4 16,15-6-3-16,10-2-6 0,6-1-3 16,-3-4-3-16,-8-7-2 0,-6-3 0 15,-41-4 0-15,-2 3-1 0,1-4 0 16,2 2 0-16,5-2 0 0,10 3 0 15,0 0 0-15,-2 5 2 0,-4-1 3 0,-3 10 3 16,-3 5 1-16,-3 4 2 0,-6 6 0 16,-9 9 1-16,-8 0-2 0,-4 2-2 15,-3 4-3-15,-2 3 0 0,-2 0-2 16,-1 2 1-16,-1 0-1 0,-3 1 0 16,-5 1 0-16,-4 1-1 0,-3-1-1 15,-4 3 1-15,-5 3-1 0,-1 3 0 0,-6 1 2 16,-1 2 1-16,-2 0 2 0,-3 3 1 15,0 0 1-15,-1 1 0 0,0-3-1 16,-1 4-2-16,1 0-1 0,0-2-3 16,0 0-3-16,2 0-2 0,0-2-5 15,1 4-6-15,1-4-16 0,1 2-42 16,1-1-72-16,-1 1-103 0,0-5-239 16</inkml:trace>
  <inkml:trace contextRef="#ctx0" brushRef="#br0" timeOffset="41047.37">25823 6283 429 0,'-9'9'113'0,"2"-4"5"16,1 0-48-16,2-4-33 0,1-1-8 0,2-2-2 16,1-2-5-16,0-2-5 0,3 3-3 15,0-5 2-15,2 0 1 0,4-5 1 16,-1-1 0-16,5-6 0 0,3-3-1 16,3-5-3-16,2-2-1 0,5-4-3 15,2-4-2-15,4-2-1 0,7-5-2 16,4-6 0-16,5-3-3 0,5-6 1 15,1-2-1-15,3-2 0 0,0-1-1 0,-2-1 1 16,1 1-1-16,0 1 0 0,1 2 0 16,1-1 0-16,0 4 0 0,-2 3-1 15,-2 5 1-15,-5 2 0 0,-8 1-1 16,-4 1 1-16,-2 3 1 0,-5 0 0 16,1 3 1-16,-1-1-1 0,2 3 1 15,0 1 0-15,0 5-1 0,-4 2 0 16,0 5 0-16,-1 1-1 0,-4 3 0 15,-2 2 0-15,-2 3 0 0,-1 2 0 0,-2 0-1 16,-1 1 1-16,-2-1 0 0,1-2-1 16,-2-2 1-16,0 2-1 0,0-2 0 15,-1-2 0-15,2 4-2 0,-4 1-4 16,0 5-5-16,-2 2-7 0,-3 4-10 16,-2 4-11-16,-3 5-54 0,-2 4-61 0,-5 3-102 15,1 4-228-15</inkml:trace>
  <inkml:trace contextRef="#ctx0" brushRef="#br0" timeOffset="42202.84">26727 7401 330 0,'-11'13'90'0,"1"0"8"16,1-3-35-16,2-1-16 0,2-3-2 0,1-1-2 15,3-1-4-15,0-3-9 0,1 2-5 16,0-2-1-16,2-1-5 16,1 1-2-16,0-2 2 0,4 0 1 0,1-3 2 15,2-1 0-15,2-3 0 0,3-6-3 16,2-2-2-16,1-3-3 0,2-5-2 15,1-1-3-15,0-5-3 0,3-4-2 0,1-2 0 16,2-3-2-16,1 0 0 0,4 0 0 16,3-4-1-16,6-2 1 0,-1-2 0 15,3-1-1-15,1 0 0 0,0-2 0 16,-1-4 0-16,0 0 0 0,-3 4-1 16,-3 1 1-16,0 3 0 0,-1-2-1 15,-1 3 1-15,1 0-1 0,1 1 1 16,-1 0 1-16,4 3-1 0,-3-1 0 15,2 0 1-15,-2 4 0 0,-4 3-1 16,-2 1 0-16,-3 3 0 0,-4 2 0 0,-1 0 1 16,-4 6-1-16,-1-4 1 0,-1 0-1 15,1-1 1-15,1-1-1 0,1-2 1 16,1 0 0-16,3 0-1 0,3 1 0 16,1 1 2-16,-1 1-1 0,0-1 1 15,1 4-1-15,-1 0-1 0,-4 3 1 16,-3 1-1-16,0 5 0 0,-3 3-1 15,-4 2 1-15,-3 2-1 0,-1 2 1 0,-3 1-1 16,-1 2 2-16,-2-1-1 0,0 2 1 16,0-4 0-16,2 3-1 0,2-4 1 15,1-3 0-15,2-4-1 0,1-2 0 16,4-1 0-16,-1-3-1 0,2-1 1 16,0 0-1-16,-1 4 1 0,-2 0-1 15,-2 4 1-15,-1 2-1 0,-4 4 1 16,-1 1 0-16,-1 3 0 0,-2 2 1 0,0-1 1 15,-2 2 1-15,0 0 1 0,1 1 0 16,-1-1 0-16,0-1 1 16,1-1-2-16,3-2-1 0,1-1-1 0,1-2-2 15,2-4 1-15,2 0-2 0,2-3 1 16,1 0 0-16,0 1 0 0,0 0 0 16,1 1 0-16,-3 2 1 0,0 1-2 15,-2 4-6-15,-2 1-7 0,-3 1-13 0,-4 2-31 16,-5 1-112-16,-4 2-129 0,-3 5-310 15</inkml:trace>
  <inkml:trace contextRef="#ctx0" brushRef="#br0" timeOffset="43535.71">27714 4519 326 0,'-1'0'91'16,"-1"-1"6"-16,1 1-23 0,0-2-34 0,0 2 0 15,1 2 0-15,0-2-1 0,0 0-4 16,0-2-3-16,0 4-2 0,0-2-5 16,1 0-4-16,-1-2-5 0,0 4-3 15,0-2-5-15,0 1-2 0,1-1-3 16,0 2 0-16,2 1 0 0,1 0 2 15,0 1 1-15,1 2 1 0,3 0 3 0,0 2 0 16,1-1 1-16,1 0-1 0,1 2 0 16,1-1-1-16,0 2-1 0,0 0-1 15,2 0 1-15,-2 0-2 0,0-1 0 16,-1 2 0-16,0-1-1 0,-1 1 0 16,0 2 1-16,0-1-1 0,0-1 1 15,-1 0-1-15,2 0 1 0,0 0 0 16,-1-1-1-16,0-2-1 0,1 2 0 15,-2 2 0-15,0-1-1 0,1 3 0 0,1-2 0 16,-1 0-1-16,1 1 0 0,0-2 1 16,-1-2-1-16,1 2 0 0,-2-2 0 15,-1 1 1-15,2-2-1 0,-1 1 1 16,0-1 0-16,1 1 1 0,0-2-1 16,0 0 0-16,1 0 0 0,-3-1 0 15,2 0-1-15,-3 0 1 0,1-1 0 16,-1 0-1-16,-1 0 1 0,-1 0-1 0,0 0 0 15,1-2 0-15,-2 1 0 0,1 0 0 16,0-1-1-16,0 0 0 0,1 1 0 16,0-2 0-16,1 2 0 0,1 2 1 15,0-2-1-15,1 0 1 0,-1 3-1 16,0-1 2-16,0 0 0 0,1-1-1 16,-2 1 1-16,-1-1-1 0,0-3 0 15,-1 3 0-15,-1-2-1 0,0-2 0 16,-2 0 0-16,0 0 0 0,0 0 0 0,0 1-2 15,1-1 1-15,-1 0 0 0,-1 0 0 16,3 1-1-16,-2-1 1 0,0 0 0 16,0 1 0-16,-1 0 1 0,1-1 0 15,-1-1 1-15,-1 1 0 0,0-1-6 16,0 0-9-16,0 0-15 0,-1-2-19 16,-2-1-129-16,2 0-138 0,-4 1-335 0</inkml:trace>
  <inkml:trace contextRef="#ctx0" brushRef="#br0" timeOffset="44979.94">25925 6762 378 0,'-4'0'96'15,"-1"0"6"-15,0-2-50 0,1 2-16 0,2-1 2 16,-1 0-1-16,3 0-3 0,-1-2-5 16,1 4-2-16,0-1-3 0,0 0-3 15,0 0-6-15,0 0-2 0,0 0-4 16,0 0-1-16,1-1-3 0,-1 2-2 16,0-1 0-16,1 0-1 0,-1 2 2 15,0-2 0-15,2 0 2 0,-2 0 2 16,0-2 0-16,0 4 0 0,1-1 1 15,-1-2 0-15,0 1-2 0,0 0-1 0,-1 1 0 16,1-2 0-16,0-1 1 16,0 4 1-16,0-2 2 0,-2 0 2 0,2-2 1 15,-1 2-1-15,0-2-1 0,0 1-1 16,-2-5-3-16,1 3-2 0,-1-2-3 16,1 0 0-16,0-2-1 0,-1 1 0 15,1-1 0-15,-1 0 1 0,-1-1-1 0,2 1 0 16,0-1 1-16,-2 3 1 0,1 0-1 15,1 3 1-15,0-1 0 0,0 1 0 16,1 2 0-16,0 0-1 0,0-1 0 16,-1 1 0-16,2-1 0 0,0 1-1 15,0 0 0-15,0 0 1 0,-1 0-1 16,2 0 1-16,-2 0-1 0,2 0 0 16,-1 0 0-16,0 1-1 0,0-1 0 15,0 0-2-15,2 1 0 0,-2 1 1 0,1 2-1 16,1 2 1-16,1 3-1 0,-1-1 2 15,3 5 0-15,0-2 1 0,1 1 0 16,4-1-1-16,0 0 1 0,1 0-1 16,0 1 1-16,1 2 0 0,0 2 0 15,2-2 1-15,-2 4-1 0,2-3 0 16,-1 4 0-16,2-1 0 0,-1 1 0 0,2-2 0 16,1 1 0-16,2-2-1 0,-1 0 1 15,-1-1-1-15,3-4 0 16,1-3 0-16,0 2 0 0,-2-3 1 0,2 2-1 15,-1-2 1-15,-1 1-1 0,0 0 1 16,-3 0 0-16,-2-1 1 0,-2 2-1 16,-2 0 0-16,-1 1 1 0,-1 0-1 15,0 0 0-15,-2-2 0 0,1 2 0 0,-1 0 0 16,0-3 0-16,1 1 0 16,0-1-1-16,-1 1 0 0,3 0 1 0,-2 0-1 15,0 1 0-15,2-2 1 0,0 1-1 16,-1-1 1-16,-1-1-1 0,0 0 1 15,-1-1 0-15,-1-1 0 0,-2 0 0 16,1 0 0-16,-3 0 0 0,3-1 1 16,-3-1-1-16,3 2 0 0,-2-1 0 0,1 1 0 15,0 0 0-15,2-1-1 0,0 4 0 16,1-3 1-16,0 4-1 0,0-2 1 16,1 0-1-16,-2-1 1 0,-2 0 0 15,0-3 0-15,-2 1 1 0,0-2 0 16,-1 0 1-16,-1-3-5 0,-3-2-10 15,-2 0-10-15,-1-1-11 0,-3 2-13 16,-1 0-51-16,-1 5-76 0,-1 1-114 16,1 7-248-16</inkml:trace>
  <inkml:trace contextRef="#ctx0" brushRef="#br0" timeOffset="46396.7">25813 6406 292 0,'0'2'87'0,"-1"0"5"16,-1-1-19-16,2 2-18 0,-1-1-18 16,1 1-3-16,-1-2-2 0,1 0-4 15,0 0-3-15,0-1-1 0,0 0-1 16,0 0-2-16,0-1-1 0,0 1-3 16,0 0-1-16,1 0-3 0,-1 0-1 15,0 0-3-15,-1 1-2 0,1 3-1 16,0 0-1-16,-1 1-1 0,1 2-1 0,-2 1 1 15,1 1-1-15,0 0 1 0,0-1 0 16,0 0 0-16,-1-2 1 0,2 0-1 16,0-1 0-16,0 0-1 0,2-2 1 15,-1 2-2-15,0 0 1 0,0 0 0 16,2 0-1-16,-1 1 1 0,-1 1-1 16,2-1 1-16,-1 3-1 0,-1-2 1 15,2 1-1-15,-2 0 0 0,0 0 1 0,1-2-1 16,-2 2 0-16,1-3 0 0,0 0-1 15,-1-1 1-15,1-1-1 0,0 1 0 16,1 0 1-16,-1-2-1 0,0 2 1 16,0 1 0-16,1 0 0 0,0 2 0 15,1 0 0-15,-1 1 1 0,-1 0 0 16,2 0 0-16,-2 0 1 0,1 1-1 0,0-2 0 16,-2-1 0-16,1 0-1 0,0 1 0 15,-1-2 0-15,1-2-1 0,0 1 0 16,1 0 0-16,-1-1 1 0,0 1-1 15,2 0 1-15,-2-3-1 0,1 1 1 16,1 1 0-16,-1-1-1 0,1-1 1 16,-1 2-1-16,-1-1-1 0,2 2 1 15,-1-2 0-15,-1 0 0 0,2-1 0 16,-3 0 0-16,1-1 0 0,0 0 0 16,-1 0 1-16,0 1 0 0,0-2 1 0,0 0-1 15,0 1 1-15,2 0 0 0,-4 0-1 16,2 0 0-16,0-1 0 0,0 2-1 15,0-1 0-15,0 0 1 0,0 0-1 16,-1 0 0-16,1 0 1 0,0-1 0 16,0 1 0-16,0 0 2 0,0-2 2 0,0 2 1 15,-1-1 1-15,0-1 0 0,1-1-1 16,-3 1 0-16,2-2-2 0,-2-1-2 16,1-1-2-16,0 1 0 0,0-1 0 15,0-2 0-15,-2-2-1 0,3-1 0 16,-3-2 1-16,2 2-1 0,-2-2 0 15,1 2 0-15,0 0 0 0,-1 0 0 16,1 0 0-16,0 0 0 0,1 1 0 16,-1-1 0-16,1 0-1 0,-1 1 1 0,2 0 0 15,0 2 0-15,-1-1 0 16,0 2 0-16,1 0 0 0,0-1 0 0,0 0 0 16,-1-1 0-16,0-1 0 0,1 0-1 15,1-2 1-15,-1-3 0 0,-1 1-1 16,2-1 0-16,0 0 0 0,0 1 0 15,2 0 0-15,-2 3 0 0,1 1 0 16,0 4 1-16,-1 1 0 0,1 2-1 0,-1 1 1 16,1 0 0-16,-1 0-1 0,2-1 1 15,-2-1 0-15,0 2-1 0,1-2 1 16,0-2-1-16,0 0 1 0,1 0 0 16,0 0-1-16,0 1 0 0,1-2 1 15,-1 2 0-15,1 0 0 0,-2 1-1 16,2 2 1-16,-2 0 0 0,0 0-1 15,-1 2 1-15,0-1 0 0,0 1-1 0,0 0 1 16,0 0 0-16,0 0-1 16,0 0-3-16,0 0-5 0,0 0-7 15,1-1-6-15,0 1-11 0,2 0-35 0,-1-3-97 16,0 2-115-16,5-2-277 0</inkml:trace>
  <inkml:trace contextRef="#ctx0" brushRef="#br0" timeOffset="47363.65">26442 7270 379 0,'0'0'83'0,"0"0"1"16,2 0-51-16,-1 1-27 16,0-1-3-16,2 1 4 0,-1 1 6 0,0 0 7 15,2-1 4-15,0 3 7 0,-1 0 3 16,1-1 2-16,1 1-2 0,0 2-5 15,0 1-4-15,1 0-2 0,0 0-6 16,1 0-2-16,1 1-3 0,0 0-1 16,1 1-2-16,0-2-1 0,0 2-1 15,1-2-1-15,0-2-1 0,2 1 0 16,2-1 0-16,-1-1-1 0,2-1 0 0,-2 0 0 16,0-1 0-16,0 2 0 0,-2 0-1 15,0-2 1-15,0 2 0 0,0-1 0 16,0 0 0-16,0-1 1 0,0 2-1 15,0-3 0-15,-1 3 1 0,-1-2-2 16,-1 0 0-16,-1-1 0 0,1 0-1 16,-2-1 0-16,0 0 0 0,0 0-1 0,0-1 1 15,0 1 0-15,1-1-1 0,-1 1 0 16,0-2 1-16,0 2-1 0,0-2 1 16,-1 1-1-16,0-1 0 0,0 1 1 15,-2-3-1-15,2 2 1 0,0-2 0 16,0 1 0-16,0-2 0 0,0 0 0 15,1 0 0-15,-1 0-1 0,0 0 1 16,0 2-1-16,0-1 1 0,0 0-1 16,-2 2-1-16,1 0 1 0,-2 1 0 0,1 0 0 15,-2 1 0-15,-1 0 0 0,1-1 0 16,-1 1 1-16,-1-3 0 0,1 0 0 16,-1-1 0-16,1-1-1 0,-1 1 0 15,-1-2-2-15,1 1-2 0,0 1-2 16,-2 1-5-16,0-1-3 0,-1 2-4 15,-1 2-3-15,0 2-3 0,-1 1-3 0,0 2-11 16,-1 0-19-16,-3 1-33 0,0 0-50 16,-2-2-88-16,-3-3-195 0</inkml:trace>
  <inkml:trace contextRef="#ctx0" brushRef="#br0" timeOffset="47643.78">26624 7386 412 0,'-9'6'95'15,"2"-2"1"-15,1-1-69 0,2-2-18 16,4-1-2-16,2 1-2 0,2-1-2 0,2 0 3 16,2 0 7-16,1 0 7 0,0 1 8 15,2-1 4-15,-1-1 1 0,0 1-1 16,1-1-4-16,0 1-5 0,1 0-5 16,1 0-2-16,1 1-4 0,-2-1-1 15,2 1-1-15,-1 2-2 0,-1-2-2 16,-1 0-1-16,0-1-1 0,0 0 0 0,0-2-1 15,0-2 0-15,0-2 0 0,2-3 0 16,-2-2-1-16,1-5 0 0,3 0-4 16,-1-2-7-16,0 0-17 0,1-1-29 15,0 0-63-15,0-1-22 0,1 3-90 16,-1 3-169-16</inkml:trace>
  <inkml:trace contextRef="#ctx0" brushRef="#br0" timeOffset="48614.55">27360 4589 255 0,'1'-3'74'0,"-1"1"7"0,1-1-13 15,1 1-25-15,-2-1 1 0,1 1 7 16,0 1 0-16,-1-1-4 0,1 1-6 16,-1 1-4-16,0-1-7 0,3 0-5 15,-2 0-6-15,1-2-4 0,3-1-3 16,0 1-1-16,2-1-1 0,2-3 0 0,1-1-2 16,1 1-1-16,0-2 0 0,-1 2-2 15,0 0-1-15,-2-1 0 0,1 5-1 16,-2-1 0-16,2-1-1 0,-1 4 0 15,2-2-1-15,0 3 1 0,0 3-1 16,-1-2 0-16,2 4 1 0,0 1-1 16,0 1 0-16,2 0 0 0,0-1 0 0,4 0 0 15,2 0 0-15,-2-1-1 0,2-1 1 16,2-1 0-16,-1 1 0 0,-2-2 0 16,-1 1 0-16,-1-1-1 0,-1-1 1 15,-3 2 0-15,-2-2-1 0,-3 0 1 16,0 1-1-16,-4-2 1 0,1 1-1 15,-2 0-2-15,1 2-2 0,-1-1-4 16,-1 0-9-16,2 3-20 0,-2 0-34 0,3 1-70 16,-1 0-101-16,1-1-227 0</inkml:trace>
  <inkml:trace contextRef="#ctx0" brushRef="#br0" timeOffset="49479.88">28351 5103 360 0,'0'-1'87'0,"0"-2"-2"0,-1 3-54 0,1-1-16 16,0 2-3-16,0-1-5 0,0-1-3 16,-2 2 1-16,4 1 4 0,-2-1 6 15,0 0 5-15,1 1 4 0,0 2 2 16,0 0 3-16,3 1 1 0,0 1-1 16,-1-1-3-16,2 1-2 0,0 0-6 0,-1 1-2 15,1 1-3-15,0 0-3 0,-2 2-2 16,0 2 0-16,-1 1-1 0,1-1-1 15,-2 0 1-15,0 0-1 0,0 1 0 16,1-4 0-16,-1 5-1 0,0-1-1 16,1 2 0-16,1 1-1 0,-1 0-1 15,1 0 0-15,0 0 0 0,-1-4-1 16,0-1 0-16,1-1 1 0,-2-2 0 0,0 0 1 16,-1-1 0-16,-1-1 2 0,0-2 0 15,-2 0 0-15,1-1 1 16,-1 1 0-16,1-3 0 0,1 0-1 0,-1 1-2 15,2-1 0-15,0 0 0 0,0-1-2 16,0 0-1-16,2 1 1 0,-2-1-1 16,0 0 0-16,0 0 1 0,-2-1 0 15,2 2 1-15,0-1 1 0,0-1 0 0,0 1 1 16,-1 1 1-16,1-1 1 0,1 0 0 16,-2 0-1-16,1 0 0 0,0 1-1 15,1-1-2-15,-1 0-1 16,-1-1 0-16,1 2-1 0,0-1 0 0,0 3-1 15,0-2-2-15,-1 0-6 0,1 1-11 16,0-1-46-16,0-1-89 0,2-5-117 16,1-5-283-16</inkml:trace>
  <inkml:trace contextRef="#ctx0" brushRef="#br0" timeOffset="61347.99">25624 10727 355 0,'-10'11'84'16,"-1"-2"5"-16,3 1-32 0,-1-4-32 0,3 1 4 16,1-5 8-16,1 2 3 0,3-3 0 15,0-1-2-15,1 0-5 0,0 0-7 16,0 0-7-16,0 0-7 0,1 0-5 15,-1-1 0-15,3 1-1 0,2-3 1 16,0 1 2-16,2-2 0 0,3-3 1 16,-1-2 0-16,4-2-1 0,1-4 0 15,2-3-1-15,3-3-1 0,3-2 0 0,1-4-1 16,2-1-1-16,0-6 0 0,1-4-2 16,0-3 0-16,1-3 0 0,0-1-1 15,-2 1 0-15,2-2 0 0,3 5 0 16,-1 4 0-16,3 1 0 0,0 5 0 15,-2 0 0-15,2 0 0 0,1 1 1 16,-1-3-1-16,1-2 1 0,-2 1 0 16,-2-2 0-16,-1-1 1 0,-2 0 0 15,-1 2 0-15,-1 0-1 0,-1 2 1 16,-1 1-1-16,-1 3 1 0,0 2-1 0,1 0 1 16,-1 3-1-16,-3 5 0 0,1-1 0 15,2 3 0-15,1 0-1 0,-2-1-1 16,2-3 1-16,1-4-1 0,1-2 0 15,2 0 0-15,-1-4 0 0,0-1 0 16,-1 2 1-16,1 2-1 0,-2 1 1 0,-2 3-1 16,-3-1 1-16,-2 7 0 0,-2 2 0 15,-1-1 1-15,-3 3-1 0,0 4 1 16,-2 2 0-16,0 2-1 0,-1-2 0 16,1 0 0-16,-2-2 0 0,1-1-1 15,3-2 1-15,1-2-1 0,1-2 1 16,2 0-1-16,-1 1 0 0,3 0 0 15,-1 0 0-15,-1 2 0 0,0 1 0 0,1-1-1 16,-3 3 1-16,0-1 0 16,-1 1 0-16,-1 1 0 0,-3-1 1 0,1 1-1 15,0 2 1-15,1-3 0 0,0-4 1 16,3 2 0-16,1-3 0 0,0 0-1 16,1 1 1-16,-2-1-1 0,2 3 1 15,-2 2-2-15,0-2 1 0,-1 1 0 16,-1 4-1-16,-1-2 1 0,-2 1-1 15,-1 2-1-15,-2 1 0 0,-2 2 0 0,1 2 0 16,-2 0 2-16,-1 1-1 0,1 1 1 16,-2 0 1-16,2 0-1 0,-1-1 0 15,1 0-1-15,-1-1 0 0,3 1 0 16,-2 0-1-16,0-1 1 0,-1 0-1 16,1 1 1-16,1 0-1 0,-1 0 1 15,-1-1 1-15,0 2-1 0,0 0 0 16,0-1-6-16,-3 0-7 0,1 0-11 15,-2 0-9-15,-1-1-9 0,-1 2-40 0,-1 2-91 16,0 0-115-16,-4 3-265 0</inkml:trace>
  <inkml:trace contextRef="#ctx0" brushRef="#br0" timeOffset="62976.05">26611 11715 287 0,'-8'9'65'0,"-1"-1"6"0,2-2-40 16,2-1-10-16,1-1 3 0,4-2 5 15,-1 1 2-15,1-3 3 0,0 0 2 16,1 0 3-16,1 0 1 0,-1 0 0 15,0 0-1-15,1 0-2 0,1 0-3 0,1 1-6 16,-2-1-5-16,2 1-3 0,-1-1-1 16,1 0-2-16,0 0 0 0,1-1 0 15,1-4 0-15,0 0-1 0,2-3 0 16,1-2-2-16,2-5 0 0,1-1-2 16,3-1-2-16,2-2-1 0,3 0-3 15,1-2 0-15,1 2-2 0,1-1-1 16,-2 1 0-16,0-2-1 0,-2 0 0 0,-2 0 0 15,0 0-1-15,1-1 0 0,-2-1 0 16,1-3 0-16,-1 2 0 0,2-2 0 16,0-2-1-16,3 0 1 0,-1-3 0 15,3 0 0-15,2 2 1 0,3 0-1 16,-1-1 1-16,1 3 0 0,0 2-1 16,0 0 1-16,-2 2 0 0,-3 1 0 15,-2-2-1-15,-1 0 1 0,-2 1 0 16,0-3 0-16,0-2 0 0,1 0-1 15,1-1 1-15,1-4 0 0,-1 2 0 0,5-5 0 16,1 0-1-16,1 3 1 0,2-1-1 16,2 1 1-16,2 4-1 0,0-3 1 15,-3 4 0-15,1 1 1 0,0-1-1 16,-7 2-1-16,-1-1 1 0,-2 1 0 16,-1 4-1-16,-2-1 0 0,-2 1 1 15,1-3 1-15,0 1-1 0,3-2 1 0,-2-2 0 16,6-2-1-16,-1 1 1 0,3-2-1 15,-2 6-1-15,2-1 0 0,2 1 1 16,-1 1-1-16,-1 2 0 0,-3 0 0 16,-1 1-1-16,0 0 1 0,-4 3 0 15,-3 2-1-15,-3 2 1 0,-1 2 0 16,-1 0 0-16,0-1 0 0,-1 0 1 16,-1 0 0-16,2-1-1 0,0 0 1 15,1-2 0-15,0 0-1 0,2-3 0 16,0 1 1-16,0 0-1 0,2-3 0 0,-1 0 1 15,1 1-1-15,0 2 0 0,-3 2 0 16,0 1 1-16,-1 1-1 0,-2 1 0 16,-2 1 0-16,-1 2 1 0,-1 1-1 15,1-1 0-15,-1 0-1 0,3-1 1 16,-1-1 0-16,3-1-1 0,0 0 0 0,1-2 0 16,1 1 1-16,1-4-1 0,1 3 1 15,-1 1-1-15,0 2 1 0,-1 2 0 16,-1 0 0-16,-1 4 0 0,-3 1 0 15,-2 2 1-15,-1-1 1 0,-3 1 0 16,0 2 0-16,-1 0 1 0,0 0 0 16,0-1 1-16,-1 2-2 0,1 0-1 15,0 0 0-15,0-1 0 0,1 0-1 16,-1-1-2-16,1-2 0 0,0-1 1 0,-1 0 0 16,2 0 0-16,-1 2 0 15,-1-1-1-15,-1 1-5 0,-1 2-6 0,0 0-7 16,-4 1-6-16,-2 1-8 0,-1 3-8 15,-1 0-6-15,0 0-8 0,0 1-96 16,0-3-16-16,2-2-100 0,3-3-211 16</inkml:trace>
  <inkml:trace contextRef="#ctx0" brushRef="#br0" timeOffset="64213.08">27447 8695 261 0,'-4'6'62'0,"0"0"0"15,0 0-24-15,-3 0-30 0,3 1-5 16,-1-2 0-16,1 0 3 0,-1 0 5 16,0-3 6-16,2 1 6 0,-1-1 7 0,0 1 7 15,2-1 5-15,-1 1 4 0,2-2 0 16,-1 0-2-16,0 0-5 0,2 1-3 15,-1-1-6-15,1-1-5 0,-1 0-5 16,1 0-6-16,0 0-2 0,0 1-5 16,-1-1-2-16,1-1-3 0,1 0 0 15,-1 1-1-15,1-3 0 0,2 0-1 16,-1-4 2-16,3-1 0 0,1-3 1 0,1 0 0 16,1-3-1-16,2 2-1 0,-1-1 0 15,1 0 1-15,0 2-1 0,-3 2 0 16,1 0 1-16,-2 0 0 0,-3 1 1 15,1 0 0-15,-3 4 1 0,3 1 3 16,-3 1 0-16,-1 0 1 0,-1 1-1 16,0 1 1-16,0 0 0 0,1 0-1 15,-3-1-2-15,2 1 1 0,1 0-2 0,-1 0 0 16,-1 0 0-16,2 1-1 0,-1 0-1 16,1-1-1-16,-1 2-1 0,1-2-1 15,-1 1-3-15,1-1-3 0,0 0-5 16,0 0-6-16,0 0-14 0,0 0-43 15,0 1-73-15,-3 0-105 0,3 2-243 16</inkml:trace>
  <inkml:trace contextRef="#ctx0" brushRef="#br0" timeOffset="65927.35">27304 8794 324 0,'-4'2'81'0,"1"-1"6"0,1-1-47 15,1 0-5-15,1 2 5 0,0-2 5 0,0 0 1 16,0 0-1-16,0-2-2 0,0 2-4 16,0 0-4-16,-1 0-7 0,2 2-7 15,-1-4-5-15,0 4-3 0,1-2-2 16,-1-2 1-16,1 0 1 0,2-2 0 16,-1-1 1-16,1 3 0 0,1-2-1 15,1-1-1-15,-1 0 0 0,2-1-3 16,1 0 0-16,0-1-1 0,1-3-1 15,0 0-1-15,-1-1 0 0,1 0-2 0,0 0 1 16,-1 1 0-16,0 2-1 0,0-2 0 16,0 3-1-16,3-1 1 0,-2 1-1 15,2 0-1-15,0-2 1 0,0 0 0 16,0 1-1-16,-3-1 0 0,1 1 1 16,0 0-1-16,0 2 0 0,1 1 0 15,-2 2 0-15,1-1-1 0,0 2 0 16,-2-1 0-16,-1 2 0 0,0 0 1 0,-1-2-1 15,0 2 0-15,0 0 1 0,1 1-1 16,1-1 0-16,2-2 0 0,2-1 1 16,2 2-1-16,3-3 0 0,-1 1 0 15,2-1 1-15,0 1-1 0,0-1 1 16,-1 1-2-16,-3 0 1 0,-1 3-1 16,-2-1 0-16,-1 2-1 0,-1 0 0 15,0 2 1-15,0-2 0 0,-2 3 1 0,2-2-1 16,1 0 2-16,-1 1-1 0,1 0 1 15,2-2-1-15,0 1 0 0,1 1 0 16,0-2 0-16,0 2-1 0,1 0 1 16,-1-1 0-16,0 0-1 0,0 1 1 15,0-1-1-15,-1 1-1 0,0 0 1 16,-1 0-1-16,-1 2 0 0,2 1 0 16,-3 0 0-16,1-1 1 0,-1 1 0 0,0 1 1 15,1-1 1-15,-1 0-1 0,0-1 1 16,2 0-1-16,1-2 0 0,1 1 0 15,1-1 0-15,2 2-1 0,-1-2 1 16,1 1 0-16,-1-2-1 0,1 1 1 16,-1 1-1-16,-1-2 0 0,0 1 1 15,0 1-2-15,-1 0 1 0,-2 1-1 0,-1 1 0 16,-1 0 1-16,-1 0 0 0,0 1 0 16,0 0 1-16,1 0 1 0,-1-1 1 15,1 1-1-15,2-1 0 0,-1 0 0 16,1 1-1-16,-1 0 0 0,1 0 0 15,-1 2 0-15,1-1 0 0,0-1 0 16,-2 0 0-16,0 0 0 0,1-1 0 16,-2-2 0-16,0 0 0 0,-1 1-1 15,-2 0 1-15,1 0-1 0,-1-1 0 16,0 1 1-16,0-2 0 0,0 1 0 0,1-1 0 16,0 1 1-16,-1-1-1 0,2 2 0 15,-1-2 1-15,1 2-1 0,0 0-1 16,0-2 1-16,0 3 0 0,-2-3-1 15,1 2-1-15,0-1 1 0,-2 0-1 16,2 1 0-16,-2 0 0 0,-1-2 1 16,2 3-1-16,1-1 1 0,-2 0 0 15,0 3 0-15,2-4-1 0,0 3 1 16,-1-2 0-16,2 1 0 0,0 0 1 0,1 0 0 16,-1-2-1-16,1 2 1 0,-1-1-1 15,0 0 1-15,0 1-1 0,-1-2 1 16,-1-2-1-16,0 2 1 0,-1-1-1 15,1 2 1-15,-2-1-1 0,1 0-1 16,0 2 1-16,-1 0-1 0,1 1 0 16,0 1 0-16,0 1 0 0,2-1 1 0,-2 2 0 15,2-2 0-15,1 3 1 0,0-3 0 16,-2 1 0-16,3-1 0 0,-1-2 1 16,0 1-1-16,-1-1 0 0,0-1-1 15,-1 0 1-15,1 0-1 0,0 0 1 16,-2-2-1-16,1 2 1 0,0-2-1 15,0 3 1-15,0 0-1 0,0 0 0 16,-1 2 0-16,1 0-1 0,-1 0 1 16,1 0-1-16,-2 1 1 0,-1-2 0 0,2 0 1 15,-1 0 0-15,-1-1 0 0,2 1 0 16,-1-1-1-16,0 0 1 0,0 0-1 16,1 0 1-16,-2-1-1 0,1 1 1 15,0-1-1-15,0 1 1 0,0 0-1 16,1 1 1-16,-1-1-1 0,0 0 0 15,0 1 1-15,1 0-1 0,-1 1-1 16,-1 2 2-16,1 0-1 0,-1 2 1 0,0-3 0 16,0 2 0-16,0-2 1 15,0 1 0-15,0-2 0 0,0-2 0 0,0 0 1 16,0-1-2-16,-1 1 0 0,1-3 0 16,0 2 0-16,-1 0 0 0,1-2 0 15,-2 4 0-15,1 0 2 0,0 2 1 16,0 0 0-16,-1 2 0 0,0 1 0 15,0 0 0-15,-1 0-1 0,1-1 0 0,0 0-1 16,-1-3 0-16,0-1-1 0,1-1 1 16,1-2 1-16,-2-1-1 0,1-2-1 15,-2-1 0-15,2 1-1 0,-2-1-4 16,-1-1-8-16,-2 2-11 0,-2 3-13 16,1 2-11-16,-2 2-40 0,0 2-100 15,0-1-126-15,-1-3-288 0</inkml:trace>
  <inkml:trace contextRef="#ctx0" brushRef="#br0" timeOffset="67935.1">25678 10766 317 0,'-6'0'66'0,"1"-1"1"0,0-1-50 16,1 1-2-16,2-1 10 0,0 0 12 15,-1 2 8-15,2-1 5 0,-2 2 2 16,1 2-1-16,0 1-6 0,-2-1-11 15,0 2-11-15,-2 0-7 0,0 4-4 16,-1-1-1-16,-2 2-1 0,0-1 0 0,3-1 1 16,0 1 0-16,1-2 0 0,2-1 0 15,-1-2-1-15,1-2 0 0,2 1-1 16,-1-1-1-16,-1 1-1 0,1 0 0 16,-1 4 0-16,0-1 1 0,-1 1-1 15,-1 2 1-15,0 0-1 0,-1 2 1 16,0 2-1-16,-1-2 0 0,-1 1-1 15,2 0-1-15,-1-1 0 0,1-2-1 16,1-1-1-16,0-2 1 0,1 1-2 0,2-3 0 16,-1 1 0-16,2 2 0 0,0-3-1 15,0 3 1-15,-1-1-1 0,1 1 1 16,0 0 1-16,0 3 0 0,-2 1 1 16,1 3 1-16,-3-1-1 0,0 3 1 15,0-1-1-15,-1-1 0 0,1-1 0 16,0-4-1-16,3-1-1 0,-1-2 1 15,3-2-2-15,0-1-1 0,0 0 0 0,2 0-1 16,0 1 1-16,-1 2-1 0,2 2 1 16,-1 1 0-16,1 2 1 0,0 3 0 15,1-2 0-15,-2 3 1 0,1-2-1 16,-2 2 1-16,0-2 0 0,1 0 1 16,-1-1-1-16,0-1 1 0,0-1-2 15,0-2 1-15,2 0-1 0,-2-2-1 16,2 0 0-16,-2 0 1 0,1 3-1 15,1-1 1-15,0 3 0 0,1 2 0 0,2 1 0 16,0 1 0-16,0 1 1 0,1 1-1 16,-1-1 1-16,0 0-1 0,0-3 0 15,-1 0 0-15,0 0 0 0,-2-1 0 16,2-1 0-16,-1-3 0 0,1 0 0 16,0 1 0-16,0-2 0 0,2-1 1 0,3 0-1 15,0 2 0-15,2-1 1 0,-1 3 0 16,1 1-1-16,0-1 1 15,-1 1-1-15,0 0 0 0,-1 1 0 0,1-1 0 16,0 0 0-16,0 0-1 0,0-1 0 16,0 1-1-16,0-2 0 0,0-5 1 15,0 1-1-15,0-1 1 0,0-2 0 16,-1 1 1-16,0-2 1 0,-1 0-1 16,0 4 1-16,1-1 0 0,-1 0 0 0,-1 2 0 15,2 0-1-15,-1 0 0 0,-1 0 0 16,1 0 0-16,-2 2-1 0,2-2 0 15,-1-3 0-15,1 1-1 0,1-2 1 16,-2 0-1-16,0-2 1 0,0 0 0 16,0-2 1-16,-1 1 0 0,2 0 1 15,-1 0 0-15,2 0 0 0,0-1 1 0,0 2-1 16,2 2 0-16,-1-1 0 0,1 0 0 16,-1 0 0-16,3 2-1 15,-1-1 0-15,1 1 0 0,-1-2-1 16,-1-1 1-16,2 0-2 0,-3-1 1 0,0-1-1 15,-1 0 1-15,-1 1 0 0,2-2 0 16,0 1 1-16,0 1 1 0,-1-1 0 16,1 1 0-16,-1 1 0 0,0-1 0 15,-2 0 0-15,1-1 0 0,0 2-1 16,-1-2 1-16,0 0-1 0,0-1 1 0,-1 1-1 16,1-3 1-16,-1 2-1 0,-1-2 1 15,0 3-1-15,1-2 1 0,0 2 0 16,-1-2 1-16,1 2-1 0,-1-2 1 15,1 2 0-15,0-2 0 0,-1 1 0 16,1 0-1-16,2 0 1 0,0 0-1 16,0 0-1-16,1 1 0 0,1-2 1 15,0-1-1-15,-1-1 0 0,1-4 0 0,0 2 0 16,1-3 0-16,1 0 1 0,-1 0 0 16,0 1 0-16,0 1 0 0,1 2 0 15,-4 0 0-15,1-1 0 0,0 3 0 16,1-1-1-16,-2 2 0 0,-1 1 0 15,-1 2 0-15,1-2 0 0,-2 2 0 16,-2-2 0-16,-2 1-1 0,2 0 0 16,-1-2 1-16,1 0-1 0,1-1 1 15,0-2 0-15,1 1 1 0,1-2 1 0,1 0-1 16,0 1 0-16,1-2-1 0,-2 3 0 16,1 0 0-16,-4 2-1 0,1 0 1 15,-2 3-1-15,-1-1 1 0,-1 2 0 16,1-2 1-16,-2 2-1 0,0 0 1 15,0 0-1-15,0 0 1 0,0 0-2 16,0 0 1-16,0 0-1 0,0 0 1 0,1-1-1 16,-1 0 0-16,1 0 1 0,0 0-1 15,1-2 1-15,-2 2-1 0,1 0 0 16,-1-1-1-16,0 2-1 0,-1-1-7 16,-1 2-8-16,0 2-14 0,-2 2-18 15,-3 0-33-15,-2 2-111 0,-4 0-136 16,-2 0-310-16</inkml:trace>
  <inkml:trace contextRef="#ctx0" brushRef="#br0" timeOffset="73217.35">27585 8125 269 0,'-29'5'75'0,"2"-4"6"0,7-3-38 0,2-3-2 16,0 1-3-16,-2-1-3 0,3 1-4 15,-3 3-9-15,-1 0-5 0,-2 2-5 16,-4 3-3-16,-3 4-5 0,-7 3-1 16,-5 4-2-16,-7 5-2 0,-2 6-5 15,-6 5-3-15,0 5-1 0,-4 6 1 16,-4 4-1-16,-3 2 0 0,1-2 9 0,-4 2 14 16,0-4 14-16,-1 3 8 0,0-4 5 15,0-4 2-15,2-1 1 0,-2 3-4 16,0 1-9-16,0 1-12 0,-2 1-7 15,3 0-4-15,-1 3-2 0,1-1-2 16,0 1-1-16,2 1-1 0,3-3 0 16,1 0 0-16,4 3-1 0,3 3 1 0,3 2-1 15,4-1 0-15,2-2 0 0,-2 4 1 16,1 0-1-16,-1-2 0 0,-1-1 1 16,3 1-1-16,3 6 0 0,0 4 1 15,4 1-1-15,-1 2 0 0,0-2 0 16,1 5 1-16,-4-2-1 0,2-2 0 15,1-4 0-15,3-2 1 0,5-3-1 16,4-2 0-16,6-5-1 0,5-3 1 16,4-4-1-16,4 2 0 0,1-3-1 15,3 2 2-15,1 4-1 0,3 4 1 0,1 4 0 16,-1 3 0-16,-2-1 1 0,-1 5 0 16,-2 2 0-16,0-2 0 0,-2 1 0 15,0 1-1-15,0 2 1 0,2-4 0 16,1-1-1-16,3-5 0 0,2-2 0 15,0-5 0-15,3-4 0 0,3-8-1 0,2 2 1 16,2 2 1-16,5 0 0 0,3 2-1 16,2 2 2-16,1 0-1 0,3 6 1 15,1-1-1-15,2 1 1 0,-4 1-2 16,4 0 1-16,3 0-1 0,0 0 0 16,-1-1 0-16,4-4 0 0,0-1-1 15,2-4 2-15,-1-5-1 0,1-3 0 16,-2-4 1-16,2-3 0 0,0-4 0 15,4-2 0-15,-1-3 1 0,4 0 0 16,3-1-1-16,5 1 0 0,3-1 0 0,1-3 0 16,2 3 0-16,0-2 0 0,2-3 0 15,-1-3 0-15,-1 0 0 0,4-5 0 16,5 2 0-16,3-8-1 0,0 3 1 16,3-7 0-16,1-4 0 0,2-3 0 15,3-3 1-15,1-2-1 0,1-2 1 0,4-6 0 16,1-3 0-16,1 2 0 15,5-7-1-15,3-3 0 0,-6-3-1 0,1-7-1 16,-1 0-1-16,1-1 0 0,4 0 0 16,-4 1-2-16,-3-1 2 0,0 4-1 15,-1 2 2-15,0 2 1 0,3-2 1 16,-3-1 0-16,-3-3 0 0,-1 3 0 16,-3-4-1-16,-1 0 0 0,0-1-1 15,-2-2 0-15,-3-2 1 0,1-4 0 16,-2-6 0-16,1-3 0 0,0-5 1 0,2-4 0 15,-1 2-1-15,1-2 1 16,-1 2 0-16,1 2 1 0,-2 3 0 0,-6 6 0 16,-4 3-1-16,-8 1 1 0,-6 7-2 15,-6 3 1-15,-4 8-1 0,-1-1 1 16,0 1-1-16,-1-3 0 0,-2-5 1 16,-1-3 0-16,0-3 0 0,-2-9 0 0,0-1 0 15,-3-3 0-15,-2 1 1 0,-2 3-1 16,-2-2 0-16,-3 5 1 0,-1 3 2 15,-3 2 1-15,-1 5 2 0,-4 5 0 16,-1 2 0-16,-4 6 0 0,-2-3-1 16,-2-1-2-16,-2-2-1 0,-1-5-1 15,-1-2-1-15,0-4 0 0,-1-6-1 16,3-1 1-16,2-1-1 0,-1-2 0 16,2 3-1-16,0-1 2 0,1 6-1 15,-1 3 3-15,-2 6 0 0,-2 0 2 16,-1 7 2-16,-2 3-1 0,-2 3 0 0,-3 2 0 15,-1 0-1-15,-5 1-1 0,0 1-2 16,-5-1-1-16,-2-3 0 0,-3-4 0 16,0-1 0-16,-1-2-1 0,3-1 0 15,-2 1 0-15,5 3 0 0,-1 5 2 16,3 5 0-16,1 3 0 0,-2 4 1 0,-1 5 1 16,-3 3 0-16,-3 3 0 0,-3 0-2 15,-6 3 0-15,-1 2 0 0,-2 4-1 16,-2-2-1-16,0 3 0 0,0 3 1 15,1-2 0-15,1-1 0 0,-1-1 0 16,-2-2 1-16,-3 1-1 0,-3-3 0 16,-1-1 0-16,-2-1-1 0,3 2 0 15,0 1 0-15,4 3-2 0,4-2 1 16,-2 5-2-16,-1 1 1 0,2 2 0 0,-5 1 0 16,-2 0 1-16,-4 3 0 0,2 4 0 15,1 2 1-15,3 2-3 0,2 2-3 16,1 1-5-16,-2 6-7 0,-4 6-9 15,-6 5-43-15,-3 8-92 0,-7 10-117 16,-14 9-281-16</inkml:trace>
  <inkml:trace contextRef="#ctx0" brushRef="#br0" timeOffset="74161.78">28395 9090 567 0,'-1'1'120'16,"-4"1"0"-16,4 0-99 0,-2 1-25 16,2-1-13-16,1-1-3 0,1 0 1 0,3-1-2 15,2-2 2-15,1-3 3 16,4-1 11-16,2-4 14 0,0-2 8 0,3-2 4 15,1-5 4-15,3-2 3 0,2-4 1 16,5-3-2-16,3-5-5 0,7-2-4 16,5-6-4-16,2-2-3 0,4-2-2 15,1-3-2-15,1-2 0 0,-4-4-2 16,3-1-1-16,5-4 0 0,3 0-1 16,1-2 0-16,1 2-1 0,1 2 0 0,3 2-1 15,-3 5 0-15,-8 2 0 0,-1 0 0 16,-6 5-1-16,1 0 1 0,0 0-1 15,-3 3 1-15,1 1-1 0,-5 1 0 16,-1 2 1-16,-4 2-1 0,-4 3 0 16,-6 4 1-16,-4 4-1 0,-4 2-2 15,-5 8-1-15,-4 3-6 0,-2 4-16 16,-5 2-22-16,-3 4-37 0,-3 3-54 0,-3-1 0 16,-5 3-75-16,-3-3-110 0</inkml:trace>
  <inkml:trace contextRef="#ctx0" brushRef="#br0" timeOffset="74430.5">29597 7555 537 0,'-7'-3'127'0,"3"-2"1"15,0 1-80-15,1 3-20 0,2 1-13 16,5-1-8-16,2 1-5 0,1-2-1 0,4 2 0 16,5-1 0-16,4-1 0 0,1-2 0 15,0 0 0-15,2-1-1 0,0 1 1 16,-1 0-1-16,-2-1 0 0,-3 0 0 15,-1 3-1-15,-5-1-1 0,0 3-1 16,-3 3-1-16,-1-1 1 0,-1 7 2 16,1 0 0-16,-1 5 2 0,2 3 2 0,-2 1 1 15,0 6 1-15,0 4-1 0,-1 1-1 16,-2-1 0-16,1 1-2 0,0-2-1 16,-2 1-5-16,1-2-19 15,-1-6-43-15,-1 0-63 0,-2-2-98 0,0-3-226 16</inkml:trace>
  <inkml:trace contextRef="#ctx0" brushRef="#br0" timeOffset="75027.73">30093 7203 590 0,'-3'1'124'0,"1"-2"0"16,3 2-104-16,4 1-10 0,2 3-2 15,4 1-2-15,3 4 3 0,3 4 1 16,4 1 2-16,-2 5 0 0,5 2-1 15,-2 1 0-15,-2 4-2 0,0 0-2 16,-2 0-1-16,0-1-4 0,-2-3-2 0,-4-2-2 16,-1-4-3-16,-1-2-4 0,-3-4-11 15,-1-3-36-15,-2-1-62 0,-2-3-20 16,-4-1-87-16,-3-2-173 0</inkml:trace>
  <inkml:trace contextRef="#ctx0" brushRef="#br0" timeOffset="75233.63">30200 7231 513 0,'-7'-16'108'0,"0"-1"0"16,-1-2-92-16,1 1-11 0,0 0-3 16,2-1 0-16,2 3 0 0,3 0 1 0,3 0 2 15,0 3 2-15,5 1 0 0,2 1 1 16,1 0 0-16,2 1 0 0,1 0-2 15,-1 1-4-15,3 1-11 0,-3 1-21 16,1-2-37-16,-2 3-49 0,-2 0-85 16,-4 1-186-16</inkml:trace>
  <inkml:trace contextRef="#ctx0" brushRef="#br0" timeOffset="75414.62">30231 7320 334 0,'11'-12'72'0,"0"-2"1"16,1-2-58-16,2-1-8 0,-1 0-1 15,2 2-1-15,-3 1 0 0,1 2-1 16,-2 1 1-16,0 2-11 0,-3 2-34 16,0 2-35-16,-2 0-58 0,0 0-139 0</inkml:trace>
  <inkml:trace contextRef="#ctx0" brushRef="#br0" timeOffset="75640.48">30383 6912 526 0,'-2'0'130'0,"-1"0"1"16,1 3-35-16,2-1-79 0,1 2-7 15,3 3-3-15,0 2 0 0,4 3 1 16,3 3 1-16,1 1 1 0,4 3 0 15,1 2 0-15,0 2-1 0,0 2-2 16,2-1-3-16,0 1-5 0,1-1-4 16,-2 1-4-16,1-2-5 0,-2-3-16 15,-1-3-28-15,-3-1-50 0,-3-5-31 0,-3 0-86 16,-3-5-177-16</inkml:trace>
  <inkml:trace contextRef="#ctx0" brushRef="#br0" timeOffset="76022.08">30628 6958 401 0,'-15'-2'89'0,"3"1"0"15,1 0-68-15,5 2-12 0,3 3-1 16,5 1 1-16,1 1 4 0,1 1 4 15,5 3 3-15,2 1 4 0,-2 0 2 16,5 0-1-16,-1 0-4 0,4 0-4 16,1 0-3-16,-2-2-4 0,1-2-2 0,0-2-1 15,0 0-1-15,-1-3 0 0,-4 0-1 16,0-4-1-16,-1 0-1 0,-1-2-1 16,-1-1-1-16,-3-2 0 0,-2 0 0 15,-2-3 0-15,-2-1 1 0,-2-2 0 16,-3 0 0-16,-4 0-1 0,-3-2-1 0,-2-1 0 15,-4 0 2-15,-3 0 2 16,-1 1 2-16,0 2 3 0,1 2 0 0,0 1 1 16,4 4-1-16,3 3-2 0,1 3-6 15,5 3-19-15,2 1-36 0,0 1-79 16,4-2-102-16,2-2-247 0</inkml:trace>
  <inkml:trace contextRef="#ctx0" brushRef="#br0" timeOffset="76591.6">30905 6753 582 0,'-3'-2'135'15,"2"2"0"-15,-1 0-58 0,0 1-68 0,4 0-5 16,-2 1-2-16,2 3-1 0,2 1 0 15,-1 2 0-15,2 3 1 0,0 1 1 16,0 3 0-16,-1-2-1 0,0 1 1 16,-1-1-1-16,1-1-1 0,-2-3 0 15,1 0 0-15,-1-4-1 0,-1-2-1 16,2 0-2-16,-2-3-1 0,0 1-1 16,1-4 1-16,-1-1 1 0,0-3 2 0,0-1 1 15,-1-3 1-15,1-3 2 0,1-2 1 16,-2 0-1-16,1 2-2 0,-1-1 0 15,1 0-1-15,-1 3 0 0,1 1 0 16,-1-1 1-16,2 1-1 0,-2 1 2 16,0-1-1-16,1 1 0 0,0 2 1 15,0 0-2-15,2 3 1 0,0 0-1 0,2 2 0 16,0 0 0-16,0 2 1 0,0 0-1 16,1 1 2-16,-1 1 0 0,1 2 1 15,1-2-1-15,2 2 2 0,2 0-2 16,0-2 1-16,1-1-1 0,2-1 0 15,-2-4-2-15,2-2 0 0,0-4-2 16,1-3 1-16,1-2-1 0,-1-1 1 16,-3-2 0-16,-2 0 1 0,-4 1 0 15,-7-1-1-15,-9 2 0 0,-4 3-1 16,-3 0-1-16,-2 2-1 0,-6 3-1 0,1 2 2 16,1 3 0-16,5 3 2 0,0 2 2 15,3 2 1-15,4 0 0 0,4 0 1 16,2-1-4-16,1-1-11 0,3 1-29 15,1-5-71-15,1-2-27 0,3-3-94 16,-1-4-195-16</inkml:trace>
  <inkml:trace contextRef="#ctx0" brushRef="#br0" timeOffset="77372.45">31305 6216 580 0,'-2'-1'131'16,"-3"1"1"-16,0-1-87 0,-1-1-27 0,1 0-6 16,0 1-3-16,2 1-2 0,0 1-1 15,-1 3 0-15,3 1 2 0,2 4 2 16,1 2 1-16,0 4 2 0,2 5 0 16,2 3 0-16,0 3-1 0,3 0-3 15,-1-2-2-15,3 0-3 16,1-5-1-16,1-4-2 0,-1-5-1 0,0-5-2 15,-1-7-1-15,1-4-4 0,-3-5-3 16,-2-6-5-16,-1-4-4 0,1-3-12 16,-4-3-15-16,0 1-7 0,-2 0-2 0,-1-1 2 15,-1 2 3-15,-3 1 6 0,-1 1 11 16,-1 0 17-16,-4 0 14 0,-3 0 11 16,-1 3 10-16,-3 1 13 0,0 1 8 15,-1 2 5-15,2 3 3 0,1 1-1 16,3 3-3-16,3 1-7 0,3 3-10 15,1 3-8-15,4 0-5 0,1 2-4 0,2 1-1 16,2 1-1-16,1 1 0 0,2 2 0 16,3 2 1-16,0 1 1 0,2 4-1 15,0 1 0-15,3 3-2 0,-1 2-2 16,0 1-1-16,1 0-2 0,-3 2-4 16,-1 0-4-16,-1-3-4 0,-4 1-2 15,0-5-4-15,-2 0-2 0,-2-2-3 16,1-3 2-16,-2-2 1 0,0-3 1 15,-1-1 4-15,0-3 4 0,0 0 2 0,-1-2 4 16,0-2 4-16,1-2 3 0,-1-5 4 16,-2-1 0-16,2-3 2 0,-2-2 0 15,2-1 0-15,0-2-2 0,0 3-1 16,0-2-1-16,1 2-2 0,-2 3-2 16,2 0-1-16,2 2 0 0,-1 0-1 0,-1 1 1 15,2 1-2-15,-1 2 1 0,2 2 0 16,-1 1 0-16,3 2 0 0,-1 3-1 15,2 1-2-15,1 0-3 0,2 3-4 16,2 0-4-16,0 0-20 0,-1 1-41 16,1-1-67-16,-4 0-100 0,1-3-230 15</inkml:trace>
  <inkml:trace contextRef="#ctx0" brushRef="#br0" timeOffset="77874.89">31577 5680 528 0,'-12'-11'131'0,"0"1"1"0,2 0-70 15,0 3-22-15,2 2-17 0,1 1-10 16,0 3-6-16,2 2-2 0,0 6-1 15,-1 2 1-15,3 6 0 0,-1 1 3 16,0 5 0-16,3 2 2 0,0 4 0 16,2 1 1-16,0 2-1 0,2-1-1 15,2-1-2-15,1-1-2 0,1-2-1 16,0-5-2-16,2-2-1 0,6-6-1 0,2-5 0 16,2-6 0-16,1-2 0 0,1-4-1 15,0-3-1-15,-1-2-1 0,-5-5-3 16,-3-1-1-16,-5 0-3 0,-3 0 0 15,-4 1 0-15,-1-3 0 0,-2 0 2 16,-5 3 2-16,-2 2 1 0,-2-1 3 16,-3 1 4-16,0 2 2 0,-3 2 4 15,4 2 1-15,0 1 2 0,3 1 0 0,3 1-1 16,3 1-2-16,2 0-2 0,4-1-3 16,2 0-1-16,3 0-1 0,3-1 0 15,4 1-1-15,3 4 2 0,0-1-1 16,0 3-1-16,1 3 1 0,-2 0-1 15,-3-1 0-15,27 2-4 0,-2-1-5 16,0 0-4-16,1-1-14 0,-2-2-31 16,4 0-77-16,2-2-13 0,-27-1-89 15,0-2-172-15</inkml:trace>
  <inkml:trace contextRef="#ctx0" brushRef="#br0" timeOffset="78404.23">31933 5617 616 0,'-9'-9'142'0,"-25"-2"4"16,3 2-96-16,0 2-18 0,1-1-9 0,0 3-4 16,1 1-5-16,1 1-2 0,24 2-4 15,2 0-2-15,30-2-2 0,2 3-1 16,4 0-1-16,1-1-1 0,2 0-1 16,4 0 1-16,5-1 0 0,-25 1-1 15,6 0-1-15,3 1-2 0,6-1-2 16,-1-1-1-16,0 2-1 0,-4 2-2 15,-1 0-2-15,-7 1-1 0,-6 0-1 16,-6 5 1-16,-2 0 0 0,-3 2 0 16,-5 3 1-16,-2 0 2 0,-3 1 2 0,1 0 1 15,-4-3 2-15,1-3 2 0,1-3 2 16,1-3 0-16,-1-5 1 0,1-7 2 16,0-2 0-16,2-5 1 0,-2-3 0 15,2-4-1-15,-1-6 1 0,-2-1 0 16,-2-5-1-16,-3-2-1 0,-2-1 0 15,0 1-2-15,-3 0-2 0,3 2-1 16,1 6-3-16,3 3-6 0,6 4-15 0,-1 4-13 16,2 5-14-16,1 1-10 0,0 5-10 15,-1 2-3-15,1 2 1 0,1 0 16 16,4 2 17-16,2-2 17 0,5-1 22 16,2 0 20-16,2 0 16 0,1-1 18 15,0 0 11-15,1 2 4 0,-1 1 0 16,-3 0-6-16,0 1-9 0,1 3-9 0,-1 3-12 15,0 2-10-15,-3 3-8 16,-3 3-2-16,0 2-2 0,-2 5-1 0,-2 0-1 16,-1 1-2-16,-2 1 0 0,1 1-2 15,-1 1-4-15,1-1-6 0,1-1-23 16,-1-1-39-16,2-2-63 0,-2-3-98 16,2-3-222-16</inkml:trace>
  <inkml:trace contextRef="#ctx0" brushRef="#br0" timeOffset="78672.9">32349 5216 631 0,'0'0'137'0,"-1"-3"0"0,2-2-104 15,-1-1-20-15,0-1-7 0,1-3-3 16,2-2-2-16,-1 0-2 0,2-3-1 16,-1 0-1-16,1 2-2 0,1-1-3 15,-1 2-4-15,1 2-7 0,-3 2-7 16,2 2-6-16,-3-1-6 0,1 4-13 0,0-1-24 16,-2 3-28-16,0 0-15 0,0 1-58 15,0 1-116-15</inkml:trace>
  <inkml:trace contextRef="#ctx0" brushRef="#br0" timeOffset="85994.62">19569 3693 411 0,'-23'6'103'0,"7"-1"3"0,16-1-31 16,-2-3-53-16,-2-1-11 0,2 1-3 15,0 1-2-15,1-1 2 0,1 0 3 0,0-1 5 16,3 2 4-16,0 2 5 0,54 0 3 16,1-1 1-16,5 1-3 0,5 0-4 15,8 1-4-15,5-3-3 0,5 2-2 16,-48-5-2-16,1 2-2 0,-2-2-2 15,-8-1 0-15,-3 0-2 0,2-2-2 16,7-3 0-16,7 0 0 0,9-1-1 16,10 2 1-16,5 1 0 0,6-1 0 15,4-3 1-15,1 2-1 0,2 3-1 0,0 2 1 16,0 1-2-16,0-2 0 0,1 1 0 16,-4 1-1-16,-6 1 1 0,-5-3 1 15,-3 1 0-15,1-2 0 0,-1 0 2 16,-1 3 0-16,1-1 1 0,0-1 1 15,-2 0 1-15,-1-1 1 0,0-1 0 16,1 0-1-16,0 1 0 0,1 2-1 16,-2 2-2-16,-4 2-1 0,-6 0 0 15,-7-1-2-15,-7-1 0 0,-4 0 0 0,-7 0 0 16,-5 0-1-16,-5 0 1 0,-1 0 0 16,-5 1 0-16,-2 0 1 0,-2-1-1 15,-2 0 1-15,3 0 1 0,1 0-1 16,4-2 0-16,4 1-1 0,3-1 0 15,4 1-1-15,6 0-3 0,0-1-6 16,1 2-6-16,-4 1-9 0,-2 1-10 16,-6 1-41-16,-5 0-89 0,-12 1-114 0,-9 6-267 15</inkml:trace>
  <inkml:trace contextRef="#ctx0" brushRef="#br0" timeOffset="87010.27">19248 5137 358 0,'2'4'80'0,"-2"-3"4"0,1 2-52 16,-1-1-17-16,1-2 2 0,0 4 8 15,2-2 11-15,-2 1 2 0,1-1 3 16,2 2 2-16,0-2 1 0,3 2-3 16,4 0-6-16,3-3-7 0,6 1-5 15,14 1-5-15,1-2-3 0,54 0-2 0,5-2-2 16,8-3-2-16,5 1 0 0,2-4-2 15,-10 0 0-15,-1 1 0 0,-54 0 0 16,-3 3-1-16,-13 1 0 0,-1 2-1 16,0-1 0-16,5 1 0 0,8 1 0 15,9 1 0-15,7 1 1 0,6-1-1 16,-1 1 0-16,0-2-1 0,4-2 0 16,3-2 0-16,5 0-1 0,4-1 0 0,3-1-1 15,1 1 0-15,-1 1-1 0,-4-1 1 16,-5 0 0-16,-6 1-1 0,-3 2 1 15,-5-2-1-15,-4 2 0 0,-5 3 0 16,-3 2-1-16,-7 0 0 0,-5-1 1 16,-7 0 0-16,-1-2 3 0,1 0 1 15,1-1 3-15,4 0 0 0,4-1 1 16,8 1 0-16,6 0-1 0,4-1-1 0,2 1-2 16,1-3-1-16,-2 0-1 0,-1-1 0 15,-5-1-2-15,-9-1 1 0,-5 0-1 16,-6 0 0-16,-2 2 0 0,-6 0 0 15,-4 2 0-15,-7-1 1 0,1 1 0 16,-2 1 0-16,-2 0 0 0,1 1 1 16,2 0-1-16,2 0 0 0,8 0 1 0,6 0-1 15,5 1 0-15,5 0 0 0,3 0-1 16,1-2 1-16,0 1-1 0,-6-2 0 16,-4 0-1-16,-4 1 1 0,-7-3-1 15,-5 3 1-15,-4 0 0 0,-4 0 0 16,-1 0 0-16,-3 1 1 0,-1 0 0 15,0 0-1-15,0 0-1 0,1 0-6 16,-1 0-7-16,3 0-4 0,1 0-4 16,3 0-6-16,3-2-5 0,6 0-8 15,3-2-18-15,6 2-108 0,7-4-120 0,1-5-299 16</inkml:trace>
  <inkml:trace contextRef="#ctx0" brushRef="#br0" timeOffset="88428.53">22508 3659 363 0,'0'0'99'16,"0"1"7"-16,0-2-35 0,-1 2-27 15,1 0-10-15,0-1-5 0,0-1-6 0,0 4-6 16,0-2-5-16,1 1-2 0,0-1-3 15,0 2 3-15,2 1 1 0,2 0 3 16,1-1 2-16,4-1-1 0,1 0 1 16,3-1 0-16,2-1-1 0,0 1-2 15,3-1-3-15,-1 1-1 0,-1-1-2 16,0 3-1-16,-3 0 0 0,0 2-1 16,-1-1-1-16,-1 2-1 0,-1 0 0 15,0 0 1-15,-2 0-2 0,2 2 1 0,-2-1 0 16,2 0 0-16,2 1 0 0,0 0 1 15,4 2 1-15,0 0 0 0,2 0 0 16,2-2 0-16,2 1 0 0,1 2 0 16,0-1-1-16,-1 0 0 0,0-2 0 15,2 3-2-15,-3-1 0 0,-4 2 0 16,-1 0-1-16,-2 1 0 0,-3 0-1 0,-1 3 1 16,-1-1 0-16,-3 1 0 0,2 0 0 15,0-2 0-15,-1 0 0 0,2 1 0 16,1-4 0-16,0 1 0 0,1-1 0 15,1 0-1-15,-1 0 1 0,0 0 0 16,-1 0 0-16,-1 1 1 0,-2-1-1 16,1 0 0-16,-3 3-1 0,-1-2 1 15,-1 1-1-15,-2 0 1 0,-2-2-1 16,0 2 1-16,-1-2 0 0,-2-2 1 16,1 1 0-16,0-1 0 0,-1 0-1 0,2 0 1 15,-2 0-1-15,3 4 0 0,0-1 0 16,2 1 0-16,0 1 0 0,2-1 1 15,-2 3-1-15,3-1 1 0,-1 0 0 16,-2-3 0-16,2 1 0 0,-2 0 0 16,0 0 0-16,-2-1 0 0,0 1 1 15,-2 0-1-15,0 0 0 0,-1 0-1 0,0 0 1 16,-2-1 0-16,1 1 0 0,-1-1-1 16,2-1 1-16,0-2 0 0,1 0-1 15,1 1 0-15,-1-1 0 0,2-2-1 16,0 0 1-16,2 0-1 0,-2 0 1 15,1 0-1-15,-1-1 1 0,0 3 1 16,0 1-1-16,-1 0 1 0,-1 1-1 16,1-2 0-16,-1 2-1 0,-2 0-1 0,0-3 1 15,-1 2 0-15,0-2 1 16,-1-1 1-16,-1 2 0 0,1-3 1 0,-3 2 1 16,3 0 0-16,0-2-1 0,0 2 1 15,2-1-2-15,1 0 0 0,0 1 0 16,1 0 0-16,-1 0-1 0,1 0 0 15,-2 1 1-15,-1-2 0 0,0 2-1 0,-3-2 1 16,-1 0-1-16,-2 2 1 16,0-3-1-16,0 1 0 0,-2 3 0 0,-3-2 0 15,1 1 1-15,2 0 0 0,-3-3-1 16,1 0 2-16,0 1-1 0,4-2 0 16,1 3 1-16,2-3-1 0,0 2-1 15,4 0 1-15,-1-1-1 0,0 2-1 16,0-5 1-16,0 2 0 0,-1-1 0 15,0-1 0-15,-2 1 0 0,1-1 0 16,-3 1 0-16,2 0 0 0,-2 1 0 0,-1 1-1 16,0 1 1-16,-1-1-1 0,-2 2 0 15,1 2 0-15,-1 0 0 0,1 1 0 16,-1 1-1-16,1 2-5 0,0-3-12 16,4-2-17-16,-1-1-67 0,1-7-74 15,-1-3-126-15,2-8-285 0</inkml:trace>
  <inkml:trace contextRef="#ctx0" brushRef="#br0" timeOffset="90210.17">19413 3881 347 0,'-15'0'77'0,"3"0"3"0,2-3-55 16,4 2-13-16,1-2 2 0,2 1 4 16,1 0 4-16,1-2 4 0,-1 3 3 15,4-2 3-15,-1 2 3 0,-1 0-2 16,1 1-3-16,-2-1-5 0,0 1-4 15,-1 0-6-15,-1 0-3 0,-3 0-3 16,0 0 0-16,-2 0 0 0,-2 1 0 16,2-1 0-16,-2 1 1 0,1 0-1 15,1 0-1-15,1 1 0 0,0-1-2 0,2 0 0 16,1 2 0-16,0-1-2 0,0-1 0 16,3 3 0-16,-1-2-1 0,-1 2-1 15,2 0 1-15,-2 1 0 0,2 1 0 16,0 1 0-16,-1 0 1 0,-1 2 0 15,1 0 1-15,-2-1 0 0,-1 1 1 0,0-2 0 16,-2 0 0-16,1 0 0 0,-4-1 0 16,1 0-1-16,0-1 0 15,-1-2-1-15,-1 0 0 0,1-1 0 0,0 1 0 16,0-1 0-16,2-1-1 0,-2 2 0 16,0-1 1-16,-1 1-2 0,-1 0 1 15,-2 0-2-15,0 2 1 0,-3 0 0 16,-4-3 0-16,1 2 0 0,1 1 1 15,-1-2 0-15,-2 1 0 0,2 0 1 0,1 1-1 16,3 1 0-16,1 0 0 16,2 1 0-16,0 1-1 0,5-2 0 0,0 0-1 15,2 0 0-15,1 1 0 0,2 1 0 16,-2 0 0-16,0 2 0 0,-1 2 1 16,1 4 0-16,-2 1 0 0,-1 2 1 15,0-2 0-15,-2-2-1 0,0 0 1 0,0-2-1 16,0-2 0-16,-1-1-1 0,3-1 0 15,0 1 0-15,1 1-1 0,2-1 0 16,2 1 0-16,-1-1 0 16,1 2 1-16,1 0 0 0,1-1 0 0,-1 2 0 15,0-2 1-15,1 2-1 0,-2 1 0 16,1-2 0-16,1 1-1 0,-2-1 1 16,2 2-1-16,-1-3 0 0,0 1 0 15,2-2-1-15,0-1 1 0,0-1-1 16,3 1 0-16,-2-2 1 0,0 0 0 15,2 1 0-15,-1-1 1 0,1 1-1 0,-1 0 1 16,-1 1 1-16,2 0-1 0,-1 0-1 16,1 0 1-16,-1 3 0 0,-1 0 0 15,1 0 0-15,-2 1-1 0,1 1 0 16,0 0 1-16,0-1-1 0,2 0 0 16,-1-5-1-16,2 1 0 0,1 0 1 15,-2 0-1-15,2-2 1 0,1 3 0 0,2 1 1 16,-2 4 0-16,0 0 0 0,1 1 0 15,-1 1 1-15,1 1-1 0,-1-1 1 16,-1-1 0-16,-1 1-1 0,1-1 1 16,0 0-1-16,0-2 0 0,1-1 0 15,-1-1-1-15,0-1 1 0,1-1-1 16,2 0 0-16,-1-1 1 0,2-1 0 16,0 1 1-16,5-1 0 0,-1 1 0 15,3-1 1-15,-1 2-1 0,1 0 0 16,1 1 0-16,1 0 0 0,-1 0-1 0,1 0 0 15,-1 0 0-15,0 0-1 0,1-2 0 16,-1 0 0-16,1 0 0 0,-2 0 1 16,2-1 0-16,-1 1 0 0,3-2 1 15,-2 0 1-15,0-2 1 0,-2 0 0 16,-1-1 0-16,-2-3-1 0,-1 2 1 0,-4-3-1 16,1 0-1-16,-4 0 0 0,-1 0-1 15,0 0 1-15,1 0-1 0,-3 0 0 16,1 0-1-16,-2 0 1 0,3 0 0 15,-3 0-1-15,0-2 1 0,1 2 0 16,-1 0 0-16,-1 0-1 0,0 0 1 16,0 0-1-16,2 0 0 0,-1 0 1 15,2 0-1-15,1-1 0 0,0 0 0 0,1 1 1 16,0 0-1-16,1 0 1 0,-1 0-1 16,0-1 0-16,-2 1-1 0,-1 0-1 15,-1 0-2-15,-1-1-4 0,0-2-8 16,0-2-11-16,-2-1-13 0,1-4-64 15,-3-3-72-15,3-1-121 0,-3 1-271 16</inkml:trace>
  <inkml:trace contextRef="#ctx0" brushRef="#br0" timeOffset="91301.46">19043 4066 356 0,'0'1'75'0,"2"-2"3"0,1-2-60 16,0 2-12-16,5-3 0 0,-1-1 6 15,1 2 9-15,4-2 4 0,-3-1 6 0,2 1 4 16,0-1 1-16,-1 1 0 0,0 0-4 15,-1-1-6-15,0-1-6 16,1 4-5-16,0-3-3 0,-1-2-1 16,-1 1-1-16,2 0-1 0,-3-3 0 0,1 0 0 15,-1-2-2-15,2 0 0 0,-2-1 0 16,0 0-1-16,2 1 0 0,1-1 0 16,1 2-1-16,2 2-1 0,2 1 0 15,-1 2 0-15,2 1-1 0,-1 1-1 16,0 2-1-16,-3 2 1 0,-1 0 0 15,-1 0 1-15,-3 0-1 0,2 1 0 0,-2-1 1 16,2 0-1-16,1-1 0 0,-1 0-1 16,2 0 1-16,0-1-1 0,-1 1 1 15,1 0-1-15,-2 1 1 0,-3-1-1 16,0 1 0-16,-4 0 1 0,2 1-1 16,-3-1-1-16,-1 1 1 0,2-2 0 0,-2 1 0 15,0 1 0-15,-2-2 0 0,2 1 0 16,2-1 0-16,-2 1 1 0,0 0 0 15,0 0 0-15,0-2 2 16,2 4 1-16,-3-4 1 0,0 1 1 0,2 0-1 16,-1 0 1-16,-1-2 0 0,1 1-2 15,-2-1-1-15,1 1-1 0,0 0 0 16,0-1-1-16,-2 1 0 0,0 2-1 16,-2-2 0-16,1 1 1 0,2 0-1 0,-2 0 1 15,-2 1-1-15,1-2 0 0,-3 0 1 16,2 0-1-16,-2 0 0 15,-2 1-1-15,-1-1 1 0,1 0-2 0,-1 1 1 16,0 0-1-16,1 1 0 0,-1 0 1 16,0 0-1-16,0 1 0 0,-2 2 0 15,1 0 1-15,-2 0 0 0,2 0 1 16,0 2-1-16,1 0 0 0,1 0 0 0,1-1 1 16,3 1-1-16,1 0 0 0,1-2 1 15,1 2-1-15,0-1 1 0,2 0 0 16,-1-1-1-16,-1 3 1 0,2 1-1 15,-1 0 0-15,0 0 1 0,0 4-1 16,-2 0 1-16,1 2-1 0,-2-1 1 16,-3 0 0-16,-2 1-1 0,-2 0 1 15,-4-1 0-15,-1-1 1 0,-1-1-1 16,-3 0 0-16,-1-2 0 0,2 0 0 0,2-1-3 16,-2 0-13-16,2 1-41 0,-3-4-98 15,2 1-123-15,-1 0-301 0</inkml:trace>
  <inkml:trace contextRef="#ctx1" brushRef="#br0">16152 17084 0,'0'0'0,"0"0"16</inkml:trace>
  <inkml:trace contextRef="#ctx1" brushRef="#br0" timeOffset="354.29">16152 12278 0,'0'-251'0</inkml:trace>
  <inkml:trace contextRef="#ctx1" brushRef="#br0" timeOffset="868.39">16152 18946 0,'0'98'0,"0"-98"0,0 0 0</inkml:trace>
  <inkml:trace contextRef="#ctx1" brushRef="#br0" timeOffset="893.32">16152 18370 0,'0'0'0,"0"0"0,0-110 0</inkml:trace>
  <inkml:trace contextRef="#ctx1" brushRef="#br0" timeOffset="1018.55">16152 14943 0,'0'110'16</inkml:trace>
  <inkml:trace contextRef="#ctx1" brushRef="#br0" timeOffset="1097.55">16152 14557 0,'0'0'15,"0"0"-15,0 0 16</inkml:trace>
  <inkml:trace contextRef="#ctx1" brushRef="#br0" timeOffset="1768.54">16152 14912 0,'0'101'0,"0"423"15,0 269 1,0 570-16,0-129 16,0-1117-1,0-509-15,0-2190 16,0 1933-1,0 1154-15,0-101 16,0-312 0,0-58-16</inkml:trace>
  <inkml:trace contextRef="#ctx0" brushRef="#br0" timeOffset="94317.86">22815 5641 600 0,'11'-8'122'0,"0"4"0"0,3-6-115 16,2 1-5-16,6 1-2 0,5-3 1 15,3 0 0-15,6-3 0 0,4-3 0 16,6-4 0-16,0-5 0 0,2-4 0 16,0-5-1-16,2-4-2 0,-3-2-7 15,-1-2-14-15,-3 4-27 0,-4 4-51 16,-3 7-22-16,-8 6-79 0,-7 7-148 0</inkml:trace>
  <inkml:trace contextRef="#ctx0" brushRef="#br0" timeOffset="94504.21">22867 5764 621 0,'-12'13'127'0,"3"-3"0"0,0-2-119 0,6 2-11 15,3-4-2-15,5-1-1 0,6-5 1 16,6-4-2-16,7-7 1 0,11-3 0 16,11-11-10-16,9-4-33 0,9-8-73 15,7-4-93-15,7-9-228 0</inkml:trace>
  <inkml:trace contextRef="#ctx1" brushRef="#br0" timeOffset="3010.09">16152 16165 0,'0'0'0</inkml:trace>
  <inkml:trace contextRef="#ctx1" brushRef="#br0" timeOffset="3243.24">16152 16189 0,'0'0'0,"0"-468"15,0-381-15</inkml:trace>
  <inkml:trace contextRef="#ctx1" brushRef="#br0" timeOffset="3375.47">16152 15800 0,'0'0'0,"0"0"16,0 365-1,0 349-15,0-714 16,0-650-16,0-1144 15,0 366 1</inkml:trace>
  <inkml:trace contextRef="#ctx1" brushRef="#br0" timeOffset="3586.72">16152 16058 0,'0'101'15,"0"1182"-15,0-2646 16,0 1069-16,0-153 16,0 447-1,0 0-15</inkml:trace>
  <inkml:trace contextRef="#ctx1" brushRef="#br0" timeOffset="3635.56">16152 16196 0,'0'-92'16</inkml:trace>
  <inkml:trace contextRef="#ctx1" brushRef="#br0" timeOffset="3874.94">16152 15065 0,'0'0'16</inkml:trace>
  <inkml:trace contextRef="#ctx1" brushRef="#br0" timeOffset="4315.51">16152 15902 0,'0'0'16,"0"275"0,0 80-16</inkml:trace>
  <inkml:trace contextRef="#ctx1" brushRef="#br0" timeOffset="4507.64">16152 15421 0,'0'0'0,"0"-1519"16,0 232-16</inkml:trace>
  <inkml:trace contextRef="#ctx1" brushRef="#br0" timeOffset="4985.72">16152 16701 0,'0'0'15</inkml:trace>
  <inkml:trace contextRef="#ctx1" brushRef="#br0" timeOffset="5156.49">16152 15430 0,'0'0'0,"0"-260"15</inkml:trace>
  <inkml:trace contextRef="#ctx1" brushRef="#br0" timeOffset="5276.34">16152 14903 0,'0'0'15</inkml:trace>
  <inkml:trace contextRef="#ctx1" brushRef="#br0" timeOffset="5356.34">16152 16526 0,'0'0'0,"0"0"16,0 0-1</inkml:trace>
  <inkml:trace contextRef="#ctx1" brushRef="#br0" timeOffset="5466.12">16152 14918 0,'0'0'0,"0"0"16</inkml:trace>
  <inkml:trace contextRef="#ctx1" brushRef="#br0" timeOffset="5571.81">16152 18679 0,'0'365'0,"0"-365"0,0-377 0</inkml:trace>
  <inkml:trace contextRef="#ctx1" brushRef="#br0" timeOffset="5616.42">16152 16220 0,'0'0'0,"0"-1755"16,0 1755-1,0 0-15</inkml:trace>
</inkml:ink>
</file>

<file path=ppt/ink/ink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46:57.602"/>
    </inkml:context>
    <inkml:brush xml:id="br0">
      <inkml:brushProperty name="width" value="0.05292" units="cm"/>
      <inkml:brushProperty name="height" value="0.05292" units="cm"/>
      <inkml:brushProperty name="color" value="#FF0000"/>
    </inkml:brush>
    <inkml:context xml:id="ctx1">
      <inkml:inkSource xml:id="inkSrc16">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8T09:47:28.631"/>
    </inkml:context>
  </inkml:definitions>
  <inkml:trace contextRef="#ctx0" brushRef="#br0">16579 12122 394 0,'-1'-6'87'0,"2"1"0"0,1 2-64 15,-2 2-11-15,0 1-5 0,2-1-3 0,3 0 2 16,0-3 5-16,2-1 4 0,3-2 5 16,1-2 2-16,1-3 2 0,-1-4-1 15,-2-2-3-15,2-2-1 0,6-2-3 16,10-4-4-16,13-2-1 0,11 0-2 15,6 0-2-15,12 2-1 0,4 4-2 16,1 0-1-16,-4 0-1 0,-4 4-1 16,-5 3 0-16,0 3 0 0,-4 1 0 15,-5 0 0-15,-5 2-1 0,-6 5 1 0,-10 3-2 16,-5 0-5-16,-10 1-7 0,-5 0-4 16,-6 0-2-16,-8 2-9 0,-5 1-13 15,-5 0-16-15,-5 4-16 0,-8 0-13 16,-3 1-17-16,-9 3 0 0,-3-1-33 15,-3 3-31-15</inkml:trace>
  <inkml:trace contextRef="#ctx0" brushRef="#br0" timeOffset="466.78">16654 12084 251 0,'-9'8'80'0,"0"-1"4"15,0-1-12-15,-1 0-28 0,2 1-10 16,0-1-11-16,2 3-8 0,3-2-6 15,4 2-2-15,1-2-1 0,3-1-1 16,3 0 3-16,0-1 1 0,3-1 1 0,-4-3 2 16,3-1 0-16,-1-1 0 0,2-1 0 15,7-5 0-15,8-2 0 0,9-4-1 16,10 1-1-16,7-1 1 0,8-3 1 16,6-3-1-16,-2 2 0 0,-3 2 0 15,-4 1 0-15,-2-3 0 0,-3 1-1 16,-3 3-2-16,-4 4-2 0,-3-1 0 15,-2 4-3-15,-7 1 0 0,-6 1-2 0,-7 3 1 16,-4-2-2-16,-6 2 0 16,-4 1 0-16,-4-1 1 0,-4 1 0 0,-3 1 0 15,-4 2 1-15,-5 0 0 0,-3 2 1 16,-5 0-1-16,-5 1-1 0,-5 2-1 16,-3 1 1-16,-1 2-2 0,-1 3-1 15,-1-2 2-15,-3 4-1 0,0-1 1 16,1 0 0-16,1-2 0 0,0 0 1 0,-2-2 1 15,2-2 0-15,5 1-1 0,2-3 1 16,4-1-1-16,6 0 1 0,4-2-1 16,5 0-1-16,6-1-1 0,3 0 0 15,4-1-1-15,2 0 0 0,8-1 0 16,10-2 1-16,10-3 1 0,19-3-1 16,19-9-17-16,31-13-107 0,32-16-105 15,29-11-276-15</inkml:trace>
  <inkml:trace contextRef="#ctx0" brushRef="#br0" timeOffset="6407.05">18193 9753 174 0,'-2'0'36'0,"2"-1"1"0,-1-1-33 0,1 2-3 16,0 0 1-16,0 0-2 0,0 0 1 16,0 0 3-16,0 0 9 0,0 0 8 15,-1 0 10-15,1 0 8 0,0 0 7 16,0 0 4-16,0 0 2 0,0 0-6 15,-1 0-8-15,1-1-6 0,-2 1-6 16,2 0-3-16,-1-1-3 0,0 1-4 16,1 0-4-16,-1-1-4 0,1 2-5 0,-1-1-2 15,2 2-3-15,-1 1-2 0,1-1 0 16,-1 2-1-16,1 1 3 0,0 2 2 16,1-1 0-16,-2 2-1 0,1-1 1 15,-1 3-1-15,1-2 1 0,0 1-1 16,-1-2 1-16,0 2 0 0,2-3 0 15,-2 0 2-15,0-1 0 0,-2-1 1 16,4-2 1-16,-2 1 0 0,0-2 0 16,0 0 0-16,1 0-1 0,-1 2 0 0,1-3 0 15,-1 0 2-15,0 1 5 0,-1-1 5 16,1 0 5-16,0 0 5 0,0-1 4 16,0 0 2-16,-1-3-3 0,1-2-5 15,-2-3-5-15,2-2-5 0,-1-1-6 16,0-2-3-16,0 0-1 0,-1 0 0 15,0-2 0-15,1 4 0 0,-2-1 0 0,1 2 1 16,1-2-1-16,-1 4 0 0,1 0-1 16,1 4 0-16,-1 0 0 0,1 4-1 15,0 0 0-15,0-1-1 0,1 2 0 16,-1 0-1-16,0 0 0 0,-1 0 0 16,1 0-1-16,0 0-1 0,0 0 1 15,0 2-1-15,1-1 1 0,0 1 0 16,1 2 0-16,-1 3 1 0,1 1 1 0,0 2 0 15,0 2 0-15,0-1 0 16,1 1 0-16,-1 0 0 0,0 1 0 16,0 2 0-16,-2 1 0 0,1 0 1 0,-1 1-1 15,0 1 0-15,0-2 0 0,-1-1 0 16,1-3 0-16,-1-3 0 0,0-1 0 16,-1 0 1-16,2-3-1 0,-1 0 0 15,1-1 1-15,-1-1-1 0,2-1 1 0,-1-1 0 16,0-1 0-16,1 0 2 0,-1 1-1 15,0-1 1-15,0-4 0 0,0 3 0 16,-1-3-1-16,1 1 0 0,-1-3 0 16,0-2-1-16,-2 0 0 0,2 0-1 15,0 1 1-15,0-2-1 0,-2 2 0 16,2 2 0-16,1 0-1 0,-1 2 0 16,1 1 0-16,0 0-1 0,1 2 0 0,-1-1-1 15,0 2 0-15,1 0 0 0,0 3 1 16,1 0 1-16,0 3 0 0,2 4 0 15,-1 5-4-15,3 6-12 0,1 2-31 16,0 6-95-16,0 0-111 0,3 2-276 16</inkml:trace>
  <inkml:trace contextRef="#ctx0" brushRef="#br0" timeOffset="8192.71">21053 11699 387 0,'-4'-6'87'0,"0"5"-2"0,3-3-63 16,2 3-9-16,4 0-7 0,3-2-3 0,4 1-2 15,1-1 0-15,6 0 2 0,-1-1 1 16,4-1-1-16,-1 0 1 0,1 0 1 16,-4 2 0-16,0-2 0 0,-5 2 0 15,1 0 0-15,-5 0 0 0,-1 2-1 16,-3 0-2-16,-2 0 0 0,1 1-2 16,-2 1-1-16,0 0-1 0,-1 0 1 0,1 3 0 15,-1 1 0-15,2 2 1 0,1 0 1 16,-3 3 1-16,1 1 0 0,2 3 0 15,-3-1 0-15,2 1-1 0,-2-2 1 16,-1-1-2-16,1-2 0 0,-1-2-1 16,0-2 1-16,-1-1 0 0,1-2 2 15,-1 0 1-15,-1 1 2 0,-1-3 2 16,-1 4 2-16,-1-4 0 0,0 1 0 16,-1 1-1-16,0 2-1 0,-1-2-1 15,1 4-1-15,-1-3-1 0,3 3-1 0,-1 0 0 16,0 2-1-16,1-2 0 0,0 1-1 15,1-1 0-15,-2 0 0 0,2 0-1 16,1 0 0-16,-2-2 0 0,2-1 0 16,-2 0 0-16,-1 1 0 0,2 0 1 15,-4-1 0-15,1 2 1 0,-1 0 0 16,1 0-1-16,0 0 0 0,-2-1-1 0,5 2 1 16,-2-1-1-16,1-2 1 0,0 2-1 15,2 0 0-15,-2 0 0 0,2-1 1 16,1-2-1-16,-2 1 0 0,3-2 1 15,-1 0 0-15,1-1-1 0,0 1 1 16,0-1-1-16,0 1 0 0,-1 1 0 16,-1 0 0-16,1-1 0 0,-1 2 0 15,-1-1 0-15,1 1 1 0,-1 0 0 16,2 1 0-16,0 1-1 0,0-1 1 16,0 1-1-16,1-2 0 0,0 1-1 0,0-2 1 15,0 0 0-15,0-1 1 0,0 0 2 16,0-1 3-16,0 0 5 0,0 0 2 15,1 0 2-15,-1 0 2 0,1 0-2 16,0-1 0-16,0 0-3 0,3-1-4 16,1-1-2-16,2-1-3 0,4-2 0 15,2 1-2-15,3-1 0 0,-1 0-2 0,1 0 1 16,-1 2 0-16,1 1 0 0,-2 1 0 16,-1 1-1-16,-1 1 2 0,-2 0 0 15,0 1-1-15,0-2 0 0,-4 1 0 16,0 1-1-16,-1-1 0 0,-2 1 0 15,-1-1 1-15,0 1-1 0,1-1 0 16,-1 3 0-16,0-2 1 0,2 0 0 16,1 1 0-16,2-1 0 0,3 0 0 0,-1 0 0 15,2 2 0-15,0-2 0 0,1 0 0 16,2-1 0-16,-2 0 1 0,-1 1-1 16,-1-1 0-16,-1-1 1 0,-1 1-1 15,-1-2 1-15,-2 0 1 0,0 1-1 16,0-5 1-16,1 0-1 0,0-1 1 15,1-3-1-15,4 0 0 0,0-2 0 0,0 0 0 16,1-1 0-16,-1 1 0 16,1 1-1-16,0 0 1 0,-3 2-1 15,0 2-2-15,0 1-18 0,-2 2-36 0,1 4-74 16,-7 2-100-16,-6 1-240 0</inkml:trace>
  <inkml:trace contextRef="#ctx0" brushRef="#br0" timeOffset="9756.31">18370 14074 312 0,'3'-7'84'0,"0"-3"1"16,3-3 1-16,4-3-64 0,2-3-5 16,3 2 0-16,1-2 2 0,2 0 2 0,2 1 2 15,-2 2 2-15,-2 3-2 0,-1 2-3 16,-1 1-4-16,-5 2-2 0,1 3-4 16,-4 3-4-16,0 2-3 0,2 1-2 15,-1 2-1-15,3 2 0 0,1 1 1 16,4 1 0-16,1 3 0 0,1-2 1 15,0 2-1-15,0 0-1 0,-1 0 1 16,0 0-1-16,-4-1-3 0,-1 0-2 16,-4 2-1-16,-2 0 0 0,-1 0-1 0,-2 1 0 15,-2 1 1-15,-2 1 2 0,-2 1 3 16,-1-2 2-16,-2 1 0 0,0-3 1 16,-2-2 0-16,2-1 1 0,1-3 1 15,0-1-1-15,2-1 1 0,0-1 1 16,4-1-1-16,-1 0 1 0,0-1-1 15,1-1 0-15,0 2 0 0,0-2 0 16,0 1 0-16,0 0 0 0,-1 0 0 16,1 0 0-16,0 0-1 0,0-1 1 0,1 2-1 15,-2-1-1-15,1-1-2 0,1 2-2 16,-1-1 1-16,2 0 0 0,1 2 0 16,0 1 0-16,2-2 1 0,0 3 1 15,1-2 1-15,3 2-1 0,-2-1 0 16,1-1-1-16,0 1 1 0,-1 0 0 15,1 0 0-15,-1 0-1 0,-2-1 1 0,1 2-2 16,-1 0 1-16,0 1-1 0,0-1 0 16,0 1 0-16,0 3 0 0,1-2 1 15,0 2 0-15,0 3 0 0,0 2-1 16,-1 0 1-16,0-2-1 0,-3-1 0 16,0 3-1-16,-1-3 0 0,-2-2 1 15,-3-2-1-15,-1-1 1 0,-2 2 0 16,-3 2 1-16,-1-2 0 0,-3 1 1 15,0 1 1-15,-1 0-1 0,-2-2 2 0,0-1 0 16,-3-2 0-16,-1-1 0 0,0 0 0 16,1-3 0-16,0-1 1 0,3 1 0 15,2-3 0-15,3-2 0 0,2-1 0 16,4-2 0-16,0-1 0 0,2 0 0 16,1 0-2-16,0 0 1 0,-1 4-2 15,3-1 1-15,-1 2-1 0,-1 2-1 0,2 1-10 16,0 2-22-16,-2-1-36 0,1 1-60 15,0 5-93-15,-5-1-213 0</inkml:trace>
  <inkml:trace contextRef="#ctx0" brushRef="#br0" timeOffset="20369.59">17668 15838 526 0,'-10'-6'113'0,"1"0"0"0,-1 0-89 0,1 3-15 15,-2 1-9-15,-1 0-1 0,-3 2-2 16,-3-3 0-16,-2 3 0 0,-3 0-1 16,0 3 3-16,0-3-1 0,-2 2 1 15,1-1 2-15,-1 2 0 0,3-1 4 16,0-1 4-16,0 1 2 0,0-1 1 16,3 0 2-16,2 0 0 0,1 0 0 15,2 1-2-15,1-2-4 0,1 0-1 0,1 1-1 16,1 1-2-16,1 1 0 0,-1 2 0 15,1 2-2-15,1 3 1 0,0 1 0 16,1 1-1-16,0 3 1 0,0 0 0 16,3-1-1-16,-1 2 2 0,2 1 0 15,2 0 1-15,0 3 1 0,1-2 0 16,1 1 1-16,1-2 1 0,1 3 1 16,-1-3 0-16,1-1 0 0,-1-2-1 0,1 2 1 15,-1 0-1-15,-1 0 1 0,-1 0-2 16,0 2-1-16,0 2 0 0,0-2 0 15,2 1-2-15,-2-1 0 0,1 0-1 16,1 3 0-16,1-2 0 0,0-1 0 16,1 0 0-16,1 2 1 0,1 0-1 15,-1-1 1-15,1 1 0 0,1-3 0 16,0 1 0-16,0-1 0 0,-2 1 1 16,2-2-1-16,1-2 0 0,-1 0-1 0,-1-1 0 15,1-2 0-15,1-1 0 0,-1-3-1 16,0 1-1-16,0-2 1 0,0 0 0 15,0-1-1-15,2-1 1 0,-2 0-1 16,1 0 1-16,-1-1 0 0,0 0-1 16,-1-2 1-16,2 2-1 0,-1-2 0 15,3 2 0-15,1-3 1 0,1-2-1 0,2 4 1 16,3-2 0-16,4-4 0 0,1 1 0 16,3-1 0-16,5-4-3 0,2 2-7 15,2-6-12-15,1-2-14 0,1 1-99 16,-1-5-32-16,5-6-111 0,-1 2-233 15</inkml:trace>
  <inkml:trace contextRef="#ctx0" brushRef="#br0" timeOffset="21669.44">20544 15728 381 0,'-1'-2'92'0,"1"0"2"16,1 1-23-16,1-1-51 0,1 0 3 15,1 0 2-15,0 0 3 0,1 0 1 16,1 0 1-16,0-1-1 0,1 2-7 16,3 0-6-16,1 0-4 0,1 1-1 0,3-1 0 15,1-1-1-15,2 1-1 16,3-1-1-16,2-2-1 0,3-1-1 0,1-1-2 15,1 0-1-15,2 1-1 0,-1-1 0 16,0 1-1-16,0 4 0 0,-4 1 0 16,-3 1 0-16,-1 1 0 0,-2 2-1 15,-6 0 0-15,-2-1 0 0,-2 0 0 16,-2-1-1-16,-1 2 1 0,-2-2-1 16,-1 2 1-16,0 0-1 0,1 1 1 15,-3 0 0-15,1 2 1 0,1 1 1 0,-1 3 0 16,2 0 0-16,-2 3 2 0,2-2-1 15,0 0 2-15,-2-1-1 0,0 2 1 16,0-2-1-16,-1 1 1 0,0 0-1 16,0 1-1-16,-1 2 1 0,2 0-1 15,-1 2 0-15,0 0 0 0,1 1 0 16,1 1 0-16,1 2 0 0,-2 0 0 0,1 1 1 16,-1 0-1-16,-1-1 1 0,-1 0 1 15,0-2-1-15,-1-2 0 0,-1-1 1 16,-1-1-1-16,2 0-1 0,-2-3 1 15,1 0-1-15,1-2-1 0,-1 0 0 16,2 0 0-16,0-1 0 0,2 2 0 16,-1-1-1-16,1 1 0 0,0 0 0 15,0 0 0-15,-1-2-1 0,2-1 1 16,-2-2 0-16,0 1 0 0,0-1-1 16,-1-1 1-16,0-2 0 0,0 3 0 0,0-2-1 15,-1 0 1-15,0-1 0 0,1-1 1 16,-1-1-1-16,1 0 1 0,0-1 1 15,0 0-1-15,0 0 2 0,0 0-1 16,0-1 1-16,-1 2 0 0,-3-1 0 16,-2 0 0-16,-3 1-1 0,-4 1 0 0,-7 0-1 15,-3-2 0-15,-8 1-1 0,-3-1 0 16,-4 0-1-16,-5 3 1 0,-1-3-1 16,-1 1 1-16,-2 3-1 0,1-2 0 15,-1 1-1-15,5-1-2 0,3-2-3 16,5-2-3-16,4-1-4 0,7 1-3 15,6-1-3-15,6 2-3 0,2 0-2 16,5-1-2-16,1 6-7 0,3-1-15 16,1 0-52-16,1 0-42 0,0 0-92 15,2-3-198-15</inkml:trace>
  <inkml:trace contextRef="#ctx0" brushRef="#br0" timeOffset="24917.87">17682 17218 338 0,'-4'-3'91'0,"-1"-1"8"0,0 2-46 0,-1-2-3 15,0 2-4-15,-1-1-4 0,-2 1-4 16,1-1-4-16,-2 1-5 0,-1 0-5 16,1-1-4-16,-2 2-5 0,-1 0-2 15,1 1-4-15,-3 0-2 0,-2 2-1 16,-2 3-1-16,-3 1 0 0,-2 3 1 16,-3 3 0-16,1 4 0 0,-5 5 2 15,3 3 0-15,1 3 0 0,2 4 0 0,4 2-1 16,6-1 0-16,5 2-1 0,7-2 0 15,7 1-1-15,7-1 1 0,5-4-1 16,3-4 1-16,6-2-1 0,2-2-1 16,4-5 0-16,2-4 0 0,1-1-1 15,3-3-1-15,-1-1 1 0,1-3-1 16,0-2 1-16,-2-4 1 0,0-3-1 16,-3-4-1-16,-3-6-1 0,-1-2-2 0,-3-5-2 15,-3-4-2-15,-5 0-3 0,-4 1-2 16,-5 2 0-16,-6 4-1 0,-6 2 0 15,-3 5 1-15,-5 6 1 0,-3 0 1 16,-3 2 2-16,-3 2 1 0,0 1 1 16,-1 1 2-16,0-2 0 0,1 1 2 15,0 1-1-15,4 1 0 0,0-2 2 0,2 2-1 16,4-1 1-16,2 4 0 0,1-1 0 16,3 3 0-16,3 1-1 0,3 1 1 15,2 0-1-15,3 1 0 0,2-2 1 16,3-1 0-16,2-1-1 0,0-3 1 15,0-3 0-15,2-2 0 0,-1-2-1 16,-2 0 1-16,-1-2-1 0,1 2 0 16,-2 0 0-16,1 2 0 0,-2 3 0 15,0 1 0-15,1 3 0 0,0 0 0 16,-3 2-1-16,2 4 2 0,-2 2-1 0,1 1 1 16,-1 6 0-16,0 1 0 0,-1 0-1 15,3 1 2-15,-2 0-2 0,2-2 1 16,-2-1-1-16,-1-5 0 0,0 1-2 15,-2-2-3-15,-1-2-8 0,-2 1-20 16,1-1-34-16,1-2-73 0,0-3-100 16,2-2-233-16</inkml:trace>
  <inkml:trace contextRef="#ctx0" brushRef="#br0" timeOffset="25387.87">18055 17401 262 0,'0'-2'55'0,"2"-1"3"0,-2 2-43 15,1 2 3-15,1 1 7 0,-1 0 5 16,2 2 6-16,-1 3 4 0,0 3 4 15,-1 3 3-15,0 2-1 0,-2 3-3 16,0 4-4-16,-3 0-3 0,1 2-4 0,0-2-6 16,-1-1-5-16,3-4-5 0,1-3-5 15,1-4-1-15,4-1-1 0,1-3 1 16,4-2-2-16,3-3 0 0,2-2-1 16,2-1-1-16,2 0-3 0,-1-3-2 15,-2-2-3-15,0-1-3 0,-4-3-1 16,-1-1-3-16,-3 0 1 0,-2-5 0 15,-1 0 2-15,-2-1 2 0,-2 2 1 16,2 3 2-16,-3 2 3 0,0 0 1 0,0 6 2 16,-1 1 2-16,1 2-1 15,0 1-1-15,-2 1 0 0,4 0-1 0,-1 2-2 16,1 1 0-16,2 3 0 0,0 0 0 16,2 1 0-16,0 2 1 0,1 3 0 15,1 0 0-15,-1 1-1 0,3 1 0 16,0 0 0-16,1-2-3 0,1-1-6 15,1-1-32-15,2-3-100 0,1-2-113 0,0-3-282 16</inkml:trace>
  <inkml:trace contextRef="#ctx0" brushRef="#br0" timeOffset="25937.93">18732 17404 383 0,'-4'-8'103'0,"0"-1"9"15,0-2-34-15,0 1-27 0,-1 0-6 0,-1 1-5 16,-2 3-6-16,-3 0-7 0,-1 5-9 15,-4 3-8-15,-4 4-3 0,-3 3-1 16,-1 3 2-16,-3 4 2 0,1 4 1 16,3-1 1-16,2 3 1 0,5-1-2 15,4 3-1-15,4-5-3 0,7 1-1 16,4-3-2-16,3-2 0 0,6-1-1 16,4-3 1-16,1-3-1 0,4-2 1 0,3-1 0 15,2-3-2-15,0-1-1 0,0-3-3 16,-2-5-1-16,-1-4-3 0,-2-5-2 15,-1-4 0-15,-4-3-2 0,-4-4 1 16,-1 0 1-16,-3 4 2 0,0-1 1 16,-4 3 1-16,-2 4 3 0,-1 3 2 15,-2 4 2-15,0 2 1 0,-2 2 0 16,1 3 0-16,-2 3 0 0,2 0-1 0,-1 2-1 16,1 3-1-16,1 1 0 15,-1 2-1-15,1 1 1 0,2 1-1 0,2 2 0 16,0 1 1-16,2 1-1 0,2 1 1 15,0 1 0-15,1 0 0 0,1 0-1 16,1 1 1-16,-2-1-3 0,1-1-5 16,0-2-12-16,0-1-47 0,0-1-76 15,-1-6-109-15,4 0-256 0</inkml:trace>
  <inkml:trace contextRef="#ctx0" brushRef="#br0" timeOffset="26287.54">18975 17338 417 0,'-7'-8'103'0,"1"3"6"16,1 0-44-16,4 5-34 0,2 2-2 16,3 0 1-16,3 3 0 0,3 1-2 15,2 1-7-15,4 2-3 0,1 2-1 16,3-1-5-16,-2 2-4 0,0-1-2 15,0-1-1-15,-3 1-1 0,0 0-1 16,-4 0-1-16,-2 2 0 0,-6 0-1 16,-3-1 0-16,-4 1-1 0,-4 3-1 0,-3-1-1 15,-1-3 1-15,-2-3 0 0,2-3 1 16,2-5 0-16,2-2 0 0,3-9 2 16,2-3-1-16,3-6 1 0,5-3-1 15,4-1-1-15,1-3 0 0,4-2-1 16,4 0 0-16,2 3-2 0,1 2-2 15,0 4-3-15,-1 1-7 0,-1 4-14 0,-3 4-14 16,-4 5-19-16,-2 1-36 0,-2 3-32 16,-2-1-75-16,-3 4-138 0</inkml:trace>
  <inkml:trace contextRef="#ctx0" brushRef="#br0" timeOffset="26840.94">19465 17285 431 0,'-21'-6'95'0,"1"-2"11"16,1 0-71-16,2-1-2 0,4 1 0 16,3-1-1-16,0 1 0 0,1-1-5 15,1 3-10-15,-1 0-7 0,2 1-6 16,0 0-1-16,-1 2 0 0,1 1 2 15,2 3 0-15,1 2 3 0,2 0 2 0,-1 2 0 16,2 5 2-16,2 1 0 0,-1 4 0 16,2 1-1-16,-2 1-2 0,1 1-1 15,0 3-2-15,-1-3-1 0,0 0-2 16,0-2-2-16,1-2 0 0,-1 0-1 16,2-5 2-16,-1-2-1 0,0-1 2 15,0-4 0-15,0-2 2 0,2-3-1 16,2-4-2-16,0-1-1 0,2-3-3 0,4-4-1 15,0-2-1-15,3-1-2 0,-2-3-1 16,0-4 1-16,-3 1-1 0,-1-3 0 16,-3-3 1-16,-5-1 1 0,-2-5 0 15,-4-1 2-15,-2-2 1 0,0 1 5 16,-3 0 3-16,0 4 3 0,1 2 3 16,2 5 1-16,1 6 2 0,1 4-1 15,2 6-1-15,1 2-3 0,1 5-4 0,2 1-3 16,0 4-1-16,3 7-2 0,-1 1-1 15,1 7-1-15,0 8 0 0,1 8 2 16,0 4 1-16,-1 6 0 0,1-2 0 16,-1 4 0-16,-2-1 1 0,1-2 0 15,2-3 0-15,2-4 0 0,3 0-1 16,3-3-6-16,5-3-6 0,5-2-19 16,1-5-103-16,-1-5-18 0,2-5-103 0,-4-4-213 15</inkml:trace>
  <inkml:trace contextRef="#ctx0" brushRef="#br0" timeOffset="27393.64">20344 17126 410 0,'-9'-4'89'0,"-3"2"4"0,-3-1-65 16,-2 1-3-16,0 0 1 0,0 2 2 15,2 2 3-15,0-1 2 0,4 1-1 16,1 2-4-16,3 1-2 0,1 1-2 16,0 3 1-16,1 0-2 0,-1 5-1 0,1-1-3 15,0 3-1-15,1 5-3 0,1-1-2 16,-1 3-5-16,1-1-2 0,2-1-1 16,1 0 0-16,1-3-2 0,1-3 1 15,1-3 0-15,0-3 1 16,3-5 0-16,2-1-5 0,10-7-6 0,7-2-8 15,8-4-13-15,5-1-54 0,5-1-71 16,3 0-111-16,-4 1-247 0</inkml:trace>
  <inkml:trace contextRef="#ctx0" brushRef="#br0" timeOffset="28060.54">20614 17156 306 0,'-7'-6'75'16,"0"-1"8"-16,-1-1-44 0,1 4-1 0,-1-1-3 16,0 1 0-16,-1 0-1 0,1 3-3 15,-1 0-5-15,1 1-3 0,-2 1-1 16,1 2-1-16,1 0 0 0,-2 0-1 16,0 0 0-16,-1 2-1 0,-1 3-2 15,0-1-4-15,1 1-2 0,-1 1-3 0,1 5-2 16,4-1 0-16,1 2-1 0,2 2-2 15,4 0 0-15,3-1-1 0,3 0-1 16,4-1 0-16,3-2-1 0,3-2-1 16,0-4-1-16,1-3-1 0,2-3-1 15,-1-3-1-15,-2-3 0 0,-1-2 1 16,-2-6 0-16,2-1 1 0,-4-1 1 16,-1-1 2-16,-2-1 0 0,-1 0 1 15,-2-2-1-15,1 5 1 0,-2-2 0 16,0 1 0-16,-1 2 0 0,1 2 1 0,0 2-1 15,0 2 0-15,0 2 0 0,3 1 0 16,-1 4-1-16,1 1 0 0,0 0 0 16,3 6 0-16,1-2 0 0,0 2 0 15,0 1-1-15,1 1 1 0,1 0 0 16,-1-1 0-16,1 0 0 0,-2 1 0 16,2 0 0-16,-3-2 0 0,-3 1-1 0,-1-2-1 15,-5 1-1-15,-3 0 1 0,-4 0 0 16,-4 0-1-16,-2 0 2 0,-3-1 0 15,0-1 1-15,2-2 1 0,0-3 1 16,4-3 1-16,4-2 0 0,4-3 0 16,3-3 1-16,4-1 0 0,5-3-1 15,4 1-1-15,4-2 0 0,2 0-1 16,1 2 0-16,2-2 0 0,1 1-1 16,-1 4 1-16,-1 0-1 0,-5 9 0 15,1 0 0-15,-2 5 0 0,-3 2 0 0,0 3-1 16,-1 3 1-16,0 3-1 0,-2-4 1 15,0 2-1-15,0 3 0 0,-1-1 1 16,-1 2-1-16,-1 0 1 0,-1 0-1 16,-2 1-1-16,0-1-6 0,-3-2-17 15,0-2-29-15,-2-2-76 0,-2-3-99 16,0-5-234-16</inkml:trace>
  <inkml:trace contextRef="#ctx0" brushRef="#br0" timeOffset="28667.9">21409 17084 424 0,'-12'-6'106'0,"-4"-3"10"0,-1 4-65 16,0-2-5-16,0 1-1 0,2 0-4 15,1 3-5-15,2 1-10 0,2 3-8 0,1 3-5 16,-1 2-2-16,-1 5 0 0,-3 1 0 16,1 3 1-16,-2 1 0 0,-1 1-1 15,1 1-2-15,2 2-2 0,3-3-3 16,5 0-1-16,4 2-1 0,5-2 1 15,4 0-1-15,7-4 1 0,1-2 1 16,2-1 1-16,3-2-1 0,1-5 1 16,0-2-1-16,3-3 0 0,-2-4-3 0,2-3-2 15,-3-2-1-15,0-1-3 0,0-3 0 16,-2-1-1-16,-2 0-1 0,-1 1 2 16,-4-3 1-16,-1-1 1 0,0-6 0 15,-5-7 0-15,-1-3 0 0,-4-5 1 16,0-3-1-16,-5 0 1 0,-2-3 1 15,-2 4 1-15,-2 6 1 0,1 3 2 16,-2 5 1-16,3 6 2 0,-1 1 0 16,3 7 1-16,2 7-1 0,-1 1 0 0,3 2-4 15,0 4-1-15,2 2-2 0,0 4 0 16,2 2-1-16,-1 4 0 0,0 6 0 16,0 1 2-16,-1 5 1 0,0 2 0 15,-2 4 1-15,0 2-1 0,-1 2 0 16,2 2 1-16,0 2 0 0,2-1-1 15,3-2-2-15,1 0-5 0,3-4-9 16,6-4-37-16,1-5-97 0,1-5-117 0,-1 0-285 16</inkml:trace>
  <inkml:trace contextRef="#ctx0" brushRef="#br0" timeOffset="29176.96">21771 16835 589 0,'0'2'129'16,"0"0"3"-16,-2-1-94 0,2 2-17 15,0-1-3-15,2 3-1 0,-1 0 0 16,0 0-3-16,1 1-4 0,3 3-3 15,-1-1-2-15,2 3-1 0,0 0-1 0,0 1 0 16,2 2-1-16,-1 2 1 0,0-1-1 16,0 2-1-16,-1-3 1 0,-1 1-1 15,-2-1-1-15,0-3 0 0,-2-3 0 16,-1-2 0-16,0-2 2 0,-1-3 1 16,-2-3 1-16,1-4 0 0,-2-4 0 15,0-4 1-15,1-4-2 0,-2-4 0 16,1-3-2-16,2-2 0 0,-1-1 0 0,2 0-1 15,1 2 0-15,3 3 0 0,0 0 0 16,1 2 1-16,2 3 0 0,1 3 0 16,3 1 0-16,0 2 1 0,2 1 0 15,0 3 0-15,3 1 0 0,2 1-1 16,-1 3 0-16,1 4 0 0,2 1-1 16,-1 3 0-16,1 3 0 0,-2 3 0 0,-1 3 0 15,-3 2-1-15,-2-1 0 0,-2 2 0 16,-3 1 0-16,-3 2 1 15,1-2-1-15,-3 0 1 0,2-2 1 0,-1 2 0 16,3-1 0-16,1-1-3 0,2-3-8 16,1 0-11-16,2-5-76 0,2-3-55 15,-6-2-112-15,-4-6-252 0</inkml:trace>
  <inkml:trace contextRef="#ctx1" brushRef="#br0">16152 14934 0,'0'0'16,"0"116"-16</inkml:trace>
  <inkml:trace contextRef="#ctx1" brushRef="#br0" timeOffset="200.09">16152 15065 0,'0'-91'0,"0"-301"15</inkml:trace>
  <inkml:trace contextRef="#ctx1" brushRef="#br0" timeOffset="452.79">16152 16309 0,'0'0'0,"0"0"16,0 0-16</inkml:trace>
  <inkml:trace contextRef="#ctx1" brushRef="#br0" timeOffset="960.05">16152 16055 0,'0'101'15,"0"55"-15,0 6 16,0-91 0,0 8-16,0 44 15,0-47 1</inkml:trace>
  <inkml:trace contextRef="#ctx1" brushRef="#br0" timeOffset="1381.7">16152 16186 0,'0'0'0,"0"-1283"16,0 668 0</inkml:trace>
  <inkml:trace contextRef="#ctx1" brushRef="#br0" timeOffset="1473.04">16152 16049 0,'0'-102'0</inkml:trace>
  <inkml:trace contextRef="#ctx1" brushRef="#br0" timeOffset="1621.3">16152 16542 0,'0'-420'16,"0"-1124"0,0 779-16,0 1328 15,0 1587-15,0-52 16,0-2603-1,0-1789-15,0 25 16</inkml:trace>
  <inkml:trace contextRef="#ctx1" brushRef="#br0" timeOffset="1790.86">16152 16067 0,'0'95'0,"0"303"15</inkml:trace>
  <inkml:trace contextRef="#ctx1" brushRef="#br0" timeOffset="2391.48">16152 17966 0,'0'-1271'0,"0"1228"16,0-15-16</inkml:trace>
  <inkml:trace contextRef="#ctx1" brushRef="#br0" timeOffset="2782.15">16152 16196 0,'0'0'0</inkml:trace>
  <inkml:trace contextRef="#ctx1" brushRef="#br0" timeOffset="2864.78">16152 15059 0,'0'-1479'0</inkml:trace>
  <inkml:trace contextRef="#ctx1" brushRef="#br0" timeOffset="2912.63">16152 15954 0,'0'0'16</inkml:trace>
  <inkml:trace contextRef="#ctx1" brushRef="#br0" timeOffset="3513.66">16152 18079 0,'0'0'0,"0"0"16</inkml:trace>
  <inkml:trace contextRef="#ctx1" brushRef="#br0" timeOffset="3597.45">16152 15078 0,'0'-386'16</inkml:trace>
  <inkml:trace contextRef="#ctx1" brushRef="#br0" timeOffset="3665.68">16152 14949 0,'0'0'16</inkml:trace>
  <inkml:trace contextRef="#ctx1" brushRef="#br0" timeOffset="3734.5">16152 16082 0,'0'0'0</inkml:trace>
  <inkml:trace contextRef="#ctx1" brushRef="#br0" timeOffset="4083.9">16152 16560 0,'0'521'16,"0"1442"-1,0-1963-15,0-71 16,0-2330-1,0 389-15,0 3001 16,0 7-16,0-93 16,0 454-1,0-1118-15,0-307 16,0-1500 0,0-291-16,0 751 15,0-1 1</inkml:trace>
  <inkml:trace contextRef="#ctx1" brushRef="#br0" timeOffset="4884.95">16152 16291 0,'0'0'16</inkml:trace>
  <inkml:trace contextRef="#ctx1" brushRef="#br0" timeOffset="5455.3">16152 14918 0,'0'0'0,"0"-229"16,0-445-1,0-178-15</inkml:trace>
  <inkml:trace contextRef="#ctx1" brushRef="#br0" timeOffset="5568.8">16152 15559 0,'0'0'0,"0"-111"16,0-293-1</inkml:trace>
  <inkml:trace contextRef="#ctx1" brushRef="#br0" timeOffset="5665.48">16152 16554 0,'0'0'15,"0"502"-15,0 347 16</inkml:trace>
  <inkml:trace contextRef="#ctx1" brushRef="#br0" timeOffset="5905.23">16152 16186 0,'0'0'16,"0"-609"-16,0 609 15,0 184 1,0-184-16,0 171 16,0 99-1,0-4-15</inkml:trace>
  <inkml:trace contextRef="#ctx1" brushRef="#br0" timeOffset="6196.03">16152 16545 0,'0'0'0,"0"-111"16,0-173-1</inkml:trace>
  <inkml:trace contextRef="#ctx1" brushRef="#br0" timeOffset="6407.42">16152 17696 0,'0'0'0,"0"-462"15,0-1269-15</inkml:trace>
  <inkml:trace contextRef="#ctx0" brushRef="#br0" timeOffset="109047.85">26586 9276 546 0,'-10'-2'113'0,"-1"2"1"16,4 1-104-16,-1 2-5 0,2 0 2 15,0 0 5-15,1 0 2 0,0 2 3 16,0 1 3-16,2 2 5 0,-2 2 2 16,-1-1 1-16,-1 2-3 0,0 2-2 15,-1 1-2-15,-2 1-3 0,-1 2-3 16,-2-1-2-16,0 4-3 0,-3 1-1 16,0 1-2-16,-2 0 0 0,2-2-2 15,0 1 0-15,0-1-2 0,0-3-1 0,1-1 1 16,2 1-2-16,-2-1 1 0,0 1 0 15,-2 0 0-15,0 3 0 0,-2-1 1 16,0 1 0-16,-2-2 1 0,-1 2 2 16,0 0 0-16,1 2-2 0,2-4 2 15,-4 0-1-15,1 0-1 0,-1 1-1 16,6-2-1-16,0-1 0 0,2-2-1 0,1 2 0 16,3-2 0-16,0 1-1 0,1 0 1 15,-1-1-1-15,1 1 1 0,-1 0-1 16,-1 0 1-16,1-1 0 0,-1 1 1 15,-1 0 0-15,2-3 2 0,-1 3-1 16,0-2 0-16,0-2 0 0,1-1-1 16,-1-2 0-16,4 1-1 0,-1-3-1 15,2-1 0-15,2-1 0 0,1-1 1 0,2 0 0 16,0-1 0-16,0 0 1 0,0 0 0 16,-1 0 0-16,2 1 1 0,-1 1 0 15,-1-1 0-15,2 1-1 0,-1 0 0 16,0-1 0-16,2 1-1 0,-1-2-1 15,2 3 1-15,1-1-1 0,0 0-1 16,2-1 1-16,1 2 0 0,1-1 0 16,2 2 1-16,2-2 1 0,1 1 0 15,4-2 2-15,0-1 0 0,3-2 0 0,4 0-1 16,4-2 0-16,1 1 0 16,3-1-2-16,3-1 0 0,5 3 0 0,2 1 0 15,-1 3-1-15,0 1 1 0,1-1 0 16,-2 2-1-16,-3 0 1 0,-5 2-1 15,-2 3 0-15,-3 2 0 0,-3 3 1 16,-1 2-1-16,0 3 0 0,1 0 0 16,0 1 1-16,2-3-1 0,2 0 0 15,2 2 1-15,4-3-1 0,1 0 1 0,1-2-1 16,3-1 0-16,-1 0 1 0,-1-1-1 16,-2-4 1-16,-3 0-1 0,-2 0 0 15,-4-2 1-15,-2 0-1 0,-2-3 1 16,-3-1 0-16,-2 0-3 0,-1-1-4 15,0-2-4-15,-2-1-6 0,0 1-6 16,-2-2-9-16,-1 1-6 0,-1-1-6 16,-2-1-15-16,-2 4-55 0,-1-2-51 0,-5-3-101 15,1 6-225-15</inkml:trace>
  <inkml:trace contextRef="#ctx0" brushRef="#br0" timeOffset="110249.64">26515 9345 427 0,'-5'-9'115'16,"0"1"8"-16,0-1-55 0,1 1-17 16,2 2-5-16,1-1-4 0,-1 2-8 15,2 2-8-15,0 0-4 0,0 1-4 0,2 2-2 16,-2-3-2-16,1 5-2 0,-1-2-2 15,1 1-1-15,2 3 1 0,1-1-2 16,1 3 1-16,3 3 1 0,0 1 1 16,3 3-1-16,3 2 0 0,4-2-2 15,2 5-1-15,2-1-1 0,3 1-1 16,5 0-1-16,1 3-1 0,2 1 0 16,-3-1 0-16,1 0-1 0,1 0 0 15,-2-2 0-15,-2-1 1 0,-1-4-1 0,-3 1-1 16,-1 2 0-16,-1-2 0 0,-2 2 0 15,-3-1 0-15,-3 3 0 0,2 4 0 16,2-4 1-16,0 2 0 0,0 2 1 16,3 2 1-16,1-1 0 0,3 1-1 15,2-1 1-15,-2 2 1 0,1 0-1 16,-1-1 0-16,-1-1 0 0,1-1-1 0,-2-3 1 16,-2-2 0-16,-1-2-1 0,-1-3-1 15,-2 0-1-15,-4-2 0 0,0-2 0 16,-5 1-1-16,1-1 0 0,-4-1 0 15,0 1 1-15,0-2 0 0,-1 2 0 16,1-1 0-16,1 0 0 0,4 0 0 16,0 0 0-16,4-2 0 0,-1 1-1 15,1-1 0-15,-1 0 1 0,-2-1 0 16,0-2 0-16,-4-1 0 0,-2 1 1 16,-1-3 0-16,-2 0 1 0,0 0-1 0,-2 0 0 15,-2 0-1-15,1 0-1 0,1 0 0 16,-1 1-3-16,1-1 0 0,-1 1 1 15,-2-1 2-15,1 1 0 0,-1 2 0 16,-2 0 1-16,1 0 1 0,-3 1 1 16,3-1-1-16,-3 1-1 0,0 0 0 15,0-1 0-15,-3 1 0 0,0 1 0 0,-1 1 0 16,-1 0 0-16,-3-1-1 0,-1 1 1 16,-2 1 0-16,-1 0-1 0,0 1 1 15,-2 3-1-15,0 1 0 0,-2 3 0 16,2 0 0-16,2 2 0 0,0 0 1 15,1-2-1-15,1 0 0 0,1-3 0 16,2-1 0-16,1-1 1 0,-1-1-1 16,2 1 1-16,0 0 0 0,0-1 0 0,-3 0 0 15,0 1 1-15,-1 0 0 0,0 0-1 16,0-3 1-16,0-1 0 16,2 2 0-16,2-2 0 0,-1 1 0 0,1-2-1 15,2 0 1-15,0 1 0 0,2 1 0 16,-2-1 0-16,3 2 1 0,-1-2-1 15,1 0 2-15,-2 1-1 0,1 0 0 16,-1 0 1-16,1-1-1 0,-2-1 1 0,1 1-1 16,1-1 0-16,0 1-1 15,1-2 1-15,1-1-2 0,1 1 0 0,0 0 0 16,0-1-1-16,0 0 0 0,0-1 0 16,2 1-2-16,-1-1-4 0,2-1-5 15,-1-1-9-15,2 0-13 0,0 0-14 16,1-2-120-16,2-3-20 0,4-2-117 15,-1-8-239-15</inkml:trace>
  <inkml:trace contextRef="#ctx0" brushRef="#br0" timeOffset="111452.29">26439 7942 418 0,'0'-7'120'0,"-1"0"6"0,-2 1-51 16,1 2-11-16,0 0-8 0,0 1-8 16,1 0-10-16,-2 2-8 0,3 0-7 15,-1 1-5-15,0 1-3 0,-2 3-3 16,1 2-2-16,-1 2 0 0,1 6 1 0,-2 3-1 16,-1 2 3-16,1 4 0 0,0 1 0 15,0 2-1-15,1 1-1 0,-1 0-1 16,1 0-2-16,2 2 0 0,1-1 0 15,1 2-1-15,2 1 0 0,1 1-1 16,-1 4 1-16,2-2 0 0,0 0-1 16,-1 3 1-16,-1-1 1 0,-1-2 0 15,-1-2 1-15,-2-2 0 0,-3 0 0 0,0-2 0 16,-1 0 0-16,0 0-2 0,1-1 0 16,-1-1-1-16,0-3-2 0,2 3-1 15,1 0 0-15,1-4-1 0,-1 1-1 16,2 0 0-16,2 1 0 0,-1 0 0 15,1-2 0-15,1 1 0 0,-1-2 0 16,1-1 0-16,-2-1 1 0,1 0-1 16,-2-2 0-16,0-1 1 0,0-1-1 15,0-1 2-15,-1 1-1 0,-1 0 1 0,0-2 0 16,1-1 0-16,0-1 0 0,0 2 0 16,1-1-1-16,0-1 0 0,1 0-1 15,0 0 0-15,0-1 0 0,2 1-1 16,-1-3 1-16,1 0-1 0,-1-1 1 15,1 0 0-15,-1 0 1 0,2 0-1 16,-2 0 1-16,1 1-1 0,-1 0 1 16,-1 1-1-16,1-2 1 0,-2 0-1 0,0 0 1 15,0-3-1-15,1 1 0 0,-1 0-1 16,0-2 1-16,0 0-1 0,1 1 1 16,0 1-1-16,-1-1 0 0,1 2 0 15,2-1-1-15,-2 1 1 0,2 0-1 16,0 1 1-16,0-1-1 0,-1 1 1 15,1-3 0-15,-2 0 0 0,1 0 0 16,-2-2 1-16,2-2 0 0,-2 1-1 0,-2-3-4 16,1 1-6-16,0-2-9 0,-2 1-12 15,-2 2-13-15,-2 1-15 0,-1 4-44 16,-2 2-90-16,-1 4-126 0,1 0-281 16</inkml:trace>
  <inkml:trace contextRef="#ctx0" brushRef="#br0" timeOffset="111846.4">26197 9229 562 0,'-3'-2'140'16,"-1"2"2"-16,0 0-48 0,2 2-72 15,1 0-6-15,-1 4-2 0,4-1-4 0,0 2-1 16,3 0 1-16,2 1 2 0,3 2 2 15,1 1 0-15,3 1-2 0,0 3 0 16,1-2-2-16,0 2-3 0,0 0 0 16,-1-2-3-16,2-2-1 0,-1-2-1 15,0-2 0-15,-1-2-2 0,1-1-5 16,0-2-6-16,-3-1-6 0,0-1-7 16,-2 2-20-16,0-4-57 0,-3 1-58 15,-1-1-104-15,0-2-231 0</inkml:trace>
  <inkml:trace contextRef="#ctx0" brushRef="#br0" timeOffset="112050.86">26583 9192 654 0,'-1'-4'151'0,"-1"2"2"0,0-2-103 16,0 3-24-16,1 1-6 0,-3 2-3 0,-1 3-3 15,-2 5 0-15,-2 2 0 0,-1 4 2 16,-1 1 2-16,-2 4-1 0,1 2-1 15,2 1-4-15,0-4-3 0,3-1-5 16,2-4-8-16,1-2-8 0,2-6-7 16,0-3-13-16,0-5-43 0,1-3-98 15,-2-6-126-15,2-3-292 0</inkml:trace>
  <inkml:trace contextRef="#ctx0" brushRef="#br0" timeOffset="113306.5">24507 6118 387 0,'-26'-4'81'0,"4"-4"1"16,1 1-73-16,4 0-10 0,5-2-6 15,1-1 0-15,4 2 2 0,-1-2 8 16,2 0 11-16,0 1 12 0,2 2 17 0,1 3 9 16,-1 1 3-16,2-1 0 15,-1 2-8-15,2 2-10 0,1-2-11 0,-1 2-9 16,1 0-5-16,0 2-2 0,0-2-2 15,1 0-1-15,0 0 1 0,2 0 1 16,1 1 2-16,4-1 0 0,3 0 1 16,2-1 0-16,8 1 0 0,5 1-1 15,7-1-2-15,10-1-2 0,3-1-1 16,6 2-1-16,7 0-2 0,2-1-1 16,5-3 0-16,4 2 0 0,3 0-2 0,4-1 1 15,3-1-1-15,3 0 0 0,3-3 1 16,2 4 0-16,3-5-1 0,-3 0 1 15,-2 0 0-15,3-1 0 0,2 1 1 16,7 1-1-16,-1-3 1 0,-4 4-1 16,1 1 0-16,7 0 1 0,0 2-1 15,1 3-1-15,-8 2 0 0,-3 0 1 16,-3-2-1-16,-2 3-1 0,-5 1 1 0,-7-2-1 16,-7-1 0-16,-6 1 1 15,-6-1-2-15,-5 1 1 0,-3-1 0 0,-6-2 2 16,-3 0-1-16,0 0 1 0,0 0 0 15,3 2 2-15,3-2-1 0,0 2-1 16,0 0-2-16,-1 4-3 0,-5 0-5 16,-4 1-7-16,-4-1-8 0,-10 2-36 15,-6 0-96-15,-7 1-116 0,-8-2-278 16</inkml:trace>
  <inkml:trace contextRef="#ctx0" brushRef="#br0" timeOffset="114021.01">24826 7830 447 0,'-10'7'94'0,"1"-1"-1"15,3-2-78-15,2 0-16 16,2-1 1-16,4 1 6 0,3-2 9 16,3 2 9-16,3-3 8 0,2 0 6 0,7 1 4 15,3-2 3-15,6-2-5 0,6 2-7 16,8 0-7-16,7 0-7 0,6 0-3 16,5 0-4-16,5 2-3 0,6-1-2 15,7-1-2-15,7 0-2 0,0 1 0 16,3-1-3-16,5-1 0 0,8 0 0 15,3-1 0-15,-3 1 1 0,-3 0 0 0,2 0 0 16,3-2 2-16,1 2 1 0,-6 1 1 16,-4 0 0-16,0-1 1 0,0 1 0 15,3 0 0-15,-7 1-1 0,-4 0 0 16,0-1-1-16,-1 2-1 0,-1-1 0 16,-1 0-1-16,-4 1-1 0,-4 0 0 15,-4-2-1-15,-7 1-1 0,-6 0-2 0,-8-2-6 16,-10 0-4-16,-12-2-5 15,-6 1-6-15,-7-2-26 0,-5-2-74 0,-5-4-28 16,-3-1-93-16,-2-1-201 0</inkml:trace>
  <inkml:trace contextRef="#ctx0" brushRef="#br0" timeOffset="115042.24">27528 5932 503 0,'-3'2'123'0,"2"-2"1"0,1 0-68 16,0 0-26-16,1 1-3 0,3 1-3 0,1 1-2 16,2 2-1-16,3 1 1 0,2 0 3 15,2 1 0-15,3 0-5 0,1 1-3 16,1 2-2-16,0-3-3 0,0 0-2 15,0 3-1-15,2 0-1 0,-1 1 0 16,0 0-1-16,1 0-1 0,1 1 0 0,2 2 0 16,-2-1-2-16,0 1 0 0,1-1-2 15,-1 1 0-15,-1 0-1 0,-2 0 0 16,0 1 0-16,-2 0-1 16,-1 1 0-16,-3 0 0 0,0 1 1 0,-4 1-1 15,1 2 1-15,-2 1 0 0,-1 4 0 16,0 2 0-16,-1 1 1 0,2 1 0 15,0 1 0-15,3-2-1 0,3-2 1 16,-1-2 0-16,3-2-1 0,0-1 0 16,1 0 0-16,-1-2 0 0,-1 2 0 15,-3-1 0-15,-2 2-1 0,-2-3 0 0,0 3 0 16,-3-3 1-16,-3 0-1 0,-1 3 2 16,-2-1 0-16,0 3 0 0,-2-1 1 15,-1 1 2-15,-1 2-1 0,1 0 0 16,-1-2 1-16,1 0-1 0,1-2-1 15,0-3 0-15,1 0 0 0,1-2-1 0,-1-3 0 16,1 1 0-16,0 0-1 0,-1-2 1 16,-1 2 0-16,-1 0 1 0,1 1 0 15,-2 0 0-15,-1 2 0 16,-2 2 0-16,0-2 0 0,-2 1-1 0,-1 1 0 16,1 1 0-16,-1 1 0 0,1-1 0 15,2-2 2-15,0 1-1 0,4 1 0 16,1 0-1-16,1-4 0 0,0 0 1 15,1-1-1-15,-1 1 0 0,0-2 0 16,1-1 0-16,-1 0 2 0,-1-1 1 16,0 0 0-16,-1-1-1 0,-1 0 1 0,-1 2 0 15,-3-2-1-15,0 3 0 0,-2-1-1 16,0 3 0-16,-2-1 0 0,4 3-1 16,-1-2 1-16,2 0 0 0,2-2 0 15,3-2-1-15,-1-1 0 0,1-1 1 16,1-3-2-16,0-3 0 0,0-2 0 0,1 1 0 15,1-3-1-15,-1-1-7 0,0 1-10 16,-2 2-14-16,0-2-17 0,-5 2-48 16,-3-1-95-16,-1 0-134 0,-6 2-295 15</inkml:trace>
  <inkml:trace contextRef="#ctx0" brushRef="#br0" timeOffset="116290.7">24692 6148 372 0,'-5'1'94'0,"0"0"5"0,0-1-46 16,3 0-18-16,-1 2 2 0,2-1 2 15,0 0-2-15,1-1-2 0,0 1-2 16,-1 0-3-16,1 1-1 0,-3-1-5 15,1 3-4-15,-4-1-2 0,-3 3-1 16,-2 2-1-16,-5 2 0 0,-1-2-1 16,-3 2-1-16,0-2 0 0,-4 2-1 0,1-1 1 15,2-2 0-15,2-2-1 0,1 0 0 16,3 0-2-16,0 1 0 0,3-1-2 16,1 0-1-16,0 1-1 0,1 3-1 15,0 2-1-15,0 1 0 0,2 1-2 16,0 3 1-16,0 1-1 0,0 2 0 15,1 0 0-15,-2 2 0 0,1 0 0 16,0 1-1-16,0-2 1 0,1-1-1 0,-1 1 1 16,1-2-1-16,-1-1 0 15,1 2 0-15,0-2 0 0,-1 2 0 0,0 0 1 16,1 2-1-16,-1 1 1 0,2-3-1 16,1 2 1-16,0 1 0 0,2 3 0 15,-1 0 0-15,3 0 0 0,-1 1-1 16,2 1 0-16,0 1 0 0,0-1-1 15,3-3 0-15,-1-1 0 0,1 0 0 16,0-1 0-16,2-2-1 0,0 1 1 16,1-1 0-16,-1 1-1 0,0-1 1 0,1 3 0 15,-1 0 1-15,-1 0 1 0,1 0 1 16,-2-2 1-16,2-1 0 0,-1 1 0 16,-2 2 1-16,3-2-1 0,-1 2-1 15,0-1-1-15,1 1 0 0,1 2-1 16,-1-3 0-16,2-1-1 0,0-2 0 15,1 1 0-15,2-3 0 0,-2 0 0 0,2 0-1 16,0-2 1-16,1 1 0 0,-1-3-1 16,-1 1 2-16,1-1-1 0,-1 2 0 15,-1-2 1-15,1 2-1 0,-3 2 0 16,0-1 1-16,0 0-1 0,0 1 0 16,0-3 0-16,1 2 0 0,0-2-1 15,0-1 1-15,2 0-1 0,-1 2-1 16,2-3 0-16,0 4 1 0,0-2-1 15,0-1 1-15,1-1 1 0,3-1 0 0,2-1 1 16,1 1 1-16,2-2 0 0,0-1 0 16,2 1-1-16,-1-2 0 0,-2 0 0 15,-1 1-1-15,-1-1 0 0,0-2 0 16,-1-2 0-16,0-1-1 0,-1-1 1 16,1-1 1-16,-2-2-1 0,2-1 0 15,-1 1 1-15,0-1 0 0,0 1 0 16,-1-2-1-16,-2 2 0 0,0 1 0 15,-1-1-3-15,-4 1-7 0,0 0-7 0,-2 0-10 16,-3-2-15-16,1-2-20 0,-2-3-134 16,0-6-142-16,3-4-339 0</inkml:trace>
  <inkml:trace contextRef="#ctx0" brushRef="#br0" timeOffset="117022.83">25200 6561 512 0,'-9'0'130'0,"-4"1"2"0,0-1-34 16,2 1-75-16,-1-1-3 0,1 1 2 15,2-2-4-15,0 1-2 0,2 0-1 16,0 0-1-16,-1 1 0 0,1 1-4 16,-2 2-1-16,0 3-1 0,-2 0 1 15,-2 4 2-15,0 4 1 0,-3 3 1 0,1 5 2 16,1 2 0-16,0 4 0 0,1 4-1 16,2 0-3-16,3 2-3 0,5-2-2 15,4-5-3-15,9-1-1 0,4-4-2 16,10-8-4-16,6-3-7 0,9-7-9 15,7-6-9-15,0-5-20 0,1-4-108 0,-2-7-10 16,-2-2-103-16,-3-4-198 0</inkml:trace>
  <inkml:trace contextRef="#ctx0" brushRef="#br0" timeOffset="117460.99">25412 6477 651 0,'-2'-3'141'0,"-2"1"0"0,3 2-118 16,0 4-7-16,-1 2-1 0,2 2-2 15,0 3-1-15,2 2 2 0,-1 4 3 16,0 4 2-16,0 2-1 0,1 2-1 16,-2 3-4-16,1 1-4 0,-1 0-2 15,0-2-2-15,0-2-1 0,0 0-2 16,0-3-1-16,0-5 1 0,0-2-1 0,0-2 0 15,0-3 1-15,0-3-2 0,0-2 1 16,0-4 1-16,0 1 0 0,0-4 0 16,0 0-1-16,0-3 0 15,0-1 0-15,1-4 1 0,1-1-1 0,1-1 1 16,2-3 0-16,1 2 2 0,0-2-1 16,1-1 0-16,2-1 0 0,0-1-1 15,2 3-1-15,0 0 0 0,0 0-1 0,2 6 0 16,1 1 0-16,3 6-1 15,1 2 0-15,2 1 0 0,1 4 0 0,-2 2 0 16,2 4-1-16,-1 2-1 0,-3-1-2 16,-3 1-2-16,-1 0-2 0,-4-2-3 15,1-3-3-15,-4 0-5 0,-1-2-5 16,-2-1-6-16,-2-1-33 0,-1 0-60 16,-1-1-32-16,-3-3-95 0,-1 0-198 0</inkml:trace>
  <inkml:trace contextRef="#ctx0" brushRef="#br0" timeOffset="117790.76">25859 6659 650 0,'0'0'141'0,"0"-2"1"0,2 1-111 16,0 0-16-16,3-1-6 0,1-2-4 0,4 0-2 15,1-1-1-15,1-1 0 16,-1-1-1-16,0-2 1 0,-1 2-1 0,0-2 1 15,-5 1-1-15,0-1 1 0,-3 1-1 16,-1 0 0-16,-1 1 1 0,-2 2 0 16,-2 1 1-16,-1 2 0 0,-2 2 1 15,-2 2 1-15,-1 3 2 0,-2 3 1 16,0 0 1-16,-1 4 2 0,-1 2 1 0,2 1 0 16,0 3 1-16,3 3-1 15,0 0-2-15,4-2-1 0,2 0-3 0,2-1-2 16,2-2-1-16,5-3-1 0,4-4-1 15,4-3 0-15,6-1-4 0,1-3-6 16,5-3-8-16,1-3-10 0,2-3-39 16,0-1-99-16,1-7-123 0,-3 1-287 15</inkml:trace>
  <inkml:trace contextRef="#ctx0" brushRef="#br0" timeOffset="118637.87">26293 6569 590 0,'-2'-3'138'0,"-1"-2"2"0,1 0-93 0,-2 2-13 16,0 0-8-16,1 0-7 0,-2 2-2 16,-1-1-4-16,-2 2 0 0,-2 0-3 15,1 0 0-15,-1 2-2 0,-1 2-1 16,0 1 0-16,-1 2 1 0,2 0 0 15,-1 6 1-15,1 0 2 0,0 3-1 16,-1 2 0-16,1 3 0 0,3 2-1 16,2-2-2-16,4 0-2 0,3-1-2 15,6-3 0-15,4-4-1 0,6-4-4 0,4-3-5 16,3-4-6-16,0-3-9 16,2-3-8-16,2-4-13 0,-4-4-36 0,-1-7-34 15,-4 0-23-15,-1-3-10 0,-3 1 9 16,-2-4 13-16,-4 1 32 0,-2 2 59 15,-4 0 58-15,-1-2 50 0,-3-1 36 16,-1-1 13-16,-1 3 3 0,1-1-11 0,0 6-18 16,1 2-16-16,0 5-18 0,0 4-17 15,0 3-11-15,0 2-10 0,0 0-8 16,0 4-6-16,1 0-5 0,0 2-2 16,2 2-2-16,1 4-1 0,-2 1 1 15,2 3 1-15,-1 2 1 0,0 3-1 16,-1 0-1-16,1 1-1 0,-2-2-1 15,0 2 1-15,-1-2-2 0,0 2-1 0,0-2 0 16,0-2-2-16,-1-1 0 0,2-3-2 16,-1-2-2-16,1-1-1 0,2-6 1 15,-1-2 1-15,2-1 2 0,1-4 0 16,2-4 3-16,3 0 1 0,0-5 2 16,2 1 0-16,-1-1 0 0,1 2-1 15,1 0 0-15,-2 0 0 0,-3 2-1 16,2 0 1-16,-1 1-1 0,2 0 1 0,-3 0 0 15,2 1-1-15,-1-1 0 0,-1 2-3 16,1 1-4-16,-2 1-4 0,-1 2-2 16,-1 0-1-16,-1 0 0 0,-1 1 0 15,-1 0 0-15,-1 0 4 0,-2 2 4 16,-3 0 3-16,-1 2 0 0,-3 1 0 16,-1 1 1-16,-2 4 3 0,1 1 1 15,-1 1 0-15,0 0 1 0,2 1 0 16,2 0 1-16,2-1-1 0,2-1 1 0,1-1-1 15,2-2 2-15,3-2 1 0,2-1 1 16,4-2 0-16,3-1 0 0,2 2 1 16,1-2-1-16,2 1-2 0,0 0-1 15,2 1-2-15,-2 1-1 0,0 2 0 16,-1 1 0-16,0 3-2 0,1 3 0 16,-2-1-3-16,-2 0-2 0,-2 2-3 0,-1-3-4 15,-3 0-3-15,-1-3-4 0,-3 1-3 16,-2-1-8-16,-2 2-24 0,-2 2-47 15,-3 1-47-15,-4-1-97 0,-4 1-208 16</inkml:trace>
  <inkml:trace contextRef="#ctx0" brushRef="#br0" timeOffset="119667.16">24732 7423 620 0,'-2'-9'148'0,"0"2"2"0,0 2-91 0,1 3-26 16,1-1-11-16,1 3-7 0,1 2-5 16,1 0-2-16,1 4-1 0,2 4 0 15,0 3 2-15,3 3 0 0,-1 4-1 0,2 2-1 16,0 1-1-16,0 0-1 0,-1 0 0 15,1-4-2-15,0 1-1 0,-1-6 0 16,-1 0 0-16,1-3-1 0,-1-4 0 16,1-3 0-16,1-2 1 0,-2-5 0 15,3-3 0-15,0-3 0 0,3-3 0 16,1-4 1-16,-1-1-1 16,0-4 0-16,-2-2 0 0,0-3-1 0,-2-2-1 15,-1-3-2-15,-3 0-1 0,0 2-1 16,1 2-2-16,-1 4 0 0,0 4-3 15,1 5-3-15,-1 2-5 0,2 3-3 0,0 3-3 16,3 1-7-16,0 1-25 0,3 4-44 16,2-1-54-16,3 0-98 0,-1 2-219 15</inkml:trace>
  <inkml:trace contextRef="#ctx0" brushRef="#br0" timeOffset="120360.13">25423 7405 586 0,'-5'-5'128'0,"-2"-3"1"0,2 0-100 16,0-1-8-16,-1 1-3 0,1-1-4 0,0 3 0 15,-1-1-1-15,-1 1-1 0,-2 2-2 16,1 3-2-16,-2 1-1 0,0 2-2 15,0 2-1-15,0 2 0 0,2 2 1 16,-1 2 0-16,0 2 1 0,-1 1 1 16,1 0 1-16,1 1 0 0,-2 3 0 15,1 0 0-15,2 1 0 0,2 0-2 0,1 0 0 16,3-1-2-16,2-2-2 0,4-3 0 16,1-2-2-16,3-3 0 0,1-2 0 15,2-3-1-15,0-4-1 0,2-2-2 16,0-4-2-16,0-3 0 0,-1-4 0 15,-2-1 0-15,-1-1 0 0,-4 0 2 16,-1 0 3-16,-2 2 2 0,-1 3 2 16,-2 2 0-16,-1 4 1 0,1 1 0 15,0 2 0-15,0 2-1 0,0 2-1 0,2 4-1 16,1 0-1-16,2 1-1 0,1 2 0 16,2 3 1-16,5 1 0 15,-2 0 1-15,0 1-1 0,1-1 1 0,-1-1-1 16,1-1 0-16,-2-1 1 0,0-1-1 15,-2-2-1-15,1 0 0 0,-1-2-3 16,0-3-4-16,-1 0-4 0,2-3-4 16,-1-4-4-16,1-3-2 0,-1-5-1 15,2-1-2-15,-1-5 3 0,-1-6 3 0,0-3 2 16,-3-3 4-16,0-2 3 0,-3-1 3 16,-1 1 9-16,-1 1 9 0,-1 5 10 15,0 6 7-15,-2 6 6 0,1 4 3 16,1 3 0-16,-2 5-7 0,2 3-8 15,1 1-11-15,0 3-6 0,1 3-6 16,2 2-1-16,-1 6 0 0,1 3 2 16,1 5 2-16,1 6 4 0,-1 4 0 15,0 4 0-15,-2 0-1 0,-1 2-1 0,-1-1-1 16,-2-3-1-16,1-3-2 0,-1-5-4 16,0-6-8-16,3-2-10 0,0-6-40 15,3-4-98-15,1-5-123 0,1-3-290 16</inkml:trace>
  <inkml:trace contextRef="#ctx0" brushRef="#br0" timeOffset="120757.27">25802 7339 698 0,'-3'1'151'0,"2"-2"-1"0,0 1-126 16,1 0-11-16,0 2-6 0,1 2-3 15,-1 2-2-15,1 2 2 0,1 5 1 0,-2 3 3 16,1 2 2-16,-1 1 1 0,1 2-2 16,-1 0 0-16,1-1-3 0,0-3-1 15,3-2-3-15,-1-3 0 0,0-5-1 16,1-1-1-16,1-4-2 0,1-5-3 16,0-2-5-16,1-3-4 0,3-5-3 15,-1-4-2-15,1-4 1 0,-1 1 1 16,1-1 4-16,-1-1 4 0,-3 1 6 0,0 2 7 15,-1 6 4-15,-1 1 4 16,-2 3 2-16,-1 3 0 0,0 4-2 0,2 3-1 16,-2 3-3-16,2 3-2 0,0 1-4 15,1 5-1-15,2 0 1 0,-1 2 1 16,1 1-1-16,1 0 0 0,1-3-1 16,0 2-1-16,0-3-4 0,-1-2-6 15,-1-1-4-15,0-2-6 0,-3-3-18 0,-1-2-47 16,-3-2-71-16,0-1-106 15,-2-2-245-15</inkml:trace>
  <inkml:trace contextRef="#ctx0" brushRef="#br0" timeOffset="121038.03">26063 7504 529 0,'9'0'133'0,"1"-4"3"0,1-3-56 16,2 0-42-16,-1-3-13 0,0 0-8 15,-2-2-6-15,-3-1-2 0,-1 1-2 0,-2-1-2 16,-2 0-2-16,0 2-1 0,-1 2-2 15,-1 0 0-15,-1 0-1 0,-2 2 0 16,1 1 1-16,-1 1 1 0,0 1 2 16,-1 3 1-16,0 1 3 0,-1 1 2 15,-1 3 1-15,-1 2 2 0,-3 4 2 16,2 0 1-16,-2 3 2 0,1 4 0 16,1 3 1-16,0 2-1 0,3 1 0 0,3 1-4 15,1-1-1-15,2-2-3 0,3-4-3 16,4-1-2-16,6-5-1 0,3-3-2 15,5-5-7-15,4-4-9 0,3-3-9 16,2-6-11-16,-2-5-34 0,-2-5-103 16,0-5-125-16,-6 1-287 0</inkml:trace>
  <inkml:trace contextRef="#ctx0" brushRef="#br0" timeOffset="121633.65">26637 7267 555 0,'-11'-1'136'0,"-2"1"2"15,0 0-47-15,4 1-74 0,-1 1-5 16,2-1-3-16,4 1-4 0,1 2-3 16,1 0-1-16,-1 2 1 0,3 1 1 0,-1 3 2 15,1 2 1-15,0 2 2 0,0-1 2 16,0 4 1-16,1-1 1 0,0-1 0 16,1 1 0-16,0-1-2 0,2-1-1 15,1 1-1-15,1-3-2 0,4 0-1 16,2-3 0-16,4-3-1 0,2-3 0 15,4-3-2-15,4-5-3 0,-2-4-3 16,1-3-4-16,-2-4-2 0,-2-1 0 0,-4-3-1 16,-3-2 1-16,-7-1 3 0,-2 1 3 15,-6-1 4-15,-4 1 0 0,-4 3 2 16,-3 1 0-16,-3-1 2 0,-3 6-1 16,-2 1 1-16,2 3 0 0,0 2-1 15,2-1-3-15,1 5-7 0,5 2-13 16,4-1-55-16,4 1-77 0,4-3-114 15,4 2-271-15</inkml:trace>
  <inkml:trace contextRef="#ctx0" brushRef="#br0" timeOffset="122000.86">26958 7119 649 0,'3'0'143'0,"0"3"0"0,5-2-106 0,3-1-23 16,5 0-5-16,2 0 0 0,4-1-3 16,1-3-4-16,0 0 0 0,-2-1-3 15,-2-2-2-15,-3-1 0 0,-4-1-1 16,-4-2-1-16,-3 0 0 0,-3-1 1 16,-5-1 3-16,-2 1 2 0,-5-1 2 15,-2-2 3-15,-1 2 4 0,-4-3 1 0,-1 2 2 16,2 3 0-16,1 1-1 0,1 4-2 15,3 2-1-15,0 6-2 16,2 5-1-16,2 5-1 0,1 2-1 0,1 4 1 16,1 3 0-16,3 3 0 0,1 5 1 15,4-1-1-15,0 6 0 0,2-1 0 16,0 3-1-16,1 2-1 0,-1-2 0 16,2 2-1-16,-5-1-3 0,1-4-3 15,-3-2-5-15,-1-2-7 0,-2-3-8 0,-4-5-14 16,-3-4-66-16,-1-4-59 0,-2-3-108 15,-2-1-245-15</inkml:trace>
  <inkml:trace contextRef="#ctx0" brushRef="#br0" timeOffset="122185.66">26950 7391 732 0,'0'-2'158'0,"-2"1"0"15,4-2-128-15,2 2-12 0,4-2-7 16,4 0-6-16,4-3-3 0,5 1-2 16,3-4-3-16,4-2-9 0,2 0-10 15,-1-1-27-15,-3 0-111 0,0-1-124 0,-7 0-300 16</inkml:trace>
  <inkml:trace contextRef="#ctx0" brushRef="#br0" timeOffset="122748.56">27373 7200 741 0,'-3'-6'164'0,"1"1"0"0,4-1-127 0,1-1-17 15,3 0-7-15,3 1-5 0,1 0-4 16,2 0-2-16,0 0 0 0,2 0 0 15,-3 3 0-15,-1 2 0 0,-2 0-2 16,1 3-2-16,-2 3-2 0,-1 1-1 16,0 3-3-16,-1 3-2 0,0 2-4 15,-4 2-2-15,1 0-1 0,-4 2 2 0,0 2 0 16,-3 0 3-16,0 2 2 0,-1-1 3 16,0 0 4-16,0-1 0 0,-2-3 1 15,1-1 0-15,1-5 0 0,1-3 0 16,0-2 3-16,0-3 4 0,3-2 3 15,-1-2 0-15,3-4 1 0,3-2 1 16,0-3 1-16,4-1-3 0,1-3-4 16,2-2-1-16,2 1-1 0,3-1 1 15,0 1-1-15,-2 0 0 0,2 0 0 0,0 3-1 16,-1-1 1-16,-3-2 0 0,1 0 0 16,-2 2 1-16,0-2 3 0,-3 3 2 15,1 0 3-15,-5 2 2 0,2 4 4 16,-3 1 1-16,-1 1-1 0,-1 3-3 15,-1 0-4-15,1 1-5 0,-3 2-2 0,1 2-3 16,-3 3-1-16,0 4 0 16,-1 5 1-16,0 3 1 0,-2 3 3 15,2 5-1-15,2 1-1 0,3-1-1 0,4 0 0 16,3-4 0-16,7-1-3 0,4-5-2 16,6-7-6-16,2-4-7 0,3-5-8 15,1-6-8-15,-2-3-7 0,-5-8-13 16,-2-1-56-16,-4-3-57 0,-2-2-104 0,-7 1-234 15</inkml:trace>
  <inkml:trace contextRef="#ctx0" brushRef="#br0" timeOffset="124122.7">27431 10202 538 0,'-7'3'136'0,"0"-3"2"16,4 1-33-16,-1-2-82 0,3 0-9 16,1 1-3-16,0 0-5 0,1 0 0 15,2 0-1-15,3 0 0 0,1 1 1 16,4 0 1-16,4 0 2 0,4 1 0 0,5-1-2 15,6 0-1-15,8 0 0 16,6-1 0-16,8 0 0 0,4-2-1 0,7-1 1 16,6-3-1-16,7 2 0 0,6 0-1 15,2 0-1-15,4-3 1 0,5-1 0 16,6 3-1-16,5 2 1 0,-3-2-1 16,-2-3 1-16,0 1-1 0,-1 2 0 15,-1 1 1-15,-6 0 0 0,-9-1 2 16,-5 0 0-16,-5 1 2 0,-6 0 0 0,-7 1 1 15,-10-1 0-15,-5 0-1 0,-3 3 0 16,-5 0-1-16,-4 1-1 0,-1 0-1 16,-7 1-1-16,1 0 0 0,-3 1-2 15,-3-1 1-15,0 0-2 0,-1 0 1 16,-2 2-1-16,0-1 0 0,-2-1-1 16,-3 1-3-16,-3-1-6 0,-2 1-7 15,-2-2-9-15,-3 0-9 0,-2 0-16 16,-5 2-89-16,-5-2-30 0,-10 2-104 15,-8 3-220-15</inkml:trace>
  <inkml:trace contextRef="#ctx0" brushRef="#br0" timeOffset="124820.5">26718 10751 616 0,'1'-5'140'0,"-1"2"1"16,0-1-103-16,0 1-15 0,0 1-6 0,0 2-6 16,1 1-3-16,2 3-2 0,1 1 1 15,-1 3 3-15,3 2 2 0,1 6 2 16,-3 6 4-16,4 5 2 0,-1 7 2 15,-2 7-1-15,1 3 1 0,-1 4-1 16,-1-1-1-16,-1-1-1 0,-1 2-1 0,-1-7-3 16,0 1-2-16,0 1-1 15,1 1-1-15,-1 2-2 0,1 1-1 16,1-1-1-16,-1 2 0 0,1 0-1 0,-1-3 0 16,-1-3 1-16,0-2 0 0,-1-4 1 15,-1-1 1-15,-1 1-1 0,-3-3 1 16,0-1-2-16,1-3-1 0,-1-3-1 15,2 0-2-15,-1-7-2 0,3-3 0 16,2-5-1-16,0-2-2 0,-1-3-6 16,3-1-7-16,-3-5-8 0,1 1-11 0,1-5-14 15,1 0-15-15,1-5-100 0,-2-5-28 16,-3-1-113-16,-2-5-234 0</inkml:trace>
  <inkml:trace contextRef="#ctx0" brushRef="#br0" timeOffset="125615.7">25683 10115 339 0,'1'-2'95'0,"-2"0"5"16,-1-1-14-16,-3 2-46 0,-3 1 4 15,-3 0 2-15,-6 0-1 0,-3 2-3 16,-4 0-3-16,-4 0-1 0,-3 2-8 16,-3 1-8-16,0-1-6 0,1 3-5 15,-3-4-3-15,-3 3-1 0,1-2-3 16,-5-2-1-16,-4 0 0 0,-2-2-1 0,-4-2 1 15,-4 5 1-15,-2 1 2 0,-2 1 0 16,-1-1 2-16,-7 3-1 0,-4 0 2 16,-2 1 0-16,-2 3-2 0,1-1 0 15,1 0 0-15,3 0 1 0,4-3 0 16,8 1 0-16,5-5 0 0,5-3 0 16,1-1 0-16,5 0-1 0,3 1-1 0,7 0-1 15,4 1-2-15,3 0 0 0,3 3 0 16,6-2-1-16,1 1-1 0,3-2 1 15,1 2-1-15,3-1 0 0,3 0 0 16,1 0-1-16,1-2 1 0,2 1-1 16,2 0 1-16,1-1-1 0,0 1 0 15,0-2-1-15,1 1 2 0,-1 1-1 16,0-1 1-16,0 0 0 0,0-1 1 16,0 1 0-16,0-1 1 0,0 1 1 0,0 0 0 15,-1 0 1-15,1-1 1 0,0 2 2 16,0 0 1-16,0-1 2 0,0 0-1 15,0-1 1-15,0 2-1 0,1-2 0 16,-2 0-2-16,1 1 0 0,0 0-2 16,0 0-1-16,0 0 0 0,0 0-1 15,0 1-1-15,0-1-1 0,0 0-1 16,1-1 0-16,-1 2-2 0,-1-1-1 0,1 0-6 16,0 0-7-16,0 0-11 0,0 1-11 15,-1 0-15-15,0-2-101 0,-1 5-33 16,4-3-114-16,-1-2-238 0</inkml:trace>
  <inkml:trace contextRef="#ctx0" brushRef="#br0" timeOffset="126860.52">28014 9636 701 0,'-13'-15'154'0,"6"1"0"0,4 3-127 16,4 0-11-16,3 1-3 0,3 0 0 15,3 2-4-15,2-1-2 0,1 3 0 16,2 1 0-16,2 4 0 0,3 0-1 16,0 3-1-16,-1 2-3 0,1 3-1 15,-2 1-3-15,0 0-2 0,-3 2-3 16,-3 2-2-16,-2 2-1 0,-2 0-2 16,-4 4-1-16,-2-3 2 0,-6 6 0 0,-2 0 3 15,-4 0 2-15,-2-1 2 0,-3-1 1 16,-3 0 2-16,-1-2 0 0,2-5 2 15,3-1 1-15,0-2 2 0,3-3 1 16,4-3 3-16,3-1-1 0,3-6 0 16,1-1 0-16,5-2 0 0,5-4-3 15,3 0-2-15,3-5-1 0,4-1-1 16,0-1 2-16,2 2 0 0,-1-1 0 16,-4 0 0-16,-1 1 1 0,-1 3-1 0,-3 0 0 15,-2 4 0-15,-1 0 0 0,-3 2 0 16,-3 2 1-16,0 1-1 0,-1 3-2 15,-2 0 0-15,0 3-1 0,2 1 1 16,-2 3 0-16,1 2-1 0,-1 3 2 16,1 0 2-16,0 4 1 0,2 2 1 15,-1 0 0-15,2 2 0 0,2-3-1 0,1 0 0 16,3-3-1-16,4-2 0 0,1-4-1 16,6-3-5-16,1-3-7 0,4-2-13 15,1-4-24-15,0-5-117 0,0-4-129 16,-4 0-312-16</inkml:trace>
  <inkml:trace contextRef="#ctx0" brushRef="#br0" timeOffset="127203.82">28601 9463 691 0,'0'-8'150'16,"0"1"2"-16,5 3-124 0,2 4-8 15,5 3-4-15,2 2-4 0,4 3-2 16,2 2-2-16,2 2-1 0,0 0 1 0,-1 1-3 16,-1-2-1-16,0 1-1 0,0-4-1 15,-3 1-1-15,0-5 0 0,-2-1-1 16,-2-3-1-16,-1 0-1 0,-2-2 1 16,-3-2-1-16,-2 1 0 0,-1-1-1 15,-3 3 0-15,-1 2 2 0,-3 4 1 16,-5 2 1-16,0 5 1 0,-6 4 3 15,-2 4 2-15,-5 1 0 0,-2 4 1 16,-3 2-1-16,0 2-2 0,0-2 0 16,1 0-2-16,3-2-1 0,5-1-2 0,4-6-6 15,4-3-5-15,5-4-8 0,3-3-7 16,5-3-24-16,1-6-116 0,3-5-123 16,1-2-299-16</inkml:trace>
  <inkml:trace contextRef="#ctx0" brushRef="#br0" timeOffset="127691.69">29102 9487 614 0,'-2'-9'149'0,"2"1"2"0,-2-1-77 15,1 2-38-15,1 1-10 0,-1 2-7 16,-1 2-5-16,2-1-5 0,-1 4-3 16,0 4-2-16,0 3 0 0,-2 2-2 15,0 3 1-15,0 3 0 0,-1 5 4 0,1 2 0 16,-1-1 0-16,0 1 2 0,2 3 1 15,2-1 0-15,0-2 0 0,5 1-2 16,2-2 1-16,7-1-2 0,4-4-1 16,3-3-2-16,3-3-1 0,3-3-2 15,2-4-3-15,-3-4-3 0,0-4-2 16,-4-4-1-16,-1-3-1 0,0-5 1 16,-4-2 1-16,-2-3 3 0,-1-1 3 15,-1 0 2-15,-5 0 3 0,-3 0 1 0,-4 1 3 16,-4 1 1-16,-5 0 3 0,-3 2 0 15,-1 1 0-15,-4 2-2 0,-2 4-1 16,-3 1-2-16,0 4-3 0,0 3-3 16,2 0-6-16,2 2-10 0,2 1-13 15,4-1-13-15,5-2-112 0,3 0-27 16,3-5-118-16,3 2-237 0</inkml:trace>
  <inkml:trace contextRef="#ctx0" brushRef="#br0" timeOffset="128681.46">27411 11141 727 0,'-8'-9'167'0,"3"3"2"0,-1-4-121 16,2 2-21-16,4-1-6 0,2-2-3 0,5 1-7 16,1 2-4-16,4-2-1 0,2 1-2 15,2 2 2-15,2 0-2 0,2 0-1 16,1 7-1-16,-2 0-1 0,0 4-2 16,0 3-1-16,0 1-3 0,-2 3-2 15,-1 2-3-15,-4 0 0 0,-1 1-2 16,-2 1 0-16,-5 2 1 0,-4 0 2 15,-3 2 2-15,-6 1 1 0,-2 1 2 16,-1 0 2-16,-3-3-1 0,-2 0 2 0,0-1 1 16,1 0 0-16,0-1 0 0,3-4 1 15,0-1 0-15,5-1-1 0,0-3-1 16,5-2-1-16,3-2 0 0,6-6 2 16,5-3-1-16,2-1 0 0,8-3 1 15,4-1 0-15,3-3 1 0,0-2-1 16,0 1 0-16,-1-3-1 0,-2 2 0 15,-6 1-1-15,-3-3 2 0,-2 1 0 0,-5 1 0 16,-4 3 0-16,-3-1 2 0,-5 2 0 16,-3 1 2-16,-1 1 1 0,-2 4 0 15,-1 1 2-15,0 2-1 0,1 1 0 16,0 4-1-16,2 2-1 0,1 1-1 16,1 4 1-16,2 2 0 0,2 1 0 15,2 3 1-15,3 0-1 0,0 2 1 16,3 1-2-16,2-1 0 0,2-1-1 0,2-1 0 15,2 0-1-15,2-3 0 0,4-4-2 16,0-3-2-16,-2-2-6 0,2-1-6 16,-1-3-10-16,-1-3-9 0,0-1-36 15,-2-2-100-15,-3-3-122 0,0 1-287 16</inkml:trace>
  <inkml:trace contextRef="#ctx0" brushRef="#br0" timeOffset="128872.36">28034 11126 672 0,'0'-5'156'0,"0"3"0"0,1-1-101 15,2 1-30-15,5-1-7 0,2 2-7 16,4 0-6-16,5 0-3 0,3-1 0 16,1 2 0-16,0-1-3 0,2-1-5 15,-2 2-7-15,-3-2-7 0,-4 2-14 0,-4-1-57 16,-2 0-67-16,-4 0-109 0,-5 1-247 15</inkml:trace>
  <inkml:trace contextRef="#ctx0" brushRef="#br0" timeOffset="129046.88">28081 11245 576 0,'-2'8'144'0,"1"0"3"15,1-5-53-15,5 0-59 0,2-1-8 16,6 0-4-16,5-2-5 0,0-2-5 15,8 1-2-15,-1-3-2 0,4 1-9 16,-3-3-9-16,-1-2-11 0,-2 0-27 16,-1-1-87-16,-5-1-24 0,-2 0-105 15,-3 3-203-15</inkml:trace>
  <inkml:trace contextRef="#ctx0" brushRef="#br0" timeOffset="129438.14">28517 11059 689 0,'-7'-5'151'0,"-3"-1"1"0,4-1-123 16,2 4-9-16,1-1-3 0,0 3-5 0,2 0-5 16,1-1-1-16,-1 5 0 0,1 3 1 15,0 0 2-15,-1 4 1 0,1 2 2 16,0 3 1-16,-2 2 3 0,2 1-1 15,2 1-2-15,-2-2-2 0,2 1-2 16,2-1-3-16,2-1-1 0,4-1-2 16,2-1-1-16,4-3-1 0,1-2 0 0,5-1-1 15,4-5-4-15,0-3-4 0,0-3-4 16,3-5-1-16,-4 0-1 0,0-4 0 16,-6-2 3-16,-1-2 4 0,-6 0 5 15,-4-1 6-15,-3 0 3 0,-3 1 3 16,-5-2 1-16,-4 0 3 0,-7 1 1 15,-3 1-1-15,-9 2-1 0,-2 1-1 16,-4 0-3-16,-2 3-2 0,1 2-3 16,1 1-2-16,3 4-8 0,6-1-11 0,3 2-15 15,5 0-25-15,8-4-124 0,6-3-137 16,4-2-330-16</inkml:trace>
  <inkml:trace contextRef="#ctx0" brushRef="#br0" timeOffset="130810.3">24495 10872 681 0,'-15'-17'146'0,"5"-1"1"0,7 1-128 16,4 1-7-16,6 2-1 0,2 1-1 15,3 3 0-15,-1 0 1 0,1 2 1 0,-1-1 1 16,-1 2 0-16,2 1 0 0,1 3-2 16,1 1-4-16,3 1-2 0,2 2-3 15,0 4 0-15,2 1-1 0,-1 1-1 16,-2 3-1-16,-1-2-2 0,-1 4-2 15,-1 1 0-15,-4 4-1 0,-2 2 0 16,-5 3-1-16,0 2 2 0,-5 4 0 0,-4 3 2 16,-2-2 1-16,-6-2 1 15,-1-1 0-15,-2-3 1 0,-3-3 0 0,1-4 1 16,2-5-1-16,3-3 1 0,2-3 0 16,3 0 1-16,2-5 0 0,5 0-1 15,2-2 0-15,3-2 0 0,2-2 0 16,3-1 0-16,2-3-1 0,1-1 0 15,0-2 1-15,2-2 1 0,-3-1 0 16,0 0-1-16,-3-4 0 0,0 2 0 0,-2-3-1 16,1 0 1-16,-1 3-1 0,1-1 0 15,0 2-1-15,0 4 0 0,0 2 1 16,-1 2 0-16,1 5-1 0,0 6 0 16,-2 3 0-16,1 1 2 0,-1 3 0 15,1 4 0-15,-1 1 0 0,0 4 0 16,-2-1 2-16,4 0-1 0,-1 1 0 15,1 2 0-15,0-2-1 0,2-1 1 16,1-2 0-16,2-4-2 0,0 0-4 0,3-6-5 16,2-3-6-16,3-2-9 0,2-2-38 15,0-4-97-15,2-5-119 0,-2-6-282 16</inkml:trace>
  <inkml:trace contextRef="#ctx0" brushRef="#br0" timeOffset="131176.06">25253 10667 584 0,'0'1'120'0,"-1"1"1"16,1 2-103-16,-3 1-16 0,1 1 4 15,-3 3 6-15,-2 2 6 0,-3 0 3 16,-5 0-1-16,-2 1 0 0,-1-1-1 0,-4 0-4 15,0 0-5-15,1-2-4 0,1-1-4 16,3-1 0-16,5-2 0 0,3-1-1 16,3-2 0-16,4 0 0 0,-1-1-1 15,3 0 1-15,1-1-1 0,1 3 0 16,0 0 0-16,0 2 1 0,2 3-1 16,1-2 2-16,0 2-1 0,2 2 1 0,1-1 0 15,1 2 0-15,1 1-1 0,4 0 1 16,2 2-1-16,1 2 0 0,2-1-1 15,3 1 0-15,3 0 0 0,1-1-2 16,-1-3-5-16,2-1-3 0,-1-2-14 16,-3-3-28-16,1 0-49 0,-6-3-44 15,-2-2-94-15,-1 1-198 0</inkml:trace>
  <inkml:trace contextRef="#ctx0" brushRef="#br0" timeOffset="131470.74">25451 10804 600 0,'-1'-1'127'0,"1"-1"2"0,0 1-105 15,3 0-16-15,0 0 0 0,1-1 3 16,1 0 0-16,1 1 1 0,1 0 2 16,3-1-1-16,1 1 0 0,1 1-1 15,2-1-3-15,3 1-4 0,3 0-4 16,-1 0-5-16,2 1-5 0,0-3-17 0,2 3-33 16,-1-2-83-16,-2 2-1 0,-3-4-86 15,-4 3-156-15</inkml:trace>
  <inkml:trace contextRef="#ctx0" brushRef="#br0" timeOffset="131655.84">25485 10950 641 0,'-3'4'134'0,"3"0"0"0,1-1-105 0,3 2-29 15,1-2-2-15,2 1 1 0,3 3 1 16,1-2 2-16,1 0 0 0,4-3 0 15,3 0 1-15,1-2-2 0,4-3-24 16,0-2-110-16,2-3-2 0,-5-2-95 16,-7-2-194-16</inkml:trace>
  <inkml:trace contextRef="#ctx0" brushRef="#br0" timeOffset="153080.64">23773 10144 385 0,'5'0'85'0,"-2"0"6"15,-3 2-52-15,-3 2-14 0,0-1-4 16,-4 4 0-16,0-1 3 0,-3 1 3 15,-1-1-5-15,-2 1-4 0,-3 2-3 16,-3-2-2-16,-1 3-1 0,-4 0-3 16,-1 3 0-16,-4 0 1 0,-1-1-1 15,-1 3 2-15,1 3-1 0,0 0 1 16,4 2-1-16,2-2-2 0,4 2-1 0,3-3-1 16,6-2-1-16,3-4-1 0,3-5-2 15,1-1 0-15,4-1 0 0,0-3 0 16,3 0 0-16,0 1 0 0,1-2 1 15,2 2 1-15,1-2 0 0,3 1 0 16,0 3 1-16,2-1-1 0,4 3 0 16,1 4 0-16,4 4-1 0,5 3 0 15,4 1-1-15,7 2-1 0,4-1-8 0,3 2-23 16,2 1-72-16,1-2-35 0,1 2-98 16,-3 4-214-16</inkml:trace>
  <inkml:trace contextRef="#ctx0" brushRef="#br0" timeOffset="153722.1">26374 12095 404 0,'8'1'97'0,"1"3"5"16,0 2-54-16,-1 1-21 0,3 2 3 15,0 1 3-15,0 1 1 0,3-2-2 0,2 0-2 16,2 1-2-16,3 0-4 0,5-3-3 16,2 2-5-16,1-3-6 0,2 1-4 15,-2 2-5-15,-1-1-4 0,-2 0-7 16,-8-1-11-16,-2 1-13 0,-2 1-18 16,-4-3-28-16,-4 0-37 0,-3-1-13 15,0-1-66-15,-2-3-104 0</inkml:trace>
  <inkml:trace contextRef="#ctx0" brushRef="#br0" timeOffset="153930.81">26976 11969 574 0,'-4'-17'129'0,"-3"2"0"0,3 4-96 16,0 3-15-16,1 6-8 0,1 6-5 0,2 3-3 15,0 8 0-15,0 6 1 0,-1 3 3 16,0 5 4-16,-3 5 4 0,-1 1 0 15,-2-2 2-15,-2 0 0 0,0-2-3 16,-2-3-2-16,0-3-2 0,0-3-3 16,0-4-6-16,2 2-11 0,-1-5-45 15,1-4-90-15,4-2-116 0,8-9-283 0</inkml:trace>
  <inkml:trace contextRef="#ctx0" brushRef="#br0" timeOffset="154738.49">29884 9957 435 0,'-6'5'87'0,"3"0"0"0,1-1-80 0,2 3-5 15,2-1 6-15,0 0 9 0,-1 1 10 16,2-1 8-16,-1 0 4 0,2 1 2 16,0 1 0-16,-1 1-6 0,3 1-6 15,3 1-8-15,1-1-5 0,3 1-5 0,3-1-2 16,3 1-2-16,3-3-2 0,3 0 0 15,2-1-1-15,4 0-2 0,-2 0 1 16,1-1-2-16,-2-1 0 0,-5 1 0 16,-3 0-1-16,-6 1-1 0,-6 2 2 15,-8 4 2-15,-6 2 1 0,-10 5 2 16,-5 2 0-16,-7 7 2 0,-4 3-1 16,-4 2 0-16,2 2-3 0,0-1-5 15,6-1-12-15,3-4-71 0,3-8-62 16,4-9-111-16,0-10-263 0</inkml:trace>
  <inkml:trace contextRef="#ctx0" brushRef="#br0" timeOffset="156050.51">24313 10771 477 0,'-2'1'117'0,"1"-1"1"0,0 0-35 0,-1 0-69 16,1 1-5-16,0-1 0 0,0 0-1 16,-2 0 0-16,1 0 0 0,-4 3 1 15,-2-5 0-15,-3 5-1 0,-2-2-1 16,-6 3 0-16,-3-1-2 0,-2 1 0 16,-1 0 2-16,2 1 2 0,1-5 2 15,5 2 3-15,3-1 2 0,5-1 0 16,4 0-2-16,1-1-2 0,3 1-2 0,1 0-2 15,0 0-2-15,0 0-3 0,0 0-1 16,1 1-1-16,-1 2 0 0,3 0 1 16,-2 5-1-16,1 0-1 0,1 5 1 15,-1 4 0-15,2 2 1 0,-2 5-1 16,2 3-1-16,0 1 1 0,0 0 0 16,4 1 0-16,0-2 1 0,3 0 1 15,2-1 1-15,0-3 0 0,2-1 1 0,-2-1 1 16,1 1 0-16,-2-1-1 0,-1 0-1 15,-1-3 1-15,0-3-1 0,-3 0 0 16,-1-1-1-16,0-1 1 16,-1 1-1-16,0 2-1 0,0 0 0 0,0 4 0 15,-1-1 0-15,0 0-1 0,0-2 1 16,1-1 0-16,0-2 0 0,0-3 1 16,0 1-1-16,0-3 1 0,0-1 0 15,-2-2-1-15,1-3 1 0,-2 0-1 0,1-1 1 16,0-3 1-16,2-3 0 0,5 0-1 15,5-4 1-15,6-4-1 0,6-5-2 16,12 0-6-16,9-4-7 0,4-2-10 16,6-2-13-16,1 4-49 0,-1 4-82 15,-1 1-118-15,-8 1-267 0</inkml:trace>
  <inkml:trace contextRef="#ctx0" brushRef="#br0" timeOffset="157127.13">25827 10811 372 0,'-1'1'83'0,"0"-1"-1"16,1 2-57-16,0-1-8 0,0 0 3 15,1 3 3-15,0 1 4 0,1 0 5 16,0 3 5-16,-1-1 1 0,2 2-2 0,-1 2-5 15,1-1-5-15,-2 2-4 0,0 2-5 16,0-1-4-16,2 3-3 0,-2 0-3 16,2 1-1-16,-1-1-1 0,4 0-1 15,1-1 0-15,2-3-1 0,3-1-1 16,1-3 1-16,0 0-1 0,-1-3 0 16,1-3 0-16,-2 1-1 0,-2-3 1 15,-1-3 1-15,-2 1 0 0,0-3 0 16,0-1 0-16,-1-5 0 0,0 0 0 0,-1-5-1 15,-2-3 0-15,-1-1 0 0,-1-3-1 16,-2 1 0-16,-1 3 0 0,0-1 0 16,-2 2 0-16,0 3-1 0,0 3 0 15,0 1 0-15,0 4 0 0,-2-1 0 16,-2 3 0-16,-1 3-1 0,-1-1 2 16,0 1-1-16,0 1 0 0,2-1 0 0,1 0-3 15,3 2-4-15,3-1-12 0,3-2-28 16,3 3-62-16,3-2-31 0,2-1-94 15,0 2-190-15</inkml:trace>
  <inkml:trace contextRef="#ctx0" brushRef="#br0" timeOffset="157932.97">25976 10643 454 0,'1'-1'112'16,"0"0"2"-16,0 0-62 0,3-1-19 0,1 0-6 16,1 0-3-16,4-2-3 0,1 3-4 15,5-2-2-15,5 1-1 0,2-1-2 16,1 2-2-16,6-1-2 0,0 0-2 15,2 0-1-15,-2 1-2 0,-5 1 0 16,-1 0-1-16,-6 1-1 0,-3 0 0 16,-5 2-1-16,-3-1 0 0,-2 1-1 0,-4 0 1 15,0 1-1-15,0 0 1 0,-3 0 1 16,1 0 2-16,-3 1 1 0,2 0 1 16,-2 1 0-16,-1 0 2 0,1 2-1 15,0 0 0-15,-1 3 0 0,1 1 0 16,-1 2-1-16,1 1 0 0,1-2 0 15,0 0 0-15,0 2-1 0,-1-3 0 16,0 3 0-16,2 1 0 0,-3 0 0 0,2 1 0 16,0 3 0-16,-1-1 0 0,0 2 0 15,2-1 0-15,0-1 1 16,0 1 0-16,2 0 0 0,0-3-1 0,3 0 1 16,-1-1-1-16,3-3 0 0,0 1-1 15,0-3 0-15,0 1 0 0,0-1-1 16,0 0 0-16,-2-1-1 0,1 0 1 15,-2-1-1-15,0 2 0 0,-1-1 1 16,0-1-1-16,-2-1 1 0,1 1-1 0,-1-2 1 16,-1 1-2-16,2-1 2 0,0-1-1 15,0 0 0-15,0 2-1 0,2 0 1 16,-1-2 0-16,0 2 0 0,0-3 0 16,1-1 0-16,-1 0-1 0,-1 0 2 15,1-3-1-15,-1 0 2 0,0-1-1 16,0 2 1-16,-1-2 1 0,-3 0 0 15,-3 0-1-15,-6 0 0 0,-5 0-1 0,-4 0-2 16,-9 1-3-16,-5 0-4 0,-6 1-7 16,-5 1-7-16,-3 1-11 0,1 2-48 15,-3 1-82-15,1 2-113 0,0-3-266 16</inkml:trace>
  <inkml:trace contextRef="#ctx0" brushRef="#br0" timeOffset="158958.15">27317 10924 544 0,'-2'0'112'0,"-2"1"1"0,-1-1-100 15,-1 1-6-15,0-1 5 0,-3 2 3 0,-1-4 2 16,-2 1 2-16,0 0 1 0,-3-2-1 16,-1 1-2-16,0 0-5 0,-1-1-2 15,-1 1-2-15,-1 0 0 0,3 0 1 16,1-1 2-16,1 2 0 0,3-1 0 15,2 1 0-15,3-1-2 0,3 2-2 16,-1 0-2-16,0 2-2 0,2-1-1 16,-1 1-1-16,1 2-1 0,-2 2 1 0,1 1 0 15,-2 4 0-15,1 0 0 0,0 4 0 16,1 2 1-16,0-1 0 0,1 3 0 16,-1-1 1-16,2-1 1 0,0 3 0 15,0-2 1-15,-1 2 1 0,2 1 0 16,2-1 1-16,-2 4-1 0,1 0-1 15,3 2 1-15,-1-3-2 0,3 4 0 16,1-1 0-16,0 1 0 0,1-2 1 16,3 0 0-16,2 1 0 0,0-2 1 0,-1-1-1 15,2-2 1-15,-2 0-1 0,0-3-1 16,-1 0 0-16,-2-4-2 0,0 0 1 16,-2-3-1-16,0 0-1 0,1-1 1 15,-1-2-1-15,-1 0 0 0,1 1 0 16,0-3 0-16,0 2 1 0,-1-2-1 15,1-1-1-15,0-1 1 0,0-1 1 16,3-2-1-16,-1-1 1 0,5-1-1 0,3-2 0 16,5-4-3-16,8-1-5 0,4-3-6 15,6 0-6-15,15-3-8 0,10-2-8 16,6-2-12-16,8-3-47 0,4 0-67 16,4-1-104-16,0-1-240 0</inkml:trace>
  <inkml:trace contextRef="#ctx0" brushRef="#br0" timeOffset="159684.71">28704 10809 471 0,'0'1'115'0,"1"-1"2"16,-1 1-55-16,1-1-27 0,2 0-7 15,1 1-2-15,5-1-1 0,2 0-2 16,4 0 0-16,3 0-3 0,3-1-4 16,2 1-5-16,0-2-4 0,1 2-1 15,-1-2-3-15,-1 1 0 0,-1 0-1 0,-3 0-1 16,-2 0 1-16,-2 1-2 0,-3-2 1 15,-4 1-1-15,-2 1 1 0,-3-1-1 16,0 1 0-16,-2 1 0 0,0 0 1 16,1 3 0-16,-1 1 0 0,0 2 2 15,1 3 0-15,0 2 1 0,0 2 1 16,2 3 0-16,-2 1 1 0,0 2 0 16,1 1 0-16,-2 2-1 0,0 2 1 15,0-2 0-15,-2 0 0 0,0-1 0 0,-1 1-1 16,0-2 0-16,0 0-1 0,0-1 1 15,0 0-1-15,1-1 0 0,2 2 1 16,1 1 0-16,3-1-1 0,1-2 1 16,1 3-1-16,4 1 0 0,-1 1-1 15,2-1 0-15,0-1-1 0,0 1 0 16,-1-1-1-16,0-1 0 0,-4-2 0 0,0-1 0 16,-2-2 0-16,-2 1 0 0,-2-4 0 15,0 0 0-15,-2-2 1 0,-2 1-1 16,-2-2 0-16,-1 0 1 0,-4-2 0 15,-2 1 0-15,1-1 0 0,-4 2 0 16,-2-1 0-16,-4-2-1 0,-4 2-2 16,-4-2-8-16,-6-1-10 0,-8-2-15 15,-9-1-93-15,-2-1-39 0,0-1-114 0,0-4-241 16</inkml:trace>
  <inkml:trace contextRef="#ctx0" brushRef="#br0" timeOffset="160715.64">27789 9346 318 0,'7'4'81'0,"-3"1"4"15,-2 0-17-15,-2 1-45 0,-2 0-5 0,-1 1 0 16,-1-1 4-16,-2 0 2 0,-1 1 1 16,-2 0 0-16,0-2 1 0,-1 0-1 15,-2-2-2-15,-3 2-2 0,-2 0-6 16,-4-1-4-16,-2 0-1 0,-4 0 0 16,-3 0 1-16,-2 2 1 0,1 0 0 15,-1 1 2-15,4 0 0 0,4-2 0 0,5 0-2 16,6 0-2-16,4-3-2 15,4 0-1-15,4 0-2 0,1-2-2 16,0 2 0-16,2 1-1 0,-1 0 0 0,2 2 1 16,0 1 0-16,1 3 0 0,1 3 1 15,0-1-1-15,0 3 1 0,1-2-1 16,-1 3 1-16,0 0 1 0,0 1-1 16,1 0 2-16,0 1-1 0,4-1 1 15,2 3 0-15,1-1 0 0,2 1 0 16,2-1-1-16,3-1 0 0,2 0 0 0,-3 0-1 15,0-1 1-15,-3-1 0 0,0-2 1 16,-3 2-1-16,-4 0 1 0,-2 0 0 16,-2-1-1-16,-3 1-1 0,1 1 0 15,-2 1-1-15,0 0-1 0,-1 0 0 16,2-1 0-16,0 0 0 0,-1-2-1 16,2-2 0-16,2-1 0 0,-1-3 0 15,1 2 0-15,0-2 0 0,1-1 0 0,0 0-1 16,-1 1 1-16,0-3 0 0,0 1-1 15,-1-3 0-15,-2 0 1 0,1-1-1 16,-2 0 1-16,0-1-1 0,0 0 1 16,1-1 0-16,3-1 1 0,2 0 0 15,5-3-2-15,4-2-3 0,7-3-7 16,7-2-11-16,5-6-15 0,6 0-74 0,9-6-54 16,4-2-113-16,2-1-243 15</inkml:trace>
  <inkml:trace contextRef="#ctx0" brushRef="#br0" timeOffset="161566.56">29232 9291 569 0,'-3'-1'125'15,"2"0"0"-15,1-1-94 0,2 2-17 0,4-1-4 16,3 1 1-16,3-1-2 0,4 0 1 16,4-1 1-16,3 1 0 0,3 0 0 15,1 0-2-15,2 0-2 0,-1-1-1 16,0 2-2-16,-1 0-1 0,-2 0 0 15,-2 2-1-15,-4-1 0 0,-6 0 0 16,-1 0-1-16,-3 0 0 0,-3 1 1 16,-2-1-1-16,-2-1 1 0,-1 1 0 0,-1-1 1 15,2 0 0-15,-2 0 0 0,1 0 0 16,1 1 1-16,-1-1-1 0,2 0 1 16,-1 2-1-16,1-2 0 0,-1 1-1 15,0 0 0-15,0 0 0 0,-1 2-1 16,0 0 1-16,1 2-1 0,-1 1 1 15,-1 3 1-15,0 1-1 0,0 1 2 0,0 1-1 16,-1-1 2-16,-1 1 0 0,1 1 0 16,1 0 1-16,0 2 1 15,3 1 0-15,-1 2-1 0,3 2 1 0,2 0-1 16,1 0 0-16,-1 1 0 0,2-3-1 16,-3-1 0-16,1 1 0 0,-2-1 0 15,-3 0 0-15,0 1 0 0,-2-1-2 16,-3 2 1-16,-2 0-1 0,-2 0 0 15,-2-1-1-15,2-2 0 0,-2-1 0 16,3-2 0-16,0-1 1 0,3 1 1 16,1-3-1-16,4-1 1 0,0 2 1 0,2-1-1 15,1 0 0-15,-1-1-1 0,1-2 0 16,-1 0-1-16,0-1 0 0,-1-1-1 16,-1 1 1-16,-1 0 0 0,0 1 0 15,-2-2 0-15,0 1 0 0,-2 0 1 16,-1 0-1-16,1-1 0 0,-1-2-1 0,0 2 1 15,1-1 0-15,-2-2-1 0,2 1 1 16,0-2-1-16,0 3 1 0,0-2-1 16,-2 2 0-16,-5 1 0 0,-7 3-5 15,-11 3-17-15,-14 7-81 0,-28 2-73 16,-24-1-131-16,-32-11-309 0</inkml:trace>
  <inkml:trace contextRef="#ctx0" brushRef="#br0" timeOffset="177207.66">25535 10657 455 0,'-15'-1'99'0,"0"2"0"0,4 0-77 16,0 3-11-16,1 2-4 0,2-1 0 0,-2 2-1 16,0 2 2-16,-2 2 2 0,-3 1 2 15,1 1 2-15,-5 2 1 0,2-4 1 16,-2 1 0-16,0 1-1 0,0-4-1 15,0 0-3-15,0-2 0 0,1 2-1 16,0 1 0-16,1-2 0 0,1-2 0 16,0 1 0-16,1-3 0 0,2 1 1 15,1-2 0-15,2-2-1 0,0 0-2 0,3 2-1 16,2-1-2-16,-1-1 0 0,2 2-3 16,-1-1 1-16,0 0-2 0,0 1 0 15,0 0 0-15,2-1 0 0,-1 1-1 16,0-2-1-16,2-1 0 0,1 1 0 15,1-1-1-15,1 0-1 0,-1 0 1 16,0 0 1-16,1 0 0 0,0 1 2 16,2 2 1-16,2 0 3 0,0 2 1 15,2 4 0-15,0 2 0 0,3 2 0 0,2 3 0 16,3 1-2-16,1 2-1 0,2 2-2 16,4-2 0-16,3 1 0 0,3-2-1 15,2-1 0-15,1-1 0 0,4-2 1 16,-1-2-1-16,3-2 1 0,-2 1 1 15,0-1-1-15,0 1 1 0,-1-2 1 16,-3 1-1-16,0 1 1 0,-3 0 1 16,-3 0 0-16,-1 0 0 0,-6-1-1 0,-2 0 0 15,0 1 0-15,-4-3-2 0,0 1 0 16,-1-3 0-16,1-2-1 0,-3 0 1 16,2-4 0-16,0-2 0 0,2-1 0 15,-1-2 1-15,3-3 0 0,-2 0-1 16,1-2 1-16,-3 3-1 0,-2 1 1 15,0-1 0-15,-4 3 1 0,-3 1-1 0,-1 3 1 16,-1 0 1-16,-2 0-1 0,0 0 0 16,-2 1-1-16,0 1-2 0,1-2-3 15,-1 0-4-15,0 0-6 0,3 0-6 16,0-2-16-16,1 2-46 0,1-1-73 16,1-3-108-16,2 1-249 0</inkml:trace>
  <inkml:trace contextRef="#ctx0" brushRef="#br0" timeOffset="178317.69">25720 10649 328 0,'-10'0'71'0,"0"-1"2"0,2 2-57 15,1-1 6-15,3 2 8 0,0-2 4 16,0 1 3-16,-1 1 3 0,-1 1 0 15,-2 1-2-15,-5 0-7 0,-4 5-7 16,-1 0-3-16,-5 2-4 0,-3 3-3 16,-2 2-3-16,-1-1-2 0,1 1-3 15,0 0-1-15,1 0-1 0,1 0-1 0,3-3 0 16,1-2 1-16,3 1 1 0,0-1 0 16,1-1 2-16,-1-1 0 0,2-2 1 15,-1-1 0-15,-2 0 0 0,-1 0-1 16,2 1 0-16,-1-1-2 0,1 0 0 15,1-1-1-15,4 1 0 0,3-2-2 16,2-1 0-16,4 1-1 0,2-3-3 16,1 0 0-16,2 1-1 0,3-1 1 15,-1 1 0-15,3 3 0 0,0-1 1 16,1 2 2-16,2 1 1 0,0 2 0 0,2 1 0 16,0 1 0-16,2 0 0 0,-1 2 0 15,1-1 1-15,1 2-1 0,0-1 0 16,-1 0 0-16,0-1-1 0,2-1-1 15,-1 1 1-15,2-1 1 0,1-1 0 16,1-1 0-16,0-1 2 0,2 1 0 0,0-2 0 16,2 0 0-16,1 0-1 0,0 0 0 15,-1-1 0-15,0 1 0 0,-2 2 0 16,1 2 0-16,-2 0-1 0,0 0 0 16,-1 1-1-16,-1-1 0 0,-2-1 0 15,0-1 0-15,-3-4-1 0,-1-3 1 16,-3 2 0-16,-1-3-1 0,-1-2 1 0,-1 1 1 15,-1 1 1-15,0-2 0 16,-1 1 1-16,1 0 0 0,-1-2-1 0,-1 4 1 16,1-5-2-16,-1 3 0 0,1-1-2 15,1 2-7-15,0 0-13 0,4 2-130 16,1-1-127-16,0-2-323 0</inkml:trace>
</inkml:ink>
</file>

<file path=ppt/ink/ink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51:02.521"/>
    </inkml:context>
    <inkml:brush xml:id="br0">
      <inkml:brushProperty name="width" value="0.05292" units="cm"/>
      <inkml:brushProperty name="height" value="0.05292" units="cm"/>
      <inkml:brushProperty name="color" value="#FF0000"/>
    </inkml:brush>
  </inkml:definitions>
  <inkml:trace contextRef="#ctx0" brushRef="#br0">23830 13822 279 0,'-26'0'51'0,"0"1"-2"15,7 0-54-15,1 1-3 0,6-1 6 16,1 0 13-16,1-2 17 0,2 1 15 15,0-1 11-15,2-1 5 0,-1 1 3 16,1 1-3-16,1 0-10 0,0 1-12 16,3-1-12-16,0 2-6 0,6 1-1 15,3 0-1-15,7-1-1 0,7 1 0 0,7-3 0 16,11 0 1-16,13-4-1 16,10-1-4-16,13 0-2 0,6 0-1 0,8-2 0 15,5 2-2-15,10 0 0 0,2 0 0 16,-1 2 0-16,0-2-1 0,6 1-1 15,3 2 0-15,-3 2-1 0,-6-4 0 16,-3 1-1-16,-3 2 0 0,-4 1 0 16,-7-1-1-16,-12 1-1 0,-9-1 0 15,-8 3 0-15,-10 1 0 0,-11-1-1 16,-11 1 0-16,-9-2-2 0,-8 0 0 0,-6 2 1 16,-6-2 1-16,-1 0 0 0,-5-1 0 15,-1 1 1-15,-4-1 1 0,-3 0 0 16,-1-1-1-16,-2 0-3 0,0 0-1 15,0 1-2-15,0-3-3 0,0 2-4 16,-2-2-3-16,0 1-9 0,-1-2-22 16,-2 3-38-16,-2-3-59 0,-4 1-96 0,-3 1-214 15</inkml:trace>
  <inkml:trace contextRef="#ctx0" brushRef="#br0" timeOffset="1173.85">11011 13742 559 0,'-11'-1'138'0,"0"1"-1"16,3-1-21-16,7 5-108 0,5-1-5 16,6 2-2-16,3 0 0 0,4-1 0 15,4-1 1-15,2 0 0 0,3-3 0 16,4-1 0-16,-1-4 2 0,4-3 1 0,4 1 1 16,7 2 2-16,4-2 0 0,7 3 1 15,4 4-1-15,3-2 0 16,7-1-1-16,5 1-1 0,3-2-1 0,8 2 0 15,1-2 0-15,6-3-1 0,6 1-1 16,3 3 0-16,5-1 0 0,-3 1-1 16,-2-2 0-16,3-3 0 0,-1 6-1 15,-1 1 0-15,-5-2-1 0,-4 0 1 16,-3-1-1-16,-1 3 0 0,-5 0 0 0,-1-3 1 16,-4 1 1-16,-3 1 0 0,-3 0 1 15,-3-2 2-15,0-1 0 0,-6 3 0 16,-2 0 1-16,-3 0 0 0,-4 1 0 15,-4 1-1-15,-4 3-1 0,-8 1 0 16,-6 1-1-16,-6-3-1 0,-7 1 1 16,-6 0-1-16,-5 0 0 0,-3-2 1 15,-2 0 1-15,-3-2 2 0,0 1 1 16,-1 1 2-16,0-1 1 0,0 0 1 16,2-1 0-16,-2 1-1 0,0 1 0 0,0-1-3 15,0 0 0-15,0-1-2 0,0 1-1 16,0 0 0-16,0 0 0 0,2 3 0 15,-2-3-1-15,0-2 1 0,-1 2 0 16,1 0 0-16,-1-1-1 0,-1 0 0 16,-1-3-1-16,1 3 0 0,1 0 0 15,1-2-1-15,0 2-4 0,0 1-6 0,1-1-8 16,3-2-9-16,2 2-12 0,4-1-20 16,2-3-126-16,5 0-133 0,5-6-319 15</inkml:trace>
  <inkml:trace contextRef="#ctx0" brushRef="#br0" timeOffset="5495.79">29671 3195 418 0,'-2'-8'116'16,"-1"3"4"-16,2-1-48 0,1 4-20 15,0 1-12-15,0 1-10 0,1 2-5 16,-1 4-4-16,3 1-1 0,-2 4 0 16,0 2 2-16,-1 1 1 0,2 7 3 0,-2 1-2 15,1 3-3-15,-1 2-2 0,1 3-1 16,0 1-3-16,2 2-1 0,0-2-3 15,1-1-1-15,2 2-2 0,-1 1-1 16,1-1-1-16,0 4 0 0,-1 0-1 16,-2 4-1-16,0 1 2 0,-1 2-1 15,-1 1 1-15,-1 0 0 0,0-3 1 16,-1-2-1-16,-1-2 1 0,1-2 0 16,-3-2 0-16,2 2 0 0,0 0 0 0,-1 3-1 15,-1 1-1-15,2 3 0 0,-1 0-1 16,1 0-1-16,1 0-1 0,-2-2 1 15,3-4-1-15,-1-3 0 0,2-2-1 16,-1-3 2-16,3-2-1 0,-1-4 1 16,2-2-1-16,0 1 0 0,-1 0 0 15,1 0 0-15,0-1 0 0,-1-2-1 16,-1 0 1-16,0-1-1 0,-1 1 0 0,0-3 1 16,1 1 0-16,-1-1 0 0,0-1 0 15,2-1-1-15,-1-2 2 0,-1 0-1 16,0-4-2-16,1-2 0 0,-1 0-4 15,0-4-2-15,-1 1-6 0,1-1-7 16,-2-2-13-16,1-3-15 0,0-1-14 16,-1-2-123-16,0-1-133 0,-3-1-315 15</inkml:trace>
  <inkml:trace contextRef="#ctx0" brushRef="#br0" timeOffset="6611.49">28440 4972 385 0,'-10'-2'104'0,"2"0"3"16,1 1-45-16,0 0-23 0,3 1-13 15,0-1-8-15,0 1-8 0,2 0-2 0,-1 0 2 16,2 0 0-16,0 1 0 0,0-1 0 15,1 1 0-15,1 0 0 16,0 1 0-16,3 1 0 0,2 0 0 0,1-1 2 16,4-1 3-16,3 1 1 0,2-1-1 15,4-2 0-15,4-1-1 0,3 2-3 16,6-1-1-16,3 1-2 0,7 0-1 16,3 1-1-16,-1 1-1 0,3-1-2 15,1-1-1-15,-3 0 0 0,3 0-1 0,0 1-1 16,8-1 1-16,4-1-1 0,3 2 1 15,-1-1-1-15,5-1 1 0,0 0-1 16,1-1 1-16,-1-1 0 0,3 0 0 16,2-2-1-16,1 2 1 0,1-4-1 15,1 0 0-15,6 0 0 0,0-2 0 16,0 1 1-16,-2 2 0 0,4-2 0 16,-1 1-1-16,1 3 1 0,-2 2-1 0,-3 0 1 15,-4 2 0-15,-2 0-1 0,-10 2 1 16,-4 1 0-16,-10 0 0 15,-8 0-1-15,-5 1 1 0,-3-3-1 0,4 2 0 16,4-2 1-16,0 0 0 0,3-1 0 16,3-1 1-16,-5 1 1 0,-2 0 0 15,-8-2 0-15,-6 2 1 0,-7-2-1 16,-4 2 1-16,-7 0 0 0,-1 0 1 0,-3 0-1 16,-1 2 1-16,-2-2 0 0,0 1-1 15,-1-1-1-15,2-1-1 0,-2-1 0 16,0 1-1-16,0-1-3 0,0-1-6 15,1-2-5-15,0 2-6 0,-1 0-10 16,1 1-46-16,1 2-78 0,-4 1-106 16,1 3-251-16</inkml:trace>
  <inkml:trace contextRef="#ctx0" brushRef="#br0" timeOffset="7529.16">28467 5044 296 0,'-1'-3'86'16,"1"0"5"-16,-1-1-21 0,0 2-29 15,1 1-8-15,-2 0-8 0,2 1-9 0,-1 0-5 16,-1 1-3-16,-1 2 0 0,-2 1 2 16,2 1 6-16,-4 2 6 0,0 2 4 15,0 2 3-15,-1 1 1 0,2 2-1 16,-1 2-1-16,1 1-5 0,1 4-2 16,0 2-3-16,0-1-1 0,3 4-2 15,-1 2-1-15,1 4 0 0,2 2-1 16,-1 0-1-16,2 2 0 0,-1-1-2 0,1 3 1 15,0-3-1-15,0-4-1 0,1 1-1 16,0-4-1-16,-1 3-1 0,2 1-2 16,-1-3 1-16,1-3-2 0,-1 0 1 15,1-1 0-15,-1 0 2 0,1-3 0 16,-2-4 0-16,1 2 1 0,-1 2 1 16,1-1 0-16,-2-2 0 0,0 1-1 15,-2-3 1-15,1 0-1 0,-1-2-1 16,-1-1 0-16,1-5-1 0,-2 0-2 0,3-2 0 15,0-2-1-15,-1-2-3 0,1-1-3 16,1-1-7-16,1-1-4 0,2-1-4 16,1-3-6-16,3 2-6 0,3-4-5 15,2 1-9-15,0-1-49 0,2 0-64 16,-3 1-107-16,-3 0-242 0</inkml:trace>
  <inkml:trace contextRef="#ctx0" brushRef="#br0" timeOffset="8060.8">27375 6279 585 0,'-3'-2'124'0,"1"0"-2"16,0 0-109-16,1 1-7 0,1 1-2 16,1-2-1-16,2 2-2 0,-1 0 1 15,2-1 3-15,2 2 4 0,4-2 1 16,2 1 2-16,3-1 1 0,4 0 0 0,6-1 1 16,7 1-2-16,7-1-2 0,6 1-1 15,6-3-2-15,4 1-2 0,2 0-1 16,2-3-1-16,4-3-1 0,-3 2 0 15,4 1-1-15,3 1 1 0,-2 1-1 16,-2 2 0-16,0 2 1 0,-3 0-1 16,-6 1 0-16,-8-1 0 0,-5 1 0 15,-5-1 0-15,-3 1 0 0,-6 2-1 0,-3 0 1 16,-4 1-2-16,-1-1-2 0,-4-1-5 16,-1 0-5-16,-2-3-18 0,2 1-37 15,-2-2-76-15,-1-2-103 0,-3 0-242 16</inkml:trace>
  <inkml:trace contextRef="#ctx0" brushRef="#br0" timeOffset="8601.69">27417 6904 554 0,'-2'0'129'16,"1"-2"0"-16,-2 2-77 0,3-1-37 15,0 2-5-15,2 1-4 0,-2-1-4 16,2 1-3-16,0 2-2 0,3 1 3 16,0 0 3-16,3 1 3 0,0-1 3 15,1 2 2-15,2-1 2 0,5 0 2 16,2 2-1-16,5-2-1 0,8-1-1 15,6 1-3-15,7-1 0 0,4-1-2 16,1-1-2-16,4 0-1 0,4-2-1 0,-1-1-1 16,5 0 0-16,3 0 0 0,2 0-1 15,3 0-1-15,-1-1 0 0,2-2 1 16,0 1-1-16,-3 1 0 0,1-3 0 16,-2 3 0-16,-1-2 1 0,-5 1 0 15,-4 0-1-15,-6 1-2 0,-5 1-2 0,-12 0-4 16,-6-1-6-16,-5 1-8 0,-6 0-29 15,-5 0-48-15,-5-2-48 0,-5-2-95 16,-5-2-205-16</inkml:trace>
  <inkml:trace contextRef="#ctx0" brushRef="#br0" timeOffset="9104.86">27475 6390 530 0,'-12'5'117'0,"0"-1"2"0,2 0-97 16,1-1-7-16,1 1 0 0,0-2-2 15,3 2-6-15,2 2 0 0,-1 0 0 16,2 2 4-16,0 2 3 0,1 2 1 16,0 1 2-16,-2 4 2 0,1 2-1 15,-2 2-3-15,-1 2-2 0,-1 3-2 0,-1 3-2 16,1 3-2-16,-2-2-2 0,2 2 0 16,3 3-2-16,1-1-1 0,4-2-1 15,3-4 0-15,4-1-1 0,5 0 1 16,4-3-1-16,3-3 0 0,5-5-4 15,4 1-5-15,6-3-13 0,4-4-50 16,4-3-74-16,3-5-109 0,2-3-256 16</inkml:trace>
  <inkml:trace contextRef="#ctx0" brushRef="#br0" timeOffset="9561.57">28430 6388 397 0,'-6'-12'98'15,"1"-2"4"-15,2 1-48 0,0-1-29 16,2 2-4-16,4 1 2 0,0 2 3 16,6 2 1-16,1 2-2 0,2 3 1 15,1 1 2-15,4-1-1 0,2 4-3 16,2 1-5-16,-1 3-5 0,4 3-3 15,3 2-2-15,0 1-1 0,1 4-2 16,1 1 0-16,-1 3-2 0,2 1 0 0,-4-1-1 16,-1 4-1-16,0-1 0 0,-2 0-1 15,0 1 0-15,1-2 0 0,-4 1-4 16,-1 3-1-16,-3-1-2 0,-7 5-2 16,-5 2-7-16,-8 2-29 0,-7 5-62 15,-11 3-34-15,-12 1-93 0,-11 1-202 0</inkml:trace>
  <inkml:trace contextRef="#ctx0" brushRef="#br0" timeOffset="10484.44">31417 4952 449 0,'1'0'127'0,"-1"3"7"16,-1 0-50-16,1 4-20 0,-1 0-9 15,-1 4-12-15,1 1-10 0,1 3-7 0,-1 2-5 16,1 3-3-16,1 1-3 0,0 4-3 16,2 5-3-16,-1 3-2 0,1 3-2 15,-2 6-2-15,0 5 0 0,-1 3-1 16,0-1 0-16,-1 0 0 0,-2 0 1 15,2 0 1-15,1-1 2 0,-1-3 1 16,2-2 1-16,0 0 1 0,1-2-1 0,-1-1 0 16,0-2-1-16,-1-7-2 0,0-1-2 15,0-2 0-15,-2-6-2 0,2-1 0 16,-2-3 0-16,0-2 0 0,1-4 0 16,0-1 0-16,1-1 0 0,0-1 0 15,0-2 0-15,0-1 0 0,0-1 1 16,0-1-2-16,0-2-4 0,0-1-5 15,1 1-8-15,-2-2-8 0,1-2-8 16,0 1-27-16,0 0-111 0,0-3-121 16,0 2-294-16</inkml:trace>
  <inkml:trace contextRef="#ctx0" brushRef="#br0" timeOffset="10956.41">30933 6160 461 0,'-5'-1'130'0,"1"-2"3"16,1 2-15-16,0 0-77 0,2 1-13 15,0 0-10-15,0 0-7 0,1 0-4 0,0 1-3 16,1 2 1-16,1-2 4 0,3 3 4 15,5-2 2-15,2-1 2 0,7 0 1 16,8-2 1-16,12-1 0 0,13-1-4 16,7 0-4-16,2 0-3 0,-1 0-3 15,-3-2 0-15,-7 0-2 0,-10 0-1 16,-6 1-1-16,-5 2 0 0,6-2-3 16,2 3-2-16,5 2-5 0,20-1-4 0,1 1-3 15,-4-1-5-15,-7 0-5 0,-6-1-8 16,-7 0-36-16,-4 0-81 0,-24-1-106 15,-6 2-257-15</inkml:trace>
  <inkml:trace contextRef="#ctx0" brushRef="#br0" timeOffset="11498.05">30872 6698 325 0,'-4'10'102'0,"0"-3"8"0,2 0 4 16,-1 1-58-16,3-2-8 0,0 0 0 0,0 0-5 16,3 0-7-16,-2 2-5 0,2-2-4 15,0 1-2-15,0 0-4 0,2 3-1 16,0-1-2-16,-1 1 0 0,3-2 0 15,1-1-1-15,1 2-1 0,4-2-1 16,3-2-1-16,4-2-2 0,8-3-2 0,10-1-3 16,11-3-1-16,8-2-1 0,5-2-2 15,-2 0-1-15,-2-1-1 0,-6-1 0 16,-8-1-3-16,-4 2-2 0,5-1-3 16,0 1-2-16,26 2 0 0,6 1-1 15,9 1 1-15,7 1 1 0,2 2 2 16,-11 1 0-16,-5-1 0 0,-27 1-2 15,-4 1-2-15,-9 0-5 0,-12 1-4 16,-9 1-6-16,-4-2-25 0,-3-2-54 16,-3 0-46-16,-3-3-99 0,-2-2-214 15</inkml:trace>
  <inkml:trace contextRef="#ctx0" brushRef="#br0" timeOffset="11997.55">31031 6229 511 0,'-1'-5'129'0,"-2"0"3"16,2 1-77-16,0 2-9 0,-2 1-9 0,1 1-11 15,-2 2-8-15,1 2-1 0,-1-1 0 16,-2 2 0-16,-2 1 1 0,1 2 1 16,-1-2-1-16,-1 2-1 0,0 1-2 15,0 3-2-15,0 3-2 0,0 3-2 16,2 3-1-16,0 5-2 0,-2 5 1 16,1 0-1-16,-1 4-2 0,-1-1 0 15,0 0-1-15,1 3-1 0,-1 0-1 0,4 0-1 16,1-3-1-16,5-1 1 15,3 0-2-15,7-1-3 0,4-5-3 16,2-5-7-16,6-5-6 0,1-4-10 0,8-4-30 16,3-5-104-16,9-6-120 0,2-2-287 15</inkml:trace>
  <inkml:trace contextRef="#ctx0" brushRef="#br0" timeOffset="12574.77">31929 6107 583 0,'-4'4'135'0,"4"-1"2"15,0 0-83-15,1 1-24 0,3 1-5 16,1 1-1-16,5 1-1 0,3 1 1 16,6 0-1-16,4 2 0 0,9 2-3 15,4 1-4-15,2 0-3 0,-1 2-3 0,-1-1-2 16,-4 2 0-16,-3 3-1 0,-6-2-1 16,-6 1-1-16,-1 2 0 0,-2 1-1 15,-1 2-1-15,-3-1-1 0,-1 0-1 16,-2 0 1-16,-2-1-1 0,0 0 0 15,-3-3 0-15,1-1 0 0,-2 0 0 16,-1-1 1-16,-1 1 0 0,-2 2 0 16,-2-1 0-16,-4 3 1 0,-9 4 0 0,-2 0-1 15,-15 2 0-15,-6-1 0 0,-6 0-1 16,-2-2-1-16,5-2-4 0,5-3-7 16,4-6-8-16,17-2-9 0,7-4-9 15,7-2-45-15,4-2-92 0,4-4-119 16,6-7-276-16</inkml:trace>
  <inkml:trace contextRef="#ctx0" brushRef="#br0" timeOffset="13889.87">29454 4617 625 0,'-1'0'141'0,"0"-1"0"0,1 1-106 0,-1 0-12 15,2 0-7-15,0 2-4 0,3 0-1 16,0 2 0-16,-1 1 4 0,3 1 2 15,1 4 3-15,0 3 1 0,0 2 0 16,1 2-1-16,0 0-1 0,2 3-2 0,1 1-3 16,0 0-1-16,0-2-2 0,0 2-2 15,0 0-1-15,-1 1-2 0,-3 1-2 16,1-3 0-16,-1-1-1 0,0 1-1 16,1-4 0-16,0-3-1 0,3-2 0 15,-1-3-1-15,2-2 0 0,2-4 1 16,0-3-1-16,1-3 2 0,2-3-1 15,0-1 1-15,1-5 1 0,0-1-1 16,0-4 1-16,1 0 0 0,-2-3-1 16,0-1 0-16,0-1 0 0,-2 0 0 15,1-1 0-15,-2-4-1 0,1 1 1 0,-1 0-1 16,0 2 1-16,0 0-1 0,-2 2 0 16,-1 1 0-16,0 6-1 0,-4 2 0 15,1 5 0-15,-3 0 0 0,-3 4-1 16,2 1 1-16,0 2-1 0,-2 1 0 15,0-1 1-15,2 1 0 0,-1 0-1 16,-1 0-2-16,2 0-4 0,-1 1-8 0,0-3-8 16,-1 3-11-16,-1-1-12 0,1-2-76 15,-5 2-57-15,-3 1-117 0,-2 1-254 16</inkml:trace>
  <inkml:trace contextRef="#ctx0" brushRef="#br0" timeOffset="14471.18">28152 5954 683 0,'-3'-5'150'0,"-1"1"1"0,2 0-122 16,2 0-11-16,2 1-3 0,4 1-1 15,0 0-3-15,4 1-1 0,0 2 1 16,5 0 2-16,-1 4 1 0,3 4 2 16,-1 0-1-16,2 4 0 0,-1 0 0 0,-1 3-2 15,-3-3-1-15,1 1-2 0,-3-1-2 16,0 1-2-16,-2-3-1 0,0 1-1 15,0-2-2-15,-1 0 1 0,1 0-2 16,-1-3 1-16,1-1-1 0,-1 0 1 16,2-2-1-16,1-2 1 0,0-3 0 15,2-3 0-15,-1-3 1 0,4-3 0 16,1-2-1-16,1-4 1 0,1-2-1 16,3-3 0-16,3-4-1 0,5-4 0 0,2-3 0 15,1-5-2-15,3-2-4 0,2-1-6 16,2-4-8-16,-4 0-13 0,2 3-13 15,-3 1-57-15,-4 4-79 0,-1 6-121 16,-6 5-274-16</inkml:trace>
  <inkml:trace contextRef="#ctx0" brushRef="#br0" timeOffset="15348.62">31292 6014 516 0,'-4'-1'139'0,"-2"0"3"0,0 1-26 16,0 0-75-16,1 0-12 0,0 0-5 15,1 1-7-15,1 0-3 0,1 1-2 16,1 0-1-16,1 2-1 0,3-1 1 15,0 4-1-15,3 0 2 0,3 0 1 0,2 3 0 16,3 0-1-16,1 1-2 16,3 1-2-16,-2-1-1 0,-1 0-3 0,0 0 0 15,-4-1-2-15,-1-1-1 0,-4-2 1 16,-1-1-1-16,-1-1 0 0,-2-1-2 16,1-1-2-16,-1-2-2 0,0 1-3 15,1-5 0-15,-1-2-2 0,1-2-1 16,-2-4-3-16,-1-2 1 0,1-3 3 15,-1-3 1-15,0 0 1 0,0 0 0 0,0 1 3 16,2-1 4-16,-1 1 1 0,1-1-1 16,-1 0 2-16,2 0 0 15,-2-1 0-15,2 2 0 0,-1 0 0 0,0 1 0 16,1 1 1-16,1 2-1 0,-2-1 0 16,3 3 0-16,-1-1 0 0,0 2 1 15,1 0 1-15,2 3 0 0,-3 0 2 0,3 4-1 16,-3-1 1-16,0 1 0 0,0 2 0 15,-2 0-1-15,-1 1 0 0,1 1 0 16,-2 0 0-16,0 0 1 16,0 0 1-16,0 0 0 0,0 0 2 0,0 0-1 15,-2 0 1-15,2 0-2 0,0 0-1 16,0 0-1-16,0 0 0 0,0 1-2 16,0 1-1-16,0-2-1 0,2 1 1 15,-2-1-1-15,0 1-1 0,1-1-4 16,-1 0-5-16,0 0-5 0,1 0-7 0,-1-1-9 15,0 0-37-15,0-3-101 0,-2 1-120 16,-3 1-291-16</inkml:trace>
  <inkml:trace contextRef="#ctx0" brushRef="#br0" timeOffset="16736.3">30810 3627 651 0,'-4'-1'141'0,"0"4"0"16,1 1-113-16,5 6-10 0,1 3-4 15,3 5-1-15,4 4 1 0,1 5 2 16,3 3 3-16,0 3 1 0,1 2 0 16,0-1-2-16,-3 1-3 0,-1 0-2 0,-2-5-2 15,-2-2-3-15,-2-1-2 0,-1-5-1 16,-1 0-3-16,-1-3-1 15,-1-4-7-15,-1-2-10 0,1-3-10 0,0-4-12 16,0-2-46-16,2-4-85 0,-2-6-117 16,0-2-263-16</inkml:trace>
  <inkml:trace contextRef="#ctx0" brushRef="#br0" timeOffset="16961.41">30868 3712 605 0,'0'-23'141'0,"0"3"3"16,0 2-99-16,1 4-8 0,3 3-5 15,0 5-8-15,-1 1-5 0,3 0-3 16,1 1-2-16,2 2-4 0,2-2-2 0,3 0-3 16,1-2-1-16,-2 1-1 0,4-2-1 15,0-2-4-15,4 1-5 0,-1-1-8 16,-1 1-9-16,-2 0-39 0,-1 2-96 15,-2 4-119-15,-8-1-283 0</inkml:trace>
  <inkml:trace contextRef="#ctx0" brushRef="#br0" timeOffset="17155.7">30939 3908 643 0,'1'2'138'0,"-1"-1"2"16,3-1-114-16,0 1-10 0,2-2-4 0,4-2-4 16,-2-2-1-16,3-2-1 0,2-1-1 15,3-3-5-15,2-4-10 0,0-1-37 16,0-1-97-16,2 0-114 0,0-1-284 16</inkml:trace>
  <inkml:trace contextRef="#ctx0" brushRef="#br0" timeOffset="17558.74">31293 3700 606 0,'-8'4'134'0,"-6"-1"1"0,2 0-98 15,0 0-23-15,2-2-5 0,1 3-3 16,3-2-4-16,1-1 0 0,3 3 1 15,-1-2-1-15,3 3 2 0,0 1 1 0,1 1 2 16,3 1 2-16,0 3 1 0,1 3 1 16,1 0 1-16,0 4 0 0,0 0 0 15,3 3-2-15,-2 1-2 0,4-3-2 16,-1 0-1-16,3-3-3 0,1-3-1 16,2-3 0-16,0-4-1 0,0-3 0 15,-2-5 0-15,0-4-1 0,-4-4-1 0,-1-2 0 16,-3-3 0-16,-1-2 0 0,-1-1 1 15,-2-2 2-15,1-1 0 16,-2 2 1-16,-2 0 1 0,0 0 1 0,-2 2-1 16,0 0 0-16,-2 2 0 0,-3 3 1 15,-1 1-1-15,-2 1 0 0,-2 4-1 16,1 1-3-16,-1 2-6 0,2 3-8 16,1 0-15-16,2 3-92 0,3-3-34 15,3-1-108-15,0 1-228 0</inkml:trace>
  <inkml:trace contextRef="#ctx0" brushRef="#br0" timeOffset="18488.5">31417 3600 712 0,'2'-1'156'0,"-1"-2"2"0,-1 0-124 15,2 0-11-15,-1 0-5 0,0-1-5 16,0 1-3-16,1 0-3 0,-1 0-1 16,1 3-2-16,1 0-2 0,0 4 0 15,4 1-1-15,0 2-1 0,1 4-1 16,1 2-1-16,2 0-5 0,1 7-5 16,-1-1-5-16,0 2-5 0,-1 0-2 0,-1-2 0 15,-3 1 1-15,-1 0 4 0,-4-4 5 16,-1-3 6-16,-2-1 7 0,-2-3 5 15,-2-2 2-15,0-3 1 0,-3-3 3 16,2-5 1-16,-2-2-1 0,2-2 1 16,1-5-1-16,1-2-2 0,2-7-3 15,2-4-1-15,2-1-1 0,4-1-2 16,3-1-5-16,1 1-2 0,4 1-1 0,4 5-1 16,1 3-3-16,2-1-1 0,1 3-2 15,-2 1 0-15,1-1-5 0,-4 2-4 16,-4 2 0-16,-4-1-2 0,-3 2 2 15,-1 0 2-15,-3 1 5 0,-1 1 14 16,2 0 13-16,-4 0 6 0,4 3 8 16,-4 1 4-16,2 2 1 0,2 1-1 15,-1 3-7-15,0 3-3 0,1 3-3 16,2 2-3-16,-1 3-1 0,30 3-1 0,1 4-1 16,-1 0 0-16,0-1-3 0,1 1-2 15,1 1-1-15,0-2-1 0,-29 0-1 16,2-2-1-16,-2 1 0 0,1 1 0 15,-2-1-1-15,1 0 0 0,-1 0 0 16,-3-3-1-16,1 2 0 0,-2-4 0 0,0 0 1 16,-1-1 0-16,0-3 1 0,-1-3 1 15,1-1 1-15,0-4 0 0,1-4 2 16,1-5 1-16,3-3 1 0,1-5 0 16,3-2-1-16,5-5 0 0,1 1-1 15,1-2 0-15,2 1-3 0,0 0 1 16,2 3-1-16,-1 1-1 0,0 4 0 15,-2 0 1-15,-1 3-1 0,-3 3-1 16,-3 3-3-16,-2 0-4 0,-4 5-3 16,-1 0-5-16,-2 3-1 0,-1 3-1 15,0 2 2-15,1-2 1 0,-1 3 3 0,-1 1 4 16,0 1 3-16,-3 1 3 0,-1-1 0 16,-1 1 1-16,-2 1-1 0,-2 0 2 15,-2-1-1-15,1 1 1 0,1-1-1 16,1-2 1-16,2 0 0 0,2 1 0 15,4-2 1-15,4-1-1 0,3 0 2 16,3-2-1-16,5 1 0 0,-1 0 1 0,3-2 0 16,0 1 0-16,1-1 0 0,0-1 1 15,2 0-1-15,-1 1 0 0,-1-1 0 16,0 1-1-16,0 2 0 0,-3 0-1 16,-3 1 0-16,-3 1 0 0,-1 1-1 15,-3 2 0-15,0-1-1 0,-3 1 0 16,1 1-3-16,-1 1-1 0,-1 0-2 15,-1 2-4-15,-2 2-5 0,1 1-5 0,-1-2-22 16,0 2-75-16,0-1-35 0,2 0-100 16,-2-4-216-16</inkml:trace>
  <inkml:trace contextRef="#ctx0" brushRef="#br0" timeOffset="18977.84">31009 4405 559 0,'-5'-4'137'0,"3"0"1"0,-2 2-44 16,3 0-77-16,-2 0-1 0,2 2-1 16,1 0-2-16,-1 0-2 0,1 2-2 0,0-2 0 15,2 0 1-15,1 0 2 0,3-3 0 16,7-1 1-16,9-3 0 0,14-3 2 15,10-4-1-15,11-4-1 0,3-5-3 16,-1-5-2-16,-6-4-2 0,4-2-2 16,2 1 0-16,-1 2-1 0,31-2-2 15,16 4 0-15,13 3-1 0,4 3 1 16,-6 2-1-16,-15 0 0 0,-11 0 0 16,-37 5 1-16,-22 3-1 0,-13 1 1 0,-8 2 0 15,0 2-4-15,-3 4-4 0,2 0-4 16,-3 0-5-16,0 2-3 0,-2-1-5 15,-3 2-15-15,-2 0-83 0,-6 0-37 16,1 2-104-16,0 0-235 0</inkml:trace>
  <inkml:trace contextRef="#ctx0" brushRef="#br0" timeOffset="19389.8">30980 4564 393 0,'-3'5'119'0,"3"-4"6"16,0 3-36-16,1-3-23 0,1 0-9 0,1-1-4 15,3-1-9-15,9-3-8 0,3-2-4 16,13-1-2-16,12-4-4 0,7-3-4 15,8-4-4-15,-2-3-3 0,-2-3-2 16,1-3-3-16,-4-3 0 0,10-1-1 16,22-1 0-16,10-1 0 0,21 0 0 15,7 1 0-15,0 2 0 0,-7 3 1 0,-18 4 0 16,-31 1 1-16,-15 2 0 0,-15 6 0 16,-1-1 0-16,-3 3-2 0,5 0 0 15,-1 1-3-15,5 1 0 0,-5 2-2 16,-7 2-1-16,-8 3-1 0,-5-1 0 15,-8 1 0-15,-7 2-2 0,-9 1 1 16,-4 1-3-16,-7 3-5 0,-7 0-8 0,-3 1-9 16,-5 2-10-16,4-1-12 0,1 2-17 15,7-5-124-15,9 0-128 0,16-1-312 16</inkml:trace>
  <inkml:trace contextRef="#ctx0" brushRef="#br0" timeOffset="23237.74">31478 5875 457 0,'0'-5'119'0,"0"2"1"16,0 1-41-16,0 1-46 0,-1-1-10 0,1 2-6 16,0 0-8-16,0 0-2 0,1 0-1 15,0 2-1-15,1 0 1 0,-2 2 2 16,0 1 5-16,0 2 2 0,-2 3 3 16,-1 2 2-16,-2 3 1 0,-1 1 1 15,-2 0-3-15,1 1-2 0,0-2-2 16,-1-1-2-16,2 0-2 0,1-3-1 0,1 1-2 15,2 0-1-15,0 0-1 0,2 2-2 16,0 1 0-16,0 1-2 0,1-1-1 16,2 3 0-16,-3-2 0 0,2-1-1 15,-1 0 0-15,0 0 1 0,0-4-1 16,-1-3 0-16,-1 0 0 0,2-3-2 16,-1-3 1-16,0-1-2 0,0-2 2 15,0-2-2-15,0-2 1 0,0-2-1 0,0 0-1 16,0 1-2-16,0-1-4 15,2 2-5-15,-2 1-6 0,0 2-22 16,1-1-66-16,-1 2-46 0,0 0-102 0,-1 3-226 16</inkml:trace>
  <inkml:trace contextRef="#ctx0" brushRef="#br0" timeOffset="24247.66">31429 6152 398 0,'0'0'110'16,"0"0"7"-16,0 0-45 0,0 0-19 16,0 0-6-16,0-2-6 0,0 0-8 15,1-1-6-15,-1-1-5 0,2-1-3 16,-2-3-1-16,0 0-3 0,0-2-3 15,1 0-2-15,0-2-2 0,1 1-2 16,2-1-2-16,1 1-1 0,0 0-2 0,2-2 0 16,1 2 0-16,-2 1 0 0,0 2-1 15,0-1 1-15,-1 1 0 16,0 0 0-16,-3 3-1 0,1 2 1 0,-1-1-1 16,1 2 1-16,-3 0-2 0,0 1 0 15,0 1-1-15,-2 1-1 0,1 2 1 16,0 1 1-16,-2 0 1 0,-1 3 1 15,-1 1 2-15,-1 2 1 0,-2 1 2 16,1 1-1-16,-2 2 0 0,2 2 0 0,1 1 0 16,0 1-1-16,2 2-1 0,2-1 0 15,-1 0-1-15,3-3 0 0,1 0-1 16,-1-4 0-16,2-2-1 0,-1-4-1 16,-1 0-1-16,1-4 0 0,-1 1 1 15,1-4-1-15,-1-2 1 0,0-2 0 16,1 0 1-16,1-2 2 0,-2 0 0 15,1-3 0-15,-2 1 0 0,1-2 0 0,0 1-1 16,-2 1 0-16,2-2 0 0,0 1-1 16,2 0 1-16,0-1-1 0,2 1 0 15,2 0 0-15,0 1 0 0,0 0-1 16,3-1 1-16,1 0 0 0,1 2-1 16,0 0 1-16,-2 4 0 0,0-3-1 15,-2 4-1-15,-2 2-2 0,-2 1-1 16,-2 2 1-16,-2 3 0 0,-4 1 0 15,-1 3 2-15,-3 2 1 0,-2 1 2 0,0 1-1 16,-1 1-5-16,2-2-13 0,1 0-72 16,4-2-59-16,2 0-111 0,3-3-258 15</inkml:trace>
  <inkml:trace contextRef="#ctx0" brushRef="#br0" timeOffset="26995.16">28318 7182 404 0,'-6'-5'85'0,"1"4"0"0,1-1-76 0,0 1-7 15,4 0-4-15,2 1-1 0,-2-1 2 16,0 1 6-16,1 1 8 0,-1 0 10 15,1 2 11-15,-1 1 9 0,1 5 5 16,-1 2 0-16,-1 3-5 0,-1 0-6 16,-1 5-7-16,-1 5-7 0,1 3-6 0,-2 2-4 15,-1 3-2-15,-2 3-2 0,2 1 0 16,-1 1-2-16,1-3 0 0,0 2 0 16,2-2 0-16,0 3-1 0,2-1 0 15,1-2 0-15,-1 0-1 0,1 2 0 16,0-3 0-16,0-1 1 0,-2-3 1 15,1 0 1-15,-1 1 1 0,1-2 0 16,0-2 0-16,-2-2-1 0,1 1-1 16,1-2 0-16,1-1-3 0,0-2 0 15,1-3-2-15,2 0 0 0,0-1-1 0,3-3 0 16,1 0-1-16,2-4 0 0,-2-1 1 16,1-1 0-16,-1-2 0 0,-1 0 0 15,0-3 2-15,-2-1 0 0,-1 1 2 16,-1-1 0-16,2-1 1 0,-3 1-1 15,0-2 1-15,0 2-1 0,0-1-1 0,0 0 0 16,0 0 0-16,-1 1-2 0,1-1 1 16,0 0-1-16,1 0-1 0,-1 0 0 15,0 0-1-15,1 0 0 0,0 0-1 16,0 2 0-16,2-2 0 0,-1 1 1 16,1-1 0-16,0 1 0 0,0-1 1 15,1 0 0-15,-1-1 1 0,0 0 0 16,2-2 1-16,1-1-1 0,1 2 1 15,2-3-1-15,2 3-1 0,0-3 1 0,2 1-2 16,1 2 1-16,0-2 0 0,2 2-1 16,4 2 1-16,-2-3-1 0,2 3 1 15,3-1-1-15,2 1 1 0,3 0-1 16,4 0-1-16,3-1 1 0,7-1 0 16,2 2-1-16,1-2 0 0,2 0 1 15,2-2-1-15,-3 0 0 0,1-1-1 16,-1 2 1-16,3-1 0 0,5 1-1 0,1 2 1 15,1 4 0-15,0 2 0 0,0 1 1 16,1 0 0-16,-5 0 0 0,0 1 0 16,3-2 0-16,5 0-1 0,2-1 1 15,0-2-1-15,0-1 0 0,1-2 1 16,-3-4-1-16,-4-1-1 0,-1-1 2 16,-1-2-1-16,0-1 1 0,0 2 0 15,-5 2 1-15,0 2 0 0,-6 2 0 16,-7 0 0-16,-4 2 0 0,-6-1 0 0,-3 2 1 15,-1-1-1-15,0-1 0 0,-1 0 0 16,5 0 0-16,2 0 0 0,6-2 2 16,7 1 0-16,4-1 0 0,6 1 3 15,2-1-1-15,-3 1 2 0,1-2 0 16,-7 0-1-16,-8 1 0 0,-1-2 0 16,-6 0-2-16,-2 1-1 0,-4 1-1 15,1-1 0-15,-2 3-1 0,-2 0 0 0,-2-1-1 16,-5 2 1-16,1 0-1 0,-1 0 0 15,-2-1 0-15,1 1 0 0,2-1 0 16,2 0 0-16,1-2 0 0,1 1 0 16,3-1 1-16,0 1-1 0,-1-1 1 15,-2 1-1-15,-3-1 1 0,-3 1 0 16,-2 1-1-16,-3 0 1 0,-2-1-1 16,-3 1-1-16,0 0 1 0,-1 1-1 0,0 0 1 15,-1 0-2-15,0 0-2 0,0 1-2 16,0-1-1-16,1 0-2 0,0 0-3 15,1-1-6-15,0-2-5 0,1 1-6 16,1-4-6-16,1 0-12 0,-2-2-98 16,2 0-24-16,-4-4-105 0,0-1-221 15</inkml:trace>
  <inkml:trace contextRef="#ctx0" brushRef="#br0" timeOffset="27721.25">31436 6856 447 0,'2'-4'129'15,"-2"2"3"-15,0 1-36 0,0-1-40 16,0 1-13-16,0 1-12 0,0 0-10 15,0 0-2-15,0 0-2 0,0 0 1 16,0 1-1-16,-2-1-1 0,2 0-1 16,0 0-2-16,0 0-2 0,0 0-1 0,0 0-2 15,0 0-3-15,0 2-1 0,0 0-1 16,-1 3 0-16,0 2 0 0,0 5 1 16,0 4 1-16,-1 3 2 0,0 3 0 15,-1 2 0-15,0 1 0 0,1-1-1 16,1 2 0-16,0 1 0 0,2 0-1 15,0 4 1-15,1 0-1 0,0 2 1 0,1 4-1 16,-2 4 0-16,0-1 0 0,-1 2 0 16,-2-2 0-16,0 2 0 0,0-3 1 15,-1-2-1-15,2-4 0 0,0-1 0 16,0-3-1-16,2-2 0 0,0-1 0 16,0-2-1-16,2 0 0 0,-2-5 0 15,2-1 0-15,-2 0 0 0,0-5-1 16,0-2 1-16,-1 0 0 0,0 0-1 15,0-1 1-15,0 0 0 0,0 0 0 0,-1 1 0 16,0 0 1-16,0 1-1 0,-2-1 0 16,1 1 1-16,-1-1-2 0,2-1 0 15,-1 1 0-15,0 0-1 0,1-1-1 16,0-2 1-16,0-1-2 0,1-1 0 16,-2-1 0-16,4-3-2 0,-2-1-4 15,-2 0-6-15,2-1-6 0,0 0-9 0,0 0-9 16,0-1-10-16,0 1-29 0,-1 3-80 15,0-1-20-15,-4 2-99 16,-10 1-201-16</inkml:trace>
  <inkml:trace contextRef="#ctx0" brushRef="#br0" timeOffset="28412.2">29918 8182 420 0,'-2'4'100'0,"-1"-3"4"16,0 3-62-16,2 0-11 0,-2 3 1 16,1 0 3-16,0 2-1 0,0 2 0 15,0 0 0-15,-1 3-1 0,1 0-2 0,0 6-3 16,-1 1-4-16,-1 4-3 0,2 5-1 16,0 3-2-16,-1 4-2 15,-1-1-2-15,1 1-1 0,-1 1-1 0,0 1-1 16,1 0-1-16,-3-2 0 0,2 1-1 15,1 0-1-15,1 0 0 0,0-1 0 16,0-2-2-16,2-2 0 0,0 2 0 16,0-5 1-16,0-1 0 0,0-2 2 15,-1-3 0-15,-1-1 1 0,0-1 0 0,0-2 0 16,0 0-1-16,-2-2-1 16,0-2-2-16,2-1-1 0,1-3-1 0,-2-2-2 15,2-3 0-15,1-3-1 0,-1-2 2 16,1-1-1-16,0 0 1 0,0-2 0 15,0 1 1-15,0 0 0 0,0 0 2 16,1 0-2-16,-2-1 1 0,1 1-1 16,0 0-1-16,-2-1-2 0,2 1-5 0,-1 0-6 15,1 0-10-15,0 0-10 16,0-3-15-16,0 1-26 0,1-5-117 0,2-4-131 16,1-4-313-16</inkml:trace>
  <inkml:trace contextRef="#ctx0" brushRef="#br0" timeOffset="29534.87">28982 9378 493 0,'-2'0'119'0,"1"-1"1"0,1 1-67 16,0 0-25-16,0 1-11 0,0-1-8 15,0 0-4-15,0 1-1 0,1-1 2 16,1 1 2-16,0 1 2 0,1-2 3 16,0 2 1-16,2-2 1 0,1 1 0 15,3 1-1-15,2-1-1 0,1 0 0 16,4 1-2-16,6 0 0 0,3 0-1 0,4-1-1 16,3 2-1-16,1-1-1 15,1 0-1-15,2 0 0 0,-2-1-1 0,-1 0 0 16,3-1 0-16,-1-1 0 0,3 0 0 15,3 0 0-15,5-3 0 0,6 0-1 16,1 1 0-16,3-1 0 0,-3 0 0 16,-1 1-1-16,-1-1 2 0,-4 2-1 15,-5-2 1-15,-2 1 1 0,-1 2-1 16,3 1 1-16,1-2-1 0,1 2 0 0,0-1-1 16,1 1 0-16,-2 0 0 0,0-2 0 15,-4 1 0-15,0 1 0 0,-3-2 0 16,-1 0 0-16,2 1 2 0,0 0 0 15,2-1 0-15,0 0 0 0,-1-1 0 16,1 0 0-16,-3 1-1 0,-3-1 0 16,-2 1-2-16,-4-1 0 0,-5 1 0 15,-3-1-1-15,-2 1 0 0,-2 1-1 16,-1 1 1-16,-5-3-1 0,1 3 1 16,-1-2 0-16,-3 2 0 0,0-1 1 0,-1-2 0 15,-1 1 1-15,-1 2 0 0,1-1 0 16,-2 1-1-16,1 0 0 0,-1-2 0 15,1 2-2-15,0 0 0 0,0 0 0 16,2 0 0-16,-2 0-1 0,2-1 0 16,-1 2-2-16,1-1-4 0,-3 0-5 0,1 0-5 15,-1 0-8-15,-1-1-8 0,-2 0-13 16,-1-2-56-16,-4 0-74 0,-4-1-116 16,-4 2-270-16</inkml:trace>
  <inkml:trace contextRef="#ctx0" brushRef="#br0" timeOffset="30221.89">29712 9140 503 0,'-9'0'116'0,"1"-1"2"0,-2 1-87 16,1-1-8-16,2 1 0 0,0-1 3 15,2 1-4-15,1 0-1 0,1 0-1 16,2 0-1-16,1 0 1 0,1 0-4 16,2 1-2-16,1-1-2 0,1 2 1 15,2 2 2-15,1 0 0 0,2 1 0 0,0 0 2 16,0 2-3-16,0-1-1 0,-1 3-2 15,1-1-2-15,-1 4-1 16,-2 1-2-16,2-1-1 0,-1 1-2 0,0 2 0 16,-1 1-1-16,0 0-1 0,-1-1 0 15,2 1 0-15,-2-1 0 0,0 0 0 16,0-3-1-16,0 1-1 0,-1-6 1 16,0-1-2-16,0-2 1 0,-1-3 0 15,-1-1 3-15,3-5 1 0,-1-1 2 16,3-5 1-16,-1-2 1 0,3-3 1 0,-2-2 0 15,2 1-1-15,0 0-1 0,-1 0-1 16,0 2-1-16,0 1 0 0,0 0-1 16,-1 3 0-16,1 0-1 0,-2 1-1 15,2 0 0-15,-2 3 0 0,-1 0-1 16,0 1 0-16,-1-3 0 0,0 2 1 16,0 2-1-16,-1 0 0 0,-1 0 0 0,1 0 0 15,1 1-2-15,1 1-4 0,-1 0-7 16,0 0-10-16,0 0-10 0,-2 2-13 15,1 0-73-15,-3 0-52 0,-3 3-109 16,-2 4-237-16</inkml:trace>
  <inkml:trace contextRef="#ctx0" brushRef="#br0" timeOffset="31444.25">29010 9459 362 0,'-6'4'112'0,"0"-2"11"0,1 0-30 0,0-2-26 16,1 2-6-16,0-4-9 0,1 0-11 16,0 1-10-16,1 0-7 0,1-2-5 15,-2 2-3-15,1 0-3 0,-2-1-3 16,-2 4-2-16,-1 0-2 0,-2 3-3 15,-3 2-1-15,-3 3-2 0,-1 2 1 16,-2-1-1-16,-3 3 1 0,1-1-1 16,0-3 2-16,-1-1 0 0,2-3 2 0,3-1 1 15,3-2 1-15,3 0 1 16,3-2 1-16,2 0-1 0,2-1-2 0,2 0-1 16,1 0-1-16,0 2-3 0,0-1 0 15,1 0 0-15,-1 1-1 0,2 2 1 16,-1 1 0-16,-1 1 1 0,0 0 0 15,0 0 0-15,-1 3-1 0,-1-3 1 16,1 1 0-16,-1 1 0 0,1-2 0 0,-2-1 1 16,2-2 1-16,0-1 1 0,1 0 1 15,0-2 2-15,-2 0 2 0,2 0 1 16,0 0 0-16,0 0 1 0,0 0-1 16,0-1-1-16,0 1-1 0,0 0-3 15,0 0 0-15,0 0-2 0,0 0 0 16,0 0-2-16,0 1 0 0,0-1 0 15,0 1-1-15,0-1 0 0,-1 2 0 16,1-2 0-16,-1 1 1 0,1 0-1 0,-1 0 1 16,0 1 0-16,-1-1 0 0,1 2 1 15,0 1-1-15,-2 0 1 0,0-1 0 16,-1 4-1-16,-1 1 1 0,0 2 0 16,-1 0-1-16,0 1 0 0,1 0-1 15,0 1 0-15,0-1 0 0,2 0 0 16,0-1 0-16,1 0-1 0,2 2 1 15,-2 0 0-15,4 3 0 0,-2 1 0 16,1 1 0-16,1 1 1 0,1 2 0 0,1 1 1 16,-1 0-1-16,1-1 1 0,1 2 0 15,0-2 0-15,2 0 0 0,0-3-1 16,2-3 1-16,1 0-2 0,1-1 1 16,1 0-1-16,1-1 1 0,1 0-1 15,-1-1 0-15,1 1 1 0,1 1 0 0,-3-1 0 16,0-1 0-16,0 2 1 15,-1 1-1-15,-1 1 1 0,-1-1 0 0,-1 0-1 16,1-1 1-16,-2 2-1 0,2 1 0 16,-1-1 0-16,2 1-1 0,1-2 0 15,3 2 0-15,-1 0 0 0,3-1-1 16,1-3 1-16,2-1 0 0,1 0 0 16,1-1 0-16,4 0 1 0,3-1-1 15,0 0 1-15,3 0-1 0,-1-1 1 0,2 0 0 16,0-4-1-16,-3 1 1 0,0-1-1 15,-1-2 1-15,0 1-1 0,3-3 0 16,0-1 1-16,5-2-1 0,6 1 1 16,7-4 0-16,6-2 0 0,2 0 0 15,2-1 0-15,1 2 0 0,3-2 1 16,-7 2-2-16,-5 3-4 0,-3 2-6 16,-3 1-7-16,-4 2-11 0,-6 1-11 0,-4 3-13 15,-4 0-104-15,-5-1-22 16,-5-8-107-16,-5-3-223 0</inkml:trace>
  <inkml:trace contextRef="#ctx0" brushRef="#br0" timeOffset="32631.69">31003 9440 348 0,'1'-1'108'0,"-1"1"14"0,0-2-24 15,0 1-29-15,0-1-11 0,0 2-8 16,0 0-9-16,0 2-12 0,0-2-12 16,0 2-5-16,1 0 1 0,0 1 0 15,-1-1 1-15,3 2 0 0,-2 0 1 16,3 1 1-16,-1-2-2 0,2 2-3 15,2-1-1-15,1 0-1 0,2-1-3 0,-2 2 0 16,2 0-2-16,-1 2-1 0,-1 0 0 16,0 0 0-16,-2 3-2 0,-1 2 1 15,0-1 0-15,1 0 0 0,0 0 0 16,1 0 0-16,2 1 0 0,-1-2 0 16,2 1 0-16,1 0-1 0,-1-1 1 15,0 1-1-15,-2-1 0 0,1 0 0 16,0-1 0-16,-3 0 0 0,1-2 0 15,-1 1 0-15,-1-1 0 0,0-1 0 16,-1 0 0-16,-3 0 0 0,0 2 0 0,-2-1 1 16,-3 0 1-16,-1 2 2 0,-2 1 1 15,-2 0 1-15,0 2 0 0,-2 0-1 16,0 3 0-16,1-2-2 0,0-1-1 16,1 1-1-16,3-2-1 0,1-1-1 15,2-3 1-15,0-2-1 0,2 0 1 16,1 0 0-16,0-2-1 0,0 2 0 0,0-1 1 15,0 1 0-15,-1 1-1 0,0 0 0 16,-2 3 1-16,-1 0 0 0,1 1-1 16,-2 1 1-16,0 0-1 0,0 0 1 15,0 1-1-15,0 1 1 0,3-2 0 16,-2 0-1-16,2-3 1 0,0 1-1 16,1-2 0-16,1-1 0 0,0-2 0 15,0 0 0-15,0-2 1 0,0 1-1 16,1-1 0-16,-1 1 0 0,0-2 1 15,0 1 0-15,0 2 0 0,-1 0-1 0,0 2 1 16,-1-1 0-16,-3 2 1 0,-3 2-1 16,-2 0 0-16,-2 1 0 0,1 1 0 15,-1 0 1-15,1-1-1 0,0 0 0 16,1-2 0-16,0 0 0 0,1-2-1 16,-3-3 1-16,-1 0-1 0,-3-1 0 0,-2 1 0 15,-4-1 0-15,-6 3-1 0,-6 3 1 16,-6 0 0-16,-3 2 0 0,-5 3 0 15,-1 1 0-15,0 2 0 0,3 1 0 16,3-1 1-16,5-1-1 0,4-2 0 16,4-3 1-16,2 0-1 0,4-7 1 15,-1-3-1-15,1-3 1 0,-1-2-1 16,-1-3 1-16,1-1-1 0,-4 0 0 16,1 0 0-16,0 3 0 0,1 1 0 15,1 3 0-15,2 2-1 0,1 4 1 16,1 3-1-16,0 2 1 0,1 2 0 0,1 0-1 15,3 0 0-15,2-2-1 0,2-1-5 16,4-3-6-16,3-2-7 0,4 0-9 16,-1-4-13-16,2-3-94 0,2-5-36 15,2-4-110-15,5-4-236 0</inkml:trace>
  <inkml:trace contextRef="#ctx0" brushRef="#br0" timeOffset="33170.64">30912 9394 481 0,'3'-1'126'0,"-1"-2"5"15,1 0-52-15,-1-1-28 0,2 0-15 16,-2 2-6-16,2 1-5 0,-1 1-4 0,1 1-4 15,1 2-3-15,0 1-2 16,1 3-3-16,1 2-2 0,1 1-2 0,0 1-1 16,0 1-1-16,-1-1-1 0,2 1-1 15,2-1 0-15,2-1-3 0,1-2-5 16,0-2-8-16,2-1-18 0,1-2-90 16,-2 0-29-16,-8-1-102 0,-4-2-215 15</inkml:trace>
  <inkml:trace contextRef="#ctx0" brushRef="#br0" timeOffset="34624.11">30699 8633 604 0,'0'-7'147'16,"-1"4"5"-16,0 0-85 0,-1 2-21 15,1-1-11-15,1 2-6 0,-1 0-7 0,2 0-5 16,-1 2-4-16,1 1-1 0,2 2-1 15,-1 4-2-15,1 1-1 0,-1 4 1 16,1 6 1-16,-2 1-1 0,1 1 0 16,2 2-1-16,-2 2-1 0,2 0-1 15,1-1 0-15,2-1-1 0,-1-1-1 16,2-1-1-16,-1-1-1 0,-1-5-1 16,0-2 0-16,-2-3 0 0,-3-1-1 15,-1-1 1-15,-5-3 0 0,-2 0-1 16,-4 0-2-16,-5-1-1 0,-2 0-2 0,-3-1-3 15,-2-2-4-15,-4-1-6 0,-2 2-9 16,1-4-7-16,0 1-8 0,1-3-39 16,1-1-90-16,3 0-118 0,6-5-274 15</inkml:trace>
  <inkml:trace contextRef="#ctx0" brushRef="#br0" timeOffset="34869.92">30496 8683 715 0,'-2'-1'159'0,"1"1"2"16,2-1-119-16,3 0-12 15,2-3-7-15,5 0-6 0,4 0-3 0,6-3-2 16,2 0-1-16,6-1-3 0,6-1-1 15,3 0-7-15,0 1-10 0,0-1-11 16,-2 2-12-16,-1 2-43 0,-7 0-96 16,-5 1-127-16,-6 6-289 0</inkml:trace>
  <inkml:trace contextRef="#ctx0" brushRef="#br0" timeOffset="35269.6">30945 8707 698 0,'-7'1'155'0,"0"-2"0"0,2 1-121 0,1-1-14 16,0 1-6-16,3-2-6 0,0 2-5 15,1 2-2-15,1 1 0 0,0 2 0 16,2 2 1-16,-2 1 1 0,0 4 1 15,2 2 3-15,-2 3 0 0,1 2 1 16,0 1-2-16,1 2 0 0,1 0-1 16,2-1-1-16,1-2-2 0,3-4-1 15,0-3 0-15,0-2-1 0,0-6 0 0,-1-4-1 16,1-4-1-16,1-4-1 0,1-5 0 16,-1-3-1-16,-1-2 1 0,1-2 0 15,-2 1 2-15,-4-2 0 0,-5 1 2 16,-5 1-1-16,-3 0 0 0,0 3 0 15,-3 3-2-15,0 2 0 0,-1 5 0 16,2 2 0-16,0 5-1 0,3 3-3 16,-2 1-4-16,3 1-5 0,0 0-6 15,1-2-11-15,2-2-62 0,2 0-65 0,2-7-106 16,4-1-248-16</inkml:trace>
  <inkml:trace contextRef="#ctx0" brushRef="#br0" timeOffset="35476.96">31250 8650 614 0,'3'10'149'0,"-1"0"4"0,2 2-81 16,-1 3-32-16,4-2-10 0,-1 3-8 16,1 1-5-16,0-1-4 0,0 2-4 15,-3-4-3-15,0 1-3 0,-1-2-4 16,-2 0-4-16,-2-2-8 0,-2-1-8 15,1-3-19-15,-2-2-76 0,-1-4-45 0,-1-1-109 16,-1-6-231-16</inkml:trace>
  <inkml:trace contextRef="#ctx0" brushRef="#br0" timeOffset="35633.5">31146 8561 738 0,'-8'-6'165'0,"-1"2"0"0,2 1-126 0,3 0-17 16,0 3-14-16,4-1-13 0,5 0-14 16,3 1-13-16,3 2-76 0,2-2-57 15,0 3-114-15,2 1-250 0</inkml:trace>
  <inkml:trace contextRef="#ctx0" brushRef="#br0" timeOffset="36060.74">31385 8685 593 0,'9'5'146'0,"-6"2"4"0,1-1-57 15,0 3-61-15,-1 0-7 0,2 4-3 16,0-2-5-16,-1 1-6 0,-1-2-3 16,0 1-4-16,-1 0-3 0,0 1 0 0,-2 0-2 15,1-1 1-15,-1 0 0 0,0-1 1 16,0-2 0-16,-1-2 1 0,1-3 1 15,-2-1-1-15,1-2 1 0,0-2 0 16,0-4-1-16,-1-1-1 0,1-4 1 16,1-1-2-16,-2-4 1 0,2-3 0 15,0-3 2-15,0-1 2 0,1-2 1 16,-1 2 1-16,1 0 0 0,-1 0 1 16,0 2 0-16,1 2-1 0,-1 6-1 15,0-2 0-15,0 4 0 0,2 3-1 0,0 0-1 16,3 3-1-16,1 4-2 0,1 0 0 15,2 3-2-15,2 3 1 0,1 3-2 16,2 1 1-16,-3 2-1 0,0 2-1 16,-1 1 1-16,-3 0-1 0,-2 1 0 15,-1-2 1-15,-6 2-3 0,1-1-3 0,-3 1-6 16,1-1-11-16,-2-2-14 0,-1-1-109 16,-2-5-20-16,2 0-111 0,-2-5-223 15</inkml:trace>
  <inkml:trace contextRef="#ctx0" brushRef="#br0" timeOffset="41960.32">29870 7926 450 0,'-20'-6'115'15,"-1"4"4"-15,-4 6-66 0,-5 4-11 0,-4 7-2 16,-2 1-6-16,0 5-6 0,-5 3-4 15,6 1-2-15,2 4-2 0,2 0-1 16,4 3-2-16,3 3-2 0,1 3-1 16,4 4-1-16,-1 6 0 0,1 4-1 15,0 5 0-15,2 2 0 0,1 5-1 16,3 3 0-16,1-1-2 0,2 5 0 16,4 0-2-16,3 0-2 0,6-1-1 0,2 1-1 15,3-1-2-15,6 1 1 0,1-1-1 16,6-2-1-16,3 0 0 0,1-3 0 15,1-4 1-15,5-5-1 0,2-5 0 16,5-6 0-16,5-6 0 0,6-7 0 16,1-5-1-16,5-5 1 0,2-9-1 15,2-9 1-15,-1-10-1 0,3-10 1 0,3-8-1 16,3-10 1-16,3-7-1 0,0-12-1 16,0-7 1-16,1-7-1 0,-4-3-2 15,-7-4-1-15,-6 1-1 0,-5-1 1 16,-9 3 1-16,-8 4 0 0,-12 2 2 15,-13 0 1-15,-11 3 2 0,-9-1 1 16,-9 1 0-16,-9-1-1 0,-3-2 1 16,-3-3-1-16,2-2 0 0,2-2 0 15,-2-2 0-15,2 3 2 0,3 4 1 0,-2 7 3 16,-2 8 0-16,-2 7 1 16,-6 11 0-16,0 4 0 0,-3 8-3 0,4 5 0 15,3 5-5-15,8 2-10 0,5 4-12 16,9 1-38-16,6-1-107 0,8-1-129 15,8-4-313-15</inkml:trace>
  <inkml:trace contextRef="#ctx0" brushRef="#br0" timeOffset="43130.71">29748 3056 597 0,'-31'-8'131'16,"0"5"1"-16,0 1-109 0,6 0-4 16,1 4-5-16,1 0-2 0,1 3-2 0,1 6-1 15,0 4 0-15,1 8 1 0,-2 8 0 16,-1 3 1-16,3 11-1 0,-2 9-1 15,-3 4 1-15,-2 5-1 0,-3 7-1 16,-7 10-1-16,-5 8-1 0,-1-1 0 16,-2 0 0-16,1 2 0 0,2 5 1 15,10-3 1-15,7-4 1 0,9-3-1 16,5-3 0-16,3-1 0 0,8 2-2 16,3-2-1-16,3-2-1 0,7 0-1 15,5-2-1-15,10-2 0 0,7 1 0 0,8-3-1 16,5-3-1-16,2-2 0 0,0-2 0 15,5-1 0-15,-7-4-2 0,2-7 0 16,1-7-1-16,4-4 0 0,2-10 1 16,3-7-1-16,-1-6 1 0,1-8 0 15,1-5 1-15,-2-5 1 0,0-7 0 0,4-8 1 16,3-9 0-16,2-10 0 0,2-11 0 16,1-7-1-16,4-12 0 0,1-3-1 15,-3-4 0-15,-2-1-1 0,-5-2 2 16,-4 0 0-16,-11 1 1 0,-10 0 1 15,-13 1 1-15,-15 1 0 0,-12 0 0 16,-9-1 1-16,-12 0-1 0,-9-4 0 16,-7 1 0-16,-8-2-1 0,-5 0 0 15,-3-6-2-15,-2 3 1 0,0 3 0 16,0 6-2-16,-4 4 1 0,1 6-1 16,-3 8 0-16,0 11 2 0,-3 11 0 0,0 10 1 15,-2 8 0-15,2 8 2 0,-1 5 1 16,6 2-1-16,0 3-1 0,4 0 0 15,6-1-1-15,7 1-1 0,8-1-5 16,8-1-7-16,8-1-10 0,8 0-10 0,8-1-26 16,9 2-85-16,1-3-25 15,9 4-102-15,2 0-202 0</inkml:trace>
  <inkml:trace contextRef="#ctx0" brushRef="#br0" timeOffset="55893.87">24005 14172 448 0,'-3'-2'114'0,"1"1"5"0,-1-1-69 0,3 1-10 16,0 2-5-16,2 1-4 0,0 0-4 15,2-1-5-15,-1 4-4 0,4 0 1 16,-2 0-1-16,1 1-1 0,0 3-2 16,-1-1-3-16,1 3-2 0,0-1-1 0,-1 1-1 15,0 0-2-15,1-1 1 0,-1 1-1 16,1 0 2-16,-1 0 0 0,-2 3 2 16,2 0 2-16,1 2 0 0,1 3 0 15,-1 1 1-15,0 4-1 0,2 0-2 16,0-1-1-16,0 2 0 0,0-1-2 15,-1-2-1-15,0-2-2 0,0-4 0 16,-4-3 0-16,1-4 0 0,-2-3 3 0,0-3 3 16,-2-2 3-16,0-1 2 0,0 0 2 15,0 0 0-15,-2-3-1 0,1 2-3 16,0-1-3-16,-2 0-3 0,2-1-3 16,-1-1-1-16,-1 2-1 0,2 0 0 15,0 0-1-15,0 2 1 0,1-1-1 16,-2 1 1-16,2 0-1 0,0 0 0 15,2 0 0-15,-2-1 1 0,0 1-1 0,1 0 1 16,-1-2 0-16,0 4 0 0,0-4-1 16,0 2-7-16,-1-1-17 0,-4 1-21 15,-5 1-24-15,-7 3-123 0,-8-6-142 16,-8-3-332-16</inkml:trace>
  <inkml:trace contextRef="#ctx0" brushRef="#br0" timeOffset="57074.41">12148 14313 601 0,'-7'-17'125'0,"1"0"0"16,10-1-114-16,-3 4-3 0,4 3-5 15,2 0-1-15,1 0-1 0,2 2-1 16,-1 2 1-16,1 0 0 0,2-2-1 16,2 2 2-16,1 1 2 0,1 0 1 15,4-2 0-15,2 2 2 0,2 4 0 16,0 0 0-16,2 4-1 0,2 0-1 0,-1 5-2 16,0 4 0-16,-1 0-2 0,-2 5 0 15,-2 6 0-15,-3 1 0 0,-5 2 0 16,-1 6 0-16,-7 3 0 0,-4 4 1 15,-3 0 0-15,-4 0 1 0,-5 0 0 16,-2-2 2-16,-3-5 0 0,-2-2 0 16,-1-6 2-16,-2-4 0 0,2-4 0 0,1-3 2 15,1-3 1-15,2-4 1 0,3-1 1 16,3-3-1-16,3 0 0 16,2-2-2-16,2-2-1 0,1 3-3 0,0 0-1 15,3 0-2-15,-2-1 0 0,2-3 0 16,0 2 0-16,2 1 0 0,0-3 1 15,1 0-1-15,1 0 0 0,3 0 0 16,0-1 0-16,1 0 1 0,2 0-1 16,3-1 1-16,1 0-1 0,3-1 1 0,2-2 1 15,0 0-1-15,3 0 1 0,-2-4 0 16,0 2 0-16,-1-1-1 0,-1-1 1 16,1-1-1-16,1-1 0 0,-2 2 1 15,2-2-1-15,2 1 0 0,1-1 0 16,-3 1 0-16,0 2 1 0,3-1 0 15,-2-2 0-15,1-1 1 0,-1 1 0 16,2 2 0-16,0-1 0 0,-2 1-1 0,0 4 0 16,-5 4-1-16,-2 3-2 0,-3-2 0 15,-6 4-2-15,-2-2 0 0,-2 6-1 16,-1-8 1-16,-3 5 0 0,0-5 0 16,-2 8-1-16,2-8-4 0,-2 7-9 15,1-7-12-15,-1 8-25 0,1-8-119 16,-4 7-132-16,-2-7-316 0</inkml:trace>
  <inkml:trace contextRef="#ctx0" brushRef="#br0" timeOffset="64053.97">28187 5058 554 0,'-6'-3'126'0,"-1"2"1"15,1 0-98-15,4 1-9 0,-1-1-4 0,3 1-5 16,0 0-7-16,0-2-4 0,2 2 2 16,0 0 2-16,1 0 3 0,1-1 3 15,3-1 3-15,0-1 2 0,3 1 1 16,-2-1-1-16,2 1-2 0,-1-1-3 15,-1 1-1-15,1 2-2 0,-2-1-1 16,-1 3-1-16,2-2 0 0,-1 1 0 16,0 2-1-16,3 1 0 0,0-2 0 0,2 3 0 15,2-3 0-15,3 1 0 0,4-1 0 16,4-2 0-16,2-1 0 0,8-3 0 16,1-1-1-16,10 1 0 0,1-1-1 15,4-1 0-15,-2 1 0 0,1 2-1 16,-5 2 0-16,-2-1 0 0,-6 3 0 15,-4-1 0-15,-5 1 0 0,-2 3 0 16,0-2-1-16,-1 1 1 0,2 0-1 16,3 1 0-16,3-2 0 0,6 0 0 0,5-4 0 15,1 1-1-15,3-3 2 0,4 1-1 16,-2-5 0-16,0 2 1 0,-4 0 0 16,2 1-1-16,0 3 1 0,-1 1-1 15,-2 1 1-15,-5 2-1 0,-4 2 0 16,-2 2 0-16,-6 0 1 0,-4 0-1 15,-5 0 0-15,2 0 1 0,-1-1-1 0,4-1 1 16,3-2 0-16,5-4 0 0,7-3 0 16,8 0 0-16,7-1 0 0,4-3 0 15,1 1 0-15,1 2-1 0,1 1 1 16,-4 0-1-16,-7 2 0 0,-3 2 1 16,-5 2-1-16,-1 1 0 0,-3 1 1 15,-4 1-1-15,-3 0 0 0,-2 2 1 16,-3-2 0-16,-3 0-1 0,-1 0 1 15,1-1 0-15,1-1 0 0,1 0 0 16,4 0-1-16,0-2 1 0,0-3-1 0,7 2 1 16,-1-3-1-16,8 3 1 0,1-1-1 15,4 0 0-15,0 2 1 0,0 4-1 16,-7 0 1-16,-1 1-1 0,-12 0 0 16,-7 1 0-16,-7-1 0 0,-4 1-1 15,-3-1 0-15,-3 0 1 0,0-1 0 0,-2-1 0 16,1-1 1-16,-1 1 0 0,2-2 1 15,-2-1 0-15,2-1-1 0,-2 0 0 16,1-1 0-16,0-1-1 0,-3 0 0 16,2 1 1-16,-2 1-1 0,0-2 0 15,0 3 0-15,0-1-1 0,-2 1-2 16,4-1-4-16,-2 1-6 0,-2-2-9 16,0 0-20-16,1-1-72 0,0-1-46 15,-3 0-106-15,-1-3-231 0</inkml:trace>
  <inkml:trace contextRef="#ctx0" brushRef="#br0" timeOffset="64925.43">28359 5064 433 0,'-17'4'107'15,"1"-2"3"-15,3-1-65 0,2 0-9 16,2-1-6-16,3 0-9 0,5 0-6 15,2-1-1-15,4 0 1 0,1-1 0 16,3 0 1-16,2 0 1 0,2-1 2 16,4 1 1-16,3 1-2 0,2-2-2 15,1 1-3-15,5-1-2 0,4 2-1 16,4-1-3-16,6 2 0 0,2-3-2 0,3 3-1 16,4-1-1-16,-1 1 0 0,-1-1-1 15,0 0 0-15,-5-2-1 0,-1-1 1 16,0 1 0-16,3-1-1 0,3 0 1 15,4 1 0-15,-2 2 0 0,2-1 0 16,0 4-1-16,-1-2 0 0,-3 0 1 0,-2 1-1 16,1 1-1-16,4-1 1 0,5 2 0 15,1-2-1-15,-2 2 1 0,0-1 0 16,0 0-1-16,-1-2 2 0,-3-1-1 16,-1 0 1-16,4-3 0 0,3-1 0 15,2 2 1-15,-2-2-2 0,-1 0 1 16,1 1-1-16,-3 2 0 0,-6 1-1 15,0-1 1-15,-3 2-1 0,3 2 0 16,3 0 0-16,-1 0 1 0,-1 2-1 0,-1 0 0 16,-3 0 1-16,-3-2-1 0,-7-1 1 15,-4 0 0-15,-1-2 1 0,0-1-1 16,-3-1 0-16,2 1 0 0,3-1 0 16,2 1 0-16,-1 1-1 0,0 2 1 15,-4 0-1-15,-3 2 1 0,-5-1-1 16,-6 1 0-16,-4 0 0 0,-2 2 0 0,-3-2 1 15,-1 0 0-15,1 1 0 16,2-3 0-16,3 3 1 0,1-3 0 0,0 0-1 16,2-1 1-16,-2-1-1 0,-1-1-2 15,-2-1-5-15,-4-1-5 0,-1 1-8 16,-2 2-22-16,-5-2-60 0,1 4-54 16,-4 1-104-16,-4 1-228 0</inkml:trace>
  <inkml:trace contextRef="#ctx0" brushRef="#br0" timeOffset="69587.03">29815 4935 489 0,'-9'-1'116'0,"3"-1"0"0,3 0-87 16,1 2-5-16,3 0-4 0,0 2-9 15,3 0-6-15,0 0 0 0,1 1 5 16,1 1 5-16,2-2 2 0,3 2 2 0,2-1 3 15,1 0 1-15,6-2-1 0,4 0-3 16,5-2-2-16,4-1-1 0,8-1-3 16,7 1-1-16,7-1-2 0,3 1-3 15,1 1 0-15,1 1-2 0,1 1-1 16,-1 0-2-16,-1 3 0 0,1-1 0 16,2 1-1-16,2 1 1 0,0-1-1 0,-6 2-1 15,-1-1 2-15,-6 0-1 0,-7-2 0 16,-2 0 0-16,-2-1-1 0,3 1 1 15,3-2-1-15,1 1 1 0,2-1-1 16,-1 2 1-16,-4 1 0 0,-5-2 0 16,-8 0 1-16,-9 1 1 0,-5-3-1 15,-5 0 0-15,-4 0 1 0,-2 0-1 16,-1-1 0-16,0-1-1 0,1 1-1 16,0 0 1-16,4-1 0 0,0 0-1 0,1 0 1 15,1 1-1-15,0-2 0 16,-1 3 1-16,-1-1-1 0,-1 1 0 0,-3-1 0 15,-1 2 0-15,-3-1 1 0,-1 0 1 16,-1 0 1-16,-1 0 1 0,-1 0 2 16,-3 0-1-16,-3 0 1 0,-2 0-1 15,-3 1 0-15,-3 0-3 0,0 2-1 16,-1-1 0-16,2 2 0 0,2 1-1 16,-2 0 1-16,-6-1-1 0,-9-2 0 0,-12 2 0 15,-7-2 0-15,-7 1 1 0,-6-2-1 16,2 2 0-16,5 1 0 0,6-3 0 15,9 1 0-15,2-1 1 0,4 0-1 16,1-2 0-16,-2-2 0 0,1 2 1 16,1 0-1-16,3 0 0 0,6-2 1 15,2 1-1-15,2 2 0 0,6-1 0 0,4-1 1 16,2 1 0-16,4 1-1 0,0 0 0 16,4 0-1-16,4-1 1 0,2 1-1 15,6-1 1-15,8-1 0 0,5 0 1 16,10 0 1-16,5-1 0 0,3 1 0 15,3-2 0-15,0 0 0 0,-2 1-1 16,-1 0-1-16,2 2 1 0,0 1-1 0,6 0 1 16,-2 1-1-16,0 2 0 0,-4 0 1 15,-2 1-1-15,-9 0 0 0,-7-2 1 16,-7-1-1-16,-6 1 1 0,-3-2-1 16,-2 0 1-16,-4-2-1 0,-2 0 0 15,0-1 1-15,-1 2-1 0,0 0 1 16,-2 1 0-16,-2-1 0 0,1 1 1 15,-1 0-1-15,-3 1 1 0,-1 0-1 16,-9 0 0-16,-8 1 0 0,-13 0-1 16,-10-1 0-16,-11 2 1 0,-1-2-1 0,-5 1 0 15,4 0 0-15,4-2 0 0,9 0 1 16,5-2-1-16,8 1 0 0,4-2 1 16,2 0-1-16,3-1 0 0,5 2 1 15,3-1-1-15,5 2-1 0,1 0 1 16,3 1-1-16,1 1 0 0,1-1-1 15,2 1 0-15,2 1-1 0,0-1 0 0,2 0 0 16,2 2-1-16,3-2 1 0,3 3 0 16,5-3 0-16,6 0 1 0,3 0 1 15,5-1 0-15,1-1 1 0,3 0 1 16,0 0-1-16,0-1 1 0,2 0-1 16,-2 2 0-16,4-1 0 0,2 2 0 15,-2 0 0-15,3 2 0 0,-2-1 0 16,-5 2 1-16,0-1-1 0,-9 0 1 15,-4-1 0-15,-6-1 0 0,-3 1 0 16,-4-2 1-16,-4-2 0 0,0 1 0 0,-4 0-1 16,0-1 1-16,-2-1 0 0,-2-1-1 15,-1 0 0-15,-4 0-1 0,-6 0 0 16,-5-1 1-16,-9 2 0 0,-3-2-1 16,-8 1 1-16,0 0-1 0,1 2 0 15,-1-1 0-15,0 2 0 0,2-1 1 0,-5 1-1 16,-2-1 0-16,-4 2 0 0,-9 0 0 15,-3-1 0-15,0 1 0 0,0 1 0 16,7 2 0-16,5 0 0 0,5 0 0 16,6-2 1-16,0 0-1 0,6-1 0 15,1 0 0-15,-1 0 1 0,1-2-1 16,-1 1 0-16,0 1 0 0,4-3 0 16,-3 2 0-16,-2 2 0 0,3-1 0 15,-2 1 0-15,-1 2 0 0,-2 1 0 0,-5-2-1 16,0 2 1-16,-2-2 0 0,2-1-1 15,-1-2 1-15,3 0 0 0,4-2 0 16,5 1 0-16,4-2 0 0,4 1 0 16,2-1 0-16,0 0 0 0,2 3 0 15,0-4 0-15,0 3 0 0,-1-1 0 16,-1 3 0-16,-1-1 0 0,-6 1-1 16,-5 0 1-16,-5 4 0 0,-5-2-1 0,-2 1 1 15,-2-2 0-15,4 1 1 0,4 0 0 16,7-4 0-16,8 1 1 0,5 0 0 15,7-2 0-15,2 0 0 0,2-1 0 16,0 2-1-16,1-1-1 0,-1 1 0 16,-3-1 0-16,-3 3 0 0,-4 1 0 15,-4 2 0-15,-7 1 0 0,-5 1 0 16,-4-1 0-16,-6 1 0 0,-1-1 0 16,-1 1 0-16,4-1-1 0,4 0 1 0,3-1 1 15,7-2-1-15,5 0 0 0,6-1 0 16,2-1 0-16,2 1 0 0,1-2 0 15,4 0 0-15,-2 2 0 0,2 2 0 16,-3-2 0-16,-2 1 0 0,-1 0 0 16,-4 2 0-16,-4 0 0 0,0 1 0 15,-3 0 0-15,-2-1 0 0,-2 2 0 0,5 0 0 16,3-2 0-16,4-1 1 16,4-1-1-16,3-1 1 0,6 0-1 0,3 1 0 15,1-2 0-15,0 2-1 0,1-2 0 16,-1 1 0-16,1 0 0 0,-1 1-1 15,2-1 1-15,-1 0 1 0,2 2-1 16,2-1 1-16,1 0 1 0,4-1-1 16,2 1 0-16,2 1 1 0,3-2 1 15,4 0-1-15,1 1 2 0,4-1-1 0,2 1 1 16,2-1-1-16,5 0 1 0,2 0-1 16,3-2 0-16,3 0-1 0,5 1 0 15,3-1 1-15,5 2-2 0,0 1 1 16,-1 1 0-16,-3 2 0 0,1-2-1 15,-4 2 1-15,-4-3-1 0,-1 3 0 16,3-3 1-16,3 0-1 0,4-1 0 16,0 2 1-16,1-1-1 0,1 1 1 0,3-2 0 15,-4 2-1-15,-1-1 1 0,1-1-1 16,0 2 1-16,3 0-1 0,-2 0 0 16,-3 0 1-16,-3 2-1 0,-1 0 0 15,-5-3 1-15,-2 0 0 0,-3-1-1 16,4-1 1-16,4-3 0 0,2 2 0 15,5-1 0-15,-2 2-1 0,2 0 1 16,-2 1-1-16,-2-1 0 0,-6 0 1 0,-6-1-1 16,-5 2 0-16,-1-2 0 0,-5-1 0 15,-4 2 0-15,-3 0 0 0,-2 0 0 16,0-1 0-16,1 0 1 0,0-2-1 16,8 1 1-16,3-1-1 0,4-1 0 15,3 1 1-15,1 0-1 0,-2 0 1 16,0 1-1-16,-5 1 0 0,-6 1 0 15,-3 1 1-15,-5 0-1 0,-2 0 0 16,-4 1 0-16,-2 0 0 0,-4 0 0 16,0 1 0-16,-4-2 0 0,0 0 2 0,-1 0 1 15,-1-2 2-15,1 2 0 0,0 0 1 16,-1-1 0-16,-1 0-1 0,2 0 0 16,-1-2-3-16,-1 2-1 0,-1 0-1 15,-2 0-1-15,-2 1 0 0,-4 1 0 16,-6 1-1-16,-8 3-2 0,-13-1-1 15,-12 3 0-15,-12-1 0 0,-7 2 0 0,-7-2 0 16,-4 0 2-16,-4-2 1 0,2-1 1 16,2-1 1-16,4-1-1 0,3-1 1 15,4-3 0-15,4 0 0 0,8 0 0 16,7-1 0-16,4 0 0 0,7-1 0 16,2 0 0-16,2 0 0 0,-2 1 0 15,3 1 0-15,-2 0 0 0,-2 1-1 16,5 2 1-16,1 1-1 0,4 0 1 0,4 0-1 15,3 2 1-15,5-1 0 0,5 1-1 16,3-1 0-16,5-1-1 0,2-1 0 16,2 0 0-16,5 0 0 0,1 0 0 15,6 0 1-15,4-1 0 0,6 1 2 16,6 0 0-16,9 1 0 0,5 1 0 16,7-1 0-16,1 0 0 0,-1 1 0 15,4 1-1-15,-3-4 1 0,1 1 0 16,3 0-1-16,5 0 1 0,2 0 0 0,2 0 0 15,-2 0-1-15,6 1 0 0,0 0 0 16,-1-1 0-16,4 0 0 0,2-1 0 16,3 0 0-16,0-1 0 0,-5 0 0 15,1 0 0-15,-3-1 1 0,-2 1-1 16,-3 0 0-16,-3-1 0 0,-1 2 0 16,-3-1 1-16,-11 2-1 0,-4-1 0 0,-13 1 1 15,-10-1-1-15,-6 2 0 0,-6-2 1 16,-3 1-1-16,1-1 0 15,-1 1 0-15,-3-2 1 0,3 2-1 0,-3-1 0 16,0 1 1-16,0 0-1 0,0-1 0 16,1 1 1-16,-1 0 0 0,-1 0 0 15,0 0 1-15,-3-1-1 0,1 1 1 16,-2 0-1-16,1 1 0 0,-1 0 0 0,-1 2 0 16,0 0-1-16,1 0 0 0,1-1 1 15,-3 1-1-15,1-2 0 0,-4-1 0 16,-1 0 0-16,-2-3 1 0,-4 3-1 15,-5-1 0-15,-3 1 0 0,-10-1 0 16,-6 0 0-16,-4 1 0 0,-2 1 0 16,-2-1 0-16,0 1 0 0,-2 2 0 15,-3-3 0-15,-5 1 0 0,-1 0 0 0,-5-1 0 16,-2 0 0-16,1-1 0 0,2 0 0 16,10 1 0-16,9-3 0 0,4 2 0 15,8-1 1-15,3-2-1 0,2 1 0 16,1 0 0-16,2-1 0 0,-1 2-1 15,3-1 1-15,2 2 0 0,-1 1 0 16,2 0 0-16,3 1-1 0,0 0 1 16,5 2 0-16,3-3-1 0,2 1-2 15,3 0 0-15,7 1 1 0,5-1-1 0,6-1 1 16,8-1 0-16,3 1 1 0,9-2 2 16,3 1-1-16,5 0 1 0,2 0 0 15,1-2-1-15,3 2 1 0,0 1-1 16,7-1 0-16,1-2 0 0,1 3 1 15,-1 0-1-15,-2-1 0 0,-2 1 0 16,-4-2 0-16,-1-1 0 0,2 1 0 16,4-1 0-16,6 1 0 0,4-1 0 15,-3 3 1-15,-3-2-1 0,-7 1 1 0,-9-2-1 16,-13 1 1-16,-7 1-1 0,-5-2 0 16,-1-1 0-16,0 3 0 0,-1 0 0 15,-1 0 0-15,0 1 0 0,-5 0 0 16,-3 0 0-16,-3 0 2 0,-3-1-1 15,-2 1 1-15,-2-3 0 0,-2 2 0 16,-1-2 0-16,-2 1-1 0,-2-1-1 0,-1 2 0 16,-2 0-1-16,1 2-2 0,-1 0-1 15,3 3-2-15,-1 1-1 0,-5 0-1 16,-9 1 0-16,-10 1 0 0,-13 0 1 16,-10-1 2-16,-5 0 1 0,-1-1 2 15,0 0 0-15,5-2 2 0,5 0 0 16,5-1 0-16,3-2 0 0,-2 1 0 15,-1-2 0-15,-1 0 0 0,3 0 1 16,1 2-1-16,3-1 0 0,3 2 0 0,-1 0 0 16,-1 0-1-16,-3 1 1 0,-3-1 1 15,-2 0-1-15,-5 1 0 0,1-2 0 16,1 0 0-16,4 1 0 0,4-2 0 16,7-2 0-16,4 1 0 0,4-3 1 15,2 1-1-15,-1-2 0 0,-2 1 0 16,-4 1 0-16,-6 0-1 0,-5-1 1 0,-4 6 0 15,-5-2 0-15,-1 3 0 16,-1 1 0-16,-3 0 1 0,3-1 0 0,0 3 0 16,2-3 0-16,6-2 1 0,1-2 0 15,6 1 1-15,6-1 0 0,6-2 0 16,8 0 0-16,1-1 0 0,4 3 0 16,2-3 0-16,-1 0-1 0,-2 2 0 15,0-1-1-15,-3 2 0 0,-4 0 0 16,-5 0-1-16,-2-2 1 0,-5 2-1 0,-1 1 1 15,-1-2-1-15,0 0 1 0,4 0-1 16,3-1 1-16,4 1-1 0,6 0 0 16,2-1 1-16,4 3-1 0,2 0 0 15,2 0-1-15,-1 3 1 0,1-1 0 16,-1 0 0-16,1 2-1 0,-2 0 1 16,-2 1 0-16,-2 1 0 0,-2 0 0 15,-3-1-1-15,2 1 1 0,0-2 0 0,2-1 1 16,1 0-1-16,4 0 0 15,1-3 0-15,3 2 1 0,0-1-1 0,0-1 0 16,1 1 0-16,1-1 0 0,2 1 0 16,0 2-1-16,1-2 1 0,1 0-1 15,0 2 0-15,-1-1 0 0,-1 1-1 16,3-2 1-16,-1 0 0 0,1 0-1 16,0 1 0-16,3-1 0 0,5 1 1 15,-1 1 0-15,6-2 0 0,3 0 1 0,7-1 2 16,3 0 0-16,6 0 1 0,2-1 0 15,5-2-1-15,3 2 1 0,-2-1-1 16,5-1-1-16,-1-2 0 0,2 2 0 16,3-1-1-16,4 2 1 0,5-2-1 15,3 1 0-15,-2 3 0 0,1 0 0 16,0 2 1-16,1-2-1 0,-5-2 0 0,1 1 0 16,5 1 1-16,5-1-1 0,2 1 0 15,1-2 1-15,5-1-1 0,2-1 0 16,1 1 1-16,2-2-1 0,0 1 0 15,1 1 1-15,-3-1-1 0,-1 3 0 16,-3-1 1-16,-1 0-1 0,-5 2 1 16,-4-1 0-16,0-1-1 0,-2 2 1 15,-2 0-1-15,-1 2 1 0,0 0-1 16,-5-2 0-16,4 0 0 0,1 1 0 16,5-1 0-16,4 0 0 0,2-1 0 0,-4 1 0 15,1 0 0-15,-8 0 0 0,-2-1 0 16,-7 1 0-16,-4-1 0 0,1-1 0 15,0 2 0-15,-2-1 0 0,1 0 1 16,-5 1-1-16,-2-1 0 0,-3 2 0 16,-5-2 0-16,-4 2 0 0,-4 0 0 15,-2 0 0-15,-4 2 0 0,-1-2 0 16,-2 0 1-16,-2-1-1 0,-4 0 0 0,3 0 0 16,-2 0 0-16,2-1 1 0,-2-1-1 15,1 2 0-15,-2-2 1 0,0 2 0 16,0-1 1-16,-3-1 0 0,-2 1-1 15,-3-2 1-15,0 2-1 0,-3-2-1 16,-1 2 1-16,2 1-1 0,-2 0-1 16,2 1 1-16,-1 1 0 0,1-1-1 15,-4 1 0-15,-3 0-2 0,-8-1-2 0,-6 0-2 16,-11 1-1-16,-8-2-1 0,-5 3-1 16,-3-2 0-16,-1 2 2 0,0-1 2 15,-3 1 2-15,-3-1 1 0,-4 2 1 16,-2-1 0-16,-3-1 2 0,-1 1-1 15,2 1 1-15,7 0 0 0,10-2 0 16,8 0 0-16,9 0 0 0,4-2 0 0,5 0 0 16,4-2 0-16,3 1 0 0,2 0 0 15,3 0 0-15,3 1 1 0,4-1-1 16,2 1 0-16,2 0 0 0,2 0 0 16,1-2-1-16,3 2-1 0,0 2 1 15,5-1 0-15,4 0 1 0,4 3 2 16,5-3 1-16,6 0 2 0,8 0 0 15,4 1 0-15,9-2-1 0,7-2 0 16,6 0-1-16,6 2-2 0,2 1 0 0,-4 0 0 16,-1 1 0-16,-8-2-1 0,-3 0 0 15,-6 0 1-15,-5-2-1 0,3 1 0 16,-1 0 1-16,1-2-1 0,2 3 0 16,-3 0 0-16,-3 2 1 0,-4-2-1 15,-8 1 0-15,-5-2 1 0,-6 1 0 16,-4-2 1-16,-7 0 0 0,-2 1 1 0,-3-3 1 15,-1 2 2-15,-1 0 0 16,0 2 2-16,-1-1 0 0,1 2 1 0,-1-1-1 16,1 2-1-16,0-2-1 0,-1 0-2 15,0 0-1-15,1 0-1 0,-2 0-1 16,2-2 0-16,-1 2 0 0,2 0 0 16,-2 0-1-16,1 0-1 0,0-1 1 15,1 0-3-15,1 0-3 0,-1-3-5 16,0 2-9-16,1-2-12 0,1 0-14 15,-1 2-136-15,0-2-138 0,-5-4-338 0</inkml:trace>
  <inkml:trace contextRef="#ctx0" brushRef="#br0" timeOffset="71137.64">28201 8152 374 0,'-3'0'81'0,"-1"0"2"16,-1 1-63-16,1 0-12 0,1 1 0 16,0-1 2-16,1 0 0 0,1 0 3 15,1-1 0-15,0 0 3 0,0 1 5 16,1-1 6-16,1 0 6 0,1 0 1 16,2 0 0-16,1 2 0 0,2-2 0 15,2 0-4-15,1 1-8 0,1-1-7 16,1 1-3-16,-1 2-3 0,0-2-1 0,0 0-2 15,1 0 1-15,-2 0-2 0,1 2 1 16,0-3-1-16,2 0 0 16,0 0 0-16,0-1-1 0,2-1-1 0,1 0-1 15,0-2 0-15,0 2 0 0,0-1-1 16,-1 0 0-16,1 2 0 0,-2-2-1 16,-1 2 1-16,-2 0 0 0,-1-1 0 15,-1 1 0-15,0 1 1 0,-4 1-1 16,0 1 1-16,-3-1-1 0,1-1 1 15,0 1 0-15,-3 2 0 0,0-3-1 0,0 0 1 16,1 1 0-16,-1-1 0 0,-1 0 1 16,1 0 0-16,-1-1 1 0,1 1 0 15,-1 0 1-15,0 0-1 0,0 0 0 16,0 0 0-16,0 1-1 0,-1-1 0 16,2 0-2-16,-2 1 1 0,1-1-1 15,0-1 0-15,0 1 0 0,0 0 0 0,0 0 0 16,-1 0 0-16,1 0 0 0,0 0 1 15,0 0-1-15,0 0 1 0,0-1-1 16,0 2 0-16,1-1-1 0,-1 0 1 16,1-1 0-16,1 1-1 0,-1 0 0 15,0-2 0-15,0 1 1 0,2 0-1 16,-2 1 1-16,0 0-1 0,0-1 1 16,1 1-1-16,-2 0 1 0,0 0 0 0,0 0 0 15,0 0 0-15,0 0 0 0,0 0 1 16,0 0-1-16,-2 0 1 15,4-2-1-15,-2 1-1 0,2-1-3 16,-1-1-3-16,4 0-4 0,-1-2-3 0,1 0-4 16,0 2-4-16,0 0-19 0,-4 1-65 15,-2 0-45-15,-6 4-102 0,0 3-228 16</inkml:trace>
  <inkml:trace contextRef="#ctx0" brushRef="#br0" timeOffset="72082.63">28020 7961 606 0,'-17'-4'132'15,"3"2"0"-15,2-1-109 0,5 1-9 16,3-1-4-16,2 3-2 0,1-1-3 15,-1 1-1-15,4 0-1 0,-2 0 0 0,0 0 1 16,2 0 2-16,0 0 2 0,2 0 1 16,1 1 0-16,2-1 3 0,2 2 0 15,2 0 1-15,1 2-1 16,2 2-2-16,-1 2-1 0,1 1 0 0,-2 3-1 16,1 2 0-16,1-2-1 0,-1 3 0 15,1-3-1-15,-1 0-1 0,2-2 0 16,-2 1-2-16,2-4 0 0,-3 1-1 15,-1-3 0-15,2-1-1 0,-2 0 0 16,0-1 0-16,-2-2 0 0,1 2 0 0,0 0 1 16,-3-1-1-16,1 2 1 0,-2 0-1 15,-1-1 1-15,0 3 0 0,-2-2-1 16,2 1 1-16,-1-2-1 0,0-1 0 16,1-1 1-16,1-1 1 0,0-3 0 15,4-4 1-15,-1-1 1 0,5-3-1 16,-1-4 1-16,2-2-1 0,1-3 0 0,0 0-2 15,0-3 0-15,-3 0-1 0,0 0 1 16,-2 0-1-16,-2 1 1 16,-1 1-1-16,-3 4 2 0,-2 2 0 0,1 4 0 15,-3 2 0-15,0 3 0 0,-1 1 0 16,0 2-1-16,2-1 0 0,-2 2-2 16,1-2 0-16,1 0-1 0,3 0-1 15,3 0-7-15,1-1-9 0,2 1-13 0,4-1-55 16,3-1-84-16,-2 0-126 15,2 1-287-15</inkml:trace>
  <inkml:trace contextRef="#ctx0" brushRef="#br0" timeOffset="72849.63">31106 7825 496 0,'0'-1'131'0,"-2"1"2"16,1 0-34-16,1 0-67 0,-1 2-8 15,1 2-6-15,1 1-4 0,0 0-2 16,2 2 1-16,2 1 1 0,3 1 2 15,5 1 0-15,1 0-1 0,3-1-1 16,3 2-1-16,2-1-1 0,-1 0-1 0,0 0-1 16,-3-2-2-16,1 2-1 15,-5-1-2-15,-2-1 0 0,-2 1-1 0,-1-1-1 16,-3 0 0-16,-1-1 0 0,-1-1 0 16,-2 0-1-16,0-1 1 0,1-1-1 15,1 0 0-15,-2-2 2 0,3-2 0 16,0-2 0-16,2-2 1 0,1-2 0 15,0-4 0-15,-1-2 0 0,1-3-1 16,-2-3 0-16,1-2-1 0,-1-2 1 16,-1-1 0-16,-1 0 0 0,0-1 1 0,-2 2 1 15,2 3 0-15,-3 2 0 0,0 1-1 16,0 2-1-16,1 3-1 0,1 0-1 16,0 1-1-16,2 0 0 0,2 2-2 15,2 1 1-15,3-1-1 0,4 3-5 16,2 2-6-16,5 0-8 0,3 3-11 15,-3 0-16-15,-2 1-129 0,-7-1-135 16,-12 7-321-16</inkml:trace>
  <inkml:trace contextRef="#ctx0" brushRef="#br0" timeOffset="76986.22">27918 8233 471 0,'4'-8'109'0,"1"1"1"0,1 0-50 15,0-1-52-15,2 3-4 0,-1 1-1 0,-1 0 0 16,0 1-2-16,-1 2 0 0,-1 0 2 16,-2 1 5-16,1 0 6 0,0 1 4 15,1 2 2-15,3-1 3 0,2 2 0 16,3-1-1-16,3 2-4 0,6 0-5 16,4 1-3-16,5 0-2 0,4-1-2 15,2 1 0-15,2 1-2 0,2-2 1 0,-1-2-1 16,3-2 1-16,0 1-1 0,0-2 0 15,4 0 0-15,5 1 0 0,6-1 0 16,1 1 0-16,1 2 0 0,2-1-1 16,3-2 1-16,3-1-2 0,3 0 1 15,5-2-1-15,1-1-1 0,2 0 1 0,4-4-1 16,0 2 0-16,4 0-1 16,-2 0 1-16,-6 3 0 0,-1 0 0 0,-2 1-1 15,-5 1 1-15,-4 1 0 0,-6 1 0 16,-1 1 0-16,-1-1 0 0,1 0-1 15,2 3 1-15,-1-1 0 0,4 0 0 16,-1-3-1-16,-1-1 1 0,3-1-1 16,0 1 1-16,1-1-1 0,-1 2 1 15,-5 2 0-15,-4 2-1 0,-5-2 1 16,-9 2-1-16,-7-4 0 0,-8-1 1 0,-4-3-1 16,0 0 0-16,2 0 1 0,2-3-1 15,5 1 1-15,7 1-1 0,4 1 0 16,3 0 0-16,-1 1 1 0,-2 0-1 15,-5 0 0-15,-7 2 0 0,-9-1 0 16,-7 0 0-16,-7 1 1 0,-3-1-1 0,-4 0 0 16,1 2 1-16,-4-1 1 15,0 1-1-15,-1 0 1 0,1-1 1 0,-2 0-1 16,-1-2 1-16,2 1-1 0,-2-2 0 16,1 1-1-16,-1-2 0 0,0 0 0 15,-1 0-1-15,-1 1-1 0,-4 0-2 16,-5 2-1-16,-8 0-2 0,-13 3-1 15,-9 1-2-15,-6 3 1 0,-5 1 1 16,-5 2 1-16,-10-1 2 0,-9-1 1 0,-4 0 1 16,-3 0 1-16,-3-1 0 15,-7-4 0-15,-9 1 0 0,3-1-2 0,4-1-1 16,6 1 0-16,1-2-2 0,-6-3 1 16,-1 4 0-16,4 3-1 0,-1 2 0 15,-3 0 1-15,-8 2 1 0,-5 5 0 16,4 3-1-16,-1 1-1 0,-7 3 0 15,-4 1 2-15,0 2 0 0,9-1 1 16,7-3 0-16,3-2 2 0,3-2 2 0,13-8 0 16,12-3 0-16,6-4 0 0,7-4 0 15,8-2 1-15,8-3-1 0,10-1 1 16,3 0 2-16,7 0 0 0,4 1 1 16,3 2 0-16,1 0 0 0,3 2 1 15,5 3-1-15,1 0 0 0,3 1-1 16,3 0-1-16,4 1 1 0,3 0 0 0,5-2-1 15,2 1 0-15,4-2 1 16,5 2 1-16,5-2 0 0,1-1 0 16,3-1 0-16,3 3-1 0,4 1 1 0,6 1-2 15,4 0 1-15,-1 3-2 0,4 1 0 16,2 0 0-16,4 1 0 0,3 0 0 16,1-1 0-16,10-1 0 0,6-2 0 15,3 2 1-15,7-3-1 0,1 1 0 0,7-1 1 16,6-1-2-16,-7 1 1 0,-4 0-1 15,2-4 1-15,-1 1-1 0,6 1 0 16,-5 0 0-16,-8 0 0 0,3-1 1 16,-6-1-1-16,-1 3-1 0,0 0 1 15,-3 1 0-15,-3 1 0 0,-1-1 0 16,0 1 0-16,2 0 0 0,2 0-1 16,-2-1 1-16,4 1 0 0,-2-2 0 15,-1 2-1-15,-5-1 1 0,-4 1 0 0,-8-1-1 16,-8-1 1-16,-7-2 0 0,-7 0-1 15,-1-1 1-15,-1 2 0 0,0-1-1 16,1 2 1-16,-2 0 0 0,-1 1-1 16,0 0 1-16,-2 0 0 0,-1-1 0 15,-4 1 0-15,-1-1 0 0,-4-1 0 16,-4 0 0-16,-2-1-1 0,-7-1 1 16,-2 0-1-16,-1 1 1 0,-3 2 0 0,0 0 0 15,-1-1 2-15,-1 1-1 0,0 0 0 16,-2 1 1-16,1-1 0 0,-2 1 0 15,-1-1-1-15,-3 1-1 0,-6-1 0 16,-5-1-1-16,-10 1-3 0,-9-1-1 16,-8 1-3-16,-10 1-2 0,-1-1-2 15,0 4-2-15,-3 0 0 0,-5-1 1 16,-5-1 2-16,-7 3 1 0,-2-1 3 16,-8 1 2-16,-5-1 2 0,-5 1 2 15,-3-1-1-15,8 2 1 0,3 1 1 0,4-3-1 16,5-1 0-16,1 0 0 0,9 1 0 15,7-2 0-15,6 0 0 0,7-2 1 16,6 0-1-16,4 1 0 0,9 0 1 16,7 1 0-16,8 0 0 0,5-2 0 15,3 4-1-15,6-4 0 0,4 4 1 16,4-2 0-16,5 0 0 0,3 0 2 0,8 1 2 16,6-1 1-16,9 1-1 0,2-1 1 15,4 1 0-15,5 0-1 0,6-3-1 16,-2 1-1-16,5 0 0 0,5-2-1 15,7 3 0-15,0 0-1 0,4 1 0 16,0 1 0-16,7 0 0 0,3 0-1 16,2 1 1-16,-1-2-1 0,1 0 1 15,-2 1 0-15,0-2 0 0,5 0 0 0,1 1 1 16,-6-1-1-16,-10-3 1 0,-4 1-1 16,-8-1 0-16,-8 1 0 0,-9 1-1 15,-6 0 1-15,2-1-1 0,3 4 0 16,25-1 1-16,4 1-1 0,0-1 1 15,-2 1 0-15,-5-2-1 0,-10-2 1 16,-6 0-1-16,-27 1 2 0,-6 0 3 16,-6-1 3-16,-5 0 0 0,-6 1 0 15,-6-1-1-15,-4 1 1 0,-5-1-1 0,-4 1-4 16,-28 1-3-16,-5-2 0 0,-8 2 0 16,-6-1 0-16,-3 0 0 0,-2 0 0 15,2-1 0-15,26 0-1 0,6 3 1 16,7-1-1-16,4 1 0 0,-2-1 0 15,-7 0-1-15,-10 0-1 0,-12 2 1 16,-3-2-1-16,-8 0 0 0,-2 0 0 0,-4 1 1 16,-2 0 0-16,5-1 1 0,1 3 0 15,-3-2 1-15,2-1 0 0,6 2 0 16,8 2 0-16,11 0 0 0,6-1 0 16,9-3 1-16,7 1 0 0,5-1 0 15,7-1-1-15,4 0 0 0,4 0-2 16,5 1 1-16,4 1 0 0,3-1 1 15,5 0-1-15,4 0 0 0,6 0 1 0,8-1 1 16,3-2 0-16,8 0 0 0,8 0-1 16,10 0 1-16,7 0 0 0,3 2-1 15,0 1 1-15,-1 0-1 0,1-1 0 16,3 1 1-16,-2 0-1 0,-3 1 0 16,-1 0 0-16,-3 0 0 0,-6 1 0 15,-6 0 0-15,-15-1 1 0,-7-1-1 16,-2 0 0-16,-3 0 1 0,8 1-1 15,6 1 0-15,2 0 0 0,25 1 0 16,1-1 1-16,-6-1-1 0,-5 0 0 0,-12-1 1 16,-8 0 0-16,-6-2 0 0,-29 1 0 15,-29-2 0-15,-8 1 0 0,-8-2 0 16,-11 1 0-16,-5-2-1 0,-4-1 1 16,-2 1-1-16,23 1 1 0,6 0-1 15,5 2-1-15,12 1 1 0,4-1 0 0,0 1-1 16,-2 0 1-16,-3 0 0 0,-5-2 0 15,-2 1 0-15,-5-1 0 0,-2 1 1 16,3 1-1-16,5 1 0 0,6 0 1 16,5-2-1-16,4 2 0 0,5 0-2 15,7-1 1-15,5 0-1 0,10 0 1 16,6-2-1-16,7 1 0 0,6 1 2 16,7-1 1-16,0 1-1 0,-2-1 0 15,-5-2 1-15,-6 0-1 0,-3 2 1 0,-2-2-1 16,0 1 0-16,4 0 1 0,5 4-1 15,5 1 0-15,1 1 0 0,-2 1 0 16,-3 0-1-16,-7-1 0 0,17 0-1 16,-31-2-2-16,-7 0-1 0,-3-1 1 15,-2 0 0-15,-5 0 1 0,-4-2 1 16,-31 1 1-16,17-1 1 0,-4 0 2 16,-6 1-2-16,-2 1 1 0,-1 1-1 15,3 1 0-15,6 2-1 0,2 0 1 0,-2-1 0 16,-7 1 0-16,-9 0-1 0,-4 1 1 15,-10-3 0-15,-1 0 1 0,1 2 0 16,6 0 0-16,9-2 0 0,15 1 0 16,6-3 0-16,10 0 0 0,2-2-1 15,4 0 0-15,5 0-1 0,3-1 0 16,2 1 1-16,4-2-1 0,2 2 0 16,2-2 1-16,2 0 1 0,7 1-1 15,-1-1 0-15,4 1 1 0,5 1-1 0,5 0 0 16,3 2-1-16,4 0 1 0,-6 1 0 15,2 1 0-15,-2 1 0 0,-8-1 0 16,-6 2 0-16,-5-1-2 0,-5 1-1 16,-6 0 0-16,-7-2 1 0,-7 2 0 15,-8-2-1-15,-11 3 2 0,-11 0 0 0,-12 1 2 16,-1 0-1-16,-6 2 0 16,-2-1 0-16,-5-2 0 0,-6 1 0 0,-1-2 0 15,-2-1 0-15,-7 1 1 0,1 0-1 16,-5 0 1-16,2-2-1 0,2 0 0 15,3 1 1-15,3 1-1 0,3-1 0 16,-1 0 0-16,2-1 0 0,4 1 0 16,-1-3 0-16,4 0 0 0,-3-2 0 15,4-1 0-15,0-1 0 0,4 2 0 16,7 0 0-16,6 1 0 0,5-1 1 0,7-1-1 16,-2 0 0-16,3-1 1 0,1 0-1 15,0 0 1-15,0 2-1 0,-1 1 0 16,0 0 1-16,1 2-1 0,1 0 0 15,-1 1 0-15,0 0 0 0,2 1 0 16,0 1 0-16,-2 0 0 0,0-2 0 0,-2 1 0 16,-3-2 0-16,-3 1 0 0,-3-2 0 15,-1 0 0-15,-3 3 0 16,2 0 0-16,-2 4 0 0,2-1-1 0,1 1 1 16,1 2 0-16,-2-2 0 0,-2 2 0 15,-4-3 0-15,2 0 0 0,-3 0 1 16,3-1-1-16,1-2 0 0,6 1 0 15,4-1 1-15,8-1-1 0,4-2 1 16,6 0-1-16,4 0 1 0,3-1 0 0,4 0 0 16,3 1 2-16,2-2-1 0,0 1 0 15,3 1 0-15,0 0 0 0,1 0-1 16,0 1-2-16,1-1-1 0,-1 0-1 16,1 2-1-16,2 0 1 0,-1-1-1 15,3 2 2-15,4-1 1 0,2 1 1 16,5-2 2-16,4 1 0 0,6-2 0 15,5 2 0-15,9-4 0 0,4 2-1 0,4 0 0 16,2 0 0-16,2 0 0 0,-1 2 0 16,4-1 0-16,-2 2 1 0,0 1-1 15,7 1 1-15,2 0-1 0,3 0 1 16,1 1-1-16,-2-1 0 0,1-2 0 16,0 1 0-16,0 0 0 0,2-3-1 15,2 0 1-15,-2 1-1 0,3-1 1 16,-2-1-1-16,1-1 1 0,-5-1-1 15,-1 1 1-15,-1 1-1 0,0-1 1 16,-2 0-1-16,-7 1 0 0,-4 1 1 0,-4-1-1 16,-8 0 0-16,-4 0 1 0,-4 0 0 15,-2-1 0-15,-1-4 1 0,0 1-1 16,-2-1 1-16,1 0 0 0,-4-1-1 16,-4 0 0-16,-4 1 1 0,-1 1 0 15,-5 1-2-15,-6-1 0 0,-7 2-1 16,-9-2 0-16,-6 2-1 0,-7 0-1 0,-9 1 0 15,-6 1 2-15,-11 0 0 0,-8 1 0 16,-5 1 1-16,-3-1 0 0,-4-1 0 16,0 2 1-16,0-2-1 0,1 1 0 15,0-1 0-15,2 0 1 0,0-1-1 16,1 2 0-16,-1-1 0 0,0 0 0 16,0 3 0-16,-1 2 1 0,0-2-1 15,-1 1 0-15,0-1 0 0,1-1 0 0,3-1 0 16,5 0 0-16,7-2 0 0,4 0 1 15,4 0 1-15,7-3 0 0,6 3 2 16,5-3 1-16,7 1 0 0,6 0 0 16,7 1-2-16,5 0-1 0,9 0-1 15,4 1 0-15,7 0-2 0,3-1 0 16,6 1 0-16,6 0 1 0,6 0 1 16,1 1-1-16,5-3 0 0,4 2 1 0,8 0-1 15,7-2 0-15,8 1 0 0,6-2 0 16,4-1 0-16,6-2 1 0,3-2-1 15,8 2 1-15,-2 0-1 0,-2-2 1 16,2-1-1-16,1 2 1 0,7 2-1 16,-1 2 0-16,-8 1 0 0,-1 0 0 15,-3-1 1-15,-1 4-1 0,0 0 0 16,-4 0 0-16,-6 0 0 0,-2 0 0 16,-1-1 1-16,-2 0-1 0,-4-1 0 0,-4 1 1 15,-3-1-1-15,-1-1 0 0,-2 1 0 16,-3 1 0-16,-6 1 1 0,-5 2-1 15,-5-1 0-15,-9 2 0 0,-7 0 1 16,-3 1-1-16,-7-1 1 16,1 0-1-16,-2 0 0 0,-2-1 1 0,1-1-1 15,0-1 1-15,0 0-1 0,3 0 0 16,2-1 1-16,3-1-1 0,5 0 0 0,6 0 0 16,4 0 1-16,3-1-1 0,-2 1 0 15,-1 0 0-15,0 0 0 0,-6 1 0 16,-5-1 0-16,-6 1-2 0,-3 0-4 15,-5 1-7-15,-3 0-8 0,-1 0-9 16,-3-1-52-16,-1-2-88 0,-4 1-121 16,-5-3-281-16</inkml:trace>
  <inkml:trace contextRef="#ctx0" brushRef="#br0" timeOffset="78006.75">31449 7900 370 0,'2'-10'85'0,"-1"0"-1"15,-2 1-59-15,2 2-9 0,-1 1 3 16,0 0 7-16,0 2 4 0,0 0 5 15,0 1 3-15,2 2 0 0,-2-1-1 16,0 4-11-16,0 0-5 0,-2 2-3 16,2 2-3-16,-2 2 1 0,-1 6 0 15,-1 1 4-15,-1 4 1 0,0 3-3 16,-1 1-3-16,1 1-3 0,0-1-2 16,1-2 0-16,2 0-1 0,-1-3 0 0,2-3-1 15,0-3 0-15,1-1 0 0,0-4-3 16,0-1-1-16,1-2-2 0,-1-1-1 15,0-3 1-15,1 0-2 0,0-3-3 16,-1-2-4-16,3 0-7 0,-3-1-7 16,1-2-29-16,0-1-62 0,1-1-42 15,-1 0-100-15,-1 2-208 0</inkml:trace>
  <inkml:trace contextRef="#ctx0" brushRef="#br0" timeOffset="81242.57">31373 5056 497 0,'-2'-1'129'0,"2"1"4"16,-1 0-62-16,0-1-21 0,0 1-13 16,0 0-9-16,1 0-8 0,0 0-4 15,0 0-2-15,2-1-3 0,0 0 0 16,1-1-2-16,3 0-1 0,-1-1-1 16,2 1-1-16,-1-2 0 0,1 2-1 15,-1-2 1-15,-1 2-2 0,-3-2 1 0,0 2 0 16,0-1 1-16,-1 2-1 0,0 0 0 15,-1 0-1-15,1 2-1 16,1-1 0-16,-2 0-1 0,0 2-1 0,1-1 0 16,0 1 0-16,-2 0-1 0,1-1 1 15,1 1 1-15,0-1-1 0,-1 0 0 16,0 0-1-16,0-1 0 0,0 0 0 16,-1 1-1-16,1-1 0 0,-1-1-2 0,0 1-1 15,-1-1 1-15,1 1 0 0,-1 0 0 16,0 1 1-16,0-1 0 0,0 3 0 15,0-1-3-15,1 1-5 0,-1-1-8 16,0-1-23-16,2-1-54 0,0 0-61 16,2-2-108-16,-1-3-237 0</inkml:trace>
  <inkml:trace contextRef="#ctx0" brushRef="#br0" timeOffset="81779.3">31412 5023 391 0,'0'0'106'0,"0"2"0"0,0-2-16 0,0 0-60 15,1 1-10-15,-1-1-1 0,0 1 1 16,1-1 1-16,-1 0 3 0,2 0 3 15,-2 1 0-15,1 1-3 0,0-1-4 16,0 0-3-16,0 1-3 0,1 2-3 16,-2-1-2-16,1 0-2 0,0 1-2 15,0 0-2-15,2 0 0 0,1 1-1 16,-3-1 0-16,1 0-1 0,1 1 0 0,-1-2-1 16,-1 0-1-16,-1-1 0 0,0 1 1 15,0-2-1-15,-2 1 0 0,-1 1 0 16,0-1 1-16,-1 1 1 0,2-1-1 15,-2 1 1-15,0-3 0 0,3 1 0 16,0-2 1-16,0-2-1 0,1-1-1 0,0 0 0 16,0-3 1-16,1 0 0 15,-1-1 0-15,1 0 1 0,0 0 0 0,0-1 2 16,-1 0 0-16,2 3 1 0,-1-1 1 16,0 2-1-16,2 1 1 0,-3 2-1 15,1-1-1-15,1 2-1 0,-2 2-1 16,-1 1 0-16,1 1-1 0,-1 1 0 15,1 1 0-15,0 1 0 0,0 1 0 16,1 1 0-16,0-1 0 0,1-1 0 0,0 2-2 16,-1-2-1-16,0 0-4 0,1 0-4 15,-1-2-5-15,-1-1-13 0,0 1-41 16,0-2-82-16,-1 0-110 0,-2 3-259 16</inkml:trace>
  <inkml:trace contextRef="#ctx0" brushRef="#br0" timeOffset="82223.53">31418 4984 436 0,'0'-5'120'15,"0"-1"4"-15,0 1-48 0,0-1-24 16,1 2-8-16,-1 0-6 0,0 2-9 16,0 0-7-16,0 2-4 0,1-1-3 15,-1 2-3-15,0 0-2 0,2 2-1 16,-1-1-2-16,0 0-1 0,0 1 1 0,1 2 1 15,0-3-1-15,1 1 1 16,-1-2-1-16,2 0-1 0,-2-1 0 0,2 0-1 16,1-2-2-16,1 1-1 0,-3-1 0 15,2 1-1-15,-1 0 1 0,0 0-2 16,-2 1 1-16,-2 0-1 0,0 0-1 16,1 0-2-16,-2 0-1 0,-1 2-3 15,-1 1-3-15,-2-1-4 0,0 3-4 0,-1 0-5 16,-1 0-8-16,1 1-12 0,0-1-19 15,1-2-33-15,1 0-45 0,3 0-87 16,0-3-178-16</inkml:trace>
  <inkml:trace contextRef="#ctx0" brushRef="#br0" timeOffset="82454.19">31424 4994 465 0,'0'1'125'0,"1"0"5"0,1-1-37 15,-2 0-43-15,1 0-18 0,0 0-8 16,2 0-8-16,-1 0-3 0,0 2-4 16,2-1-3-16,0 0-2 0,-1-1-5 0,2 1-5 15,0-2-10-15,1 1-26 16,2-1-86-16,-2-3-10 0,1-1-92 0,-1-1-176 15</inkml:trace>
  <inkml:trace contextRef="#ctx0" brushRef="#br0" timeOffset="82761.55">31425 5063 458 0,'2'1'126'15,"-2"0"2"-15,0-1-26 0,0 0-59 16,0 1-17-16,1-1-9 0,1 0-6 0,1 0-3 16,0-1-7-16,6 1-28 15,2-2-104-15,2-2-110 0,6 1-280 0</inkml:trace>
</inkml:ink>
</file>

<file path=ppt/ink/ink6.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53:10.034"/>
    </inkml:context>
    <inkml:brush xml:id="br0">
      <inkml:brushProperty name="width" value="0.05292" units="cm"/>
      <inkml:brushProperty name="height" value="0.05292" units="cm"/>
      <inkml:brushProperty name="color" value="#FF0000"/>
    </inkml:brush>
  </inkml:definitions>
  <inkml:trace contextRef="#ctx0" brushRef="#br0">10544 12555 454 0,'-11'7'96'0,"-6"-3"0"16,1 1-81-16,3 3-4 0,3-2 5 0,2-1 5 15,7-4 4-15,10-5 3 0,8-5 3 16,6-9 0-16,7-4-2 0,6-6-6 16,7-6-4-16,9-5-4 0,4-2-2 15,8 0-2-15,4 3-2 0,5 1-2 16,1 1 0-16,6 3-3 0,7 5-1 16,4-1-1-16,-3-1-1 0,2-4 0 15,7-4 0-15,11-2 0 0,5-6 0 16,-4-4 1-16,6-3 0 0,6-1 0 15,3 4-1-15,-4 5 1 0,-6 1-1 0,-5 2 0 16,-1 8-1-16,-10 3 1 0,-13 3-1 16,-9 2 1-16,-11 6-1 0,-10 4 1 15,-11 5 0-15,-12 1-1 0,-10 5 0 16,-7 2 0-16,-5 2 0 0,-4 0 0 16,-4 0-1-16,0 1 1 0,-2-1-1 15,-2 1 1-15,0 1-2 0,-3 0 1 0,-4 1 0 16,0 3 0-16,-9 3 0 0,-5 4-1 15,-7 4 0-15,-8 2-2 0,-8 4-3 16,-10 4-9-16,-5 3-11 0,-4 1-12 16,-3 0-19-16,-5 0-28 0,-1 0-38 15,-3 0-8-15,1-1-61 0,0 2-95 16</inkml:trace>
  <inkml:trace contextRef="#ctx0" brushRef="#br0" timeOffset="479.13">10221 12871 541 0,'-42'20'113'15,"4"1"1"-15,10 0-97 16,5-4-10-16,7-4-3 0,2-2-2 0,4-3-3 15,6-2-3-15,2-5 4 0,7-5 6 16,5-2 3-16,4-4 3 0,5-1 3 16,6-6 4-16,13-5 4 0,4-3-3 15,11-2-4-15,12-2-3 0,6 0-1 16,8-5-3-16,5-2-1 0,3 1-2 16,11-2-1-16,-1-5-2 0,-2-2-1 0,5-4-1 15,6-2 0-15,4 1 0 0,-2 1 0 16,-4-3-1-16,3 4 1 0,3 3 1 15,2 4-1-15,-7 4 1 0,-1-3 0 16,3 0 0-16,-1 0 0 0,-2-2-1 16,-5 0 0-16,-4-2-1 0,0 1 1 15,-3 4-1-15,-7 3 1 0,-8 4-1 16,-10 7 1-16,-8 3-1 0,-9 6 1 0,-12 3-1 16,-12 3 0-16,-8 6 3 0,-9-1 1 15,-4 1 1-15,-6 1-1 0,-3-2 1 16,-1 3 1-16,-1-1 0 0,-1-1-3 15,2 0-1-15,0 1-2 0,1 1-5 16,2 0-10-16,0 0-33 0,1 1-100 16,2-3-116-16,-4 3-287 0</inkml:trace>
  <inkml:trace contextRef="#ctx0" brushRef="#br0" timeOffset="1443.11">20733 12193 519 0,'14'-4'100'0,"-5"3"-2"0,2 0-96 15,4 1-10-15,3-3-1 0,9-2 0 16,8 1 3-16,9-5 6 0,11-3 7 16,9-3 1-16,7-2 5 0,9-6 4 15,7 1 2-15,10-7 2 0,1 1-1 16,0 0-2-16,6-3-1 0,4 2-2 0,1 1-4 16,-2 0-2-16,-4 3-1 0,2 1-1 15,1 2-1-15,0 1-2 16,-3 0 0-16,-3 1-1 0,4-2 0 0,7 0 0 15,2 3-1-15,3-8 1 0,2 0 0 16,11-3-1-16,1-2 2 0,1 1-1 16,-1-2 0-16,1-3 1 0,-5 4-2 15,-8 2 1-15,-13 4 0 0,-7 4-1 16,-11 3-2-16,-12 4-1 0,-17 2-2 0,-11 5-2 16,-10-1-10-16,-13 3-16 0,-10 1-11 15,-12-1-12-15,-10 0-18 16,-10 0-26-16,-7 3-30 0,-6 2-60 0,-7 2-109 15</inkml:trace>
  <inkml:trace contextRef="#ctx0" brushRef="#br0" timeOffset="2007.24">21054 12228 508 0,'-2'-1'124'0,"-1"1"-3"15,2 0-15-15,1 4-103 0,2 1-9 16,2 1-2-16,2 2-1 0,3-1 1 0,2 0 5 16,6-1 2-16,2 0 3 0,6-1 2 15,4-1 2-15,6-3 3 0,6 1 2 16,7-3 0-16,8-2 1 0,9-4-1 16,9-4 0-16,14-5-1 0,15-2-1 15,16-3-1-15,8-2-1 0,8-4-3 16,11 0-1-16,4-1 0 0,-1-1-1 15,-1-1-1-15,-9-1 0 0,-3 1 0 16,-7 3 0-16,-13-1-1 0,-5 2 1 0,-9 3-1 16,-10 2 1-16,-12 4-1 0,-7 1 0 15,-5 0 0-15,-6 4 1 0,0-3-1 16,-4 2 2-16,5-1 0 0,4 1 0 16,4-2 1-16,3 0 1 0,0-1-1 15,1 0 1-15,0 4-2 0,-5 1 0 16,-7 1 0-16,-5 2-1 0,-10 2 0 0,-9 4 0 15,-11 2-2-15,-8-1 0 16,-9 2-2-16,-6-1 0 0,-5 0 0 0,-4 2 2 16,-2-1-1-16,-5 0-3 0,-3 1-16 15,-3 1-41-15,-6-2-75 0,1-1-109 16,-1 0-255-16</inkml:trace>
  <inkml:trace contextRef="#ctx0" brushRef="#br0" timeOffset="21298.6">26622 7045 657 0,'-9'-2'140'0,"-1"2"1"0,1 2-124 16,4-1-7-16,3 2-2 0,1 4 0 15,-1 1-4-15,4 3-2 0,-1 1 1 16,1 4 1-16,3 4 1 0,1 0 3 16,3-1 0-16,1 1 0 0,1-2 1 15,0-2 0-15,0-3-2 0,0-4-2 0,-1-3-1 16,2-5-1-16,0-2-1 0,2-4-1 15,-2-7 1-15,3-3 1 0,-2-4-1 16,-1-3 0-16,1-2 1 0,-5-1-1 16,-2-1 1-16,-1 3 1 0,-4 3-1 15,-3 3 0-15,-5 1 1 0,-3 4 0 16,-2 2 1-16,-4 3-1 0,-3 3 1 16,-2 3 0-16,-1 2 1 0,-1 3 1 0,0 1 2 15,0 2-1-15,1 0-1 0,2 3 0 16,2 1-1-16,0 4-1 0,5 2-3 15,2 3 0-15,2-1-1 0,8 4 0 16,1 3 0-16,6-1-1 0,5-1 0 16,4-2 0-16,5-1 1 0,3-1-2 15,3-6 1-15,2-4-1 0,2-5 1 16,2-5-1-16,0-4 1 0,-4-6-1 0,-1-2 0 16,-5-4 1-16,-2-5 0 0,-7-1 1 15,-3 0 1-15,-4-3 0 0,-5 0 1 16,-3-1 1-16,-3 3-1 0,-6 5-1 15,-2 1 0-15,-7 3-1 0,-2 4-1 16,-4 5 0-16,-2 4-1 0,-3 5 1 16,0 2 1-16,0 1 0 0,3 4 0 0,1 2 3 15,1 0-1-15,5 1 1 0,4-1-1 16,5-1-1-16,3 2 1 0,6-1-2 16,3 3-1-16,6 0 0 0,2 0-1 15,6 2 1-15,5 0 0 0,5 0 0 16,3-3 0-16,2-4 1 0,3-3-1 15,1-2 1-15,0-4-1 0,-4-6-1 16,-3-3 0-16,-3-3 1 0,-4-1-1 16,-5-8 0-16,-4 0 0 0,-4-4 1 15,-3-1-1-15,-4 0 1 0,-4 0 0 16,-5 2-1-16,-2 5-1 0,-7 5 1 0,0 3 0 16,-3 7 0-16,-3 6 0 0,-2 5 0 15,-1 6 2-15,1 4 0 0,3 4 0 16,0 1 1-16,5 1 0 0,3-3 0 15,4 0 1-15,8 0-1 0,3-1 0 0,4-4-1 16,7-1 0-16,5-4 0 0,4-1 0 16,5-8-1-16,3-5 1 0,3-4 0 15,3-5-1-15,-2-3 1 0,-2-4 0 16,-2-1-2-16,-3-1-1 0,-5-2-1 16,-5 1 0-16,-5 0 0 0,-2 1 2 15,-5 0 0-15,-3 0 1 0,-4 3 1 16,-4 3 0-16,0 0 0 0,-5 2 1 15,-3 3-3-15,-3 6-1 0,-2 1 0 0,-1 6 1 16,-2 3 0-16,1 6 1 16,-3 3 2-16,3 1 0 0,1 4 1 0,6 1-1 15,3 0 1-15,4 0-1 0,5-3-1 16,6 2 0-16,8-2 0 0,3-4-1 16,3 0 0-16,4-4 1 0,3-2 0 15,4-4-1-15,1-4 1 0,0-4-1 16,0-3 0-16,0-5 0 0,-3-1-1 0,-3-3-1 15,-4-3-3-15,-3-2-1 0,-4 1 1 16,-4 0-1-16,-3 1 1 0,-3-2 1 16,-1 2 1-16,-4 2 2 0,-2 3 0 15,-3 0 1-15,-2 4-1 0,-4 2-1 16,-2 6 1-16,-4 4 0 0,-2 5 2 16,0 5 2-16,-1 2 1 0,1 4 1 0,0 2 1 15,4 2 0-15,4 0-1 0,2-1-1 16,6-1 0-16,2 0-3 0,6-2 0 15,4-1 0-15,6-2 0 0,5-2-1 16,3-4 1-16,4-3-1 0,3-3 1 16,-1-6 0-16,1-3 0 0,-1-3-1 15,-2-1 0-15,-3-4 0 0,-3 1 0 16,-5-1-1-16,-3-1 2 0,-2-4-1 16,-4-2 2-16,-2-1-1 0,-5 0 1 15,-3 1 0-15,-1 0 0 0,-5 2-1 0,-3 4 0 16,-3 3-1-16,0 4 0 0,-2 2 0 15,-1 3 0-15,4 3 1 0,-2 2-1 16,1 2 2-16,2 4-1 0,0 2 0 16,2 2 0-16,2 3 0 0,2 1 0 15,2 3 0-15,4 2 0 0,4 0 2 16,2 3-1-16,2 2 1 0,4-2 1 0,5 1-1 16,3-1 1-16,2-3-1 0,2-4-1 15,4-3 1-15,4-6-1 0,-2-4-1 16,2-6 0-16,-1-3 0 0,-2-4 1 15,-2-7 0-15,-2-4-1 0,-3-5 1 16,-5 0 0-16,-2-3 0 0,-3-5 1 16,-5-1 0-16,-2 2-2 0,-6 2 1 15,-6 1-1-15,-3 1-1 0,-6 5-1 16,-3 5 0-16,-5 2-1 0,0 6 0 0,-5 4 0 16,2 8-1-16,-1 2 2 0,1 6 0 15,2 4 1-15,2 3 1 0,4 1 0 16,7 2 0-16,2 0 0 0,5 0-1 15,6 0 0-15,4 0 1 0,3-2-1 16,4 2 0-16,4 0 1 0,5-3 0 16,3 1 1-16,7-5 0 0,4-1 0 15,2-4-1-15,3-5 1 0,0-4 1 16,1-2-1-16,-3-6-1 0,-4-3 1 16,-4-1 0-16,-2-6-1 0,-6-1-1 0,-2-3-2 15,-4-2 1-15,-4-1 0 0,-5 1 0 16,-5-2-1-16,-4 3 0 0,-7-1 0 15,-6 4 1-15,-3 4-2 0,-3 3 0 16,-5 4-1-16,-3 5 2 0,2 4 0 16,2 5 1-16,1 5 2 0,1 4 0 15,4 2-1-15,4 3 1 0,6 3 0 16,4 0 0-16,3 3 1 0,7 1-1 0,6 2 1 16,3-1 0-16,5 3 1 0,4-2 0 15,2-4 0-15,7-3-2 0,1-2 1 16,1-8-1-16,2-5 0 0,0-9 0 15,1-3 0-15,-3-5 0 0,-3-7 0 16,-3-6 0-16,-4-1 1 0,-3-2 0 16,-4-4 0-16,-5-1 1 0,-4 2-1 0,-4 4 0 15,-4 1-2-15,-4 6 0 0,-4 0-1 16,-3 10-2-16,-1 3-1 0,-2 3 0 16,-2 6 0-16,1 4 0 0,-1 6 1 15,-1 6 1-15,1 3 0 0,2 2 1 16,2 3 2-16,2 1 0 0,3 1 1 15,3 0 1-15,4-3 0 0,3 1 2 16,3 0-1-16,3-3 1 0,3-3 0 0,1-1-1 16,4-5-1-16,3-2 0 0,2-6-1 15,2-2-1-15,2-5-1 0,0-2-2 16,4-8-5-16,-2-3-8 0,1-5-9 16,-2-5-14-16,0-4-14 0,-2-3-38 15,-3 0-101-15,-1 2-129 0,-3 2-294 16</inkml:trace>
  <inkml:trace contextRef="#ctx0" brushRef="#br0" timeOffset="23138.62">28913 5241 563 0,'-1'0'140'0,"-2"3"2"0,1-1-57 16,0 0-53-16,-1-1-7 0,1 1-5 15,0 3-3-15,1 0-2 0,1 1 0 16,0 2 1-16,1 1 0 0,1 4 0 15,1-1-2-15,0 0 0 0,2 2-2 16,1-2-2-16,1-2-3 0,2-2-1 16,2 0-2-16,0-4 0 0,1-1-1 15,-1-3-1-15,0-1 0 0,0-5 0 0,-1-2-1 16,0-4 1-16,-3-4-1 0,0-1 0 16,-2-3 1-16,-2-2-1 0,-6-1 0 15,-2 0 0-15,-4 1 0 0,-2 4 0 16,-5 4 0-16,-3 1 1 0,1 7 1 15,-1 5 1-15,-1 4 1 0,-1 4 2 16,1 4 0-16,2 2 1 0,2 2-2 16,2 0 0-16,3 1-2 0,4 1-1 15,5 3 0-15,3-1-1 0,4 2 0 0,5 2 2 16,1 0 0-16,2-2 1 0,3-1 1 16,2-5-1-16,2-3 0 0,0-4 0 15,-1-1-2-15,0-5-1 0,0-2 0 16,-1-4-1-16,0-2-1 0,-2-4 1 15,-2-2-2-15,0-4 0 0,-3-6-2 16,-1-1-1-16,-4-4-1 0,-4-1 0 16,-2 0 1-16,-4-2-1 0,-3 3 2 15,-4 6 1-15,-4 3 2 0,-1 5 0 0,-2 4 0 16,-3 8 0-16,-1 6 0 0,1 4 1 16,1 6-1-16,0 1 1 0,2 0 1 15,2 2 0-15,2 1 0 0,4 2 0 16,2-2 0-16,3 1 0 0,4 2 0 15,2 0 1-15,3 0 0 0,2 0 1 16,2-4 2-16,3 0 0 0,3-3 0 0,1-2-1 16,2-5 0-16,0-3-2 0,1-1 1 15,-1-4-3-15,3-4 0 0,-3-4 0 16,1-2 0-16,0-4 0 0,-2-4-1 16,-2-7-1-16,0-1-1 0,-7-4 0 15,-3-2 1-15,-6-3-1 0,-4 2-1 16,-6 2 1-16,-4 5 0 0,-2 4 0 15,-4 6 0-15,-3 7 0 0,1 7 1 0,-1 6 1 16,2 5 0-16,1 4 2 0,2 3 0 16,3 1 1-16,3 0-1 0,4-1 1 15,2 1-1-15,6 0 0 0,3-1 0 16,3 3 0-16,3-3 0 0,3 2 1 16,2-1 0-16,2 0-1 0,-1-3 1 15,4-2-1-15,-1-3 0 0,0-2 0 16,-1-3-1-16,0-2 0 0,-2-4 0 0,2-2-1 15,-3-5 1-15,0-3-2 0,0-6-1 16,-1-2-3-16,-1-5 0 0,-1-2 0 16,-5-4 0-16,-2 0 1 0,-3 3 1 15,-4 4 2-15,-4 3 3 0,-1 2 1 16,-2 6-1-16,0 7 0 0,-1 3-1 16,-2 7-1-16,-1 1 1 0,2 5-1 15,0 4 0-15,1 4 0 0,2 1 0 16,0 0 1-16,4 0-1 0,3 2 1 0,2 0 1 15,2 1 0-15,1-1 0 0,2 1 2 16,3 0 0-16,1-1-1 0,3-2 1 16,2-4 0-16,0-2-1 0,3-3 0 15,2-4-1-15,0-3 0 0,2-4-1 16,0-2 0-16,1-5-1 0,3-6 0 16,1-4-1-16,-4-7-1 0,-1-1-2 15,-5 0 1-15,-4-6 0 0,-5 0 0 0,-9 4 0 16,-5 2 0-16,-6 5 1 0,-3 3 0 15,-3 2 0-15,-4 7-1 0,0 6 0 16,1 5 1-16,1 4 0 0,1 4 1 16,1 5 0-16,3 2 2 0,3 1 0 15,3-1 0-15,3-1 0 0,3 1 1 16,2 2 0-16,2-2 0 0,3 0 1 0,2-1 0 16,0 1 0-16,5 0 0 0,0-4 0 15,4-2-1-15,2-4 0 0,1-3 0 16,1-4 0-16,2-4-1 0,0-5 0 15,-1-2-1-15,-1-6 0 0,0-1-2 16,-2-2 1-16,-3-2 1 0,-5-1-1 16,-2 1 1-16,-6 1 1 0,-3 4-1 15,-3 1 0-15,-6 4 0 0,0 4-1 16,-3 6 0-16,-2 4 0 0,1 6 0 16,-1 3 1-16,2 3 1 0,3 0 1 0,0 1 1 15,4 0 0-15,2-1 0 0,0-1 1 16,6 2-1-16,1-3-2 0,2 2 1 15,1-1-2-15,3-2 0 0,1-2 0 16,4-3 0-16,0 0 0 0,1-3-1 16,0-3-3-16,0-2-6 0,0 1-10 15,-1-3-14-15,-1-2-17 0,-1-2-18 0,-1-3-128 16,0-3-140-16,-3-2-323 0</inkml:trace>
  <inkml:trace contextRef="#ctx0" brushRef="#br0" timeOffset="23709.62">29116 4957 603 0,'-13'-7'138'0,"-1"0"0"16,3-2-90-16,2 0-29 0,0 0 3 15,-2-1 1-15,4 1 0 0,-3 1 0 16,0 0 3-16,-1 1 3 0,-1 2-1 15,-2 1-1-15,0 6-3 0,-2 0-1 16,-3 4-2-16,0 5-2 0,-6 4 0 0,0 5-1 16,-7 0 0-16,-1 4 0 15,-5 1-1-15,-4 6-1 0,-3 1-1 0,-2 6-1 16,4 1-2-16,5 6-1 0,2 3-2 16,7 1 0-16,9 0-1 0,6-1-2 15,9-4-1-15,5-1-2 0,4-3 1 16,4-2-1-16,7-2-2 0,3 0 1 15,6 2 0-15,5-1 0 0,5 0-1 16,7 0 0-16,5-4 0 0,2-1-1 16,2-5 0-16,1-5-1 0,-4-4 0 0,2-6 0 15,0-7 0-15,4-7 0 0,3-7 0 16,2-9 0-16,-2-6-1 0,-1-6 1 16,-3-8-1-16,-3-5-1 0,-7-2 0 15,-9-2 0-15,-6-1-1 0,-5-3 0 16,-6-4 0-16,-4-2-1 0,-5-1-1 0,-6-1 2 15,-2 0 1-15,-4 1 0 0,-5 7 0 16,-4 6 2-16,-3 3 1 0,-5 9 0 16,-4 4 0-16,-5 3-1 0,-6 3 1 15,-5 2-1-15,-4 2 1 0,-3 6-1 16,-3 2 1-16,0 5 1 0,2 3 0 16,5 7 0-16,5 3 0 0,6 7 0 15,3 4 0-15,5 2-2 0,-1 3-7 16,3 0-9-16,5 2-11 0,0-3-13 15,5-3-15-15,5-3-29 0,8-5-113 0,3-2-131 16,6-8-302-16</inkml:trace>
  <inkml:trace contextRef="#ctx0" brushRef="#br0" timeOffset="25106.9">27147 8082 737 0,'-15'2'152'0,"-2"1"-1"0,0 1-138 15,3 1-17-15,3 1-1 0,4 0 0 16,0 2 0-16,-1 2-1 0,3 1 0 16,-1 5 5-16,2 2 2 0,3 6 1 15,1-1 0-15,3 4 0 0,3 2 0 0,1 0 1 16,3-5-2-16,2-4 0 0,3-6 0 15,2-4-1-15,1-7 1 16,2-8 1-16,0-6 0 0,0-3 0 0,1-3 1 16,-2 0-1-16,-1 0 1 0,0 1-1 15,-2 2-2-15,2 8-3 0,-3 3-2 16,0 5-4-16,1 7-5 0,0 6-4 16,-3 5-3-16,1 7 0 0,-2 2 0 15,-4 4 4-15,-4 2 3 0,-4-2 4 16,-4-3 5-16,-5-3 3 0,-3-3 0 0,-4-3-11 15,-4-6-15-15,-3-5-9 0,-3-4-13 16,-2-6-31-16,-1-6-47 0,-2-4-77 16,-1-8-144-16</inkml:trace>
  <inkml:trace contextRef="#ctx0" brushRef="#br0" timeOffset="25334.2">27252 7900 751 0,'5'8'154'0,"2"2"0"0,4 3-142 16,5 5-10-16,4 0 0 0,3 3 0 16,2 0 0-16,2-1-1 0,-3-1 0 15,-2 0 0-15,-2-2-2 0,-3 1-2 0,-2-4-4 16,-4 0-7-16,-3-3-8 0,-4 1-31 15,-3-2-68-15,-3 0-33 0,-4-3-99 16,-2 0-201-16</inkml:trace>
  <inkml:trace contextRef="#ctx0" brushRef="#br0" timeOffset="25474.2">27394 8124 686 0,'-2'-6'144'16,"2"-1"2"-16,-2 0-121 0,2-3-25 15,3-1-8-15,-1-1-12 0,3 1-32 16,0 0-52-16,3-1-41 0,-1-2-94 16,3 3-194-16</inkml:trace>
  <inkml:trace contextRef="#ctx0" brushRef="#br0" timeOffset="25842.62">27637 7793 659 0,'-15'6'146'15,"-1"0"2"-15,-4 4-109 0,1 1-22 16,-1 3-4-16,3-1-4 0,2 2-4 16,2-2-2-16,2 3 0 0,2-1-1 0,4-2 0 15,4-1-1-15,1 0 0 0,4-1-1 16,2-2-1-16,4 0 0 0,0-2 1 16,3 1 0-16,2-1 1 0,-2 2 0 15,2-3 0-15,-2-1 1 0,0-1 0 16,-2 0 0-16,-1 0-1 0,-3-2 0 15,-1-1-1-15,-2-1-1 0,-3-1-1 16,-2-2 0-16,-3-6-1 0,0-1-1 16,-1-3 1-16,1-6 0 0,-1-1 1 0,2-3 1 15,1 3 2-15,3 3 3 0,0 1 2 16,2 5 2-16,0 2 1 0,3 4 0 16,3 4 1-16,1 2-2 0,1 3-1 15,1-1-2-15,2 5-2 0,0 0 0 16,1 1-5-16,0 1-8 0,-1-2-7 15,1 0-9-15,0-3-30 0,-2-4-53 16,-1-2-51-16,-2-4-98 0,-2-4-213 0</inkml:trace>
  <inkml:trace contextRef="#ctx0" brushRef="#br0" timeOffset="26266.22">27704 7750 680 0,'-6'-5'154'0,"2"0"2"0,2-3-109 16,4 0-20-16,4 0-7 0,3-3-6 15,2 0-3-15,5 0-2 0,1 1 0 0,4 1-2 16,0 3 0-16,1 0-2 0,-1 4-3 16,-2-1-7-16,0 4-6 0,-4 2-6 15,0 4-7-15,-3 3-4 0,-2 3-5 16,-1 3-1-16,-3 2 3 0,-1-1 5 16,-4 0 6-16,-2-2 6 0,-2-2 4 15,-2-1 6-15,-1-3 3 0,-2-3 6 0,0-5 3 16,0-1 5-16,-2-5 3 0,0-3 3 15,0-6 1-15,1-5 1 0,0-5-2 16,1 0-3-16,-1-3-3 0,3 0-3 16,1-2-3-16,2 0-2 0,2 4-2 15,1 3-1-15,1 1-2 0,1 4 0 16,0 1 0-16,2 2-2 0,-1 4-1 16,1 2-2-16,1 1-1 0,1 3 0 15,2 0 0-15,0 3 0 0,3 2 1 16,1 3 2-16,4 3 2 0,0 3 1 0,0 0 1 15,4 3 0-15,-1 2 1 0,0-2 1 16,0 3-1-16,1 2 0 0,-2-4 0 16,2 2-2-16,-3 0-7 0,-1-2-7 15,-3 0-32-15,0-3-100 0,-7-2-2 16,-4-1-98-16,-5 1-184 0</inkml:trace>
  <inkml:trace contextRef="#ctx0" brushRef="#br0" timeOffset="26414.77">27975 7527 659 0,'0'-1'163'0,"1"-3"-1"0,0-1-37 15,4-1-108-15,2-4-9 0,5-1-4 16,0-2-8-16,2-2-10 0,2-1-12 0,3-2-55 16,-2 0-82-16,-1-3-121 15,-3 0-282-15</inkml:trace>
  <inkml:trace contextRef="#ctx0" brushRef="#br0" timeOffset="27155.2">29202 6326 737 0,'-4'-3'158'16,"-4"-1"2"-16,1 3-132 0,0 0-17 0,4-3 0 15,-1 2 0-15,2-2-3 0,-2-1-3 16,2 0 1-16,0-1 1 0,2 0 1 16,0 0 1-16,2 1 0 0,-1-1 0 15,1 0 1-15,1 2 2 0,-1 0 1 16,-1 2 1-16,1 1 1 0,-2 0 0 15,-2 1-2-15,1 1-2 0,-3-1-4 16,-2 2-3-16,-1 2-2 0,-3 1-3 16,0 1 0-16,-1 1 0 0,2 4 0 15,0-1 0-15,4-1 0 0,1-1-2 0,2 0-1 16,2-3 0-16,1-1-1 0,0 0 0 16,2 0 2-16,-1-1 0 0,1 1 1 15,-1 2 1-15,1 2 1 0,-1 0 0 16,-1 2-1-16,1 2 1 0,-1 2 0 15,-2 0 0-15,1 2 0 0,1-2 0 0,0-1 0 16,1-3 0-16,3-1-1 16,4-2 0-16,2-3 0 0,2-3-1 15,6-2 1-15,3-4-1 0,2 0 2 0,2-3 0 16,1 0 0-16,0-2 0 0,0 2 0 16,-1-1-3-16,-2 3-4 0,-1 2-2 15,-2 3-2-15,-2 1 0 0,-4 5-2 16,-3 2 1-16,-6 4 3 0,-8 5 3 15,-5 3 3-15,-8 3 0 0,-5 5 0 0,-7 1 1 16,-6 0-1-16,-5 2-1 0,-4-1 1 16,-1-5 0-16,0-3-1 0,3-8-3 15,1-8-7-15,4-6-6 0,8-10-4 16,5-8-10-16,6-7-35 0,5-6-62 16,5-2-26-16,4-4-91 0,7-5-187 15</inkml:trace>
  <inkml:trace contextRef="#ctx0" brushRef="#br0" timeOffset="27385.04">29289 6058 694 0,'-1'0'157'16,"-2"3"2"-16,3 3-83 0,5 3-62 15,3 3-6-15,3 1 0 0,5 3-1 0,2 3 1 16,4 0-1-16,3 2 0 15,2-3-1-15,-2 1-1 0,0-1-2 0,-2 1-1 16,-3-1-3-16,-3 3-1 0,-6-3-3 16,-5 1-4-16,-2-1-8 0,-4 0-8 15,-2-1-15-15,-1-3-73 0,-2-6-50 16,-1-4-110-16,1-5-240 0</inkml:trace>
  <inkml:trace contextRef="#ctx0" brushRef="#br0" timeOffset="27540.67">29434 6194 744 0,'-6'0'161'0,"3"0"-2"0,2-2-132 15,1-4-15-15,4-3-7 0,4-3-9 16,2-4-9-16,2-2-6 0,3-4-6 0,3 0-22 16,2-2-47-16,-1 2-62 0,0 4-103 15,-2 1-232-15</inkml:trace>
  <inkml:trace contextRef="#ctx0" brushRef="#br0" timeOffset="27917.86">29722 5946 611 0,'0'-1'150'16,"-3"-1"2"-16,1 0-70 0,-3 1-48 0,0-2-12 16,-1 3-6-16,1-1-6 0,-1 0-3 15,0 2-2-15,-1 0-2 0,3 2 1 16,-3-1-1-16,1 1 0 0,1 1 1 15,-1 4 0-15,1 0 0 0,0 1 2 16,1 3 1-16,0 2 0 0,0 2 0 16,3 2 0-16,1 2-1 0,2 0-2 15,6 2-1-15,0 0-1 0,3-1-1 16,2-2-1-16,3-6-1 0,1-3 0 0,1-6-1 16,-1-4 0-16,0-6-1 0,-1-7 0 15,-2-3 0-15,-2-1-1 0,-5-2 2 16,-2-1-1-16,-5 0 2 0,-2 3-1 15,-4 3 2-15,-4 0 0 0,-2 3-1 16,-4 1 0-16,-1 3 0 0,-1 2-1 16,-2 3 1-16,0 0 0 0,2 4 0 0,2 0 0 15,2-1 1-15,2 3-2 0,3-2-3 16,5 1-4-16,0-2-6 0,4-2-8 16,1-3-18-16,4-3-68 0,5-4-51 15,3-5-105-15,1-4-234 0</inkml:trace>
  <inkml:trace contextRef="#ctx0" brushRef="#br0" timeOffset="28138.92">29829 5805 734 0,'0'1'158'0,"2"4"2"16,1 0-126-16,2 1-11 0,4 3-4 15,3 3-1-15,3 5 1 0,2 3 1 16,5 2-1-16,-1 2-2 0,1 3-3 15,1 3-3-15,-2-1-3 0,0 2-4 0,-4-2-5 16,-4 0-5-16,1 0-4 0,-2-4-7 16,-1 0-7-16,-4-3-10 0,1-5-9 15,-3-5-53-15,-3-1-77 0,-4-5-119 16,-1-2-270-16</inkml:trace>
  <inkml:trace contextRef="#ctx0" brushRef="#br0" timeOffset="28415.82">29906 5885 720 0,'-7'-19'172'15,"3"0"1"-15,1 0-92 0,2 2-48 16,2 1-12-16,1 0-7 0,2 1-5 16,0 4-5-16,2 0-3 0,0 2 0 15,1 0-2-15,2 2 0 0,2 2-1 16,1 2 0-16,2 3-3 0,0 3-3 0,0 3-2 15,0 4-2-15,2 1-1 16,0 1 0-16,-1 1-1 0,-2 1 2 0,0 2 3 16,-4-1 2-16,-5-1 3 0,-5 5 2 15,-6 1 1-15,-6 3 1 0,-3 1 0 16,-2-1-1-16,-2 1-6 0,0-4-8 16,0-1-13-16,3-8-70 0,1-5-62 15,2-5-114-15,8-8-256 0</inkml:trace>
  <inkml:trace contextRef="#ctx0" brushRef="#br0" timeOffset="52115.59">12808 9452 355 0,'-10'-10'93'0,"6"0"4"0,1 0-40 0,1 2-18 15,2 0-5-15,0 3 1 0,0 0 2 16,0 2 1-16,2 1-1 0,-2 1 2 15,0 1 0-15,0 1-2 0,0 1-4 16,0-1-4-16,1 1 1 0,0 2-1 0,-1 1 1 16,4 1 0-16,1 1-2 0,1 2 0 15,2 1-2-15,2 1-4 16,1 1-2-16,4 5-4 0,0 2-1 0,1 0-2 16,-2 2-3-16,2 1-1 0,3 3-2 15,-4-1 0-15,1-1-1 0,-2 1-1 16,-2-1 0-16,0-1-2 0,-3-2 1 15,-3-6-1-15,0-3-1 0,-1-1 0 16,-1-4 1-16,-2-2 2 0,-1-3 3 0,-1 0 5 16,0-1 1-16,0-2 0 0,-1-1 1 15,0 1-1-15,0-2-3 0,1 2-3 16,-1-2-5-16,-1 3-1 0,2-2-1 16,0 3 0-16,0 0-1 0,0 2 0 15,0-2-1-15,0 1 1 0,0-1-1 16,-1 1 0-16,1-1 0 0,0 0 1 15,0 1 1-15,0-1-1 0,0 0 1 0,1 0-1 16,-1 2 1-16,0-2-1 0,0 0 1 16,0-2 0-16,0 2 0 0,0 0-1 15,0 0 1-15,0 0 0 0,0 0-1 16,0 0 1-16,-1 0-1 0,1 2 0 16,0-2 0-16,-1 0 0 0,2 1 0 15,-1-1 0-15,0 0 0 0,0 1 1 16,0-2 0-16,1 1 0 0,-2-1 0 15,1-1 0-15,0 2 0 0,0 0 0 0,-1-1-1 16,1 1 0-16,0 0 0 0,0 0 0 16,0 0 1-16,0-1-1 0,0 1 0 15,-1 0 0-15,1 1 0 0,-2-1 0 16,2 0 0-16,-1 0 0 0,0-1-1 16,0 1 1-16,-1 0 0 0,1 0 0 15,0 0 0-15,0 0-1 0,1 0 1 16,0 0-1-16,-1-1 0 0,1 1-1 0,0 0-1 15,0 0-4-15,0 1-4 0,-2-2-7 16,2 3-9-16,-1 1-11 0,-1-1-17 16,-2 4-20-16,-2-2-129 0,1 2-142 15,-2-1-338-15</inkml:trace>
  <inkml:trace contextRef="#ctx0" brushRef="#br0" timeOffset="53845.02">13398 9030 639 0,'-11'-8'149'0,"1"1"4"16,-1 1-95-16,-1 0-28 0,4 3-6 15,-1 0-6-15,0 2-6 0,1 2-5 16,-1-1-2-16,2 5-2 0,1 0-1 16,-2 3-2-16,2 3 1 0,1 3-1 15,0 1 1-15,-1 1-1 0,3 1 0 16,-1 1 0-16,2-1 0 0,-1-1-1 0,3 0 1 16,1-1-1-16,1-3 0 0,1-1-1 15,3-4 1-15,3 1 0 0,1-3 0 16,4-4 1-16,1-2 0 0,2-3 1 15,3-1 0-15,1-1 0 0,3-1 1 16,-1-1-1-16,1 0-1 0,-1 2 1 16,2-1-1-16,-2 1-3 0,-1 1-5 15,-4 3-1-15,-1 1-1 0,-4 1-1 16,-4 3 1-16,-4 4-1 0,-7 4 4 0,-5 3 4 16,-8 5 1-16,-6 4 2 0,-6 8 0 15,-4 2 0-15,-3 1 1 0,-3-1-1 16,3-2 1-16,3-4 0 0,7-7-1 15,4-11-7-15,7-9-11 0,6-7-48 16,7-11-81-16,4-10-114 0,9-5-270 16</inkml:trace>
  <inkml:trace contextRef="#ctx0" brushRef="#br0" timeOffset="54112.1">13495 8674 650 0,'-6'-3'140'0,"3"4"-1"0,6-1-98 0,2 4-35 16,3 2-3-16,6 5 1 0,0 3 1 16,4 2 3-16,1 2 1 0,2 8 1 15,0 1 1-15,-2 0 0 0,1 0-2 16,0-2-1-16,-2 2-2 0,-1 0-2 15,-1-7-1-15,0-2-1 0,-4-1-5 16,-1-3-6-16,-1-4-6 0,-1-1-12 0,-4-4-60 16,0 0-67-16,-4-1-109 0,1-2-248 15</inkml:trace>
  <inkml:trace contextRef="#ctx0" brushRef="#br0" timeOffset="54294.18">13617 8924 731 0,'-6'-2'154'0,"3"-1"0"15,1-1-134-15,6-2-11 0,2-3-2 16,4-3-4-16,4-5-7 0,0-1-11 16,3-3-15-16,3 0-63 0,0-1-61 15,-2-4-113-15,4 2-248 0</inkml:trace>
  <inkml:trace contextRef="#ctx0" brushRef="#br0" timeOffset="54746.71">14038 8566 601 0,'-8'1'139'16,"2"2"1"-16,-2-2-85 0,0 0-33 0,0 0-3 15,-3 0-3-15,1 1-4 0,-2 0-3 16,1-1 0-16,0 3-2 0,1-2-1 16,-3 2-2-16,2 0-1 0,2 3 0 15,-1 1 1-15,1 4 1 0,3 1 3 16,1 8 0-16,4 2 1 0,2 3 1 16,4 3-2-16,4 2-1 0,1-3-2 15,4-1-2-15,2-6-2 0,4-6-1 0,1-3 0 16,-3-10-5-16,2-6-3 0,-3-7-5 15,-1-5-3-15,-4-2-1 0,-2 0-1 16,-3-6 2-16,-3 0 3 0,-3 2 5 16,-4 1 6-16,0 2 4 0,-2-1 5 15,0 3 3-15,-1 5 4 0,2 3 2 16,1 2 0-16,1 2 0 0,1 4-2 16,2 1-4-16,-1 0-3 0,3 1-4 15,2 1-3-15,2 2 0 0,3-1-1 0,2 0 1 16,3 0 1-16,3 0-1 0,0 0 1 15,2 1-1-15,-2-3-6 0,0 1-5 16,-2-1-8-16,-2 1-13 0,0-2-63 16,-4-2-64-16,-1 1-113 0,1-1-247 15</inkml:trace>
  <inkml:trace contextRef="#ctx0" brushRef="#br0" timeOffset="55226.1">14153 8415 740 0,'-11'-12'161'0,"5"-2"1"16,1-1-129-16,3-1-13 0,2-2-7 0,3 3-4 15,2-1-2-15,2 5-3 16,1-2-1-16,1 5-2 0,4-2 1 0,1 0-1 16,1 2-1-16,3-2 1 0,0 0-2 15,1 3-3-15,2 3-4 0,1 5-5 16,-2 5-4-16,-1 3-3 0,2 4-3 15,-1 5-1-15,-3 1 2 0,-4 3 3 16,-3-1 5-16,-3 0 4 0,1-2 3 16,-6-3 2-16,-1-3 2 0,-2-5 4 15,-1-3 2-15,-2-4 4 0,-5-3 3 0,0-5 2 16,-2-3 2-16,-3-7 0 0,1-3-1 16,0-5-2-16,2-5-3 0,4-1-3 15,2-1-1-15,3-1-1 0,2 3-1 16,3 0 0-16,2 3-1 0,0 5 0 15,1 3-1-15,0 3 1 0,-1 2-2 16,3 4 1-16,-3 3 1 0,3 3-1 16,1 2 0-16,1 0 1 0,2-1-1 0,5 1 0 15,3-1 1-15,2 3-1 0,-2-1 0 16,2 2 0-16,2 4 0 0,-1 5 1 16,-1 1 1-16,-2 5 1 0,-1 1 1 15,0 1 0-15,-2 1 1 0,-3-1-1 16,0-1 0-16,-3-1-1 0,-2-1-1 15,-1 0-4-15,-2-2-7 0,-1-1-9 16,-1 1-10-16,-2-2-54 0,-1-2-77 0,-2-2-117 16,1-3-263-16</inkml:trace>
  <inkml:trace contextRef="#ctx0" brushRef="#br0" timeOffset="55451.1">14648 8145 728 0,'-3'-8'158'0,"2"1"1"16,2-2-131-16,3-1-11 0,2-1-6 0,3 0-4 16,0-5-4-16,4 2-5 0,0-1-1 15,1-2-2-15,-2 0-2 0,0-2-5 16,-1 2-4-16,0 0 1 0,0 0 1 16,-1-1 0-16,-2 2-2 0,0-1 1 15,-2 3 1-15,-2 2-7 0,-2 2-39 16,-2 3-82-16,-2 2-107 0,-2 4-257 15</inkml:trace>
  <inkml:trace contextRef="#ctx0" brushRef="#br0" timeOffset="56370.83">13293 7914 409 0,'-10'-5'120'0,"0"3"4"0,0-1-40 15,1 5-26-15,-1 1-14 0,-1 3-12 0,-1 3-13 16,-2 3-6-16,1 1-3 0,0 1-2 16,1 0 0-16,2 0-1 0,3 0-2 15,1-2 0-15,2 2-1 0,3-1-1 16,2 3 0-16,3 0 0 0,1 2 0 15,2 3 0-15,3 4 0 0,1 0 0 16,2 1-1-16,1-5-1 0,2-2-1 0,0-3 0 16,1-7-1-16,1-7 1 0,3-9 1 15,0-6 0-15,1-1-1 0,0-8 1 16,-1-2 0-16,-3-2 1 0,-4-2-1 16,-6 2 1-16,-4 1-1 0,-9-3 2 15,-6 5 1-15,-6 3 0 0,-5 4 1 16,-3 4 0-16,-2 5 1 0,0 4 0 15,3 8 0-15,2 3-1 0,3 0-1 16,7 2-4-16,2-1-7 0,3-2-16 16,3-3-22-16,6-4-30 0,4-6-53 0,2-4-20 15,5-6-84-15,5-5-141 0</inkml:trace>
  <inkml:trace contextRef="#ctx0" brushRef="#br0" timeOffset="56726.78">13528 7778 418 0,'5'4'130'0,"-1"-2"4"15,-3 6-30-15,3 2-32 0,-1 1-18 0,3 1-22 16,2 0-13-16,0 2-6 0,4-2-5 16,2-1-3-16,2-4-1 0,0-2-1 15,0-1-1-15,0-1 0 0,-2 0-1 16,-3-3 0-16,-1 0 0 0,-2 1 0 16,-5-1 0-16,0 1 0 0,-3-1 0 15,-3 2 1-15,-2-4 2 0,-1 2 2 16,-4-1 5-16,-1-1 2 0,-2-3 4 0,-1-3 0 15,0-3 0-15,1-3-1 0,1-2-2 16,2-1-5-16,3-2-3 0,3 0-4 16,3-3 0-16,5 1-2 0,2 2 0 15,5 1 0-15,2 0-1 0,6-2 1 16,0 3 0-16,3 2-1 0,1 3-4 16,-1 1-6-16,1 1-3 0,1 3-3 15,0 3-2-15,-2 4-1 0,0 5 1 16,-1 4 3-16,-3 4 4 0,-5 5 4 0,-9 4 0 15,-3 4-3-15,-2 1-13 0,-4-2-47 16,-1-1-71-16,-1-4-106 0,2-7-248 16</inkml:trace>
  <inkml:trace contextRef="#ctx0" brushRef="#br0" timeOffset="56968.3">13842 7335 725 0,'-18'-3'160'0,"11"3"2"16,0-2-125-16,6 2-19 0,3 0-7 15,5 1-5-15,3 2-3 0,7 2-4 16,3 1 0-16,7 3 1 0,2 2 2 16,3 4 0-16,-1 2-1 0,-1 2-1 0,0 0 2 15,-3 1-1-15,-5 1-1 0,-3-3-6 16,-2-1-6-16,-4-2-7 0,-2-4-7 15,-4-1-24-15,-2-4-57 0,-1-4-54 16,-2-4-101-16,2-4-223 0</inkml:trace>
  <inkml:trace contextRef="#ctx0" brushRef="#br0" timeOffset="57410.16">14155 7291 604 0,'-1'-1'139'0,"1"3"2"16,1-2-64-16,4 0-62 0,4-1-7 15,0 0-3-15,5-2-1 0,1-1 0 16,2-1-1-16,1 1-1 0,-1-1 0 16,-1 1 0-16,1-1 0 0,-1 1-1 15,-1 2 0-15,-3-2 0 0,1 1 0 0,-4-3 0 16,-1-3 0-16,-3-1-1 0,-3 0 0 16,-2-2-1-16,-2-1 1 0,-2-1 0 15,-2 1 1-15,-2 0 4 0,0 4 4 16,-1-1 4-16,1 1 4 0,0 3 2 15,2 4 1-15,3-1-2 0,0 2-3 16,2 2-4-16,2 2-4 0,2 0-3 16,0 2-2-16,3 1-1 0,2 2 0 15,1 2 2-15,3 1-1 0,3 3 0 0,1 2 0 16,0 1-1-16,4 2 1 0,-1-2 1 16,4 1-1-16,-3 1 1 0,0-2 0 15,0 1-1-15,-2-1 1 0,-1 2-1 16,-1-1 0-16,-1 0-1 0,-3 0 1 15,-1-3-1-15,-1 1 0 0,-2 0 0 16,-4 0 0-16,-2 3 0 0,-5 0 1 16,-5 2-1-16,-5 4 1 0,-5 3 0 0,-11 6 0 15,-6 3-1-15,-10 3-3 0,-2 4-6 16,-2 3-11-16,0-2-17 0,0-2-97 16,3-11-40-16,6-9-118 0,7-17-253 15</inkml:trace>
  <inkml:trace contextRef="#ctx0" brushRef="#br0" timeOffset="59990.44">23922 9777 513 0,'-7'5'121'0,"5"3"2"0,2 0-81 16,2 1-12-16,3 4-7 0,4 1-9 15,2 0-2-15,2 2-4 0,3-1-2 16,0 2-2-16,0-2 0 0,-2 0-2 16,-2-3 0-16,-4 0-1 0,0-2 1 0,-5-3 0 15,0-2 1-15,-4-2-1 0,-3-2 1 16,-1-4 0-16,-2-2 0 0,-3-2 0 16,-2-2-1-16,-3-3 2 0,-1-2 0 15,1-4 1-15,1 2 3 0,0-2 1 16,3 1 1-16,3-3 0 0,1 3 0 15,5 0-1-15,0 1-2 0,2 0-1 16,2 2-1-16,3-1-1 0,1 1-1 0,3 0-1 16,3 1 1-16,1 1-1 0,3 6-1 15,0 1 0-15,1 3 0 0,1 2-1 16,-3 3-1-16,1 2-5 0,-2 3-3 16,-2 0-3-16,-2 3 0 0,0 0-1 15,-4 1 1-15,-1 2 1 0,-2-4 2 16,-1 1 4-16,-4-4 2 0,1-2 1 0,-1-3-1 15,-2-2 1-15,0 0 2 0,-1-1 2 16,1-5 3-16,-1-4 4 0,2-3 2 16,1-2 1-16,1-2 1 0,3-5 1 15,0-1-2-15,3 1-2 0,1 2-2 16,3 2-2-16,2 0-2 0,0 4-1 16,4-1 0-16,2 4-2 0,1 1 1 15,2 3-1-15,1 2-1 0,0 1-2 16,-2 4-2-16,0 3-5 0,-2 2-3 0,-3 1-3 15,1 2-3-15,-4 1-3 16,0 1-10-16,-1 1-8 0,-3 0-8 0,-2 0-18 16,-1-1-31-16,-2-1-36 0,-2-1-76 15,-2-3-141-15</inkml:trace>
  <inkml:trace contextRef="#ctx0" brushRef="#br0" timeOffset="60344.27">24430 9360 628 0,'-4'3'140'16,"-2"0"2"-16,0 2-100 0,0-3-22 15,0 2-7-15,2-1-5 0,0-1-3 16,3 1-2-16,2 0-2 0,2 0 1 16,2 4-2-16,1 1 2 0,1 3 1 15,2 5 2-15,1 0 1 0,-1 5 2 16,4-2 0-16,-2 1 1 0,0 2-2 0,1-5-1 15,1 2-1-15,1-5-2 0,-1-3-1 16,4-3 0-16,1-3-4 0,0-4-2 16,0-4-2-16,-1-4-5 0,1-5-3 15,-5-4-3-15,-4-6 0 0,-6-6 1 16,-4-2 4-16,-4-2 3 0,-7-3 4 16,-5 2 7-16,-4 2 4 0,-2 5 2 0,-1 8 2 15,-1 3 1-15,0 6 0 0,4 5-2 16,4 4-1-16,1 4-3 0,4 4-2 15,2 0-8-15,4 0-10 0,3 2-56 16,1-5-77-16,5-4-113 0,3-3-269 16</inkml:trace>
  <inkml:trace contextRef="#ctx0" brushRef="#br0" timeOffset="60927.18">24644 9199 714 0,'-2'1'154'16,"2"1"1"-16,5-2-123 0,4 2-14 16,2-1-8-16,4 2-4 0,4 2-2 0,0 1-2 15,3 0 1-15,0 1-2 0,-1 2-3 16,-3-2-6-16,0 2-6 0,-2-1-7 16,-4 2-5-16,-2 1-2 0,-4 1 0 15,-1 1 2-15,-3 0 5 0,-1-1 7 16,-3-1 7-16,-2-2 5 0,-2-3 3 15,-3-1 1-15,0-1 2 0,-4-3 3 16,1-4 0-16,0-1 0 0,0-5 0 16,1-3-1-16,2-3-2 0,2-1-1 15,1-2-2-15,3-4-2 0,4-2-2 0,3 2-2 16,1 0-3-16,5-2 1 0,1-1-1 16,2 2 0-16,1 3 2 0,2 2 2 15,-2 0 1-15,2 2 3 0,-1 0 0 16,0 2 0-16,-3 2 1 0,0-1-1 15,-2 2 0-15,0 2 0 0,-2 2 0 16,0 2 0-16,-2 0 0 0,1 1 1 0,-1 3 1 16,2-1 2-16,-2-1 0 0,0-1 1 15,0-2 0-15,0-2 0 0,0-3 0 16,-1-3-1-16,0 1-1 0,-1-3 0 16,-3 2 3-16,-1 1 2 0,-1 2 1 15,-3 3 4-15,-2 4 1 0,-3 4 3 16,-2 2 2-16,-1 8 0 0,-1 5 1 15,0 7-2-15,1 5-1 0,2 4-1 16,4 6-4-16,3 1-1 0,1 1-5 16,5-1-2-16,4-5-2 0,7-3-1 0,4-6 0 15,8-7-1-15,5-7-2 0,7-7-4 16,4-7-6-16,1-6-5 0,-3-7-6 16,-2-3-7-16,-5-4-9 0,-7-1-32 15,-9 0-55-15,-6-1-27 0,-7 1-90 16,-5 6-188-16</inkml:trace>
  <inkml:trace contextRef="#ctx0" brushRef="#br0" timeOffset="61405.61">24732 10304 657 0,'-4'0'140'16,"1"4"0"-16,3 3-122 0,3 3-5 15,3 3-2-15,2 4 0 0,4 4 0 16,3 5 1-16,2 2 1 0,3 2 0 16,0-1-1-16,-2 0-1 0,-1 2-3 15,0-4-3-15,-3-4-3 0,-1-2-5 16,-2-4-8-16,-2-2-9 0,-2-4-27 16,0-4-108-16,-3-3-119 0,1-4-293 0</inkml:trace>
  <inkml:trace contextRef="#ctx0" brushRef="#br0" timeOffset="61579.73">24719 10586 649 0,'6'-10'144'16,"3"-1"2"-16,2-4-93 0,5-2-42 0,3-2-4 15,3-5-5-15,2 0-6 0,0-2-10 16,1 0-22-16,-3 1-40 0,-2-1-62 15,-2 5-7-15,-4 0-84 0,-3 2-141 16</inkml:trace>
  <inkml:trace contextRef="#ctx0" brushRef="#br0" timeOffset="61946.91">24888 10185 603 0,'-2'4'137'0,"0"1"3"0,2 0-88 15,4 2-29-15,2 2-7 0,3 3-2 16,3 1 0-16,1 1-2 0,5 2-2 15,0 2-1-15,0 5-1 0,1 2-1 16,-3-1-2-16,-2 3-3 0,-1 2-1 16,-2-3-4-16,-2-3-2 0,-1-6-4 0,-2-4-2 15,-2-3-2-15,-1-5-3 0,-3-6-2 16,-2-4 1-16,-2-3 3 0,-1-5 3 16,0-4 4-16,-1-3 6 0,0-2 7 15,1 0 7-15,3-1 4 0,-1 1 3 16,3 3 2-16,1 5 0 0,3-2-3 15,1 1-4-15,4 3-2 0,0-2-4 16,5 1-3-16,2 1-1 0,2-2-3 16,4 3 0-16,0 3 0 0,3 0-1 0,0 6-1 15,1 0-3-15,-1 4-5 0,-3 5-6 16,-3 2-2-16,-3 4-3 0,-5 2-1 16,-3 0 1-16,-5 0 0 0,-1 4 0 15,-4-2-28-15,0-2-94 0,-1-3-109 16,2-4-277-16</inkml:trace>
  <inkml:trace contextRef="#ctx0" brushRef="#br0" timeOffset="62385.81">25547 10057 696 0,'-7'-4'150'0,"-2"-2"0"0,0-2-126 16,1 2-9-16,1 3-5 0,0 0-5 0,0 0-3 16,1 1-2-16,1 1 0 0,0 2 0 15,1 1-1-15,2 0 1 0,1 3-1 16,0 1 0-16,-1 4 2 0,2 0 0 16,0 3 1-16,0 3 1 0,0 2 1 15,2 3 1-15,0 0-1 0,2 0 0 16,2 0 0-16,2-3-2 0,3-1 0 15,3-3-2-15,3-8-2 0,4-5-3 0,0-5-7 16,-2-4-6-16,0-7-3 0,-5-5-1 16,0 0-1-16,-7-2 2 0,-4 1 4 15,-5-1 7-15,-2 1 8 0,-3 1 7 16,0 2 6-16,-2 3 6 0,2 3 4 16,1 1 5-16,1 5 0 0,1 2-1 15,3 3-3-15,2 2-4 0,3 2-5 16,1 0-5-16,1 2-3 0,3 0-1 0,2 1-1 15,2-1 1-15,2 1-1 0,1 0-1 16,1 2 0-16,1-2 0 0,1-1-2 16,-1 1-3-16,-2 0-8 0,-4-2-9 15,-1-1-11-15,-3 0-45 0,-3-3-88 16,-2 1-120-16,0-3-272 0</inkml:trace>
  <inkml:trace contextRef="#ctx0" brushRef="#br0" timeOffset="62766.14">25783 9883 755 0,'-2'-2'161'16,"2"1"2"-16,1 0-135 0,3 2-12 15,2-1-7-15,0 3-5 0,4-1-2 16,0 3 0-16,2 0 0 0,0 4-1 0,0-1-2 16,1 3-4-16,-2 1-7 0,0 1-3 15,-3-1-2-15,1-1-1 16,-3 1 0-16,-1-2 0 0,-3-4 5 0,0-2 7 15,-4-2 4-15,0-2 4 0,-3-2 3 16,0-6 5-16,-1 0 4 0,-1-3 1 16,-1-5 0-16,2-4 0 0,1-3 0 15,3-2-3-15,-1-1-3 0,3 2-3 16,3 1 0-16,2 1-2 0,3 0 1 16,2 2 0-16,1 3-2 0,3 2 0 0,0 0 0 15,2 0-1-15,1 3-1 0,2 2 0 16,-1 4-1-16,3 3-2 0,2 2-3 15,3 5-2-15,-4 1-2 0,-1 2-1 16,-3 6-3-16,-2 1-2 0,-6 1-2 16,-6 3-2-16,-4 4-5 0,-2 4-27 15,-4 3-84-15,-2 2-19 0,-3 2-99 16,-2 0-202-16</inkml:trace>
  <inkml:trace contextRef="#ctx0" brushRef="#br0" timeOffset="63354.62">25398 10997 662 0,'-13'6'148'0,"1"-1"2"15,-1 0-117-15,0-1-10 0,4 0 0 16,-1-3-3-16,2 0-4 0,2-1-3 16,3 0-1-16,0 3-1 0,1-1-2 15,0 3-2-15,2 5-1 0,2 4-2 16,0 5-2-16,1 4-1 0,0 3 1 0,5 3-2 15,0 1 0-15,3-5-1 0,3-5-3 16,3-7 0-16,2-8-1 0,3-7 0 16,-1-10-1-16,0-8 0 0,0-5 1 15,-5-4 3-15,-4-2 0 0,-6 2 2 16,-5 0 0-16,-5 0 1 0,-5 5 1 16,-7 2 0-16,-2 4 1 0,-3 2 0 15,0 3 0-15,1 7 0 0,0 1 0 16,1 5 0-16,5 5-1 0,1 3-1 15,4 1-4-15,1 1-10 0,3 1-10 0,3-2-17 16,3-2-70-16,3-4-52 0,3-8-110 16,7-8-233-16</inkml:trace>
  <inkml:trace contextRef="#ctx0" brushRef="#br0" timeOffset="63715.16">25579 10872 715 0,'-4'21'154'0,"4"-4"2"0,4 2-128 0,4-1-13 16,3-1-2-16,4-2-5 0,1-3-3 16,1-2-3-16,2-3 0 0,-5 1 0 15,0-2-1-15,-3-2 1 0,-3-1-1 16,-3 0 2-16,-4-2 0 0,-3 0-1 16,-4-2 1-16,-4 0 0 0,-2-2-1 15,-2 0 0-15,-3-4-1 0,-1 0-1 16,1-3 3-16,2 0 1 0,4-2 1 0,2-2 1 15,6-1 2-15,4-1 0 16,5 1 0-16,4 0-1 0,2 1-1 0,3-2 0 16,1-1 0-16,2 2-1 0,2 0 0 15,-1 2 0-15,2 1-1 0,1 2 0 16,-1 1-2-16,-1 6-2 0,-2 0-1 16,-1 6-2-16,-2-3-4 0,-2 3-2 0,-2 6-1 15,-2 4-1-15,-2 3 1 0,-1 3 0 16,-1-1-1-16,0 3-4 0,-1 0-8 15,1-5-11-15,-2-7-48 0,4-3-81 16,-4-7-118-16,5-7-264 0</inkml:trace>
  <inkml:trace contextRef="#ctx0" brushRef="#br0" timeOffset="64067.93">26075 10626 742 0,'-4'1'164'0,"4"-1"-1"0,0 0-127 16,0 0-17-16,4-1-7 0,1-1-7 16,2-2-4-16,1-1 0 0,1 0 1 15,0-2 0-15,-1 0 1 0,-1-2-1 0,-4 2 1 16,-1 1-1-16,-2 1-1 0,-2 1-1 16,0 0 0-16,-4 4-1 0,-2 3 0 15,1 0 0-15,-3 5 0 0,0-1 1 16,2 4 1-16,0 3 0 0,2 2 1 15,4-1 1-15,2 3 0 0,2 0 1 16,4 2 1-16,4-2 0 0,4-1 2 16,0-2 0-16,6-3-1 0,3-3 1 15,3-6-2-15,2-6 0 0,0-5-1 16,2-5-1-16,-1-7-4 0,-2-3-6 16,-4-3-5-16,-4-2-8 0,-6 0-8 0,-4 0-6 15,-4 0-6-15,-5 3-5 0,-4 4-27 16,-3 3-65-16,-2 6-18 0,-2 5-89 15,0 7-183-15</inkml:trace>
  <inkml:trace contextRef="#ctx0" brushRef="#br0" timeOffset="64761.08">26940 10026 603 0,'-3'-10'137'15,"1"-1"3"-15,-2 0-100 0,2 1-15 0,-1 1 0 16,0-1-3-16,-2 5-4 0,-1 0-4 16,-1 0-1-16,0 0-2 0,-1 1-2 15,-1 1-3-15,0 3-1 0,1-1-2 16,0 2 0-16,1 1-3 0,0 3 0 16,1 2 0-16,-1 6 1 0,3-1 0 15,-1 4 0-15,1 0 0 0,3 3 0 16,0 3 0-16,2 2 0 0,2 0-1 0,4 0 1 15,1-4-2-15,4-1 0 0,2-3 1 16,3-7 0-16,3-4 0 0,-1-5 1 16,2-3 0-16,1-5 1 0,-1 1 0 15,0-2 0-15,-3 2-1 0,-1 2 0 16,-2 1-1-16,-2 4-2 0,-3 3-2 16,-1 4 0-16,-6 3-1 0,-1 2-1 15,-6 7 0-15,-5 0-1 0,-5 2 1 0,-3 6-1 16,-4-1-2-16,-4 1 0 0,1-3-1 15,-2-2-1-15,4-2 1 0,1-7 0 16,0-7 1-16,3-7-1 0,2-9-1 16,1-7-2-16,4-5-7 0,4-5-12 15,3-5-16-15,6-1-30 0,4 0-56 16,3 3-86-16,3 0-189 0</inkml:trace>
  <inkml:trace contextRef="#ctx0" brushRef="#br0" timeOffset="64986.75">26948 9829 730 0,'3'5'152'0,"0"0"1"16,5 2-133-16,3 5-10 0,5 3-3 0,2 4 1 15,3 5 0-15,1 1-2 0,2 2-1 16,0 2-1-16,-5-4-1 0,-2 1-2 15,-1-4-1-15,-3-1-4 0,-5-4-5 16,-2-2-7-16,-2-2-11 0,-2-2-46 16,-3-3-85-16,-2-5-116 0,-2-1-272 15</inkml:trace>
  <inkml:trace contextRef="#ctx0" brushRef="#br0" timeOffset="65144.97">27087 9994 694 0,'-3'-10'146'0,"6"-1"0"16,2-2-128-16,3-1-11 0,3 0-8 15,1-2-8-15,3 0-11 0,2 0-29 0,0 0-50 16,-1 0-47-16,0 1-97 0,-1 2-201 16</inkml:trace>
  <inkml:trace contextRef="#ctx0" brushRef="#br0" timeOffset="65466.45">27307 9764 560 0,'-5'5'132'0,"-1"-3"2"0,1 3-77 15,2-1-30-15,0-1-10 0,1 1-9 16,2 0-2-16,0 3-2 0,2 3 0 16,1 1 0-16,0 2 1 0,3 3 1 15,1 3 1-15,1 2 0 0,1-1 1 16,0 1-1-16,4-1-1 0,0-1-1 15,2-1-1-15,1-5-2 0,1-3 0 16,0-5-2-16,0-6-2 0,-1-7-5 16,-1-5-4-16,-2-6-3 0,-2-4-1 15,-2-4 0-15,-3-2 0 0,-3-1 4 0,-5 2 4 16,-3 0 6-16,-3 1 7 0,-4 5 4 16,-3 4 1-16,-1 3 2 0,-1 4-1 15,0 6 0-15,-2 6-1 0,2 7-3 16,1 0-2-16,3 2-2 0,2 2-5 15,2 0-8-15,3-2-22 0,5-5-61 0,2-1-53 16,4-5-103-16,5-6-233 0</inkml:trace>
  <inkml:trace contextRef="#ctx0" brushRef="#br0" timeOffset="65678.75">27572 9633 676 0,'1'13'158'0,"6"4"3"0,2 1-103 16,4 4-23-16,3 0-7 0,5 3-7 0,2 4-7 16,3 1-3-16,2 1-5 0,-1 2-1 15,-2 0-3-15,-2 4-1 0,-2-4-2 16,-4-3-3-16,-4 0-2 0,-4-3-4 16,-2-3-5-16,-3-7-8 0,-3-1-10 0,-2-3-18 15,-3-4-113-15,-2-5-121 16,0-4-299-16</inkml:trace>
  <inkml:trace contextRef="#ctx0" brushRef="#br0" timeOffset="65950.5">27632 9667 729 0,'-3'-15'157'0,"5"-1"0"16,2 2-130-16,4 0-11 0,4 2-6 0,2 0-5 15,1 1-3-15,1 1-1 0,2 4-1 16,0 0-3-16,2 2-4 0,-1 4-6 16,1 2-10-16,-1 3-6 0,0 3-7 15,-2-1 1-15,-4 5 1 0,-2 2 4 16,-3 2 9-16,-5 1 12 0,-3 4 12 0,-5 2 7 16,-4 4 3-16,-4-3 0 0,-5 2 1 15,-3 1-1-15,-2-2-4 16,-2-3-4-16,1-6-6 0,1-5-21 0,1-6-113 15,1-10-112-15,4-8-292 0</inkml:trace>
</inkml:ink>
</file>

<file path=ppt/ink/ink7.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09:54:46.794"/>
    </inkml:context>
    <inkml:brush xml:id="br0">
      <inkml:brushProperty name="width" value="0.05292" units="cm"/>
      <inkml:brushProperty name="height" value="0.05292" units="cm"/>
      <inkml:brushProperty name="color" value="#FF0000"/>
    </inkml:brush>
    <inkml:context xml:id="ctx1">
      <inkml:inkSource xml:id="inkSrc13">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8T09:54:50.338"/>
    </inkml:context>
  </inkml:definitions>
  <inkml:trace contextRef="#ctx0" brushRef="#br0">23771 1955 590 0,'0'2'140'16,"-1"1"0"-16,-1-1-50 0,1 6-76 16,0 0-4-16,0 6-1 0,-2 3 1 15,0 4 0-15,-2 4 0 0,-1 5 1 16,-1 2 0-16,0 0-2 0,0-1 0 0,-1 1-1 15,2-1-2-15,1-2-1 0,0-4-2 16,2-4 0-16,0-6-1 0,1 0 1 16,-1-5 2-16,1-4 7 0,1-3 2 15,-3-6 2-15,0-2 0 0,1-5 1 16,-1-2-1-16,0-5-3 0,2-5-6 0,1-6-3 16,3-4-1-16,3-4 0 0,1 3 0 15,3-1 1-15,2 1 0 0,1 2 0 16,0 3 0-16,2 1-1 0,-1 3 0 15,1-2-1-15,0 0-1 0,0 1 0 16,-3-4 0-16,0 5-1 0,-1 3 1 16,-2 4-2-16,1 2 0 0,-3 4-1 15,-1 5-2-15,1 4 0 0,1 4-2 16,1 5 0-16,-1 4 1 0,2 7-1 0,0 2 2 16,1 7 2-16,1 5 3 15,2 1 1-15,-1 0 3 0,-1 0 0 16,2 3 1-16,2 3 0 0,1-1-1 0,-1-1 0 15,-1 0-2-15,1-1-2 0,0 0-2 16,-2-5-5-16,-2-8-3 0,-1-4-6 16,-3-3-6-16,-2-5-6 0,-1-3-5 0,-3-5-9 15,-3-4-49-15,-3-4-79 0,-5-2-114 16,-5-5-271-16</inkml:trace>
  <inkml:trace contextRef="#ctx0" brushRef="#br0" timeOffset="199.01">23772 2228 657 0,'-2'1'149'16,"0"-2"2"-16,2 0-112 0,0 1-15 0,0-1-5 16,0 2-5-16,3-1-4 0,-1-1-3 15,3 1-2-15,3 0-1 0,1-4-4 16,4-3-10-16,4-3-10 0,1-2-51 15,3-3-84-15,2-3-119 0,3 0-275 16</inkml:trace>
  <inkml:trace contextRef="#ctx0" brushRef="#br0" timeOffset="518.98">24388 2073 585 0,'-7'-2'153'0,"-2"0"2"16,-1-3-30-16,1 0-95 0,-2-1-7 15,1 0-6-15,1 1-5 0,1 0-3 0,-1 0-3 16,3 3 0-16,-1-1-2 0,2 2-1 16,-1 1-1-16,1 1-1 0,-3 3-2 15,1 2 0-15,-2 3 0 0,0 3 1 16,-4 5-1-16,2 5 2 0,-1 5 1 0,1 1 0 15,0 2 0-15,4-1 0 16,2 2 0-16,5-3-1 0,2-2 1 16,7-8 0-16,3-3 1 0,6-3-3 0,3-6-5 15,3-10-9-15,3-4-11 0,3-7-17 16,0-5-79-16,-1-8-44 0,2-6-109 16,-3 1-226-16</inkml:trace>
  <inkml:trace contextRef="#ctx0" brushRef="#br0" timeOffset="730.51">24538 1942 582 0,'-6'-14'149'0,"-1"-1"4"16,3 3-70-16,4 5-27 0,0-1-16 0,0 2-8 15,1 4-6-15,-1-1-6 0,1 1-7 16,-1 2-5-16,5 4-5 16,1 4-1-16,0 6-1 0,0 4 0 0,0 4 2 15,0 4 4-15,1 6 3 0,-6 1 1 16,-2 6-1-16,-2-1-1 0,2 2-2 15,-2 1-1-15,3-1-6 0,0-1-6 16,3-4-9-16,4-8-12 0,3-7-9 0,1-4-14 16,4-7-81-16,-2-9-44 0,1-6-107 15,-4-8-228-15</inkml:trace>
  <inkml:trace contextRef="#ctx0" brushRef="#br0" timeOffset="899.95">24456 2152 702 0,'-4'3'159'0,"3"-3"2"0,2 0-118 0,4-2-16 16,2 2-6-16,4 0-7 0,4 0-5 15,4 0-4-15,5-2-2 0,4 1-2 16,0-3-7-16,0-1-10 0,0-1-10 16,-2-3-31-16,-4 1-107 0,-3-2-126 15,-8 3-296-15</inkml:trace>
  <inkml:trace contextRef="#ctx0" brushRef="#br0" timeOffset="1245.67">24875 2036 589 0,'-9'2'134'0,"3"1"1"0,-2 2-99 0,1 1-12 16,2 1-9-16,3 5-5 0,2 3-3 15,1 5 0-15,3 2 3 0,2 1 1 16,1 1 0-16,2 1 1 0,1-1-1 15,-1-1-3-15,-1-1-4 0,-1-4-6 16,-1-2-6-16,-3 0-5 0,-2-3-5 16,-4-3-14-16,0-3-38 0,-2-4-76 0,-3-6-101 15,1-4-241-15</inkml:trace>
  <inkml:trace contextRef="#ctx0" brushRef="#br0" timeOffset="1380.82">24835 1950 720 0,'-5'-8'160'0,"2"-1"1"16,-3 0-125-16,2 3-15 0,0 1-14 15,2 2-18-15,1 0-25 0,-1 1-111 0,4 1-14 16,2 1-107-16,5 0-214 0</inkml:trace>
  <inkml:trace contextRef="#ctx0" brushRef="#br0" timeOffset="1735.77">25077 2063 609 0,'-5'-1'155'0,"1"-1"-1"16,4 2-29-16,0 2-106 0,4 2-6 15,1 3-4-15,2 1-4 0,3 2-1 16,2 3 0-16,0 2 2 0,-1 2-2 15,0 2 1-15,-1-2-1 0,-3 0-1 16,0-1-1-16,-3-3-1 0,1-2 0 0,-1-3-1 16,0-2 1-16,-1-2 0 0,4-3 1 15,-1-4 1-15,1 0 1 0,0-5-1 16,2-3 1-16,0-6 1 0,0-4-2 16,0-2 0-16,-2-2 0 0,-2-1-1 15,0-1 2-15,-1 2 0 0,-1 3 1 16,0 5 1-16,-1 1-2 0,0 4 1 15,0 3-4-15,-1 3-8 0,0 0-14 0,1 3-10 16,1 3-23-16,2 2-90 0,3-1-27 16,3-1-105-16,2 0-206 0</inkml:trace>
  <inkml:trace contextRef="#ctx0" brushRef="#br0" timeOffset="1911.92">25431 2048 653 0,'-2'3'145'0,"1"0"2"0,0 1-108 16,1 1-17-16,1 2-4 0,3 2-4 16,0 3-2-16,2 1-4 0,0 5 0 15,0-1-3-15,-1 1-3 0,0 2-5 16,-3-1-5-16,-1 0-4 0,-2-2-5 16,-3-4-7-16,1 1-23 0,-2-3-49 15,0-4-53-15,3-3-98 0,-1-5-223 16</inkml:trace>
  <inkml:trace contextRef="#ctx0" brushRef="#br0" timeOffset="2082.94">25411 1881 748 0,'-7'-11'175'0,"-2"3"1"16,3 4-125-16,2 2-17 0,2 1-13 0,1 2-12 15,2 2-10-15,0 2-9 0,3 3-6 16,1 0-9-16,3 1-7 0,1 2-9 15,-1-1-72-15,3-1-56 0,0-2-111 16,3-3-247-16</inkml:trace>
  <inkml:trace contextRef="#ctx0" brushRef="#br0" timeOffset="2338.41">25639 1868 698 0,'-4'-4'159'0,"2"1"-2"15,1 3-114-15,1 5-21 0,0 2-7 0,2 5-8 16,2 4-4-16,1 5 0 0,-1 5 2 16,1-2 3-16,1 3 0 0,1 1 0 15,-3 2 0-15,1-3-1 0,-1 2-2 16,-1-2-4-16,-2 1-4 0,-2-2-4 15,-2-3-8-15,-1-2-7 0,1-4-10 16,-2-5-55-16,1-3-78 0,-1-4-114 16,0-4-268-16</inkml:trace>
  <inkml:trace contextRef="#ctx0" brushRef="#br0" timeOffset="2529.27">25574 2088 756 0,'-3'-2'167'16,"1"-2"-1"-16,3 2-135 0,5-1-9 0,5 0-8 15,4 2-7-15,2-2-8 0,3 1-8 16,3-1-7-16,2 0-9 0,-3 0-11 16,-1-1-69-16,-2-2-62 0,-2-1-111 15,-3 0-248-15</inkml:trace>
  <inkml:trace contextRef="#ctx0" brushRef="#br0" timeOffset="3080.31">25827 2009 666 0,'2'1'153'0,"-2"-1"1"0,1 0-103 16,1 1-27-16,1 2-6 0,1 2-8 15,0 0-4-15,1 2-3 0,0 1 0 16,3 5 1-16,-2-1-2 0,1 3 1 15,0-2-1-15,1 2 0 0,0 0-1 16,1-2-1-16,1-1-2 0,1-2-2 0,-1-4-1 16,3-2-1-16,-1-5 0 0,3-4-1 15,-2-4 0-15,2-3 3 0,-1 0 1 16,-3-4 1-16,-3 0 2 0,0-3 0 16,-5 1 4-16,0 1 4 0,-3 0 2 15,-2-3 5-15,0 4 2 0,0 2 2 16,-1 4 0-16,1 2-3 0,-1 2-2 15,1 3-5-15,-1 4-3 0,3 1-3 0,0 2-2 16,-1 0 0-16,2 3 0 0,1 0 3 16,-1 4 1-16,2 2 3 0,2-1 1 15,0 1 1-15,0 3 1 0,1 0 0 16,0 3 0-16,2-2-1 0,-3 6 0 16,0 1-1-16,-2 3 0 0,-3 2 0 15,0 1-2-15,-2 1-1 0,-2 1 0 16,-1-3-3-16,0 1 0 0,3-1-1 0,-2-2 0 15,4 0-1-15,0-5 0 16,1-1-1-16,1-3 1 0,1-2 0 0,0-1-1 16,0-4 1-16,2-3-1 0,-2 1 1 15,-2-3-1-15,1-1-1 0,-3-3-1 16,-1 1 2-16,-3-1-1 0,-6-3 1 16,-8-1 1-16,-5 0-1 0,-8 1-2 15,-6-1-2-15,-8-1-5 0,-8 1-5 16,-6 1-4-16,-3-2-8 0,-8 2-9 0,1 0-10 15,0 1-12-15,4 0-102 0,5-2-20 16,8 1-110-16,15-5-221 0</inkml:trace>
  <inkml:trace contextRef="#ctx1" brushRef="#br0">27482 11081 0</inkml:trace>
  <inkml:trace contextRef="#ctx0" brushRef="#br0" timeOffset="4847.3">21902 2064 642 0,'-3'-2'146'15,"-1"-3"4"-15,3 1-106 0,-1 0-16 16,1 2-8-16,-3-2-5 0,0 3-5 16,-2 1-4-16,-2 1-3 0,-5 3-3 0,-1 1-1 15,-6 2 2-15,-1 2-1 16,-3 0 1-16,-1 4-1 0,-1 0 1 0,2 1-1 16,2 3 0-16,2-2 0 0,4 0-1 15,4 1 0-15,5-2 0 0,2-1-1 16,6 0 1-16,4-5 0 0,5-1 0 15,2 0 1-15,4-2 1 0,2-1 1 16,3 0 0-16,1 1 1 0,0 1-1 16,0-1 0-16,0 4-1 0,-1 2-4 15,-2 1-5-15,-4 1-5 0,-2 2-7 0,-5 1-7 16,-3 1-4-16,-5 1 0 0,-2 0 3 16,-4-2 4-16,-5 1 8 0,-3-1 7 15,-4-3 8-15,-3-1 6 0,-1-1 1 16,-3-3 1-16,0-2 0 0,-2-2-2 15,2-4-1-15,3-3-1 0,1-3-2 16,4-1-4-16,5-4-18 0,6-4-45 0,7-4-63 16,6 0-97-16,7-6-227 0</inkml:trace>
  <inkml:trace contextRef="#ctx0" brushRef="#br0" timeOffset="5107.13">22072 2190 625 0,'-1'5'132'0,"1"0"0"0,1 4-111 15,3 2-13-15,-1 3-3 0,2 5 1 16,-1 0 1-16,1 3 0 0,0 0 0 0,-2 0 0 15,1-1 0-15,1 0 0 0,0-4-4 16,0-1-6-16,0-4-16 0,-1-2-38 16,0-3-60-16,0-3-23 0,-3-6-91 15,-2-3-176-15</inkml:trace>
  <inkml:trace contextRef="#ctx0" brushRef="#br0" timeOffset="5262.38">22063 2084 555 0,'-2'-5'144'0,"-1"3"-2"15,-1-1-16-15,-1 0-139 0,3 3-83 16,0-1-45-16,2 4-104 0,0 3-227 16</inkml:trace>
  <inkml:trace contextRef="#ctx0" brushRef="#br0" timeOffset="5830.7">22314 2319 700 0,'-6'12'148'16,"1"-2"0"-16,0 2-126 0,2 0-13 15,0 1-5-15,3-1-4 0,2 0-4 0,1-1-1 16,1-1-2-16,1-2 1 0,0 0-1 15,0-3 1-15,-2-2 3 0,1-1 2 16,-3-4 1-16,-1 0 1 0,-2-4 0 16,-1 0 0-16,-2-3 1 0,1-1 0 15,-3-2 2-15,0-4 1 0,1-2 1 16,0 1 2-16,1-2 3 0,1 1 0 0,3 0 1 16,0 2-1-16,3 3-2 0,2 4-1 15,2-1-1-15,3 1-2 0,3 2-2 16,1 2-1-16,3 0-1 0,0 1 0 15,3 6 0-15,-2-1-1 0,1 4-3 16,-1 2-4-16,-1 0-6 0,-2 4-5 16,-2 0-5-16,-4 3-5 0,-3 2-5 15,-2-3-2-15,-6 2 2 0,-2-2 3 16,-1-1 4-16,-2-3 4 0,-1-1 5 16,1-5 7-16,-1-1 9 0,2-4 8 0,-1-3 8 15,5-4 8-15,1-4 4 0,4-3 5 16,1-2 3-16,3-2 0 0,3 2-2 15,2-3-3-15,0 2-5 0,1-1-4 16,3 4-4-16,-3 1-5 0,2 3-4 16,-1 0-3-16,2 3-3 0,2 4-1 15,0 3-2-15,0 0-1 0,2 3-3 0,-1 5-3 16,-1 3-3-16,-2 3-4 0,0 2-1 16,-2 2-1-16,-2 3 0 0,-2-2 0 15,-3 0 1-15,-2 0 1 0,-3 2-3 16,-2-1-16-16,-3-1-28 0,-2 0-49 15,0-2-29-15,-2-4-88 0,2-4-172 16</inkml:trace>
  <inkml:trace contextRef="#ctx0" brushRef="#br0" timeOffset="6028.89">22743 2146 654 0,'5'-1'146'16,"-3"5"2"-16,2 3-103 0,0 4-20 15,0 6-8-15,0 0-5 0,1 5-3 16,0 5-1-16,1 6-1 0,2-1-2 0,-2 4-2 16,1-1 0-16,-1 3-3 0,2-1-3 15,-3-4-4-15,-1-4-3 0,0-2-4 16,-3-3-6-16,1-4-7 0,-4-2-26 16,1-4-46-16,0-2-49 0,-3-8-96 15,2-3-213-15</inkml:trace>
  <inkml:trace contextRef="#ctx0" brushRef="#br0" timeOffset="6293.14">22791 2249 714 0,'2'-16'158'0,"3"1"0"15,0-3-123-15,1 2-16 0,2 0-6 16,0 3-6-16,1 3-5 0,-2 2-2 15,0 4-2-15,2 4-1 0,-2 6-2 0,1 2-5 16,-3 5-2-16,1 2-4 0,-1 1-2 16,-2 4-3-16,-1 0 0 0,-1-3-2 15,-1 0 1-15,-3 1 1 0,1-2 0 16,-3 1 1-16,0-2 3 0,-3 0 0 16,-2-3-2-16,0-2-15 0,-1-2-27 15,-1-3-35-15,1-1-23 0,0-5-75 16,0-5-140-16</inkml:trace>
  <inkml:trace contextRef="#ctx0" brushRef="#br0" timeOffset="6546.9">22969 1999 726 0,'-3'-2'153'0,"1"3"1"15,3 1-129-15,1 6-12 0,2-1-7 16,2 4-5-16,6 5-1 0,2 4 2 16,-1 2-1-16,3 3 1 0,0 2-1 15,1 1 0-15,-2 2 0 0,-5-4 0 16,-2-1 0-16,-3 0-1 0,-2-3-2 16,-3-3-4-16,-4-1-5 0,-1-2-8 15,-3-2-28-15,-1-3-104 0,0-5-4 0,-2-3-98 16,3-4-191-16</inkml:trace>
  <inkml:trace contextRef="#ctx0" brushRef="#br0" timeOffset="6912.49">23194 2139 655 0,'1'3'136'15,"2"0"0"-15,0 3-118 0,3-1-15 0,2 1-2 16,0 0-3-16,2-1-2 0,-1-3-2 16,0-2-3-16,1-3-1 0,-2-2-2 15,-2-2 2-15,-1-2 1 0,-2-2 4 16,0 0 5-16,-2 0 3 0,-2 2 5 0,-3 1 2 16,-1 2 2-16,-1 2 2 0,-1 1-1 15,-2 3-1-15,-1 4-2 0,1 1-1 16,-1 4-1-16,0 3-2 0,0 3-1 15,2 3-2-15,1 2-1 0,4-1-1 16,0 0 0-16,3 0-1 0,3-3 1 16,0-1 1-16,2-3 0 0,3-2 1 15,0-2 1-15,2 1 1 0,-1-3 0 0,0-1 1 16,0-3-1-16,1-4-1 0,-3-2-4 16,2-1-9-16,-3-2-29 0,-1-3-110 15,-2-1-121-15,-1 0-303 0</inkml:trace>
  <inkml:trace contextRef="#ctx1" brushRef="#br0" timeOffset="4591.59">29635 11791 0,'0'0'31,"0"0"-15</inkml:trace>
  <inkml:trace contextRef="#ctx0" brushRef="#br0" timeOffset="8833.68">26934 2070 641 0,'-7'-4'144'0,"0"1"2"0,1 0-110 0,-1-2-12 16,1 2-5-16,-1-2-6 0,1 1-4 15,1 0-2-15,2 1-2 0,-2-1 0 16,1 2-1-16,-1 2 1 0,0 0-1 16,-1 2 0-16,-4 1-1 0,-2 0 1 15,-5 2-1-15,-3 3 2 0,-3 1 0 16,-4 1 1-16,-2 4-1 0,-2 2 0 15,3 3 0-15,2 3-2 0,4-1-1 0,6 1-1 16,5 3-1-16,8-3 0 0,4-2-1 16,6-1 1-16,7-5-2 15,4 2 0-15,0-5-3 0,6-3-4 0,1-6-3 16,2-3-3-16,0-4-3 0,-1-3-4 16,1-6-3-16,-1-3-6 0,1-9-11 15,-2-2 1-15,-3-1 4 0,-2-6 8 16,-2 0 10-16,-4-2 10 0,-4-3 14 0,-5 0 17 15,-5 1 6-15,0-2 3 0,-3-1 0 16,-1 3-2-16,0 4-1 0,0 7-2 16,-1 7-1-16,3 6-2 0,-2 6-5 15,3 4-5-15,-1 4-6 0,4 4-2 16,0 5-3-16,1 5-3 0,1 6 0 16,1 4 0-16,3 6 3 0,-2 6 0 15,0-1 0-15,1 3 0 0,-2-2 0 16,0 0 1-16,-3-1-3 0,0-1-4 0,-1-1-6 15,-2-2-9-15,-1-3-11 0,1-2-55 16,1-6-72-16,3-3-113 0,2-6-252 16</inkml:trace>
  <inkml:trace contextRef="#ctx0" brushRef="#br0" timeOffset="9030.02">27213 2081 616 0,'1'1'142'16,"-2"3"1"-16,2 1-61 0,-1 2-68 16,3 3-9-16,0 4-1 0,2 4 0 15,0 2 0-15,0-1-1 0,0 2-2 16,0-3-4-16,-3 1-4 0,1-5-6 0,-2-3-24 16,-1-2-53-16,0-2-57 0,-1-5-100 15,-3-5-227-15</inkml:trace>
  <inkml:trace contextRef="#ctx0" brushRef="#br0" timeOffset="9178.11">27224 1912 634 0,'0'-2'146'0,"-3"0"-1"0,3 1-81 15,0 2-63-15,3 3-19 0,2 0-47 16,2 1-81-16,3 1-108 0,0 1-253 15</inkml:trace>
  <inkml:trace contextRef="#ctx0" brushRef="#br0" timeOffset="9631.14">27568 2109 682 0,'-11'-8'147'0,"0"-3"0"0,1-2-124 16,2 1-10-16,0 1-3 0,2 1-3 0,0 2-5 16,1 0-1-16,-1 2-2 0,0 1 1 15,-1 3-1-15,-1 3 0 16,0 2-1-16,-1 3 0 0,-1 1 1 0,-2 5 2 16,0 2 1-16,-2 3 0 0,1 6 0 15,-2 2 1-15,3 2-1 0,0 0 0 16,4 0-1-16,2 0-1 0,4-4 0 15,3-4-1-15,3-1 0 0,3-5 0 16,3-4-1-16,3-6-1 0,3-3-3 16,3-6-3-16,0-5-2 0,2-4-2 0,0-5-3 15,-3-2 0-15,-2-3 2 0,-2 2 3 16,-3 0 2-16,-3 3 5 0,-4 2 4 16,-3 4 4-16,0 3 2 0,-2 4 2 15,0 3 0-15,0 0 0 0,1 2-2 16,0 2-3-16,0-1-1 0,2 2 0 15,1 1-2-15,3 2 0 0,0 2 1 0,1 0 0 16,3 3 2-16,1 1-1 0,1-1 0 16,2 4 0-16,-1-1 0 0,-1 0-1 15,1-1-3-15,-1 0-8 0,-2 0-41 16,-1-2-89-16,3-4-113 0,-1-2-274 16</inkml:trace>
  <inkml:trace contextRef="#ctx0" brushRef="#br0" timeOffset="10164.54">27907 2033 598 0,'-3'-8'150'15,"-2"-1"1"-15,-3-1-41 0,1 1-87 16,-1 1-7-16,-1 2-6 0,0 0-3 16,2 2-2-16,-3 3-3 0,0 1-1 0,2 1 0 15,-2 2 0-15,2 3-1 0,-1 0-1 16,-1 1 1-16,3 2 1 0,2 3-1 15,0-1 1-15,1 1 1 16,3 2 0-16,0-1-1 0,2 1 1 0,0-2 0 16,3-2-1-16,0-1 0 0,1-2 1 15,-1-2-1-15,3-3 2 0,-1-2 0 16,2-2-2-16,1-3-1 0,1-1-1 16,-1-3-1-16,2-2-1 0,1-1 0 15,-3 0 0-15,-1-1 1 0,-1 2 4 16,-1 3 4-16,-2-1 3 0,-1 3 3 0,-1 2-1 15,-1 2-1-15,0 2-2 0,-1 1-1 16,-1 3-2-16,0 2-3 0,-1 4-1 16,0 3-1-16,0 2 2 0,-1 5 1 15,2 5-1-15,1 3 0 0,1 3 0 16,2 0-1-16,1 1 0 0,4 1 0 0,2-3 0 16,-1-2 0-16,2-1-1 0,0-1-1 15,-3-1 0-15,-2-3-1 0,-5-3-1 16,-4 0-1-16,-4-2 1 0,-5-1 0 15,-5 0 2-15,-4 1 0 0,-2-3 0 16,-5 0-2-16,-4-1-3 0,-2-3-2 16,1-2-3-16,-3-4-2 0,2-4-1 15,2-3-2-15,4-6-1 0,1-3 2 16,1-3-1-16,3-3-1 0,6-5 0 16,2-4 0-16,6-1-1 0,6-2-6 0,6-2-29 15,7 0-87-15,5 1-104 0,2 1-259 16</inkml:trace>
  <inkml:trace contextRef="#ctx0" brushRef="#br0" timeOffset="10645.77">27948 2000 677 0,'0'-2'152'0,"1"1"2"16,-1 2-85-16,1 3-56 0,2 2-6 15,0 1-1-15,1 2-1 0,2 2-1 16,0 0 0-16,0 3-1 0,2 0-1 16,-2 0 0-16,0 0-1 0,-1 1-1 0,-1-2-2 15,-2 3-4-15,1-1-3 0,-3-2-4 16,-3-1-3-16,1-2 0 0,-1 0-1 16,1-4 3-16,-1-2 4 0,1-4 4 15,-1-3 4-15,3-4 4 0,-1-3 2 16,2-3 2-16,2-2 2 0,2-3 2 15,3-1 1-15,1 2 1 0,-1 1-1 16,3 4-1-16,2 0-1 0,-1 2-2 16,-1 0-3-16,1 3-2 0,3 1-2 0,2 0-4 15,-1-1-6-15,1 3-6 0,0-3-14 16,3 3-69-16,-2 1-56 0,-1-2-109 16,-3 2-242-16</inkml:trace>
  <inkml:trace contextRef="#ctx0" brushRef="#br0" timeOffset="11099.85">28513 2079 477 0,'2'-5'131'0,"-1"-4"5"16,2 2-50-16,-5 0-34 0,-1-2-5 0,-1 2-8 15,-1-1-11-15,-1 2-7 0,-1-1-2 16,-2 2-4-16,-2 2-2 0,1 1-3 16,-2 4-4-16,-1 2-1 0,-3 1-1 15,0 4-1-15,0 0-1 0,0 4 0 16,0-1-1-16,1 4 0 0,3 2-1 16,1 2 0-16,2 2-1 0,3 1 1 15,1 0 0-15,4 1-1 0,2-4 1 16,2-1-1-16,1-3 1 0,2-5 0 0,2-1 0 15,1-6 1-15,1-2 0 0,2-4-1 16,0-5 0-16,2-3-1 0,-1-2 1 16,1-5-1-16,-2-3 0 0,-1 1 0 15,-1-2 1-15,-2 4 2 0,0 1 2 16,-5 2 1-16,0 5 1 0,-1 2 1 16,-2 3 0-16,0 1-1 0,0 3-1 15,0 0-2-15,3 1-1 0,-1 1-1 16,3 1-2-16,1 2-1 0,1 1-1 0,4 3-3 15,2 1-4-15,-2 1-6 0,0 2-5 16,-3 1-7-16,1-1-18 0,-4 1-43 16,-2-3-69-16,-1 0-103 0,0-4-239 15</inkml:trace>
  <inkml:trace contextRef="#ctx0" brushRef="#br0" timeOffset="11721.1">28658 2044 639 0,'-3'0'144'0,"-2"2"1"15,2 0-94-15,2 3-32 0,2 0-4 16,2 3-3-16,0 2-1 0,4 2-2 16,-1 2-1-16,2-1-1 0,0 2-1 15,-2 0-1-15,0 1-2 0,-1-4-1 0,-3 0-1 16,-1-2-3-16,-1 0-3 0,-1-4-3 15,-1 0-4-15,-3-3-4 0,0-1-2 16,0-1 0-16,-1-1 3 0,-1-1 2 16,0-1 4-16,0-3 6 0,2-4 7 0,-1-2 4 15,0-1 5-15,0-2 3 0,1 0 3 16,0-2 4-16,3-1 0 0,2 2-1 16,1 0-2-16,4 2-3 0,2-2-3 15,3 4-5-15,1 0-3 0,4 4-3 16,-2-1-2-16,3 5-2 0,0-1 0 15,0 3 1-15,-2 2-1 0,1 1 1 16,-1 2-3-16,-1 1-2 0,-2 2-5 16,0 3-6-16,-1-1-5 0,-1 2-4 15,0 0-2-15,-1 0-1 0,-2-1 3 0,-1-2 4 16,-2 1 5-16,0-3 5 0,-3-1 3 16,0-3 3-16,-3 2 3 0,2-2 2 15,-2-1 4-15,0-2 4 0,-1 0 5 16,1-3 3-16,0-1 3 0,1-2 1 15,-1-1-1-15,3-3-2 0,0-2-3 16,4 2-4-16,1-1-2 0,2 1-2 16,2 0-3-16,3 4 0 0,3-2-2 0,1 3 1 15,1 1-1-15,1 1 0 0,2 2 1 16,1 2-1-16,1 0 0 0,-3 5 0 16,-2 2-1-16,-1 2 0 0,-1 0 0 15,-4 3 0-15,-4 1-1 0,-2 4 0 16,-3 0 1-16,-4 3-1 0,-4-1 1 15,-1 2-3-15,-5 1-7 0,-2 0-9 16,-1-1-48-16,2-5-90 0,-2-2-120 0,3-5-287 16</inkml:trace>
  <inkml:trace contextRef="#ctx1" brushRef="#br0" timeOffset="11500.63">25492 12337 0,'0'0'0,"0"0"16,0 0 0,0 0-1</inkml:trace>
  <inkml:trace contextRef="#ctx0" brushRef="#br0" timeOffset="15949.13">21098 2396 377 0,'0'0'106'0,"-1"-3"7"0,2 3-36 15,-1 0-25-15,0 0-8 0,3 3-5 0,-2-2-5 16,1 2-3-16,2-1-2 0,0 2-1 16,0-2-1-16,4 1-3 0,3-1-4 15,2-2-5-15,3-2-3 0,6-2-5 16,2-2-9-16,1-3-9 0,2-2-13 15,1-1-32-15,-2 0-94 0,-3 1-113 16,-2 2-266-16</inkml:trace>
  <inkml:trace contextRef="#ctx0" brushRef="#br0" timeOffset="16422.45">21239 3218 558 0,'0'0'123'0,"1"0"3"16,-1 0-87-16,3 0-17 0,0-1-4 0,2 2 0 16,0-2 0-16,4 1 1 0,0 0-1 15,2-3-2-15,3 1-2 0,1-4-3 16,2 1-3-16,0-3-2 0,5 0-3 16,0 0-3-16,5 4-8 0,0 0-7 15,1 3-23-15,3 1-50 0,-1 1-58 16,-3-1-103-16,0 2-224 0</inkml:trace>
  <inkml:trace contextRef="#ctx0" brushRef="#br0" timeOffset="17141.32">22382 3201 650 0,'0'-5'146'15,"-1"-3"2"-15,-2 1-113 0,-1 0-10 16,2-3-4-16,-3 3-3 0,0-2-6 16,0 4-3-16,-1 0-3 0,-1 3-2 15,-1 1-1-15,-1 3-1 0,0 4-1 16,-2 2 0-16,0 3-1 0,0 0 1 16,0 1-1-16,1 1 0 0,0 1 0 15,3-2 0-15,0-1-1 0,1 0 0 0,2 3 1 16,1 1-1-16,3 3 1 0,2-1-1 15,0 2 0-15,2 1 0 0,2-2 1 16,0-1 0-16,1-1-1 0,2-2 1 16,0-1 0-16,2-2 1 0,1 2-1 15,1-2-1-15,1-2-3 0,0 2-1 0,1-1-3 16,-1 0-1-16,-3 0-1 0,-3-2-1 16,-3 2 1-16,-2 0 2 0,-7 0 2 15,-6 0 3-15,-6-1 1 0,-5 0 2 16,-6 1 1-16,-4-3 1 0,-7 0 1 15,1-3 1-15,1-1 2 0,2-3 0 16,2-4 0-16,4-2 0 0,8-3-1 16,8-3-4-16,6-4-5 0,8-2-7 0,11-6-7 15,4 0-17-15,7-1-43 0,6 1-71 16,-1-2-104-16,2 7-238 0</inkml:trace>
  <inkml:trace contextRef="#ctx0" brushRef="#br0" timeOffset="17817.55">22595 3399 575 0,'-4'-7'138'0,"1"2"3"0,0 0-70 16,1 3-49-16,2-1-2 0,-2 2-5 16,2 0-7-16,0 2-5 0,2-1-2 15,0 1-1-15,1 2 0 0,1 0 1 16,1 2 1-16,0 2 2 0,1 2 1 15,-1 2 2-15,-2 0 1 0,-2 4-1 0,-2-2 0 16,-2 1-1-16,-2-2-1 0,2-1 0 16,-1 1-2-16,0-3-1 0,2-3 0 15,2-2 1-15,1-2 1 0,4-3 1 16,2-2 0-16,2-3 0 0,2-2 0 16,1-3 0-16,0-3-1 0,1 0 0 15,-2-1 3-15,-3 1 1 0,1 1 2 16,-3 1 1-16,-1 3 0 0,-1 2 0 15,-2 1-2-15,-1 2-3 0,2 0-3 16,-2 3-2-16,3 1-2 0,-1 1 0 0,3 0 0 16,2 3 0-16,2 2 0 0,1 0 0 15,0 3 1-15,1 0-1 0,0 2 0 16,2-2 0-16,-2 4 0 0,-1-2 1 16,0-2-1-16,-1 1 1 0,-3-2 0 15,0-2 1-15,-2-1 0 0,-1-3 1 0,0-3 1 16,-1-2 0-16,2-3 0 15,1-4 1-15,3-3-1 0,0-3 0 0,2-2-2 16,1-3 1-16,-1-4-2 0,-1-2 1 16,-3 3-1-16,-3 1 0 0,-6 1 0 15,-2 4 1-15,-5 4-1 0,-2 4 0 16,-1 4 0-16,-5 6 1 0,-2 0 0 16,2 3 0-16,1 1 0 0,0 2-5 0,3-1-8 15,3 1-11-15,4-2-10 16,6 1-15-16,3-5-70 0,8 1-53 0,4-3-108 15,7 2-229-15</inkml:trace>
  <inkml:trace contextRef="#ctx0" brushRef="#br0" timeOffset="18045.73">23171 3333 697 0,'-2'-2'153'0,"1"2"1"16,2 1-123-16,-1 2-11 0,2 2-5 16,-1 3-4-16,0 0-3 0,0 6 0 15,-1 0-1-15,-1 1 0 0,0 2-1 16,-3 0-1-16,-1-1-2 0,0-1-9 0,0-4-9 16,2 0-11-16,-1-4-25 0,2-2-106 15,0-2-5-15,5-4-99 0,-1-6-186 16</inkml:trace>
  <inkml:trace contextRef="#ctx0" brushRef="#br0" timeOffset="18193.62">23160 3175 673 0,'-9'-18'166'0,"-1"5"1"0,3 1-91 16,1 5-39-16,0 2-10 0,3 1-8 0,0 3-12 15,1 0-14-15,2 1-10 0,2 0-9 16,-1 1-9-16,4 0-23 0,1 2-59 15,2 0-49-15,2 2-99 0,-3 6-216 16</inkml:trace>
  <inkml:trace contextRef="#ctx0" brushRef="#br0" timeOffset="18859.21">23332 3416 521 0,'-1'-1'135'0,"0"2"1"16,0 2-19-16,1 0-91 0,0 4-8 15,1-1-4-15,-1 2-3 0,2 2-3 16,0 1-1-16,1 0-2 0,-2-2-3 15,2 0 0-15,-1 0-1 0,0-3 0 16,0 2 0-16,-1-4-2 0,2 1-2 16,-1 0-3-16,2-4 0 0,0 1-1 0,-1-5 0 15,1-3 1-15,0 0 1 0,-1-3 3 16,0-4 3-16,-2-3 3 0,0-2 3 16,-2-1 2-16,0 0 3 0,-3-3 4 15,2 0 3-15,-2 2 1 0,1 3-1 16,2 1-1-16,0 4-4 0,3 1-4 15,3 4-2-15,3 1-4 0,0 4-2 16,4-1-1-16,7 3 0 0,0 2 0 0,3 3-1 16,2 2 0-16,-1 2 0 0,0 0-1 15,-2 4-3-15,-4-1-4 0,-3 0-3 16,-6-1-4-16,-3 0-1 0,-4 1 0 16,-3-1 0-16,-4 2 4 0,0-1 3 15,-3-1 4-15,2-3 4 0,1-1 2 16,2-4 5-16,2 0 2 0,0-6 2 15,2-3 2-15,2-5 1 0,0 0 2 16,3-4 0-16,4-1-2 0,0-4-1 0,2-1-1 16,3 1-1-16,-1 1-2 0,2 0-2 15,1 1-1-15,-1 2-2 0,-2 5-2 16,2 2-1-16,-1 3 0 0,4 1-1 16,-2 4 1-16,2 4-1 0,-1 1 0 15,0 4 0-15,2 2 0 0,-2 3 0 0,-4 5-1 16,1 2 0-16,-6 0 0 0,-2 2 0 15,-3 1 1-15,-4 0-2 0,-3-1-3 16,-3-3-4-16,-2-1-7 0,-1-2-8 16,0-4-8-16,2-2-41 0,-1-4-88 15,2-5-114-15,4-2-266 0</inkml:trace>
  <inkml:trace contextRef="#ctx0" brushRef="#br0" timeOffset="19105.14">23956 3108 698 0,'1'-9'157'0,"1"2"1"15,3-1-121-15,2 2-13 0,1 0-8 16,4 5-6-16,2 1-6 0,-2 2-3 16,2 7 1-16,-2 2-1 0,1 7 2 15,0 7-1-15,-5 1 1 0,-2 3 0 0,-2 6-1 16,-2 2 0-16,-3 1 0 0,-3-1 0 15,0-3-5-15,-1 1-7 0,1-5-7 16,-1-4-9-16,3-3-22 0,-1-4-85 16,-1-5-28-16,2-3-101 0,0 0-205 15</inkml:trace>
  <inkml:trace contextRef="#ctx0" brushRef="#br0" timeOffset="19766.34">24508 3380 490 0,'-11'-7'135'0,"0"1"5"0,1 0-21 15,2-2-79-15,0-2-9 0,4-1-7 16,0-1-5-16,1-1-3 0,1 1-2 16,1 1-1-16,-2 1 0 0,1 2 0 0,-2 3-2 15,-1 0-1-15,-2 5-2 0,-5 2-3 16,-3 2-1-16,-3 5 1 0,-2 5 2 16,-3 3 2-16,-3 4 2 0,3 1 0 15,2 3 0-15,3 0-2 0,4 0-1 16,4-5-2-16,7-3-3 0,4-1 0 15,6-3-1-15,5-3 1 0,4-5-1 16,4-3 1-16,2-3-2 0,3-5-3 16,-1-1-2-16,-1-6-1 0,-1 0-3 15,-2-2-1-15,-2-1 0 0,-4 2 0 0,-4-1 1 16,-4 1 1-16,-3 2 1 0,-3 1 2 16,-2 4 0-16,-3 1 1 0,0 1 2 15,0 1 1-15,0 2 0 0,2 3 1 16,0 0 0-16,2 4 2 0,1 0 1 15,1 3 1-15,0 1 1 0,3 2 1 16,0 2 0-16,2 1 0 0,-1-1-2 0,2 1 0 16,-1-1-2-16,-1-2 0 0,1 2-3 15,-1-5-8-15,0-2-11 0,0 0-15 16,1-2-42-16,3-1-93 0,2-3-125 16,3-3-283-16</inkml:trace>
  <inkml:trace contextRef="#ctx0" brushRef="#br0" timeOffset="20162.16">24682 3279 671 0,'-5'-4'151'15,"0"3"0"-15,3 1-112 0,2 3-19 16,0 2-5-16,1 3-5 0,2 4-6 16,0 3-1-16,1 1-2 0,1 2 2 15,1 2-1-15,0 0 0 0,-1-3-2 16,0-1-4-16,-3 0-2 0,2-3-3 15,-2-2 0-15,-2-2 0 0,2-2-1 0,-4-3 2 16,1-1 4-16,0-3 2 0,-1-1 2 16,-2-1 2-16,-1-4 3 0,0 1 3 15,1-3 3-15,1-3 3 0,-2 0 3 16,1-2 1-16,3-1-1 0,1 0-2 16,4-2-4-16,1-3-2 0,2 2-4 15,1-1-3-15,5 2-2 0,-1 1 0 16,1-1 0-16,3 3-1 0,0 4 0 0,3 2 1 15,-1 3-1-15,2 4 0 0,0 3 1 16,0 4-1-16,-3 5 0 0,-2 3-1 16,-3 3 0-16,-3 1 0 0,-4 0-1 15,-4 2 0-15,-1 0 0 0,-4-3-5 16,1 1-7-16,-2-3-7 0,-2 0-15 16,3-3-67-16,0-2-57 0,-1-5-108 0,5 0-239 15</inkml:trace>
  <inkml:trace contextRef="#ctx0" brushRef="#br0" timeOffset="20519.34">25172 3380 590 0,'6'3'139'0,"5"1"2"0,0-2-90 0,3 0-21 16,1-2-11-16,-2-2-9 0,0 0-5 15,0-2-2-15,-3-2-2 0,-2 0 0 16,-2-3 0-16,-2 1-1 0,-2-3 0 16,-2 0 0-16,-3-1 0 0,-2 1 2 15,-3-1 1-15,0 1 2 0,-1 3 3 16,-1 2 0-16,1 1 0 0,0 2 1 0,-1 2 0 16,2 4-1-16,-1 3 0 0,1 4 0 15,-1 4 1-15,0 3 1 0,3 3 1 16,0 0 0-16,2 2 0 0,4 1-1 15,2-3-2-15,3-2-2 0,2-1-1 16,4-2-1-16,1-3 0 0,5-2-3 16,1-4-3-16,1-6-6 0,2-3-5 15,2-5-7-15,1-3-6 0,0-5-8 0,-2-1-6 16,-1-5-21-16,-3 0-42 16,-3-2-49-16,-6 0-94 0,-5 2-206 0</inkml:trace>
  <inkml:trace contextRef="#ctx0" brushRef="#br0" timeOffset="21345.38">26180 3311 657 0,'-6'-11'145'0,"-1"-1"1"0,1-1-117 15,-3 2-9-15,-1 0-5 0,-1-2-5 16,0 2-5-16,0-1-3 0,-1 2-1 16,1 1-1-16,1 4 0 0,0 2 0 15,1 3 0-15,-2 3 0 0,-2 3 0 16,-1 3 1-16,-2 2 0 0,-1 0 0 0,1 3 0 15,0 3 1-15,-1 1 1 0,3 0-1 16,2 3 1-16,3 1 1 0,3 0 0 16,5-1 0-16,3-2 1 0,7-3 0 15,4-4 0-15,5-2-1 0,4-4 0 16,2-1-3-16,3-4-6 0,4-5-6 16,-1-2-5-16,1-4-2 0,0-4-3 15,-3-1-2-15,-4-8 4 0,-1-2 3 16,-7-1 6-16,-1-1 4 0,-5-4 3 0,-4-4 4 15,-2-2 3-15,-3 2 3 0,-4-1 3 16,1 2 3-16,-4 1 4 0,-1 5 2 16,-2 3 1-16,0 5 0 0,2 2-2 15,0 6-2-15,2 4-5 0,1 4-3 16,2 5-3-16,0 5-2 0,4 4-2 16,0 4-1-16,2 3 1 0,1 5 1 15,1 5 2-15,1 1 1 0,0 5 0 0,0 2 1 16,-2 2-1-16,-3 4-1 0,-2-1 0 15,-1-1-7-15,-3-1-7 0,0-5-12 16,2-2-12-16,2-4-83 0,4-8-47 16,1-4-112-16,-1-6-239 0</inkml:trace>
  <inkml:trace contextRef="#ctx0" brushRef="#br0" timeOffset="21562.09">26419 3222 673 0,'-4'1'146'16,"1"2"2"-16,2 4-115 0,2 2-18 15,2 4-5-15,4 4-4 0,-1 4-1 16,0-1-2-16,1 2-1 0,-1-2-1 0,-1 0 0 16,-4-2-2-16,1-3-3 0,-4-3-2 15,1-2-5-15,-1 0-6 0,-1-6-26 16,0 0-106-16,-1-6-114 0,2-2-286 15</inkml:trace>
  <inkml:trace contextRef="#ctx0" brushRef="#br0" timeOffset="21715.26">26450 3041 674 0,'-6'-3'148'0,"3"2"1"0,2-1-122 15,0 1-18-15,3 2-17 0,1 1-30 16,2 0-67-16,1 0-44 0,1 2-100 16,5 5-209-16</inkml:trace>
  <inkml:trace contextRef="#ctx0" brushRef="#br0" timeOffset="22236.19">26876 3247 605 0,'-6'-11'140'16,"-1"0"2"-16,-2-2-97 0,0 2-16 15,0 2-8-15,0 1-8 0,2 1-6 16,-3 6-3-16,1 0-1 0,1 6-1 0,-1 2-1 16,-1 4 2-16,1 2 1 0,-2 2 1 15,0 3 2-15,1 2 0 0,-1 2 0 16,2 2 0-16,3-1-2 0,1-1-1 16,3 0-2-16,4-4 0 0,3-3-1 15,4-3 0-15,3-4 1 0,3-5 0 16,2-3-2-16,0-6-2 0,0-1-2 15,1-6 0-15,-2-3-1 0,-1-3-1 0,-3-2 3 16,-1 2 4-16,-3-1 5 0,-4 2 5 16,0 1 3-16,-4 3 2 0,1 4 0 15,-2 3 0-15,1 2-3 0,-1 1-2 16,0 2-5-16,1 2-3 0,1 0-2 16,1 1 0-16,1 2-2 0,4-1 1 15,1 3-1-15,3 1 1 0,0 2 1 16,0 4 0-16,0 0 0 0,1 3-1 15,-4-1 1-15,0 2 0 0,-2-1 0 0,0-1-1 16,0-2-4-16,-1-2-5 0,-1-1-10 16,2-3-13-16,1-1-38 0,2-2-96 15,2-4-124-15,2-1-286 0</inkml:trace>
  <inkml:trace contextRef="#ctx0" brushRef="#br0" timeOffset="22758.6">27246 3226 722 0,'-1'-7'165'0,"0"-1"2"16,-1-1-123-16,1 0-13 0,0 1-10 16,0-2-8-16,-2 3-7 0,1 1-3 15,0 1-2-15,1 0 0 0,-1 1-1 16,-1 2-1-16,0 0 0 0,-2 0 0 16,-3 2-1-16,-1 2 2 0,-4 3 0 15,-1 4 2-15,-3 3 2 0,-2 3 1 0,0 4 1 16,1 2 0-16,1 0 0 0,3 2-1 15,4-2-1-15,5 0-2 0,4-1 0 16,3-5 1-16,5 0-3 0,6-3-2 16,5-5-6-16,2-5-4 0,2-3-5 15,1-5-2-15,0-3 0 0,-2-4 0 16,-4-2 4-16,-5-2 6 0,0 0 8 0,-6-2 7 16,-1 3 6-16,-4-1 2 0,-1 2 3 15,0 2 1-15,-3 1-1 0,1 3-1 16,-1 2-4-16,1 2-5 0,1 2-2 15,0 6-3-15,-1 1-1 0,1 3-2 16,0 3 0-16,0 3 1 0,1 2 0 16,-2 2 0-16,2 4 2 0,-1 2 0 15,1 3 0-15,0 1 0 0,-1 1 1 16,1 0 0-16,0 2 0 0,-3-3-1 16,2-2 0-16,0 0-1 0,-3-2 0 0,1-1 0 15,-2-1-1-15,0 0 1 0,-1 2-1 16,-3-1 0-16,-1-1 0 0,-3 1 0 15,-4-4 0-15,-3-1 1 0,-3-3-1 16,-5-7 0-16,-2-2 0 0,-3-5 0 16,0-2-3-16,1-4-4 0,0-5-6 15,2-3-8-15,3-3-11 0,-1-3-11 0,3-2-70 16,4-5-62-16,3 2-115 0,3-4-257 16</inkml:trace>
  <inkml:trace contextRef="#ctx0" brushRef="#br0" timeOffset="23460.82">27416 3208 648 0,'5'-11'158'0,"-1"-1"6"0,1 1-103 15,-2 0-9-15,1 0-7 16,-2 5-8-16,0 1-8 0,0 2-7 0,-1 2-6 16,1 0-5-16,-1 2-4 0,0 3-4 15,2 2-1-15,-1 4-1 0,3 1-1 16,2 3 0-16,3 2 1 0,2 3 0 16,4 1-3-16,3 4-4 0,-1-1-3 15,4 0-1-15,-2 2-1 0,-4-3-1 16,-4 0-1-16,-6-4 3 0,-6-4 3 15,-3-3 4-15,-5-4 2 0,-7-3 1 0,-4-2 1 16,-3-2 1-16,1-2 0 0,0-2 1 16,1-1 0-16,2-1-1 0,4-1 2 15,6-3-1-15,4-2 0 0,5-3-1 16,4-5 0-16,4 0 0 0,8-6 0 16,4-1-2-16,3-3 0 0,7 2 0 15,2 5 0-15,3 1 0 0,-2 6-1 16,-2 3-1-16,-3 5-5 0,-2 5-5 15,-5 1-11-15,-4 2-10 0,-3 2-12 0,-4-1-71 16,-1 0-54-16,-1 0-110 0,-1 4-236 16</inkml:trace>
  <inkml:trace contextRef="#ctx0" brushRef="#br0" timeOffset="23933.36">28040 3262 636 0,'-9'-9'146'0,"-1"1"2"16,2-2-104-16,-2-1-15 0,1-1-5 15,2 1-7-15,-2-2-4 0,2 2-4 16,1-1 0-16,0 2-2 0,1 3 0 0,-1 1-2 16,1 1-2-16,0 3-1 15,-1 0-1-15,1 2 0 0,-2 4 0 16,-1 5 1-16,0 3 1 0,-3 1 1 0,0 4 0 15,-2 4 1-15,0 3 0 0,-1 1 0 16,2 1-1-16,0-3-1 0,5 2-1 16,2-4 0-16,4-1-1 0,4-4 1 15,5-5-1-15,4-3-4 0,4-6-4 16,1-4-3-16,4-4-2 0,0-5-2 0,-2-3-1 16,1-4 2-16,-2-2 2 0,-2 1 4 15,-1-4 5-15,-7 3 7 0,-2-1 4 16,-2 1 4-16,-3 3 3 0,-3 1 2 15,-1 3 1-15,0 3 0 0,-1 1-3 16,2 3-4-16,-1 3-3 0,1 0-4 16,0 3-2-16,2 1-3 0,3 3 0 15,-1 3-1-15,2 2 1 0,2 2-1 0,2 4 1 16,0 2 1-16,1 1-1 16,-3 3 1-16,0-1 0 0,-1 0-4 0,-4 1-4 15,-1-2-8-15,-1-2-11 0,0-1-14 16,-1-3-74-16,4-2-57 0,-1-3-115 15,4-4-248-15</inkml:trace>
  <inkml:trace contextRef="#ctx0" brushRef="#br0" timeOffset="24575.73">28205 3165 672 0,'-2'-13'161'15,"2"-1"1"-15,0 8-110 0,0 5-15 16,1 3-9-16,0 7-7 0,0 2-8 15,2 4-4-15,-2 3-3 0,0 3 1 16,2 0 0-16,0 1-2 0,1 0 0 16,0-3-2-16,1 1-1 0,-1-4-1 0,1-1-3 15,0-2-3-15,-2-3-3 0,-2-4-2 16,-1-2-7-16,-1-2-2 0,-3-1 0 16,-1-3 0-16,-1-1 4 0,-1-1 1 15,-2-3 4-15,1 0 7 0,0-4 5 16,1-2 6-16,2-2 3 0,1-1 2 15,1-2 2-15,1-2 1 0,2-2-1 16,2 0-1-16,1 0-4 0,3 2-2 16,2 2-2-16,2 2-3 0,2 2-2 15,1 5 0-15,1 3-1 0,0 2 0 0,2 5 0 16,0 2 0-16,0 1 0 0,-1 6 0 16,0 4 0-16,-1 2-2 0,-1 1-2 15,-5 0-3-15,1 1-3 0,-3 2-2 16,-3-2 0-16,0-1-3 0,-2 1 0 15,-1-1 1-15,0 0 2 0,-1-5 3 0,1-2 1 16,-1-2 2-16,-1-4 1 0,1-4 3 16,1-5 2-16,-1-3 0 0,0-2 2 15,1-2 1-15,-1-3 3 0,-1-2 0 16,2 0 3-16,2-3 1 0,-1 0 1 16,0 0 1-16,1 0-2 0,2 0-1 15,2 3-2-15,3 0-3 0,1 4 0 16,3 0-3-16,2 5-2 0,3-2 0 15,3 4 0-15,1 1 1 0,1 3-1 16,8 3 0-16,2 1 1 0,1 4 0 0,1 2 0 16,-4 2 0-16,-1 1-1 0,-3 2 0 15,-9 2 1-15,-4 3-1 0,-6 0 1 16,-2 2-1-16,-3 0 2 0,-4 2-1 16,-1 0 1-16,0 0 0 0,-3-1 1 15,1 1-1-15,1-3-3 0,-2-2-4 16,2-1-7-16,1-5-6 0,-1-3-8 0,2-2-21 15,-1-5-62-15,2-2-50 0,-1-2-101 16,-3-2-224-16</inkml:trace>
  <inkml:trace contextRef="#ctx1" brushRef="#br0" timeOffset="31309.54">33861 14030 0,'0'0'0,"0"0"0</inkml:trace>
  <inkml:trace contextRef="#ctx1" brushRef="#br0" timeOffset="31351.07">33861 14030 0,'0'0'0,"0"0"0,0 0 0</inkml:trace>
  <inkml:trace contextRef="#ctx0" brushRef="#br0" timeOffset="35218.51">28167 4053 527 0,'6'-19'133'0,"0"0"4"0,-3 9-79 16,-1 2-14-16,-1 4-12 0,-1 5-9 15,2 6-8-15,-2 0-6 0,1 5-4 16,1 4-1-16,2 2 2 0,3 7 1 0,3 3 1 16,2 3 2-16,4-1 1 0,3 2 1 15,0 3 0-15,5-1-2 0,-1-1 0 16,-1-4-2-16,1-2-2 0,-1-1-2 15,-2-2-2-15,-2-3-4 0,-4-1-8 16,-3-3-11-16,-4-1-30 0,-3 0-106 16,-7-3-121-16,1 2-296 0</inkml:trace>
  <inkml:trace contextRef="#ctx0" brushRef="#br0" timeOffset="35483.11">28097 4504 545 0,'-5'0'118'0,"3"1"2"0,3 0-91 16,8 2-5-16,5-1-1 0,6 2-3 15,7 0-3-15,5 1 3 0,2 1-1 16,4 0-4-16,-1-2-5 0,-2 2-2 15,2-1-4-15,-6-2-2 0,-2 1-2 16,-2-2-6-16,-2 0-8 0,-5 0-23 16,-2-1-43-16,-5-1-60 0,-1 2-100 0,-2-4-217 15</inkml:trace>
  <inkml:trace contextRef="#ctx0" brushRef="#br0" timeOffset="35682.17">28722 4350 508 0,'-5'-9'130'0,"0"4"0"16,0 4-58-16,-1 2-38 0,-1 4-10 0,1 5-9 15,-4 2-6-15,0 4-2 0,-2 5 2 16,0 2 1-16,-1 0 1 0,2 3-1 16,0-1 0-16,0-2-1 0,3-2-2 15,2-2-3-15,-1-1-6 0,3-3-12 16,-1-1-53-16,0-3-76 0,1 0-110 0,2 0-267 15</inkml:trace>
  <inkml:trace contextRef="#ctx0" brushRef="#br0" timeOffset="36392.97">28170 5415 377 0,'-8'18'112'0,"1"0"5"15,-2-1-15-15,1 3-54 0,0-1-11 16,2 0-10-16,1-3-9 0,3-1-6 16,-1-1-4-16,3-2-3 0,0-1-2 0,0-3-1 15,2-4 0-15,-1 0 2 0,0-5 1 16,-1-3-1-16,0-3 0 0,-1-3 0 15,-2-2 1-15,1-3-1 0,-2-3-2 16,1-3 0-16,-1-6 0 0,0-2-1 16,1-7 0-16,0-2 4 0,1-1 2 15,0 0 4-15,2 0 3 0,2 5 2 16,1 5 2-16,2 5 2 0,1 4-2 0,3 4-1 16,2 5-4-1,1 4-1-15,1 3-2 0,1 2-1 0,3 3-3 0,3 2-1 16,-2 4 0-16,3 1 0 0,1 6 0 15,1 2 1-15,0 3-1 0,-3 2 0 16,0 6-1-16,-2 5 0 0,-2 1-1 16,-1 0-1-16,-2 0 0 0,-2 1-1 15,-1-1-4-15,-2-3-5 0,-1-6-8 16,-1-3-8-16,-1-4-9 0,-1-3-51 0,-1-6-78 16,0-3-112-16,-1-2-258 0</inkml:trace>
  <inkml:trace contextRef="#ctx0" brushRef="#br0" timeOffset="36606.92">28245 5491 668 0,'-4'-6'151'15,"-1"3"2"-15,0-2-112 0,2 1-22 16,2 2-5-16,4-1-3 0,1 1-6 15,4-1-4-15,2 1-2 0,2-1-7 16,3-2-5-16,0 0-7 0,1-1-16 0,2-1-48 16,-1-3-68-16,0-5-106 0,5-2-233 15</inkml:trace>
  <inkml:trace contextRef="#ctx0" brushRef="#br0" timeOffset="36935.01">28798 5268 626 0,'-6'-3'131'16,"2"1"0"-16,0 2-119 0,3-3-6 15,2 0 0-15,-1 0 0 0,0-3-2 16,0-1 0-16,0 0 2 0,-1-1 4 15,0 1 1-15,-1 1 1 0,-2 0-1 0,-1 2 1 16,-2 3-1-16,-2 5-2 0,-3 2-1 16,-2 3-1-16,0 3 0 0,-5 5 1 15,2 6 0-15,0 3 0 0,2 2 0 16,4 0-2-16,5 2-2 0,4-3 0 16,7-4-3-16,6-5 0 0,7-5 0 15,6-7-2-15,5-5-5 0,1-7-9 16,2-5-19-16,-2-5-92 0,-2-6-28 0,-3-4-106 15,0-1-223-15</inkml:trace>
  <inkml:trace contextRef="#ctx0" brushRef="#br0" timeOffset="37215.41">28927 5036 690 0,'-5'-11'163'0,"1"5"3"0,-1 1-106 0,3 1-33 16,0 5-6-16,2 3-6 0,0 3-7 16,0 4-7-16,0 4-2 0,0 3 0 15,0 6 3-15,2 1-1 0,-1 3 0 16,3 1 0-16,2-2 0 0,2-2 0 16,2 2-1-16,2-1 1 0,2-4 1 15,-1-2-1-15,2-2 1 0,0 0 0 16,-2-2 0-16,1-5 0 0,-2 0-3 0,0-2-8 15,-1-4-10-15,0-3-12 0,0-4-19 16,1-6-96-16,2-5-21 0,-1-7-105 16,-2-2-201-16</inkml:trace>
  <inkml:trace contextRef="#ctx0" brushRef="#br0" timeOffset="37394.61">28941 5169 566 0,'-6'-4'131'16,"2"3"-1"-16,3-4-67 0,2 0-51 15,6 1-4-15,1-4-2 0,2 1-5 16,2 0-7-16,3-1-20 0,2 1-46 16,0-2-60-16,0 2-97 0,-1 0-223 0</inkml:trace>
  <inkml:trace contextRef="#ctx0" brushRef="#br0" timeOffset="37721.64">29094 5083 492 0,'-2'3'122'0,"2"1"4"16,1-2-59-16,2 2-37 0,0 1-3 0,2 1 2 15,0 1-5-15,2 2-7 0,1 0-2 16,0 4-2-16,0 3-3 0,-1 0-3 15,0 2-1-15,1-1-2 0,-1 0-1 16,0-1-1-16,2-2 0 0,2-3-2 16,3-4 0-16,1-3-1 0,3-3-1 15,-1-5-2-15,2-2 0 0,0-5 0 0,-1-4 0 16,-1-4 0-16,-2-3 1 0,-3 0 2 16,-3-2 1-16,-4 0 1 0,-4 2 0 15,-4 2 0-15,-5 3-1 0,-4 4 0 16,-7 2 1-16,-2 4-1 0,-3 3 0 15,-1 1-1-15,1 3-2 0,3 1-6 16,4 1-20-16,5 0-64 0,4-1-46 16,6-2-100-16,6 1-221 0</inkml:trace>
  <inkml:trace contextRef="#ctx0" brushRef="#br0" timeOffset="38150.94">29441 5009 737 0,'-4'-11'159'0,"3"2"0"0,1-1-135 15,5 2-10-15,4-1-2 0,0 2-3 16,2 1-5-16,2 3-3 0,3 2 1 15,0 1-1-15,1 5 0 0,1 2 0 16,0 3-1-16,3 2 1 0,4 2 0 0,0-1-1 16,2 2-3-16,2 0-4 0,-2-2-3 15,-2 1-2-15,-3-1-2 0,-6 1-1 16,-5-1 1-16,-7-1 3 0,-5 1 3 16,-5-2 2-16,-5-3 4 0,-3 1 2 15,-4-4 0-15,-2-2 1 0,-1-3 0 16,0-1 2-16,2-4 0 0,3-2 0 15,4-5 0-15,6-4 1 0,2-4 0 0,10-2-1 16,3-4 1-16,3-3-1 0,4-3-1 16,0 0 0-16,2 0 0 0,-1 3-2 15,0 2 1-15,-2 2-2 0,-1 7-6 16,-2 5-10-16,-1 4-18 0,-3 4-68 16,0 3-49-16,-2 4-107 0,-4 3-230 15</inkml:trace>
  <inkml:trace contextRef="#ctx0" brushRef="#br0" timeOffset="38889.54">29979 4749 432 0,'10'-15'132'0,"-2"-1"9"0,-1 0-16 15,0 1-54-15,-4 1-10 0,-1 2-9 0,-2 3-13 16,-2 4-10-16,-1 2-7 0,-6 1-6 16,-2 5-6-16,-2 4-5 0,-5 3-3 15,1 2 0-15,-1 2-1 0,1-1 0 16,3 2-1-16,2-2-1 0,5-2 0 15,2 2 0-15,1-2 0 0,4 2 0 16,1 1 0-16,2-1 0 0,0 1 0 16,2-2 0-16,1 0 0 0,1 0 1 15,0-2 0-15,1-1 0 0,1-1 0 0,1 0 0 16,1-2 1-16,1 0-1 0,-1 0 1 16,1-2-1-16,-1-1 1 0,-1 4-1 15,-1-4-1-15,-3 3-1 0,-1-1-1 16,0 0 0-16,-3 2 0 0,2 2-1 15,-2 0 1-15,2-1 1 0,-2 2 0 16,1 1 0-16,-1 1-1 0,0-2-1 16,-1 1 0-16,-2 0 0 0,-2 0 0 0,-1-1 0 15,-2 0-3-15,-1-2-3 0,-3 2-9 16,-5 0-26-16,-2 1-110 0,-5-4-121 16,-3 4-298-16</inkml:trace>
  <inkml:trace contextRef="#ctx0" brushRef="#br0" timeOffset="39415.61">28079 5996 365 0,'-7'4'100'0,"0"-3"5"0,1 1-56 15,3-2-3-15,0 0-2 0,2 2-2 16,2-1-2-16,2 0-5 0,4 0 0 16,4 0 1-16,7-1-1 0,8-2 0 15,7-4-5-15,9-4-6 0,4-6-5 16,9-7-3-16,9-4-4 0,8-6-3 16,9-1-2-16,5-2-2 0,5-4-1 15,5-2 0-15,6 3-2 0,3 1-1 16,-5 4 0-16,-4-1-1 0,0 0-1 0,0 5-2 15,2 0-1-15,-7-2-1 0,-5 0-1 16,-6-4 1-16,-3 1 0 0,-5 1 1 16,-4-1 1-16,-6 2 2 0,-3 3 1 15,-2 3 0-15,-5 6 0 0,-6 2 0 16,-4 5 0-16,-9 3 0 0,-8 5-6 16,-9 1-6-16,-8 2-4 0,-4 5-11 15,-10-1-52-15,-9 4-74 0,-8-2-108 0,-10 8-249 16</inkml:trace>
  <inkml:trace contextRef="#ctx0" brushRef="#br0" timeOffset="39864.33">28319 6057 380 0,'-12'8'87'0,"3"-4"9"0,7 1-58 15,4-2 3-15,7-3 7 0,5-4 3 16,6-1-4-16,8-2 1 0,5-3-4 0,8-3-9 16,10-2-8-16,9-5-6 0,6-3-4 15,4-3-4-15,4-3-3 0,8-3-2 16,6-1-2-16,3-1-2 0,-2-4-1 15,4 0-1-15,4 0 0 0,8 0-1 16,3 2 0-16,-6 1 0 0,-3-1 0 16,-2 1-1-16,1 2 1 0,-3 1-1 0,-10 1 1 15,-11 3-1-15,-7 0 2 0,-9 5 2 16,-9 3 1-16,-13 4 2 0,-12 5 1 16,-8 2 1-16,-5 2 2 0,-5 3 0 15,-3 2-2-15,-2 1-1 0,-1 1-1 16,-1 0-2-16,1 0-1 0,0 0-3 15,0-1 0-15,0 2-2 0,0-2-1 16,1 2-2-16,-1-1-4 0,1 0-5 16,1 0-6-16,-1 1-8 0,-1-2-25 15,1 2-107-15,-1-3-118 0,2-1-287 0</inkml:trace>
  <inkml:trace contextRef="#ctx0" brushRef="#br0" timeOffset="76129.16">13132 5829 232 0,'-2'-6'63'0,"1"3"6"0,-1-2-37 0,1 2-3 15,0 4-4-15,0 4-3 0,-3 2-4 16,0 1-3-16,0 1 3 0,-3 2 12 16,1-2 7-16,0 3 5 0,0-4 2 15,0-1 1-15,2 0 0 0,2-3-8 16,-1 1-10-16,1 0-10 0,1 0-4 16,-1 1-5-16,2-1-1 0,-1 4-3 15,1-2 0-15,0 3-1 0,0 1-1 0,0 0 1 16,-1 2 0-16,0 2 0 0,-2 0 0 15,0 2 0-15,-2 1-1 0,-3 4 0 16,0 2 0-16,-3 4-1 0,-1 1 1 16,-3 2-1-16,-1-3 0 0,2-1 1 15,2-1 1-15,1-4-1 0,3-4 1 16,3-1 0-16,1-3 0 0,4 0 0 0,-1 1 0 16,1 0-1-16,0 2 1 0,0-1 1 15,0 1 0-15,-1 3 0 0,-1-1 0 16,1 1 0-16,-3 1-1 0,2-2 0 15,-7 1 0-15,1-1-2 0,-1 1 1 16,0 3-1-16,-1 2 0 0,0 1-1 16,-1-2 1-16,5 1-1 0,1-2 1 0,1-5-1 15,1-2-1-15,0-5 1 0,2-3 0 16,1-2 0-16,-1 1 1 0,1 0 1 16,0 3 2-16,-2 1 0 0,0 3 2 15,-1 0 0-15,1 1 0 0,-2 2 0 16,2-1-1-16,-1 1-2 0,0-1 0 15,2 0-2-15,-1-1 1 0,1-2-2 16,1-2-1-16,-1 0-4 0,1-2-4 16,0-3-5-16,-1-1-9 0,-1-1-10 15,1-3-17-15,-4-1-30 0,0-5-42 0,-1-4-16 16,0-4-73-16,0-5-128 0</inkml:trace>
  <inkml:trace contextRef="#ctx0" brushRef="#br0" timeOffset="78156.89">13184 5960 348 0,'-5'7'72'16,"0"-4"1"-16,1 3-67 0,1 1-2 0,0 0-2 15,0 1 2-15,1 1 0 0,0 1 1 16,1 2 1-16,-2 2 2 0,2 1 0 16,0 5 1-16,-2 1 6 0,1 2 8 15,1 3 7-15,-2 0 3 0,0 1 4 16,0-2 1-16,-1 1 1 0,1 1-4 16,-3 0-10-16,-1 0-6 0,1 2-6 15,-1-2-3-15,-2 1-2 0,1-2-2 16,1-1-2-16,-2-2 0 0,2-1-2 15,-1 0 0-15,0 0 0 0,2-1 0 0,-2 2-1 16,1 5 1-16,1 0-1 0,0 4 1 16,1 1-1-16,0 2 0 0,0 1 0 15,2-3-1-15,1-3 1 0,0-2 0 16,0-2 1-16,4-4 1 0,-1-1 0 16,0-3 1-16,0 0 0 0,2 1 0 15,-1-2 0-15,2 0 0 0,-1 0-1 0,2 2 1 16,0 1-1-16,0 2-1 0,3 3 1 15,-2 4-1-15,1 1 0 0,2 3 0 16,-2 4-1-16,1 2 0 0,2 1 0 16,0 1 0-16,-1-2 0 0,-1-1-1 15,0-5 0-15,0-4 1 0,-2-5-1 16,-1-4 0-16,-1-1 0 0,0-2 1 16,-2 2-1-16,2 2 1 0,-3 0 0 15,0 1 1-15,0 0 1 0,-1 4 0 16,2 2 1-16,-4 0 0 0,2 0-1 0,0 4 0 15,0 3 0-15,-1 1-1 0,1-1-2 16,0-2 1-16,-1 0-1 0,-2-3-1 16,2 4-1-16,-1-3-1 0,-1 2 0 15,-2-1-1-15,-1 3-1 0,0-1 2 16,-1 3 0-16,-2-3 1 0,-1-1 2 16,2-1 1-16,-1 2 2 0,1-3-1 0,2-2 1 15,-1-1 0-15,3 1 0 0,-1-1 0 16,1-1-1-16,2 2 0 0,-1 0-1 15,2 1 1-15,1-3-2 0,0 3 1 16,1 0-1-16,2 0-1 0,-2 1 0 16,1 0 0-16,1 3 0 0,-2 0-1 15,0 2 1-15,-1-1-1 0,-1 2 1 16,0 0 0-16,-4-2 1 0,0 0-1 16,0-2 1-16,-1-1 0 0,1-3 0 15,0 0 0-15,1 0 1 0,3-4-1 0,1 1 1 16,1 1-1-16,2-1 0 0,-1-1 1 15,3 0-1-15,0-2 0 0,0-1 0 16,0 0 0-16,0-1 0 0,0 0 0 16,-2 1 0-16,0 0 0 0,-1 4-1 15,-3 3 1-15,-3-1-1 0,-1 5 0 0,-3 4 0 16,-1 1-1-16,-1 2 0 0,-2 1 1 16,1-2-1-16,1-1 1 0,1-5 0 15,0-5 1-15,0-4-1 0,3-6 2 16,3-3-1-16,1-3 0 0,2 1 1 15,3 0-1-15,2-1 0 0,0 1 1 16,1 1-1-16,0 1 1 0,0 0-1 16,0 3 0-16,-1 0 0 0,0-1 1 15,0 4-1-15,-1 3 0 0,-1 3 0 0,1 3 0 16,-3 0 1-16,2 3-1 0,-2 4 0 16,-1-1 1-16,1-2-1 0,-1-1 0 15,0 0 0-15,1-3 0 0,-1-2 0 16,3-2 0-16,0-2 0 0,1-1 0 15,2-3 1-15,0-2 1 0,2-1-1 16,-1 4 2-16,0 0-1 0,1 0 1 16,-2 2-1-16,1 4 0 0,-1 2 0 0,-1 2 0 15,1 0-2-15,-1-3 1 0,0 1 0 16,-1-1-1-16,-1 2 1 0,0-3-1 16,1 1 0-16,-1 1 0 0,1 1 1 15,-2 3-2-15,1 4 1 0,-1 3 0 16,1 5 0-16,-1 1 0 0,-1-2 0 15,1 0-1-15,-1-4 1 0,0-7 2 16,-1-3 0-16,0-7 2 0,0-2 0 16,-1-3 1-16,1 3 1 0,-1 1 0 0,1 1-1 15,0-3-2-15,0 2 0 0,1 4-2 16,0 2 1-16,2 3-2 0,0-1 1 16,0 3-1-16,2 5 0 0,-1 0 1 15,0 0-1-15,0-1 0 0,1-2 0 16,-2 1 0-16,0-1-1 0,-1 0-1 15,-2 0-1-15,-1 5 0 0,0 0 0 0,-2-1 0 16,0 0 1-16,-2-2 2 0,0 0 3 16,-1-3 1-16,1-3 1 0,0-3 2 15,0-2 1-15,1 1-1 0,1-2-1 16,-1 1 0-16,2 0-2 0,-1 2-1 16,2-4-1-16,1 1 0 0,0 2-1 15,1 0-1-15,0 2 1 0,2-1-1 16,-1 1 0-16,1 4-1 0,-1 1 0 15,1-1-1-15,-1 0 0 0,-2 0 1 0,-1-1 0 16,-2-4 0-16,0 0 2 0,-2-1 1 16,-1-1 1-16,0-3 2 0,-1-1 1 15,3-1-1-15,0 1 1 0,1 0-1 16,1 0-2-16,2-1 0 0,1 1-2 16,0-1 0-16,3 2 0 0,-1-1 0 15,0-1-1-15,2 1 0 0,0-1 1 0,-1 1-1 16,1 1 1-16,-2-2-1 0,2 2 0 15,-2 1 0-15,-2 0 1 0,-1 3-1 16,-1-2 0-16,-2 2 1 0,0 1-1 16,-4 0 0-16,1 0 2 0,-1-2 0 15,0-4 2-15,0 1 1 0,0-2 0 16,2-3 1-16,2-3 0 0,0-1-1 16,2-2-1-16,1 1-1 0,1 0-1 15,0 0 0-15,1 0-1 0,0 1 0 0,0 1 0 16,1-1 0-16,1 2 0 0,-2 1 0 15,0 3-1-15,1 0 1 0,-2 2 0 16,-1 2-1-16,0 2 1 0,0 0-1 16,-1-2 1-16,1 2-1 0,0 0 0 15,0-2 2-15,1-3 0 0,2-3 3 16,-1 2 0-16,2-2 1 0,-2-4 1 0,2-2 1 16,1 0-1-16,-2-1-1 0,1 1-1 15,0 1-1-15,1-1-1 16,0 3 0-16,-1-2-1 0,1 1 0 0,1 2 0 15,1-2-1-15,-1 3 0 0,1 3 0 16,0 0-1-16,0 3 1 0,0 0-1 16,-1-1 0-16,0-1 0 0,-1-3 0 15,-1-4 0-15,-1-4 1 0,-1-4-4 16,-4-1-6-16,-3-5-15 0,-3-5-16 16,-6-5-109-16,-6-4-30 0,-9-3-122 0,0-7-248 15</inkml:trace>
  <inkml:trace contextRef="#ctx0" brushRef="#br0" timeOffset="80947.03">19395 6069 329 0,'2'-2'76'0,"-5"0"2"0,3 0-55 15,1 2-6-15,-3 0-7 0,3 0-6 0,-1 0-2 16,0 2-2-16,1-2-1 0,1 2 0 16,0-1-1-16,1 4 1 0,-2 1 1 15,-1 3-1-15,0 1 1 0,-3 2 1 16,-3 0 1-16,0 4 1 0,-1 0 4 15,-2 2 7-15,3-3 10 0,-3 1 7 16,3-4 6-16,1-1 2 0,3-1 1 16,0-5-1-16,0 1-6 0,1 0-9 15,0 2-7-15,2 0-7 0,-2 2-3 16,1 1-2-16,1 2-2 0,-1 3-1 0,0 2 0 16,3 0-1-16,-2 1 0 0,1 4 0 15,1-1-1-15,0 0 1 0,-1 0-1 16,0 0 1-16,-2-1 0 0,-1-1-1 15,0 0 1-15,-3 0 0 0,0 0-1 16,-1 2 1-16,-1 5-1 0,0 0 0 16,-1 3 1-16,-2-1-1 0,2 3 0 15,-3-1 0-15,1-1 0 0,2-4 0 0,1-3 0 16,0-1 1-16,1-2 0 0,0-2 1 16,1-1 0-16,2 1 1 0,-1-3 0 15,1 3 0-15,1-2 0 0,-2-1-1 16,3 3-1-16,0-2 1 0,0-1-2 15,2 4 1-15,-1-1 0 0,-1 2 0 16,2 3-1-16,1 2 1 0,-2-1-1 16,-1 3 0-16,2 4 1 0,-2 3-1 0,0 1 0 15,-1 1 0-15,-1 2 1 0,0 0-1 16,0 0 0-16,-2-5 0 0,2-2 1 16,-1-4-1-16,1-5 0 0,2-3 0 15,0-2 0-15,1 1 1 0,0-3 0 16,1 1-1-16,0 0 1 0,-1 1 1 15,2-1-1-15,-1 0-1 0,-1 0 1 0,1 3-1 16,0 4 1-16,-1 3-1 0,1 3 0 16,-2 7 0-16,-2 0 0 0,1 2 0 15,0 0 1-15,0 3-1 0,1 0 0 16,-2 0 0-16,4-1 0 0,0 4 0 16,-1 2 0-16,1 0 0 0,-2-1-1 15,0-2 1-15,-2-4 0 0,1-4 0 16,-1-6 0-16,0-7 0 0,1-5 0 0,1-3 0 15,0-1 1-15,0 0 0 16,0 1 1-16,3 3 2 0,-2 3 0 0,1 6 0 16,1 1 0-16,-1 1 0 0,1 6-1 15,-2 2 0-15,0 4-2 0,0 1 0 16,-1-1-1-16,0 2 1 16,0 0-1-16,2-1 1 0,-2-3-1 0,2 0 0 15,-1-1-1-15,3 1 0 0,-3 0 0 16,-1 3 0-16,0 4 0 0,-2 3 1 0,-1 1-1 15,0-1 1-15,-1-1 0 0,1-1 0 16,1-4 0-16,2-5 0 0,1-2 0 16,0-1 0-16,3-3 0 0,0 0 0 15,1 0 0-15,-3 0 0 0,1 0 0 16,-1-2 0-16,1-2 0 0,-1 1 0 16,-1 0 0-16,0-3-1 0,1 1-1 0,-1-2 1 15,0 1-1-15,-1 0 1 0,-1 2-1 16,1 4 1-16,-1 4 1 0,-2 5 0 15,1 5 0-15,-3 5 0 0,1 3 0 16,-1 1 0-16,0-3 0 0,0-3 0 16,2-2 0-16,0-5 0 0,3-4 0 15,2-4 0-15,0-4 0 0,-1-2 0 16,2-2 0-16,-1-3 1 0,-1-2-1 16,2 0 0-16,-3 1 0 0,0 1 0 15,1 5 0-15,-1 2 0 0,-2 3 0 0,0 1 0 16,0 0 0-16,1 2 0 0,-1 0 0 15,1 1 0-15,1 2 0 0,3-3 0 16,-2 4 0-16,0 3 0 0,0 0 0 16,1 2 0-16,-1-1 0 0,-1-5 0 15,-3 1 0-15,3-4 0 0,-2-5 0 16,2-5 0-16,-1 0 0 0,2-1 0 0,-1 0 1 16,2 1-2-16,0 5 2 0,-1 5-1 15,0 9 0-15,-1 7 1 0,-1 1 0 16,-2 6 1-16,1-1-1 0,2 3 2 15,0 0-1-15,1-6 0 0,0 3 0 16,1-2 0-16,-1 1-1 0,-1-3 1 16,0-3-2-16,-1-2 0 0,-3-5 1 15,3-8-2-15,-1-5 1 0,2-5 0 16,2-1 0-16,-2 0-1 0,2 2 1 0,1 1 0 16,-1 2 1-16,0 8 0 0,0 2 0 15,-1 6 1-15,-2 2 1 0,-1 1 0 16,1 2 2-16,1 3-1 0,-1-2 0 15,2-2 0-15,-1 1 0 0,1-1-2 16,1 0 0-16,-2-1-1 0,0-3 0 16,-2-4-1-16,1-4 0 0,-1-3 1 0,1-6-1 15,-1 0 0-15,4-1 0 0,-1-1 0 16,0 3 1-16,1 3-1 0,1 4 1 16,-1 7 0-16,0 4 0 0,-1 2 1 15,-1 3 0-15,-1-2 1 0,-1 0-1 16,2-1 1-16,0-6 0 0,0-2-1 15,0-4 0-15,3-2 0 0,-2-7-1 16,0-2-1-16,1-4 1 0,-2-1-1 16,1-4 1-16,-1-1-2 0,0 1 1 0,0 1 1 15,0 4-1-15,0 1 1 0,0 2 0 16,1 2 0-16,-1 1 1 0,2 1 0 16,0 0 1-16,0 0-1 0,1 0 2 15,0-2-1-15,0 0 0 0,0-2 1 16,0-2-1-16,-2-2-1 0,0-4 0 15,2-5-1-15,-3-2 0 0,1-5 0 16,-1-3 0-16,0 1 0 0,0-3-1 0,0 0 1 16,0 2-1-16,1 2 0 0,-1 2 1 15,0 6-1-15,1 3 0 0,-1 6 1 16,-1 5-1-16,0-1 1 0,0 4-1 16,-3 0 1-16,2-3 0 0,-2-3-1 15,0-3 0-15,2-4 0 0,-1-4-3 16,1-4-3-16,1-3-5 0,-2-2-11 15,2-8-88-15,-1-6-43 0,-2-11-109 16,-1-11-241-16</inkml:trace>
  <inkml:trace contextRef="#ctx0" brushRef="#br0" timeOffset="83219.72">26177 6054 343 0,'1'-7'88'15,"-2"5"3"-15,-1 0-39 0,1 2-21 0,1-2-11 16,0 2-7-16,0 2-3 16,-1-4-3-16,1 5-3 0,-1-2 0 0,-1 0 3 0,1 0 8 15,0 2 8-15,-1-2 6 0,0 3 4 16,0-2 2-16,-1 2 1 0,0 1-3 16,-2 1-6-16,-1 3-9 0,-4 0-5 15,-1 2-4-15,-1 3-3 0,-1 1-1 16,1-1-2-16,0 1-1 0,-2 1-1 15,3 1 0-15,0-1 0 0,-1 1-1 16,-1 4 0-16,-1 2 0 0,0 4 0 0,-1 5 1 16,0 2 0-16,-1 4 2 0,1 3 0 15,2-1 2-15,1 2 2 0,1 2 2 16,1-1 0-16,1-2 1 0,3 5 1 16,3 3-1-16,0 2-1 0,3 2-2 15,1-3-1-15,1 1-2 0,1 2-1 16,1 0-1-16,0-2-1 0,2 1 0 15,0 2 0-15,4 4 0 0,-2 0 0 16,1 2 0-16,1 0 0 0,-3 0 0 0,0 2-1 16,-2 3 1-16,-2 2-1 0,-2 1 0 15,0 1 0-15,0-2 1 0,-1-1-1 16,0 0 1-16,-1-4 0 0,1-4 2 16,0 1-1-16,0 2 1 0,0 3 0 15,-1-3 1-15,1-1-2 0,0 2 0 16,-1-2-1-16,2-4 0 0,0-1 0 0,0 3-1 15,2 2 1-15,-1-3-1 0,-1 3 1 16,1-2 0-16,-5 3-1 0,0-3 0 16,-4 1 0-16,-1 1 0 0,-2 3 0 15,-3 2 0-15,-2-2-1 0,-1-1 1 16,0-1 0-16,1-3 0 0,-1-9 0 16,2-4 0-16,0-1 0 0,2 2 1 15,1-2-1-15,2 0 0 0,1 0 1 16,3 0-1-16,1-1 0 0,3-3 1 0,1 0-1 15,2-2 0-15,0 0 0 0,0-5 1 16,2 6-1-16,-2 0 0 0,1 5 0 16,-1 3 0-16,1-1 1 0,-1 2-1 15,0 3-1-15,1-3 1 0,-2 0-1 16,0-4 1-16,-1-6-1 0,0-4 1 16,-1 3 0-16,0 0-1 0,-2 0 1 15,1-2 0-15,1 3 1 0,0 1-1 16,-1 2 0-16,5-6-1 0,-1-1 1 0,3 1 0 15,1-5-1-15,0 2 1 0,3 0 0 16,0-1 0-16,0 2 0 0,0 2 0 16,1 2 1-16,1 5-1 0,0 1 0 15,-1 1 1-15,-2 3-1 0,0 2 0 16,-2-2 1-16,-1 1-1 0,-3-7 0 16,-2 0 0-16,0-1 0 0,1-2 0 0,-1-1 0 15,1-3 0-15,2-3 0 16,-1 3 1-16,2-2-1 0,0-4 0 0,1 2 0 15,-1-3 0-15,1 1 0 0,2 2 1 16,-3-1-1-16,3-1 0 0,-1 2 1 16,1 1-1-16,0 4 1 0,1 3-1 15,-1 3 1-15,0 3-1 0,2 1 0 16,-4 2 1-16,0 2-1 0,-3-3 0 16,-2-2 0-16,0-1 1 0,-1-3-1 0,-1-5 0 15,-1-1 1-15,-1-1 0 0,2 1 1 16,0-1 1-16,-1 1 0 0,-1 1 2 15,2 3 0-15,-2-2 0 0,2 2-1 16,-1-1 0-16,1-2-1 0,-1 2-1 16,2 0-1-16,1-1 0 0,0 4 0 15,0 1 0-15,1 3-1 0,1 3 0 0,-1-2 1 16,-1 2-1-16,0 1 0 0,-1-3 0 16,-1-1 1-16,0-2-1 0,1-3 0 15,-3 0 1-15,-1 3 0 0,0-2 1 16,-1 5 1-16,0-1 1 0,-2-1 0 15,-1 1 1-15,0-2-1 0,2-3-1 16,-2-4 0-16,3-2-1 0,1-3-1 16,3 0-1-16,0-3 1 0,2-2-1 0,2 2 0 15,2 1 0-15,1 2 0 16,1 2 0-16,0 2 1 0,2 4-1 0,0-1 1 16,-1-1-1-16,-1 2 1 0,-1-2-1 15,-2-3 0-15,-2-1 0 0,-1-3 0 16,-1 1 0-16,-1-8 0 0,1-4 0 15,-1-2 1-15,0-1 0 0,1-4 0 16,0 0 1-16,0-3-1 0,0 5 0 0,1-4 0 16,1 2 0-16,0 0-1 0,1-1 0 15,1 3 1-15,1-1-1 0,-2 4 0 16,3 2 0-16,-1 3 0 0,-2 1 0 16,2 2 0-16,-1 2-2 0,0 2-1 15,-2 0-4-15,0-1-1 0,0-2-2 16,1-3-1-16,-2-4-1 0,0-3 1 15,1-6 1-15,-1-4-1 0,0-5-5 0,-3-3-9 16,1-4-74-16,-2-6-60 0,-2 0-116 16,-2-7-263-16</inkml:trace>
  <inkml:trace contextRef="#ctx1" brushRef="#br0" timeOffset="91838.85">19689 15797 0</inkml:trace>
  <inkml:trace contextRef="#ctx1" brushRef="#br0" timeOffset="92124.16">19689 0 0</inkml:trace>
  <inkml:trace contextRef="#ctx1" brushRef="#br0" timeOffset="93824.46">19689 6514 0,'0'279'0</inkml:trace>
  <inkml:trace contextRef="#ctx1" brushRef="#br0" timeOffset="95023.88">19689 3596 0,'0'0'15</inkml:trace>
  <inkml:trace contextRef="#ctx1" brushRef="#br0" timeOffset="96887.8">19689 6618 0,'0'-327'0</inkml:trace>
  <inkml:trace contextRef="#ctx0" brushRef="#br0" timeOffset="126302">29107 3126 548 0,'-3'-2'114'15,"-1"0"1"-15,2 2-103 0,2 0-7 0,0 2-2 16,1 0-1-16,2 2 0 0,0 1 1 16,5 1 2-16,0 1 2 0,2 2 1 15,2 2 0-15,1-2 1 0,0 2 0 16,1 0-1-16,-2-1 0 0,-1-2-2 15,1-1 0-15,2-3 1 0,-1-1 0 16,1-1 0-16,0-2 0 0,1-2-1 0,1 0 0 16,-1-4 0-16,-1-5-1 0,3-3-1 15,-1-2-1-15,3-3 0 0,1-3-1 16,1-3-1-16,1 1-1 0,2 0-2 16,0 1-4-16,4 2-4 0,0 2-12 15,2-2-13-15,2 4-21 0,2 2-38 16,-2 3-38-16,-5 1-81 0,-3 2-159 15</inkml:trace>
  <inkml:trace contextRef="#ctx0" brushRef="#br0" timeOffset="126834.6">29342 3422 512 0,'0'-1'119'0,"1"0"1"15,-1 1-70-15,0-1-31 0,1 2-9 16,-1-1-2-16,0 1-3 0,0 0-3 0,1 2 0 15,1 1 2-15,0 0 1 0,2 3 2 16,-1-3 1-16,4 1 2 0,0 0 0 16,3-1 2-16,1-3 0 0,3-1-1 15,2-2 0-15,2-3-2 0,-1-1-1 16,1-3-2-16,-2-1-1 0,0-1-2 16,-3 0 0-16,2-1-1 0,-3-1 0 15,4-1-1-15,0-1 0 0,6-2 0 0,3-1 0 16,5-1 0-16,2 0-2 0,3 1-4 15,-1-3-10-15,1-1-30 0,-2 2-64 16,-1 0-31-16,-1 1-95 0,-5 2-195 16</inkml:trace>
</inkml:ink>
</file>

<file path=ppt/ink/ink8.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00:26.630"/>
    </inkml:context>
    <inkml:brush xml:id="br0">
      <inkml:brushProperty name="width" value="0.05292" units="cm"/>
      <inkml:brushProperty name="height" value="0.05292" units="cm"/>
      <inkml:brushProperty name="color" value="#FF0000"/>
    </inkml:brush>
  </inkml:definitions>
  <inkml:trace contextRef="#ctx0" brushRef="#br0">5058 13519 339 0,'-11'-8'74'0,"2"-3"4"16,3 0-57-16,1 4-1 0,1 2-4 16,1 2 0-16,-3 2 0 0,-1 1-2 0,1 2-4 15,-2 5-3-15,-1 0-4 0,-1 0-1 16,3 3-2-16,1 1-2 0,2-2 0 15,3-1 0-15,3 1 1 0,6-6 3 16,2 2 4-16,3-2 5 0,4-3 5 16,4-3 5-16,5 0 3 0,1-1-1 15,6 0-1-15,2 2-2 0,5 3-4 16,4 0-3-16,1 5-4 0,0 2-4 16,3 0 0-16,0 2-2 0,1 0 0 0,1-4 0 15,5-1 0-15,8-1 1 0,4-3-1 16,5-1 0-16,4-4 0 0,4-1-1 15,6-2 0-15,1 1 0 0,-2-3 0 16,1 2 0-16,-4 2 1 0,0 0 1 16,0 4 1-16,-5 0 0 0,-2 3-1 15,-1 4 1-15,-3 2-2 0,-1-1 0 16,-1 3-2-16,2-3 1 0,3 0-1 16,1 0 0-16,5-5 0 0,4-1 0 0,5-4 1 15,8-2-1-15,3 0 0 0,6-1 1 16,-5-3 1-16,7-3-1 0,5 2 1 15,-3 0-1-15,-6 3 0 0,-7-1 1 16,-3 4 0-16,3 1 0 0,-11 7-1 16,-10-1 0-16,-4 6 1 0,-2 2-1 15,-3 0 0-15,-3 0-1 0,-4-1 1 0,2-4-1 16,2 1 0-16,12-2 0 0,4-1 1 16,4-5-1-16,3-3 0 15,11 3 0-15,-1-3 0 0,3-1 0 16,-7-1-1-16,5-2 1 0,-2 1 0 0,2 5-1 15,-9 0 1-15,-2 2-1 0,-5-3 1 16,-4 3-1-16,-11 1 0 0,2 2 0 16,-8-1 1-16,1-1-1 0,2-1 1 15,1 3-1-15,0-2 0 0,2-2 1 0,5-2-1 16,8 0 0-16,2-1 1 0,1-1-1 16,3-2 0-16,5 0 1 0,1 3-1 15,-3 1 1-15,-7-2-1 0,-3 2 0 16,-6 0 1-16,-3 3-1 0,-6 0 0 15,-6 0 0-15,-1 0 0 0,-7 2 1 16,0 1-1-16,-1 0 0 0,1-1 0 16,2 2 1-16,-1-4-1 0,2 0 0 0,3-3 1 15,6-4-1-15,6 1 0 0,1-1 0 16,-1 0 0-16,1 1 0 0,-3 1 0 16,-3 1 0-16,-6 1 0 0,-4-1 0 15,-5 2 1-15,-6 0-1 0,-1 3 0 16,-3 1 1-16,-4-1-1 0,-4 3 0 15,-2 0 1-15,-3-1 0 0,2 0-1 16,0-4 1-16,0-2 0 0,1 0 0 0,3-4 0 16,2 1 1-16,3-1 0 0,2 0 0 15,2-2 0-15,2 5 0 0,2 2 0 16,0-1 0-16,-2 3-1 0,-4 2 0 16,-3 3 0-16,-6 1-1 0,-3-3 0 15,-5 2 0-15,-4 0 0 0,-5-1 0 16,-2-2 0-16,-2 1 1 0,-2-2-1 15,-1 0 1-15,1-1 1 0,2-1 0 0,3-1 1 16,4-2 1-16,5-1 0 0,2-2 0 16,5-1-1-16,2 2 0 0,2 0 0 15,-2 4-1-15,-2 3-1 0,-5 0 0 16,-2 3-1-16,-6-1 0 0,-5 1 0 16,-3 0 1-16,-2-3-1 0,-3-1 1 15,0 0 1-15,0 0 0 0,-1 0 0 16,2 0 1-16,-2-1-1 0,0 1 1 15,0 1 0-15,1-2-1 0,0 1 1 0,2-2-1 16,0 2 0-16,2 0 0 0,1 0-1 16,2 0-1-16,-1 0 0 0,0 2 0 15,-2-2-1-15,-1 1 1 0,0-1-1 16,-2 1 2-16,-1-2 0 0,-1 1 0 16,0 0 1-16,1-1 1 0,-1-2-1 15,2 2 0-15,-1-1 0 0,0-1-1 16,0 1 1-16,2-2-2 0,0 2 1 0,0-1 0 15,1 1-1-15,-2-1 1 0,2 2-1 16,-2 0 1-16,-1 1-1 0,1-1 0 16,-1 2 1-16,-1-1-1 0,0 0 1 15,0 1-1-15,0-2 1 0,0 0 1 16,-1 1 0-16,2 0 0 0,-1-2 0 16,1 1-1-16,0-1 1 0,0-1-1 15,-1 3 0-15,2-2-1 0,-1 0 0 0,-1 1-1 16,0 1 0-16,0 1-1 0,1 1-3 15,-1 0-6-15,0 2-9 0,0 6-34 16,-2 2-97-16,-2 1-118 0,-2-4-283 16</inkml:trace>
  <inkml:trace contextRef="#ctx0" brushRef="#br0" timeOffset="1398.64">15332 12822 294 0,'-3'-6'81'0,"1"1"1"0,6 2-1 16,3 0-57-16,2 1-12 0,2 1-6 16,4 1-1-16,6 1 0 0,4 0 0 15,5 0 0-15,4 2-1 0,5-1 1 16,4 2-1-16,-4-3 0 0,-2-1-1 16,-6 0 0-16,-6-1 1 0,-1 0 0 0,3-3 2 15,8 0 1-15,10 1 1 0,51 0 2 16,11 0 1-16,6-2 0 0,3 1-1 15,-7 2-1-15,-15 0-3 0,-8 0-1 16,-52 2-2-16,-13 1-4 0,-8 4-14 16,-5-1-17-16,-3 1-26 0,-3-1-45 15,-1 0-72-15,-1-1-158 0</inkml:trace>
  <inkml:trace contextRef="#ctx0" brushRef="#br0" timeOffset="1963.02">17171 12639 338 0,'1'-4'71'0,"-4"-1"0"16,-4 3-51-16,-4 1-14 0,-5 1-8 15,-1 1-4-15,-2 2 4 0,-5 0 3 16,-1 3 0-16,-1 1 0 0,0-2 1 15,-1 3 0-15,0-1 0 0,0 2 0 16,3-1 1-16,3 1-2 0,3-2 0 16,2 3 0-16,5 1-1 0,2-1 0 0,4 1 0 15,2 0 0-15,1-2 1 0,4 1 0 16,0 0 2-16,4-3 0 0,2 1 2 16,3-2 1-16,2 0 1 0,5 0 0 15,2 3 0-15,2-1 1 0,4 1-2 16,0 1 0-16,-1-2-3 0,2 2 0 15,-1 1-1-15,0 0 0 0,-4 1-2 16,-3 2-2-16,0 2-2 0,-5 3-2 16,-4 3-1-16,-5 2-2 0,-4-2-1 0,-4-1 0 15,-7-2 2-15,-6-2 4 0,-3-6 4 16,-5-1 3-16,-4-3 1 0,-5-3 3 16,-5-3 2-16,-1 2-2 0,-2-2-7 15,1 0-20-15,3-2-33 0,5-1-27 16,5-6-58-16,9 0-124 0</inkml:trace>
  <inkml:trace contextRef="#ctx0" brushRef="#br0" timeOffset="2282.44">17449 12650 458 0,'1'3'86'0,"0"2"0"0,2 1-92 16,-1 3-6-16,3 1 1 0,4 3 11 15,1 4 5-15,1 2 4 0,0-1 4 0,1 3 4 16,3 2 3-16,-2 5 3 0,-1 1-2 15,1 1-3-15,1 5-3 0,0 1-3 16,2 2-2-16,-2-3-6 0,0-4-9 16,-3 0-15-16,-3-5-18 0,-4-7-30 15,-5 0-44-15,-6-7-75 0,-9-1-151 16</inkml:trace>
  <inkml:trace contextRef="#ctx0" brushRef="#br0" timeOffset="2607.08">17443 12814 376 0,'1'0'77'16,"-1"0"0"-16,0 1-62 0,0 0-17 15,1 1-2-15,2 0 1 0,2 0 3 0,4 1 1 16,5-2 2-16,4-1 1 16,6 0 1-16,4-1 2 0,6-3-1 0,3 2-1 15,4-4-3-15,5 1-21 0,4-1-50 16,3-2-13-16,2 2-57 0,-3 0-121 15</inkml:trace>
  <inkml:trace contextRef="#ctx0" brushRef="#br0" timeOffset="3147.09">18268 12802 398 0,'-8'-5'83'0,"-2"1"1"0,-1 3-70 16,-1 0-9-16,2 4-3 0,-1-3-2 15,2 0-1-15,1 3 0 0,-1 0-1 16,2 0-1-16,-2 3 0 0,1-1 1 0,-3 7 0 16,-1 0 2-16,-2 2 2 15,2-1 2-15,-3 3 2 0,2 0 2 16,-1-2 1-16,4-2 1 0,2-1 0 0,3 0-2 16,1 0 0-16,3-2-1 0,2-2 0 15,3-1 2-15,2-1 0 0,5-1-1 16,4-1 1-16,3-3 0 0,3 0-3 15,1-3-4-15,2-1-4 0,0-1-1 0,-3-1-1 16,-2-1 0-16,0-2 1 16,-5-1 0-16,1 2 3 0,-3-1 3 0,-2 0 3 15,-3 1 3-15,-1 1 2 0,-2-1 3 16,-3 3 0-16,1 0 3 0,-2 2 0 16,0 0-3-16,-2 2-3 0,2-1-5 15,0 3-3-15,2 1-1 0,0 2-4 16,0 0 0-16,2 2-2 0,1 4 2 15,0 1 1-15,1 3 1 0,0 3 0 16,0 3 1-16,4 0-3 0,2 0-7 0,2-1-16 16,2 0-35-16,1-1-54 0,5-5-86 15,2-1-191-15</inkml:trace>
  <inkml:trace contextRef="#ctx0" brushRef="#br0" timeOffset="3538.99">18575 12782 470 0,'1'-6'43'0,"3"2"-3"0,4 4-104 15,2 5 2-15,1-2 9 0,3 0 20 16,-2 1 37-16,0-2 25 0,-1 2 7 0,-4 0 4 15,1 1-1-15,-1 6-10 0,0 3-7 16,2 4-4-16,0 0-4 0,0 3-3 16,2 2-4-16,2 3-1 0,0-1-3 15,1-1 0-15,-1-1-3 0,-1-2-2 16,-2-4 0-16,-1-2-2 0,-4-6 8 16,-2-4 11-16,-3-2 3 0,-1-4 2 15,-3-3 1-15,-2-2 1 0,-1-6 1 16,0-2-6-16,-2-6-10 0,0-2-2 0,3-2-2 15,1-5 1-15,4-2-1 0,1 3 1 16,3 1-1-16,3 5-1 0,1-2-1 16,3 4-2-16,3 1-9 0,1 2-13 15,4 2-24-15,3-1-43 0,1 2-20 16,-1 0-69-16,2 6-127 0</inkml:trace>
  <inkml:trace contextRef="#ctx0" brushRef="#br0" timeOffset="3765.4">19226 12602 597 0,'5'5'120'0,"-5"3"0"0,2 6-114 16,-1 2-7-16,2 3 0 0,1 6 1 0,1-2 1 16,0 1 0-16,0 2-1 0,0 5 0 15,-2 0 1-15,1 1-1 0,-3-1 0 16,2 4 0-16,-5-1 0 0,2-2 1 15,0-3-1-15,-2-3-11 0,0-4-18 16,0-2-36-16,0-7-56 0,-1-3-88 16,2-2-201-16</inkml:trace>
  <inkml:trace contextRef="#ctx0" brushRef="#br0" timeOffset="3965.08">19181 12864 633 0,'9'-16'123'0,"-3"0"-12"0,0 6-137 15,2 7-15-15,6 3-7 16,1 0-1-16,1 0 1 0,-3-1 5 0,3-1 14 16,1 0 15-16,1 1 1 0,2-1-43 15,3 2-24-15,-1 0-61 0,4 3-138 16</inkml:trace>
  <inkml:trace contextRef="#ctx0" brushRef="#br0" timeOffset="5118.28">5094 15247 310 0,'3'-16'85'0,"-2"3"3"0,-3 1-24 16,-3 6-29-16,-1 2-10 0,0 3-9 16,-1 0-6-16,1 1-3 0,3 1-2 0,1 0-3 15,1 1-1-15,2 0 0 0,2-1 4 16,1 1 5-16,2-1 6 0,2-1 5 15,2 0 3-15,5 0 2 0,3-3 2 16,4 2-1-16,6 0-5 0,4 1-3 16,6 1-4-16,3 2-3 0,3 1-2 15,5 4-3-15,3 2-1 0,5-3-2 16,6-1-1-16,6 3 0 0,8-2 0 16,6-1 0-16,4-6 0 0,10-5-1 0,6 2 1 15,4 0-1-15,0-6 0 0,4 0 0 16,0-2-1-16,3 5 0 0,-2 3-1 15,-8-1 1-15,-1 1 0 0,-1 2-1 16,-1 3 0-16,-6 2 0 0,-2 1 0 16,-4-3 1-16,4 2-1 0,-3 1 0 15,2 1 1-15,0-1-1 0,-1-5 1 16,4-4 0-16,7 1 0 0,-5 1-1 0,0-3 1 16,-6-1 0-16,0-4 0 0,3 3-1 15,-9 3 1-15,-7 0-1 0,-7 1 1 16,-6 2 0-16,-6 1 1 0,-7 2 0 15,-12 3 0-15,-5 0 0 0,-5 0 0 16,-3 1 0-16,-3-1-1 0,-2-2 1 16,3 0-1-16,-2-2 0 0,3-1 1 0,4-2 0 15,2-1 0-15,1-2-1 0,5 0 1 16,3 1 0-16,-2-3-1 0,-1 2 0 16,-5 1-1-16,-1-1 1 0,-5 2-1 15,-9 1 0-15,-4 1-1 0,-6-1-1 16,-3 4 0-16,-4 0-1 0,-2 2-5 15,-1 2-20-15,-3 1-54 0,-3 1-56 16,-4 3-101-16,-6-3-231 0</inkml:trace>
  <inkml:trace contextRef="#ctx0" brushRef="#br0" timeOffset="7054.08">11431 15047 92 0,'2'6'16'16,"0"3"-5"-16,0 2-13 0,2 0-12 16,2-2 8-16,4 1 8 0,4-1 11 0,7-3 11 15,5-2 13-15,6-2 8 0,6-2 5 16,7-2-2-16,7-1-7 0,6 1-7 16,7-2-7-16,6 4-6 0,5-2-6 15,5 0-3-15,4 1-4 0,3 4-1 16,1-3-3-16,3 3 0 0,1-3 0 0,4 2 0 15,2 1-1-15,3 1 0 0,0 0 1 16,0-4 2-16,5-2 2 0,4 2 3 16,2 2 0-16,0-5 2 0,1-1 0 15,5 2 0-15,1 1-2 0,0 1-3 16,1-3 0-16,3 3-2 0,3 5 0 16,0-2-1-16,2-3-1 0,2 3-1 15,4 3 1-15,-5-1-2 0,-2-2 0 16,6 2 0-16,-4 5-1 0,-15-2 0 15,-17-1 1-15,-10 0-2 0,8 4 1 16,43 0-1-16,0-4 0 0,-3-3 0 0,-7 3 0 16,0 2-1-16,7-8 1 0,-3-1 0 15,-42 0 3-15,-5 1 3 0,5-2 4 16,19-3 1-16,15-1 3 0,1 5 1 16,-11 1 0-16,-1-2-2 0,-4-1-4 0,-1 3-2 15,-2 5-2-15,-9-1-2 16,-4-4-1-16,2 0 0 0,-3 4 0 0,0 1 0 15,-3-1 0-15,-3 2-1 0,-2-7 1 16,-3 1-1-16,-4 1 0 0,0-2 0 16,-2 1-1-16,-4-1 1 0,-2-3-1 15,-5 3 1-15,-9 1 0 0,-10-2 4 16,-10-3 4-16,-13-1 4 0,-9-2 4 16,-9 2 2-16,-2 0 1 0,-3 0-1 15,2 1-2-15,-2 1-5 0,0-1-3 0,-2 2-4 16,2-1-2-16,0 2-2 0,0 0 0 15,-1-2 0-15,1 3-1 0,0-1 0 16,0 0 1-16,1 1-1 0,-1-1 1 16,0-1 0-16,0 1-1 0,0 0-1 15,0-2 1-15,-1 1-2 0,0-2-5 0,1 1-15 16,-3 0-28-16,0 1-83 0,-3-3-102 16,-8 4-246-16</inkml:trace>
  <inkml:trace contextRef="#ctx0" brushRef="#br0" timeOffset="9504.07">20713 14376 253 0,'-1'-6'43'0,"-2"1"6"15,0-1-44-15,-1 1 13 0,1 0 14 0,-2 0 15 16,-1-1 10-16,-2 1 2 0,-3 1-6 15,-3 0-13-15,-2 2-12 0,-4 2-8 16,-3 4-6-16,0 3-6 0,-2 2-3 16,-1-1-3-16,2 4 0 0,1 1-1 15,1 1 0-15,4 0-3 0,2-2 1 16,7 3-1-16,5 0 1 0,6-1 2 0,8 0 1 16,6 0 1-16,4 1 1 0,4-1 1 15,3-2 0-15,0 0-3 0,1-1 1 16,1 1 0-16,-3-4 0 0,1 1-1 15,-1 0 0-15,-3 1-1 0,-1 0 2 16,-2 1-4-16,-4 1-2 0,-4 1-3 16,-4 1-2-16,-4 1-1 0,-5 2-2 15,-4 0 0-15,-6 0 1 0,-3-2 1 16,-7-2 2-16,-6-2 2 0,-5-2 1 0,-5-4 2 16,-6-4 2-16,-4-1 0 0,-9-3 3 15,-1 0 0-15,2-5 2 0,5 0 1 16,5-3 1-16,11 0-2 0,10-4-7 15,10 0-19-15,12-2-46 0,5-1-36 16,10-3-74-16,10 0-166 0</inkml:trace>
  <inkml:trace contextRef="#ctx0" brushRef="#br0" timeOffset="9788.29">21026 14171 494 0,'-6'4'90'0,"-2"3"-2"16,2 3-101-16,1 3 4 0,2 6 11 15,1 0 14-15,2 3 12 0,3 5 7 16,1 3 4-16,0 4 2 0,4 3-4 15,0 0-8-15,1 1-8 0,-2-2-7 0,2-3-5 16,-2-3-3-16,-1-6-3 16,-2-2-5-16,-2-3-9 0,-2-1-17 0,-2-2-21 15,-4 1-59-15,-5-2-25 0,-3-3-86 16,-2-1-161-16</inkml:trace>
  <inkml:trace contextRef="#ctx0" brushRef="#br0" timeOffset="9997.43">20875 14481 616 0,'-13'-6'111'0,"5"-1"-25"16,1 2-115-16,7 1-24 0,4 2 0 16,7-1 3-16,5-3 8 0,6 4 23 15,7-3 31-15,5-2 13 0,6 3 2 16,1 0-1-16,2 3-3 0,0 1-10 0,2-2-15 15,-3 1-16-15,1 0-29 0,-3 0-54 16,1-2-76-16,-2-2-171 0</inkml:trace>
  <inkml:trace contextRef="#ctx0" brushRef="#br0" timeOffset="10330.27">21464 14409 499 0,'-14'-1'105'0,"0"-2"-1"15,2 6-88-15,3 0-14 0,3 2-1 0,1 1 4 16,3 4 5-16,-1 2 5 0,0 4 4 16,-1 3 4-16,0 3 2 0,-1 1-2 15,2 1-4-15,2 1-6 0,1-3-3 16,3-2-4-16,3-6-3 0,5-1 0 16,3-5-1-16,5-1 1 0,1-3-1 15,6-1 1-15,0-6-1 0,2-1 0 0,-3 0-1 16,1-5-1-16,-3-5-2 0,-2-1-3 15,-9-6-3-15,-4-5 0 0,-7-1 0 16,-6-4-1-16,-6 0 2 0,-5 0 2 16,-6 3 3-16,-2 1 2 0,-2 4 2 15,0 5 2-15,0 4 0 0,4 3 0 16,3 2-1-16,5 4-3 0,5 4-22 16,4 1-19-16,6 1-76 0,6 0-10 15,5 2-81-15,4-1-156 0</inkml:trace>
  <inkml:trace contextRef="#ctx0" brushRef="#br0" timeOffset="10596.01">21889 14468 616 0,'-7'11'126'15,"1"3"-1"-15,-1 3-118 0,0 5-5 16,0 5 3-16,1 2 5 0,-1 1 3 16,0 2 2-16,4 1 1 0,-1-1 1 15,2 1-1-15,2 3-2 0,2-2-5 16,3 1-4-16,1-2-1 0,0-1-1 0,2 1-2 16,-2-2-2-16,-3-4-5 0,0-1-6 15,-3-3-11-15,-3-2-23 0,-1-2-37 16,-3-1-60-16,-1-5-97 0,-1-3-210 15</inkml:trace>
  <inkml:trace contextRef="#ctx0" brushRef="#br0" timeOffset="10848.29">21728 14630 642 0,'-4'-25'130'0,"4"-1"-12"15,2 2-106-15,3 0-41 0,4 2-1 16,1 1 3-16,2 3 7 0,1 3 8 16,2 4 12-16,0 3 12 0,1 6 1 0,0 6-1 15,-2 5-6-15,1 5-4 0,1 2-1 16,-3 6-2-16,2 2-6 0,-3 0-8 16,-2 1-11-16,-4-1-11 0,-2 1-12 15,-5-1-7-15,-7-2-3 0,-6 3 2 16,-7-2-11-16,-7-2-24 0,-7-3-41 15,-9-6-97-15</inkml:trace>
</inkml:ink>
</file>

<file path=ppt/ink/ink9.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8T10:02:26.317"/>
    </inkml:context>
    <inkml:brush xml:id="br0">
      <inkml:brushProperty name="width" value="0.05292" units="cm"/>
      <inkml:brushProperty name="height" value="0.05292" units="cm"/>
      <inkml:brushProperty name="color" value="#FF0000"/>
    </inkml:brush>
  </inkml:definitions>
  <inkml:trace contextRef="#ctx0" brushRef="#br0">19945 14192 369 0,'-14'0'42'0,"1"1"-33"16,4-1-42-16,4 0-112 0,2 1-97 15</inkml:trace>
  <inkml:trace contextRef="#ctx0" brushRef="#br0" timeOffset="860.95">19916 14191 248 0,'5'-3'147'15,"1"2"-19"-15,0 0-73 0,-2 0-18 16,2 1-11-16,0 1-7 0,0 0-5 0,5 0-1 16,1 1 2-16,3-2 0 0,1 1 1 15,5-2 1-15,0-1-1 0,3 0 0 16,-2-3-1-16,2 0 0 0,-5 0-1 16,0 0-1-16,-5 2-1 0,1-4 0 15,3 1-1-15,9 0-1 0,6-1-1 16,10 2-1-16,6 0-1 0,6 0-1 15,4 3 0-15,0 2-3 0,-4 1 0 16,0 0-1-16,-2-3 0 0,3-2-1 0,-1 2 0 16,3 0 0-16,3-1-1 0,3 1 1 15,1 1-1-15,-2 1 1 0,4 1 0 16,0-2-1-16,-3 0 1 0,2 1-1 16,2 1 1-16,1 0 1 0,1-1-1 15,1 0 1-15,0 2 0 0,2-1 0 0,1-1 0 16,1-1-1-16,-1 1 1 15,2-2-1-15,0 1 0 0,0 0 0 0,3-1 0 16,-1 0 0-16,-1 2-1 0,-2-1 1 16,0 2 0-16,-2-1 0 0,-1 3 0 15,-4 0 0-15,-2 1 0 0,-1-1 0 16,-2 1 0-16,0 3 0 0,-2-1 0 16,-2-1 0-16,2-3 0 0,-1 1-1 15,0 0 1-15,3-2 1 0,3 1-2 0,1-1 2 16,2-1-1-16,-2 1 0 0,2-2 0 15,-5 1 0-15,-3 0-1 0,-1 1 1 16,-4 0 0-16,-3 2-1 0,-3 2 1 16,-7 1 0-16,-1-3 0 0,-7 0-1 15,-2-2 1-15,-1 0 0 0,-1-1 0 16,2-2 0-16,3 2 0 0,10 0 0 16,4 0 0-16,4 0 0 0,2 1 0 15,3-1 0-15,2-1 0 0,1-3 0 0,-4 1 0 16,-1-1 1-16,3 1-1 0,-2 0 1 15,0 2 0-15,-4-1 1 0,-4 2-1 16,-1-2 1-16,-5-1-1 0,-5 0 0 16,-4-1 0-16,-1 0-1 0,-1 3 1 15,1 0-1-15,3 1 0 0,2 1 0 16,2 2 1-16,2-1-1 0,1 1 0 16,-1-3 1-16,-1 1-1 0,0-1 1 0,-3-1-1 15,-2 1 1-15,-3-3 1 0,1 6-1 16,-5-2 0-16,-2 1 0 15,-2-1 0-15,-1 2 1 0,-4-1-1 0,-3 1 2 16,-2-4 0-16,0-1 1 0,-3 1 0 16,-1-1 0-16,1 0 0 0,0 0 0 15,2 0-2-15,1-1-1 0,0 2 0 16,-2-2-1-16,0 3 0 0,-1-1 0 16,-2 0-1-16,-1 1 1 0,-1-3 0 0,-1 3-1 15,-2 2 1-15,-1-4-1 0,-1 2 0 16,0-1 1-16,-3 1 0 0,0 1 0 15,-1-1 1-15,1-1 0 0,-1 1-1 16,0 0 0-16,0 0 0 0,0 0 0 16,0 0-1-16,0 0 0 0,0-1-4 15,0 1-4-15,0 0-11 0,2 0-21 0,-1 1-102 16,3 0-16-16,-2 4-106 0,-1-7-209 16</inkml:trace>
  <inkml:trace contextRef="#ctx0" brushRef="#br0" timeOffset="6901.91">20548 12836 559 0,'4'-7'131'16,"1"2"-2"-16,-5 1-39 0,0 3-88 0,2 2-7 16,2 1-4-16,2 1-4 0,1-3-2 15,3-1-2-15,5-5 1 0,2-2 1 16,5-8 1-16,5-5 3 15,4-7 4-15,3-5 6 0,3-2 6 0,3-2 4 16,0-6 2-16,0 6 2 0,1 2 2 16,-2 2-1-16,1 3 0 0,-1 1-4 15,-5 1-3-15,2 2-2 0,-3 2-2 0,-3-1-2 16,-1 7-2-16,-5-2-3 0,-1 2-3 16,-2 2-2-16,-4 0-1 0,-1 0 0 15,-1 0 1-15,-4-4 2 0,-2 1 4 16,-5 2 5-16,-2 0 3 0,-4 2 1 15,-4 0-1-15,-4 4 1 0,-3 1 2 16,-3 5 0-16,-1 2 1 0,0 3-2 16,0 0 0-16,2 2 1 0,4 1-2 15,4 0-3-15,4 1-1 0,3 0-3 0,6-1 1 16,3 0-1-16,2-1 1 16,2-1 1-16,3-1 1 0,1 0 0 0,2-2 1 15,-1-2-1-15,1 3 0 0,-2 1 1 16,-1 0-1-16,-3 1 0 0,-1 2 0 15,-1 0-1-15,-2 4 1 0,1-1-1 0,-3 0 0 16,0 1 0-16,0 2 0 0,-1 1 0 16,-1 1-1-16,-2 0 0 0,1 0 0 15,-2 1 0-15,1 1 0 0,-2 2 0 16,1 1 0-16,-2 0 1 0,-2 4-1 16,-3 3 0-16,-3 0-3 0,-5 0-6 15,-1 2-25-15,-4-3-41 0,0 0-60 16,-2-6-99-16,2-8-221 0</inkml:trace>
  <inkml:trace contextRef="#ctx0" brushRef="#br0" timeOffset="7271.89">21804 11762 533 0,'-9'2'118'16,"5"-1"1"-16,1-2-75 0,0 4-35 15,1-2-6-15,-1 1-1 0,1 4 0 0,-2 2 0 16,-1 5 0-16,0 7 2 0,-1 2 1 16,1 5 1-16,2 3-1 0,2 2-1 15,1 1 1-15,3-3-3 0,3-5-1 16,5-1 0-16,4-6-1 0,6-2 0 16,3-6-1-16,7-5-7 0,4-3-13 15,6-3-24-15,2-4-53 0,3-5-26 16,-2-4-82-16,1-6-158 0</inkml:trace>
  <inkml:trace contextRef="#ctx0" brushRef="#br0" timeOffset="7516.14">22147 11436 621 0,'-7'-14'125'0,"0"1"0"16,2 4-119-16,2 4-10 0,1 4-2 15,2 4 0-15,2 4 0 0,-1 7 2 16,2 6 1-16,2 6 0 0,1 3 4 16,2 6 3-16,0 3-1 0,3-2 0 15,-1 4 0-15,2-5 0 0,1-2-1 16,0-2 1-16,2 1-2 0,1-3-1 0,0-2-7 16,2-2-18-16,0-3-25 15,0 0-40-15,-4-3-35 0,0-4-80 0,-3-5-161 16</inkml:trace>
  <inkml:trace contextRef="#ctx0" brushRef="#br0" timeOffset="7995.11">22578 11467 444 0,'-23'3'112'0,"3"-2"4"16,2 2-62-16,4-2-17 0,7 2-9 0,1-2-10 15,2 1-6-15,3 3-4 0,1 2-2 16,0 1 0-16,1 3 0 16,0 2 2-16,-1 3 1 0,0 1 1 0,0 4 0 15,-2 1-1-15,-1 2-2 0,0 0-1 16,0 1-3-16,2-2-1 0,2-2-4 15,0-4-2-15,3-4 0 0,3-3-1 16,3-5 0-16,6-10-1 0,4-4 0 16,2-6 0-16,3-6 3 0,5-4-1 15,-2-5 1-15,1-5 0 0,-7 2 2 0,-3-1 1 16,-7 5 2-16,-5 3 2 0,-7 3 0 16,-3 7 1-16,-8 5 1 0,-3 4-1 15,-3 9 1-15,0 1-2 0,0 1 0 16,2 2 0-16,3 2-2 0,3-2 1 15,7 1 0-15,3-1 0 0,5 0 1 16,6 3 0-16,4 1 1 0,6-1 0 0,3 1 0 16,2 1 0-16,1 1-1 0,0 1 0 15,2-2-2-15,-3 0-1 0,-4 1-4 16,0 0-16-16,-2 1-40 0,-1-1-78 16,-6-1-104-16,1-3-253 0</inkml:trace>
  <inkml:trace contextRef="#ctx0" brushRef="#br0" timeOffset="8421.71">23200 11179 552 0,'-17'-5'90'0,"-1"1"-3"16,2-1-110-16,1 1-4 0,4 3 1 0,2-1 4 15,6 2 11-15,-1 0 13 16,3 1 10-16,-2 4 6 0,0 1 2 0,-4 4 2 16,-4 5 0-16,-4 3 1 0,-5 2-3 15,-5 5-6-15,-3 5-6 0,-2 3-3 16,1 0-3-16,3-4 0 0,2-1-2 16,7-2-2-16,7-8 1 0,9-4 2 15,8-8 3-15,8-6 1 0,10-5 1 16,6-1 1-16,11-4 3 0,7-1-1 0,4-1-2 15,-1 1-3-15,1 4-1 16,-3 2-1-16,-3 1-3 0,-7 5-7 0,-7 4-8 16,-6 5-10-16,-5 3-10 0,-7 6-14 15,-6 3-13-15,-6 1-3 0,-6 4 6 16,-6-1 7-16,-6 0 11 0,-2-3 10 16,-5-4 14-16,-1-3 15 0,-4-3 5 0,-1-5 1 15,0-4 1-15,-2-2 0 0,1-3-1 16,2-1-1-16,2-5-2 0,5 1-26 15,4 0-29-15,5-2-45 0,6-3-108 16</inkml:trace>
  <inkml:trace contextRef="#ctx0" brushRef="#br0" timeOffset="8801.14">23866 11030 595 0,'3'-15'121'0,"-2"1"1"0,-1 3-117 16,-1 5-6-16,1 3 0 0,-3 3-3 15,0 3-1-15,-2 2-1 0,-3 5 0 16,-1 1 2-16,-5 1 1 0,-2 3 1 0,-2 0 0 16,-4 3 3-16,-4-1 0 0,-2 0 0 15,0 1 1-15,-2-2 2 0,2 1 0 16,4-2 0-16,3 0 1 0,6-2 0 15,7 1-1-15,6-3 1 0,7 0 0 16,5-1-1-16,5-2-1 0,6 2 1 16,3-1 0-16,3-6-1 0,1 1-1 15,2 0-1-15,0-1 0 0,2 2-3 16,0 1-8-16,-1 3-13 0,-3 6-19 16,-1 2-28-16,-4 5-8 0,-6 3-1 0,-8 7 2 15,-7 3 8-15,-8 0 18 0,-9 2 22 16,-7 2 30-16,-7-1 8 0,-7 0-1 15,-3-2-20-15,-2-5-34 0,-2-2-47 16,3-5-116-16</inkml:trace>
  <inkml:trace contextRef="#ctx0" brushRef="#br0" timeOffset="9147.39">23882 13118 544 0,'2'-6'115'16,"-1"1"-1"-16,1 0-93 0,4-4-16 0,2-1-5 15,4-1-2-15,5-5 1 0,6-2-1 16,8-5-1-16,9-4 1 0,8-6 1 16,5-3 1-16,4 0-8 0,6-6-17 15,3-2-33-15,-2 2-54 0,-2 2-85 16,-7 3-191-16</inkml:trace>
  <inkml:trace contextRef="#ctx0" brushRef="#br0" timeOffset="9445.11">24416 12426 683 0,'-2'6'134'15,"1"0"-4"-15,-3 2-131 0,2 5-15 16,2 0-7-16,1 2-8 0,4 0-5 0,1-3-1 16,2-1 2-16,6-4 2 0,3 1 5 15,0 0 8-15,2-1 10 0,0 1 10 16,3 0 8-16,0 3 5 0,-1 3 3 16,-3 1 5-16,-2 1 1 0,0 2 0 15,-3 5-1-15,-5 4-3 0,-4-1-3 16,-2 1-4-16,-4 3-3 0,-2 0-4 0,-2-1-3 15,-3-1-10-15,0-3-14 0,-4-1-28 16,0-2-60-16,1-6-12 0,-3-6-78 16,3-9-138-16</inkml:trace>
  <inkml:trace contextRef="#ctx0" brushRef="#br0" timeOffset="9916.98">24914 12064 605 0,'3'-11'122'0,"5"1"0"0,3-2-114 15,5-3-7-15,5 3-2 0,2-2 1 16,4 0 0-16,0 1 0 0,1 0 1 16,-2 2-1-16,-4 3 1 0,-2-3-1 15,-2 1 1-15,-6-1 0 0,-2-3 0 16,-5 0 0-16,-3-2 1 0,-3-1-1 16,-4-3 1-16,-2-2-1 0,-3 0 1 0,-1 1 1 15,-3 2 1-15,1 1 2 0,-2 2 1 16,0 4 1-16,-1 5 0 0,0 2-1 15,-3 7 0-15,-2 6-2 0,-2 5-3 16,2 6-1-16,-1 4-1 0,0 8 0 16,4 5 1-16,4 5-1 0,7 2 0 15,5-2 0-15,6 3 0 0,5-2 1 0,5-2 0 16,6 0 0-16,3-5 1 16,4 3-1-16,3-4 1 0,-1 3 0 0,2 2-1 15,-3 2-4-15,-5 3-3 0,-3 1-14 16,-8 0-24-16,-6 3-41 0,-5-4-50 15,-7-2-92-15,-4-5-194 0</inkml:trace>
  <inkml:trace contextRef="#ctx0" brushRef="#br0" timeOffset="10116.86">24928 12459 494 0,'-14'-6'99'0,"4"-4"0"16,6 0-88-16,8-2-11 0,6-3-2 16,8-5 1-16,7 1-1 0,6-2 4 0,9 1-2 15,4 1 1-15,2 0-6 0,1 2-20 16,-2 4-36-16,-2-2-39 0,-4 3-73 16,-8 1-164-16</inkml:trace>
  <inkml:trace contextRef="#ctx0" brushRef="#br0" timeOffset="10477.89">25358 12176 617 0,'3'7'125'0,"-1"0"0"16,-1 3-119-16,1 1-8 0,-1 3-1 15,0 0-1-15,0-3-5 0,1 0-4 16,-1-2-3-16,0-2 0 0,0-3-1 15,1-1 1-15,-1-2 0 0,1 0 4 0,1-2 6 16,0-2 3-16,3-2 1 16,4-3 0-16,-1-3-1 0,2-1 0 0,1-2 0 15,-1-1-1-15,-1-1 2 0,-2 2 3 16,-1 0 6-16,-3 4 7 0,0-1 5 16,-1 4 1-16,-2 0 1 0,-1 3 1 15,1 0-4-15,-1 3-5 0,0 0-5 16,1 1-4-16,3 1-1 0,1 3-1 15,2 0-1-15,3 2 0 0,2 1 0 0,4 3 1 16,3 0 0-16,0-1-1 0,2 1 1 16,-1 0-1-16,-2-3-2 0,-2 1-14 15,-3-3-24-15,-4 0-60 0,-3-3-28 16,-3-1-85-16,-3-1-179 0</inkml:trace>
  <inkml:trace contextRef="#ctx0" brushRef="#br0" timeOffset="10881.13">25810 11933 672 0,'-1'-2'134'0,"0"-2"-3"16,-2 4-126-16,3 4-10 0,0 4-1 16,0 6-2-16,2 3-1 0,-1 4 1 15,1 3 1-15,1 2 0 0,2-2 1 0,0 0 0 16,1-2 1-16,1-3 1 0,-1-3 2 15,2-3 2-15,-1-4 0 0,-1-2 1 16,-1-3 0-16,-1-1 1 0,-1-3 2 16,0-3 1-16,-1-1 0 0,-1-6 0 15,-1-1 0-15,0-4 0 0,-1-3-2 16,-1-4-1-16,-1-4-1 0,1-1 0 16,-1 0 0-16,3-1 1 0,2 1 0 0,0 2 2 15,0 3 1-15,3 4 1 0,2 2 0 16,-3 0 1-16,4 3-1 0,0 0-1 15,1 1-1-15,1 1-1 0,1 1-1 16,1 2 0-16,1 3-2 0,3 0 1 16,2 2-1-16,0 3 0 0,2 3 0 15,3 4-1-15,-1 4-1 0,-3 4-3 16,0 5-6-16,-3-1-6 0,-3 4-14 0,-3 3-25 16,-5-1-40-16,-1-2-40 0,-2-2-83 15,3-3-172-15</inkml:trace>
  <inkml:trace contextRef="#ctx0" brushRef="#br0" timeOffset="11291.85">26952 12762 661 0,'5'-13'133'0,"5"-3"0"0,3-1-124 16,7 0-9-16,9-2-1 0,8 0-1 15,8-2 0-15,7-5 1 0,5-6-1 0,7-4-1 16,5-10-2-16,4-4-8 0,4-5-17 16,0-1-19-16,2-1-14 0,-7 3-9 15,-5 3-5-15,-9 8-1 0,-14 6 8 16,-13 5 1-16,-12 7-15 0,-10 3-30 15,-10 3-87-15</inkml:trace>
  <inkml:trace contextRef="#ctx0" brushRef="#br0" timeOffset="11619.32">27563 12081 403 0,'-3'3'84'0,"3"-4"1"0,4-1-71 0,9-1-9 16,3-2-1-16,4-1 3 0,4-2 6 15,0 0 4-15,2 0 3 0,-2 4 0 16,-4 1 2-16,-3 3-1 0,-2 4-3 16,-4 2-3-16,-1 4-5 0,-3-1-3 15,-1 5-2-15,-1-1-2 0,1 2-5 16,-1 0-5-16,1-2-6 0,0 0-2 0,2-2 0 15,1-3-1-15,3 0 1 16,-1-2 5-16,1-1 5 0,0 1 7 0,-1 2 2 16,-1 3 2-16,-4 3 1 0,-4 4 1 15,-3 7 1-15,-4 4-2 0,-3 7-2 16,-5 0-12-16,-2 2-37 0,-4 0-59 16,2-5-82-16,0-11-199 0</inkml:trace>
  <inkml:trace contextRef="#ctx0" brushRef="#br0" timeOffset="12100.6">27855 11285 569 0,'1'3'120'15,"1"4"2"-15,1 4-96 0,1 5-16 16,0 5-3-16,1 5 1 0,3 5 0 15,0 2 0-15,3 2-1 0,4-2-3 16,0-3 0-16,3 0-2 0,4-3-3 16,1-4-7-16,2 0-12 0,1-3-20 15,-1-3-33-15,1-1-55 0,-4-3-90 16,-4-2-189-16</inkml:trace>
  <inkml:trace contextRef="#ctx0" brushRef="#br0" timeOffset="12429.77">27936 11427 554 0,'-16'-19'114'0,"-3"-3"-3"16,5 2-105-16,-1 3-8 0,4 1-7 16,2 1-2-16,3-1-1 0,2 2 0 15,6 0 2-15,0-1 0 0,6 1 3 16,0 0 4-16,3 1 3 0,3 2 1 15,0 2 0-15,2 2 1 0,0 3 0 16,0 4 0-16,0 1 1 0,-1 6-2 16,-1 5-1-16,-3 3 0 0,-1 4 0 15,-2 4 0-15,-4 3-1 0,-1 4-1 0,-4-1-1 16,-2-1 0-16,0-3 0 0,-1-2 0 16,-1-5-1-16,0-3 1 0,0-3 2 15,2-4 0-15,-1-4-2 0,0-1-1 16,-1-3-4-16,0 0-5 0,-1-1-14 15,0-1-21-15,0 2-30 0,-3-2-19 16,2 1-58-16,0 1-109 0</inkml:trace>
  <inkml:trace contextRef="#ctx0" brushRef="#br0" timeOffset="12878.67">28303 11277 558 0,'-12'0'97'16,"-5"0"-7"-16,-2-2-113 0,3 4-3 0,2 0 0 15,-1-2 1-15,4 3 8 0,2-3 9 16,6-2 8-16,0 4 3 0,1-2 6 16,1 2 8-16,-1 3 7 0,-1 3 3 15,-2 6 1-15,-3 2 1 0,0 2-1 16,-2 4-5-16,-1 2-7 0,0 3-6 0,1-3-5 15,2-1-1-15,3-1-2 0,2-1-3 16,3-4 0-16,4-3 0 16,6-4 0-16,1-4 0 0,3-4 0 0,5-2 1 15,2-5-1-15,1-1-2 0,-1-2-2 16,-2-3-4-16,-3-2 0 0,-1-1 1 16,-3-2 1-16,-3 1 1 0,-3-2 4 15,-4 3 3-15,-2 1 2 0,-1 3 2 16,-2 3 0-16,0 2 0 0,-1 2-1 15,0 2 0-15,1 4-2 0,2-1-1 0,1 2-1 16,1 2-1-16,2 0 0 0,4 1 0 16,0-1 1-16,2 1 0 0,0-3 1 15,4 1-2-15,0-1-1 0,2-2-5 16,-2 1-6-16,2-1-13 0,1 1-18 16,-1 1-27-16,-2 0-45 0,-1 0-75 15,-2-1-155-15</inkml:trace>
  <inkml:trace contextRef="#ctx0" brushRef="#br0" timeOffset="13267.77">28307 11195 647 0,'-9'-8'131'0,"3"2"-3"16,1 1-134-16,4 4-6 0,2 1-1 15,3 2 0-15,3 2 0 0,3 0 1 16,2 2 2-16,3 2 10 0,2 2 2 16,1 3 0-16,4-1-1 0,1 1 1 15,-1 1-1-15,-3 0 1 0,0 1 0 16,-1 0-1-16,-3-2 0 0,-4 1-1 16,-4-1 0-16,-3-2 0 0,-3 2 1 0,-2-4 0 15,-4-1 0-15,-1-1 0 0,-3-1 2 16,-1-1 0-16,0-3-1 0,2-2 0 15,1-2-3-15,0-4-2 0,3-6-1 16,1-4 0-16,6-4-4 0,1-7-1 16,4-2-1-16,3-3 1 0,4-2 0 15,2 1-3-15,0 3 0 0,0 0-3 0,1 3-7 16,1 5-7-16,-2 2-8 0,-1 4-11 16,-3 3-12-16,1 0-25 0,-2 4-16 15,-1 1-44-15,-1 2-87 16</inkml:trace>
  <inkml:trace contextRef="#ctx0" brushRef="#br0" timeOffset="13662.28">28933 10918 478 0,'1'-1'112'16,"-2"1"0"-16,-3 1-68 0,0 1-21 16,-2 3-13-16,0 2-6 0,0 3-2 15,-1 4-2-15,0 0-1 0,1 2 0 16,0 4 0-16,-1 1-1 0,0 1 1 15,-1 1 1-15,-2 0-1 0,1 1 2 16,-1-2-1-16,-1 0 1 0,1-3 1 16,1 0-1-16,2-2 0 0,1-2 0 15,2-3-2-15,3-2-1 0,0-2-1 0,2-3 0 16,3-4 0-16,1-2-3 0,2-4-3 16,2-3-2-16,0-2-3 0,1-2-5 15,1-2-3-15,0-2 0 0,-2 0 3 16,-2 2 3-16,-2-1 5 0,-1 0 8 15,-4 3 10-15,0 1 11 0,-3 0 7 16,0 2 6-16,-1 2 3 0,0 1 2 0,1 2-2 16,0 0-7-16,2 2-5 0,0 1-8 15,2 1-5-15,0 0-3 0,2 1-3 16,0 0-2-16,2 2 1 0,2-1-3 16,1 1-1-16,-2-1-5 0,2 2-7 15,-1-2-11-15,0 2-16 0,-2-1-25 16,0 2-25-16,1 0-34 0,-1 0-69 15,1-2-130-15</inkml:trace>
  <inkml:trace contextRef="#ctx0" brushRef="#br0" timeOffset="14293.53">29022 10946 459 0,'-1'-6'96'0,"-3"2"0"15,2 0-74-15,1 2-20 0,1 0-3 0,1 0 0 16,0 4 0-16,1 1 4 0,3 3 1 16,0 0 3-16,0 4 2 0,1 3 1 15,0 1 0-15,-1 1 1 0,0 1-1 16,0 0-1-16,-1 1-2 0,-1-1-4 16,2-1-4-16,-1-2-5 0,1-1-8 15,-3-2-4-15,2-3-1 0,-2 0 1 16,0-5 2-16,-2-1 3 0,-2-4 6 0,0-2 9 15,-2-5 8-15,-1-1 4 0,-1-5 0 16,-2-4 1-16,-2-4 1 0,1-4 0 16,2-1-1-16,0 0-2 0,2 2-1 15,2 0-1-15,3 4-1 0,2 4-2 16,1 5-2-16,2 2-3 0,1 3-1 16,0 3-2-16,2 2-1 0,-1 3-1 15,3 2-1-15,-2 4 0 0,1 1 0 0,1 3-1 16,1 2-2-16,0 1 1 0,0 2 0 15,0 1 1-15,-1 0 0 0,1 0 1 16,-3 1 1-16,0 0 1 0,-1 0 1 16,2-3-1-16,-2 1 1 0,3-2-1 15,0 0 1-15,1-3-1 0,0-2-1 16,0 0 1-16,-2-3-1 0,-1 0 0 16,-1-3 1-16,-1-2 2 0,-1-3 1 15,-1-1 2-15,-1-3 1 0,0-5 2 0,1 0 2 16,-3-4 0-16,1-2 1 0,0 1 2 15,-1-3 0-15,0 3 1 0,1-1-1 16,1 0-2-16,1 2-1 0,0-1-3 16,3 5-3-16,-1 1-2 0,0 1-1 15,0 1-1-15,0 5 0 0,0 0 0 16,-2 3 0-16,1 2 1 0,-2 1-1 16,0 3-1-16,-1 2 0 0,0 3 1 0,-1 7 0 15,-2 2-3-15,-1 1-9 0,0 3-14 16,-2 1-19-16,2 1-30 0,1-5-48 15,2-3-82-15,2-3-165 0</inkml:trace>
  <inkml:trace contextRef="#ctx0" brushRef="#br0" timeOffset="14863.89">29505 10812 592 0,'-2'0'120'15,"0"0"-7"-15,1 0-109 0,1 0-14 16,3 0-6-16,1 0-8 0,5-2-8 16,1-2-4-16,1-1 3 0,2-1 1 15,1-1 2-15,-2-2 7 0,-1 1 9 0,-4-1 9 16,-2 2 7-16,-3 1 7 0,-3-2 3 16,-2 3 1-16,-4 2-1 0,-2 2-2 15,-2 1-2-15,-2 2 0 0,1 3-2 16,-1 1-1-16,2 1 0 0,1 1-1 15,2-1 1-15,2-1 0 0,3 2 2 16,0-2 3-16,2 1 1 0,1 3 2 0,1 2 1 16,2 0 1-16,0 2 0 15,1 0-1-15,1 2-3 0,1 2-2 16,1-1-1-16,2 1-2 0,1 0-2 0,0 1-1 16,1-2-2-16,0-1-6 0,0-3-6 15,0-3-8-15,2-2-5 0,3-6-11 16,1-6-15-16,2-4-13 0,-1-7-3 15,0-5 4-15,1-4 1 0,-5-8 5 16,-3-1 10-16,-3-5 18 0,-6-2 23 16,-4-1 20-16,-3 1 18 0,-5 1 18 0,-2 4 13 15,-4 2 10-15,-1 5 6 0,0 4-6 16,-1 4-8-16,3 2-14 0,-1 3-13 16,3 3-12-16,5 2-9 0,3 2-10 15,1 5-5-15,2 4-3 0,1 4-1 16,1 5 0-16,1 4-1 0,0 2 1 15,0 6 0-15,2 2 1 0,-2 1 1 16,0 5 0-16,0 0-1 0,1 1 1 0,-1 2 0 16,1 1-1-16,1 1 0 0,3-1 0 15,1 2-6-15,4-3-12 0,3-2-18 16,-1-2-29-16,2-4-63 0,-2-3-90 16,0-6-201-16</inkml:trace>
  <inkml:trace contextRef="#ctx0" brushRef="#br0" timeOffset="15068.47">29560 10756 612 0,'-8'-12'125'0,"0"1"-2"16,-1 1-119-16,3 1-11 0,0 3-9 15,2 3-14-15,3 0-9 0,1-1-5 16,4 3 1-16,3-1 4 0,2 1 5 15,2-2 6-15,4 2 13 0,0-3-1 16,6 2-20-16,1-2-42 0,0 0-2 0,0 0-52 16,0-1-95-16</inkml:trace>
  <inkml:trace contextRef="#ctx0" brushRef="#br0" timeOffset="15706.72">29876 10733 531 0,'-3'-11'111'0,"2"0"0"0,1 0-93 0,0-2-19 16,1 5-5-16,2 1-3 0,-2-1-5 16,2 3-2-16,-2 2 0 0,1-1-6 0,-1 1-2 15,-2 2 1-15,0 2 5 0,-3 1 5 16,-1 1 2-16,-1 1 3 15,-1 0 6-15,-2 2 6 0,1-2 1 0,0 2 1 16,2 0 4-16,3 2 7 0,0 3 4 16,4 3 3-16,1 1 0 0,3 2 0 15,-1 4-3-15,3 2-5 0,1 0-7 16,2-1-4-16,1 1-3 0,0-1-3 16,2-2-3-16,1-3-2 0,1-5-2 0,1-3-1 15,-3-5 0-15,2-3 0 0,-2-5 2 16,-1-3 3-16,-2-5 2 0,0-2 2 15,-1-5 1-15,-2-5 1 0,0-1 0 16,1-5-1-16,-2 1 0 0,1-1 2 16,1 2 1-16,-2 4 4 0,-1 4 3 15,-1 4 2-15,-1 8 3 0,-1 0 0 16,0 6-1-16,-2 1-5 0,0 1-4 0,0 1-4 16,0 4-4-16,0 1-2 0,0 2-3 15,-2 1-2-15,2 4-1 0,-1 3-4 16,1 2-1-16,0-3 0 0,0 3 0 15,3 0 2-15,-1 2 3 0,2 0 2 16,1 2 5-16,-2 2 2 0,1 1 1 16,0 0 0-16,-3-1 0 0,-1-3 0 15,-1-2 1-15,-1-3 0 0,-1-5 1 0,-1-3 1 16,-1-3 3-16,-1-1 2 0,0-2 2 16,0-2 2-16,-2-2 1 0,2-3 0 15,1-5 0-15,2-3-2 0,3-7-1 16,2-5-2-16,7-4-3 0,5-4-2 15,6-5-2-15,6 0-5 0,2 0-6 16,5 3-7-16,0 1-14 0,-1 8-25 16,-4 1-54-16,-3 8-6 0,-7 5-65 0,-9 6-116 15</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9/2/2020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07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207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3571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4327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088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789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310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8491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927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58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45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424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78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60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864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96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719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657123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19.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0.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customXml" Target="../ink/ink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73805" y="2554533"/>
            <a:ext cx="10515600" cy="1325563"/>
          </a:xfrm>
        </p:spPr>
        <p:txBody>
          <a:bodyPr>
            <a:noAutofit/>
          </a:bodyPr>
          <a:lstStyle/>
          <a:p>
            <a:pPr algn="ctr"/>
            <a:r>
              <a:rPr lang="en-US" altLang="en-US" sz="4800" b="1" dirty="0"/>
              <a:t>Scenario-Based Modeling</a:t>
            </a:r>
            <a:br>
              <a:rPr lang="en-US" altLang="en-US" sz="4800" b="1" dirty="0"/>
            </a:br>
            <a:r>
              <a:rPr lang="en-US" altLang="en-US" sz="4800" b="1" dirty="0"/>
              <a:t>Activity Diagram : Control Flow</a:t>
            </a:r>
            <a:endParaRPr lang="en-US" sz="4800" dirty="0"/>
          </a:p>
        </p:txBody>
      </p:sp>
    </p:spTree>
    <p:extLst>
      <p:ext uri="{BB962C8B-B14F-4D97-AF65-F5344CB8AC3E}">
        <p14:creationId xmlns:p14="http://schemas.microsoft.com/office/powerpoint/2010/main" val="3680844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2452" name="Rectangle 4"/>
          <p:cNvSpPr>
            <a:spLocks noGrp="1" noChangeArrowheads="1"/>
          </p:cNvSpPr>
          <p:nvPr>
            <p:ph type="title"/>
          </p:nvPr>
        </p:nvSpPr>
        <p:spPr>
          <a:xfrm>
            <a:off x="1318940" y="612169"/>
            <a:ext cx="8534400" cy="947553"/>
          </a:xfrm>
        </p:spPr>
        <p:txBody>
          <a:bodyPr/>
          <a:lstStyle/>
          <a:p>
            <a:r>
              <a:rPr lang="en-US" altLang="en-US" sz="3200" b="1" dirty="0"/>
              <a:t>Activity Diagrams</a:t>
            </a:r>
          </a:p>
        </p:txBody>
      </p:sp>
      <p:sp>
        <p:nvSpPr>
          <p:cNvPr id="232450" name="Rectangle 2"/>
          <p:cNvSpPr>
            <a:spLocks noGrp="1" noChangeArrowheads="1"/>
          </p:cNvSpPr>
          <p:nvPr>
            <p:ph idx="1"/>
          </p:nvPr>
        </p:nvSpPr>
        <p:spPr>
          <a:xfrm>
            <a:off x="1573585" y="2011311"/>
            <a:ext cx="8403465" cy="3131141"/>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fontScale="92500" lnSpcReduction="10000"/>
          </a:bodyPr>
          <a:lstStyle/>
          <a:p>
            <a:pPr>
              <a:lnSpc>
                <a:spcPct val="140000"/>
              </a:lnSpc>
            </a:pPr>
            <a:r>
              <a:rPr lang="en-US" altLang="en-US" sz="3600" dirty="0">
                <a:solidFill>
                  <a:schemeClr val="tx1"/>
                </a:solidFill>
              </a:rPr>
              <a:t>Activity diagrams commonly contain</a:t>
            </a:r>
          </a:p>
          <a:p>
            <a:pPr marL="685800" lvl="1" indent="-228600">
              <a:lnSpc>
                <a:spcPct val="140000"/>
              </a:lnSpc>
            </a:pPr>
            <a:r>
              <a:rPr lang="en-US" altLang="en-US" sz="3200" dirty="0">
                <a:solidFill>
                  <a:schemeClr val="tx1"/>
                </a:solidFill>
              </a:rPr>
              <a:t>Activity states and action states</a:t>
            </a:r>
          </a:p>
          <a:p>
            <a:pPr marL="685800" lvl="1" indent="-228600">
              <a:lnSpc>
                <a:spcPct val="140000"/>
              </a:lnSpc>
            </a:pPr>
            <a:r>
              <a:rPr lang="en-US" altLang="en-US" sz="3200" dirty="0">
                <a:solidFill>
                  <a:schemeClr val="tx1"/>
                </a:solidFill>
              </a:rPr>
              <a:t>Transitions</a:t>
            </a:r>
          </a:p>
          <a:p>
            <a:pPr marL="685800" lvl="1" indent="-228600">
              <a:lnSpc>
                <a:spcPct val="140000"/>
              </a:lnSpc>
            </a:pPr>
            <a:r>
              <a:rPr lang="en-US" altLang="en-US" sz="3200" dirty="0">
                <a:solidFill>
                  <a:schemeClr val="tx1"/>
                </a:solidFill>
              </a:rPr>
              <a:t>Objects</a:t>
            </a:r>
          </a:p>
        </p:txBody>
      </p:sp>
    </p:spTree>
    <p:extLst>
      <p:ext uri="{BB962C8B-B14F-4D97-AF65-F5344CB8AC3E}">
        <p14:creationId xmlns:p14="http://schemas.microsoft.com/office/powerpoint/2010/main" val="265552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3476" name="Rectangle 4"/>
          <p:cNvSpPr>
            <a:spLocks noGrp="1" noChangeArrowheads="1"/>
          </p:cNvSpPr>
          <p:nvPr>
            <p:ph type="title"/>
          </p:nvPr>
        </p:nvSpPr>
        <p:spPr>
          <a:xfrm>
            <a:off x="1984977" y="699335"/>
            <a:ext cx="8534400" cy="831643"/>
          </a:xfrm>
        </p:spPr>
        <p:txBody>
          <a:bodyPr/>
          <a:lstStyle/>
          <a:p>
            <a:r>
              <a:rPr lang="en-US" altLang="en-US" sz="3200" b="1" dirty="0"/>
              <a:t>Action States and Activity States</a:t>
            </a:r>
          </a:p>
        </p:txBody>
      </p:sp>
      <p:sp>
        <p:nvSpPr>
          <p:cNvPr id="233474" name="Rectangle 2"/>
          <p:cNvSpPr>
            <a:spLocks noGrp="1" noChangeArrowheads="1"/>
          </p:cNvSpPr>
          <p:nvPr>
            <p:ph idx="1"/>
          </p:nvPr>
        </p:nvSpPr>
        <p:spPr>
          <a:xfrm>
            <a:off x="1307505" y="1907925"/>
            <a:ext cx="9889344" cy="337714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Autofit/>
          </a:bodyPr>
          <a:lstStyle/>
          <a:p>
            <a:pPr>
              <a:lnSpc>
                <a:spcPct val="130000"/>
              </a:lnSpc>
            </a:pPr>
            <a:r>
              <a:rPr lang="en-US" altLang="en-US" sz="3200" dirty="0">
                <a:solidFill>
                  <a:schemeClr val="tx1"/>
                </a:solidFill>
              </a:rPr>
              <a:t>Action states are atomic and cannot be decomposed</a:t>
            </a:r>
          </a:p>
          <a:p>
            <a:pPr marL="685800" lvl="1" indent="-228600">
              <a:lnSpc>
                <a:spcPct val="130000"/>
              </a:lnSpc>
            </a:pPr>
            <a:r>
              <a:rPr lang="en-US" altLang="en-US" sz="2800" dirty="0">
                <a:solidFill>
                  <a:schemeClr val="tx1"/>
                </a:solidFill>
              </a:rPr>
              <a:t>Work of the action state is not interrupted</a:t>
            </a:r>
          </a:p>
          <a:p>
            <a:pPr>
              <a:lnSpc>
                <a:spcPct val="130000"/>
              </a:lnSpc>
            </a:pPr>
            <a:r>
              <a:rPr lang="en-US" altLang="en-US" sz="3200" dirty="0">
                <a:solidFill>
                  <a:schemeClr val="tx1"/>
                </a:solidFill>
              </a:rPr>
              <a:t>Activity states can be further decomposed</a:t>
            </a:r>
          </a:p>
          <a:p>
            <a:pPr marL="685800" lvl="1" indent="-228600">
              <a:lnSpc>
                <a:spcPct val="130000"/>
              </a:lnSpc>
            </a:pPr>
            <a:r>
              <a:rPr lang="en-US" altLang="en-US" sz="2800" dirty="0">
                <a:solidFill>
                  <a:schemeClr val="tx1"/>
                </a:solidFill>
              </a:rPr>
              <a:t>Their activity being represented by other activity diagrams</a:t>
            </a:r>
          </a:p>
          <a:p>
            <a:pPr marL="685800" lvl="1" indent="-228600">
              <a:lnSpc>
                <a:spcPct val="130000"/>
              </a:lnSpc>
            </a:pPr>
            <a:r>
              <a:rPr lang="en-US" altLang="en-US" sz="2800" dirty="0">
                <a:solidFill>
                  <a:schemeClr val="tx1"/>
                </a:solidFill>
              </a:rPr>
              <a:t>They may be interrupted</a:t>
            </a:r>
          </a:p>
        </p:txBody>
      </p:sp>
    </p:spTree>
    <p:extLst>
      <p:ext uri="{BB962C8B-B14F-4D97-AF65-F5344CB8AC3E}">
        <p14:creationId xmlns:p14="http://schemas.microsoft.com/office/powerpoint/2010/main" val="174680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4500" name="Rectangle 4"/>
          <p:cNvSpPr>
            <a:spLocks noGrp="1" noChangeArrowheads="1"/>
          </p:cNvSpPr>
          <p:nvPr>
            <p:ph type="title"/>
          </p:nvPr>
        </p:nvSpPr>
        <p:spPr>
          <a:xfrm>
            <a:off x="1534218" y="508893"/>
            <a:ext cx="8534400" cy="973310"/>
          </a:xfrm>
        </p:spPr>
        <p:txBody>
          <a:bodyPr/>
          <a:lstStyle/>
          <a:p>
            <a:r>
              <a:rPr lang="en-US" altLang="en-US" sz="3200" b="1" dirty="0"/>
              <a:t>Transitions </a:t>
            </a:r>
          </a:p>
        </p:txBody>
      </p:sp>
      <p:sp>
        <p:nvSpPr>
          <p:cNvPr id="234498" name="Rectangle 2"/>
          <p:cNvSpPr>
            <a:spLocks noGrp="1" noChangeArrowheads="1"/>
          </p:cNvSpPr>
          <p:nvPr>
            <p:ph idx="1"/>
          </p:nvPr>
        </p:nvSpPr>
        <p:spPr>
          <a:xfrm>
            <a:off x="1048624" y="1482203"/>
            <a:ext cx="9689284" cy="4294217"/>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a:bodyPr>
          <a:lstStyle/>
          <a:p>
            <a:pPr algn="just">
              <a:lnSpc>
                <a:spcPct val="110000"/>
              </a:lnSpc>
            </a:pPr>
            <a:r>
              <a:rPr lang="en-US" altLang="en-US" sz="3200" dirty="0">
                <a:solidFill>
                  <a:schemeClr val="tx1"/>
                </a:solidFill>
              </a:rPr>
              <a:t>When the action or activity of a state completes, flow of control passes immediately to the next action or activity state</a:t>
            </a:r>
          </a:p>
          <a:p>
            <a:pPr algn="just">
              <a:lnSpc>
                <a:spcPct val="110000"/>
              </a:lnSpc>
            </a:pPr>
            <a:r>
              <a:rPr lang="en-US" altLang="en-US" sz="3200" dirty="0">
                <a:solidFill>
                  <a:schemeClr val="tx1"/>
                </a:solidFill>
              </a:rPr>
              <a:t>A flow of control has to start and end someplace</a:t>
            </a:r>
          </a:p>
          <a:p>
            <a:pPr marL="685800" lvl="1" indent="-228600" algn="just">
              <a:lnSpc>
                <a:spcPct val="110000"/>
              </a:lnSpc>
            </a:pPr>
            <a:r>
              <a:rPr lang="en-US" altLang="en-US" sz="2800" dirty="0">
                <a:solidFill>
                  <a:schemeClr val="tx1"/>
                </a:solidFill>
              </a:rPr>
              <a:t>initial state -- a solid ball</a:t>
            </a:r>
          </a:p>
          <a:p>
            <a:pPr marL="685800" lvl="1" indent="-228600" algn="just">
              <a:lnSpc>
                <a:spcPct val="110000"/>
              </a:lnSpc>
            </a:pPr>
            <a:r>
              <a:rPr lang="en-US" altLang="en-US" sz="2800" dirty="0">
                <a:solidFill>
                  <a:schemeClr val="tx1"/>
                </a:solidFill>
              </a:rPr>
              <a:t>stop state -- a solid ball inside a circle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03995A7-160A-47AF-BF61-F9CC3B6B8B8A}"/>
                  </a:ext>
                </a:extLst>
              </p14:cNvPr>
              <p14:cNvContentPartPr/>
              <p14:nvPr/>
            </p14:nvContentPartPr>
            <p14:xfrm>
              <a:off x="1784160" y="4536720"/>
              <a:ext cx="6115320" cy="957240"/>
            </p14:xfrm>
          </p:contentPart>
        </mc:Choice>
        <mc:Fallback xmlns="">
          <p:pic>
            <p:nvPicPr>
              <p:cNvPr id="2" name="Ink 1">
                <a:extLst>
                  <a:ext uri="{FF2B5EF4-FFF2-40B4-BE49-F238E27FC236}">
                    <a16:creationId xmlns:a16="http://schemas.microsoft.com/office/drawing/2014/main" id="{E03995A7-160A-47AF-BF61-F9CC3B6B8B8A}"/>
                  </a:ext>
                </a:extLst>
              </p:cNvPr>
              <p:cNvPicPr/>
              <p:nvPr/>
            </p:nvPicPr>
            <p:blipFill>
              <a:blip r:embed="rId3"/>
              <a:stretch>
                <a:fillRect/>
              </a:stretch>
            </p:blipFill>
            <p:spPr>
              <a:xfrm>
                <a:off x="1774800" y="4527360"/>
                <a:ext cx="6134040" cy="975960"/>
              </a:xfrm>
              <a:prstGeom prst="rect">
                <a:avLst/>
              </a:prstGeom>
            </p:spPr>
          </p:pic>
        </mc:Fallback>
      </mc:AlternateContent>
    </p:spTree>
    <p:extLst>
      <p:ext uri="{BB962C8B-B14F-4D97-AF65-F5344CB8AC3E}">
        <p14:creationId xmlns:p14="http://schemas.microsoft.com/office/powerpoint/2010/main" val="12742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4" name="Rectangle 4"/>
          <p:cNvSpPr>
            <a:spLocks noGrp="1" noChangeArrowheads="1"/>
          </p:cNvSpPr>
          <p:nvPr>
            <p:ph type="title"/>
          </p:nvPr>
        </p:nvSpPr>
        <p:spPr>
          <a:xfrm>
            <a:off x="1456944" y="713823"/>
            <a:ext cx="8534400" cy="908916"/>
          </a:xfrm>
        </p:spPr>
        <p:txBody>
          <a:bodyPr/>
          <a:lstStyle/>
          <a:p>
            <a:r>
              <a:rPr lang="en-US" altLang="en-US" sz="3200" b="1" dirty="0"/>
              <a:t>Transitions</a:t>
            </a:r>
          </a:p>
        </p:txBody>
      </p:sp>
      <p:pic>
        <p:nvPicPr>
          <p:cNvPr id="235526" name="Picture 6" descr="D:\MNGT456\5Days\Uml-diagrams\activity-transition-1.jpg"/>
          <p:cNvPicPr>
            <a:picLocks noChangeAspect="1" noChangeArrowheads="1"/>
          </p:cNvPicPr>
          <p:nvPr/>
        </p:nvPicPr>
        <p:blipFill>
          <a:blip r:embed="rId2">
            <a:lum bright="-8000" contrast="26000"/>
            <a:extLst>
              <a:ext uri="{28A0092B-C50C-407E-A947-70E740481C1C}">
                <a14:useLocalDpi xmlns:a14="http://schemas.microsoft.com/office/drawing/2010/main" val="0"/>
              </a:ext>
            </a:extLst>
          </a:blip>
          <a:srcRect/>
          <a:stretch>
            <a:fillRect/>
          </a:stretch>
        </p:blipFill>
        <p:spPr bwMode="auto">
          <a:xfrm>
            <a:off x="2266681" y="1622739"/>
            <a:ext cx="7315200" cy="4118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010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a:xfrm>
            <a:off x="684212" y="389704"/>
            <a:ext cx="8534400" cy="947553"/>
          </a:xfrm>
        </p:spPr>
        <p:txBody>
          <a:bodyPr/>
          <a:lstStyle/>
          <a:p>
            <a:r>
              <a:rPr lang="en-US" altLang="en-US" sz="3200" b="1" dirty="0"/>
              <a:t>Activity Diagram: Example (1)</a:t>
            </a:r>
          </a:p>
        </p:txBody>
      </p:sp>
      <p:pic>
        <p:nvPicPr>
          <p:cNvPr id="236550" name="Picture 6" descr="C:\My Documents\Teaching\MNGT456\JPG\12-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7" y="1620592"/>
            <a:ext cx="9482585" cy="4478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5224CAE-37CD-416A-9CB7-684159FD51F4}"/>
                  </a:ext>
                </a:extLst>
              </p14:cNvPr>
              <p14:cNvContentPartPr/>
              <p14:nvPr/>
            </p14:nvContentPartPr>
            <p14:xfrm>
              <a:off x="7164360" y="3775680"/>
              <a:ext cx="3755520" cy="1334520"/>
            </p14:xfrm>
          </p:contentPart>
        </mc:Choice>
        <mc:Fallback xmlns="">
          <p:pic>
            <p:nvPicPr>
              <p:cNvPr id="2" name="Ink 1">
                <a:extLst>
                  <a:ext uri="{FF2B5EF4-FFF2-40B4-BE49-F238E27FC236}">
                    <a16:creationId xmlns:a16="http://schemas.microsoft.com/office/drawing/2014/main" id="{45224CAE-37CD-416A-9CB7-684159FD51F4}"/>
                  </a:ext>
                </a:extLst>
              </p:cNvPr>
              <p:cNvPicPr/>
              <p:nvPr/>
            </p:nvPicPr>
            <p:blipFill>
              <a:blip r:embed="rId4"/>
              <a:stretch>
                <a:fillRect/>
              </a:stretch>
            </p:blipFill>
            <p:spPr>
              <a:xfrm>
                <a:off x="7155000" y="3766320"/>
                <a:ext cx="3774240" cy="1353240"/>
              </a:xfrm>
              <a:prstGeom prst="rect">
                <a:avLst/>
              </a:prstGeom>
            </p:spPr>
          </p:pic>
        </mc:Fallback>
      </mc:AlternateContent>
    </p:spTree>
    <p:extLst>
      <p:ext uri="{BB962C8B-B14F-4D97-AF65-F5344CB8AC3E}">
        <p14:creationId xmlns:p14="http://schemas.microsoft.com/office/powerpoint/2010/main" val="346859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7572" name="Rectangle 4"/>
          <p:cNvSpPr>
            <a:spLocks noGrp="1" noChangeArrowheads="1"/>
          </p:cNvSpPr>
          <p:nvPr>
            <p:ph type="title"/>
          </p:nvPr>
        </p:nvSpPr>
        <p:spPr>
          <a:xfrm>
            <a:off x="1650128" y="1104483"/>
            <a:ext cx="8534400" cy="973310"/>
          </a:xfrm>
        </p:spPr>
        <p:txBody>
          <a:bodyPr/>
          <a:lstStyle/>
          <a:p>
            <a:r>
              <a:rPr lang="en-US" altLang="en-US" sz="3200" b="1" dirty="0"/>
              <a:t>Branching </a:t>
            </a:r>
          </a:p>
        </p:txBody>
      </p:sp>
      <p:sp>
        <p:nvSpPr>
          <p:cNvPr id="237570" name="Rectangle 2"/>
          <p:cNvSpPr>
            <a:spLocks noGrp="1" noChangeArrowheads="1"/>
          </p:cNvSpPr>
          <p:nvPr>
            <p:ph idx="1"/>
          </p:nvPr>
        </p:nvSpPr>
        <p:spPr>
          <a:xfrm>
            <a:off x="1038938" y="2077793"/>
            <a:ext cx="10088407"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a:bodyPr>
          <a:lstStyle/>
          <a:p>
            <a:pPr algn="just">
              <a:lnSpc>
                <a:spcPct val="130000"/>
              </a:lnSpc>
            </a:pPr>
            <a:r>
              <a:rPr lang="en-US" altLang="en-US" sz="2800" dirty="0">
                <a:solidFill>
                  <a:schemeClr val="tx1"/>
                </a:solidFill>
              </a:rPr>
              <a:t>A branch specifies alternate paths taken based on some Boolean expression</a:t>
            </a:r>
          </a:p>
          <a:p>
            <a:pPr algn="just">
              <a:lnSpc>
                <a:spcPct val="130000"/>
              </a:lnSpc>
            </a:pPr>
            <a:r>
              <a:rPr lang="en-US" altLang="en-US" sz="2800" dirty="0">
                <a:solidFill>
                  <a:schemeClr val="tx1"/>
                </a:solidFill>
              </a:rPr>
              <a:t>A branch may have one incoming transition and two or more outgoing ones</a:t>
            </a:r>
          </a:p>
        </p:txBody>
      </p:sp>
    </p:spTree>
    <p:extLst>
      <p:ext uri="{BB962C8B-B14F-4D97-AF65-F5344CB8AC3E}">
        <p14:creationId xmlns:p14="http://schemas.microsoft.com/office/powerpoint/2010/main" val="378250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6" name="Rectangle 4"/>
          <p:cNvSpPr>
            <a:spLocks noGrp="1" noChangeArrowheads="1"/>
          </p:cNvSpPr>
          <p:nvPr>
            <p:ph type="title"/>
          </p:nvPr>
        </p:nvSpPr>
        <p:spPr>
          <a:xfrm>
            <a:off x="1624370" y="546398"/>
            <a:ext cx="8534400" cy="973310"/>
          </a:xfrm>
        </p:spPr>
        <p:txBody>
          <a:bodyPr/>
          <a:lstStyle/>
          <a:p>
            <a:r>
              <a:rPr lang="en-US" altLang="en-US" sz="3200" b="1" dirty="0"/>
              <a:t>Branching</a:t>
            </a:r>
          </a:p>
        </p:txBody>
      </p:sp>
      <p:pic>
        <p:nvPicPr>
          <p:cNvPr id="238598" name="Picture 6" descr="D:\MNGT456\5Days\Uml-diagrams\activity-branching-2.jpg"/>
          <p:cNvPicPr>
            <a:picLocks noChangeAspect="1" noChangeArrowheads="1"/>
          </p:cNvPicPr>
          <p:nvPr/>
        </p:nvPicPr>
        <p:blipFill>
          <a:blip r:embed="rId2">
            <a:lum bright="-8000" contrast="26000"/>
            <a:extLst>
              <a:ext uri="{28A0092B-C50C-407E-A947-70E740481C1C}">
                <a14:useLocalDpi xmlns:a14="http://schemas.microsoft.com/office/drawing/2010/main" val="0"/>
              </a:ext>
            </a:extLst>
          </a:blip>
          <a:srcRect/>
          <a:stretch>
            <a:fillRect/>
          </a:stretch>
        </p:blipFill>
        <p:spPr bwMode="auto">
          <a:xfrm>
            <a:off x="1207068" y="1519708"/>
            <a:ext cx="10032642"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6811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20" name="Rectangle 4"/>
          <p:cNvSpPr>
            <a:spLocks noGrp="1" noChangeArrowheads="1"/>
          </p:cNvSpPr>
          <p:nvPr>
            <p:ph type="title"/>
          </p:nvPr>
        </p:nvSpPr>
        <p:spPr>
          <a:xfrm>
            <a:off x="1766037" y="442294"/>
            <a:ext cx="8534400" cy="1011947"/>
          </a:xfrm>
        </p:spPr>
        <p:txBody>
          <a:bodyPr/>
          <a:lstStyle/>
          <a:p>
            <a:r>
              <a:rPr lang="en-US" altLang="en-US" sz="3200" b="1" dirty="0"/>
              <a:t>Activity Diagram: Example</a:t>
            </a:r>
          </a:p>
        </p:txBody>
      </p:sp>
      <p:pic>
        <p:nvPicPr>
          <p:cNvPr id="239622" name="Picture 6" descr="C:\My Documents\Teaching\MNGT456\JPG\6-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461" y="1544393"/>
            <a:ext cx="7603901" cy="4524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FCE9540-DAD9-41DC-B026-371FB95A2F21}"/>
                  </a:ext>
                </a:extLst>
              </p14:cNvPr>
              <p14:cNvContentPartPr/>
              <p14:nvPr/>
            </p14:nvContentPartPr>
            <p14:xfrm>
              <a:off x="6040440" y="2823480"/>
              <a:ext cx="2406240" cy="1635840"/>
            </p14:xfrm>
          </p:contentPart>
        </mc:Choice>
        <mc:Fallback xmlns="">
          <p:pic>
            <p:nvPicPr>
              <p:cNvPr id="2" name="Ink 1">
                <a:extLst>
                  <a:ext uri="{FF2B5EF4-FFF2-40B4-BE49-F238E27FC236}">
                    <a16:creationId xmlns:a16="http://schemas.microsoft.com/office/drawing/2014/main" id="{AFCE9540-DAD9-41DC-B026-371FB95A2F21}"/>
                  </a:ext>
                </a:extLst>
              </p:cNvPr>
              <p:cNvPicPr/>
              <p:nvPr/>
            </p:nvPicPr>
            <p:blipFill>
              <a:blip r:embed="rId4"/>
              <a:stretch>
                <a:fillRect/>
              </a:stretch>
            </p:blipFill>
            <p:spPr>
              <a:xfrm>
                <a:off x="6031080" y="2814120"/>
                <a:ext cx="2424960" cy="1654560"/>
              </a:xfrm>
              <a:prstGeom prst="rect">
                <a:avLst/>
              </a:prstGeom>
            </p:spPr>
          </p:pic>
        </mc:Fallback>
      </mc:AlternateContent>
    </p:spTree>
    <p:extLst>
      <p:ext uri="{BB962C8B-B14F-4D97-AF65-F5344CB8AC3E}">
        <p14:creationId xmlns:p14="http://schemas.microsoft.com/office/powerpoint/2010/main" val="1336175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0644" name="Rectangle 4"/>
          <p:cNvSpPr>
            <a:spLocks noGrp="1" noChangeArrowheads="1"/>
          </p:cNvSpPr>
          <p:nvPr>
            <p:ph type="title"/>
          </p:nvPr>
        </p:nvSpPr>
        <p:spPr>
          <a:xfrm>
            <a:off x="1676399" y="1082422"/>
            <a:ext cx="8534400" cy="883158"/>
          </a:xfrm>
        </p:spPr>
        <p:txBody>
          <a:bodyPr/>
          <a:lstStyle/>
          <a:p>
            <a:r>
              <a:rPr lang="en-US" altLang="en-US" sz="3200" b="1" dirty="0"/>
              <a:t>Forking and Joining</a:t>
            </a:r>
          </a:p>
        </p:txBody>
      </p:sp>
      <p:sp>
        <p:nvSpPr>
          <p:cNvPr id="240642" name="Rectangle 2"/>
          <p:cNvSpPr>
            <a:spLocks noGrp="1" noChangeArrowheads="1"/>
          </p:cNvSpPr>
          <p:nvPr>
            <p:ph idx="1"/>
          </p:nvPr>
        </p:nvSpPr>
        <p:spPr>
          <a:xfrm>
            <a:off x="850005" y="1524001"/>
            <a:ext cx="10187189"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a:bodyPr>
          <a:lstStyle/>
          <a:p>
            <a:pPr>
              <a:lnSpc>
                <a:spcPct val="130000"/>
              </a:lnSpc>
            </a:pPr>
            <a:r>
              <a:rPr lang="en-US" altLang="en-US" sz="2800" dirty="0">
                <a:solidFill>
                  <a:schemeClr val="tx1"/>
                </a:solidFill>
              </a:rPr>
              <a:t>Use a synchronization bar to specify the forking and joining of parallel flows of control</a:t>
            </a:r>
          </a:p>
          <a:p>
            <a:pPr>
              <a:lnSpc>
                <a:spcPct val="130000"/>
              </a:lnSpc>
            </a:pPr>
            <a:r>
              <a:rPr lang="en-US" altLang="en-US" sz="2800" dirty="0">
                <a:solidFill>
                  <a:schemeClr val="tx1"/>
                </a:solidFill>
              </a:rPr>
              <a:t>A synchronization bar is rendered as a thick horizontal or vertical line</a:t>
            </a:r>
          </a:p>
        </p:txBody>
      </p:sp>
    </p:spTree>
    <p:extLst>
      <p:ext uri="{BB962C8B-B14F-4D97-AF65-F5344CB8AC3E}">
        <p14:creationId xmlns:p14="http://schemas.microsoft.com/office/powerpoint/2010/main" val="342563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1668" name="Rectangle 4"/>
          <p:cNvSpPr>
            <a:spLocks noGrp="1" noChangeArrowheads="1"/>
          </p:cNvSpPr>
          <p:nvPr>
            <p:ph type="title"/>
          </p:nvPr>
        </p:nvSpPr>
        <p:spPr>
          <a:xfrm>
            <a:off x="1702972" y="1035796"/>
            <a:ext cx="8534400" cy="908916"/>
          </a:xfrm>
        </p:spPr>
        <p:txBody>
          <a:bodyPr/>
          <a:lstStyle/>
          <a:p>
            <a:r>
              <a:rPr lang="en-US" altLang="en-US" sz="3200" b="1" dirty="0"/>
              <a:t>Fork</a:t>
            </a:r>
          </a:p>
        </p:txBody>
      </p:sp>
      <p:sp>
        <p:nvSpPr>
          <p:cNvPr id="241666" name="Rectangle 2"/>
          <p:cNvSpPr>
            <a:spLocks noGrp="1" noChangeArrowheads="1"/>
          </p:cNvSpPr>
          <p:nvPr>
            <p:ph idx="1"/>
          </p:nvPr>
        </p:nvSpPr>
        <p:spPr>
          <a:xfrm>
            <a:off x="954667" y="2099258"/>
            <a:ext cx="10031011"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Autofit/>
          </a:bodyPr>
          <a:lstStyle/>
          <a:p>
            <a:pPr algn="just">
              <a:lnSpc>
                <a:spcPct val="120000"/>
              </a:lnSpc>
            </a:pPr>
            <a:r>
              <a:rPr lang="en-US" altLang="en-US" sz="2800" dirty="0">
                <a:solidFill>
                  <a:schemeClr val="tx1"/>
                </a:solidFill>
              </a:rPr>
              <a:t>A fork may have one incoming transitions and two or more outgoing transitions</a:t>
            </a:r>
          </a:p>
          <a:p>
            <a:pPr marL="685800" lvl="1" indent="-228600" algn="just">
              <a:lnSpc>
                <a:spcPct val="120000"/>
              </a:lnSpc>
            </a:pPr>
            <a:r>
              <a:rPr lang="en-US" altLang="en-US" sz="2400" dirty="0">
                <a:solidFill>
                  <a:schemeClr val="tx1"/>
                </a:solidFill>
              </a:rPr>
              <a:t>each transition represents an independent flow of control</a:t>
            </a:r>
          </a:p>
          <a:p>
            <a:pPr marL="685800" lvl="1" indent="-228600" algn="just">
              <a:lnSpc>
                <a:spcPct val="120000"/>
              </a:lnSpc>
            </a:pPr>
            <a:r>
              <a:rPr lang="en-US" altLang="en-US" sz="2400" dirty="0">
                <a:solidFill>
                  <a:schemeClr val="tx1"/>
                </a:solidFill>
              </a:rPr>
              <a:t>conceptually, the activities of each of outgoing transitions are concurrent</a:t>
            </a:r>
          </a:p>
          <a:p>
            <a:pPr lvl="2" algn="just">
              <a:lnSpc>
                <a:spcPct val="120000"/>
              </a:lnSpc>
            </a:pPr>
            <a:r>
              <a:rPr lang="en-US" altLang="en-US" sz="2000" dirty="0">
                <a:solidFill>
                  <a:schemeClr val="tx1"/>
                </a:solidFill>
              </a:rPr>
              <a:t>either truly concurrent (multiple nodes)</a:t>
            </a:r>
          </a:p>
          <a:p>
            <a:pPr lvl="2" algn="just">
              <a:lnSpc>
                <a:spcPct val="120000"/>
              </a:lnSpc>
            </a:pPr>
            <a:r>
              <a:rPr lang="en-US" altLang="en-US" sz="2000" dirty="0">
                <a:solidFill>
                  <a:schemeClr val="tx1"/>
                </a:solidFill>
              </a:rPr>
              <a:t>or sequential yet interleaved (one node)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2A618FD-F464-4A14-86EC-17B3F26154E0}"/>
                  </a:ext>
                </a:extLst>
              </p14:cNvPr>
              <p14:cNvContentPartPr/>
              <p14:nvPr/>
            </p14:nvContentPartPr>
            <p14:xfrm>
              <a:off x="4158000" y="5058720"/>
              <a:ext cx="1942920" cy="37080"/>
            </p14:xfrm>
          </p:contentPart>
        </mc:Choice>
        <mc:Fallback xmlns="">
          <p:pic>
            <p:nvPicPr>
              <p:cNvPr id="2" name="Ink 1">
                <a:extLst>
                  <a:ext uri="{FF2B5EF4-FFF2-40B4-BE49-F238E27FC236}">
                    <a16:creationId xmlns:a16="http://schemas.microsoft.com/office/drawing/2014/main" id="{62A618FD-F464-4A14-86EC-17B3F26154E0}"/>
                  </a:ext>
                </a:extLst>
              </p:cNvPr>
              <p:cNvPicPr/>
              <p:nvPr/>
            </p:nvPicPr>
            <p:blipFill>
              <a:blip r:embed="rId3"/>
              <a:stretch>
                <a:fillRect/>
              </a:stretch>
            </p:blipFill>
            <p:spPr>
              <a:xfrm>
                <a:off x="4148640" y="5049360"/>
                <a:ext cx="1961640" cy="55800"/>
              </a:xfrm>
              <a:prstGeom prst="rect">
                <a:avLst/>
              </a:prstGeom>
            </p:spPr>
          </p:pic>
        </mc:Fallback>
      </mc:AlternateContent>
    </p:spTree>
    <p:extLst>
      <p:ext uri="{BB962C8B-B14F-4D97-AF65-F5344CB8AC3E}">
        <p14:creationId xmlns:p14="http://schemas.microsoft.com/office/powerpoint/2010/main" val="340829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2004" y="201956"/>
            <a:ext cx="9601196" cy="1303867"/>
          </a:xfrm>
        </p:spPr>
        <p:txBody>
          <a:bodyPr/>
          <a:lstStyle/>
          <a:p>
            <a:pPr eaLnBrk="1" hangingPunct="1"/>
            <a:r>
              <a:rPr lang="en-US" altLang="en-US" b="1" dirty="0"/>
              <a:t>Analysis Modeling Approaches</a:t>
            </a:r>
          </a:p>
        </p:txBody>
      </p:sp>
      <p:sp>
        <p:nvSpPr>
          <p:cNvPr id="10244" name="Rectangle 3"/>
          <p:cNvSpPr>
            <a:spLocks noGrp="1" noChangeArrowheads="1"/>
          </p:cNvSpPr>
          <p:nvPr>
            <p:ph idx="1"/>
          </p:nvPr>
        </p:nvSpPr>
        <p:spPr>
          <a:xfrm>
            <a:off x="752705" y="1620743"/>
            <a:ext cx="10388046" cy="3790156"/>
          </a:xfrm>
        </p:spPr>
        <p:txBody>
          <a:bodyPr>
            <a:noAutofit/>
          </a:bodyPr>
          <a:lstStyle/>
          <a:p>
            <a:pPr algn="just" eaLnBrk="1" hangingPunct="1"/>
            <a:r>
              <a:rPr lang="en-US" altLang="en-US" sz="2800" dirty="0">
                <a:solidFill>
                  <a:schemeClr val="tx1"/>
                </a:solidFill>
              </a:rPr>
              <a:t>Structured analysis</a:t>
            </a:r>
          </a:p>
          <a:p>
            <a:pPr lvl="1" algn="just" eaLnBrk="1" hangingPunct="1"/>
            <a:r>
              <a:rPr lang="en-US" altLang="en-US" sz="2400" dirty="0">
                <a:solidFill>
                  <a:schemeClr val="tx1"/>
                </a:solidFill>
              </a:rPr>
              <a:t>Considers data and the processes that transform the data as separate entities</a:t>
            </a:r>
          </a:p>
          <a:p>
            <a:pPr lvl="1" algn="just" eaLnBrk="1" hangingPunct="1"/>
            <a:r>
              <a:rPr lang="en-US" altLang="en-US" sz="2400" dirty="0">
                <a:solidFill>
                  <a:schemeClr val="tx1"/>
                </a:solidFill>
              </a:rPr>
              <a:t>Data is modeled in terms of only attributes and relationships (but no operations)</a:t>
            </a:r>
          </a:p>
          <a:p>
            <a:pPr lvl="1" algn="just" eaLnBrk="1" hangingPunct="1"/>
            <a:r>
              <a:rPr lang="en-US" altLang="en-US" sz="2400" dirty="0">
                <a:solidFill>
                  <a:schemeClr val="tx1"/>
                </a:solidFill>
              </a:rPr>
              <a:t>Processes  are modeled to show the 1) input data, 2) the transformation that occurs on that data, and 3) the resulting output data</a:t>
            </a:r>
          </a:p>
          <a:p>
            <a:pPr algn="just" eaLnBrk="1" hangingPunct="1"/>
            <a:r>
              <a:rPr lang="en-US" altLang="en-US" sz="2800" dirty="0">
                <a:solidFill>
                  <a:schemeClr val="tx1"/>
                </a:solidFill>
              </a:rPr>
              <a:t>Object-oriented analysis</a:t>
            </a:r>
          </a:p>
          <a:p>
            <a:pPr lvl="1" algn="just" eaLnBrk="1" hangingPunct="1"/>
            <a:r>
              <a:rPr lang="en-US" altLang="en-US" sz="2400" dirty="0">
                <a:solidFill>
                  <a:schemeClr val="tx1"/>
                </a:solidFill>
              </a:rPr>
              <a:t>Focuses on the definition of classes and the manner in which they collaborate with one another to fulfill customer requirements</a:t>
            </a:r>
          </a:p>
        </p:txBody>
      </p:sp>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fld id="{804B3FEE-762E-4F32-9DD8-E476188D40F1}" type="slidenum">
              <a:rPr lang="en-US" altLang="en-US" u="none"/>
              <a:pPr eaLnBrk="1" hangingPunct="1"/>
              <a:t>2</a:t>
            </a:fld>
            <a:endParaRPr lang="en-US" altLang="en-US" u="none"/>
          </a:p>
        </p:txBody>
      </p:sp>
    </p:spTree>
    <p:extLst>
      <p:ext uri="{BB962C8B-B14F-4D97-AF65-F5344CB8AC3E}">
        <p14:creationId xmlns:p14="http://schemas.microsoft.com/office/powerpoint/2010/main" val="2631839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2692" name="Rectangle 4"/>
          <p:cNvSpPr>
            <a:spLocks noGrp="1" noChangeArrowheads="1"/>
          </p:cNvSpPr>
          <p:nvPr>
            <p:ph type="title"/>
          </p:nvPr>
        </p:nvSpPr>
        <p:spPr>
          <a:xfrm>
            <a:off x="1915236" y="547106"/>
            <a:ext cx="8534400" cy="1024826"/>
          </a:xfrm>
        </p:spPr>
        <p:txBody>
          <a:bodyPr/>
          <a:lstStyle/>
          <a:p>
            <a:r>
              <a:rPr lang="en-US" altLang="en-US" sz="3200" b="1" dirty="0"/>
              <a:t>Join</a:t>
            </a:r>
          </a:p>
        </p:txBody>
      </p:sp>
      <p:sp>
        <p:nvSpPr>
          <p:cNvPr id="242690" name="Rectangle 2"/>
          <p:cNvSpPr>
            <a:spLocks noGrp="1" noChangeArrowheads="1"/>
          </p:cNvSpPr>
          <p:nvPr>
            <p:ph idx="1"/>
          </p:nvPr>
        </p:nvSpPr>
        <p:spPr>
          <a:xfrm>
            <a:off x="1147612" y="1783271"/>
            <a:ext cx="10069647"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Autofit/>
          </a:bodyPr>
          <a:lstStyle/>
          <a:p>
            <a:pPr algn="just">
              <a:lnSpc>
                <a:spcPct val="130000"/>
              </a:lnSpc>
            </a:pPr>
            <a:r>
              <a:rPr lang="en-US" altLang="en-US" sz="2800" dirty="0">
                <a:solidFill>
                  <a:schemeClr val="tx1"/>
                </a:solidFill>
              </a:rPr>
              <a:t>A join may have two or more incoming transitions and one outgoing transition</a:t>
            </a:r>
          </a:p>
          <a:p>
            <a:pPr marL="685800" lvl="1" indent="-228600" algn="just">
              <a:lnSpc>
                <a:spcPct val="130000"/>
              </a:lnSpc>
            </a:pPr>
            <a:r>
              <a:rPr lang="en-US" altLang="en-US" sz="2400" dirty="0">
                <a:solidFill>
                  <a:schemeClr val="tx1"/>
                </a:solidFill>
              </a:rPr>
              <a:t>above the join, the activities associated with each of these paths continues in parallel</a:t>
            </a:r>
          </a:p>
          <a:p>
            <a:pPr marL="685800" lvl="1" indent="-228600" algn="just">
              <a:lnSpc>
                <a:spcPct val="130000"/>
              </a:lnSpc>
            </a:pPr>
            <a:r>
              <a:rPr lang="en-US" altLang="en-US" sz="2400" dirty="0">
                <a:solidFill>
                  <a:schemeClr val="tx1"/>
                </a:solidFill>
              </a:rPr>
              <a:t>at the join, the concurrent flows synchronize</a:t>
            </a:r>
          </a:p>
          <a:p>
            <a:pPr lvl="2" algn="just">
              <a:lnSpc>
                <a:spcPct val="130000"/>
              </a:lnSpc>
            </a:pPr>
            <a:r>
              <a:rPr lang="en-US" altLang="en-US" sz="2000" dirty="0">
                <a:solidFill>
                  <a:schemeClr val="tx1"/>
                </a:solidFill>
              </a:rPr>
              <a:t>each waits until all incoming flows have reached the join, at which point one flow of control continues on below the join</a:t>
            </a:r>
          </a:p>
        </p:txBody>
      </p:sp>
    </p:spTree>
    <p:extLst>
      <p:ext uri="{BB962C8B-B14F-4D97-AF65-F5344CB8AC3E}">
        <p14:creationId xmlns:p14="http://schemas.microsoft.com/office/powerpoint/2010/main" val="1525316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6" name="Rectangle 4"/>
          <p:cNvSpPr>
            <a:spLocks noGrp="1" noChangeArrowheads="1"/>
          </p:cNvSpPr>
          <p:nvPr>
            <p:ph type="title"/>
          </p:nvPr>
        </p:nvSpPr>
        <p:spPr>
          <a:xfrm>
            <a:off x="1729526" y="448151"/>
            <a:ext cx="8534400" cy="1168147"/>
          </a:xfrm>
        </p:spPr>
        <p:txBody>
          <a:bodyPr/>
          <a:lstStyle/>
          <a:p>
            <a:r>
              <a:rPr lang="en-US" altLang="en-US" sz="3200" b="1" dirty="0"/>
              <a:t>Fork and Join Example</a:t>
            </a:r>
          </a:p>
        </p:txBody>
      </p:sp>
      <p:pic>
        <p:nvPicPr>
          <p:cNvPr id="243718" name="Picture 6" descr="D:\MNGT456\5Days\Uml-diagrams\acticity-forking&amp;joining-3.jpg"/>
          <p:cNvPicPr>
            <a:picLocks noChangeAspect="1" noChangeArrowheads="1"/>
          </p:cNvPicPr>
          <p:nvPr/>
        </p:nvPicPr>
        <p:blipFill>
          <a:blip r:embed="rId2">
            <a:lum bright="-12000" contrast="28000"/>
            <a:extLst>
              <a:ext uri="{28A0092B-C50C-407E-A947-70E740481C1C}">
                <a14:useLocalDpi xmlns:a14="http://schemas.microsoft.com/office/drawing/2010/main" val="0"/>
              </a:ext>
            </a:extLst>
          </a:blip>
          <a:srcRect/>
          <a:stretch>
            <a:fillRect/>
          </a:stretch>
        </p:blipFill>
        <p:spPr bwMode="auto">
          <a:xfrm>
            <a:off x="1223493" y="1365159"/>
            <a:ext cx="9787944" cy="549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5A8F76C-5B6F-4208-BDC9-8DDFD8FAB2E7}"/>
                  </a:ext>
                </a:extLst>
              </p14:cNvPr>
              <p14:cNvContentPartPr/>
              <p14:nvPr/>
            </p14:nvContentPartPr>
            <p14:xfrm>
              <a:off x="2995560" y="2182680"/>
              <a:ext cx="5539680" cy="4003920"/>
            </p14:xfrm>
          </p:contentPart>
        </mc:Choice>
        <mc:Fallback xmlns="">
          <p:pic>
            <p:nvPicPr>
              <p:cNvPr id="2" name="Ink 1">
                <a:extLst>
                  <a:ext uri="{FF2B5EF4-FFF2-40B4-BE49-F238E27FC236}">
                    <a16:creationId xmlns:a16="http://schemas.microsoft.com/office/drawing/2014/main" id="{45A8F76C-5B6F-4208-BDC9-8DDFD8FAB2E7}"/>
                  </a:ext>
                </a:extLst>
              </p:cNvPr>
              <p:cNvPicPr/>
              <p:nvPr/>
            </p:nvPicPr>
            <p:blipFill>
              <a:blip r:embed="rId4"/>
              <a:stretch>
                <a:fillRect/>
              </a:stretch>
            </p:blipFill>
            <p:spPr>
              <a:xfrm>
                <a:off x="2986200" y="2173320"/>
                <a:ext cx="5558400" cy="4022640"/>
              </a:xfrm>
              <a:prstGeom prst="rect">
                <a:avLst/>
              </a:prstGeom>
            </p:spPr>
          </p:pic>
        </mc:Fallback>
      </mc:AlternateContent>
    </p:spTree>
    <p:extLst>
      <p:ext uri="{BB962C8B-B14F-4D97-AF65-F5344CB8AC3E}">
        <p14:creationId xmlns:p14="http://schemas.microsoft.com/office/powerpoint/2010/main" val="162848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5154" y="156290"/>
            <a:ext cx="11114468" cy="656004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10EA39D-9E7A-465C-A5A5-9916ACD8F3CE}"/>
                  </a:ext>
                </a:extLst>
              </p14:cNvPr>
              <p14:cNvContentPartPr/>
              <p14:nvPr/>
            </p14:nvContentPartPr>
            <p14:xfrm>
              <a:off x="5239080" y="3052800"/>
              <a:ext cx="4471920" cy="3279960"/>
            </p14:xfrm>
          </p:contentPart>
        </mc:Choice>
        <mc:Fallback xmlns="">
          <p:pic>
            <p:nvPicPr>
              <p:cNvPr id="2" name="Ink 1">
                <a:extLst>
                  <a:ext uri="{FF2B5EF4-FFF2-40B4-BE49-F238E27FC236}">
                    <a16:creationId xmlns:a16="http://schemas.microsoft.com/office/drawing/2014/main" id="{210EA39D-9E7A-465C-A5A5-9916ACD8F3CE}"/>
                  </a:ext>
                </a:extLst>
              </p:cNvPr>
              <p:cNvPicPr/>
              <p:nvPr/>
            </p:nvPicPr>
            <p:blipFill>
              <a:blip r:embed="rId4"/>
              <a:stretch>
                <a:fillRect/>
              </a:stretch>
            </p:blipFill>
            <p:spPr>
              <a:xfrm>
                <a:off x="5229720" y="3043440"/>
                <a:ext cx="4490640" cy="3298680"/>
              </a:xfrm>
              <a:prstGeom prst="rect">
                <a:avLst/>
              </a:prstGeom>
            </p:spPr>
          </p:pic>
        </mc:Fallback>
      </mc:AlternateContent>
    </p:spTree>
    <p:extLst>
      <p:ext uri="{BB962C8B-B14F-4D97-AF65-F5344CB8AC3E}">
        <p14:creationId xmlns:p14="http://schemas.microsoft.com/office/powerpoint/2010/main" val="4042858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Activity Diagram</a:t>
            </a:r>
          </a:p>
        </p:txBody>
      </p:sp>
      <p:sp>
        <p:nvSpPr>
          <p:cNvPr id="3" name="Content Placeholder 2"/>
          <p:cNvSpPr>
            <a:spLocks noGrp="1"/>
          </p:cNvSpPr>
          <p:nvPr>
            <p:ph idx="1"/>
          </p:nvPr>
        </p:nvSpPr>
        <p:spPr/>
        <p:txBody>
          <a:bodyPr>
            <a:normAutofit/>
          </a:bodyPr>
          <a:lstStyle/>
          <a:p>
            <a:pPr algn="just"/>
            <a:r>
              <a:rPr lang="en-US" b="1" dirty="0"/>
              <a:t>Rounded rectangle </a:t>
            </a:r>
            <a:r>
              <a:rPr lang="en-US" b="1" dirty="0">
                <a:sym typeface="Wingdings" panose="05000000000000000000" pitchFamily="2" charset="2"/>
              </a:rPr>
              <a:t></a:t>
            </a:r>
            <a:r>
              <a:rPr lang="en-US" dirty="0"/>
              <a:t> actions.</a:t>
            </a:r>
          </a:p>
          <a:p>
            <a:pPr algn="just"/>
            <a:r>
              <a:rPr lang="en-US" b="1" dirty="0"/>
              <a:t>Diamond</a:t>
            </a:r>
            <a:r>
              <a:rPr lang="en-US" dirty="0"/>
              <a:t> </a:t>
            </a:r>
            <a:r>
              <a:rPr lang="en-US" dirty="0">
                <a:sym typeface="Wingdings" panose="05000000000000000000" pitchFamily="2" charset="2"/>
              </a:rPr>
              <a:t></a:t>
            </a:r>
            <a:r>
              <a:rPr lang="en-US" dirty="0"/>
              <a:t> decisions/merge</a:t>
            </a:r>
          </a:p>
          <a:p>
            <a:pPr algn="just"/>
            <a:r>
              <a:rPr lang="en-US" b="1" dirty="0"/>
              <a:t>Bars </a:t>
            </a:r>
            <a:r>
              <a:rPr lang="en-US" b="1" dirty="0">
                <a:sym typeface="Wingdings" panose="05000000000000000000" pitchFamily="2" charset="2"/>
              </a:rPr>
              <a:t> </a:t>
            </a:r>
            <a:r>
              <a:rPr lang="en-US" dirty="0">
                <a:sym typeface="Wingdings" panose="05000000000000000000" pitchFamily="2" charset="2"/>
              </a:rPr>
              <a:t>T</a:t>
            </a:r>
            <a:r>
              <a:rPr lang="en-US" dirty="0"/>
              <a:t>he start (fork) or end (join) of     concurrent activities.</a:t>
            </a:r>
          </a:p>
          <a:p>
            <a:pPr algn="just"/>
            <a:r>
              <a:rPr lang="en-US" b="1" dirty="0"/>
              <a:t>Black circle </a:t>
            </a:r>
            <a:r>
              <a:rPr lang="en-US" b="1" dirty="0">
                <a:sym typeface="Wingdings" panose="05000000000000000000" pitchFamily="2" charset="2"/>
              </a:rPr>
              <a:t> </a:t>
            </a:r>
            <a:r>
              <a:rPr lang="en-US" dirty="0"/>
              <a:t>start (initial state)</a:t>
            </a:r>
          </a:p>
          <a:p>
            <a:pPr algn="just"/>
            <a:r>
              <a:rPr lang="en-US" b="1" dirty="0"/>
              <a:t>Encircled black </a:t>
            </a:r>
            <a:r>
              <a:rPr lang="en-US" b="1" dirty="0">
                <a:sym typeface="Wingdings" panose="05000000000000000000" pitchFamily="2" charset="2"/>
              </a:rPr>
              <a:t></a:t>
            </a:r>
            <a:r>
              <a:rPr lang="en-US" dirty="0"/>
              <a:t>end (final state)</a:t>
            </a:r>
          </a:p>
          <a:p>
            <a:pPr marL="342900" lvl="1" indent="-342900" algn="just">
              <a:buFont typeface="Arial" panose="020B0604020202020204" pitchFamily="34" charset="0"/>
              <a:buChar char="•"/>
            </a:pPr>
            <a:r>
              <a:rPr lang="en-US" altLang="en-US" sz="2400" b="1" dirty="0"/>
              <a:t>Arrow</a:t>
            </a:r>
            <a:r>
              <a:rPr lang="en-US" altLang="en-US" sz="2400" dirty="0"/>
              <a:t> </a:t>
            </a:r>
            <a:r>
              <a:rPr lang="en-US" altLang="en-US" sz="2400" dirty="0">
                <a:sym typeface="Wingdings" panose="05000000000000000000" pitchFamily="2" charset="2"/>
              </a:rPr>
              <a:t> </a:t>
            </a:r>
            <a:r>
              <a:rPr lang="en-US" altLang="en-US" sz="2400" dirty="0"/>
              <a:t>flow of control</a:t>
            </a:r>
          </a:p>
          <a:p>
            <a:pPr algn="just"/>
            <a:endParaRPr lang="en-US" dirty="0"/>
          </a:p>
          <a:p>
            <a:pPr algn="just"/>
            <a:endParaRPr lang="en-US" dirty="0"/>
          </a:p>
        </p:txBody>
      </p:sp>
    </p:spTree>
    <p:extLst>
      <p:ext uri="{BB962C8B-B14F-4D97-AF65-F5344CB8AC3E}">
        <p14:creationId xmlns:p14="http://schemas.microsoft.com/office/powerpoint/2010/main" val="2710914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on Activity Diagram</a:t>
            </a:r>
          </a:p>
        </p:txBody>
      </p:sp>
      <p:sp>
        <p:nvSpPr>
          <p:cNvPr id="3" name="Content Placeholder 2"/>
          <p:cNvSpPr>
            <a:spLocks noGrp="1"/>
          </p:cNvSpPr>
          <p:nvPr>
            <p:ph idx="1"/>
          </p:nvPr>
        </p:nvSpPr>
        <p:spPr/>
        <p:txBody>
          <a:bodyPr>
            <a:normAutofit/>
          </a:bodyPr>
          <a:lstStyle/>
          <a:p>
            <a:pPr marL="0" indent="0">
              <a:buNone/>
            </a:pPr>
            <a:r>
              <a:rPr lang="en-US" sz="8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738" y="76199"/>
            <a:ext cx="10291665" cy="4271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737" y="4195577"/>
            <a:ext cx="10291665" cy="2247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3240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0"/>
            <a:ext cx="9294844" cy="6927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10735D6-4564-4409-AC41-7F5CC61D80C2}"/>
                  </a:ext>
                </a:extLst>
              </p14:cNvPr>
              <p14:cNvContentPartPr/>
              <p14:nvPr/>
            </p14:nvContentPartPr>
            <p14:xfrm>
              <a:off x="4140360" y="3487320"/>
              <a:ext cx="3972600" cy="1505880"/>
            </p14:xfrm>
          </p:contentPart>
        </mc:Choice>
        <mc:Fallback xmlns="">
          <p:pic>
            <p:nvPicPr>
              <p:cNvPr id="4" name="Ink 3">
                <a:extLst>
                  <a:ext uri="{FF2B5EF4-FFF2-40B4-BE49-F238E27FC236}">
                    <a16:creationId xmlns:a16="http://schemas.microsoft.com/office/drawing/2014/main" id="{910735D6-4564-4409-AC41-7F5CC61D80C2}"/>
                  </a:ext>
                </a:extLst>
              </p:cNvPr>
              <p:cNvPicPr/>
              <p:nvPr/>
            </p:nvPicPr>
            <p:blipFill>
              <a:blip r:embed="rId4"/>
              <a:stretch>
                <a:fillRect/>
              </a:stretch>
            </p:blipFill>
            <p:spPr>
              <a:xfrm>
                <a:off x="4131000" y="3477960"/>
                <a:ext cx="3991320" cy="1524600"/>
              </a:xfrm>
              <a:prstGeom prst="rect">
                <a:avLst/>
              </a:prstGeom>
            </p:spPr>
          </p:pic>
        </mc:Fallback>
      </mc:AlternateContent>
    </p:spTree>
    <p:extLst>
      <p:ext uri="{BB962C8B-B14F-4D97-AF65-F5344CB8AC3E}">
        <p14:creationId xmlns:p14="http://schemas.microsoft.com/office/powerpoint/2010/main" val="124768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Swimlane</a:t>
            </a:r>
            <a:r>
              <a:rPr lang="en-US" dirty="0"/>
              <a:t> Diagrams</a:t>
            </a:r>
          </a:p>
        </p:txBody>
      </p:sp>
      <p:sp>
        <p:nvSpPr>
          <p:cNvPr id="3" name="Content Placeholder 2"/>
          <p:cNvSpPr>
            <a:spLocks noGrp="1"/>
          </p:cNvSpPr>
          <p:nvPr>
            <p:ph idx="1"/>
          </p:nvPr>
        </p:nvSpPr>
        <p:spPr/>
        <p:txBody>
          <a:bodyPr/>
          <a:lstStyle/>
          <a:p>
            <a:pPr algn="just"/>
            <a:r>
              <a:rPr lang="en-US" dirty="0"/>
              <a:t>A variation of activity diagram</a:t>
            </a:r>
          </a:p>
          <a:p>
            <a:pPr marL="0" indent="0" algn="just">
              <a:buNone/>
            </a:pPr>
            <a:endParaRPr lang="en-US" dirty="0"/>
          </a:p>
          <a:p>
            <a:pPr algn="just"/>
            <a:r>
              <a:rPr lang="en-US" dirty="0"/>
              <a:t>Indicate which actor has responsibility for the action described by an activity rectangle</a:t>
            </a:r>
          </a:p>
          <a:p>
            <a:pPr algn="just"/>
            <a:endParaRPr lang="en-US" dirty="0"/>
          </a:p>
          <a:p>
            <a:pPr algn="just"/>
            <a:r>
              <a:rPr lang="en-US" dirty="0"/>
              <a:t>A UML </a:t>
            </a:r>
            <a:r>
              <a:rPr lang="en-US" dirty="0" err="1"/>
              <a:t>swimlane</a:t>
            </a:r>
            <a:r>
              <a:rPr lang="en-US" dirty="0"/>
              <a:t> diagram represents the flow of actions, decisions and indicates which actors perform each</a:t>
            </a:r>
          </a:p>
        </p:txBody>
      </p:sp>
    </p:spTree>
    <p:extLst>
      <p:ext uri="{BB962C8B-B14F-4D97-AF65-F5344CB8AC3E}">
        <p14:creationId xmlns:p14="http://schemas.microsoft.com/office/powerpoint/2010/main" val="48794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Swimlane</a:t>
            </a:r>
            <a:r>
              <a:rPr lang="en-US" dirty="0"/>
              <a:t> Diagrams</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878" y="70563"/>
            <a:ext cx="9507212" cy="6748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9984D30-1A7E-4FE3-975C-59F54EF0009E}"/>
                  </a:ext>
                </a:extLst>
              </p14:cNvPr>
              <p14:cNvContentPartPr/>
              <p14:nvPr/>
            </p14:nvContentPartPr>
            <p14:xfrm>
              <a:off x="2342160" y="0"/>
              <a:ext cx="8030880" cy="2531160"/>
            </p14:xfrm>
          </p:contentPart>
        </mc:Choice>
        <mc:Fallback xmlns="">
          <p:pic>
            <p:nvPicPr>
              <p:cNvPr id="4" name="Ink 3">
                <a:extLst>
                  <a:ext uri="{FF2B5EF4-FFF2-40B4-BE49-F238E27FC236}">
                    <a16:creationId xmlns:a16="http://schemas.microsoft.com/office/drawing/2014/main" id="{A9984D30-1A7E-4FE3-975C-59F54EF0009E}"/>
                  </a:ext>
                </a:extLst>
              </p:cNvPr>
              <p:cNvPicPr/>
              <p:nvPr/>
            </p:nvPicPr>
            <p:blipFill>
              <a:blip r:embed="rId4"/>
              <a:stretch>
                <a:fillRect/>
              </a:stretch>
            </p:blipFill>
            <p:spPr>
              <a:xfrm>
                <a:off x="2332800" y="-9360"/>
                <a:ext cx="8049600" cy="2549880"/>
              </a:xfrm>
              <a:prstGeom prst="rect">
                <a:avLst/>
              </a:prstGeom>
            </p:spPr>
          </p:pic>
        </mc:Fallback>
      </mc:AlternateContent>
    </p:spTree>
    <p:extLst>
      <p:ext uri="{BB962C8B-B14F-4D97-AF65-F5344CB8AC3E}">
        <p14:creationId xmlns:p14="http://schemas.microsoft.com/office/powerpoint/2010/main" val="3198640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76FB1-8658-43D5-A7B6-DE68660FBF07}"/>
              </a:ext>
            </a:extLst>
          </p:cNvPr>
          <p:cNvSpPr>
            <a:spLocks noGrp="1"/>
          </p:cNvSpPr>
          <p:nvPr>
            <p:ph idx="1"/>
          </p:nvPr>
        </p:nvSpPr>
        <p:spPr>
          <a:xfrm>
            <a:off x="1222311" y="1707502"/>
            <a:ext cx="9946432" cy="3825551"/>
          </a:xfrm>
        </p:spPr>
        <p:txBody>
          <a:bodyPr/>
          <a:lstStyle/>
          <a:p>
            <a:pPr marL="0" indent="0" algn="just">
              <a:buNone/>
            </a:pPr>
            <a:r>
              <a:rPr lang="en-US" dirty="0">
                <a:solidFill>
                  <a:schemeClr val="tx1"/>
                </a:solidFill>
              </a:rPr>
              <a:t>Facebook is an online social media website, where the users must register before using the it. Once the user is authenticated by site, he can retrieve notifications, messages and requests. Further, in the next step the user can change the user preferences as online or hidden. Finally the status will be displayed in user’s wall. User has option to login by entering credentials for three times. Third unsuccessful login will lock the account, send warning email of the user and display ‘account locker’ message on the screen. Else the system will prompt for login credentials again. </a:t>
            </a:r>
            <a:endParaRPr lang="en-IN" dirty="0">
              <a:solidFill>
                <a:schemeClr val="tx1"/>
              </a:solidFill>
            </a:endParaRPr>
          </a:p>
        </p:txBody>
      </p:sp>
    </p:spTree>
    <p:extLst>
      <p:ext uri="{BB962C8B-B14F-4D97-AF65-F5344CB8AC3E}">
        <p14:creationId xmlns:p14="http://schemas.microsoft.com/office/powerpoint/2010/main" val="8769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99323" cy="7173532"/>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385D9D2-FF3C-4074-8D8E-D3E68F5BA8CB}"/>
                  </a:ext>
                </a:extLst>
              </p14:cNvPr>
              <p14:cNvContentPartPr/>
              <p14:nvPr/>
            </p14:nvContentPartPr>
            <p14:xfrm>
              <a:off x="2313360" y="136800"/>
              <a:ext cx="8160840" cy="6719400"/>
            </p14:xfrm>
          </p:contentPart>
        </mc:Choice>
        <mc:Fallback xmlns="">
          <p:pic>
            <p:nvPicPr>
              <p:cNvPr id="3" name="Ink 2">
                <a:extLst>
                  <a:ext uri="{FF2B5EF4-FFF2-40B4-BE49-F238E27FC236}">
                    <a16:creationId xmlns:a16="http://schemas.microsoft.com/office/drawing/2014/main" id="{C385D9D2-FF3C-4074-8D8E-D3E68F5BA8CB}"/>
                  </a:ext>
                </a:extLst>
              </p:cNvPr>
              <p:cNvPicPr/>
              <p:nvPr/>
            </p:nvPicPr>
            <p:blipFill>
              <a:blip r:embed="rId4"/>
              <a:stretch>
                <a:fillRect/>
              </a:stretch>
            </p:blipFill>
            <p:spPr>
              <a:xfrm>
                <a:off x="2304000" y="127440"/>
                <a:ext cx="8179560" cy="6738120"/>
              </a:xfrm>
              <a:prstGeom prst="rect">
                <a:avLst/>
              </a:prstGeom>
            </p:spPr>
          </p:pic>
        </mc:Fallback>
      </mc:AlternateContent>
    </p:spTree>
    <p:extLst>
      <p:ext uri="{BB962C8B-B14F-4D97-AF65-F5344CB8AC3E}">
        <p14:creationId xmlns:p14="http://schemas.microsoft.com/office/powerpoint/2010/main" val="237332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209800" y="627847"/>
            <a:ext cx="7772400" cy="761999"/>
          </a:xfrm>
        </p:spPr>
        <p:txBody>
          <a:bodyPr>
            <a:normAutofit fontScale="90000"/>
          </a:bodyPr>
          <a:lstStyle/>
          <a:p>
            <a:pPr eaLnBrk="1" hangingPunct="1"/>
            <a:r>
              <a:rPr lang="en-US" altLang="en-US" b="1" dirty="0"/>
              <a:t>Elements of the Analysis Model</a:t>
            </a:r>
          </a:p>
        </p:txBody>
      </p:sp>
      <p:sp>
        <p:nvSpPr>
          <p:cNvPr id="1126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fld id="{640E48B5-3C4F-4932-A381-E27D65690A3B}" type="slidenum">
              <a:rPr lang="en-US" altLang="en-US" u="none"/>
              <a:pPr eaLnBrk="1" hangingPunct="1"/>
              <a:t>3</a:t>
            </a:fld>
            <a:endParaRPr lang="en-US" altLang="en-US" u="none"/>
          </a:p>
        </p:txBody>
      </p:sp>
      <p:grpSp>
        <p:nvGrpSpPr>
          <p:cNvPr id="11268" name="Group 12"/>
          <p:cNvGrpSpPr>
            <a:grpSpLocks/>
          </p:cNvGrpSpPr>
          <p:nvPr/>
        </p:nvGrpSpPr>
        <p:grpSpPr bwMode="auto">
          <a:xfrm>
            <a:off x="3352800" y="2209800"/>
            <a:ext cx="2057400" cy="1676400"/>
            <a:chOff x="624" y="1344"/>
            <a:chExt cx="1296" cy="1056"/>
          </a:xfrm>
        </p:grpSpPr>
        <p:sp>
          <p:nvSpPr>
            <p:cNvPr id="11287" name="Rectangle 3"/>
            <p:cNvSpPr>
              <a:spLocks noChangeArrowheads="1"/>
            </p:cNvSpPr>
            <p:nvPr/>
          </p:nvSpPr>
          <p:spPr bwMode="auto">
            <a:xfrm>
              <a:off x="624" y="1728"/>
              <a:ext cx="1296" cy="672"/>
            </a:xfrm>
            <a:prstGeom prst="rect">
              <a:avLst/>
            </a:prstGeom>
            <a:solidFill>
              <a:schemeClr val="bg1"/>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algn="l" eaLnBrk="1" hangingPunct="1"/>
              <a:r>
                <a:rPr lang="en-US" altLang="en-US" sz="1600" i="1" u="none"/>
                <a:t>Use case text</a:t>
              </a:r>
            </a:p>
            <a:p>
              <a:pPr algn="l" eaLnBrk="1" hangingPunct="1"/>
              <a:r>
                <a:rPr lang="en-US" altLang="en-US" sz="1600" i="1" u="none"/>
                <a:t>Use case diagrams</a:t>
              </a:r>
            </a:p>
            <a:p>
              <a:pPr algn="l" eaLnBrk="1" hangingPunct="1"/>
              <a:r>
                <a:rPr lang="en-US" altLang="en-US" sz="1600" u="none"/>
                <a:t>Activity diagrams</a:t>
              </a:r>
            </a:p>
            <a:p>
              <a:pPr algn="l" eaLnBrk="1" hangingPunct="1"/>
              <a:r>
                <a:rPr lang="en-US" altLang="en-US" sz="1600" u="none"/>
                <a:t>Swim lane diagrams</a:t>
              </a:r>
            </a:p>
          </p:txBody>
        </p:sp>
        <p:sp>
          <p:nvSpPr>
            <p:cNvPr id="11288" name="Rectangle 4"/>
            <p:cNvSpPr>
              <a:spLocks noChangeArrowheads="1"/>
            </p:cNvSpPr>
            <p:nvPr/>
          </p:nvSpPr>
          <p:spPr bwMode="auto">
            <a:xfrm>
              <a:off x="624" y="1344"/>
              <a:ext cx="1296" cy="384"/>
            </a:xfrm>
            <a:prstGeom prst="rect">
              <a:avLst/>
            </a:prstGeom>
            <a:solidFill>
              <a:srgbClr val="FF99CC"/>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b="1" u="none" dirty="0"/>
                <a:t>Scenario-based</a:t>
              </a:r>
            </a:p>
            <a:p>
              <a:pPr eaLnBrk="1" hangingPunct="1"/>
              <a:r>
                <a:rPr lang="en-US" altLang="en-US" b="1" u="none" dirty="0"/>
                <a:t>modeling</a:t>
              </a:r>
            </a:p>
          </p:txBody>
        </p:sp>
      </p:grpSp>
      <p:grpSp>
        <p:nvGrpSpPr>
          <p:cNvPr id="11269" name="Group 11"/>
          <p:cNvGrpSpPr>
            <a:grpSpLocks/>
          </p:cNvGrpSpPr>
          <p:nvPr/>
        </p:nvGrpSpPr>
        <p:grpSpPr bwMode="auto">
          <a:xfrm>
            <a:off x="3352800" y="4572000"/>
            <a:ext cx="2057400" cy="1676400"/>
            <a:chOff x="576" y="3072"/>
            <a:chExt cx="1296" cy="1056"/>
          </a:xfrm>
        </p:grpSpPr>
        <p:sp>
          <p:nvSpPr>
            <p:cNvPr id="11285" name="Rectangle 5"/>
            <p:cNvSpPr>
              <a:spLocks noChangeArrowheads="1"/>
            </p:cNvSpPr>
            <p:nvPr/>
          </p:nvSpPr>
          <p:spPr bwMode="auto">
            <a:xfrm>
              <a:off x="576" y="3456"/>
              <a:ext cx="1296" cy="672"/>
            </a:xfrm>
            <a:prstGeom prst="rect">
              <a:avLst/>
            </a:prstGeom>
            <a:solidFill>
              <a:schemeClr val="bg1"/>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algn="l" eaLnBrk="1" hangingPunct="1"/>
              <a:r>
                <a:rPr lang="en-US" altLang="en-US" sz="1600" i="1" u="none"/>
                <a:t>Class diagrams</a:t>
              </a:r>
            </a:p>
            <a:p>
              <a:pPr algn="l" eaLnBrk="1" hangingPunct="1"/>
              <a:r>
                <a:rPr lang="en-US" altLang="en-US" sz="1600" u="none"/>
                <a:t>Analysis packages</a:t>
              </a:r>
            </a:p>
            <a:p>
              <a:pPr algn="l" eaLnBrk="1" hangingPunct="1"/>
              <a:r>
                <a:rPr lang="en-US" altLang="en-US" sz="1600" u="none"/>
                <a:t>CRC models</a:t>
              </a:r>
            </a:p>
            <a:p>
              <a:pPr algn="l" eaLnBrk="1" hangingPunct="1"/>
              <a:r>
                <a:rPr lang="en-US" altLang="en-US" sz="1600" u="none"/>
                <a:t>Collaboration diagrams</a:t>
              </a:r>
            </a:p>
          </p:txBody>
        </p:sp>
        <p:sp>
          <p:nvSpPr>
            <p:cNvPr id="11286" name="Rectangle 6"/>
            <p:cNvSpPr>
              <a:spLocks noChangeArrowheads="1"/>
            </p:cNvSpPr>
            <p:nvPr/>
          </p:nvSpPr>
          <p:spPr bwMode="auto">
            <a:xfrm>
              <a:off x="576" y="3072"/>
              <a:ext cx="1296" cy="384"/>
            </a:xfrm>
            <a:prstGeom prst="rect">
              <a:avLst/>
            </a:prstGeom>
            <a:solidFill>
              <a:srgbClr val="FF99CC"/>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b="1" u="none"/>
                <a:t>Class-based</a:t>
              </a:r>
            </a:p>
            <a:p>
              <a:pPr eaLnBrk="1" hangingPunct="1"/>
              <a:r>
                <a:rPr lang="en-US" altLang="en-US" b="1" u="none"/>
                <a:t>modeling</a:t>
              </a:r>
            </a:p>
          </p:txBody>
        </p:sp>
      </p:grpSp>
      <p:grpSp>
        <p:nvGrpSpPr>
          <p:cNvPr id="11270" name="Group 13"/>
          <p:cNvGrpSpPr>
            <a:grpSpLocks/>
          </p:cNvGrpSpPr>
          <p:nvPr/>
        </p:nvGrpSpPr>
        <p:grpSpPr bwMode="auto">
          <a:xfrm>
            <a:off x="6667500" y="2209800"/>
            <a:ext cx="2057400" cy="1676400"/>
            <a:chOff x="3264" y="1344"/>
            <a:chExt cx="1296" cy="1056"/>
          </a:xfrm>
        </p:grpSpPr>
        <p:sp>
          <p:nvSpPr>
            <p:cNvPr id="11283" name="Rectangle 7"/>
            <p:cNvSpPr>
              <a:spLocks noChangeArrowheads="1"/>
            </p:cNvSpPr>
            <p:nvPr/>
          </p:nvSpPr>
          <p:spPr bwMode="auto">
            <a:xfrm>
              <a:off x="3264" y="1728"/>
              <a:ext cx="1296" cy="672"/>
            </a:xfrm>
            <a:prstGeom prst="rect">
              <a:avLst/>
            </a:prstGeom>
            <a:solidFill>
              <a:schemeClr val="bg1"/>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algn="l" eaLnBrk="1" hangingPunct="1"/>
              <a:r>
                <a:rPr lang="en-US" altLang="en-US" sz="1600" u="none"/>
                <a:t>Data structure diagrams</a:t>
              </a:r>
            </a:p>
            <a:p>
              <a:pPr algn="l" eaLnBrk="1" hangingPunct="1"/>
              <a:r>
                <a:rPr lang="en-US" altLang="en-US" sz="1600" u="none"/>
                <a:t>Data flow diagrams</a:t>
              </a:r>
            </a:p>
            <a:p>
              <a:pPr algn="l" eaLnBrk="1" hangingPunct="1"/>
              <a:r>
                <a:rPr lang="en-US" altLang="en-US" sz="1600" u="none"/>
                <a:t>Control-flow diagrams</a:t>
              </a:r>
            </a:p>
            <a:p>
              <a:pPr algn="l" eaLnBrk="1" hangingPunct="1"/>
              <a:r>
                <a:rPr lang="en-US" altLang="en-US" sz="1600" u="none"/>
                <a:t>Processing narratives</a:t>
              </a:r>
            </a:p>
          </p:txBody>
        </p:sp>
        <p:sp>
          <p:nvSpPr>
            <p:cNvPr id="11284" name="Rectangle 8"/>
            <p:cNvSpPr>
              <a:spLocks noChangeArrowheads="1"/>
            </p:cNvSpPr>
            <p:nvPr/>
          </p:nvSpPr>
          <p:spPr bwMode="auto">
            <a:xfrm>
              <a:off x="3264" y="1344"/>
              <a:ext cx="1296" cy="384"/>
            </a:xfrm>
            <a:prstGeom prst="rect">
              <a:avLst/>
            </a:prstGeom>
            <a:solidFill>
              <a:srgbClr val="FF99CC"/>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b="1" u="none"/>
                <a:t>Flow-oriented</a:t>
              </a:r>
            </a:p>
            <a:p>
              <a:pPr eaLnBrk="1" hangingPunct="1"/>
              <a:r>
                <a:rPr lang="en-US" altLang="en-US" b="1" u="none"/>
                <a:t>modeling</a:t>
              </a:r>
            </a:p>
          </p:txBody>
        </p:sp>
      </p:grpSp>
      <p:grpSp>
        <p:nvGrpSpPr>
          <p:cNvPr id="11271" name="Group 14"/>
          <p:cNvGrpSpPr>
            <a:grpSpLocks/>
          </p:cNvGrpSpPr>
          <p:nvPr/>
        </p:nvGrpSpPr>
        <p:grpSpPr bwMode="auto">
          <a:xfrm>
            <a:off x="6667500" y="4572000"/>
            <a:ext cx="2057400" cy="1676400"/>
            <a:chOff x="3408" y="2880"/>
            <a:chExt cx="1296" cy="1056"/>
          </a:xfrm>
        </p:grpSpPr>
        <p:sp>
          <p:nvSpPr>
            <p:cNvPr id="11281" name="Rectangle 9"/>
            <p:cNvSpPr>
              <a:spLocks noChangeArrowheads="1"/>
            </p:cNvSpPr>
            <p:nvPr/>
          </p:nvSpPr>
          <p:spPr bwMode="auto">
            <a:xfrm>
              <a:off x="3408" y="3264"/>
              <a:ext cx="1296" cy="672"/>
            </a:xfrm>
            <a:prstGeom prst="rect">
              <a:avLst/>
            </a:prstGeom>
            <a:solidFill>
              <a:schemeClr val="bg1"/>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algn="l" eaLnBrk="1" hangingPunct="1"/>
              <a:r>
                <a:rPr lang="en-US" altLang="en-US" sz="1600" i="1" u="none"/>
                <a:t>State diagrams</a:t>
              </a:r>
            </a:p>
            <a:p>
              <a:pPr algn="l" eaLnBrk="1" hangingPunct="1"/>
              <a:r>
                <a:rPr lang="en-US" altLang="en-US" sz="1600" u="none"/>
                <a:t>Sequence diagrams</a:t>
              </a:r>
            </a:p>
            <a:p>
              <a:pPr algn="l" eaLnBrk="1" hangingPunct="1"/>
              <a:endParaRPr lang="en-US" altLang="en-US" sz="1600" u="none"/>
            </a:p>
          </p:txBody>
        </p:sp>
        <p:sp>
          <p:nvSpPr>
            <p:cNvPr id="11282" name="Rectangle 10"/>
            <p:cNvSpPr>
              <a:spLocks noChangeArrowheads="1"/>
            </p:cNvSpPr>
            <p:nvPr/>
          </p:nvSpPr>
          <p:spPr bwMode="auto">
            <a:xfrm>
              <a:off x="3408" y="2880"/>
              <a:ext cx="1296" cy="384"/>
            </a:xfrm>
            <a:prstGeom prst="rect">
              <a:avLst/>
            </a:prstGeom>
            <a:solidFill>
              <a:srgbClr val="FF99CC"/>
            </a:solidFill>
            <a:ln w="9525">
              <a:solidFill>
                <a:schemeClr val="tx1"/>
              </a:solidFill>
              <a:miter lim="800000"/>
              <a:headEnd/>
              <a:tailEnd/>
            </a:ln>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b="1" u="none"/>
                <a:t>Behavioral</a:t>
              </a:r>
            </a:p>
            <a:p>
              <a:pPr eaLnBrk="1" hangingPunct="1"/>
              <a:r>
                <a:rPr lang="en-US" altLang="en-US" b="1" u="none"/>
                <a:t>modeling</a:t>
              </a:r>
            </a:p>
          </p:txBody>
        </p:sp>
      </p:grpSp>
      <p:sp>
        <p:nvSpPr>
          <p:cNvPr id="11272" name="Rectangle 17"/>
          <p:cNvSpPr>
            <a:spLocks noChangeArrowheads="1"/>
          </p:cNvSpPr>
          <p:nvPr/>
        </p:nvSpPr>
        <p:spPr bwMode="auto">
          <a:xfrm>
            <a:off x="6400800" y="2057400"/>
            <a:ext cx="2590800" cy="19812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endParaRPr lang="en-US" altLang="en-US"/>
          </a:p>
        </p:txBody>
      </p:sp>
      <p:sp>
        <p:nvSpPr>
          <p:cNvPr id="11273" name="Text Box 18"/>
          <p:cNvSpPr txBox="1">
            <a:spLocks noChangeArrowheads="1"/>
          </p:cNvSpPr>
          <p:nvPr/>
        </p:nvSpPr>
        <p:spPr bwMode="auto">
          <a:xfrm>
            <a:off x="6400800" y="1567934"/>
            <a:ext cx="3057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u="none" dirty="0"/>
              <a:t>Procedural/Structured Analysis</a:t>
            </a:r>
          </a:p>
        </p:txBody>
      </p:sp>
      <p:sp>
        <p:nvSpPr>
          <p:cNvPr id="11274" name="Line 19"/>
          <p:cNvSpPr>
            <a:spLocks noChangeShapeType="1"/>
          </p:cNvSpPr>
          <p:nvPr/>
        </p:nvSpPr>
        <p:spPr bwMode="auto">
          <a:xfrm>
            <a:off x="3048000" y="6477000"/>
            <a:ext cx="5943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20"/>
          <p:cNvSpPr>
            <a:spLocks noChangeShapeType="1"/>
          </p:cNvSpPr>
          <p:nvPr/>
        </p:nvSpPr>
        <p:spPr bwMode="auto">
          <a:xfrm>
            <a:off x="5715000" y="4343400"/>
            <a:ext cx="3276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21"/>
          <p:cNvSpPr>
            <a:spLocks noChangeShapeType="1"/>
          </p:cNvSpPr>
          <p:nvPr/>
        </p:nvSpPr>
        <p:spPr bwMode="auto">
          <a:xfrm>
            <a:off x="8991600" y="4343400"/>
            <a:ext cx="0" cy="2133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22"/>
          <p:cNvSpPr>
            <a:spLocks noChangeShapeType="1"/>
          </p:cNvSpPr>
          <p:nvPr/>
        </p:nvSpPr>
        <p:spPr bwMode="auto">
          <a:xfrm>
            <a:off x="3048000" y="2057400"/>
            <a:ext cx="2667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23"/>
          <p:cNvSpPr>
            <a:spLocks noChangeShapeType="1"/>
          </p:cNvSpPr>
          <p:nvPr/>
        </p:nvSpPr>
        <p:spPr bwMode="auto">
          <a:xfrm>
            <a:off x="3048000" y="2057400"/>
            <a:ext cx="0" cy="4419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24"/>
          <p:cNvSpPr>
            <a:spLocks noChangeShapeType="1"/>
          </p:cNvSpPr>
          <p:nvPr/>
        </p:nvSpPr>
        <p:spPr bwMode="auto">
          <a:xfrm>
            <a:off x="5715000" y="2057400"/>
            <a:ext cx="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Text Box 25"/>
          <p:cNvSpPr txBox="1">
            <a:spLocks noChangeArrowheads="1"/>
          </p:cNvSpPr>
          <p:nvPr/>
        </p:nvSpPr>
        <p:spPr bwMode="auto">
          <a:xfrm>
            <a:off x="3086100" y="1600201"/>
            <a:ext cx="2476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u="sng">
                <a:solidFill>
                  <a:schemeClr val="tx1"/>
                </a:solidFill>
                <a:latin typeface="Times New Roman" panose="02020603050405020304" pitchFamily="18" charset="0"/>
              </a:defRPr>
            </a:lvl1pPr>
            <a:lvl2pPr marL="742950" indent="-285750" eaLnBrk="0" hangingPunct="0">
              <a:defRPr u="sng">
                <a:solidFill>
                  <a:schemeClr val="tx1"/>
                </a:solidFill>
                <a:latin typeface="Times New Roman" panose="02020603050405020304" pitchFamily="18" charset="0"/>
              </a:defRPr>
            </a:lvl2pPr>
            <a:lvl3pPr marL="1143000" indent="-228600" eaLnBrk="0" hangingPunct="0">
              <a:defRPr u="sng">
                <a:solidFill>
                  <a:schemeClr val="tx1"/>
                </a:solidFill>
                <a:latin typeface="Times New Roman" panose="02020603050405020304" pitchFamily="18" charset="0"/>
              </a:defRPr>
            </a:lvl3pPr>
            <a:lvl4pPr marL="1600200" indent="-228600" eaLnBrk="0" hangingPunct="0">
              <a:defRPr u="sng">
                <a:solidFill>
                  <a:schemeClr val="tx1"/>
                </a:solidFill>
                <a:latin typeface="Times New Roman" panose="02020603050405020304" pitchFamily="18" charset="0"/>
              </a:defRPr>
            </a:lvl4pPr>
            <a:lvl5pPr marL="2057400" indent="-228600" eaLnBrk="0" hangingPunct="0">
              <a:defRPr u="sng">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u="sng">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u="sng">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u="sng">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u="sng">
                <a:solidFill>
                  <a:schemeClr val="tx1"/>
                </a:solidFill>
                <a:latin typeface="Times New Roman" panose="02020603050405020304" pitchFamily="18" charset="0"/>
              </a:defRPr>
            </a:lvl9pPr>
          </a:lstStyle>
          <a:p>
            <a:pPr eaLnBrk="1" hangingPunct="1"/>
            <a:r>
              <a:rPr lang="en-US" altLang="en-US" u="none" dirty="0"/>
              <a:t>Object-oriented Analysis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5D52649-56B0-4A21-86CC-7618C108157A}"/>
                  </a:ext>
                </a:extLst>
              </p14:cNvPr>
              <p14:cNvContentPartPr/>
              <p14:nvPr/>
            </p14:nvContentPartPr>
            <p14:xfrm>
              <a:off x="4991760" y="1437480"/>
              <a:ext cx="4270320" cy="4807440"/>
            </p14:xfrm>
          </p:contentPart>
        </mc:Choice>
        <mc:Fallback xmlns="">
          <p:pic>
            <p:nvPicPr>
              <p:cNvPr id="2" name="Ink 1">
                <a:extLst>
                  <a:ext uri="{FF2B5EF4-FFF2-40B4-BE49-F238E27FC236}">
                    <a16:creationId xmlns:a16="http://schemas.microsoft.com/office/drawing/2014/main" id="{C5D52649-56B0-4A21-86CC-7618C108157A}"/>
                  </a:ext>
                </a:extLst>
              </p:cNvPr>
              <p:cNvPicPr/>
              <p:nvPr/>
            </p:nvPicPr>
            <p:blipFill>
              <a:blip r:embed="rId3"/>
              <a:stretch>
                <a:fillRect/>
              </a:stretch>
            </p:blipFill>
            <p:spPr>
              <a:xfrm>
                <a:off x="4982400" y="1428120"/>
                <a:ext cx="4289040" cy="4826160"/>
              </a:xfrm>
              <a:prstGeom prst="rect">
                <a:avLst/>
              </a:prstGeom>
            </p:spPr>
          </p:pic>
        </mc:Fallback>
      </mc:AlternateContent>
    </p:spTree>
    <p:extLst>
      <p:ext uri="{BB962C8B-B14F-4D97-AF65-F5344CB8AC3E}">
        <p14:creationId xmlns:p14="http://schemas.microsoft.com/office/powerpoint/2010/main" val="2587197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7028" name="Rectangle 4"/>
          <p:cNvSpPr>
            <a:spLocks noGrp="1" noChangeArrowheads="1"/>
          </p:cNvSpPr>
          <p:nvPr>
            <p:ph type="title"/>
          </p:nvPr>
        </p:nvSpPr>
        <p:spPr>
          <a:xfrm>
            <a:off x="1495581" y="928470"/>
            <a:ext cx="8534400" cy="1037705"/>
          </a:xfrm>
        </p:spPr>
        <p:txBody>
          <a:bodyPr/>
          <a:lstStyle/>
          <a:p>
            <a:r>
              <a:rPr lang="en-US" altLang="en-US" b="1" dirty="0" err="1"/>
              <a:t>Swimlanes</a:t>
            </a:r>
            <a:r>
              <a:rPr lang="en-US" altLang="en-US" b="1" dirty="0"/>
              <a:t> (1)</a:t>
            </a:r>
          </a:p>
        </p:txBody>
      </p:sp>
      <p:sp>
        <p:nvSpPr>
          <p:cNvPr id="257026" name="Rectangle 2"/>
          <p:cNvSpPr>
            <a:spLocks noGrp="1" noChangeArrowheads="1"/>
          </p:cNvSpPr>
          <p:nvPr>
            <p:ph idx="1"/>
          </p:nvPr>
        </p:nvSpPr>
        <p:spPr>
          <a:xfrm>
            <a:off x="1034087" y="1966175"/>
            <a:ext cx="9809924"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a:bodyPr>
          <a:lstStyle/>
          <a:p>
            <a:pPr>
              <a:lnSpc>
                <a:spcPct val="110000"/>
              </a:lnSpc>
            </a:pPr>
            <a:r>
              <a:rPr lang="en-US" altLang="en-US" sz="2400" dirty="0">
                <a:solidFill>
                  <a:schemeClr val="tx1"/>
                </a:solidFill>
              </a:rPr>
              <a:t>A </a:t>
            </a:r>
            <a:r>
              <a:rPr lang="en-US" altLang="en-US" sz="2400" dirty="0" err="1">
                <a:solidFill>
                  <a:schemeClr val="tx1"/>
                </a:solidFill>
              </a:rPr>
              <a:t>swimlane</a:t>
            </a:r>
            <a:r>
              <a:rPr lang="en-US" altLang="en-US" sz="2400" dirty="0">
                <a:solidFill>
                  <a:schemeClr val="tx1"/>
                </a:solidFill>
              </a:rPr>
              <a:t> specifies a locus of activities</a:t>
            </a:r>
          </a:p>
          <a:p>
            <a:pPr>
              <a:lnSpc>
                <a:spcPct val="110000"/>
              </a:lnSpc>
            </a:pPr>
            <a:r>
              <a:rPr lang="en-US" altLang="en-US" sz="2400" dirty="0">
                <a:solidFill>
                  <a:schemeClr val="tx1"/>
                </a:solidFill>
              </a:rPr>
              <a:t>To partition the activity states on an activity diagram into groups</a:t>
            </a:r>
          </a:p>
          <a:p>
            <a:pPr marL="685800" lvl="1" indent="-228600">
              <a:lnSpc>
                <a:spcPct val="110000"/>
              </a:lnSpc>
            </a:pPr>
            <a:r>
              <a:rPr lang="en-US" altLang="en-US" sz="2000" dirty="0">
                <a:solidFill>
                  <a:schemeClr val="tx1"/>
                </a:solidFill>
              </a:rPr>
              <a:t>each group representing the business organization responsible for those activities</a:t>
            </a:r>
          </a:p>
          <a:p>
            <a:pPr marL="685800" lvl="1" indent="-228600">
              <a:lnSpc>
                <a:spcPct val="110000"/>
              </a:lnSpc>
            </a:pPr>
            <a:r>
              <a:rPr lang="en-US" altLang="en-US" sz="2000" dirty="0">
                <a:solidFill>
                  <a:schemeClr val="tx1"/>
                </a:solidFill>
              </a:rPr>
              <a:t>each group is called a </a:t>
            </a:r>
            <a:r>
              <a:rPr lang="en-US" altLang="en-US" sz="2000" dirty="0" err="1">
                <a:solidFill>
                  <a:schemeClr val="tx1"/>
                </a:solidFill>
              </a:rPr>
              <a:t>swimlane</a:t>
            </a:r>
            <a:endParaRPr lang="en-US" altLang="en-US" sz="2000" dirty="0">
              <a:solidFill>
                <a:schemeClr val="tx1"/>
              </a:solidFill>
            </a:endParaRPr>
          </a:p>
          <a:p>
            <a:pPr>
              <a:lnSpc>
                <a:spcPct val="110000"/>
              </a:lnSpc>
            </a:pPr>
            <a:r>
              <a:rPr lang="en-US" altLang="en-US" sz="2400" dirty="0">
                <a:solidFill>
                  <a:schemeClr val="tx1"/>
                </a:solidFill>
              </a:rPr>
              <a:t>Each </a:t>
            </a:r>
            <a:r>
              <a:rPr lang="en-US" altLang="en-US" sz="2400" dirty="0" err="1">
                <a:solidFill>
                  <a:schemeClr val="tx1"/>
                </a:solidFill>
              </a:rPr>
              <a:t>swimlane</a:t>
            </a:r>
            <a:r>
              <a:rPr lang="en-US" altLang="en-US" sz="2400" dirty="0">
                <a:solidFill>
                  <a:schemeClr val="tx1"/>
                </a:solidFill>
              </a:rPr>
              <a:t> is divided from its neighbor by a vertical solid line</a:t>
            </a:r>
          </a:p>
        </p:txBody>
      </p:sp>
    </p:spTree>
    <p:extLst>
      <p:ext uri="{BB962C8B-B14F-4D97-AF65-F5344CB8AC3E}">
        <p14:creationId xmlns:p14="http://schemas.microsoft.com/office/powerpoint/2010/main" val="1614415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8052" name="Rectangle 4"/>
          <p:cNvSpPr>
            <a:spLocks noGrp="1" noChangeArrowheads="1"/>
          </p:cNvSpPr>
          <p:nvPr>
            <p:ph type="title"/>
          </p:nvPr>
        </p:nvSpPr>
        <p:spPr>
          <a:xfrm>
            <a:off x="813001" y="695636"/>
            <a:ext cx="10121162" cy="831643"/>
          </a:xfrm>
        </p:spPr>
        <p:txBody>
          <a:bodyPr/>
          <a:lstStyle/>
          <a:p>
            <a:r>
              <a:rPr lang="en-US" altLang="en-US" b="1" dirty="0" err="1"/>
              <a:t>Swimlanes</a:t>
            </a:r>
            <a:r>
              <a:rPr lang="en-US" altLang="en-US" b="1" dirty="0"/>
              <a:t> (2)</a:t>
            </a:r>
          </a:p>
        </p:txBody>
      </p:sp>
      <p:sp>
        <p:nvSpPr>
          <p:cNvPr id="258050" name="Rectangle 2"/>
          <p:cNvSpPr>
            <a:spLocks noGrp="1" noChangeArrowheads="1"/>
          </p:cNvSpPr>
          <p:nvPr>
            <p:ph idx="1"/>
          </p:nvPr>
        </p:nvSpPr>
        <p:spPr>
          <a:xfrm>
            <a:off x="1002963" y="1686881"/>
            <a:ext cx="9931199" cy="3657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0488" tIns="44450" rIns="90488" bIns="44450" rtlCol="0" anchor="ctr">
            <a:normAutofit/>
          </a:bodyPr>
          <a:lstStyle/>
          <a:p>
            <a:pPr algn="just">
              <a:lnSpc>
                <a:spcPct val="110000"/>
              </a:lnSpc>
            </a:pPr>
            <a:r>
              <a:rPr lang="en-US" altLang="en-US" sz="2400" dirty="0">
                <a:solidFill>
                  <a:schemeClr val="tx1"/>
                </a:solidFill>
              </a:rPr>
              <a:t>Each </a:t>
            </a:r>
            <a:r>
              <a:rPr lang="en-US" altLang="en-US" sz="2400" dirty="0" err="1">
                <a:solidFill>
                  <a:schemeClr val="tx1"/>
                </a:solidFill>
              </a:rPr>
              <a:t>swimlane</a:t>
            </a:r>
            <a:r>
              <a:rPr lang="en-US" altLang="en-US" sz="2400" dirty="0">
                <a:solidFill>
                  <a:schemeClr val="tx1"/>
                </a:solidFill>
              </a:rPr>
              <a:t> has a name unique within its diagram</a:t>
            </a:r>
          </a:p>
          <a:p>
            <a:pPr algn="just">
              <a:lnSpc>
                <a:spcPct val="110000"/>
              </a:lnSpc>
            </a:pPr>
            <a:r>
              <a:rPr lang="en-US" altLang="en-US" sz="2400" dirty="0">
                <a:solidFill>
                  <a:schemeClr val="tx1"/>
                </a:solidFill>
              </a:rPr>
              <a:t>Each </a:t>
            </a:r>
            <a:r>
              <a:rPr lang="en-US" altLang="en-US" sz="2400" dirty="0" err="1">
                <a:solidFill>
                  <a:schemeClr val="tx1"/>
                </a:solidFill>
              </a:rPr>
              <a:t>swimlane</a:t>
            </a:r>
            <a:r>
              <a:rPr lang="en-US" altLang="en-US" sz="2400" dirty="0">
                <a:solidFill>
                  <a:schemeClr val="tx1"/>
                </a:solidFill>
              </a:rPr>
              <a:t> may represent some real-world entity</a:t>
            </a:r>
          </a:p>
          <a:p>
            <a:pPr algn="just">
              <a:lnSpc>
                <a:spcPct val="110000"/>
              </a:lnSpc>
            </a:pPr>
            <a:r>
              <a:rPr lang="en-US" altLang="en-US" sz="2400" dirty="0">
                <a:solidFill>
                  <a:schemeClr val="tx1"/>
                </a:solidFill>
              </a:rPr>
              <a:t>Each </a:t>
            </a:r>
            <a:r>
              <a:rPr lang="en-US" altLang="en-US" sz="2400" dirty="0" err="1">
                <a:solidFill>
                  <a:schemeClr val="tx1"/>
                </a:solidFill>
              </a:rPr>
              <a:t>swimlane</a:t>
            </a:r>
            <a:r>
              <a:rPr lang="en-US" altLang="en-US" sz="2400" dirty="0">
                <a:solidFill>
                  <a:schemeClr val="tx1"/>
                </a:solidFill>
              </a:rPr>
              <a:t> may be implemented by one or more classes</a:t>
            </a:r>
          </a:p>
          <a:p>
            <a:pPr algn="just">
              <a:lnSpc>
                <a:spcPct val="110000"/>
              </a:lnSpc>
            </a:pPr>
            <a:r>
              <a:rPr lang="en-US" altLang="en-US" sz="2400" dirty="0">
                <a:solidFill>
                  <a:schemeClr val="tx1"/>
                </a:solidFill>
              </a:rPr>
              <a:t>Every activity belongs to exactly one </a:t>
            </a:r>
            <a:r>
              <a:rPr lang="en-US" altLang="en-US" sz="2400" dirty="0" err="1">
                <a:solidFill>
                  <a:schemeClr val="tx1"/>
                </a:solidFill>
              </a:rPr>
              <a:t>swimlane</a:t>
            </a:r>
            <a:r>
              <a:rPr lang="en-US" altLang="en-US" sz="2400" dirty="0">
                <a:solidFill>
                  <a:schemeClr val="tx1"/>
                </a:solidFill>
              </a:rPr>
              <a:t>, but transitions may cross lanes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7EA5D0F-4EEB-4BDB-9603-E3248530E824}"/>
                  </a:ext>
                </a:extLst>
              </p14:cNvPr>
              <p14:cNvContentPartPr/>
              <p14:nvPr/>
            </p14:nvContentPartPr>
            <p14:xfrm>
              <a:off x="3832200" y="2881800"/>
              <a:ext cx="7086600" cy="3977280"/>
            </p14:xfrm>
          </p:contentPart>
        </mc:Choice>
        <mc:Fallback xmlns="">
          <p:pic>
            <p:nvPicPr>
              <p:cNvPr id="2" name="Ink 1">
                <a:extLst>
                  <a:ext uri="{FF2B5EF4-FFF2-40B4-BE49-F238E27FC236}">
                    <a16:creationId xmlns:a16="http://schemas.microsoft.com/office/drawing/2014/main" id="{87EA5D0F-4EEB-4BDB-9603-E3248530E824}"/>
                  </a:ext>
                </a:extLst>
              </p:cNvPr>
              <p:cNvPicPr/>
              <p:nvPr/>
            </p:nvPicPr>
            <p:blipFill>
              <a:blip r:embed="rId3"/>
              <a:stretch>
                <a:fillRect/>
              </a:stretch>
            </p:blipFill>
            <p:spPr>
              <a:xfrm>
                <a:off x="3822840" y="2872440"/>
                <a:ext cx="7105320" cy="3996000"/>
              </a:xfrm>
              <a:prstGeom prst="rect">
                <a:avLst/>
              </a:prstGeom>
            </p:spPr>
          </p:pic>
        </mc:Fallback>
      </mc:AlternateContent>
    </p:spTree>
    <p:extLst>
      <p:ext uri="{BB962C8B-B14F-4D97-AF65-F5344CB8AC3E}">
        <p14:creationId xmlns:p14="http://schemas.microsoft.com/office/powerpoint/2010/main" val="3879830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4294188" y="3382964"/>
            <a:ext cx="94615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a:t>
            </a:r>
          </a:p>
          <a:p>
            <a:pPr eaLnBrk="1" hangingPunct="1"/>
            <a:r>
              <a:rPr lang="en-IE" altLang="en-US"/>
              <a:t>to Order</a:t>
            </a:r>
            <a:endParaRPr lang="en-GB" altLang="en-US"/>
          </a:p>
        </p:txBody>
      </p:sp>
      <p:sp>
        <p:nvSpPr>
          <p:cNvPr id="15363" name="AutoShape 3"/>
          <p:cNvSpPr>
            <a:spLocks noChangeArrowheads="1"/>
          </p:cNvSpPr>
          <p:nvPr/>
        </p:nvSpPr>
        <p:spPr bwMode="auto">
          <a:xfrm>
            <a:off x="4248150" y="2395538"/>
            <a:ext cx="1035050" cy="52546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Check line </a:t>
            </a:r>
          </a:p>
          <a:p>
            <a:pPr eaLnBrk="1" hangingPunct="1"/>
            <a:r>
              <a:rPr lang="en-IE" altLang="en-US"/>
              <a:t>item</a:t>
            </a:r>
            <a:endParaRPr lang="en-GB" altLang="en-US"/>
          </a:p>
        </p:txBody>
      </p:sp>
      <p:sp>
        <p:nvSpPr>
          <p:cNvPr id="15364" name="AutoShape 4"/>
          <p:cNvSpPr>
            <a:spLocks noChangeArrowheads="1"/>
          </p:cNvSpPr>
          <p:nvPr/>
        </p:nvSpPr>
        <p:spPr bwMode="auto">
          <a:xfrm>
            <a:off x="1701800" y="3192464"/>
            <a:ext cx="92710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Cancel</a:t>
            </a:r>
          </a:p>
          <a:p>
            <a:pPr eaLnBrk="1" hangingPunct="1"/>
            <a:r>
              <a:rPr lang="en-IE" altLang="en-US"/>
              <a:t> Order</a:t>
            </a:r>
            <a:endParaRPr lang="en-GB" altLang="en-US"/>
          </a:p>
        </p:txBody>
      </p:sp>
      <p:sp>
        <p:nvSpPr>
          <p:cNvPr id="15365" name="AutoShape 5"/>
          <p:cNvSpPr>
            <a:spLocks noChangeArrowheads="1"/>
          </p:cNvSpPr>
          <p:nvPr/>
        </p:nvSpPr>
        <p:spPr bwMode="auto">
          <a:xfrm>
            <a:off x="2797175" y="2498725"/>
            <a:ext cx="979488"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Authorise</a:t>
            </a:r>
          </a:p>
          <a:p>
            <a:pPr eaLnBrk="1" hangingPunct="1"/>
            <a:r>
              <a:rPr lang="en-IE" altLang="en-US"/>
              <a:t>Payment</a:t>
            </a:r>
            <a:endParaRPr lang="en-GB" altLang="en-US"/>
          </a:p>
        </p:txBody>
      </p:sp>
      <p:sp>
        <p:nvSpPr>
          <p:cNvPr id="15366" name="AutoShape 8"/>
          <p:cNvSpPr>
            <a:spLocks noChangeArrowheads="1"/>
          </p:cNvSpPr>
          <p:nvPr/>
        </p:nvSpPr>
        <p:spPr bwMode="auto">
          <a:xfrm>
            <a:off x="5995988" y="4337050"/>
            <a:ext cx="1016000" cy="534988"/>
          </a:xfrm>
          <a:prstGeom prst="roundRect">
            <a:avLst>
              <a:gd name="adj" fmla="val 5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Reorder </a:t>
            </a:r>
          </a:p>
          <a:p>
            <a:pPr eaLnBrk="1" hangingPunct="1"/>
            <a:r>
              <a:rPr lang="en-IE" altLang="en-US"/>
              <a:t>item</a:t>
            </a:r>
            <a:endParaRPr lang="en-GB" altLang="en-US"/>
          </a:p>
        </p:txBody>
      </p:sp>
      <p:sp>
        <p:nvSpPr>
          <p:cNvPr id="15367" name="AutoShape 10"/>
          <p:cNvSpPr>
            <a:spLocks noChangeArrowheads="1"/>
          </p:cNvSpPr>
          <p:nvPr/>
        </p:nvSpPr>
        <p:spPr bwMode="auto">
          <a:xfrm>
            <a:off x="2781301" y="5921375"/>
            <a:ext cx="10144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Dispatch</a:t>
            </a:r>
          </a:p>
          <a:p>
            <a:pPr eaLnBrk="1" hangingPunct="1"/>
            <a:r>
              <a:rPr lang="en-IE" altLang="en-US"/>
              <a:t>Order</a:t>
            </a:r>
            <a:endParaRPr lang="en-GB" altLang="en-US"/>
          </a:p>
        </p:txBody>
      </p:sp>
      <p:sp>
        <p:nvSpPr>
          <p:cNvPr id="15368" name="AutoShape 12"/>
          <p:cNvSpPr>
            <a:spLocks noChangeArrowheads="1"/>
          </p:cNvSpPr>
          <p:nvPr/>
        </p:nvSpPr>
        <p:spPr bwMode="auto">
          <a:xfrm>
            <a:off x="3862388" y="1016000"/>
            <a:ext cx="1471612"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order</a:t>
            </a:r>
            <a:endParaRPr lang="en-GB" altLang="en-US"/>
          </a:p>
        </p:txBody>
      </p:sp>
      <p:sp>
        <p:nvSpPr>
          <p:cNvPr id="15369" name="Line 14"/>
          <p:cNvSpPr>
            <a:spLocks noChangeShapeType="1"/>
          </p:cNvSpPr>
          <p:nvPr/>
        </p:nvSpPr>
        <p:spPr bwMode="auto">
          <a:xfrm>
            <a:off x="3568700" y="1925639"/>
            <a:ext cx="1035050" cy="158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Oval 17"/>
          <p:cNvSpPr>
            <a:spLocks noChangeArrowheads="1"/>
          </p:cNvSpPr>
          <p:nvPr/>
        </p:nvSpPr>
        <p:spPr bwMode="auto">
          <a:xfrm>
            <a:off x="4497388" y="539751"/>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15371" name="Line 28"/>
          <p:cNvSpPr>
            <a:spLocks noChangeShapeType="1"/>
          </p:cNvSpPr>
          <p:nvPr/>
        </p:nvSpPr>
        <p:spPr bwMode="auto">
          <a:xfrm>
            <a:off x="4175125" y="4308475"/>
            <a:ext cx="585788"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5372" name="AutoShape 30"/>
          <p:cNvCxnSpPr>
            <a:cxnSpLocks noChangeShapeType="1"/>
            <a:stCxn id="15368" idx="2"/>
            <a:endCxn id="15369" idx="1"/>
          </p:cNvCxnSpPr>
          <p:nvPr/>
        </p:nvCxnSpPr>
        <p:spPr bwMode="auto">
          <a:xfrm>
            <a:off x="4598988" y="1550989"/>
            <a:ext cx="4762" cy="414337"/>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3" name="AutoShape 31"/>
          <p:cNvCxnSpPr>
            <a:cxnSpLocks noChangeShapeType="1"/>
            <a:stCxn id="15369" idx="0"/>
            <a:endCxn id="15365" idx="0"/>
          </p:cNvCxnSpPr>
          <p:nvPr/>
        </p:nvCxnSpPr>
        <p:spPr bwMode="auto">
          <a:xfrm rot="-5400000" flipH="1" flipV="1">
            <a:off x="3122614" y="2052639"/>
            <a:ext cx="611187" cy="280987"/>
          </a:xfrm>
          <a:prstGeom prst="bentConnector3">
            <a:avLst>
              <a:gd name="adj1" fmla="val 41815"/>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4" name="AutoShape 32"/>
          <p:cNvCxnSpPr>
            <a:cxnSpLocks noChangeShapeType="1"/>
            <a:stCxn id="15369" idx="1"/>
            <a:endCxn id="15363" idx="0"/>
          </p:cNvCxnSpPr>
          <p:nvPr/>
        </p:nvCxnSpPr>
        <p:spPr bwMode="auto">
          <a:xfrm rot="16200000" flipH="1">
            <a:off x="4469607" y="2099470"/>
            <a:ext cx="430213" cy="161925"/>
          </a:xfrm>
          <a:prstGeom prst="bentConnector3">
            <a:avLst>
              <a:gd name="adj1" fmla="val 45389"/>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5" name="AutoShape 33"/>
          <p:cNvCxnSpPr>
            <a:cxnSpLocks noChangeShapeType="1"/>
            <a:stCxn id="15370" idx="4"/>
            <a:endCxn id="15368" idx="0"/>
          </p:cNvCxnSpPr>
          <p:nvPr/>
        </p:nvCxnSpPr>
        <p:spPr bwMode="auto">
          <a:xfrm flipH="1">
            <a:off x="4598988" y="752476"/>
            <a:ext cx="6350" cy="26352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6" name="AutoShape 34"/>
          <p:cNvCxnSpPr>
            <a:cxnSpLocks noChangeShapeType="1"/>
            <a:stCxn id="15362" idx="2"/>
            <a:endCxn id="15371" idx="1"/>
          </p:cNvCxnSpPr>
          <p:nvPr/>
        </p:nvCxnSpPr>
        <p:spPr bwMode="auto">
          <a:xfrm flipH="1">
            <a:off x="4760913" y="3917951"/>
            <a:ext cx="6350" cy="4365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7" name="AutoShape 35"/>
          <p:cNvCxnSpPr>
            <a:cxnSpLocks noChangeShapeType="1"/>
            <a:stCxn id="15371" idx="1"/>
            <a:endCxn id="15366" idx="1"/>
          </p:cNvCxnSpPr>
          <p:nvPr/>
        </p:nvCxnSpPr>
        <p:spPr bwMode="auto">
          <a:xfrm rot="16200000" flipH="1">
            <a:off x="5253039" y="3862389"/>
            <a:ext cx="250825" cy="1235075"/>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8" name="AutoShape 36"/>
          <p:cNvCxnSpPr>
            <a:cxnSpLocks noChangeShapeType="1"/>
            <a:stCxn id="15371" idx="0"/>
          </p:cNvCxnSpPr>
          <p:nvPr/>
        </p:nvCxnSpPr>
        <p:spPr bwMode="auto">
          <a:xfrm rot="-5400000" flipH="1" flipV="1">
            <a:off x="3303588" y="4467226"/>
            <a:ext cx="1068388" cy="674687"/>
          </a:xfrm>
          <a:prstGeom prst="bentConnector3">
            <a:avLst>
              <a:gd name="adj1" fmla="val 71468"/>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79" name="Line 37"/>
          <p:cNvSpPr>
            <a:spLocks noChangeShapeType="1"/>
          </p:cNvSpPr>
          <p:nvPr/>
        </p:nvSpPr>
        <p:spPr bwMode="auto">
          <a:xfrm flipV="1">
            <a:off x="2643188" y="5362576"/>
            <a:ext cx="984250" cy="1111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5380" name="AutoShape 41"/>
          <p:cNvCxnSpPr>
            <a:cxnSpLocks noChangeShapeType="1"/>
            <a:stCxn id="15387" idx="3"/>
            <a:endCxn id="15367" idx="0"/>
          </p:cNvCxnSpPr>
          <p:nvPr/>
        </p:nvCxnSpPr>
        <p:spPr bwMode="auto">
          <a:xfrm>
            <a:off x="3289300" y="5359401"/>
            <a:ext cx="0" cy="56197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1" name="AutoShape 42"/>
          <p:cNvCxnSpPr>
            <a:cxnSpLocks noChangeShapeType="1"/>
            <a:stCxn id="15363" idx="2"/>
            <a:endCxn id="15362" idx="0"/>
          </p:cNvCxnSpPr>
          <p:nvPr/>
        </p:nvCxnSpPr>
        <p:spPr bwMode="auto">
          <a:xfrm>
            <a:off x="4765675" y="2921001"/>
            <a:ext cx="1588" cy="4619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82" name="Text Box 50"/>
          <p:cNvSpPr txBox="1">
            <a:spLocks noChangeArrowheads="1"/>
          </p:cNvSpPr>
          <p:nvPr/>
        </p:nvSpPr>
        <p:spPr bwMode="auto">
          <a:xfrm>
            <a:off x="4686300" y="1814513"/>
            <a:ext cx="14351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line</a:t>
            </a:r>
          </a:p>
          <a:p>
            <a:pPr eaLnBrk="1" hangingPunct="1"/>
            <a:r>
              <a:rPr lang="en-IE" altLang="en-US" sz="1600" b="1" i="1"/>
              <a:t> item on order</a:t>
            </a:r>
            <a:endParaRPr lang="en-GB" altLang="en-US" sz="1600" b="1" i="1"/>
          </a:p>
        </p:txBody>
      </p:sp>
      <p:sp>
        <p:nvSpPr>
          <p:cNvPr id="15383" name="Text Box 52"/>
          <p:cNvSpPr txBox="1">
            <a:spLocks noChangeArrowheads="1"/>
          </p:cNvSpPr>
          <p:nvPr/>
        </p:nvSpPr>
        <p:spPr bwMode="auto">
          <a:xfrm>
            <a:off x="1524000" y="2614613"/>
            <a:ext cx="876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[failed]</a:t>
            </a:r>
            <a:endParaRPr lang="en-GB" altLang="en-US" sz="1600" b="1" i="1"/>
          </a:p>
        </p:txBody>
      </p:sp>
      <p:sp>
        <p:nvSpPr>
          <p:cNvPr id="15384" name="Text Box 53"/>
          <p:cNvSpPr txBox="1">
            <a:spLocks noChangeArrowheads="1"/>
          </p:cNvSpPr>
          <p:nvPr/>
        </p:nvSpPr>
        <p:spPr bwMode="auto">
          <a:xfrm>
            <a:off x="2984500" y="3376613"/>
            <a:ext cx="1168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[succeeded]</a:t>
            </a:r>
            <a:endParaRPr lang="en-GB" altLang="en-US" sz="1600" b="1" i="1"/>
          </a:p>
        </p:txBody>
      </p:sp>
      <p:sp>
        <p:nvSpPr>
          <p:cNvPr id="15385" name="Text Box 55"/>
          <p:cNvSpPr txBox="1">
            <a:spLocks noChangeArrowheads="1"/>
          </p:cNvSpPr>
          <p:nvPr/>
        </p:nvSpPr>
        <p:spPr bwMode="auto">
          <a:xfrm>
            <a:off x="4826000" y="2881313"/>
            <a:ext cx="9779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[in stock]</a:t>
            </a:r>
            <a:endParaRPr lang="en-GB" altLang="en-US" sz="1600" b="1" i="1"/>
          </a:p>
        </p:txBody>
      </p:sp>
      <p:sp>
        <p:nvSpPr>
          <p:cNvPr id="15386" name="Text Box 56"/>
          <p:cNvSpPr txBox="1">
            <a:spLocks noChangeArrowheads="1"/>
          </p:cNvSpPr>
          <p:nvPr/>
        </p:nvSpPr>
        <p:spPr bwMode="auto">
          <a:xfrm>
            <a:off x="4991100" y="4291014"/>
            <a:ext cx="990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[need to reorder]</a:t>
            </a:r>
            <a:endParaRPr lang="en-GB" altLang="en-US" sz="1600" b="1" i="1"/>
          </a:p>
        </p:txBody>
      </p:sp>
      <p:sp>
        <p:nvSpPr>
          <p:cNvPr id="15387" name="Text Box 57"/>
          <p:cNvSpPr txBox="1">
            <a:spLocks noChangeArrowheads="1"/>
          </p:cNvSpPr>
          <p:nvPr/>
        </p:nvSpPr>
        <p:spPr bwMode="auto">
          <a:xfrm>
            <a:off x="1524000" y="4824414"/>
            <a:ext cx="17653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[stock assigned</a:t>
            </a:r>
          </a:p>
          <a:p>
            <a:pPr eaLnBrk="1" hangingPunct="1"/>
            <a:r>
              <a:rPr lang="en-IE" altLang="en-US" sz="1600" b="1" i="1"/>
              <a:t>to all line items</a:t>
            </a:r>
          </a:p>
          <a:p>
            <a:pPr eaLnBrk="1" hangingPunct="1"/>
            <a:r>
              <a:rPr lang="en-IE" altLang="en-US" sz="1600" b="1" i="1"/>
              <a:t>and payment</a:t>
            </a:r>
          </a:p>
          <a:p>
            <a:pPr eaLnBrk="1" hangingPunct="1"/>
            <a:r>
              <a:rPr lang="en-IE" altLang="en-US" sz="1600" b="1" i="1"/>
              <a:t>authorised]</a:t>
            </a:r>
            <a:endParaRPr lang="en-GB" altLang="en-US" sz="1600" b="1" i="1"/>
          </a:p>
        </p:txBody>
      </p:sp>
      <p:cxnSp>
        <p:nvCxnSpPr>
          <p:cNvPr id="15388" name="AutoShape 59"/>
          <p:cNvCxnSpPr>
            <a:cxnSpLocks noChangeShapeType="1"/>
            <a:stCxn id="15365" idx="1"/>
            <a:endCxn id="15364" idx="0"/>
          </p:cNvCxnSpPr>
          <p:nvPr/>
        </p:nvCxnSpPr>
        <p:spPr bwMode="auto">
          <a:xfrm rot="10800000" flipV="1">
            <a:off x="2165351" y="2767013"/>
            <a:ext cx="631825" cy="425450"/>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9" name="AutoShape 60"/>
          <p:cNvCxnSpPr>
            <a:cxnSpLocks noChangeShapeType="1"/>
            <a:stCxn id="15365" idx="2"/>
            <a:endCxn id="15387" idx="3"/>
          </p:cNvCxnSpPr>
          <p:nvPr/>
        </p:nvCxnSpPr>
        <p:spPr bwMode="auto">
          <a:xfrm>
            <a:off x="3287714" y="3033714"/>
            <a:ext cx="1587" cy="2325687"/>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90" name="Rectangle 62"/>
          <p:cNvSpPr>
            <a:spLocks noGrp="1" noChangeArrowheads="1"/>
          </p:cNvSpPr>
          <p:nvPr>
            <p:ph type="title"/>
          </p:nvPr>
        </p:nvSpPr>
        <p:spPr>
          <a:xfrm>
            <a:off x="6159500" y="609600"/>
            <a:ext cx="5792094" cy="845713"/>
          </a:xfrm>
        </p:spPr>
        <p:txBody>
          <a:bodyPr>
            <a:noAutofit/>
          </a:bodyPr>
          <a:lstStyle/>
          <a:p>
            <a:pPr algn="ctr" eaLnBrk="1" hangingPunct="1"/>
            <a:r>
              <a:rPr lang="en-IE" altLang="en-US" sz="3200" b="1" dirty="0"/>
              <a:t>Activity Diagram for Receiving an Order</a:t>
            </a:r>
            <a:endParaRPr lang="en-GB" altLang="en-US" sz="3200" b="1" dirty="0"/>
          </a:p>
        </p:txBody>
      </p:sp>
    </p:spTree>
    <p:extLst>
      <p:ext uri="{BB962C8B-B14F-4D97-AF65-F5344CB8AC3E}">
        <p14:creationId xmlns:p14="http://schemas.microsoft.com/office/powerpoint/2010/main" val="607638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28033" y="609600"/>
            <a:ext cx="4920267" cy="987380"/>
          </a:xfrm>
        </p:spPr>
        <p:txBody>
          <a:bodyPr>
            <a:noAutofit/>
          </a:bodyPr>
          <a:lstStyle/>
          <a:p>
            <a:pPr algn="ctr" eaLnBrk="1" hangingPunct="1"/>
            <a:r>
              <a:rPr lang="en-IE" altLang="en-US" sz="3200" b="1" dirty="0"/>
              <a:t>Activity Diagram for receiving Supply</a:t>
            </a:r>
            <a:endParaRPr lang="en-GB" altLang="en-US" sz="3200" b="1" dirty="0"/>
          </a:p>
        </p:txBody>
      </p:sp>
      <p:sp>
        <p:nvSpPr>
          <p:cNvPr id="16387" name="AutoShape 3"/>
          <p:cNvSpPr>
            <a:spLocks noChangeArrowheads="1"/>
          </p:cNvSpPr>
          <p:nvPr/>
        </p:nvSpPr>
        <p:spPr bwMode="auto">
          <a:xfrm>
            <a:off x="6559550" y="2617789"/>
            <a:ext cx="1995488" cy="8461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Choose outstanding</a:t>
            </a:r>
          </a:p>
          <a:p>
            <a:pPr eaLnBrk="1" hangingPunct="1"/>
            <a:r>
              <a:rPr lang="en-IE" altLang="en-US"/>
              <a:t>order items</a:t>
            </a:r>
            <a:endParaRPr lang="en-GB" altLang="en-US"/>
          </a:p>
        </p:txBody>
      </p:sp>
      <p:sp>
        <p:nvSpPr>
          <p:cNvPr id="16388" name="AutoShape 4"/>
          <p:cNvSpPr>
            <a:spLocks noChangeArrowheads="1"/>
          </p:cNvSpPr>
          <p:nvPr/>
        </p:nvSpPr>
        <p:spPr bwMode="auto">
          <a:xfrm>
            <a:off x="6815138" y="398938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goods</a:t>
            </a:r>
          </a:p>
          <a:p>
            <a:pPr eaLnBrk="1" hangingPunct="1"/>
            <a:r>
              <a:rPr lang="en-IE" altLang="en-US"/>
              <a:t>to order</a:t>
            </a:r>
            <a:endParaRPr lang="en-GB" altLang="en-US"/>
          </a:p>
        </p:txBody>
      </p:sp>
      <p:sp>
        <p:nvSpPr>
          <p:cNvPr id="16389" name="AutoShape 6"/>
          <p:cNvSpPr>
            <a:spLocks noChangeArrowheads="1"/>
          </p:cNvSpPr>
          <p:nvPr/>
        </p:nvSpPr>
        <p:spPr bwMode="auto">
          <a:xfrm>
            <a:off x="8520113" y="582453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Add remainder</a:t>
            </a:r>
          </a:p>
          <a:p>
            <a:pPr eaLnBrk="1" hangingPunct="1"/>
            <a:r>
              <a:rPr lang="en-IE" altLang="en-US"/>
              <a:t>to stock</a:t>
            </a:r>
            <a:endParaRPr lang="en-GB" altLang="en-US"/>
          </a:p>
        </p:txBody>
      </p:sp>
      <p:sp>
        <p:nvSpPr>
          <p:cNvPr id="16390" name="AutoShape 7"/>
          <p:cNvSpPr>
            <a:spLocks noChangeArrowheads="1"/>
          </p:cNvSpPr>
          <p:nvPr/>
        </p:nvSpPr>
        <p:spPr bwMode="auto">
          <a:xfrm>
            <a:off x="6972301" y="1206500"/>
            <a:ext cx="11668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Supply</a:t>
            </a:r>
            <a:endParaRPr lang="en-GB" altLang="en-US"/>
          </a:p>
        </p:txBody>
      </p:sp>
      <p:sp>
        <p:nvSpPr>
          <p:cNvPr id="16391" name="Line 8"/>
          <p:cNvSpPr>
            <a:spLocks noChangeShapeType="1"/>
          </p:cNvSpPr>
          <p:nvPr/>
        </p:nvSpPr>
        <p:spPr bwMode="auto">
          <a:xfrm>
            <a:off x="7345364" y="4794250"/>
            <a:ext cx="46037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Line 9"/>
          <p:cNvSpPr>
            <a:spLocks noChangeShapeType="1"/>
          </p:cNvSpPr>
          <p:nvPr/>
        </p:nvSpPr>
        <p:spPr bwMode="auto">
          <a:xfrm flipV="1">
            <a:off x="8832850" y="5295900"/>
            <a:ext cx="433388" cy="127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6393" name="AutoShape 10"/>
          <p:cNvCxnSpPr>
            <a:cxnSpLocks noChangeShapeType="1"/>
            <a:stCxn id="16390" idx="2"/>
            <a:endCxn id="16387" idx="0"/>
          </p:cNvCxnSpPr>
          <p:nvPr/>
        </p:nvCxnSpPr>
        <p:spPr bwMode="auto">
          <a:xfrm rot="16200000" flipH="1">
            <a:off x="7119144" y="2178844"/>
            <a:ext cx="876300" cy="1588"/>
          </a:xfrm>
          <a:prstGeom prst="bentConnector3">
            <a:avLst>
              <a:gd name="adj1" fmla="val 50000"/>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4" name="AutoShape 11"/>
          <p:cNvCxnSpPr>
            <a:cxnSpLocks noChangeShapeType="1"/>
            <a:stCxn id="16387" idx="2"/>
            <a:endCxn id="16388" idx="0"/>
          </p:cNvCxnSpPr>
          <p:nvPr/>
        </p:nvCxnSpPr>
        <p:spPr bwMode="auto">
          <a:xfrm flipH="1">
            <a:off x="7551738" y="3463926"/>
            <a:ext cx="6350" cy="5254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5" name="AutoShape 13"/>
          <p:cNvCxnSpPr>
            <a:cxnSpLocks noChangeShapeType="1"/>
            <a:stCxn id="16392" idx="1"/>
            <a:endCxn id="16389" idx="0"/>
          </p:cNvCxnSpPr>
          <p:nvPr/>
        </p:nvCxnSpPr>
        <p:spPr bwMode="auto">
          <a:xfrm flipH="1">
            <a:off x="9256714" y="5257800"/>
            <a:ext cx="7937" cy="566738"/>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6" name="Text Box 16"/>
          <p:cNvSpPr txBox="1">
            <a:spLocks noChangeArrowheads="1"/>
          </p:cNvSpPr>
          <p:nvPr/>
        </p:nvSpPr>
        <p:spPr bwMode="auto">
          <a:xfrm>
            <a:off x="7696200" y="3376613"/>
            <a:ext cx="1803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chosen order item</a:t>
            </a:r>
            <a:endParaRPr lang="en-GB" altLang="en-US" sz="1600" b="1" i="1"/>
          </a:p>
        </p:txBody>
      </p:sp>
      <p:sp>
        <p:nvSpPr>
          <p:cNvPr id="16397" name="Text Box 17"/>
          <p:cNvSpPr txBox="1">
            <a:spLocks noChangeArrowheads="1"/>
          </p:cNvSpPr>
          <p:nvPr/>
        </p:nvSpPr>
        <p:spPr bwMode="auto">
          <a:xfrm>
            <a:off x="8699500" y="4608514"/>
            <a:ext cx="1689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[all outstanding order items filled]</a:t>
            </a:r>
            <a:endParaRPr lang="en-GB" altLang="en-US" sz="1600" b="1" i="1"/>
          </a:p>
        </p:txBody>
      </p:sp>
      <p:sp>
        <p:nvSpPr>
          <p:cNvPr id="16398" name="AutoShape 18"/>
          <p:cNvSpPr>
            <a:spLocks noChangeArrowheads="1"/>
          </p:cNvSpPr>
          <p:nvPr/>
        </p:nvSpPr>
        <p:spPr bwMode="auto">
          <a:xfrm>
            <a:off x="5448301" y="5984875"/>
            <a:ext cx="10144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Dispatch</a:t>
            </a:r>
          </a:p>
          <a:p>
            <a:pPr eaLnBrk="1" hangingPunct="1"/>
            <a:r>
              <a:rPr lang="en-IE" altLang="en-US"/>
              <a:t>Order</a:t>
            </a:r>
            <a:endParaRPr lang="en-GB" altLang="en-US"/>
          </a:p>
        </p:txBody>
      </p:sp>
      <p:cxnSp>
        <p:nvCxnSpPr>
          <p:cNvPr id="16399" name="AutoShape 22"/>
          <p:cNvCxnSpPr>
            <a:cxnSpLocks noChangeShapeType="1"/>
            <a:stCxn id="16403" idx="0"/>
            <a:endCxn id="16398" idx="0"/>
          </p:cNvCxnSpPr>
          <p:nvPr/>
        </p:nvCxnSpPr>
        <p:spPr bwMode="auto">
          <a:xfrm>
            <a:off x="5949950" y="5270501"/>
            <a:ext cx="6350" cy="71437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00" name="Oval 24"/>
          <p:cNvSpPr>
            <a:spLocks noChangeArrowheads="1"/>
          </p:cNvSpPr>
          <p:nvPr/>
        </p:nvSpPr>
        <p:spPr bwMode="auto">
          <a:xfrm>
            <a:off x="7450138" y="403226"/>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cxnSp>
        <p:nvCxnSpPr>
          <p:cNvPr id="16401" name="AutoShape 25"/>
          <p:cNvCxnSpPr>
            <a:cxnSpLocks noChangeShapeType="1"/>
            <a:stCxn id="16400" idx="4"/>
            <a:endCxn id="16390" idx="0"/>
          </p:cNvCxnSpPr>
          <p:nvPr/>
        </p:nvCxnSpPr>
        <p:spPr bwMode="auto">
          <a:xfrm flipH="1">
            <a:off x="7556500" y="615950"/>
            <a:ext cx="1588" cy="590550"/>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2" name="AutoShape 26"/>
          <p:cNvCxnSpPr>
            <a:cxnSpLocks noChangeShapeType="1"/>
            <a:stCxn id="16388" idx="2"/>
          </p:cNvCxnSpPr>
          <p:nvPr/>
        </p:nvCxnSpPr>
        <p:spPr bwMode="auto">
          <a:xfrm flipH="1">
            <a:off x="7543800" y="4524376"/>
            <a:ext cx="7938" cy="27622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03" name="Line 27"/>
          <p:cNvSpPr>
            <a:spLocks noChangeShapeType="1"/>
          </p:cNvSpPr>
          <p:nvPr/>
        </p:nvSpPr>
        <p:spPr bwMode="auto">
          <a:xfrm>
            <a:off x="5949950" y="5308600"/>
            <a:ext cx="9032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6404" name="AutoShape 28"/>
          <p:cNvCxnSpPr>
            <a:cxnSpLocks noChangeShapeType="1"/>
            <a:stCxn id="16391" idx="1"/>
            <a:endCxn id="16392" idx="0"/>
          </p:cNvCxnSpPr>
          <p:nvPr/>
        </p:nvCxnSpPr>
        <p:spPr bwMode="auto">
          <a:xfrm rot="16200000" flipH="1">
            <a:off x="8062119" y="4575969"/>
            <a:ext cx="514350" cy="1027112"/>
          </a:xfrm>
          <a:prstGeom prst="bentConnector3">
            <a:avLst>
              <a:gd name="adj1" fmla="val 70366"/>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5" name="AutoShape 29"/>
          <p:cNvCxnSpPr>
            <a:cxnSpLocks noChangeShapeType="1"/>
            <a:stCxn id="16391" idx="0"/>
            <a:endCxn id="16403" idx="1"/>
          </p:cNvCxnSpPr>
          <p:nvPr/>
        </p:nvCxnSpPr>
        <p:spPr bwMode="auto">
          <a:xfrm rot="-5400000" flipH="1" flipV="1">
            <a:off x="6804026" y="4805363"/>
            <a:ext cx="590550" cy="492125"/>
          </a:xfrm>
          <a:prstGeom prst="bentConnector5">
            <a:avLst>
              <a:gd name="adj1" fmla="val 48921"/>
              <a:gd name="adj2" fmla="val 50000"/>
              <a:gd name="adj3" fmla="val 48384"/>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3296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4294188" y="3382964"/>
            <a:ext cx="94615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a:t>
            </a:r>
          </a:p>
          <a:p>
            <a:pPr eaLnBrk="1" hangingPunct="1"/>
            <a:r>
              <a:rPr lang="en-IE" altLang="en-US"/>
              <a:t>to Order</a:t>
            </a:r>
            <a:endParaRPr lang="en-GB" altLang="en-US"/>
          </a:p>
        </p:txBody>
      </p:sp>
      <p:sp>
        <p:nvSpPr>
          <p:cNvPr id="17411" name="AutoShape 3"/>
          <p:cNvSpPr>
            <a:spLocks noChangeArrowheads="1"/>
          </p:cNvSpPr>
          <p:nvPr/>
        </p:nvSpPr>
        <p:spPr bwMode="auto">
          <a:xfrm>
            <a:off x="4248150" y="2395538"/>
            <a:ext cx="1035050" cy="52546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Check line </a:t>
            </a:r>
          </a:p>
          <a:p>
            <a:pPr eaLnBrk="1" hangingPunct="1"/>
            <a:r>
              <a:rPr lang="en-IE" altLang="en-US"/>
              <a:t>item</a:t>
            </a:r>
            <a:endParaRPr lang="en-GB" altLang="en-US"/>
          </a:p>
        </p:txBody>
      </p:sp>
      <p:sp>
        <p:nvSpPr>
          <p:cNvPr id="17412" name="AutoShape 4"/>
          <p:cNvSpPr>
            <a:spLocks noChangeArrowheads="1"/>
          </p:cNvSpPr>
          <p:nvPr/>
        </p:nvSpPr>
        <p:spPr bwMode="auto">
          <a:xfrm>
            <a:off x="3033713" y="3725864"/>
            <a:ext cx="92710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Cancel</a:t>
            </a:r>
          </a:p>
          <a:p>
            <a:pPr eaLnBrk="1" hangingPunct="1"/>
            <a:r>
              <a:rPr lang="en-IE" altLang="en-US"/>
              <a:t> Order</a:t>
            </a:r>
            <a:endParaRPr lang="en-GB" altLang="en-US"/>
          </a:p>
        </p:txBody>
      </p:sp>
      <p:sp>
        <p:nvSpPr>
          <p:cNvPr id="17413" name="AutoShape 5"/>
          <p:cNvSpPr>
            <a:spLocks noChangeArrowheads="1"/>
          </p:cNvSpPr>
          <p:nvPr/>
        </p:nvSpPr>
        <p:spPr bwMode="auto">
          <a:xfrm>
            <a:off x="1692275" y="2625725"/>
            <a:ext cx="979488"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Authorise</a:t>
            </a:r>
          </a:p>
          <a:p>
            <a:pPr eaLnBrk="1" hangingPunct="1"/>
            <a:r>
              <a:rPr lang="en-IE" altLang="en-US"/>
              <a:t>Payment</a:t>
            </a:r>
            <a:endParaRPr lang="en-GB" altLang="en-US"/>
          </a:p>
        </p:txBody>
      </p:sp>
      <p:sp>
        <p:nvSpPr>
          <p:cNvPr id="17414" name="AutoShape 6"/>
          <p:cNvSpPr>
            <a:spLocks noChangeArrowheads="1"/>
          </p:cNvSpPr>
          <p:nvPr/>
        </p:nvSpPr>
        <p:spPr bwMode="auto">
          <a:xfrm>
            <a:off x="6000750" y="2198689"/>
            <a:ext cx="1373188" cy="8461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Choose</a:t>
            </a:r>
          </a:p>
          <a:p>
            <a:pPr eaLnBrk="1" hangingPunct="1"/>
            <a:r>
              <a:rPr lang="en-IE" altLang="en-US"/>
              <a:t> outstanding</a:t>
            </a:r>
          </a:p>
          <a:p>
            <a:pPr eaLnBrk="1" hangingPunct="1"/>
            <a:r>
              <a:rPr lang="en-IE" altLang="en-US"/>
              <a:t>order items</a:t>
            </a:r>
            <a:endParaRPr lang="en-GB" altLang="en-US"/>
          </a:p>
        </p:txBody>
      </p:sp>
      <p:sp>
        <p:nvSpPr>
          <p:cNvPr id="17415" name="AutoShape 7"/>
          <p:cNvSpPr>
            <a:spLocks noChangeArrowheads="1"/>
          </p:cNvSpPr>
          <p:nvPr/>
        </p:nvSpPr>
        <p:spPr bwMode="auto">
          <a:xfrm>
            <a:off x="5964238" y="353218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goods</a:t>
            </a:r>
          </a:p>
          <a:p>
            <a:pPr eaLnBrk="1" hangingPunct="1"/>
            <a:r>
              <a:rPr lang="en-IE" altLang="en-US"/>
              <a:t>to order</a:t>
            </a:r>
            <a:endParaRPr lang="en-GB" altLang="en-US"/>
          </a:p>
        </p:txBody>
      </p:sp>
      <p:sp>
        <p:nvSpPr>
          <p:cNvPr id="17416" name="AutoShape 8"/>
          <p:cNvSpPr>
            <a:spLocks noChangeArrowheads="1"/>
          </p:cNvSpPr>
          <p:nvPr/>
        </p:nvSpPr>
        <p:spPr bwMode="auto">
          <a:xfrm>
            <a:off x="5995988" y="4337050"/>
            <a:ext cx="1016000" cy="534988"/>
          </a:xfrm>
          <a:prstGeom prst="roundRect">
            <a:avLst>
              <a:gd name="adj" fmla="val 5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Reorder </a:t>
            </a:r>
          </a:p>
          <a:p>
            <a:pPr eaLnBrk="1" hangingPunct="1"/>
            <a:r>
              <a:rPr lang="en-IE" altLang="en-US"/>
              <a:t>item</a:t>
            </a:r>
            <a:endParaRPr lang="en-GB" altLang="en-US"/>
          </a:p>
        </p:txBody>
      </p:sp>
      <p:sp>
        <p:nvSpPr>
          <p:cNvPr id="17417" name="AutoShape 9"/>
          <p:cNvSpPr>
            <a:spLocks noChangeArrowheads="1"/>
          </p:cNvSpPr>
          <p:nvPr/>
        </p:nvSpPr>
        <p:spPr bwMode="auto">
          <a:xfrm>
            <a:off x="8774113" y="581183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Add remainder</a:t>
            </a:r>
          </a:p>
          <a:p>
            <a:pPr eaLnBrk="1" hangingPunct="1"/>
            <a:r>
              <a:rPr lang="en-IE" altLang="en-US"/>
              <a:t>to stock</a:t>
            </a:r>
            <a:endParaRPr lang="en-GB" altLang="en-US"/>
          </a:p>
        </p:txBody>
      </p:sp>
      <p:sp>
        <p:nvSpPr>
          <p:cNvPr id="17418" name="AutoShape 10"/>
          <p:cNvSpPr>
            <a:spLocks noChangeArrowheads="1"/>
          </p:cNvSpPr>
          <p:nvPr/>
        </p:nvSpPr>
        <p:spPr bwMode="auto">
          <a:xfrm>
            <a:off x="2984501" y="5680075"/>
            <a:ext cx="10144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Dispatch</a:t>
            </a:r>
          </a:p>
          <a:p>
            <a:pPr eaLnBrk="1" hangingPunct="1"/>
            <a:r>
              <a:rPr lang="en-IE" altLang="en-US"/>
              <a:t>Order</a:t>
            </a:r>
            <a:endParaRPr lang="en-GB" altLang="en-US"/>
          </a:p>
        </p:txBody>
      </p:sp>
      <p:sp>
        <p:nvSpPr>
          <p:cNvPr id="17419" name="AutoShape 11"/>
          <p:cNvSpPr>
            <a:spLocks noChangeArrowheads="1"/>
          </p:cNvSpPr>
          <p:nvPr/>
        </p:nvSpPr>
        <p:spPr bwMode="auto">
          <a:xfrm>
            <a:off x="9258301" y="1409700"/>
            <a:ext cx="11668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Supply</a:t>
            </a:r>
            <a:endParaRPr lang="en-GB" altLang="en-US"/>
          </a:p>
        </p:txBody>
      </p:sp>
      <p:sp>
        <p:nvSpPr>
          <p:cNvPr id="17420" name="AutoShape 12"/>
          <p:cNvSpPr>
            <a:spLocks noChangeArrowheads="1"/>
          </p:cNvSpPr>
          <p:nvPr/>
        </p:nvSpPr>
        <p:spPr bwMode="auto">
          <a:xfrm>
            <a:off x="3862388" y="1016000"/>
            <a:ext cx="1471612"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order</a:t>
            </a:r>
            <a:endParaRPr lang="en-GB" altLang="en-US"/>
          </a:p>
        </p:txBody>
      </p:sp>
      <p:sp>
        <p:nvSpPr>
          <p:cNvPr id="17421" name="Line 13"/>
          <p:cNvSpPr>
            <a:spLocks noChangeShapeType="1"/>
          </p:cNvSpPr>
          <p:nvPr/>
        </p:nvSpPr>
        <p:spPr bwMode="auto">
          <a:xfrm>
            <a:off x="3568700" y="1925639"/>
            <a:ext cx="1035050" cy="158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4"/>
          <p:cNvSpPr>
            <a:spLocks noChangeShapeType="1"/>
          </p:cNvSpPr>
          <p:nvPr/>
        </p:nvSpPr>
        <p:spPr bwMode="auto">
          <a:xfrm>
            <a:off x="7573964" y="4502150"/>
            <a:ext cx="46037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Oval 16"/>
          <p:cNvSpPr>
            <a:spLocks noChangeArrowheads="1"/>
          </p:cNvSpPr>
          <p:nvPr/>
        </p:nvSpPr>
        <p:spPr bwMode="auto">
          <a:xfrm>
            <a:off x="4497388" y="539751"/>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17425" name="Oval 17"/>
          <p:cNvSpPr>
            <a:spLocks noChangeArrowheads="1"/>
          </p:cNvSpPr>
          <p:nvPr/>
        </p:nvSpPr>
        <p:spPr bwMode="auto">
          <a:xfrm>
            <a:off x="9739313" y="504826"/>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cxnSp>
        <p:nvCxnSpPr>
          <p:cNvPr id="17426" name="AutoShape 18"/>
          <p:cNvCxnSpPr>
            <a:cxnSpLocks noChangeShapeType="1"/>
            <a:stCxn id="17425" idx="4"/>
            <a:endCxn id="17419" idx="0"/>
          </p:cNvCxnSpPr>
          <p:nvPr/>
        </p:nvCxnSpPr>
        <p:spPr bwMode="auto">
          <a:xfrm flipH="1">
            <a:off x="9842501" y="717550"/>
            <a:ext cx="4763" cy="692150"/>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7" name="AutoShape 19"/>
          <p:cNvCxnSpPr>
            <a:cxnSpLocks noChangeShapeType="1"/>
            <a:stCxn id="17419" idx="2"/>
            <a:endCxn id="17414" idx="0"/>
          </p:cNvCxnSpPr>
          <p:nvPr/>
        </p:nvCxnSpPr>
        <p:spPr bwMode="auto">
          <a:xfrm rot="5400000">
            <a:off x="8138319" y="494507"/>
            <a:ext cx="254000" cy="3154362"/>
          </a:xfrm>
          <a:prstGeom prst="bentConnector3">
            <a:avLst>
              <a:gd name="adj1" fmla="val 50000"/>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8" name="AutoShape 20"/>
          <p:cNvCxnSpPr>
            <a:cxnSpLocks noChangeShapeType="1"/>
            <a:stCxn id="17414" idx="2"/>
            <a:endCxn id="17415" idx="0"/>
          </p:cNvCxnSpPr>
          <p:nvPr/>
        </p:nvCxnSpPr>
        <p:spPr bwMode="auto">
          <a:xfrm>
            <a:off x="6688138" y="3044826"/>
            <a:ext cx="12700" cy="4873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9" name="AutoShape 21"/>
          <p:cNvCxnSpPr>
            <a:cxnSpLocks noChangeShapeType="1"/>
            <a:stCxn id="17415" idx="2"/>
            <a:endCxn id="17422" idx="0"/>
          </p:cNvCxnSpPr>
          <p:nvPr/>
        </p:nvCxnSpPr>
        <p:spPr bwMode="auto">
          <a:xfrm rot="16200000" flipH="1">
            <a:off x="6938964" y="3829051"/>
            <a:ext cx="396875" cy="873125"/>
          </a:xfrm>
          <a:prstGeom prst="bentConnector3">
            <a:avLst>
              <a:gd name="adj1" fmla="val 54801"/>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0" name="AutoShape 22"/>
          <p:cNvCxnSpPr>
            <a:cxnSpLocks noChangeShapeType="1"/>
            <a:endCxn id="17417" idx="0"/>
          </p:cNvCxnSpPr>
          <p:nvPr/>
        </p:nvCxnSpPr>
        <p:spPr bwMode="auto">
          <a:xfrm flipH="1">
            <a:off x="9509919" y="5245100"/>
            <a:ext cx="8732" cy="566739"/>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AutoShape 23"/>
          <p:cNvCxnSpPr>
            <a:cxnSpLocks noChangeShapeType="1"/>
          </p:cNvCxnSpPr>
          <p:nvPr/>
        </p:nvCxnSpPr>
        <p:spPr bwMode="auto">
          <a:xfrm flipH="1">
            <a:off x="8300289" y="4540250"/>
            <a:ext cx="1588" cy="704850"/>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2" name="AutoShape 24"/>
          <p:cNvCxnSpPr>
            <a:cxnSpLocks noChangeShapeType="1"/>
            <a:stCxn id="17422" idx="0"/>
            <a:endCxn id="17456" idx="1"/>
          </p:cNvCxnSpPr>
          <p:nvPr/>
        </p:nvCxnSpPr>
        <p:spPr bwMode="auto">
          <a:xfrm rot="-5400000" flipH="1" flipV="1">
            <a:off x="5715795" y="3556795"/>
            <a:ext cx="950913" cy="2765425"/>
          </a:xfrm>
          <a:prstGeom prst="bentConnector5">
            <a:avLst>
              <a:gd name="adj1" fmla="val 66778"/>
              <a:gd name="adj2" fmla="val 50000"/>
              <a:gd name="adj3" fmla="val 65940"/>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33" name="Line 25"/>
          <p:cNvSpPr>
            <a:spLocks noChangeShapeType="1"/>
          </p:cNvSpPr>
          <p:nvPr/>
        </p:nvSpPr>
        <p:spPr bwMode="auto">
          <a:xfrm>
            <a:off x="4175125" y="4308475"/>
            <a:ext cx="585788"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7434" name="AutoShape 26"/>
          <p:cNvCxnSpPr>
            <a:cxnSpLocks noChangeShapeType="1"/>
            <a:stCxn id="17420" idx="2"/>
            <a:endCxn id="17421" idx="1"/>
          </p:cNvCxnSpPr>
          <p:nvPr/>
        </p:nvCxnSpPr>
        <p:spPr bwMode="auto">
          <a:xfrm>
            <a:off x="4598988" y="1550989"/>
            <a:ext cx="4762" cy="414337"/>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5" name="AutoShape 27"/>
          <p:cNvCxnSpPr>
            <a:cxnSpLocks noChangeShapeType="1"/>
            <a:stCxn id="17421" idx="0"/>
            <a:endCxn id="17413" idx="0"/>
          </p:cNvCxnSpPr>
          <p:nvPr/>
        </p:nvCxnSpPr>
        <p:spPr bwMode="auto">
          <a:xfrm rot="-5400000" flipH="1" flipV="1">
            <a:off x="2506664" y="1563689"/>
            <a:ext cx="738187" cy="1385887"/>
          </a:xfrm>
          <a:prstGeom prst="bentConnector3">
            <a:avLst>
              <a:gd name="adj1" fmla="val 67954"/>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6" name="AutoShape 28"/>
          <p:cNvCxnSpPr>
            <a:cxnSpLocks noChangeShapeType="1"/>
            <a:stCxn id="17421" idx="1"/>
            <a:endCxn id="17411" idx="0"/>
          </p:cNvCxnSpPr>
          <p:nvPr/>
        </p:nvCxnSpPr>
        <p:spPr bwMode="auto">
          <a:xfrm rot="16200000" flipH="1">
            <a:off x="4469607" y="2099470"/>
            <a:ext cx="430213" cy="161925"/>
          </a:xfrm>
          <a:prstGeom prst="bentConnector3">
            <a:avLst>
              <a:gd name="adj1" fmla="val 45389"/>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7" name="AutoShape 29"/>
          <p:cNvCxnSpPr>
            <a:cxnSpLocks noChangeShapeType="1"/>
            <a:stCxn id="17424" idx="4"/>
            <a:endCxn id="17420" idx="0"/>
          </p:cNvCxnSpPr>
          <p:nvPr/>
        </p:nvCxnSpPr>
        <p:spPr bwMode="auto">
          <a:xfrm flipH="1">
            <a:off x="4598988" y="752476"/>
            <a:ext cx="6350" cy="26352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8" name="AutoShape 30"/>
          <p:cNvCxnSpPr>
            <a:cxnSpLocks noChangeShapeType="1"/>
            <a:stCxn id="17410" idx="2"/>
            <a:endCxn id="17433" idx="1"/>
          </p:cNvCxnSpPr>
          <p:nvPr/>
        </p:nvCxnSpPr>
        <p:spPr bwMode="auto">
          <a:xfrm flipH="1">
            <a:off x="4760913" y="3917951"/>
            <a:ext cx="6350" cy="4365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9" name="AutoShape 31"/>
          <p:cNvCxnSpPr>
            <a:cxnSpLocks noChangeShapeType="1"/>
            <a:stCxn id="17433" idx="1"/>
            <a:endCxn id="17416" idx="1"/>
          </p:cNvCxnSpPr>
          <p:nvPr/>
        </p:nvCxnSpPr>
        <p:spPr bwMode="auto">
          <a:xfrm rot="16200000" flipH="1">
            <a:off x="5253039" y="3862389"/>
            <a:ext cx="250825" cy="1235075"/>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0" name="AutoShape 32"/>
          <p:cNvCxnSpPr>
            <a:cxnSpLocks noChangeShapeType="1"/>
            <a:stCxn id="17433" idx="0"/>
            <a:endCxn id="17456" idx="0"/>
          </p:cNvCxnSpPr>
          <p:nvPr/>
        </p:nvCxnSpPr>
        <p:spPr bwMode="auto">
          <a:xfrm rot="-5400000" flipH="1" flipV="1">
            <a:off x="3303588" y="4467226"/>
            <a:ext cx="1068388" cy="674687"/>
          </a:xfrm>
          <a:prstGeom prst="bentConnector3">
            <a:avLst>
              <a:gd name="adj1" fmla="val 28676"/>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441" name="Group 33"/>
          <p:cNvGrpSpPr>
            <a:grpSpLocks/>
          </p:cNvGrpSpPr>
          <p:nvPr/>
        </p:nvGrpSpPr>
        <p:grpSpPr bwMode="auto">
          <a:xfrm>
            <a:off x="2516188" y="5362575"/>
            <a:ext cx="2292350" cy="14288"/>
            <a:chOff x="625" y="3378"/>
            <a:chExt cx="1444" cy="9"/>
          </a:xfrm>
        </p:grpSpPr>
        <p:sp>
          <p:nvSpPr>
            <p:cNvPr id="17456" name="Line 34"/>
            <p:cNvSpPr>
              <a:spLocks noChangeShapeType="1"/>
            </p:cNvSpPr>
            <p:nvPr/>
          </p:nvSpPr>
          <p:spPr bwMode="auto">
            <a:xfrm>
              <a:off x="1245" y="3387"/>
              <a:ext cx="82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7" name="Line 35"/>
            <p:cNvSpPr>
              <a:spLocks noChangeShapeType="1"/>
            </p:cNvSpPr>
            <p:nvPr/>
          </p:nvSpPr>
          <p:spPr bwMode="auto">
            <a:xfrm flipV="1">
              <a:off x="625" y="3378"/>
              <a:ext cx="620" cy="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17442" name="AutoShape 36"/>
          <p:cNvCxnSpPr>
            <a:cxnSpLocks noChangeShapeType="1"/>
            <a:stCxn id="17413" idx="2"/>
            <a:endCxn id="17457" idx="0"/>
          </p:cNvCxnSpPr>
          <p:nvPr/>
        </p:nvCxnSpPr>
        <p:spPr bwMode="auto">
          <a:xfrm rot="16200000" flipH="1">
            <a:off x="1223170" y="4120357"/>
            <a:ext cx="2252662" cy="333375"/>
          </a:xfrm>
          <a:prstGeom prst="bentConnector3">
            <a:avLst>
              <a:gd name="adj1" fmla="val 88509"/>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3" name="AutoShape 37"/>
          <p:cNvCxnSpPr>
            <a:cxnSpLocks noChangeShapeType="1"/>
            <a:stCxn id="17457" idx="1"/>
            <a:endCxn id="17418" idx="0"/>
          </p:cNvCxnSpPr>
          <p:nvPr/>
        </p:nvCxnSpPr>
        <p:spPr bwMode="auto">
          <a:xfrm flipH="1">
            <a:off x="3492500" y="5326063"/>
            <a:ext cx="6350" cy="354012"/>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4" name="AutoShape 38"/>
          <p:cNvCxnSpPr>
            <a:cxnSpLocks noChangeShapeType="1"/>
            <a:stCxn id="17411" idx="2"/>
            <a:endCxn id="17410" idx="0"/>
          </p:cNvCxnSpPr>
          <p:nvPr/>
        </p:nvCxnSpPr>
        <p:spPr bwMode="auto">
          <a:xfrm>
            <a:off x="4765675" y="2921001"/>
            <a:ext cx="1588" cy="4619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45" name="Line 39"/>
          <p:cNvSpPr>
            <a:spLocks noChangeShapeType="1"/>
          </p:cNvSpPr>
          <p:nvPr/>
        </p:nvSpPr>
        <p:spPr bwMode="auto">
          <a:xfrm>
            <a:off x="8039100" y="4510088"/>
            <a:ext cx="6619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6" name="Text Box 45"/>
          <p:cNvSpPr txBox="1">
            <a:spLocks noChangeArrowheads="1"/>
          </p:cNvSpPr>
          <p:nvPr/>
        </p:nvSpPr>
        <p:spPr bwMode="auto">
          <a:xfrm>
            <a:off x="4686300" y="1814513"/>
            <a:ext cx="14351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line</a:t>
            </a:r>
          </a:p>
          <a:p>
            <a:pPr eaLnBrk="1" hangingPunct="1"/>
            <a:r>
              <a:rPr lang="en-IE" altLang="en-US" sz="1600" b="1" i="1"/>
              <a:t> item on order</a:t>
            </a:r>
            <a:endParaRPr lang="en-GB" altLang="en-US" sz="1600" b="1" i="1"/>
          </a:p>
        </p:txBody>
      </p:sp>
      <p:sp>
        <p:nvSpPr>
          <p:cNvPr id="17447" name="Text Box 46"/>
          <p:cNvSpPr txBox="1">
            <a:spLocks noChangeArrowheads="1"/>
          </p:cNvSpPr>
          <p:nvPr/>
        </p:nvSpPr>
        <p:spPr bwMode="auto">
          <a:xfrm>
            <a:off x="3365500" y="2995613"/>
            <a:ext cx="876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[failed]</a:t>
            </a:r>
            <a:endParaRPr lang="en-GB" altLang="en-US" sz="1600" b="1" i="1"/>
          </a:p>
        </p:txBody>
      </p:sp>
      <p:sp>
        <p:nvSpPr>
          <p:cNvPr id="17448" name="Text Box 47"/>
          <p:cNvSpPr txBox="1">
            <a:spLocks noChangeArrowheads="1"/>
          </p:cNvSpPr>
          <p:nvPr/>
        </p:nvSpPr>
        <p:spPr bwMode="auto">
          <a:xfrm>
            <a:off x="1524000" y="3300413"/>
            <a:ext cx="1168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[succeeded]</a:t>
            </a:r>
            <a:endParaRPr lang="en-GB" altLang="en-US" sz="1600" b="1" i="1"/>
          </a:p>
        </p:txBody>
      </p:sp>
      <p:sp>
        <p:nvSpPr>
          <p:cNvPr id="17449" name="Text Box 48"/>
          <p:cNvSpPr txBox="1">
            <a:spLocks noChangeArrowheads="1"/>
          </p:cNvSpPr>
          <p:nvPr/>
        </p:nvSpPr>
        <p:spPr bwMode="auto">
          <a:xfrm>
            <a:off x="5753100" y="2970213"/>
            <a:ext cx="1803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chosen order item</a:t>
            </a:r>
            <a:endParaRPr lang="en-GB" altLang="en-US" sz="1600" b="1" i="1"/>
          </a:p>
        </p:txBody>
      </p:sp>
      <p:sp>
        <p:nvSpPr>
          <p:cNvPr id="17450" name="Text Box 49"/>
          <p:cNvSpPr txBox="1">
            <a:spLocks noChangeArrowheads="1"/>
          </p:cNvSpPr>
          <p:nvPr/>
        </p:nvSpPr>
        <p:spPr bwMode="auto">
          <a:xfrm>
            <a:off x="4826000" y="2881313"/>
            <a:ext cx="9779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[in stock]</a:t>
            </a:r>
            <a:endParaRPr lang="en-GB" altLang="en-US" sz="1600" b="1" i="1"/>
          </a:p>
        </p:txBody>
      </p:sp>
      <p:sp>
        <p:nvSpPr>
          <p:cNvPr id="17451" name="Text Box 50"/>
          <p:cNvSpPr txBox="1">
            <a:spLocks noChangeArrowheads="1"/>
          </p:cNvSpPr>
          <p:nvPr/>
        </p:nvSpPr>
        <p:spPr bwMode="auto">
          <a:xfrm>
            <a:off x="4991100" y="4291014"/>
            <a:ext cx="990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[need to reorder]</a:t>
            </a:r>
            <a:endParaRPr lang="en-GB" altLang="en-US" sz="1600" b="1" i="1"/>
          </a:p>
        </p:txBody>
      </p:sp>
      <p:sp>
        <p:nvSpPr>
          <p:cNvPr id="17452" name="Text Box 51"/>
          <p:cNvSpPr txBox="1">
            <a:spLocks noChangeArrowheads="1"/>
          </p:cNvSpPr>
          <p:nvPr/>
        </p:nvSpPr>
        <p:spPr bwMode="auto">
          <a:xfrm>
            <a:off x="1524000" y="4824414"/>
            <a:ext cx="17653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[stock assigned</a:t>
            </a:r>
          </a:p>
          <a:p>
            <a:pPr eaLnBrk="1" hangingPunct="1"/>
            <a:r>
              <a:rPr lang="en-IE" altLang="en-US" sz="1600" b="1" i="1"/>
              <a:t>to all line items</a:t>
            </a:r>
          </a:p>
          <a:p>
            <a:pPr eaLnBrk="1" hangingPunct="1"/>
            <a:r>
              <a:rPr lang="en-IE" altLang="en-US" sz="1600" b="1" i="1"/>
              <a:t>and payment</a:t>
            </a:r>
          </a:p>
          <a:p>
            <a:pPr eaLnBrk="1" hangingPunct="1"/>
            <a:r>
              <a:rPr lang="en-IE" altLang="en-US" sz="1600" b="1" i="1"/>
              <a:t>authorised]</a:t>
            </a:r>
            <a:endParaRPr lang="en-GB" altLang="en-US" sz="1600" b="1" i="1"/>
          </a:p>
        </p:txBody>
      </p:sp>
      <p:sp>
        <p:nvSpPr>
          <p:cNvPr id="17453" name="Text Box 52"/>
          <p:cNvSpPr txBox="1">
            <a:spLocks noChangeArrowheads="1"/>
          </p:cNvSpPr>
          <p:nvPr/>
        </p:nvSpPr>
        <p:spPr bwMode="auto">
          <a:xfrm>
            <a:off x="6477000" y="5002214"/>
            <a:ext cx="1689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[all outstanding order items filled]</a:t>
            </a:r>
            <a:endParaRPr lang="en-GB" altLang="en-US" sz="1600" b="1" i="1"/>
          </a:p>
        </p:txBody>
      </p:sp>
      <p:cxnSp>
        <p:nvCxnSpPr>
          <p:cNvPr id="17454" name="AutoShape 53"/>
          <p:cNvCxnSpPr>
            <a:cxnSpLocks noChangeShapeType="1"/>
            <a:stCxn id="17413" idx="3"/>
            <a:endCxn id="17412" idx="0"/>
          </p:cNvCxnSpPr>
          <p:nvPr/>
        </p:nvCxnSpPr>
        <p:spPr bwMode="auto">
          <a:xfrm>
            <a:off x="2671763" y="2894013"/>
            <a:ext cx="825500" cy="831850"/>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55" name="Rectangle 54"/>
          <p:cNvSpPr>
            <a:spLocks noGrp="1" noChangeArrowheads="1"/>
          </p:cNvSpPr>
          <p:nvPr>
            <p:ph type="title" idx="4294967295"/>
          </p:nvPr>
        </p:nvSpPr>
        <p:spPr>
          <a:xfrm>
            <a:off x="5181444" y="269875"/>
            <a:ext cx="4017895" cy="1247775"/>
          </a:xfrm>
        </p:spPr>
        <p:txBody>
          <a:bodyPr>
            <a:normAutofit/>
          </a:bodyPr>
          <a:lstStyle/>
          <a:p>
            <a:pPr eaLnBrk="1" hangingPunct="1"/>
            <a:r>
              <a:rPr lang="en-IE" altLang="en-US" sz="2800" b="1" dirty="0"/>
              <a:t>Combined Activity Diagram</a:t>
            </a:r>
          </a:p>
        </p:txBody>
      </p:sp>
      <p:cxnSp>
        <p:nvCxnSpPr>
          <p:cNvPr id="6" name="Straight Connector 5"/>
          <p:cNvCxnSpPr/>
          <p:nvPr/>
        </p:nvCxnSpPr>
        <p:spPr>
          <a:xfrm>
            <a:off x="8300289" y="5245100"/>
            <a:ext cx="121836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49329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4294188" y="3382964"/>
            <a:ext cx="94615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a:t>
            </a:r>
          </a:p>
          <a:p>
            <a:pPr eaLnBrk="1" hangingPunct="1"/>
            <a:r>
              <a:rPr lang="en-IE" altLang="en-US"/>
              <a:t>to Order</a:t>
            </a:r>
            <a:endParaRPr lang="en-GB" altLang="en-US"/>
          </a:p>
        </p:txBody>
      </p:sp>
      <p:sp>
        <p:nvSpPr>
          <p:cNvPr id="18435" name="AutoShape 3"/>
          <p:cNvSpPr>
            <a:spLocks noChangeArrowheads="1"/>
          </p:cNvSpPr>
          <p:nvPr/>
        </p:nvSpPr>
        <p:spPr bwMode="auto">
          <a:xfrm>
            <a:off x="4248150" y="2395538"/>
            <a:ext cx="1035050" cy="525462"/>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Check line </a:t>
            </a:r>
          </a:p>
          <a:p>
            <a:pPr eaLnBrk="1" hangingPunct="1"/>
            <a:r>
              <a:rPr lang="en-IE" altLang="en-US"/>
              <a:t>item</a:t>
            </a:r>
            <a:endParaRPr lang="en-GB" altLang="en-US"/>
          </a:p>
        </p:txBody>
      </p:sp>
      <p:sp>
        <p:nvSpPr>
          <p:cNvPr id="18436" name="AutoShape 4"/>
          <p:cNvSpPr>
            <a:spLocks noChangeArrowheads="1"/>
          </p:cNvSpPr>
          <p:nvPr/>
        </p:nvSpPr>
        <p:spPr bwMode="auto">
          <a:xfrm>
            <a:off x="3033713" y="3725864"/>
            <a:ext cx="927100"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Cancel</a:t>
            </a:r>
          </a:p>
          <a:p>
            <a:pPr eaLnBrk="1" hangingPunct="1"/>
            <a:r>
              <a:rPr lang="en-IE" altLang="en-US"/>
              <a:t> Order</a:t>
            </a:r>
            <a:endParaRPr lang="en-GB" altLang="en-US"/>
          </a:p>
        </p:txBody>
      </p:sp>
      <p:sp>
        <p:nvSpPr>
          <p:cNvPr id="18437" name="AutoShape 5"/>
          <p:cNvSpPr>
            <a:spLocks noChangeArrowheads="1"/>
          </p:cNvSpPr>
          <p:nvPr/>
        </p:nvSpPr>
        <p:spPr bwMode="auto">
          <a:xfrm>
            <a:off x="1692275" y="2625725"/>
            <a:ext cx="979488"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Authorise</a:t>
            </a:r>
          </a:p>
          <a:p>
            <a:pPr eaLnBrk="1" hangingPunct="1"/>
            <a:r>
              <a:rPr lang="en-IE" altLang="en-US"/>
              <a:t>Payment</a:t>
            </a:r>
            <a:endParaRPr lang="en-GB" altLang="en-US"/>
          </a:p>
        </p:txBody>
      </p:sp>
      <p:sp>
        <p:nvSpPr>
          <p:cNvPr id="18438" name="AutoShape 6"/>
          <p:cNvSpPr>
            <a:spLocks noChangeArrowheads="1"/>
          </p:cNvSpPr>
          <p:nvPr/>
        </p:nvSpPr>
        <p:spPr bwMode="auto">
          <a:xfrm>
            <a:off x="6000750" y="2198689"/>
            <a:ext cx="1373188" cy="84613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Choose</a:t>
            </a:r>
          </a:p>
          <a:p>
            <a:pPr eaLnBrk="1" hangingPunct="1"/>
            <a:r>
              <a:rPr lang="en-IE" altLang="en-US"/>
              <a:t> outstanding</a:t>
            </a:r>
          </a:p>
          <a:p>
            <a:pPr eaLnBrk="1" hangingPunct="1"/>
            <a:r>
              <a:rPr lang="en-IE" altLang="en-US"/>
              <a:t>order items</a:t>
            </a:r>
            <a:endParaRPr lang="en-GB" altLang="en-US"/>
          </a:p>
        </p:txBody>
      </p:sp>
      <p:sp>
        <p:nvSpPr>
          <p:cNvPr id="18439" name="AutoShape 7"/>
          <p:cNvSpPr>
            <a:spLocks noChangeArrowheads="1"/>
          </p:cNvSpPr>
          <p:nvPr/>
        </p:nvSpPr>
        <p:spPr bwMode="auto">
          <a:xfrm>
            <a:off x="5964238" y="353218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Assign goods</a:t>
            </a:r>
          </a:p>
          <a:p>
            <a:pPr eaLnBrk="1" hangingPunct="1"/>
            <a:r>
              <a:rPr lang="en-IE" altLang="en-US"/>
              <a:t>to order</a:t>
            </a:r>
            <a:endParaRPr lang="en-GB" altLang="en-US"/>
          </a:p>
        </p:txBody>
      </p:sp>
      <p:sp>
        <p:nvSpPr>
          <p:cNvPr id="18440" name="AutoShape 8"/>
          <p:cNvSpPr>
            <a:spLocks noChangeArrowheads="1"/>
          </p:cNvSpPr>
          <p:nvPr/>
        </p:nvSpPr>
        <p:spPr bwMode="auto">
          <a:xfrm>
            <a:off x="5995988" y="4337050"/>
            <a:ext cx="1016000" cy="534988"/>
          </a:xfrm>
          <a:prstGeom prst="roundRect">
            <a:avLst>
              <a:gd name="adj" fmla="val 50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Reorder </a:t>
            </a:r>
          </a:p>
          <a:p>
            <a:pPr eaLnBrk="1" hangingPunct="1"/>
            <a:r>
              <a:rPr lang="en-IE" altLang="en-US"/>
              <a:t>item</a:t>
            </a:r>
            <a:endParaRPr lang="en-GB" altLang="en-US"/>
          </a:p>
        </p:txBody>
      </p:sp>
      <p:sp>
        <p:nvSpPr>
          <p:cNvPr id="18441" name="AutoShape 9"/>
          <p:cNvSpPr>
            <a:spLocks noChangeArrowheads="1"/>
          </p:cNvSpPr>
          <p:nvPr/>
        </p:nvSpPr>
        <p:spPr bwMode="auto">
          <a:xfrm>
            <a:off x="8774113" y="5811839"/>
            <a:ext cx="1471612" cy="534987"/>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Add remainder</a:t>
            </a:r>
          </a:p>
          <a:p>
            <a:pPr eaLnBrk="1" hangingPunct="1"/>
            <a:r>
              <a:rPr lang="en-IE" altLang="en-US"/>
              <a:t>to stock</a:t>
            </a:r>
            <a:endParaRPr lang="en-GB" altLang="en-US"/>
          </a:p>
        </p:txBody>
      </p:sp>
      <p:sp>
        <p:nvSpPr>
          <p:cNvPr id="18442" name="AutoShape 10"/>
          <p:cNvSpPr>
            <a:spLocks noChangeArrowheads="1"/>
          </p:cNvSpPr>
          <p:nvPr/>
        </p:nvSpPr>
        <p:spPr bwMode="auto">
          <a:xfrm>
            <a:off x="2984501" y="5680075"/>
            <a:ext cx="10144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Dispatch</a:t>
            </a:r>
          </a:p>
          <a:p>
            <a:pPr eaLnBrk="1" hangingPunct="1"/>
            <a:r>
              <a:rPr lang="en-IE" altLang="en-US"/>
              <a:t>Order</a:t>
            </a:r>
            <a:endParaRPr lang="en-GB" altLang="en-US"/>
          </a:p>
        </p:txBody>
      </p:sp>
      <p:sp>
        <p:nvSpPr>
          <p:cNvPr id="18443" name="AutoShape 11"/>
          <p:cNvSpPr>
            <a:spLocks noChangeArrowheads="1"/>
          </p:cNvSpPr>
          <p:nvPr/>
        </p:nvSpPr>
        <p:spPr bwMode="auto">
          <a:xfrm>
            <a:off x="9258301" y="1409700"/>
            <a:ext cx="1166813"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Supply</a:t>
            </a:r>
            <a:endParaRPr lang="en-GB" altLang="en-US"/>
          </a:p>
        </p:txBody>
      </p:sp>
      <p:sp>
        <p:nvSpPr>
          <p:cNvPr id="18444" name="AutoShape 12"/>
          <p:cNvSpPr>
            <a:spLocks noChangeArrowheads="1"/>
          </p:cNvSpPr>
          <p:nvPr/>
        </p:nvSpPr>
        <p:spPr bwMode="auto">
          <a:xfrm>
            <a:off x="3862388" y="1016000"/>
            <a:ext cx="1471612" cy="534988"/>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a:t>Receive</a:t>
            </a:r>
          </a:p>
          <a:p>
            <a:pPr eaLnBrk="1" hangingPunct="1"/>
            <a:r>
              <a:rPr lang="en-IE" altLang="en-US"/>
              <a:t>order</a:t>
            </a:r>
            <a:endParaRPr lang="en-GB" altLang="en-US"/>
          </a:p>
        </p:txBody>
      </p:sp>
      <p:sp>
        <p:nvSpPr>
          <p:cNvPr id="18445" name="Line 13"/>
          <p:cNvSpPr>
            <a:spLocks noChangeShapeType="1"/>
          </p:cNvSpPr>
          <p:nvPr/>
        </p:nvSpPr>
        <p:spPr bwMode="auto">
          <a:xfrm>
            <a:off x="3568700" y="1925639"/>
            <a:ext cx="1035050" cy="158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14"/>
          <p:cNvSpPr>
            <a:spLocks noChangeShapeType="1"/>
          </p:cNvSpPr>
          <p:nvPr/>
        </p:nvSpPr>
        <p:spPr bwMode="auto">
          <a:xfrm>
            <a:off x="7573964" y="4502150"/>
            <a:ext cx="46037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5"/>
          <p:cNvSpPr>
            <a:spLocks noChangeShapeType="1"/>
          </p:cNvSpPr>
          <p:nvPr/>
        </p:nvSpPr>
        <p:spPr bwMode="auto">
          <a:xfrm flipV="1">
            <a:off x="8032750" y="5194300"/>
            <a:ext cx="1487488" cy="127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Oval 16"/>
          <p:cNvSpPr>
            <a:spLocks noChangeArrowheads="1"/>
          </p:cNvSpPr>
          <p:nvPr/>
        </p:nvSpPr>
        <p:spPr bwMode="auto">
          <a:xfrm>
            <a:off x="4497388" y="539751"/>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18449" name="Oval 17"/>
          <p:cNvSpPr>
            <a:spLocks noChangeArrowheads="1"/>
          </p:cNvSpPr>
          <p:nvPr/>
        </p:nvSpPr>
        <p:spPr bwMode="auto">
          <a:xfrm>
            <a:off x="9739313" y="504826"/>
            <a:ext cx="214312" cy="212725"/>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cxnSp>
        <p:nvCxnSpPr>
          <p:cNvPr id="18450" name="AutoShape 18"/>
          <p:cNvCxnSpPr>
            <a:cxnSpLocks noChangeShapeType="1"/>
            <a:stCxn id="18449" idx="4"/>
            <a:endCxn id="18443" idx="0"/>
          </p:cNvCxnSpPr>
          <p:nvPr/>
        </p:nvCxnSpPr>
        <p:spPr bwMode="auto">
          <a:xfrm flipH="1">
            <a:off x="9842501" y="717550"/>
            <a:ext cx="4763" cy="692150"/>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1" name="AutoShape 19"/>
          <p:cNvCxnSpPr>
            <a:cxnSpLocks noChangeShapeType="1"/>
            <a:stCxn id="18443" idx="2"/>
            <a:endCxn id="18438" idx="0"/>
          </p:cNvCxnSpPr>
          <p:nvPr/>
        </p:nvCxnSpPr>
        <p:spPr bwMode="auto">
          <a:xfrm rot="5400000">
            <a:off x="8138319" y="494507"/>
            <a:ext cx="254000" cy="3154362"/>
          </a:xfrm>
          <a:prstGeom prst="bentConnector3">
            <a:avLst>
              <a:gd name="adj1" fmla="val 50000"/>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2" name="AutoShape 20"/>
          <p:cNvCxnSpPr>
            <a:cxnSpLocks noChangeShapeType="1"/>
            <a:stCxn id="18438" idx="2"/>
            <a:endCxn id="18439" idx="0"/>
          </p:cNvCxnSpPr>
          <p:nvPr/>
        </p:nvCxnSpPr>
        <p:spPr bwMode="auto">
          <a:xfrm>
            <a:off x="6688138" y="3044826"/>
            <a:ext cx="12700" cy="4873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3" name="AutoShape 21"/>
          <p:cNvCxnSpPr>
            <a:cxnSpLocks noChangeShapeType="1"/>
            <a:stCxn id="18439" idx="2"/>
            <a:endCxn id="18446" idx="0"/>
          </p:cNvCxnSpPr>
          <p:nvPr/>
        </p:nvCxnSpPr>
        <p:spPr bwMode="auto">
          <a:xfrm rot="16200000" flipH="1">
            <a:off x="6938964" y="3829051"/>
            <a:ext cx="396875" cy="873125"/>
          </a:xfrm>
          <a:prstGeom prst="bentConnector3">
            <a:avLst>
              <a:gd name="adj1" fmla="val 54801"/>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4" name="AutoShape 22"/>
          <p:cNvCxnSpPr>
            <a:cxnSpLocks noChangeShapeType="1"/>
            <a:stCxn id="18447" idx="1"/>
            <a:endCxn id="18441" idx="0"/>
          </p:cNvCxnSpPr>
          <p:nvPr/>
        </p:nvCxnSpPr>
        <p:spPr bwMode="auto">
          <a:xfrm flipH="1">
            <a:off x="9510714" y="5156200"/>
            <a:ext cx="7937" cy="655638"/>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5" name="AutoShape 23"/>
          <p:cNvCxnSpPr>
            <a:cxnSpLocks noChangeShapeType="1"/>
            <a:stCxn id="18446" idx="1"/>
            <a:endCxn id="18447" idx="0"/>
          </p:cNvCxnSpPr>
          <p:nvPr/>
        </p:nvCxnSpPr>
        <p:spPr bwMode="auto">
          <a:xfrm flipH="1">
            <a:off x="8032750" y="4540250"/>
            <a:ext cx="1588" cy="704850"/>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6" name="AutoShape 24"/>
          <p:cNvCxnSpPr>
            <a:cxnSpLocks noChangeShapeType="1"/>
            <a:stCxn id="18446" idx="0"/>
            <a:endCxn id="18485" idx="1"/>
          </p:cNvCxnSpPr>
          <p:nvPr/>
        </p:nvCxnSpPr>
        <p:spPr bwMode="auto">
          <a:xfrm rot="-5400000" flipH="1" flipV="1">
            <a:off x="5715795" y="3556795"/>
            <a:ext cx="950913" cy="2765425"/>
          </a:xfrm>
          <a:prstGeom prst="bentConnector5">
            <a:avLst>
              <a:gd name="adj1" fmla="val 66778"/>
              <a:gd name="adj2" fmla="val 50000"/>
              <a:gd name="adj3" fmla="val 65940"/>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57" name="Line 25"/>
          <p:cNvSpPr>
            <a:spLocks noChangeShapeType="1"/>
          </p:cNvSpPr>
          <p:nvPr/>
        </p:nvSpPr>
        <p:spPr bwMode="auto">
          <a:xfrm>
            <a:off x="4175125" y="4308475"/>
            <a:ext cx="585788"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8458" name="AutoShape 26"/>
          <p:cNvCxnSpPr>
            <a:cxnSpLocks noChangeShapeType="1"/>
            <a:stCxn id="18444" idx="2"/>
            <a:endCxn id="18445" idx="1"/>
          </p:cNvCxnSpPr>
          <p:nvPr/>
        </p:nvCxnSpPr>
        <p:spPr bwMode="auto">
          <a:xfrm>
            <a:off x="4598988" y="1550989"/>
            <a:ext cx="4762" cy="414337"/>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9" name="AutoShape 27"/>
          <p:cNvCxnSpPr>
            <a:cxnSpLocks noChangeShapeType="1"/>
            <a:stCxn id="18445" idx="0"/>
            <a:endCxn id="18437" idx="0"/>
          </p:cNvCxnSpPr>
          <p:nvPr/>
        </p:nvCxnSpPr>
        <p:spPr bwMode="auto">
          <a:xfrm rot="-5400000" flipH="1" flipV="1">
            <a:off x="2506664" y="1563689"/>
            <a:ext cx="738187" cy="1385887"/>
          </a:xfrm>
          <a:prstGeom prst="bentConnector3">
            <a:avLst>
              <a:gd name="adj1" fmla="val 67954"/>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0" name="AutoShape 28"/>
          <p:cNvCxnSpPr>
            <a:cxnSpLocks noChangeShapeType="1"/>
            <a:stCxn id="18445" idx="1"/>
            <a:endCxn id="18435" idx="0"/>
          </p:cNvCxnSpPr>
          <p:nvPr/>
        </p:nvCxnSpPr>
        <p:spPr bwMode="auto">
          <a:xfrm rot="16200000" flipH="1">
            <a:off x="4469607" y="2099470"/>
            <a:ext cx="430213" cy="161925"/>
          </a:xfrm>
          <a:prstGeom prst="bentConnector3">
            <a:avLst>
              <a:gd name="adj1" fmla="val 45389"/>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1" name="AutoShape 29"/>
          <p:cNvCxnSpPr>
            <a:cxnSpLocks noChangeShapeType="1"/>
            <a:stCxn id="18448" idx="4"/>
            <a:endCxn id="18444" idx="0"/>
          </p:cNvCxnSpPr>
          <p:nvPr/>
        </p:nvCxnSpPr>
        <p:spPr bwMode="auto">
          <a:xfrm flipH="1">
            <a:off x="4598988" y="752476"/>
            <a:ext cx="6350" cy="263525"/>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2" name="AutoShape 30"/>
          <p:cNvCxnSpPr>
            <a:cxnSpLocks noChangeShapeType="1"/>
            <a:stCxn id="18434" idx="2"/>
            <a:endCxn id="18457" idx="1"/>
          </p:cNvCxnSpPr>
          <p:nvPr/>
        </p:nvCxnSpPr>
        <p:spPr bwMode="auto">
          <a:xfrm flipH="1">
            <a:off x="4760913" y="3917951"/>
            <a:ext cx="6350" cy="4365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3" name="AutoShape 31"/>
          <p:cNvCxnSpPr>
            <a:cxnSpLocks noChangeShapeType="1"/>
            <a:stCxn id="18457" idx="1"/>
            <a:endCxn id="18440" idx="1"/>
          </p:cNvCxnSpPr>
          <p:nvPr/>
        </p:nvCxnSpPr>
        <p:spPr bwMode="auto">
          <a:xfrm rot="16200000" flipH="1">
            <a:off x="5253039" y="3862389"/>
            <a:ext cx="250825" cy="1235075"/>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4" name="AutoShape 32"/>
          <p:cNvCxnSpPr>
            <a:cxnSpLocks noChangeShapeType="1"/>
            <a:stCxn id="18457" idx="0"/>
            <a:endCxn id="18485" idx="0"/>
          </p:cNvCxnSpPr>
          <p:nvPr/>
        </p:nvCxnSpPr>
        <p:spPr bwMode="auto">
          <a:xfrm rot="-5400000" flipH="1" flipV="1">
            <a:off x="3303588" y="4467226"/>
            <a:ext cx="1068388" cy="674687"/>
          </a:xfrm>
          <a:prstGeom prst="bentConnector3">
            <a:avLst>
              <a:gd name="adj1" fmla="val 28676"/>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465" name="Group 33"/>
          <p:cNvGrpSpPr>
            <a:grpSpLocks/>
          </p:cNvGrpSpPr>
          <p:nvPr/>
        </p:nvGrpSpPr>
        <p:grpSpPr bwMode="auto">
          <a:xfrm>
            <a:off x="2516188" y="5362575"/>
            <a:ext cx="2292350" cy="14288"/>
            <a:chOff x="625" y="3378"/>
            <a:chExt cx="1444" cy="9"/>
          </a:xfrm>
        </p:grpSpPr>
        <p:sp>
          <p:nvSpPr>
            <p:cNvPr id="18485" name="Line 34"/>
            <p:cNvSpPr>
              <a:spLocks noChangeShapeType="1"/>
            </p:cNvSpPr>
            <p:nvPr/>
          </p:nvSpPr>
          <p:spPr bwMode="auto">
            <a:xfrm>
              <a:off x="1245" y="3387"/>
              <a:ext cx="82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86" name="Line 35"/>
            <p:cNvSpPr>
              <a:spLocks noChangeShapeType="1"/>
            </p:cNvSpPr>
            <p:nvPr/>
          </p:nvSpPr>
          <p:spPr bwMode="auto">
            <a:xfrm flipV="1">
              <a:off x="625" y="3378"/>
              <a:ext cx="620" cy="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18466" name="AutoShape 36"/>
          <p:cNvCxnSpPr>
            <a:cxnSpLocks noChangeShapeType="1"/>
            <a:stCxn id="18437" idx="2"/>
            <a:endCxn id="18486" idx="0"/>
          </p:cNvCxnSpPr>
          <p:nvPr/>
        </p:nvCxnSpPr>
        <p:spPr bwMode="auto">
          <a:xfrm rot="16200000" flipH="1">
            <a:off x="1223170" y="4120357"/>
            <a:ext cx="2252662" cy="333375"/>
          </a:xfrm>
          <a:prstGeom prst="bentConnector3">
            <a:avLst>
              <a:gd name="adj1" fmla="val 88509"/>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7" name="AutoShape 37"/>
          <p:cNvCxnSpPr>
            <a:cxnSpLocks noChangeShapeType="1"/>
            <a:stCxn id="18486" idx="1"/>
            <a:endCxn id="18442" idx="0"/>
          </p:cNvCxnSpPr>
          <p:nvPr/>
        </p:nvCxnSpPr>
        <p:spPr bwMode="auto">
          <a:xfrm flipH="1">
            <a:off x="3492500" y="5326063"/>
            <a:ext cx="6350" cy="354012"/>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8" name="AutoShape 38"/>
          <p:cNvCxnSpPr>
            <a:cxnSpLocks noChangeShapeType="1"/>
            <a:stCxn id="18435" idx="2"/>
            <a:endCxn id="18434" idx="0"/>
          </p:cNvCxnSpPr>
          <p:nvPr/>
        </p:nvCxnSpPr>
        <p:spPr bwMode="auto">
          <a:xfrm>
            <a:off x="4765675" y="2921001"/>
            <a:ext cx="1588" cy="461963"/>
          </a:xfrm>
          <a:prstGeom prst="straightConnector1">
            <a:avLst/>
          </a:prstGeom>
          <a:noFill/>
          <a:ln w="127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69" name="Line 39"/>
          <p:cNvSpPr>
            <a:spLocks noChangeShapeType="1"/>
          </p:cNvSpPr>
          <p:nvPr/>
        </p:nvSpPr>
        <p:spPr bwMode="auto">
          <a:xfrm>
            <a:off x="8039100" y="4510088"/>
            <a:ext cx="66198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70" name="Line 40"/>
          <p:cNvSpPr>
            <a:spLocks noChangeShapeType="1"/>
          </p:cNvSpPr>
          <p:nvPr/>
        </p:nvSpPr>
        <p:spPr bwMode="auto">
          <a:xfrm>
            <a:off x="2862263" y="468314"/>
            <a:ext cx="0" cy="593248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71" name="Line 41"/>
          <p:cNvSpPr>
            <a:spLocks noChangeShapeType="1"/>
          </p:cNvSpPr>
          <p:nvPr/>
        </p:nvSpPr>
        <p:spPr bwMode="auto">
          <a:xfrm>
            <a:off x="8356600" y="465139"/>
            <a:ext cx="0" cy="593248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72" name="Text Box 42"/>
          <p:cNvSpPr txBox="1">
            <a:spLocks noChangeArrowheads="1"/>
          </p:cNvSpPr>
          <p:nvPr/>
        </p:nvSpPr>
        <p:spPr bwMode="auto">
          <a:xfrm>
            <a:off x="1701801" y="206375"/>
            <a:ext cx="1147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400"/>
              <a:t>Finance</a:t>
            </a:r>
            <a:endParaRPr lang="en-GB" altLang="en-US" sz="2400"/>
          </a:p>
        </p:txBody>
      </p:sp>
      <p:sp>
        <p:nvSpPr>
          <p:cNvPr id="18473" name="Text Box 43"/>
          <p:cNvSpPr txBox="1">
            <a:spLocks noChangeArrowheads="1"/>
          </p:cNvSpPr>
          <p:nvPr/>
        </p:nvSpPr>
        <p:spPr bwMode="auto">
          <a:xfrm>
            <a:off x="4717693" y="193676"/>
            <a:ext cx="151836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400"/>
              <a:t>Order</a:t>
            </a:r>
          </a:p>
          <a:p>
            <a:pPr eaLnBrk="1" hangingPunct="1"/>
            <a:r>
              <a:rPr lang="en-IE" altLang="en-US" sz="2400"/>
              <a:t>Processing</a:t>
            </a:r>
            <a:endParaRPr lang="en-GB" altLang="en-US" sz="2400"/>
          </a:p>
        </p:txBody>
      </p:sp>
      <p:sp>
        <p:nvSpPr>
          <p:cNvPr id="18474" name="Text Box 44"/>
          <p:cNvSpPr txBox="1">
            <a:spLocks noChangeArrowheads="1"/>
          </p:cNvSpPr>
          <p:nvPr/>
        </p:nvSpPr>
        <p:spPr bwMode="auto">
          <a:xfrm>
            <a:off x="8406619" y="177801"/>
            <a:ext cx="127791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400"/>
              <a:t>Stock</a:t>
            </a:r>
          </a:p>
          <a:p>
            <a:pPr eaLnBrk="1" hangingPunct="1"/>
            <a:r>
              <a:rPr lang="en-IE" altLang="en-US" sz="2400"/>
              <a:t>Manager</a:t>
            </a:r>
            <a:endParaRPr lang="en-GB" altLang="en-US" sz="2400"/>
          </a:p>
        </p:txBody>
      </p:sp>
      <p:sp>
        <p:nvSpPr>
          <p:cNvPr id="18475" name="Text Box 45"/>
          <p:cNvSpPr txBox="1">
            <a:spLocks noChangeArrowheads="1"/>
          </p:cNvSpPr>
          <p:nvPr/>
        </p:nvSpPr>
        <p:spPr bwMode="auto">
          <a:xfrm>
            <a:off x="4686300" y="1814513"/>
            <a:ext cx="14351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line</a:t>
            </a:r>
          </a:p>
          <a:p>
            <a:pPr eaLnBrk="1" hangingPunct="1"/>
            <a:r>
              <a:rPr lang="en-IE" altLang="en-US" sz="1600" b="1" i="1"/>
              <a:t> item on order</a:t>
            </a:r>
            <a:endParaRPr lang="en-GB" altLang="en-US" sz="1600" b="1" i="1"/>
          </a:p>
        </p:txBody>
      </p:sp>
      <p:sp>
        <p:nvSpPr>
          <p:cNvPr id="18476" name="Text Box 46"/>
          <p:cNvSpPr txBox="1">
            <a:spLocks noChangeArrowheads="1"/>
          </p:cNvSpPr>
          <p:nvPr/>
        </p:nvSpPr>
        <p:spPr bwMode="auto">
          <a:xfrm>
            <a:off x="3365500" y="2995613"/>
            <a:ext cx="876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[failed]</a:t>
            </a:r>
            <a:endParaRPr lang="en-GB" altLang="en-US" sz="1600" b="1" i="1"/>
          </a:p>
        </p:txBody>
      </p:sp>
      <p:sp>
        <p:nvSpPr>
          <p:cNvPr id="18477" name="Text Box 47"/>
          <p:cNvSpPr txBox="1">
            <a:spLocks noChangeArrowheads="1"/>
          </p:cNvSpPr>
          <p:nvPr/>
        </p:nvSpPr>
        <p:spPr bwMode="auto">
          <a:xfrm>
            <a:off x="1524000" y="3300413"/>
            <a:ext cx="1168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[succeeded]</a:t>
            </a:r>
            <a:endParaRPr lang="en-GB" altLang="en-US" sz="1600" b="1" i="1"/>
          </a:p>
        </p:txBody>
      </p:sp>
      <p:sp>
        <p:nvSpPr>
          <p:cNvPr id="18478" name="Text Box 48"/>
          <p:cNvSpPr txBox="1">
            <a:spLocks noChangeArrowheads="1"/>
          </p:cNvSpPr>
          <p:nvPr/>
        </p:nvSpPr>
        <p:spPr bwMode="auto">
          <a:xfrm>
            <a:off x="5753100" y="2970213"/>
            <a:ext cx="1803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2000"/>
              <a:t>*</a:t>
            </a:r>
            <a:r>
              <a:rPr lang="en-IE" altLang="en-US" sz="1600" b="1" i="1"/>
              <a:t> for each chosen order item</a:t>
            </a:r>
            <a:endParaRPr lang="en-GB" altLang="en-US" sz="1600" b="1" i="1"/>
          </a:p>
        </p:txBody>
      </p:sp>
      <p:sp>
        <p:nvSpPr>
          <p:cNvPr id="18479" name="Text Box 49"/>
          <p:cNvSpPr txBox="1">
            <a:spLocks noChangeArrowheads="1"/>
          </p:cNvSpPr>
          <p:nvPr/>
        </p:nvSpPr>
        <p:spPr bwMode="auto">
          <a:xfrm>
            <a:off x="4826000" y="2881313"/>
            <a:ext cx="9779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[in stock]</a:t>
            </a:r>
            <a:endParaRPr lang="en-GB" altLang="en-US" sz="1600" b="1" i="1"/>
          </a:p>
        </p:txBody>
      </p:sp>
      <p:sp>
        <p:nvSpPr>
          <p:cNvPr id="18480" name="Text Box 50"/>
          <p:cNvSpPr txBox="1">
            <a:spLocks noChangeArrowheads="1"/>
          </p:cNvSpPr>
          <p:nvPr/>
        </p:nvSpPr>
        <p:spPr bwMode="auto">
          <a:xfrm>
            <a:off x="4991100" y="4291014"/>
            <a:ext cx="9906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[need to reorder]</a:t>
            </a:r>
            <a:endParaRPr lang="en-GB" altLang="en-US" sz="1600" b="1" i="1"/>
          </a:p>
        </p:txBody>
      </p:sp>
      <p:sp>
        <p:nvSpPr>
          <p:cNvPr id="18481" name="Text Box 51"/>
          <p:cNvSpPr txBox="1">
            <a:spLocks noChangeArrowheads="1"/>
          </p:cNvSpPr>
          <p:nvPr/>
        </p:nvSpPr>
        <p:spPr bwMode="auto">
          <a:xfrm>
            <a:off x="1524000" y="4824414"/>
            <a:ext cx="17653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[stock assigned</a:t>
            </a:r>
          </a:p>
          <a:p>
            <a:pPr eaLnBrk="1" hangingPunct="1"/>
            <a:r>
              <a:rPr lang="en-IE" altLang="en-US" sz="1600" b="1" i="1"/>
              <a:t>to all line items</a:t>
            </a:r>
          </a:p>
          <a:p>
            <a:pPr eaLnBrk="1" hangingPunct="1"/>
            <a:r>
              <a:rPr lang="en-IE" altLang="en-US" sz="1600" b="1" i="1"/>
              <a:t>and payment</a:t>
            </a:r>
          </a:p>
          <a:p>
            <a:pPr eaLnBrk="1" hangingPunct="1"/>
            <a:r>
              <a:rPr lang="en-IE" altLang="en-US" sz="1600" b="1" i="1"/>
              <a:t>authorised]</a:t>
            </a:r>
            <a:endParaRPr lang="en-GB" altLang="en-US" sz="1600" b="1" i="1"/>
          </a:p>
        </p:txBody>
      </p:sp>
      <p:sp>
        <p:nvSpPr>
          <p:cNvPr id="18482" name="Text Box 52"/>
          <p:cNvSpPr txBox="1">
            <a:spLocks noChangeArrowheads="1"/>
          </p:cNvSpPr>
          <p:nvPr/>
        </p:nvSpPr>
        <p:spPr bwMode="auto">
          <a:xfrm>
            <a:off x="6477000" y="5002214"/>
            <a:ext cx="16891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IE" altLang="en-US" sz="1600" b="1" i="1"/>
              <a:t>[all outstanding order items filled]</a:t>
            </a:r>
            <a:endParaRPr lang="en-GB" altLang="en-US" sz="1600" b="1" i="1"/>
          </a:p>
        </p:txBody>
      </p:sp>
      <p:cxnSp>
        <p:nvCxnSpPr>
          <p:cNvPr id="18483" name="AutoShape 53"/>
          <p:cNvCxnSpPr>
            <a:cxnSpLocks noChangeShapeType="1"/>
            <a:stCxn id="18437" idx="3"/>
            <a:endCxn id="18436" idx="0"/>
          </p:cNvCxnSpPr>
          <p:nvPr/>
        </p:nvCxnSpPr>
        <p:spPr bwMode="auto">
          <a:xfrm>
            <a:off x="2671763" y="2894013"/>
            <a:ext cx="825500" cy="831850"/>
          </a:xfrm>
          <a:prstGeom prst="bentConnector2">
            <a:avLst/>
          </a:prstGeom>
          <a:noFill/>
          <a:ln w="1270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84" name="Rectangle 54"/>
          <p:cNvSpPr>
            <a:spLocks noGrp="1" noChangeArrowheads="1"/>
          </p:cNvSpPr>
          <p:nvPr>
            <p:ph type="title" idx="4294967295"/>
          </p:nvPr>
        </p:nvSpPr>
        <p:spPr>
          <a:xfrm>
            <a:off x="-37306" y="6432550"/>
            <a:ext cx="3478213" cy="376237"/>
          </a:xfrm>
        </p:spPr>
        <p:txBody>
          <a:bodyPr>
            <a:noAutofit/>
          </a:bodyPr>
          <a:lstStyle/>
          <a:p>
            <a:pPr eaLnBrk="1" hangingPunct="1"/>
            <a:r>
              <a:rPr lang="en-IE" altLang="en-US" sz="2800" b="1" i="1" dirty="0"/>
              <a:t>With </a:t>
            </a:r>
            <a:r>
              <a:rPr lang="en-IE" altLang="en-US" sz="2800" b="1" i="1" dirty="0" err="1"/>
              <a:t>Swimlanes</a:t>
            </a:r>
            <a:endParaRPr lang="en-IE" altLang="en-US" sz="2800" b="1" i="1" dirty="0"/>
          </a:p>
        </p:txBody>
      </p:sp>
    </p:spTree>
    <p:extLst>
      <p:ext uri="{BB962C8B-B14F-4D97-AF65-F5344CB8AC3E}">
        <p14:creationId xmlns:p14="http://schemas.microsoft.com/office/powerpoint/2010/main" val="2311279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11312-696A-4827-9A1C-F9DA7E7815CF}"/>
              </a:ext>
            </a:extLst>
          </p:cNvPr>
          <p:cNvSpPr>
            <a:spLocks noGrp="1"/>
          </p:cNvSpPr>
          <p:nvPr>
            <p:ph idx="1"/>
          </p:nvPr>
        </p:nvSpPr>
        <p:spPr/>
        <p:txBody>
          <a:bodyPr/>
          <a:lstStyle/>
          <a:p>
            <a:pPr algn="just"/>
            <a:r>
              <a:rPr lang="en-US" dirty="0"/>
              <a:t>The client needs to know the whole address of a server for the communication. Client performs some work which includes, making a decision to initiate a connection to a server. If connection to the server fails, or the server rejects the connection, the client may try again or may give up. On successful connection, the client reads the request to execute the services. GET_OS and GET_IP are the services which will execute parallel and acknowledgement will be sent to the client by the server.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F2F3BDA-BC24-4046-8F97-C93D8F54C860}"/>
                  </a:ext>
                </a:extLst>
              </p14:cNvPr>
              <p14:cNvContentPartPr/>
              <p14:nvPr/>
            </p14:nvContentPartPr>
            <p14:xfrm>
              <a:off x="1622160" y="91440"/>
              <a:ext cx="9995040" cy="6767640"/>
            </p14:xfrm>
          </p:contentPart>
        </mc:Choice>
        <mc:Fallback xmlns="">
          <p:pic>
            <p:nvPicPr>
              <p:cNvPr id="4" name="Ink 3">
                <a:extLst>
                  <a:ext uri="{FF2B5EF4-FFF2-40B4-BE49-F238E27FC236}">
                    <a16:creationId xmlns:a16="http://schemas.microsoft.com/office/drawing/2014/main" id="{BF2F3BDA-BC24-4046-8F97-C93D8F54C860}"/>
                  </a:ext>
                </a:extLst>
              </p:cNvPr>
              <p:cNvPicPr/>
              <p:nvPr/>
            </p:nvPicPr>
            <p:blipFill>
              <a:blip r:embed="rId3"/>
              <a:stretch>
                <a:fillRect/>
              </a:stretch>
            </p:blipFill>
            <p:spPr>
              <a:xfrm>
                <a:off x="1612800" y="82080"/>
                <a:ext cx="10013760" cy="6786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85D47CD-9216-40EE-89C5-0B027C19ED86}"/>
                  </a:ext>
                </a:extLst>
              </p14:cNvPr>
              <p14:cNvContentPartPr/>
              <p14:nvPr/>
            </p14:nvContentPartPr>
            <p14:xfrm>
              <a:off x="1966320" y="3375360"/>
              <a:ext cx="9022680" cy="1488600"/>
            </p14:xfrm>
          </p:contentPart>
        </mc:Choice>
        <mc:Fallback>
          <p:pic>
            <p:nvPicPr>
              <p:cNvPr id="2" name="Ink 1">
                <a:extLst>
                  <a:ext uri="{FF2B5EF4-FFF2-40B4-BE49-F238E27FC236}">
                    <a16:creationId xmlns:a16="http://schemas.microsoft.com/office/drawing/2014/main" id="{285D47CD-9216-40EE-89C5-0B027C19ED86}"/>
                  </a:ext>
                </a:extLst>
              </p:cNvPr>
              <p:cNvPicPr/>
              <p:nvPr/>
            </p:nvPicPr>
            <p:blipFill>
              <a:blip r:embed="rId5"/>
              <a:stretch>
                <a:fillRect/>
              </a:stretch>
            </p:blipFill>
            <p:spPr>
              <a:xfrm>
                <a:off x="1956960" y="3366000"/>
                <a:ext cx="9041400" cy="1507320"/>
              </a:xfrm>
              <a:prstGeom prst="rect">
                <a:avLst/>
              </a:prstGeom>
            </p:spPr>
          </p:pic>
        </mc:Fallback>
      </mc:AlternateContent>
    </p:spTree>
    <p:extLst>
      <p:ext uri="{BB962C8B-B14F-4D97-AF65-F5344CB8AC3E}">
        <p14:creationId xmlns:p14="http://schemas.microsoft.com/office/powerpoint/2010/main" val="185438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45DC838-4013-4D95-9786-B53399F07E2C}"/>
                  </a:ext>
                </a:extLst>
              </p14:cNvPr>
              <p14:cNvContentPartPr/>
              <p14:nvPr/>
            </p14:nvContentPartPr>
            <p14:xfrm>
              <a:off x="2109600" y="35280"/>
              <a:ext cx="7838280" cy="6823800"/>
            </p14:xfrm>
          </p:contentPart>
        </mc:Choice>
        <mc:Fallback>
          <p:pic>
            <p:nvPicPr>
              <p:cNvPr id="2" name="Ink 1">
                <a:extLst>
                  <a:ext uri="{FF2B5EF4-FFF2-40B4-BE49-F238E27FC236}">
                    <a16:creationId xmlns:a16="http://schemas.microsoft.com/office/drawing/2014/main" id="{945DC838-4013-4D95-9786-B53399F07E2C}"/>
                  </a:ext>
                </a:extLst>
              </p:cNvPr>
              <p:cNvPicPr/>
              <p:nvPr/>
            </p:nvPicPr>
            <p:blipFill>
              <a:blip r:embed="rId3"/>
              <a:stretch>
                <a:fillRect/>
              </a:stretch>
            </p:blipFill>
            <p:spPr>
              <a:xfrm>
                <a:off x="2100240" y="25920"/>
                <a:ext cx="7857000" cy="6842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8C1B3AE-9FF7-4790-B7C8-3FDA05E2AE2D}"/>
                  </a:ext>
                </a:extLst>
              </p14:cNvPr>
              <p14:cNvContentPartPr/>
              <p14:nvPr/>
            </p14:nvContentPartPr>
            <p14:xfrm>
              <a:off x="2950200" y="184320"/>
              <a:ext cx="6186960" cy="2086920"/>
            </p14:xfrm>
          </p:contentPart>
        </mc:Choice>
        <mc:Fallback>
          <p:pic>
            <p:nvPicPr>
              <p:cNvPr id="3" name="Ink 2">
                <a:extLst>
                  <a:ext uri="{FF2B5EF4-FFF2-40B4-BE49-F238E27FC236}">
                    <a16:creationId xmlns:a16="http://schemas.microsoft.com/office/drawing/2014/main" id="{A8C1B3AE-9FF7-4790-B7C8-3FDA05E2AE2D}"/>
                  </a:ext>
                </a:extLst>
              </p:cNvPr>
              <p:cNvPicPr/>
              <p:nvPr/>
            </p:nvPicPr>
            <p:blipFill>
              <a:blip r:embed="rId5"/>
              <a:stretch>
                <a:fillRect/>
              </a:stretch>
            </p:blipFill>
            <p:spPr>
              <a:xfrm>
                <a:off x="2940840" y="174960"/>
                <a:ext cx="6205680" cy="2105640"/>
              </a:xfrm>
              <a:prstGeom prst="rect">
                <a:avLst/>
              </a:prstGeom>
            </p:spPr>
          </p:pic>
        </mc:Fallback>
      </mc:AlternateContent>
    </p:spTree>
    <p:extLst>
      <p:ext uri="{BB962C8B-B14F-4D97-AF65-F5344CB8AC3E}">
        <p14:creationId xmlns:p14="http://schemas.microsoft.com/office/powerpoint/2010/main" val="435489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287887" y="1074682"/>
            <a:ext cx="9543245" cy="4702826"/>
          </a:xfrm>
          <a:prstGeom prst="rect">
            <a:avLst/>
          </a:prstGeom>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ATM will service one customer at a time. A customer will be required to insert an ATM card and enter a personal identification number (PIN) - both of which will be sent to the bank for validation as part of each transaction. The customer will then be able to perform one or more transactions.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card will be retained in the machine until the customer indicates that he/she desires no further transactions, at which point it will be returned. The ATM will communicate each transaction to the bank and obtain verification that it was allowed by the bank. If the bank determines that the customer's PIN is invalid, the customer will be required to re-enter the PIN before a transaction can proceed.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If the customer is unable to successfully enter the PIN after three tries, the card will be permanently retained by the machine, and the customer will have to contact the bank to get it back. If a transaction fails for any reason other than an invalid PIN, the ATM will display an explanation of the problem, and will then ask the customer whether he/she wants to do another transaction.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4884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159099" y="1526935"/>
            <a:ext cx="9981125" cy="4340547"/>
          </a:xfrm>
          <a:prstGeom prst="rect">
            <a:avLst/>
          </a:prstGeom>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ATM will also maintain an internal log of transactions to facilitate resolving ambiguities arising from a hardware failure in the middle of a transaction. Entries will be made in the log when the ATM is started up and shut down, for each message sent to the Bank (along with the response back, if one is expected), for the dispensing of cash, and for the receiving of an envelope.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Log entries may contain card numbers and amounts, but for security will never contain a PIN. To avail ATM facility, a customer is required to open/have an account in the bank and apply for the ATM card. A customer can have one or more accounts and for each account, only one ATM card will be provided.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bank also provides SMS updates for every transaction of customer’s account. To obtain SMS updates, customer is required to register his/her mobile number against his account in the bank.</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647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68301" y="553792"/>
            <a:ext cx="10481771" cy="1246150"/>
          </a:xfrm>
        </p:spPr>
        <p:txBody>
          <a:bodyPr/>
          <a:lstStyle/>
          <a:p>
            <a:r>
              <a:rPr lang="en-US" b="1" dirty="0"/>
              <a:t>Developing an Activity Diagram</a:t>
            </a:r>
          </a:p>
        </p:txBody>
      </p:sp>
      <p:sp>
        <p:nvSpPr>
          <p:cNvPr id="3" name="Content Placeholder 2"/>
          <p:cNvSpPr>
            <a:spLocks noGrp="1"/>
          </p:cNvSpPr>
          <p:nvPr>
            <p:ph idx="1"/>
          </p:nvPr>
        </p:nvSpPr>
        <p:spPr>
          <a:xfrm>
            <a:off x="991672" y="2012324"/>
            <a:ext cx="10187189" cy="3615267"/>
          </a:xfrm>
        </p:spPr>
        <p:txBody>
          <a:bodyPr>
            <a:normAutofit lnSpcReduction="10000"/>
          </a:bodyPr>
          <a:lstStyle/>
          <a:p>
            <a:pPr algn="just">
              <a:spcBef>
                <a:spcPct val="75000"/>
              </a:spcBef>
            </a:pPr>
            <a:r>
              <a:rPr lang="en-US" altLang="en-US" sz="2400" dirty="0">
                <a:solidFill>
                  <a:schemeClr val="tx1"/>
                </a:solidFill>
              </a:rPr>
              <a:t>Describes how activities are coordinated.</a:t>
            </a:r>
          </a:p>
          <a:p>
            <a:pPr algn="just">
              <a:spcBef>
                <a:spcPct val="75000"/>
              </a:spcBef>
            </a:pPr>
            <a:r>
              <a:rPr lang="en-US" altLang="en-US" sz="2400" dirty="0">
                <a:solidFill>
                  <a:schemeClr val="tx1"/>
                </a:solidFill>
              </a:rPr>
              <a:t>Is particularly useful when you know that an operation has to achieve a number of different things, and you want to model what the essential dependencies between them are, before you decide in what order to do them.</a:t>
            </a:r>
          </a:p>
          <a:p>
            <a:pPr algn="just">
              <a:spcBef>
                <a:spcPct val="75000"/>
              </a:spcBef>
            </a:pPr>
            <a:r>
              <a:rPr lang="en-US" altLang="en-US" sz="2400" dirty="0">
                <a:solidFill>
                  <a:schemeClr val="tx1"/>
                </a:solidFill>
              </a:rPr>
              <a:t>Record the dependencies between activities, such as which things can happen in parallel and what must be finished before something else can start.</a:t>
            </a:r>
          </a:p>
          <a:p>
            <a:pPr algn="just">
              <a:spcBef>
                <a:spcPct val="75000"/>
              </a:spcBef>
            </a:pPr>
            <a:r>
              <a:rPr lang="en-US" altLang="en-US" sz="2400" dirty="0">
                <a:solidFill>
                  <a:schemeClr val="tx1"/>
                </a:solidFill>
              </a:rPr>
              <a:t>Represents the workflow of the process.</a:t>
            </a:r>
            <a:endParaRPr lang="en-US" altLang="en-US" sz="2000" dirty="0">
              <a:solidFill>
                <a:schemeClr val="tx1"/>
              </a:solidFill>
            </a:endParaRPr>
          </a:p>
          <a:p>
            <a:pPr algn="just"/>
            <a:endParaRPr lang="en-US" sz="2400"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A960E78-B1FD-45C4-BE68-A2868E8967A8}"/>
                  </a:ext>
                </a:extLst>
              </p14:cNvPr>
              <p14:cNvContentPartPr/>
              <p14:nvPr/>
            </p14:nvContentPartPr>
            <p14:xfrm>
              <a:off x="3030480" y="1051560"/>
              <a:ext cx="8102160" cy="4454280"/>
            </p14:xfrm>
          </p:contentPart>
        </mc:Choice>
        <mc:Fallback xmlns="">
          <p:pic>
            <p:nvPicPr>
              <p:cNvPr id="4" name="Ink 3">
                <a:extLst>
                  <a:ext uri="{FF2B5EF4-FFF2-40B4-BE49-F238E27FC236}">
                    <a16:creationId xmlns:a16="http://schemas.microsoft.com/office/drawing/2014/main" id="{3A960E78-B1FD-45C4-BE68-A2868E8967A8}"/>
                  </a:ext>
                </a:extLst>
              </p:cNvPr>
              <p:cNvPicPr/>
              <p:nvPr/>
            </p:nvPicPr>
            <p:blipFill>
              <a:blip r:embed="rId3"/>
              <a:stretch>
                <a:fillRect/>
              </a:stretch>
            </p:blipFill>
            <p:spPr>
              <a:xfrm>
                <a:off x="3021120" y="1042200"/>
                <a:ext cx="8120880" cy="4473000"/>
              </a:xfrm>
              <a:prstGeom prst="rect">
                <a:avLst/>
              </a:prstGeom>
            </p:spPr>
          </p:pic>
        </mc:Fallback>
      </mc:AlternateContent>
    </p:spTree>
    <p:extLst>
      <p:ext uri="{BB962C8B-B14F-4D97-AF65-F5344CB8AC3E}">
        <p14:creationId xmlns:p14="http://schemas.microsoft.com/office/powerpoint/2010/main" val="354153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968" y="2060620"/>
            <a:ext cx="10649197" cy="3876063"/>
          </a:xfrm>
        </p:spPr>
        <p:txBody>
          <a:bodyPr/>
          <a:lstStyle/>
          <a:p>
            <a:endParaRPr lang="en-US" dirty="0"/>
          </a:p>
        </p:txBody>
      </p:sp>
      <p:sp>
        <p:nvSpPr>
          <p:cNvPr id="4" name="Rectangle 3"/>
          <p:cNvSpPr txBox="1">
            <a:spLocks noChangeArrowheads="1"/>
          </p:cNvSpPr>
          <p:nvPr/>
        </p:nvSpPr>
        <p:spPr>
          <a:xfrm>
            <a:off x="821029" y="799446"/>
            <a:ext cx="7772400" cy="6858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a:t>Notation</a:t>
            </a:r>
          </a:p>
        </p:txBody>
      </p:sp>
      <p:sp>
        <p:nvSpPr>
          <p:cNvPr id="5" name="AutoShape 4"/>
          <p:cNvSpPr>
            <a:spLocks noChangeArrowheads="1"/>
          </p:cNvSpPr>
          <p:nvPr/>
        </p:nvSpPr>
        <p:spPr bwMode="auto">
          <a:xfrm>
            <a:off x="2209800" y="3429000"/>
            <a:ext cx="1600200" cy="8382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Activity1()</a:t>
            </a:r>
          </a:p>
        </p:txBody>
      </p:sp>
      <p:sp>
        <p:nvSpPr>
          <p:cNvPr id="6" name="AutoShape 5"/>
          <p:cNvSpPr>
            <a:spLocks noChangeArrowheads="1"/>
          </p:cNvSpPr>
          <p:nvPr/>
        </p:nvSpPr>
        <p:spPr bwMode="auto">
          <a:xfrm>
            <a:off x="6324600" y="3429000"/>
            <a:ext cx="1600200" cy="8382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Activity2()</a:t>
            </a:r>
          </a:p>
        </p:txBody>
      </p:sp>
      <p:sp>
        <p:nvSpPr>
          <p:cNvPr id="7" name="Line 6"/>
          <p:cNvSpPr>
            <a:spLocks noChangeShapeType="1"/>
          </p:cNvSpPr>
          <p:nvPr/>
        </p:nvSpPr>
        <p:spPr bwMode="auto">
          <a:xfrm>
            <a:off x="3810000" y="3886200"/>
            <a:ext cx="25146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Text Box 7"/>
          <p:cNvSpPr txBox="1">
            <a:spLocks noChangeArrowheads="1"/>
          </p:cNvSpPr>
          <p:nvPr/>
        </p:nvSpPr>
        <p:spPr bwMode="auto">
          <a:xfrm>
            <a:off x="2117725" y="5146675"/>
            <a:ext cx="167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Activities</a:t>
            </a:r>
          </a:p>
        </p:txBody>
      </p:sp>
      <p:sp>
        <p:nvSpPr>
          <p:cNvPr id="9" name="Text Box 8"/>
          <p:cNvSpPr txBox="1">
            <a:spLocks noChangeArrowheads="1"/>
          </p:cNvSpPr>
          <p:nvPr/>
        </p:nvSpPr>
        <p:spPr bwMode="auto">
          <a:xfrm>
            <a:off x="4495800" y="2209800"/>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 Transition</a:t>
            </a:r>
          </a:p>
        </p:txBody>
      </p:sp>
      <p:sp>
        <p:nvSpPr>
          <p:cNvPr id="10" name="Line 9"/>
          <p:cNvSpPr>
            <a:spLocks noChangeShapeType="1"/>
          </p:cNvSpPr>
          <p:nvPr/>
        </p:nvSpPr>
        <p:spPr bwMode="auto">
          <a:xfrm flipV="1">
            <a:off x="2895600" y="42672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 name="Line 10"/>
          <p:cNvSpPr>
            <a:spLocks noChangeShapeType="1"/>
          </p:cNvSpPr>
          <p:nvPr/>
        </p:nvSpPr>
        <p:spPr bwMode="auto">
          <a:xfrm flipV="1">
            <a:off x="3048000" y="4343400"/>
            <a:ext cx="3352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1"/>
          <p:cNvSpPr>
            <a:spLocks noChangeShapeType="1"/>
          </p:cNvSpPr>
          <p:nvPr/>
        </p:nvSpPr>
        <p:spPr bwMode="auto">
          <a:xfrm>
            <a:off x="5105400" y="26670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72FCD09-CCEF-404C-BFB2-12A4CC926C81}"/>
                  </a:ext>
                </a:extLst>
              </p14:cNvPr>
              <p14:cNvContentPartPr/>
              <p14:nvPr/>
            </p14:nvContentPartPr>
            <p14:xfrm>
              <a:off x="3379680" y="1305000"/>
              <a:ext cx="8281440" cy="5551200"/>
            </p14:xfrm>
          </p:contentPart>
        </mc:Choice>
        <mc:Fallback xmlns="">
          <p:pic>
            <p:nvPicPr>
              <p:cNvPr id="2" name="Ink 1">
                <a:extLst>
                  <a:ext uri="{FF2B5EF4-FFF2-40B4-BE49-F238E27FC236}">
                    <a16:creationId xmlns:a16="http://schemas.microsoft.com/office/drawing/2014/main" id="{B72FCD09-CCEF-404C-BFB2-12A4CC926C81}"/>
                  </a:ext>
                </a:extLst>
              </p:cNvPr>
              <p:cNvPicPr/>
              <p:nvPr/>
            </p:nvPicPr>
            <p:blipFill>
              <a:blip r:embed="rId3"/>
              <a:stretch>
                <a:fillRect/>
              </a:stretch>
            </p:blipFill>
            <p:spPr>
              <a:xfrm>
                <a:off x="3370320" y="1295640"/>
                <a:ext cx="8300160" cy="5569920"/>
              </a:xfrm>
              <a:prstGeom prst="rect">
                <a:avLst/>
              </a:prstGeom>
            </p:spPr>
          </p:pic>
        </mc:Fallback>
      </mc:AlternateContent>
    </p:spTree>
    <p:extLst>
      <p:ext uri="{BB962C8B-B14F-4D97-AF65-F5344CB8AC3E}">
        <p14:creationId xmlns:p14="http://schemas.microsoft.com/office/powerpoint/2010/main" val="412441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90700" y="1073978"/>
            <a:ext cx="7772400" cy="6858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dirty="0"/>
              <a:t>Notation - 2</a:t>
            </a:r>
          </a:p>
        </p:txBody>
      </p:sp>
      <p:sp>
        <p:nvSpPr>
          <p:cNvPr id="5" name="AutoShape 4"/>
          <p:cNvSpPr>
            <a:spLocks noChangeArrowheads="1"/>
          </p:cNvSpPr>
          <p:nvPr/>
        </p:nvSpPr>
        <p:spPr bwMode="auto">
          <a:xfrm>
            <a:off x="1524000" y="3429000"/>
            <a:ext cx="1600200" cy="8382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Activity1()</a:t>
            </a:r>
          </a:p>
        </p:txBody>
      </p:sp>
      <p:sp>
        <p:nvSpPr>
          <p:cNvPr id="6" name="Line 5"/>
          <p:cNvSpPr>
            <a:spLocks noChangeShapeType="1"/>
          </p:cNvSpPr>
          <p:nvPr/>
        </p:nvSpPr>
        <p:spPr bwMode="auto">
          <a:xfrm>
            <a:off x="2286000" y="4267200"/>
            <a:ext cx="0" cy="990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6"/>
          <p:cNvSpPr>
            <a:spLocks noChangeShapeType="1"/>
          </p:cNvSpPr>
          <p:nvPr/>
        </p:nvSpPr>
        <p:spPr bwMode="auto">
          <a:xfrm flipV="1">
            <a:off x="2286000" y="27432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7"/>
          <p:cNvSpPr>
            <a:spLocks noChangeShapeType="1"/>
          </p:cNvSpPr>
          <p:nvPr/>
        </p:nvSpPr>
        <p:spPr bwMode="auto">
          <a:xfrm>
            <a:off x="2286000" y="2743200"/>
            <a:ext cx="15240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8"/>
          <p:cNvSpPr>
            <a:spLocks noChangeShapeType="1"/>
          </p:cNvSpPr>
          <p:nvPr/>
        </p:nvSpPr>
        <p:spPr bwMode="auto">
          <a:xfrm>
            <a:off x="3124200" y="3886200"/>
            <a:ext cx="9906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Text Box 9"/>
          <p:cNvSpPr txBox="1">
            <a:spLocks noChangeArrowheads="1"/>
          </p:cNvSpPr>
          <p:nvPr/>
        </p:nvSpPr>
        <p:spPr bwMode="auto">
          <a:xfrm>
            <a:off x="2346325" y="2705100"/>
            <a:ext cx="693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[x&gt;0]</a:t>
            </a:r>
          </a:p>
        </p:txBody>
      </p:sp>
      <p:sp>
        <p:nvSpPr>
          <p:cNvPr id="11" name="Text Box 10"/>
          <p:cNvSpPr txBox="1">
            <a:spLocks noChangeArrowheads="1"/>
          </p:cNvSpPr>
          <p:nvPr/>
        </p:nvSpPr>
        <p:spPr bwMode="auto">
          <a:xfrm>
            <a:off x="3276600" y="4038600"/>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[x=0]</a:t>
            </a:r>
          </a:p>
        </p:txBody>
      </p:sp>
      <p:sp>
        <p:nvSpPr>
          <p:cNvPr id="12" name="Text Box 11"/>
          <p:cNvSpPr txBox="1">
            <a:spLocks noChangeArrowheads="1"/>
          </p:cNvSpPr>
          <p:nvPr/>
        </p:nvSpPr>
        <p:spPr bwMode="auto">
          <a:xfrm>
            <a:off x="2362200" y="4419600"/>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[x&lt;0]</a:t>
            </a:r>
          </a:p>
        </p:txBody>
      </p:sp>
      <p:sp>
        <p:nvSpPr>
          <p:cNvPr id="13" name="AutoShape 12"/>
          <p:cNvSpPr>
            <a:spLocks noChangeArrowheads="1"/>
          </p:cNvSpPr>
          <p:nvPr/>
        </p:nvSpPr>
        <p:spPr bwMode="auto">
          <a:xfrm>
            <a:off x="6019800" y="3733800"/>
            <a:ext cx="762000" cy="457200"/>
          </a:xfrm>
          <a:prstGeom prst="diamond">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3"/>
          <p:cNvSpPr>
            <a:spLocks noChangeShapeType="1"/>
          </p:cNvSpPr>
          <p:nvPr/>
        </p:nvSpPr>
        <p:spPr bwMode="auto">
          <a:xfrm flipV="1">
            <a:off x="6400800" y="3048000"/>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14"/>
          <p:cNvSpPr>
            <a:spLocks noChangeShapeType="1"/>
          </p:cNvSpPr>
          <p:nvPr/>
        </p:nvSpPr>
        <p:spPr bwMode="auto">
          <a:xfrm>
            <a:off x="6400800" y="3048000"/>
            <a:ext cx="15240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Text Box 15"/>
          <p:cNvSpPr txBox="1">
            <a:spLocks noChangeArrowheads="1"/>
          </p:cNvSpPr>
          <p:nvPr/>
        </p:nvSpPr>
        <p:spPr bwMode="auto">
          <a:xfrm>
            <a:off x="6461125" y="3009900"/>
            <a:ext cx="693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[x&gt;0]</a:t>
            </a:r>
          </a:p>
        </p:txBody>
      </p:sp>
      <p:sp>
        <p:nvSpPr>
          <p:cNvPr id="17" name="Line 16"/>
          <p:cNvSpPr>
            <a:spLocks noChangeShapeType="1"/>
          </p:cNvSpPr>
          <p:nvPr/>
        </p:nvSpPr>
        <p:spPr bwMode="auto">
          <a:xfrm>
            <a:off x="6781800" y="3962400"/>
            <a:ext cx="9906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Text Box 17"/>
          <p:cNvSpPr txBox="1">
            <a:spLocks noChangeArrowheads="1"/>
          </p:cNvSpPr>
          <p:nvPr/>
        </p:nvSpPr>
        <p:spPr bwMode="auto">
          <a:xfrm>
            <a:off x="6781800" y="3962400"/>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[x=0]</a:t>
            </a:r>
          </a:p>
        </p:txBody>
      </p:sp>
      <p:sp>
        <p:nvSpPr>
          <p:cNvPr id="19" name="Line 18"/>
          <p:cNvSpPr>
            <a:spLocks noChangeShapeType="1"/>
          </p:cNvSpPr>
          <p:nvPr/>
        </p:nvSpPr>
        <p:spPr bwMode="auto">
          <a:xfrm>
            <a:off x="6400800" y="4191000"/>
            <a:ext cx="0" cy="990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Text Box 19"/>
          <p:cNvSpPr txBox="1">
            <a:spLocks noChangeArrowheads="1"/>
          </p:cNvSpPr>
          <p:nvPr/>
        </p:nvSpPr>
        <p:spPr bwMode="auto">
          <a:xfrm>
            <a:off x="6324600" y="4495800"/>
            <a:ext cx="695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[x&lt;0]</a:t>
            </a:r>
          </a:p>
        </p:txBody>
      </p:sp>
      <p:sp>
        <p:nvSpPr>
          <p:cNvPr id="21" name="Line 20"/>
          <p:cNvSpPr>
            <a:spLocks noChangeShapeType="1"/>
          </p:cNvSpPr>
          <p:nvPr/>
        </p:nvSpPr>
        <p:spPr bwMode="auto">
          <a:xfrm>
            <a:off x="5334000" y="3962400"/>
            <a:ext cx="6858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Text Box 21"/>
          <p:cNvSpPr txBox="1">
            <a:spLocks noChangeArrowheads="1"/>
          </p:cNvSpPr>
          <p:nvPr/>
        </p:nvSpPr>
        <p:spPr bwMode="auto">
          <a:xfrm>
            <a:off x="3276600" y="5479223"/>
            <a:ext cx="2197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dirty="0"/>
              <a:t>3. Decision Diamond</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F60C1B4-FACB-4036-BA4C-BF9FEBD21701}"/>
                  </a:ext>
                </a:extLst>
              </p14:cNvPr>
              <p14:cNvContentPartPr/>
              <p14:nvPr/>
            </p14:nvContentPartPr>
            <p14:xfrm>
              <a:off x="5814720" y="2126520"/>
              <a:ext cx="5066280" cy="4729680"/>
            </p14:xfrm>
          </p:contentPart>
        </mc:Choice>
        <mc:Fallback xmlns="">
          <p:pic>
            <p:nvPicPr>
              <p:cNvPr id="2" name="Ink 1">
                <a:extLst>
                  <a:ext uri="{FF2B5EF4-FFF2-40B4-BE49-F238E27FC236}">
                    <a16:creationId xmlns:a16="http://schemas.microsoft.com/office/drawing/2014/main" id="{4F60C1B4-FACB-4036-BA4C-BF9FEBD21701}"/>
                  </a:ext>
                </a:extLst>
              </p:cNvPr>
              <p:cNvPicPr/>
              <p:nvPr/>
            </p:nvPicPr>
            <p:blipFill>
              <a:blip r:embed="rId3"/>
              <a:stretch>
                <a:fillRect/>
              </a:stretch>
            </p:blipFill>
            <p:spPr>
              <a:xfrm>
                <a:off x="5805360" y="2117160"/>
                <a:ext cx="5085000" cy="4748400"/>
              </a:xfrm>
              <a:prstGeom prst="rect">
                <a:avLst/>
              </a:prstGeom>
            </p:spPr>
          </p:pic>
        </mc:Fallback>
      </mc:AlternateContent>
    </p:spTree>
    <p:extLst>
      <p:ext uri="{BB962C8B-B14F-4D97-AF65-F5344CB8AC3E}">
        <p14:creationId xmlns:p14="http://schemas.microsoft.com/office/powerpoint/2010/main" val="151330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02288" y="1353557"/>
            <a:ext cx="7772400" cy="6858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dirty="0"/>
              <a:t>Notation - 3</a:t>
            </a:r>
          </a:p>
        </p:txBody>
      </p:sp>
      <p:sp>
        <p:nvSpPr>
          <p:cNvPr id="5" name="Text Box 4"/>
          <p:cNvSpPr txBox="1">
            <a:spLocks noChangeArrowheads="1"/>
          </p:cNvSpPr>
          <p:nvPr/>
        </p:nvSpPr>
        <p:spPr bwMode="auto">
          <a:xfrm>
            <a:off x="2755005" y="4496873"/>
            <a:ext cx="223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4.1 Synch. Bar (Join)</a:t>
            </a:r>
          </a:p>
        </p:txBody>
      </p:sp>
      <p:sp>
        <p:nvSpPr>
          <p:cNvPr id="6" name="Line 5"/>
          <p:cNvSpPr>
            <a:spLocks noChangeShapeType="1"/>
          </p:cNvSpPr>
          <p:nvPr/>
        </p:nvSpPr>
        <p:spPr bwMode="auto">
          <a:xfrm>
            <a:off x="3669405" y="335387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6"/>
          <p:cNvSpPr>
            <a:spLocks noChangeShapeType="1"/>
          </p:cNvSpPr>
          <p:nvPr/>
        </p:nvSpPr>
        <p:spPr bwMode="auto">
          <a:xfrm>
            <a:off x="2831205" y="35062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7"/>
          <p:cNvSpPr>
            <a:spLocks noChangeShapeType="1"/>
          </p:cNvSpPr>
          <p:nvPr/>
        </p:nvSpPr>
        <p:spPr bwMode="auto">
          <a:xfrm>
            <a:off x="2831205" y="40396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8"/>
          <p:cNvSpPr>
            <a:spLocks noChangeShapeType="1"/>
          </p:cNvSpPr>
          <p:nvPr/>
        </p:nvSpPr>
        <p:spPr bwMode="auto">
          <a:xfrm>
            <a:off x="3669405" y="37348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Text Box 9"/>
          <p:cNvSpPr txBox="1">
            <a:spLocks noChangeArrowheads="1"/>
          </p:cNvSpPr>
          <p:nvPr/>
        </p:nvSpPr>
        <p:spPr bwMode="auto">
          <a:xfrm>
            <a:off x="6793605" y="4573073"/>
            <a:ext cx="2482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t>4.2 Splitting Bar (Fork)</a:t>
            </a:r>
          </a:p>
        </p:txBody>
      </p:sp>
      <p:sp>
        <p:nvSpPr>
          <p:cNvPr id="11" name="Line 10"/>
          <p:cNvSpPr>
            <a:spLocks noChangeShapeType="1"/>
          </p:cNvSpPr>
          <p:nvPr/>
        </p:nvSpPr>
        <p:spPr bwMode="auto">
          <a:xfrm>
            <a:off x="7174605" y="3277673"/>
            <a:ext cx="0" cy="838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 name="Line 11"/>
          <p:cNvSpPr>
            <a:spLocks noChangeShapeType="1"/>
          </p:cNvSpPr>
          <p:nvPr/>
        </p:nvSpPr>
        <p:spPr bwMode="auto">
          <a:xfrm>
            <a:off x="6336405" y="37348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 name="Line 12"/>
          <p:cNvSpPr>
            <a:spLocks noChangeShapeType="1"/>
          </p:cNvSpPr>
          <p:nvPr/>
        </p:nvSpPr>
        <p:spPr bwMode="auto">
          <a:xfrm>
            <a:off x="7174605" y="39634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Line 13"/>
          <p:cNvSpPr>
            <a:spLocks noChangeShapeType="1"/>
          </p:cNvSpPr>
          <p:nvPr/>
        </p:nvSpPr>
        <p:spPr bwMode="auto">
          <a:xfrm>
            <a:off x="7174605" y="3506273"/>
            <a:ext cx="83820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89C49EF-E71F-4E3A-B9ED-B6AEB4243995}"/>
                  </a:ext>
                </a:extLst>
              </p14:cNvPr>
              <p14:cNvContentPartPr/>
              <p14:nvPr/>
            </p14:nvContentPartPr>
            <p14:xfrm>
              <a:off x="3952800" y="1094760"/>
              <a:ext cx="7803000" cy="4185360"/>
            </p14:xfrm>
          </p:contentPart>
        </mc:Choice>
        <mc:Fallback xmlns="">
          <p:pic>
            <p:nvPicPr>
              <p:cNvPr id="2" name="Ink 1">
                <a:extLst>
                  <a:ext uri="{FF2B5EF4-FFF2-40B4-BE49-F238E27FC236}">
                    <a16:creationId xmlns:a16="http://schemas.microsoft.com/office/drawing/2014/main" id="{889C49EF-E71F-4E3A-B9ED-B6AEB4243995}"/>
                  </a:ext>
                </a:extLst>
              </p:cNvPr>
              <p:cNvPicPr/>
              <p:nvPr/>
            </p:nvPicPr>
            <p:blipFill>
              <a:blip r:embed="rId3"/>
              <a:stretch>
                <a:fillRect/>
              </a:stretch>
            </p:blipFill>
            <p:spPr>
              <a:xfrm>
                <a:off x="3943440" y="1085400"/>
                <a:ext cx="7821720" cy="4204080"/>
              </a:xfrm>
              <a:prstGeom prst="rect">
                <a:avLst/>
              </a:prstGeom>
            </p:spPr>
          </p:pic>
        </mc:Fallback>
      </mc:AlternateContent>
    </p:spTree>
    <p:extLst>
      <p:ext uri="{BB962C8B-B14F-4D97-AF65-F5344CB8AC3E}">
        <p14:creationId xmlns:p14="http://schemas.microsoft.com/office/powerpoint/2010/main" val="403767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5" name="Rectangle 3"/>
          <p:cNvSpPr>
            <a:spLocks noGrp="1" noChangeArrowheads="1"/>
          </p:cNvSpPr>
          <p:nvPr>
            <p:ph type="title"/>
          </p:nvPr>
        </p:nvSpPr>
        <p:spPr>
          <a:xfrm>
            <a:off x="1881948" y="520700"/>
            <a:ext cx="8534400" cy="1507067"/>
          </a:xfrm>
        </p:spPr>
        <p:txBody>
          <a:bodyPr/>
          <a:lstStyle/>
          <a:p>
            <a:r>
              <a:rPr lang="en-US" altLang="en-US" b="1" dirty="0"/>
              <a:t>Notation - 3</a:t>
            </a:r>
          </a:p>
        </p:txBody>
      </p:sp>
      <p:sp>
        <p:nvSpPr>
          <p:cNvPr id="253956" name="Text Box 4"/>
          <p:cNvSpPr txBox="1">
            <a:spLocks noChangeArrowheads="1"/>
          </p:cNvSpPr>
          <p:nvPr/>
        </p:nvSpPr>
        <p:spPr bwMode="auto">
          <a:xfrm>
            <a:off x="5622925" y="5219700"/>
            <a:ext cx="26564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5. Start &amp; Stop Markers</a:t>
            </a:r>
          </a:p>
        </p:txBody>
      </p:sp>
      <p:sp>
        <p:nvSpPr>
          <p:cNvPr id="253957" name="Oval 5"/>
          <p:cNvSpPr>
            <a:spLocks noChangeArrowheads="1"/>
          </p:cNvSpPr>
          <p:nvPr/>
        </p:nvSpPr>
        <p:spPr bwMode="auto">
          <a:xfrm>
            <a:off x="4038600" y="2819400"/>
            <a:ext cx="381000" cy="3810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958" name="Oval 6"/>
          <p:cNvSpPr>
            <a:spLocks noChangeArrowheads="1"/>
          </p:cNvSpPr>
          <p:nvPr/>
        </p:nvSpPr>
        <p:spPr bwMode="auto">
          <a:xfrm>
            <a:off x="7772400" y="2743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959" name="Oval 7"/>
          <p:cNvSpPr>
            <a:spLocks noChangeArrowheads="1"/>
          </p:cNvSpPr>
          <p:nvPr/>
        </p:nvSpPr>
        <p:spPr bwMode="auto">
          <a:xfrm>
            <a:off x="7848600" y="2819400"/>
            <a:ext cx="304800" cy="304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960" name="Text Box 8"/>
          <p:cNvSpPr txBox="1">
            <a:spLocks noChangeArrowheads="1"/>
          </p:cNvSpPr>
          <p:nvPr/>
        </p:nvSpPr>
        <p:spPr bwMode="auto">
          <a:xfrm>
            <a:off x="3581400" y="3810000"/>
            <a:ext cx="15231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Start Marker</a:t>
            </a:r>
          </a:p>
        </p:txBody>
      </p:sp>
      <p:sp>
        <p:nvSpPr>
          <p:cNvPr id="253961" name="Text Box 9"/>
          <p:cNvSpPr txBox="1">
            <a:spLocks noChangeArrowheads="1"/>
          </p:cNvSpPr>
          <p:nvPr/>
        </p:nvSpPr>
        <p:spPr bwMode="auto">
          <a:xfrm>
            <a:off x="7467600" y="3733800"/>
            <a:ext cx="15279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Stop Marker</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04850F2-1961-4B34-AFDC-5672F7AF13E7}"/>
                  </a:ext>
                </a:extLst>
              </p14:cNvPr>
              <p14:cNvContentPartPr/>
              <p14:nvPr/>
            </p14:nvContentPartPr>
            <p14:xfrm>
              <a:off x="3615840" y="1751400"/>
              <a:ext cx="7224480" cy="2925000"/>
            </p14:xfrm>
          </p:contentPart>
        </mc:Choice>
        <mc:Fallback xmlns="">
          <p:pic>
            <p:nvPicPr>
              <p:cNvPr id="2" name="Ink 1">
                <a:extLst>
                  <a:ext uri="{FF2B5EF4-FFF2-40B4-BE49-F238E27FC236}">
                    <a16:creationId xmlns:a16="http://schemas.microsoft.com/office/drawing/2014/main" id="{504850F2-1961-4B34-AFDC-5672F7AF13E7}"/>
                  </a:ext>
                </a:extLst>
              </p:cNvPr>
              <p:cNvPicPr/>
              <p:nvPr/>
            </p:nvPicPr>
            <p:blipFill>
              <a:blip r:embed="rId3"/>
              <a:stretch>
                <a:fillRect/>
              </a:stretch>
            </p:blipFill>
            <p:spPr>
              <a:xfrm>
                <a:off x="3606480" y="1742040"/>
                <a:ext cx="7243200" cy="2943720"/>
              </a:xfrm>
              <a:prstGeom prst="rect">
                <a:avLst/>
              </a:prstGeom>
            </p:spPr>
          </p:pic>
        </mc:Fallback>
      </mc:AlternateContent>
    </p:spTree>
    <p:extLst>
      <p:ext uri="{BB962C8B-B14F-4D97-AF65-F5344CB8AC3E}">
        <p14:creationId xmlns:p14="http://schemas.microsoft.com/office/powerpoint/2010/main" val="8899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9" name="Rectangle 1027"/>
          <p:cNvSpPr>
            <a:spLocks noGrp="1" noChangeArrowheads="1"/>
          </p:cNvSpPr>
          <p:nvPr>
            <p:ph type="title"/>
          </p:nvPr>
        </p:nvSpPr>
        <p:spPr>
          <a:xfrm>
            <a:off x="1914650" y="494158"/>
            <a:ext cx="8534400" cy="1144142"/>
          </a:xfrm>
        </p:spPr>
        <p:txBody>
          <a:bodyPr/>
          <a:lstStyle/>
          <a:p>
            <a:r>
              <a:rPr lang="en-US" altLang="en-US" b="1" dirty="0"/>
              <a:t>Notation - 4</a:t>
            </a:r>
          </a:p>
        </p:txBody>
      </p:sp>
      <p:sp>
        <p:nvSpPr>
          <p:cNvPr id="254980" name="Text Box 1028"/>
          <p:cNvSpPr txBox="1">
            <a:spLocks noChangeArrowheads="1"/>
          </p:cNvSpPr>
          <p:nvPr/>
        </p:nvSpPr>
        <p:spPr bwMode="auto">
          <a:xfrm>
            <a:off x="3048050" y="5711780"/>
            <a:ext cx="56236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Application/Department/Group/Role Boundaries</a:t>
            </a:r>
          </a:p>
        </p:txBody>
      </p:sp>
      <p:sp>
        <p:nvSpPr>
          <p:cNvPr id="254981" name="Line 1029"/>
          <p:cNvSpPr>
            <a:spLocks noChangeShapeType="1"/>
          </p:cNvSpPr>
          <p:nvPr/>
        </p:nvSpPr>
        <p:spPr bwMode="auto">
          <a:xfrm>
            <a:off x="4724400" y="2057400"/>
            <a:ext cx="0" cy="3124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982" name="Line 1030"/>
          <p:cNvSpPr>
            <a:spLocks noChangeShapeType="1"/>
          </p:cNvSpPr>
          <p:nvPr/>
        </p:nvSpPr>
        <p:spPr bwMode="auto">
          <a:xfrm>
            <a:off x="7010400" y="2133600"/>
            <a:ext cx="0" cy="3124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983" name="Line 1031"/>
          <p:cNvSpPr>
            <a:spLocks noChangeShapeType="1"/>
          </p:cNvSpPr>
          <p:nvPr/>
        </p:nvSpPr>
        <p:spPr bwMode="auto">
          <a:xfrm>
            <a:off x="9372600" y="2133600"/>
            <a:ext cx="0" cy="3124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984" name="Text Box 1032"/>
          <p:cNvSpPr txBox="1">
            <a:spLocks noChangeArrowheads="1"/>
          </p:cNvSpPr>
          <p:nvPr/>
        </p:nvSpPr>
        <p:spPr bwMode="auto">
          <a:xfrm>
            <a:off x="2971801" y="1905000"/>
            <a:ext cx="13083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Developers</a:t>
            </a:r>
          </a:p>
        </p:txBody>
      </p:sp>
      <p:sp>
        <p:nvSpPr>
          <p:cNvPr id="254985" name="Text Box 1033"/>
          <p:cNvSpPr txBox="1">
            <a:spLocks noChangeArrowheads="1"/>
          </p:cNvSpPr>
          <p:nvPr/>
        </p:nvSpPr>
        <p:spPr bwMode="auto">
          <a:xfrm>
            <a:off x="5029201" y="1905000"/>
            <a:ext cx="8306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Testers</a:t>
            </a:r>
          </a:p>
        </p:txBody>
      </p:sp>
      <p:sp>
        <p:nvSpPr>
          <p:cNvPr id="254986" name="Text Box 1034"/>
          <p:cNvSpPr txBox="1">
            <a:spLocks noChangeArrowheads="1"/>
          </p:cNvSpPr>
          <p:nvPr/>
        </p:nvSpPr>
        <p:spPr bwMode="auto">
          <a:xfrm>
            <a:off x="7315201" y="1905000"/>
            <a:ext cx="9541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Markers</a:t>
            </a:r>
          </a:p>
        </p:txBody>
      </p:sp>
      <p:sp>
        <p:nvSpPr>
          <p:cNvPr id="254988" name="Text Box 1036"/>
          <p:cNvSpPr txBox="1">
            <a:spLocks noChangeArrowheads="1"/>
          </p:cNvSpPr>
          <p:nvPr/>
        </p:nvSpPr>
        <p:spPr bwMode="auto">
          <a:xfrm>
            <a:off x="5181601" y="4648200"/>
            <a:ext cx="1250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Swimlane</a:t>
            </a:r>
          </a:p>
        </p:txBody>
      </p:sp>
      <p:sp>
        <p:nvSpPr>
          <p:cNvPr id="254989" name="Text Box 1037"/>
          <p:cNvSpPr txBox="1">
            <a:spLocks noChangeArrowheads="1"/>
          </p:cNvSpPr>
          <p:nvPr/>
        </p:nvSpPr>
        <p:spPr bwMode="auto">
          <a:xfrm>
            <a:off x="7543801" y="4648200"/>
            <a:ext cx="1250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Swimlane</a:t>
            </a:r>
          </a:p>
        </p:txBody>
      </p:sp>
      <p:sp>
        <p:nvSpPr>
          <p:cNvPr id="254990" name="Text Box 1038"/>
          <p:cNvSpPr txBox="1">
            <a:spLocks noChangeArrowheads="1"/>
          </p:cNvSpPr>
          <p:nvPr/>
        </p:nvSpPr>
        <p:spPr bwMode="auto">
          <a:xfrm>
            <a:off x="3048001" y="4648200"/>
            <a:ext cx="1250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Swimlane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B451CB0-92CD-4F9C-8939-4EFB34B382E5}"/>
                  </a:ext>
                </a:extLst>
              </p14:cNvPr>
              <p14:cNvContentPartPr/>
              <p14:nvPr/>
            </p14:nvContentPartPr>
            <p14:xfrm>
              <a:off x="4597560" y="0"/>
              <a:ext cx="7592760" cy="5687280"/>
            </p14:xfrm>
          </p:contentPart>
        </mc:Choice>
        <mc:Fallback xmlns="">
          <p:pic>
            <p:nvPicPr>
              <p:cNvPr id="2" name="Ink 1">
                <a:extLst>
                  <a:ext uri="{FF2B5EF4-FFF2-40B4-BE49-F238E27FC236}">
                    <a16:creationId xmlns:a16="http://schemas.microsoft.com/office/drawing/2014/main" id="{0B451CB0-92CD-4F9C-8939-4EFB34B382E5}"/>
                  </a:ext>
                </a:extLst>
              </p:cNvPr>
              <p:cNvPicPr/>
              <p:nvPr/>
            </p:nvPicPr>
            <p:blipFill>
              <a:blip r:embed="rId3"/>
              <a:stretch>
                <a:fillRect/>
              </a:stretch>
            </p:blipFill>
            <p:spPr>
              <a:xfrm>
                <a:off x="4588200" y="-9360"/>
                <a:ext cx="7611480" cy="5706000"/>
              </a:xfrm>
              <a:prstGeom prst="rect">
                <a:avLst/>
              </a:prstGeom>
            </p:spPr>
          </p:pic>
        </mc:Fallback>
      </mc:AlternateContent>
    </p:spTree>
    <p:extLst>
      <p:ext uri="{BB962C8B-B14F-4D97-AF65-F5344CB8AC3E}">
        <p14:creationId xmlns:p14="http://schemas.microsoft.com/office/powerpoint/2010/main" val="7530600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C2C297-7D92-4C58-9D32-B71056CD9677}"/>
</file>

<file path=customXml/itemProps2.xml><?xml version="1.0" encoding="utf-8"?>
<ds:datastoreItem xmlns:ds="http://schemas.openxmlformats.org/officeDocument/2006/customXml" ds:itemID="{FE4F8336-46D9-4CF0-B90E-953C4C920296}"/>
</file>

<file path=customXml/itemProps3.xml><?xml version="1.0" encoding="utf-8"?>
<ds:datastoreItem xmlns:ds="http://schemas.openxmlformats.org/officeDocument/2006/customXml" ds:itemID="{3C1C430C-432D-4C2F-BD3B-A458ED41B194}"/>
</file>

<file path=docProps/app.xml><?xml version="1.0" encoding="utf-8"?>
<Properties xmlns="http://schemas.openxmlformats.org/officeDocument/2006/extended-properties" xmlns:vt="http://schemas.openxmlformats.org/officeDocument/2006/docPropsVTypes">
  <Template/>
  <TotalTime>1707</TotalTime>
  <Words>1647</Words>
  <Application>Microsoft Office PowerPoint</Application>
  <PresentationFormat>Widescreen</PresentationFormat>
  <Paragraphs>259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Garamond</vt:lpstr>
      <vt:lpstr>Symbol</vt:lpstr>
      <vt:lpstr>Times New Roman</vt:lpstr>
      <vt:lpstr>Organic</vt:lpstr>
      <vt:lpstr>Scenario-Based Modeling Activity Diagram : Control Flow</vt:lpstr>
      <vt:lpstr>Analysis Modeling Approaches</vt:lpstr>
      <vt:lpstr>Elements of the Analysis Model</vt:lpstr>
      <vt:lpstr>Developing an Activity Diagram</vt:lpstr>
      <vt:lpstr>PowerPoint Presentation</vt:lpstr>
      <vt:lpstr>PowerPoint Presentation</vt:lpstr>
      <vt:lpstr>PowerPoint Presentation</vt:lpstr>
      <vt:lpstr>Notation - 3</vt:lpstr>
      <vt:lpstr>Notation - 4</vt:lpstr>
      <vt:lpstr>Activity Diagrams</vt:lpstr>
      <vt:lpstr>Action States and Activity States</vt:lpstr>
      <vt:lpstr>Transitions </vt:lpstr>
      <vt:lpstr>Transitions</vt:lpstr>
      <vt:lpstr>Activity Diagram: Example (1)</vt:lpstr>
      <vt:lpstr>Branching </vt:lpstr>
      <vt:lpstr>Branching</vt:lpstr>
      <vt:lpstr>Activity Diagram: Example</vt:lpstr>
      <vt:lpstr>Forking and Joining</vt:lpstr>
      <vt:lpstr>Fork</vt:lpstr>
      <vt:lpstr>Join</vt:lpstr>
      <vt:lpstr>Fork and Join Example</vt:lpstr>
      <vt:lpstr>PowerPoint Presentation</vt:lpstr>
      <vt:lpstr>Revision: Activity Diagram</vt:lpstr>
      <vt:lpstr>Example on Activity Diagram</vt:lpstr>
      <vt:lpstr>Activity Diagram</vt:lpstr>
      <vt:lpstr>Swimlane Diagrams</vt:lpstr>
      <vt:lpstr>Swimlane Diagrams</vt:lpstr>
      <vt:lpstr>PowerPoint Presentation</vt:lpstr>
      <vt:lpstr>PowerPoint Presentation</vt:lpstr>
      <vt:lpstr>Swimlanes (1)</vt:lpstr>
      <vt:lpstr>Swimlanes (2)</vt:lpstr>
      <vt:lpstr>Activity Diagram for Receiving an Order</vt:lpstr>
      <vt:lpstr>Activity Diagram for receiving Supply</vt:lpstr>
      <vt:lpstr>Combined Activity Diagram</vt:lpstr>
      <vt:lpstr>With Swimlanes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analysis model: system modeling</dc:title>
  <dc:creator>Sucheta</dc:creator>
  <cp:lastModifiedBy>Sucheta V Kolekar [MAHE-MIT]</cp:lastModifiedBy>
  <cp:revision>67</cp:revision>
  <dcterms:created xsi:type="dcterms:W3CDTF">2015-02-08T11:48:27Z</dcterms:created>
  <dcterms:modified xsi:type="dcterms:W3CDTF">2020-09-02T11:06:01Z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