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7.xml" ContentType="application/vnd.openxmlformats-officedocument.presentationml.notesSlide+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7" r:id="rId4"/>
  </p:sldMasterIdLst>
  <p:notesMasterIdLst>
    <p:notesMasterId r:id="rId42"/>
  </p:notesMasterIdLst>
  <p:sldIdLst>
    <p:sldId id="272" r:id="rId5"/>
    <p:sldId id="260" r:id="rId6"/>
    <p:sldId id="319" r:id="rId7"/>
    <p:sldId id="320" r:id="rId8"/>
    <p:sldId id="262" r:id="rId9"/>
    <p:sldId id="263" r:id="rId10"/>
    <p:sldId id="264" r:id="rId11"/>
    <p:sldId id="295" r:id="rId12"/>
    <p:sldId id="265" r:id="rId13"/>
    <p:sldId id="321" r:id="rId14"/>
    <p:sldId id="322" r:id="rId15"/>
    <p:sldId id="301" r:id="rId16"/>
    <p:sldId id="302" r:id="rId17"/>
    <p:sldId id="323" r:id="rId18"/>
    <p:sldId id="314" r:id="rId19"/>
    <p:sldId id="270" r:id="rId20"/>
    <p:sldId id="316" r:id="rId21"/>
    <p:sldId id="324" r:id="rId22"/>
    <p:sldId id="327" r:id="rId23"/>
    <p:sldId id="328" r:id="rId24"/>
    <p:sldId id="329" r:id="rId25"/>
    <p:sldId id="330" r:id="rId26"/>
    <p:sldId id="331" r:id="rId27"/>
    <p:sldId id="332" r:id="rId28"/>
    <p:sldId id="333" r:id="rId29"/>
    <p:sldId id="334" r:id="rId30"/>
    <p:sldId id="303" r:id="rId31"/>
    <p:sldId id="313" r:id="rId32"/>
    <p:sldId id="268" r:id="rId33"/>
    <p:sldId id="304" r:id="rId34"/>
    <p:sldId id="305" r:id="rId35"/>
    <p:sldId id="306" r:id="rId36"/>
    <p:sldId id="317" r:id="rId37"/>
    <p:sldId id="266" r:id="rId38"/>
    <p:sldId id="315" r:id="rId39"/>
    <p:sldId id="325" r:id="rId40"/>
    <p:sldId id="32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6BC43-7C36-49CE-A787-68FDC9A7CD74}" v="2" dt="2020-10-11T16:22:05.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94660"/>
  </p:normalViewPr>
  <p:slideViewPr>
    <p:cSldViewPr>
      <p:cViewPr varScale="1">
        <p:scale>
          <a:sx n="78" d="100"/>
          <a:sy n="78" d="100"/>
        </p:scale>
        <p:origin x="47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ARAM KOUNDINYA MADIRAJU-180911266" userId="S::sitaram.madiraju@learner.manipal.edu::4acb9b65-ba2b-49f9-982b-435aa6d2a8de" providerId="AD" clId="Web-{DBE6BC43-7C36-49CE-A787-68FDC9A7CD74}"/>
    <pc:docChg chg="modSld">
      <pc:chgData name="SITARAM KOUNDINYA MADIRAJU-180911266" userId="S::sitaram.madiraju@learner.manipal.edu::4acb9b65-ba2b-49f9-982b-435aa6d2a8de" providerId="AD" clId="Web-{DBE6BC43-7C36-49CE-A787-68FDC9A7CD74}" dt="2020-10-11T16:22:05.753" v="1" actId="1076"/>
      <pc:docMkLst>
        <pc:docMk/>
      </pc:docMkLst>
      <pc:sldChg chg="modSp">
        <pc:chgData name="SITARAM KOUNDINYA MADIRAJU-180911266" userId="S::sitaram.madiraju@learner.manipal.edu::4acb9b65-ba2b-49f9-982b-435aa6d2a8de" providerId="AD" clId="Web-{DBE6BC43-7C36-49CE-A787-68FDC9A7CD74}" dt="2020-10-11T16:22:05.753" v="1" actId="1076"/>
        <pc:sldMkLst>
          <pc:docMk/>
          <pc:sldMk cId="18068540" sldId="323"/>
        </pc:sldMkLst>
        <pc:spChg chg="mod">
          <ac:chgData name="SITARAM KOUNDINYA MADIRAJU-180911266" userId="S::sitaram.madiraju@learner.manipal.edu::4acb9b65-ba2b-49f9-982b-435aa6d2a8de" providerId="AD" clId="Web-{DBE6BC43-7C36-49CE-A787-68FDC9A7CD74}" dt="2020-10-11T16:22:05.753" v="1" actId="1076"/>
          <ac:spMkLst>
            <pc:docMk/>
            <pc:sldMk cId="18068540" sldId="323"/>
            <ac:spMk id="3" creationId="{A3130586-CA81-4ADC-A246-49E53C660A9C}"/>
          </ac:spMkLst>
        </pc:spChg>
      </pc:sldChg>
    </pc:docChg>
  </pc:docChgLst>
</pc:chgInfo>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03:11.257"/>
    </inkml:context>
    <inkml:brush xml:id="br0">
      <inkml:brushProperty name="width" value="0.05292" units="cm"/>
      <inkml:brushProperty name="height" value="0.05292" units="cm"/>
      <inkml:brushProperty name="color" value="#FF0000"/>
    </inkml:brush>
    <inkml:context xml:id="ctx1">
      <inkml:inkSource xml:id="inkSrc78">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8-07T10:05:06.016"/>
    </inkml:context>
    <inkml:context xml:id="ctx2">
      <inkml:inkSource xml:id="inkSrc80">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2" timeString="2020-08-07T10:05:09.351"/>
    </inkml:context>
  </inkml:definitions>
  <inkml:trace contextRef="#ctx0" brushRef="#br0">16768 3857 503 0,'45'-16'30'0,"-4"2"-7"16,11-11 9-16,12-16 0 0,11 1 4 0,7-3 1 0,-32-1-30 0,0 17-2 0,7 7 0 0,5-1 0 15,4 0 1-15,2 0-1 0,0 0 1 16,-3-1 0-16,-2-1 2 0,-3-3 0 16,-2-1 0-16,4-1 1 0,-5-1-1 15,2 2 0-15,-4 2-1 0,-1 2-1 0,-9 3-1 16,-5 2-1-16,-11 3 0 0,-3 1-1 15,-5 0-1-15,-4 1 0 0,-3 3 0 16,-3 0-1-16,-2 2 1 0,-2 0-1 16,-1 4 1-16,-1 1-2 0,-2 0-2 15,0 0-5-15,0 0-5 0,-2 0-6 16,-1 0-6-16,1 2-15 0,-2 0-19 16,-1 1-20-16,-3 3-14 0,-3 2-14 0,-3 5-51 15,-3 1-78-15</inkml:trace>
  <inkml:trace contextRef="#ctx0" brushRef="#br0" timeOffset="765.21">17107 3990 304 0,'-3'6'68'0,"-1"-4"1"0,1 3-50 16,1-1-12-16,2-1-1 0,1 0 3 16,3-1 1-16,1 2 2 0,2-2 2 0,3 0 2 15,3-4 4-15,2 1 0 0,4-1 1 16,1-3-2-16,7-3 0 0,8 1-1 16,4-1-1-16,7-3-2 0,7-3 0 15,3 1-2-15,3-7-2 0,-1 2 0 16,-1-4-3-16,0-5 0 0,0-2-2 15,4 0-1-15,6-4 0 0,1 0-1 0,2-1-1 16,4 1 0-16,1 1 0 0,0 0-1 16,1 2 0-16,-1 5 0 0,-3 1 0 15,-1 0-1-15,-3 1 1 0,-5 1-1 16,-5 1 1-16,-8-1 1 0,-5 1 0 16,1 3 1-16,-3-1 2 0,-1 0 0 15,-1 1 1-15,-3 4 1 0,-8 0 1 16,-3 2 0-16,-7 0-1 0,-5 3 1 15,-7 6 1-15,-2-1 0 0,-3 1-1 0,-1 2-1 16,-2 0 1-16,0 1-1 0,0 0-1 16,0-1-1-16,-1 1-2 0,1 0 0 15,0 0 0-15,-1 0-2 0,2 0 0 16,-2 1-1-16,2 0-1 0,-2-1-1 16,1-1-3-16,0 0-6 0,-1 2-9 15,-1-2-28-15,1 1-53 0,-3-3-36 16,0 3-88-16,-3 1-183 0</inkml:trace>
  <inkml:trace contextRef="#ctx0" brushRef="#br0" timeOffset="1964.59">18647 4691 183 0,'-9'-24'63'0,"2"1"7"0,1 2-16 16,1 2-1-16,3 10-4 0,0 1-6 15,2 3-10-15,0 2-9 0,3 2-5 16,1 1-4-16,2 2-1 0,2 3-4 16,3-1 0-16,3 4 3 0,2 2 2 15,2 2-1-15,0 4 0 0,2 1-2 0,1 4 0 16,1 0 0-16,1 1-3 0,3 4 0 16,2 1-2-16,1 0-1 0,4 1-1 15,3-1-1-15,0 1-2 0,-2-1-1 16,-5-3 0-16,1-2 0 0,-3-3 0 0,-5-3 0 15,-5-4 0-15,-1-1-1 0,-5-4 1 16,-1-1 0-16,-3-2 1 0,-2-3 3 16,-3 1 4-16,-1-4 0 0,-2-1 1 15,-1-5 0-15,-2-3 2 0,-2-5 0 16,-1-3-3-16,-2-8-2 0,0-1 0 16,1-4 0-16,-2-3 0 0,3 2-1 15,-2-2-1-15,3-2-1 0,2 4-1 16,1 1-1-16,0 4-1 0,3 1 0 15,1 3-1-15,3 2 0 0,0 4 0 0,1 0 0 16,2 1-2-16,0 0-1 0,2 0-5 16,-2-1-8-16,2 2-15 0,-1 2-24 15,1 0-37-15,-2 3-37 0,1 0-80 16,-2 1-156-16</inkml:trace>
  <inkml:trace contextRef="#ctx0" brushRef="#br0" timeOffset="2499.71">19264 4909 501 0,'0'3'82'16,"2"-4"1"-16,1-2-104 0,2-2-8 16,3-2-1-16,1-3 9 0,2-6 12 15,3-2 4-15,-1-5 1 0,4-1 3 16,1-3 3-16,-2-3 3 0,1-1 2 0,-3 3 1 16,1 0 3-16,0 2 2 0,-4 3 1 15,0 2 1-15,-3 4 0 0,0 2-1 16,-3 0 0-16,-2 3-2 0,-6-2-2 15,-4 0-3-15,0 2 1 0,-1 1 0 16,-1 2 0-16,-2 2-1 0,-1 2 0 16,2 5-1-16,-1 2 2 0,0 3-2 15,-1 5-1-15,-2 2-1 0,2 3 0 0,-2 5 0 16,1 0-1-16,-1 6 0 0,1 2 1 16,1 2 1-16,0-1 2 0,0-1 2 15,5-1 2-15,2-2 1 0,3-1 1 16,3-2-1-16,3-3-1 0,4-1-3 15,3-1-3-15,4-3-1 0,3-3-2 16,4-4-1-16,3-4-1 0,4-2 0 16,4-4 1-16,2-3 0 0,0-1-1 15,2-4-2-15,-3-4-2 0,1 0-7 0,-2-2-11 16,-3-1-16-16,-3-3-21 16,0-3-31-16,-4 0-32 0,-2 0 1 0,-2-4-53 15,-5-1-63-15</inkml:trace>
  <inkml:trace contextRef="#ctx0" brushRef="#br0" timeOffset="2829.93">19678 4337 543 0,'-1'0'117'0,"1"3"0"16,0 2-83-16,4 3-31 0,1 2-4 15,3 1-1-15,1 3-1 0,3 0-1 16,2 0 0-16,-1 2 0 0,3-2 1 15,0 1 1-15,-1 0 1 0,1 0 1 0,-2-1 0 16,1 0 0-16,-2-2-1 16,0-1-1-16,-4 0-1 0,0-2 1 0,-2-3 0 15,-3-1 0-15,0-2 4 0,-5-1 4 16,-1-2 2-16,-1-4 0 0,-2 0 0 16,-3-2 1-16,0 0-1 0,-1-5-4 15,-1-1-2-15,1-4-1 0,-2-1-1 0,1-5 0 16,-1-3-3-16,2-3-1 15,1-2 0-15,2 1-1 0,-1 0-1 0,4-1 1 16,1 5-2-16,4-2-2 0,1 1-10 16,4 1-18-16,1 2-37 0,4 0-40 15,2 0-78-15,7 1-163 0</inkml:trace>
  <inkml:trace contextRef="#ctx0" brushRef="#br0" timeOffset="3304.2">20223 4009 620 0,'-15'-2'124'0,"1"0"-4"0,1 2-125 15,2 2-11-15,2-2-4 0,3 1-3 16,1 0-1-16,1-1 1 0,2 1 5 15,-2 1 5-15,-1 1 5 0,0 3 5 16,0-1 3-16,1 3 1 0,-3 1 0 16,3 4 0-16,-3 0 0 0,3 1 0 15,-1 2-1-15,1 2 0 0,0 2 0 16,2 2 1-16,2-2 0 0,1-1 0 16,4-1 2-16,4-1-1 0,3-2 0 0,1-3 0 15,4-2-2-15,2-3-2 0,2 1 1 16,-2-1 0-16,3-1 1 0,-1 0 1 15,0-1 1-15,1 0 1 0,-1 3 2 16,0-2 0-16,-2 1-1 0,1 2-3 16,-1-1-3-16,0 3-1 0,-6 0-2 15,1 3-1-15,-6 2 1 0,-2 3 0 0,-6 1 1 16,-8 1 3-16,-3-1 1 16,-5 2 2-16,-2-2 1 0,-6 1-1 0,0-5 0 15,-3 0 1-15,0-3-1 0,-1-1 0 16,-3-4-1-16,0-3-2 0,1-5-10 15,2-3-18-15,3-2-33 0,2-3-38 16,6-4-5-16,8-3-60 0,7-4-93 16</inkml:trace>
  <inkml:trace contextRef="#ctx0" brushRef="#br0" timeOffset="3576.48">20671 3949 486 0,'-13'11'97'0,"4"0"0"0,1 3-93 15,4 0-6-15,4 2 1 0,3 0 2 16,2 3 2-16,1-1 4 0,1 3 1 15,3 1 2-15,0 1-1 0,1 2 0 16,1-1-7-16,-1-4-16 0,1-1-28 16,1-2-40-16,-1-4-25 0,0-7-68 15,2-5-135-15</inkml:trace>
  <inkml:trace contextRef="#ctx0" brushRef="#br0" timeOffset="3752.01">20263 3647 533 0,'-9'-8'121'0,"1"3"-20"0,1 0-52 16,5 7-121-16,3 1-46 0,4 3-9 15,1 1-68-15,3 0-97 0</inkml:trace>
  <inkml:trace contextRef="#ctx0" brushRef="#br0" timeOffset="4756.67">21148 3779 457 0,'-8'-5'96'0,"-3"0"-3"16,-3 0-55-16,1 2-50 0,0-1 0 16,0 1 5-16,0 1 2 0,0 1 5 15,2-1 8-15,3 4 6 0,-1-4 4 0,2 5 4 16,3-3 3-16,0 4 0 0,1 1-2 15,0 3-5-15,1 7-4 0,-3 1-3 16,0 5-3-16,1 3-1 0,1 4-2 16,-1 3-1-16,4-1-1 0,0 0-2 15,4-1 0-15,2-1-1 0,4-3-2 16,2-3-1-16,3-4-3 0,2-4-2 16,1-1-1-16,3-5-1 0,0-3 0 15,0-3 1-15,-3-3 1 0,0-2 2 16,-1-3 4-16,-3-2 2 0,-2-1 2 0,-3-2 1 15,-3 0 3-15,-2-1 0 0,-4-3 0 16,-2 0 0-16,-1 1-1 0,-2-4 0 16,-1-1-2-16,-2-3 0 0,1-1 1 15,2-1 0-15,0-3 1 0,1 0 0 16,3 2 0-16,2 3 0 0,3 1-1 0,1 4 0 16,2 1-1-16,2 3-1 0,1 6-1 15,1 0 0-15,1 1 0 0,3 0-1 16,-1 2 1-16,2-1-1 0,4-1 1 15,0 0-1-15,3 0 0 0,3-1 0 16,1 3 0-16,4 1 0 0,4 2 0 16,-1 5-2-16,3 3 1 0,-2 1-2 15,-2 4-3-15,-2 2-4 0,-5 1 0 0,-6 0-2 16,-2 2-1-16,-6 1 1 0,-2 1 1 16,-4 1 3-16,-4-3 2 0,-1-1 2 15,-2-1 1-15,-1-3 4 0,-3-4 5 16,0-2 6-16,-2-4 3 0,1 0 5 15,-2-4 1-15,0-1 1 0,0-5 0 16,0 0-5-16,-1-8-5 0,-1-4-3 16,2-3-3-16,-1-3-3 0,2-4-1 15,1-4-2-15,2 1 0 0,2 3-1 16,2 0-1-16,1 3 1 0,4 3-1 0,2 4 1 16,3 3 0-16,0 2 1 0,3 2 1 15,2 2-1-15,-1 0 1 0,2 1 0 16,0 2 1-16,-1-2-1 0,0 2 0 15,-2 1 0-15,1 1 0 0,0 0 0 16,2 0-1-16,0 1 1 0,0 0-1 16,4 2 0-16,1 3-1 0,1 3-1 0,0 3 0 15,1 5-1-15,0 5 1 0,-1 5 0 16,0 2 0-16,-3 8 3 0,-5 4 0 16,1 3 1-16,-6 1 2 0,-1 3 0 15,-2 0 1-15,-1-3 1 0,-1-2 0 16,0-8 1-16,-2-3 1 0,2-4 1 15,-1-6-1-15,1-5 1 0,-1-4-1 16,-2-2 2-16,0-1 2 0,-1-4 1 0,1 0 0 16,-1-2 2-16,0 1-3 0,1-1-1 15,-1-1-3-15,0 0-3 0,0-2-3 16,0 1-5-16,0-2-4 0,-1 2-6 16,1 2-6-16,-1-1-13 0,2 3-52 15,-1 0-74-15,0 0-110 0,0-3-256 16</inkml:trace>
  <inkml:trace contextRef="#ctx0" brushRef="#br0" timeOffset="6382.17">20573 5719 509 0,'2'6'102'0,"0"0"0"16,0 2-91-16,1-1-15 0,5 2 0 16,-1 0 3-16,3 3 2 0,1-1-1 15,1-2 1-15,-2 1-1 0,0-1 1 16,-2-2 0-16,0 0 0 0,-3 0 0 0,-2-4 1 15,-2 0-1-15,1-1 6 0,-4-1 3 16,1-2 2-16,-2 0 1 0,-2-3 3 16,-1-2 1-16,-2-1 0 0,0-4-3 15,-1-3-2-15,0-2 0 0,2-3-2 16,1-3-1-16,2-3 0 0,1 2-1 16,0 0 0-16,2-1-1 0,1 2 0 15,1 4-1-15,0 3-1 0,2 3 0 16,1 1-2-16,-2 1 0 0,3 3-1 0,1 1-1 15,0 0 1-15,1-1-1 0,3 3 0 16,3-1-1-16,0 2 1 0,3 1-1 16,1-1 1-16,3 3-2 0,1-1 1 15,-1 4-1-15,1-1-2 0,0 3 0 16,0 1-2-16,2 1-1 0,-2 3 0 0,0 0 0 16,-3 1 1-16,-2-1 0 15,-1-2 2-15,-4 0 2 0,-5-2 0 16,-1-3 2-16,-3 0 1 0,-1-3 1 0,-1-1 2 15,-1-3-1-15,-1-2 1 0,1-1 0 16,-3-4-1-16,1-3 0 0,0-1-2 16,2-1-1-16,-2-1 0 0,2 0 1 15,1 0 0-15,0 2 0 0,1-1 0 16,2 2 0-16,-1-1-1 0,2 1 1 16,3 5-2-16,2-1 1 0,0 1 0 0,4 1-1 15,1 0 1-15,3 1-1 0,2 0 1 16,-2-1-1-16,3 1 0 0,-1 1 0 15,1 2-1-15,-1 4 1 0,0 3-2 16,0 3 1-16,-1 1-1 0,-3 4 0 16,-1 1 0-16,-2 2-1 0,-2-1-1 15,-3 3 0-15,1-2 0 0,-3-1-2 0,1-1-2 16,-1-1-8-16,-1-2-16 0,3-3-27 16,-1-2-34-16,1-4-37 0,2-4-82 15,-1-7-158-15</inkml:trace>
  <inkml:trace contextRef="#ctx0" brushRef="#br0" timeOffset="6595.22">21448 5103 564 0,'-5'-2'118'16,"1"-2"2"-16,-1 1-104 0,3 3-10 0,4 0 1 15,3 4-1-15,2 1-1 0,4 4-2 16,4 0-2-16,4 5 0 0,2 3 0 15,2 0 0-15,2 3-1 0,1-1 1 16,-2-1-1-16,1-1-3 0,-3-1-5 16,-3 0-7-16,-2-2-10 0,1 0-9 0,-6-1-19 15,-4-2-36-15,0-2-30 0,-5-2-66 16,-5-4-134-16</inkml:trace>
  <inkml:trace contextRef="#ctx0" brushRef="#br0" timeOffset="6758.29">21339 4905 629 0,'-14'-3'121'0,"4"-1"-14"16,-1 3-161-16,6 0-33 0,4 3-29 15,3 0-11-15,3-1-66 0,4-1-87 16</inkml:trace>
  <inkml:trace contextRef="#ctx0" brushRef="#br0" timeOffset="7248.07">21835 5054 585 0,'4'4'127'0,"-3"-4"-3"16,1 1-66-16,-2 0-73 0,2 0-3 15,-1 2 2-15,2-1 2 0,0 1 1 16,0-1 2-16,-2-1 3 0,2 1 5 16,-3-1 1-16,1 0 3 0,-1-1 1 15,0 0 4-15,0 0 3 0,0 1 4 0,-1-1 1 16,1-1-1-16,0 0-2 0,0-2-1 15,0 1-1-15,0-5-1 0,2-1 0 16,-1-2-2-16,0-3 0 0,3-3 1 16,-1-4 0-16,0-3-2 0,2 1-1 15,1-4-1-15,2 2 0 0,0-3 0 16,3 2-1-16,1 3 0 0,1 5 0 16,-1 1-1-16,0 4 1 0,2 2-1 15,-2 5 0-15,-1 2 0 0,1 1 0 0,3 1 0 16,0 1 0-16,1 1-1 0,-1 2 1 15,4-1 0-15,0 1 0 0,1 1 0 16,-2-1-1-16,0 3-1 0,-1 0 0 16,0 2-1-16,-4 0-2 0,0 2 0 15,-4 0-3-15,-1 0-3 0,-1-2-5 16,-2 0-10-16,0-2-14 0,0-1-15 16,0-2-33-16,0-1-43 0,2-5-81 0,1-4-160 15</inkml:trace>
  <inkml:trace contextRef="#ctx0" brushRef="#br0" timeOffset="7626.77">22432 4555 478 0,'-10'-6'112'0,"-2"-1"4"16,1 1-77-16,2 2-15 0,1-1 0 0,3 2-8 16,1 0-7-16,3 2-5 0,0 0-2 15,1 0-2-15,1 2 0 0,1 1-1 16,1 2 1-16,2 1 0 0,0 1 2 15,1 1-3-15,1 5 1 0,2 0-1 16,1 2 0-16,1 2 1 0,1 1 1 16,0 0 0-16,3 4 0 0,-1-2 0 15,1-1 0-15,1-3 0 0,0-3 0 16,2-2-1-16,0-2 1 0,-3-5 0 16,0-2 0-16,0-1 0 0,0-2-1 0,-3-2 1 15,-1-2 0-15,-3-3 3 0,-1-3 0 16,-4-3 2-16,-2-1-1 0,-4 0 2 15,-3-1 0-15,-8 0 1 0,-4 2-3 16,-6 2-1-16,-4-1 1 0,-6 1 1 0,0 1 0 16,-3 3 1-16,4 2-2 15,2-1 2-15,3 2-1 0,5 4-2 0,6-1-1 16,3 2-2-16,3 0-4 0,3 0-13 16,4 1-32-16,3-3-46 0,1 1-40 15,2-2-92-15,6-1-188 0</inkml:trace>
  <inkml:trace contextRef="#ctx0" brushRef="#br0" timeOffset="8069.54">22670 4320 639 0,'-2'-3'131'15,"0"-2"-4"-15,2 1-119 0,0 3-10 16,2 1 1-16,2-3-1 0,2 3-1 0,2-1 2 16,1 2 4-16,5 1 1 0,1-1 0 15,0 3-1-15,4 2 0 0,0 1 0 16,2 2-1-16,3 0 0 0,-1 1-1 16,3 0-1-16,2 0-1 0,-1 1-2 15,1 2-3-15,-4 1-2 0,0 0-1 16,-4 1-1-16,-4 0-1 0,-3 0 0 15,-6-3 1-15,-3-4 4 0,-4 0 5 16,-4-2 3-16,-3-3 3 0,-6-1 3 0,-1-2 3 16,-6-2 2-16,-1 1 1 0,-2-5 0 15,1-1 0-15,1-3-2 0,3-2-1 16,1-5-2-16,3-4-2 0,4-6-3 16,5-1-2-16,2-7-3 0,4-3-2 15,3-3 0-15,5-1 0 0,4 2 0 16,5 0 0-16,4 5-1 0,4 3-2 0,2 5-1 15,4 4-3-15,1 0-7 0,2 2-14 16,0 2-26-16,0 2-43 0,-2 1-32 16,-1 3-82-16,-1-1-163 0</inkml:trace>
  <inkml:trace contextRef="#ctx0" brushRef="#br0" timeOffset="8936.54">22323 6058 607 0,'-4'2'126'0,"4"-1"0"16,0 3-105-16,4-1-18 0,2 5-3 16,1 0 0-16,3 2-1 0,3 0-1 15,-1 1-1-15,0-1-1 0,0 1-1 16,2-2-3-16,-2 2-3 0,-1-1-2 0,0 1 0 16,-2-3-2-16,-2-1-2 0,-2-2-1 15,-4 0 7-15,-5-4 4 0,0-3 6 16,-5-3 2-16,0-1 4 0,0-5 4 15,-1-5 4-15,1-5-1 0,1-1-1 16,0-4 1-16,3-3 0 0,0-1 2 16,2-3-1-16,-1 2 0 0,3 2 0 15,2 2-2-15,0 3-2 0,2 3-1 16,0 4-2-16,1 4-2 0,0 5-1 0,1 1-1 16,0 4-1-16,2 2 1 0,2 3-1 15,2 3 0-15,1 0 1 0,3 2 0 16,2 2 0-16,1 1 1 0,5-2-2 15,1 1-1-15,0 0-1 0,2-2-3 16,-2-2 0-16,1-2-2 0,-3 0 1 0,-5-1 0 16,-5 0 2-16,-2-2 0 0,-4-2 2 15,-3 1 1-15,-6-1 1 0,-2-2 1 16,-3-1 2-16,-2-1 1 0,-1-1 2 16,-1-2 1-16,-1-4 1 0,2-2 0 15,2-1 0-15,2-1-1 0,3 0-1 16,4-4-1-16,1-1-1 0,5 2-1 15,2 1 0-15,5-1-1 0,1 2-1 16,2 0-1-16,3 4 0 0,0 2 0 16,1 0 0-16,-2 3 0 0,2 1-1 0,-2 2 0 15,1-1 0-15,0 2 0 0,0 0 0 16,-1 3-1-16,0 2 0 0,3 2-1 16,0 3 1-16,-1 2 0 0,-1 6-1 15,0 1 1-15,-1 5 1 0,0 1 0 16,-1 0 1-16,-1 1-2 0,2-4-2 15,-4-1-3-15,1-4-8 0,0-2-19 0,-1-6-40 16,0-2-60-16,-2-4-8 0,-1-3-84 16,0-6-144-16</inkml:trace>
  <inkml:trace contextRef="#ctx0" brushRef="#br0" timeOffset="9455.78">23408 5284 438 0,'4'-11'83'0,"-5"0"0"16,-2 4-85-16,1 0-12 0,-4 0 3 15,-2 0 7-15,0 1 9 0,-2 0 7 16,-1 0 9-16,-1 2 7 0,-2 0 6 16,1 3 4-16,-2 0 1 0,-1 3-5 15,-1 3-7-15,0 1-7 0,-3 3-5 0,-1 3-1 16,-1 5 1-16,-1 7 1 0,1 3 1 15,-1 3 0-15,2 5 0 0,1 0-1 16,6 1-3-16,4-5-2 16,4-2-4-16,7-4-2 0,4-3-3 0,6-3-1 15,2-5-2-15,4-1 0 0,3-5 0 16,1-3-2-16,1-5 1 0,-1-5 0 16,1-5 0-16,-1-3 0 0,-2-3 0 0,0-2 0 15,-5-4 1-15,-1-3 0 0,-2-2 1 16,-5-1 1-16,-1-4-1 0,-2 0 1 15,-3 2 0-15,0 2 0 0,-1 1 1 16,-1 6-1-16,0 2 2 0,1 7 1 16,-1 4 0-16,1 3 0 0,-1 1 0 15,2 3-2-15,2 1 0 0,-1 2-1 16,1 1-1-16,1-1-1 0,0 3 0 0,5 1 1 16,-1 1 1-16,4 3-1 15,1 1 1-15,2 2 0 0,0 0-1 0,4 0 1 16,0 1-2-16,2-2-3 0,-2-1-3 15,2-2-5-15,2-3-8 0,2-2-24 16,2-6-43-16,-2-3-57 0,1-6-95 16,-1-4-213-16</inkml:trace>
  <inkml:trace contextRef="#ctx0" brushRef="#br0" timeOffset="9753.14">23604 4943 659 0,'-1'-2'131'0,"1"5"0"15,1 3-129-15,3 4-6 0,5 2 2 16,-1 4 2-16,4 2 0 0,2 2 0 0,2-1 1 16,0 4 2-16,2-3 2 0,-1 4 1 15,3-1 1-15,-1 4 2 0,1-1 0 16,1 0 0-16,2 4 0 0,-1 3-2 15,0 0 0-15,3 1 0 0,-1 1 0 16,-1 1-1-16,-1 1 0 0,-2 1-1 16,-3-1 0-16,-1 1-2 0,-6 0-2 0,-5 1 2 15,-4-1-4-15,-5-1-1 0,-4-4-3 16,-7 0-1-16,-4-5-4 0,-7-3-5 16,-4-5-23-16,-5 2-62 0,-7-3-45 15,-8-5-99-15,-6-5-222 0</inkml:trace>
  <inkml:trace contextRef="#ctx0" brushRef="#br0" timeOffset="9942.15">23454 4949 555 0,'-2'-21'103'16,"0"0"-5"-16,-1 1-115 0,3 7-14 15,2-1-8-15,3 3-15 0,-1 3-14 0,1 4-8 16,0 4 3-16,-2 3-12 0,-2 0 1 16,-1 2-22-16,-1 0-17 0</inkml:trace>
  <inkml:trace contextRef="#ctx0" brushRef="#br0" timeOffset="10374">23836 4770 635 0,'-1'-1'122'0,"1"-2"-8"0,0 1-120 16,0-1-12-16,2 1 1 0,2-1 1 15,-1 2 3-15,2 0 7 0,1 1 14 16,-1 2 5-16,1 2 2 0,2 3 2 0,-1 6 1 15,0 1 0-15,1 5 0 0,2 0-4 16,2 2-4-16,1 1-2 0,2-1-1 16,1-3-3-16,4 1-1 0,2-3-2 15,1-3 0-15,1-3-1 0,1-3 0 16,1-4 0-16,-1-2 1 0,1-6-1 16,-3-2 1-16,-3-3 0 0,-2-2 1 15,-5-5 1-15,-4-2 1 0,-5 0-1 0,-4-3 0 16,-6-3 0-16,-5 1 2 0,-6-2 0 15,-4-1 0-15,-7 1 0 0,-2 0 0 16,-4 3 2-16,-4 2-1 0,1 3-1 16,2 3-1-16,2 5-1 0,3 4 0 15,5 1-1-15,3 4-2 0,7 1 0 16,3 0-2-16,4 1-5 0,2-1-11 0,4 2-29 16,2-2-55-16,2 0-45 15,2-3-100-15,6 1-209 0</inkml:trace>
  <inkml:trace contextRef="#ctx0" brushRef="#br0" timeOffset="10822.79">24138 4570 732 0,'-13'-6'147'0,"-2"0"0"15,0-1-139-15,3 0-14 0,2 1-1 16,3 1 0-16,1 2 0 0,3-2 2 16,2 1 3-16,1 1 2 0,3-1 3 15,2 0 2-15,2 2 2 0,4-1 0 0,4 0-1 16,4 0 0-16,5-1-3 0,4 2 0 16,0 1 0-16,3 0-1 0,0 1-1 15,1 0 1-15,1 2-1 0,-2 0-1 16,1 2 0-16,2 2 0 0,-1 2 0 15,0 1-2-15,0 2-1 0,-1 2 0 16,-1 1 0-16,-6 1-2 0,-2 0-1 16,-6-2 0-16,-5 0 1 0,-5-4 1 15,-4 2 1-15,-6-5 3 0,-3 1 2 0,-6-4 3 16,-4 0 1-16,-1-3 1 0,-3-3 1 16,-1-3 1-16,-1-1-1 0,2-4 0 15,-1-4-2-15,4-2-2 0,-1-1-2 16,4-6-1-16,0-3-1 0,3-3-4 15,5-5-1-15,4-4-1 0,5-2-3 16,8-4-1-16,5 0-6 0,6 1-13 16,9 1-60-16,6 3-61 0,3 2-106 0,-1-1-245 15</inkml:trace>
  <inkml:trace contextRef="#ctx0" brushRef="#br0" timeOffset="13755.27">25511 5110 594 0,'-7'-1'122'0,"-4"1"0"0,-2 1-101 15,3 4-21-15,2 0-1 0,5 4-1 16,3-1 1-16,2 6 3 0,6 2 0 16,1 2 2-16,2 3 0 0,4 8 2 15,2 2 0-15,-1 4 0 0,3 0 0 16,-2-2-1-16,1 0-3 0,-1-4-2 16,-1-5-2-16,0-6 0 0,1-5-1 15,-2-4 0-15,-2-4-2 0,0-4 1 16,-2-2 4-16,-2-4 0 0,1-4 2 0,-2-3 1 15,-3-5 1-15,-1-4 2 0,0-3 2 16,-3-3 0-16,-2-1-1 0,-3 1 1 16,1 1 0-16,-3 4 0 0,-2 1 0 15,1 4 0-15,1 3-2 0,0 3 0 16,1 3-2-16,0 2-2 0,4 1-1 16,2 2 1-16,3 2-2 0,3 0 0 15,3 1 0-15,4 2-1 0,4 0 3 0,1-1-2 16,3 2 1-16,1 1-1 0,4 0 0 15,0-1 0-15,-1 1 0 0,2 0 1 16,0 3-1-16,-1-1 1 0,-1 2 0 16,-1-1-1-16,-1-1 2 0,-2 0-2 15,-2-1 0-15,-3-2-1 0,-4-5 2 16,0 0 3-16,-5-5 1 0,0-7 1 16,-5-2 1-16,1-6 2 0,0-1 2 0,-3-4-1 15,0-1-6-15,-1 2 8 0,-4 0-1 16,-1 3-1-16,-2 0-2 0,-4 1-2 15,-1 1-1-15,-3 1 2 0,-1 1-11 16,-1-1 1-16,0 3 0 0,0 2 2 16,1 3-1-16,2 0 0 0,1 4 0 15,2 2-1-15,4 3-4 0,0 0-6 0,4 1-10 16,3-1-6-16,5 0-18 16,4-6-23-16,5-1-33 0,5-2-42 0,7-2 3 15,2-1-62-15,4-3-93 0</inkml:trace>
  <inkml:trace contextRef="#ctx0" brushRef="#br0" timeOffset="13981.74">26331 4715 657 0,'-10'1'136'0,"2"0"0"0,0 0-120 15,2 2-13-15,1 3-1 0,4 1 0 16,1 4 0-16,2 6 0 0,2 6 1 15,0 1 3-15,2 3 2 0,0 4 1 16,1 0-1-16,2 1 0 0,0-4-1 16,0-2-3-16,4-3-4 0,-2-2-6 0,1-5-5 15,0-2-5-15,0-4-22 0,-2-3-46 16,-1-3-60-16,-4-4-98 0,-2-5-226 16</inkml:trace>
  <inkml:trace contextRef="#ctx0" brushRef="#br0" timeOffset="14155.95">25911 4521 697 0,'-11'-12'141'0,"1"5"-6"16,1 0-140-16,4 4-10 0,5-1-12 15,7 3-14-15,2 1-16 0,5 1-24 16,4-1-24-16,4 1-23 0,4 3-70 0,2-2-118 15</inkml:trace>
  <inkml:trace contextRef="#ctx0" brushRef="#br0" timeOffset="14574.98">26654 4642 597 0,'2'14'139'0,"-2"-1"-1"0,-2-2-52 0,4 2-81 16,0 0-3-16,2 1-1 0,1-5-1 16,2 1 0-16,-1-1 0 0,1-2 1 15,1 3 1-15,-2-1-1 0,0 0 0 16,-1 2 0-16,0 0 0 0,-3 0 0 16,-1-2 0-16,1-2-1 0,-1-2 0 15,-1-2-3-15,1-3 1 0,0-3 1 16,2-4 2-16,2-5 1 0,1-4 1 0,4-8 3 15,3-6 3-15,2-4 0 0,2-4-2 16,3 0 0-16,-1 1-1 0,2 0 0 16,-1 5-1-16,-2 5-1 0,-1 5 0 15,-1 5 0-15,-4 2-2 0,-2 6 0 16,-3 1 0-16,2 5-1 0,-3 0 0 16,4 4 0-16,0 2-1 0,1-1 1 15,3 6 0-15,1 0 0 0,4 1 0 0,0 1-1 16,2-3 0-16,1 1-2 0,1 1-2 15,-1-5-4-15,3 1-3 0,-3-2-6 16,-1-2-5-16,0 2-20 0,-3-2-26 16,0-3-44-16,1-2-32 0,0-3-85 15,0-4-169-15</inkml:trace>
  <inkml:trace contextRef="#ctx0" brushRef="#br0" timeOffset="15127.89">27781 4051 689 0,'-13'-9'140'15,"-2"2"1"-15,-1-3-130 0,3 3-10 16,0 1-1-16,2-1-3 0,0 3-3 0,0 0 0 16,-2 3 1-16,-2-1 0 0,0 4 0 15,-2 1 2-15,0 1 3 0,-1 2 3 16,1 2 0-16,0 0 0 0,-1 3 1 15,4 1-1-15,0 4 0 0,3 4 2 16,1 3 0-16,3 3 0 0,2 3 2 16,3 2 1-16,2 1 0 0,0 0 0 15,3-2-1-15,2 0-2 0,4-5-1 16,2 0-2-16,0-3-1 0,5-5-2 0,1-3-1 16,4-3 1-16,2-7 0 0,0-2 1 15,1-7 0-15,1-6 2 0,1-5 1 16,-1-6 0-16,-2-5 0 0,-2-3 0 15,-2-6 1-15,-2-2-2 0,-4-3-1 16,-6 1 0-16,-3 1-2 0,-6-3-1 16,-4-2 0-16,-5 0 0 0,-6-3 0 15,-2 1 0-15,-4-3 2 0,-3-3 1 0,-1 5 2 16,1 0 2-16,4 9 0 0,2 5 1 16,4 6 0-16,5 6 1 0,5 6-1 15,2 6-2-15,3 4-2 0,0 1-2 16,2 3 0-16,2 2-2 0,2 3 0 15,3 4-1-15,4 5 0 0,4 5 2 16,3 5 1-16,3 9 0 0,1 7 1 0,3 7 0 16,1 1 1-16,1 5 0 0,0-4-2 15,3-1-3-15,2-4-7 0,-1-5-7 16,1-5-15-16,2-7-50 0,-1-4-73 16,1-5-109-16,-1-5-252 0</inkml:trace>
  <inkml:trace contextRef="#ctx0" brushRef="#br0" timeOffset="15546.78">28380 3674 631 0,'-12'-7'123'0,"0"1"-1"16,-2 1-121-16,1 2-8 0,1 0-1 15,1 2 0-15,1 3 1 0,0 6 6 0,-1 3 5 16,-1 6 3-16,-2 4 3 0,1 6 3 16,0 5 2-16,1 1 0 0,1 2 0 15,1 1-4-15,5-2-3 0,3-2-3 16,2-4-2-16,2-5-1 0,6-3-2 16,2-4-1-16,3-4 0 0,3-3 0 15,2-3 1-15,3-4 1 0,0-3 0 0,2-3 1 16,-1-4 1-16,2-4-1 15,-2-2 1-15,-1-4 0 0,-3-3 1 0,-2-1 0 16,-5-3 1-16,-5 2 1 0,-5-3 1 16,-7-1 0-16,-5 0 0 0,-4 2-1 15,-3-2 1-15,-5-3-2 0,-3 2-1 16,0 4-1-16,-3 2-1 0,1 3-1 16,-1 3 0-16,0 5-2 0,1 5 0 15,3 3-3-15,3 1-5 0,5 2-7 16,4 0-18-16,3 3-41 0,6-2-70 0,9 0-2 15,5-2-83-15,7-3-143 0</inkml:trace>
  <inkml:trace contextRef="#ctx0" brushRef="#br0" timeOffset="16149.14">28574 3512 692 0,'-17'5'140'15,"-2"-3"1"-15,3 1-132 0,3 2-8 16,3 1 0-16,4 0-1 0,5 1 1 16,-1 2-1-16,4 2 1 0,-1 3 2 15,0 4 1-15,2 2 1 0,0 5 0 16,2 2 0-16,1 1 0 0,3-2-1 0,1-1-2 16,-1 0-3-16,5-5-2 0,-1-3-1 15,1-5 0-15,2-3 0 0,2-6 1 16,2-8 2-16,1-4 0 0,1-6 1 15,1-4 2-15,-1-6 0 0,-2-3-1 16,-3-3 0-16,-4 2-1 0,-2-1 1 16,-5 2-1-16,-4 1 1 0,-5 4 2 15,1 4 0-15,-4 1 2 0,-1 5 2 16,3 0 0-16,-1 3 2 0,1 2-1 0,2 2-1 16,0 0-1-16,5 2-2 0,0-1-1 15,5 3-2-15,0-1 0 0,5 2-1 16,1 1 0-16,2 0 1 0,3 2-1 15,0 2 0-15,2 0 1 0,1 2-1 16,0 1 1-16,0 1-1 0,3 0 0 16,-1 2 0-16,1-1 1 0,0 0-1 0,2 0 0 15,3-2 1-15,2 1-1 16,-2-2 0-16,2-4 1 0,-3-1-1 0,1-3 0 16,-4-2 0-16,-3-3 0 0,-4-3 1 15,-3-2 0-15,-3-3 1 0,-4-3 0 16,-4-5 2-16,-5 0-1 0,-3-2 1 15,-6-3-1-15,-4-3 0 0,-9-1-2 16,-7-1 0-16,-5 1-1 0,-5 0-1 16,-5 2 1-16,0 3 0 0,0 2 0 0,3 6 1 15,6 3 1-15,5 6-1 0,6 1 1 16,7 4-1-16,4 2-2 0,4 0-6 16,4 3-4-16,3 2-5 0,5 0-9 15,2 3-27-15,3 1-79 0,3-1-26 16,4-1-94-16,2-2-205 0</inkml:trace>
  <inkml:trace contextRef="#ctx0" brushRef="#br0" timeOffset="16624.48">29550 2860 718 0,'-5'-11'145'0,"1"-1"-1"16,0-2-138-16,0 5-7 0,1-1 0 0,2 2 0 16,2 4-3-16,-1-1-2 0,0 2 1 15,-1 3 1-15,-1 3 2 0,-2 3 0 16,-1 1 1-16,-1 4 2 0,0 3 3 16,-1 2 0-16,-1 1-1 0,1 2 0 15,0 0-2-15,-1-1 1 0,2-1-2 16,1-2 1-16,1-2-2 0,3 1 0 0,1-4 0 15,1-2 0-15,4 1-1 0,2-3 1 16,1 0 0-16,3 0 1 0,3-1 1 16,0-1 0-16,5 1 1 0,-1-2 0 15,0 1-1-15,3 1 1 0,-1-3 0 16,-2 2 0-16,2 0-1 0,-5-1 0 16,-2 2-1-16,-1 3-1 0,-3-1-1 15,-3 3-1-15,-4 1-1 0,-3 2 1 0,-5 3-1 16,-5 1 1-16,-4 2 1 15,-4-1 1-15,-5 0 1 0,0 0 0 0,-1-1 1 16,1-3 0-16,1 0 0 0,-2-2-1 16,2-1 0-16,2-1-1 0,0-4 0 15,0 2-2-15,3-4-1 0,2-1-4 16,4-3-8-16,2-1-30 0,6-3-63 0,8-2-32 16,6-6-93-16,11-4-195 15</inkml:trace>
  <inkml:trace contextRef="#ctx0" brushRef="#br0" timeOffset="17397.52">30780 2198 517 0,'1'-13'114'0,"0"1"2"16,-2 1-90-16,-3 1-9 0,0 3-5 15,-4 2-4-15,0 1 0 0,-3 3 1 16,-7 1 1-16,-1 4 1 0,-4 2 1 16,-7 5 1-16,0 4-1 15,-4 2-1-15,-1 2-2 0,1 3-2 0,-3 3-3 16,3 1 0-16,2-2-1 0,1 1 1 16,2-1-1-16,4-3 1 0,6-2-1 0,4-3 0 15,6-2 0-15,8-2 1 0,6-1 0 16,7-2-2-16,7-1 1 0,5 1-1 15,8-3 2-15,4 0-1 0,8-1 0 16,7 1-1-16,8 0 1 0,3 2-1 0,3-1 1 16,-2 4-1-16,-3 0 0 0,-6 1-2 15,-7 2-1-15,-4-1-3 0,-6 2-2 16,-4 2-4-16,-2 4-2 0,-2 0-6 16,-3 2-5-16,-9 2-2 0,-12-1-1 15,-6 2 3-15,-10-2 3 0,-11-2 4 16,-7 0 6-16,-5-2 8 0,-5-2 5 15,-6-2 4-15,-11-4 2 0,-6-2 2 16,-7-5 2-16,-2-4 1 0,-2-3 3 16,1-4 3-16,9-5 1 0,10-8-1 0,12 0-1 15,11-3-3-15,11-5-2 0,9-6-5 16,8-3-3-16,6-2-3 0,10 3-2 16,4-3-1-16,6-1 0 0,4-1-1 15,5 1 0-15,2-1-1 0,5-3 0 16,2-1 0-16,1 0 1 0,0 0 1 15,0 1-1-15,-7 5 2 0,-3 2 1 16,-5 8-1-16,-9 5 2 0,-4 3 0 0,-5 7 1 16,-4 3-2-16,-4 3 0 0,-2 2-1 15,-2 0 0-15,-2 2-1 0,-1 0-2 16,1 0 1-16,-1 3 0 0,0-1 0 16,0 2-2-16,2 2-3 0,1-1-6 15,1 2-11-15,3 1-30 0,3 2-53 16,2 2-36-16,2-2-90 0,1 1-185 15</inkml:trace>
  <inkml:trace contextRef="#ctx0" brushRef="#br0" timeOffset="18449.73">30073 4977 579 0,'-46'32'111'0,"-3"-3"-2"15,1 1-109-15,-1-1-8 0,-1 2 0 16,-3-3 2-16,0 0 8 0,-1-4 8 16,2-2 6-16,0-4 6 0,7-4 3 0,3-3 2 15,7-3 1-15,3-5-1 0,4-3-3 16,2-2-5-16,6-7-6 0,3-4-6 16,4-7-2-16,3-3-2 0,4-5-3 15,2-2-1-15,4-4 0 0,4-3 2 16,2-4 1-16,3-5-1 0,-1-4 1 15,3-1-1-15,0-2 0 0,-1 2 1 16,-2 3-1-16,0 9 2 0,-2 8-1 16,-2 9 1-16,-3 6 0 0,-1 5 0 0,-4 7 0 15,-2 3-1-15,-4 6-1 0,-3 4 1 16,-6 6-1-16,-5 6 1 0,-3 6 0 16,-6 6 0-16,0 5 1 0,-1 1-1 15,3 1-1-15,4-2 2 0,7-4-1 16,8-2-1-16,11-5 0 0,6-5 0 15,11-1-1-15,8-5 1 0,9-2-2 16,6 1 1-16,4-4 1 0,3-1 0 0,4-2 0 16,-1 1 0-16,0 0 1 0,-1-1 0 15,3 3 0-15,1 4 0 0,0 2 0 16,-6 3-1-16,-4 0 0 0,-5 5 0 16,-6 2-2-16,-8 3 0 0,-6 0-2 15,-6 0 0-15,-5 4 0 0,-2-1 0 16,-6-2-2-16,-3 0 0 0,-5-4 0 15,-5 0-1-15,-4-3-2 0,-3 0-3 0,-7-2-3 16,-2-3-8-16,-6 1-36 0,-2-3-79 16,-2-3-8-16,1-6-90 0,2-7-174 15</inkml:trace>
  <inkml:trace contextRef="#ctx0" brushRef="#br0" timeOffset="19070.29">30661 4101 632 0,'-22'-18'132'16,"-9"5"1"-16,1 0-103 0,-5 3-28 15,2 4-1-15,0 4-1 0,3 0-1 0,4 1 2 16,1 2-2-16,2 2 0 0,0 2 0 16,0 1 1-16,-1 4-1 0,2 1 1 15,0 5 0-15,1 2 0 0,-1 5 1 16,0 3-1-16,3 1 1 0,3 1 0 16,1 0 0-16,5 0 0 0,4-2-2 0,7-4 1 15,9-3 1-15,7-4 1 0,8-1 1 16,7-4 0-16,3-4 2 0,7-1 1 15,2-2 0-15,3 0-1 0,3 1 0 16,1-2-1-16,2 3-2 0,2 1 0 16,-2 3 0-16,-4 2-2 0,-4 2 0 15,-7 3-1-15,-6 1 0 0,-9 2-1 16,-8 1-1-16,-8 2-1 0,-8 4 1 16,-9-1 0-16,-7 3 1 0,-9-1 0 0,-6 0 1 15,-6-3 2-15,-4-3 0 0,-3-5 0 16,1-4 1-16,1-8-1 0,4-4 0 15,3-5 1-15,4-7-2 0,4-7 0 16,2-3 0-16,3-3 1 0,4-4-1 16,4-1 1-16,6-2 1 0,1 0-1 15,7-1 2-15,2 1-1 0,5-2-1 0,3 0 1 16,0-2-1-16,2 2 1 16,0-1-1-16,2 1 0 0,1 0 0 0,-1 1-1 15,1 2 0-15,1 3-1 0,-1 0-1 16,-1 3 1-16,0 5-2 0,-4 2 0 15,1 4-3-15,-2 3-3 0,-4 1-8 16,4 2-14-16,-2 4-21 0,4 0-36 16,1-1-49-16,1 3-88 0,5-1-182 15</inkml:trace>
  <inkml:trace contextRef="#ctx0" brushRef="#br0" timeOffset="19422.06">30991 4041 652 0,'-4'-2'127'16,"3"-1"-2"-16,-2 2-125 0,3 0-6 16,0 3-1-16,1 1 0 0,2 1 3 15,-1 4 3-15,1 0 5 0,-2 1 1 16,1 2 1-16,0 0 0 0,0 0 0 15,1-1 0-15,-1-2 0 0,0-3-2 16,1-1-1-16,1-4 0 0,-2-4 0 0,2-3 1 16,-1-4-1-16,0-3 1 0,1 0 1 15,-2-3-1-15,0-1 0 0,-2 3-1 16,-1-1 1-16,-2 2-1 0,-2 2 0 16,-2 3-2-16,0 3 1 0,-1 4-2 15,0 3 0-15,1 3 0 0,0 3-1 16,0 3-3-16,0 1-5 0,2 0-17 15,1-1-27-15,3-3-54 0,4-5-32 0,3-2-88 16,11-6-178-16</inkml:trace>
  <inkml:trace contextRef="#ctx0" brushRef="#br0" timeOffset="19725.34">31379 3457 632 0,'2'-19'142'0,"-8"1"1"0,-4 2-60 15,-1 4-82-15,0 6-2 0,3 3 2 16,-1 4-1-16,3 6 3 0,2 2 1 16,1 6 3-16,0 2 3 0,2 4 4 15,5 4 1-15,4 4 2 0,5 4 2 16,1 5-1-16,3 2-2 0,3 6-3 0,-2 2-3 15,-3 1-2-15,1 0-2 0,1-2-2 16,4-4-2 0,5-2 0-16,4-5-3 0,5-3-3 0,31-3-7 0,-1-3-9 15,-4-3-13-15,-4 0-87 0,-3-7-47 16,-5-3-115-16,-2-5-249 0</inkml:trace>
  <inkml:trace contextRef="#ctx0" brushRef="#br0" timeOffset="55469.9">30567 5134 76 0,'5'-4'24'15,"1"-1"10"-15,0 0-4 0,0 0 10 0,0-1 10 16,0 2 6-16,-2 1 6 16,0 0 0-16,-3 2-4 0,0 0-7 0,0 0-8 15,-1-1-6-15,0 2-5 0,0-1-6 16,0 0-6-16,0 1-4 0,1-1-4 15,2 0-2-15,1-1-2 0,1 0-3 16,2-2-1-16,5 1-1 0,3-2-1 16,1 1 0-16,3-1 0 0,1 0-1 15,2 1 0-15,0 0 0 0,0 0 0 0,0 0 0 16,-1-1 0-16,0-1 1 0,-2 0-1 16,1 0 0-16,-3-3 0 0,-1 1 0 15,-1-1 0-15,-2-2 0 0,1-1 0 16,-1-3 0-16,1-1 0 0,0-1 0 15,3-2 0-15,2 0 1 0,3-2 1 16,5 1 2-16,2 1 0 0,4 1 2 16,0-1 1-16,2 5-1 0,0-1 0 15,-2 2-1-15,-3 2-1 0,-5-2-2 0,-3 1-2 16,-3 1 0-16,-4-2 0 0,-3 0-1 16,-5 1 1-16,-1 0-1 0,-1-2 1 15,-2 1 0-15,0-1 0 0,-1 1 0 16,0-1 1-16,4-1-1 0,0 0 1 15,5-1 1-15,4 1 0 0,0-1 1 16,4 0-1-16,6-1 2 0,-1-1-1 0,2 1 1 16,0 1-1-16,-2 0-1 0,-1 1 0 15,25 2 0-15,-5 0-1 0,0 2-1 16,1-1 1-16,3-1-1 0,3-1 0 16,9-2-1-16,-18 0 2 0,5 2-1 15,0 0 0-15,2 1 0 0,-3-1 1 16,-6 1-1-16,-7 2 1 0,-10 2 0 15,-6-1 0-15,-3 3 0 0,-6 1 0 16,-2 2 1-16,-2 2-1 0,-1-2 1 16,-1 3 0-16,-1 0 1 0,1-2 1 0,0 2 2 15,-1-3 0-15,3-1 0 0,-3 2 1 16,2-2 0-16,-1 1 0 0,2-1-2 16,-3 0-1-16,2 2-1 0,0-1 0 15,-1 2 0-15,0-1-2 0,-1-1 0 16,0 2 0-16,1-1 0 0,-1 1-1 0,0 1 0 15,1 0 0-15,-1-1-1 0,0 1 1 16,0 0-2-16,0 0-3 0,0 1-3 16,0 0-5-16,0-2-4 0,2 2-9 15,-1-1-24-15,-1 0-56 0,2 0-37 16,1-3-90-16,3 2-195 0</inkml:trace>
  <inkml:trace contextRef="#ctx0" brushRef="#br0" timeOffset="57193.16">30224 3502 265 0,'-1'0'72'0,"1"1"7"0,-3-2-22 15,3 1-14-15,-1 0-1 0,1-1-2 16,0 1-2-16,0-1-2 0,0 1-5 0,2 0-7 16,1-3-5-16,2 1-2 15,1-2-4-15,2 0-1 0,2-2-2 16,2 0-1-16,3-2 0 0,0 0-1 0,-1 0-2 16,2-3-1-16,-1 1 0 0,1-1-1 15,0-1 0-15,0-1 0 0,2-1-1 16,3-1 1-16,0-1 0 0,3-1 0 15,3 1-1-15,2 0 1 0,2-1 0 16,5 1-1-16,2 1 0 0,1 0-1 0,1 2 0 16,0 1 0-16,0-2-1 0,-2 2 1 15,-5 0-1-15,-2-2 0 0,-3 0 1 16,-4-1-1-16,3-1 1 0,0-1-1 16,-1 1 2-16,5 0 0 0,2 0 1 15,1 1 1-15,3 1 0 0,-3-1 2 16,-2 3-1-16,-1-1 1 0,-6 0-1 15,-4 1 0-15,-2 2-1 0,-5 1-1 0,-3 1 1 16,0-1-1-16,-2-1 0 0,-1 2 0 16,-1-1-1-16,-1-1 1 0,-1-2-1 15,-1 1 0-15,3 0 0 0,-4-1 0 16,1 0-2-16,0 1 2 0,0 1-2 16,0 0 1-16,-1 4 0 0,-1 0-1 15,1 1 0-15,-2 4-1 0,0-1 1 16,-1 0-2-16,0 2 1 0,0 0 0 0,0 0 0 15,0 0 1-15,0-1-1 16,0 2 1-16,0-1 0 0,0 0 0 0,0 0 0 16,0 0 0-16,0 0 0 0,0 1 0 15,0-1-1-15,0 0 1 0,0 0 0 16,0 1 0-16,0-2 0 0,0 2 0 16,0-2 1-16,0 1 0 0,-1 0 0 15,1 0 0-15,0 0 0 0,0 0 0 16,0 0 0-16,0 0 0 0,0 0-1 15,0 0-1-15,0 0 1 0,0 0-1 0,0 0 1 16,1 0-1-16,-1 0 0 0,-1 0 1 16,1-1-1-16,0 2 0 0,0-1 0 15,0 0 0-15,0 0 0 0,0 0 0 16,0 0 0-16,0 1-1 0,0-1 1 16,0 0 0-16,0 0-1 0,0 0 1 0,0 0 0 15,-1 0 0-15,1 0-1 0,-2 0 1 16,2 2 1-16,0-2 1 0,-1 1 2 15,1-1-1-15,0-1 3 0,0 1-1 16,0 0 1-16,0 0-1 0,0-2-1 16,0 2-1-16,-1 2-1 0,1-2-1 15,0 0 0-15,0 0 0 0,0 1-1 16,1-1 1-16,-1 0 0 0,3 0 0 16,-3 0 0-16,1 0 0 0,-1-1-1 0,0 1 1 15,0-2 0-15,0 2-1 0,0 0 0 16,0 0 1-16,0 0 0 0,0 0-1 15,0 0 1-15,0 2-1 0,0-2 0 16,0 0 0-16,-1 0-1 0,-1 1 0 16,1-1 0-16,1 0 0 0,0 0-1 15,-1 1 0-15,1-2 1 0,0 2 0 0,1-2 1 16,-1 1 0-16,1 0-1 0,-1 0 2 16,0 0-1-16,2 1 0 0,-2-2 1 15,1 1 0-15,-1 0 1 0,0 0-1 16,1-1 0-16,-1 1 0 0,0 0 0 15,0 0-1-15,0 0 0 0,0 0 0 16,0 0 0-16,0 0-1 0,0 0 1 16,0 0-1-16,0 0 0 0,0 0 0 15,0 0 1-15,0 1-1 0,0-1 0 0,0 0 1 16,0 0 0-16,0 1-1 0,0-1 1 16,0 0 0-16,0 0 0 0,0 0 0 15,0 0-1-15,0 0 0 0,0 0-1 16,0 1-2-16,0-1 0 0,1 2-3 15,-1-2-2-15,0 2-5 0,0 0-4 16,1 2-6-16,-1 1-20 0,0 1-47 0,-1-1-58 16,0-1-98-16,2-2-222 15</inkml:trace>
  <inkml:trace contextRef="#ctx0" brushRef="#br0" timeOffset="58184.51">31482 1697 190 0,'-1'-5'35'0,"2"2"-1"0,-1 2-35 15,1 3-3-15,0 2 0 0,2 1 0 16,-1 1 0-16,3 3 5 0,-1 2 4 15,-1 1 5-15,2 5 5 0,1 3 3 16,-1 2 4-16,1 5 4 0,2 2 5 16,0 2 0-16,5 2-2 0,1-3-2 15,3 1 0-15,2-2-3 0,0 1-3 16,1-2-3-16,-2 1-2 0,-4 1-3 16,26-1-1-16,-2 1-2 0,-2 0-2 0,-2 2-1 15,-2-3-1-15,-1-2-1 0,2 0-1 16,-31-1-1-16,-1-3-2 0,-1-2-7 15,1-4-12-15,1-3-22 0,-2-3-26 16,-3-3-25-16,1-3-58 0,-31-6-113 16</inkml:trace>
  <inkml:trace contextRef="#ctx0" brushRef="#br0" timeOffset="58701.38">31412 1966 295 0,'2'-31'65'15,"0"1"0"-15,0-3-52 0,0 3-10 16,0 3-4-16,0 3-3 0,1 1-2 16,0-1 0-16,-1 2-1 0,1 1 2 0,2 3 2 15,1 0 2-15,5 3 1 0,4 1 0 16,2 5 0-16,8 3 0 0,3 2-1 16,2 4-1-16,0 2-2 0,-2 3-1 15,-5 5-1-15,-4 4 0 0,-5 1 0 16,-6 3 0-16,-5 1 1 0,-1 3 1 15,-5 4 1-15,-2-2 0 0,-1 2 2 16,-2-1 0-16,-2-2 1 0,-4 0 2 0,0-2 1 16,-1-5 1-16,1-3-1 0,2-2 1 15,4-2-2-15,-1-2-1 0,5-2-1 16,3-2 0-16,4 0 2 0,0-1 2 16,5 0 4-16,3 2 3 0,1-3 1 15,5 3 2-15,1 1 0 0,28-3-2 16,1 2-2-16,4-2-4 0,5 1-1 15,6 0-1-15,11 0-1 0,1-1 0 16,-23 2 0-16,-1 1-1 0,-1 0-1 0,-7 1-1 16,-11 2 0-16,-10 1 0 0,-6 2-1 15,-7 2 0-15,-3 2-1 0,-3 3 1 16,-5 3 2-16,-4 3 2 0,-5 1 2 16,-7 0 1-16,-8 1 2 0,-10-1 2 15,-7-1 1-15,-3-4 0 0,0-2 1 16,4-3 0-16,3-2 1 0,8-5-1 0,10 0-1 15,10-5-1-15,3 0-2 0,3-1-5 16,3-2-14-16,2 0-15 0,2 1-22 16,-1-2-24-16,3 1-18 0,-1-5-53 15,5-2-86-15</inkml:trace>
  <inkml:trace contextRef="#ctx0" brushRef="#br0" timeOffset="59211.9">32345 1842 370 0,'0'-6'53'0,"0"1"0"0,2 3-76 0,-1-2-4 15,0 3 0-15,1-3 6 0,2 1 16 16,-1-4 13-16,1 1 6 0,1-1 4 16,0 0 4-16,4-3 1 0,-1 0 2 15,2-1 0-15,2-1-1 0,3-3-2 16,-3-2-2-16,2 0 0 0,-4 0-1 16,-1-1 0-16,-2 1-1 0,-5 1-3 0,-2 4-3 15,-4 1-4-15,-1 1-1 0,-2 3-4 16,-3 1 0-16,-1 2-2 0,0 2-1 15,-1 2 1-15,1 2 1 0,1 2 1 16,2 1 0-16,-1 0 0 0,3 2-1 16,0 2 0-16,2 2 0 0,-1 2 1 15,3 2 1-15,-1 2-1 0,1 4 1 16,2 0 0-16,0 3 1 0,0 1-1 0,2-1 0 16,2 1 0-16,2-2 0 0,0-1 0 15,3 0 1-15,4-4 0 0,4-1 0 16,4-2-1-16,1-3 0 0,4 1-1 15,3-6-1-15,1-1 0 0,2-1-3 16,-5-4-6-16,1 0-12 0,4-4-19 16,0-3-29-16,-3-3-33 0,2-3-13 0,-6-7-62 15,1-4-95-15</inkml:trace>
  <inkml:trace contextRef="#ctx0" brushRef="#br0" timeOffset="59475.94">32814 1226 469 0,'-9'-39'114'0,"0"5"4"16,2 2-77-16,2 10-6 0,0 8-9 0,2 4-8 16,1 3-7-16,2 2-4 0,-1 3-5 15,1 1-2-15,1 2-1 0,1 0-1 16,5 3 1-16,0 3-2 0,4 4 2 16,1 1 2-16,4 9 1 0,3 1 1 15,-1 9 0-15,0 2 1 0,2 2 0 16,2 6 1-16,1 4-1 0,0-3 0 15,2 1 0-15,-1-5-2 0,0-2 1 16,1 2-1-16,-2-1 0 0,-5-3 0 0,-3 2-1 16,-4 1-4-16,-3 1-9 15,-2 2-17-15,-3-3-28 0,-3-4-43 0,0-2-26 16,-8-8-78-16,-3-5-144 0</inkml:trace>
  <inkml:trace contextRef="#ctx0" brushRef="#br0" timeOffset="59679.39">32801 1396 407 0,'4'-13'82'15,"3"-2"-1"-15,5 3-76 0,5 2-4 16,4 0-4-16,9 2 0 0,5-1-1 15,8-1-5-15,0 1-14 0,-1-5-30 0,2 1-28 16,0 0-58-16,-3-1-122 0</inkml:trace>
  <inkml:trace contextRef="#ctx0" brushRef="#br0" timeOffset="60201.21">33361 958 418 0,'-8'-4'85'0,"-1"2"-1"16,1 1-75-16,1 3-8 0,0 3-4 15,-2 3-3-15,0 3-1 0,0 2 3 16,0 1 1-16,0 4 1 0,3 1 3 16,3 4 3-16,1 6 4 0,4-1 3 15,1 0 3-15,3 5 2 0,3 1 1 0,0-2-1 16,2 0-3-16,0-5-5 0,0 1-2 15,0-1-2-15,-1-6-1 0,-2-4-2 16,-1 0 1-16,1-5-1 0,-2-3 1 16,0-2 0-16,-1-2 1 0,0-2 3 15,-1-2 4-15,-1-1 5 0,2-2 2 16,-1-3 0-16,-1-5 1 0,2-6-1 16,0-2-2-16,1-5-4 0,-1-7-6 15,0-4 0-15,-4-7-2 0,2-2 1 0,-3 2 0 16,0-2 3-16,0 0 2 0,-1 7 2 15,-1 2 0-15,1 6 1 0,0 3 0 16,0 3 0-16,-2 5-4 0,1 4-2 16,2 2-2-16,-1 2-1 0,-1 5-2 15,1 2 0-15,2 3-2 0,-1 2 0 16,2 2 0-16,-2 2-1 0,1 3 1 0,1 1 0 16,1 1 1-16,0 0 0 0,0 2 0 15,1 0-1-15,2 2 1 0,1 1 1 16,2-1-1-16,0 3 0 0,2 2 0 15,3-2 1-15,2 4-1 0,1 0-1 16,4-3 1-16,4 7-4 0,4-2-10 16,0-2-68-16,-1-2-53 0,16-9-100 15,-22-2-236-15</inkml:trace>
  <inkml:trace contextRef="#ctx0" brushRef="#br0" timeOffset="64129.86">31779 3277 61 0,'-55'-3'19'0,"1"0"5"0,4-1-5 15,28 0 4-15,4-2 5 0,2 1 7 16,2 0 4-16,5-1 0 0,0 0-3 16,3 2-4-16,1-1-4 0,0 3-7 15,0 1-7-15,1-2-5 0,2 3-5 16,-2 0-3-16,1 2-1 0,-1-1 0 0,0 0-1 16,1 1 1-16,-1 2 0 0,0-3 0 15,1 2 1-15,-1-1 0 0,-1 1 1 16,0 2-1-16,0-3 2 0,0 3 0 15,0-1 2-15,2 1 2 0,-2-1 1 16,0 1 0-16,3 0 2 0,-2 3-1 16,0 0 0-16,0 1-1 0,0 1 0 15,-4-2-1-15,0 2-1 0,-3-2 0 0,-4 0 0 16,-2-2-1-16,-3 0 1 0,-1-1 0 16,-2 2 0-16,0-2 2 0,-3 1 2 15,-2 0 0-15,0 1 2 0,3 0 0 16,0 2-1-16,-1-1-1 0,1 1-2 15,3 0 0-15,4 2-3 0,0-1 1 16,2 1-1-16,0 0 0 0,2-1 0 16,2-1 0-16,1 1-2 0,0-3 1 0,-1 1-1 15,-2 0-1-15,2-2 1 0,-4 0 0 16,0 0 0-16,-2 0 1 0,-3 0 0 16,-2 1 0-16,-2 0 0 0,-3 1-1 15,0 2 1-15,0 0-2 0,-2 1 0 16,-2 0 0-16,3 3 0 0,0-2 0 15,3 0 0-15,0 0 0 0,2 2 1 16,2-3 0-16,3 0 1 0,2-1 0 0,1-3 2 16,3 0-1-16,2-2 1 0,0 0-1 15,2 0 0-15,0-1-1 0,2 2-1 16,0-1 0-16,-1 1-1 0,1 0-1 16,-2 1 0-16,1 3 0 0,-1 0 0 15,0 0 0-15,-1 0 0 0,-1-1 0 16,-2 1 0-16,2-1 0 0,-1-3 0 15,1-1 1-15,0-2-1 0,1 1 1 0,1-1 1 16,0-2-1-16,2 0 2 16,0 0-1-16,0-1 0 0,3 3 0 0,1-2 0 15,-2 0-1-15,1 2 0 0,1-2-1 16,0 1 0-16,-1 1 0 0,-2-1-1 16,0 1 0-16,1-1 0 0,-1 3 1 15,1-1-1-15,0-2 0 0,2 2 1 0,-1-2-1 16,2 1 1-16,0-2-1 0,1 0 0 15,0 0 0-15,0-1-1 16,1 0 0-16,0 0 0 0,0 0 0 0,1 0 0 16,-1-1 0-16,0 1 1 0,0 0 0 15,0 0 1-15,0 0 1 0,0 0-1 16,0 0 1-16,-1 0 0 0,1 0 0 16,0 0 2-16,1 0 2 0,-1 1 1 15,0-2 1-15,0 1 1 0,-1 0-1 16,1-1 0-16,-3 0-2 0,2-1-1 0,-1 0-2 15,0 1 0-15,0-2-1 0,1 1 1 16,-2-1-1-16,2 1 1 0,0 2 0 16,1-1-1-16,0-1 1 0,0 2-1 15,0 0-1-15,0 0 0 0,0 0 0 16,0 0-1-16,0 0-1 0,0 0-4 16,0 0-8-16,0 0-18 0,0-1-51 15,1-2-51-15,1-2-96 0,3-5-210 0</inkml:trace>
  <inkml:trace contextRef="#ctx0" brushRef="#br0" timeOffset="66015.97">30197 3547 357 0,'-11'-3'75'0,"0"-1"2"15,1 0-64-15,3 1-2 0,0-1 1 16,1-1 5-16,3-1 5 0,-2-3 7 15,1 0 4-15,0-4 4 0,1 0-1 16,-2-3 0-16,-4-1-3 0,1 0-5 16,-2-3-4-16,0 2-7 0,-1 1-3 15,-1-2-2-15,2 2-3 0,1-1-2 0,3-1-1 16,-1 2-1-16,2 0-1 0,0-3 0 16,3 1-2-16,-1-2 1 0,2-1-1 15,0 0 0-15,0-3-1 0,1 1 1 16,0 1-1-16,-2-2 0 0,2-1 0 15,-1-1 1-15,0-4-1 0,0-1 0 16,-1-4 1-16,1-1 0 0,1 1-1 16,-1-2 1-16,1-1 0 0,0 2-1 0,0 0 0 15,1 4 1-15,-1 0-1 0,0 0 0 16,1 2 0-16,2 2 0 0,-1-2 0 16,1-1 0-16,2-2 0 0,0-2 0 15,2 1-1-15,0-2 1 0,2-2 0 16,-1 1 0-16,4 3 1 0,-1 0-1 15,0 3 1-15,-2 3 1 0,1 0-1 16,0 4 0-16,1 2 1 0,-2 0-1 0,2-1 0 16,0 1 0-16,-2-4-1 0,2 4-1 15,0-2 1-15,2 0-1 16,-2 0 0-16,1 2 0 0,3 1 0 0,-1 1-1 16,1 0 1-16,0-1 0 0,-1 5 0 15,0-1 0-15,-1 0 0 0,-3 2 1 16,0 3-1-16,-1 1 1 0,-1-1-1 15,0 4 0-15,-1-1 1 0,0 0-1 16,3 0 0-16,-1-1 0 0,3 1 0 0,1 1 0 16,2-1-1-16,1 0 1 0,0 0 0 15,5 2-1-15,0-2 1 0,2 0 0 16,0 2-1-16,2-1 1 0,0 0 0 16,0 2 0-16,-3 1 0 0,-1 0 0 15,-4 2 0-15,-5 0-1 0,0 2 1 16,-3 1-1-16,-2 1 0 0,1 1 1 0,-1 0-1 15,1 2 0-15,4 0 0 0,0 1-1 16,2 1 1-16,2 1 0 0,0 1-1 16,0 1 1-16,0 0 0 0,0 0-1 15,-1-1 1-15,-3 0 0 0,0 1 1 16,-1-2-1-16,-1 2 0 0,0-1 1 16,-3 1-1-16,1-1 1 0,-1 2-1 15,-1 1 1-15,0 1-1 0,-1-1 1 16,0 2 0-16,0 0-1 0,0 2 1 0,0-1 0 15,1 2 0-15,1 1-1 0,2-2 1 16,-2 2 0-16,3 1 0 0,-2-1 0 16,1 3 0-16,0-1 0 0,-3 1 0 15,0-1 0-15,0 0-1 0,-2 1 1 16,-1 1 0-16,2-1 0 0,-1-1 0 16,2 2 0-16,-1-2 0 0,1-1 0 0,1 2 0 15,1-5 0-15,0 1 0 0,2 0 0 16,-1-2 0-16,1 3 0 0,-2 0 0 15,2 0 0-15,-2 2 1 0,1 2-1 16,0 1 0-16,-3 0 0 0,0-1 0 16,0 0 0-16,-1 0 0 0,-1-2 0 15,0-1 0-15,-1-1 0 0,1 0 0 16,-1 0 0-16,0-3 0 0,-1 1 0 0,1-1 0 16,-2 0 0-16,0 0 0 15,0-1 0-15,1 1 0 0,-1-1 0 0,-1 1 0 16,1-2 0-16,0 2 0 0,0-2 0 15,1-2 0-15,-1 2 0 0,0-1 0 16,0 0 0-16,1-1 0 0,0 0 0 16,2 0 1-16,-2 1-1 0,3 0 0 15,0-1 0-15,0 2 0 0,0 0 0 16,0 0 0-16,0 1 0 0,1 0 0 0,0 0 1 16,-1 0-1-16,1 1 0 0,-1 0 0 15,0 0 0-15,1 0 0 0,-1-1 0 16,-1 0 0-16,0 2 0 0,0-3 0 15,-2 0 1-15,2 2-1 0,-3-1 0 16,2 3 0-16,-2-1 0 0,1-1 0 16,1-1 0-16,-1 1 0 0,-1-1 0 15,2 0 0-15,-2-1 0 0,2 0 0 0,-2-1 0 16,0 0 0-16,0 0 0 0,0-2 1 16,1 1-1-16,-2-1 0 0,1 0 0 15,-1-1 0-15,0 0 0 0,0 1 0 16,0-2 0-16,1 0 0 0,-2 0 0 15,0 0 0-15,1 0 0 0,0-1 0 16,0-1 0-16,0 1 0 0,-2-3 1 0,4 2-1 16,-1-2 0-16,-1 1 0 15,1-3 0-15,-1 1 1 0,0 0 0 16,0 0 1-16,0-1 1 0,0-1 1 0,0 1 0 16,0 1 2-16,1-1 0 0,-1 0 1 15,-1 0 0-15,1 0 0 0,0 2 0 16,0-4-2-16,1 2 1 0,-1 0-2 15,0 0-1-15,0 0 0 0,0 0-1 16,0 0-1-16,0 0 0 0,0 0 0 16,2-1 0-16,-2 1 0 0,1 0 0 0,-1-1 0 15,0 1 0-15,0 0 0 0,0-1 1 16,0 1 1-16,0 0 0 0,1-1 0 16,-1-1 2-16,0 1-1 0,0-1 0 15,0-1 1-15,0 1-1 0,0-1 0 16,0 1 1-16,1-1-1 0,0 0 0 15,-1 0 1-15,2 1 0 0,-1 1 0 16,-1-1 1-16,0 0-1 0,0 1 1 0,0-1-1 16,1 2 0-16,0 0-1 0,-1 0 0 15,0-1 0-15,0 1 0 0,0-1-1 16,0 1 1-16,0 0-1 0,0-1 0 16,-1 1-1-16,1 0-1 0,0 0 0 15,0 0 0-15,0 0-2 0,-1 0 1 16,1 0-1-16,0-1 1 0,0 2-1 15,1 0-1-15,-1-1 1 0,1 0-2 0,-1 1 0 16,0-1-1-16,2 0-2 0,-2-1-2 16,0 1-2-16,-2 1-1 0,1-2-2 15,1 2-1-15,0-1-1 0,0 0-2 16,-1 0-1-16,1 0-2 0,0 0-1 16,0 1-2-16,-1-1-5 0,1 3-13 15,-2-1-17-15,2 2-33 0,-1 0-46 0,-1-1-86 16,-1 0-183-16</inkml:trace>
  <inkml:trace contextRef="#ctx0" brushRef="#br0" timeOffset="69434.2">31512 3131 248 0,'3'-1'53'0,"-2"-1"1"16,-2 1-34-16,2 0-21 0,-2 1-2 0,0 0-3 16,1 0-2-16,-3 0-1 15,1 0 1-15,-2 0 0 0,-1 0 2 0,-2 0 5 16,-1 0 4-16,0 1 4 0,-1 0 4 16,2-1 2-16,0 2 4 0,0-1 2 15,3 1 1-15,-1 1 1 0,2-2-2 16,1 1 1-16,-1 1-1 0,1-1-2 15,1 1-1-15,1-1-2 0,0 1 1 16,-2-1 0-16,0 1 1 0,1-1-1 0,-1 1 1 16,0-1 2-16,0-1 0 0,-2 2 1 15,0-1-1-15,-2-1-1 0,-2 1 0 16,-5-2-2-16,-1 1-2 0,-5 1-1 16,-3-1-3-16,-1 1-1 0,-3 0-3 15,-1 3-2-15,-1 0 0 0,-1 2-1 16,3-1-1-16,1 3 0 0,0-2 0 15,-1 2 0-15,3-1-1 0,4 1 1 0,2-2 0 16,0 4-1-16,0 0 1 0,2 0 0 16,3 2-1-16,-2-1 1 0,0 1 0 15,-3 1-1-15,-3-3 1 0,-3 1-1 16,-2 0 1-16,-3-1-1 0,-5 0 1 16,-3 2-1-16,1-3 0 0,-2 1 1 15,-1 0-1-15,1-2 0 0,2 1 0 16,3 1 1-16,2 0-1 0,1 1 1 15,2 0-1-15,5-3 0 0,2 2 1 0,-1-2-1 16,2 1 0-16,1-2 0 0,0 1 1 16,-1-1-1-16,0 1 1 0,0 1-1 15,1 2 1-15,-1-1 0 0,1 1-1 16,1 1 1-16,-1 0 0 0,-1 1-1 16,2-1 1-16,-3 0 0 0,0 1-1 15,-2-1 1-15,1 1 0 0,1-3 0 16,2 1 1-16,-1 0 0 0,3 2 0 15,1 1 1-15,0-2 0 0,3 1 0 0,-1 0-1 16,2 1 0-16,0 0-1 0,4 1-1 16,0-1 1-16,0 1-1 0,3 2 0 15,-1-1 0-15,0 1 1 0,1-2-1 16,0-1 0-16,1 1 0 0,-1-3 0 16,2 1 1-16,-1 0-1 0,1 0 0 0,-1 0-1 15,1 1 1-15,1 1 0 0,-1-1 0 16,2 2 0-16,-1 0 0 0,1 1 0 15,0 2 0-15,1-3 1 0,-1 0 0 16,0 3 0-16,2 0 0 0,-1-1 0 16,-1 2 0-16,1-1 0 0,0 3 0 15,1 1 0-15,-1-2 0 0,0 2 1 16,1-2-1-16,1-1 1 0,1 1-1 16,-2-2 1-16,2-1 0 0,-1-1-1 0,1-1 0 15,1 2 1-15,0-1-1 0,0 2 0 16,0 0 0-16,1 1-1 0,-1 1 1 15,1 0 0-15,1 0-1 0,0 3 1 16,3 1 0-16,-1-2 0 0,2 2 0 16,-1 1 0-16,-1-1 0 0,0 0 0 15,1-1-1-15,1-1 2 0,-1-1-1 16,-1-1 1-16,1-3 0 0,4 1 0 16,-1-2 0-16,2-1 0 0,-2 0-1 0,5-1-1 15,0 0-1-15,-1 0 0 0,0 0 0 16,0 0 0-16,3-1 1 0,-2-1-1 15,2 1 2-15,0 0 0 0,0-3 0 16,1-1 0-16,1 1 0 0,0-1 1 16,-1 0-1-16,2 0 1 0,1 2 0 15,1-3 0-15,1-1 0 0,2 0-1 0,2-2 1 16,-1-2 0-16,5-1 1 0,1-3-1 16,1 0-1-16,1 0 1 0,0 1-1 15,-2-2 0-15,0 0 0 0,-5-2-1 16,-3 0 1-16,-2 0-1 0,-2-3 1 15,-2-1 1-15,0-3 0 0,1-1-1 16,1 0 1-16,2-2-1 0,4-1 1 16,4-1 0-16,3-2 0 0,4 0 0 0,-1-1 1 15,-1 0 0-15,0 0 0 0,-5 0 1 16,-6 0 0-16,-5 1-1 0,-5 1 0 16,-4-1 0-16,-4 1 0 0,-4 1-1 15,0-1 0-15,-1 0-1 0,-1 3 1 16,0-4-2-16,-1 0 1 0,2-2 0 15,2-4-1-15,0-2 0 0,3-2 1 16,2-4-1-16,1 1 1 0,2 1 0 0,-1 1 1 16,1 2 0-16,-2 1 1 0,3 0-1 15,-3 2 2-15,0 3 0 0,3-1-1 16,-1 0 0-16,2 1 0 0,0 1-1 16,-1-1 1-16,1 2-2 0,27-5 0 15,-2-1-1-15,2-6 0 0,4 0 0 16,1-5 0-16,3-5 0 0,4-2 0 15,-25-2 1-15,0 2 0 0,0 1 2 16,-5 4 1-16,-3 3 0 0,-4 3 0 0,-9 5 1 16,-3 4-1-16,-4 2 0 0,-6 2 0 15,0 0-2-15,-2-1 1 0,0-1-2 16,0-2 1-16,1-3-1 0,1-1-1 16,2-1 1-16,2-5-1 0,1 1 1 15,0-3-1-15,2-2 0 0,-2 2 1 0,3-1 0 16,-3 2 2-16,-2 3 0 0,-3 1 1 15,0 4 0-15,-2 5 0 0,-2 0 0 16,-5 3 0-16,0 0-1 0,-1 0-2 16,0 0 0-16,-3 0 0 0,-1 0 0 15,3 0-1-15,0 0 1 0,0 1-1 16,2-3 0-16,0 2 1 0,2 1-1 16,2-3 1-16,-28 2-1 0,1-1 1 15,1 0-1-15,-1 0 1 0,1 1-1 16,-3-2 0-16,-1-1-1 0,26 2 1 0,-1 0-1 15,-3 1 1-15,-2 0-1 0,2 2 1 16,0 0 0-16,0 3 0 0,2 0 1 16,3 2-1-16,1 1 1 0,2 2 0 15,2 0 1-15,-1 1-1 0,1 0-1 16,1 0 1-16,-1 2 0 0,2-1-1 16,0 0 0-16,-1 0 0 0,0 2 1 0,2-1-2 15,-1 2 1-15,3-1-1 0,-3 0 1 16,2 0-2-16,1 1 1 0,-2-1-1 15,2 2 0-15,-2 0-6 0,-1 7-10 16,1 5-29-16,-9 6-110 0,-28 8-123 16,-20-3-306-16</inkml:trace>
  <inkml:trace contextRef="#ctx0" brushRef="#br0" timeOffset="73218.28">22038 7837 266 0,'2'3'56'0,"-2"1"2"15,1 6-44-15,3 4-9 0,0 2 3 16,-1 4 5-16,3 4 4 0,-1 0 5 15,3 1 5-15,0 2 3 0,2-2 1 16,1 0 1-16,4-1-3 0,1 0-3 16,1-1-3-16,1-2-4 0,3 1-3 15,0-1-3-15,0-2-2 0,-2-2-2 16,1-2-3-16,-2-1-1 0,-1-3-2 0,2-4 0 16,-2 0-2-16,0-3 0 0,-1 0 0 15,-1-1 1-15,-1-1-1 0,2-5 1 16,0-1 0-16,-1-4 2 0,1-3-1 15,1-5 1-15,1-4 0 0,0-1 0 16,-5-1 0-16,-1-3 0 0,-1 0 0 16,-2-1 1-16,-5 2 0 0,-4 1 2 15,-4 1 2-15,-2 1 1 0,-3 2-1 16,-4 0 1-16,-1 3 0 0,-2 1-2 0,2 0-1 16,-1 2-1-16,0 3-2 0,0 0 0 15,4 3-1-15,2 1 0 0,1 1 0 16,3 0-1-16,1 1-1 0,1 2 0 15,2 0-1-15,1 0 0 0,2 2 0 16,4 2 0-16,3 1 0 0,4 2 1 16,5 4 0-16,4 3 0 0,5 3 1 15,3 3 0-15,2 3 1 0,1 0-1 0,3 1 0 16,-1-1 1-16,1-2-1 0,-2-2 1 16,0-3-1-16,2-3 1 0,1-4-1 15,-2-3 1-15,3-2-1 0,1-5 0 16,-1-2 0-16,-1-3-1 0,-3 0 0 15,-6-3 0-15,-2 1 2 0,-5-2 0 16,-8-2 3-16,-5 0 0 0,-4-5 0 0,-6 1 1 16,-4-4 0-16,-5-2-1 0,-5-4-2 15,-5 0-1-15,-2-2-1 0,-4-1-1 16,-2-1-1-16,-2 1 0 0,-1 2 0 16,3 3-1-16,1 2 0 0,2 3 0 15,2 1 1-15,1 6-1 0,4 0 1 16,-2 1 1-16,1 2-1 0,3 1 1 15,-1 1 1-15,1 2-1 0,1-2-2 16,4 3-2-16,2 0-4 0,2-1-3 0,6-2-8 16,4-2-14-16,7-5-23 0,4 0-28 15,7-6-46-15,3-2-5 0,7-3-70 16,7-3-106-16</inkml:trace>
  <inkml:trace contextRef="#ctx0" brushRef="#br0" timeOffset="73511.39">23591 7375 409 0,'-8'-1'95'15,"1"0"1"-15,0 1-30 0,1 0-64 0,2 0-1 16,3 1 2-16,1 1 1 0,0 2 4 15,1 4 3-15,3 3 3 0,-1 2 2 16,3 5 2-16,2 2 1 0,2 2-2 16,1 1-2-16,1-1-5 0,1 2-2 15,3-2-3-15,-1-2-2 0,2 0-1 16,-1 0-2-16,0-3 0 0,0 0-3 16,-1-1-8-16,-1-4-16 0,-1-1-24 15,-2-2-42-15,-2-3-24 0,-3-4-74 16,-1-5-138-16</inkml:trace>
  <inkml:trace contextRef="#ctx0" brushRef="#br0" timeOffset="73674.77">23249 7152 535 0,'-18'-12'79'0,"2"2"-26"15,6 3-130-15,5 1-20 0,7 0-13 16,5 0-54-16,2-2-55 0</inkml:trace>
  <inkml:trace contextRef="#ctx0" brushRef="#br0" timeOffset="74327.85">24054 7406 514 0,'-1'-1'91'15,"3"2"0"-15,2 1-101 0,2 3-7 16,1 3 0-16,3-1 4 0,0 2 11 15,-2-1 3-15,2 1-1 0,-2-1 0 16,-2 1-1-16,0-1 1 0,-3 0-2 0,1 0 0 16,-1 0-3-16,-2-1-2 0,-2 0 1 15,-1-2 4-15,-1 0 5 0,-3-2 7 16,-2-1 8-16,-2-2 8 0,-2-2 6 16,-1-2 3-16,-2-1-1 0,-1-6-4 15,0-5-4-15,-1-1-6 0,2-4-6 16,1-2-3-16,0-4-1 0,3-1-3 15,4 3-1-15,2 3 0 0,1 0-1 16,4 1 1-16,4 2-2 0,2 0-1 0,1 1 0 16,2 2-1-16,2 0 0 0,1 4-1 15,3-2 0-15,2 3 1 0,1 2-1 16,3 1 0-16,2 0-1 0,3-2 1 16,1 1 0-16,1 1-1 0,-1 3 1 15,0 1-2-15,-1 3 1 0,-3 2-1 16,-2 4-1-16,0 4 1 0,-4 3 0 15,1 4 0-15,0 1 0 0,-1 5 0 16,-1 2-2-16,3 1-4 0,2-1-15 0,2 1-35 16,7-7-60-16,5-9-16 0,7-8-82 15,2-8-157-15</inkml:trace>
  <inkml:trace contextRef="#ctx0" brushRef="#br0" timeOffset="75318.17">25378 6590 361 0,'-9'1'75'0,"1"1"0"16,-1-2-64-16,3 1-8 0,0-1-2 15,1 0 1-15,-1 1 2 0,0-2 2 0,1 1 4 16,-1-1 4-16,0-1 2 0,-2 1 3 15,0 1 3-15,-3-2 2 0,-2 0 0 16,0 1-1-16,-5 0 0 0,-3 1 1 16,-1 0 0-16,-5 2 0 0,-1 2-1 15,-3 1-2-15,-2 4-1 0,0 2-2 16,0 5-3-16,1 2-2 0,4 3-3 16,3-2-1-16,3 2-2 0,8-1-2 0,3-2-2 15,3-2-1-15,6-3-2 0,0 0-2 16,4-1 0-16,1-1 0 0,1-2-1 15,1-1 1-15,1 0-1 0,-1-4 1 16,0-1 1-16,0-2-1 0,-2 0 2 16,1-1-1-16,-1-1 2 0,-1 0 2 15,0-3 0-15,0-2 0 0,-1-3 1 0,0-2 1 16,0-1-1-16,2-1 0 0,-3-2-1 16,1 2 1-16,0-1 0 0,-1-1 0 15,-1 2-1-15,1-1 1 0,-1 2 0 16,0 1 0-16,-1-1-1 0,1 2 0 15,0 2-1-15,0 0-1 0,-1 1 1 16,1 0-2-16,1-1 1 0,-1 1-1 16,1-1-1-16,-1-1 0 0,1 0-1 15,1 1 1-15,0-1 0 0,2 2 0 0,-1-1 0 16,1 2 1-16,0 1 1 0,1 0 0 16,1-1 0-16,2 1 0 0,3-1 0 15,3-1 1-15,3 1-1 0,2 2 0 16,6-1 0-16,4 0 0 0,4-1 0 15,4 0 0-15,3 1 0 0,1-2 0 16,4-3-1-16,-1-1 1 0,1 0 0 16,-5 0-1-16,2-3 1 0,-3 3 0 0,-3-1-1 15,-2 2 0-15,-1-1 1 0,-6 3-1 16,-3-1 1-16,-6 2 2 0,-3-2 4 16,-4-1 1-16,-5-1 1 0,-5 2 0 15,-2-1 0-15,-1 0 0 0,-3 0-2 16,-3 0-2-16,0 4-2 0,-2 3 1 15,3-2-1-15,-2 3 1 0,3 1-1 16,1 2 1-16,1 6-1 0,1 5 0 16,3 7-1-16,0 7 1 0,2 6-1 0,2 6 1 15,5 2-1-15,4 3-1 0,4-2 0 16,4-2 0-16,3 0-1 0,3-2 0 16,3-2 0-16,0 0 0 0,-2 1 1 15,0 1-1-15,-1-3 0 0,0 0-2 16,-2-3-2-16,-1 2-5 0,-3-1-4 15,-2-4-6-15,0-1-5 0,-4-1-6 0,0-1-16 16,-3-3-26-16,1-4-48 0,0-3-24 16,1-5-84-16,0-9-163 0</inkml:trace>
  <inkml:trace contextRef="#ctx0" brushRef="#br0" timeOffset="75636.36">25510 7010 536 0,'-39'10'112'16,"7"-3"-1"-16,6 0-93 0,7-1-17 15,8 0-7-15,2-1-3 0,7-5 2 16,3-2 3-16,5-1 3 0,5-1 3 16,4-3 5-16,3-2 7 0,7-4 3 15,7-1 0-15,7-5-4 0,7-3-2 16,5-5-3-16,2-3-4 0,4-3-1 0,2-5-1 15,-2-3-1-15,0 3 0 0,-2 0-1 16,-3 2 1-16,-1 3 0 0,-2 4-1 16,-7 7 1-16,-4 4 1 0,-5 2-1 15,-8 5 0-15,-5 3 0 0,-5 2 0 16,-5 1 0-16,-4 2-1 0,-2 1-2 16,-1-1-7-16,-2 1-15 0,-1-3-27 15,0 1-51-15,-1 0-21 0,-2-4-78 0,-3 3-148 16</inkml:trace>
  <inkml:trace contextRef="#ctx0" brushRef="#br0" timeOffset="76981.14">23759 9023 451 0,'-5'2'84'0,"2"4"1"16,1 3-78-16,2 3-20 0,2 5 2 15,3 5 5-15,-1 7 7 0,1 1 2 16,1 1 2-16,0 2 2 0,1 2 0 16,1 0 0-16,0-2 0 0,3-5-1 15,3-4-1-15,2-3-2 0,1-5-2 0,0-7-1 16,1-8-2-16,1-5-2 15,-1-3-2-15,0-7-1 0,-3-3 1 0,-3-3 1 16,1-4 1-16,-5-1 2 0,-3-2 4 16,-4-2 4-16,-2 1 1 0,-3 2 1 15,-2 2 0-15,-1 1 1 0,-2 3 3 16,1 4 4-16,-1 2 2 0,2 2-1 16,0 3 0-16,3 0-2 0,1 5-1 0,2 0-6 15,2 1-5-15,4-1-3 16,4 4 1-16,3 2 1 0,3 3 2 0,4-1 0 15,6 5 1-15,2 1 1 0,1 3 0 16,3 0-1-16,2-1-1 0,1-2-2 16,-1-1 0-16,-2-4 1 0,-1 0 0 15,0-4 1-15,-2-3 1 0,-1-3 1 16,-4-4 0-16,-2-2 2 0,-3-2 0 16,0-3 1-16,-6-2 0 0,-5-2-1 15,-3-1 1-15,-4-1-1 0,-4-2 0 0,-4-1-2 16,-6 2-1-16,-3 0-1 0,-4 1 0 15,-2 2-3-15,-3 3-1 0,-3 3-1 16,-2 3-1-16,-2 2 0 0,0 1-2 16,1 2-1-16,3 1-3 0,2 2-7 15,3-1-16-15,7 1-39 0,6 0-52 16,8-2-7-16,4-3-76 0,6-4-129 16</inkml:trace>
  <inkml:trace contextRef="#ctx0" brushRef="#br0" timeOffset="77193.14">24507 8632 584 0,'-10'21'126'0,"-3"1"-1"16,-1 0-88-16,6 2-34 0,0 1-1 0,6-1 0 16,3-2-1-16,3-3 1 0,2-1-1 15,1-1 1-15,1 1 0 0,0-1 0 16,2 0-1-16,-1 1-1 0,0-1 0 15,1 1-2-15,0-3-4 0,2-1-7 16,2-4-15-16,2-5-25 0,0-5-42 0,1-7-31 16,0-6-80-16,-1-8-155 0</inkml:trace>
  <inkml:trace contextRef="#ctx0" brushRef="#br0" timeOffset="77373.1">24190 8322 676 0,'-26'-15'135'0,"4"1"-6"0,5 5-135 0,8 5-7 15,7 2-8-15,7-2-13 0,3 3-13 16,6 1-6-16,3 3-3 0,3 0-9 16,0 7-30-16,4 5-21 0,-1 3-48 15,1-1-106-15</inkml:trace>
  <inkml:trace contextRef="#ctx0" brushRef="#br0" timeOffset="77805.02">25222 8521 605 0,'9'18'103'0,"-4"-1"-5"0,-1 1-117 0,0 2-9 15,-1 0-2-15,-2 0 0 0,-3 1 5 16,-4 0 15-16,-5 0 10 16,-4-1 6-16,-4 0 4 0,-1 0 2 0,-4 0 4 15,0-2 3-15,-2-5 2 0,2-2-2 16,-1-2-3-16,2-4-3 0,0-6-2 16,3-5-1-16,0-5 0 0,4-3-4 15,3-7-1-15,2-3-1 0,4-2 1 16,4-2 2-16,2-2-1 0,2 0 0 0,3-1 0 15,2 3-1-15,0 2-1 0,1-1-1 16,1 3 0-16,2 2-1 0,-1 1 1 16,1 1-1-16,2 1 0 0,1 5-1 15,0 2 1-15,3 1-1 0,1 0 0 16,2 4-1-16,3 2 1 0,1 1-1 16,3 2 0-16,1 3 0 0,1 4 0 15,0 3 0-15,-1 5-1 0,-3 1 1 0,2 3-1 16,-3 2-2-16,1-2-2 0,-4-1-6 15,1 0-16-15,-1-3-30 0,-3-2-53 16,-2-5-17-16,-3-3-80 0,3-4-146 16</inkml:trace>
  <inkml:trace contextRef="#ctx0" brushRef="#br0" timeOffset="78688.23">26332 7678 474 0,'1'-15'96'16,"-2"-2"0"-16,0 3-89 0,-2 1-1 15,0 1 5-15,-1 0 4 0,-3-1 3 0,-3 0 4 16,-1-1 1-16,-5 3 0 0,-2 0-3 16,-2 0-3-16,-2 3-3 0,0-1-4 15,-4 4-2-15,1 3-3 0,-1 1-1 16,0 2-1-16,-2 5-1 0,-1 2 0 15,-3 5-1-15,1 4 0 0,-1 4 0 16,0 7 0-16,2 4 1 0,2 1 1 16,-1 4-1-16,5 2 1 0,4-1-1 15,7-2 0-15,7-2 0 0,6-5 0 0,9-2 1 16,7-4 0-16,10-8 0 0,6-4 1 16,8-4 0-16,8-2-1 0,6-4 0 15,7-2-1-15,4-1 0 0,0 0-1 16,1 0 1-16,-3 2-1 0,-1-1 0 15,-4 3-1-15,-3 3-1 0,-2 4-1 16,-3 2-2-16,-5 3-3 0,-3 4-2 0,-7 1-5 16,-7 4-3-16,-9 2-1 0,-9 1 0 15,-10 1 2-15,-9 1 2 0,-7 0 2 16,-12 0 6-16,-6-1 4 0,-7 0 4 16,-3-1 3-16,-4-4 1 0,2-4 3 15,-2-2 3-15,6-6 0 0,1-4-1 16,2-8 1-16,1-8-3 0,3-6-1 15,3-7-2-15,6-6-2 0,1-6-2 0,7-4-1 16,5-2-1-16,6 0 0 0,6-5-2 16,2-2 0-16,4 1 0 0,5-4-1 15,3 4 0-15,3-3-1 0,1 1 0 16,2 2 0-16,0 4 0 0,1 4 1 16,-2 5 1-16,-2 1 0 0,-2 7 0 15,-5 5 3-15,-1 3 2 0,-5 4 1 16,-1 4-1-16,-4 3-3 0,-2 2 1 0,-4 1-2 15,-2 3-1-15,-4 2-6 0,-5 3-13 16,-3 1-51-16,-2 1-50 16,-7 1-92-16,-3 6-210 0</inkml:trace>
  <inkml:trace contextRef="#ctx0" brushRef="#br0" timeOffset="81417.42">26119 6088 325 0,'2'-3'69'0,"-2"1"0"0,-1 1-60 0,1-2-4 15,3 1-2-15,0-1 0 0,2-2 1 16,4-1 4-16,1-1 5 0,4-3 3 16,3-1 3-16,3-1 0 0,2-2 1 15,-1 0-1-15,2-3-2 0,-1-1-4 16,2 3-1-16,-2-5-2 0,1 0 0 16,0 0-1-16,0-3-1 0,1 3-1 15,-1-2 0-15,1 1-1 0,-1 2 0 16,-5 2 1-16,-1 4 1 0,-2 2-1 0,-2 2 1 15,-4 3-1-15,-3 2-1 0,0 2-1 16,-2 1-2-16,1 1-1 0,1 2-2 16,1 1 0-16,0-1 0 0,2 3 1 15,0 0 0-15,0 1 0 0,0 1 0 16,0 3 1-16,2 1-1 0,1 4 1 16,1 1-1-16,2 2 1 0,1 3 0 15,1 5 0-15,1 2 1 0,0 1 1 0,-2 3 0 16,-1 1 2-16,1 3-1 0,-1-1 0 15,-1 2 0-15,-1 0-1 0,2-1-1 16,-1 1 0-16,2 1-1 0,0 0 0 16,0-1 0-16,4 0 0 0,2-1-1 15,0 4 1-15,2-2 0 0,3-2 0 16,1 4 0-16,3 2 1 0,-3 3 0 16,-1 2 1-16,-1 5-1 0,-4 2 0 0,-2 1 1 15,-2-1-1-15,-2-4-1 0,0-2 0 16,-3-5 0-16,1-6 1 0,-2-3 1 15,2-3 0-15,-1-2 2 0,-1-1 0 16,2-4 0-16,2 0 0 0,0 0 0 16,-2 1-1-16,0-3-1 0,-1-2 0 15,-1 1-1-15,-2 0-1 0,0 0 1 16,-1-3 0-16,-2-2-1 0,2 0 1 0,-3-1-1 16,0-2 0-16,-1-2 0 0,-2-3-1 15,0-1 0-15,-2-2 1 0,-1-3 0 16,1 0 1-16,-1-1 2 0,0-1 1 15,0 0 1-15,0 0 2 0,-1-1-1 16,1 1 0-16,0 1-1 0,0-2-1 16,-1 1 0-16,-3 0-2 0,-3 1-1 15,-1 1 0-15,-3 1 0 0,-2 2-1 16,-5 2-1-16,-3 1 0 0,-4 5 0 16,-2 1-1-16,-3 5 1 0,-5 2-1 0,-5 6 1 15,-7 2-1-15,-2 5-1 0,-1 5-4 16,-1 6-4-16,1 2-8 0,4 4-20 15,8-2-58-15,11-3-52 0,13-2-101 16,10-7-223-16</inkml:trace>
  <inkml:trace contextRef="#ctx0" brushRef="#br0" timeOffset="92992.55">27469 6400 25 0,'1'8'7'16,"-1"0"1"-16,0 2 3 0,0 2 1 15,0 0 7-15,1 2 5 0,-1-1 6 0,2 0 5 16,-1 0 2-16,0 1 1 0,0 0-6 16,2 1-7-16,-2 0-5 0,1-1-6 15,0 0-5-15,0-1-3 0,0 0-2 16,0-4 0-16,-1-1 2 0,0-2 9 16,-1-2 10-16,0-2 10 0,0-1 7 15,-1-2-1-15,0-1 1 0,-1-3-3 16,0-3-8-16,0-2-8 0,-1-2-7 0,1-1-4 15,-1-3 4-15,1 0 1 0,-1 0 1 16,0-1 0-16,0 1-1 0,1-1-3 16,-2 1-2-16,3 0-4 0,0 1-1 15,1 1-3-15,0 1-2 0,1 2-1 16,0 1 0-16,2 1-1 0,-1 3 1 0,0-2-1 16,3 1 0-16,1 1 1 15,3 0-1-15,2 2 1 0,1 0 0 0,2 3 1 16,2 1-1-16,0 4 0 0,2 1 0 15,2 1 0-15,0 2-1 0,0 2 1 16,1 0 0-16,0 1 0 0,0 1 0 16,-2 0-1-16,-2 1 1 0,2-2 0 15,-2-2-1-15,1 1 1 0,-2-4-1 16,-1-1 1-16,-3-2-1 0,-2-2 0 16,-2 0 2-16,-3-2 3 0,0-4 2 0,-2-1 1 15,-2-3 1-15,0-2 1 0,-1-3-1 16,0-4 0-16,0 0-4 0,0-1-2 15,0-4-1-15,1 5 0 0,-1 0-1 16,2 2 0-16,-2 2 0 0,2 2 0 16,-1 4 0-16,0 0 0 0,2 2-1 15,-1 1 1-15,1-1-1 0,-1 1 0 16,1 1 0-16,-2 1 0 0,1 0 0 0,1 1-1 16,-2 1 1-16,0 1-1 0,0 0 0 15,2 0 0-15,-2 2 1 0,3-1-1 16,0 3 1-16,-1 0 0 0,3 2 0 15,3 0 1-15,-2 1-1 0,3 1 1 16,0 0 0-16,1 2 0 0,1 1-1 16,-1-1 1-16,3-2-1 0,0 0 0 15,0-1-3-15,0-1-3 0,0-1-11 16,-2 0-14-16,-1-4-19 0,-3 4-25 0,-1-2-30 16,-2-1-23-16,0 0-69 0,-2 1-109 15</inkml:trace>
  <inkml:trace contextRef="#ctx0" brushRef="#br0" timeOffset="93474.9">28475 6057 258 0,'-5'-1'54'16,"-3"0"0"-16,0-2-42 0,-1 3-8 15,-1 0-1-15,2-1 3 0,-2-1 5 16,1-1 6-16,2 1 7 0,1 1 5 15,1-2 2-15,3 1-1 0,-1 0-3 16,2 2-5-16,0 2-5 0,-1 0-3 16,2 4-2-16,-2 0-1 0,0 4 2 0,-2 1 1 15,0 3 1-15,1 2 1 0,-1 1-3 16,0-1-3-16,2 2-4 0,-1-2-1 16,3-1-3-16,0-2-1 0,2-2-2 15,0-2 0-15,2-2 0 0,-1-3 1 16,1-2 0-16,1-2 2 0,0 0 1 15,0-3 0-15,0-2 1 0,-1-3 1 16,1 0-1-16,0-2 0 0,-1 0 0 0,0-1 0 16,-1 1-1-16,0 0 1 0,0 1-2 15,0-1 0-15,-1 0 0 0,2 1-1 16,-2 1 0-16,1 1-1 0,-1-1 0 16,1 5 0-16,0-2-1 0,1 1 0 15,0 0 0-15,1 2 1 0,1 1 1 16,0 1 0-16,0 0 1 0,1 2 0 15,2 2 1-15,3 1 0 0,2 0-1 16,2 1 0-16,2 0 0 0,7-1-1 0,3 0-1 16,4-2 1-16,1 0-1 0,2-2-4 15,1-2-14-15,-1-3-30 0,-5-1-50 16,-6-1-16-16,-6-3-72 0,-4 0-139 16</inkml:trace>
  <inkml:trace contextRef="#ctx0" brushRef="#br0" timeOffset="93906.53">28766 5943 244 0,'1'5'61'0,"1"0"5"15,-1 2-33-15,1 2-2 0,3 2 4 16,0 0 4-16,1-1 0 0,3 1 1 16,-1 0-2-16,3 0-3 0,2 1-3 0,-1 2-4 15,1 2-5-15,1-2-4 0,2 2-5 16,-2 0-3-16,2 0-2 15,1-1-3-15,-1 2 0 0,0-1-1 0,-1 2 1 16,0-1 1-16,-1 2 0 0,0 3-1 16,-3 2 2-16,-3 2-1 0,0 3 0 15,-6 4-2-15,-5 3 0 0,-6 4-2 16,-7 2 0-16,-6 6-2 0,-6 2-2 16,-8 0-2-16,-8 2-4 0,-4-1-3 0,-5-2-5 15,-4-6-8-15,0-9-18 0,0-7-33 16,5-10-48-16,4-12-81 0,10-12-177 15</inkml:trace>
  <inkml:trace contextRef="#ctx0" brushRef="#br0" timeOffset="94083.11">28656 5523 396 0,'-5'1'39'0,"-4"3"-15"0,1 3-105 15,-1 3-9-15,-1 4-39 0,-2 2-30 0</inkml:trace>
  <inkml:trace contextRef="#ctx0" brushRef="#br0" timeOffset="94478.6">29007 5778 530 0,'0'-2'98'0,"-2"0"0"15,1 1-101-15,-1 1-8 0,2 1-1 16,-1 3 1-16,-1 2 7 0,1 3 10 15,-2 3 4-15,2 1 4 0,-2 6 0 16,2 3 2-16,0 1-1 0,2 0-3 0,0 1-1 16,2-2-3-16,-1-2-2 0,3 0-1 15,1-4 0-15,2-3 0 0,-1-1-1 16,2-4 0-16,-2-1-1 0,0 1-1 16,1-5 0-16,-3 2-1 0,-3-3 1 15,1 0 1-15,-1-1 1 0,-2-1 3 16,0-1 1-16,0-1 0 0,-1-2 1 15,-2-1-2-15,1-2 0 0,-2-2-2 16,-2-1-3-16,0-1-1 0,-1-2-1 0,-2-1 0 16,2 2-2-16,-2 0-1 0,0 2-5 15,5 1-9-15,-1 1-18 0,0 3-36 16,2 1-56-16,0-1-88 0,1 1-198 16</inkml:trace>
  <inkml:trace contextRef="#ctx0" brushRef="#br0" timeOffset="94864.08">29085 5825 581 0,'-4'0'109'0,"3"-2"-1"16,3 2-106-16,2 2-13 0,4 0 0 15,6 0 0-15,2 2 5 0,2 0 11 16,3 2 4-16,2 1 2 0,4 3 1 0,-1 4 1 15,0 1-2-15,-2 4 0 0,-1 2-4 16,1 2-2-16,-4 0-1 0,0 0-1 16,-4 2-1-16,0-1 1 0,-4 0-1 15,0-1 0-15,-3 0-1 0,0-2 1 16,-2-1 0-16,-1-3 0 0,-1-5-1 16,-1-3 1-16,-1-2 2 0,-3-5 4 15,-1-3 1-15,-3-4 0 0,-3-3 0 0,-2-2 0 16,0-4-1-16,-5-3-2 0,2-3-3 15,-2 0-1-15,2-2 0 0,0-3-2 16,3 0 0-16,2-4-1 0,3-4-1 16,4-3-1-16,7-4-1 0,5 0-1 15,6-5-2-15,5 2-3 0,6 1-12 16,1 5-21-16,3 7-35 0,-1 4-49 16,-2 4-3-16,-6 9-69 0,-6 5-110 0</inkml:trace>
  <inkml:trace contextRef="#ctx0" brushRef="#br0" timeOffset="96296.93">24998 6684 417 0,'-6'-2'85'0,"0"-3"2"0,0 3-81 16,1 0 0-16,3 1 0 0,-1 1 1 16,1-1 3-16,2-3 0 0,1 1 3 15,3-4 0-15,2 0 1 0,3-3 2 0,5 1-1 16,3-4-1-16,5 1 0 0,4-3-2 15,2 1-2-15,4-1-1 0,5-1-2 16,1-1-2-16,1-5-2 0,2-1 0 16,1-2-1-16,-2-2 0 0,2-2-1 15,-3 2 0-15,1 0 0 0,0 5 0 16,-3 2 0-16,-3 5-1 0,0 3 1 16,-2 2 0-16,-2 4-1 0,-6 1 1 0,-3 3-1 15,-3-1 1-15,-3 2-1 0,-4 1-1 16,-4 3 0-16,-1-3-1 0,-1 1-2 15,-2 0 1-15,-1 3-1 0,-1 1 1 16,-1 0 3-16,2 4 1 0,-4 6 2 16,1 3 4-16,1 5 1 0,0 1 0 15,0 3 2-15,0 4-2 0,3-2 1 0,2 0-1 16,-1 0 0-16,3-1 0 16,1 1 0-16,1 1-1 0,3-1 0 0,3 2-1 15,1-2 0-15,1 2 0 0,1 0-2 16,1 2 0-16,1 1 0 0,0-1-1 15,-2 1 0-15,-2 0 1 0,0 1 0 16,-1-2 0-16,-2 0 0 0,-2-1 1 16,0-1-1-16,0-2 0 0,-1-2 0 15,0-1-1-15,-1-1 0 0,-1-5 0 16,-2-1 0-16,-1-4 0 0,-1-2-1 0,-2-4 1 16,0-4-1-16,-1-2-1 0,0 1 1 15,-1-5-1-15,0 1-1 0,0-1-2 16,-1 2-5-16,-2-2-8 0,0 2-20 15,-6-2-37-15,-2 3-59 0,-2-3-8 16,-6 0-79-16,2-2-135 0</inkml:trace>
  <inkml:trace contextRef="#ctx0" brushRef="#br0" timeOffset="96651.61">25499 7132 301 0,'22'-14'69'0,"5"-2"2"16,6 0-46-16,5-2-5 0,4 1 3 15,0-2 4-15,-1 0 3 0,1-1 0 16,-2-2 0-16,-1 0 0 0,1-1-3 15,-2-1-4-15,3-1-4 0,3-1-3 0,3 1-4 16,-1 0-1-16,2-1-3 0,-2-2 0 16,-1-2-1-16,-5 2 2 0,0 3-1 15,-7-1 2-15,-6 4-2 0,-7 3 0 16,-4 7-1-16,-3 4-2 0,-7 1-4 16,-5 4-6-16,-1 2-5 0,-1 2-8 15,-4 1-11-15,-3 4-20 0,-1 3-30 16,-4 2-40-16,-1 2-72 0,-3 3-152 15</inkml:trace>
  <inkml:trace contextRef="#ctx0" brushRef="#br0" timeOffset="97487.38">26211 7632 447 0,'-16'-4'89'0,"2"-1"-1"0,1 1-86 15,1 2-6-15,-4 2-2 0,-3 2 0 16,1 0 2-16,-5 3 4 0,-3 4 4 16,-2 2 5-16,-1 5 3 0,0 3 2 15,1 2 0-15,1 3 1 0,3 4 0 16,3 1-2-16,3-1 0 0,3-2-2 16,5-1 1-16,4-2-2 0,3 0-1 0,5-5-2 15,3 0-1-15,3-4-2 0,7 1 0 16,2-2-2-16,4 1 1 0,5-3-1 15,3 0 0-15,2 1 1 0,5-1-1 16,2 2 0-16,3-1 0 0,3 2 1 16,1 0 0-16,0 1-1 0,2-1 0 15,-3 0 0-15,1-1 0 0,-2 1 0 0,-1 2-2 16,1 0 1-16,1 0 0 0,-4-2 0 16,-2 2 0-16,-3 0 0 0,-7 0 1 15,-5-2-1-15,-8-1-1 0,-10 2 3 16,-5-1 1-16,-10 2 1 0,-9 3 0 15,-6-2 1-15,-8 1 1 0,-4 1 0 16,-2 0-2-16,-3 1-1 0,0-1-1 16,6 0 1-16,0-3 0 0,6-3 1 15,3-3 0-15,3-3 0 0,6-4-3 0,2-4-3 16,5-6-2-16,2-5-1 0,6-5-2 16,3-8 1-16,2-6-1 0,3-7 3 15,2-8 3-15,2-4-1 0,1-3-1 16,0-2-1-16,-1-3-3 0,2-2-2 15,-1-4 0-15,3 1 1 0,-4 6 1 16,1-1 1-16,0 4 3 0,-3 8 2 16,-1 8 2-16,-3 7-1 0,-4 8 0 0,-3 3-2 15,-3 6 0-15,-6 3-2 0,-4 3-2 16,-5 5 1-16,-5 0-1 0,-5 3 2 16,-3 1 0-16,-4 3 0 15,-2 1 3-15,-2 1 1 0,4 1 1 0,2 1 3 16,2-1 1-16,3 0 1 0,5 1 1 15,4-1 0-15,4 0 0 0,5 0-1 16,3-1-1-16,2 0-3 0,4 1-1 16,2-1-3-16,1 0-2 0,1 1-4 0,4 0-3 15,-1-1-8-15,3 1-11 0,1 0-18 16,4-3-23-16,3 0-29 0,3-1-17 16,1-5-62-16,5-3-101 0</inkml:trace>
  <inkml:trace contextRef="#ctx0" brushRef="#br0" timeOffset="97672.88">26668 7591 709 0,'-10'-6'127'0,"-10"3"-6"0,0 0-159 15,-4 3-67-15,0 1-41 0,-2 4-92 16,2 1-192-16</inkml:trace>
  <inkml:trace contextRef="#ctx0" brushRef="#br0" timeOffset="102502.5">23266 8630 235 0,'-18'4'5'0,"6"-1"-5"0,8-7-73 15,5-1-94-15</inkml:trace>
  <inkml:trace contextRef="#ctx0" brushRef="#br0" timeOffset="102842.12">23296 8590 153 0,'3'0'39'16,"-2"2"1"-16,2 0-5 0,-1-1-26 0,1 1-3 15,2-1 6-15,1 0 7 0,1-2 4 16,3-2 5-16,2-2 5 0,3-2 4 16,3-4 2-16,6-1-1 0,3-3-3 15,8-3-3-15,8-6-5 0,7-3-3 16,7-2-4-16,3-6-2 0,7-2-3 15,6-6-2-15,7 1-2 0,6 2-2 16,1-2-1-16,5-1-1 0,4 3-2 16,11-3-1-16,0 0-2 0,-2-2 1 0,0-4-1 15,5-1-1-15,6 2 1 0,-1-1-1 16,-10 1-1-16,0 2 0 0,0 3 0 16,-1 3 1-16,-9 1-1 0,-8 4 0 15,-10-1 0-15,-3 4 1 0,-7 3-1 16,-10 2 0-16,-11 1 0 0,-8 4 0 15,-5 3 1-15,-7 2-1 0,-7 3 0 0,-8 3-3 16,-4 1-7-16,-6 2-6 0,-2 0-10 16,-6 3-17-16,-4 0-16 0,-4 2-18 15,-5 2-22-15,-2 2 2 0,-8 2-41 16,-1 5-47-16</inkml:trace>
  <inkml:trace contextRef="#ctx0" brushRef="#br0" timeOffset="103430">23331 8402 332 0,'-37'18'69'0,"1"-3"-1"16,3-2-54-16,3 0-13 0,3-2-2 16,5-3 2-16,5-3 7 0,4-1 9 15,4-2 5-15,4-1-5 0,4-1 3 16,4-2-1-16,6-1 2 0,7-1-5 16,6-6-5-16,6-2-1 0,9-7 7 15,8-4-1-15,10-7 1 0,13-3-1 0,6-6-2 16,11-1-2-16,6-6-1 15,7 0-2-15,9 1 0 0,2-4-2 16,-1-2 0-16,-2 0-2 0,4-2 1 0,3 4-2 16,-3 0 0-16,-7-2-2 0,-5 1 1 15,-2 6-1-15,1 2 0 0,-7 5-1 16,-8-1 0-16,-6 1 0 0,-5 6 0 16,-4 2 0-16,-8 1 1 0,-8 0 0 0,-5 2 1 15,-7 3 1-15,-2 3 0 0,-6 5 0 16,-5 1 1-16,-4 3-1 0,-6 2 1 15,-4 6 0-15,-3-2 2 0,-5 4 1 16,-2 1 2-16,-3-2 2 0,1 2 0 16,-1 0 0-16,-1 0-1 0,1-1-2 15,-1 0-3-15,-1-1-1 0,1 0-3 16,-1 0 0-16,1 1-2 0,-2-2 1 0,2 2 0 16,-1 0-1-16,2-1 0 15,-1 1-3-15,-1 0-4 0,1 1-1 0,-2 0-4 16,0 0-6-16,-2 2-11 0,-2 0-14 15,-3 3-17-15,-4 2-30 0,-3 4-37 16,-3 2-76-16,-5 2-146 0</inkml:trace>
  <inkml:trace contextRef="#ctx0" brushRef="#br0" timeOffset="104171.68">22733 8796 337 0,'-5'11'76'0,"4"0"-6"0,0 0-4 16,0 1-85-16,2 2-5 0,0 1 3 16,-2-2 4-16,-1 1 5 0,-6-1 8 15,-4 3 7-15,-3 1 6 0,-7 2 3 0,-5 0 3 16,-5 2 2-16,-7 1 1 0,-4 0-1 16,-3 1-3-16,-4 2-2 0,-3-2 0 15,-6 0 0-15,-3 1 4 0,-2-1 5 16,-3-3 4-16,-1-2 2 0,0-5 2 15,1 1 0-15,5-6-2 0,1-3-5 16,2-5-6-16,1-2-5 0,1-5-3 16,-3-3-3-16,1-3-1 0,1 0-1 0,3 0 0 15,-4-2 1-15,-1-1 0 0,0 1 1 16,-2-1 2-16,-3-1 1 0,1 0 1 16,3 0 1-16,5-3 0 0,4 1 0 15,7-3-1-15,6-3-1 0,7-3-2 16,4-4-2-16,6-3 0 0,6-3-2 15,5-3 1-15,6-3-1 0,7 0 1 16,6 0 1-16,5-4 0 0,3 2 0 0,4-5 1 16,0 4 0-16,1-2-2 0,1 1 1 15,-1 5-1-15,0 1-1 0,1 3 0 16,3 6 0-16,-1 2 0 0,3 6-1 16,2 0-1-16,2 1 1 0,2 2 0 15,0 0-1-15,1 1 1 0,1-3-1 16,-1-1 1-16,-2-1 0 0,-3-1 0 15,-3 0 0-15,-3 3 1 0,-4 0 0 16,-5 6 0-16,-3 2 0 0,-3 7 2 0,-3 2 1 16,-3 5 1-16,-1 0-1 0,-1 1 0 15,0 1 0-15,0 0-1 0,-1 0-2 16,1 0-3-16,0-1-3 0,-1 1-5 16,1 0-4-16,0 0-5 0,1 0-9 15,-1-4-16-15,1 2-15 0,2-5-14 16,0-1-11-16,1 0-13 0,0-1-11 0,-1-1-7 15,0 2 9-15,-2-1-25 16,-1 2-29-16</inkml:trace>
  <inkml:trace contextRef="#ctx0" brushRef="#br0" timeOffset="104467.95">21282 7728 229 0,'-5'-6'72'0,"-1"2"7"0,1-1-22 0,1 2-5 15,1 0-6-15,0 1-10 0,2 2-10 16,0 0-9-16,1 0-6 0,0 1-7 15,2 1-3-15,2 1 0 0,1 2 0 16,1-3 3-16,2 2 5 0,5 0 2 16,0-3 3-16,4-1 1 0,2-1-2 15,1-3-1-15,5-1-1 0,1 0-1 16,1 0-3-16,2-1-1 0,0 2-1 16,1 1-1-16,-2 0 0 0,-2 3 2 15,-2 0 0-15,-3 2 1 0,-4 1 2 0,-3 2 1 16,-3 2 4-16,-2 4 1 0,-4 0 2 15,-3 7 0-15,-6 5-1 0,-5 4-1 16,-3 7-3-16,-4 3-3 0,-6 2-3 16,-1 3-4-16,-2-3-5 0,1-6-12 15,2-4-35-15,0 0-69 0,1-6-13 0,4-4-85 16,3 1-165-16</inkml:trace>
  <inkml:trace contextRef="#ctx0" brushRef="#br0" timeOffset="106662.74">21703 7277 411 0,'-15'-7'88'16,"3"0"1"-16,0-1-71 0,3 3-4 16,2 0 2-16,1 3 4 0,1 0 2 15,3-1 1-15,-1 2-2 0,2 1-2 16,1 0-4-16,1 2-3 0,3 3-2 0,1 4 0 16,2 1-2-16,0 4 1 0,4 5 0 15,2 3 0-15,1 1-3 0,2 0-2 16,-1-1-2-16,2-1-1 0,2-3 0 15,0-3 1-15,1-1 0 0,-1-5 1 16,1 1 0-16,-2-2 1 0,2-2 0 16,-1-1 0-16,0 0-1 0,-2-3 0 15,-1 2-1-15,0-1-1 0,-1 1 0 16,-2-2-1-16,-1 1-1 0,1-2 0 0,0 0 0 16,0-1-1-16,3-6 0 15,2-4-1-15,0-3-4 0,4-7-6 0,1-3-14 16,1-6-23-16,0-2-40 0,-2-3-32 15,-1-2-78-15,-2-2-150 0</inkml:trace>
  <inkml:trace contextRef="#ctx0" brushRef="#br0" timeOffset="107194.99">22201 7206 398 0,'-2'5'91'15,"1"-2"-1"-15,0-5-36 0,1 2-54 16,-1-1-2-16,2-4 0 0,-1-1 1 15,1-2 2-15,0-2 2 0,2-3 2 16,-1 0 3-16,1-2 0 0,0 2 1 16,2-2 0-16,-1 2-1 0,0-1-2 15,-1 2-1-15,0 0-2 0,-1 1 1 16,1 1-2-16,-3 3 1 0,1 0 0 0,-1 2 1 16,0 3-2-16,-1 0 1 0,1 0-1 15,-2 2 1-15,1 2-1 0,-1-1 0 16,-2 2 0-16,0 1 1 0,-1 2 2 0,1 3 3 15,-3-1 2-15,1 3 4 16,0 2 2-16,1 1 1 0,0 1 1 0,4 1 0 16,0 1-3-16,2 2-3 0,4-1-3 15,2 0-2-15,3-2-3 0,1-1 0 16,3-3-2-16,0-1-1 0,4-5 0 16,1-3 0-16,1-3 0 0,2-4 0 15,0-4 0-15,2-4 0 0,2-1-2 16,1-3-5-16,0 1-13 0,0-1-16 15,2-2-26-15,1 1-33 0,-1-3-34 16,-1 1-77-16,-1-2-140 0</inkml:trace>
  <inkml:trace contextRef="#ctx0" brushRef="#br0" timeOffset="107740.12">22750 6717 388 0,'-14'-3'81'0,"-2"-2"-1"0,-1 2-69 0,-2 1-8 16,2 3-3-16,0 3 0 0,1 1 0 16,-2 1 5-16,1 3 10 0,-2 2 8 15,1 6 6-15,-1 1 4 0,1 4 3 16,0 4 2-16,2 3-4 0,1 1-8 16,3-1-7-16,2-2-6 0,3-1-3 0,3-4-3 15,4-3-3-15,5-4-2 16,1-4-1-16,3-2-2 0,2-2 1 0,2-1 0 15,1-3 0-15,2-2 1 0,1-5 1 16,2-1 1-16,0-3-1 0,-1-3-1 16,-1-2 0-16,0-1 0 0,-3-2-1 15,-3 1-1-15,-3-1-1 0,0 0 1 16,-3-1 0-16,-2 0 0 0,1 1 1 16,-2 1 0-16,0-1 0 0,-1 2 2 0,0 0-1 15,0 2 1-15,-1 2 0 0,2 3 1 16,-2-1 1-16,1 4-1 0,-1 2-1 15,0 1 1-15,1 2-2 0,1 1 0 16,1 1 1-16,1 7 0 0,2 0 0 16,0 3 2-16,2 3 0 0,2 1 0 15,0 3 0-15,1 2 0 0,0-4-1 16,1 3 0-16,1-2-1 0,0 0 0 16,2-2 0-16,1 2-1 0,1-3 1 0,1 0-1 15,1-2 0-15,-1 1 0 0,0-2-1 16,-2 2 1-16,-2-1-2 0,-2 0 1 15,-3 1-1-15,-6 1 1 0,-4 2-1 16,-6 1 1-16,-4 0 0 0,-5 2 1 16,-5 5 0-16,-2 0 1 0,-2-1-1 15,-1 2-1-15,-1-2-4 0,2-2-8 0,1-5-26 16,5-5-59-16,3-9-37 0,4-8-92 16,3-12-196-16</inkml:trace>
  <inkml:trace contextRef="#ctx0" brushRef="#br0" timeOffset="108331.66">23052 6622 356 0,'-28'2'74'0,"-2"1"0"0,3 1-66 0,6 0-4 16,2 0-1-16,4 2 3 0,2 0 4 16,3 2 7-16,1 1 4 0,2 1 5 15,0 4 4-15,1 0 1 0,1 1-1 16,1 2-3-16,0 2-6 0,3 3-5 15,2-1-6-15,0-2-4 0,6 2-3 16,0 0-4-16,3-4 0 0,2-2 0 16,4-7 0-16,2-2 2 0,2-3 0 0,0-1 1 15,-1-3 2-15,1-3-1 0,-3-1 1 16,-1-2 0-16,-4-1 1 0,-2 0-1 16,-4-4 1-16,-4-2-2 0,-3-1 0 15,-3-1 0-15,-3-2-2 0,-3 0-1 16,-2-4 0-16,-3 0 0 0,-1 1 1 15,1 2 0-15,-3 0-1 0,1 2 2 0,4 2 1 16,1 4-1-16,1 3 2 16,3 2-1-16,3-1 1 0,2 4 0 0,0 0 0 15,3 2-3-15,-1 0 0 0,2 2-1 16,2 0 2-16,0 4-1 0,2 1 1 16,3 2 2-16,1 3 1 0,4 5 1 15,0 1-1-15,2 1 0 0,2 2-1 16,1 1-1-16,3-2-1 0,0 1-1 0,2-4-1 15,3-3-2-15,1-3-2 0,1-1-7 16,0-6-16-16,-2-2-38 0,-2-3-57 16,-2-3-4-16,-4-2-73 0,-1-2-127 15</inkml:trace>
  <inkml:trace contextRef="#ctx0" brushRef="#br0" timeOffset="108660.55">23258 6468 537 0,'-8'4'109'0,"2"-2"-2"15,0 1-102-15,1 4-7 0,0-3 2 0,2 3-1 16,-1-3-1-16,1 1 2 0,1-2 5 15,1-1 3-15,0 2 2 0,1 1 2 16,0-2 2-16,1 4 1 0,1 0 0 16,1 2-2-16,2-1-1 0,-1 3 0 15,4 1-1-15,-1 2-1 0,2-2 0 16,1 2-2-16,2 0-1 0,0 1-1 16,3-4-2-16,2-1-2 0,1-3-1 15,3-2-1-15,1-5-2 0,3-4-7 0,0-3-16 16,2-2-31-16,0-3-53 0,0-2-23 15,-1-4-86-15,-3 0-159 0</inkml:trace>
  <inkml:trace contextRef="#ctx0" brushRef="#br0" timeOffset="109279.31">23402 6349 536 0,'-2'-1'105'0,"0"1"-1"15,2 1-100-15,3 1-8 0,1-2-2 16,2 1 0-16,2 1 4 0,5-2 8 16,0-2 5-16,3 1 5 0,1 1 3 15,4 1 1-15,1 2 3 0,1-1-2 16,1 2-4-16,-2 1-4 0,2 1-4 0,-2-2-2 16,-2-1-2-16,-2 2 0 0,-1-1-2 15,-2 0-1-15,1-3 0 0,-3 0-2 16,1 0 1-16,-2-3-1 0,0-3 0 15,-1-2 1-15,0-3 1 0,-2-4 0 16,-1-2 1-16,-1 2-1 0,-2-2 1 16,-3-1-1-16,-3 1-1 0,-2 0 0 0,-3 2-1 15,-2 1 0-15,-1-3 1 0,-3 2 0 16,1 3 0-16,-3 0 1 0,3 2 0 16,0 2 1-16,1 3 1 0,3 1-1 15,2 1-1-15,2 0-1 0,3 4 1 16,1 0-1-16,4 2 0 0,2 1-1 15,2 3 1-15,2 2 0 0,3 1 2 16,2 0 0-16,3 1 0 0,0 1 0 16,3-2 0-16,0 0 1 0,2-2 0 0,0 6 0 15,2 0 1-15,-1 2-1 0,0 0 1 16,-2 4-1-16,2 0 0 0,-2-2 0 16,-3 0 0-16,-2-2-1 0,-2-1-1 15,-3-1 0-15,-2-3 1 0,-3 0 0 16,-3-1 0-16,-2 0 0 0,-1-2 1 15,-2-2 0-15,-3 0 0 0,-1 1-1 16,1-3 1-16,-3 1-2 0,0-3 1 0,-1 2 0 16,0-2-1-16,0 0 1 0,-1 2-1 15,-3-1-1-15,0 1 1 0,-1 1-2 16,-5 3 1-16,-8 5-1 0,-6 10 0 16,-6 6 0-16,-9 16 0 0,-14 11-5 15,-12 10-7-15,-14 14-9 0,-5 11-28 16,-9 10-96-16,-5 3-7 0,1-3-98 15,10-13-184-15</inkml:trace>
  <inkml:trace contextRef="#ctx1" brushRef="#br0">16281 6685 0</inkml:trace>
  <inkml:trace contextRef="#ctx1" brushRef="#br0" timeOffset="2034.39">14482 8731 0</inkml:trace>
  <inkml:trace contextRef="#ctx2" brushRef="#br0">19144 13850 0,'0'0'0,"0"0"15,0 0 1,0 0-16,0 0 16,0 0-1,0 0 1</inkml:trace>
  <inkml:trace contextRef="#ctx1" brushRef="#br0" timeOffset="6317.07">17233 8731 0</inkml:trace>
  <inkml:trace contextRef="#ctx2" brushRef="#br0" timeOffset="5375.5">3926 13277 0,'0'0'15,"0"0"-15,0 0 16,0 0 0,0 0-16,0 0 15,0 0 1</inkml:trace>
  <inkml:trace contextRef="#ctx2" brushRef="#br0" timeOffset="37810.71">6951 14330 0,'0'0'16,"0"0"-16,0 0 15,0 0 1,0 0-16</inkml:trace>
  <inkml:trace contextRef="#ctx1" brushRef="#br0" timeOffset="50256.31">10777 0 0</inkml:trace>
  <inkml:trace contextRef="#ctx1" brushRef="#br0" timeOffset="52184.98">9948 14076 0</inkml:trace>
  <inkml:trace contextRef="#ctx2" brushRef="#br0" timeOffset="50000.18">4967 15105 0,'0'0'16,"0"0"-1,0 0-15,0 0 16,0 0 0,0 0-16,0 0 15,0 0 1</inkml:trace>
  <inkml:trace contextRef="#ctx2" brushRef="#br0" timeOffset="61307.47">2842 16640 0,'0'0'15,"0"0"-15,0 0 16,0 0 0,0 0-16,0 0 15,0 0 1,0 0-16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45:05.214"/>
    </inkml:context>
    <inkml:brush xml:id="br0">
      <inkml:brushProperty name="width" value="0.05292" units="cm"/>
      <inkml:brushProperty name="height" value="0.05292" units="cm"/>
      <inkml:brushProperty name="color" value="#FF0000"/>
    </inkml:brush>
  </inkml:definitions>
  <inkml:trace contextRef="#ctx0" brushRef="#br0">21361 5997 127 0,'-1'1'25'0,"0"-1"-1"0,2-1-20 16,2 2 3-16,0-1 3 0,2-1 3 16,4 1 3-16,3 0 4 0,4-2 3 15,2 1-1-15,4 2-2 0,4 0-3 16,4 0-2-16,0 0-2 0,2 2-2 16,1 1-2-16,1-1-3 0,-1-2-2 0,1 1-1 15,-3 0 0-15,4 1-1 0,-1-2 0 16,4-1-1-16,4 2 1 0,5-1-1 15,5-1 1-15,4 0 0 0,2-1 0 16,3-1 1-16,1-2-1 0,5-3 0 16,4 2 0-16,3-1 0 0,1-2 0 0,1 1-1 15,1 0 0-15,-1-1 0 0,-1 2-1 16,-3-2 1-16,-2 2-1 0,-4-1 1 16,-1 1-1-16,-1 1 1 0,-4 1-1 15,-1-3 0-15,-3 1 1 0,3 0-1 16,3 0 0-16,3-1 0 0,4-1 1 15,-1 3-1-15,3 1 0 0,2 0 0 16,0 0 0-16,-2 3 0 0,-1-2 0 16,0 2 0-16,-4 2 0 0,-5 1 0 0,-3 0 0 15,-7-2 0-15,-6 1 0 0,-4 1 0 16,-4-2 0-16,-3 0 1 0,-2 0-1 16,-2 0 0-16,1-2 1 0,-2 1-1 15,1-1 1-15,-1-1 0 0,-1 1 0 16,2-3 1-16,-3 1 1 0,-2 1 1 15,0 0 2-15,-2 1 0 0,-1-1 1 16,-1 1 1-16,-3-1 0 0,-2 2-1 0,-3 0 0 16,-2 0 0-16,-4-2 0 0,-1 3 1 15,-2 0 1-15,-2 0 1 0,0 0 1 16,0 0 2-16,0-1-1 16,3 0 1-16,3 0-2 0,4-2-2 0,3-1-1 15,3 2-3-15,5-1-2 0,2 2-1 16,2 0-1-16,-2-1 0 0,0 0-1 15,-2 1 1-15,-1 0-1 0,-3 0 1 16,-5 1-1-16,0 1 0 0,-4-1-2 16,-3 1-9-16,-1 2-18 0,0-2-34 0,-3 0-26 15,2-2-61-15,-5-2-128 0</inkml:trace>
  <inkml:trace contextRef="#ctx0" brushRef="#br0" timeOffset="952.34">21693 6116 186 0,'-12'-4'42'0,"2"-1"1"15,3 3-31-15,1 0-3 0,2 2-2 0,2-2-3 16,1 2 1-16,-1 0 3 0,2-1 3 16,0 1 1-16,0 0 0 0,2 1 0 15,-2-1 3-15,1 2 0 0,1-1 0 16,2 1 0-16,1 1 0 0,2 0 1 0,3 2 2 16,3-1 1-16,6 0-1 0,3-2-2 15,5-1-1-15,8-1-2 0,6-2-1 16,9-1-2-16,6 3-3 0,6 0-1 15,2 2-2-15,1-2-1 0,2 0-1 16,0 1-1-16,-2 0 0 0,3-1 0 16,-1 3 0-16,-1-1-1 0,0 0 1 15,-4 3-1-15,0-1 0 0,0-3 1 16,-2 3-1-16,3-3 0 0,1-1 0 16,3 0 0-16,2-1 0 0,4-2 0 15,0 1 0-15,3-2 1 0,2-1-1 0,0 1 1 16,0 0-1-16,0-1 1 0,-2 0-1 15,-1 1 1-15,-5 1-1 0,-3-1 1 16,-3-1-1-16,-3 3 1 0,-3-2-1 16,-4 4 1-16,-5-1-1 0,-4-2 0 15,-3 0 1-15,-4 0-1 0,1 0 0 16,3 1 0-16,7 1 0 0,4 1 1 0,4 1-1 16,2 2 0-16,3-2 0 0,0 1 0 15,2 0 0-15,-5 1 1 0,0 1-1 16,-3 0 0-16,-2-1 0 0,-5 2 0 15,-5 0 1-15,-5 1-1 0,-7-2 0 16,-7 0 1-16,-7-1-1 0,-6-3 1 16,-2 2 1-16,-5-1 3 0,-1-2 4 0,-2 1 0 15,-2-2 1-15,1 1 0 0,1 1-1 16,0-1-1-16,2 0-4 0,1-1-3 16,-2 1-3-16,3 1-3 0,2-1-6 15,-2 0-7-15,2 1-14 0,0 1-22 16,-1-1-34-16,3 1-7 0,0-1-52 15,1 1-84-15</inkml:trace>
  <inkml:trace contextRef="#ctx0" brushRef="#br0" timeOffset="3842.95">7645 6061 125 0,'-6'4'34'0,"-2"0"4"0,1 1-12 16,0-1-3-16,0 0 1 0,1-1 2 16,0 0 0-16,1-2-3 0,2 0-2 0,0-1-6 15,1 2-6-15,0-1-3 16,1-1-3-16,1 1-2 0,0 1-2 0,0 1-1 15,1-1 1-15,1 2 2 0,-1 1 1 16,-1-1-1-16,2 0 0 0,0 1-2 16,0 0 0-16,1-1 0 0,-1 1-1 15,3 0 1-15,0 0 0 0,1-2 1 0,2 1 3 16,5 0 0-16,1-2 1 0,6-1 2 16,5-1 0-16,5 2 0 0,6-2-2 15,5 1 0-15,2 0-1 0,0 3 0 16,0 1-1-16,-3 0 0 0,-2 1-1 15,-3-1 1-15,-2-2 0 0,2-2-1 16,6-1-1-16,5-1 0 0,6-1 0 16,3-1 0-16,1 0-1 0,-1-1 0 15,-1 3 0-15,-5-2 0 0,-5 0 0 0,-1-2 0 16,1-1 1-16,6-2 1 0,3 1 0 16,3 0 0-16,0 0 0 0,-1 3 1 15,-5 0-1-15,-5 3 0 0,-6-1-1 16,-2 0 1-16,-4 1 0 0,-1-2-1 15,5 1 1-15,1-1-1 0,2 1 1 16,7-1-1-16,1 2 1 0,1 1-1 0,2 0 0 16,3-3 0-16,-1-4 0 0,7-1 1 15,9-1-1-15,-2-2 1 0,4 0 0 16,2-1 0-16,-4 2 0 0,-1 0 0 16,-9 1 0-16,-7-1 0 0,-2 1-1 15,-4 2 1-15,3 2-1 0,-3 0 0 16,-1 3 0-16,0 0 1 0,-7 4-1 15,0 0-1-15,-1-2 1 0,-6 0-1 16,2 1-2-16,1-2 0 0,6-1 0 16,7 0 1-16,7 0-1 0,2-1 2 0,2 2 0 15,-2 1 2-15,-1 0 0 0,-6 1 0 16,-4-1 1-16,-2 0-1 0,-1 2 0 16,5 0 0-16,2 2 0 0,0 0 0 15,0-2 0-15,-3 4-1 0,-7-1 1 16,0 1-1-16,-9-1 1 0,-4-1-2 15,-3-1 0-15,0 1-1 0,2-2 1 16,0-3-1-16,2 0 1 0,5-1 1 16,4-1 1-16,3-1 2 0,4 1 1 0,1-1 0 15,-1 0 1-15,1 2 0 0,-4 0 1 16,-4-2 0-16,-2 1 0 0,-6 1-1 16,0 0-1-16,1-1 1 0,-2-1-3 15,-2 3 1-15,5-3-1 0,-3 1-1 16,4 2 1-16,3-1 1 0,1 2 0 15,-1-1 2-15,2-1-1 0,-2-1 1 0,3 1 1 16,-3-2-2-16,-1-1 0 0,0-1 0 16,2-1-2-16,3 1-1 0,2 1 0 15,3 0 0-15,2 1 0 0,2 0 0 16,-2 3-1-16,-1 1 0 0,-3 0 1 16,-3 1-1-16,-7 1 0 0,-4-1 1 15,-2-1-1-15,-3 1 0 0,-1-1 0 16,-2 0 1-16,-1-1-1 0,-1 0 0 0,-1-1 0 15,1 1 0-15,1-1 0 0,1-1 0 16,-1 1 0-16,0-1 0 0,6 2 1 16,-2 0-1-16,-3 1 0 0,-2 1 1 15,0-1-1-15,-3 1 0 0,-2 1 0 16,-4-4-1-16,-2 2 0 0,-1 0 3 16,-4 2 4-16,0-2 2 0,0 0 2 15,-2 1 3-15,1-1 1 0,0 0 1 0,0 0-3 16,0 0-2-16,0-1-2 0,0 2-1 15,0-2 0-15,0 1 2 0,0 0 0 16,-1 0 3-16,2 0 1 0,-1 0 0 16,0 0 0-16,0 1 0 0,0-1-1 15,0 0-2-15,0 0-1 0,0 0-1 16,-1 0-1-16,1-1-1 0,0 2-1 16,0-1-1-16,0 0-1 0,0 0-1 0,0 0 0 15,0 0-1-15,0 0 1 0,0-1-1 16,0 2 0-16,0-1 0 0,0-1 0 15,0 1 0-15,0 0-1 0,0 0 0 16,1 0-1-16,-1 1 0 0,0-1 1 16,0-1-1-16,0 2 0 0,0-1 0 15,0 0 1-15,-1 0-1 0,1-1 1 0,0 1 0 16,0 1 0-16,0-1 0 0,0 0 1 16,0 0-2-16,1 1 0 0,0-1 0 15,0 0 0-15,2 0 0 0,2 0 0 16,0 0 0-16,3 0 0 0,1 0 1 15,3 0-7-15,3 3-30 0,1-2-80 16,0-1-94-16,-2-8-236 0</inkml:trace>
  <inkml:trace contextRef="#ctx0" brushRef="#br0" timeOffset="6189.79">11896 6328 331 0,'-19'-11'68'0,"0"0"-1"0,4-1-66 16,1 4-10-16,8 5-4 0,2 0 0 15,2 1 2-15,-1-1 1 0,2 1 4 16,-1-2 9-16,0 2 13 0,0-1 9 16,0 2 1-16,-1 0-2 0,2 0-3 15,0 1-6-15,-1 1-6 0,0 1-5 16,-2 3-5-16,1 1 0 0,-1 5 0 0,0 5 2 16,-1 3 1-16,3 3 0 0,2 3 0 15,2 2-1-15,3 3 0 0,4-2-1 16,1 0 1-16,1-1-1 0,1 0 0 15,5 1 1-15,0-1 0 0,-2 1 1 16,2 3 0-16,-1-2 1 0,1 3 2 16,-1 4 2-16,-5 0 1 0,0 4 2 15,-1-2 1-15,-3 1 1 0,-1 0-2 0,-1-1 0 16,0-5-2-16,-1 0-1 0,1-2-1 16,-2-3-2-16,2-1 0 0,0-1-1 15,0-1 0-15,0 0-1 0,1-1 0 16,-1 0 0-16,1 0-1 0,0 2 1 15,0-1 0-15,-1 1 1 0,0 1 2 16,1 0 1-16,-2 1 0 0,1-2 2 0,-1 0 0 16,-1-2 0-16,1 1 0 15,0-2-1-15,-2 0-1 0,2-1 0 0,1 0-1 16,-2 2 0-16,2-2-1 0,1-1 0 16,2-2-1-16,-1-1-1 0,2 1 0 15,-1-4-1-15,1-2 1 0,2 2-1 16,1-2 0-16,0 2 1 0,3 0 0 15,0-1 0-15,3 1 1 0,2 0-1 16,1-2 1-16,-1 2 0 0,4 2-1 16,0-1-1-16,3 1 0 0,0 1-2 0,0-3 0 15,0 2 0-15,0-2-1 0,1-2 1 16,0-1 0-16,-1-1 1 0,1-2 1 16,2 0 0-16,0-2 1 0,1-1 0 15,4-1 0-15,0 0 0 0,3 1 0 16,1 2 0-16,3 0-1 0,0 1 1 0,0 1-2 15,-3-1 1-15,1 2-1 16,-4-1 1-16,1-1-1 0,1-2 0 0,0-2 0 16,7-1 1-16,6 2-1 0,4-2 1 15,3 0-1-15,2 1-1 0,3-1 0 16,-1 1 0-16,-2-3-1 0,-2-3 1 16,1 4-1-16,2-3 1 0,-2-2 1 15,1 4 1-15,-1-1-1 0,-2 2 1 16,1 0 0-16,-3-6-1 0,-1 0 1 15,7 0-1-15,2-2 0 0,3 2 1 16,2-1-1-16,5-3 0 0,5 1 1 0,4 0-1 16,5-3 1-16,2 2 0 0,1-4-1 15,3-3 1-15,1 6-1 0,-1-1 0 16,-2-1-1-16,-9-1 1 0,-10-1 0 16,-8-2 0-16,-8 3 0 0,-1-1 1 15,2 1-1-15,-2-1 1 0,51 0-1 16,16 1 1-16,10-2-1 0,-1 0 1 0,-5-4-1 15,-12 0 0-15,7-3 1 0,-36-1-1 16,-2-5 1-16,2 2-1 0,14 1 0 16,16 1 0-16,16 0 0 0,-6 2-1 15,-7-2 1-15,-2 2 0 0,5 4-1 16,-5 3 1-16,-14-1 0 0,-6 0 1 16,-2 0-1-16,-1 6 1 0,-3 4-1 0,-9-1 0 15,-3-1 0-15,0 0 0 0,1 0 0 16,0 0-1-16,6-2 1 0,0-2 0 15,4-1 0-15,3-3 0 0,8-1 0 16,8 0 0-16,0 1 1 0,-5-1-1 16,1-2 1-16,-1-2 0 0,2 3-1 15,-4 3 1-15,-12 0 0 0,-5-2 0 16,-3 0-1-16,-2 0 1 0,-7 4-1 16,-3-3 0-16,-6-3 0 0,1-2 0 0,0 3 0 15,-4-3 0-15,0-5 0 0,-2-1 0 16,3-2 0-16,3 2 1 0,4 1-1 15,2-4 0-15,2 3 0 0,1 2 1 16,2 0 0-16,-4 0 0 0,-1 0 1 16,-3 0-1-16,-2-3 2 0,-3 2 1 15,-5-1 0-15,-3 1 1 0,-4-2 1 0,-4-2-1 16,-5 0 1-16,0-1 0 0,-2 0-1 16,2-3 0-16,2 3-2 0,0 2 1 15,1 0 0-15,2 1 0 0,-5 3 0 16,1 1 1-16,-3 3-1 0,-2-1 0 15,-3 0-1-15,-2 2 0 0,-4-1-1 16,2 3-1-16,-3 0 1 0,-1-1-2 16,-2 6 1-16,-3 1 0 0,-3 1-1 15,-1 1 1-15,-2 1 0 0,-3 0 0 0,0 1 0 16,-1-2 0-16,2-2 0 16,-1 1 0-16,0-2-1 0,-2 2 0 0,0 0 0 15,-4 1 1-15,-1 0-1 0,-2 2 0 16,0 4 0-16,-2-1 0 0,0 1 1 15,-1 2-1-15,1-1 0 0,-1 0 1 16,2 1-1-16,-2-2 1 0,0 1 0 16,1 0 0-16,-1 0-1 0,1-1 1 15,0 0 0-15,-1 0 0 0,3-1-1 0,-2-1 1 16,1 3-2-16,1-4 1 0,-2 4-1 16,2-3-3-16,-1 2-3 0,-1-1-5 15,1 2-11-15,-1 0-44 0,0 1-68 16,-2-4-98-16,-4 3-232 0</inkml:trace>
  <inkml:trace contextRef="#ctx0" brushRef="#br0" timeOffset="7200.8">21845 6343 276 0,'0'0'48'0,"1"0"1"16,2 0-49-16,1 1-11 0,-1 0 2 15,2-1 9-15,1 1 15 0,0-1 5 16,-1 2 5-16,1-2 2 0,-1 1 2 0,0-1-1 15,1 1-1-15,3 1-5 0,1 0-4 16,1-1-3-16,1 1 0 0,4 3-1 16,4 0 0-16,3 1 1 0,1-2-1 15,3 2 0-15,5 0-2 0,1 0-1 16,0-3 0-16,0 0-2 0,0-1 0 16,0-1-1-16,1-1 0 0,-4 0 0 15,1-4 0-15,-1 2 1 0,1-1-1 16,-2 2 1-16,0 0-1 0,-5 0 0 0,2-2 0 15,-3 2 0-15,-1 1 0 0,-2-2-1 16,-3-2 0-16,-2 0-1 0,-1-1 1 16,-3 0-2-16,-1 2 0 0,0-3-1 15,-1 1-2-15,-1 1 0 0,-2 0 0 16,0 3-1-16,-1-1 0 0,-1 0 0 0,-2 2-1 16,0 2 0-16,-1-2 1 15,-1-2-2-15,0 2 0 0,0 0 0 0,-1 0 0 16,1 0-1-16,0 2-1 0,0-2 2 15,0 1-1-15,0 0 2 0,0 0-1 16,1 1 2-16,-1-1 1 0,0 1-1 16,1 1 1-16,0-1 0 0,-1-1 0 15,1 3 0-15,1-2 0 0,-1 1 0 16,0-1 0-16,-1 0 0 0,1 0-1 16,1-1 1-16,-2 0 0 0,1 1 0 0,-1-1 0 15,0-1 1-15,0 1-1 0,0-1 1 16,0 0 1-16,0 0-1 0,0 0 1 15,1 0 0-15,-1 0-1 0,0 0 1 16,0 0-2-16,0 0 1 0,0 0-1 16,0 0 0-16,0 0 0 0,0 0 1 15,0 0 0-15,0 0 0 0,0 1 0 16,0-2 1-16,0 1-1 0,0 0 0 0,0 1 0 16,0-1-1-16,0-1-1 0,0 1 0 15,0 0 0-15,0 0-1 0,0 0 0 16,0-1 0-16,0 1 0 0,0 1 0 15,0-2 1-15,0 1-2 0,0 0 2 16,0 1-1-16,0-1 0 0,-1 0 1 16,1 0-2-16,1 0 1 0,-2 1-1 15,1 3 0-15,0 1 1 0,-3 5 1 0,-2 3 0 16,-3 4 2-16,-4 5 0 0,-3 5 2 16,-6 4-2-16,-6 5 1 0,-3 2-3 15,-8 3-7-15,-2 3-10 0,-1 5-27 16,-6 5-96-16,-3 1-111 0,-8-3-269 15</inkml:trace>
  <inkml:trace contextRef="#ctx0" brushRef="#br0" timeOffset="26928.98">26826 5488 326 0,'11'-5'74'0,"-7"2"-4"16,-3 3-19-16,-2 3-57 0,1 4 1 15,1 2 0-15,-1 3 4 0,1 8 7 16,0 5 8-16,0 11 7 0,3 4 6 16,-1 13 1-16,1 9 1 0,3 7 0 15,-1 3-5-15,-1 4-6 0,-1 1-6 16,0 3-5-16,1-5-3 0,-2-3-4 16,-1-5-7-16,-1-3-10 0,2-9-19 0,-2-7-37 15,0-6-31-15,0-11-70 0,1-6-138 16</inkml:trace>
  <inkml:trace contextRef="#ctx0" brushRef="#br0" timeOffset="27306.07">26414 5565 424 0,'3'-5'86'15,"2"-2"0"-15,4-2-81 0,7-1-5 16,9-1 2-16,10-4 0 0,9 0 0 0,7-5 2 16,4-1 2-16,1-1 3 0,2 0 2 15,-2 1 2-15,-3 2-1 0,-3 3 1 16,-2 1-2-16,-1 3-2 16,-1-1-3-16,-2 5-4 0,-4-1-7 0,-3 3-17 15,-4-1-38-15,-6 0-41 0,-4 2-73 16,-3-2-167-16</inkml:trace>
  <inkml:trace contextRef="#ctx0" brushRef="#br0" timeOffset="27729.83">27704 5163 357 0,'-4'-2'87'0,"1"-1"0"0,-1 2-53 0,2 5-11 16,0 4-1-16,2 4 1 0,-1 4-1 16,0 8 4-16,0 9 4 0,-1 10 3 15,-1 6-1-15,-1 2-3 0,-2 9-5 16,-3 10-7-16,-2 6-5 0,-2 3-4 16,-2 1-3-16,-1-2-2 0,0 5-2 15,3-4 0-15,1-4-1 0,4-4 0 16,3-5 0-16,3-2-1 0,3-1-1 0,2-5-3 15,0-4-5-15,2-4-16 0,-1-3-28 16,0-4-49-16,-2-3-22 0,-3-6-76 16,-3-3-148-16</inkml:trace>
  <inkml:trace contextRef="#ctx0" brushRef="#br0" timeOffset="28107.65">28210 5485 465 0,'0'6'99'0,"2"2"0"15,3 1-68-15,4 6-29 0,1 6 3 16,2 6 4-16,0 7 3 0,2 5 2 16,-3 8 2-16,-2 7 1 0,-1 6-2 15,-2 1-1-15,-4 3-3 0,1 1-3 0,-3 3-2 16,-1-3-2-16,1 0-3 0,1-4-2 15,1-1-3-15,2-4-7 0,2-7-12 16,3-7-24-16,0-4-40 0,1-8-31 16,0-7-75-16,0-5-151 0</inkml:trace>
  <inkml:trace contextRef="#ctx0" brushRef="#br0" timeOffset="28474.43">28108 5593 501 0,'-9'-13'85'0,"1"-1"-8"15,4 3-102-15,4 2-2 0,3 2 6 16,2 2 3-16,1 0 6 0,0 2 13 15,3 0 12-15,-2 0 2 0,2 0 1 16,0 1 1-16,2-1 1 0,0-1-1 16,4 0-1-16,1-1-1 0,4-1-2 0,3-3-2 15,1-2-1-15,3 0-1 0,5-4-1 16,4-2-2-16,3-3-1 0,5 1-1 16,5-6 0-16,5 3-1 0,2-1 0 15,2 2 0-15,-4 3 0 0,-2 1-1 16,0-2 0-16,-6 3 0 0,-5 0-1 15,-6 3-5-15,-2 0-14 0,-2-1-25 16,-3 3-49-16,-5 2-19 0,-4 2-74 0,-1 3-139 16</inkml:trace>
  <inkml:trace contextRef="#ctx0" brushRef="#br0" timeOffset="28776.42">28326 5943 241 0,'2'8'47'0,"1"-5"1"0,5 1-47 16,0-2 1-16,6-2 6 0,0-1 10 0,3-2 11 15,3-2 7-15,0-3 6 0,-2 1 4 16,3-3 0-16,1 0-4 0,0 1-6 16,2-2-9-16,6-2-7 0,4 0-8 15,7-2-11-15,3-1-28 0,3 0-74 16,9-6-82-16,4-1-208 0</inkml:trace>
  <inkml:trace contextRef="#ctx0" brushRef="#br0" timeOffset="38866.65">16432 6256 251 0,'-6'0'58'0,"3"1"3"0,1-1-39 16,2-3-3-16,0 5 7 0,0-1 6 15,0-1 4-15,0 0-2 0,2-1-2 16,-2 1-6-16,1 0-5 0,4-4-7 0,7 0-5 16,4-2-5-16,6-5-3 0,6-4 0 15,5 0 0-15,3-6 1 0,-3 1-1 16,-3-2 0-16,0 2 0 0,3 0 1 15,4 1-1-15,5 3 0 0,5 2-5 16,6-1-10-16,3 1-15 0,-3 5-21 16,-4 1-27-16,-8 3-17 0,-8-3-56 0,-6 4-89 15</inkml:trace>
  <inkml:trace contextRef="#ctx0" brushRef="#br0" timeOffset="39299.65">16639 6415 322 0,'2'5'65'0,"-1"1"-2"0,2 0-64 0,0 1-2 16,2 1 0-16,-2-5 2 0,2 0 4 16,0-3 5-16,0-4 7 0,0-2 6 15,1-4 4-15,4-1 0 0,5-3 2 16,9-4-1-16,11-1-5 0,7-1-5 16,11-1-3-16,3 2-2 0,4-1-3 15,-2 2 0-15,-5-1 1 0,-4 2 0 16,-5-2 1-16,-3 2 2 0,2-2 2 15,0 3 2-15,-1 2 1 0,-2 0 0 0,-1 6-1 16,-2 0-1-16,-7 2-2 0,-6 1-1 16,-4 0-1-16,-7 2-2 0,-3 0 1 15,-5 2 0-15,-3 1-1 0,0 0 0 16,-2 0-2-16,-2 0-3 0,2 0-8 16,-1 1-16-16,-3 2-47 0,-2 0-63 15,-8 6-97-15,-6-1-223 0</inkml:trace>
  <inkml:trace contextRef="#ctx0" brushRef="#br0" timeOffset="52881.78">25211 9927 358 0,'18'0'80'16,"-3"2"5"-16,1-1-62 0,2 2-1 0,0-1 3 16,1 0 3-16,4-4-1 0,2 2 0 15,2-2-2-15,4-2-2 0,-1 1-2 16,4-1-4-16,2 0-2 0,-1 1-4 16,-1-1-3-16,-1 1-2 0,-4 3-2 15,-3-2 0-15,-6 1 1 0,-7 1-1 16,-2 0 0-16,-6 0 1 0,-1 0 0 15,-3 1 0-15,-1-1 0 0,0 0 1 16,-1 0-1-16,1 1-1 0,0 0-5 0,1 1-8 16,0-1-15-16,2 0-28 0,-1 2-53 15,2-3-19-15,-1 0-76 0,1 0-142 16</inkml:trace>
  <inkml:trace contextRef="#ctx0" brushRef="#br0" timeOffset="53591.32">26475 9819 340 0,'-11'-6'71'0,"-2"-1"3"0,-3 0-62 15,-2 4 0-15,-2-2 5 0,-2 2 8 16,0 0 6-16,-1 0 4 0,-2 3 3 16,-1 1 1-16,0 3-2 0,0 3-3 15,1 3-4-15,1 4-5 0,-1 2-5 16,2 1-4-16,3 2-4 0,5 3-1 0,0 2-3 16,0-2-2-16,5 2-2 15,3 0-2-15,3-1-1 0,3 0-1 0,2-2 0 16,3-3-2-16,3-1 0 0,7-3 1 15,2-2 0-15,3-4 1 0,5-5 1 16,1-3 0-16,5-3 0 0,-1-4 0 16,-1-4 0-16,-1-2-1 0,1-4 0 15,-3-5 0-15,-2-4 0 0,-2-2 1 16,-1-4 1-16,-3-2-1 0,-1-3 2 16,-3-1-1-16,-1-4 0 0,-3 1 0 0,-3-2-1 15,-1 0 0-15,-1 2 0 0,-2 0 0 16,-1 0 1-16,-1 5 2 0,0 1 0 15,0 6 2-15,0 6 0 0,-1 1 2 16,-1 7 0-16,0 3-1 0,1 4-1 16,-1 5-1-16,1 1-1 0,-2 4-1 15,1 4-1-15,-1 5-1 0,1 6 2 0,-2 5 0 16,2 6 0-16,-2 7 0 0,2 4 0 16,0 1 1-16,4 3-1 0,1 1-1 15,2 0 1-15,2 3-1 0,4-1-1 16,3 0-4-16,2-2-6 0,0-3-8 15,0-1-20-15,0-6-51 0,0-5-57 16,-3-5-102-16,-2-4-219 0</inkml:trace>
  <inkml:trace contextRef="#ctx0" brushRef="#br0" timeOffset="54193.82">26909 9777 264 0,'6'-2'57'0,"-2"1"2"0,1-1-49 16,-2 2 0-16,0-1 5 0,-3 1 12 16,-3 1 8-16,0 2 6 0,-5 1 2 15,1 2 2-15,-3 3 0 0,-2 6-2 16,-1 2-9-16,0 4-6 0,2 2-6 0,0 4-3 15,4 2-3-15,2-3-2 16,4 0-2-16,3 0-3 0,4-3-2 0,4-3-1 16,4-3-2-16,2-4 1 0,3 0-2 15,1-4 0-15,1-1-1 16,3-3-1-16,1-2 0 0,-1 0-2 0,2-3-1 16,0-3-1-16,2-1 0 0,-1-4-1 15,0-2 0-15,-3-4 1 0,-1-6 1 16,-2-3 1-16,-4-5 0 0,-3-3 1 0,-6-5 1 15,-3 0-1-15,-3 1 0 0,-9 1 0 16,-4 1 1-16,-5 2 0 0,-7 6 2 16,-3 5 1-16,-3 3 2 0,-3 2 0 15,-1 4 0-15,3 6-2 0,0 4 1 16,3 0-1-16,1 2-1 0,4 3-1 16,4 1-2-16,3 0-4 0,4 2-6 15,3-1-12-15,3 1-17 0,5 1-24 16,5-1-35-16,3 0-30 0,5 1-73 0,1-3-136 15</inkml:trace>
  <inkml:trace contextRef="#ctx0" brushRef="#br0" timeOffset="54859.63">27847 9785 510 0,'-7'-6'102'0,"-3"-2"-2"16,2 2-101-16,-2 1-6 0,-1 2 0 0,-1-1 0 15,-3 1 0-15,-1 1 3 0,-1 2 5 16,-2 1 7-16,1 2 5 0,0-1 3 15,-2 3 2-15,2 1 2 0,2 3 0 16,2 4-2-16,3 2 0 0,2 2-1 16,1 4-2-16,3 5 0 0,3 3-1 15,1 3-1-15,-1-2-2 0,1 1-3 16,2 0-3-16,2-3-1 0,2-5-2 0,5-2-1 16,3-5-1-16,4-1 0 0,3-6 0 15,4-1 1-15,4-6 1 0,2-1-1 16,0-4 2-16,1-6-1 0,2-2-1 15,-1-4-1-15,-1-2-2 0,-3-2 0 16,-5-5 1-16,-1-1-1 0,-4-4 0 16,-3 0 1-16,-3 0 1 0,-3-3 1 15,-2 2 0-15,-1 3-1 0,-1 5 1 16,-2 4 0-16,-1 2-1 0,-1 4 1 0,1 3 0 16,-2 3-1-16,0 1 1 0,1 0-1 15,-1 0 0-15,0 3 1 0,0-2 1 16,0 2 0-16,-1-1 0 0,1 1 1 15,0 1 0-15,0 0 0 0,0-1 0 16,0 1-1-16,0 1-1 0,0 0 0 16,1 0-1-16,-1 0 0 0,0 0-1 0,1 0 0 15,0 0 1-15,2-1-1 16,1 0 1-16,-1 1-1 0,2-2 0 0,-1 2-2 16,-1 0-2-16,1 2-1 0,-1-1-1 15,-2 0-1-15,-1-1-1 0,0 1 1 16,0-1-1-16,0 0 1 0,-1 0 0 15,-2-1-1-15,2 1-9 0,-2 0-15 16,1 0-40-16,-2 0-50 0,1-1-86 16,-2-2-196-16</inkml:trace>
  <inkml:trace contextRef="#ctx0" brushRef="#br0" timeOffset="55418.18">27992 9760 330 0,'-3'3'47'0,"-1"-1"-6"0,-1-1-61 16,0 3-16-16,1-2 4 0,-1 1 21 15,0-1 21-15,0 2 20 0,1 0 15 16,-1 1 6-16,2-1 4 0,2 5 3 0,2 2-2 15,3 0-7-15,2 4-8 0,1 1-5 16,3 1-3-16,1 4-3 0,1-2-3 16,2 3-4-16,-1-1-5 0,1 2-2 15,-1-2-5-15,1 0-2 0,-2-5-2 16,1 0-3-16,2-5 0 0,1-1-2 16,-1-4-1-16,1-1 1 0,0-3-1 15,-2-1 1-15,0-3 1 0,-3-2-1 16,-1-2 0-16,-2-2 0 0,-2-5-1 0,-2 0 0 15,-2-4-1-15,-2-2 0 0,-1-1 0 16,-2-4 0-16,-2 0 1 0,0 1 0 16,0-1-1-16,1 1 1 0,1 1-1 15,1 2 1-15,1 4-2 0,2 2 1 16,2 0 0-16,-1 4 0 0,2 3 0 16,0 2 1-16,-1 2 0 0,1 0 0 0,-3 1 0 15,2 2 0-15,-2 2 0 0,0 2 2 16,1 1 1-16,1 3 1 0,1 4 0 15,-1 4 3-15,2 4 1 0,1 1 0 16,0 3 0-16,3 2-1 0,0 1-1 16,2-3-1-16,0 1-1 0,2-2 0 15,1-2-2-15,-1-1-3 0,1-4-5 16,-1-2-6-16,-1-1-5 0,0-2-9 16,0-2-20-16,-4 0-57 0,-1-2-46 0,1-1-96 15,-2 1-206-15</inkml:trace>
  <inkml:trace contextRef="#ctx0" brushRef="#br0" timeOffset="56133.66">28479 9741 604 0,'3'3'121'15,"-2"1"0"-15,4 3-119 0,1 3-4 16,2 2 0-16,0 4 3 0,1 1 0 16,0 3 1-16,0 0 1 0,0 2 1 15,0 0 0-15,0 2 0 0,0 1 1 0,2-2-1 16,2-1-2-16,1-1-1 16,0-4 0-16,1-2 0 0,-2-6 1 0,-2 0-1 15,-2-4 1-15,-3-1 1 0,-3-3 2 16,-3-2 2-16,-3-2-1 0,-1-3 0 15,-2-3-1-15,-2-3 1 0,-3-5-2 16,0-4-2-16,1-3-1 0,0-3 0 16,2-3 0-16,0 0 1 0,6 2-1 0,0 1-1 15,5 2 0-15,3 4 0 0,3 1 0 16,2 1-1-16,2 4-1 0,2 3 1 16,2 2 1-16,-1 3-1 0,0 2 1 15,0 5 0-15,0 3 1 0,-2 3 1 16,2 2-1-16,-1 3 1 0,1 2-1 15,-1 0 1-15,1 2 0 0,1 2 0 16,-1-1 0-16,1 1 0 0,0 0 0 16,0-1 0-16,0 0 0 0,-2-3-1 0,-3-2-1 15,-2-3 0-15,-3-2 0 0,-2-1-1 16,-2-3 2-16,-3-2 2 0,-2 0 2 16,0-1 1-16,-2-3 1 0,-1 0 0 15,-1-5 1-15,1-1 0 0,-1-3-2 16,3-4-2-16,1-2-1 0,2-2-1 15,3 0 0-15,2-2 0 0,1 1-1 0,1 4 0 16,1-1-1-16,-1 5 1 0,-2-1-1 16,0 3 0-16,0 3 0 0,-2 3-1 15,0 1 0-15,-1 1 0 0,2 3 0 16,1 1 1-16,2 3-1 0,2 2 1 16,2 1 0-16,2 2 0 0,6 5 0 15,3 2 0-15,2 4 0 0,1 0 1 16,2 5-1-16,1 1 1 0,-1 2-1 15,-4 2 1-15,-3 0-1 0,-3 2 0 16,-3-2 0-16,-4-1 1 0,-2-2-3 0,-2-4-4 16,-3-4-6-16,1-3-9 0,-3-4-28 15,2-2-60-15,-2-4-36 0,0-4-95 16,-1 0-192-16</inkml:trace>
  <inkml:trace contextRef="#ctx0" brushRef="#br0" timeOffset="56596.46">29361 9872 509 0,'5'1'110'15,"3"1"-6"-15,1 0-43 0,7-2-83 16,3-2-1-16,3 2 5 0,0-3 2 0,1-1 3 15,0-1 9-15,-1-1 8 0,-2 1 4 16,-2-1 1-16,3-1 1 0,1-2 0 16,2 0 0-16,-1 1-1 0,-1-2-4 15,0 0-2-15,0-1 0 0,-5 0 1 16,-3-1 0-16,-3 0-1 0,-3-2 2 0,-2 2 2 16,-2 0-1-16,-4 2-1 0,-1 1 0 15,-3 3 1-15,-2 4 0 0,-3 1 0 16,0-1-1-16,-5 5 1 0,-1 0 2 15,-3 2 0-15,-3 4 2 0,-1 1 1 16,1 2 1-16,-1 3 2 0,3 1 1 16,0 4-1-16,6 2 0 0,3 3-2 15,5 1 1-15,4 1-2 0,5 2-2 16,3 2-2-16,6-4-1 0,6-3 0 16,2-1-2-16,4-2-1 0,2-5-1 15,3-2-2-15,-1-3-3 0,-1-4-3 0,-1-2-5 16,-2-1-6-16,-3-4-9 0,0-2-28 15,-1-3-61-15,-1-2-26 0,-1-5-87 16,-1-2-177-16</inkml:trace>
  <inkml:trace contextRef="#ctx0" brushRef="#br0" timeOffset="57045.73">29931 9700 637 0,'-2'9'128'0,"3"3"0"16,0 0-122-16,4 5-7 0,2 4 0 15,2 4 3-15,-1-2-1 0,2 1 0 0,0 2 1 16,-1 1-1-16,-2 0 1 0,-2-1 0 16,0-2-1-16,-3-2-2 0,1-2-2 15,-2-3-1-15,-2-2-3 0,1-4-1 16,-2-1 0-16,-1-5 0 0,-1-2 3 15,-1 0 3-15,-1-3 3 0,0-4 2 16,0-3 2-16,0-3 1 0,1-5 1 16,-1-4 0-16,2-6-3 0,1-3 0 0,2-3 0 15,2-2 1-15,2-1-2 0,2 2 0 16,1 4-1-16,1 1 0 0,2 2-1 16,1 3 0-16,1 5-2 0,2 4 1 15,2 0 0-15,2 5 1 0,4 3 0 16,3 4 0-16,3 1 1 0,4 1-1 15,1 3 1-15,0 3 0 0,-1 3-1 16,1 1 0-16,-5 2 0 0,0 3 0 0,-4 0 0 16,0 5 0-16,-5 2 0 0,0 2 1 15,-2 3-1-15,-1 0 0 0,-2 2 1 16,-2 0-4-16,-1-2-5 0,0-3-5 16,0-3-19-16,1-4-39 0,1-4-65 15,2-4-98-15,0-6-220 0</inkml:trace>
  <inkml:trace contextRef="#ctx0" brushRef="#br0" timeOffset="57323.49">30731 9428 596 0,'8'-13'124'0,"0"3"0"16,-1 4-109-16,0 2-10 0,1 7-2 15,0 0-1-15,1 6 3 0,0 4 4 0,-2 7 3 16,0 2 2-16,-1 5 2 0,2 2 1 16,-1 6 0-16,0 1-1 0,1 4-4 15,0-2-2-15,0 3-2 0,0 3-2 16,0 0 0-16,-3 0-1 0,1 1-1 16,-3-5 0-16,1-3-3 0,-3-4-4 15,0-5-4-15,1-6-7 0,-2-4-10 0,-2-4-27 16,1-4-54-16,0-3-42 0,0-5-94 15,-3-2-198-15</inkml:trace>
  <inkml:trace contextRef="#ctx0" brushRef="#br0" timeOffset="57531.08">30552 9779 559 0,'-6'-2'119'15,"5"2"0"-15,4 0-63 0,8 2-58 16,9 0-3-16,7-1 0 0,8 2 3 16,5-1 5-16,3-1 0 0,-1-1 0 15,4 0 0-15,-3-1-1 0,-1-1-5 16,-4-3-21-16,0-1-69 0,2-2-29 16,2-4-87-16,0 2-193 0</inkml:trace>
  <inkml:trace contextRef="#ctx0" brushRef="#br0" timeOffset="58008.13">31255 9314 598 0,'-2'-1'115'0,"0"6"1"15,7 2-110-15,4 6-12 0,2 1-1 16,1 6 4-16,3 1 10 0,-2 2 5 15,1 0 3-15,-3 2 2 0,-1-1 1 16,-1 1 0-16,0-1-1 0,-2-3-3 16,0 0-4-16,-3-4-3 0,0-2-4 15,0-3-1-15,-2 0 0 0,-1-3-1 0,1-3 0 16,-2-2 1-16,0-2 1 0,0-3 2 16,-3-2 1-16,1-4 0 0,-2-2-1 15,-2-2 1-15,-1-3 1 0,-2-3-1 16,-1-7 0-16,0-3 0 0,-1-6 0 15,2-2 0-15,0-3 0 0,2-1-1 16,3-1-3-16,2 2-1 0,3 3 0 16,2 4-2-16,5 4 1 0,2 4-1 15,2 3 1-15,1 5 0 0,3 2 0 0,1 3 0 16,2 3 1-16,-1 2 0 0,3 3-1 16,-1 2 1-16,-1 2 0 0,2 2 0 15,1 4 0-15,1 1 0 0,3 2-1 16,5 3 2-16,3 3-1 0,5 0 0 15,0 2-1-15,-1 2 1 0,0 1-1 16,-3 3-5-16,-7-2-11 0,-4 2-20 0,-5-1-115 16,-7-3-122-16,-11-4-304 0</inkml:trace>
  <inkml:trace contextRef="#ctx0" brushRef="#br0" timeOffset="77713.92">25774 10533 233 0,'2'3'49'0,"3"0"0"0,0 1-38 0,2 0-11 16,4-2-1-16,4-1 2 0,3-2 1 15,7-1 2-15,2-2 5 0,6 0 6 16,2 1 5-16,8 0 3 0,3 1 0 16,0 2 2-16,3 0-2 0,0 2-2 15,-1 1-3-15,3-3-3 0,-3 1 0 16,2 0-1-16,2 1-1 0,4 0 0 16,5-1-2-16,5 0-1 0,2-1-2 0,3 1-3 15,4-2 0-15,5 0-2 0,4 0 0 16,-1 1-2-16,4-2 1 0,4 1-1 15,2 1 0-15,4 4 0 0,-6-2 0 16,-1 3 0-16,-1-1-1 0,-3 2 1 16,0 1-1-16,-3 1 0 0,-2 0 1 15,-4 1-1-15,3-3 1 0,0 1-1 0,5 1 1 16,6-2 0-16,-2 1 1 0,3-2 0 16,5 0 0-16,3-1 0 0,7 2 0 15,-2 0 1-15,-3-2-2 0,1-3 0 16,2 1 0-16,3 4 0 0,-7-1 0 15,-5-2 0-15,-3-2-1 0,-4 1 1 16,1 2 0-16,-6 0 0 0,-4-3-1 16,-2-1 1-16,2-1-1 0,0 1 1 15,4-1-1-15,2-2 1 0,1 1 0 16,0-3 1-16,1-1-1 0,0 1 0 0,7 1 1 16,-5-1-1-16,-8 1 0 0,-1-2 0 15,-4 0 0-15,-6 3-1 0,-6-4 1 16,-11 1 0-16,-7 0 0 0,-1-1 1 15,-4-1 0-15,-3 0 1 0,-1 1 2 16,-2-3 1-16,-2-1 2 0,0-3 1 16,-3-2-1-16,1-3 1 0,-2-3-2 15,2-4-1-15,0-1-2 0,1-4-1 0,-1 2-1 16,-1-2 0-16,-1 0 1 0,0 1 1 16,-5 1 0-16,-1-1 2 0,-5 2 1 15,-3 0 1-15,-2 0 0 0,-5-2 0 16,-3-4 0-16,-2-4-1 0,-1-4-1 15,-2 0 0-15,-1-4 0 0,0-1 0 16,-3-2 1-16,0 4 1 0,-3 4 0 16,-4 2 0-16,-2 2 0 0,-3 1-1 0,-2 1-1 15,-4-2-2-15,-2-1-2 0,-2 1-1 16,-2-1-1-16,-1 0 0 0,-5 0 0 16,-5 0 0-16,-2 3 0 0,-8 1 1 15,-7-1 1-15,-3 5-1 0,-3-1 0 16,0 0 0-16,-2 6-1 0,3 0 0 15,5 0 0-15,2 0-1 0,-2 1 1 0,-4-2 1 16,-3 1 0-16,-3 2 0 0,-2 1 1 16,-3 4 0-16,-3-1-1 0,-1 1-1 15,-2 1-1-15,0 1 0 0,0 1 0 16,-1 0-1-16,0 2 1 0,-2-3-1 16,3 2 2-16,0 1 0 0,4 2-1 15,0 1 1-15,1 0 0 0,-2 2 0 16,2 3 1-16,-3 1-1 0,-2 2 1 15,-3-1-1-15,-3 2 1 0,1-1-1 0,-4 2 0 16,-2-2 0-16,1 2 0 0,1 0 1 16,1 0-1-16,-1-2 0 0,-4 0 1 15,1-1 0-15,1 1 0 0,2 2-1 16,3-2 1-16,1 0 0 0,2 1-1 16,2 1 1-16,2-1 0 0,3 1-1 15,-1 1 1-15,1 0-1 0,-1 1 1 16,-6 1-1-16,-2 1 0 0,-3 0 1 15,-2 5-1-15,-3 1 0 0,-4-3 0 0,-5 4 0 16,-2 1 0-16,4 2 0 0,2 1 0 16,0-2 0-16,0 3 1 0,2-1-1 15,5 1 0-15,7-2 0 0,7 2 1 16,4-1-1-16,9 1 1 0,5-1-1 16,6 2 0-16,4 0 1 0,1 1-1 15,0 1 1-15,0-2-1 0,-2 1 0 0,2 1 1 16,1-1-1-16,0 2 0 0,2-1 0 15,3 2 1-15,2 0-1 0,2 0 1 16,2 1 0-16,1 1-1 0,5 0 1 16,1-2 0-16,3 1 0 0,4 3 0 15,4 1 1-15,3 1-1 0,5 2 1 16,1 1-1-16,4 3 1 0,-2 2 0 0,2-4-1 16,0 1 1-16,0 1-1 0,1-3 0 15,-3-1 0-15,1-2 1 0,-3 3-1 16,0 0 0-16,-1 1 0 0,0 2 0 15,0 1 0-15,1 2 1 0,2 2 0 16,5-2 1-16,1 1 0 0,5-1 0 16,3-5 0-16,3-1 1 0,3-2-1 15,3-3 0-15,1-2 0 0,1-1 0 16,0 0-1-16,1 1 1 0,-2-1-1 0,-3-1 0 16,1 0 0-16,-5-1 0 0,1 5-1 15,-1 2 0-15,-1-1 0 0,-1 3 0 16,-1 4-2-16,-1 3-5 0,-1-1-13 15,-3-3-83-15,-2-1-43 0,-3-2-107 16,-5-12-240-16</inkml:trace>
  <inkml:trace contextRef="#ctx0" brushRef="#br0" timeOffset="79329.69">24762 11594 334 0,'-11'0'58'0,"7"0"0"0,4-4-68 16,7 2-2-16,3-1 1 0,3 1 3 15,0-1 10-15,2 0 4 0,-2 0 4 0,1 1 2 16,-2 1 2-16,0 2 1 0,-1 0 0 16,0 2 0-16,3 0 0 0,0 1-2 15,4-3 0-15,2 2 1 0,5-1 0 16,4-2 1-16,4-1 0 0,4-2-2 16,3 0-1-16,1-1-2 0,1 2-3 15,-3-2-1-15,-4-1-3 0,-3 2-6 16,-5 2-12-16,-6 1-15 0,-4 1-28 15,-5 2-35-15,-3-1-65 0,-4 2-133 0</inkml:trace>
  <inkml:trace contextRef="#ctx0" brushRef="#br0" timeOffset="93114.19">7962 6486 124 0,'-1'-9'25'0,"1"-2"2"0,0 0-22 16,0 0 4-16,-1 0 8 0,1 0 7 16,-3-1 10-16,2 1 8 0,-2 2 6 0,1 0 4 15,0 1 2-15,-1 2-3 0,1 0-5 16,-1 4-7-16,1-1-8 0,0 1-6 15,1 0-7-15,-1 2-4 0,2-1-5 16,-1 1-1-16,-1 0-2 0,2 0-1 16,0 1 1-16,0-1 2 0,0-1 0 15,0 1-1-15,2 1 1 0,0-1-1 16,0 3 4-16,2-2-2 0,1 3 0 16,1 1-1-16,2 0 1 0,1 1-2 15,2 0-1-15,3 1-2 0,1 1-1 0,2-2-1 16,1 1 0-16,3-3 0 0,0-1 0 15,3-1-1-15,4-4 1 0,5 0-1 16,4-3 0-16,9 1-1 0,4-2 1 16,1-1 0-16,-2 0-1 0,-3-1 1 15,-2 2-1-15,-4-1 1 0,-6-2 1 16,-3 2-1-16,3-1-1 0,8 1 1 0,3 1 0 16,7-1 0-16,2-1-1 0,1 2 1 15,0-1-1-15,-3-1 1 0,-3 2-1 16,-3-1 1-16,-2 0-1 0,1-1 1 15,3 2-1-15,3 0 1 0,3 1 1 16,0 3 0-16,-1 0 2 0,-2 4-1 16,2-2 1-16,0-2 1 0,2 1-1 15,11 1 0-15,-1-1-2 0,8 0 1 0,3 0-2 16,-5 1 0-16,2-2 0 16,-4 0 0-16,-10-1-1 0,11 2 1 0,-7-1 0 15,-2-1-1-15,1 2 0 0,1 0 1 16,-7-2-1-16,-2 1 0 0,-5-3 1 15,5 1-1-15,3 2 0 0,1 1 1 16,0 2-1-16,-2 1 0 0,3 1 0 16,-7-3-1-16,1-3 1 0,-1-2 0 0,6-2 0 15,4 0 0-15,1 1 0 0,2 1 0 16,1 4 1-16,-6-2-1 0,-3 2 1 16,-7-2-1-16,-4 2 1 0,5-1-1 15,-1 0 1-15,1 0-1 0,1 3 0 16,-2 3 0-16,-1 0 0 0,-2-1-1 15,-5-3 0-15,-2-2 1 0,4-2-1 16,2-1 0-16,8-2 1 0,1 0 0 16,2-1 1-16,0 3-1 0,0 2 1 15,-7-2 0-15,-1 2-1 0,-10-2 1 0,-3 2 0 16,-2 0 0-16,-1 1-1 0,-4-1 1 16,-1 2-1-16,2 1 1 0,-2 3-1 15,0-2 0-15,3 1 0 0,-4-1 1 16,1 2-1-16,0-2 0 0,-2 0 1 15,1-1 0-15,-1-1 0 0,-3 0 1 0,1-2 0 16,-2 0 0-16,0 0 1 0,-2 0-1 16,-3-1 1-16,-2 2-1 0,-4 0 0 15,-1 2-1-15,-4 2 1 0,-4-4-1 16,1 2 1-16,-3 2 0 0,0-2 1 16,0 0-1-16,-2-2 1 0,2 2 0 15,0 2 0-15,0-2-1 0,0-2 0 16,0 4-1-16,0-4 1 0,0 2-1 15,0 0 1-15,0 0-2 0,0 0 0 0,0 2-3 16,0-2-4-16,-2 1-9 0,0 0-27 16,-5 1-94-16,-4 0-106 0,-3 3-262 15</inkml:trace>
  <inkml:trace contextRef="#ctx0" brushRef="#br0" timeOffset="94240.6">8426 6363 303 0,'11'-8'64'0,"0"-2"0"0,-1 0-54 0,2 1-6 16,-1 1-3-16,-1 1 0 0,-1 1-1 15,-2 2 0-15,0 0 3 0,3 2 3 16,1 1 3-16,0-2 4 0,4 3 2 16,2-2 1-16,2-2 1 0,3 0-2 0,6 2-2 15,2-4-4-15,6 0-3 0,6 0-1 16,7 1 0-16,-2 1 1 0,1 0 1 15,-1 2 2-15,-2 2 2 0,-2 0 1 16,-4 0 0-16,-3-1 0 0,1-3-1 16,5 0-2-16,2 1-2 0,6-1-1 0,6 0-2 15,-1 2 1-15,2-3-2 0,9-4 0 16,3 0 1-16,16-2-1 0,-7-3-1 16,8 3 0-16,1-4 0 0,-2 3 0 15,0 1-1-15,-7 1 0 0,-7 0-1 16,-1 3 1-16,-6-3-1 0,-3 4 1 15,0 3 1-15,-8-1-1 0,1 0 1 16,-4-1 0-16,4 3 0 0,4-2-1 16,2-1 1-16,2 3-1 0,1-2 0 0,-2 2 0 15,0-2-1-15,-2 0 1 0,3 1 0 16,2-1-1-16,-1-1 0 0,-1 1 1 16,-1 1-1-16,-4 1 0 0,-6 1 0 15,-7-1 0-15,-7 1 0 0,-2 1 1 16,3 0-1-16,0-2 0 0,6 4 1 15,3-2-2-15,2 0-1 0,0 1-3 0,0 0-3 16,-1 0-2-16,1 0-3 0,-5-3-2 16,2 1-1-16,1-2 1 0,3 2 1 15,5-1 2-15,-2-1 4 0,0 2 1 16,-4 2 2-16,-4-1 3 0,-3 1 1 16,-7-1 1-16,-5 0 1 0,-2 0 2 15,1-2 1-15,2 1 2 0,-1-3 1 16,3-1 0-16,3 2 0 0,4-1-1 15,3 0 0-15,0-1-2 0,-2-2-2 16,-1 2-1-16,2 0 1 0,-6-2-2 0,-3-1 1 16,-1 1-1-16,-1 0 2 0,1-1 2 15,0 2 1-15,-2 0 2 0,2 1 2 16,-3 3-1-16,1-1 1 0,-2 2-1 16,-1 1-2-16,-3 0-1 0,-1 0-2 15,-3-1-1-15,0 0-1 0,-2-1 0 16,-1 1 0-16,-1 1 0 0,0 1-1 15,-1-1-1-15,0 3-1 0,-3-2-4 0,0 3-5 16,-2-1-8-16,-3 0-18 0,1-1-36 16,-3 2-31-16,-4-3-66 0,-2 2-137 15</inkml:trace>
  <inkml:trace contextRef="#ctx0" brushRef="#br0" timeOffset="95290.65">9459 6297 101 0,'11'-6'21'0,"0"0"0"0,0 1-19 15,0-1-3-15,1 1 1 0,-1 0-1 16,-1 0 0-16,1 2 1 0,0-1 5 16,3-1 5-16,0 3 7 0,3-3 4 15,3 1 7-15,3-1 3 0,-1 0 3 0,-1 0-1 16,6 2-2-16,1-1-4 0,8 3-3 16,2 1-2-16,-4 1-4 0,9 0-2 15,6 3-3-15,-1-3-2 0,-1 2-1 16,-5-5-2-16,-3-1-2 0,12-3-1 15,-5-1-1-15,6 1-1 0,-1 1-1 16,3 1 0-16,3 2-1 0,1 4 0 0,-5-2 0 16,2-2 0-16,-4 0 0 15,8-1 1-15,4 0-1 0,1 0 1 16,3 0-1-16,-1-1 1 0,0 1 0 0,4-1-1 16,2-1 1-16,1-1 0 0,0-1-1 15,1 1 0-15,1-1 0 0,0 1 0 16,-3 1 0-16,-7-1-1 0,1 1 0 15,0 0 1-15,-1 1-1 0,0 3 0 16,-1 1 0-16,-4 0 1 0,0 0-1 0,-4-2 1 16,4 0-1-16,3 0 1 0,0-2-1 15,2 2 0-15,0-2 1 0,-1 1-2 16,-1-1 0-16,-3-2 0 0,1 2 0 16,1-1 0-16,1 0-1 0,-2 3 1 15,-2-1 0-15,-3 2 1 0,-3 0 0 16,-7-3-1-16,-3 1 2 0,0-1-1 15,0 3 0-15,1 1 0 0,1-2 1 16,-2 2-1-16,0 2 1 0,-2-1-1 0,-4 1 0 16,-2-4 1-16,-5 1-1 0,-3-1 1 15,-2 0 2-15,-3 1 1 0,0-3 3 16,-4 2 3-16,-2-1 1 0,0 1 1 16,-4-1 0-16,-1 2 1 0,-2 0-2 15,-2-2-2-15,-3 2-1 0,0 1-1 16,-2 0-1-16,-2 0-1 0,0 0-1 0,0 0-1 15,0 0 0-15,0 0-1 0,0 0-1 16,-1 0 1-16,0 0 1 0,1 0 0 16,0-1 1-16,0 2 1 0,0-1 0 15,0 0 0-15,0 0-1 0,1 0-2 16,-1-1-4-16,0 2-14 0,0-1-28 16,0 1-36-16,0-1-23 0,-1 0-66 15,0-1-129-15</inkml:trace>
  <inkml:trace contextRef="#ctx0" brushRef="#br0" timeOffset="116666.87">25995 11442 90 0,'4'1'26'16,"-3"-1"2"-16,-1 0-12 0,-1 0 1 15,-1 1 1-15,-1 1 1 16,1 0-2-16,-2-1-4 0,-1 2-2 0,1-2-3 15,1 1-3-15,0 0-2 0,2-1-2 16,0 0-2-16,0-1-1 0,1 1 1 16,0 1 0-16,0-2 1 0,0 1 1 0,0-1 2 15,0 1 1-15,0 2 3 0,-2-2-1 16,1 1 1-16,1 1 2 0,-1-2 3 16,-2 1 0-16,1 1 1 0,0-1-1 15,-1 2-1-15,-1-2 0 0,2 0-3 16,0 0-2-16,-1-2-1 0,2 1-2 15,1 0-1-15,-1-1-1 0,1 0 0 16,1 2 1-16,-1-1 0 0,0-1 0 16,0 0 2-16,0-1 1 0,0 1 0 15,0 1 0-15,0-2-2 0,0 1-3 0,0 0 0 16,-1 1-1-16,-1 0 2 16,1-1 1-16,0 0 1 0,0 3 2 0,0-5 3 15,-1 2 1-15,1 2 0 0,0-2-2 16,1 1-2-16,0-1-3 0,0-1-1 15,1 1 1-15,-1 0-2 0,0-2 1 16,1 1 1-16,-1 0 2 0,0 1 1 16,2 0 0-16,-2 0-2 0,0 0-1 0,0 0-1 15,-2 0 0-15,2-1-1 0,-1-1 0 16,0 1-1-16,0-1-1 0,-1-1 1 16,1 0-1-16,1 0-3 0,0-2 1 15,0 0 1-15,1 1 0 0,1 0 3 16,0 0 1-16,-1 0 2 0,2 2 4 15,-2 1 2-15,-1 0-1 0,1-1 0 16,-1 2-2-16,0 2 0 0,-1 0 2 16,1 4-1-16,-1 0 2 0,-2 5 1 15,1 3 2-15,-2 3 2 0,0 3 1 0,-2 0-1 16,-2 4-1-16,-1 0-1 0,-1 2 0 16,1 2 2-16,-1 0 2 0,0-2 0 15,1 1 1-15,2 0 1 0,2-1-1 16,0-1 1-16,0-1-3 0,0-1-1 0,2 1-3 15,-1 0-2-15,0-2-1 16,1-4-1-16,-1-1-3 0,0-1 0 0,1-2-2 16,0-2 0-16,0-2-1 0,0-3 1 15,2-2-1-15,0-3 1 0,0 2 0 16,-1-3 2-16,2-2-1 0,0-3-1 16,0-1 0-16,-1-3-1 0,1-4 0 15,-1-6-2-15,0-2-2 0,-1-6-1 16,1-2-1-16,1-2 0 0,0 1-2 15,1 0 1-15,1-2 1 0,0 1 1 0,2 4 0 16,2 1 2-16,0 1 2 0,0-1 1 16,1 2 0-16,1-1 1 0,0 1 1 15,0-1 1-15,0-2 1 0,1 0-1 16,-1-1-1-16,1 0 1 0,0 2 0 16,0-1-1-16,1 1 1 0,0 2-1 15,0 1 0-15,-2 4-1 0,1 3 1 16,0 0-1-16,-2 7 0 0,-1 0 0 15,0 5 0-15,-1 0 1 0,1 2-1 0,2 2 1 16,-2 2 1-16,2 0-1 0,0 5 2 16,0 3-1-16,1 5 1 0,-2 2-1 15,2 3 1-15,-2 6-1 0,0 1-1 16,2 3-1-16,2 2 1 0,0-3-1 16,1 2 0-16,0-1 0 0,1-1 0 15,0 0 1-15,-1 0 0 0,-1 1 0 0,0-2 0 16,0 1 0-16,1 2 0 0,-1-2-1 15,0 2 0-15,-2-2 0 0,2-2-1 16,-2 0 1-16,-2-1-1 0,1-5-1 16,-2-1-1-16,0-3-4 0,-2-3-2 15,-1-2-5-15,0-2-4 0,-2-3-11 16,0-2-8-16,0-3-4 0,-2-1-12 16,1-5-24-16,-2-2-25 0,0-3-22 15,0-3-59-15,-3-3-117 0</inkml:trace>
  <inkml:trace contextRef="#ctx0" brushRef="#br0" timeOffset="116872.65">26109 11884 109 0,'-25'-7'37'16,"-1"-2"3"-16,1 3-8 15,3-1-3-15,4-2 0 0,2 2-3 0,4 0-4 16,2-1-3-16,4 1 0 0,1 1-1 0,2 0-2 16,3 2-3-16,2 0 1 15,0 1 3-15,3 1 3 0,0 0 0 0,0 1 2 16,2-1 0-16,2 2 0 0,1-1-1 15,-1 2-3-15,5-1-4 0,-1 3-2 16,7-3-4-16,2 0-1 0,2 0-10 16,6 0-21-16,3-1-39 0,1-3-26 15,3-1-66-15,-3-1-137 0</inkml:trace>
  <inkml:trace contextRef="#ctx0" brushRef="#br0" timeOffset="117575.51">27055 11670 343 0,'-6'-4'75'0,"-3"0"1"16,-1 1-18-16,-2-1-65 0,1 3 0 15,0-2 2-15,-1 1 7 0,-2 1 6 16,2 0 4-16,-1-2 4 0,-1 3 2 16,1 1 2-16,-2 2 3 0,0 0 0 15,1 2-1-15,-2 1-2 0,0 2-1 16,-1-1-1-16,-3 1-1 0,-1 0 0 15,-1 4-1-15,-1 1-2 0,1 1-2 16,0 1-1-16,3 1-2 0,3 2-1 16,4 2-2-16,4 0 0 0,5-2 0 0,3 1 0 15,5 1-1-15,4 0 0 0,3-3 1 16,3-1 0-16,2-4-1 0,1-1-1 16,3-2-1-16,1-3 0 0,-2-4-1 15,0-1 0-15,0-3-1 0,0-2 1 16,-1-3 0-16,2-3 0 0,1-3 0 15,1-3-1-15,2-6 2 0,2-3-2 0,0-2 0 16,0-5-1-16,0-1-2 0,-2-1-1 16,1-3-1-16,-4 2 0 0,-2-2 0 15,-4-5 1-15,-4 2 0 0,-5-2 1 16,-6 2 1-16,-2-1 1 0,-6 3-1 16,-3 4 1-16,-3 6-1 0,-2 3 1 15,1 3 1-15,2 5 0 0,0 4 1 16,3 3 0-16,2 3 1 0,2 2-1 15,3 2 0-15,-1 7 0 0,2 5 1 0,1 2 0 16,0 7 1-16,-1 8 0 0,0 6 2 16,-2 7 1-16,2 4 1 0,-2 2-1 15,0 3 0-15,-1-1 0 0,0 0-1 16,2 0-2-16,1-5 0 0,1 3-2 16,2-3-1-16,6 3-3 0,5-5-1 15,7-1-5-15,3-3-5 0,6-3-6 16,3-6-22-16,4-5-49 0,-1-5-48 0,1-4-93 15,-1-4-202-15</inkml:trace>
  <inkml:trace contextRef="#ctx0" brushRef="#br0" timeOffset="118156.93">27959 11737 262 0,'-11'-5'57'0,"-1"2"7"16,-1 0-45-16,-1 2 5 0,-4 0 5 0,1 0 6 15,-2 1 6-15,-3-2 2 0,-2 1-4 16,0 1-3-16,-2-1-5 0,3 1-5 15,0 1-4-15,3 3-3 0,0 2-3 16,2 2-2-16,2 2 0 0,1 2 2 16,2 6 1-16,0 2 0 0,0 4-1 15,3 0-3-15,2 3-1 0,3 1-5 16,1-1-3-16,3-1-2 0,2-1-3 0,4-5 0 16,4-3-1-16,7-3 1 0,3-5 1 15,6-5 2-15,3-7-1 0,5-6-1 16,1-3 0-16,1-5-2 0,-4-4-1 15,0-4-1-15,-5 0-1 0,-4-2 1 16,-4-1-1-16,-3 2 0 0,-3 0 2 16,-3 0-1-16,-4 3 1 0,-2 2 1 15,-1 7 0-15,-4-1 0 0,0 4 2 0,-1 2 1 16,0 4 0-16,0 3 0 0,1 1 1 16,-1 2 1-16,2 3 1 0,-1 2 0 15,-1 2 1-15,2 3 1 0,-1 3 1 16,0 2 1-16,1 2 0 0,1 4-1 15,0 0 1-15,1 3-1 0,-1 1-1 16,3 2-2-16,1 1-1 0,-1-2-1 16,2-1-2-16,4-2-2 0,0-3-3 0,4-1-4 15,3-6-4-15,3-3-9 0,5-3-26 16,5-3-53-16,3-5-31 0,2-4-83 16,0-3-174-16</inkml:trace>
  <inkml:trace contextRef="#ctx0" brushRef="#br0" timeOffset="118465.78">28348 11698 555 0,'-6'13'119'15,"0"5"0"-15,1-1-83 0,-1 4-33 16,1 6-2-16,2 1 0 0,1 1 0 15,1 5 3-15,1 4 3 0,0 4 3 0,1 3 4 16,1-1 0-16,1 3 2 0,0 1 0 16,0-2-2-16,1 2-3 0,0 0-3 15,-1 0-3-15,1-2-1 0,-2-2-1 16,2-3-2-16,0-2-2 0,1-8-3 16,-2-5-5-16,2-3-5 0,1-6-5 15,1-5-6-15,0-3-9 0,0-6-13 16,1-2-33-16,-1-5-47 0,-1-6 3 15,-2-5-64-15,-3-7-102 0</inkml:trace>
  <inkml:trace contextRef="#ctx0" brushRef="#br0" timeOffset="118734.53">28415 11814 554 0,'8'-13'113'0,"1"2"-1"0,2 2-104 15,2 2-8-15,3 0-1 0,2 0 1 16,2 4 0-16,0 2-1 0,-1 2 0 16,0 4 1-16,1 1 0 0,1 5-1 15,-2 4 0-15,-3 2 0 0,-2 4-1 16,-1 2-1-16,-6 1-2 0,-5 4 0 16,-4 2 0-16,-5-3 1 0,-6-3-1 15,-3 0 2-15,-2-4 2 0,-5-4 2 16,-2-2 1-16,1-3-1 0,-2-3-1 0,0-1-2 15,-1-5-5-15,2 0-11 0,0-2-13 16,4-3-24-16,3-5-33 0,3 1-19 16,7-6-61-16,5-5-108 0</inkml:trace>
  <inkml:trace contextRef="#ctx0" brushRef="#br0" timeOffset="119091.59">29183 11476 550 0,'3'-21'115'15,"-2"2"1"-15,-1 2-99 0,2 4-9 16,-1 4-1-16,0 0 2 0,-1 3 2 16,1 2 0-16,-1 2 0 0,0 1 0 0,-1 1-2 15,1 2-1-15,-2 4-1 0,-1 4-3 16,0 5 0-16,-1 6 0 0,-2 2 0 15,0 4 2-15,-2 3 1 0,2 2 1 16,0 1 1-16,1 0 1 0,-1 0 1 16,1 4 0-16,-1-1-2 0,1 3 0 15,0 1-2-15,2 1-1 0,-1-1-1 0,1-1-2 16,2-2 0-16,2-4-1 0,2-3-1 16,2-5 1-16,3-4-1 0,3-4-1 15,3-3-1-15,4-6-3 0,3 0-3 16,4-7-6-16,1-2-6 0,1-5-11 15,0-5-26-15,2-5-47 0,-4-5-39 16,1-7-87-16,-5-3-183 0</inkml:trace>
  <inkml:trace contextRef="#ctx0" brushRef="#br0" timeOffset="119296.92">28983 11699 491 0,'-30'1'108'0,"7"2"2"0,7-2-66 16,3 2-40-16,5-2-11 0,5 0 1 16,3-1 1-16,3 0 3 0,6-2 2 0,3 0 3 15,7-1 4-15,4-1 5 0,6-1 0 16,12 0-1-16,7 2-8 0,5-2-13 16,4 0-22-16,3 0-40 0,2 0-41 15,0-1-81-15,-6 0-170 0</inkml:trace>
  <inkml:trace contextRef="#ctx0" brushRef="#br0" timeOffset="119828.28">30094 11595 470 0,'-14'1'94'0,"-3"-2"-2"0,0 2-87 15,-1-1-9-15,-2 2 0 0,1-2 0 16,-3 1 6-16,1 0 8 0,-3 0 9 0,1 2 6 16,0-1 2-16,1 3 4 0,-1 1 0 15,-1 2-2-15,0 1-5 0,-2 2-4 16,-1 3-4-16,-2 2-1 0,1 2-1 16,-2 3-1-16,2 1-3 0,5-1-2 15,2 1-3-15,6 2-2 0,9-2-3 0,5-2-1 16,6 0 0-16,6-3 1 0,7 0 0 15,7-5 1-15,5-3 0 0,2-3-2 16,4-2 0-16,-1-3-2 0,2-2-2 16,-4-4-3-16,-2-2-1 0,-2 0-2 15,-1-1 0-15,-1-3 1 0,-1-2 0 16,-4-1 2-16,-1-2 2 0,-2-1 0 16,-3-1 3-16,-2-1 0 0,-3 0 1 15,-3 1 1-15,1 3 0 0,-4 1 1 16,-2 1-1-16,-1 4 0 0,-2 1 1 15,-3 3 0-15,0 2 1 0,-4 3 1 0,0 0 1 16,0 2 0-16,-3 2 2 0,0 3 0 16,0 3 1-16,1 2-2 0,-1 2 0 15,2 0-1-15,1 5 1 0,1 0-1 16,3 2 0-16,3-1-1 0,3 2 1 16,3-1-1-16,3-1 0 0,4-1 0 0,4-3-3 15,4 0-2-15,5-4-6 0,2-2-16 16,4-3-38-16,5-2-62 0,-2-4-5 15,1-2-78-15,-1-3-135 0</inkml:trace>
  <inkml:trace contextRef="#ctx0" brushRef="#br0" timeOffset="120365.9">30605 11327 483 0,'-15'-17'105'15,"-1"2"1"-15,3 5-70 0,2 4-30 16,1 2-5-16,4 2-5 0,3 2 0 16,2 4 5-16,1 1 5 0,0 4 5 15,1 6 4-15,0 3 3 0,2 7 5 16,-1 3 1-16,1 5-4 0,2 3-6 0,-2 0-6 16,1 0-2-16,-2-1-3 0,-2 0 0 15,0-2-2-15,-2 0-1 0,-2-2-2 16,-1-2-3-16,1 0 0 0,0 1-2 15,0-5-1-15,3 0-2 0,0-4 0 16,0-4-1-16,1-4-1 0,1-4 5 16,-1-5 2-16,1-6 2 0,0-5 1 15,0-5 3-15,1-4 2 0,0-2 2 16,1-5-3-16,-1-2-2 0,2-1 0 0,2 0-1 16,0 2-2-16,1 3-1 0,2-1-1 15,2 5-1-15,1 2 1 0,4 3-1 16,1 2 0-16,3 4 2 0,1 1 1 15,-1 4 1-15,2 1 1 0,-1 5 1 16,-1 1 0-16,-4 4 2 0,0 3-1 16,-4 1 1-16,0 1 0 0,-1 3-1 0,-1 1 0 15,-1 1 0-15,-1 1-1 0,-2-3 0 16,-1 4-1-16,-1 3-2 0,-3-1 0 16,-2 2-1-16,-4-2-2 0,-6 2 2 15,-7-1 0-15,-8-3 2 0,-8-5 3 16,-9-1 1-16,-6-5 1 0,-6-3 2 15,-4 0 0-15,2-5 0 0,4-3-1 16,4-2-7-16,6-6-14 0,7-4-33 16,12-4-53-16,9-7-8 0,10-5-69 0,10-4-124 15</inkml:trace>
  <inkml:trace contextRef="#ctx0" brushRef="#br0" timeOffset="120876.04">31123 11354 338 0,'-5'-20'83'0,"0"-1"7"0,1-2-48 0,1 1-5 16,-1 4-2-16,2 2 2 0,0 1 0 16,1 2-2-16,0 4-6 0,1 3-6 15,0 2-5-15,0 2-4 0,2 2-3 16,1 2-3-16,0 4-1 0,1 5-1 16,2 5 2-16,2 4 2 0,-1 8 0 15,0 5 0-15,-1 8 0 0,-3 5-2 0,-3 4-1 16,-1 2-1-16,-3 3-1 0,-2-1-1 15,-4 0-1-15,0-3-3 0,2 1-4 16,-1-2-4-16,2 1-6 0,-1-3-13 16,4-3-22-16,0-3-45 0,4-5-38 15,1-7-84-15,2-5-171 0</inkml:trace>
  <inkml:trace contextRef="#ctx0" brushRef="#br0" timeOffset="121579.78">31569 11775 277 0,'5'1'55'15,"2"-1"0"-15,3 0-55 0,1-1 4 0,5 0 14 16,1-1 9-16,1-1 7 16,1 1 6-16,-1-3 3 0,3 0 0 0,-2-1-4 15,1-2-7-15,-2 0-8 0,0-1-8 16,-1-1-6-16,1 1-4 0,-2-2-2 15,-1 0 1-15,-1 0 1 0,-1-1 2 16,-1 0 2-16,-2-1 3 0,-3 1 2 16,-1 0 2-16,-2 0-2 0,-3 1-1 0,-3 1-2 15,-2 1-2-15,-2-1-1 0,-4 1-4 16,-1 2 1-16,-4 2-1 0,-2 3 1 16,-5 0 1-16,-2 4 0 0,-7 1 1 15,-2 5 1-15,-1 4 1 0,-1 1 1 16,0 6-1-16,3 1 0 0,1 4 0 15,7 3-1-15,2 2 0 0,2-1-2 16,4 3 0-16,4 1 0 0,2-2 0 16,4 3-1-16,4-3-1 0,3-2-1 0,5 0 0 15,3-5-1-15,3-2 0 0,2-2-1 16,5-3 1-16,4-5-1 0,8-3 1 16,5-3 0-16,7-2 1 0,6-5-1 15,3-4-1-15,2-2 0 0,3-3 0 16,-3-3-2-16,-2-3-3 0,0-3 0 15,0 0-1-15,-2-3 1 0,-4 0 0 16,-4 0 0-16,-6 1 2 0,-6 2 1 0,-8 3 2 16,-6 1-1-16,-6 3 0 0,-4 3-1 15,-3 0 0-15,-2 2 0 0,-2-1-1 16,-3 2 0-16,-2-1 0 0,-2 1 1 16,-1 1 0-16,-4 1 1 0,1 1 0 15,0 1 0-15,1 1 0 0,2 1-2 16,2 1-7-16,2 0-11 0,4-1-22 15,0 1-109-15,-1-1-118 0,-2-2-292 16</inkml:trace>
  <inkml:trace contextRef="#ctx0" brushRef="#br0" timeOffset="125759.62">29096 12985 426 0,'1'-6'89'0,"-5"-6"2"0,-2 2-78 15,-1-1-8-15,-1 3 2 0,-1-2 1 16,0 0 1-16,-1 0 4 0,2 3 3 15,-1 1 1-15,2 1 2 0,-2 1-1 16,0 2 0-16,1 2-2 0,-3 1-2 0,-1 1-4 16,-2 5 0-16,-2 0-1 0,-1 4 0 15,0 2 0-15,-3 2 0 0,1 5-1 16,-2 2-1-16,-1 0 0 0,1 2 0 16,-1 2 0-16,4-1 0 0,3-1-1 15,3-1 0-15,6-1-1 0,4-1 0 16,6-1 0-16,5-2-2 0,2 0 0 15,2-2 0-15,4-1 1 0,0-3-2 0,2-2 1 16,2-4-1-16,2-3-3 0,3-4-5 16,-1-7-6-16,3-2-16 0,4-2-27 15,1-1-38-15,8-2-40 0,-1-2-83 16,3-2-165-16</inkml:trace>
  <inkml:trace contextRef="#ctx0" brushRef="#br0" timeOffset="126254.37">29308 12794 544 0,'-4'-11'112'0,"1"3"0"0,1 2-100 16,1 3-6-16,2 3 1 0,0 3 1 16,2 1 4-16,-1 4 4 0,1 2 3 0,-1 3 3 15,2 5 0-15,-1 2 0 0,1 6-2 16,1 3-3-16,1 3-3 15,1 4-4-15,1-3-2 0,1 0-3 0,-1-1-2 16,0-4-1-16,1-3-1 0,-3-1-1 16,-1-6-1-16,-3 0-1 0,0-2-1 15,-2-2 0-15,-2-1-1 0,0 0 1 16,0-6 1-16,0-1 3 0,0-3 2 16,2-3 1-16,-1-4 0 0,2-3 0 15,1-6 0-15,1-1 0 0,0-4-1 0,2-2-2 16,1-2-1-16,1-2 0 0,0 1 1 15,-1-1-2-15,1 0 1 0,1 2-2 16,-1 1 1-16,2 3 0 0,-2 1 0 16,2 5 0-16,-1 1-1 0,0 3 1 15,-1 3 0-15,0 3 1 0,1 2-1 16,0 1 1-16,3 0 0 0,1 4 0 0,2 3 0 16,2 1 0-16,3 5 0 0,1 1 0 15,0 0-1-15,-1 5 0 0,0 0 0 16,-3-1 0-16,-1-2 0 0,-2 2 1 15,-2-3-1-15,-1 0 0 0,-2-3-2 16,2 1-4-16,0-2-3 0,1-1-5 16,1-1-7-16,0-3-16 0,3-1-42 15,1-1-57-15,0-5-94 0,1-1-212 16</inkml:trace>
  <inkml:trace contextRef="#ctx0" brushRef="#br0" timeOffset="126791.85">30312 12945 490 0,'-5'-11'99'0,"0"2"0"15,-1 2-95-15,0 2-7 0,0 3 1 16,-2 0 1-16,-3 2 2 0,-3 2 4 15,-2 3 6-15,-6 1 6 0,-4 2 4 16,-1 3 2-16,0 4 2 0,-1 2 0 16,2 3-3-16,3 1-4 0,3 1-2 15,3-2-3-15,4 4-1 0,2-5-3 0,3 0-1 16,2-3-3-16,4-2-1 0,1 0-1 16,3-2-2-16,2-1-1 0,3-2 0 15,0-1 0-15,3-3 1 0,1 0-1 16,3-3 0-16,-1-2 0 0,3-2-2 15,-1-3-1-15,4-2-1 0,3-2 0 16,0-3-2-16,2-2 2 0,0-1 0 0,2-3 1 16,1-2 2-16,-5-2 0 0,-1-3 1 15,-2-1 0-15,-3 3 0 0,-2 0 1 16,-4 3 0-16,-3 5 2 0,-2 3 0 16,-3 6-1-16,-1 2 0 0,1 3 0 15,-2 2-1-15,-2 4 0 0,1 3-1 16,0 1 1-16,0 5 0 0,0 3 1 15,-2 0 1-15,2 4 1 0,1-1-1 16,0-1 0-16,2 0 1 0,2-1-2 0,2-1 1 16,0-1 0-16,3-2-2 0,1-1-2 15,-1-2-3-15,1-1-4 0,1-2-5 16,2-1-7-16,1-3-17 0,1-1-29 16,1-4-40-16,0-2-23 0,3-2-77 15,3-3-144-15</inkml:trace>
  <inkml:trace contextRef="#ctx0" brushRef="#br0" timeOffset="127781.9">30564 12954 508 0,'-10'-4'103'16,"3"0"-1"-16,2 5-86 0,4 3-12 16,2 2-1-16,4 4 1 0,1 2 4 15,0 3 7-15,0 2 3 0,1-1 1 0,0 1-2 16,-2-1 0-16,0-1-3 0,-2-2-3 15,1 0-4-15,1-2-3 0,-1 0-2 16,-1-3-1-16,0 0-1 0,-1-2-1 16,-1-3 0-16,2 1 0 0,-3-4 1 15,1 0 1-15,0-2 1 0,-1-2 1 16,3-2 1-16,-2-2 0 0,0-1 1 16,1-2 0-16,-1-4-2 0,-2-2 1 15,1-3-1-15,0-3 0 0,1-2-1 16,1 0-3-16,4 0-2 0,4 3-2 0,5 2 0 15,2 5 0-15,5 5 1 0,1 2 0 16,2 6 4-16,1 2 2 0,-2 4 2 16,-2 2 0-16,-1 2 1 0,-4 5-1 15,0 0 0-15,-3 2 0 0,-2 3-2 16,-2 1 0-16,-2-1 0 0,0 3 0 16,-1-3 0-16,-1 2-1 0,1-4 1 0,2-2-2 15,1 0-2-15,1-1-4 0,1-3-5 16,-2-1-6-16,1-3-11 0,0-1-10 15,-1-3-12-15,-2-1-14 0,-2-2-13 16,2-1-7-16,-1-2 0 0,0-1 9 16,1-1 12-16,0 0 14 0,2-3 18 15,2 1 18-15,4-2 14 0,5 0 7 16,5-2 2-16,1-3 3 0,2-2 5 16,1 1 8-16,-1-1 9 0,-3 1 11 15,-4-1 9-15,-5 2 10 0,-4 0 5 0,-3 4-1 16,-2 0-6-16,-5 0-9 0,0 0-12 15,-4 0-10-15,-4-1-10 0,-2 0-8 16,-2 0-6-16,-2-1-3 0,-4 2-4 16,-2 0 2-16,-2 4-1 0,1 2 1 15,0 3 1-15,1 0-1 0,-1 5 1 16,2 5 2-16,1 3-1 0,0 4 1 0,1 3 0 16,2 3 0-16,1 5 0 0,1 0 0 15,3-1-1-15,2 1-1 0,3-1-1 16,3-4-1-16,0-3 0 0,5-3-1 15,5-2 0-15,4-6 0 0,2-2 0 16,4-1-1-16,0-3 1 0,1-2-1 16,-1-3 0-16,-4-3-1 0,-4-3-1 15,-2 0 1-15,-2-4-1 0,-3-1 1 0,-2-1-1 16,-2-1 1-16,-2 1 0 16,0 1 1-16,-2 1 1 0,0 3-1 0,0 1 1 15,2 2 0-15,-1 5 0 0,1 0-3 16,0 2 0-16,1 3 1 0,0 3 0 15,0 3 0-15,2 3 2 0,-1 3 1 16,1 5 2-16,-1 0 1 0,-1 5 0 0,1-1 0 16,-1 0 1-16,-1 2 0 15,0-3-1-15,0 1 0 0,0 0 1 0,0 2 0 16,1 2 0-16,2 1-1 0,-1 3 0 16,0 3-1-16,1 3-1 0,-1 2 0 15,1 4-2-15,-3-2-1 0,-1 2 1 16,-3-2-2-16,-1-3 0 0,-4-4-1 15,-4-5-1-15,-4-2-1 0,-6-1 0 16,-7-4 0-16,-3-1 0 0,-4-4 2 16,-1-1 0-16,-2-4 0 0,-1-3 1 15,5-3 0-15,3-4-3 0,4-2-5 0,5-3-8 16,3-5-13-16,6-6-107 0,8-5-7 16,6-2-94-16,8-2-190 0</inkml:trace>
  <inkml:trace contextRef="#ctx0" brushRef="#br0" timeOffset="128697.09">31465 13159 441 0,'-3'-6'100'16,"4"4"1"-16,3-3-23 0,1 0-76 15,2 1 0-15,3-1 2 0,0 0 8 16,1 2 8-16,1-1 2 0,0 0 1 16,3 1-1-16,1 0-2 0,1 1-4 15,5-2-4-15,3 2-4 0,3-1-3 0,-1-3-2 16,1-1-1-16,0-2 0 0,-2-3 1 15,-3-3-1-15,-4-2-1 0,-2-5 1 16,-4 1-2-16,-2-1 1 0,-3-1-1 16,-2 3 1-16,-3 0 0 0,-3-1 1 15,-1 4 1-15,-3 1 0 0,-2 1 1 16,-1 4 0-16,-2 1 1 0,-2 4 0 16,-2 4-1-16,-2 3 0 0,-3 1 1 15,-2 7-1-15,-5 2 0 0,-1 2 1 0,0 3 1 16,2 4 1-16,0 4 0 0,3 2 1 15,2 1 1-15,5 0 1 0,3 2-1 16,3 0 0-16,3-3 0 0,4-1-1 16,3-2-1-16,3-2-1 0,5-1-2 15,2-3 0-15,5 0-1 0,7-1-2 16,2 0-1-16,4-1-3 0,3-3-3 16,1-2-5-16,3-3-3 0,-2-2-5 0,0-6-4 15,2-4-2-15,-1-3-3 0,2-3-1 16,0-2-5-16,4-3-4 0,1-2-1 15,0-2 2-15,-1-2 4 0,0-1 3 16,-3-7 7-16,-3-3 7 0,-6-1 10 16,-4-3 9-16,-5 3 7 0,-5 1 7 15,-4 2 5-15,-3 7 5 0,-3 4 2 16,-2 5 2-16,-2 4-1 0,-2 1-5 16,-2 3-6-16,-1 3-5 0,-1 2-5 0,1 1-2 15,-2 0-2-15,0 2-2 0,0-1 0 16,0 1 0-16,2 0 1 0,-2 2 0 15,-2-1 0-15,3 4 1 0,-3 2 1 16,0 3 0-16,1 1 1 0,-3 1 0 16,1 5 1-16,-1 0-1 0,-1 0 0 15,1 1-1-15,0 0 0 0,2 2-1 16,1-1-1-16,2-2-1 0,1-1-1 16,5 0-1-16,0-3 0 0,3-2 0 0,2-2 0 15,3-2 0-15,1 0 1 0,1-1 0 16,2-2 0-16,-1 1 1 0,2-1-1 15,-1 0-1-15,-1 1 1 0,1 0-1 16,-1 2 0-16,2 0 0 0,-3 2-1 16,-1 0-1-16,0 1 1 0,-1 1-1 15,-2 0-1-15,-1 2 0 0,-3-2 1 0,-1-1-2 16,-2-1 0-16,-2 0 1 0,-4-3-1 16,-4 0 2-16,-4-2-1 0,-5 0 1 15,-7-2 0-15,-12-1-4 0,-17-2-10 16,-12-1-38-16,-16-2-90 0,-24-2-111 15,-18 1-274-15</inkml:trace>
  <inkml:trace contextRef="#ctx0" brushRef="#br0" timeOffset="190862.69">24293 14708 287 0,'5'1'59'0,"2"-2"4"15,1 1-49-15,2-2-3 0,5 0 12 16,0-2 8-16,3 1 10 0,2-2 5 0,-1 0 1 15,3-1 0-15,3 3-4 0,2 1-6 16,3-1-8-16,5 1-8 0,1 1-6 16,5-1-4-16,-1 2-3 0,4-2-2 15,2 0 0-15,-5-2-2 0,1-2 1 16,0 2-1-16,-1 0-1 0,0 2-1 16,-3 0 1-16,-2-1-2 0,-1 3 1 0,-6 1-1 15,-4 1 1-15,-7-2-1 0,-3 0-1 16,-7 1 0-16,-2-1 0 0,-4 1 0 15,-2-2 1-15,0 1-2 0,-2 0-5 16,1-3-8-16,0 3-20 0,0-1-35 16,1 0-56-16,1 0-89 0,1-1-197 15</inkml:trace>
  <inkml:trace contextRef="#ctx0" brushRef="#br0" timeOffset="191702.19">26179 14363 416 0,'-6'-13'93'0,"0"-1"3"16,0 2-70-16,0 1-5 0,-2 3 2 15,-2 0 1-15,-2 1 1 0,-3 3 2 16,-3-1-1-16,-4 3 0 0,-1 2-3 16,-3 2-4-16,0 1-3 0,-2 2-4 0,1 2-2 15,0 5-2-15,3 2-1 0,0 3 0 16,5 1 1-16,0 7 0 0,4 3 1 16,-1 1-1-16,2 2 0 0,-1 0 0 15,3 0-2-15,1 1 0 0,3-2-1 16,3 0-2-16,2-1 0 0,5 0 0 15,2-1 0-15,4-1-1 0,2-2-1 0,2-2 1 16,1 0-1-16,2-2-1 16,1-5 1-16,2-1-1 0,3-3 1 0,2-2-1 15,2-6 1-15,3-4 0 0,1-3 0 16,2-5 1-16,5-3 0 0,-2-2-1 16,-1-3 1-16,2-4 0 0,0-3-1 15,-2 0-1-15,-3-5 0 0,-4 0-1 16,-4-6 0-16,-2-1-2 0,-8-2 1 15,-3-1-1-15,-4-2 1 0,-5-1 0 0,-3 1 1 16,-2 1 2-16,-2 6 2 0,-2 3 1 16,-1 6 1-16,-2 2 1 0,1 5 0 15,-2 4-1-15,-2 2-1 0,0 4-3 16,-2 2 0-16,-1 5-2 0,-4 6 0 16,-3 2 0-16,0 1 0 0,-2 5 0 15,1 4 1-15,0 4 0 0,3 2-1 0,7 1 1 16,4 2-1-16,6 5 1 0,6 0-1 15,6-4 1-15,4 0-1 0,4-1 0 16,6-1 0-16,3-4 1 0,3-2-1 16,2-3-1-16,0 1-1 0,0-2-1 15,0-1-3-15,-2-1-1 0,-5 2-3 16,-3 0-1-16,-2-1-2 0,-3 1 0 16,-5-3-1-16,-2 0-2 0,-3 0-2 15,-2-1-5-15,-2 2-16 0,0-1-19 16,-2 0-24-16,2-1-35 0,0-1-4 15,3-3-58-15,2-2-81 0</inkml:trace>
  <inkml:trace contextRef="#ctx0" brushRef="#br0" timeOffset="192223.5">26571 14539 489 0,'1'-2'107'0,"0"0"3"15,1 1-86-15,-1 1-8 0,1 1-1 16,0 1 2-16,1 3 1 0,2 0 0 16,0 4-1-16,2-1-1 0,2 5 1 0,2-1-1 15,0 4-2-15,0 0-3 0,0 0-2 16,-1 2-1-16,0 2-1 0,-2 0-1 15,0 2-1-15,-1-1-1 0,0-2 1 16,1-2-2-16,-1-1 0 0,2-3-1 16,-1-3-1-16,2 0 0 0,2-5 0 0,0 0 0 15,2-3-1-15,-1-3 0 16,0-2 0-16,0-3-1 0,-1-2 0 0,-1-5-1 16,-2-1-1-16,0-2 0 0,-3-3 0 15,-1-1 0-15,-2-4 0 0,0 1 0 16,-3 0 1-16,0 1 1 0,-2 0 0 15,1 1 2-15,0 2-1 0,1 2 1 16,0 4-1-16,0 1 1 0,1 3-1 16,2 4 1-16,0 3-1 0,4 3 0 15,0 4 1-15,1 1 1 0,2 5-1 16,1 1 1-16,0 3-1 0,-1 1 1 0,0 0 0 16,0 2 0-16,-1 1-1 0,1-1 1 15,0-1 0-15,2 3-3 0,1-2-3 16,1 2-7-16,3-3-14 0,2-3-41 15,0 1-71-15,2-5-102 0,0-3-235 16</inkml:trace>
  <inkml:trace contextRef="#ctx0" brushRef="#br0" timeOffset="192972.97">27481 14572 504 0,'4'-8'101'16,"-2"-1"-1"-16,2-1-99 0,1-1-9 0,-1-2-1 15,-2 1 5-15,-1 1 7 0,-1 0 6 16,-3 4 2-16,-2 3 6 0,-4 4 4 16,-3 4 3-16,-4 6 0 0,-1 2-4 15,-3 5-3-15,-1 3 1 0,-1 3-1 16,3-1-1-16,3 0 1 0,2 0-1 15,4 0-2-15,4 0-2 0,4-1-4 0,3-3-1 16,5 2-2-16,2-4-1 0,3-3-1 16,2-2-1-16,2-3-1 0,1-3 0 15,1-4-2-15,0-4-2 0,-1-2-2 16,0-3-1-16,-3-2-3 0,0-2-1 16,-2-3 0-16,-4-1 0 0,0-1 0 15,-2 0 3-15,-1-1 1 0,-2-1 2 16,1 3 1-16,-3 0 1 0,0 3 2 0,-1 1 0 15,-2 4 1-15,2 2 0 16,0 4 0-16,1 0 0 0,1 5 1 0,1 2 0 16,1 1 0-16,2 4 0 0,1 1 0 15,1 1 1-15,3 3 1 0,0 1 0 16,3 0 0-16,4-1 0 0,2 1 1 16,2 0 1-16,2 0 0 0,1-1-1 15,3-2 1-15,-1 1-1 0,-1-4 0 16,-1-1-1-16,-1-4 0 0,-1 0-1 15,-2-3-1-15,-2-2 0 0,-2-5 0 0,-1-3 0 16,-2-3 0-16,0-2 0 0,-1-6 0 16,0 0 0-16,0-4 0 0,-2-2-1 15,-1 1-1-15,-2-6-1 0,-3-3-1 16,-2-4-1-16,-2-3 0 0,-2-3 1 16,-2-1-1-16,2 1 1 0,-3 1 2 15,0 4 3-15,-1 8 1 0,1 3 1 0,0 5 1 16,1 5 2-16,-1 3-1 0,3 6-1 15,-1 3-3-15,2 2-2 0,0 4-1 16,1 4-2-16,-1 4 0 0,1 4 0 16,0 6 0-16,1 0 2 0,0 10 2 15,0 4 1-15,3 3 1 0,1 6 0 16,0 1-1-16,1 0 0 0,1 0 0 0,0-4-1 16,0-4 0-16,1-3-1 0,0-6 1 15,2-4-2-15,-1-5-2 0,2-1-4 16,3-4-4-16,-1-2-5 0,2-4-7 15,2-2-13-15,3-2-34 0,1-3-54 16,-1-1-20-16,-1-4-82 0,0-3-160 16</inkml:trace>
  <inkml:trace contextRef="#ctx0" brushRef="#br0" timeOffset="193152.7">28293 14439 488 0,'5'3'120'0,"-1"3"2"0,1 6-52 15,0 3-46-15,1 3-8 0,0 3-1 16,-1 1-3-16,-2-1-4 0,0 0-3 16,-1-2-1-16,-2-1 0 0,0-3-1 15,-1 3-3-15,0-4-6 0,1 1-18 0,-1-2-28 16,-1 0-44-16,4-2-32 0,-2-3-84 16,1-3-161-16</inkml:trace>
  <inkml:trace contextRef="#ctx0" brushRef="#br0" timeOffset="193340.91">28283 14096 613 0,'-1'-4'124'0,"1"0"1"0,3 3-119 16,3 2-12-16,2 1-17 0,2 1-17 15,0 0-18-15,-1-1-28 0,0 0-39 16,0 1-73-16,0-3-134 0</inkml:trace>
  <inkml:trace contextRef="#ctx0" brushRef="#br0" timeOffset="193647.7">28626 14083 566 0,'-6'1'117'0,"0"4"1"0,7 2-105 16,7 4-8-16,2 3 1 0,1 3 3 15,2 1 5-15,1 3 4 0,-1 4 5 16,-2 0 3-16,-1 5 2 0,-2 3-1 16,1 5-2-16,-4 2-4 0,1 4-4 15,-2-1-4-15,-2 0-2 0,1-1-1 16,-1-5 0-16,2-3-1 0,-1-5-1 0,4-4-1 15,0-1-1-15,1-2-1 0,2-1-1 16,2-2-1-16,1-4-2 0,0-2-6 16,2-2-6-16,1-3-7 0,-1-4-7 15,-1-3-10-15,1-1-24 0,0-5-70 16,-1-3-26-16,1-6-91 0,-3 0-191 16</inkml:trace>
  <inkml:trace contextRef="#ctx0" brushRef="#br0" timeOffset="194754.55">28802 14415 605 0,'-16'0'125'0,"2"-1"0"16,7 1-105-16,6 3-16 0,4 1-3 16,7 0-1-16,2-1 0 0,4 1 1 0,1-2 2 15,3 0 0-15,2-2 0 16,4-3 0-16,0 0-1 0,0-1-2 0,4-1-6 15,0-2-8-15,1-1-10 0,1 0-5 16,0-2-2-16,-3-1 0 0,-1 0 4 16,-2 0 8-16,-3 1 11 0,-2 0 13 15,-5 3 9-15,-5 2 5 0,-1 1 2 16,-4 3 2-16,-2 0-3 0,-2 1-1 16,-2 1-2-16,0 3-2 0,-2 2-2 0,-1 1-1 15,1 3-2-15,-1 1 0 16,1 3-1-16,1 0-3 0,0 2-1 0,1 0-1 15,2 0 0-15,0 1 1 0,3 0 0 16,1 2 1-16,1-3 0 0,1-2 0 16,1 1 1-16,-1-3 0 0,2-2 0 15,1-1-1-15,1-3 1 0,1-3-1 16,1 1-1-16,1-5 0 0,2 0-1 16,2-4-1-16,-1-4 0 0,0 1-1 0,-1-7 1 15,-1-1-1-15,-3-1 0 0,-4-3 1 16,-1-2-1-16,-3 0 0 0,-4-1 0 15,0 0 1-15,-1 2 3 0,0 1 1 16,-2 3 0-16,-1 5 1 0,1 2 1 16,1 1-2-16,-2 7-2 0,2 0-4 15,0 3-1-15,-1 2 0 0,2 5-1 0,-1 3 1 16,0 5 2-16,1 2 2 0,-1 8 2 16,1 4 1-16,0 5 1 0,0 0 1 15,1 2 1-15,-2 1 1 0,1 1-1 16,-2 2 2-16,1-2-1 0,0-1 2 15,1 2-2-15,1 3-2 0,2 2-1 16,-1 3-2-16,3-1-1 0,-1-2-1 16,-1 0-2-16,0-2-1 0,-3-2 1 15,0-2-1-15,-3-2 0 0,-1-4 0 16,-5 1 0-16,-3-1 0 0,-2 0-2 0,-2 0 0 16,-2-2-2-16,-2-1-1 0,1 2-2 15,2-2 0-15,1-5-2 0,1-3 1 16,0-1-1-16,2-5 0 0,-1-4 1 15,1-3-1-15,-3-4 0 0,-1-3-1 16,-2-2 1-16,-1-5 0 0,-6-4 1 16,0-4 1-16,-2-6 2 0,-1-4 0 0,-1-6 2 15,1-5 1-15,1 0 0 0,2-2 1 16,1 2 0-16,3 1 1 0,5 2 1 16,4 3 1-16,2 4 0 0,3 2 0 15,6 1 0-15,2 4-1 0,2 2-1 16,4 4-1-16,3 1 0 0,1 1-1 15,3 3 1-15,2 3-1 0,5 0 1 16,0 0 0-16,6 1-1 0,7 2 1 0,6-1 0 16,5 1 0-16,5-1 0 15,4-2 1-15,5 1-1 0,1-3 1 0,-1 0 0 16,6-1 0-16,2-1-1 0,2-2 0 16,0 1 1-16,-4-1-1 0,0 2 0 15,-4-3 0-15,-9-1 0 0,-6 1 0 16,-4-1 1-16,-1 0 0 0,-4 0 0 15,-3 0 2-15,-4 1 1 0,-3 2 0 16,-4-1 1-16,-2-1 2 0,-7 3 0 16,-3-2 1-16,-4 2-1 0,0 0 0 0,-4 0 1 15,1 3 0-15,-2 0 0 0,0 0-1 16,-1 2 1-16,2-1 0 0,-2 1 1 16,1-1 0-16,0 1 1 0,-1-2-1 15,1 2 1-15,1-2-1 0,-1 0 2 16,0 1-3-16,0-2 0 0,2 1-1 15,-2 1-1-15,-1-2-2 0,0 1-1 16,0 0-2-16,0-1 0 0,-1 3-3 0,-1-2-7 16,0-1-12-16,-2 2-17 0,-1 0-23 15,-2-2-132-15,-5 0-146 0,-5-1-346 16</inkml:trace>
  <inkml:trace contextRef="#ctx0" brushRef="#br0" timeOffset="197731.31">24238 16137 192 0,'-5'0'44'0,"1"0"7"16,2 0-24-16,0-1 2 0,1 1 8 15,0 0 9-15,0-1 7 0,1 1 5 16,0 1-3-16,-2-2-5 0,2 1-9 16,0 0-5-16,3 1-6 0,1 0-4 0,2 0-3 15,2 1-4-15,4-1 0 16,4-1 1-16,5-1-1 0,4-2-2 0,4-1-3 16,5-2-3-16,4 3-1 0,8-2 0 15,6 1-1-15,4-1-2 0,1 3 0 16,1-1-1-16,-1 1 0 0,0-3-2 15,-7 0 1-15,-6 1-2 0,-6 1 1 16,-6 1 1-16,-5 4 1 0,-7-2 1 16,-5 1 3-16,-5 1 3 0,-4 1 3 15,-3-1 1-15,-2-2 1 0,-2 0-2 0,-2-2-2 16,-1-2-2-16,0 0-3 0,-3 0-4 16,1 0-3-16,-2 1-1 0,-1 0 0 15,2 2 0-15,1 1 0 0,1 0-1 16,2 0-2-16,1-2-5 0,1 1-6 15,2 1-6-15,0 1-7 0,3-1-10 16,2 0-18-16,0-1-86 0,4 2-16 0,0 1-92 16,2-5-193-16</inkml:trace>
  <inkml:trace contextRef="#ctx0" brushRef="#br0" timeOffset="198503.53">26491 15853 235 0,'2'-10'69'0,"-4"0"8"0,0 1-23 16,-3 2-4-16,-1 1-2 0,-1 1-2 0,-6 2-3 16,0 0-5-16,-4 2-5 15,0 0-6-15,-3 2-5 0,-1 0-4 0,-1 3-4 16,-2 2-2-16,-3 3-2 0,-4 2-3 15,-1 2 0-15,-3 1 0 0,-2 4 0 16,0-1 1-16,0 2 0 0,4 1 2 16,3 0-1-16,2 3 1 0,5 0 0 15,5 1-1-15,2 1 0 0,4 0 0 16,3-2-1-16,2 1-1 0,5-2 0 0,0-2-1 16,5-1-1-16,2-2 0 0,3 0-1 15,2-1 1-15,1-1-1 0,5-4 1 16,4 0 0-16,4-3 0 0,7 0 0 15,3-5 1-15,6 0-2 0,5-4-2 16,2-4-2-16,2-4-6 0,2-2-7 16,-2-1-8-16,0-4-20 0,-3 0-49 15,1 0-51-15,-4 0-95 0,-2 1-205 0</inkml:trace>
  <inkml:trace contextRef="#ctx0" brushRef="#br0" timeOffset="199039.77">27090 15800 99 0,'-5'0'33'0,"2"2"7"0,-3-1-9 0,1-1 7 16,-1 1 9-16,0 0 8 0,-2 2 0 16,1-1 0-16,-2 2-5 0,-1 2-3 15,2 6-5-15,-2-1-6 0,0 5-4 16,0 2-2-16,-1 4-3 0,2 3-2 16,0 1-2-16,-1-1-2 0,2 1-1 15,0 0-3-15,2-2-2 0,1 0-3 16,2-5-1-16,1-3-2 0,4-1-2 15,0-2 0-15,5-3-1 0,2-1-1 0,3-2 0 16,3-2 0-16,3-1-1 16,3-2 1-16,2-1-1 0,4-2-1 0,4 0-1 15,2-3 0-15,0-1 0 0,1-2-1 16,0-3 1-16,-3-1-1 0,-4-2 1 16,-3-3-1-16,-6-3 0 0,-3-1 1 15,-5-5-2-15,-4-1 1 0,-5-1-1 16,-4 3 0-16,-4 1-1 0,-3 1 1 15,-3 2-1-15,-2 4 0 0,-5 1 1 0,-3 4 0 16,-3 2 0-16,-2 0 1 0,-1 3-1 16,0 2 1-16,-1 2-1 0,4-1 0 15,1 2-3-15,4 0-2 0,5 1-5 16,4-1-5-16,2 1-18 0,5 0-48 16,3 0-37-16,5-2-14 0,6 0-73 15,4-1-130-15</inkml:trace>
  <inkml:trace contextRef="#ctx0" brushRef="#br0" timeOffset="199620.64">28265 15800 370 0,'-17'-5'101'16,"-4"0"2"-16,-1 2-3 0,-4-2-76 0,2 2-11 16,1 1-3-16,-2 1-3 15,-1 1-1-15,-1 2 3 0,3 3 2 0,-3 0 2 16,0 2 2-16,0 3 0 0,0 1 1 15,0 3-2-15,0 0-5 0,-1 0-2 16,0 1-3-16,1-2-1 0,0 0 0 16,1 0 0-16,4-2 0 0,5 0 1 15,4 0-2-15,5 0 1 0,7 0 0 16,5 0-1-16,4 2 1 0,6 1 0 0,3 1 1 16,4-3 1-16,3 0 0 0,1 2-1 15,2-3 0-15,-2-2-1 0,2 1 0 16,0-1-1-16,-1 1-1 0,1-2 1 15,1-1-1-15,0 4 0 0,-1 0 1 16,4 3-1-16,-3-1 0 0,0 1 1 16,-2-1-1-16,-3 3 0 0,-4-2-1 15,-5-2 0-15,-6 3-1 0,-7-3 0 0,-5 1 1 16,-7-2 0-16,-7-2 0 0,-4-2 1 16,-8 0 1-16,-3-3 0 0,-5 1 1 15,-1-1-1-15,0 0-1 0,1-2 1 16,0 1 0-16,2-5-1 0,3 0 0 15,3-3-3-15,2-2-2 0,4-2-6 16,6-4-5-16,4-2-23 0,7-1-59 0,7-2-37 16,6-4-89-16,6 0-191 15</inkml:trace>
  <inkml:trace contextRef="#ctx0" brushRef="#br0" timeOffset="200058.52">28674 15597 486 0,'4'-4'109'0,"0"-1"4"16,0 0-84-16,1 4-6 0,1 1-1 0,-1-1 0 15,0 0 0-15,-1 3 0 16,-2 1-2-16,2 3 0 0,0 1 0 16,-2 2 1-16,2 3-3 0,0 4-1 15,-1 2-3-15,2 3-3 0,-1 2-1 0,-1 3-2 16,0 1 0-16,-1 1-1 0,-2 2 0 16,-2 3-1-16,-3 1 0 0,0 2 0 15,-2-1-1-15,-2 2 0 0,2-3 0 16,0-1 0-16,0-3 0 0,2-3-1 15,3-5 1-15,2-2-1 0,2-1 0 0,3-2-1 16,3 0-1-16,0-1 0 0,3-1 0 16,2-2 0-16,1 1-1 0,2-3 0 15,3-2-1-15,-1 1-2 0,4-5-3 16,0-1-4-16,3-3-4 0,2-2-6 16,-1-5-6-16,1-4-5 0,2-4-8 15,-2 1-25-15,-2-5-45 0,-4-3-37 0,-3-1-86 16,-4 0-183-16</inkml:trace>
  <inkml:trace contextRef="#ctx0" brushRef="#br0" timeOffset="200284.92">28574 15931 540 0,'1'2'118'15,"1"0"4"-15,2 0-85 0,3 1-20 16,6-1-4-16,1 1 4 0,5-2 1 16,0 0-2-16,5-2-4 0,-1-1-2 15,0 0-2-15,-1 0-1 0,-1 1-4 16,-1-1-9-16,-2 1-15 0,-1 0-51 16,0 0-63-16,-1-4-100 0,0 0-234 15</inkml:trace>
  <inkml:trace contextRef="#ctx0" brushRef="#br0" timeOffset="201516.37">29408 16033 289 0,'0'1'76'15,"-1"-2"7"-15,1 1-37 0,0 1-4 16,0-1 2-16,0 1 2 0,0-1-3 16,0-1-5-16,0 2-6 0,0 1-4 15,1-1-4-15,0 0-5 0,2 2-2 0,2-1-1 16,2-1 0-16,3 2 1 0,3-1-2 15,3-1-1-15,4-1-2 0,3-1-1 16,1 1-3-16,10-1-1 0,1 0-1 16,7-2 0-16,3 1-1 0,0 1 0 15,2-1 0-15,2-1 0 0,-3-2-1 16,-3 2 0-16,-2 0 1 0,-2 0-1 0,-1 2 1 16,-1-1-1-16,-3-1 1 15,-5 2 0-15,-4 1-1 0,-6 0 0 0,-4-1 0 16,-4-1 2-16,-6 2 1 0,-4 0-1 15,-1 0 0-15,-2-1 0 0,-1 0-1 16,0 1-2-16,-2 1-3 0,-1-2-6 16,-2 1-4-16,-1 1-6 0,0 2-7 15,-1-3-9-15,2 2-27 0,0-1-52 16,2 2-36-16,0-2-89 0,2-1-186 0</inkml:trace>
  <inkml:trace contextRef="#ctx0" brushRef="#br0" timeOffset="201927.23">29376 16109 388 0,'-12'2'90'16,"3"1"-2"-16,3-2-30 0,2 3-53 15,3-1 0-15,2 1 6 0,1-1 8 16,0 0 7-16,2 1 6 0,2 0 4 0,1-1 0 16,2 1-2-16,4-2-4 15,4 2-8-15,4-1-4 0,4-1-5 0,4 0-3 16,2 1-1-16,8-1-1 0,3 1-1 16,4-2 0-16,2 1 0 0,2 1 0 15,2-3-1-15,2-1-1 0,-3-1 0 16,0 0-1-16,0 1 0 0,-1-2-2 15,3 2 0-15,-4 0 0 0,-4 2-1 16,-2 0 0-16,-8 1 0 0,-5-2 0 16,-8 1 1-16,-9-2-1 0,-4-1-3 15,-7 0-1-15,-3-3-4 0,-6 0-4 0,-6-1-4 16,-4-1-6-16,-4-1-15 0,-4 0-18 16,-6 0-24-16,-1 0-24 0,0-3-31 15,1 2-73-15,1-3-129 0</inkml:trace>
  <inkml:trace contextRef="#ctx0" brushRef="#br0" timeOffset="202437.14">30023 15899 492 0,'-9'-2'110'0,"-1"2"3"0,1 1-82 16,0 3-14-16,3 1-4 0,2 1-2 15,3 0 0-15,0 3-1 0,3-1 3 0,2 1 1 16,3-1 2-16,2 0 0 0,4-2 0 16,3 1-1-16,3-1-4 0,4-1-3 15,3 0-2-15,2-2-2 0,1-1-1 16,1 0-1-16,-2 2 0 0,-2-3-1 16,-4 2 0-16,-6 1 0 0,-4-1 0 15,-4 2 1-15,-4 2 2 0,-4 1 3 0,-5 2 2 16,-3-1 2-16,-5 1 2 0,-1 1 2 15,-5-1 0-15,-2 0 0 0,-1 0 0 16,0-1-1-16,0-1 0 0,1 0-1 16,2 0-1-16,2 0-1 0,1-2-2 15,5 2-1-15,1-2-2 0,1 1-1 16,4-1-1-16,2 2-1 0,2-2 1 16,1 1-1-16,1-2-1 0,0 1 1 15,3-1 0-15,-1 0 0 0,2 0 0 0,0-1 0 16,0-2 0-16,0 2-1 0,1-1 0 15,-2 1 0-15,1 0-1 0,-3-1 1 16,2 1-1-16,-2 0-1 0,-1-2 1 16,1 2 0-16,-2-2 0 0,0 0 1 15,0-1 0-15,-3 1 0 0,1 1 0 16,-4-1 0-16,-3 2 0 0,-3-1 0 16,-4 2-4-16,-5 1-5 0,-3 1-10 0,-3 1-14 15,0 0-19-15,-3 3-121 0,-3-2-132 16,-1-1-313-16</inkml:trace>
  <inkml:trace contextRef="#ctx0" brushRef="#br0" timeOffset="-212899.23">30924 15839 297 0,'-8'2'78'16,"2"-2"8"-16,-2 0-38 0,1 2-8 15,0 2 1-15,-2 1 2 0,-2 1-1 16,-1 0-6-16,-3 3-6 0,-2-1-5 16,-3 2-4-16,-3 1-5 0,0 1-5 15,-3 3-3-15,0 1-3 0,3 2-2 16,2 1-1-16,4-1-2 0,4-1 0 16,4 0-1-16,4-2 0 0,6-3-1 0,3-1 1 15,6-1-1-15,2-1 2 0,4-2 1 16,4-1 1-16,2 0 1 0,1 0 0 15,0 0 1-15,-2 3 1 0,1-2-1 16,-5 3 0-16,-1 1 0 0,-1 3-1 16,-3-2 0-16,-1 1-1 0,-1 3-1 0,-1 0 0 15,-2 1 0-15,-1-1-2 16,0-1-2-16,-2 1-3 0,-2-3-4 0,-1 0-2 16,-3-2-3-16,-4 1 0 0,-5-1-2 15,-6-1 1-15,-8 0 3 0,-5-2 4 16,-8-1 3-16,-2-2 1 0,1-3 3 15,4-2 2-15,2-4-7 0,7-1-52 16,9-5-46-16,9-4-81 0,8-1-193 0</inkml:trace>
  <inkml:trace contextRef="#ctx0" brushRef="#br0" timeOffset="-212363.2">31093 15930 390 0,'5'4'93'0,"-1"2"6"15,-2 2-27-15,2 4-55 0,-1 1 1 16,-1 3 3-16,-1 2 2 0,-1 2 2 15,-1-1-2-15,0 2-2 0,-3-1-2 0,0 0-2 16,1-1-2-16,0 1-3 0,2-3-4 16,1-2-1-16,4 0-3 0,-1-2 0 15,5-2 0-15,3-4-1 0,2-1 0 16,2-3-1-16,1-2 1 0,2-1-1 16,1-4 0-16,0 1-1 0,-2-5 1 15,1 0 0-15,-1-5 0 0,-1 0-1 16,-2-4 1-16,1-3 0 0,0-3-1 15,-1-5 1-15,0-2-1 0,1-2 1 0,-2 2 1 16,-1 0 2-16,-1 3 0 0,-2 7 2 16,-3 3 1-16,0 7-1 0,-3 4 0 15,-2 3-2-15,0 3-2 0,-2 4 1 16,1 2-1-16,0 4-1 0,0 4 0 16,1 5 3-16,0 3 1 0,2 2 0 15,2 2 0-15,3 1-1 0,2-1 1 0,2-2-1 16,2-2-2-16,0-1 0 0,1-2-1 15,1-4 0-15,-1 0-2 0,1-3-4 16,-2-2-5-16,0 0-4 0,1-4-7 16,1-2-9-16,-1-3-20 0,3 0-34 15,-2-3-54-15,-1-3-2 0,-1-4-74 16,-2 0-126-16</inkml:trace>
  <inkml:trace contextRef="#ctx0" brushRef="#br0" timeOffset="-212137.12">31749 15967 459 0,'0'-6'114'0,"0"1"2"16,1 4-59-16,1 4-20 0,2 6-5 16,1 4-8-16,1 3-4 0,0 5 2 15,2 1-1-15,-2 5-1 0,1 1-1 16,-1 2-2-16,0 0-1 0,-1 3-3 0,0 0-3 16,-1 4-2-16,-1 0-2 0,-1 2 0 15,-4 0-3-15,0-2 0 0,-3 0-2 16,-1-3-2-16,0-3-3 0,-1-4-6 15,-2-4-7-15,0-3-9 0,2-6-16 16,2-3-21-16,0-3-32 0,3-5-46 16,1-4-84-16,2-5-175 0</inkml:trace>
  <inkml:trace contextRef="#ctx0" brushRef="#br0" timeOffset="-211853.8">31743 16064 507 0,'12'-26'111'0,"1"0"3"16,2 2-89-16,3 2-9 0,1 2-6 16,-1 4-1-16,2 3-2 0,1 2 0 0,-3 3 1 15,0 5 1-15,-2 1 0 16,-2 6-1-16,-3 3 1 0,-3 3 0 16,-3 5-4-16,-4 3-3 0,-1 4-2 0,-3 2-3 15,-3 1-2-15,-3 0-2 0,-1-1-1 16,1-2-3-16,-3-2-3 0,1-3-5 15,-2-3-2-15,1-3-3 0,-3-3-1 16,-1-2-2-16,-2-3 1 0,-3-1 1 16,-2-3 6-16,-1-1 5 0,0-2 5 15,-1-1 1-15,2-1-13 0,5-2-30 0,4 0-33 16,9-2-65-16,8-1-146 0</inkml:trace>
  <inkml:trace contextRef="#ctx0" brushRef="#br0" timeOffset="-211551.27">32098 15864 567 0,'-4'-10'123'16,"1"3"1"-16,-1 1-102 0,0 3-12 15,3 7 2-15,0 3 2 0,1 4 4 16,1 5 0-16,0 5 3 0,3 7 3 15,1 3 1-15,2 2 0 0,0 2-2 16,4 2-3-16,3 0-3 0,2-2-5 0,0 2-2 16,-2-1-2-16,0-2-2 0,-3 3-3 15,-4-2 0-15,-4 0-2 0,-7 0 0 16,-3-1-1-16,-2-3-4 0,-2 0-3 16,0-4-5-16,1-4-7 0,1-2-8 15,2-7-8-15,3-1-23 0,1-5-40 16,2-4-53-16,2-8-94 0,0-3-206 15</inkml:trace>
  <inkml:trace contextRef="#ctx0" brushRef="#br0" timeOffset="-211243.06">32110 16037 522 0,'6'-26'107'16,"4"-1"1"-16,7 3-97 0,2 1-8 0,3 5 0 15,2 2 4-15,2 5 5 0,0 3 5 16,-4 4 4-16,-3 4 1 0,-2 2 0 16,-1 2-1-16,-1 2-3 0,-3 4-6 15,-1 2-5-15,0 2-4 0,-3 0-3 16,-2 4-2-16,-3 1-2 0,-1 1-2 16,-6 1 0-16,-3-2 0 0,-6 1 0 0,-4-2 1 15,-6-1 2-15,-4-2 1 16,-7-2 1-16,-2 0 1 0,-1-1 1 0,3-2 0 15,2-2 0-15,7-2-3 0,3-1-5 16,9-2-23-16,6-4-56 0,7-2-40 16,6-4-90-16,4-1-195 0</inkml:trace>
  <inkml:trace contextRef="#ctx0" brushRef="#br0" timeOffset="-210864.88">32470 15936 534 0,'5'-6'114'0,"-4"2"1"15,3 1-98-15,0 2-7 0,-1 1 2 16,2 1 3-16,1 1 1 0,-1 3 0 16,0 1 0-16,-1 3 2 0,0 2-1 0,-2 2-3 15,0 4-2-15,-2 3-2 0,0 1-2 16,-1 0-1-16,-1 0 1 0,1-1 0 15,-2 0 1-15,2-3 0 0,2-1 1 16,2-1 0-16,0-2 0 0,6-2 0 16,2-1-2-16,0-3 0 0,5 0-1 15,1-5-2-15,1-2 0 0,4-2-1 16,2-3-1-16,-1-3 1 0,1-2-2 0,-3-1 0 16,-2-1-3-16,-2-3-1 0,-9 1-4 15,-3-3-2-15,-5-3-3 0,-6-2-3 16,-4-1 1-16,-3-4 0 0,-4 1 3 15,-2 0 2-15,2 1 2 0,1 1 4 16,3 5 1-16,1 2 2 0,3 2-2 16,4 4-4-16,1 4-7 0,2 0-13 15,1 2-49-15,1 4-66 0,2-1-103 0,2 2-236 16</inkml:trace>
  <inkml:trace contextRef="#ctx0" brushRef="#br0" timeOffset="-210282.25">32761 15826 640 0,'2'-5'135'15,"0"1"2"-15,5 2-116 0,2 2-9 16,5 0 1-16,3 2 3 0,4 2 1 16,1 1 1-16,-1 4 1 0,-2-1 1 15,2 4-1-15,0 1-3 0,-3 3-3 16,2-1-4-16,-3 5-3 0,0 0-3 15,0 2-3-15,-4 1-4 0,-5-1-3 16,-3 1-4-16,-5 1-1 0,-4-4-3 0,-2 1-2 16,-5-4 0-16,0-1 2 15,-1-2 4-15,1-3 2 0,0-1 2 0,2-5 4 16,2-3 2-16,1-3 0 0,2-3 1 16,2-3-1-16,1-3 1 0,1-2-2 15,3-4 0-15,2-3 0 0,4-3 0 16,3-1 0-16,1 0 1 0,6-4-1 0,8 2 0 15,-3 0 0-15,0 1-1 16,1 4-2-16,2-1-4 0,1 1-3 0,-1 3-6 16,-5 0-15-16,3 1-12 0,2-1-9 15,-4 0-6-15,-3-2-5 0,-3 1 2 16,-5-1 7-16,-5-1 20 0,-2 0 25 16,-3-1 27-16,-5 2 20 0,-2 0 18 15,-1 2 9-15,-1 1 4 0,-1 4-2 16,1 1-7-16,0 2-14 0,2 4-12 0,0 2-10 15,1 3-4-15,3 3-3 16,0 5-3-16,2 3-3 0,3 3-1 0,-1 6 1 16,5 3 3-16,-1 6-1 0,3 1 0 15,0 4-1-15,-2 4-1 0,-2 3-2 16,-2 1 0-16,-2 2-2 0,-4-3-1 16,-2 0-2-16,-1-5 0 0,-1-1-1 15,0-6-2-15,0-3-5 0,1-5-5 0,1-5-8 16,1-2-8-16,-1-3-10 0,2-2-35 15,-2-3-54-15,2-2-26 0,-3-7-88 16,-4 1-174-16</inkml:trace>
  <inkml:trace contextRef="#ctx0" brushRef="#br0" timeOffset="-210012.16">33257 15928 595 0,'7'1'123'0,"0"0"0"16,8 0-100-16,2-1-23 0,5 0-1 16,3 2 3-16,0-4 2 0,-1 2 3 15,-1-2 3-15,-2-1 1 0,-2 0 1 16,-1-1 1-16,-2 0-1 0,1 0-2 16,-3-1-2-16,0 0-3 0,-3 1-1 15,-3-1-1-15,-1 1-1 0,-4 1-2 0,-3 0 0 16,-1 0-2-16,-3 1 0 0,-1 0-2 15,-2 2-5-15,0 0-3 0,-3 1-8 16,1 2-24-16,1 0-55 0,0 2-37 16,1-1-89-16,-1 0-188 0</inkml:trace>
  <inkml:trace contextRef="#ctx0" brushRef="#br0" timeOffset="-209110.92">26551 16696 384 0,'46'-2'91'0,"6"0"6"15,8 0-61-15,8-3-4 0,8-1 1 16,8 1 3-16,6 0-1 0,5-3-4 16,4 2-5-16,9 0-3 0,5 2-4 15,2 0-3-15,-1-3-3 0,2 3-3 16,4 1-3-16,-2 2-1 0,-3-3-2 16,-3-1 0-16,0 3 0 0,2 2-1 15,-7-3 1-15,-7 0 0 0,-4-1-1 0,-8 2 1 16,-4 2-1-16,-8-3-1 0,-9 2 0 15,-10 1-1-15,-10 0-1 0,-11 1-3 16,-7-1-10-16,-15 1-2 0,-12-1-6 16,-13 2-16-16,-13-1-24 0,-8-1-33 15,-8 0-29-15,-11 1 2 0,-8 2-61 16,-7-3-81-16</inkml:trace>
  <inkml:trace contextRef="#ctx0" brushRef="#br0" timeOffset="-208722.42">26974 16552 485 0,'-16'2'82'0,"9"-4"1"16,7 4-92-16,11-4-5 0,6 4 4 0,11-1 12 15,10-1 16-15,9 1 18 0,3 0 4 16,9-1 4-16,6 2 0 0,6-5-4 15,7 2-6-15,7 0-10 0,1-1-5 16,6 0-5-16,4-3-4 0,4 0-1 16,3 1 0-16,-5-2 0 0,-1-2 1 15,0-2-1-15,1 3 1 0,-1 2 0 16,-8 0 0-16,-7-1-1 0,-5 2 0 0,-11 3 0 16,-8 0 0-16,-12 1 0 0,-12-2 1 15,-10 1-1-15,-8 1 2 0,-5 0 2 16,-6-1 3-16,-6 0-1 0,-7 1-1 15,-3 0-1-15,-5 0-1 0,-3 1-2 16,-6 0-2-16,-3-1-4 0,-1 1 0 16,-4 1 0-16,0-4-1 0,-3 2 1 0,3-1-1 15,0-1-7-15,2-3-21 0,1 2-54 16,-2 0-95-16,-4-2-134 0,-13-3-318 16</inkml:trace>
  <inkml:trace contextRef="#ctx0" brushRef="#br0" timeOffset="-204779.23">24593 16312 297 0,'-3'-1'69'15,"-4"0"1"-15,-6 0-27 0,-5-1-33 0,-2 2 2 16,-4 2 5-16,-4-2 9 0,-1 1 6 16,-4 0 8-16,-4 0 2 0,0 2 1 15,-5-6-1-15,-3 0-4 0,-1-6-8 16,-2-4-4-16,-4-3-8 0,3-1-2 16,-1-6-1-16,4 0-3 0,2-1-1 15,2-3 0-15,0 0-2 0,2-6-1 16,-1-6-3-16,1-3-1 0,-2-5-1 0,4-2-1 15,4-5-1-15,3-1-1 0,6 1 0 16,5-1-1-16,7-4 0 0,8-2-1 16,5-2 1-16,7 1-1 0,8 0 0 15,6-1 0-15,8 2 0 0,5 4 0 16,5 1 0-16,3 0 0 0,2 1 1 16,4-1 1-16,2 3 0 0,2 0 1 15,2 4 0-15,2 6 0 0,4 4 0 0,1 6 0 16,0 4-1-16,2 1 1 0,1 2-1 15,-2 5 0-15,4 3 0 0,0 2 1 16,1 2-1-16,-5 3 0 0,-2 4 0 16,-4 2 1-16,-2 1-1 0,-8 1 0 15,-7 0 0-15,-4 3 0 0,-3 0 0 16,-6 3 0-16,-4 0 0 0,-6 1 0 16,-5 0-1-16,-4-2 1 0,-3 1 0 15,-2-1-3-15,-2-1-3 0,0-2-12 0,0 0-33 16,0-3-40-16,0-3-43 0,0-1-91 15,-1-3-186-15</inkml:trace>
  <inkml:trace contextRef="#ctx0" brushRef="#br0" timeOffset="-204488.14">24803 14378 329 0,'-13'-8'89'0,"2"-1"2"0,1 0-23 15,4 3-38-15,1 1-12 0,1 5-6 16,1 4-1-16,0 2-1 0,2 4 1 15,-1 2 0-15,0 4 2 0,1 3 2 16,2 1-1-16,3 1-2 0,2 2 0 16,4 0-2-16,4-1-1 0,3-3-2 15,3-2 1-15,5-3 0 0,3-2-1 0,3-3 0 16,1-3-1-16,-1 0 0 16,0-2 0-16,-2-1-1 0,0 0 1 0,-6-2-1 15,-5 0 1-15,-2 2-1 0,-4-5-1 16,-3 4 0-16,-5-1 0 0,-3 2 1 15,-3 4 1-15,-6 4 0 0,-5 5-1 16,-6 7 1-16,-6 5-1 0,-10 11 0 16,-4 11-3-16,-10 13-10 0,-10 8-19 15,-13 10-98-15,-14 6-4 0,-10 8-87 0,-20 7-178 16</inkml:trace>
  <inkml:trace contextRef="#ctx0" brushRef="#br0" timeOffset="-199185.96">9786 6996 363 0,'-6'-15'76'0,"-2"1"2"15,4 5-65-15,-3-1-10 0,9 4-1 16,3 1-1-16,2 0-2 0,3 2-1 16,6 2-2-16,3 2 0 0,6 1-1 0,2 1 1 15,-2 3 1-15,0 3 1 0,-2 1 2 16,-4 1 4-16,0 4 3 0,1 2 4 15,-2 5 4-15,4 2 3 0,3 6 0 16,0 5 1-16,0 7 0 0,-2 8-2 16,0 3-3-16,2 3-4 0,3 2 0 15,0 0-2-15,3 0-1 0,8 2-1 16,4-5-1-16,1 1 0 0,0 2 0 0,-1 2 0 16,2 1-1-16,2-1 2 0,-8-5 2 15,0 2 0-15,2-1 2 0,2-3 2 16,-1 2 0-16,3 0 0 0,-3 1-1 15,3 3-1-15,-1-1 0 0,-5-2-1 16,-5-1 0-16,-2-6-1 0,-4-1-1 16,-3-4-1-16,-1-5 0 0,1-2-2 15,2-4-2-15,1-2 0 0,6-2-1 0,0-6 0 16,6-1-1-16,-4-1-4 0,1-2-6 16,-8-3-10-16,-3-1-16 0,-9 0-27 15,-6-1-38-15,-7 0-23 0,-6 0-69 16,-9-2-128-16</inkml:trace>
  <inkml:trace contextRef="#ctx0" brushRef="#br0" timeOffset="-198753.29">10738 9014 476 0,'-2'-5'95'0,"4"5"-1"0,-1 0-86 16,1 3-9-16,4 0-2 0,4 1 1 15,4 2 2-15,0-1 1 0,7 2 1 16,3 0 0-16,4-4 0 0,4 1 1 16,1-2 2-16,1 1 1 0,3-3 2 15,-4-1 0-15,1-1 1 0,-3 0-1 16,-3 1-2-16,0 0-1 0,1-2-3 15,2 1-4-15,0 0-6 0,5 1-10 0,5 1-15 16,0-1-27-16,0-2-41 0,-6 2-4 16,-1-4-54-16,-3-3-89 0</inkml:trace>
  <inkml:trace contextRef="#ctx0" brushRef="#br0" timeOffset="-198539.7">11430 8574 502 0,'-24'-11'103'0,"1"0"0"16,1 5-96-16,4 3-4 0,-1 3-1 15,2 3-1-15,-1 3 2 0,7 9 1 16,0 7 3-16,0 8 4 0,0 6 2 16,1 10 1-16,3 9 0 0,-1 7 0 15,2 4-3-15,1 3-2 0,3-5-4 16,-1-1-7-16,2-4-16 0,4-12-57 15,0-9-43-15,7-9-89 0,5-9-199 0</inkml:trace>
  <inkml:trace contextRef="#ctx0" brushRef="#br0" timeOffset="-197267.09">12657 9115 390 0,'-8'-10'89'0,"-2"1"1"16,4 3-71-16,2 2-3 0,3 4-3 16,1 3-3-16,2 2 4 0,2 7 6 15,-2 10 3-15,2 8 4 0,-2 7 4 16,2 11-1-16,-1 12-4 0,-2 5-6 16,1 4-8-16,1 3-6 0,-1-3-3 0,3-2-1 15,0-3-1-15,1-5 0 0,1-4 0 16,3-3-3-16,1-6-7 0,0-2-14 15,0-4-18-15,-2-4-61 0,-2-3-19 16,-1-4-78-16,-2-1-148 0</inkml:trace>
  <inkml:trace contextRef="#ctx0" brushRef="#br0" timeOffset="-196753.26">13131 9301 385 0,'-5'0'83'15,"0"0"-1"-15,2 2-67 0,-1 7-8 16,3 3-1-16,-2 4-3 0,2 5 1 16,0 6 1-16,0 3 4 0,2 5 2 0,0 0 1 15,0 3 0-15,3 0 0 0,1 3-1 16,0-2-1-16,2-2-3 0,1-3 1 16,3 0 0-16,1-2 1 0,2-1 1 15,5-8 0-15,2-5 0 0,4-1 0 16,5-4-2-16,2-6-1 0,4-5-1 15,4-5-2-15,1-2-1 0,2-7-2 16,-2-4-3-16,-1-1-2 0,-3-3-2 16,-7-3-1-16,-1-4-1 0,-6-1-1 0,-5-1 0 15,-6 1 2-15,-4-1 1 0,-7-5 0 16,-6-2 1-16,-6-1 0 0,-5-2 1 16,-5-1 2-16,-7-3 6 0,-2 2 3 15,-6 5 3-15,0 4 4 0,-3 5 1 16,0 7 0-16,0 7-2 0,2 5-3 15,5 6-5-15,4 2-2 0,4 2-4 0,2 5-7 16,6-1-11-16,5 2-20 0,2 2-39 16,3 0-34-16,3 0-75 0,6-2-153 15</inkml:trace>
  <inkml:trace contextRef="#ctx0" brushRef="#br0" timeOffset="-196194.63">14493 9175 542 0,'-36'0'108'0,"-2"1"-3"0,1 0-107 16,3 2-6-16,5-3-3 0,2 2 0 15,4 0 0-15,5 3 1 0,-1 1 6 16,3 3 5-16,-1 3 5 0,-2 1 3 16,0 2 2-16,0 8 1 0,-1 2 2 15,2 5 0-15,1 5-1 0,3 3-1 0,6 5 0 16,3 0-1-16,5-3-2 0,7 2 0 15,4-4-2-15,5-1-2 0,5-5 0 16,2-1-1-16,5-1 0 0,3-3 0 16,3-3 0-16,7-4-1 0,3-4 0 15,3-2-1-15,2-3-1 0,-1-4 1 16,2-5-1-16,-4-6-1 0,-2-3 0 0,-7-6 0 16,-2-2-2-16,-2-8-2 15,-2-6-2-15,-3-1 1 0,0-3 1 0,-3-3 0 16,-3-3 1-16,-5-6 1 0,-7-2 2 15,-7-3 1-15,-8 0 0 0,-7 1-1 16,-6 0 0-16,-5 3 0 0,-6 7 2 16,-2 7 0-16,-5 7 2 0,-2 1 0 15,-4 8 0-15,-2 8 0 0,-3 0-1 16,-2 5-1-16,1 4-1 0,5 3-3 16,4 2-5-16,7 1-13 0,6 1-21 0,9-1-41 15,7 1-43-15,6-3-85 0,6-2-177 16</inkml:trace>
  <inkml:trace contextRef="#ctx0" brushRef="#br0" timeOffset="-195639.93">15564 9173 386 0,'-17'-1'86'0,"-2"-1"1"0,-1 2-62 15,0 1-14-15,0 0-3 0,0 2-2 16,0 3-3-16,0 1-1 0,-2 3 0 15,1 2 2-15,2-1 3 0,2 5 3 16,2 3 5-16,0 3 3 0,5 3 3 16,4 2 4-16,4 5 0 0,1 5-2 0,1 2-3 15,2-1-1-15,2 0-5 0,2 0-3 16,3-1-3-16,3-3-3 0,2-1-2 16,4-1 0-16,5-1-2 0,5-3 0 15,6-3 0-15,6 0-1 0,1-4 0 16,2-4 0-16,-3-5-1 0,-3-2-2 15,-6-6-2-15,-7-7-1 0,-6-5-1 16,-5-6 1-16,0-7 1 0,3-4 0 0,2-5 4 16,1-3 1-16,2-2 2 15,0-3 2-15,-2-5-2 0,-4-5 0 0,-6-3-1 16,-7-5 0-16,-4-2 0 0,-8-2-1 16,-5 2 1-16,-4 7 2 0,-5 6 2 15,1 11 1-15,0 7 0 0,1 13 1 16,3 6-1-16,5 8-1 0,-1 5-2 0,-1 4-1 15,-5 3-4-15,-5 5-5 0,-4 0-20 16,-7 4-63-16,-3 0-34 0,0-2-88 16,5 2-194-16</inkml:trace>
  <inkml:trace contextRef="#ctx0" brushRef="#br0" timeOffset="-194281.12">13004 10408 76 0,'1'1'30'0,"-1"-1"8"0,1 0-5 16,0-1 7-16,1 1 4 0,0 0 2 15,1 1 0-15,1-1-3 0,3 2-3 16,2 0-6-16,4-1-4 0,1 2-2 16,5-2-2-16,2 0-4 0,4 0-4 15,5-1-3-15,3 0-2 0,5-1-2 16,7 2-3-16,6-2-1 0,8 1-2 15,4-2-1-15,0 1-1 0,6-1-1 16,3 1 0-16,5 0 0 0,2 0 0 0,2 2-1 16,2-1-1-16,5 2 1 0,7 4-1 15,1 1 1-15,2 0-1 0,-1 1 1 16,2 0-1-16,7 3 1 0,5-3-1 16,-3-1 1-16,-4-3-1 0,0 0 0 15,5-1 1-15,0-3-1 0,-7-3 0 0,-18-1 0 16,-8 2-1-16,-6-4 1 0,-4 0-1 15,4 0 1-15,38-1 0 0,6 3 0 16,8-1 0-16,4 2 0 0,1 3 1 16,-11 0-1-16,-19 3 0 0,-53-2 0 15,-15 1-1-15,-7 1 0 0,-6-3 0 16,0-1 0-16,0-1-1 0,5 0 1 16,1-2-1-16,1 1-2 0,-3-2 0 15,-4 1-1-15,-4 2-2 0,-5 0-7 16,-5 0-11-16,-6 2-5 0,-3 0-9 0,-4 2-14 15,-4 2-20-15,-2 0-15 0,-3-1-39 16,2 2-69-16</inkml:trace>
  <inkml:trace contextRef="#ctx0" brushRef="#br0" timeOffset="-193640.22">13339 10266 200 0,'2'5'40'0,"5"-3"3"0,8 2-36 16,8-1 2-16,6-1 10 0,9 0 6 15,5 0 3-15,6-4 3 0,6 2 1 0,8-2-2 16,7-2-5-16,6 3-4 0,3-1-4 16,6 2-5-16,3-3-5 0,6 2-2 15,5 2-2-15,-1 0-1 0,-2 1-1 16,3 1 0-16,5-1 1 0,4 1-1 15,-3 1 0-15,-3-2 0 0,0 2 0 16,2 0 1-16,4 1-1 0,-8-3 1 16,-10 3 1-16,-13-1 2 0,-10-1 0 0,-3 1 3 15,-2-3 2-15,-5 0 3 0,42 1 3 16,1-1 2-16,9 0 2 0,4-1 2 16,-6 1 1-16,-8-1 0 0,-11 0-1 15,-51-1-2-15,-7 0-3 0,-9 0-4 16,-6-2-3-16,-4 2-3 0,-4-1-3 15,-1-1-3-15,-1 2-6 0,0-2-10 16,-2 1-16-16,0 0-38 0,0-1-50 16,-2-2-84-16,0 3-184 0</inkml:trace>
  <inkml:trace contextRef="#ctx0" brushRef="#br0" timeOffset="-186117.46">14111 11163 451 0,'-11'-6'84'15,"3"3"-10"-15,4 2-86 0,6 2-3 16,2 3-1-16,2-1 2 0,0 4-1 16,3 1 11-16,-2 3 18 0,-2 4 8 15,-1 1 8-15,-2 6 5 0,-2 9 3 16,-1 5 3-16,-3 10-2 0,1 3-7 0,0 2-7 15,-1 5-8-15,1-1-6 16,3-2-4-16,1-6-5 0,4-6-4 0,2-3-7 16,4-1-12-16,4-4-25 0,2-3-53 15,2-5-22-15,0-1-77 0,4-7-152 16</inkml:trace>
  <inkml:trace contextRef="#ctx0" brushRef="#br0" timeOffset="-185627.65">14702 11233 338 0,'-4'-4'68'0,"1"4"0"0,2 2-66 15,1 7 1-15,-1-1-1 0,0 6 4 16,-2 3 10-16,0 4 8 0,-2 5 7 16,-1 2 4-16,-1 2 3 0,1 7-1 15,1 2-4-15,2-2-8 0,3-3-8 16,2-2-7-16,4-4-4 0,5-2-3 16,4-5-1-16,5-5 0 0,4-3 0 15,3-2 0-15,6-3 2 0,3 0-1 16,2 0 0-16,2-1 0 0,-1-2-1 0,-3 0 0 15,-3-3-1-15,-6-3-1 0,-4-5 1 16,-5-3-1-16,-4-4 1 0,-3-4-1 16,-2-5 2-16,-2-3-1 0,-2-7 1 15,-3-6 0-15,-3-3 0 0,-5-6 0 16,-5-1 0-16,-5-3 0 0,-6 2-1 16,-6 6 2-16,-7 5-1 0,-6 5 1 0,-3 10 0 15,-2 3-1-15,0 9 1 0,-1 4 0 16,2 1-1-16,1 3-1 0,6 4 0 15,1 1 0-15,4 1-3 0,5 1-5 16,3 2-7-16,6 0-13 0,7 2-26 16,5 0-28-16,9 0-38 0,5-1-72 15,6-2-145-15</inkml:trace>
  <inkml:trace contextRef="#ctx0" brushRef="#br0" timeOffset="-185060.83">15695 11149 254 0,'-3'-1'70'0,"1"2"2"16,-2 0-18-16,1 2-27 0,-3 1-7 15,-1 0-3-15,0 3-4 0,-3 0 1 0,0 4 2 16,1 2 4-16,-2 5 3 0,2-1 4 16,1 5 2-16,1 7 1 0,4 4-1 15,0 3-4-15,3 3-4 0,3 3-4 16,2 1-4-16,2-2-4 0,3-4-2 15,1-4-3-15,1-5 0 0,2-5-2 16,-1-5 1-16,-1-4-1 0,-2-4 0 16,0-3 1-16,-3-3-2 0,-1-4 1 15,-1-4 0-15,1 1 0 0,2-5-1 0,1-1 0 16,6-4 0-16,1 0 1 0,4-2 1 16,-1-3 0-16,2-3 0 0,-2-4 0 15,-6-1 0-15,-7-5 0 0,-6-1 0 16,-6-1-1-16,-5-4-1 0,-6 2 1 15,-2-1-1-15,-3 1 2 0,3 2 1 16,0 2 2-16,3 3 2 0,2 2 0 0,3 5 0 16,2 4 0-16,3 5-1 0,1 2-3 15,1 3-1-15,3 2-2 0,-1 4-1 16,1 1 1-16,1 2-3 0,-2 0-4 16,2 2-6-16,0 1-16 0,2 1-36 15,0-1-62-15,0 0-7 0,1-4-77 16,-1 2-136-16</inkml:trace>
  <inkml:trace contextRef="#ctx0" brushRef="#br0" timeOffset="-184499.15">17024 11065 482 0,'-37'1'99'16,"2"-1"-1"-16,-3 1-93 0,0 3-5 15,3 1-1-15,1-2-1 0,2 6 0 0,5-3 0 16,3 3 1-16,3-1 4 0,5 2 5 15,1 1 5-15,3 0 4 0,2 4 3 16,-1 4 2-16,-1 3 1 0,-3 2-2 16,-1 3-4-16,3 5-2 0,-2 1-3 15,4 1-2-15,6 0-1 0,5 3-2 16,8-2-1-16,4 1-1 0,3-4-1 16,2 0-2-16,0-3 0 0,-2-2-2 15,-3-1 1-15,-4-3-2 0,0-1 0 16,3-6 0-16,4-6-2 0,9-5 1 0,8-4 0 15,8-4 1-15,3-5 0 0,7-6 1 16,-2-3 1-16,-1-1 2 0,-7-7 1 16,-4-6 0-16,-7-9 1 0,-3-4 1 15,-10-5-2-15,-4 2 0 0,-5-6 0 16,-10 1-1-16,-8 5-3 0,-4 3 0 0,-8 4-1 16,-4 4 0-16,-9-2 0 15,-3 6 0-15,-4 1-1 0,-1 7 0 0,-3 3 2 16,5 5-1-16,1 4 0 0,9 6 1 15,5 6-1-15,7 3 2 0,6 5-3 16,6 0-1-16,4 1-4 0,1 2-10 16,3 2-23-16,2 1-47 0,0-2-43 15,2-1-87-15,2 0-189 0</inkml:trace>
  <inkml:trace contextRef="#ctx0" brushRef="#br0" timeOffset="-183980.55">17906 10967 390 0,'6'-8'79'0,"-4"2"1"0,0 1-74 15,-4 0-2-15,-1 1 5 0,-6-3 5 16,-1 4 5-16,-4 2 7 0,-3 1 4 15,-4 3 3-15,-2 3 0 0,-1 4-3 16,1 2-5-16,0 3-5 0,-3 2-5 16,1 2-3-16,1-1-2 0,1 2 0 0,1-1 1 15,2 2 1-15,2 1 2 16,2-1-1-16,3 7 1 0,4 0 0 0,0 3-2 16,3 4-1-16,1 3-1 0,3 2-1 15,2 1-2-15,3 0-1 0,3-2-1 16,8 0-1-16,4-7-1 0,7-4 0 15,5-5-2-15,8-7 2 0,6-5-1 16,7-7 1-16,5-2-1 0,3-4 0 16,5-5 0-16,-1-4 1 0,-3-5-1 0,-2-4 0 15,-8-4 0-15,-7-5 0 0,-6-1 0 16,-12-5 1-16,-6-1-1 0,-8 3 0 16,-8-5-1-16,-5 2 0 0,-8-2-1 15,-4-1-2-15,-10 1 0 0,-4 1-1 16,-9-1 0-16,-6 6-1 0,-8 1 0 15,-9 6 1-15,-5 8 0 0,-2 10 0 16,-7 9-4-16,-5 8-6 0,-8 6-13 0,-6 9-102 16,-3 7-15-16,-8 5-98 0,-3 0-204 15</inkml:trace>
  <inkml:trace contextRef="#ctx0" brushRef="#br0" timeOffset="-180513.59">14886 12302 93 0,'-3'4'20'0,"3"-2"3"0,2-1-12 0,3 0 4 15,1 1 7-15,4 0 9 0,0 1 7 16,2-1 5-16,3-1 4 0,3-1 0 16,2 1-2-16,3-2-3 0,4-2-4 15,5 0-5-15,2-1-4 0,2 1-3 16,3-1-4-16,7-1-2 0,8-1-4 0,8-1-1 15,7 1-3-15,2-3-2 16,-2-2-3-16,-6 0 0 0,-3 0-3 0,9 2-1 16,45 2 0-16,6-2-3 0,6 2 0 15,7 3 1-15,-3 2-1 0,-5 1-1 16,-13 0 1-16,-42-3-1 0,-4 6 2 16,-2 1 1-16,6 0 0 0,9-3 2 15,13-1 3-15,5 0 2 0,1 0 1 16,0-4 0-16,-1-1 0 0,0-3 0 0,2 1-3 15,-2 0-3-15,-6 2-1 0,-4-1-1 16,-7-1-1-16,-8 2 0 0,-6 1 0 16,-7 3 0-16,-6-2 1 0,-9 1-1 15,-6 0 0-15,-6 1 0 0,-4-1 0 16,-6 2 0-16,-4 1-1 0,-3 0 1 16,-5 0 0-16,-3 0-1 0,-3 0 1 15,-2 1 0-15,0-1-2 0,-1-1 0 0,-1 2-2 16,0-1 0-16,-1 1 0 0,-1-1 1 15,0 0-2-15,-3 0-1 0,-2 2-6 16,-7-2-15-16,-2 1-40 0,-3 1-48 16,-6 0-83-16,-2 0-184 0</inkml:trace>
  <inkml:trace contextRef="#ctx0" brushRef="#br0" timeOffset="-179801.47">14844 12179 415 0,'-16'2'87'0,"7"-1"-2"0,2-1-68 15,6 1-18-15,4 0 0 0,11-1-1 16,5-1 2-16,9-1 1 0,8-3 4 15,6-1 3-15,7-1 2 0,2 0 2 16,2-1 0-16,1-2 1 0,1-1-1 16,2 1-1-16,5 1-2 0,1 1-1 15,3-3-1-15,-4 3-1 0,-7 1 0 0,-6 1-1 16,-4-3 0-16,3 2-1 0,8-2-1 16,51 5 0-16,17-5-1 0,8 2 0 15,3-1 0-15,-6 2-1 0,-7-1 0 16,-4-1 0-16,-42 2 0 0,-5-2 0 15,2 2 0-15,8 1 0 0,10-1 0 16,11 1 0-16,-3 0 1 0,-1 1-1 16,-5 0 0-16,-3 3 1 0,-1-2-2 0,-2-2 2 15,-1 2 2-15,-6-2 1 0,-4-1 2 16,-3 1 1-16,-1-2 1 0,-2 1 2 16,-2-2-1-16,-5 0-1 0,-4 2-2 15,-4 0 0-15,-1-3 0 0,-4 2 0 16,-6-2 0-16,-7 3 0 0,-8 0 0 15,-5 0 1-15,-6 2 1 0,-7 2 0 16,-4 0 2-16,-2 2 0 0,-3 0 1 0,-2 0 0 16,-2 0-2-16,1-1 0 0,-1 1-2 15,-2-1-2-15,0 0-3 0,1 0 0 16,-1 1-1-16,0-2-1 0,2 1-1 16,-1-1-3-16,2 0-3 0,0 1-6 15,0 0-6-15,1 0-14 0,1-1-33 16,-1 0-60-16,0 0-13 0,0-1-82 15,-5-1-151-15</inkml:trace>
  <inkml:trace contextRef="#ctx0" brushRef="#br0" timeOffset="-175194.14">16562 9345 551 0,'-19'0'112'16,"3"-7"-1"-16,3 2-106 0,9 0-6 15,2 1-1-15,1-1 0 0,1 2 2 0,1-2 1 16,4 1 1-16,1 0 1 0,0 1 3 16,4-1 1-16,1 3 0 0,3 1 1 15,0 0 1-15,1 2 0 0,2 1 0 16,0 0-1-16,-2 3 0 0,-3 1-2 16,-1 1 0-16,4 3-1 0,5 1-2 15,5 2 1-15,11 1 0 0,6 4 1 16,9 3 0-16,5 1 2 0,4 3 0 15,-2 4 1-15,-5 3 1 0,-4 3 0 0,-2 4 2 16,-4 0-1-16,1 4 0 0,-1 4 1 16,0 5-1-16,2-1 0 0,1 1-1 15,-2-5-1-15,0 1-1 0,-2-4 0 16,-3-3 0-16,-4-3-1 0,-3-4 0 16,-4 0-1-16,-4-3 0 0,-4-2 0 15,-2 1 0-15,-4-1-1 0,-3-3 0 16,-3-1 0-16,-3-3 0 0,-3 2 0 0,-2-3 0 15,-2-5-1-15,-2-1 0 0,0-3-1 16,-1-2-1-16,2-3 0 0,0-3-1 16,1-3 1-16,1 1-2 0,-1-3 1 15,2 0 0-15,-1-2-2 0,0 2-2 16,0-1-3-16,-3 0-3 0,0 1-5 16,1 0-6-16,-4 0-8 0,0 1-11 15,0 0-36-15,-3 2-74 0,0-3-102 0,-1 0-237 16</inkml:trace>
  <inkml:trace contextRef="#ctx0" brushRef="#br0" timeOffset="-174780.27">17444 10406 511 0,'-7'3'96'16,"4"6"1"-16,1 0-103 0,4 2-5 15,2 1 2-15,8 1 7 0,4 1 3 0,3-2 5 16,-1-3 4-16,3-1 5 0,2 0 2 16,3-2 2-16,-2 0 1 0,3 0-1 15,0-1-1-15,1 1-3 0,2-1-4 16,-1 1-3-16,-1 0 0 0,2-1-2 15,-2 0-1-15,-1 1-2 0,0 4 0 16,-2-2 0-16,-1 0 1 0,-3 0 1 16,-3 1 1-16,-3-3 1 0,-1 0 2 15,-4-5 0-15,-1 1 1 0,-2-2 1 0,-1-3 0 16,-1-3 0-16,0-1-1 0,-1-3-1 16,-1-4-2-16,0-4-1 0,-1-7-3 15,-1-5-4-15,-2-4-3 0,0-8-7 16,-3-1-8-16,1-7-46 0,-6-2-76 15,1 2-105-15,-2-1-248 0</inkml:trace>
  <inkml:trace contextRef="#ctx0" brushRef="#br0" timeOffset="-171357.79">19319 9862 288 0,'-20'-10'60'0,"-5"-1"1"15,2 0-50-15,-4 2-9 0,4 5 1 16,-1 0 4-16,0 1 7 0,-1 3 7 16,0 4 8-16,-2 3 5 0,-1 0 3 15,-2 4 2-15,-2 1-3 0,0 5-5 0,1 5-6 16,-2 1-6-16,2 3-5 0,2 6-1 16,2 1-1-16,5 2 1 0,2 2 0 15,4 1 0-15,5 3 0 0,4-2 0 16,5 4-1-16,6 1-1 0,6-1-2 15,6 0 0-15,6-3-1 0,7-5-2 16,6-1-1-16,4-6 0 0,7-6-2 16,3-5-1-16,2-7-1 0,0-4-1 0,-1-5 0 15,0-5 0-15,-1-7 0 0,2-6 1 16,-4-6 1-16,1-5-1 0,1-8-1 16,-1-2 0-16,-3-5-2 0,-4-2-2 15,-7 0-3-15,-6 1-2 0,-8-2 0 16,-9 3-2-16,-8 1 0 0,-9 1 0 15,-7 3 2-15,-9 4 4 0,-6 3 3 16,-10 4 2-16,-4 7 2 0,-3 5 4 0,-2 7 1 16,1 8 2-16,1 5-1 0,4 8-1 15,3 3-1-15,2 4-1 0,4 2-1 16,4 4-1-16,5-1 1 0,3-1 0 16,7 1 0-16,4 2 2 0,7-2 0 15,3 3 0-15,5 3 0 0,3 0-1 16,4 3-1-16,4 2-1 0,4-1-1 15,4 2-1-15,4-3-1 0,7-3-1 16,5 2-1-16,7-3-1 0,9-4-3 16,1 0-4-16,6-3-7 0,-3 0-13 0,-4 1-24 15,-7-1-41-15,-11-1-34 0,-10 4-80 16,-13-1-159-16</inkml:trace>
  <inkml:trace contextRef="#ctx0" brushRef="#br0" timeOffset="-170772.01">19850 10096 459 0,'8'5'81'16,"3"2"-6"-16,4 0-94 0,1 6-5 16,4 0 3-16,1 4 4 0,1 4 4 0,1 1 10 15,-2 3 15-15,-3 0 9 0,-2 4 4 16,0 0 5-16,-3 2 3 0,-2-2 1 15,0 0-1-15,-1 1-7 0,-1-5-4 16,-2-2-4-16,0-5-3 0,-2-5-2 16,0-2-2-16,-1-4-2 0,-2-5 1 15,2-2-2-15,0-6-1 0,1-4-2 16,1-5 1-16,0-3-1 0,2-8-2 16,2-3-2-16,-1-3-2 0,1 1 0 0,-1 1-1 15,2-3 0-15,-1 1 0 0,0 4 0 16,0 2 0-16,-2 3 1 0,0-1 1 15,-2 4-1-15,0 5 1 0,-2 5 1 16,1 2-1-16,-2 1 1 0,2 6 0 16,1 1 1-16,4 4 0 0,1 2 2 15,1 1 0-15,6 4 2 0,1 3 1 16,4 3 1-16,2 4 1 0,2 1-1 16,2 1 0-16,2 0 0 0,0 2-2 0,-3 1-1 15,0-2-1-15,-1-3-1 0,-4-3-2 16,-2 1-4-16,-2-5-4 0,-1-4-7 15,-2-4-17-15,1-4-30 0,0-5-45 16,2-6-28-16,2-6-80 0,4-5-155 16</inkml:trace>
  <inkml:trace contextRef="#ctx0" brushRef="#br0" timeOffset="-170052.19">20979 10009 542 0,'-10'-3'110'0,"-1"5"0"16,-1 1-104-16,1 7-5 0,-1 1 0 15,0 1-1-15,-3 3 1 0,-1 2 4 0,-1 3 6 16,-3 1 2-16,2 3 4 0,-2 3 2 16,2 0 0-16,1-2 1 15,5-1-4-15,3-1-4 0,7 1-3 0,3-5-3 16,5-3-1-16,5-1-1 0,4-3-1 15,2-3-1-15,1-4 0 0,3-5-2 16,0-4 0-16,1-5 1 0,-1-2 0 16,-2-3 0-16,-2-1-1 0,1 0 0 15,-5-2 0-15,-1 0-2 0,-4 0-2 0,-3 0-2 16,-2 1 0-16,-3-3-1 0,-1 1 1 16,-3-2 1-16,1 3 1 0,-2 1 2 15,1 2 0-15,0 1 1 0,1 5 1 16,1 2 0-16,1 3 0 0,0 4 0 15,1 2 0-15,-1 0 1 0,1 2 1 16,0 4 0-16,0 1 2 0,0 2 0 0,0 3 0 16,1-1 1-16,3 5 0 0,2 2 0 15,2-2-1-15,6 0-1 0,2-4 0 16,6-1-1-16,5-2 0 0,2-3 0 16,5-6-1-16,2-1-1 0,2 0-1 15,1-3-3-15,0-2-2 0,-3-3-3 16,-1-3-2-16,-3-2-2 0,-2-3-2 15,-5-2 2-15,-5 0 2 0,-4-2 1 0,-4-1 2 16,-5 0 2-16,-4-4 2 0,-7-4 1 16,-4-9 2-16,-5-6 0 15,-2-4 1-15,-1-4 1 0,-2-8 1 0,3 3 2 16,0 1 3-16,3 5 2 0,2 6 1 16,-1 9 0-16,-1 3 1 0,-1 12-1 15,0 4-2-15,-1 5-2 0,1 5-3 16,-1 4 0-16,0 5-2 0,-1 3 1 15,1 3 1-15,1 5 0 0,2 2 1 0,1 7 1 16,4 3 1-16,4 3 0 0,3 6 1 16,6 6-1-16,2 3 1 0,4 6-1 15,4-2-1-15,3 1 0 0,1 1 0 16,2-3-1-16,-1-3-1 0,1-1 0 16,1-7-2-16,-2 0-2 0,-1 0-6 0,-1-1-6 15,0 0-11-15,0-3-30 16,0-2-64-16,2-4-23 0,-1-7-89 0,0-7-173 15</inkml:trace>
  <inkml:trace contextRef="#ctx0" brushRef="#br0" timeOffset="-169788.6">21724 9868 596 0,'1'0'121'0,"2"2"-1"0,-1 8-114 16,3 6-6-16,1 6 1 0,0 5 0 15,0 3-1-15,1 1 2 0,-3 2 2 16,3 2 2-16,-3-2 2 0,3 1 1 16,-1-1 0-16,1-5 0 0,0 1-3 0,3-5-5 15,0 1-6-15,1-5-10 0,-1-2-16 16,-2-5-26-16,0-2-30 0,-2-4-42 15,-5-5-79-15,-2-7-159 0</inkml:trace>
  <inkml:trace contextRef="#ctx0" brushRef="#br0" timeOffset="-169643.99">21660 9589 541 0,'-9'-8'102'0,"1"2"-24"0,2 5-138 16,4 3-49-16,3 1-80 0,4-1-174 16</inkml:trace>
  <inkml:trace contextRef="#ctx0" brushRef="#br0" timeOffset="-169275.99">22018 9545 608 0,'-2'-8'125'0,"-1"3"-2"15,1 2-114-15,0 4-9 0,1 1-1 0,-1 3 0 16,-2 1-1-16,-1 4 2 0,0 2 3 16,0 4 3-16,0 5 3 0,2 5 0 15,3 5 2-15,3 4 0 0,4 7-1 16,2 2-2-16,4 4-2 0,1 2 0 15,3-2-1-15,1-2 0 0,-1-2 2 16,0-3 0-16,1-3 2 0,-2-7 1 16,-1 0-1-16,-2-2 1 0,0-2-2 0,-2 0 0 15,-2 2-3-15,-1-1-1 0,-1 0-1 16,1-4-1-16,-1 0-1 0,1-1 1 16,2-5-1-16,2-5 0 0,4-7-1 15,4-5 0-15,3-6-4 0,4-6-4 16,5-9-4-16,2-2-7 0,3-3-5 15,1-5-14-15,-2-3-34 0,-5 0-65 16,-5-1-3-16,-7-1-80 0,-10-1-143 0</inkml:trace>
  <inkml:trace contextRef="#ctx0" brushRef="#br0" timeOffset="-168358.56">22120 9896 563 0,'-3'1'107'0,"4"-2"-12"16,8 0-92-16,4 1-42 0,6 0 2 16,3-1 2-16,1-2 10 0,2 0 10 15,-2-1 19-15,0 0 13 0,-1 1 3 16,0 0 1-16,0-1 0 0,2 2 0 0,1 1-5 15,2-2-7-15,0 2-5 0,1 0-2 16,1-3-1-16,0 1 1 0,-2-2-1 16,-1-3 1-16,-2 0 2 0,-2-3 1 15,-1-2 2-15,-3 2 0 0,-2 2 2 16,-1-1 2-16,-3 0 3 0,-2 1 0 16,-4 3 1-16,-2-1 0 0,-4 0-1 15,-1-3 0-15,-4 4-3 0,-3-2-3 0,0 1-1 16,-3 2-2-16,0 1-1 0,-3 2-1 15,2 2 0-15,0 0 0 0,2 2-1 16,3 3 0-16,2 3 0 0,4 0 1 16,1 3 1-16,4 1 0 0,4 2 1 15,2 3 0-15,1 3 1 0,2-1 0 16,2 2 0-16,2 0 0 0,-1 0-1 16,-1 0 0-16,-2-2 0 0,1 0-1 15,-3-7-1-15,0 0 0 0,-3-2-1 0,1-2 0 16,-1-4 0-16,1-4 1 0,-1-2-1 15,2-6 0-15,0-1 1 0,1-5-2 16,-1-3-1-16,-3-3-1 0,-1-3 0 16,-2 1-2-16,-4 0 1 0,-4 1 0 15,-3 3 2-15,-3 2 1 0,0 2 3 16,-2 5-1-16,1 1 1 0,-1 3 1 16,1 0-1-16,1 2 0 0,1 0 0 0,2 3-2 15,1 0 0-15,2 5 0 0,2 0 1 16,1 0 0-16,2 4 0 0,0 2 2 15,2 4 0-15,0 5 2 0,2 2 0 16,1 4 0-16,2 7 0 0,-1 2 0 16,0 2 0-16,-1-1 0 0,2-1-2 15,-3 3 1-15,0-2-1 0,-2-1-1 0,1-2 1 16,0 0 1-16,0 4 0 0,3 0 0 16,0 1 0-16,2 0 1 0,0 0-1 15,1 1-1-15,-1-2 0 0,1-4-1 16,-3-3-1-16,-1-1 0 0,-2-4-2 15,-1 0 1-15,-1-4-1 0,-1 1 1 16,-4 0 0-16,2-1 0 0,-3-1 0 16,1-4 1-16,-1 0-1 0,-1-2 1 15,0-2-1-15,-1-3 0 0,-1-3 0 0,-2-1 0 16,-3-1 0-16,-1-1-1 0,-3-1 1 16,-2 0 0-16,-5-2 0 0,-3 0-1 15,-4 1 0-15,-6 0-1 0,-5 3 1 16,-7-2-1-16,-6 3 0 0,-4 2 1 15,-4 2-1-15,-2 3 0 0,-6 2 0 16,-2 0-1-16,-3 4 0 0,-1 1-4 16,1 2-6-16,0 2-8 0,-1-1-12 0,2 2-15 15,2-2-55-15,4-2-74 0,1 0-119 16,7-4-263-16</inkml:trace>
  <inkml:trace contextRef="#ctx0" brushRef="#br0" timeOffset="-166504.18">15704 13097 351 0,'2'-17'95'0,"-1"2"8"0,-3 3-48 0,-1 3-5 16,2 4-2-16,-4 5-8 0,-2 3-4 15,-9 2-7-15,-7 2-9 0,-10 3-4 16,-8 3-5-16,-5 0-2 0,-8 1-2 16,1 1-2-16,4 2-2 0,6-2 0 15,5-1-2-15,9 0 1 0,2 1 0 16,7-2-1-16,6 1 0 0,1-2 1 16,3 0-1-16,4 2 0 0,4 0 0 0,2-3-1 15,4 3 1-15,3-4 1 0,4-1-1 16,7 1-1-16,4 0 0 0,9-5 1 15,8 5 0-15,10-3-1 0,10-1 0 16,6 1-1-16,-4 0-1 0,-3 1-1 16,-8 4-2-16,-10-2-3 0,-7 6-1 15,-7 4-1-15,-4 1-1 0,4 3 2 16,6 1 1-16,-2 0 2 0,-1 1 2 0,-9-3 3 16,-10-2 3-16,-13 0 2 0,-13-4 2 15,-10-1 1-15,-5 0 0 0,1 0 0 16,-1 1-2-16,9-1 0 0,5 0-2 15,2 0-2-15,0-2 0 0,-8 0-2 16,-7-4-3-16,-8-4-8 0,-8-1-21 16,-2-6-47-16,-3-1-45 0,2-3-87 15,9-2-191-15</inkml:trace>
  <inkml:trace contextRef="#ctx0" brushRef="#br0" timeOffset="-166100.22">16691 13212 399 0,'-20'0'82'0,"5"-1"1"0,4 0-76 15,4 2 1-15,2 4 7 0,0 3 9 16,2 6 8-16,-3 3 5 0,-4 7 3 16,-1 6 2-16,-6 3-3 0,-2 6-6 15,-3 4-8-15,1 0-5 0,3 1-5 16,6-5-2-16,7-2-3 0,7-4-1 15,9-7-2-15,8-7-1 0,5-4-2 16,2-4 0-16,-3-5-1 0,-1-1-1 0,-2-6 1 16,3-2-2-16,8-2-4 15,7-2-5-15,8-3-10 0,9-2-24 0,8-3-52 16,7-1-44-16,-3-3-94 0,-3-7-196 16</inkml:trace>
  <inkml:trace contextRef="#ctx0" brushRef="#br0" timeOffset="-165589.41">17939 13134 437 0,'-16'-7'87'0,"0"1"0"15,-1 0-83-15,-3 3 4 0,1 3 10 16,-4 2 9-16,-2 4 6 0,-1 5 6 0,-3 5 4 15,-7 2-1-15,-3 7-5 0,-2 3-7 16,-1 0-7-16,1 5-5 0,5-2-4 16,5 0-4-16,8-3-2 0,6-2-2 15,8-2-2-15,7 1-2 0,4-6-1 16,4 0-2-16,4-2 0 0,5-4-1 16,2-1-1-16,1-7-2 0,4-4-1 15,2-4-2 1,3-5-2-16,-1-1-2 0,1-6-2 0,3-2-2 0,0-3-3 15,4-3-5-15,1-3-5 0,3 2 1 0,2-2 1 16,3 0 3-16,0 1 4 0,0 0 4 16,-3 7 8-16,-3 3 7 0,-9 2 2 15,-4 1 4-15,-8 6 2 0,-7 3 4 16,-5 0 2-16,-6 3 2 0,-7 1 2 16,-2 3 0-16,-2 1 1 0,-2 1-3 15,0 5-2-15,0 1-2 0,4 3 0 0,3 1-2 16,3 4 1-16,4 3-1 0,1 0-1 15,5-1 0-15,2 2-1 0,3-1-2 16,3 3 0-16,3-7-3 0,3-2-1 16,1-1-1-16,2-5-3 0,3-3-2 15,-1-6-6-15,2-9-12 0,4-6-19 16,0-5-32-16,7-6-33 0,1-6-22 16,5 0-73-16,1-6-124 0</inkml:trace>
  <inkml:trace contextRef="#ctx0" brushRef="#br0" timeOffset="-165359.75">18616 12783 385 0,'-7'-29'104'0,"0"4"2"0,1 7-49 15,2 5-11-15,3 4-13 0,1 5-9 16,1 4-4-16,3 5-1 0,0 5 1 0,3 3 0 16,-3 3 2-16,3 5 0 0,-2 7-1 15,-1 5-2-15,0 7-4 0,1 3-2 16,0 1-2-16,2 6-3 0,2 0 0 15,2-2-2-15,1 1-1 0,3-4-2 16,2-6-2-16,3-1-2 0,4-1 0 16,3-5-4-16,2-3-3 0,4-7-9 15,3 2-23-15,1-4-70 0,1-2-30 0,-3-9-94 16,-2-4-198-16</inkml:trace>
  <inkml:trace contextRef="#ctx0" brushRef="#br0" timeOffset="-164385.15">19796 13042 485 0,'-1'-15'94'0,"-3"0"-4"16,-1-2-93-16,-1 0-11 0,-3 1-4 15,0 1 0-15,-2 2 6 0,-4 3 11 16,-2 3 11-16,-5 6 9 0,-4 5 9 15,-2 6 7-15,-6 6 4 0,-2 5-1 16,-3 6-5-16,-3 2-2 0,1 4-4 0,0 3-1 16,3 3-3-16,5 0-2 0,2 1-3 15,9-5-3-15,6 2-4 16,8-3-4-16,5-3-2 0,7-8-3 0,7-6 0 16,8-2-1-16,3-7 0 0,6-5-1 15,2-6 0-15,6-4-3 0,2-6-2 16,-1-3-2-16,1-1-2 0,-2-2-1 15,0-2 0-15,-3-6 0 0,-4 2 0 0,-2-1 2 16,-3-1 0-16,-4-2 2 16,-2-2 1-16,-5 4 2 0,-1 4 0 0,-4 2 3 15,-2 6 2-15,-1 4 1 0,-3 5-1 16,-2 4 1-16,0 5 1 0,-1 2 2 16,0 5 0-16,-2 0-1 0,2 3 1 15,-1 3 1-15,2 0-1 0,0 0-2 16,1 0 0-16,1-1-2 0,4-3 0 15,3-1 0-15,2-2-1 0,5-3 0 0,2-3 1 16,4-1-2-16,3-4 0 0,2 0-4 16,1-2-4-16,1-3-3 0,1-3-10 15,-2-2-17-15,0-3-17 0,-2-1-16 16,-2-6-19-16,-3-2-12 0,-4-7-6 16,-5-2 10-16,-4-6 26 0,-5-4 31 15,-5-2 34-15,-5-6 34 0,-4 0 25 0,0 2 24 16,1 1 14-16,0 4 1 0,3 2-10 15,2 4-13-15,1 9-9 0,4 6-6 16,-1 6-13-16,1 4-14 0,-1 7-10 16,1 6-1-16,0 8 1 0,0 4-1 15,-2 5-3-15,1 4 1 0,-1 6 0 16,1 3 0-16,-1 6-2 0,2-2-4 16,3 2-2-16,3 4-2 0,2 2-1 15,5 1 0-15,0 0-1 0,3-3-2 0,1 3-4 16,-1-2-3-16,0-6-6 0,-2-2-2 15,-2-5 0-15,-2-6 0 0,-3-4 1 16,-1-4 3-16,-2-4 4 0,-3-4 5 16,-1-4 3-16,-1-4 0 0,-2-3-1 15,1-5 2-15,1-5 0 0,1-3-1 16,1-6 0-16,4-3 0 0,1-3 0 16,4 0 1-16,-1 0-2 0,5 2 2 0,1 2-1 15,1 3 1-15,2 2 0 0,2 4-1 16,0 1 1-16,4 4 0 0,-2 3 0 15,2 3 0-15,2 4 0 0,1 0 0 16,0 4-1-16,0 4 1 0,1 5-1 16,0 0 1-16,-1 4-1 0,-1 3-1 15,-2 5-1-15,-3 4-2 0,-4 1-3 16,-6 2-3-16,-3 2-2 0,-6-1 1 0,-7 1-1 16,-7-2 2-16,-8-5 3 15,-7-1 3-15,-8-3 3 0,-8-7 4 0,-5 0-1 16,-3-3 1-16,-2-4 1 0,5-2-1 15,5-5-1-15,7-4-4 0,8-3-11 16,9-5-46-16,9-5-67 0,10-6-98 16,11-2-233-16</inkml:trace>
  <inkml:trace contextRef="#ctx0" brushRef="#br0" timeOffset="-164149.84">21104 12646 491 0,'-15'4'121'0,"0"4"0"0,0 2-5 0,4 6-116 16,5 5-2-16,1 1 1 0,4 4 2 16,-2 3 3-16,3 4 4 0,-1 5 3 15,0 1 0-15,1 2 1 0,1 0 0 16,1 0-2-16,3-4-4 0,0-3-6 15,3-6-7-15,-1-2-18 0,1-7-46 16,0-2-62-16,-2-4-98 0,-1-5-223 0</inkml:trace>
  <inkml:trace contextRef="#ctx0" brushRef="#br0" timeOffset="-163955.95">20775 12239 645 0,'-3'-2'119'0,"6"0"-13"0,0 3-143 0,2 1-27 16,4 2-28-16,2-2-23 0,2-2-3 16,1 0 4-16,1-2 8 0,2-3-16 15,3 1 20-15</inkml:trace>
  <inkml:trace contextRef="#ctx0" brushRef="#br0" timeOffset="-163677.31">21499 12140 514 0,'-5'1'127'0,"-3"6"0"0,3 0-13 15,2 4-109-15,0 6-3 0,6 6-1 16,0 7 1-16,2 5 1 0,1 7 4 0,2 7 2 15,-1 5 2-15,2 5 1 0,1 3 1 16,-1 2-1-16,2-3 0 0,2 0-4 16,0-2-2-16,2 0-1 0,2-4-1 15,-1-6-1-15,2-6-1 0,1-4 0 16,0-7 2-16,2-5-2 0,-1-10 0 16,0-5 0-16,3-4-2 0,1-6-3 15,3-4-9-15,1-7-9 0,4-3-25 16,0-2-50-16,0-5-50 0,1-5-96 0,-4-6-203 15</inkml:trace>
  <inkml:trace contextRef="#ctx0" brushRef="#br0" timeOffset="-163482.85">22219 12582 586 0,'-4'-2'131'0,"-1"2"0"0,-1 2-77 15,3 3-45-15,0 4-3 0,4 1-1 16,3 3-2-16,3 3 1 0,2 2 0 15,2 6 1-15,2 1 0 0,1 0 0 16,2 1-1-16,0 3 0 0,2-1-6 16,0-2-6-16,1-4-8 0,-1-4-15 15,-2 1-19-15,-4-6-41 0,-2-5-46 16,-6-7-84-16,-3-6-179 0</inkml:trace>
  <inkml:trace contextRef="#ctx0" brushRef="#br0" timeOffset="-163326.39">22020 12148 605 0,'-7'-7'118'0,"2"5"-13"0,11-2-135 16,7 3-54-16,7 0-41 0,9-2-84 15,4 1-171-15</inkml:trace>
  <inkml:trace contextRef="#ctx0" brushRef="#br0" timeOffset="-163013.35">22701 12014 662 0,'-6'-2'135'0,"-2"0"0"0,0 5-128 16,1 4-4-16,2 3-1 0,2 3 0 15,-1 2 1-15,3 5 5 0,-1 3 3 16,2 3 2-16,2 4 2 0,0 6 1 16,4 8 0-16,2 7-1 0,3 6-4 0,2 2-4 15,2 2-1-15,2-1-2 0,2-1-1 16,0-7-1-16,-1-8 1 0,2-6 1 16,-2-5 4-16,1-4 1 0,-1-4 1 15,-2-3-1-15,1-6-1 0,0-1 0 16,2-5-4-16,0-3-7 0,3-6-9 15,4-7-9-15,6-5-10 0,6-5-14 16,1-5-76-16,0-4-41 0,2-8-102 0,-2-2-216 16</inkml:trace>
  <inkml:trace contextRef="#ctx0" brushRef="#br0" timeOffset="-162807.29">22811 12296 706 0,'-10'0'133'0,"8"-1"-3"16,5-2-137-16,7 2-10 0,8-2 1 15,7 0-1-15,3-2 7 0,5-2 5 16,1-1 5-16,4 0 3 0,1 1 0 16,3 0-1-16,1 0-3 0,2-2-13 15,0 1-30-15,4-2-44 0,-2 1-42 16,-5-3-90-16,-3-1-188 0</inkml:trace>
  <inkml:trace contextRef="#ctx0" brushRef="#br0" timeOffset="-162373.58">23489 12086 369 0,'-6'-5'105'0,"-3"-1"5"0,1 5-31 15,-1 2-25-15,-1 2-11 0,2 3-8 16,2 1-7-16,1 5-3 0,0 2-2 16,1 2-3-16,1 1-2 0,0 3-3 15,3-1-1-15,1 3-2 0,2-1-2 16,1-1-2-16,3 3-2 0,4 1-2 0,0-2-2 15,4-1 0-15,1-1-1 0,3-2 0 16,3-3 0-16,1-6 1 0,1-6-1 16,-1-6 0-16,-1-5-1 0,-1-8 0 15,-5-2-2-15,-5 0 0 0,-5-3-1 16,-5-4-1-16,-4 1 2 0,-7 2 0 16,-3 0 1-16,-2 0 0 0,-4 0 1 15,2 2 1-15,1 5 1 0,1 3 0 0,4 2 1 16,4 4-1-16,3 6 1 0,3 3 1 15,1 3 0-15,1 3 0 0,2 4 1 16,0 4 2-16,2 2 0 0,3 5 2 16,-1 3 1-16,2 6-1 0,0 5 2 15,0 3-1-15,0 6-1 0,-2-1 0 16,0 2-2-16,1 0 0 0,-2-1-2 16,-1 0-2-16,0-3 0 0,-2 3-1 0,-2 3 0 15,-2 5-1-15,-6 4 0 0,-4 1 0 16,-6 1 0-16,-7 4 0 0,-6-1 1 15,-7 3-1-15,-7 1 0 0,-9 0 0 16,-12 1-1-16,-13-2-4 0,-16 2-6 16,-18 1-11-16,-23 1-14 0,-25 2-126 15,-30 1-127-15,-30 7-315 0</inkml:trace>
  <inkml:trace contextRef="#ctx0" brushRef="#br0" timeOffset="-152083.56">8262 5952 240 0,'-28'-18'59'0,"11"5"-1"16,-2 1-29-16,7 5-16 16,1-2-7-16,1 4-2 0,2-1-3 0,0 2-1 15,1 0-1-15,2-1 1 0,1 1 0 16,1 0 4-16,2 2-1 0,-1 1 0 15,2-1 2-15,2 4 4 0,-1 0 3 16,4 2 1-16,2 3 0 0,3 0 3 16,3 3 4-16,6 2-1 0,5 2-2 15,11-1-3-15,4 2-2 0,7 0-2 0,2-3-3 16,1 0-2-16,1-3-2 0,0-1-1 16,-3-3-1-16,3-1 0 0,2-3 1 15,6 0-1-15,7-1 0 0,0 2 1 16,3-2 0-16,-5 1 1 0,-3 1 1 15,7 1 0-15,-9 0 0 0,7 1 1 16,3 1-1-16,1 0 0 0,9-1-1 0,4-3-1 16,12 1 0-16,2-4-1 0,-2-1 0 15,0 0-1-15,8-5 0 0,-5 5 0 16,3-1-1-16,-15 0 0 0,-1 2-1 16,-5-2 1-16,-5 3-1 0,-3 0 1 15,4 1 0-15,-3 1 1 0,1 1-1 16,-2 1 1-16,-2-1 0 0,7 0 0 0,0-1 0 15,8-1 0-15,-4 0-1 16,3-1 1-16,-1-1-2 0,6 0 0 0,-1-2-2 16,7 2 1-16,-12-3-4 0,-2 0 1 15,-4 0-1-15,0-1 1 0,-4 0 0 16,-1 0 2-16,-9 0 1 0,0-1 2 16,-4 0 1-16,-1 2 1 0,-2-1 0 15,-5 0 0-15,-6 1 0 0,-5-1 0 16,-3-1 2-16,2-1-1 0,5-2 0 15,2 2 0-15,7-1 0 0,1 0 1 0,3 0-1 16,-1 0-1-16,-3 2 0 0,-3 2 0 16,-6 0-1-16,-7 3-1 0,-7-1-1 15,-2 2 0-15,-5 1-1 0,-5-1 1 16,-3 1-5-16,-4 0-1 0,-4 0-18 16,-3-1-45-16,-3-2-13 0,-1-3-57 15,-2-3-117-15</inkml:trace>
  <inkml:trace contextRef="#ctx0" brushRef="#br0" timeOffset="-140785.96">31496 9968 268 0,'-20'7'55'0,"6"-5"1"15,1-2-49-15,4 0 4 0,4-1 3 16,3-2 4-16,2 0 6 0,3-2 4 0,4-1 3 16,1-2-2-16,4 2-2 0,2-1-3 15,2 1-4-15,0 0-4 0,2 2-5 16,0-1-2-16,3 0-3 0,1 0-1 15,3 0 0-15,4 0 0 0,3 0-1 16,1-1 0-16,1 0 1 0,2-1 0 16,-1 0 0-16,1-4 1 0,-2-2 1 0,2 0 2 15,-1-3 0-15,3-1 2 0,-1-2-1 16,6 1 1-16,0 1-1 0,0 1-1 16,0 0-1-16,-3 4-2 0,-3-1-1 15,-2 4 0-15,-5 0-2 0,-5 1-1 16,-1-1-1-16,-1 2-2 0,1-2-11 15,3 0-33-15,-1 0-70 0,1-4-90 16,2-3-221-16</inkml:trace>
  <inkml:trace contextRef="#ctx0" brushRef="#br0" timeOffset="-134940.02">26249 13092 268 0,'-4'1'46'0,"2"-2"1"0,-1 0-49 0,3-2 1 16,5 1 5-16,0-1 8 0,0 1 12 15,0 0 11-15,1-2 7 0,-1 3-1 16,-1-2-2-16,-2 2-4 0,0 1-5 16,0 0-6-16,-1 0-6 0,0 1-3 15,2-1-3-15,-2 1 1 0,3 1 1 16,0-1 0-16,3-2 2 0,1-2-1 0,6-2 0 15,4-5 0-15,8-3-3 0,6-7-2 16,4-3-1-16,12-4-3 0,10-3-1 16,5-1-2-16,5 0 0 0,3 1-1 15,1-1-1-15,5 4 0 0,0 0 0 16,-3 5 0-16,-1 0 0 0,-2 0 0 16,0 2-1-16,-4 3 1 0,-6-1-1 15,-6 1 1-15,-4 0-1 0,-2 2 1 16,-6 1-1-16,-5 2 0 0,-3 1 1 0,-9 4-1 15,-3-2 1-15,-8 6-1 0,-5-1 0 16,-4 1 0-16,-3 2 0 0,-2 1 0 16,-1-1-1-16,0 2 0 0,0-2 0 15,0 1-1-15,0 0 2 0,-1 0-1 16,1-1 1-16,-1 2-2 0,2 1-1 0,0-2-6 16,2 3-19-16,1-1-64 0,6-3-29 15,2-5-84-15,8-10-181 0</inkml:trace>
  <inkml:trace contextRef="#ctx0" brushRef="#br0" timeOffset="-126009.16">25244 16991 261 0,'8'-6'52'0,"-5"3"0"0,-1 2-48 0,-1 2 3 15,0 1 4-15,2 0 9 16,0 2 6-16,1-3 8 0,3 3 6 0,2-2 2 16,1 0-3-16,3 0-3 0,3-2-5 15,4 0-5-15,2-2-6 16,3-2-6-16,2-1-2 0,3-3-1 0,0 2-1 15,6-1 0-15,-1-2 0 0,5-1-2 16,-1 1 1-16,2 0-1 0,0 2-2 16,-1-3 0-16,-4 1 0 0,2 0-1 0,-1 1 1 15,-2-2 0-15,1 1-1 0,2-1 0 16,1-1-1-16,1 0 1 0,1 2-1 16,-2-1 1-16,-2 3-1 0,-2 2 1 15,-4-1-1-15,-6 2 0 0,-3 1-1 16,-6-1 0-16,-5 3-1 0,-2-2 0 15,-3 2-1-15,-1 0-2 0,-1 0-4 16,2-1-9-16,2 0-19 0,6-4-40 16,4-3-53-16,7-2-91 0,5-1-198 15</inkml:trace>
  <inkml:trace contextRef="#ctx0" brushRef="#br0" timeOffset="-125215.24">30060 16762 380 0,'-2'0'61'0,"5"-1"-1"0,2-1-57 15,11 2-19-15,7-1 1 0,11-1 6 16,10-1 16-16,7 0 10 0,7-1 5 16,8-2-2-16,6 1-3 0,7 1 0 15,3 2-3-15,3-2-1 16,2 2-3-16,0 0 0 0,3 2 0 0,2-1 2 0,-6 1 2 15,-5-1 5-15,1 2 0 0,-3 0 3 16,2 2-1-16,3-2-2 0,-4 4-3 16,4-3-2-16,1 1-4 0,1-1-2 15,7 0-1-15,3 0-2 0,-7 0-1 16,1-3-1-16,0 0 0 0,-4 0-1 0,-1 1 0 16,-7-1 0-16,-7-2 1 0,-7-1 0 15,-8 2 1-15,-8 0 1 0,-8 0 0 16,-8 0 0-16,-11-1 0 0,-6 2-1 15,-4-1-1-15,-6 1 0 0,-2-1-2 16,0 1-1-16,-1 1-2 0,-1-1-3 16,1 1-9-16,-2-1-7 0,-2 1-11 15,0-2-16-15,-3 1-18 0,-6-1-23 0,-9-1-18 16,-10 0-3-16,-12-1-45 0,-6 0-60 16</inkml:trace>
  <inkml:trace contextRef="#ctx0" brushRef="#br0" timeOffset="-124532.46">30959 16512 298 0,'-44'-5'67'0,"3"3"1"0,6-1-41 16,2 2-14-16,6 1-3 0,3 0-1 15,6-1 0-15,5 2-3 0,4-1-1 16,5 1 1-16,5 2 2 0,4-2 2 0,4 3 6 16,3-1 5-16,5 1 8 0,7-2 6 15,4 3 1-15,6-1-1 0,8 0-2 16,8-2-4-16,12 0-5 0,11 1-6 16,6 1-4-16,11-3-6 0,4 1-1 15,13-2-3-15,3 3 0 0,-2-1-2 16,-3 1 0-16,2-1 0 0,2-1 0 15,-4 1 1-15,-8-1 0 0,-7-1 2 16,-4-1 3-16,-7 1 1 0,-8-2 1 16,-7 2 1-16,-4 0 0 0,-4 2 0 0,-6-2-2 15,-4 2-2-15,-3-1-1 0,-4 2-2 16,-5 0-1-16,-5-1-1 0,-1 0-1 16,-2 0 0-16,-2 2 0 0,2 0-1 15,3-2 1-15,-4 1 0 0,-4 0 0 16,-4 0-1-16,-2-1 1 0,-6 1 0 15,-1-1 0-15,-8-2 1 0,0 1 1 0,5-1 1 16,1-1 0-16,1 0 2 0,3 0 2 16,1-1 0-16,1 1 3 0,3 0-1 15,-5-1 1-15,0-1 1 0,-1 1-1 16,1-1 1-16,-1 0-1 0,-1 1-2 16,0-1 0-16,-1 1 0 0,-1 0-2 15,-1 0 0-15,0 0 0 0,0 0-2 16,-2-1 0-16,0 2-1 0,-2-1 0 15,3 1-1-15,-2-2-1 0,2-1 0 0,-2 1 0 16,3-1-1-16,1-1 0 0,1 0 0 16,-1-1 0-16,0 1-1 0,0 0 1 15,0 0-1-15,-1 2 0 0,0-1 0 16,-2-1 0-16,1 3-1 0,-1-1-1 16,-1 2-1-16,2-1-2 0,-1 2-2 15,0 0-3-15,1 0-3 0,-1 1-4 0,2 0-4 16,1 0-6-16,-1 2-7 0,1-2-10 15,2 3-39-15,-2-1-70 0,0 0-101 16,-4-2-233-16</inkml:trace>
  <inkml:trace contextRef="#ctx0" brushRef="#br0" timeOffset="-123191.14">25835 15304 122 0,'-3'-2'28'0,"1"2"-1"15,1-3-11-15,1 5-18 0,0-4 0 16,0 4 6-16,0-2 6 0,1 1 8 0,0-1 7 15,0 1 6-15,3-2 5 0,1 0 3 16,4 1-3-16,3-2-1 0,2-1-5 16,6 1-3-16,1-1-2 0,3 0-2 15,3 2 0-15,0 0-1 0,4 1-3 16,1 1 0-16,2-1-2 0,5 2-2 16,2 0 0-16,3-4 0 0,6 0-1 15,4-2 0-15,6-1 0 0,11-1 0 0,9 0-2 16,7-1-2-16,9-3-2 15,11 3-2-15,7 2-2 0,6-3-1 0,1 2 0 16,5-1-2-16,4 5 1 0,0-1-1 16,-4-1-1-16,2 3 1 0,-2 1 0 15,-5 3-1-15,-7-3 1 0,-5-2 0 16,2 6-1-16,-2 0 2 0,-7-3 1 16,-3 0 2-16,-1-1 1 0,0 3 1 0,3-3 1 15,-9 1 0-15,-3-2-1 0,2-1-1 16,-3 2-2-16,5 2-2 0,-4-2 0 15,-5 1-1-15,-1-1 0 0,-3 1-1 16,-8 2 1-16,-5-1-1 0,-10-1 1 16,-6 2-1-16,-3 0 1 0,-5 1-1 15,-5 1 0-15,-4 1 0 0,-6 0-2 16,-3-1-1-16,-7 0-3 0,-5 0-6 16,-3-1-8-16,-4-3-12 0,-2 0-20 15,-2-1-39-15,-2-1-27 0,-1-5-70 0,-7 0-136 16</inkml:trace>
  <inkml:trace contextRef="#ctx0" brushRef="#br0" timeOffset="-122522.08">26544 15129 90 0,'-38'2'19'16,"4"0"-1"-16,7-1-13 0,4 3 5 15,5-2 10-15,4 0 11 0,4-2 5 16,3 0 1-16,3-1 1 0,4 0 2 0,4 1-7 16,2-1-7-16,4-2-5 0,3 1 0 15,4-1 3-15,4 0 4 0,3-1 1 16,3 2 2-16,6-1-1 0,4 2-1 16,6 0-3-16,6 1-4 0,4-1-1 15,6-2-3-15,3-2 0 0,2 0-3 16,8 0-1-16,3 0-2 0,2-1 0 15,7-1-2-15,2 1-2 0,8 2-2 16,7 1-2-16,-2-1 0 0,3-2-1 0,1 2-1 16,3 2 0-16,3 2-1 0,-6-3 1 15,-2 1 0-15,-2-1 1 0,1 5 1 16,1-1 0-16,-8 0 1 0,-3 0 2 16,0-1 0-16,-3 1 0 0,2 3 0 15,-2-4-1-15,-5 0 1 0,0-1-2 16,0 1 1-16,1 2-2 0,1 0 0 15,-3-1 0-15,-5 1-1 0,-1 3 0 0,-8-1 1 16,-3-1-2-16,-6 1 2 0,-10-1-1 16,-9-1 2-16,-7 2 0 0,-5-2 1 15,-6-1 1-15,-5 1 2 0,-6-1 0 16,-3 0 1-16,-2 0 1 0,-4-2 1 16,0 0 0-16,-1 2-1 0,0-1-1 15,-1 0-1-15,1 0-2 0,0 0-2 16,0 0-2-16,0 1-3 0,-1-2 0 15,1 2-4-15,0-1-6 0,-2 0-11 16,-3 0-33-16,-3 3-96 0,-6 3-115 0,-10-2-279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50:46.318"/>
    </inkml:context>
    <inkml:brush xml:id="br0">
      <inkml:brushProperty name="width" value="0.05292" units="cm"/>
      <inkml:brushProperty name="height" value="0.05292" units="cm"/>
      <inkml:brushProperty name="color" value="#FF0000"/>
    </inkml:brush>
  </inkml:definitions>
  <inkml:trace contextRef="#ctx0" brushRef="#br0">15138 5935 126 0,'-13'7'27'0,"0"0"0"15,1-2-22-15,2-1 0 0,2 0 2 16,2-2-2-16,3-1-2 0,0 1-1 16,1-2-1-16,3 1-1 0,0 0-2 15,0-1 1-15,2 2 1 0,1 0 4 16,-1 0 5-16,3 1 3 0,-1 0 3 16,1 0 2-16,2 2 1 0,-1-3 1 0,3 2-1 15,1-1-2-15,1 2-3 0,2-2-2 16,3 0-2-16,0 0-3 0,4-1-1 15,3-2-1-15,7 0-1 0,3 2 1 16,7-2-1-16,4 0 0 0,4 0 1 16,1 1-1-16,-2 0 0 0,-6 1-1 15,-7-2 0-15,-6 3 0 0,-4-2-1 16,-3 2 1-16,-1-1-1 0,5 2 0 0,10-1 0 16,7 2-1-16,55 1 1 0,3 2-1 15,10-3 0-15,2-2 0 0,-1 0-1 16,-6-2 1-16,-7-1 1 0,-52-1 2 15,-7 1 1-15,-8 0 3 0,-2 1 1 16,1-1 1-16,5 1 0 0,3 2 0 16,9-1-2-16,4-1-1 0,3 3-2 15,-6 0-1-15,-1-1-1 0,-4 1-1 0,-3-1 0 16,-2-2 0-16,4-1 0 0,3 1 0 16,8 0 0-16,4 0 1 0,2 1 0 15,0 0 0-15,1-1 0 0,-5-1 0 16,-2-2 1-16,-1-1 0 0,-3 0-1 15,4 0 0-15,1 0 0 0,0 1 0 16,-1 2-1-16,-1 0 1 0,-7 3-1 16,1-2-1-16,-9 0 1 0,-2-2 0 15,-3 1-1-15,1-1 0 0,1 0 1 0,3 1-1 16,4 0 0-16,1 1 0 0,1-1 0 16,3 2 1-16,-1-2-1 0,-1-1 1 15,-1-1-1-15,-2-3 1 0,1 0 0 16,0-3 0-16,0 4-1 0,0-3 1 15,1 3 0-15,-3-1-1 0,0 1 1 16,-7 2 0-16,-3 0-1 0,-7-1 1 16,-3 1-1-16,-6 0 1 0,-2 2-1 15,-2-1 1-15,-1 1-1 0,1 0 0 0,0-1 1 16,1 1 1-16,2-3 0 0,1 2 2 16,0 0 0-16,3-2 0 0,0 1 1 15,2-1 0-15,-2 1-1 0,3-1-1 16,0 1 0-16,1-1-2 0,0 3 1 0,0-1-1 15,0 1 0-15,-1 0 0 0,-1 0 0 16,-2 0 0-16,-3 0-1 0,-1-1 1 16,-3 0 0-16,-1 1-1 0,-2 0 1 15,0-1 0-15,-2 1 1 0,0 0 0 16,1 0 2-16,1 1 2 0,0-2 1 16,3-1 2-16,2 2-1 0,0-2 1 15,2 1 0-15,-1-3-2 0,2 0-2 16,-1 2 0-16,-3-2-2 0,-1 1-1 15,-1-1 1-15,-4 0 1 0,-1 3 2 0,-1 0 3 16,-2-1 2-16,-1 1 3 0,1 0 1 16,-2 1-1-16,0 0 0 0,0-1-3 15,0 1-2-15,0 0-4 0,0 0-2 16,0 0-2-16,1 0 0 0,-1 0-1 16,0 0 0-16,0-1 0 0,1 1 1 15,-1-2-1-15,0 1 1 0,1 1-1 16,-1 1 1-16,0-1 0 0,0 2 1 0,0-2-1 15,0 0 0-15,0 0 1 0,0 0 0 16,0-2-1-16,0 2 1 0,0 0 0 16,0 0-1-16,-1-1 0 0,2 2 0 15,-1-1 0-15,0 0-1 0,0-1 0 16,0 1 1-16,0 1-1 0,0 1 0 16,0-4 0-16,0 4 0 0,0-1 0 15,0-1 0-15,0-1 0 0,0 1 1 0,0 0-1 16,0 0 0-16,2 0 1 0,-4-2 0 15,2 4-1-15,0-2 1 0,0-2 0 16,0 4 0-16,0-4 0 0,-1 4 0 16,1-2 1-16,1 0-1 0,-1 0 1 15,0 1 0-15,0-2-1 0,0 2-1 16,0-2 1-16,0 1-2 0,0-2 1 16,0 2-1-16,2 0 0 0,-1 2 0 0,1-4 1 15,2 2-1-15,1-1 1 0,1-1 0 16,1 0 0-16,1 1 0 0,0-1 0 15,1-1 0-15,-1 2 0 0,1-1 0 16,1-1 0-16,-2-2 0 0,3 2 0 16,2-2 0-16,3-1 0 0,-2 1 0 15,6 1 0-15,-1-1 0 0,5 0 1 16,0 2-1-16,1-2 0 0,0 0 1 0,2 0-1 16,-1 0 0-16,0-1 1 0,-3 2-1 15,-1-1 0-15,-1 2 0 0,0-1 0 16,-3 1 0-16,1 1 0 0,-2-2 0 15,2-1 0-15,0 3 0 0,1-3 0 16,1 1 0-16,4 0 0 0,-1 0 0 16,3 1 0-16,0 1 0 0,4 0 0 0,-1-1 0 15,2 2 1-15,-1-2-1 0,-2 1 0 16,-2-3 0-16,-1 3 0 0,-4-2 0 16,-2 3 0-16,-3 1 0 0,-1-2 0 15,0 1 0-15,-3 1 0 0,1-1 0 16,0 0 1-16,2 0-1 0,0-2 0 15,1 1 0-15,4 0 0 0,2-1 0 16,1-1 0-16,1 2 0 0,2-1 0 16,1 1 0-16,2-1 0 0,-4 2 0 0,-1 0 0 15,-1 0 0-15,-2-1 0 0,-3 1 0 16,-2 0 0-16,-2 0 0 0,1 1 0 16,-3 0 0-16,0 1 0 0,-2-1 1 15,1 0-1-15,0 0 0 0,1 0 0 16,0 0 0-16,0 0 0 0,2-1 0 15,1 1 0-15,2 1 0 0,0-1 0 16,-1 1 0-16,2-1 0 0,2-1 1 0,0 1-1 16,0 0 0-16,-2 0 0 0,5 1 0 15,0-1 0-15,-2 1 0 0,2 2 0 16,-1-1 0-16,1-2 0 0,1 0 0 16,-2 2 0-16,0-1 0 0,2 0 0 15,1 1 0-15,-1 0 0 0,2 0 0 16,1 1 0-16,2-2 0 0,0 0 0 0,5 1 0 15,-1 1 0-15,3 1 0 0,0-2 0 16,-1 0 1-16,2 0-1 0,-2 0 0 16,-2 2 0-16,-2-3 0 0,-3 1 0 15,-2 1 0-15,-1-1 0 0,0 1 0 16,-2 1 0-16,1-3 0 0,-1 1 0 16,2-2 0-16,1 1 0 0,1 2 0 15,1-3 0-15,2 1 0 0,2 0 0 16,-1 1 0-16,1-1 0 0,-2 1 0 15,1-1 0-15,-2-1 0 0,-2 3 0 0,-1-2 0 16,-1 3 0-16,1-2 0 0,-1-2-1 16,-1 1 1-16,2-1 0 0,0 0-1 15,1 2 1-15,1-2-1 0,-1-2 1 16,1 4-1-16,-1-2 1 0,1 0 0 16,-3 1 0-16,0-2 0 0,-1-2 0 15,-3 3 0-15,-1-1 0 0,-2 1 0 0,0-1 0 16,-2 1 0-16,0 1 0 0,0 0-1 15,0 2 1-15,-1-2 0 0,2 0 0 16,0 0 0-16,-1-1 1 0,0 0-1 16,2 0-1-16,1-1 2 0,1 1-1 15,0 0-1-15,2 0 1 0,3 0 0 16,1 1 0-16,0-1 0 0,1 0 0 16,-1 0 0-16,0 2 0 0,-2-2 0 15,-1 1 0-15,-2 0 0 0,-3-1 0 0,1 0 0 16,-3 1 0-16,1-1 0 0,-2 0 0 15,2 0 0-15,0-1 0 0,-1 1-1 16,1 0 1-16,3-1 0 0,1 0 0 16,2 1 0-16,0 0-1 0,3-2 1 15,2 1-1-15,3-1 1 0,-1 0 0 16,2 0-1-16,-2-2 1 0,2 1 0 16,-4 0 0-16,-1 1 0 0,-1-1 0 0,-2 1 0 15,2-2 0-15,-2 3 0 0,-1-1 0 16,1-2 0-16,1 0 0 0,0 2 0 15,0 0 0-15,0 0 0 0,1 0 0 16,3 0 0-16,-2 0 0 0,1 1 1 16,0-2-1-16,-2 0-1 0,-2-1 2 15,0 3-1-15,-2-1 0 0,0 1 0 16,-1 0 0-16,2-1 0 0,-1 2 0 16,0 0 0-16,-1-3 0 0,3 2 0 15,-1 0 1-15,2 1-1 0,1 1 0 0,1 0 0 16,3 0 0-16,1 1 0 0,-1-1 1 15,1 1-2-15,1-2 1 0,-1 1 0 16,1 1 0-16,-1-1 0 0,1 0 0 16,0-1 0-16,-1 0-1 0,4 0 1 15,-1 0 0-15,1-1 0 0,2 0 0 0,-2-2 0 16,1 2 0-16,1 0 0 0,-2 1 0 16,-3-3 0-16,-3 2 0 0,-2 1 0 15,-3 0 1-15,-2 0-1 0,0 1 0 16,2-1 0-16,-1 2 0 0,1-1 0 15,2-1 1-15,2 1-1 0,2 0 0 16,3-1 0-16,-1 1 0 0,3 1 0 16,-1-1 0-16,1-1 0 0,-2 1 0 15,-1-1 0-15,-5 3 0 0,1-2 0 16,-4 2 0-16,0 0 0 0,-3 2 0 0,1-2 1 16,-2 2-1-16,0 0 0 0,1 0 0 15,0-1 0-15,0 1 0 0,2-2 0 16,2 1 0-16,5-1 0 0,-1-1 0 15,2-1 0-15,3 2 0 0,-1-2 0 16,0 0 0-16,-2 0 0 0,0 1 0 16,-2-1 0-16,1 0 0 0,-1 0 0 0,-2-1 0 15,0 1 0-15,0-2 1 0,0 1-1 16,3 1 0-16,-3 1 0 0,3-1 0 16,-1 0 0-16,1 0 0 0,-2 3 0 15,1-3 0-15,-2 2 0 0,-1-1-1 16,0-1 0-16,1 1 0 0,3-1 1 15,-1-1-1-15,3 0 1 0,3-3 0 16,3 3 1-16,3-2 0 0,0 1 0 16,1 0-1-16,0 1 0 0,-2 0 0 0,-2 1 0 15,-4-1 0-15,-4 1 0 0,-3 0 0 16,-2 2 1-16,0-2-1 0,-4-1 0 16,1 2 0-16,0-2 0 0,0 2 0 15,3-1 0-15,-1-1 0 0,4 1 0 16,2-1 1-16,-1 0-1 0,2 0 0 15,-1 0 0-15,-2 0 1 0,1 1-1 16,-5 0 1-16,-3 1-1 0,-2-1 1 0,-2 0-1 16,-2 0 1-16,-1 2-1 0,-2-2 1 15,1 0-1-15,-1 0 0 0,1 1 1 16,1 0-1-16,-2-1 1 0,1 1-1 16,0-2 1-16,3 2-1 0,2-1 1 15,-1 2 0-15,3-1 0 0,5 2 0 16,2 0 0-16,1-2 0 0,2 0-1 15,-2 2 1-15,1-3-1 0,-2 2 1 16,-5-2-1-16,-3 0 0 0,-3 0 1 0,-4 1 2 16,-3-2 2-16,-3 0 4 0,0-2 0 15,-4 2 0-15,0 0 1 0,-2 0-1 16,0 0-2-16,2 0-3 0,0 3-2 16,2-1-1-16,3 1-1 0,0 0 1 15,4 1-1-15,2 0 1 0,2-1-1 16,-2 0 1-16,0-1-1 0,-2 1 1 0,-2-2-1 15,-1 0 0-15,-3-1 0 0,-4 1 0 16,1-1 0-16,-2 0 0 0,0 0 0 16,0 2 0-16,-1-4 0 0,0 4 0 15,1-2 0-15,-2 0 1 0,2 0-1 16,-1 1 0-16,0-1 1 0,2 1-1 16,-2-1 1-16,0 0-1 0,0 0 1 15,0 0-1-15,0 0 1 0,0 0-1 0,0 0 1 16,0 0-1-16,-2 0 0 0,4 0 0 15,-4 0-1-15,2 0-4 0,0 0-7 16,2 0-23-16,-1 1-96 0,0-3-105 16,3-10-262-16</inkml:trace>
  <inkml:trace contextRef="#ctx0" brushRef="#br0" timeOffset="3184.29">30439 5956 243 0,'-6'-5'52'16,"1"-1"0"-16,0 1-43 0,2 0 1 15,2 1-2-15,-2 0 1 0,2 2 0 16,1-2 2-16,0 2 4 0,0-2 1 0,0 2 0 16,0-1 1-16,1 1 0 0,2-2 1 15,0 2 0-15,2 0 1 0,5 0 0 16,3 1 3-16,5-2 4 0,6 2 2 16,8 1-2-16,8 0-1 0,9 1-3 15,4 1-5-15,2 0-4 0,3 2-7 0,0 1-2 16,1-1-1-16,-2 0-1 0,0-1 0 15,4 0 0-15,1-1-1 0,-2-2 1 16,-5 0-1-16,-4 0 1 0,-4 0-1 16,-9 1 1-16,-8-1-1 0,-6 0 0 15,-5 1 0-15,-4-1 1 0,-4 0 2 16,-4-1 1-16,-2 1 1 0,-4-1 2 16,1 1-1-16,-2-2 0 0,-2 1 0 15,1 0-2-15,0 1-1 0,0-3-1 0,-2 1-2 16,1 1 0-16,-1-2 0 0,1 2-1 15,-2-1-1-15,2 0 0 16,-2 0 0-16,0 2 0 0,1-1 1 0,-1 1-1 16,0 0 1-16,1 0 0 0,0 1 0 15,0-1-1-15,1 0-2 0,1 0-4 16,0 2-7-16,1 0-11 0,0 0-18 16,1 0-43-16,3 1-31 0,-2-4-73 0,6-4-148 15</inkml:trace>
  <inkml:trace contextRef="#ctx0" brushRef="#br0" timeOffset="5192.5">4036 6742 158 0,'-10'-7'43'16,"-1"3"4"-16,1 2-15 0,2-6-8 16,2 6-1-16,1 0-1 0,1 1-3 0,2 1-2 15,1 0-3-15,1-1-4 0,0 2-2 16,1 0 0-16,0-1 2 0,1-1 2 16,1 2 3-16,1 1 2 0,0-2 2 15,1 1 2-15,0 0-1 0,1 2 0 16,1-1-1-16,0 1-1 0,0-1 0 15,1 2 0-15,1-2 1 0,2 2-1 16,3-3 0-16,3 0-1 0,3-2-1 16,7 0-2-16,7-2-4 0,4 0-1 15,7-1-3-15,2-1-1 0,0 1-2 0,5 2 0 16,-4-2 0-16,-4-1-1 0,0 0-1 16,1-2 1-16,3 1-1 0,5 2 0 15,2-1 0-15,0 3-1 0,1 4 1 16,1 1 0-16,-4-1-1 0,1 2 1 15,-2-4-1-15,1-1 0 0,8 0 0 16,4-3 1-16,0 1-1 0,2 2 0 16,0-2 0-16,1-1 1 0,2-1-1 0,-1 0 0 15,0 0 1-15,1-1-1 0,0 0 0 16,-1 2 1-16,-2 2-1 0,-1-1 1 16,-8 1 0-16,7 1-1 0,0-1 1 15,0 0-1-15,0 0 0 0,0-2 0 16,-2 1-1-16,1 1 1 0,0-3-1 15,2-2 1-15,2-1-1 0,0 1 1 16,2-2 0-16,-1 2 1 0,-3-3-1 16,0 0 1-16,-4 2 0 0,5-1 0 0,-4 2 0 15,1 0 0-15,-4 0-1 0,-5 3 1 16,-5-1 0-16,-7-1-1 0,-7 2 1 16,1 0 0-16,-2-1-1 0,4 3 1 15,4-1-1-15,2 1 1 0,2 1-1 16,0 0 1-16,-2-2-1 0,0 1 0 15,-6 0 1-15,1 1-1 0,-1 0 0 16,2-2 1-16,8 3-1 0,2 0 0 0,4 0 0 16,-1 0 1-16,-3 0-1 0,-4 0 0 15,-4-1 0-15,-13 0 0 0,-3 1 0 16,-7-1 1-16,-2 1-1 0,-1-1 0 16,0 2 0-16,2-1 0 0,-1 1 1 15,4 0-1-15,3 0 1 0,0-1-1 16,6 4 1-16,1-1 0 0,2-1 0 15,3 1 0-15,-2-2-1 0,-2 1 1 0,2 1 0 16,-7-3 0-16,0 0-1 0,-2 1 1 16,-5 0-1-16,0 0 0 0,-2 2 1 15,-1-2-1-15,1 1 0 0,-2 1 1 16,-1-2-1-16,0 2 0 0,0-2 1 16,2 0-1-16,1 1 0 0,-1 1 1 15,-1-1 0-15,1 0-1 0,-2 0 2 0,0 0-1 16,-1 0 0-16,1-1 1 0,2-1 0 15,-1 0 1-15,2-1 0 0,-2 1 0 16,-2 0 0-16,-3 0 0 0,-4 0 1 16,-3 0-1-16,-1 0 1 0,-3 0-1 15,0 0 0-15,1 0 0 0,-2 0-1 16,0 0-3-16,0 0-9 0,1 0-38 16,0 0-75-16,-3-4-99 0,-15-11-239 0</inkml:trace>
  <inkml:trace contextRef="#ctx0" brushRef="#br0" timeOffset="44528.67">18375 4288 398 0,'7'-19'80'0,"6"-4"0"0,6 2-78 16,8 0-3-16,4 3 1 0,4-2 1 16,5 2-1-16,2-2 1 0,4 3 1 15,2-3 0-15,2 1 0 0,2-3 1 16,12 1 1-16,1-3 1 0,2-1 0 16,3-3 1-16,1-2 1 0,2-3 0 0,4 1 1 15,-4-3 0-15,3-3 0 0,0 1 0 16,2-1-1-16,0 1-2 0,-1 4 0 15,-2 3 0-15,-4 1-1 0,-2 6-1 16,-4 0-2-16,-3 5-7 0,-7 0-12 16,-6 4-13-16,-8-2-19 0,-9 2-16 15,-5 0-23-15,-7 3-5 0,-7 1-39 0,-4-1-46 16</inkml:trace>
  <inkml:trace contextRef="#ctx0" brushRef="#br0" timeOffset="44945.43">18720 3787 280 0,'-11'2'58'16,"3"-2"-7"-16,3 0-49 0,5 2-4 16,2-2 0-16,6 0 1 0,2 0 1 0,4-1 10 15,5-3 15-15,5-2 6 0,6-5 5 16,8-2 4-16,7-5 2 0,6-2 0 16,6-4-5-16,1 1-4 0,2-1-7 15,0-1-3-15,1 1-4 0,-4-1-3 16,6 4-2-16,-2-1-2 0,1-1-2 15,0 0-2-15,-4 1-2 0,-1-2 0 16,-3 2-2-16,-8-3 0 0,-1-1-1 16,-2 3-1-16,-2 2-1 0,0 1 1 0,-3 3-1 15,-2 4-1-15,-4 2 0 0,-8 3-4 16,-2 2-4-16,-5 1-8 0,-6 1-11 16,-3 2-16-16,-3 0-23 0,-3 2-21 15,-2 1-29-15,-5 1-63 0,-1 2-114 16</inkml:trace>
  <inkml:trace contextRef="#ctx0" brushRef="#br0" timeOffset="45416.78">18625 4382 379 0,'5'0'82'0,"2"0"0"0,3 0-51 16,2-2-28-16,3 2 1 0,3-2 2 16,4-1 2-16,5-1 0 0,5-3 3 15,5-1 0-15,9-2 0 0,7-5-1 16,7-2-2-16,4 1 0 0,2-3-1 16,3-7-1-16,2 0-1 0,1 0 0 0,1 1 0 15,0 1 1-15,-2-1-1 0,-1 0 0 16,-6 6 0-16,-5 2-1 0,-5-1-1 15,-7 1 0-15,-3 4 0 0,-5-1-1 16,0 2-1-16,-2 0-3 0,-4 1-3 16,-5-1-8-16,-1 0-8 0,-5-1-14 15,-1 0-15-15,-5 2-17 0,-3-1-15 16,-4 1-16-16,-2 4-44 0,-5 1-70 0</inkml:trace>
  <inkml:trace contextRef="#ctx0" brushRef="#br0" timeOffset="45915.97">18728 4555 158 0,'6'5'55'0,"1"-2"8"0,2-2-2 16,2 2-17-16,1-2-1 0,4-2 0 15,5 1-7-15,5-3-6 0,5 2-5 16,11-3-5-16,5-1-3 0,2-2-5 0,6 1-3 16,1-6-1-16,2-2-1 0,3-4-1 15,1-2-1-15,7-2-1 0,2-2 0 16,3-3 0-16,-2-2-1 0,0 1 0 16,2-1 0-16,-3-1 0 0,-4 1-1 15,-2 0-1-15,-4 2 0 0,-1 3 0 16,-6 2 0-16,-9 5-1 0,-7 1 1 15,-7 4-1-15,-8 3 1 0,-4 2-1 16,-7 1 2-16,-4 2-1 0,-1 3 2 16,-5-1-2-16,-2 0-5 0,0 1-7 0,-2-1-13 15,0 1-18-15,0-2-20 0,-2 1-23 16,1-1-12-16,-2 3-47 0,-4-1-68 16</inkml:trace>
  <inkml:trace contextRef="#ctx0" brushRef="#br0" timeOffset="46344.23">18991 4617 104 0,'-7'5'18'0,"3"0"3"0,4-2-16 0,4 0 8 16,4-2 9-16,6-1 10 0,3 0 8 15,3-1 8-15,3-2 1 0,3 1-2 16,2-2-5-16,1 0-6 0,2 0-8 16,2-3-4-16,2-1-6 0,7-1-2 15,5 1-3-15,8-3-2 0,2-2-1 0,5 1 0 16,1-3 0-16,3 1 0 0,-2-3-1 15,1-3 0-15,0 2 0 0,0-1-2 16,-1 0-1-16,-3 0-1 0,-2 2-1 16,-5 1-1-16,-8 2 1 0,-7-1-1 15,-4 1 1-15,-6 2 0 0,-5 1-1 16,-4 2 1-16,-3 1-2 0,-5 3 0 16,-2 0 0-16,-4 3 1 0,-3-1-1 0,-2 2-5 15,-2 0-7-15,0-2-11 0,-2 2-18 16,-1 0-27-16,-2-2-37 0,-3 3-67 15,-4 0-130-15</inkml:trace>
  <inkml:trace contextRef="#ctx0" brushRef="#br0" timeOffset="46802.34">19273 4788 441 0,'-3'1'83'16,"2"-2"-1"-16,4 2-76 0,0-1-16 0,5 0-1 16,3 0 2-16,3-1 10 0,7-1 1 15,3-2 1-15,6-1 2 0,3-2 2 16,5-1 2-16,3 0 1 0,2-1 2 15,-1 2 2-15,4-3 2 0,-2-4-1 16,0-2 0-16,4-4-1 0,1 0 1 16,6 2-2-16,1-3-2 0,4 2-1 15,1 4-1-15,-2 0-2 0,-1 2-2 0,-3 0-1 16,-7 1-1-16,-4-1 0 0,-4 2 0 16,-2 0-1-16,-2 5 0 0,-8 1 1 15,-2 2-1-15,-3 1 1 0,-7 2-1 16,-3 1 0-16,-5-1 1 0,-3 1 0 15,-2-1 0-15,-2 0 0 0,-1 0 0 16,-1 0 0-16,1 0 1 0,-1 1 1 16,-1-2 0-16,-1 1-1 0,1-1 1 0,-1 1 0 15,-1 1-1-15,2-2-4 0,0 1-12 16,0 0-29-16,2 0-56 0,0 0-26 16,2-2-83-16,1-2-169 0</inkml:trace>
  <inkml:trace contextRef="#ctx0" brushRef="#br0" timeOffset="47820.24">21397 4156 483 0,'-20'-7'99'0,"3"1"0"16,3 4-90-16,0 2-8 0,-1 3 0 16,3 3-1-16,0 3-1 0,2 2 1 15,0 2 1-15,0 1 3 0,2 2 1 16,1 2 2-16,-2 0 1 0,2 6 2 15,-1 0 0-15,3 1-1 0,2 0-2 16,1 1-3-16,2-2-3 0,5 0-2 16,1-5-2-16,4-4 0 0,4 0-1 15,2-4 1-15,3 0 1 0,1-5 1 16,3-2-1-16,4-6-3 0,4 1-10 0,3-3-18 16,4-2-28-16,1-6-42 0,4-1-3 15,-1-3-58-15,-2-4-87 0</inkml:trace>
  <inkml:trace contextRef="#ctx0" brushRef="#br0" timeOffset="48206.02">21880 3987 595 0,'-10'-8'122'15,"2"4"0"-15,-1 0-110 0,1 3-9 16,2 2-2-16,0 2 0 0,1 3-2 15,-1 2 1-15,0 2 0 0,0 4 0 16,-2 3-1-16,1 4 2 0,-2 3-1 0,0 7 1 16,-1 2 0-16,0 1 0 0,2 0 0 15,0 6-1-15,3-2 0 0,4-5 0 16,1-4-1-16,2-4 0 0,3-3-1 16,3-4-1-16,0-6 1 0,2-3-2 15,0-4-1-15,0-3 0 0,1-4 0 16,0-2 0-16,0-5 2 0,0-3 0 0,0-4 2 15,-3-5 2-15,1-2 1 16,-3-1 0-16,-2-3 0 0,-2-5 0 16,-2 0 0-16,-1 1 0 0,-3 3-1 0,-1 1 0 15,1 2 1-15,-4 2 0 0,1 8 0 16,-1-1 0-16,2 3-1 0,0 2-2 16,0 3-7-16,2-1-21 0,2 1-45 15,2-1-46-15,2-1-89 0,3-1-193 16</inkml:trace>
  <inkml:trace contextRef="#ctx0" brushRef="#br0" timeOffset="48468.82">22080 3698 510 0,'-4'-7'114'0,"-3"4"0"16,5 3-62-16,2 6-48 0,2 7-2 16,3 4-2-16,1 8 1 0,2 6-1 15,0 6 3-15,2 1 2 0,0 2 0 16,1 3 1-16,1 1-1 0,3-2 1 16,1 3-1-16,1-1-1 0,3-2-5 15,0-2-7-15,2 0-13 0,2-4-15 0,0-3-23 16,1-11-29-16,-2-2-32 0,-3-5-69 15,-2-4-125-15</inkml:trace>
  <inkml:trace contextRef="#ctx0" brushRef="#br0" timeOffset="48736.06">22526 3525 429 0,'-11'-14'100'0,"0"5"-1"16,3 0-36-16,-1 3-62 0,3 6-1 15,5 8-2-15,0 3-2 0,1 7 1 16,2 5 2-16,3 12 2 0,2 5 4 0,2 8 0 16,-1 3 2-16,6 4-1 0,1 3 1 15,1-3-1-15,-1-3-2 0,3-3-10 16,-3-5-18-16,3-3-31 0,-2 0-47 15,-2-5-2-15,0-5-62 0,-2 0-100 16</inkml:trace>
  <inkml:trace contextRef="#ctx0" brushRef="#br0" timeOffset="49365.35">23127 3819 541 0,'-4'0'119'0,"3"-1"1"15,-1 0-92-15,1 1-16 0,1 0-3 0,0 1-4 16,1 0-4-16,2 1-1 0,-2-1-1 16,2 0 1-16,-1-1 1 0,2-1 1 15,2-4 1-15,0-1 1 0,2-4 1 16,1 0 1-16,0-2-1 0,-2-4-1 16,0-2-1-16,-2-4-1 0,-2-1-1 15,-5 1 0-15,-1-1 0 0,-3 2 0 16,-2 3-2-16,-1 3 0 0,-3 4-1 15,0 4 0-15,0 2 0 0,-1 3 0 0,-3 3 2 16,-2 2 1-16,3 6 1 0,-4 3 0 16,0 4 1-16,-1 6 0 0,3 3 0 15,1 3 0-15,4 6 0 0,2 2 0 16,6 2 1-16,4 0-1 0,4-2 1 16,3 1-2-16,4-1 0 0,5-6-1 15,2-3 0-15,6-3-1 0,3-5-1 16,6-3-2-16,4-5-1 0,2-6-5 15,5-6-9-15,2-7-23 0,1-4-51 0,1-6-36 16,2-5-86-16,0-6-179 0</inkml:trace>
  <inkml:trace contextRef="#ctx0" brushRef="#br0" timeOffset="50025.89">23896 3389 520 0,'-3'-7'104'15,"-3"2"0"-15,0 0-101 0,-2 3-11 16,-1-1-5-16,-2 2-1 0,-1 0 0 16,-2 1 2-16,-1 1-1 0,0 0 4 0,-4 2 7 15,-2 0 8-15,1 1 6 0,-4 2 2 16,1 3 2-16,0 1 1 0,-4 1 2 15,1 5-2-15,0-2 0 0,2 5 0 16,1 1-2-16,1 4 0 0,1-1-3 16,6 3-3-16,5-1-2 0,7 4-3 15,5 0-1-15,8-1-2 0,7-5-2 16,7 0 1-16,3-5 0 0,5-6-1 0,0-3-1 16,2-7-1-16,-1-4-3 0,-3-3 1 15,-3-5-1-15,-1-7 1 0,-6-2 1 16,-1-1 2-16,-5-4 1 0,-4 1 3 15,-5-1 2-15,-2 2 0 0,-7 0-1 16,-2 1 1-16,-3 0 1 0,-2 1 0 16,0 2 1-16,-1 1 1 0,1 2-1 15,2 5 1-15,2 2 1 0,1 4-2 16,2 3-2-16,2 4 0 0,2 4-1 0,0 5-1 16,1 1-1-16,1 3 0 0,2 5 0 15,0 1 1-15,2 0-1 0,0 4-1 16,1 0 1-16,3 2 0 0,0 0-1 15,0 0 1-15,2 3 0 0,3 2 1 16,1 0 0-16,1-1 1 0,0 1 0 16,1 1 0-16,3-1-1 0,0 0 1 0,-2-2-1 15,0 3-1-15,-2 3 1 16,-2 3-1-16,-4 0 0 0,-5 0 1 0,-6 0-1 16,-4 2 1-16,-8-4 1 0,-5-2 0 15,-4-5 1-15,-4 1 0 0,-4-4 0 16,-2-1 0-16,-2-5-2 0,0-3 0 15,-2-6-3-15,-2-4-4 0,-2-6-2 16,-2-4-5-16,0-10-6 0,-2-6-13 0,2-6-21 16,3-4-36-16,4-6-44 0,6-4-84 15,2-3-179-15</inkml:trace>
  <inkml:trace contextRef="#ctx0" brushRef="#br0" timeOffset="50657.7">24048 3505 505 0,'-14'0'108'0,"2"1"-3"16,2 0-76-16,3 1-31 0,4 2-1 16,9 2-2-16,3-1 1 0,6-1 0 15,3-2 3-15,4-3 1 0,3-1 2 16,2-5 2-16,-2-2 0 0,2-4 2 16,-3-1-1-16,-4-5 1 0,0 1-1 15,-4-2-1-15,-4 0 0 0,-3-1 1 16,-3-3 0-16,-2 4 2 0,-4-1 3 0,0 2 1 15,-4 2 1-15,1 4-1 0,-3 1 0 16,0 4 0-16,-1 2-3 0,-1 2-4 16,0 4-1-16,-1 0 0 0,-3 4-2 15,0 2 1-15,-3 6 0 0,-2 6 0 16,-1 0 1-16,-3 6 1 0,-1 3 1 16,0 4 1-16,2 3 0 0,0-3 0 15,2 0 0-15,3 2-1 0,3-2-2 16,5 0 0-16,4 1-1 0,7 0-1 0,7 0 0 15,6-3 0-15,5-1 1 0,8-2 1 16,2-3 0-16,3-4 1 0,2-5-1 16,-3-3 0-16,2-3 0 0,-2-5 0 15,0-6-1-15,-3-3 1 0,1-5-1 16,-2-7 2-16,1-1 1 0,-2-6 1 16,1 0 2-16,-1-1 1 0,-1 0 0 15,-1 0 1-15,-2 3-1 0,-2-1-1 0,-2 3-1 16,-3 0-1-16,-2 3-2 0,-2-1-1 15,-3 1-1-15,-2 1-1 0,0 3 0 16,-3 1-2-16,-1 0-1 0,0 5-5 16,-3 1-7-16,2 0-9 0,0 3-17 15,1-1-68-15,1 0-42 0,2-1-98 16,6-4-210-16</inkml:trace>
  <inkml:trace contextRef="#ctx0" brushRef="#br0" timeOffset="110967.02">24905 5984 132 0,'4'-4'40'0,"-3"2"3"16,-1 0-15-16,0 1-10 0,0 0-3 16,0 0-4-16,0 1-4 0,0 0-5 15,1 0-3-15,3 1 0 0,1-1 1 16,3 1 3-16,6-1 2 0,3 0 1 16,5 1 2-16,6-2 0 0,5-1 2 0,5-2 1 15,3-1-1-15,2-1 0 0,1 0-2 16,2-3-1-16,0 2-1 15,-4 1-1-15,1 0-1 0,3 2 0 0,0 2 1 16,4 0 0-16,2 2-1 0,1 2 0 16,0-1-1-16,4 1 1 0,-1 0-2 15,2 0-2-15,3 0 1 0,3 1 0 16,4-3-1-16,4 1 1 0,2-1-1 16,2 0 1-16,1-1-1 0,1-2 0 0,1 2 1 15,-2 0-1-15,-2 1 0 0,-2 0 0 16,-2 0 0-16,-2 1 0 0,-7 2 1 15,1-2-1-15,-2 3 0 0,-1-3 0 16,-1 0 0-16,0 1 0 0,0 0 1 16,-3-2-1-16,-1 1 0 0,5-2 1 0,4 1-1 15,3-3 0-15,2 0 0 0,-2-1 1 16,2 0-1-16,-1-2 0 0,-5 1 0 16,-1-1-6-16,-3 1-4 0,-3 0-4 15,-5 0-8-15,-6 2-6 0,-8 0-11 16,-8 1-15-16,-11 1-3 0,-5-1-24 15,-7 1-43-15</inkml:trace>
  <inkml:trace contextRef="#ctx0" brushRef="#br0" timeOffset="111536.4">25536 5990 232 0,'-34'1'47'0,"7"-2"-1"15,7 1-54-15,8 2-5 0,6 0 0 16,5-1 0-16,3 0 1 0,3 0 1 16,5 0 5-16,1 1 9 0,3-1 7 0,5 4 2 15,2-2 0-15,6 2 1 0,3 0-2 16,4 1-1-16,6 1-3 0,4 0-2 16,4-2-2-16,8-2-1 0,5 1-1 15,14 0-1-15,8-2 1 0,8-2-1 16,9-1 0-16,14 1 1 0,7-1-1 15,6-3-3-15,-1-1-7 0,7 0-3 0,-2 0 0 16,2 1-1-16,-11-4-1 0,-3 2-1 16,-5 4 3-16,-10-1 7 0,-15 3 5 15,-8-1 3-15,-11 1 5 0,-10 2 5 16,-12 0 6-16,-8-1 6 0,-5-1 4 16,-2 2 2-16,-3 1 1 0,3-1 0 15,2-1-3-15,1 1-3 0,1-1-2 16,1 1-4-16,0-3-3 0,-1 1-3 0,-4-1-3 15,-1 1-1-15,-4-1-3 16,-5 1-1-16,-3-2-1 0,-4 1 0 0,-6 1 4 16,-3-1 3-16,-3 0-1 0,-4 1-21 15,-7-3-39-15,-4 0-34 0,-5-1-68 16,-9 0-161-16</inkml:trace>
  <inkml:trace contextRef="#ctx0" brushRef="#br0" timeOffset="140461.79">21853 6051 205 0,'-4'-7'46'0,"-2"-2"0"0,1 2-35 0,-1 2-3 15,0-2-3-15,0-1-2 16,-1 0-1-16,1 0 0 0,0 0 0 0,1 2 3 15,0-2 1-15,0 5 0 0,2-1 1 16,0 4-1-16,1 0-1 0,1 1 0 16,1 3-4-16,1 2 0 0,1 1-1 15,4 1 1-15,3-1 3 0,5 2 0 16,1-1 1-16,9-2 1 0,4 0 0 16,6 1 0-16,8 0 0 0,3-1-2 15,7 1-1-15,3-2 0 0,4 1 0 16,4-1-1-16,6-2 0 0,7-1 1 0,6 1-1 15,4-3 0-15,8-2 1 0,6 2-2 16,11-1-1-16,0 1 0 0,1-5-2 16,4 2-2-16,9 0 0 0,0-1-2 15,-2-2-1-15,0 1-2 0,3-1-2 16,0 1 0-16,-3-1 0 0,-7-2 2 16,4 2 1-16,-1-2 3 0,-6 1 2 0,-7 0 2 15,1-3 2-15,-1 4 0 0,1 2 2 16,-10-1 0-16,-3 1-1 0,-3 1 1 15,-2 0 1-15,-1 4 0 0,-6-3-1 16,-4 2 0-16,-6 0-1 0,-5 0 1 16,-2 0 0-16,-4-1-1 0,-4-2 0 15,-7 3 0-15,1-2-1 0,2 1 0 16,-3 2 0-16,-2-1 0 0,-4 1-1 16,-5 2 1-16,-2-1-2 0,-9-1-3 0,-3 0-4 15,-8 1-10-15,-4 0-17 0,-3-1-12 16,-5 1-9-16,-5-2-31 0,-5 0-50 15</inkml:trace>
  <inkml:trace contextRef="#ctx0" brushRef="#br0" timeOffset="140945.66">22671 6158 120 0,'-10'1'25'0,"9"0"2"15,8 0-19-15,10 3 1 0,8 0 3 16,9-4 6-16,10-3 4 0,10 3 3 0,11-2-1 16,7 1 0-16,8-4-2 0,6-1-1 15,8 2-4-15,8 1-2 16,4 1-3-16,3-2-3 0,4-2-3 0,8 4 0 16,5 3-3-16,3-2 0 0,1-2-1 15,6 2-1-15,3 0 0 0,5 0 0 16,3-2 0-16,2-1 0 0,4 1 0 15,4 0 0-15,-3 0 0 0,4-2 0 0,2 2 0 16,-6 1-1-16,-2-2-1 0,-4 2-1 16,-6 1-3-16,-3 1-4 0,-8 0-2 15,-14-2-3-15,-8 1-3 0,-3 2-3 16,-8 2-2-16,-11-2-3 0,-11-2-3 16,-7 2-3-16,-4 0-8 0,-7-1-7 15,-12-1-21-15,-8-3-36 0</inkml:trace>
  <inkml:trace contextRef="#ctx0" brushRef="#br0" timeOffset="141604.37">23749 6094 168 0,'-92'2'40'0,"15"2"0"0,7-1-24 16,11-2-8-16,11 1-1 0,14 1 1 16,10-1 3-16,9-1 0 0,5-2-2 0,8 0 2 15,5 0 2-15,6-2 2 16,6 2-1-16,4-3-2 0,11 1 4 0,10 0 2 15,10 1 0-15,9 2 0 0,11-1-1 16,9-3-3-16,16 1-2 0,10 2-2 16,9-1-2-16,9-3-2 0,15-1-1 15,9 2-2-15,7-1 0 0,9 1-1 16,3 1 0-16,4-1-1 0,5 2 1 0,-5-1-1 16,-1 1 0-16,3 3 0 0,-11-2 0 15,-3-2 0-15,0 5-1 0,-8-2 1 16,-7 2 0-16,-4-2-1 0,-8 0 1 15,-3 2-1-15,-6 1 1 0,-10-2-1 16,-4-2-1-16,1 2 1 0,-2 2-1 16,-9-2 0-16,-6-1-1 0,-4-1 0 15,-6-1 0-15,-5 2 0 0,-6 0 1 16,-8-2 0-16,-7-1 0 0,-6 1 1 0,-6 1 1 16,-7-2 0-16,-9 2 0 0,-10-1 2 15,-4-2 2-15,-5 0-1 0,-5 1 0 16,-1-1 0-16,-2-1-1 0,-1-1-1 15,0 0 0-15,-1 0-1 0,-2 0 0 16,1-1-1-16,0 3 0 0,-2 0 1 16,1 0-1-16,-2 0-1 0,2 2 1 15,-2 0 0-15,-1-2 0 0,0 0 2 16,-2 3-1-16,1-3 0 0,-2 3 1 0,1-1-2 16,-1 0-6-16,-1 1-11 0,2 0-17 15,-2 0-20-15,0 1-28 0,0 0-54 16,2-3-106-16</inkml:trace>
  <inkml:trace contextRef="#ctx0" brushRef="#br0" timeOffset="148395.56">15092 8699 95 0,'41'10'20'16,"-3"-2"-1"-16,-6-5-18 0,1 1-1 15,0 0 0-15,2 0 1 0,6-1-1 0,3-1 0 16,6 2 0-16,4 2 0 0,-5-1 1 15,-4-1-1-15,-6-3 0 0,-7-2 0 16,-7 0 0-16,-4-2 1 0,-4 1-1 16,5-1 0-16,6 3 0 0,9 0 1 0,4 3-1 15,52-1 0-15,3-1 1 16,7 1 1-16,1-4-1 0,-1 1 1 0,-6-1 0 16,-3-1 1-16,-51 1-1 0,-6 0 0 15,-8 0 1-15,-1-3-2 0,4-2 1 16,6-1-1-16,5 1 0 0,9 0 0 15,6-1 0-15,2 1 0 0,-2 2 2 16,-6 4 1-16,-1-3 3 0,-4 1 2 16,-1-4 2-16,3 1 2 0,3 1 1 0,5 2-1 15,1-2 0-15,1 4-3 16,4-1-1-16,-1-1-2 0,1-1-1 0,2-2 0 16,2 1-1-16,3 0 0 0,2 0-1 15,0-1 0-15,1 1 0 0,-1 0 0 16,-1 0-1-16,-3 1 1 0,0 0-1 15,-4-1 2-15,-1 2-1 0,0 3 1 16,-4 0 1-16,-3 0 0 0,-3-1 0 16,-2 0 1-16,2 1-1 0,2 0-1 0,1 1 0 15,3 0-1-15,-2 1 0 0,3 0-1 16,-1 1 0-16,1-5-1 0,-1 4 0 16,1-2 0-16,1 0-1 0,-1 1 0 15,0-1 0-15,-1 2 0 0,-4 0 0 16,-4-2-1-16,-5 0 1 0,-1 0 0 15,-4 0-1-15,-3 1 0 0,-3 0 0 0,0 1 1 16,-2 1-1-16,-3 1 0 0,-3 0 0 16,0 0 0-16,-2-1 1 0,0-2-1 15,-2 1 1-15,-1 1-1 0,-2-1 1 16,0-1 0-16,-2 1 0 0,-2-1 1 16,-1 0 1-16,-3-1 0 0,-1 1 2 15,-2-2 1-15,-3 1 1 0,-1-1 5 16,-1 1 4-16,-3 1 4 0,-1-2 3 15,0 1 2-15,-1-1 0 0,1 2-1 0,0-1-4 16,-2-1-6-16,2 1-5 0,0 1-6 16,2-1-12-16,-1 0-25 0,2-1-56 15,4-3-72-15,2 1-174 0</inkml:trace>
  <inkml:trace contextRef="#ctx0" brushRef="#br0" timeOffset="150579.5">25467 8710 143 0,'-11'3'34'16,"5"-2"0"-16,1-2-22 0,3 0-6 15,-1 1-1-15,2 0 1 0,0-2 1 16,1 2 3-16,0 0 4 0,-1 0 5 16,1 0 3-16,0 0 2 0,0 0 2 15,-1-1-1-15,1 1-1 0,0-1-2 16,-2 1-2-16,2 0-3 0,0 0-3 16,-1 0-2-16,1 0-4 0,0 0-3 0,0 0-4 15,0 1-2-15,1 0-2 16,2 2 1-16,-1-1 0 0,2 2 1 0,2 0 4 15,0-1 4-15,4 1 1 0,2-3 3 16,4 2 0-16,1-1 1 0,5-1 0 16,4-1-1-16,1 0-1 0,2 2-1 15,3-1 0-15,1-1-1 0,0 0 1 16,-1 0-2-16,0-1 1 0,5-3-2 0,-2-1-1 16,5-1 0-16,1 1-1 0,7 0-1 15,3 0-1-15,3 4 0 0,1 1 0 16,3 1-1-16,-2 0 0 0,2-3-1 15,-3 1 0-15,-1 1 1 0,5-1 0 16,0 1-1-16,-1 3 1 0,1 2 0 16,-1 1 0-16,-1-1 0 0,0-1 0 15,-4-3-1-15,3 3 1 0,2-3-2 0,4-1 1 16,0 2 0-16,3 1 0 0,4-2 0 16,-1-1 1-16,1-1-1 0,1 1 1 15,2-1 1-15,0 1-1 0,-2 0 0 16,-4 1 0-16,0 0-1 0,-3-1 1 15,-7 0 0-15,-2 0-1 0,0 0 0 16,-1 0 1-16,-1 0-1 0,-2 2 0 16,-1 0 0-16,2-1-2 0,-4-4 0 0,1 0 2 15,1-1 0-15,6-2 0 0,5 1 0 16,2 1 2-16,1 2 2 0,-3 2 1 16,0 0-2-16,-1 0 1 0,-6 1 0 15,-5 0-1-15,-3 1 0 0,1-2 0 16,-1 2-1-16,-3 3 1 0,-1-1 0 15,-4 2 0-15,-4-1 1 0,-4 0 1 0,-6-2 0 16,-2 0 1-16,-4-1 0 16,-1-1 1-16,0 1-1 0,0-2 1 0,1 0-2 15,2-3 0-15,-1 3-1 0,2-1 0 16,-3 0-1-16,-1 0-1 0,-3 1 0 16,-2 0 0-16,-2 1 0 0,-4-1 0 15,-2 0 0-15,0 0 3 0,-2 1 0 16,-1-2 1-16,1 2 2 0,-1-2-1 15,0 1 0-15,0 0 0 0,-1 0-1 0,1 0-2 16,0 0 0-16,0 0 0 0,0 0 0 16,0 0 0-16,0 0 0 0,0 0 0 15,0 0 0-15,0 0-1 0,0 0 1 16,1 0-1-16,-1-1-1 0,-1 2 0 16,1-1 0-16,0-1-1 0,0 2 0 15,0-1 0-15,0 0 0 0,0 0 0 16,0 0 0-16,0 0 0 0,0 0 1 0,0 0-1 15,0 0 1-15,0 0 0 0,0 0 1 16,0 0 1-16,0 0 1 0,0 0 0 16,0 0 1-16,-1 0 1 0,1 0 1 15,0 0-1-15,0 0 0 0,0 0-2 16,0 0 0-16,-1 0-2 0,1 0-1 16,0 0-1-16,1 0-3 0,-1 0-12 15,0 1-34-15,3 0-92 0,4-2-112 0,2-5-274 16</inkml:trace>
  <inkml:trace contextRef="#ctx0" brushRef="#br0" timeOffset="153640.46">7341 9508 96 0,'-11'-7'25'16,"0"0"3"-16,-1 0-14 0,1 2 1 16,0 3 3-16,3 0 0 0,-2 1 1 15,2 2-1-15,-1-1-1 0,1 2 0 16,-1 0 1-16,2-1 2 0,1 2 2 0,1-2 4 16,2-1 2-16,2 1 0 0,0-1-2 15,0 0-4-15,1-1-7 16,1 1-7-16,0 0-3 0,2 0-1 0,1 0 0 15,6 0 1-15,4 0 2 0,5 0 2 16,6 1 1-16,5-2-1 0,6 0-2 16,3 0-2-16,4-1-1 0,2 2-1 0,3-3 0 15,4-1-1-15,3-1 1 0,10 3-1 16,1-2-1-16,0 2 1 0,1 0-1 16,1 2 0-16,-1 3 1 0,2-1 0 15,-2 2 0-15,5 1 0 0,-3 0 0 16,-1 1 1-16,0 0 0 0,0 1 2 15,0 1-1-15,-6-3 1 0,3 1-1 16,1 1 1-16,3-3-2 0,1 2 0 16,-3-1 0-16,-2 0-2 0,5-1 1 15,-9 3 0-15,8-2-1 0,-1 2 1 16,1 0-1-16,2-1 1 0,1 0 0 0,-1 1 1 16,11-4 2-16,-7 2 2 0,5-1 0 15,2-3 1-15,-4 0 1 0,5-1-1 16,-4-1 0-16,-4 1-1 0,1-2-2 15,-4 2 0-15,-5-3 0 0,1 2 1 16,-10-2 2-16,0 2 2 0,-8-1 1 0,0 1 0 16,-6-2 1-16,2 2-1 0,-5 0 0 15,-1 2-2-15,-5 0 0 0,-4 2-1 16,-6-3 0-16,-2 1 1 0,-5 0 0 16,-2-1 0-16,-3 0-1 0,1 0 0 15,-1-1-1-15,-1-2-1 0,-2 2-1 16,1-1 0-16,-2-1-1 0,-3 0 1 15,-1 1-1-15,0 1 1 0,-3 1 1 16,-1 0 2-16,1 0 1 0,-2 0 1 0,0-1 0 16,0-2-1-16,-2 2 0 0,0-1-2 15,1-1-1-15,0 1-1 0,-2-1-2 16,1 1 1-16,0 0 0 0,0-1-1 16,1 1 1-16,0 0-1 0,-1 1 1 15,2 0-2-15,0 1 0 0,-1 0 0 16,1-1 0-16,0 1-1 0,0-2 0 15,0 1 0-15,-1 1 0 0,1-1-1 0,0 1 0 16,0 0 0-16,1 1-7 0,-1 0-9 16,1 2-24-16,1 2-108 0,-5 1-119 15,-4-10-292-15</inkml:trace>
  <inkml:trace contextRef="#ctx0" brushRef="#br0" timeOffset="156472.26">19616 9352 124 0,'-11'-1'25'0,"1"0"0"16,3 1-23-16,3 1-4 0,3-1 4 15,0 0 7-15,1 0 6 0,0 0 6 16,0 0 3-16,0 0 1 0,1 1 0 16,-1 1 1-16,1 1-4 0,0 0-5 15,3 2-3-15,2-2 1 0,3 3 5 0,2 0 1 16,5-1 0-16,3 0-2 0,6-1 1 15,3-2 1-15,7 0-3 0,5-4-2 16,5-1-2-16,6 1 0 0,6-1-1 16,3 0-1-16,2 2-2 0,1 0-2 15,2 2 0-15,1 0-1 0,0 2-1 16,1 0 0-16,4 1-1 0,0 2 0 0,0-1-1 16,-1 0 1-16,4 0 0 0,2 1 0 15,1-2 0-15,1-3 0 0,2 0 0 16,4-1 0-16,7-3-1 0,1-1-1 15,1-2 0-15,-2-2-1 0,0 2 0 16,5-2 0-16,0 0 0 0,-1 2-1 16,-3-1 0-16,-7 2 0 0,-1 0 0 15,-2 0 0-15,-4 3 0 0,1-1 0 16,-3 0 0-16,-1 1-1 0,-2 2 1 16,1 0-1-16,1 0 0 0,0 0 0 0,1 2 0 15,3-2 0-15,-2 1 0 0,1-1 1 16,3 1-1-16,-1-2 1 0,2 2-1 15,-4 2 0-15,-4-2 1 0,-3 1-1 16,-4 2 1-16,-5-2-1 0,-4 3 0 16,-8-2 1-16,-4-2-1 0,-5 4 0 15,0-2 0-15,-2 1 0 0,-2-1 0 0,-1-1 0 16,1 2 0-16,-1-1-1 0,-1-1 1 16,-2-1 1-16,1-1 0 0,2 1 2 15,0-1 0-15,-2-1 1 0,1 1 1 16,1 0 1-16,-2 0-1 0,2 0 0 15,-3 1 0-15,-3 0 0 0,-3 1-1 16,-5-1 1-16,-4-1 0 0,-4 0 3 16,-6 0 3-16,-4 0 4 0,-1 0 1 0,-2 0 1 15,-1 0 1-15,0 1-2 0,0-1-3 16,1-1-4-16,1 1-3 0,1-1-3 16,2-1-1-16,3 0-1 0,0-1 0 15,2 2 0-15,1-1-1 0,-1 2-3 16,2 0-13-16,1 3-84 0,0 1-31 15,-1-6-95-15,-5-6-215 0</inkml:trace>
  <inkml:trace contextRef="#ctx0" brushRef="#br0" timeOffset="165374.65">25667 5184 267 0,'-54'-14'58'16,"4"0"4"-16,11 1-43 0,8 5-3 15,13 3 4-15,2 1 3 0,5 1 3 16,5 0-2-16,3 2-5 0,1 0-3 16,3 1-3-16,1 1-5 0,3 1-3 0,5 2-4 15,4-1 2-15,8 0 4 0,9 2-2 16,10 0 1-16,8 0 1 0,6-3 0 16,9 0 0-16,7-4 0 0,11 2-1 15,4-1 0-15,3-4 0 0,5 0 0 16,6 0-1-16,5 2 0 0,1 0-2 15,-4 1 0-15,-3-2-1 0,-3-1 0 16,-4 3 0-16,-3 1-1 0,-8-1 0 16,-10 1 0-16,-6 0 1 0,-7 2 1 0,-6 0 1 15,-6 1 1-15,-10-2 2 0,-5 0 2 16,-4 0 2-16,-5-3 1 0,-1 2 0 16,-2-2 0-16,1 2-1 0,-3 0-1 15,1-1-1-15,0 0-3 0,-1 1-1 16,-1 0-1-16,-4 0-1 0,-2 1-4 15,-5-2-2-15,-5 1-4 0,-5 1-5 16,-8-1-8-16,-6 1-11 0,-9 0-11 16,-8 1-5-16,-9 2-5 0,-8-2-2 0,-10 0 0 15,-9 0 5-15,-2 1 5 0,-6 0 5 16,-4-3 4-16,-5 0 3 0,-4 1 5 16,-1-2 5-16,1 2 4 0,1-1 4 15,-4-1 6-15,1-1 11 0,2-2 3 16,3 3 3-16,5-1 5 0,4 0 9 0,2-2 9 15,6 1 8-15,7 1 1 16,3 0 5-16,8 2 3 0,5-3-1 0,5 2-6 16,4 0-7-16,11 1-7 0,6 1-10 15,10 0-6-15,6 0-3 0,8 4-3 16,10 1-1-16,7 0-2 0,11 2 0 16,8 0 6-16,8 3 2 0,7-1 1 15,11-3 1-15,6-4 0 0,13 2 0 16,9-1-1-16,5-2-1 0,6-4-1 0,11 2-3 15,6 1-1-15,1 1-2 0,-3-2 0 16,-2-3-1-16,7 2-1 0,-4 2 1 16,-8-1-1-16,-8-2 1 0,-3-2 1 15,-1 4 1-15,-6-1 0 0,-13 0 3 16,-4 1-1-16,-8 0 2 0,-7 0 1 16,-10 1 0-16,-12-1 0 0,-7-1 1 0,-8 1 1 15,-9 0 2-15,-4-2 1 16,-3 2 0-16,-5-1-3 0,-3 2-2 0,-7-1-3 15,-7 2-12-15,-13 1-30 0,-19 2-104 16,-23 6-113-16,-32-2-280 0</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55:49.030"/>
    </inkml:context>
    <inkml:brush xml:id="br0">
      <inkml:brushProperty name="width" value="0.05292" units="cm"/>
      <inkml:brushProperty name="height" value="0.05292" units="cm"/>
      <inkml:brushProperty name="color" value="#FF0000"/>
    </inkml:brush>
  </inkml:definitions>
  <inkml:trace contextRef="#ctx0" brushRef="#br0">10754 3026 109 0,'12'-3'38'0,"0"1"3"0,0-1-7 15,5 3-4-15,2 0-2 0,0 0-3 0,0 0-4 16,2 3-5-16,-1-1-2 0,1 1 0 16,-2 0 0-16,-1 2 1 0,2 0-1 15,-1 4 0-15,1-1 1 0,-1 1-1 16,2 1-3-16,0-2-3 0,2-1-2 15,7-2-2-15,5-2-1 0,13-2 0 16,11-1-1-16,5-2 0 0,3-1 0 16,4-3 1-16,0 1 0 0,4-1-1 0,-2 0 0 15,0-3 1-15,1 3-1 0,0 0 0 16,-2 1 0-16,3 1 0 0,-3 2 1 16,-1-2 0-16,0 1 1 0,0 0 1 15,0 2 0-15,0 0 1 0,1 0 1 16,1-1 0-16,3 2 0 0,-2 0-1 15,2 2 0-15,2-2-1 0,-1 0-1 0,6 0-1 16,2 2 0-16,-2-1-1 0,-4 0-1 16,0 1 1-16,-2-1-1 0,-2 0 0 15,-3 0 0-15,-2 2 0 0,-6 0 0 16,-1 0-1-16,0-2 1 0,-2 2 0 16,3-2 1-16,-6-2-1 0,4-3 1 15,5 1 0-15,4-1 1 0,4 0-1 16,0-2 0-16,-1 0 0 0,5 0 0 0,-2 1 0 15,1-1 0-15,1 1-1 0,0 0 1 16,-3 1-1-16,-2 0 0 0,-5 2 0 16,-1 1-1-16,-12-2 1 0,-1 3-1 15,-2 0 1-15,1-1-1 0,1 2 0 16,-2 0 0-16,-7 1 1 0,-3-2-1 16,-10-4 0-16,1 0 0 0,3 1 0 15,10-3 1-15,53-2-1 0,7 2 0 0,12 0 1 16,9 0-1-16,-2 0 1 0,-6-2 0 15,-15 2-1-15,-54-1 1 0,-1 1-1 16,-4 1 1-16,-1-1-1 0,4 4 0 16,8 2 1-16,5 0-1 0,0 2 0 15,-1 0 1-15,-4 1-1 0,2-2 1 16,3 0-1-16,4-1 1 0,6-1-1 16,3 1 1-16,1-1-1 0,1-1 0 15,-6 2 1-15,-3-2-1 0,-3 2 0 0,-2 0 0 16,1 0 0-16,-2 1 0 0,-3-2 0 15,-1 2 0-15,-4 2 0 0,-7-3 1 16,1 0-1-16,2 1 0 0,4 0 0 16,3 0 0-16,2 1 0 0,-1-2 0 15,2 0 0-15,-1 0 0 0,-3-3-1 16,1-1-1-16,4 3-1 0,3-1 0 0,-1 0-2 16,2 0 1-16,-2 1 0 0,-3 1 0 15,-5 0 1-15,-7-3 1 0,-3 0 1 16,-2 0 1-16,4 1 0 0,2-1 0 15,-1 0 0-15,1-1 1 0,4 0-1 16,-3 1 0-16,1-2 0 0,-1-1 1 16,1-2-1-16,7 1 0 0,4 0 0 15,1-3 0-15,2 2 1 0,0 1-1 16,-3 0 0-16,-2 1 0 0,-5 1 0 16,-1 1 0-16,-1 2 1 0,-1-1-1 0,0 2 0 15,-2 1 0-15,-2-1 0 0,-4-1 0 16,-5 1 0-16,-3-1 0 0,-6-1 0 15,0 2 1-15,-1-1-1 0,3 2 0 16,2-2 0-16,3 1 1 0,3 0 0 16,3 0 0-16,0 0 0 0,0-2 1 15,-5 2 0-15,-1 0 0 0,-4 2 0 0,-7-1 0 16,-4 0-1-16,-4 1-1 0,-3 2 0 16,-4-2-1-16,-3 1 0 0,-3-1-1 15,0 1-2-15,-1 0-15 0,-2 1-45 16,-1-1-26-16,4-1-65 0,-1-1-145 15</inkml:trace>
  <inkml:trace contextRef="#ctx0" brushRef="#br0" timeOffset="3025.1">17727 2787 81 0,'120'-3'22'16,"-28"1"4"-16,-3 2-9 0,-9-1 2 15,5-1 0-15,2 4 0 0,-8-4-2 0,4 0-2 16,0 1-2-16,2-3-6 0,6-1-1 15,3 1-2-15,-4 1-1 0,0-2 0 16,-2 0-1-16,4-2 0 0,1 2-1 16,-4 0 0-16,-10 0 0 0,-4 2-1 15,-4 3 1-15,-7-1-1 0,-9 1 1 16,-9 0-1-16,-8-1 0 0,-8 0 1 0,-6-3-1 16,-3 2 1-16,-5-1 0 0,-1 1 0 15,-6-1 0-15,1 1 2 0,-2-1-1 16,-3 0-3-16,-3 0-7 0,-2 0-14 15,-4 0-19-15,-4 2-32 0,-7 0-72 16</inkml:trace>
  <inkml:trace contextRef="#ctx0" brushRef="#br0" timeOffset="3604.2">16906 2946 134 0,'-52'-1'40'0,"9"-2"5"0,6-3-17 0,11 4 4 16,8-1 2-16,7 1-1 0,5 1-4 15,2-2-5-15,2 2-6 0,0 1-9 16,2 0-2-16,3 0-3 0,1 0-1 15,1 2 0-15,6 1 1 0,3-1 4 0,8-1 4 16,11 1 1-16,10 3 0 0,9-2 1 16,6-2 0-16,4 2 0 0,6-3-1 15,11 0-1-15,11 0-3 0,3-3-1 16,2 2-3-16,5-1 0 0,12 1-2 16,4 1-1-16,-3 0-1 0,-12 0 1 15,4 0-1-15,6 0 0 0,0 2 0 16,-6 0 0-16,-7 0 0 0,2-2 0 15,7 1 0-15,-1 0-1 0,-7-2 1 16,-2 0 0-16,6-4 0 0,7 0 0 0,-1-1 0 16,-6 0 0-16,-2-2 0 0,2 0 0 15,4-2 0-15,-1 0 0 0,-11 2 0 16,-4-2 1-16,-2-2 1 0,-2-1 2 16,-2 3 3-16,-8-1 2 0,-7 0 1 15,-4 2 3-15,-6 0 1 0,-6 0 0 16,-8 3-1-16,-11 1-1 0,-8 3-2 15,-8-2-1-15,-3 3-1 0,-4 0-2 0,-2 0-1 16,-2 1 0-16,-1-2-1 0,-1 1-1 16,0 0 0-16,0 1-1 0,0 0 0 15,1-1-1-15,-3 1-1 0,1 0 0 16,0 1 0-16,0 0-5 0,1 0-11 16,2 2-22-16,1-1-38 0,2 2-39 15,0 0-79-15,0-1-165 0</inkml:trace>
  <inkml:trace contextRef="#ctx0" brushRef="#br0" timeOffset="26900.94">12860 5659 98 0,'0'-5'22'0,"2"0"0"15,4 0-16-15,1 1-1 0,2 0 3 16,-1-1 2-16,0 3 3 0,0 0 2 15,0 0 0-15,-5 1 1 0,1-1 0 16,0 4-1-16,1-2-2 0,2 1-1 0,1 0-2 16,5 2-1-16,0 0-1 15,4 1 0-15,2-2-2 0,2 2 0 0,2-2-1 16,1 0 0-16,4-2 1 0,1-2 0 16,2 0 1-16,4 0 0 0,3-2 2 15,3 1 0-15,5 2-1 0,0 2 0 16,3 2-1-16,0 2-1 0,0 0-1 0,-1 2-2 15,-3-1 0-15,-1 0 0 0,7-1-1 16,4 1 0-16,6 3-1 0,3 1 1 16,2-2 0-16,4 0 0 0,3-1 0 15,2-1 0-15,5-1-1 0,-3-1 0 16,1-2 1-16,-2-2-1 0,-1 1 0 16,-1 1-1-16,-1-2 1 0,-5 0-1 15,5-2 1-15,-1 0-1 0,1 1 0 16,-2-3 0-16,-1-2 0 0,-1-4 0 15,1 1 0-15,-3 1 0 0,2-1-2 16,-3 1-3-16,-4 0 1 0,-4 3 0 0,-10 3 1 16,-8 0-1-16,-7 2 1 0,-1-2 2 15,1 4 3-15,3 0-1 0,0 4 0 16,2 0-1-16,-3 2 1 0,47-1 0 16,-6-2-1-16,-7-1 1 0,-2-2 0 15,-1-1-1-15,5-2 1 0,3-3 0 0,-49-3 0 16,2 1-5-16,1-1-14 0,1 0-21 15,-2 2-23-15,-6 1-46 0,-2 0-99 16</inkml:trace>
  <inkml:trace contextRef="#ctx0" brushRef="#br0" timeOffset="27828.67">16843 5749 187 0,'-4'0'47'0,"2"-2"-2"0,2 4-24 15,1-2-6-15,5 1-4 0,1-1-7 16,7 1-6-16,4 1 4 0,5-2 4 15,8 2 0-15,1-4 0 0,0 4 0 16,3-4 0-16,-2 2 1 0,-1-1-1 16,1 2 0-16,-1-2 0 0,2 2 0 0,7-2 1 15,4 4 0-15,8-3 1 0,2 2 0 16,2-1 1-16,3 1 1 0,1 0-1 16,-4 0 0-16,-1-2 0 0,-2 3-2 15,4-1 0-15,2 1-2 0,-1-1-1 16,0 2-2-16,-3 1 0 0,-3 1-1 15,-6 1 0-15,-5-1 1 0,-8 2-1 0,-3-1 1 16,-4 1 1-16,-1-2 1 0,-4-3 1 16,1 2 2-16,0-1 1 0,-1-2 1 15,0 0 1-15,2 0-1 0,-1 2 0 16,0-3-2-16,-1-1-1 0,-2 0-1 16,-3 1-2-16,-1 0 0 0,-4-1-1 15,-3 0-1-15,-3 2-1 0,-3 0-1 16,0-1-2-16,-2-1 0 0,-1 0 0 15,0 0 0-15,0 0 2 0,0-1 1 0,0 2 3 16,0-1 1-16,0 0-2 0,0 0 0 16,1 0-2-16,3 0-5 0,2 0-11 15,5-1-20-15,3 0-29 0,3 0-19 16,5-2-54-16,1-1-107 0</inkml:trace>
  <inkml:trace contextRef="#ctx0" brushRef="#br0" timeOffset="29256.69">20514 5780 105 0,'5'0'25'0,"1"0"2"16,2-1-17-16,1 0-1 0,1 0-1 16,1 1 1-16,-1-1-1 0,-3-2 1 15,-1 2 3-15,0 0 3 0,-1-1 2 16,-1 1 2-16,-1 0 2 0,0-2 0 0,3 1 1 15,1 1-3-15,4-2-1 0,3 3-1 16,2-2-2-16,2-1 0 0,5 3-1 16,3-1-1-16,4-1-2 0,1-1-2 15,6-3-1-15,5 4-2 0,6-2-1 16,1 2-1-16,3-1-2 0,0 3 0 16,-1 0 0-16,2 0-1 0,-2-1 0 0,-3-1 0 15,3-3 0-15,3 2-1 0,5 1 1 16,2 2 0-16,3 0 0 0,0 0 1 15,4-2 0-15,3 1-1 0,0 1 1 16,-1-1 0-16,1 2 0 0,-1-1-1 16,-5 3 0-16,-5 0 0 0,-7 2-1 15,-7-2 1-15,-8-4-1 0,-7-1 1 16,-7 0 0-16,-4 1-1 0,-4 1 0 16,-6-2 0-16,-4 2 0 0,-2 2 1 0,-1-2-2 15,-2 0 1-15,2 1-3 0,-1 0-11 16,2 0-21-16,0 2-39 0,-1-2-57 15,0 4-133-15</inkml:trace>
  <inkml:trace contextRef="#ctx0" brushRef="#br0" timeOffset="41189.54">6417 16282 215 0,'-39'6'56'15,"-4"1"3"-15,8 0-19 0,2 2-11 16,0 0-5-16,2 2 1 0,3-2 1 16,5 4 2-16,5 0 1 0,5-1 0 0,3 1-5 15,5-2-2-15,4 1-4 0,3-1-2 16,6-1-3-16,3-2-3 0,2 1-2 16,7-2 0-16,3-1 0 0,4-1-2 15,3 1-1-15,0-1 0 0,2 1 0 16,1 2 0-16,1-1-1 0,-2 2 1 15,1-1-1-15,0 3 0 0,-2 0 0 16,-3 3 0-16,-1-2-2 0,-2 3-1 16,-6-2 0-16,-4 2 1 0,-4 0 1 15,-5-1 2-15,-3 3 2 0,-7 2 2 0,-5 0 2 16,-4 2 0-16,-6 0 0 0,-4-3-1 16,-6 0-2-16,-6-2-3 0,-1-2-2 15,-5-3-1-15,-3-1-1 0,-4-1 1 16,2-3-1-16,1-1 1 0,0-3 0 15,3-4 2-15,0-2-1 0,4-5-1 0,1-4 0 16,4-4-3-16,4-3-3 0,3-3-4 16,4-2-7-16,7 0-16 0,5-2-37 15,9 2-53-15,5 3-85 0,3 0-188 16</inkml:trace>
  <inkml:trace contextRef="#ctx0" brushRef="#br0" timeOffset="41605.96">6971 16158 559 0,'0'-10'117'0,"0"3"1"16,2 3-100-16,2 3-14 0,0 2-2 16,0 2 2-16,-1 1 4 0,-2 5 5 15,1 2 5-15,-1 4 3 0,-2 4 4 16,2 5 2-16,0 3-2 0,2 6-6 15,0 5-3-15,2 3-5 0,1 5-3 0,2 0-2 16,-1 2-2-16,-1 1-2 0,0-5 1 16,-2 3-1-16,-2-5-1 0,0-1 1 15,-4-1-2-15,1 1-2 0,-3 0-7 16,1 0-6-16,-2-2-8 0,2-2-18 16,1-3-29-16,1-5-51 0,2-4-24 15,3-8-80-15,2-6-157 0</inkml:trace>
  <inkml:trace contextRef="#ctx0" brushRef="#br0" timeOffset="42214.16">7413 16370 559 0,'-2'1'115'0,"1"4"1"15,2 4-103-15,1 3-10 0,2 4 0 16,2 3 3-16,0 3 3 0,0 2 3 16,3 1 3-16,-2 1-1 0,1 0 2 15,-1 0-1-15,1-3-3 0,0-1-4 16,0-3-3-16,0 0-2 0,-1-2 0 0,0-2-2 16,1-2 1-16,-2-1-1 0,0-2 0 15,-1-2-1-15,0-2 0 0,0-4 1 16,1-2 0-16,-1-2 1 0,0-4 0 15,1-4-1-15,-1-1 1 0,2-4 0 16,-1-2-2-16,0 0 0 0,-1-3-1 16,1 1 0-16,0 0-1 0,-1 0 1 15,1-1 0-15,1 2 0 0,1-1 0 0,2 2 0 16,2 2 0-16,2 2 1 0,3 2-1 16,2 2 0-16,3 3 1 0,2 5-1 15,1 3 0-15,1 6 1 0,1 4-1 16,-1 3 1-16,0 3 0 0,1 2 1 15,-1 1-1-15,0-2 1 0,-1-1 0 16,-2 0 0-16,0-2 1 0,-2-4 0 16,-3-2 1-16,1-2 2 0,-2-4 1 15,1-4 0-15,1-4 1 0,0-3 0 0,2-3-1 16,0-6-1-16,0-2-1 0,-2-6-2 16,-1-1 0-16,-4-5-1 0,-3 0 0 15,-6-3 0-15,-6-3-1 0,-3 1 0 16,-6 0 0-16,-3 0-1 0,-4 2 0 15,-4 0 0-15,0 3 0 0,0 3 1 16,-1 2-1-16,2 4 0 0,0 2 0 0,2 5 0 16,0 1-2-16,2 4-2 0,2 2-5 15,2 3-5-15,0 0-9 0,5 4-15 16,1 1-28-16,5 3-63 0,3-1-5 16,4 1-76-16,4 4-134 0</inkml:trace>
  <inkml:trace contextRef="#ctx0" brushRef="#br0" timeOffset="43093.35">8860 16220 188 0,'-11'0'66'0,"1"-1"7"16,4-1 4-16,2 1-32 0,4-2-5 16,5 2-2-16,2-2-2 0,6 1-1 15,1-2-2-15,2 2 1 0,5-2 0 16,4 2-2-16,3-2-5 0,2 3-4 0,4 0-6 16,1-2-5-16,7-1-3 0,-1 1-2 15,6-1-2-15,-3 0 0 0,9 1-2 16,2 0 2-16,2 1-1 0,0 2 0 15,-1 1-1-15,-3-1 0 0,-2-2-1 16,-7-1 1-16,-6 1-2 0,-2-1 0 16,-4 1 1-16,-3 2-1 0,-2 1 0 0,-5 2-5 15,-5 0-13-15,-3 2-15 0,-8 0-24 16,-7 0-59-16,-8-1-10 0,-7-1-73 16,-4 3-124-16</inkml:trace>
  <inkml:trace contextRef="#ctx0" brushRef="#br0" timeOffset="43568.32">8769 16447 217 0,'-12'11'52'0,"2"0"4"0,3-1-19 16,4 0-5-16,2-2 6 0,4 1 7 0,1-2 7 16,6-1 6-16,3-1 1 15,0 0-6-15,3 1-7 0,5 0-9 0,2-2-8 16,2 0-7-16,3-3-6 0,5 0-5 16,4 0-3-16,4-4-2 0,6-2 0 15,3-1-1-15,9 0-1 0,4-1 1 16,8 3-1-16,3-3 0 0,-2 3 1 0,-1-1-1 15,-3 1 1-15,-6 0 0 0,-4-1-1 16,-7 3 1-16,-8-1-1 0,-1 1 0 16,-4 2 0-16,-5 0 0 0,-3 1 1 15,-8 0 0-15,-6-1 0 16,-3 0 0-16,-5 0 2 0,-3 0 1 0,-3 0 2 16,0 2 0-16,-4-2 1 0,1 0-1 15,-1 0 0-15,-1 0-3 0,-2 0-1 16,1 0-3-16,-1 0-1 0,0 0-1 15,0 0 0-15,-1-2 0 0,2 1 0 0,0 0 1 16,2 1-1-16,-1-1-1 0,1 0-4 16,1-1-7-16,1 2-10 0,0-1-21 15,0 1-91-15,0-2-18 0,-1-2-99 16,-3 0-195-16</inkml:trace>
  <inkml:trace contextRef="#ctx0" brushRef="#br0" timeOffset="45223.73">10888 16077 373 0,'0'3'80'0,"4"0"1"16,0 1-55-16,-1 3-12 0,3 3 5 15,1 1 8-15,0 5 5 0,-1 1 4 16,-1 3 1-16,0 2-3 0,-1 4-6 16,-2-1-7-16,-2 5-6 0,1 0-7 0,0 1-4 15,1 1-5-15,-2-2-6 0,-2 0-11 16,2-1-18-16,0-3-28 16,-1-3-39-16,0-4-16 0,-1-5-68 0,-1-4-113 15</inkml:trace>
  <inkml:trace contextRef="#ctx0" brushRef="#br0" timeOffset="45718.23">10778 16060 485 0,'0'-17'106'0,"1"2"1"0,4 3-81 15,4 3-11-15,2 4-9 0,1 4-3 16,4 4 4-16,2 4 4 0,3 3 5 15,2 3 3-15,2 4 2 0,3 3 2 16,2 1 0-16,1 2-3 0,1 0-6 0,0 2-3 16,1 2-4-16,0 0-3 0,0-3-1 15,-1 0-1-15,2 0-1 0,3 4-1 16,0-1 0-16,-2-1-3 0,2 0-2 16,1 1-3-16,-1-1-7 0,-2-3-12 15,-4-5-13-15,-3-3-12 0,-2-2-8 16,-5-3-8-16,-5-5-4 0,-4-2 4 0,-1-5 14 15,-4-2 12-15,-1-3 13 16,-1-5 9-16,-3-7 10 0,-1-1 8 0,-2-6 5 16,-3-5 1-16,0 1 3 0,-2-7 2 15,0-1 1-15,0-1 3 0,0-1 3 16,1 1 4-16,0-2 2 0,1-3 5 16,1 4 5-16,0 2 5 0,2 5 3 15,1 4-1-15,0 4-1 0,0 8-1 16,0 6-8-16,1 5-5 0,-1 5-1 0,0 5-3 15,-1 4-3-15,0 6-1 0,-1 5-3 16,1 4 1-16,0 4 0 0,1 3-4 16,0 0-2-16,0 0-3 0,1-2-1 15,0-1-3-15,2 0-3 0,-2-1-7 16,2-1-11-16,-1-3-22 0,2 2-31 16,1-2-57-16,0 0-89 0,-1-4-193 0</inkml:trace>
  <inkml:trace contextRef="#ctx0" brushRef="#br0" timeOffset="46154.13">11926 16212 522 0,'-8'-4'80'16,"4"1"-9"-16,-1-1-103 0,2 1-4 0,2 2-2 15,0 0 5-15,1 2 25 0,0 2 28 16,0 2 15-16,0 1 4 0,2 5 3 16,1 2 3-16,2 3-4 0,-1 4-11 15,4 3-10-15,0 4-5 0,3 1-3 16,2 0 0-16,0 2-1 0,3-2 0 0,1 0-2 16,2-5-2-16,-1-2-1 0,2-3-2 15,-2-4-1-15,0-4-1 0,1-5 0 16,-2-4 1-16,0-4-1 0,-1-4 0 15,0-5 0-15,-1-4-1 0,-2-4-1 16,-2-2 0-16,-2-5-1 0,-3-1-2 16,-4-1-1-16,-3-1 0 0,-3-2-2 15,-2 1 0-15,-2 0 0 0,-3 3 0 0,-2 3 3 16,-1 1 2-16,-1 2 2 16,-1 6 1-16,-2 2 1 0,0 3 2 0,1 4-2 15,0 1-2-15,1 2-1 0,3 2 0 16,2 3-3-16,2 0-6 0,4 3-13 15,3 1-23-15,2 2-52 0,5 0-28 16,3 0-82-16,3 2-162 0</inkml:trace>
  <inkml:trace contextRef="#ctx0" brushRef="#br0" timeOffset="46366.08">12582 16306 651 0,'-2'0'131'16,"-2"0"1"-16,2-2-121 0,4 0-10 15,2 1-2-15,0 1 0 0,-1 0 1 0,1-1 2 16,0 0 0-16,-1 0-4 0,1-1-10 16,0 2-29-16,1 0-90 0,2 0-2 15,2 0-88-15,4 2-167 0</inkml:trace>
  <inkml:trace contextRef="#ctx0" brushRef="#br0" timeOffset="46815.14">13158 16225 538 0,'-5'-2'54'0,"3"2"-17"0,1-1-112 16,1-1-2-16,-2 2 10 0,1 2 29 0,-1-1 47 16,-3 1 46-16,-3 1 27 0,1 2 3 15,-2 2 1-15,2 2-10 0,-1 2-22 16,1 0-22-16,1 0-14 0,4 3-6 16,-2 4-2-16,4 0 0 0,1 1 2 15,3 2 1-15,2 4 1 0,3-2 0 16,2 0-1-16,2-2-2 0,4-4-3 15,2-1-1-15,0-3-3 0,1-5-2 0,1-2 0 16,0-5-1-16,-3-3 1 0,-1-4 1 16,-1-4-1-16,0-5 1 0,-1-2-1 15,-2-4 0-15,-1-4-2 0,-1-1-1 16,-1-3-2-16,-2-2-2 0,-5-2-1 16,0 0-1-16,-3-2 0 0,-1 5 1 15,-3-1 1-15,-5 2 1 0,-2 3 0 0,-2 5 2 16,-4 2 1-16,-3 4 0 0,-2 2 0 15,-1-1 1-15,1 3-1 0,1 4 1 16,0-1 0-16,5 5-3 0,3 1-7 16,3 1-17-16,4 4-27 0,3 0-45 15,6 0-38-15,5-2-91 0,6-2-176 16</inkml:trace>
  <inkml:trace contextRef="#ctx0" brushRef="#br0" timeOffset="47247.3">13811 16013 580 0,'12'-2'125'15,"1"0"0"-15,-1-1-101 0,1 2-14 16,3-2-3-16,1-2-2 0,0 1 1 0,1-6 3 16,0-1 0-16,2-1 2 0,2-6 1 15,0-2-1-15,0-3 0 0,0 0-2 16,0 2-4-16,-3 1-1 0,-1-5-2 15,-5-3-2-15,-3 2 0 0,-5-1-2 16,-5 0-1-16,-5-6 0 0,-7-1-1 16,-6 1-1-16,-5-1 2 15,-5-1-1-15,-4 1 2 0,-2 1 1 0,-3 3 0 16,0 6 0-16,2 3-1 0,2 9 1 0,3 5 0 16,2 8 2-16,4 6 0 0,3 9 2 15,4 7 3-15,3 8 1 0,3 3 2 16,4 5 1-16,2 4-1 0,3 6 1 15,3-2-1-15,1 2-1 0,3 2 0 16,2 6-1-16,2 3 0 0,1-2-1 16,0 0-1-16,-2 2 0 0,2-1-2 0,-1-5-1 15,-3-2-1-15,0-1-1 0,0-4-3 16,0 2-3-16,0-1-4 0,-1-4-5 16,0-2-4-16,0-5-6 15,-1-8-18-15,-2-3-33 0,-1-7-53 0,-1-5-10 16,-2-7-80-16,-2-2-146 0</inkml:trace>
  <inkml:trace contextRef="#ctx0" brushRef="#br0" timeOffset="47451.99">13522 16405 697 0,'1'-3'146'0,"2"-2"0"16,8 0-124-16,5 2-20 0,6-1-10 15,5-4-2-15,4 2 2 0,4-2-1 0,0-1 0 16,2 2 3-16,1-2 3 0,1 3 2 16,0 1-4-16,3 1-11 0,1 1-34 15,1 0-87-15,-1 0-108 0,1 1-261 16</inkml:trace>
  <inkml:trace contextRef="#ctx0" brushRef="#br0" timeOffset="47867.68">15097 15928 539 0,'-4'-27'115'16,"6"1"0"-16,3 8-92 0,3 0-13 15,2 5-4-15,1 3 1 0,0 4 2 16,0 5 4-16,-2-2 4 0,-1 2 2 15,0 4 4-15,-2 5 2 0,0 6-1 16,-1 4-2-16,1 7-3 0,-1 10-1 0,-2 4-3 16,0 5-3-16,1 0-3 0,-3 1-2 15,1 2-2-15,-1-3 0 0,-1-4-3 16,0-1-1-16,0 1-4 0,-1-1-6 16,0-1-6-16,-1-1-7 0,-1-1-13 0,-1-1-39 15,0-4-76-15,-3-5 2 0,0-6-80 16,-2-4-148-16</inkml:trace>
  <inkml:trace contextRef="#ctx0" brushRef="#br0" timeOffset="48191.18">14927 15946 649 0,'-1'-29'141'0,"6"-2"-5"15,7 4-100-15,6 10-42 0,10 2-9 16,7 2-2-16,3 3 0 0,3-1 2 16,-2 2 6-16,1 1 8 0,-4 3 5 15,-4 2 3-15,0 5 1 0,-5 1 0 16,-1 2-1-16,-2 6-2 0,-3 6-3 0,-4 2-2 16,-2 2-1-16,-8 2-2 15,-3-2 0-15,-5 3 0 0,-7 1 0 0,-4-2 0 16,-7-1 1-16,-5 0 1 0,-4-2 1 15,-2 2 0-15,-4-1 1 0,-4-4 0 16,0-4 0-16,-1-2-4 0,5-1-8 16,3-4-18-16,4-2-27 0,7-3-34 15,6 0-41-15,9-1-82 0,6-3-161 16</inkml:trace>
  <inkml:trace contextRef="#ctx0" brushRef="#br0" timeOffset="48816.99">15476 16107 596 0,'8'0'128'0,"1"4"0"0,1 1-96 15,6 4-25-15,2 2-4 0,4 4 0 16,2-1-2-16,1 3 0 0,-2 3 0 16,-2 2-1-16,-4-2 0 0,-3 1-1 15,-3-2 1-15,-5 4-1 0,-1 2-2 16,-4-4-3-16,0 0-2 0,-3-2-2 15,-2 0-1-15,-2-5 2 0,-1-5 0 16,-4-4 4-16,-3-4 2 0,-2-4 3 16,-2-1 2-16,-3-6 0 0,0-4 0 0,-1-2 0 15,2-2 0-15,2-2 0 16,2-2-1-16,4-2 0 0,6 1 0 0,2 2 1 16,7 1 0-16,4 1 1 0,5 1-1 15,7 1 1-15,3 5 0 0,3 1 0 16,2 1 0-16,-1 2-2 0,-1 0 0 15,-5 3 1-15,-3 0-2 0,-4 1 1 16,-5 1 0-16,-2 1-1 0,-2 0 0 0,1 2 0 16,0 2 0-16,1 1 0 0,3 5 0 15,-1 0 0-15,2 5 0 0,2 0 0 16,-2 3 0-16,-1 2 0 0,-1 4 1 16,0 2-1-16,-5 0 0 0,0 3 0 15,-2 1 1-15,0 2-1 0,0-2 0 16,1-1 1-16,-2-2-1 0,2-1 1 15,2-5-1-15,1-4 1 0,-1-4-1 0,1-5 0 16,2-2 1-16,1-5 1 0,1-7-1 16,3-3 0-16,1-2 0 0,3-3 0 15,0-4 0-15,3-4-1 0,-3-1 0 16,-1 0-1-16,-1-4 0 0,-3 0-1 16,-1-2 0-16,-3 2 0 0,-4 1-1 15,-3 2 1-15,-5 2 2 0,-4 2 1 0,-7 4 2 16,-6 4 0-16,-6 0 1 0,-3 4 0 15,-2 2 0-15,1 3-1 0,-1 1-1 16,6 2 0-16,8 2-1 0,3 0-5 16,5 3-11-16,5 0-24 0,1 2-45 15,4 0-46-15,1-2-89 0,3 4-193 16</inkml:trace>
  <inkml:trace contextRef="#ctx0" brushRef="#br0" timeOffset="49146.17">16631 16108 553 0,'0'-4'79'0,"0"4"-24"0,1 0-118 15,0 1-4-15,0 2 5 0,1 2 21 16,-2-2 38-16,0 3 36 0,-2 2 33 15,0 2 11-15,0 3 3 0,-2 3-4 16,0 4-17-16,-1 4-21 0,0 1-17 16,1 3-7-16,0 2-4 0,0 0-1 15,2 0-1-15,2-3-1 0,1-1-2 0,3-1 0 16,1-3 0-16,-1-5-1 16,3-1-1-16,-3-5-2 0,3-3-3 0,-5-2-3 15,2-3-4-15,-2-6-6 0,1-1-15 16,-1-4-19-16,2-3-23 0,-1-1-19 15,5-3-19-15,0 0-20 0,2 1-59 16,2-3-81-16</inkml:trace>
  <inkml:trace contextRef="#ctx0" brushRef="#br0" timeOffset="49499.3">16774 16318 196 0,'10'-6'89'16,"-3"1"16"-16,-1 0 7 0,-1 1-18 0,0 0-8 16,0-1-12-16,0 0-15 0,1 0-17 15,0 0-15-15,4-2-9 0,2 0-6 16,4-1-3-16,1 2-4 0,3-2-1 15,3 0-1-15,3 2 0 0,-2 0-1 16,1-3-1-16,1 1 0 0,-2-4 1 16,1-2-2-16,-6-1 1 0,-2-3-1 0,-2 0 0 15,-6-2-1-15,-4-1-1 0,-5 2-1 16,-5 0-1-16,-5 2 2 0,-5 5 0 16,-2 5 1-16,-1 3 1 0,-4 8 2 15,-2 3 2-15,0 6 3 0,-2 1 1 16,0 3 2-16,1 3 1 0,-1 2 0 15,4 2 1-15,4-1 0 0,3 2-2 16,5 4-2-16,8-3-1 0,4-1-2 16,8-2 0-16,7 2-1 0,5 0 0 0,6-4-1 15,4-4 1-15,5 0 0 0,2-2-5 16,1-3-5-16,3-6-8 0,1-5-6 16,2-2-8-16,1-5-21 0,0-3-31 15,0-2-33-15,0-2-30 0,0-4 6 16,-2 2-62-16,-3-1-72 0</inkml:trace>
  <inkml:trace contextRef="#ctx0" brushRef="#br0" timeOffset="49849.24">17769 16107 486 0,'-3'-15'126'16,"1"0"3"-16,-3-2-61 0,1 2-20 16,-1 1-16-16,2-2-11 0,-1 2-7 15,-1 2-4-15,1 2-2 0,0 4-2 16,0 1-1-16,-1 4 1 0,-2 5-1 15,-1 3 0-15,0 4 0 0,-2 5-1 16,-1 3-1-16,-1 2 0 0,1 1 0 0,0 0-1 16,3 2 0-16,2-2-1 0,4-3 0 15,2 1 0-15,2-2 1 0,3 2-1 16,4-1 0-16,2-1 0 0,2-5 1 16,1 2-1-16,0-2-2 0,1-1 0 15,1 0-1-15,-3 0-2 0,-2 1-1 16,0 3-1-16,-2 0 0 0,-3 0 0 15,-3 1-1-15,-3 0 1 0,-5 0 0 16,-4-1 0-16,-4-1 2 0,-5 0 0 0,-5-5 1 16,-1-1 0-16,-6-4 1 0,0-2-3 15,-1-3-2-15,-1-4-6 0,2-2-12 16,1-1-18-16,5-6-31 0,3-1-41 16,4-4-14-16,6-4-71 0,6 0-119 15</inkml:trace>
  <inkml:trace contextRef="#ctx0" brushRef="#br0" timeOffset="50282.46">18239 15939 591 0,'6'-13'125'0,"2"1"-1"0,-2 1-107 16,1 1-11-16,-1 2-9 0,-2-2-6 15,-2 3-2-15,-3-1 3 0,-3 2 3 16,-2 1 4-16,-5 3 5 0,-2 2 2 16,-6 2 7-16,-1 4 0 0,-5 3-2 15,-4 2-3-15,-2 1-1 0,0 3-3 16,2 2 1-16,2 0 0 0,4 0 1 0,7 3 0 16,6 0 2-16,6-2-1 0,8 0 0 15,5-2 0-15,7 1-2 16,3-2 0-16,6-1-2 0,3-1-1 0,0 1 0 15,-1-2-1-15,1 0 0 0,-2-1 0 16,-3 1 0-16,-2 1 0 0,-1-2-1 16,-5-2 1-16,0 5-2 0,-4-1-1 15,-5 2-2-15,-3 0-1 0,-7-2 0 0,-4 2 0 16,-6 0 0-16,-4-3 1 0,-4 1 2 16,-5 0 2-16,-5-2 0 0,-2 2 1 15,-2-2-1-15,1-1-1 16,-2-6-4-16,2-2-5 0,4-2-10 0,5-5-15 15,4-1-24-15,6-4-39 0,5-1-33 16,5 0-80-16,3-2-153 0</inkml:trace>
  <inkml:trace contextRef="#ctx0" brushRef="#br0" timeOffset="51050.51">18611 16087 625 0,'15'5'133'15,"-3"2"0"-15,2-1-107 0,-1 3-19 0,0 1-4 16,-1-2-1-16,-4 1 0 0,-1-4-1 16,-3 0 6-16,-1-2 4 0,1 0 3 15,0-3 1-15,4 0 2 0,3-3-1 16,4 1 0-16,3-4-5 0,4 0-5 15,2-4-3-15,1-1 0 0,-1-3-2 16,-1 0 1-16,-4-5-2 0,-3-3-1 0,-5-1-1 16,-5-3 0-16,-5-1-2 0,-5 0-1 15,-6 0 1-15,-5 3-1 0,-6 1 2 16,-5 2-1-16,-3 6 2 0,-2 2 0 16,2 2 1-16,-3 6 0 0,2 0 0 15,0 7 1-15,1 4 1 0,-2 4 3 16,1 8 2-16,-2 6 2 0,0 4 2 15,-1 9 0-15,1 3 1 0,3 4 0 16,2-1-3-16,6 0-3 0,6-4-1 0,6 0-3 16,9-3 0-16,10-6 0 0,7-3 0 15,9 0 0-15,7-5 0 0,6-3-2 16,7-3-3-16,0-5-4 0,2-5-2 16,0-7-4-16,0-7-1 0,-2-2 0 15,-2-1 1-15,-3-3 3 0,-2-3 3 16,-1-2 1-16,-4 2 3 0,-2-1 0 0,-4-4 0 15,-2-2-1-15,0-4 0 0,-1-1 0 16,-1-4 1-16,0-5-1 0,-2-1 1 16,1 1 4-16,-2 1 4 0,-4 1 4 15,-1 6 2-15,-5 8 3 0,-1 6 1 16,-4 6 0-16,-2 3-3 0,-3 4-3 16,-1 2-4-16,-3 2 0 0,-2 3-3 15,-4 1 0-15,-2 2 0 0,-2 0 1 16,-5 3 2-16,0 1 1 0,0 0 1 15,2 0 1-15,0 2 1 0,4-2 0 0,4 3 1 16,6 1-1-16,4 1 0 0,4 2-1 16,7 1 0-16,4 0-2 0,4 1-1 15,4-2-2-15,2 1 0 0,3-3-1 16,0-2 0-16,2 2 0 0,-1 0 0 16,-1 0 1-16,-1 2 1 0,-3 2-4 15,-4 2-1-15,-3-1-3 0,-7 2-4 0,-7 3-3 16,-9 1-2-16,-8-3-2 0,-14 2-2 15,-9 1-3-15,-12 0 0 0,-10 1 0 16,-13-5-1-16,-12-3-11 0,-11 1-53 16,-8-4-59-16,-13-1-98 0,-9-6-236 15</inkml:trace>
  <inkml:trace contextRef="#ctx0" brushRef="#br0" timeOffset="52414.43">16642 16088 356 0,'-5'-6'82'0,"4"2"4"16,-1-1-54-16,2 3-5 0,-1 2 1 15,1-1 3-15,0 1 3 0,0 1 2 16,0 0 2-16,-1 2-2 0,1 2-4 16,0-1-3-16,0 3-5 0,-1 0-4 0,1 4-4 15,-1 1-3-15,-1 2-1 0,1 0-2 16,-3 2 0-16,2 3 0 0,0 0 0 15,-2 2 0-15,1 0-1 0,2 0-1 16,-1 0-1-16,2 3 0 0,0-1 0 16,1-2-2-16,0 1-1 0,3-1 0 15,-2 0 0-15,2-3-1 0,-2-2 0 16,2-4 0-16,-1-1 0 0,-1-3 1 0,0-2-1 16,2-1 0-16,1-4 0 0,1-2-1 15,4-2 0-15,3-2-4 0,5-1-3 16,4-2-3-16,3-2-4 0,4 0-3 15,-3 2-6-15,0 0-5 0,-4 1-15 16,-5 3-47-16,-4 1-56 0,-8 0-97 16,-4 1-222-16</inkml:trace>
  <inkml:trace contextRef="#ctx0" brushRef="#br0" timeOffset="54018.93">19883 16189 367 0,'-9'-2'48'0,"1"2"-2"0,0-1-77 15,4 0-2-15,0 1 7 0,1-1 22 16,2-1 27-16,-1 0 25 0,-1 1 14 16,2 0 5-16,-1-2 0 0,2 2-8 0,1 1-11 15,3-1-12-15,3 1-10 0,4-2-9 16,6 1-5-16,6 2 2 0,9 2 2 16,10-1 0-16,7 1-2 0,6 0-3 15,7 0-3-15,7-3-3 0,4 1-2 16,5 0 0-16,-1-1-2 0,0 0 1 15,0 0 2-15,-1 0 0 0,-1 0 2 0,-3 0 1 16,-6-1-1-16,-3 0 1 0,-4 0-1 16,-7 1-2-16,-6 1-1 0,-9 0 0 15,-5-1 0-15,-11 0 0 0,-6-1 1 16,-8 0-1-16,-3-1-1 0,-4 0 0 16,-4 0 0-16,-2-3-3 0,-4 1-4 15,-2 0-7-15,-4 1-6 0,-2 0-11 16,-2 1-16-16,1 1-25 0,0-2-25 0,2 2-28 15,2 0-8-15,2-3-60 0,2 0-83 16</inkml:trace>
  <inkml:trace contextRef="#ctx0" brushRef="#br0" timeOffset="54325.39">20922 16037 383 0,'-16'-8'95'15,"0"2"2"-15,2 1-56 0,2 4-14 0,2-1-6 16,4 3-8-16,1 0-2 0,4 3 3 15,4 1 3-15,3 1 2 0,6 0 2 16,5 2 1-16,4 4 0 0,7 0-3 16,4-1-5-16,5 1-5 0,3-1-3 15,0 1-3-15,0-1-1 0,-2-2 0 16,-2-2-1-16,-4 1 1 0,-5-2 0 16,-6-3-1-16,-5 1 1 0,-4-1-2 15,-6-1 2-15,-3 2 2 0,-7 1 1 0,-4-1 1 16,-5 3 1-16,-5 0 2 0,-4 0 2 15,-5 2-1-15,-5-1-2 0,-2 5 0 16,-1 0-1-16,0-1-1 0,-1 2-1 16,1 1-1-16,2 2-1 0,3 0-1 15,3-1-4-15,3 0-8 0,2 3-33 16,2 0-95-16,1 0-110 0,0-3-274 0</inkml:trace>
  <inkml:trace contextRef="#ctx0" brushRef="#br0" timeOffset="57307.94">6270 17193 431 0,'7'-1'91'0,"0"1"0"16,4 3-72-16,4 1-17 0,3-1-3 16,4 0 4-16,5 1 1 0,4-2 2 15,4 1 6-15,4-2 5 0,3 0 2 16,3-2 3-16,8 0 1 0,2 1-1 0,4 0-2 15,6 1-2-15,3 2-4 0,5-1-2 16,3 0-2-16,2 3-1 0,4 1-1 16,5 2-2-16,-4-1 0 0,4-1-2 15,3-2 1-15,-3 3-1 0,0-1 0 16,0-1 1-16,-5-3 0 0,0-4 0 16,-1-1 1-16,-2 0-1 0,-2 0 0 15,-8-2 0-15,-7-2-1 0,-3 4-1 16,-6 0 0-16,-8 5-1 0,-10-1-1 0,-9 0 1 15,-1 1-2-15,-9 1 0 0,-4-3-2 16,-4 1-5-16,-5-1-3 0,-2-1-10 16,-3 1-21-16,-3-1-46 0,-2-2-45 15,-3-2-89-15,-4-1-191 0</inkml:trace>
  <inkml:trace contextRef="#ctx0" brushRef="#br0" timeOffset="57796.6">6635 17116 492 0,'-3'-4'101'16,"2"0"1"-16,4 3-91 0,5-1-6 16,4 1-4-16,2-1-2 0,6 1 6 15,3 1 4-15,2 0 4 0,2 3 4 16,3-1 4-16,3 2 1 0,5 1 4 0,5 0-1 16,4-2-4-16,4-2-5 15,9-4-2-15,5 0-3 0,6 0-2 0,6-1-1 16,3-3-2-16,5-3 0 0,5 1-1 15,1 3-2-15,2-1 1 0,-1 1-1 16,-5-1 0-16,0 4 2 0,1-1 1 16,-6 7 0-16,-7-3-1 0,-8 2 1 0,-6 2-1 15,-4-1 0-15,-11 5-2 0,-9 0-1 16,-9-3-1-16,-4 1 1 0,-7 0-1 16,-6-2 1-16,-4-1 1 0,-2-2 4 15,-4-1 0-15,-1 0 2 0,-1-1-1 16,-2-1 1-16,0-1-1 0,0-1-2 15,0 0-5-15,-2 1-6 0,1-3-5 16,0-1-10-16,1 3-16 0,-1-1-100 16,-3 0-16-16,-7 0-99 0,-2 0-204 15</inkml:trace>
  <inkml:trace contextRef="#ctx0" brushRef="#br0" timeOffset="60313.89">5178 7893 118 0,'-17'-13'37'0,"1"3"2"16,2 0-4-16,2-1-11 0,1 3 0 0,1 0 1 16,0 1-1-16,1 0 5 0,-1-1 5 15,1 2 4-15,1 1 4 0,1 2 4 16,1-1 1-16,1 0-5 0,3 2-7 15,0 2-8-15,3 0-6 0,1 2-7 0,3 1-4 16,2 3-4-16,6 1 0 0,3 2 3 16,4-1 2-16,5 1 0 0,7-2 1 15,7-1-1-15,9-2-1 0,2-3-1 16,5-2-1-16,1-1-1 0,4-3-2 16,2 0 0-16,3-3-1 0,4 0-1 15,5-1 0-15,2 2 0 0,2 0 0 16,6 1-1-16,3-1 0 0,3 4-1 15,-4-1 1-15,-2 3-1 0,1 0 0 0,0-3-1 16,-1 1 1-16,1 2-1 0,-9 0 0 16,-3 1 0-16,-2-2-1 0,-4-1 0 15,-2 2 0-15,-3-4 0 0,-7 1 1 16,2-1-1-16,2 1 1 0,-3-3 1 16,0 2 0-16,-4 2 1 0,-3 2-1 15,-7-1 1-15,-8 1 0 0,-8 1-1 16,-4 0 1-16,-6 0-1 0,-4 0-1 0,-3 0-1 15,-6-1-2-15,0 1 1 0,-4 1 1 16,-3 0-1-16,-1 1-2 0,-1-1-7 16,0 1-16-16,-2-1-37 0,1 2-56 15,0-3-90-15,-1 2-200 0</inkml:trace>
  <inkml:trace contextRef="#ctx0" brushRef="#br0" timeOffset="61491.6">4979 11930 254 0,'-2'2'51'0,"1"-1"1"16,2 2-34-16,1-1-22 0,3 1-2 15,3 0 1-15,0-2 5 0,1 1 4 16,3-4 5-16,1 1 6 0,5-2 4 15,2-2 5-15,5-1 1 0,6-3 1 0,8 2-1 16,7-2-5-16,4-1-5 0,6 2-4 16,4-2-3-16,2 3-3 0,2 0 0 15,3 0-2-15,5 0-1 0,4-1 0 16,3 3 0-16,-1 2-1 0,4-3 0 16,2 2 0-16,1 0 0 0,-5 4-1 15,0 2 1-15,-5 0-1 0,0 3 1 16,-4 1-1-16,-6 3 1 0,-4-1 0 15,-2 2-1-15,-1 0 1 0,-6 0-1 0,-1-3 1 16,-2 0-1-16,-6 2 1 0,-4-3-1 16,-6-1 1-16,-5 1 0 0,-1-2-1 15,-1-1 1-15,-4 1 0 0,-3-3 0 16,0 0-1-16,-3 2 1 0,-3-2 0 16,-1 2-3-16,-3-1-5 0,-3 2-12 15,-1-1-18-15,-3 2-40 0,0 0-9 0,-5 1-53 16,1-2-92-16</inkml:trace>
  <inkml:trace contextRef="#ctx0" brushRef="#br0" timeOffset="62363.59">4555 14125 340 0,'4'0'71'0,"1"0"1"16,1-2-60-16,4 1-8 0,3 0 0 0,3 0 2 16,4-1 3-16,6 0 3 0,1 0 4 15,5-1 3-15,4-1 3 0,3 3 4 16,2 0 1-16,1 0-2 0,-1 2-2 16,3 1-2-16,0 0-4 0,2-1-3 15,3 1-3-15,2 2-2 0,4 0-3 16,0 1-2-16,4 1 0 0,1 1-1 15,-1 0-1-15,-1 0 0 0,0-3 0 16,1-1-1-16,4-2 1 0,-3-1-1 16,-3 0 0-16,0 0 0 0,-4-1-1 0,-4 2 1 15,-8 3 0-15,-8-2 1 0,-5 1-1 16,-5-1 1-16,-5 1 0 0,-5 0 0 16,-3 0 0-16,-4 0-1 0,-1 1-12 15,-3 0-37-15,-3 2-67 0,-1 5-90 16,-11-4-219-16</inkml:trace>
  <inkml:trace contextRef="#ctx0" brushRef="#br0" timeOffset="68031.78">15324 16971 434 0,'5'-5'73'16,"11"2"-5"-16,17-5-84 0,13 2-7 16,11 1 2-16,1-1 1 0,0-1 5 15,-7 1 12-15,0-3 10 0,5 2 4 16,0 1 3-16,53 1 4 0,14 0 3 0,2 1 3 15,3 1 0-15,-5-2 1 0,-4 1-1 16,9-2-1-16,-44-1-2 0,3-1-2 16,12 1 0-16,16-2-3 0,23 3-4 15,2-1-2-15,-4 3-2 0,2 0-2 16,3 1-3-16,-4 0-1 0,1 3-1 16,-7-1 0-16,-3 5 0 0,-8-5 1 0,-8 2 2 15,-12 0 3-15,-3-3 2 0,-14 2 2 16,-7 1 3-16,-10-6 1 0,-6 4 1 15,-8 2 0-15,-8-4 0 0,-7 6 0 16,-7-6 0-16,-5 1-1 0,-8 2-2 16,-5 1 0-16,-3-3-1 0,-3 2-2 15,-4-2 0-15,0 2-2 0,-2 3 0 16,-2-6-2-16,1 5 0 0,-1-5-2 16,-2 4 0-16,-1-2-1 0,-2 2-1 0,-3-3 0 15,-1 2-1-15,-4-1 0 0,-2 2 0 16,0-2-4-16,-1 1-5 0,-1 1-7 15,3 0-10-15,2 2-22 0,0-2-69 16,4-1-34-16,1 4-94 0,1-2-196 16</inkml:trace>
  <inkml:trace contextRef="#ctx0" brushRef="#br0" timeOffset="70544.19">8130 15815 499 0,'-22'-20'99'16,"-6"2"-1"-16,-4 3-103 15,-1 2-6-15,-2 2-2 0,-4-4 0 0,-4-1 0 16,-1 0 2-16,-4-1 2 0,1 0 4 0,-4 0 8 15,-4-4 4-15,-6 4 3 0,-3 0 3 16,-9 3 2-16,-4 7 1 0,-5 2-1 16,-8 6-2-16,0 5-2 0,-4 4-3 15,-1 8-3-15,3 3-2 0,-1-1-2 16,0 2 0-16,6 2 1 0,0 3 4 16,7 0 4-16,7-2 3 0,8 4 1 0,6 3 2 15,9 2 0-15,3 4 0 0,7 3-5 16,3 2-4-16,4 3-2 0,2 2-1 15,3 3-2-15,3 3 0 0,4 3 0 16,2 5-1-16,5 3 1 0,3 0 0 16,2 1 1-16,3-1 1 0,2 1-1 15,4-2 2-15,5-3 1 0,4 0 1 0,2 1 0 16,6-1 1-16,7 1 0 0,6 0 1 16,3 0-1-16,4-2-1 0,3-2-1 15,5-3-2-15,7-4-1 16,-1 1-2-16,6-3-1 0,5-5 0 0,7-1 0 15,2-7 1-15,7-4-1 0,4-5 2 16,9-6-1-16,4-5 0 0,5-10 0 16,5-12 0-16,6 0-1 0,3-3 0 15,-1-8 0-15,1-11 1 0,0-6-1 0,0-3 0 16,-6-2 0-16,-6-9 1 0,-1-8 2 16,-1 0-2-16,-7 3 0 0,-7-5 1 15,-6-2 0-15,-7-6 0 0,-2-4 0 16,-8 0-1-16,-4-7 1 0,-5-3 1 15,-8-7-1-15,-7-2 0 0,-7-2-1 16,-7 1 0-16,-11 5-1 0,-14 2 0 16,-11 3 1-16,-10 7 3 0,-5 5 1 15,-6 7 2-15,-8 8 3 0,-4 1 1 0,-3 2 2 16,3 4 0-16,-1 6-2 0,-5-1-1 16,-6 5-2-16,-2-1-2 0,2 3-2 15,0 2-2-15,-8 0 0 0,-3 4-2 16,-2 2 0-16,-2 5-2 0,-5 7 0 15,-2 7-3-15,-9 10-4 0,-4 7-6 16,-7 4-9-16,-4 11-13 0,-4 7-77 16,-7 3-41-16,-8 7-102 0,-2-2-221 0</inkml:trace>
  <inkml:trace contextRef="#ctx0" brushRef="#br0" timeOffset="105644.28">5036 11832 322 0,'1'-11'76'0,"3"-2"0"15,0 7-28-15,3 1-40 0,1 3-5 16,1-1-2-16,2 3 0 0,0 0 0 16,-1 3-1-16,1-1 1 0,0 2-1 15,0-2 1-15,0 2 0 0,0 0 0 16,0 1 0-16,2-3 2 0,4 2 3 0,3-2 3 15,6 1 4-15,6-2 2 0,3 0 4 16,7-1 0-16,3 3 0 0,2 1-3 16,0 1-2-16,2 1-3 15,4 2-2-15,3-1-3 0,3 4-2 0,0-1 1 16,2 0-2-16,0 0 0 0,-1-2 0 16,-6 2-1-16,-3-3-1 0,-4 1 0 15,0-3-1-15,-2-2-5 0,-2 0-7 16,0-2-12-16,-3-4-17 0,-4 1-23 15,-4-3-32-15,-7 1-6 0,-4-3-51 0,-5 0-72 16</inkml:trace>
  <inkml:trace contextRef="#ctx0" brushRef="#br0" timeOffset="106105.33">5275 12072 425 0,'-18'-3'92'0,"2"2"-1"16,3 1-78-16,8 0-12 0,5 1-5 15,6-2-1-15,3-2 0 0,7 2 0 0,6-4 2 16,6-1 6-16,5-1 6 0,4-4 3 16,4-1 2-16,5-1 2 0,-1 0 2 15,5 1 1-15,4-1 1 0,7 2-4 16,3 2-1-16,3-1-2 0,3 5-3 15,0 0-1-15,1 1-2 0,0 1-1 16,-2 0-2-16,1 2 0 0,-3 0-1 16,-2-2-1-16,-3 1 0 0,-3 1-1 15,-5-1 1-15,-7 0-1 0,-5-1-1 16,-1 0-6-16,-4-1-11 0,-5 2-19 0,-2 0-34 16,-5 1-39-16,-5 0-7 0,-7-3-63 15,-12 2-94-15</inkml:trace>
  <inkml:trace contextRef="#ctx0" brushRef="#br0" timeOffset="106480.55">5480 11979 378 0,'-35'2'78'15,"3"-1"-3"-15,5-2-74 0,7 0-12 16,6-2-9-16,4 2-4 0,4 0 2 16,3-3 6-16,6 0 13 0,4 1 15 0,3 0 16 15,3 1 15-15,3-2 8 0,5 2 2 16,4-1-3-16,3 2-8 0,2 1-9 16,4-1-9-16,3-2-7 0,11 1-5 15,5 0-3-15,4-2-2 0,5-3 0 16,4-1 0-16,1 0-1 0,1 0 0 15,-3 0 1-15,-2-1-1 0,3 2-1 16,-3-1 0-16,-3 2 0 0,-1 0-1 0,-5 2-1 16,-5 3 0-16,-5 1-1 0,-9 1 0 15,-5 2 0-15,-6-1-1 0,-2 3 0 16,-5-2 0-16,-3-2-4 0,-4 0-6 16,-3-1-12-16,-3 1-37 0,-4-3-70 15,-4-3-95-15,-5-2-225 0</inkml:trace>
  <inkml:trace contextRef="#ctx0" brushRef="#br0" timeOffset="107343.07">5194 11977 542 0,'-22'-1'113'0,"-2"-1"0"0,4 2-99 15,0 1-10-15,-1 1-6 0,-1 2-1 16,-4 0-2-16,-3-1 1 0,-4 2-1 16,-4 0 1-16,-8-2 1 0,-7-1 3 15,-2 2 0-15,-1-1 1 0,-1 1 1 16,-5-2 0-16,2 1 2 0,-1-1 1 0,-1-2 1 15,-3-2 1-15,-2-2 0 0,1 1 2 16,1-1 1-16,-1-2-1 0,3 0 1 16,-1 0-1-16,-2-2 1 0,-3 0 0 15,-2-1-1-15,-2 0 0 0,-2 2-1 16,-2 0-1-16,-5-3 0 0,1 1-2 16,0 1 0-16,2-1-2 0,-4-2-1 15,2-3 0-15,2-2-1 0,-2 0 0 0,3-4 0 16,3-1 0-16,2-4-1 0,0-4 1 15,3 1 0-15,0-1 0 0,6-3 3 16,-1-1 1-16,0-5 1 0,3 1 2 16,5-2 0-16,2-4 0 0,4-1 0 15,3-6-2-15,5 0-1 0,7 2-2 0,-1 0 0 16,3-1-1-16,0 0-1 0,4-2 0 16,2-1-1-16,-1-1 0 15,-2-5 0-15,5-2 1 0,3 0-1 0,1 0 0 16,0 3 1-16,4 0 0 0,2-3 0 15,2 2 0-15,2-2 0 0,0-5 1 16,1 3 0-16,1 0 1 0,3 4-1 16,2-2 0-16,2 2 0 0,1 2 0 15,1-1-1-15,3-4 0 0,4-1-1 0,2-2-1 16,5 5 1-16,4-2-1 16,5-2 0-16,4 2 1 0,4 0-1 0,0-2 1 15,3 0 0-15,-1-1 0 0,-1 6 0 16,-3 2 0-16,1 0 1 0,-1 1-1 15,-1 3 0-15,-1 0 1 0,1-5-1 16,5-4 0-16,3 2 0 0,4 2 0 16,7 1 0-16,7 1 0 0,0-1-1 0,2 3 1 15,2 3 0-15,-3-1-1 16,-1-2 1-16,-4 2 0 0,-1 4 0 0,5 7 0 16,1-1 1-16,-1 7-1 0,-3 2-1 15,-2 6 1-15,-5 3-2 0,-6 0 0 16,-7 1 0-16,-7 1 0 0,-4 0 0 15,-2 3 0-15,-2 0 1 0,-2 1-1 16,-3 1 0-16,0 3-3 0,-1-1-2 16,-2 5-2-16,0-2-3 0,-2 2-2 15,-1 2-3-15,-3 3-6 0,1 2-17 0,-3 0-19 16,-3 4-32-16,-2 0-40 0,-3 2-81 16,-5 1-163-16</inkml:trace>
  <inkml:trace contextRef="#ctx0" brushRef="#br0" timeOffset="107655.09">2679 7906 281 0,'-21'5'70'0,"3"-2"1"15,2 0-39-15,4 0-10 0,4 1-9 16,2-2-9-16,4 2-6 0,0-3-2 16,5 2 4-16,1-1 10 0,3-2 8 15,4 0 8-15,6-2 8 0,5-2 9 16,6-1 4-16,8-3-4 0,2-2-7 15,2 0-6-15,1-2-6 0,0 0-6 16,1 1-3-16,-5 2-4 0,-4 0-1 16,-1 3-2-16,-2 3-1 0,0 1-2 0,-2 4 0 15,0 0-1-15,-1 2-1 0,-3 2-1 16,2 0 0-16,-3 1-1 0,-2 1 1 16,-5-1-1-16,-2 0 0 0,-3 3 2 15,0 1 0-15,-6 5 1 0,-2 2 2 16,0 6 0-16,-6 6 1 0,-8 8 0 15,-13 13-1-15,-9 17-6 0,-13 17-26 0,-19 20-107 16,-25 25-112-16,-25 19-286 0</inkml:trace>
  <inkml:trace contextRef="#ctx0" brushRef="#br0" timeOffset="111212.03">18088 10122 353 0,'-22'2'73'0,"-6"4"0"0,-6 0-65 15,-3 3-6-15,2-1-1 0,-3 3 0 16,1-1-1-16,0 0 0 0,2 2 1 16,2 1 4-16,2-2 3 0,-1 1 3 0,1-1 2 15,1 1 1-15,2-1 0 0,0 0-1 16,3 1-3-16,4 4-4 0,3-1-2 15,4 1-3-15,5 1-1 0,4-2 0 16,7-1 0-16,5-1 1 0,7-4 0 16,6 0 0-16,5 0 1 0,3-2 1 15,4 0 1-15,1 2 0 0,3-2-1 16,2 2 0-16,1 1-1 0,0-2-1 16,3 4-4-16,-3 2-1 0,-1 1-2 15,-5-1-1-15,-3 2-1 0,-10 0-1 16,-5 3 0-16,-11-4 2 0,-7 1 2 0,-9 0 1 15,-9 1 1-15,-5-1 1 0,-4 0 2 16,-2 0 1-16,-2-1 1 0,-1-4 0 16,4 0 0-16,0-6 0 0,3-5-3 15,-2-6-5-15,2-4-9 0,1-4-20 16,3-1-31-16,2-4-18 0,2 0-52 16,4-2-99-16</inkml:trace>
  <inkml:trace contextRef="#ctx0" brushRef="#br0" timeOffset="111722.89">18124 10600 484 0,'-1'4'91'0,"1"0"-4"0,3 1-100 16,5-2-11-16,2 0-3 0,3-2 1 15,3-2 0-15,2-3 5 0,1-3 5 16,2-1 7-16,-2-4 4 0,2 0 4 15,0-1 3-15,-3-3 1 0,3-3-6 16,-3-2 0-16,1-1 0 0,-3 0-2 16,-3 0 0-16,-3 0 1 0,-2 1 2 0,-5 3 9 15,-4 1 2-15,-5 2 2 0,-3 3 4 16,-1 2 2-16,-2 3 0 0,-2 2-1 16,0 2-3-16,-2 5 0 0,0 1-1 15,-1 3 2-15,0 5 2 0,-2 3 2 16,0 2 4-16,2 2 4 0,1 5 2 15,1 2 1-15,3 3-2 0,2-1-3 0,3 1-4 16,3 0-4-16,4-1-4 16,6-1-3-16,4-3-3 0,4-3-2 0,7-3 0 15,5-2 0-15,6-4-2 0,6-1-5 16,5-3-12-16,4-2-25 0,6-1-48 16,1-3-39-16,0-5-88 0,0-2-182 15</inkml:trace>
  <inkml:trace contextRef="#ctx0" brushRef="#br0" timeOffset="112124.24">19286 10276 477 0,'-17'1'98'16,"0"-2"0"-16,0 2-91 0,0-1-5 16,1 1-1-16,1-1-1 0,0 2 1 15,1-5-1-15,-1 3 3 0,-1-1 6 16,1 3 2-16,1 1 3 0,-1-1 2 16,-2 6 1-16,-1 4 1 0,-1 3-2 15,0 0-2-15,-5 4-2 0,0 5 0 16,-1 3 0-16,1 3 1 0,2-2 0 0,1 1 1 15,3 2-1-15,5-3-2 0,5-3-1 16,4-2-2-16,7-5-1 0,4-3-2 16,8-2-1-16,5-3 0 0,6 0-2 15,7-3 1-15,4-2-3 0,5-1-3 16,2-3-3-16,0-2-4 0,0-3-7 16,1-3-14-16,-2-3-19 0,0-2-31 0,1-3-39 15,-1 2-8-15,0-3-69 0,-2-3-105 16</inkml:trace>
  <inkml:trace contextRef="#ctx0" brushRef="#br0" timeOffset="112572.11">19598 10311 450 0,'-4'-4'94'0,"1"2"2"15,2 5-76-15,2 5-12 0,2 5-2 16,1 1-1-16,0 7 2 0,3 4 3 15,-3 3 2-15,3 2 3 0,-1 1 0 16,1-3 1-16,0 0 0 0,3-1 0 16,2-2-2-16,2-2-4 0,3-2-2 15,1-3-3-15,2-1-1 0,0-3-1 0,0-3 0 16,3-4-1-16,-3-3 1 0,1-4-1 16,1-3 0-16,0-1 1 0,0-3-1 15,-1-2-1-15,-4-1-1 0,-1-1-2 16,-2-1-3-16,-5-3-4 0,-2 0-5 15,-4-3-5-15,0-3-2 0,-3-5-3 16,-1-1 0-16,-1-2 3 0,0 2 2 16,-2-2 7-16,0 0 3 0,1 5 6 0,-2 3 5 15,1 5 4-15,1 5 1 0,-2 0 1 16,2 7 1-16,0 4 3 0,-2 5 4 16,-1 5 1-16,-3 2 1 0,0 4 1 15,1 4 1-15,-1 3 0 0,2 2-3 16,2 0-3-16,4 1-4 0,4 0-1 15,5 0-2-15,2-3 0 0,3 0-2 16,4-2-1-16,4 0-1 0,4-2-4 16,0 1-5-16,3 0-13 0,1-2-22 0,-2-1-47 15,-2-1-41-15,-4-3-87 16,-5 1-180-16</inkml:trace>
  <inkml:trace contextRef="#ctx0" brushRef="#br0" timeOffset="112979">20234 10417 602 0,'-9'-14'125'0,"4"2"-1"16,0 1-113-16,4 6-11 0,2 1-5 15,4 2-1-15,2-2 0 0,4 2 0 16,1-2 4-16,2 2 5 0,3 2 3 15,0 2 2-15,3 2 1 0,-1 4 0 0,2 3 1 16,1 4-2-16,2 5-2 16,-2 5-1-16,0 1-3 0,1 2-1 0,1-1-3 15,-2 0-2-15,-1-2-2 0,-1-2-2 16,-3-6-1-16,-3-2 0 0,-2-2-1 16,-5-3-2-16,-3-1 2 0,-5-4 2 15,-4-3 3-15,-4-3 0 0,-7-3 1 16,-2-1 2-16,-4-5 5 0,-4-3-1 15,-1-2 2-15,1-3 1 0,3-4 0 0,5-6 1 16,4-5-1-16,6 0 0 16,5-5 0-16,11-2-3 0,3 2-1 0,6 5-1 15,5 5-1-15,3 5-3 0,4 2-2 16,0 6-9-16,2 6-12 0,-2 1-20 16,2 1-32-16,-4 3-34 0,-2 2-6 15,-1 1-60-15,-5-1-84 0</inkml:trace>
  <inkml:trace contextRef="#ctx0" brushRef="#br0" timeOffset="113195.37">21009 10287 466 0,'0'1'105'0,"0"0"-1"0,1 2-54 0,0 3-44 0,2 4-4 0,-1 4-1 16,2 4 1-16,-1 1 0 0,2 4-1 15,-1 3 2-15,0 4 0 0,-3-2 0 16,-1 1 0-16,-1 1 0 0,-2-2-5 16,-1-1-7-16,1-3-13 0,-2-2-20 15,1-2-36-15,2-4-31 0,-1-3-70 16,0-2-134-16</inkml:trace>
  <inkml:trace contextRef="#ctx0" brushRef="#br0" timeOffset="113393.08">20878 10031 520 0,'1'1'99'0,"2"-1"-11"16,1 3-106-16,0 3-39 15,2 1-28-15,1 2-25 0,1-1-56 0,0 1-105 16</inkml:trace>
  <inkml:trace contextRef="#ctx0" brushRef="#br0" timeOffset="113762.82">21419 10084 513 0,'-1'8'104'16,"0"1"1"-16,-1 4-100 0,0 4-3 15,2 3 0-15,0 3 0 0,1 3 4 16,0 1 4-16,2 1 3 0,0 4 5 15,4 1 1-15,-1 2 2 0,2 2 1 16,0 0-4-16,-1 1-3 0,2-3-4 16,-2 1-3-16,-2-4-3 0,-2 0-1 0,0-3-1 15,-2 1-1-15,-2-2 0 0,0-3 0 16,1 1-2-16,0-3 2 0,1-1-2 16,1 0 0-16,4-3 0 0,4-3-2 15,6-4-1-15,4-2-3 0,4-6-10 16,4-8-19-16,4-6-39 0,0-2-56 15,0-5-92-15,-3-9-204 0</inkml:trace>
  <inkml:trace contextRef="#ctx0" brushRef="#br0" timeOffset="113997.35">21214 10412 622 0,'-8'-1'125'0,"4"-2"-2"0,5 4-120 15,4 4-9-15,6 0-5 0,6-1-2 16,6-2 2-16,5-2 0 0,2-2 3 16,6-3 0-16,2 1 3 0,6-1-9 15,-1 2-21-15,2-1-35 0,-1 2-45 16,0-2-80-16,-2 1-176 0</inkml:trace>
  <inkml:trace contextRef="#ctx0" brushRef="#br0" timeOffset="114549.77">22181 10303 361 0,'8'-4'100'0,"-4"0"2"16,-3 1-35-16,-2-2-24 0,-1 2-13 15,-2 0-12-15,-1 2-6 0,-1 1-4 16,-1 0-2-16,-2 1-1 0,1 5 1 0,-2 0 1 15,2 6 3-15,1 4 1 0,1 3 2 16,2 1 0-16,3 2 0 0,1 3 0 16,2-1 1-16,2 1-2 0,3-3 0 15,2 0-1-15,1-2-1 0,2-3-2 16,3-1-1-16,1-4-1 0,0-1-2 16,1-4-1-16,2-1 0 0,1-2 0 15,2-3-1-15,0-4 1 0,1-1-1 0,-2-5 0 16,-1-2 0-16,-2-3 0 0,-4-6-1 15,-5-4 0-15,-2-3-2 0,-6-3 0 16,-2-4 0-16,-4 0-1 0,-1 2 0 16,-4 2 0-16,-3 3 0 0,1 3 0 15,-1 3 2-15,-1 6 0 0,2 3 1 16,0 2 0-16,2 2 1 0,3 4-1 16,0 4 0-16,3 5 1 0,-1 1 0 0,1 5 0 15,0-1 0-15,3 3 2 0,0 3 0 16,2 6 1-16,3 3 1 0,2 3-1 15,2 3 1-15,5 5 0 0,1 4 0 16,4-1 0-16,-1-2 0 0,0-3-1 16,4-1-1-16,0-2 0 0,-3 0 0 15,-1 0-1-15,-1 0 0 0,-3 2-1 0,-2 1-2 16,-3 0 1-16,-6-1 0 0,-3 2-1 16,-4 0 0-16,-3 0 0 0,-5-5 1 15,-1 1 0-15,-5-3-1 0,-2-1 1 16,-2-4 0-16,-4-1 0 0,0-2-2 15,-5-4-2-15,-6-4-5 0,-7-1-7 16,-8-5-8-16,-9-1-20 0,-10-2-33 16,-9-3-41-16,-11-3-28 0,-8-3-80 0,-8 1-152 15</inkml:trace>
  <inkml:trace contextRef="#ctx0" brushRef="#br0" timeOffset="115128.97">17182 11083 206 0,'16'4'56'16,"1"1"5"-16,4-2-28 0,6 0-1 15,5-1 2-15,4 1 3 0,10-1 1 0,5-2-1 16,7 3-1-16,7-5-1 16,6 1-2-16,10 0-4 0,8-3-4 0,7 2-5 15,5-2-6-15,9-3-2 0,9 4-4 16,5 2-1-16,3-3-1 0,7 3-1 16,4 0 0-16,6 1-1 0,3-1 0 15,5 1-1-15,3-1 0 0,6-1-1 16,4 1 0-16,0-3 0 0,4 2 0 0,6 2-1 15,-2-4 0-15,6 2 0 16,-1 3 0-16,-4-2 0 0,1 3-1 0,-1 0 1 16,-13 0-1-16,-3 2 1 0,-8 1-1 15,-9 1 1-15,-10 1-1 0,-11-2 1 16,-11 0-1-16,-9 2 1 0,-9 0-1 16,-11-2-1-16,-9-1-1 0,-9 1-3 15,-7 0-6-15,-10-1-14 0,-7-2-29 16,-9-2-40-16,-7 0-20 0,-9-2-69 0,-7-5-129 15</inkml:trace>
  <inkml:trace contextRef="#ctx0" brushRef="#br0" timeOffset="115921.96">16860 11018 414 0,'7'1'87'0,"9"4"1"0,11-2-66 16,7 0-19-16,8-1-2 0,5-1 3 16,6-2-1-16,6-3 5 0,9-5 5 0,5 2 5 15,10 0 3-15,4-2 2 16,9 1 1-16,9 0-1 0,9 2-3 0,3 1-6 16,4-2-4-16,9 1-3 0,9 0-1 15,5 1-2-15,6 0-1 0,2 2 0 16,9 1-1-16,3 1 0 0,0-1-1 15,3 4 0-15,3-1-1 0,-4 0 2 16,-2 2 0-16,-2-1 0 0,-6 0 0 16,-8 3 0-16,-5 0 1 0,-8-1-1 15,-6 2 0-15,-6 0-1 0,-10 3 0 0,-9-4 0 16,-5-3 0-16,-8 3 0 0,-5-1 0 16,-9-4 1-16,-6 0-1 0,-6-2 0 15,-8 0 1-15,-6 1-1 0,-6-4 0 16,-8-1-1-16,-9 1 1 0,-7-1 0 15,-4 0 0-15,-4-1-8 0,-5 3-15 16,-7-1-17-16,-5 0-26 0,-3 1-41 16,-5-1-17-16,-2-1-71 0,-3-1-109 0</inkml:trace>
  <inkml:trace contextRef="#ctx0" brushRef="#br0" timeOffset="116353.6">21840 10289 296 0,'-2'-1'89'0,"-2"-3"7"15,3 3-28-15,1 0-21 0,1 1-10 0,2 0-10 16,3 1-8-16,1-3-8 0,2 2-3 15,-1-1 0-15,3 2 1 0,0 0 4 16,2 1 1-16,-2 6 1 0,0 4 0 16,0 4-1-16,-3 5-1 0,1 3-2 15,-3 7-3-15,-2 2-1 0,-2 1-2 16,1 1-2-16,-1-1-2 0,4-1-8 16,4 0-26-16,7-5-66 0,6-1-20 15,8-2-84-15,4-2-170 0</inkml:trace>
  <inkml:trace contextRef="#ctx0" brushRef="#br0" timeOffset="121331.45">24438 12279 462 0,'8'-9'117'16,"-3"2"1"-16,1 2-15 0,-1 2-90 0,2 7-7 16,0 0-3-16,1 2-3 0,-1 2-2 15,-1 7 0-15,-2 5 0 0,-3 2 3 16,-3 3 3-16,-2 6 3 0,-3 3 2 16,-1 4 3-16,0 0 1 0,-2-1 0 15,1-1-2-15,1-2-1 0,4-3-1 16,3-3 0-16,2-3-1 0,6-3-1 15,4-2 0-15,4-2-1 0,4-3-1 16,1-3 0-16,5-3-3 0,2-4-2 0,0 0-3 16,1-5-3-16,-1 0-6 0,0-3-7 15,-3-2-20-15,0-2-30 0,-1-4-44 16,3-5-20-16,-2 0-76 0,3-6-142 16</inkml:trace>
  <inkml:trace contextRef="#ctx0" brushRef="#br0" timeOffset="121762.69">24963 12401 474 0,'-9'3'98'15,"1"-1"-1"-15,-1 4-87 0,3 4-7 16,0 3-2-16,1 2 2 0,1 2 6 0,0 4 8 15,2 0 4-15,0 1 4 0,2 2 2 16,1-1 2-16,1 0-1 0,4-1-6 16,2-1-7-16,3-2-4 0,2 0-4 15,2-2-2-15,3 0-2 0,1-1 0 16,0-1-1-16,3-2-1 0,2-2 0 16,-1-2 1-16,1-2 0 0,1-6-1 15,-1-1 2-15,0-3-1 0,-4-5-1 0,1-4 0 16,-2 0-1-16,-3-5 0 0,-3-2-1 15,-1 0-1-15,-3-2 0 0,-4 0-1 16,-5 0 1-16,-4 0-1 0,-4 0 0 16,-6-1 0-16,-4-1 1 0,-7 0 0 15,-2 1 2-15,-3 1 0 0,-1 0 0 16,0 0 1-16,2 4 0 0,3 2 0 16,4 3 0-16,4 2 0 0,6 2 0 15,3 3-6-15,5 2-4 0,6 3-8 0,2 4-21 16,5 2-31-16,4 4-51 0,3 1-10 15,5 1-68-15,1 2-123 0</inkml:trace>
  <inkml:trace contextRef="#ctx0" brushRef="#br0" timeOffset="122388.9">25720 12558 590 0,'1'-14'127'0,"-1"0"-1"0,1-1-107 16,-1 0-10-16,0 1-3 0,0-1-2 15,-2 0-3-15,-4 3-2 0,-4 1 0 0,-2 1 1 16,-3 4 1-16,-5 1 1 0,-2 4 1 16,-1 2 1-16,0 4-1 0,-2 2 0 15,2 4-1-15,1 4 0 0,5 2 0 16,1 3 0-16,3 1 2 0,5 0 0 15,4 1-1-15,3-3 1 0,2 0 0 16,4-4 0-16,4 0-2 0,3-3 1 16,1 1-2-16,6-4 1 0,3 0-1 15,1-3 0-15,2-1 0 0,-2-4-1 0,0 1 0 16,-1-6-1-16,-1-1-2 0,-5-1-1 16,-3-3-2-16,0-2-1 0,-5-2 1 15,-2-1-1-15,-3-3 0 0,-2 1 3 16,-2-1 1-16,-3-1 3 0,1 1 2 15,-1 2 1-15,0 1 1 0,0 6 0 0,2 2 0 16,1 2 0-16,0 5 0 16,-1 4-2-16,2 4 1 0,2 3-1 0,-1 3 1 15,1 2 0-15,1 2 2 0,0 2-1 16,2 1 1-16,0 0 0 0,1 2 0 16,-1 3 1-16,1-2 2 0,0 2-1 15,1-1 1-15,-1 5-1 0,0-1-1 16,0 3-1-16,0 0-1 0,-1 2-2 15,-1 3 0-15,-2 0-1 0,1-4-1 16,-5-2 0-16,0-4 0 0,-4-4-1 0,-3-4 0 16,-4-4 0-16,-4-5 0 0,-5-3-1 15,-5-1 0-15,-5-5 0 0,-5-2 1 16,-3-2-1-16,-2-3 0 0,-1-1 1 16,-1-3 0-16,2-1 1 0,2-1-2 15,3-2-3-15,4-2-3 0,6-2-4 16,6-4-11-16,7-1-29 0,4-1-64 0,7-3-23 15,6 1-88-15,3 1-180 0</inkml:trace>
  <inkml:trace contextRef="#ctx0" brushRef="#br0" timeOffset="122639.05">25826 12566 572 0,'4'-3'120'16,"0"-1"1"-16,3 4-106 0,0 4-4 15,4 2 0-15,0 3 1 0,0 2 2 16,0 2 2-16,-1 3 1 0,-2 1-1 16,-2 1 0-16,-3 3-3 0,1 1-3 0,-2 2-3 15,1-4-3-15,-2 1-7 16,0-1-7-16,2-2-11 0,-2-1-37 0,0-2-82 15,1-5-107-15,-1-3-249 0</inkml:trace>
  <inkml:trace contextRef="#ctx0" brushRef="#br0" timeOffset="122846.69">25831 12276 541 0,'-2'-10'112'0,"2"-1"0"16,0 3-102-16,1 2-5 0,1 1-4 15,2 1-1-15,0 3-1 0,1 3 0 0,0 2 0 16,-1 3-10-16,1 2-28 16,0 1-69-16,3 2-3 0,1-1-73 0,2 2-141 15</inkml:trace>
  <inkml:trace contextRef="#ctx0" brushRef="#br0" timeOffset="123209.7">26222 12619 553 0,'7'6'121'16,"-3"5"2"-16,1-3-71 0,2 1-54 0,1 4-5 15,1-2-2-15,0 1 1 0,-1-1-1 16,-1-1-2-16,-1 1 3 0,-3-1 2 15,-1-2 4-15,-2 1 1 0,-2-2 0 16,-1 0 0-16,-2-2 2 0,-1-3 2 16,0-6 3-16,-3-2 4 0,2-5 4 15,-1-3 3-15,2-3 1 0,4-5 1 0,2-1-1 16,3-4-3-16,6-5-3 0,2-2-3 16,1-1-4-16,4 0-2 0,0 2-1 15,2 1-1-15,0 5 0 0,1 7 0 16,2 5 0-16,1 3 1 0,0 6-1 15,0 5 1-15,-1 4-1 0,1 4 0 16,-1 3 1-16,-1 4-1 0,2 5-1 16,0 3 1-16,0 5 0 0,-2 1 0 15,1 1-3-15,0 2-6 0,-4 2-23 0,-6 0-99 16,-6-1-6-16,-10 2-93 0,-9-2-188 16</inkml:trace>
  <inkml:trace contextRef="#ctx0" brushRef="#br0" timeOffset="125529.87">24451 12966 369 0,'2'5'78'16,"3"-2"1"-16,2 2-58 0,3 1-20 16,2 7 0-16,2 0 4 0,2 2 6 15,3 0 4-15,2 0 6 0,5 3 3 0,1-1 2 16,5-4 3-16,5 1-1 0,4-3-4 15,4-1-3-15,7-3-3 0,4 0-2 16,12-2-1-16,6 0-3 0,7-5-1 16,6-2-1-16,4 0-3 0,7 1-3 15,5-4 0-15,-3-2-2 0,-1-3-1 16,1 1 1-16,0 1-1 0,2-3-1 0,-9-3 2 16,-5-1-1-16,-2-3 3 15,-5-2 1-15,-5-3 1 0,-3-2 1 0,-3-1 2 16,-3-3-1-16,-2-2 1 0,-2 0-2 15,-3-3 0-15,-4-4-2 0,-5 1 0 16,-8-2 0-16,-7 4 0 0,-7-2 0 16,-7-2-1-16,-9 0-1 0,-11-1 1 15,-11-1-2-15,-5-2 0 0,-12-1-2 16,-7 2 0-16,-9 2 0 0,-8 4 1 0,-10 3 0 16,-5 0 1-16,-5 5 0 0,-4 2-1 15,-4-1 1-15,-2 3-1 0,-3-1 0 16,1 1-1-16,-3 2-1 0,-4 2 1 15,2 4-1-15,-6 4 1 0,-3 2 0 16,-2 3 0-16,-2 7 1 0,0 2 0 16,-3 5-1-16,-6-2 1 0,2 5-1 15,3 2 1-15,3 4 0 0,-1 0-1 0,-1-2 1 16,5 0 0-16,4 6 0 0,4-2 0 16,3 0 0-16,0-1 0 0,5 0-1 15,5 0 1-15,3 3-1 0,2-3 1 16,5 1 0-16,3 3-1 0,8 5 1 15,5 3 1-15,7 3 0 0,4 1 1 16,8 5-1-16,6 0 1 0,6-1 0 16,8-1 0-16,7 1 0 0,8-1 0 0,8-1 1 15,8 2 0-15,7-4 2 0,5 3 0 16,7-1 0-16,5 1 0 0,6-1 0 16,6 7-1-16,8-4-2 0,4 3 0 15,4 0-1-15,4-6-1 0,3-2 0 16,3-1 0-16,6-6-1 0,-1-4 1 15,0-4-1-15,3-4 0 0,2 1 1 0,6-2 0 16,1-3-1-16,-4-6 1 0,3-6 1 16,1-1-1-16,1-2 0 15,2-4 0-15,-7-4 0 0,-5-6 0 0,-3 2 0 16,-4-5 0-16,-5-1-1 0,-6-7-1 16,-7-6-3-16,-5-4-2 0,-8-4-4 15,-8 0-4-15,-9-3-1 0,-8-2-3 16,-11 4-1-16,-8 4 0 0,-6 5-3 15,-8 6-11-15,-5 4-28 0,-6 8-55 0,-1 3-20 16,-8 4-84-16,-1 6-162 0</inkml:trace>
  <inkml:trace contextRef="#ctx0" brushRef="#br0" timeOffset="126373.99">27269 12657 347 0,'-2'0'79'16,"-1"0"3"-16,2 0-56 0,0 3-13 16,0-1 1-16,1 0 4 0,0 1 4 15,2-1 6-15,1 1 4 0,3-1 3 16,1 1 3-16,5-2-1 0,4 0-3 0,5 0-7 16,5-2-8-16,3-1-7 0,5 1-4 15,3-2-2-15,7 1-3 0,4 0-1 16,1 2 0-16,0 0-1 0,1 0-1 15,-3 2 0-15,-2-2-2 0,-7 0 0 16,-4-2-2-16,-4 0-2 0,-4-1-1 16,-6 0-3-16,-2-1-2 0,-6-1-2 15,-2 0-6-15,-6-1-5 0,-4 0 1 16,-3-2 0-16,-5-1 3 0,-1-1 4 0,-5-1 4 16,-1 1 8-16,-2 1 9 0,0-1 6 15,0 0 5-15,0 1 3 0,2 1 3 16,0 0 1-16,3 2-1 0,1-1-1 15,3 2-3-15,3 3-4 0,0-1-5 16,4 3-2-16,1 1-1 0,2 2-2 16,2 0 0-16,1 4-2 0,2 0 0 15,0 2 2-15,2-1 0 0,1 1-1 0,-1 0 0 16,1 0 0-16,-1 0 1 0,-1-2-1 16,0 2 1-16,-1-2 0 0,-1 1 1 15,-2-1 0-15,1 0 2 0,-3-1 0 16,2 1 1-16,-3 0 0 0,0-1 0 15,1 0 1-15,-1 1-1 0,-1 1-2 16,0-1-1-16,-1 0 0 0,-1 1-1 16,0 0 0-16,0-1-1 0,-2 3-1 0,-2 1 1 15,0 0 0-15,-3 0-1 0,0-1 1 16,1-1-1-16,-1-1-1 0,1-2-1 16,-1-1-3-16,2-1-4 0,1 0-6 15,1-2-15-15,1 1-28 0,0-2-52 16,2-2-29-16,2-1-86 0,-1-1-168 15</inkml:trace>
  <inkml:trace contextRef="#ctx0" brushRef="#br0" timeOffset="127404.05">26942 12400 461 0,'-15'-6'96'16,"0"-2"0"-16,1 2-85 0,3 0-9 15,2 1-1-15,3-2-1 0,0-2 4 16,1 1 7-16,2-1 7 0,-1-1 6 0,2 1 4 16,-1-1 3-16,2 2 2 0,0 0-2 15,1-3-6-15,0-3-6 0,2 0-4 16,-1-3-4-16,2-3-2 0,-1-3-2 16,1-3-2-16,-1-2-1 0,-2-4-1 15,-1-6-1-15,-3-4 0 0,-1-3 0 0,-2-3 0 16,-4 0-1-16,-6 1 2 0,-4 0-1 15,-6 3 1-15,-7 2 1 0,-5 3 1 16,-7-2-1-16,-5-6 2 0,-6 3 0 16,-1-1 0-16,-9-2 1 0,-5-2-1 15,-9-1 1-15,-4 4 1 0,-5 5-2 16,-5-1 1-16,-8 1-1 0,-3-2-1 16,1-1 0-16,1 3-1 0,-3-3 0 0,-4-1-1 15,1-2 0-15,2 7-1 0,3 1 1 16,-3 1-1-16,-1 1 0 0,3 3-1 15,2 4 1-15,4 4 0 0,-2-2 0 16,0 3-1-16,1 1 1 0,3 5-1 16,2 1-1-16,1 1 1 0,-3 1-2 15,3 2 1-15,4 4 0 0,5 4 0 16,6 1 1-16,3 2 0 0,5 3 0 16,8 3 0-16,6 2 1 0,6-2 0 0,4 1 0 15,4 0 0-15,5 1 0 0,7 0 1 16,4 1-2-16,6-1 1 0,3 4-1 15,3 0 0-15,4 0-1 0,2-1 0 16,3 1-1-16,1-2 1 0,2 0-1 16,3-2 1-16,0 0 0 0,1-1 0 15,2 0 1-15,1-2 1 0,2 0-1 16,-1-2 2-16,3 2-2 0,0-2-1 0,0-2-4 16,-1 1-5-16,0-1-4 0,-1-1-6 15,-1 1-5-15,-3-1-5 0,-1 1-5 16,-2-2-4-16,-2 1-10 0,-1-1-10 15,-1 0-5-15,-1 1-2 0,-1-2 1 16,2-1 3-16,1-2 5 0,3-2 14 16,1-3 9-16,3-4 10 0,3-3 6 15,1-2 6-15,3 0 10 0,1-4 8 16,-1 2 16-16,1 2 14 0,-1 2 13 0,-1 4 8 16,-2 2 5-16,-1 3-2 0,-1 5-3 15,-3 1-12-15,-1 2-12 0,0 3-10 16,0 0-9-16,-1 1-5 0,-1 4-3 15,-1 3-2-15,-1 3-1 0,0 3 0 16,-1 3 1-16,0 4-1 0,0 5 0 16,-1 0 0-16,1 1-2 0,0-2 0 15,1 1-1-15,2-1 2 0,-2-5 0 0,3 0 2 16,1-3-1-16,1-1 2 0,-1-1-1 16,1 0 1-16,1-1-2 0,-1 1-1 15,0 0-1-15,1 1-1 0,2-1 1 16,4 1-4-16,4-1-5 0,6 0-12 15,9 1-99-15,10-5-21 0,4-3-99 16,15-2-211-16</inkml:trace>
  <inkml:trace contextRef="#ctx0" brushRef="#br0" timeOffset="131898.62">24826 13358 468 0,'1'-6'98'16,"0"2"1"-16,0 4-88 0,0 6-4 16,2 5 0-16,-2 4-1 0,0 3 2 15,1 5 4-15,0 8 2 0,-1 1 4 16,3 2 1-16,0 4 1 0,0 1 0 15,3 6-1-15,-1-4-3 0,1 6-3 16,0 3-2-16,2 5-1 0,-2 0-1 16,3 4-1-16,-1-1 0 0,1 0 1 0,-1-1-1 15,1-5 0-15,0 0 1 0,1 0-1 16,-1-1-1-16,1-1-1 0,1 0-2 16,-1-3 0-16,0-1-1 0,-1-7-1 15,-2-3 0-15,1-5 0 0,0-6-1 16,-2-3-4-16,-1-5-4 0,-2-2-8 15,-3-3-21-15,-2-3-59 0,-3-3-44 0,-3-7-98 16,-4-3-205-16</inkml:trace>
  <inkml:trace contextRef="#ctx0" brushRef="#br0" timeOffset="132160.84">24856 14638 293 0,'6'16'69'0,"0"0"2"16,3 1-49-16,1 2-3 0,2-1-1 15,1-1-1-15,2 0 3 0,2-4 1 0,2 1-2 16,-1-2 0-16,2-1-2 0,2 0-2 15,-1-1-15-15,1-3-32 0,0-1-43 16,0-2-16-16,-1-5-61 0,-1-4-118 16</inkml:trace>
  <inkml:trace contextRef="#ctx0" brushRef="#br0" timeOffset="132353.84">25284 14583 533 0,'-9'-3'117'0,"-1"1"1"15,-1 2-94-15,0 2-9 0,-1 3-3 16,0 1-1-16,-2 4-2 0,0 2 0 16,-2 2 1-16,-2 3 1 0,1 3 0 15,-1 3 0-15,0 3 0 0,2-1-3 16,0 2-3-16,3 0-6 0,2-1-8 0,3-2-18 16,3 1-35-16,4-1-70 0,0-2-97 15,3-4-226-15</inkml:trace>
  <inkml:trace contextRef="#ctx0" brushRef="#br0" timeOffset="133211.96">24355 15244 513 0,'-2'-4'104'0,"-1"2"1"16,2 2-96-16,0 5-4 0,0 2 5 15,1 3 4-15,0 2 6 0,0 7 5 0,0 3 4 16,1 5 1-16,-1 2-1 0,1 3-4 15,1 5-6-15,2 1-4 0,0-2-5 16,1 0-3-16,0-3-2 0,0-1-2 16,-1-4-1-16,1-2 0 0,-1-1-4 15,-2 0-4-15,0-3-6 0,-4-4-8 16,1 0-24-16,-4-3-50 0,0-2-46 16,-3-5-93-16,-2-3-197 0</inkml:trace>
  <inkml:trace contextRef="#ctx0" brushRef="#br0" timeOffset="133485.25">24141 15259 376 0,'0'-6'89'15,"-1"0"2"-15,2 1-24 0,2 3-59 16,5 2 2-16,2 2 5 0,3 0 6 16,3-1 7-16,4 1 1 0,2-2 2 15,2-3 0-15,4-1-3 0,3 0-7 0,3-3-7 16,2 1-6-16,3 0-5 16,3 1-10-16,0 2-25 0,1 0-60 0,-1 3-33 15,-4-1-87-15,-5 3-190 0</inkml:trace>
  <inkml:trace contextRef="#ctx0" brushRef="#br0" timeOffset="133991.84">25004 15361 468 0,'4'-10'94'16,"-2"0"-1"-16,0 1-93 0,-1 1-10 0,-2 2-3 16,-2 0 4-16,-2 3 5 15,-1-2 7-15,-4 4 6 0,-1 0 6 0,-2 1 7 16,-1 0 4-16,0 3-1 0,-2 2-4 16,0 5-4-16,1 1-3 0,1 5 0 15,-1 4 0-15,-1 0 1 0,2 6 0 16,2 1-1-16,0 0-1 0,1 1-2 15,1 0-3-15,4-1-2 0,1 0-3 0,4-3-1 16,1-2-1-16,5-3-1 0,2-3 0 16,3-1 0-16,2-4 0 0,3-4 0 15,-2-2 0-15,2-5-1 0,1-4-2 16,-1-3-1-16,-1-3-1 0,0-3-1 16,-2-2 0-16,0-3 0 0,-1-2 2 15,-3-1 0-15,-1-2 3 0,-1-1 0 16,0-1 2-16,-2 1 0 0,1 3 1 15,0 2 0-15,-2 5 1 0,2 1-1 16,-1 7 1-16,-2 4 0 0,2 2 1 0,-1 5 1 16,-1 2 0-16,-1 3 0 0,0 5 1 15,2 1 0-15,-2 1-1 0,2 1-2 16,0 4 0-16,3-2-2 0,3-1-2 16,3-2-2-16,4-2-10 0,6-1-26 15,1-2-46-15,6-6-44 0,0-2-92 0,3-3-194 16</inkml:trace>
  <inkml:trace contextRef="#ctx0" brushRef="#br0" timeOffset="134336.97">25654 15258 495 0,'-4'-16'107'15,"-3"0"-1"-15,-4 1-74 0,-2 4-32 16,-1 2 0-16,-2 2 0 0,-3 2-1 0,-2 2 2 15,1 3 3-15,-2 2 3 16,0 3 2-16,-1 1 0 0,3 5 0 0,0 4-1 16,4 1 0-16,0 1-3 0,6 0-3 15,4-1-1-15,6 1-1 0,4-1-1 16,6-1 1-16,6-1 0 0,0-1 0 16,4 1 0-16,5 0 0 0,1 2-1 15,2-3-1-15,-1 2 0 0,0-2-1 0,-2 2-1 16,1 0 1-16,-5 1-2 0,-1-4 0 15,-6 3-3-15,-4-3-3 0,-5 0-1 16,-5 0 0-16,-5 1-1 0,-3-2 2 16,-5-2 2-16,-3 0 4 0,-2 0 0 15,-3-2-12-15,0-2-30 0,0-4-47 16,-1 0-5-16,0-3-62 0,4-1-111 16</inkml:trace>
  <inkml:trace contextRef="#ctx0" brushRef="#br0" timeOffset="134887.07">25760 15178 544 0,'4'-5'115'0,"-3"3"2"16,1-1-101-16,0 4-7 0,1 2-1 0,1 3 0 15,1 0 1-15,0 3 1 0,2 3 2 16,-1 4 0-16,2 1 1 0,-1 1-2 15,2 4-1-15,-2 4-4 0,0 0-2 16,-1 1-3-16,-1 1-1 0,-1-1-1 16,-2 2 1-16,-2-3 0 0,2-3-1 15,-4-2 1-15,1-5-1 0,0-2 0 16,0-5 1-16,0-2 1 0,-1-4 1 0,1-4 2 16,1-3-1-16,0-3 1 0,1-2 0 15,2-5 0-15,0-3-1 0,5-3-2 16,2-2 0-16,2 0 0 0,4 0 0 15,0-1 0-15,2 0-1 0,2 4 0 16,2 2 0-16,-1 1 0 0,-2-1-2 16,2-1-2-16,1 3 0 0,-1 1-1 15,-2 2 1-15,-3 1-1 0,-3 1 1 16,-2 3 1-16,-4 3 0 0,-3 3-1 0,-4 1-2 16,-3 2 0-16,-4 4 0 0,-5 3 0 15,-4 2-1-15,-3 0 3 0,-3 1 3 16,0 0 1-16,0 1 1 0,4-2 0 15,4-3 0-15,5 0-1 0,5 1 1 16,5 1-1-16,6 0 1 0,7 0 0 16,4 1 0-16,8 0 1 0,2 1 2 0,6 0-1 15,2 2 0-15,1 3 0 0,-2 0 0 16,0 3 0-16,-2 2-1 0,-2-1 0 16,-1-1-1-16,-3 3 1 0,-1-3-2 15,-4 0 1-15,-3-2-2 0,0 2-7 16,-6-2-20-16,-3 2-47 0,-3-2-53 15,-3-1-93-15,-3 1-211 0</inkml:trace>
  <inkml:trace contextRef="#ctx0" brushRef="#br0" timeOffset="135411.37">27573 15119 595 0,'-20'-7'122'0,"4"2"1"0,7 3-114 16,0-1-11-16,7 3 0 0,2 3 0 16,3-1 2-16,1 3 3 0,2 1 4 15,3 5 4-15,-1 4 5 0,1 2-1 16,1 2 1-16,1 6-3 0,1-1-3 16,1 3-4-16,2 0-2 0,1-1-2 15,2 1-1-15,2-2-1 0,1-5 1 0,1 1 0 16,1-4 0-16,0-3 0 0,3-4 0 15,0-4 1-15,-2-5 0 0,1-5 0 16,1-4 1-16,-3-5-1 0,0-4-1 16,-1-5 1-16,-2-1-1 0,-3-5-1 15,-2-2 0-15,-6-1-1 0,0-5-1 16,-4 2 1-16,-1-2-1 0,-4-2-1 16,-3 1 1-16,-1 1 0 0,-2 3 1 0,-1 2 1 15,0 3 0-15,-2 6 0 0,0 2 1 16,3 7 1-16,0 2-2 0,1 3-3 15,2 3-8-15,1 4-23 0,1-1-46 16,4 2-53-16,2 0-4 0,1 1-80 16,5 0-124-16</inkml:trace>
  <inkml:trace contextRef="#ctx0" brushRef="#br0" timeOffset="135840.49">28413 15057 471 0,'-3'-3'120'0,"0"0"2"16,0-3-31-16,0 1-69 0,2-2-4 15,0 1 2-15,-1 0 0 0,1-1-2 16,0 3 0-16,0-1 0 0,-1 3-3 0,0 2-1 16,-2 2-4-16,-2 6-4 0,-2 1-3 15,-3 4-1-15,-2 3-1 0,-1 1 0 16,-1 1 1-16,0 1-1 0,1-2 0 15,1 1-1-15,2-1 0 0,4 0-1 16,2-1-1-16,4 1 0 0,3 1-1 16,4-3 1-16,4 0 1 0,4-1 0 0,2-2 0 15,1 0 2-15,2-2 0 0,1-1 0 16,0 0 0-16,0 1 0 0,1 0 1 16,-2 0-1-16,-2-2 0 0,-3 1 1 15,-1-2-1-15,-5-1-2 0,-3-1 0 16,-2 0 0-16,-5 1 0 0,-4 2-1 15,-4-1 1-15,-4 3-1 0,-3 1 2 16,-4 0 0-16,-2 0 1 0,-2 0 0 0,1-3-1 16,0 0 1-16,3-3-1 0,3-3-4 15,2-1-3-15,4-2-6 0,3-3-18 16,3-3-40-16,5-1-61 0,2-3-9 16,3-3-80-16,1-1-146 0</inkml:trace>
  <inkml:trace contextRef="#ctx0" brushRef="#br0" timeOffset="136835.04">29484 14997 252 0,'4'-3'86'0,"-2"2"8"0,0 1-16 0,1 3-8 16,-2 1-4-16,-1 4-6 0,0 3-9 15,0 3-9-15,0 4-6 0,-2 2-8 16,-2 5-6-16,2 1-4 0,-2-1-1 15,1 5-4-15,0-2-3 0,2 0-1 16,-1 0-3-16,1 0-2 0,0 1-1 16,0-2-3-16,-2-2-3 0,1 0-4 0,-2-2-6 15,-1-1-8-15,1-3-23 0,-2-2-39 16,1-5-42-16,-1-4-9 0,0-4-73 16,0-5-121-16</inkml:trace>
  <inkml:trace contextRef="#ctx0" brushRef="#br0" timeOffset="137133.96">29363 15080 499 0,'1'-20'113'0,"3"1"1"0,3 2-83 16,3 1-13-16,4 4-7 0,6-1-4 16,1 3-4-16,1 4-1 0,2 0 1 15,2 3 2-15,0 3 2 0,1 2 2 16,0 3 0-16,1 2 0 0,1 4 1 15,-2 3-3-15,-1 3-1 0,-4-1-3 16,-5 1-2-16,-7 0-2 0,-4 3-1 0,-7-2-1 16,-7-1-2-16,-5 0-1 0,-8-1 0 15,-2 0-1 1,-5-2 0-16,-5-3 1 0,0-1 0 0,-3-2-1 0,-1-2-1 16,4-2-4-16,-1-3-3 0,2 0-6 15,3-2-7-15,3-1-11 0,5-3-19 16,6-4-38-16,4-1-10 0,7-1-56 0,5-2-104 15</inkml:trace>
  <inkml:trace contextRef="#ctx0" brushRef="#br0" timeOffset="137752.6">29844 14980 591 0,'1'0'127'0,"-1"-2"1"15,0 2-100-15,3 4-17 0,-1 1-3 16,3 4 1-16,-1-1-1 0,2 2 2 16,1 2 0-16,1 2 1 0,-1 0 1 15,1 2-1-15,2 0-1 0,0 1-2 16,0 2-3-16,-3 0-1 0,1 0-2 16,-2-2-1-16,-1 0-1 0,-3 0 1 0,0-1 0 15,0-1 0-15,-1-2-1 0,1-2 1 16,1-1 0-16,1-3-1 0,0-2 1 15,3-2 1-15,0-5-1 0,3-2 0 16,-1-5 1-16,3-1-1 0,1-3 1 16,2-3-1-16,-1-1-1 0,1-2 0 15,0 2 1-15,1 0-1 0,1 0 0 16,-1 1 1-16,-3 1-1 0,2 1 1 16,-2 1-1-16,0 2 0 0,-2 3 0 0,-2 0 0 15,1 2 0-15,0 1-1 16,1 4 0-16,1 1 0 0,1 3 0 0,0 1 0 15,2 4 0-15,-2 2 1 0,3-1 0 16,-1 4 1-16,0-1 0 0,-2 1 1 16,2 2 1-16,-2-3 1 0,1 2 1 15,-1-1 0-15,2-2 3 0,-2-1 0 16,1-1 1-16,1-4 2 0,-2-2 0 0,0 0 1 16,3-5-2-16,-1-1-1 0,1-3-1 15,1-3-2-15,2-1-2 0,0-2-1 16,1-4-2-16,-4-1 0 0,-2-3-1 15,-3-3 1-15,-2-4-1 0,-7-3 1 16,-5-2 1-16,-5-1 0 0,-3 0 1 16,-1 1 0-16,-1 1 0 0,-1 5 0 15,1 5 0-15,3 3-1 0,3 5-1 16,2 2-2-16,2 4-5 0,2 3-5 16,1 0-6-16,2 3-8 0,3 2-7 0,0 1-9 15,0 2-31-15,1 2-84 0,-1 0 3 16,-1 3-85-16,-3-1-163 0</inkml:trace>
  <inkml:trace contextRef="#ctx0" brushRef="#br0" timeOffset="138289.13">27693 15880 484 0,'-33'-3'104'0,"2"1"2"0,7 1-85 16,5 1-10-16,6 1-4 0,7 0 4 16,6 2 3-16,6-2 5 0,10 0 1 15,7 2 1-15,10-3 2 0,9 0 3 16,8-3-2-16,10-3-5 0,11 0-4 15,11-3-3-15,6 1-2 0,9-1-2 0,9-2-1 16,10 4-1-16,6-2-1 16,3 2-2-16,-3 0-1 0,9 2 0 0,-4 0-1 15,1 0 0-15,-8-4 1 0,2 6-1 16,-2 0 0-16,-6 1 0 0,-9-2 0 16,-7-1 0-16,-9 3 0 0,-5 2 0 15,-12 0-1-15,-7-4 0 0,-8 3-3 16,-11 0-2-16,-5-1-2 0,-11 0-4 15,-8-3-8-15,-11-1-10 0,-8 0-16 0,-9-3-28 16,-10 3-60-16,-11-1-1 0,-9 1-73 16,-8 1-118-16</inkml:trace>
  <inkml:trace contextRef="#ctx0" brushRef="#br0" timeOffset="138661.79">28001 15857 477 0,'-23'11'98'16,"9"0"-3"-16,4 0-67 0,6 3-40 16,6 0-2-16,4-2 3 0,3-1 11 15,4 0 16-15,3-1 12 0,3 0 8 16,6 0 6-16,5-1 2 0,8-1 0 0,8-1-8 15,4 0-10-15,12 1-6 0,8-6-4 16,12 1-3-16,8-3-2 0,4 1-3 16,9-2-1-16,10-1 0 0,5 0-2 15,4 1-1-15,-1-4-1 0,5-1 0 16,4-3-1-16,-3 3-1 0,-4-4 0 16,-12-1-1-16,-2-1-1 0,-7 0-1 0,-16 1-1 15,-14 1-1-15,-10-1-4 0,-11 2 0 16,-11 2 0-16,-12 2 1 0,-11 3-5 15,-8-1-8-15,-5 2-4 0,-7 0-14 16,-5 2-41-16,-7 1-60 0,-8 1-98 16,-7-1-207-16</inkml:trace>
  <inkml:trace contextRef="#ctx0" brushRef="#br0" timeOffset="139036.9">28187 16380 416 0,'-21'3'87'0,"1"2"1"0,2 0-72 15,2 2-2-15,1-2 7 0,3 2 6 16,2 0 6-16,2 3 3 0,-1 1 2 16,1 2-2-16,-2 1-3 0,1 4-8 15,1 2-6-15,-1-1-3 0,0 2-3 0,2 1-2 16,0 0-2-16,1-2 0 0,2-1 0 16,1 1-1-16,6-2 0 0,3-1-3 15,6-2 0-15,7-1 1 0,9-2-3 16,9-2 1-16,5-3-3 0,6-3-4 15,4-4-7-15,3-3-10 0,2-4-33 0,-4-3-74 16,-3-3-17-16,-3-2-89 16,-3 1-173-16</inkml:trace>
  <inkml:trace contextRef="#ctx0" brushRef="#br0" timeOffset="139378.67">28498 16487 567 0,'-25'10'116'0,"2"3"-1"16,5 2-109-16,3 5-6 0,4 0-2 0,2-1 2 15,6 1 4-15,0-3 7 0,4 3 4 16,3-3 2-16,2-1 3 0,7-2 1 16,2 1-1-16,5-1-5 0,6-5-7 15,2 1-3-15,5-3-1 0,4-3-3 16,2-1-1-16,-1-5-1 0,0-1-2 15,-1-2-1-15,-3-5 0 0,-6-2 0 16,-5-2 1-16,-5 0 0 0,-7-1 2 0,-4-2 0 16,-7 0 0-16,-5-2 1 0,-5 1-1 15,-4-1 0-15,-5 2-1 0,-5-1 0 16,-3 2 0-16,-5 3 1 0,-1 0 0 16,1 1 0-16,-1 2 1 0,3 0 0 15,6 3-2-15,3 1-8 0,6 0-22 16,4 1-65-16,4 1-33 0,6-1-91 15,7-1-194-15</inkml:trace>
  <inkml:trace contextRef="#ctx0" brushRef="#br0" timeOffset="140219.76">28952 16461 545 0,'-11'14'135'0,"0"3"-1"16,1 1-16-16,3 4-112 0,2 1-3 15,5 1 0-15,4 0-1 0,1-2-1 16,2-3 0-16,2-2 1 0,-1 1-1 16,2-4 0-16,-1 0 0 0,-2-3-1 15,0-1 0-15,1-2 0 0,-3-3 1 16,-1-4-1-16,-1-2 1 0,-1-4 0 16,-2-5 1-16,0-2 0 0,-1-6 1 15,-1-2 1-15,-1-3 2 0,1-5 0 0,1-4 1 16,1-2 1-16,1-2 0 0,1 3 1 15,3 0-1-15,1 2 0 0,3 4-1 16,1 6 0-16,2 6-1 0,0 3 0 16,2 5-1-16,2 2-1 0,2 6 0 15,3 3 0-15,0 3 0 0,3 5-1 16,1-1 0-16,3 3-1 0,-1 3 0 16,-3 2-1-16,-1-1 0 0,0 3 0 0,-3-1 0 15,-4-1-1-15,-1-2-2 0,-4-1 0 16,-2-2-2-16,-5-2 1 0,-1-3-1 15,-3-1 0-15,-3-2 0 0,0 0 2 16,-2 0 1-16,1-2 1 0,1-1 2 16,0-2-1-16,3-4 1 0,3-2 0 15,3-1 0-15,5-6 0 0,3-3-1 16,7-3 0-16,4-4 0 0,0 0 0 16,5-4 0-16,-1 0 0 0,4 1 0 0,0-1-1 15,-1 3 0-15,3 3 0 0,-5 4 0 16,0 2 0-16,-4 4 0 0,-5 5-1 15,-4 2 1-15,-2 3 0 0,-4 4-1 16,-1 0 0-16,-3 4 1 0,1 2-1 16,-2 5 1-16,0 2 0 0,0 1 0 0,0 4 0 15,-1 2 1-15,1-1-1 0,-1-1 0 16,0 0-1-16,0-2-3 0,-1-1-2 16,-1-3-4-16,-2-2-3 0,1-3-4 15,-2-2-2-15,0-2-3 0,-2-3 1 16,2-1-3-16,0-3-17 0,3-1-16 15,2-3-8-15,1-3-6 0,3-1-7 16,2-4-5-16,1-3 3 0,0-3 19 16,0-3 20-16,-1-1 17 0,-1-2 22 15,-1-1 30-15,-2 1 26 0,-1 2 16 0,-2 3 10 16,-2 6 5-16,1 0-1 0,-2 6-14 16,-1 3-19-16,1 6-16 0,-1 5-12 15,3 3-7-15,-2 3-5 0,1 8-1 16,1 4 0-16,2 5-1 0,0 3-2 15,2 2 0-15,0 0-3 0,2-1 0 16,2 2-2-16,-1-3 0 0,-1-1-1 0,0-3 0 16,0-2-1-16,0 0-1 0,-1-1-3 15,-2-4-4-15,-1-2-6 0,-2-5-10 16,1-1-35-16,-3-3-59 0,3-5-24 16,0-5-87-16,-1-4-173 0</inkml:trace>
  <inkml:trace contextRef="#ctx0" brushRef="#br0" timeOffset="140508.46">29976 16505 627 0,'-11'-20'134'0,"5"2"0"16,5 0-106-16,7 5-21 0,6 2-4 16,5 1 0-16,7 4-3 0,0 2 1 15,7 2 0-15,-1 2 0 0,2 1 0 16,3 3 1-16,-2 2-1 0,-1 3 0 15,-1 0 1-15,-4 6-1 0,-1 1-1 0,-4 2-1 16,-4 2-3-16,-3-2-4 0,-4 1-7 16,-5-3-13-16,-3-2-5 0,-6-1-2 15,-4-4 3-15,-5-3 2 0,-8 1 5 16,-6-5 6-16,-4-1 13 0,-8-2 6 16,-4-3 1-16,-2-1 1 0,-1-1 2 15,1 0-1-15,2 0 1 0,4-1 0 0,9-1-6 16,5 1-37-16,8 0-64 0,9-2-86 15,11-2-207-15</inkml:trace>
  <inkml:trace contextRef="#ctx0" brushRef="#br0" timeOffset="141002.21">30575 16249 575 0,'-3'-11'129'0,"0"3"-1"16,1-2-67-16,0 6-61 0,2 1-2 16,2 1-1-16,-1-1-4 0,-1 2 3 15,-3 0 2-15,0 2 4 0,-3 0 3 16,-2 3 1-16,-4 3 2 0,-1 4 3 16,-5 3 0-16,1 2-3 0,-1 3 0 0,-3 4-1 15,3 3-2-15,-1-1 0 0,5-1 1 16,1-1-1-16,2 0 1 0,3-1-2 15,4-5 0-15,3-1 0 0,3-2-1 16,5-1 1-16,5-5-2 0,4 0 1 16,6-5 0-16,2-2-1 0,6-3 0 15,0-3 0-15,1-2-1 0,2-2-1 16,-1-2 0-16,-4-2 0 0,-1-3 0 0,-3-1-1 16,-4-4 1-16,-4-3 0 0,-6 0 0 15,-7-3-1-15,-3-2 1 0,-6 0-1 16,-4 3 0-16,-3 1 0 0,-2 3 0 15,1 4 0-15,0 3 0 0,2 5 0 16,1 4 0-16,2 4 0 0,3 3 1 16,2 4 0-16,3 3 0 0,2 3 0 0,3 5 1 15,4 3 0-15,1 1 0 0,5 2 0 16,4 4 0-16,4 1 0 0,1 0 0 16,2 0-2-16,-2-1-4 0,1-1-6 15,-4 1-7-15,-1-4-22 0,-6-2-45 16,-2-3-57-16,-2-2-99 0,-6-6-214 15</inkml:trace>
  <inkml:trace contextRef="#ctx0" brushRef="#br0" timeOffset="141733.47">30879 16280 542 0,'11'-12'127'0,"-2"2"1"0,-1 1-61 16,2 0-51-16,-1 4-7 0,2 3-1 15,0 0-3-15,0 4-1 0,1 3 0 0,0 1 2 16,0 1-1-16,1 3 1 16,-4 1-1-16,1 2 0 0,-1 2 0 0,-1 3-3 15,-3 0-1-15,0 1 0 0,-1 2-1 16,-3 0 0-16,-1 0-1 0,0-3 0 16,-1-1 1-16,0-3 0 0,-2-2 0 15,2-4 0-15,0-1 0 0,0-5 2 16,-1-4 1-16,2-6-1 0,2 0 1 15,-2-6 0-15,1-2 0 0,1-2 1 16,2-5-3-16,1 2 1 0,0-2-1 0,2-1-1 16,2 2 0-16,0 0 0 15,4 4-1-15,4 2 1 0,2 2 0 0,6 3-1 16,1 3 0-16,2 2 0 0,0 2-2 16,1 2-3-16,0-1-4 0,-4 1-3 15,1 2-5-15,-3-2-11 0,1 2-10 0,-2 0-8 16,-2 0-5-16,0 2 1 0,-4-1 3 15,-4 0 6-15,-1 0 11 0,-3 1 12 16,-4-1 16-16,0 0 15 16,-3 1 12-16,1 0 8 0,-1 0 5 0,0 1 4 15,2 0 2-15,-2 2-4 0,1 0-6 16,1 1-7-16,-1 0-7 0,1 0-5 16,-1 1-2-16,0-1-2 0,1-3 0 15,-2 0 1-15,2-2 0 0,0-1 0 16,1-4-1-16,2-1-2 0,1-2 0 0,3 0-2 15,1-2-2-15,1-1-1 0,3 1 0 16,2-1 0-16,-1 2 4 0,0 0 1 16,-1-1 2-16,-4 2 1 0,0 1-2 15,-6 2-1-15,-5 2-1 0,-5 0-4 16,-6 4-1-16,-4 1-2 0,-6 3-1 16,-3 2 1-16,-4 2 1 0,-3 3 1 0,0 3 1 15,3 1 2-15,0 2 0 0,5 3 3 16,3 1-1-16,4 3 1 0,6-3 0 15,7 1-1-15,6 2 0 0,9-1-2 16,5-3-1-16,6-2 0 0,5-1-1 16,5-2 0-16,8-4-1 0,3-3-1 15,3-4 1-15,0-1-2 0,0-4-3 16,-5-4-2-16,0-5-4 0,-8-1-7 16,-7-4-9-16,-5-3-10 0,-7-3-77 15,-4-3-48-15,-7-4-106 0,-8-2-235 0</inkml:trace>
  <inkml:trace contextRef="#ctx0" brushRef="#br0" timeOffset="149450.81">25334 14956 279 0,'-65'-2'65'0,"-4"-5"2"0,3-3-49 16,-2 1-1-16,4 3-1 0,1 2 1 15,0 1-1-15,-2-1 3 0,-3 3 4 0,0 1 3 16,-1 1 2-16,1 4 0 0,0 2-2 15,0 7-1-15,0 4-1 0,3 5-3 16,2 6-1-16,-1 4-1 0,-1 6 0 16,3 4-2-16,2 3-1 0,4 4-2 15,6 7-2-15,2 6-3 0,8 1-2 16,5-1-1-16,8-1-1 0,6 2-1 16,10-8 1-16,8-1-1 0,11 0 1 15,9 1 0-15,9 0 0 0,7-1 1 0,6-2-1 16,7 3-1-16,7 0 0 0,7 1 0 15,6-5-1-15,3 1-3 0,3 1 1 16,3 0 0-16,4-1 0 0,7-4-1 16,4-9 0-16,0-1 1 0,4-11 1 15,6-7-2-15,4-6 1 0,5-10 0 16,-3-9-1-16,2-9 2 0,5-5 0 0,6-9 0 16,-5-4 0-16,-3-11 2 15,-1-5 0-15,-2-2-1 0,-1-2-1 0,-8-9 1 16,-10-2-2-16,-4-8 0 0,-10-3-1 15,-9-4 0-15,-10-1 0 0,-11-3 0 16,-4 0 1-16,-7-2 0 0,-8-2 1 16,-5 2-1-16,-8 1 1 0,-6 1 0 15,-4 0-2-15,-10-2 1 0,-7 5-1 0,-4 2 0 16,-6 5 0-16,-6 4-1 0,-6 7 1 16,-7 8 0-16,-7 10 0 0,-9 10-1 15,-7 10 1-15,-8 8 0 0,-8 6 0 16,-5 8 1-16,-7 5-1 0,-4 6 1 15,-1 5 0-15,1 6 0 0,0 3-1 16,3 4-1-16,-6 3-3 0,9 1-2 16,5 4-4-16,5 4-5 0,8 0-9 0,7 2-14 15,10-2-23-15,10-2-44 0,9 1-25 16,11-6-79-16,8-1-147 0</inkml:trace>
  <inkml:trace contextRef="#ctx0" brushRef="#br0" timeOffset="150226.01">26136 16501 326 0,'3'5'74'0,"-1"3"1"0,1 1-32 15,1 4-41-15,1 3 2 0,3 5 7 16,0 2 8-16,3 3 8 0,2 6 8 16,-1 1 4-16,1 3 2 0,1 4-1 15,0 2-5-15,2 3-7 0,-1 2-8 16,2-2-7-16,0-1-2 0,3 1-3 16,1-4 1-16,2-3-1 0,3-5-1 0,2-4 0 15,3-1 0-15,4-1-2 0,4-2-1 16,3-4-2-16,3-3 0 0,4-3-1 15,0-4 0-15,3-6 0 0,-2-4-1 16,1-5 1-16,-2-2 0 0,3 0 0 16,-2-5-1-16,-1-1-3 0,0-1-4 15,-6 0-5-15,-1-2-9 0,-7 1-9 16,-4-4-12-16,-4 2-15 0,-4-1-14 16,-3-1-16-16,-1-2-23 0,-1-3 1 0,1-4-43 15,-3-2-55-15</inkml:trace>
  <inkml:trace contextRef="#ctx0" brushRef="#br0" timeOffset="150541.62">27161 16826 431 0,'-6'13'91'0,"-1"3"1"15,2 4-78-15,3 2-7 0,3 0-3 16,6-3 2-16,5 2 0 0,6-3 3 16,5-3 3-16,3-1 3 0,3-5 1 15,3 0 2-15,2-3-2 0,3-3-3 0,-3-2-2 16,0 0-4-16,0-1-1 0,-5 0 0 16,-3 2 3-16,-7 6 1 0,-6 3 3 15,-6 2 3-15,-8 7 1 0,-9 7 1 16,-6 8-4-16,-9 7-1 0,-6 3-4 15,-7 7-2-15,-5 5-3 0,-5 6-3 16,-5-1-10-16,-3 1-40 0,-3-2-81 16,-1 1-104-16,-1-3-255 0</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58:48.119"/>
    </inkml:context>
    <inkml:brush xml:id="br0">
      <inkml:brushProperty name="width" value="0.05292" units="cm"/>
      <inkml:brushProperty name="height" value="0.05292" units="cm"/>
      <inkml:brushProperty name="color" value="#FF0000"/>
    </inkml:brush>
  </inkml:definitions>
  <inkml:trace contextRef="#ctx0" brushRef="#br0">22140 1423 372 0,'-11'-1'78'0,"-6"1"1"0,-2 3-69 15,-1 0-5-15,-2 2-1 0,0 1 0 16,-2 0-1-16,-1 1-1 0,3 0-1 16,0-1 0-16,-1 1 0 0,3-1 3 0,-1 3 6 15,3 0 6-15,-1 2 7 0,1 1 2 16,-1 4 5-16,-2 5 2 16,-1 7-1-16,-2 4-5 0,-1 8-6 0,-2 8-5 15,0 5-3-15,-1 0-5 0,4 3-2 16,6-5-2-16,7 0-2 0,10 0 1 15,6-2 0-15,8-2 0 0,7 5 1 16,5 1 0-16,4 2 1 0,1-3 0 16,3-3-1-16,2-5-1 0,5-3-1 15,3-7-3-15,6-3-4 0,5-4-7 0,5-5-14 16,2-5-23-16,4-4-37 0,2-6-33 16,4-10-76-16,4-5-149 0</inkml:trace>
  <inkml:trace contextRef="#ctx0" brushRef="#br0" timeOffset="568.14">23583 1779 456 0,'-17'-10'89'16,"-1"0"-6"-16,-2 1-97 0,1 3-4 0,2-1-1 15,-1-2 1-15,2 1 0 0,2-1 1 16,2 1 6-16,-2 0 6 0,2 0 5 16,-2 2 3-16,0 1 2 0,-2 3 1 15,-3 2 0-15,-1 4 2 0,-3 2-1 16,-1 2 1-16,-2 0 1 0,-2 4 2 15,-1 1 1-15,-2 3 1 0,0 3 1 0,2 2-1 16,0 1-1-16,2 0-1 0,5 3-3 16,3-1-3-16,6 1-2 0,4-5-3 15,6 0 0-15,6 2-1 0,7-1 0 16,6-4 0-16,6-2 1 0,4-3 2 16,6-1 1-16,2 1 1 0,1-3 0 15,2-2 0-15,1 2 0 0,1-2 0 16,1 2-1-16,0 1 0 0,0-2 0 0,3 6-1 15,0 1 0-15,0 4-1 0,-4 2 0 16,-1 1 0-16,-5 2-1 0,-5 3-1 16,-6-1-1-16,-7-3-2 0,-5 0-3 15,-6 0 1-15,-7-4 1 0,-7-1 2 16,-7-4 2-16,-7-2 2 0,-8-3 4 16,-7-2 1-16,-4-1 1 0,-1-1-1 0,-3-1-1 15,2-3-1-15,3 0-2 16,3 0-1-16,3-1-6 0,2-1-12 0,2-2-23 15,4-2-48-15,5-4-14 0,2-3-65 16,6-4-122-16</inkml:trace>
  <inkml:trace contextRef="#ctx0" brushRef="#br0" timeOffset="1004.42">24106 1781 478 0,'-8'-10'102'0,"2"-1"1"0,1 5-91 16,2 2-7-16,2 1-5 0,1 2 1 16,4 3-2-16,1 2 1 0,1 4 3 15,1 6 5-15,2 5 9 0,1 8 6 16,-2 5 2-16,1 4 0 0,-3 4-2 15,0 4-4-15,-1 5-4 0,0 3-5 16,0-1-3-16,1 3-3 0,2 1 0 0,3 0-4 16,0-2-3-16,3-8-8 15,-2-3-14-15,2-5-24 0,-3-6-36 0,-2-5-42 16,-2-5-81-16,-4-4-167 16</inkml:trace>
  <inkml:trace contextRef="#ctx0" brushRef="#br0" timeOffset="1424.16">23979 1918 533 0,'-2'-8'104'16,"3"-2"-2"-16,3 0-103 0,7 4-11 0,7 0-3 15,5 0 0-15,7-2 2 0,1 2 2 16,4 0 3-16,2 0 2 0,-4-1 5 16,-2 0 5-16,1 4 5 0,-1 3 2 15,1 1 0-15,-3 3 1 0,5 4 0 16,3 6-3-16,1 3-1 0,4 3-2 15,1 3-2-15,0 0-2 0,-2 4-1 0,-3 2-3 16,-4 0-4-16,-2 4-4 0,-7 1-2 16,-4 0-3-16,-5 3-3 0,-7 2-3 15,-4 3 3-15,-6-1 3 0,-8 0 4 16,-8-2 3-16,-7-2 6 0,-12-2 9 16,-4 0 5-16,-9-7 2 0,-4 1 2 15,1-1-1-15,-1 2 0 0,3-1-5 16,8-2-14-16,3-2-25 0,7-5-44 0,4-6-29 15,3-10-69-15,2-8-147 0</inkml:trace>
  <inkml:trace contextRef="#ctx0" brushRef="#br0" timeOffset="1974.37">24999 1960 510 0,'-3'-10'119'0,"0"0"2"16,1 3-81-16,-1 1-17 0,2 2-7 15,0 2-5-15,1 0-4 0,2 4-4 16,1 1-2-16,1 5-2 0,0 0 2 15,5 5 3-15,1 4 2 0,0 0 0 16,-1 4 0-16,4 3 1 0,-1 3 0 16,0 5 0-16,-1 2-2 0,1 2 0 15,-1 5 0-15,3 2-1 0,-1 0-1 16,0-2 0-16,0-3-1 0,2-4 0 16,-2-1 1-16,1-7-1 0,-1-4 0 0,1-4 0 15,-3-3 0-15,0-3-1 0,0-1-1 16,-3-2 0-16,1-2 0 0,0-2 1 15,-1-1-1-15,2-2-1 0,2-3-1 16,4-2-2-16,4-2-5 0,3-3-8 16,9-2-18-16,3-1-28 0,9-2-37 15,7-3-32-15,1-4-79 0,1-4-151 0</inkml:trace>
  <inkml:trace contextRef="#ctx0" brushRef="#br0" timeOffset="2517.64">26152 1954 482 0,'-5'-10'106'15,"-2"0"0"-15,-3 0-79 0,-1 1-17 0,-1 1-4 16,-2 2 0-16,0 0-3 0,-2 1-2 16,0 3-1-16,-1 2 1 0,-2 2 0 15,2 2 3-15,-3 2 3 0,2 4 3 16,-3 3 1-16,0 2 3 0,2 1 1 16,-1 1 0-16,1 0 0 0,-1 1-2 15,2 2-1-15,1 1-1 0,2 2-1 16,1 4 0-16,5 2-2 0,0 0 0 15,4 1-3-15,5 5 0 0,3 1-2 0,5 0-1 16,3-4 1-16,4-2-2 0,4 0 1 16,5-2 1-16,3-7-1 0,5-5 0 15,2-5 0-15,6-2-1 0,6-1-3 16,3-6-2-16,2-2-6 0,2-5-6 16,-1-3-18-16,5-4-37 0,-3-7-58 15,1-7-3-15,2-2-76 0,-3-5-129 0</inkml:trace>
  <inkml:trace contextRef="#ctx0" brushRef="#br0" timeOffset="2897.67">26444 1530 573 0,'-6'-14'117'0,"1"3"-2"16,1 4-113-16,3 2-1 0,2 3-1 16,3 2 1-16,3 1 0 0,5 3-1 0,4 2 4 15,5 1 3-15,3 3 2 0,6 1 1 16,3 4 1-16,1 3 0 0,2 5-1 15,-1 4 0-15,0 6-2 0,-1 5-3 16,-1 6-2-16,1 3 0 0,1 2-2 16,-1 1 0-16,1-1 0 0,1 5 0 15,-2 5-1-15,-6 6 0 0,-7 5-3 16,-11 4 0-16,-15 6-1 0,-15 8-3 0,-16 3-4 16,-23 4-11-16,-22 0-23 0,-21-2-49 15,-21 0-32-15,-23 5-84 0,-23-8-170 16</inkml:trace>
  <inkml:trace contextRef="#ctx0" brushRef="#br0" timeOffset="7589.68">24590 3556 380 0,'-1'-6'90'0,"1"1"1"15,-2 2-41-15,-1 2-41 0,6 1-4 16,0 1-1-16,3 4 0 0,3 4-1 16,2 2 2-16,3 4 2 0,0 8 4 15,0 5 1-15,-2 5 0 0,0 8 1 16,-3 5-2-16,-3 6-2 0,-1 0-2 15,0 0-1-15,-2-1-2 0,1 1-5 0,1-3-6 16,0-3-11-16,2-4-12 0,2-3-20 16,-2-2-23-16,2-4-33 0,-1-5-61 15,1-7-114-15</inkml:trace>
  <inkml:trace contextRef="#ctx0" brushRef="#br0" timeOffset="8077.25">24796 3638 328 0,'9'-9'76'0,"-2"2"1"0,-2 0-38 0,0 3-31 16,-1 0-3-16,0 2-2 0,3 1 0 16,0-1-1-16,0 1-2 0,3 0 0 15,0 1 0-15,1 1 0 0,0 0-2 16,-1 1 0-16,-1 1-3 0,0 2-3 16,-2 3-1-16,0 3-2 0,-1 3-1 0,-4 5-2 15,-1 0 1-15,-1 3 0 0,-3 3 2 16,-2 2 0-16,0-1 3 0,-4-3 3 15,1-2 2-15,-3-1 2 0,1 1 2 16,-1-4 2-16,-1-2 1 0,-1-3 1 16,4 1-1-16,-1-2 0 0,2-3-1 15,2-2-2-15,3 3-2 0,0-4 1 16,2 1 3-16,3-1 1 0,1 0 3 16,3 1 1-16,0 0 4 0,4 0 2 0,1 1 1 15,1 1-3-15,3-1-1 0,1 1-2 16,2 0-2-16,3 1-1 0,-1 2-2 15,3 1-3-15,4 1-10 0,1 3-18 16,0 3-34-16,-1 2-18 0,0-1-54 16,0 0-108-16</inkml:trace>
  <inkml:trace contextRef="#ctx0" brushRef="#br0" timeOffset="8677.09">24745 4944 426 0,'-2'14'87'0,"1"5"1"0,0 4-81 15,0 5-3-15,0 4-2 0,1 4 1 16,1 2-1-16,1 0 0 0,2 2-2 16,1 3-2-16,1-1-1 0,0-2-4 15,1-2-3-15,2-5-5 0,-2-1-7 16,2-6-11-16,-2-4-16 0,-1-5-28 0,-1-5-5 15,-1-5-43-15,-3-2-71 0</inkml:trace>
  <inkml:trace contextRef="#ctx0" brushRef="#br0" timeOffset="9296.84">24739 4998 271 0,'-2'-5'46'0,"1"1"-4"0,1-1-55 15,0-1-5-15,0 2 4 0,1 0 8 16,1-1 10-16,-1 0 12 0,0 0 12 16,0 0 7-16,-1 1 5 0,3 2 1 15,-2-2-1-15,1 3-4 0,2 0-8 16,2 1-6-16,1 2-5 0,2 2-2 0,3-1-2 16,3 5-1-16,2-1-1 0,2 3-2 15,0 0-1-15,3 1-3 0,4 1-1 16,0 0-2-16,1 3 0 0,2 1-2 15,2 2-3-15,0 2-4 0,0 3-2 16,-4 3-4-16,-2 3-4 0,-6-1-4 16,-4 4-4-16,-8 3 0 0,-7 0 2 15,-6 2 0-15,-9-3 3 0,-4-1 6 16,-7-1 6-16,-6-5 5 0,-3-4 5 0,-1-3 3 16,1-2 1-16,0-3 1 0,1-3-2 15,1-1-4-15,4-2-12 0,2-2-15 16,0-3-18-16,2-3-25 0,2-2-5 15,4-2-41-15,2 0-57 0</inkml:trace>
  <inkml:trace contextRef="#ctx0" brushRef="#br0" timeOffset="10267.64">25085 6221 233 0,'-10'-7'52'0,"2"-2"4"0,-2 0-34 16,1-1-7-16,1 0 5 0,-1 1 5 15,1 2 3-15,-3 2 2 0,-2 3 0 16,0 1 0-16,-2 2-3 0,1 2-5 16,-1 4-5-16,-1 0-4 0,2 4-3 15,2 0-2-15,0 1-1 0,2 0 2 16,0 3 2-16,3-4 4 0,0 1 4 0,-1 1 1 16,2 4 1-16,1 2 0 0,-1 4-1 15,3 1-3-15,-2 5-3 0,2 1-3 16,1-1-3-16,2-2-1 0,2-4-3 15,4-1-1-15,4-2 1 0,4-4-1 16,3-3 0-16,5-2 1 0,6-3 0 16,6-2 1-16,7-2-1 0,5-4-1 15,4-2-1-15,3-2 0 0,2-3-2 16,-1-1-2-16,-2-2-7 0,-7-1-15 0,-5 0-33 16,-3 0-66-16,-8 0-3 0,-8-3-75 15,-6 0-136-15</inkml:trace>
  <inkml:trace contextRef="#ctx0" brushRef="#br0" timeOffset="11068.04">24926 7237 335 0,'-2'-16'80'0,"-2"2"4"0,1 3-46 0,1 3-15 15,1-1 2-15,-2 4 2 0,3 2 0 16,-1 0-4-16,1 2-4 0,0 1-1 16,1 2-1-16,0 3 3 0,3 6 0 15,0 4-1-15,1 5 0 0,1 8 1 16,1 4-3-16,2 4-4 0,1 5-3 16,1-1-4-16,1 1-2 0,0 2-3 0,3-3-3 15,-1-2-2-15,4-1-3 16,-2-2-4-16,2-2-5 0,-1-2-7 0,0-5-7 15,-1-4-14-15,-2-3-23 0,-3-2-30 16,-4-4-16-16,-1-6-60 0,-5-1-105 16</inkml:trace>
  <inkml:trace contextRef="#ctx0" brushRef="#br0" timeOffset="11485.19">24862 7177 355 0,'1'-8'72'0,"1"2"1"0,-1 0-65 16,1 1-6-16,1 2 4 0,1 0 4 0,-1 2 2 16,3 0 4-16,0 0 4 0,1-1 1 15,1 2 2-15,3 0-1 0,4-1-1 16,3-1-3-16,4 0-3 0,5 0-5 15,4-2-2-15,6 1-4 0,3-1-3 16,2-1-4-16,-2 1-4 0,2-2-5 16,-2 0-7-16,-3 2-9 0,-3 1-13 0,-6 0-20 15,-2 2-26-15,-3 1-8 0,-5 3-48 16,-4-1-78-16</inkml:trace>
  <inkml:trace contextRef="#ctx0" brushRef="#br0" timeOffset="12061.61">24605 7271 353 0,'-12'-5'72'0,"0"0"-1"0,2-1-48 0,2 1-33 16,5 0-1-16,4 1 8 0,1-1 1 15,5-2 2-15,1 1 5 0,2-1 4 16,2 1 3-16,0 0 2 0,2 0 2 16,1 1-5-16,-1 0 7 0,2 0 0 15,0 1-2-15,2-1-2 0,1 3-1 0,3-1-4 16,2 0-2-16,2-1-18 0,4-1-21 15,4 0-35-15,3 0-28 0,4 2-66 16,5-2-128-16</inkml:trace>
  <inkml:trace contextRef="#ctx0" brushRef="#br0" timeOffset="13049.94">24903 8424 539 0,'2'14'115'0,"-1"2"0"0,-3 0-71 16,-1 4-48-16,0 1 0 0,-1 1 4 16,0-1 1-16,1-1 0 0,-1 0 0 15,0-2 0-15,1-2 1 0,0-5 1 16,1 0 1-16,1-3 0 0,-1-3 1 15,2-2 0-15,-1-1 2 0,1-4-1 16,0 0-2-16,-1-3 1 0,0-2-1 16,-2-4 0-16,0-3-1 0,-1-4-2 15,-1-2 0-15,0-3-1 0,-1-5 0 16,1-5-1-16,0-3 1 0,4-3-1 0,2 1 2 16,3 1 2-16,1 5 2 0,3 3 0 15,3 4 2-15,0 7-1 0,2 5 1 16,-2 2-1-16,2 2-1 0,1 4-1 15,2 5-1-15,1 1-1 0,0 4 0 16,2 5 0-16,3 1 0 0,3 1-1 0,1 2 1 16,2 3-1-16,1 0-2 0,1 1 0 15,-1 1-1-15,0 0 0 0,0 1-2 16,-4 1-1-16,-3-3 1 0,-1-1-1 16,-4 1-1-16,-2-3 1 0,-5 0-1 15,-4-1 1-15,-4-2 0 0,-2-2 2 16,-4-2 1-16,-3-2 3 0,-2-1 1 15,-1-1 3-15,0-5 0 0,-1-4 1 0,1-5-1 16,2-2-1-16,0-7-1 0,3-1 0 16,3-6 0-16,1-2 1 0,2-2 0 15,3 1 2-15,2 2-1 0,0 2 1 16,0 1-1-16,1 2 0 0,2 2-2 16,-1 2 0-16,0 3-1 0,2-1-1 15,-1 3 0-15,4 1 0 0,-1 1-1 16,4 2 0-16,1 2 0 0,0-1 0 0,4 0 0 15,2 0-1-15,2 2 1 0,4 3-1 16,1 3-1-16,1 2 0 0,1 5 0 16,-1 4 1-16,-2 7-1 0,-4 1 1 15,-4 6 0-15,-5 3 1 0,-4 6 0 16,-4 3 1-16,-4 3-1 0,-3 1 0 16,-2-1 0-16,0 1-1 0,-3-4-2 15,2-5-2-15,-1-3-4 0,2-4-4 16,0-3-16-16,1-3-20 0,0-5-39 0,1-1-44 15,-1-5-85-15,0-2-181 0</inkml:trace>
  <inkml:trace contextRef="#ctx0" brushRef="#br0" timeOffset="18557.93">12097 4984 203 0,'-14'3'45'0,"-5"0"0"16,1 2-33-16,-2-1-7 0,1 0-2 16,0 0 0-16,1 1 1 0,2-1 7 15,4-1 7-15,1-1 8 0,3-1 4 16,3-1 0-16,4 1 3 0,1-1 0 0,1 0-5 15,3 2-7-15,0-2-4 0,4 1-1 16,3 1 2-16,3 0 0 0,2-1 0 16,2 1 2-16,5-1-1 0,2 3 0 15,2-3-1-15,2 2-2 0,4-2-3 16,10 0-1-16,3-1-3 0,9-1-2 16,5 0-1-16,3 0-2 0,4-1-1 15,1 1-1-15,0-1-1 0,1-2 0 0,5 2 0 16,-1-2 0-16,0-1 0 0,0 0 0 15,1-1 1-15,0 1-2 16,-1-1 2-16,-1 0-1 0,-1 0-1 0,-1 0 1 16,-2-1-1-16,-2 3 0 0,-5 0 1 15,-5 0-1-15,-7-1 0 0,-3 2 1 16,1 1-1-16,0 0 1 0,-1-1-1 16,-3 2 0-16,-4-1 0 0,-5 1 1 0,-5-2-1 15,-7 1 0-15,-6-2 0 0,-5 2 1 16,-3-1-1-16,-2 1 2 15,-1 0 2-15,-2 1 2 0,-2 1 2 0,0-1 1 16,-1 2-1-16,1 0 2 0,-2-1-2 16,1 0-2-16,0 0-1 0,0 0-2 15,0-1-1-15,-1 1 0 0,1-1 0 16,0 1 0-16,0 0-1 0,0-1 0 16,0 0-2-16,-1-1 1 0,1 1 0 0,-2-1-2 15,1 0 0-15,0 0-1 0,1 1-1 16,-1-1-7-16,1 2-16 0,-1 0-23 15,1 3-57-15,1-3-18 0,-2 1-76 16,-1-2-147-16</inkml:trace>
  <inkml:trace contextRef="#ctx0" brushRef="#br0" timeOffset="22318.16">10558 6272 307 0,'0'-2'73'0,"1"1"1"16,0 0-27-16,3 2-35 0,-1-1-9 16,5 0-1-16,0 0 0 0,3 1 1 0,4-1-1 15,1-1 1-15,5 1 1 0,2-2 2 16,6-1-1-16,8 1 2 0,9-2-1 15,5 2 1-15,5-1-1 0,3 1 0 16,1-3-1-16,0-2 0 0,1-4 1 16,8 1-1-16,2 0 1 0,1-2 0 15,2-1-1-15,1 2 0 0,-2 3-1 16,-1 2 0-16,-12 0-1 0,2 2-1 16,-2 1 0-16,-5 2-1 0,-3 4 0 0,-3 3 0 15,-7 2 0-15,-4 5-1 0,-10-1 0 16,-6 0 1-16,-2 0 0 0,-4 2 1 15,-3-2 1-15,-1-1 3 0,-2 0 1 16,-1-1 2-16,-2 1 1 0,-1 2 2 16,-1 3 1-16,0 3 0 0,-1 0 1 15,-1 3-2-15,-3 3 0 0,0-1-1 16,0 2-1-16,-2-1-2 0,1 0-1 16,-2 1-1-16,0-1 0 0,1-1-1 0,0 2-1 15,1 2 0-15,0 0 1 0,-1 2-1 16,4-2 0-16,0 4 0 0,2-1 1 15,2 2-1-15,2-3-1 0,2-1 0 16,1 2 1-16,3-1-2 0,0-1 0 16,0-2 0-16,2 0 0 0,-3 0-1 15,-1-2 0-15,-2 2 0 0,0-1 0 0,-3 2 0 16,0 1-1-16,-3 1 1 0,5 2 0 16,0 1-1-16,-1 1 1 0,0-1-1 15,-1 0 1-15,0-1-1 0,1-3 1 16,-6-3-1-16,0-4 0 0,0-2 0 15,-1-3 1-15,0-2-1 0,-1-3 1 16,0-2-1-16,0-3 1 0,-1 0-1 16,1-2 1-16,-1 0 0 0,-2-2-1 0,2-1 1 15,-1 1 0-15,-1-1 0 16,-1-1 0-16,1 0 0 0,-5-1 1 0,0 0-2 16,-1 0 1-16,-4 0 0 0,-2 2 0 15,-3-1-1-15,-2 1 1 0,1 3-1 16,-1 0 0-16,-3 1 1 0,1 0-1 15,1-1 0-15,-1 0 0 0,-3-2 1 0,0-1-1 16,-4 1 1-16,0-1 0 0,-5 0 1 16,-3 3 0-16,-8 0 0 0,-3 3 1 15,0 3 1-15,-1 3-1 0,-2 0 0 16,0 2 0-16,-4-2 0 0,6 4-1 16,-2-2-1-16,-10-2 0 0,-4 1 0 15,1 1-1-15,1 0 1 0,2 0-1 16,-1 1 1-16,-2-1-1 0,5 0-2 15,-4-2-4-15,-4 0-19 0,-1-1-42 0,-4 3-65 16,-6-2-97-16,-5 0-229 16</inkml:trace>
  <inkml:trace contextRef="#ctx0" brushRef="#br0" timeOffset="25062.21">11518 10991 300 0,'-9'-11'68'0,"0"3"2"16,1 0-49-16,3 3-5 0,2 2-3 16,0 1-1-16,1 0-2 0,1 2-2 15,1 0-3-15,1 1 0 0,0 2 3 0,3-2 1 16,1 3 3-16,4 1 2 0,4 1 3 15,3-1 3-15,3 2 0 0,4-1-3 16,4 1-2-16,4 1-4 0,3-2-2 16,5-2-1-16,7 2-3 0,5 0-1 15,4-1-1-15,7 0-1 0,-1-2 0 16,4 2 0-16,2-1 0 0,2-2-1 0,2 2 0 16,1 0 0-16,0-1 0 0,2 1 0 15,1-3 0-15,-1 2 0 0,2-1-1 16,-1-2 1-16,0 1-1 0,-1-2 1 15,0 2-1-15,1 1 1 0,-3-4-1 16,0 2 1-16,-1 2 0 0,-2-1-1 16,-2-1 1-16,-3-1-1 0,-3 3 1 15,-7-1 0-15,-5-2-1 0,-5 0 1 0,-7 0-1 16,-3-2 0-16,-4 1 1 16,-4-3-1-16,-5 2 1 0,-4 2-1 0,-4 0 0 15,-2 1 0-15,-5 0 0 0,-4 0-1 16,-2 0 0-16,0 1-1 0,0-1-9 15,-1 0-28-15,0 0-58 0,-4 0-6 16,-2 4-68-16,-4-4-130 0</inkml:trace>
  <inkml:trace contextRef="#ctx0" brushRef="#br0" timeOffset="27605.42">10807 13248 181 0,'12'3'52'0,"-1"1"7"16,0-2-13-16,0 2-12 0,6 0 0 16,5-2 4-16,5-1 0 0,7-1-1 15,5-5-3-15,9-2-3 0,3-3-3 16,9-2-5-16,9 0-4 0,7 0-4 15,6-1-4-15,4 1-4 0,6 1-1 16,6 2-2-16,0 2-1 0,-2 1 0 16,1 0 0-16,1-1 0 0,-1 4 0 0,-3 2 1 15,-2 1-1-15,-4 1 2 16,-4 0 2-16,-3-1 5 0,-4 2 3 0,1-1 2 16,-4-1 3-16,-3-1 1 0,-4-2 0 15,0-2-2-15,-3 1-4 0,-5 0-3 16,-5-4-3-16,-4 0-1 0,-5 2-2 15,-2-1-1-15,-2 4-1 0,-5-2-1 0,-4 2 0 16,-4 2-1-16,-3 0 0 0,-6 0 0 16,-4-2-1-16,-4 2 0 0,-3 1 0 15,-4 0 1-15,-1 0 1 0,-2-1 0 16,-1 1 2-16,0 0 0 0,-1 0 2 16,0-1 0-16,1 1 1 0,-3-2-1 15,1 4-2-15,-1-4 1 0,1 1-2 16,-2-1 0-16,-1-1 0 0,0 1-1 15,2-2-1-15,-1 0 0 0,0 2 0 16,2 2-1-16,1-1 0 0,-1 0-4 0,2 1-3 16,0 0-5-16,3 1-11 0,2-1-74 15,1-4-48-15,1-4-104 0,2-6-233 16</inkml:trace>
  <inkml:trace contextRef="#ctx0" brushRef="#br0" timeOffset="31253.21">10854 14649 313 0,'-17'-6'57'0,"6"2"-3"15,2-2-62-15,7 3-2 0,2 0 0 16,2-2 2-16,3 0 2 0,4 4 9 0,-1-3 5 15,2 3 5-15,2 0 1 0,2-1 2 16,3 4 4-16,4 0 3 0,0-1 4 16,4 2 5-16,6 0 1 0,2-1 1 15,5-1-2-15,2-1-2 0,8-3-5 16,9 1-4-16,5-2-7 0,8-2-4 16,6-1-2-16,5 0-1 0,8-3 0 15,3 2-2-15,2-1-1 0,1 0-1 0,-4 0 0 16,5 2-1-16,-3 3 0 0,-3 2 2 15,-4-1 1-15,-3 2 2 0,-4 0 2 16,0 0 2-16,-6 1 1 0,-2 0 1 16,-2 0 0-16,-4 0-2 0,-3 0 0 15,-3-1-2-15,-4-1-1 0,-6 1-1 16,-4-3-1-16,-3 0-1 0,-6 0 0 16,-5-1 0-16,-5 1-1 0,-1 2 0 15,-6-1-1-15,-4 2-1 0,-3 0 0 0,-5 1-1 16,-2 0 0-16,-3 0-1 0,-4 1 0 15,-1 0 0-15,-3 2 0 0,-2 1-1 16,-3 0 1-16,0 3-1 0,-2-1-1 16,-1-1 1-16,0-1 0 0,-1 1 1 15,0-2-2-15,2 1-1 0,-1-2-4 16,1 2-6-16,-1-2-24 0,1 1-53 0,-1-1-42 16,-3 0-92-16,-2-3-198 0</inkml:trace>
  <inkml:trace contextRef="#ctx0" brushRef="#br0" timeOffset="32520.86">5451 16285 287 0,'-4'3'63'0,"-1"0"0"0,2 0-41 16,0 1-18-16,2-1 0 0,0 2 2 15,0 0 9-15,1 0 7 0,0 0 6 16,1 0 6-16,-1 0 3 0,1-2 0 16,-1 0-3-16,1-1-6 0,0-1-7 0,2 1-6 15,-1-4-3-15,2 1-2 0,1-1-2 16,0-1 0-16,1-2-1 0,0-1 0 15,1-1-1-15,0-3 0 0,-3 2 0 16,1-2-1-16,-1 0 0 0,-2 0-1 16,-2 2 0-16,-1 0-1 0,-1 3-1 15,-2 2-1-15,-2 1-1 0,-1 6 0 0,-6 2 0 16,0 4 1-16,-4 1 0 0,1 4 1 16,-4 3 1-16,1 2 2 0,0-2 1 15,3 1 2-15,2-5 1 0,1 0 2 16,2-3 0-16,3-4 0 0,3-2-1 15,2-3-1-15,2 1-1 0,4 1-2 16,0-2 0-16,2 0-1 0,3 0 0 16,3-2 0-16,2-3-1 0,2 1 0 15,3-4-1-15,3 0-1 0,2-2-1 0,3 0 0 16,-2 0-4-16,0 1-3 0,0 2-7 16,-2 4-16-16,-2 1-33 0,-3 2-62 15,-3 2-11-15,-3 1-81 0,1 1-147 16</inkml:trace>
  <inkml:trace contextRef="#ctx0" brushRef="#br0" timeOffset="33308.21">6152 16391 583 0,'0'14'121'0,"2"-3"0"16,3 3-109-16,1 1-8 0,1-1-2 15,2 1 0-15,-2-2-1 0,1 0 0 16,-2-2 0-16,-3 0 0 0,0-4 0 15,-2 2 0-15,-1-2 0 0,-1-2-1 16,0 0 1-16,-1-1 0 0,0-2 1 0,-2-2-2 16,1-2 1-16,-1-2 0 0,0-4-1 15,-1-3 0-15,-1-4-1 0,3-6 0 16,-1-1 0-16,1-7 0 0,5-1 0 16,-1-1 1-16,1 1-2 0,3-2 1 15,1 2 1-15,2 2 1 0,-1 5-1 16,2 2 0-16,0 3 0 0,3 1 2 0,0 4 0 15,0 4-1-15,1 0 1 0,2 3 1 16,1 1 2-16,1 4 0 0,2 1 0 16,0 0 1-16,3 2 0 0,3 2 0 15,2 0-1-15,1 0 0 0,-1 4-1 16,0 0 0-16,0 1-1 0,-2 2 0 16,-2 0-1-16,-3 1 0 0,-1 3-1 15,-3-3 0-15,-2 3-1 0,-1-3 1 16,-2 2-1-16,-4-2 1 0,-1-2-1 0,-2-2 0 15,-4 0 0-15,0-2 1 0,-1 0 0 16,-2-3 0-16,1 0 0 0,-2-3 1 16,2-3 0-16,-2-3 0 0,0 1-1 15,0-3 0-15,2-4 0 0,1-4 0 16,1-1 0-16,1-3-1 0,3 0 0 16,1-2 0-16,2 0 0 0,3 0 1 0,2 4-1 15,3-1-1-15,1 0 1 0,1 3 0 16,2 2 1-16,2 3 0 0,1 2 0 15,0 0 1-15,-2 5 1 0,1 3 0 16,1 1 0-16,-1-1 0 0,1 3 1 16,0 1-1-16,-1 2 1 0,1 3 1 15,-3 1-1-15,0 2 1 0,-4 1 0 16,-1 3-2-16,-3 3 1 0,-1 2-2 16,-2-1-1-16,-2 5-1 0,-1 0-1 15,-1-1-1-15,-2 2-2 0,1 2-4 0,-2 1-4 16,0-1-6-16,2-1-17 0,1-2-33 15,0 0-51-15,5-2-19 0,1-6-82 16,4-7-153-16</inkml:trace>
  <inkml:trace contextRef="#ctx0" brushRef="#br0" timeOffset="33866.08">8088 16148 515 0,'-13'-2'103'16,"-2"2"-4"-16,-2 0-101 0,0 1-6 0,-3-1-2 16,0 1 0-16,1-1 2 0,-2 1 7 15,-1 2 11-15,0 1 8 0,-3 0 4 16,1 4 3-16,-2 3 0 0,-2 2 0 15,0 4-7-15,-1 4-5 0,-1 3-5 16,3 6-1-16,1 4-1 0,3 3 1 16,0 2 1-16,1 1 0 0,5-4-1 15,2 0 0-15,4-6-2 0,5-4-2 0,6-5-1 16,5-5-1-16,5-5-2 0,3-4 1 16,5-2-1-16,4-4 1 0,2-5-2 15,3-4 0-15,1-3 0 0,4-5 0 16,0 0-1-16,1-2-1 0,-2-3-1 15,1-1 1-15,-1-1-1 0,0 0-1 16,-2-2 2-16,-2-1 0 0,-1 2 1 16,-2 3 1-16,-1 1 0 0,-3 6 1 15,-3 0 2-15,-2 7-1 0,-4 2 1 0,-3 5 0 16,0 0 1-16,-3 2 0 0,-2 1 2 16,0 2 1-16,-1 1 0 0,1 0 2 15,-1 1 0-15,2 4 0 0,0 0 0 16,3 3-2-16,3-3 0 0,2 1-1 15,4 0-1-15,3-2-1 0,6-2 0 16,3 0 0-16,2 1-2 0,0-2-1 16,0-1-3-16,-5-1-3 0,1 0-6 0,-2-1-16 15,-1-4-18-15,0 0-25 0,-4-3-30 16,1 0-26-16,0-4-71 0,-3-1-121 16</inkml:trace>
  <inkml:trace contextRef="#ctx0" brushRef="#br0" timeOffset="34054.92">8557 16245 411 0,'-9'-10'105'0,"0"3"3"0,0 2-53 16,3 5-16-16,1 4-9 0,3 3-7 15,-1 3-2-15,3 2-3 0,0 1 0 16,2 3 0-16,-1 0-3 0,1 3-3 16,1-1-3-16,-1 3-2 0,1-2-1 15,0 3-3-15,1 1-2 0,0-4-6 16,-1-3-8-16,0-1-19 0,1-3-41 0,-3-2-56 15,0-4-93-15,-3-4-203 0</inkml:trace>
  <inkml:trace contextRef="#ctx0" brushRef="#br0" timeOffset="34224.07">8435 15881 462 0,'1'0'83'0,"5"3"-14"16,4 1-109-16,5 4-41 0,2-2-14 15,1 0-56-15,4-1-96 0</inkml:trace>
  <inkml:trace contextRef="#ctx0" brushRef="#br0" timeOffset="34613.68">8976 16266 359 0,'10'21'82'16,"0"-2"1"-16,-2 0-56 0,0-1-11 15,-1 0-9-15,-3-2-4 0,-3 3-1 0,-1-2 0 16,-4-1-1-16,-4-3 0 0,-3-2 1 16,-3 0 0-16,1-2 1 15,-1-4 0-15,1-4 2 0,2-2 4 0,3-7 1 16,2-3 2-16,3-3 2 0,0-7 1 15,3-3 0-15,1 0-2 0,1-4-2 16,3-3-2-16,3 2 0 0,3-1 3 16,3 5 3-16,2 1 3 0,2 4 3 15,3 4 0-15,0 5 0 0,-1 2 1 16,2 4-5-16,1 3-3 0,-1 0-4 16,0 4-2-16,1-1-2 0,0 1 0 0,0 3-2 15,6 0 0-15,-4 3-2 0,2 1 0 16,0 2 0-16,1 2-1 0,3 3-1 15,-3 2 0-15,-6 0-1 0,-2 1-2 16,-4 1-2-16,-5 5-2 0,-10-1-9 16,-6 3-6-16,-7-1-8 0,0 0-9 15,-4-2-11-15,2-2-17 0,2-4-35 0,3-7-14 16,11-8-60-16,9-8-111 0</inkml:trace>
  <inkml:trace contextRef="#ctx0" brushRef="#br0" timeOffset="34860.83">9855 15808 561 0,'-12'5'117'16,"3"4"0"-16,3 4-104 0,3 3-7 15,3 6-2-15,1 2 2 0,1 3 3 16,0 4 3-16,-1-2 3 0,0 2 2 15,-1 0 1-15,-2 1-1 0,0 0-1 16,-2-1-5-16,-2 1-3 0,1 0-4 0,1-4-2 16,2 0-3-16,2 0-4 0,2-2-6 15,3-3-17-15,2-3-51 0,2-4-58 16,0-2-98-16,-1-3-222 0</inkml:trace>
  <inkml:trace contextRef="#ctx0" brushRef="#br0" timeOffset="35102.06">9666 16197 483 0,'6'-2'83'16,"6"-2"-4"-16,7-5-96 0,8 1-3 0,8-1 2 15,3 1 2-15,2-2 9 0,2 1 13 16,1 2 5-16,1 3-1 0,-3 1 0 16,-4 0-9-16,4 1-45 0,1-1-42 15,0 0-71-15,0 0-161 0</inkml:trace>
  <inkml:trace contextRef="#ctx0" brushRef="#br0" timeOffset="35453.58">10517 16216 624 0,'-12'9'130'0,"0"0"-2"0,4-4-114 15,8 0-16-15,8-3-6 0,5-3-3 16,3-2 0-16,2-4 0 0,2-1 1 16,-2-5 3-16,-2 0 2 0,-2-1 4 15,-1 0 2-15,-3-1-1 0,-1 0 0 0,-2 2-1 16,-1-1 0-16,-3 3-2 0,-3 1-1 15,-3 3-2-15,-4 2 1 0,-4 2 1 16,-5 1 4-16,-4 5 4 0,-5 3 3 16,-4 2 5-16,1 5 4 15,0 3 2-15,-5 3 0 0,2 3 0 0,4 3-2 16,3 2-1-16,1 0-2 0,1 3-1 0,2 0-2 16,11-1-2-16,6 1-3 15,3-5-1-15,5 0-1 0,12-2-1 0,6-5 0 16,9-5 0-16,5-5 0 0,5-5-3 15,6-5-6-15,1-4-10 0,-1-6-17 16,0-5-33-16,0-3-40 0,-6-2-36 16,-2 1-85-16,-1-2-162 0</inkml:trace>
  <inkml:trace contextRef="#ctx0" brushRef="#br0" timeOffset="35830.24">10980 16144 477 0,'-8'9'117'0,"-1"2"3"15,3 1-66-15,0 2-19 0,2 2-11 16,3 1-9-16,1 0-3 0,1 0-3 16,3-2 0-16,-1 0-2 0,2-1-1 15,3-1-1-15,0-1-1 0,1-1-1 0,1-3-2 16,1 2-1-16,-3-1-3 0,1-1 0 16,-3-3-1-16,-1-4 1 0,-1-4-1 15,-3-5 2-15,0 0 0 0,0-6 2 16,0 1 1-16,2-2-1 0,-1-3 1 15,2-1-1-15,2 1 1 0,3 0 0 16,2-2 0-16,3-2 0 0,4 0 0 16,2 1 0-16,4 4 1 0,0 0-1 0,3 2 2 15,3 4 0-15,0 3 1 0,2 5 2 16,0 3-1-16,0 4 2 0,0 3-1 16,-1 2-1-16,-2 4 0 0,-2 2-1 15,-4 0-2-15,-2 2 0 0,-1 1-1 16,0 2 0-16,-2 1-1 0,0-2 0 15,-1-3-3-15,1 0-3 0,0-4-4 16,3-3-11-16,1-3-27 0,3-5-54 16,-2-1-32-16,2-2-86 0,-1-6-178 0</inkml:trace>
  <inkml:trace contextRef="#ctx0" brushRef="#br0" timeOffset="36305.11">12287 16044 580 0,'3'-6'120'0,"-2"-1"-4"0,-1-1-114 15,0 2-19-15,-1 0-9 0,-4 1-1 16,-3 0-1-16,-4 3 5 0,-4 4 10 16,-2 6 16-16,-5 5 13 0,-6 4 7 15,-2 5 2-15,-7 5 1 0,0 3 0 16,-4 4-5-16,-1 0-4 0,0-1-1 0,2 3-1 15,6-1 0-15,8-2-2 0,7-3-2 16,8-5-3-16,10-5-3 0,9-3-2 16,11-6-2-16,5-7-2 0,7-4-2 15,8-7-3-15,3-7-8 0,2-3-16 16,0-1-15-16,-3-6-15 0,0-3-9 16,-2-2-3-16,-3 3 1 0,-7-1 8 15,-1 0 16-15,-4-2 14 0,-1 1 11 16,-8 0 9-16,-5 1 7 0,-4 0 12 15,-2 2 12-15,-6 4 13 0,-2 4 7 0,-2 4 9 16,1 7 3-16,0 3 3 0,2 7-6 16,3 3-7-16,1 3-8 0,4 1-4 15,2 4-1-15,3-1-1 0,3 1-3 16,2 3-4-16,3 1-3 0,3-2-4 16,2 1-3-16,0 1 0 0,4-3-2 15,1 1-1-15,1 0-1 0,1 0-1 16,-1 0-1-16,1-1-5 0,-1-5-15 0,-2 1-56 15,1-2-60-15,-2-4-101 0,0-3-236 16</inkml:trace>
  <inkml:trace contextRef="#ctx0" brushRef="#br0" timeOffset="36744.18">12846 15991 700 0,'-14'9'138'0,"9"0"-5"16,5 4-137-16,7 5-10 0,5 3-2 16,4-1-1-16,3 1 1 0,2-5 4 15,-1 1 5-15,-3-1 4 0,1-2 2 16,1-1 2-16,-1-2-1 0,-2-2-5 16,-1 1-10-16,-2-4-7 0,-2 0 0 0,-2-2-1 15,-6-3 2-15,-4-2 4 0,-4-3 8 16,-3 0 14-16,-3-4 9 0,-2-2 4 15,0-1 2-15,-1-1 1 0,1-1-3 16,1-3-3-16,2-1-3 0,0-2-4 16,4-3-2-16,1-1-3 0,3-3-2 15,3-2 0-15,4 0 0 0,3 2 0 0,7 0-1 16,5 2 1-16,2 3-1 16,3 5 2-16,5 3-1 0,2 3 2 0,1 2-1 15,1 6 1-15,0 3-1 0,2 4 0 16,1 1 1-16,-2 5-2 0,2 3 0 15,0 3 0-15,-2 1 0 0,2 4 0 16,-2 0 0-16,-2 5-1 0,-1-1-2 0,-4 0-3 16,-3-3-9-16,-5 0-15 15,-6 1-23-15,-3-4-30 0,-3-2-34 0,-3-4-13 16,-4-1-66-16,0-2-98 0</inkml:trace>
  <inkml:trace contextRef="#ctx0" brushRef="#br0" timeOffset="37048.68">14175 15779 362 0,'-6'3'67'0,"0"1"0"16,-2-1-65-16,-2 3 5 0,-3 5 21 15,-4 5 18-15,-6 3 13 0,-6 4 8 16,-4 5 5-16,-2 6 2 0,-4 3-15 0,2 0-17 16,4 0-13-16,5-3-9 0,8-2-6 15,6-8-5-15,7-2-3 0,10-3-3 16,6-5 0-16,6-3-1 0,5-3 1 16,4-4-1-16,8-4-2 0,2-2-5 15,3-3-6-15,1-2-8 0,0-2-11 16,-1-2-39-16,-2 0-62 0,-2-1-16 15,-2-1-87-15,-2-2-163 0</inkml:trace>
  <inkml:trace contextRef="#ctx0" brushRef="#br0" timeOffset="37429.18">14630 15966 569 0,'12'-4'126'0,"-3"-2"0"15,1 1-89-15,1 0-21 0,3-1-9 16,2-1-3-16,1-2-2 0,1-1-1 0,2-1 0 15,0-4 0-15,4 1-1 0,-1-2 0 16,2 0 0-16,-1 1-1 0,-2-1 0 16,-2 0 0-16,-3 2 0 0,-6-1-2 15,-5 2-3-15,-6-1 0 0,-6-1-2 16,-8 3 1-16,-4 4 1 0,-9 3 1 16,-4 2 3-16,-4 6 5 0,-4 3 6 15,-4 6 4-15,-1 4 3 0,-3 2 3 16,2 3 4-16,1 6 1 0,2 1 0 0,2 2-1 15,5 1-2-15,6 3-3 0,11 2-2 16,7-3-4-16,7-4-2 0,8 1-3 16,10-5-1-16,7-5-2 0,9-2 0 15,6-4 0-15,6-4 1 0,6-3-1 16,8-7-1-16,6-2 1 0,6 0-2 16,3-3-2-16,1-4-4 0,0-1-8 0,-3 1-3 15,-6 0-7-15,-11-2-5 0,-8-4-4 16,-8 1-5-16,-10 0-14 0,-7 1-32 15,-5 2-62-15,-7 0-94 0,-3 1-218 16</inkml:trace>
  <inkml:trace contextRef="#ctx0" brushRef="#br0" timeOffset="41483.94">14551 3392 402 0,'5'-6'97'0,"5"0"-1"0,-1-2-9 16,6 3-89-16,6 2-2 0,2 0 1 16,7 1-1-16,3 3-1 0,8 1 1 0,11 1 0 15,10 2-1-15,6 1 1 0,1 0-1 16,0 1 2-16,4 2 1 0,0 0 0 15,1-1 1-15,1 2 0 0,-3-4 0 16,-3 1 0-16,2-3 1 0,6-3-1 16,4-2 2-16,59-3 1 0,3-2 2 15,3-1 2-15,1-4 0 0,11 1 3 16,8 0 0-16,5 2-1 0,-55-1-2 0,18-1-1 16,11 3-2-16,18 0 0 0,14-1-2 15,-6-2 0-15,10 1-1 0,11-2-1 16,-11-2-3-16,4 4-2 0,8-4-1 15,-8-3-2-15,10 2 1 0,-4-2-1 16,-3-5 2-16,8 1 3 0,-10-2 1 16,-4-2 4-16,4 5 5 0,-13 1 5 15,-3 0 3-15,-1 7 4 0,-13 1 3 16,-5 1 1-16,-8 3 0 0,-5 3-5 0,-4-1-3 16,-10 4-5-16,-8 0-2 0,-1-1-3 15,1 1-2-15,-6 1 0 0,-9-2-1 16,1-2 0-16,0-1 0 0,-2 2 0 15,-2-3 0-15,-6 1 0 0,-4-2 0 16,0 0 2-16,-3 4 1 0,-2-3 2 16,-7 1 1-16,-5 1 2 0,-6-1 0 0,-4 3 0 15,-7-2 0-15,-7 1-2 16,-11-1-1-16,-5 1-2 0,-5 1-1 0,-4-1-2 16,-1 2 1-16,-3-1-1 0,-2 1 0 15,-1 0-1-15,-2 0 1 0,3 1 0 16,-3 1 0-16,-2-1-1 0,-1 0 1 15,-2 1 1-15,-2 0 1 0,-1-1 1 16,-3-1 3-16,-1 0 0 0,-1 0 1 16,0 0 1-16,-1 0-2 0,1 1-1 0,0-1-1 15,-1 1-1-15,1 1-2 0,-1-1 0 16,1 0-1-16,0 2 1 0,0-2-1 16,0 0 0-16,0 1 0 0,1 0 0 15,-1-1-1-15,1 0 1 0,2 0-1 16,-2 1 1-16,1-2-1 0,1 1 1 15,-1 0-1-15,2 0 1 0,-2-1 0 0,1 0-1 16,0 0 1-16,0 1 0 16,-1-1-1-16,0-1 1 0,-1 0-1 0,0 1 1 15,0 0 0-15,-1 0 1 0,1-1 0 16,2 0 1-16,-2-1 2 0,2 0 1 16,-1 1 1-16,-1-2 2 0,2 1 0 15,-3-1 2-15,1 1-2 0,-1-2-1 16,-1 2 0-16,1-2-1 0,-2-1-1 15,1 0-2-15,-1 0 0 0,1-2-1 0,-2-2-1 16,1 0 0-16,-2-2 0 0,2 0-2 16,-1-2 2-16,2 0-1 0,-2-2 1 15,2 2 0-15,2-1 0 0,-1 1 0 16,3-3-1-16,-2 2 0 0,2 1 0 16,-1-1 0-16,-1 2-1 0,2-1 1 15,-2 2-1-15,0 1 1 0,-2 0 0 16,1 3 1-16,0-2-1 0,-1 3-1 0,1 0 1 15,-2 1-2-15,2 3 0 0,0-2-3 16,0 3-4-16,0 1-5 0,0-2-4 16,3 4-5-16,-1-1-6 0,2 0-9 15,1 0-37-15,1-2-77 0,-1-4-103 16,-1 3-248-16</inkml:trace>
  <inkml:trace contextRef="#ctx0" brushRef="#br0" timeOffset="42289.87">23074 2718 405 0,'-7'-1'88'0,"-1"0"-2"16,2-1-66-16,2 0-29 0,2 1-3 15,1 1 2-15,1 0 1 0,0 0 0 16,1 0 3-16,0 0 9 0,3 2 10 0,2-1 7 16,1 2 4-16,3-1 2 15,4 2 3-15,4 1 0 0,4-1-2 0,5 0-2 16,2 0-5-16,6 1-4 0,6-2-3 15,8-1-3-15,5-2-1 0,11 2-3 16,5-4 0-16,6 2-1 0,5-1-2 16,4-3 1-16,6 4-2 0,3-1 0 15,-3-2-1-15,-2 5 0 0,1-2 0 16,2 1 0-16,2 1-1 0,-4 1 1 0,-6-2-1 16,-1 1 0-16,-1 0 1 0,0-1-1 15,1 0 0-15,-5-2 1 0,-1-2-1 16,0 5 0-16,4-2 0 0,0-5 1 15,2 1 0-15,2 2 2 0,-3 0-1 16,-1 0 2-16,1-3 1 0,-4-1-1 16,-1 3 1-16,-2 1-1 0,-9 1-1 0,-3 0 0 15,-3-1 0-15,-9 5-2 16,-6-1 1-16,-7-1-1 0,-8 2 1 0,-6-2 1 16,-5 0 1-16,-5-2 1 0,-1 1 2 15,-4 0 3-15,2-1 0 0,-1-2 1 16,1 2 0-16,0-1 0 0,2-2-2 15,-2 3-1-15,-2-2-1 0,0 1-2 16,-2 2-1-16,-2-1-2 0,-1 1 0 16,0 1-1-16,-3-1-1 0,0 1 0 0,1 0 0 15,0 1 0-15,-2-2 0 0,1 1 1 16,-1-1-1-16,1 1 1 0,-1-1 0 16,0 0 1-16,0 0-1 0,0 0 1 15,1 1-1-15,-1-1 1 0,0 0 1 16,0 2-1-16,2-4 1 0,-1 2 0 15,0 2 1-15,0-2-1 0,3 0-1 0,0 1 0 16,-1-1 0-16,3 1 0 16,-2 0-2-16,2 2 1 0,-1-1-1 0,1-1 1 15,-2 2-1-15,1-2 1 0,-3 0-1 16,2 2 0-16,-3-2 0 0,2-1 1 16,-2 1 0-16,-1-2 0 0,0 3-1 15,0-3-1-15,1 2-7 0,0-1-13 16,4-1-114-16,3-1-14 0,-1-1-103 15,1-8-222-15</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1:01.082"/>
    </inkml:context>
    <inkml:brush xml:id="br0">
      <inkml:brushProperty name="width" value="0.05292" units="cm"/>
      <inkml:brushProperty name="height" value="0.05292" units="cm"/>
      <inkml:brushProperty name="color" value="#FF0000"/>
    </inkml:brush>
  </inkml:definitions>
  <inkml:trace contextRef="#ctx0" brushRef="#br0">2510 2969 215 0,'-20'0'51'0,"6"-2"2"15,0-2-37-15,7 2-4 0,1 0-3 16,2 1-7-16,1 1-5 0,5-1 0 16,0 1-1-16,3 0 0 0,1 0 2 0,3 0 1 15,1 0 5-15,1 0 4 0,2 0 0 16,2 1 0-16,1 0 2 0,0 1-1 15,3-1 2-15,3 1 0 0,5 1 1 16,3-3 0-16,6 1-1 0,8 0 1 16,2-1 0-16,2 0 1 0,1 0-1 15,0-1-1-15,2 0 0 0,-1-2-1 0,2 1 0 16,9-1-1-16,5 2 0 16,1-1 1-16,2 2-2 0,0 0-1 0,-1 0 0 15,2 1-2-15,0 0 1 0,0-1-3 16,1 0-1-16,0 1 1 0,0-2 0 15,1 0 0-15,0 0 0 0,4-3 0 16,0 3 0-16,4-3 1 0,-1-1 0 16,5 0 1-16,5 2 0 0,7 0 0 15,-8 2-1-15,-4 0 1 0,2 1-1 0,7 0-1 16,4 1 0-16,-1 1-1 0,-11 1 0 16,1-1 0-16,2-3-1 0,5 0 0 15,5 1 1-15,-5-3 0 0,-4 0-1 16,0-1 1-16,7-2 0 0,11 1-1 15,-4 1 0-15,-11-2 0 0,1 1 1 16,6 0 0-16,8-1 0 0,-3 1 1 16,-12 1 2-16,-4 1-1 0,4 1 1 15,4-1 0-15,0 2-1 0,-6 2 0 0,-7 2-1 16,0 0-1-16,2-1 0 0,1 0 0 16,4 2-1-16,-9-1 1 0,-1 0-1 15,-2 0 0-15,5-3-1 0,3 0 1 16,7 0 0-16,-8-1 0 0,-6-1 0 15,0 1 0-15,2-2 1 0,0 1 0 16,-5 0 1-16,-4 1 0 0,-2 1 1 16,-1 0 0-16,0 0 0 0,-4 1 1 0,-7 2-2 15,-2-1 1-15,-6 1-1 0,-1-1-1 16,6 3 0-16,2-1 0 0,-1-2 0 16,-2 2-2-16,-3 0 1 0,-2-2 0 15,4-2 0-15,-11-1-1 0,3-2 1 16,8 2-1-16,5 0 1 0,-4 0-1 15,-7 1 0-15,-3 1 1 0,2 0-1 0,-6 2-1 16,-9-2 1-16,-6 1 0 0,-1 1 0 16,2-1 1-16,-3 1-1 0,-2-2 0 15,-2 1 1-15,-1 0-1 0,3-2 1 16,3-2 0-16,0 1 0 0,-2-1 0 16,-1 0 1-16,-3 0-1 0,-2 1 0 15,-4 1 1-15,-5 0 1 0,-2 1-1 0,-1-1 1 16,-2 1-3-16,-2-2-7 0,0 0-24 15,-3-3-61-15,-1-2-24 0,-2-1-81 16,2-6-167-16</inkml:trace>
  <inkml:trace contextRef="#ctx0" brushRef="#br0" timeOffset="1194.58">2869 3170 138 0,'-31'6'33'16,"1"0"0"-16,-2 2-22 0,-1-1-3 15,1 2-3-15,4-2-2 0,-1 3 0 16,9-2 6-16,1 0 9 0,3-2 8 16,5 0 7-16,3-1 9 0,0 0 4 15,3-3 4-15,3-1-4 0,0 2-9 16,2-2-7-16,1 2-5 0,1-1-3 0,3-1-2 16,5 2-3-16,5-1-1 0,5 2 4 15,7 1-2-15,13-2-3 0,5 3-1 16,4 1-3-16,2 0-3 0,3 0-1 15,1-1-1-15,4-1-2 0,1 0 0 16,10-2-2-16,3-2 0 0,2-2 0 16,2-1-1-16,5 0 0 0,3 0-1 15,7-3-1-15,-10 2 1 0,1 1 0 16,1 1 1-16,4-2 0 0,7 2 0 0,0 0 2 16,-8 2 0-16,0 1 0 0,-1 1 0 15,9 0-1-15,3 0 0 0,-6-2-1 16,-7 2 0-16,1-1 0 0,4-2 0 15,3-5 0-15,3-1 0 0,-7-3 0 16,-4 3 0-16,1-1 0 0,4-3 0 16,0-2 0-16,1 2-1 0,-14 0 2 15,0 3-2-15,-2-3 1 0,-2 0 0 0,0 2 0 16,-7 2-1-16,5 2 1 0,0 0-1 16,0 3 1-16,-1-1 0 0,0-1-1 15,-3-2 1-15,2 0 0 0,-6 0-1 16,6-2 1-16,-1 0-1 0,1-1 1 15,1 2-1-15,-2-1 1 0,3-2-1 0,1 2 0 16,0 1 1-16,0-1 0 0,-2-2-1 16,0 3 1-16,-3 1-1 0,-3 1 0 15,-4-1 1-15,0 2-1 0,6-1 0 16,0 0 1-16,-1 3-1 0,1 1 0 16,-1-1 0-16,4 0-1 0,3-1 1 15,0 1 0-15,2-1-1 0,-1 1 1 16,1-3 0-16,0 0-1 0,0 2 1 15,-10-3 0-15,2 1 1 0,1 1-1 16,-1-1 2-16,-1 1-1 0,-6 2 2 0,-6-1 1 16,-4 0 0-16,-6 0 1 0,-3 0 1 15,4 0 0-15,6 2-1 0,4-1 0 16,3 2-1-16,-1 2-1 0,1-2-1 16,2-1 0-16,-2-2-1 0,0 0 0 15,13 1 0-15,-5-1-1 0,-3-1 0 16,2 2 0-16,-5 1 1 0,-2 1-1 0,-9-1 0 15,-18 0 0-15,-1-1 1 0,-1 0-1 16,-6-2 1-16,0 1 0 0,0-2 0 16,2 1 0-16,-1-2 1 0,0 1-1 15,0 2 1-15,6-1-1 0,-2 1 0 16,-3 0 0-16,-3 1 0 0,1 1-2 16,-2 0-2-16,-3 0-12 0,-9 0-44 15,-2 1-70-15,-8 2-99 0,-14-3-238 16</inkml:trace>
  <inkml:trace contextRef="#ctx0" brushRef="#br0" timeOffset="22757.75">11089 3209 36 0,'12'-6'16'0,"3"-1"3"16,6-2 0-16,2 3-5 0,7-2-2 16,10 1 1-16,4 3-4 0,4 0-1 15,3 1-2-15,0 5 0 0,-4-1 0 16,0 0 3-16,-9 2 1 0,-1-3 3 16,-3-3 2-16,8-3 1 0,8 0 3 15,9-2 3-15,4 1 2 0,3-1 3 0,4 0 2 16,5 1 1-16,5 2 0 0,3-1 1 15,-3 1-1-15,0 0-3 0,2 0-5 16,3 0-3-16,2 3-4 0,7 1-1 16,-8-1-6-16,-1 2-3 0,3-2-1 15,7-2-1-15,12 4-2 0,-2 0 1 16,-7-2 0-16,5-3-1 0,11 0 0 0,5 3 0 16,-5-1 0-16,-6-3-1 0,4-3 1 15,12 4 0-15,-3 2-1 0,-9-1 1 16,2-2 0-16,8 1-1 0,4 1 1 15,-9 3-1-15,-13-4 1 0,5 0-1 16,5 3 0-16,-4 1 1 0,-16-3-1 16,-9-1 0-16,4-2 1 0,7 1-1 15,53 0 1-15,2-3-1 0,-5-2 1 0,-3 0 0 16,-1 2 0-16,1 2-1 0,1-2 1 16,-56 2 0-16,-11 0-1 0,-1 2 1 15,4 0 0-15,7-1 0 0,-3 1 0 16,-2 1-1-16,-6-1 1 0,0 0 0 15,1 2-1-15,-1-1 0 0,-5 0-1 16,-3-1-7-16,-2 3-12 0,-1 0-16 0,0-1-17 16,-4-1-22-16,-2 2-13 0,-8-2-46 15,-7 1-66-15</inkml:trace>
  <inkml:trace contextRef="#ctx0" brushRef="#br0" timeOffset="23563.47">11615 2909 296 0,'1'-2'65'15,"4"-1"0"-15,1 1-46 0,5 1-12 16,5-2-7-16,5 2 1 0,8-2 1 16,10 2-2-16,10-1 0 0,5-2 2 15,4 2 1-15,2-2 2 0,1 0 4 0,-1 1 2 16,1-2 3-16,9 0 1 15,4-1-2-15,2-2 2 0,4 3-1 16,9 1 0-16,9-1-3 0,5-1-1 0,-8-1-1 16,3 5 1-16,10 0 0 0,14-2-2 15,1-1 0-15,-2 1 1 0,6 3-2 16,8-3-1-16,1 1 0 0,1-2-2 16,2 1-2-16,0 2 1 0,-1 0-2 15,-5-1 1-15,9 3-1 0,0-1 0 0,-8 1 0 16,-8-2 0-16,9 4-1 0,-2-4 0 15,-15 1 0-15,-14 1-1 0,6-2 1 16,53 0 0-16,5-1 0 0,-8-2 1 16,-13-2 1-16,7 0 0 0,8-1 0 15,-2 3 2-15,-56-2 1 0,-11 2 2 16,0 1 1-16,17 2 1 0,4 0 1 16,-13 4 0-16,-11-1-1 0,-2-2 0 0,-3-1-2 15,-9 1-1-15,-4 0-2 0,-8 0 0 16,-3-2-2-16,-3 2 0 0,-3 1 0 15,-4 0-1-15,-7 1 0 0,-7-1 0 16,-7-1 0-16,-5 0 0 0,-3-2 0 16,-3 1 0-16,-3-1 0 0,-4 1 0 15,-2 0-1-15,-4 0 0 0,-1 0-1 16,-3 2-1-16,-1 0-2 0,-1 0-11 16,0 0-23-16,-1 2-34 0,-3 0-40 0,0-2-79 15,-4 0-167-15</inkml:trace>
  <inkml:trace contextRef="#ctx0" brushRef="#br0" timeOffset="56037.07">2554 6324 267 0,'-16'8'61'16,"-2"-5"2"-16,-3 1-42 0,-2 3-7 16,-1 1-1-16,1-2-2 0,-4 0-1 0,1-1-2 15,-4-2-1-15,-1 1-2 0,-1-3-2 16,-3-1 1-16,0-1-1 0,1-1 0 15,2-3-1-15,4-1 1 0,0 0 0 16,2-2 1-16,2 1 1 0,-2 0 1 16,0 2-1-16,1 1 2 0,-1 2-1 15,0 2 0-15,0 1 0 0,2 2 0 16,1 2-1-16,1 1 1 0,1 3 0 0,-1 1-1 16,1 0 0-16,1 2-2 0,2 3 0 15,1 0-1-15,1 4 0 0,1 0 0 16,3 3 1-16,3 2 1 0,2-1-1 15,2 3 2-15,1-1 1 0,2 4 0 16,1 3 0-16,2 2 0 0,0 3 0 16,3 3 0-16,3 3-2 0,5 3 1 15,4 1 0-15,5-1-1 0,1-1 1 0,5-1 0 16,3 0 0-16,-1 1 2 0,-2 3 0 16,1 5 0-16,-2 3 0 0,1 5 1 15,-2 3 1-15,-1 1 0 0,-2 2 0 16,0 3-1-16,-1 1 0 0,-3 2 0 15,-2 2 0-15,-3 2-1 0,-3 4-2 16,-2 1 0-16,-2 6-1 0,-1 3 0 16,-2 1-1-16,-1-3 0 0,-2 6 0 0,1 3-1 15,0 2 0-15,1-2 0 0,-2-6-1 16,-1 0 1-16,1 6 0 0,0 0-1 16,1-1 1-16,-3-5 1 0,-2-1 1 15,1 6 0-15,-1 1 1 0,-1 0 1 16,-1-2 0-16,-1-2 0 0,-1 3-1 15,1 3 0-15,1 3-1 0,0-4-1 16,-1-2 0-16,3 2-1 0,0 3-1 0,1 2 0 16,5-5 0-16,-2-1 0 0,1 0 0 15,1 5-1-15,3 3 1 0,-1-7 0 16,-2-2 0-16,1-2 0 0,-1 3 0 16,1 3 1-16,-3-7 0 0,-1-5 1 15,-2 2-1-15,-1 3 0 0,-1 3 0 16,-1-4 0-16,0-1-1 0,-1-1 0 15,1-1 0-15,1 2-1 0,1-2-1 16,2-3 1-16,2-4-1 0,1-4-1 0,4 0 1 16,1-1-1-16,4-2 1 0,1-4 1 15,2-1-1-15,1-2 1 0,0-3 1 16,0-1 0-16,1-2 0 0,-2-1 0 16,4 1 0-16,-1 0 0 0,3 1 1 15,-2 3-2-15,4-2 1 0,-1 1 0 0,-1-2 0 16,-3 1-1-16,0 0 1 0,0 2-1 15,-1-2 1-15,0-1-1 0,-1 0 1 16,-3-1 3-16,1-3 2 0,-1-2 0 16,-1-3 1-16,-1 1 0 0,0 1 0 15,1-3-1-15,1-3-3 0,0-1-2 16,0-3 0-16,-1-3 1 0,0-2-1 16,-2-3 0-16,1-1 0 0,-2 1 0 15,0 0 0-15,1-2 0 0,0 0 0 0,0-3-1 16,0 0 1-16,0-2-1 0,0-4 0 15,0-3 0-15,-1-3 0 0,-1-3 0 16,0-1 1-16,-1-1-1 0,0-3 0 16,-1 0 1-16,-1-2-1 0,0-1 1 15,-1-2 0-15,-1-1-1 0,1-2 1 16,-1 1-1-16,0-1 1 0,2-1-1 16,-3 1-1-16,1 0 1 0,1 0-1 0,-1 0 1 15,2 0-1-15,-1 0 0 0,1 0 0 16,0 2 0-16,2-1 1 0,-1-1-1 15,1 0-1-15,1 2 1 0,0-2-1 16,3 1-1-16,4-2 1 0,6 0 0 16,9-1 0-16,11-4 1 0,15-4 2 15,16-8-7-15,24-7-15 0,20-1-114 16,23-9-113-16,16-12-292 0</inkml:trace>
  <inkml:trace contextRef="#ctx0" brushRef="#br0" timeOffset="73055.38">3949 6726 75 0,'-5'-1'16'0,"2"1"0"0,-1-1-12 16,0-1-1-16,1 0 3 0,0 1 5 16,2-2 3-16,-2 2 1 0,2 0 0 0,0 1-2 15,1-1-2-15,0 2-4 0,1 0-4 16,0 0-2-16,3 2-3 15,0 0 3-15,2 1 1 0,0 3 2 0,3 1 1 16,0-1 0-16,4 2 0 0,0-1 1 16,3 1-1-16,2-2 0 0,3-2 0 15,1-1-1-15,2-1 1 0,4-1-2 16,2-2 1-16,6 0-1 0,3-2-1 0,5 2 0 16,-2 0 0-16,2-1 0 0,-2 2 1 15,-1-1 2-15,-3 2 2 0,-2-1 1 16,-1-1 1-16,3 1 1 0,4-1 0 15,6 0-1-15,3-1-1 0,3 0-2 16,2-2-1-16,1 2-2 0,0 0 0 16,1-2 0-16,-1 1-1 0,3-2-1 15,5 2 1-15,-1-1-1 0,2 1 0 0,-2-1 0 16,-3 3-1-16,-5 0 0 0,-3 2 1 16,-3-1-1-16,5 0 0 0,3-1 0 15,0 0-2-15,3 0 1 0,0 0 0 16,2 0 0-16,-1-4 0 0,2 1 0 15,4-2 1-15,6 1-1 0,-2 0 1 16,3 1 1-16,-2-1-1 0,1 0 0 16,-3 3 1-16,-4 0 0 0,-1 0 0 15,-1 0 1-15,-1-1-2 0,-3 4 1 0,-2-1 0 16,-5 0 0-16,-4-1 1 0,2-2 0 16,3 0 0-16,5 0 1 0,1-1 0 15,4 2-1-15,1-1 0 0,1-2 0 16,3-2 0-16,4-1 0 0,0 2 0 15,1-1 0-15,-1 2 0 0,-2 0 0 16,-1 2-1-16,0-1 0 0,-7 2 1 16,2 0-1-16,0 0 2 0,-4-2-1 0,-3 4 1 15,-1 3 1-15,-8 1-1 0,0-3 1 16,-7-2 1-16,1-1-1 0,8-1 0 16,5-1 0-16,2 1-1 0,0 2 0 15,1 2 0-15,-3 3-1 0,-5-1 0 16,-4 0-1-16,-5-2 0 0,2-1 0 15,-1-1 0-15,-4 3 0 0,6-1 0 16,-2 1-1-16,-1 3 1 0,-3 0 0 0,-7-1 0 16,0 0-1-16,2-4 1 0,-4 0 0 15,6-2 0-15,1-2-1 0,12 1 1 16,9 0 0-16,1-2-1 0,5 3 1 16,-1 1 0-16,-3 1-1 0,-5 0 1 15,-9-1 0-15,-7 0-1 0,3-1 1 16,-5 0-1-16,-7-2 0 0,1 3 0 15,6 1 0-15,-2 2 0 0,1-1 1 16,-4 3-1-16,0 0 0 0,3-1 0 0,2-1 0 16,-5 0 0-16,1-2 0 0,4-1 0 15,4-2 0-15,4 0-1 0,5 2 1 16,2-1 0-16,0 2 0 0,-1-1 0 16,-2 3 0-16,-6 1 0 0,-5-3 0 15,-5 0 0-15,-4 0 1 0,-1-2-1 16,4 1 1-16,6 0 0 0,6-1 0 0,0 1 1 15,4 1-1-15,1 0 0 0,-1 0 1 16,-1 1-1-16,-7-1 1 0,0-1-1 16,-2 0 1-16,0-1-1 0,2-2 1 15,2 2-1-15,1 1 0 0,1 1 0 16,-3-1 1-16,-2 1-1 0,-3 3 0 16,-2 1 0-16,-5-1 0 0,-5-1 0 15,0 2 0-15,-1-1 0 0,1 1 0 16,1-3 0-16,2 1 0 0,5-2 0 0,5 0 0 15,6 0-1-15,1-1 1 0,3-1-1 16,0 1 0-16,0-1 0 0,-3 0 0 16,-5 0 1-16,-5-2-1 0,0 1 1 15,-3-1-1-15,-1 1 1 0,-3-1 0 16,-1 1-1-16,-3-1 1 0,0 1 0 16,-1-1-1-16,-1 1 1 0,1 0-1 0,-1-1 1 15,0 1-1-15,2-1 0 0,1 1 1 16,-3 1-1-16,3-1 0 0,-2 2 0 15,-2 0 0-15,0 2 1 0,-2-4-1 16,0 4 0-16,-2-4 0 0,-1 2 0 16,-3-2 0-16,0 1 0 0,-2-1 1 15,-3 2-1-15,-2-1 1 0,0 1-1 16,-1-1 1-16,0 0 0 0,0 0 0 16,1-1 0-16,0 0 1 0,2 1-1 0,0-2 2 15,2 1 1-15,4-1 4 0,-1 2 2 16,2 0 2-16,1 0 3 0,1-1 2 15,0 4 2-15,-2-2-1 0,-3 0-1 16,-1 1 2-16,-3-1-1 0,0 0 2 16,-5 0 1-16,0-1 0 0,-2 1 1 15,-1 0-2-15,0 0-1 0,0 0-4 16,0 0-3-16,0-2-4 0,0 4-4 0,0-4-15 16,0 4-36-16,-2-1-71 0,-9 0-6 15,-3 0-79-15,-9-3-152 0</inkml:trace>
  <inkml:trace contextRef="#ctx0" brushRef="#br0" timeOffset="79882.22">11865 6732 227 0,'-32'-6'46'0,"8"4"1"16,4-2-44-16,10 4-4 0,1 0-6 15,4 0 0-15,3 0 0 0,2 0 2 16,-1 0 5-16,1 0 5 0,0 0 2 16,0 1 7-16,1-1 0 0,0 0 3 0,2 0 0 15,3 1-3-15,2 1 0 0,6 0 1 16,7 1 5-16,9-1 1 0,6 2-1 16,7-1-1-16,4 0-3 0,6-1-1 15,10-2-4-15,3-1-3 0,8 0-3 16,7 1 0-16,1 0-2 0,4-1 0 15,5-2-1-15,1 6-1 0,-1 0 1 0,-7 0-1 16,-3 0 0-16,-4 1 0 16,-3 2 0-16,-2 3 0 0,-6-3 1 0,2 0 1 15,-4 0 1-15,0 0 3 0,-3-1 1 16,-1 1 2-16,-5-1 1 0,-5 1-1 16,-6 0 0-16,-2-2-1 0,-2-2-1 15,1 2-3-15,-2-3-1 0,-2-1-1 16,-3 2-1-16,-5-2 0 0,-3 1-1 15,-7 0 1-15,-7-1 2 0,-5 0 0 16,-2 0 1-16,-2 0-1 0,-3 0-6 0,-2-1-17 16,1-2-23-16,-1 0-39 0,-2-2-19 15,-3-3-64-15,-4-1-115 0</inkml:trace>
  <inkml:trace contextRef="#ctx0" brushRef="#br0" timeOffset="80371.73">12399 6694 263 0,'-21'-2'52'0,"6"-2"-10"15,5 2-48-15,3 3-5 0,8 0 1 16,9 0-1-16,1 1 3 0,6-1 7 16,3-1 18-16,3-3 9 0,2 1 7 15,-1-1 5-15,-1 1 3 0,4 0 2 16,0 2-3-16,1-3-6 0,3 1-8 16,6-2-6-16,8 0-4 0,8 1-3 0,7-2-3 15,3 1-2-15,4 0-2 16,2 3-1-16,1 0 0 0,0-2-2 0,0 3 0 15,-1 0 1-15,-2 0 1 0,-2 2 0 16,-4-1 1-16,-5 4 1 0,-5-2 1 16,-9 0 0-16,-8-1 0 0,-5 1-1 15,-3-1-1-15,-4 1-1 0,-4-2-1 16,-2 0-1-16,-4 0-1 0,-3 1 1 16,-2-1 1-16,-3 0 4 0,-2 0 4 0,0-2 0 15,-5-1 0-15,2-1-1 0,-3-1-2 16,-1 1-5-16,-3-2-8 0,-5 0-12 15,-1 1-9-15,-6 2-11 0,-4-1-11 16,-6 2-15-16,-5 0-15 0,-8 0-16 16,-5 1-14-16,-7-3-46 0,-5 2-77 15</inkml:trace>
  <inkml:trace contextRef="#ctx0" brushRef="#br0" timeOffset="80795.5">12270 6640 299 0,'-48'2'83'16,"4"-4"4"-16,11 4-41 0,9-2-6 15,5 0-10-15,6 0-12 0,4 1-8 0,6 0-4 16,3 1-3-16,4 3-1 0,4 3 1 16,3-1 4-16,2 2 7 0,3-1 1 15,6 1 1-15,5-2 0 0,10-2-2 16,6 1-2-16,9-1-1 0,5 1-3 15,5-1-1-15,4 2-1 0,4-2-1 16,4 0-1-16,5-2 1 0,0 2 1 16,2-4-1-16,-1 2 1 0,1 0-1 15,3 1 1-15,-5-1-1 0,-4 2 0 16,-3-2-1-16,-4 0 1 0,-5 1-1 0,-6 1 1 16,-10-1-1-16,-9 0 0 0,-8 0 0 15,-8 1 1-15,-6 0-2 0,-5-3 2 16,-3 0 1-16,-3 0 3 0,-2-1 3 15,-2-2 2-15,-1 1 2 0,-1-2 0 0,-2 0-2 16,0-1-2-16,-4-1-5 0,-1-1-2 16,-4 0-3-16,-4 0-3 0,-5 0 0 15,-6 2 0-15,-5-1-1 0,-6 3-1 16,-13 2-6-16,-7 1-10 0,-7 7-69 16,-8 6-49-16,-12-1-99 0,-14-4-228 15</inkml:trace>
  <inkml:trace contextRef="#ctx0" brushRef="#br0" timeOffset="83145.73">3808 8141 189 0,'-16'-5'50'0,"3"1"1"15,4-1-12-15,1 3-32 0,2-1-5 16,6 3-1-16,0 0-2 0,0 2-1 16,0-2 0-16,0 1 0 0,1 1 4 0,-1 0 7 15,-1 1 3-15,-1 0 4 0,1 0 2 16,1 1 1-16,-1 1 2 0,-2-1-2 15,3-1-2-15,0 1-3 0,0 0-4 16,3 1-2-16,4-1 0 0,2 1 1 16,1 1-1-16,2 3 1 0,4 0 0 15,1 0 0-15,1 0-1 0,-3 0 0 16,1-1 0-16,1 1-2 0,0-2-1 16,-1 0 0-16,1 0 0 0,3-1-1 0,1 1 1 15,3-2-1-15,1 1 0 0,4-3 0 16,2-1 1-16,7-1-2 0,5 0 0 15,7-2-1-15,1 0 0 0,1 0 0 16,-1 1-1-16,1 0 0 0,-6 2 0 16,-3 1 0-16,-3-1 0 0,3 1 0 15,1-1 0-15,4-1-2 0,2 0 1 0,1-2-1 16,0 1-1-16,1-1 0 0,-2 1 0 16,-1-1-1-16,-1 0 0 0,-1-2-1 15,6 2 2-15,2-2-1 0,0 1 2 16,0 1-1-16,-2 1 2 0,-2 1 0 15,-3 1 0-15,-7 1 1 0,-5 2-1 16,0 2 1-16,-2-1-1 0,4 2 0 16,-1-5 0-16,6 3 0 0,1-1 0 0,1-2 0 15,1-2 0-15,0-2-1 0,-2 1 1 16,-1 1 0-16,-2-4 0 0,-4 3 1 16,3-1-1-16,0 0 0 0,-1 0 1 15,2 1-1-15,2 0 1 0,-3 1-1 16,-1 0 1-16,-2 3-1 0,-5-2 1 15,0 3-1-15,-3 0 0 0,-1 1 0 16,0-1 0-16,4-1 0 0,6-2 0 16,6 0 0-16,8-1 0 0,3-2 0 15,4-1 0-15,1-1 0 0,0 0 0 0,-5 1 0 16,-1-1 0-16,-5-2 0 0,0 3 0 16,0-2 0-16,0 2 0 0,-1-2 0 15,-1 0 1-15,-1 1-1 0,-5 0 1 16,-3 2 0-16,-2-3 0 0,-2 3 1 15,0-1 0-15,2-2 0 0,7 2 0 0,6-1 0 16,5-2 0-16,1 2-1 0,0-2 0 16,1 1 0-16,-2 2 0 0,-6-1 0 15,-6 2-1-15,-7 0 1 0,-2-2-1 16,-1 2 0-16,-3 0 1 0,1-2-1 16,-4 2 2-16,-3 0-1 0,-2-2 1 15,2 3 0-15,-2-1 0 0,-3 1 0 16,0 0 0-16,3-1 0 0,1 1-1 15,0 0 0-15,-4-1-1 0,1 1 1 16,-1 0-1-16,0-1 1 0,-5 2-1 0,1-1 1 16,-1 2-1-16,1-1 0 0,-2 1 1 15,0 0-1-15,-2-1 0 0,-2 1 0 16,0-1 1-16,-3 0 0 0,-2-1 1 16,0 1 3-16,-2-1 5 0,0 2 4 15,0-2 4-15,-1-2 2 0,0 2 1 16,0-1 2-16,0 1-3 0,0 0-2 0,0 0-4 15,0 0-3-15,0 1-2 0,0-1-1 16,0 0-2-16,0 0-1 0,2 0-3 16,-2 0 0-16,0 0-4 0,0 0-6 15,-2 3-29-15,1 0-88 0,-1 1-100 16,-8 0-251-16</inkml:trace>
  <inkml:trace contextRef="#ctx0" brushRef="#br0" timeOffset="87148.36">8971 8230 227 0,'-3'-7'58'0,"0"3"2"0,2-2-27 16,2 4-14-16,-1-1-5 0,0 2-4 15,0 1-5-15,0-1-4 0,0 1-4 16,1 0 0-16,-1 1 0 0,2 0 0 0,0 2 1 16,1 0 2-16,0 1 3 0,3 2 3 15,0-1 1-15,1 1 1 0,1 0 2 16,1 2 1-16,1-1 1 0,1 0 1 16,1-1 1-16,3 3 1 0,-1-2 1 15,2 2 0-15,3 1 2 0,0 2-1 16,2-1-1-16,5 0-1 0,6 0-3 15,2 0-1-15,4-1-3 0,6-3-2 0,2-1-1 16,1-1-2-16,-3 0-1 16,-3 0 0-16,3-1 0 0,0-1 0 15,-5-3 0-15,4 0 0 0,6 2 0 0,5-4 0 16,-3 2-1-16,-1-2 1 0,1 0-1 16,2-1 0-16,-6 1 0 0,-8-2 0 15,-5-1 0-15,4-1 0 0,-2 0-1 0,0-2 1 16,-5 1 0-16,0-3 0 0,-2 0 0 15,6 1 0-15,-3-1 0 0,-6 1 1 16,-5 1 1-16,-2 0 4 0,-3 2 2 16,-3 0 2-16,-8 0 2 0,-1 1-1 15,-2-1 0-15,1 1-2 0,-1-2-4 16,3-1-2-16,0 0-2 0,2-3-1 16,0 0-1-16,3 0 0 0,3-1 0 15,-1 0 0-15,1 1 0 0,0 3 0 16,0 1 0-16,-2-1 1 0,0 0-1 0,-2 1 1 15,-2 0-1-15,-2 0 1 0,-1-1 0 16,-1 1 0-16,0 0 0 0,-2-1 0 16,1 1-1-16,1 0 1 0,-1-1-1 15,2 0 0-15,0-2 0 0,2 0 0 16,1 0 0-16,0-1-1 0,2 0 1 16,-2-1 0-16,2 1 0 0,-2-1 0 15,-1 1 0-15,0 1 0 0,-1 1 1 0,-2 0 0 16,-1 1-1-16,1 0 0 0,-3 2 0 15,0-3-1-15,0-1 0 0,-3 2-1 16,2-3 0-16,-3-2 0 0,1-1 0 16,-1-2 0-16,0 0 1 0,-1 1 0 15,1-1-1-15,-3 1 1 0,1 2-1 16,0 0 0-16,-1-1 0 0,-2-1-1 16,1 2 0-16,-2-1 0 0,0 1 1 0,-2 1 0 15,0 1 0-15,-3 1 1 0,-3 2 0 16,-1 0 1-16,0-1 0 0,-3 2 1 15,-8 0 0-15,-1-2 0 16,1 0 0-16,-4 1 0 0,-4 1 0 0,-3 0 0 16,1 1 0-16,5 0-1 0,0 1 1 15,-4 2-1-15,1-1 1 0,2 1-2 0,2 2 1 16,-6 1 0-16,-8 0-1 16,-4 1 1-16,5 3-1 0,4 0 1 0,-4 1-1 15,-3 2 2-15,7-1-1 0,6 2 0 16,5 0 0-16,-1-2 0 0,0 0 0 15,-3-1 1-15,1-2-1 0,2 0 0 16,0 0 1-16,-1 1-1 0,-1-1 0 16,2 1 1-16,8 1-1 0,1 0 0 15,2 1 0-15,4-1 1 0,3 0-1 16,3 2 0-16,2-1 1 0,2 1-1 16,-1 4 0-16,1-1 0 0,-1 3 0 0,0-1 0 15,0 0 0-15,0 0 1 0,-1-1-1 16,-1-2 0-16,-1-1 0 0,0 0 1 15,-2 0-1-15,2 1 1 0,-2-2 0 16,3 2-1-16,0 1 1 0,3-3 0 16,2 2 0-16,0-1 0 0,1 2 0 15,1 0 0-15,0-2 0 0,-1 3 0 0,2 0-1 16,-5 2 1-16,1 0 0 0,-1 3-1 16,-2 0 1-16,0 2-1 0,1 2 0 15,1-3-1-15,0 1 0 0,5-2-2 16,0 0-1-16,5-1-1 0,2-3 1 15,5 0 1-15,3 0 1 0,2 0 1 16,0 0 2-16,1-1 1 0,2-1 1 16,-1 2 0-16,1-1-1 0,0 3 1 15,1-1-1-15,1-1 0 0,0 2 0 0,0-1-1 16,1 0 1-16,-1-2-1 0,1-2-1 16,3 1 0-16,3 0 0 0,2 0 0 15,2 1-1-15,3-1 1 0,3-2 0 16,1-1 0-16,-1 1 1 0,-4-3 0 15,-2-2 0-15,-2 0 1 0,-4-1-1 16,-6 0 1-16,-2 0-1 0,-3 0 1 0,0 0-1 16,-1 0-1-16,-1 2-12 0,2 2-38 15,1 0-62-15,3-1-88 0,-1-5-211 16</inkml:trace>
  <inkml:trace contextRef="#ctx0" brushRef="#br0" timeOffset="89929.9">17649 8360 284 0,'-25'-6'57'16,"4"-1"-3"-16,7-2-61 0,3 0-2 15,6 2 3-15,1 0 2 0,2 1 8 16,0-2 10-16,1 2 10 0,0 0 12 15,0 4 4-15,1-2-1 0,-2 1-6 0,2 2-9 16,0 2-11-16,2-1-8 0,1 2-5 16,4-1-1-16,4 0 3 0,2 2 5 15,7-2 5-15,4-1 3 0,4 0 4 16,7-1 0-16,3-1-2 0,4 0-3 16,10 1-2-16,1-2-2 0,7 1-1 15,0 1-2-15,-2-1-1 0,4 1-1 16,-1 2 0-16,1-1-2 0,4 4 0 0,-1 0-1 15,4-2 0-15,2 3-1 16,3-1 0-16,0-1 0 0,3 1-1 0,3-3 0 16,5 1 0-16,-2-2 0 0,5-2 0 15,3 0 0-15,3-1 0 0,-2 0 1 16,-4 2-1-16,-3-1 0 0,-3 1 1 16,-3 0-1-16,-4-2 1 0,-4 2 0 0,-2 0-1 15,-3 0 1-15,-1-2 0 0,-2 1-1 16,4 1 0-16,0 1 1 0,3-2-1 15,2 1 1-15,3 0-1 16,-1 1 0-16,4-1 1 0,-4-2-1 0,0 2 0 16,-2 1 0-16,-4-1 0 0,-4 2 0 15,-2-2 1-15,-5 1-1 0,-3 0 1 16,-6 1-1-16,-5-1 0 0,-4 0 1 16,-2-1-1-16,-1 1 0 0,4 1 0 15,4 0 0-15,4 0 1 0,3-1-1 0,0 3 0 16,2-1 0-16,1 2 1 0,-1-2-1 15,-4 1 0-15,-2 2 1 0,-2-3-1 16,-3 1 1-16,1 0-1 0,-4 0 1 16,-4 1 1-16,-2-3 0 0,-3 0 2 15,-1 0 1-15,-4 0 0 0,-1-2 1 16,-2 1 0-16,-1-2 0 0,1 1-1 0,0-2-1 16,2 2-1-16,4-3-1 0,3 2 1 15,2-1-1-15,4 3 0 0,3-1 0 16,2 1 0-16,-3 0 0 0,-3 1 1 15,-2 1 0-15,-5-1 1 0,-6 0 1 16,-4 0-1-16,-7 0 2 0,-3 1 0 16,-3-1 0-16,-3 0 2 0,-1-1 0 15,-2-1-2-15,0 1 1 0,0 0-1 16,0 0-4-16,0 1-13 0,-2-1-52 0,0 0-70 16,-8-1-103-16,-8-4-247 0</inkml:trace>
  <inkml:trace contextRef="#ctx0" brushRef="#br0" timeOffset="93314.95">6561 9082 93 0,'-28'3'22'0,"2"0"4"0,1-5-13 15,4 1 4-15,1 1 1 0,-1-2 4 0,1 1 5 16,2-2 4-16,-4-2 2 0,1 2 0 16,1 0 0-16,1-2 0 0,2 2-2 15,1-1-2-15,1 1-4 0,5 2-1 16,3 0-1-16,1-1-5 0,1 2-6 16,4 0-7-16,1 1-1 0,3-1-2 15,3 0-1-15,3 0-1 0,2 0 2 16,7 1 4-16,3 0 4 0,5 0 0 15,2 1-2-15,1-1 0 0,2 3-1 0,2-1 0 16,-1 0-2-16,1-1 0 0,-2 1 0 16,3-2-1-16,3 0-1 0,4-1 0 15,6 0 0-15,4-1-1 0,2 1 0 16,2 1 0-16,2 1-1 0,-2 0-1 16,-1 0 1-16,-3-2-1 0,2 1 1 15,2 1-1-15,4-1 0 0,-2 0 1 16,1 0 0-16,-1 2-1 0,-2 0 1 0,-3 1 0 15,-3-1 0-15,-1-3-1 0,2 1 1 16,6-1-1-16,2-1 1 0,1 1-2 16,2 0 1-16,-2-2-1 0,-2 4 1 15,6-2 0-15,-5-2 0 0,6 1 0 16,4 1 1-16,-4-1 0 0,0 2-1 16,-1 0 1-16,-3 2 0 0,-4-1-1 15,-2-1 1-15,-5 1-1 0,7 0 1 16,4 2-1-16,-1-3 1 0,-1 3-1 0,-1 1 1 15,-3-3-1-15,1 2-1 0,2-4 1 16,-4 1-1-16,9 0 0 0,0 0 0 16,2 2 0-16,-2 0-1 0,1 0 2 15,-3-1 0-15,-3 0 0 0,5 0 0 16,1-2 0-16,-3 0 1 0,4 1-1 0,-1 2 1 16,-3 0-1-16,-2 0 0 0,-5-3 0 15,-2-1 0-15,3-2 0 0,5 1 0 16,-2-1 0-16,3 1 0 0,0 1 1 15,2-1-1-15,-6 1 0 0,3 1 1 16,-5-2-1-16,2 2 1 0,3-2-1 16,1 1 0-16,-2 2 1 0,-3 2-1 15,-1-2 0-15,-6 2 1 0,-6-3-1 16,-4-2 1-16,2 0-1 0,4-1 1 0,4 1-1 16,2-2 1-16,2 3 0 0,4 0-1 15,-1 1 0-15,-3 0 0 0,-4-4 0 16,-1 3 0-16,-2-3 0 0,0 2-1 15,2-1 0-15,2 2 1 0,-3 0-1 16,0 1 1-16,-6 0-1 0,-1 2 1 16,-3 0 0-16,-7-1 1 0,-4-1-1 15,-2 1 1-15,-2-1-1 0,-2 0 0 16,0-1 1-16,-1 0-1 0,1-1 0 0,-1 0 0 16,2 0 1-16,3 0-1 0,0 1 0 15,-1 0 1-15,1 1-1 0,-1 1 0 16,0 0 0-16,-3 1 0 0,-3-2 1 15,-3 1-1-15,-2-1 1 0,-3 0 1 16,-2 0 3-16,-4 0 2 0,1 0 2 16,-2 0 2-16,-1 0 0 0,-1 0 1 15,1 0 0-15,0-1-4 0,0 2-1 0,0-1-2 16,0 0-1-16,0 0 0 16,0 0-1-16,0 0 2 0,0 1 0 0,0-1 2 15,0-1 1-15,0 1 0 0,0 0 2 16,0 0-1-16,-2 0 0 0,2 0-1 15,2 0-1-15,-4 0-1 0,2 0 0 16,0 1-1-16,0-2-1 0,0 1 0 16,0-1-1-16,0 2 0 0,0-2 0 0,-1 1-1 15,1 0 0-15,0 0-1 0,0 1 0 16,0-1-1-16,0 0-1 0,1 1-2 16,1 0-1-16,1 0-11 0,0 2-28 15,3 1-87-15,1-1-100 0,4 1-250 16</inkml:trace>
  <inkml:trace contextRef="#ctx0" brushRef="#br0" timeOffset="98364.4">4478 9616 109 0,'-23'2'29'0,"-1"2"1"15,-5-1-7-15,6 2-17 0,-5 0-1 0,-3 1-2 16,-2 0-1-16,0 2-1 0,-1-1 0 16,3 1 0-16,-1-1 1 0,5 3 3 15,0 1 5-15,3-4 4 0,-1 2 5 16,-1-2 2-16,0-1 5 0,-1 0 3 16,1-2-2-16,3 0-2 0,2-1-2 15,4 1-2-15,1-2-2 0,5 2-2 16,2-1-6-16,4-2-8 0,3 1-2 0,2-1 1 15,5 2 2-15,4 1 0 0,2-2 1 16,3 2 5-16,5 2 5 0,1-1 0 16,6 0-3-16,1 1-3 0,5-1-3 15,2 0-2-15,7-1-2 0,4 0 0 16,10-1-1-16,3-1 0 0,3-1 0 16,4-1 0-16,1-1 1 0,4 0 1 15,2-2-1-15,2 1 0 0,0-2 1 16,1 2-1-16,0-1 0 0,1 2 0 15,-3 0-1-15,3 1 0 0,-2 1 0 0,-3-1 0 16,2 0 1-16,-1 1-1 0,-1 1 0 16,3 0 0-16,1-2 1 0,-2-1-1 15,4 1 1-15,2-1 0 0,0-1 0 16,8 1 0-16,-1-1 1 0,-1-1-2 16,-2 2 0-16,-3 0 0 0,-3 1-1 15,-3 1 0-15,-3 0 1 0,-4 2 0 0,-1 0 2 16,-5 3 3-16,-1 1 2 0,-2 1 3 15,-2 1 3-15,-3 0 2 0,-2 3-1 16,-2-4 1-16,5-1-2 0,7 0-1 16,2-3-2-16,2 0-3 0,2-1-1 15,0-1 0-15,1 0-2 0,-2 0 0 16,-4 0-2-16,1-1 0 0,-3 2-1 16,-4-3 0-16,-2 1-1 0,-6 2-1 0,-7 0 1 15,-7 1 0-15,-8-2 1 0,-3 1 0 16,-4 0 2-16,-2 0 1 0,-2 1 1 15,2-2 2-15,4-1 1 0,6 2 0 16,4-5-1-16,9 2-1 0,7-1-1 16,-1 0-2-16,1 0-1 0,-5 1-1 15,-2 0-1-15,-7 0-1 0,-9-1 1 0,-8 2 0 16,-2-2-1-16,-5 1 1 0,-1 1-1 16,-3-1 2-16,-3 0 2 0,-1 0 0 15,-1 0 1-15,0 1 0 0,-1-2-1 16,1 1 0-16,0 0-1 0,0-1-1 15,0 2-2-15,0-2-7 0,-1 2-9 16,0 4-31-16,-3 1-83 0,-3 1-101 16,-3-4-245-16</inkml:trace>
  <inkml:trace contextRef="#ctx0" brushRef="#br0" timeOffset="102796.59">15848 9851 197 0,'-5'-3'42'15,"5"1"1"-15,0-1-31 0,3 1-7 16,-1 1 0-16,3 0 3 0,0-2 4 16,3 2 2-16,2-2 2 0,1 2 2 15,1 0 0-15,3 1-1 0,0 0-1 16,1 0-3-16,-1 1-2 0,48 0-3 16,3 1-1-16,4-2 0 0,5 0 0 15,5-3 2-15,2 0 0 0,5-1 3 16,-49-2 1-16,0-2 1 0,-5 1 0 0,-9 1 0 15,-3 0-2-15,-4 1 0 0,3 2-2 16,7 0-3-16,9-1 0 0,10 3-2 16,9-2-2-16,11 5 1 0,7-5-2 15,5 1 0-15,1 1-1 0,5 1 0 16,5-2 0-16,2 5 0 0,0-7 0 16,9 2 0-16,4 2 0 0,2 0 2 0,-2 1-1 15,-1-2-1-15,4-4 1 0,3 7-1 16,0-2 0-16,-4 4 0 0,-2-3-1 15,2-1 1-15,6 5 0 0,-3 0 0 16,-2 0 1-16,2 1 0 0,4-2 0 16,3 0 0-16,-4 1 0 0,-1-1 0 15,0 2 0-15,5-2-1 0,-2 0 1 16,-5 0 0-16,2 1-1 0,2 1 0 16,3-2 0-16,-6 0 0 0,-4-1 0 0,0 2 0 15,0-2-1-15,0 1 1 0,-11-2 0 16,-4 2-1-16,-3 1 1 0,0-3 1 15,-7 3 0-15,-3 0 1 0,-3-2-1 16,-3 2 2-16,-3-1-1 0,-3 0 1 16,-3 1 0-16,-1-4 1 0,-6 4 0 15,1-2 1-15,-2-1-1 0,-1 0 1 16,-1 2 0-16,-6-1 0 0,-4 2 0 0,-5-2-1 16,-6-1 0-16,-4 1 0 0,-7-1 1 15,-4 1 0-15,-3-3 2 0,-3 1 3 16,-3-1 0-16,0 0 1 0,-2 0 1 15,-1-1-2-15,2-1-1 0,0 1-2 16,1 0-3-16,1-2-2 0,2 2-1 16,2-1-1-16,-1 1 0 0,3-1 0 15,-2 1-1-15,1 0 1 0,-1 0 0 0,-2-1-1 16,0 5 1-16,-2-2 0 16,-4 0 0-16,-2 1 1 0,0 0 1 0,-1 0 2 15,-2 0 1-15,0-2 2 0,0 0 1 16,0 0 0-16,0 0 1 0,0 0-1 15,1 0-1-15,2-2-2 0,-1 1-2 16,2 0-1-16,1-1 0 0,0-1-1 16,0 1-1-16,-2 0 1 0,1 1 0 0,0 0 0 15,-3 0 0-15,0 1-1 0,0-1-1 16,-1 1-7-16,0 1-19 0,-1 1-112 16,-3-3-115-16,-2-4-292 0</inkml:trace>
  <inkml:trace contextRef="#ctx0" brushRef="#br0" timeOffset="108269.16">3738 11405 178 0,'-42'4'43'0,"0"-2"1"0,10 5-29 16,6-1-2-16,12 1-5 0,1 0-4 16,5 1-2-16,2-3-2 0,1-1-2 15,2 0 1-15,3-1 4 0,3-3 4 16,2 0 2-16,2-2 3 0,3 0 2 16,3-2 2-16,3 1 0 0,6-2-4 0,5-1-2 15,6 1-3-15,5 0-1 0,3-1-1 16,2 2-1-16,2 0 0 0,0 2-1 15,-1-1 0-15,0 2 0 0,-1 0 0 16,5-2-1-16,1 0 2 0,5 2-1 16,0-2 2-16,3 1 2 0,-1-1 2 15,-1 2 3-15,-1 0 3 0,-2 1 2 0,2-3 2 16,4 1-1-16,4-3 0 0,3-2-2 16,1-1-2-16,2 2-2 0,1-1-2 15,0-2-2-15,1 2-1 0,2 1-2 16,-2 0 0-16,1 0 0 0,0 1-1 15,-5 0 2-15,-1 1 1 0,-4 0 1 16,-3 1 2-16,0 0 1 0,-2 1 1 16,0-3 0-16,1 2 1 0,-1 1-1 0,-2 1-1 15,1-2-1-15,-1 1-1 0,3-2-2 16,6 2-1-16,-2-1-2 0,3 2 0 16,-2 1-1-16,-2 3-2 0,-2 0 1 15,-4 0-1-15,-8-1 0 0,2 1 0 16,-4-2 0-16,-1 1 0 0,1 1 0 15,-2 0-1-15,-3 2 1 0,0 0-1 16,-3 0 1-16,0 0-1 0,-2-3 1 16,-4 1 0-16,2-2 0 0,1 0 0 0,-2-2 0 15,2 0 0-15,0-2 0 0,-1 2 1 16,0 0-1-16,-2 0 1 0,0 1 0 16,-3 0 0-16,-5 0-1 0,-5 0 1 15,-1 0-1-15,-4 1 1 0,-2-1-1 16,-2 1 1-16,2 2-1 0,1-1 0 15,3 2 0-15,1-2 1 0,4 1-1 0,2 0 0 16,2-1 0-16,0-1 0 16,0-1 0-16,1-3 0 0,-1 2 0 0,-1-1 0 15,-2-2 0-15,-1 2-1 0,0-1 1 16,-2 1 0-16,-2 0-1 0,-3 0 1 16,-2 1 0-16,-3-1 0 0,-1 2-1 15,-2-1 1-15,-2 1 0 0,-2 0-1 16,0-1 1-16,1 0-1 0,-1 0-1 15,-1 1 0-15,1-2-2 0,0 1-6 16,-1 1-17-16,-2 1-32 0,-1 2-60 0,-6-1-4 16,-1 1-75-16,-5 0-127 0</inkml:trace>
  <inkml:trace contextRef="#ctx0" brushRef="#br0" timeOffset="110665.16">13244 11321 256 0,'-12'-5'56'0,"2"0"-9"0,7 0-31 16,5 4-19-16,2-2 1 0,5 2-2 15,3 0 1-15,5-2 1 0,6 1 11 16,3 1 1-16,5-2 2 0,3 2 1 16,6 0 2-16,2 0 2 0,4 1 0 15,0 1 0-15,5-1-3 0,2-1-1 0,5 1-2 16,3-2 1-16,4 2-1 15,3-2 3-15,1 3 2 0,2-3 1 0,0-1 2 16,2 1 1-16,-2-1 3 0,-4 1 1 16,1 3-1-16,-5-2 0 0,-3 2-1 15,-6 0-2-15,-6 3-2 0,-9-3-4 16,-1 1-2-16,-5-1-2 0,-2-2-2 16,-2 1-2-16,-1 0-1 0,-1-2 0 15,0 4-1-15,-1-2-1 0,-2 0 1 16,2-2-1-16,-3 2-1 0,-2-1 0 0,-2 1 0 15,-2-2 0-15,-4-1-1 0,-2 2 1 16,-5-1-1-16,-1 0 0 0,-1 1 0 16,-2 1-2-16,0 0-7 0,-2 1-17 15,2-1-38-15,1 2-60 0,1-2-91 16,4 0-211-16</inkml:trace>
  <inkml:trace contextRef="#ctx0" brushRef="#br0" timeOffset="111316.71">15948 11308 289 0,'-8'-2'60'0,"-3"2"-3"0,2 0-54 16,7 1-10-16,-2 0 1 0,3 2 1 16,2-2 1-16,3 0 2 0,0-1 6 15,0 2 7-15,4-1 6 0,3 0 3 16,1 0 2-16,48-1 1 0,5 2 1 15,9-1 0-15,8-2-2 0,5-1-1 16,3 0-1-16,1-2-1 0,-47 0-2 16,-5 0 1-16,-9-1 0 0,-6 1 0 0,-1 2 1 15,7-3 0-15,6 2 0 0,7 0-1 16,9 3 0-16,4-3-3 0,4 2-1 16,-2 0-3-16,-8 1-1 0,-6 0-1 15,-4-3-1-15,-3 1-2 0,-1-2-1 16,-6-2 0-16,-1 0-1 0,-3-2 0 15,-2 4-1-15,-5-1-1 0,-3 1-1 16,-5 0 1-16,-1 3-1 0,-3 1 0 16,-3 0 1-16,-1 0-1 0,-2 0 0 0,-1 0 0 15,0 1 0-15,0-1 0 0,1 2-1 16,0-2 1-16,2 1-1 0,0 1 0 16,2 2-2-16,4 1-3 0,2 0-10 15,5 0-24-15,3-1-53 0,6 1-34 16,3-1-88-16,3-1-178 0</inkml:trace>
  <inkml:trace contextRef="#ctx0" brushRef="#br0" timeOffset="112151.22">19266 11282 167 0,'-5'2'39'0,"2"-2"-1"15,1-2-27-15,1 2-9 0,1-3 0 16,1 4 1-16,0 1 1 0,1-1 3 16,1-2 6-16,1 3 7 0,0-3 5 15,4 4 1-15,-1-3 1 0,4 3 2 16,0-3 0-16,4 2-1 0,0 0-1 16,3 0-2-16,5-2-2 0,2 2-1 0,3 1-4 15,5-2-2-15,5 0-2 0,4 1-3 16,1-2 0-16,1 2-3 0,0-3 0 15,1 1-1-15,0 0-1 0,1 0 0 16,-1 0 0-16,2 0-2 0,-1 0 1 16,2 0-1-16,-2 0-1 0,-1 0 0 15,-4 1 0-15,-2 0-1 0,-1-1 0 16,2 1 0-16,-5 1-1 0,2-2 0 0,1 0 1 16,0 1-1-16,2 0 0 0,1 0 1 15,-5 1-1-15,-1-1 2 0,-4 1 2 16,-4 0 2-16,-5-1 3 0,-6-1 3 15,-3 0 2-15,-5 0 4 0,-3-1 2 16,-2-1 0-16,-3 2-1 0,0 0-2 16,1 0-2-16,-1-1-2 0,0 1-4 15,1 0-2-15,0 0-3 0,2-1-1 16,0 0 0-16,1-2 0 0,0 2-1 0,1 0 1 16,0-2 0-16,-2 2 2 0,1 0 0 15,0 1 2-15,-2-1-1 0,-1 1 2 16,0-3 0-16,1 2 0 0,0 0-1 15,-2-2 0-15,1 1-1 0,1 2-1 16,0-4-1-16,-1 4-2 0,2-2-1 16,0 3-1-16,1-4-1 0,2 6-12 0,2-6-33 15,0 5-103-15,7-4-119 0,1-1-298 16</inkml:trace>
  <inkml:trace contextRef="#ctx0" brushRef="#br0" timeOffset="117155.18">5632 12895 81 0,'23'-1'22'16,"4"-1"1"-16,3 1-7 0,2 0-5 0,1 1-1 15,2-1 0-15,6-1 0 0,-2 1 0 16,0 1 0-16,0-1-1 0,0 1 2 16,2 0 1-16,1 0 0 0,2 0 1 15,1 0 1-15,3 1 2 0,1-1 0 16,1 1-2-16,-1 1-1 0,0 0-2 15,-4 2 0-15,-1-1-2 0,0 1-3 16,3-1-1-16,1-1 0 0,3 0-2 16,1 0 0-16,2 0 0 0,2-1-2 0,-2 2 0 15,-3-1 0-15,-3 2 1 0,-1-2-2 16,0 2 1-16,1 0 0 0,-1-1-1 16,2 1 1-16,0 1-1 0,1 2 1 15,0-1-1-15,-2 2 1 0,0-2-1 16,2-1 0-16,3-1 1 0,4-2-1 15,3-2 1-15,5 0-1 0,4-4 1 16,0 2-1-16,5-2 1 0,3-2-1 0,5 0 1 16,-5-1 0-16,1 0 1 0,-3 4-2 15,3-3 1-15,-4 1-1 0,1 0 0 16,-6 1 1-16,-1 2-1 0,1-2 1 16,-1 0 1-16,0 3 1 0,-3 0 2 15,-3 0 0-15,3-1 0 0,6 0 1 16,1 0 1-16,2-1-2 0,-2-1-1 15,3 2-1-15,-2 0-1 0,6-1 0 16,-8-1 0-16,0 2-1 0,-1-2 0 0,0 2-1 16,-7 1 1-16,-3-1 0 0,-2 1 0 15,-3 0 0-15,0 2 1 0,-3 2 0 16,1-3 1-16,5 0 0 0,-2 1 1 16,-4 0 0-16,3 3 0 0,-4-4-1 15,6 0 1-15,0 1 0 0,3-1-3 0,4-1 1 16,-1 1-1-16,-2-1 0 15,0 1 1-15,-5-2-3 0,-3 1 1 0,-4-1 0 16,-2 0 1-16,0 0-1 0,-3 1 0 16,-1-1 0-16,0 1 0 0,-1 1 2 15,-4 1 0-15,-3-2 3 0,0 1 1 16,0 1 2-16,4 1 0 0,3-2 1 16,5 1-2-16,3 0 0 0,4 0-2 15,3 2-1-15,2-1-1 0,-4 1-2 16,-1-2 1-16,-1 0-1 0,-3 0 0 0,0-2 0 15,-5 1 0-15,0-1 0 0,-3 1 0 16,-1-1 2-16,-4 0 2 0,-4 1 5 16,-4-2 1-16,-1 1 1 0,-2-1 2 15,0-1 2-15,-1-1-2 0,2 0 2 16,3-1-6-16,2 1-1 0,6-1-2 16,0 0-2-16,0 3-1 0,2-1-2 0,-1 2-2 15,-1 1 1-15,-1-1 0 0,-6 1-1 16,-3 1 1-16,-3 0-1 0,-4-1 1 15,-1 0 0-15,-5 0 1 0,-3 0 3 16,-2-1 2-16,-3 0 4 0,0-2 4 16,-1 1 0-16,-2 1 2 0,2-2-1 15,-1 2-1-15,2-1-3 0,1-1-3 16,-1 1-2-16,2-2-1 0,-1 2-1 16,0-1-1-16,-1 2 1 0,-1 0 5 0,-1-1 0 15,-1 1-3-15,-1 0 2 0,0 1 0 16,-2-1 0-16,0 0 5 0,-1-1-10 15,0 1 0-15,0 1 2 0,-1-1-2 16,1 0-1-16,0-1-2 0,-1 1-4 16,1 1 4-16,0 0-2 0,0 0-4 15,0-1-3-15,1 2-6 0,-1 0-23 16,1 1-57-16,-1-1-43 0,3 0-96 16,-2 0-202-16</inkml:trace>
  <inkml:trace contextRef="#ctx0" brushRef="#br0" timeOffset="119444.38">19198 12901 257 0,'0'2'59'0,"5"-2"0"15,0 3-25-15,4-2-34 0,3 0-3 0,5 0 7 16,4-1 2-16,3-1 6 0,8-2 6 16,4 1 9-16,7 0 4 0,7-1 2 15,4 1 0-15,3 1-1 0,4 0-5 16,3 1-4-16,5-3-6 0,2 3-3 16,4 0-3-16,-1-1-2 0,1 2-1 15,2-1-1-15,-1-1 1 0,0 0 0 0,1-2 0 16,-1 0 0-16,1-2-1 0,-1-3-1 15,0 0 0-15,0-1-2 0,3 1 0 16,-5-1-2-16,-1 0 3 0,-2 1-2 16,-2 2-2-16,-2-2 0 0,-6 0-1 15,-7-4 1-15,-7-2 3 0,-4 1-7 16,-5-1 2-16,-5-3 3 0,-3 1 0 16,-4 1 0-16,-4 3 0 0,-5-1-4 15,-3-2 3-15,-1-2-3 0,-4-2 1 16,-2-1-2-16,-4-4 0 0,-2-3-1 15,-3-3 1-15,-3-1 0 0,-5-3 1 0,-4-2-1 16,-4 1 1-16,-5 0-1 0,-5 4 0 16,-4 1-1-16,-2 3 1 0,-2 4 2 15,-2 2 0-15,-3 2 1 0,-2-1 0 16,-2 4 1-16,-3-1 0 0,-2-4 0 16,-3 0 0-16,-1 2 4 0,3-1-1 0,-1 0 0 15,3 2 2-15,3 0 3 0,-3 4 0 16,1 1 4-16,-2 0-5 0,-2 2-1 15,-2 2 3-15,-2 3-2 0,-2 2-1 16,3 4-3-16,1 2-4 0,0 4 3 16,-1 4-1-16,3 1 0 0,-1 3-1 15,0-4-1-15,1 1 1 0,-2 0 1 16,2 0 0-16,4 1 1 0,2 0 0 16,1-1 2-16,-1 4 1 0,2-2 0 15,1 1 0-15,0-2 1 0,3-1-1 0,-3 1 0 16,4 1 0-16,5 0-1 0,2-1 1 15,4 2-2-15,3 0 0 0,4 5-1 16,7-4 5-16,0-1-3 0,3 3-3 16,1 2 0-16,4 0 0 0,0 1-1 15,1 0 6-15,0 3-10 0,2 0 2 0,-1 0 4 16,1 1-1-16,0-1 1 0,-1 0 0 16,2-1-4-16,0 0 4 0,0 0-1 15,1-2 1-15,1-2-2 0,1-1 1 16,0 1 0-16,2-4 0 0,0 0 0 15,2 0 0-15,3-1 0 0,0-2 0 16,4 0 1-16,3-4-1 0,1 0 1 16,4 0-1-16,4-3-1 0,3 3 1 0,4-1-1 15,2-1 0-15,4 2 1 0,3-1-2 16,2 1-3-16,-1 2-5 0,2-7-6 16,-2 5-48-16,0-5-83 0,1 1-113 15,-2-6-268-15</inkml:trace>
  <inkml:trace contextRef="#ctx0" brushRef="#br0" timeOffset="122901.62">3905 13610 317 0,'-11'-4'67'0,"4"1"-2"0,2-1-58 15,5 4-3-15,1 1-5 0,3 2-2 16,1-1-2-16,2 3 1 0,3-1 1 0,1-1 2 16,0 2 0-16,1-1 4 0,2 1 4 15,0-1 2-15,1-1 4 0,0 1 3 16,2-2 3-16,1 0 3 0,4-1 0 15,1 0-4-15,8-1-1 0,3 1-2 16,7-1-3-16,5 0-3 0,1 3-4 16,4-2-1-16,3 1 1 0,0 0-2 15,0 0 0-15,4-2-1 0,-1 1 1 0,6-1-1 16,-2-1-1-16,3 2 2 0,0-1 1 16,3-1 0-16,-2 0 1 0,6 0 0 15,1-2 1-15,3 2 1 0,3-1 0 16,2 0 0-16,2-1 0 0,5 0-1 15,1 2 0-15,-1 1 0 0,2 0-1 16,1-2-1-16,5-2-1 0,3 3 0 16,-2 1-1-16,-2-2 0 0,2 0-1 15,3-4 0-15,5 2 3 0,-5 2-2 0,0-1-1 16,1-3 1-16,5-1 0 0,3 1 1 16,-2 0 2-16,-3 1-4 0,3-2 1 15,3-2 1-15,2 4-1 0,-3 1 0 16,-5-1 0-16,0-1-4 0,3 0 3 15,0 1 0-15,-7 4-1 0,-5-3 1 16,-2 0-1-16,7 1 0 0,-3 2 1 0,-7 2-1 16,-3-2 1-16,-2-2 0 0,3 2 1 15,-5 0 0-15,-3 2 1 16,0-1 0-16,1 2 0 0,-5 2 0 0,-3 0 0 16,-6 1 0-16,-2 0 1 0,-8-2 0 15,-9 0 1-15,-4-2 0 0,-3 3 1 16,-1-2 4-16,-4 2-1 0,-6-1-1 15,-5 1-1-15,-1 1 1 0,-6-1 1 16,-4-4 3-16,-2 1-7 0,-2-1 1 0,1 1 2 16,-1-2-1-16,0 1 0 0,-4-1 0 15,0 1-4-15,-2 0 5 0,-1 0 2 16,-1 0 1-16,-1 0 1 0,-1-2-1 16,1 2 0-16,-2 0-1 0,0-2-2 15,-1-1-2-15,1 1-2 0,0-2-1 16,-1 3-1-16,1-1 0 0,0-2 0 15,0 3 0-15,2-2 0 0,0 3-2 16,-1 0 1-16,1-1-3 0,1 0-2 0,-1 2-2 16,1 0-1-16,-1-1-4 0,1 0 0 15,2 3-13-15,-2 0-71 0,-1 0-49 16,-5-3-103-16,-2-4-240 0</inkml:trace>
  <inkml:trace contextRef="#ctx0" brushRef="#br0" timeOffset="125965.58">6137 14348 236 0,'-26'3'49'0,"10"-2"-1"16,2 3-45-16,6-1-10 0,3-3 0 0,4 2 1 16,2-3 0-16,3 1 4 0,2-1 6 15,1 1 9-15,2 0 12 0,1 1 5 16,3 1 4-16,2 2 2 0,3 1 0 15,4 0-5-15,7 0-3 0,4-1-5 16,6 0-3-16,5-1-1 0,6-1-2 16,4-1-2-16,2-1-1 0,9-2 0 15,5-1-2-15,2-2-2 0,6-1-1 0,0 0-3 16,2-1 0-16,4 0-2 0,-1 3-1 16,1-1 0-16,-2 1 1 0,-1 6 0 15,-3-2 2-15,-1 3 0 0,0 1 1 16,-2 0 2-16,0 2-1 0,1 1-1 15,1-1 0-15,1-1-2 0,8 0-2 16,5-1 1-16,-4-1-3 0,2 0 5 16,-2-2-4-16,7-1 0 0,6 0 0 0,-9-1 1 15,-2-2-1-15,0 2 0 0,-3-1-3 16,2-1 2-16,-3-2 1 0,-3 2 0 16,2-1-1-16,-2-1 0 0,-3 1 0 15,-1 1 0-15,-1-1-1 0,2 4 0 16,-7-2 0-16,1-1 0 0,1 2 0 15,3-2 1-15,5 2-1 0,6 2 1 16,-8 1 0-16,3-1-1 0,-6 1 1 16,-2 2-1-16,-4 0 1 0,-11-1-1 15,-10 0 0-15,-2-1 1 0,-6 1-1 0,-4 0 0 16,0 1 0-16,1-2 1 0,0 0 0 16,3 0 0-16,2-2 4 0,0 0-3 15,2-1 0-15,5-2 0 0,-2 2 0 16,2-1-1-16,3 1 0 0,0-1-3 15,2 2 3-15,-3 0 0 0,-3 2-1 0,-3-1 1 16,-7 0 0-16,-6-1-2 0,-3 1 2 16,-8-1 0-16,-2-1-1 0,-4 1 1 15,-2-1 1-15,-3-2-1 0,-3 2 2 16,-2-1-2-16,-2-1 1 0,0 0-1 16,-3-1 0-16,0-1-6 0,-2 1-15 15,0-1-31-15,-4 2-45 0,-2-1-27 16,-3 0-80-16,-4-1-156 0</inkml:trace>
  <inkml:trace contextRef="#ctx0" brushRef="#br0" timeOffset="126671.15">6619 14297 209 0,'0'0'46'0,"3"-1"1"0,6 0-37 16,3-2-3-16,5 0-1 0,7-2 8 16,5-3 6-16,4 1 8 0,3-1 5 0,5 0 5 15,4 2 3-15,3 2 0 0,2 0-3 16,5-1-8-16,5-2-8 0,5 5-5 15,3-2-5-15,3 2-2 0,5-2-2 16,2 1-4-16,5 0-1 0,4 2 3 16,3-2-1-16,0 2 0 0,2-1 0 15,6-2-1-15,5 2 1 0,-4 0-1 16,-2 2 0-16,2-1 1 0,7-2 1 0,3 3-1 16,-6 1 2-16,-3 1 1 0,3-2 0 15,5-1 0-15,1 2 0 0,0 3-1 16,-6-2 0-16,2 0-2 0,1-4-1 15,1 4 0-15,-4 0-1 0,-5 0-1 16,-5-3 0-16,5 0-1 0,1 1 0 16,-1 2 0-16,-3 0 0 0,-5-4 3 15,0 0-1-15,-5 3-3 0,-5 0 1 16,-2 1 0-16,0-2 0 0,-5 0 1 0,2 0-4 16,-4 1 1-16,0-2 3 0,0-1-1 15,-5 0 1-15,-2 1-1 0,-2 0 1 16,-2 2-1-16,-3-2 2 0,-7 1 1 15,-6-3 0-15,-5 3 0 0,-7-1 0 16,-5 0 0-16,-5 1 0 0,-6 0-2 16,-4 2-1-16,-3 1-1 0,-8 0-6 15,-6 1-52-15,-5 1-66 0,-6 2-96 16,-11-1-235-16</inkml:trace>
  <inkml:trace contextRef="#ctx0" brushRef="#br0" timeOffset="130062.5">3810 15155 254 0,'-4'-6'56'0,"3"3"0"15,1 1-43-15,3 0-4 0,2 1-6 16,3 0-2-16,0 0-1 0,2 1 2 16,2-1 2-16,0-2 4 0,2 1 5 0,-1 2 5 15,3-2 4-15,3 2 2 0,1 0 3 16,3 3-1-16,1-2-1 0,3-1-3 16,2 0-2-16,1 1-1 0,2-2-1 15,3 0-1-15,3-2-1 0,4 3 1 16,2 2-3-16,-1-1-2 0,2 3-2 15,2-2-2-15,-1 2-2 0,1-3-1 16,0 0-2-16,6-2 1 0,2 0-1 16,0-1 0-16,3 1 0 0,0 0 0 0,-1 1-1 15,-2 1 0-15,0 0 0 0,-1-1-1 16,1 0 0-16,2 0 1 0,-1 2-2 16,3-4 1-16,1 4 0 0,-1-1-1 15,1-1 0-15,-3-1 0 0,6-2 0 16,-1 1 0-16,1-1 0 0,-1 0 1 15,1-1 0-15,0 2 0 0,0-1 0 16,-4 2 0-16,1-3 0 0,0 2 0 16,1-1 1-16,0 1-1 0,0-1 0 0,2 3 1 15,-1-1 1-15,0 2 0 0,4-1 0 16,0 0 1-16,1 0-1 0,2 3 0 16,2-2 1-16,0 2-1 0,2-2 0 15,2 1-1-15,0-1 0 0,1 2 0 16,1-3 0-16,-2 1-2 0,1-1 0 15,-2 0 0-15,-1 0 0 0,-2 0-1 16,0 0 1-16,-1 1-1 0,-1-1 1 0,1 0 0 16,0 0 0-16,2 0 1 0,3 2 1 15,0-4 1-15,-1 1 0 0,1-1 0 16,2 0 0-16,3 1 0 0,-2 0 0 16,-1 0-1-16,-3 0-1 0,-1-1 0 15,-1 2 0-15,-4-1-1 0,-3 1 0 0,-6-2 1 16,-2-3-1-16,2 5 2 15,5-3 0-15,1 1-1 0,0 1 1 0,-4 1 0 16,0 1 0-16,-3-1-1 0,-1-4 0 16,-5 3-1-16,-1 0 0 0,-2-1 0 15,0 1 0-15,-1 2 0 0,1 1 0 16,-1 1 0-16,-3 0 0 0,-2-3 0 16,2 0 1-16,3 0-1 0,-4-1 0 15,-2 1 1-15,2 1-1 0,-1 0 0 0,0 3 0 16,0-1 0-16,-3 1 0 0,3 0 0 15,1-3 0-15,-2-1 0 0,0-1 1 16,1 0-1-16,-1-2 1 0,1 2-1 16,5 0 1-16,-1-1-1 0,2 4 1 15,2-1 0-15,-4-1-1 0,0 0 1 16,-1-3-1-16,-4 1 1 0,1-3-1 16,1 3 1-16,0-1-1 0,2 1 1 15,0-1-1-15,3 2 0 0,1 1 1 0,-1 0-1 16,0-2 0-16,1-2 1 0,1 0-1 15,-1 2 1-15,-2-1-1 0,1 3 1 16,-2 0 0-16,2 0-1 0,-2 3 1 16,-3 0-1-16,-2 0 0 0,-3-3 1 15,-1 0-1-15,1 0 1 0,-2-1 0 16,1-3 1-16,1 3 0 0,1 2 0 0,2-1 0 16,0 0 1-16,1-1-1 0,0 2 0 15,-2 0-1-15,1-2 1 0,1 0-1 16,-2-2 0-16,1 1 0 0,3 1-1 15,-3 1 1-15,0 1 0 0,-1 0 0 16,1 0 0-16,-2 2 1 0,1 2 0 16,-3-2 0-16,-2-3 1 0,4 2 0 15,0-2 1-15,2 0-1 0,2-3 1 16,2 3 0-16,5-1 0 0,1 2-2 0,2 0 1 16,0 1-2-16,-1-1 1 0,-2 1 0 15,1-5 0-15,-2 0 1 0,-1-2 1 16,-1 4-1-16,1-3 2 0,0 2 0 15,0-1 0-15,-3 3 0 0,2 0-2 16,-3 2 0-16,1-5 0 0,0 2-2 16,-1 0 1-16,3-2-2 0,-1 3 1 15,2 3 5-15,0-1-7 0,-1 1 2 16,-2 0-1-16,-3 2 1 0,-4 0-1 0,-2-2 0 16,-4-1-4-16,-4-1 5 0,-2 0-1 15,-1-2 0-15,-3 1 0 0,-1-1 1 16,-1 0-1-16,1 0 0 0,0 1 0 15,-2-2 0-15,-1 6 0 0,0-2 0 16,-1 2 0-16,-1 0 0 0,1-2 0 16,-4 2 1-16,1 1-1 0,-2-5 0 0,-2 1 0 15,-1-1 0-15,-1 1 0 0,-4-1 0 16,-2 0 0-16,0 2 1 0,-1-2-1 16,-1 0 0-16,1 0 1 0,-2 0-1 15,0 0 0-15,1 0 0 0,1-2 1 16,1 2-1-16,2 0 0 0,1 0 0 15,1 0 0-15,2 0 0 0,2 0 0 16,-1-1 0-16,1 2 0 0,0-2 0 16,-2 0 0-16,0 1 1 0,0 0-1 0,-3 0 1 15,0 0-1-15,-1-1 1 0,-3 2 0 16,1-1 0-16,-2 0 0 0,-1 0 0 16,1-1-8-16,2 1-30 0,-2-2-108 15,-1-2-117-15,-6-8-298 0</inkml:trace>
  <inkml:trace contextRef="#ctx0" brushRef="#br0" timeOffset="133523.6">23510 15086 119 0,'-10'-2'35'0,"-1"0"4"0,0 4-9 15,0-1-3-15,0 1 2 0,-1 1 1 16,0-1 3-16,1 2 0 0,-1-2 1 16,3 1-1-16,0-2-4 0,2 0-4 0,2 2-5 15,1-3-6-15,2 1-5 0,1 0-4 16,1 0-4-16,1 1-1 0,1-1 0 16,2 0 1-16,1 2 2 0,3-2 2 15,2 0 1-15,5 0 0 0,2-1 1 16,4 3-1-16,3-1-2 0,7 2 1 15,3-2 0-15,5 1 0 0,4 0 1 16,4 1 0-16,6-4 0 0,0-1 0 0,6-2 0 16,2 3-1-16,6 0 0 15,2 2-1-15,4-2 0 0,-1 0 0 0,1 0 2 16,0 1 3-16,0-1 3 0,0 1 3 16,-5-1 2-16,-3 2 1 0,-3 1 2 15,-3 1-1-15,-5-2-3 0,-6-1-1 16,-6-2-3-16,-3 1-1 0,-5-4-2 15,-2 4-1-15,-5 2-2 0,-3-1 0 16,0 0 0-16,-5 2-1 0,-2-2-1 0,-1 2 1 16,-2-3-2-16,-1 2 1 0,-3-2-1 15,-3 0-1-15,0 1 0 0,-4-1 1 16,0 0 1-16,-2 0 1 0,-1 0 2 16,0 0 1-16,0 0 0 0,0 0 2 15,0 0-1-15,-1 0 1 0,1-1-1 16,0 1 0-16,0 0-1 0,0-2 1 0,0 2-1 15,0 0-2-15,0 0-2 0,1-1-1 16,-1 1-1-16,1-1-2 0,2 1-4 16,-2-1-5-16,0 0-8 0,1-1-25 15,0 2-76-15,-1-1-26 0,0 0-95 16,-1 3-193-16</inkml:trace>
  <inkml:trace contextRef="#ctx0" brushRef="#br0" timeOffset="134410.57">26218 15256 214 0,'-16'0'46'0,"0"0"0"0,2 0-35 16,1 0 0-16,2 0 9 0,2 0 10 16,0 0 8-16,0 0 9 0,2-1 7 15,1 0 3-15,1 1-4 0,1-1-9 16,2 0-11-16,4 1-7 0,3-2-6 15,1 1-6-15,4-1-3 0,5 0-1 16,5 0 0-16,3-1 1 0,5 2-1 16,5-2-2-16,5 0-1 0,5-1-1 15,5 1-2-15,3-1-1 0,7 0-1 0,5 3 0 16,5-1 0-16,2 1-1 0,2-1 0 16,3 1 0-16,3 1 0 0,0 0 0 15,-2 1 0-15,-1-1 0 0,2 0 0 16,-2 0 0-16,1 3 0 0,0-1 1 15,0-1 1-15,0 2 0 0,0-1 0 16,-3 2 1-16,1-2 0 0,-3 1-1 0,1 2 1 16,-2 0-1-16,-2 1-1 0,-1 0 1 15,-1 0-1-15,0 1-1 0,-4 0 1 16,-3-3-1-16,-6 0 1 0,-1-1-1 16,0 0 1-16,-3 0-1 0,-5 2 1 15,-4-3 1-15,-4 1 0 0,-4-1 0 16,-8-1 0-16,-2-1 1 0,-5 1 0 15,-2-1 0-15,-1-1 0 0,-2 1 0 0,-1-1-1 16,0 1 0-16,0 0-1 0,-1-2-1 16,-3 2 1-16,-1 0-1 0,-2-2 0 15,0 4 2-15,-2-5 2 0,-2 3 0 16,0 1 2-16,0-2 0 0,0 1 1 16,-1 0 0-16,0-1-2 0,-1 1 0 15,1-1-2-15,0-2 0 0,0 2 0 16,-1 0-1-16,1-2 0 0,0 2 0 15,1 0 0-15,0 1 0 0,0-1-2 16,1 1-1-16,-1-2 0 0,3 2-1 0,-1-1 0 16,1 0 0-16,0 1 0 0,1-1-3 15,0 1-5-15,-2-2-6 0,0 4-8 16,1-2-12-16,-3 1-43 0,1 0-68 16,2 0-101-16,0-1-228 0</inkml:trace>
  <inkml:trace contextRef="#ctx0" brushRef="#br0" timeOffset="135114.79">29303 15242 249 0,'-4'0'66'15,"3"0"5"-15,-1 0-29 0,1 0-7 16,1 0 4-16,1 1 4 0,2-1-2 16,3 1-1-16,1-1-2 0,4 0-2 0,4 0-6 15,5-1-8-15,4-2-8 0,4 2-3 16,3 0-4-16,3 0-2 0,3 1-2 15,5 0-1-15,4 2 0 0,1 2 0 16,-1 1-1-16,3-1 1 0,-1-1 0 16,1-2-1-16,-4 1 3 0,-2-4 0 15,-1 2 3-15,-3-2 1 0,2 1 1 0,-3 2 2 16,-3 0 1-16,-2 3-1 0,-1-2 0 16,-3 2-3-16,0-2 0 0,-5 1-2 15,-3-2 0-15,-2 2-1 0,-3-2 0 16,-1 0-1-16,-5-1 1 0,0 1 2 15,-4-1 0-15,-1 0 1 0,-3 0 2 16,1-1 0-16,-2 0 1 0,0 1 0 16,-1-1-2-16,1-1 0 0,-1 0-1 15,0-1-2-15,0 0-1 0,0-1-1 16,0 0 0-16,0 1 0 0,-1-2 0 16,1 1-1-16,0-1 0 0,-1 3 0 0,1-2-1 15,0 2 0-15,-1-2 0 0,-1 2 0 16,2 0-1-16,0 1-1 0,0 1-1 15,0 0-6-15,0 0-9 0,0 0-7 16,-1 3-26-16,0 0-103 0,-4 0-116 16,-4 2-279-16</inkml:trace>
  <inkml:trace contextRef="#ctx0" brushRef="#br0" timeOffset="136326.49">3898 15988 440 0,'-24'-6'92'0,"0"-3"0"0,6 2-82 15,4-1-6-15,2-2-2 0,1-1 0 16,2 0-1-16,3 0 0 0,0 3 1 16,2-1 1-16,1 2 3 0,0 2-1 15,3 3-1-15,0-1 0 0,3 4 1 16,0 1 3-16,3 0 3 0,2 0 2 0,2 1 4 16,2-1 3-16,3 1 2 0,0-4 1 15,4 1-1-15,4-3-3 0,4 2-3 16,4-3-3-16,2-1-3 0,3 0-1 15,7 1-3-15,5-1-1 0,4 0-1 16,1 0-1-16,5 1 0 0,3 3 0 16,-1 2-1-16,-1 0 0 0,-3 3 0 0,1-1 0 15,-1 0 0-15,1 1 0 0,-5-2 1 16,2 0 0-16,1-2 0 0,-2-3 0 16,0-1 0-16,-4 1 1 0,0-5-1 15,2 1-1-15,-2 0 1 0,1-1-1 16,0 2-1-16,-3 0 1 0,0 2-1 15,-3 1 0-15,-3-1 1 0,-4 3 1 16,-5-2 0-16,-5 3 1 0,-3-1 0 16,-5 0 1-16,-5 1 1 0,-3 1-1 0,-2-1 1 15,-3 0-1-15,-1 0 0 0,1 0 0 16,-1 1-2-16,2-1 0 0,1 0-1 16,3 2-3-16,1-1-8 0,1-1-12 15,3 1-58-15,0 0-65 0,4-1-108 16,1 2-249-16</inkml:trace>
  <inkml:trace contextRef="#ctx0" brushRef="#br0" timeOffset="137085.94">6063 16051 444 0,'-18'3'96'0,"3"-3"1"0,3 1-77 0,3 2-12 15,3-1-6-15,4-1 0 0,2-1 5 16,1 0 6-16,3 0 4 0,2-1 5 16,1 0 4-16,4 0 2 0,2-2-2 15,2 1-5-15,5-1-4 0,5-2-4 16,4 0-3-16,6-2-3 0,8 1 0 16,6-3-1-16,6 2-2 0,4-2 0 0,4 1 0 15,3-2 0-15,4 0 0 0,1 0 0 16,3 2-1-16,2-2 2 0,-1 3-1 15,4 1 1-15,-1-1-1 0,-1 3 0 16,-1 1 0-16,-2 1 0 0,-3 0 0 16,-4 1-1-16,-3 1 1 0,-8 3 0 15,-5-2 1-15,-4-1 1 0,-4 0 0 16,-4 0 0-16,-5-1 0 0,-2 1-1 0,-2 1-1 16,-8-1 0-16,-3 1-1 0,-5 0-1 15,-4 1-1-15,-4 0 1 0,-3-2 0 16,-1-1 2-16,-2 2 1 0,-3-2 0 15,-1 1 0-15,0-1 1 0,-4-2-1 16,1-1-1-16,-1 1 0 0,0-1-1 16,-2-1 1-16,2 0 0 0,0 2-1 15,0-1 1-15,0-1-1 0,2 1-1 16,0-1 0-16,1 1-1 0,1-1-1 0,2 0-3 16,1 1-4-16,0 0-6 0,1 2-7 15,0 1-8-15,1 2-18 0,-1 1-49 16,1 5-56-16,-1-3-98 0,1 4-216 15</inkml:trace>
  <inkml:trace contextRef="#ctx0" brushRef="#br0" timeOffset="138052.79">8859 16490 352 0,'-13'-7'73'0,"1"-1"1"16,-3 2-61-16,1 0-9 0,-1 2-1 16,0-2 5-16,-1 1 7 0,0-1 5 15,1 0 3-15,0 0 4 0,1 2 2 16,0 2 0-16,-1 2-5 0,0 2-7 16,1 3-4-16,-1 4-2 0,-1 3-2 15,-1 4 0-15,0 2 0 0,-2 3 1 16,0 2 2-16,-1-1 1 0,1 3 1 0,0-2-2 15,2 0-1-15,4 1-2 16,3-1-1-16,5-1-2 0,4 1-1 0,4 1-2 16,3-6 0-16,4-1-1 0,4-2 0 15,-1-3 0-15,3-2-1 0,0-4 1 16,0-2 0-16,0-2 0 0,0-2 1 16,0 0 0-16,-2-5 1 0,4-2 0 0,-1-7 0 15,2-4 0-15,3-4-1 0,4-4 1 16,1-7-2-16,1-5 1 0,-1-5-1 15,-1-1-1-15,-3-5 0 0,-5-1 0 16,-4 0-1-16,-7-2 0 0,-3 6 0 16,-6 2 0-16,-6 4 1 0,-7 5 0 15,-4 4 0-15,-6 3 2 0,-4 4 0 16,0-1 0-16,-2 4 1 0,3 1 0 16,2 1-1-16,5 3 0 0,5 3-1 0,4 4-1 15,5 3-1-15,1 5 0 0,2 6 0 16,3 5 0-16,-1 4 1 0,4 6 1 15,-2 4 3-15,2 8 0 0,1 6 2 16,2 0 0-16,-1 4 1 0,5 6-1 16,1 2 0-16,3 0-2 0,4 1-1 15,3-4-1-15,6 1-2 0,2-4-2 16,3-6-4-16,-1-3-7 0,2-3-10 0,-3-1-46 16,-3-2-76-16,-5-4-109 0,-1-2-253 15</inkml:trace>
  <inkml:trace contextRef="#ctx0" brushRef="#br0" timeOffset="138527.47">9153 16236 430 0,'-2'10'95'0,"0"-1"4"15,-1 1-71-15,0 1-9 0,-1 2 1 16,2-1 1-16,2 4 0 0,-2 1-1 16,4 3 0-16,0-2-1 0,3 7-4 15,4-2-2-15,0 3-3 0,5-3-3 16,2 0-2-16,2-1-1 0,2-2-1 15,3-2-1-15,2-2 1 0,-3 0-1 16,-2-2 0-16,0-3 0 0,2-4-1 0,0 0 1 16,-2-3 0-16,1-4 1 0,-2-4 0 15,2-3 0-15,-1-5 1 0,-2-5 0 16,-5-5-1-16,0-7 0 0,-4-1-1 16,-1-8 0-16,-6-3-1 0,-2 3 0 15,-5-1-1-15,-4 4-1 0,-5 4 1 16,-9 4-1-16,-2 8 0 0,-2 3 0 15,-2 1 0-15,-5 9 0 0,-1 1 1 0,1 5 1 16,6 0-1-16,2 4 0 0,0-1 0 16,6 3 0-16,5 1-3 0,5-1-12 15,5 0-24-15,6-1-61 0,6-2-27 16,5-3-87-16,10 2-177 0</inkml:trace>
  <inkml:trace contextRef="#ctx0" brushRef="#br0" timeOffset="138881.6">9846 16131 500 0,'-9'-1'103'0,"0"1"2"0,-1 3-89 15,0 4-4-15,3 1 4 0,-1 2 3 16,1 1 2-16,2 1 3 0,0 4 2 16,1 1-1-16,2 3-5 0,1 2-3 15,1 2-3-15,1 3-3 0,1 3-3 16,5-2-1-16,2 0-3 0,2 0 0 16,4 0-2-16,1-2 0 0,2-5 0 15,0-1-1-15,-1-4 0 0,1-4 0 16,2-2-1-16,-2-7-3 0,3-3-3 0,0-3-4 15,3-6-4-15,1-2-10 0,-1-5-16 16,-1-4-22-16,-2-2-26 0,-1-3-26 16,-4-2-13-16,-4-3-64 0,-2 1-91 15</inkml:trace>
  <inkml:trace contextRef="#ctx0" brushRef="#br0" timeOffset="139311.99">10055 16116 298 0,'3'-1'79'15,"1"1"11"-15,0 3-21 0,4 3-15 16,0 3-5-16,3 4 0 0,0 1 3 16,0 4-3-16,0 4-10 0,0 1-8 15,3 0-7-15,-1 0-6 0,3 4-3 16,8 0-4-16,1 0-2 0,2 0-2 0,9-1-1 16,-1-2-1-16,6 0-1 0,2-8-1 15,-3-4 0-15,-1-4-1 0,0-6 1 16,-8-6-2-16,0-2 0 0,-7-4-1 15,-5-2-1-15,-7-3-1 0,-1-3 0 16,-5-3-1-16,-2 0-1 0,-3-1 0 16,-1-1 0-16,-1-4-1 0,-2 0 1 15,1 2 0-15,1 1 1 0,1-1 0 0,-2 2 1 16,4 4 2-16,-1 6-1 0,0 2 1 16,0 5-1-16,0 2-1 0,2 4 1 15,-1 4 1-15,1 1 0 0,-1 4 1 16,2 2 2-16,0 2 1 0,-1 3 1 15,1 2 0-15,2 3 0 0,3-2 0 16,2-1-1-16,2 0 0 0,2 1 0 16,4-2-2-16,5 0 1 0,0-1-1 0,4 1 0 15,3-2-1-15,0-2-4 0,0-3-6 16,0-1-13-16,-2-4-35 0,-3-3-69 16,-5-2-14-16,-5-1-88 0,-5-4-162 15</inkml:trace>
  <inkml:trace contextRef="#ctx0" brushRef="#br0" timeOffset="139916.34">11082 16142 620 0,'-9'1'128'16,"4"4"0"-16,5 4-116 0,4 3-7 15,3 3-3-15,4 2 0 0,4 2 0 16,2 0 1-16,3-1 2 0,-1-1 0 15,2 4 1-15,-1 1-1 0,0-1 1 0,-3 0-1 16,-1-2-2-16,0 2-1 16,-5-1-1-16,-3-4 0 0,-2-5-1 0,-3-4 1 15,-3-1 0-15,-4-3 1 0,-2-7 0 16,0-1 0-16,-3-5 1 0,-2-2 0 16,1-5-1-16,-1-4-1 0,2 0 0 15,-1-1 0-15,0-6 0 0,1 0-1 16,1 1 0-16,0 0 1 0,2 3-1 15,1-3 0-15,2 2-1 0,0 4 0 0,2 2-1 16,4 0 0-16,1 3 0 16,5 3 1-16,3 2-1 0,3 1 1 0,6 4 0 15,3 2 2-15,4 7-1 0,6 2 1 16,0 2 0-16,4 5-1 0,2 2 1 16,-2 3-1-16,-2 4 0 0,-3-3 0 15,-4 2 0-15,-3 2 0 0,-7 0 0 0,-3-1 0 16,-5-1 0-16,-3-4-1 0,-3-1 1 15,-3-3 0-15,-1-3 0 0,-1-3 0 16,-1-2 1-16,1-3 0 0,-1 1 0 16,1-2 0-16,0 0 0 0,1-3 0 15,0-4-1-15,2-5 1 0,2-2-2 16,1-4 1-16,1-1-1 0,2-8 1 16,2 1 0-16,2-1 0 0,2 3 0 15,1 0 0-15,2 1 0 0,4 4 0 16,0 4 1-16,2 6-1 0,0 6-1 15,2 4 1-15,0 6 0 0,-1 5 0 0,1 4-1 16,0 3 1-16,-1-1 0 0,1 3 0 16,-3 1-1-16,0 1-3 0,-1-1-4 15,-4 2-8-15,-2-5-20 0,-3-2-33 16,0-1-39-16,-4-2-28 0,1-3-79 0,-1-5-148 16</inkml:trace>
  <inkml:trace contextRef="#ctx0" brushRef="#br0" timeOffset="140298.44">12415 16185 589 0,'0'-3'124'0,"4"0"0"0,4-1-103 16,4 2-14-16,4-2-5 0,4-1-3 0,3-2 2 15,1-1-2-15,-2-3 1 0,0 0 0 16,-1-1 0-16,-5-3 0 0,-2-2 1 15,-4-1-2-15,-4-4-1 0,-4-1-1 16,-4-2-1-16,-3 1 0 0,-6 0-1 16,-2 3 1-16,-4 1 0 0,-2 4 4 15,-2 5 2-15,0 3 2 0,1 6 2 16,1 4 3-16,-2 8 0 0,1 8 3 0,2 5-1 16,-2 5 0-16,1 5 1 0,-2 2 0 15,1 5-2-15,3-3 0 0,3-1-2 16,5 0-1-16,7-6 0 0,6-2-2 15,10-3 1-15,9-4-2 0,7-4 1 16,9-4-1-16,7-3 0 0,3-4-3 16,3-3-7-16,0-5-7 0,4-2-9 15,-1-4-18-15,-6-2-19 0,-4-2-21 16,-3-4-20-16,-4 0-21 0,-5-2-9 0,-8-2-52 16,-4-2-64-16</inkml:trace>
  <inkml:trace contextRef="#ctx0" brushRef="#br0" timeOffset="140679.57">13021 16009 445 0,'-6'-4'113'16,"0"1"2"-16,0 5-55 0,1 3-19 16,1 2-12-16,0 3-7 0,2-1-3 0,-1 5-2 15,2 1 0-15,0-2-1 0,1 2-2 16,0 0-2-16,2-1-3 0,1 1-1 16,-1 1-3-16,2 0-1 0,0-2-1 15,-1 1-1-15,-1-1 0 0,-2 0-2 16,0-1 1-16,-3-2-2 0,-1-3 1 15,0-2 0-15,-4-2 0 0,2-4 1 16,-1-5 0-16,-2-2 1 0,-1-4 0 16,1-4 0-16,-1-1 0 0,0-4-1 0,3 1-1 15,0-3 0-15,5-1 0 0,4-4-1 16,5-3 0-16,4 0 0 0,3-1-1 16,7 2 1-16,2 0 1 0,4 2 0 15,2 4 1-15,0 6 0 0,2 4 0 16,-1 4 0-16,0 5 0 0,0 3-1 15,0 6 1-15,0 4 0 0,0 2-1 16,-2 4 1-16,-2 9-1 0,-2 1 1 0,-4 5-1 16,-4 2 0-16,-3 0-1 0,-4 2-4 15,-3-1-4-15,-4-4-8 0,-1-3-18 16,-1-3-28-16,-2-2-35 0,-1-1-39 16,0-4-83-16,-2-6-162 0</inkml:trace>
  <inkml:trace contextRef="#ctx0" brushRef="#br0" timeOffset="140916.5">13442 15621 607 0,'0'4'126'0,"4"3"1"16,3 8-112-16,3 4-9 0,2 6-3 0,-1 2 0 15,2 3 1-15,-1 3 5 0,-1 3 2 16,-1 5 1-16,-2 2 1 0,0-2 0 16,-2 2 0-16,0 1-3 0,-2-3-4 15,-1-3-5-15,0-5-6 0,-2-3-5 16,0-1-9-16,-1-5-25 0,-1-2-62 16,0-3-34-16,-2-7-93 0,-2-4-189 15</inkml:trace>
  <inkml:trace contextRef="#ctx0" brushRef="#br0" timeOffset="141115.73">13429 15838 586 0,'4'-7'137'15,"5"1"-3"-15,11-2-49 0,8 6-95 16,5 1-21-16,5 0-18 0,3 1-14 15,-2-3-10-15,-1-2-8 0,-5-2-14 16,-4-3-27-16,-1-1-43 0,-1-2-88 16</inkml:trace>
  <inkml:trace contextRef="#ctx0" brushRef="#br0" timeOffset="141545.93">14022 15559 644 0,'-6'0'132'0,"1"2"0"16,3 6-122-16,2 0-6 0,2 6-3 15,1-1 1-15,1 2-1 0,1-2 1 0,1 0-1 16,-1-1 0-16,-1 0 0 16,-1 2 0-16,0-1 0 0,-1 4 0 0,-2 2 0 15,-2-1-1-15,-3-1 0 0,-1 0 0 16,-2-1 0-16,-1-3-1 0,-2-6 1 15,1-1 0-15,0-6 0 0,1 0 1 16,3-4-1-16,1-3 1 0,3-6-1 16,3-3 0-16,3-5 0 0,2-3 0 0,2-2 0 15,5-5 0-15,0-2 0 0,2 2 1 16,1-2 0-16,-1 0-1 0,0 1 1 16,1 4-1-16,-1 4 0 0,0 3 0 15,1 4 0-15,2 4 1 0,2 6-1 16,1 3 1-16,2 2 1 0,0 3-1 15,3 4 1-15,1 4-1 0,0 2 1 16,0 8-1-16,-2 4 0 0,-1 2 0 16,-1 4 0-16,-5 1-1 0,-4 3 1 0,-6 1-1 15,-4-2-2-15,-8 2-6 0,-4 1-24 16,-11 3-101-16,-5 0-3 0,-3-3-93 16,-2 2-185-16</inkml:trace>
  <inkml:trace contextRef="#ctx0" brushRef="#br0" timeOffset="142214.87">8154 17006 350 0,'-47'8'86'16,"7"-2"-1"-16,6-2-34 0,5 1-35 16,5 0-7-16,6-2 2 0,5-1 3 15,4-1-2-15,5 0 0 0,4-1 3 16,4 3 7-16,3-3 5 0,7 0-1 16,5 1-4-16,6-1 4 0,7 0 1 15,11-3-2-15,10-2-5 0,11 3-7 0,7-2-3 16,8-3-1-16,12 0 0 15,15-1-1-15,4 0 0 0,4-1 1 0,10-2-1 16,14-1-1-16,9 2 0 0,-1-1-2 16,-2-1-2-16,3 1 0 0,9 0-1 15,8-2 0-15,-1-2 0 0,2 1-1 16,14-2 1-16,5 3 0 0,6-3 0 16,3 1-1-16,-3-1-1 0,-2 5-1 0,4 1 1 15,-2-3 0-15,1 1-1 0,-5 4 2 16,-1-4 0-16,-2 7 0 0,-6-1 0 15,-3-5 0-15,-8 7 1 0,-7-1-1 16,-9-1-1-16,-7 1 0 0,-9-2 1 16,-6 2-1-16,-10 1 0 0,-5-3 0 15,-6-2 0-15,-4 3 0 0,-5 1-1 16,-5 1 0-16,-8-1-2 0,-2-1-2 0,-8 3-3 16,-10 1-1-16,-8-2-4 15,-11 0-2-15,-11 2-8 0,-12-2-16 0,-13 3-12 16,-15 1-23-16,-15 1-43 0,-12 0-11 15,-18-1-65-15,-14 0-103 0</inkml:trace>
  <inkml:trace contextRef="#ctx0" brushRef="#br0" timeOffset="142839.5">7664 17052 329 0,'31'-7'66'0,"12"-2"2"16,12-2-65-16,10 0-1 0,10-1 8 16,13-3 9-16,7-1 8 0,7-1 6 0,3 1 6 15,14 0 6-15,10 0 3 16,4 0-6-16,6 3-7 0,15-2-8 0,5 2-5 16,5-2-6-16,-1 3-6 15,5 1-2-15,17-3-2 0,7 3-1 0,-5-2 0 16,14 3-1-16,6-1 0 0,8 1-1 15,4 2-1-15,-4 3 0 0,-1-1-2 16,5 3 0-16,-4 1 0 0,-2 1-1 0,-2-1 1 16,0 1 0-16,0-5 1 0,-3 3 0 15,-6-1 0-15,-3-3-1 0,-3 3 1 16,-7-5-1-16,-3 2 1 0,-7 4-1 16,-10-4 1-16,-4 1-1 0,-2 2 1 15,-10-2 0-15,-8 2 2 0,-13-3 1 16,-7 2 2-16,-6 0 1 0,-13 3 3 15,-18-3 1-15,-15-1 1 0,-16 2 0 0,-11 2 0 16,-17-3 0-16,-13 0 0 0,-10 1-2 16,-4 0-2-16,-2 1-2 0,-1 0-2 15,0 1-1-15,-1-1-3 0,-2 2 0 16,-2 0-1-16,-2 0 0 0,-1 1 0 16,-4 0 2-16,-1 1-1 0,-4 0-3 15,0-1-4-15,1 1-5 0,1-1-10 16,0 2-31-16,0-2-92 0,0-7-111 0,-3 0-263 15</inkml:trace>
  <inkml:trace contextRef="#ctx0" brushRef="#br0" timeOffset="147045.97">5560 954 71 0,'-159'4'15'0,"-2"-2"0"0,23 1-11 16,1-1-3-16,2-1 0 0,9 1-1 15,-8 3 0-15,2-1 1 0,2 1 1 16,6 2 7-16,-8 2 6 0,-1 2 6 15,4 2 7-15,8 3 7 0,-12 4 8 16,2 7 6-16,5 3 0 0,11 9-1 16,-6 4-2-16,2 3-6 0,9 3-6 15,18 2-7-15,5-4-7 0,6 2-5 16,5-10-5-16,9 2-4 0,5 2-1 16,4 1-1-16,4 0 0 0,6 6-2 0,5 3-1 15,9 3-1-15,9-1 0 0,7-3 0 16,4 0 0-16,2 4 1 0,1-5 0 15,3 7 1-15,1 2-1 0,5 2 1 16,2-1-1-16,6 1 0 0,5-9 0 16,8 1-1-16,7-6 2 0,15-1 5 0,13-1 4 15,6 1 5-15,7 2 3 0,8 0 3 16,13-1 2-16,14-4 1 0,-1-4-2 16,2-6-4-16,12-2-2 0,18-4-3 15,3-1-2-15,5-1-2 0,7 2-2 16,4 5-3-16,11 3-2 0,8 2-2 15,-8 3-1-15,16 1 0 0,3 3-2 16,-6 0 1-16,18-8-1 0,-4 0 1 0,4-2 0 16,11-6 0-16,-4-2 1 15,10-3 1-15,-1 0-1 0,1-4 0 0,4 1 0 16,0-6-2-16,2 2-4 0,1-7-4 16,0-4-10-16,-2-6-8 0,1-4-8 15,-2-9-6-15,0 1-3 0,-2-12 2 16,-9 2 5-16,-10-5 8 0,6-4 8 15,-18-1 12-15,12-9 11 0,-11-3 11 16,-20-2 9-16,1-9 8 0,-8 2 8 0,-16 0 5 16,-15 2 1-16,-31 3-2 0,-12 0-5 15,-9-1-7-15,-10-1-6 0,-10-6-7 16,-4-7-6-16,-4-4-3 0,-4-3-2 16,-3-6-2-16,-4-5-2 0,-11-6-2 15,-11-2-1-15,-13-1-1 0,-18-6-4 16,-12-11-2-16,-11-3 1 0,-12 2 0 15,-12 9 1-15,-23-4 0 0,-16-1 1 0,-18 3 3 16,-30 8 3-16,-24 11 0 0,-25 6 1 16,-20 6 0-16,-15 8 1 0,-22 9 0 15,-11 7 1-15,-13 5-2 0,-13 3 0 16,-12 3-1-16,-24 10-8 0,-14 15-34 16,-14 14-78-16,-20 16-95 0,-14 12-236 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59:48.327"/>
    </inkml:context>
    <inkml:brush xml:id="br0">
      <inkml:brushProperty name="width" value="0.05292" units="cm"/>
      <inkml:brushProperty name="height" value="0.05292" units="cm"/>
      <inkml:brushProperty name="color" value="#FF0000"/>
    </inkml:brush>
  </inkml:definitions>
  <inkml:trace contextRef="#ctx0" brushRef="#br0">4520 3090 64 0,'-2'-9'18'0,"-1"0"0"15,2 1-11-15,1 1 2 0,0 3 1 16,1-3-1-16,-1 4-1 0,1-1-1 15,1 2 0-15,-1-1 0 0,1-1 0 0,1 2-1 16,2 0 2-16,-1-1 3 0,3 1 3 16,1-1 4-16,2 0 3 0,1 0 2 15,4-1 3-15,2 0 1 0,7 0-1 16,4-4-2-16,9 4-3 0,7-1-2 16,4 0-3-16,2 2-2 0,2 1-4 15,-3 1-2-15,2 1-3 0,1-2 0 16,0 0-2-16,12 1-1 0,6-2 0 15,3 1 0-15,2-2 0 0,3-1-1 16,7-1 1-16,9 2-1 0,-8-2 0 0,0 1 0 16,0-1 0-16,8 0 0 0,8 1 0 15,-2 3-1-15,-9-1 1 0,-1 1 0 16,6 0-1-16,9-1 1 0,-1 2-1 16,-7-3 1-16,-5 2-1 0,6-3 0 15,11-1 0-15,-1 0 1 0,-7-3-1 16,-5 0 0-16,7 0-1 0,13-6 1 15,-4 0 0-15,-11 2 0 0,-3 0 0 0,8-5 1 16,11 3-1-16,-7 2 2 0,-14 2-2 16,0-1 1-16,8-3-1 0,6 0 1 15,-6 8-1-15,-16-2 0 0,2-2 1 16,4-2 0-16,0 4-1 0,2 3 1 16,-10 1 0-16,-2-3-1 0,4-5 0 0,23 5 0 15,-5 2 0-15,3-2-1 0,-7 0 1 16,4-3 0-16,0 1 0 0,4 5 1 15,-21 1-1-15,-3 2 0 0,-6-3 1 16,3 3-1-16,0 2 1 0,7 3-1 16,-9-1 0-16,-3-1 0 0,3-1 0 15,7 1 0-15,8 0-1 0,-1 0 0 16,-4 1 0-16,-1-2-1 0,10-2 1 16,7 2 0-16,1 2 0 0,-11-1 1 0,-4-2 0 15,4-3 1-15,6 4 0 0,-2 0 0 16,-6-2 0-16,-8-1 0 0,0 1-1 15,3-1 1-15,1 3-1 0,0 0 0 16,-7 0-1-16,-2 0-1 0,4 0-1 16,6-1 2-16,6 2 0 0,-4 2 1 15,-2-3-1-15,5-3 2 0,9 2-1 0,7 0 3 16,-6-1-3-16,-11 0 0 0,2-3-1 16,5 0 1-16,5 3 0 0,-10-1 0 15,-6 2 0-15,-3-1 0 0,4-1 0 16,3 3 0-16,1 0 0 0,-10 0 0 15,-3 1 0-15,0-1 0 0,1 0 0 16,-1 4 0-16,-4-1-1 0,-2-1 0 16,-6 0 1-16,-4-2 0 0,-1 0 0 0,-6 2 0 15,1-4 0-15,1 1 0 0,48 1 0 16,8-1 0-16,7-1 0 0,5 0 0 16,-5 1 0-16,-12 0-1 0,-10-2 2 15,-56 0-1-15,-5 0 0 0,-1 2 0 16,6 1 1-16,4 0-1 0,8 0 1 15,5 0-1-15,3 0 0 0,-1-1 1 16,5-2-1-16,2 1 0 0,4 0 0 16,2-2-1-16,2 1 0 0,1 1 0 15,0-2 0-15,-4 2 0 0,0 1-1 0,-6-2 2 16,-2 1-1-16,-3-1 1 0,-2 2 0 16,-2-1 0-16,-3 2 0 0,-3-4 0 15,3 3 0-15,3-1 0 0,2 1 0 16,1 0 0-16,3 0 0 0,0 0 0 15,2-1 0-15,3 1 1 0,1 1-1 0,0-1 0 16,0-2 0-16,-1 2 0 0,-1 0 0 16,-3 1 1-16,-6 0-1 0,0-1 0 15,-2 1 0-15,-5 0 1 0,0 0-1 16,-7 0 1-16,-4 0-1 0,-8-5 0 16,-6 0 2-16,-2-1 0 0,-3 0 2 15,3-2 1-15,-1 0 1 0,5 2 0 16,1 3 0-16,1 0 0 0,2 0-2 15,1 3-1-15,-4 4-14 0,0 2-40 16,-4-2-26-16,-5 0-59 0,-4-1-130 16</inkml:trace>
  <inkml:trace contextRef="#ctx0" brushRef="#br0" timeOffset="3302.31">8993 4057 129 0,'-6'-3'32'0,"0"1"3"0,1 0-15 16,2-1-2-16,0 2 4 0,1-2 1 15,-2 2 0-15,3 1-1 0,0-1-4 16,-1 1-6-16,2 0-5 0,0 1-5 16,2 0-4-16,0 2-3 0,3-2 1 0,1 3 0 15,3-2 3-15,2 3 2 0,1-1 2 16,4 1 0-16,1 0 0 0,3 0 0 15,2-1 0-15,1 1 0 0,5-1-2 16,4 0 0-16,6 1 1 0,3-1 0 16,7 1-1-16,4 2-1 0,-1-1 0 15,-1 1 1-15,2 0 0 0,2-4-1 16,-3-2 1-16,8 0 0 0,7-1 0 16,3-1 0-16,3 0-1 0,3 0 2 15,-8-2-1-15,4 1 2 0,-6 0 1 16,-7 0 1-16,9 0 1 0,-3-2 0 0,-3 4 1 15,1-1-2-15,1 2 0 0,-8-2-1 16,4 1-2-16,-9 1 0 0,6 0 0 16,4 2 0-16,-1 1-1 0,-1 3 0 15,-3 1-1-15,-4-1-1 0,-4 0-1 16,-4-5-2-16,0-1-1 0,6-1-1 16,6-1 0-16,2-1 0 0,3-2 1 0,2 4 0 15,-2 1 1-15,-7-2 1 0,-6-2 1 16,-4 0 0-16,0-1 1 0,0 2 1 15,3-2 0-15,4 3 0 0,2 2 1 16,-3 3 0-16,1 2-1 0,-3 2 1 16,-1-1-1-16,-3-4-1 0,0-2-3 15,5 1-5-15,8-1-6 0,5-1-5 16,2-1-3-16,2 3-1 0,2-2-1 0,-2-1 1 16,4-3 6-16,-3-1 5 0,1 2 4 15,0-4 4-15,0 1 2 0,-2 1 2 16,-3 2 1-16,-4-1 3 0,-3 0 0 15,-4-2 1-15,4 0 1 0,4 0 0 16,2 0-1-16,2 2-1 0,2-1 0 16,-2 0-1-16,6 1-2 0,2-3 1 0,3 3-1 15,0-1 1-15,1 0-1 0,1 0 1 16,1 0-1-16,-1 0 1 0,2 1-1 16,-3 2 0-16,-1-2 1 0,-3 2-1 15,-4-1 0-15,-3 3 0 0,-5-2 1 16,-9 1 0-16,0-2 1 0,3 2 2 15,5 0 0-15,2 0 0 0,0 1 0 16,2 0 1-16,-5-2-1 0,-2 1-1 16,1-1-2-16,-5 0 0 0,4 1-1 15,1 0 1-15,3 0-1 0,0 1 1 0,-6 1-1 16,-7-1 1-16,-7-2 0 0,-7 0 0 16,-4 0 1-16,-1-1-2 0,3 0 1 15,8 1-1-15,1 2 1 0,57 2 0 16,-1-2 0-16,1 1 0 0,4 0 0 15,1-1 0-15,-5-1 0 0,1 1-1 16,-55-3 1-16,-1 3 0 0,-4-1-1 16,-10 0 1-16,-2 1-1 0,0 1 0 0,3-2 0 15,4 1 1-15,5 0-1 0,3 2 0 16,6 2 0-16,-2-1 0 0,-1 0 2 16,-8 2 0-16,-4 0 2 0,-7-1 1 15,-2-1 1-15,-4 0 1 0,-4-1-1 16,-3 0 0-16,0 0-2 0,2-3 0 15,-2 1-2-15,0-3 0 0,1 1 0 0,0-1 0 16,0 1 0-16,1 0 1 0,-1-1 0 16,-1 2 0-16,-1-2 1 0,-2 2-1 15,0 0 1-15,-3 1-1 0,-3-1 1 16,0 1-1-16,0 0-1 0,-4 0-15 16,2 0-36-16,0 0-4 0,-1-1-37 15,1-2-77-15</inkml:trace>
  <inkml:trace contextRef="#ctx0" brushRef="#br0" timeOffset="6373.41">10988 5135 31 0,'-32'-1'7'0,"0"-1"0"16,0 0-4-16,3 1 0 0,-2-2 2 15,4 2 5-15,0 0 4 0,1 1 3 0,6 0 4 16,-1 1 4-16,4 0 1 0,1 2 0 15,1-4-1-15,1 2-2 0,1-1-4 16,1 0-3-16,1-1-4 0,0-1-3 16,3 0-3-16,1 2-2 0,2-1-2 15,0-1-1-15,2 2-5 0,1 0 0 16,1 2 1-16,2-1 0 0,1 0 0 0,1 3 0 16,2 1 2-16,1 0 4 0,3 1 0 15,2-1 0-15,2 1 0 0,2-3 0 16,3 0 1-16,3-2-1 0,6-1-1 15,9-1 1-15,4 2-2 0,8-1 1 16,5 2 0-16,0 0 0 0,3-1-1 16,-3-1 0-16,4-1 0 0,2-3 0 15,9 0 0-15,3 1 0 0,2 0 0 16,2 0 0-16,1 0 1 0,0-1-2 16,5 3 1-16,-7-1-1 0,-1-1 1 15,1 2-1-15,-1-1-1 0,4-1 1 0,2 2 0 16,3-1 0-16,-4 0 0 0,3 0 0 15,2-3 0-15,6 1 0 0,5 3 0 16,4 0 1-16,-8 1-1 0,0-3 1 16,1 0 0-16,2 0 0 0,2 3 0 15,-3-1 0-15,-7 1-1 0,-3-1-1 16,-2-2 0-16,0 1 1 0,-4 1-1 0,-1-1 0 16,-3 1 1-16,-2-1-1 0,0 2 2 15,-2 0 0-15,1 0-1 0,2-1 0 16,1 2 1-16,3-1-1 0,1 1 1 15,0 0-1-15,1 0 0 0,3 1 0 16,2 1-1-16,-5-1 0 0,0 1 1 16,-2-2-1-16,-3 3 0 0,-3-1 1 15,-9-2 0-15,-6 0 1 0,-5 0-1 16,-2-1 1-16,1 0 0 0,2-1 0 0,3 2 0 16,1 1 0-16,-6-1-1 0,-6-2 0 15,-5-1 0-15,-1 1 0 0,-1 0 0 16,9 0 0-16,4 1 0 0,53 0 1 15,13 1 0-15,8-1-1 0,3-1 1 16,-4-2 0-16,-12 1-1 0,-11-1 1 16,-52 1-1-16,-11 1 0 0,-4-2 0 0,-1 1 0 15,5 0 0-15,6 0 1 0,8 0-1 16,6-1 1-16,3 2-1 0,-3 1 1 16,0 0-1-16,-1-1 1 0,1-1-1 15,3 0 0-15,4 2 1 0,3 0-1 16,0 1 0-16,1-1 0 0,-5 4 0 15,-3-2 0-15,-5 1 0 0,-10-3 1 16,-1-1-1-16,-1-1 0 0,2 2 0 16,1 0 0-16,-1 0 0 0,1 2 1 15,0-1-1-15,-1 0 0 0,-2 1 0 0,-3 0 0 16,0-2 0-16,0 0 0 0,3-3 0 16,3 2 0-16,2 0 0 0,6 0 0 15,-1 1 0-15,1 0 0 0,-2 0 0 16,-2 2 1-16,-4-1-1 0,-4-3 1 15,-4-1-1-15,-2 1 0 0,-3-2 1 0,-2 1-1 16,1-2 1-16,-5 0-1 0,0 1 0 16,-3 3 1-16,-1-2-1 0,-3 2 1 15,-2 1-1-15,-3-1 1 0,0 0 0 16,-1-1-1-16,-1 1 0 0,0 0 0 16,-1 1 0-16,0-1 0 0,-2 1 0 15,-1 0-1-15,-2 1 0 0,-1-1-2 16,-3 0-2-16,0 0-3 0,1 0-7 15,-2 0-3-15,-2 0 2 0,1 0 0 16,-2 0-1-16,-4 0-8 0,0 0-18 16,-4 1-22-16,0-1-65 0</inkml:trace>
  <inkml:trace contextRef="#ctx0" brushRef="#br0" timeOffset="11146.51">17652 6760 61 0,'-27'2'14'15,"8"0"-1"-15,2-2-12 0,6 2-2 16,1 1-2-16,4 1 0 0,2-2 0 15,2 2-1-15,0-2 2 0,2 2 0 0,0 0 1 16,2-2 4-16,1 2 1 0,1 1 3 16,2 1 3-16,1 0 4 0,3 0 3 15,1 1 3-15,3-1 0 0,0 2 0 16,5-1 0-16,0-2-1 0,3 1-3 16,3-1-1-16,4 0-3 0,7-3 1 15,6 3-1-15,5-1-1 0,3-2-1 16,4 1 2-16,3 1 0 0,-2-1-1 15,-1 0 0-15,-2-2-1 0,4-1 0 0,0 1-1 16,3-1-2-16,-1 0-1 0,4-1-1 16,-1 2 0-16,-3 0 0 0,-5 2-1 15,0-3 0-15,-4 1-1 0,1 0 0 16,2 2-1-16,0 0 0 0,4 1-1 16,0 1 1-16,-3 1-1 0,-2 1 0 15,-1 2-1-15,-3-3 1 0,-1 0-1 0,0 0 1 16,-1 0-1-16,5 2 1 15,-1-2 0-15,0-1-1 0,-1 1 1 0,-1-1-1 16,-5 0 1-16,-1-2 0 0,-4-1 0 16,-2 0-1-16,-2-1 1 0,1-1 0 15,1 0 0-15,-1 4-1 0,4-3 1 16,-1 3-1-16,0-2 1 0,1 3 0 16,-2-1-1-16,0 0 0 0,-3-2 1 0,-3 1-1 15,0-2 0-15,-2 0 1 0,0-1-1 16,-1 0 0-16,-1 0 0 0,2-1 1 15,-1 0-1-15,0-1 1 0,0 4-1 16,0-1 1-16,1-1 1 0,0 2-1 16,-2-1 1-16,0 2 1 0,-1-2-1 15,-1-1 0-15,-1 1 0 0,-1 1-1 16,0-2 0-16,0 1 0 0,0-1 0 16,1 1-1-16,1-1 1 0,-1-1 0 0,-1-2-1 15,0 1 2-15,1 1 0 0,1-2 3 16,-4 2 1-16,1-1 2 0,-2 3 2 15,-1-1 1-15,-2 1 1 0,-4 0-1 16,-1 0 1-16,-1 1-3 0,1-1 0 16,-1-2-2-16,0 1-1 0,-1-2-1 15,4 2-2-15,0-1 0 0,1 1-2 16,0-1 0-16,1 2 0 0,0-1-1 0,-1 0 1 16,1 0-1-16,1 1 1 0,-4 1-1 15,1-1 1-15,-2-1-1 0,0 1 1 16,-4-1-1-16,0 1 0 0,-2 1 1 15,-1-2-1-15,0 1 1 0,-2-1-1 16,-2 0 1-16,1 0 0 0,-1 0-1 16,1 0-2-16,1 2-22 0,0-1-63 15,1 2-72-15,1 1-179 0</inkml:trace>
  <inkml:trace contextRef="#ctx0" brushRef="#br0" timeOffset="13408.6">20805 7395 75 0,'-13'-1'22'0,"2"2"3"16,1-2-10-16,4 1 3 0,1 0 3 16,0-2 0-16,3 1-4 0,0 1-7 15,2 0 2-15,2 0 1 0,1 0-1 16,1 0-2-16,3 0 0 0,4 1 4 16,4-2 4-16,2-1-2 0,5-1-2 15,4 1-3-15,5 1-1 0,4-1-1 16,3 1-2-16,3 1-2 0,1 1 0 15,2 1-3-15,1 0 1 0,-1-1-1 0,0 2-1 16,0-2 1-16,1-1-1 0,3 2 0 16,3 1 0-16,2-1 0 0,2 1-1 15,-1-1 1-15,-1 1 0 0,-1 0-1 16,0-1 0-16,-3-2 1 0,0 0-1 16,0 1 0-16,2-1 1 0,3 1-1 0,-1 0 0 15,-2 0 1-15,-2 2-1 0,-3 1 1 16,-2-3-1-16,-4-1 1 0,-2 1-1 15,-1-1 1-15,0 0-1 0,-1 1 0 16,5-1 1-16,0 1-1 0,-1 2 0 16,1-1 0-16,-1 1 0 0,-1 2 0 15,-3-4 0-15,-2 0 0 0,-4 2 1 16,-2-2-1-16,-1 0 0 0,-1-1 1 16,-3-1-1-16,-1 0 1 0,0 1-1 15,-1-2 0-15,-1 1 1 0,-3 0-1 0,-1 1 0 16,-1 1 1-16,-1 2-1 15,0-2 0-15,-1 0 1 0,2 0-1 0,1 2 0 16,1-4 0-16,1 2 0 0,1-2 1 16,0 1-1-16,0 1 0 0,-1-1 0 15,2 2-1-15,-3-1 2 0,-1-1-1 16,0 2-1-16,-2-1 1 0,0-1 0 0,-1 0 1 16,0 0-1-16,-2 0 0 0,1 0 0 15,-2 1 1-15,-2-1-1 0,0-1 0 16,-2 1 0-16,-1 0 1 0,-2-1 0 15,1 2-1-15,-3-1 2 0,2 0-1 16,-2 1 0-16,-1-1 1 0,1 0-1 16,-1 0 0-16,0 0 1 0,0 0-2 15,0 0 2-15,0-1 0 0,0 1 1 16,0 0 2-16,0 0 0 0,0 0 2 16,-1 0 4-16,2 0 3 0,-1 0 2 0,0 0-1 15,0 1 1-15,0-1-1 0,1 0-1 16,2-1-2-16,0 1-5 0,1-1-2 15,3-1-1-15,1 1-1 0,-1-1-1 16,3-1 0-16,0 2-1 0,0-1 0 16,1 0 0-16,-2 1 0 0,1 0 0 15,1 0 0-15,-1 2 0 0,-1 0-1 0,0 4-23 16,-1 1-63-16,-1-2-70 0,-1-4-179 16</inkml:trace>
  <inkml:trace contextRef="#ctx0" brushRef="#br0" timeOffset="16082.77">18213 7539 127 0,'4'0'37'0,"-3"-1"1"0,-1 0-19 16,-2 0-5-16,-1 1-2 0,0 1-3 16,-5 1-6-16,1 0-3 0,-4 3 1 15,-1-3 0-15,-3 3 1 0,-1-1 1 16,-1-1-1-16,1 0 0 0,0 0 0 0,1-1 0 16,2-1 1-16,-1 0-1 0,2-1 1 15,0 1 2-15,1-1 2 0,0 0 2 16,0 0 2-16,1 0 3 0,-3-2 0 15,2 1 0-15,0-1-2 0,1 1-2 16,0 0-1-16,-2 0-4 0,1-1-1 16,3 4-2-16,0 0-1 0,0 1-1 15,2 0 1-15,0 1-1 0,2 1 0 16,3 1 1-16,0 1-1 0,2-1 0 0,0 3 1 16,1 0-1-16,-2-1 1 0,2 3 1 15,-1-1 0-15,-2 1 1 0,0 2 2 16,0 2 0-16,-2 0 1 0,0 0 0 15,-2 0 0-15,0 1 0 0,0 4 0 16,1 0-2-16,1-1 0 0,-1 3 0 16,3 4-1-16,-1 2-1 0,2-1 0 0,2 1-1 15,1-1 1-15,1 0 0 0,0-1-1 16,-1-3 1-16,2-1 0 0,-1-1 1 16,0-3 2-16,-1 0 3 0,1-3 2 15,-2 0 3-15,1-1 3 0,-1 0 1 16,0 0 0-16,0-1 0 0,-1 0-1 15,0 0-2-15,3 1-3 0,0-1-1 16,1 3-3-16,0 0-1 0,1 1-1 16,0 0-1-16,1 3-1 0,2 1-1 0,-1 2 1 15,1-1-1-15,-2 0-1 0,1-1 0 16,-2 0 1-16,0-2 0 0,-5 0 0 16,0-2 1-16,1-3 0 0,-2 1 1 15,-2-3 1-15,2 2 0 0,-1-2 1 16,1 0 1-16,-1 1-2 0,1-1 1 15,0 1-1-15,1 1-1 0,2 2 0 0,-1 0 0 16,3 1-1-16,1-1 0 0,3-2 0 16,-1 2 0-16,1-2-1 0,1-1 1 15,-3 1 0-15,0-2-1 0,-2-1 1 16,-1 2 0-16,-2-2 0 0,-1 2 0 16,1-2 1-16,-2 0 0 0,-2 1 0 15,0 0 0-15,1 2 0 0,-2 0 0 16,1 1-1-16,-1-1 0 0,2-1-2 15,0-1 1-15,0 1-1 0,0-4 0 16,1 0-1-16,1-2 0 0,-1-1 1 0,0 1 0 16,1-4 0-16,0 1 0 0,0 0 0 15,-1-3 0-15,2 0 0 0,-2-1 0 16,0 0-1-16,0 1 1 0,0-1 0 16,0-1 0-16,0 2 0 0,1-1 0 15,-1 2 0-15,0-1 0 0,1 0-1 0,0 0 1 16,2 2 0-16,0-1 0 0,2-1 1 15,3 1 1-15,0-1-1 0,3 0 1 16,2 0-1-16,0 0 1 0,1-2-1 16,0 2-1-16,0 1 0 0,-1-1 1 15,-2-2-1-15,-1-1-1 0,0 1 1 16,-2 0 0-16,1-1 0 0,2-2 0 16,0-1-7-16,4 1-27 0,3-1-89 15,5-3-98-15,7-6-249 0</inkml:trace>
  <inkml:trace contextRef="#ctx0" brushRef="#br0" timeOffset="19493.23">22074 9801 128 0,'10'-2'28'0,"1"1"1"15,-1 0-21-15,2 0-4 0,0-1 0 16,2 0 0-16,1 1 0 0,2 0 0 15,1-1 0-15,1 1 0 0,-1 0 0 16,0 0 1-16,3-1 1 0,2 0 0 0,2 1 1 16,1 0 1-16,3-1-1 0,2 1 1 15,2 1-1-15,3-1 0 0,1 1-1 16,2-1 0-16,1 2-2 0,-1-2 0 16,-1 3 0-16,0-4-1 0,-4 3-1 15,0-2 1-15,1 1-1 0,-2-3 1 16,1 2-1-16,0-3 1 0,1 4-1 15,3-1 0-15,-3 1 0 0,1 0 0 16,-1 1 0-16,-1-1-1 0,-2 4 1 16,-1-5 1-16,-4 2 0 0,0 1 2 0,-4-4 1 15,-1 2 2-15,-1 1 1 0,2-3 2 16,-1 1 0-16,-1-2-1 0,1-2-1 16,0 4-1-16,0-1-2 0,-1-2 0 15,-1 3-2-15,-2 1-1 0,2-2-1 0,-1 2 0 16,0 0 0-16,-2 0-1 15,-1 2 0-15,-2-2 0 0,-1 0 0 0,-2 0 0 16,-2 1-1-16,0-1 1 0,0 0-1 16,-2 1 1-16,2 0-1 0,-1 1 1 15,1-1-1-15,-1-1 1 0,-2 1-1 16,0 0 1-16,-1-1 0 0,0 1 1 16,-1-1 1-16,-2 2 3 0,1-2 2 0,-1 1 4 15,0-1 2-15,-1 0 2 16,0 0 2-16,-1 0-2 0,0-1 0 0,0 1-3 15,0 0-3-15,1 0-3 0,-2 0-1 16,1 0-3-16,0 0 0 0,0 0-2 16,1 1 0-16,-1-1-1 0,1 0 0 15,1 1 0-15,-1-1 0 0,0 1 0 16,0 1 0-16,1-2 1 0,-1 0-1 16,-1 1 1-16,1-1-1 0,-1-3 0 15,1 3 1-15,-1 0-1 0,0 2 1 0,0-1-1 16,1 0 0-16,1-1-3 0,0 2-38 15,1-2-48-15,0 0-69 0,0-1-170 16</inkml:trace>
  <inkml:trace contextRef="#ctx0" brushRef="#br0" timeOffset="21366.31">18264 9772 102 0,'11'-8'24'16,"0"-3"-1"-16,0 2-13 0,0-1-7 0,-2 2-1 15,3-2-1-15,-4 4 0 0,-1-1 2 16,1 2 8-16,-3 0 6 0,-3 2 3 16,-1 1 2-16,-1 1 2 0,-1-2 1 15,-3 1-3-15,0 2-7 0,-4 1-6 16,-2-1-2-16,-3 1-2 0,-2 3-1 16,-3 1 1-16,-1-2 2 0,-1 2-1 0,-2-1 1 15,-2 0 0-15,0-2 0 0,-3-1-1 16,0 2 0-16,1-1 0 0,-2 2 5 15,0 1 3-15,0-3 4 0,1 1 3 16,2-1 3-16,1 1 0 0,-2-1 0 16,5-2-3-16,0 1-5 0,4 3-4 0,0-2-2 15,4 1-3-15,0-1-2 0,4 1 0 16,0-2-2-16,2 0 0 0,2 1-2 16,1-1 0-16,2 0-1 0,2-1 0 15,0 2-1-15,1 1 2 0,0-1 0 16,2 3 3-16,-1 1 1 0,3 2 3 15,1 4 3-15,0 0 1 0,0 4 2 16,2 1 0-16,-1 3 0 0,0 2-1 0,-1 1-2 16,2 2-2-16,-2-1-2 15,1 2-1-15,3 1-2 0,0-1-1 16,0-2 0-16,2 1-1 0,1-2 0 0,2 0 0 16,0 2 1-16,-1-1 1 0,2 2-1 15,0-2 2-15,0 3-1 0,-4 1 1 16,-2 2 0-16,0-1-1 0,-4 3-1 15,-1 0 0-15,-2 3 0 0,-2-3-1 0,-1-2 0 16,0-2 0-16,-1-1-1 16,1-4 0-16,0-1 0 0,0-1 0 0,0-1-1 15,1-2 1-15,0 2-1 0,-1-1 1 16,1 0-1-16,0-4 1 0,1 1-1 16,-1-1 1-16,-1-1-1 0,1-2 0 15,-1 1 1-15,1 0 1 0,-2 0 0 16,0-1 1-16,0-1 1 0,-1 2-1 15,0-2 2-15,0-2-1 0,0 1 0 16,0 1-1-16,1-1 0 0,-1 2-1 16,2 2 0-16,2-2-1 0,-1 4 0 0,1-1 0 15,2-1 0-15,0 0-1 0,1-1 1 16,1 1 0-16,-1-2 0 0,1-2 0 16,-1-2-1-16,1 2 1 0,-3-1 0 15,2-2-1-15,-1 0 1 0,-2 1 0 16,0-1-1-16,0 0 1 0,-1 2 0 0,1-2-1 15,-1 1 1-15,0-1 0 0,1 0-1 16,2 1 0-16,-1-1 0 0,0-2 0 16,1 0 0-16,1 0 0 0,-1 0-1 15,0-2 1-15,0 2 0 0,1-1 1 16,-1 1-1-16,-1-1 1 0,1 0 0 16,0 0-1-16,-2-1 1 0,2 0-1 15,-2 0 0-15,2 0 1 0,0 1-2 16,2-2 1-16,2 0 0 0,6-4 0 0,10-2-5 15,15-5-25-15,18-1-97 0,20-2-102 16,21-8-265-16</inkml:trace>
  <inkml:trace contextRef="#ctx0" brushRef="#br0" timeOffset="25626.93">19109 13278 124 0,'-14'-6'29'0,"3"1"1"16,3 0-21-16,2 0-4 0,3 2-1 15,2-2-2-15,1 2 0 0,1 0 0 16,4-2 0-16,1 1 3 0,3-1 4 0,2 1 3 16,1 1 2-16,3-1-1 0,2 3 1 15,1 0 0-15,3 1-1 0,2 0-3 16,4 0-1-16,6 0-2 0,5 0-1 16,6 1 0-16,8 1-1 0,7 4 0 15,6 2-1-15,4-2-1 0,9 0 0 16,2 1-1-16,9 1 0 0,0-2 0 0,-1-5 3 15,4-2 4-15,1 0 3 16,0 3 4-16,0-2 2 0,-3 1 2 0,-3-3 0 16,0-2-1-16,-2 2-3 0,1 4-4 15,0-3-3-15,-3 2-3 0,-2-2-1 16,4 1-1-16,-2 0-1 0,0 4 0 16,-1-2-1-16,-5 2 0 0,-3-2-1 15,-2 2 1-15,-4 0-2 0,-5 1 1 16,-5-3 0-16,-7 0 0 0,-3 1 1 0,-4-2 1 15,-3-1 2-15,-7 5 0 0,-3-4 2 16,-6 3 1-16,-1-4 1 0,-6 2 1 16,-3-3-1-16,-2 5 0 0,-2-5-1 15,-2 4-1-15,-3-4-1 0,-1 1-1 16,-3 1-1-16,-1-1 0 0,1-1 1 16,-4 1 2-16,2-2 0 0,0 4 1 15,-1-2 2-15,1-4 0 0,-1 7-1 0,-2-4-3 16,2 3-1-16,-4-2-9 0,0-2-12 15,-2 2-40-15,-1 1-48 0,-5-2-78 16,-1 3-178-16</inkml:trace>
  <inkml:trace contextRef="#ctx0" brushRef="#br0" timeOffset="27075.79">22264 13800 91 0,'4'-1'23'15,"3"-3"-1"-15,3 2-3 0,1-1-18 16,4 2 0-16,3-3 1 0,2 1 4 0,1 0 3 16,1 1 4-16,2-3 6 0,1 2 4 15,-1 0 3-15,3 0 3 0,2 2 2 16,2 0-1-16,2-2-3 0,1 3-2 15,3-1-4-15,2-1-3 0,3-2-2 16,2 0-4-16,5-1-2 0,5 3-3 16,5 1-1-16,4 1-1 0,4 2-1 15,0 2-1-15,2-2-1 0,-1 3 1 16,-3 0-1-16,0-1 1 0,-1-2 1 16,-3 1 2-16,-2-1 1 0,-5 2 3 0,-4 1 3 15,-5-4 2-15,-3 0 3 0,-5-2 2 16,-4-2 2-16,-3 2 1 0,-2-1-1 15,-1-2-1-15,-3 2-2 0,-3-1-2 16,-4 3-2-16,-3-1 0 0,-3 0-3 16,-3 1 0-16,-3 0-2 0,-3 0-2 15,-2-1-2-15,0-2-1 0,-1 2-3 0,-2-2-2 16,1 1-2-16,0-3-1 0,-3 1-3 16,0 1-6-16,-3 0-8 15,0 3-11-15,-3 2-21 0,-1 1-27 0,-2 2-34 16,-1 0-68-16,-3 0-131 0</inkml:trace>
  <inkml:trace contextRef="#ctx0" brushRef="#br0" timeOffset="28088.77">18572 13783 203 0,'13'-9'54'15,"-4"2"1"-15,0 2-3 0,-1 1-42 16,-1 3-7-16,-4 1-8 0,1 1-7 16,-3 1 2-16,-1-1 3 0,-3-1 3 15,-5 0 6-15,0-1 4 0,-5 1 7 16,-1 0 7-16,-5 0-1 0,-2 1-3 16,-1-1-1-16,-3 1-3 0,-2 0 0 15,-1 0 1-15,-2 1 2 0,2-1 4 0,0 0 2 16,2 2 3-16,2-1-1 0,3 0 0 15,2 1-3-15,3-1-4 0,3 1-4 16,0-3-3-16,0 2-3 0,2 1-3 16,-2-2 0-16,1 1-2 0,-4 3 1 15,-3 1-1-15,1 8 0 0,-1-4 0 16,1 4 1-16,1 1-1 0,1 0 0 16,3-2-1-16,3 1 1 0,1-2-1 15,4 0 0-15,2 2 1 0,1 0 1 0,1 4 1 16,2 1 3-16,1 2 7 0,0 2 3 15,0 1 0-15,1 0 1 0,1 1 0 16,-1 1 0-16,1 1-3 0,0 3-5 16,-2-2-3-16,-1 0-1 0,2 4 0 15,-3 1-1-15,1 1 0 0,-1 3 0 0,0 1 1 16,1 1 1-16,0 3 1 0,2-7-1 16,1 0 1-16,2-5-1 15,1-3 0-15,2-1-1 0,3-1 0 0,0-2 0 16,3 0-1-16,1-2 1 0,0-1-2 15,1-3 0-15,0 0 0 0,0-2 0 16,-1-2-2-16,1 0 1 0,0 1 0 16,0-1-1-16,1-2 0 0,1-2 1 15,1-4-1-15,3-3 0 0,3 0 1 16,2-2 0-16,4-3 0 0,5-1 0 0,3-3-1 16,5 1-3-16,1-3-3 0,1 0-6 15,4-2-15-15,-1 0-28 0,-1 0-55 16,-5 3-24-16,-5 2-81 0,-5 4-162 15</inkml:trace>
  <inkml:trace contextRef="#ctx0" brushRef="#br0" timeOffset="29027.88">21740 16126 258 0,'-11'-2'69'0,"2"-1"-4"16,6 2-15-16,5-1-33 0,8 2-7 15,7 0-6-15,10-3-2 0,7-2 0 16,9 3 7-16,9-2 6 0,6 0 4 16,7-1 4-16,1 1 4 0,4-1 2 0,4 0 1 15,3 0-2-15,4 1-4 0,1 3-4 16,-1-1-6-16,3-2-3 0,1 3-2 15,-2 3-2-15,3-2-3 0,-3 0 0 16,-3-1-1-16,3 1-1 0,0 0 0 16,-2 2 0-16,1 0 1 0,-2-2-1 15,-4 0-1-15,-1 1 1 0,-4-1 0 16,-7 1-1-16,-4-5 0 0,-7 1 1 16,-9 0-1-16,-6 2 0 0,-6 1 0 0,-7 0 1 15,-8 1 1-15,-5 2 3 0,-6 0-2 16,-2-1 1-16,-4-4-1 0,-4-4-2 15,-2 0-4-15,-5 0-6 0,-5 0-11 16,-5-2-11-16,-5 5-20 0,-4-1-29 16,-4 5-35-16,-6 1-68 0,-4-4-136 15</inkml:trace>
  <inkml:trace contextRef="#ctx0" brushRef="#br0" timeOffset="29941.57">18376 16072 82 0,'-13'8'19'0,"-1"-2"0"0,0 0-7 15,-1-1-1-15,-1 1 9 0,-1-2 13 0,0-2 10 16,0-1 7-16,-2-2 7 0,1-1 2 16,-1-1-5-16,1-1-8 0,0-1-11 15,-2 2-10-15,1-2-6 0,-1 1-3 16,3 1-3-16,2-1-1 0,2-1 2 16,3 3 0-16,4-2 0 0,1 3-2 15,2-1-2-15,1 5-2 0,2 1-1 0,0 2-2 16,1 3-1-16,-1 4 1 0,1 0 1 15,1 4 0-15,0 3 2 0,-1 3 0 16,-1 3 0-16,0 0 1 0,0 3 1 16,-1 4-1-16,0 3 0 0,0 2 0 15,1 2 0-15,1-1 1 0,0 3-2 16,0-2 0-16,3-3 1 0,0-1-1 16,0-5-1-16,3-1 1 0,0-2-2 15,2 0 0-15,0 0-1 0,4-3 0 16,-2 2-1-16,2-1 0 0,-1 0 0 0,1 0-1 15,0-1-1-15,-2 0 0 0,0 2-1 16,-1 0 1-16,-2-2-1 0,1-1-1 16,-4 0 1-16,1-4 0 0,-2 0 0 15,-1-3 0-15,0-3 0 0,-1-1 1 16,0-2 0-16,0-1 0 0,-1-2 0 16,-1-3 1-16,1-1 0 0,-1 0 1 0,0-1 0 15,0-1 0-15,2-2 0 16,-2 0 1-16,-2 1-2 0,4-1 0 0,-1 1-1 15,0-1-1-15,2 0 0 0,3 0 0 16,5-1-1-16,6-2 2 0,9-1-1 16,8 0-1-16,10-1-4 0,11-2-7 15,11-2-11-15,9-2-54 0,9-5-63 16,6-2-102-16,1-9-232 0</inkml:trace>
  <inkml:trace contextRef="#ctx0" brushRef="#br0" timeOffset="34512.75">13005 6545 142 0,'-24'3'35'0,"0"0"2"16,8-2-21-16,-1-1 0 0,2-1 1 15,6-2 2-15,0 1 2 0,2-2 2 16,1 1 1-16,-1-1-1 0,4 2-2 16,-2-1-2-16,-1 1-3 0,-5 0-4 15,-4 1-5-15,-3 0-2 0,-1 1-2 0,-4 2-1 16,-1 1 1-16,-1 1 4 0,-1-3 1 15,4 2 1-15,1 0 3 0,3-2 2 16,2 0 3-16,4-1-1 0,3 0-7 16,4 2-8-16,3-2-1 0,2 1-1 15,1 0-4-15,2 1-2 0,0 1 0 16,1 2 5-16,1 0 5 0,1 2 1 16,0 2-1-16,0 2 1 0,2-2-1 15,-3 4 0-15,2 0 1 0,-1 3-1 0,0 2 2 16,0 3 1-16,0 0 1 0,1 2 4 15,-1 4 3-15,0 3 2 0,0 0 3 16,2 2 1-16,0 4 0 0,-1 2 0 16,-1 1-2-16,0 1-2 0,-1 1-3 15,-1 3-2-15,-2 1-2 0,2 0-1 0,-3 4-1 16,4 3-2-16,1 3-2 0,3-1 1 16,4-3-1-16,3 0 0 0,0-1 0 15,6 0-1-15,0-1 1 0,2-1 1 16,0 2-1-16,-2 3 2 0,1 2 0 15,1 2 1-15,-5-3-1 0,0 1 0 16,-2 1 0-16,-4-1-1 0,0 0-1 16,-4 4 0-16,-1 4 0 0,-1 1-1 15,-2 1 0-15,-3 0 0 0,-2 1 0 16,0-1 0-16,-1-3-1 0,-2 0 0 0,-4 0 1 16,1 2-2-16,-1-2 1 0,0-3 1 15,-2 0 2-15,2-2 0 0,-2-1 0 16,3-1 0-16,1 1 1 0,-1 4 0 15,2 0-2-15,1 0 0 0,0-2-1 16,1 4-1-16,-1-3 1 0,2 1-1 16,-1 0-1-16,0 4 1 0,0 2 0 0,-2 0-1 15,1-1 1-15,-1 2-1 0,-1-1 1 16,0 1-1-16,-1 0 1 0,1 0-1 16,1 1 0-16,2-3 0 0,-1-2 1 15,3 3 0-15,0-4 1 0,3-2 0 16,1 3 1-16,-1 2 0 0,0 1 0 15,0-1 1-15,1-1-1 0,1 0-1 16,-1 1 1-16,-1-2-2 0,0 5 0 16,-3 0 0-16,-1 3 0 0,-2 2 0 0,-4-1 0 15,-3 1 0-15,0 2 0 0,-1 0 0 16,0-2-1-16,0 0 0 0,0-6 0 16,2 3 0-16,5-5-1 0,1 0 1 15,2-3 0-15,1 2-1 0,2-2 1 16,3 2-1-16,1-3 1 0,0 2 1 15,-2-7-1-15,1 0 0 0,-3 3 1 0,0 5 0 16,-4 1-1-16,-2 2 1 0,-3-2 0 16,-2 5 0-16,-4-3 0 0,-1 1 0 15,-2 0-1-15,0 0 1 0,0-1-1 16,0-1 0-16,3-3 0 0,2-2 0 16,3-2 0-16,2-3-1 0,2 0 0 15,3 2 0-15,4-1 0 0,-1-1 0 16,2-1 0-16,-1-3 0 0,2 0 1 15,0-4 0-15,-1 2 0 0,2 2 1 0,1 5-1 16,1-1 1-16,-1 3 0 0,-3-1-1 16,-1 3 1-16,-1-4 0 0,-4 2-1 15,-1 0 1-15,-2 3-1 0,2 0 1 16,1 0-1-16,-1-1 1 0,0-1-1 16,-1-1 1-16,2-5-1 0,-2 0 0 15,2 0 0-15,-1 0 0 0,4 0-1 16,2 0 1-16,0-3-1 0,2 0 1 15,0-3-1-15,1 0 1 0,0-4 0 0,1-2 0 16,0-1 0-16,0 4 0 0,1-3 0 16,-1 5 0-16,2-3 1 0,-3 4-1 15,0-2 1-15,-2 0-1 0,0-6 1 16,0 1-1-16,-1-3 1 0,0-3-1 16,0-2 1-16,0 1-1 0,0 1 0 15,0 0 0-15,1 0 0 0,1 0 0 0,-1 2 0 16,2-5 0-16,-1-1 0 0,0 0 0 15,0 0 0-15,-1-2 1 0,0 1-1 16,-1 1 0-16,-2 0 1 0,0 5-1 16,0-1 1-16,0 3-1 0,-1 2 1 15,0 0-1-15,0-2 0 0,0 2 0 16,0-4 1-16,0-2-1 0,0-4 0 16,-1-1 0-16,1-5 1 0,0 1-1 15,1-1 0-15,-1 1 0 0,0-1 0 0,0-1 1 16,-1 3-1-16,1-1 0 0,0 0 0 15,0 1 0-15,0 2 0 0,0 2 0 16,0 0 1-16,0 0-1 0,0 2 0 16,0-1 0-16,0 0 0 0,0-2 0 15,-1 0 0-15,2-2 0 0,-1-3-1 16,1-3 0-16,1-2 0 0,0 3-1 16,2-3-1-16,-1-3-1 0,1-4 1 0,1-1-1 15,0-1 1-15,0 0 0 0,0-7 2 16,-2 1 0-16,2 1 1 0,-1 1 1 15,1-1 0-15,-1 1 1 0,0 1 0 16,1 1-1-16,0-1 0 0,1 2-1 16,1 0-1-16,-1 1-2 0,0 0 1 15,1 0-1-15,0-3-1 0,3 1 0 16,0-2 0-16,1-3 2 0,3-1 2 0,1-5-1 16,4-3 2-16,3-3 1 0,2 0 1 15,3-2 0-15,5 0 0 0,1 0 0 16,0 3-1-16,3 3 1 0,-1 2-1 15,2 3 1-15,0 0-1 0,-3 3 0 16,2 2-1-16,-2 0 1 0,-1-1-1 16,0 1 0-16,-2-2 0 0,-1 1 0 15,2 0-1-15,0-1 1 0,1 2 0 0,-1-1 0 16,0 1-1-16,-2 0 0 0,0 1 0 16,-2 0 0-16,-5 0 0 0,-2 3 0 15,-2 1 0-15,-4 1-1 0,-1 1 0 16,-5 1 0-16,-2 0 0 0,-2 0-2 15,-3 0-6-15,-2 1-16 0,0-2-74 16,-2 0-38-16,-6-2-98 0,1-15-219 16</inkml:trace>
  <inkml:trace contextRef="#ctx0" brushRef="#br0" timeOffset="38827.21">11245 6161 217 0,'-11'-5'49'0,"3"2"-3"0,6-1-34 16,3 2-7-16,5 0-2 0,4 1-2 0,4 0-4 15,2-1 1-15,9 0 4 0,3 1-1 16,5 0 1-16,2 1 2 0,0-1 2 16,2 1 5-16,2 1 3 0,-3-1 2 15,-2 0 3-15,0 0 1 0,4-3 0 16,6 2-1-16,9 0-2 0,7-1-1 15,3 2-1-15,5 1-1 0,2 0-2 16,7 0-1-16,4 3-1 0,2 0-2 16,-1 2-1-16,4-1-2 0,0-4 0 15,8 2-2-15,5 4-1 0,-1-1 0 16,-3 1 0-16,-1-7 0 0,9 0 0 0,10 3-1 16,-3 0 1-16,-5-4 1 0,8-5-1 15,9 0 0-15,3 3 2 0,-3-2 0 16,-1-3 2-16,11-2 2 0,0 5 0 15,1-1 1-15,-1-1 0 0,8-1-1 0,-1 6-2 16,-6-2 0-16,-7-1-2 0,4 0-1 16,-7 4 0-16,-16-3-1 0,-16 0 0 15,7-1 0-15,52 5 0 0,5-5-1 16,-5-1 0-16,-4-1 0 0,-1 1 0 16,3 1 0-16,0-2 0 0,-48-1 0 15,-9 4 0-15,-3-1-1 0,13 0 1 16,18 1 0-16,3 1 0 0,-8 0 0 15,-5 0 0-15,4-2 0 0,4 5 0 0,-5 0 0 16,-13 0-1-16,-5-2 0 0,2 0 0 16,2 2 0-16,-3-1-1 15,-8-4 1-15,-3 0 0 0,3-1 0 0,1-1 0 16,1 3 0-16,-2-4 0 0,-1 0 1 16,-2 1-1-16,3-1 0 0,0 1 0 15,0 3 1-15,-6-1-1 0,-4 2 0 16,-2-1 1-16,-5 3-1 0,-4-2 0 0,-5 2 0 15,-6-4 1-15,-3 0-1 0,-2 3 0 16,-1-3-1-16,1 0 0 0,-1 0 0 16,0 0 1-16,-3 0-1 0,-2 0 1 15,-3-3-1-15,1 0 1 0,-4 0 0 16,1-1 0-16,0 0 1 0,-1 1-1 16,-1 0 0-16,-3 0 1 0,-4 2-1 15,-5 0 1-15,-6 1-2 0,-4 1-2 0,-7-2-1 16,-4 1-1-16,-5 1-1 15,-6-3 0-15,-2 0 1 0,-2 1 1 0,-5-5 2 16,-1-3 1-16,-4 1 3 0,-3-1 2 16,0 0 1-16,-1-2 3 0,-3 2 1 15,0 3 2-15,-3 2 1 0,1 0-1 16,-3 0-1-16,-4 2-2 0,-2 0-2 16,-5-1-1-16,-5 0-2 0,-5 0-1 15,-4 2 0-15,1 0 0 0,-1 1-1 0,-4-1 0 16,-2 0 0-16,-1 0 0 0,-4-3 0 15,0 1 0-15,-2-1 0 0,1-2-1 16,-1 3 1-16,1-2 1 0,0 1 0 16,-1-1 0-16,1 1 0 0,-1 0 0 15,0 0 0-15,-1 5 0 0,-2-3 0 16,0 4-1-16,-6 0 0 0,-1 1 0 16,0-1-1-16,-6 3 1 0,-2-2-1 0,-5 0 1 15,-2-3-1-15,8 3 0 0,1 1 0 16,-1-1 0-16,-3-3 1 15,0-1-1-15,2 1 0 0,4 0 1 0,3 1-1 16,2-1 1-16,1 0-1 0,6 1 1 16,-1 0-1-16,2 0 1 0,0 3-1 15,4 0 1-15,7-1 0 0,7 1-1 0,4 4 1 16,3 0-1-16,0 1 1 16,-1 0-1-16,-54-2 0 0,-12-1 0 0,-8 1 0 15,-2 0 0-15,5-1 0 0,14-1 0 16,4-1 0-16,56 2 0 0,2-1 0 15,0-1 0-15,-6-1 0 0,-7 0 1 16,-6 1 0-16,-6 2 0 0,-5 2 1 16,-3 1 0-16,-1 0 0 0,-6 1 0 15,4 1 0-15,-1 2-1 0,-3-1 0 16,1 1 0-16,1-1-1 0,1-2 1 16,6 0-1-16,-1 1 0 0,1-1 1 0,2-3-1 15,0-1 1-15,0-1-1 0,4 2 1 16,-4-4-1-16,1 1 0 0,0-1 1 15,0 2-1-15,-1 0 0 0,-3 0 0 16,-3-2 0-16,3 5 0 0,0-1 0 16,-2 2 0-16,0-2 0 0,-3 2 1 0,3-1-1 15,-4-1 0-15,4 1 0 0,1-2 1 16,-1-2-2-16,0 1 2 0,1-2-1 16,-3-3 0-16,6 3 1 0,-1-2-1 15,2 1 0-15,3-2 1 0,0 0-1 16,1 1 1-16,5 0 0 0,-2 1-1 15,-2-2 0-15,1 1 1 0,1 1 0 16,4 0 0-16,0 2 0 0,6 1-1 16,6 2 1-16,3 1 0 0,1-1-1 0,-6 2 1 15,-2-2-1-15,0 2 0 0,4 0 0 16,4 2 0-16,5 0 0 0,3 1 0 16,9 2 0-16,7 1 1 0,3-1-1 15,2 0 1-15,0 0 0 0,0-1 0 16,1 1 0-16,2 2 0 0,0-1 0 15,2 1 0-15,0 1-1 0,1 3-1 16,4-1 0-16,0 3 0 0,3 2 0 16,0 2-1-16,4-1 1 0,2 0-1 0,0 2 2 15,2-1-1-15,1 1 0 0,1-1 1 16,-1 1 0-16,1-3 0 0,0 2-1 16,2 0 0-16,0 1 0 0,0-4 0 15,2 1 0-15,0-1 0 0,2-1 1 16,-1-1 1-16,3-1 0 0,-2-3 1 15,3 0 0-15,4-2 1 0,2 0 0 0,5-4-1 16,6 4 1-16,3-1 0 0,6-2-1 16,1 1 1-16,0 2-1 0,-2-1-1 15,1 2 1-15,-6-3-1 0,0 2 0 16,-3-1 0-16,1-2 0 0,4-1-1 16,3-1 0-16,8 0 1 0,5 0-1 15,2-3 0-15,4 2 1 0,2 0-1 16,-1-3 1-16,1 0 0 0,-2-4 0 0,7 1 1 15,0 1-1-15,-1 0-1 0,3 1 1 16,-2 1 0-16,-1 0-1 0,3 1 1 16,-2-1-1-16,3 0 1 0,0 0-1 15,1 3 0-15,2-4 0 0,3-1 1 16,5 1-1-16,6-3 0 0,-1 1 1 16,3-6 0-16,7-3-1 0,8 2 1 15,6 0-1-15,-3 0 0 0,-4 0 1 0,4-4-1 16,10 5 1-16,-2 4 0 0,-7-1 0 15,-5 2-1-15,3-1 1 0,8 4-1 16,-5 1 0-16,-11 2-2 0,-4-2 0 16,3 0 0-16,2 2-1 0,-1-1 0 15,-11 2 0-15,-8-3 0 0,-6-2 1 16,7 1 0-16,7 1 0 0,46 0 0 16,7-3 1-16,2-3 0 0,0 2 0 15,-1 3 0-15,0-1 1 0,-5-1 0 0,-44 0 0 16,-10 5 1-16,-3 1-1 0,11-2 0 15,12 0 0-15,5 3-2 0,-5 4-1 16,-4-3-1-16,1-2-1 0,4-2 0 16,2 3-1-16,0 1 2 0,-10-3 0 15,-1-3 1-15,4-3 1 0,7 4 1 16,-4-1-1-16,-8 0 2 0,-1-5 0 0,0-2 0 16,0 3 0-16,-3 2 1 0,-8-3-1 15,-1 1 1-15,-7-2-1 16,-2 3 0-16,-6 0-1 0,-5 0-4 0,-7-4-4 15,-3 4-3-15,0-2-3 0,1 0-2 16,-4 0 0-16,2 3-1 0,-1-5 3 16,-3 3 3-16,-2-4 3 0,-2-2 3 15,-4 1 2-15,-2-2 2 0,-3-2 1 0,0 2 2 16,-5 0 1-16,-4-1 2 0,-3 2 2 16,-5 0-1-16,-3 1 1 0,-6-1-2 15,-5 0 0-15,-4 0-1 0,-4 2-1 16,-3-2-2-16,-4-1 0 0,-1 0 0 15,-4-4 0-15,-1 0 0 0,-4-1 1 16,2-1-2-16,-1 0 0 0,-5-5 1 16,-3-1 0-16,-3 1 2 0,-4 0 2 15,-5 0 0-15,-7-2 1 0,-5 1 1 16,-3 5 1-16,-1 3-1 0,-4 2-3 0,-2-2 0 16,-5 0-2-16,-4-1 1 0,1 2-1 15,-4-4-1-15,0 3 0 0,-3-5 1 16,-3 0-2-16,-5 0 1 0,2 0-1 15,-1-2-2-15,-4 2 1 0,-7 1 1 16,-6 0 0-16,-2 2 0 0,1 4 0 16,-10 4 2-16,-13 2 0 0,-5-2 0 0,2 4 0 15,-3 4 0-15,-12-1 0 0,6 3 0 16,7-1-2-16,5 2-9 0,-60 1-12 16,-6-2-23-16,18-1-25 0,2 2-35 15,-20-5-3-15,-4 0-55 0,-12-2-68 16</inkml:trace>
  <inkml:trace contextRef="#ctx0" brushRef="#br0" timeOffset="39674.37">20389 5624 222 0,'-57'-11'55'0,"4"0"4"0,10 0-29 16,2 0-9-16,8 2-1 0,-2 0 0 15,0 2 1-15,1-2 0 0,1 3 0 16,2 1 3-16,2-1 2 0,2 1 0 16,5 1 3-16,4-1-1 0,4 2-2 15,4-2-6-15,4 2-5 0,4-4-4 16,5 1-4-16,7-2-4 0,4-3-2 16,8 0 0-16,7-2 2 0,8-2 1 15,7-1 1-15,5-4 1 0,4 0 1 0,7-2 0 16,6-2 0-16,9 1 0 0,5-1-1 15,5 0-1-15,6-2-1 0,8-1-1 16,9 3-1-16,1 2-1 0,-3-2 0 16,2-1 1-16,7 0-1 0,3 4 0 15,-8-2 0-15,-3-3 0 0,-1-3 0 0,3-1 2 16,-1-3 2-16,-8-2 2 0,0-3 2 16,1-3 1-16,5 2 2 0,-4 1 0 15,-2 0-1-15,-2 3-2 0,2-2-2 16,4 4-2-16,0 2-2 0,-6 0-1 15,-3-3-1-15,-2 1 0 0,0 3-1 16,-2-2-2-16,-8 0-3 0,-10 1-5 16,-4 6-12-16,-10 0-18 0,-9 3-34 15,-10 1-35-15,-13 1-15 0,-8-1-67 16,-6 0-111-16</inkml:trace>
  <inkml:trace contextRef="#ctx0" brushRef="#br0" timeOffset="40042.25">23367 3860 375 0,'-20'0'99'0,"4"-3"6"16,3 1-53-16,3-1-13 0,4 2-10 15,2 2-8-15,3 2-10 0,2-1-8 16,4 3-3-16,1 4-5 0,3-1 1 15,2 2 4-15,5 2 1 0,1-1 0 16,5 2 2-16,5-4-2 0,6 2 3 0,7-1-1 16,6-2 1-16,4-1 0 0,5-1 1 15,4-3-1-15,2-3 0 0,3-3 0 16,-1 1-1-16,2-1 0 0,-1 1 0 16,-3-2 1-16,-3 4 0 0,-8 3 2 15,-8 1-1-15,-11 0 1 0,-6 5 0 16,-9-1 2-16,-6 4 1 0,-5 2 1 15,-4 4 1-15,-5 3 1 0,-4 10 1 0,-6 3 1 16,-6 9-2-16,-4 7-2 0,-5 9-3 16,-7 5-1-16,-7 3 0 0,-8 7-3 15,-4 8-5-15,-10 11-20 0,-9 2-96 16,-16 3-14-16,-8 5-94 0,-14 5-198 16</inkml:trace>
  <inkml:trace contextRef="#ctx0" brushRef="#br0" timeOffset="60490.37">9948 4377 73 0,'134'2'15'15,"-3"-4"0"-15,-1-1-15 0,-24 2 1 0,4 0-1 16,12 1 1-16,-7 0-1 0,-2 0 1 15,15 1-1-15,5 3 1 0,-2-1-1 16,-1 1 0-16,5-2 1 0,6 1-1 16,-2-2 1-16,1-2-1 0,4-3 1 15,5-4-1-15,6-1 2 0,-2-3 1 16,5-4 3-16,8 1 1 0,-1-2 1 16,-3 1 2-16,8-2 1 0,-1 2 0 15,-7 2 0-15,4-4-1 0,2 2 1 0,-10 1-1 16,1-3 0-16,3 3 0 15,-5 2-1-15,-6-2-1 0,-3 3-2 0,-6 1-2 16,-4 0-1-16,-12 1-2 0,-10-2 0 16,-1 1 0-16,62-2-2 0,0 2 1 15,-18-2 1-15,-7 0 0 0,11-1-1 16,1 3 2-16,-5 0-2 0,-69 0 2 16,-11 1-2-16,3 0 1 0,5-1-1 0,-12 0 1 15,-10 0 0-15,-12-1 1 16,-2 0 3-16,-6-2 5 0,-8 1 2 0,-11-3 1 15,-8 0 0-15,-12-2-2 0,-8-2 0 16,-9-1-3-16,-10-2-4 0,-10-2-2 16,-7 3-2-16,-4 2 1 0,-5 1 1 15,-4 1 1-15,-5 1-2 0,-4 4 0 16,-7 1 0-16,-6 1 0 0,-3 0 0 0,1-1-1 16,3 1 1-16,-7 2-1 15,-4 2 0-15,-51 1 0 0,-7-3 1 16,1 4-1-16,-1 3 0 0,2 3 0 0,-3 0-12 15,-2 1-16-15,51 5-26 0,2 1-39 16,-16 4-95-16</inkml:trace>
  <inkml:trace contextRef="#ctx0" brushRef="#br0" timeOffset="63918.83">11261 5794 122 0,'23'-21'37'0,"-3"5"0"16,-7 5-7-16,-8 6-19 0,-3 0-5 0,0 4-4 15,-2 2-3-15,-2 1-2 0,1-1 0 16,-4 2 0-16,-3 1 2 0,-6 2 2 15,-4 0 3-15,-3 2-1 0,-2 0 0 16,-3 1-1-16,-5 2 2 0,-2 1 1 16,-6 0 2-16,-9 3 4 0,-15 0 2 15,-8 3 4-15,-8 3 2 0,-9 1 1 0,-11 3 2 16,-9 1 2-16,1 4-2 0,-4 3-2 16,-15 1-3-16,-4 3-3 0,0 5-2 15,8 3-2-15,3 3-5 0,-5 0-2 16,11 5 0-16,15 3-1 0,4-5-1 15,1-1 0-15,-11-1-1 0,0 3 1 16,5 2-1-16,-3 2 1 0,-14 0 0 16,-9 7-1-16,-2 2 1 0,4 0 0 15,-10 1 0-15,-3 4 0 0,-3-1 0 0,4 2 0 16,0-3 0-16,2 2 0 0,7-6 0 16,13-5 0-16,4-6 0 0,1-8 1 15,9-1-1-15,16-4 1 0,7-7-1 16,5-3 1-16,6-2 1 0,7-2 0 15,13-3 1-15,1-7 2 0,2-1-1 16,2-1 1-16,0-2 0 0,2-1 0 16,3-1-2-16,4-2-1 0,6 2-2 0,4 0-1 15,5-2-8-15,6 1-13 0,5-1-16 16,3 1-21-16,2-2-24 0,1-2-51 16,3-2-96-16</inkml:trace>
  <inkml:trace contextRef="#ctx0" brushRef="#br0" timeOffset="64223.61">6373 7564 286 0,'4'-10'69'0,"-2"2"0"0,0 1-53 16,-2 2-5-16,0 4-4 0,1 4-5 15,0-2-7-15,0 4-5 0,1 1 0 16,0 4 1-16,-1 6 6 0,-2 3 7 15,-4 9 2-15,-2 7 3 0,-9 8 5 0,-5 9 0 16,-5 7 0-16,-3 5-2 0,-4 3-2 16,0-1-2-16,-2 2-2 0,5-5-2 15,-1 0-1-15,3-6 1 0,0-1 3 16,1-6 6-16,4-6 4 0,2-6 5 16,2-6 3-16,6-11 1 0,4-6 0 15,7-4-1-15,7-3-1 0,9-5-5 16,15-3-3-16,20-7-3 0,30-9-17 15,27-10-93-15,36-11-10 0,35-14-84 16,28-15-174-16</inkml:trace>
  <inkml:trace contextRef="#ctx0" brushRef="#br0" timeOffset="-192014.9">12085 6006 131 0,'-28'-8'29'0,"-5"5"0"15,-6-1-22-15,-3 4-1 0,0 1-2 16,1 3 1-16,3 1-1 0,5 0 0 16,7-2-3-16,9 4-2 0,7-1-1 15,6-3 0-15,7 2 1 0,7-3 3 16,5 0 5-16,11-1 9 0,7 0 8 0,8-2 5 16,4 1 4-16,5-2 0 0,2 1 1 15,2-2-4-15,4 1-5 0,7 2-5 16,6 1-5-16,4 1-4 0,5 3-2 15,3 1-3-15,9-1-1 0,7 3-2 16,-1 0-1-16,-1 1 0 0,6-4 0 16,11 0-1-16,7 1 1 0,0 2 0 15,2-4 0-15,11-2 0 0,6 2 1 0,7-3 1 16,6 2 1-16,3-2 0 0,8-2 0 16,12 3 0-16,-7 2-1 0,5-7 0 15,4 8-1-15,-16 0-2 0,-9-4 1 16,0 6-1-16,34 0 1 0,9-5-1 15,-11 7 0-15,-23-2-1 0,4-4 1 16,13 4 0-16,-11 2 0 0,-52-3 0 0,-4-3 0 16,8 2-1-16,13-1 1 0,-4 5 0 15,-10-8 0-15,-2-5 0 0,4 4 0 16,-10 5-1-16,-14-1 1 0,-9-7-1 16,-6 0 1-16,-10 1-3 0,-13 2-4 15,-14-2-9-15,-10-3-10 0,-11-1-23 16,-8 2-25-16,-11 3-11 0,-9 0-46 15,-9-2-76-15</inkml:trace>
  <inkml:trace contextRef="#ctx0" brushRef="#br0" timeOffset="-191479.65">12177 6264 207 0,'22'-7'55'0,"9"-3"2"16,9 0-23-16,10 2-14 0,5 2-2 15,8 1-1-15,5-1-4 0,8-1-3 16,6 3-1-16,9 1-1 0,1-1 0 16,7-2-1-16,15-2 0 0,10 4 0 15,4 2-1-15,8-3-2 0,11 0 0 16,5 0-1-16,14-1 0 0,3 6-1 15,0-6 1-15,17 1 2 0,0 5 3 0,-3-8 4 16,9 6 2-16,-13 2 1 0,-18-6 2 16,12 6-1-16,43-3-2 0,-6-2-1 15,-15 7-5-15,2-6-2 0,10 3-1 16,13 0-1-16,1-2-2 0,-52 4 0 16,5-2 0-16,22-3 0 0,-12 4-1 0,0-6 0 15,0 5 0-15,-17-1 0 0,-9-4 0 16,-7 2-1-16,-11 0 1 0,-8 3 1 15,-14 1 0-15,-14-2 2 0,-9-1 0 16,-7 2 0-16,-7 2 0 0,-11 0 1 16,-7 1-5-16,-7 0-28 0,-6 2-69 15,-11 2-79-15,-8 1-201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7T08:40:59.518"/>
    </inkml:context>
    <inkml:brush xml:id="br0">
      <inkml:brushProperty name="width" value="0.05" units="cm"/>
      <inkml:brushProperty name="height" value="0.05" units="cm"/>
      <inkml:brushProperty name="color" value="#E71224"/>
    </inkml:brush>
  </inkml:definitions>
  <inkml:trace contextRef="#ctx0" brushRef="#br0">63 12 4530,'-20'3'1141,"19"-3"-1024,0 0 0,0 0 0,1 0 0,-1 0 0,0 0 1,0 0-1,0 0 0,0 1 0,1-1 0,-1 0 0,0 0 0,0 1 0,1-1 1,-1 0-1,0 1 0,0-1 0,1 1 0,-1-1 0,0 1 0,1-1 0,-1 1 1,1-1-1,-1 1 0,1 0 0,-1-1 0,1 1 0,-1 0 0,1 0 1,0-1-1,-1 1 0,1 0 0,0 0 0,-1-1 0,1 1 0,0 0 0,0 0 1,0 0-1,0 0 0,0-1 0,0 1 0,0 0 0,0 0 0,0 0 0,0-1 1,1 1-1,-1 1 0,-1 17 1259,1-18-1274,0 0 1,0-1-1,-1 1 1,1 0-1,0 0 1,0-1-1,0 1 1,0 0-1,0 0 1,0-1-1,0 1 1,0 0-1,0 0 1,0-1-1,1 1 1,-1 0-1,0 0 1,0-1-1,1 1 1,-1 0-1,1-1 1,-1 1-1,0 0 1,1-1-1,-1 1 1,2 0-1,9 16 106,-11-17-198,0 0 1,0 0-1,0 0 0,1 0 1,-1 0-1,0 0 0,0 0 0,0 0 1,0 0-1,0 0 0,0 0 1,0 0-1,0 0 0,0 0 1,0 0-1,0 0 0,0 0 1,0 0-1,1 0 0,-1 0 1,0 0-1,-3-10 761,-11-41-2077,0 23-7291,6 21 1975</inkml:trace>
</inkml:ink>
</file>

<file path=ppt/ink/ink1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4:10.841"/>
    </inkml:context>
    <inkml:brush xml:id="br0">
      <inkml:brushProperty name="width" value="0.05292" units="cm"/>
      <inkml:brushProperty name="height" value="0.05292" units="cm"/>
      <inkml:brushProperty name="color" value="#FF0000"/>
    </inkml:brush>
  </inkml:definitions>
  <inkml:trace contextRef="#ctx0" brushRef="#br0">10714 3850 180 0,'-33'-1'40'0,"24"1"-4"0,6 0-32 16,3 0-6-16,1-2-1 0,3 4-1 15,2-5-3-15,4 2 2 0,6 0 3 16,5-3 3-16,8 0 0 0,7 0 1 0,6-3 2 16,6 1 1-16,1 0 1 0,3 0 2 15,-2 0 2-15,4-1 2 0,6-2 1 16,12-1 2-16,5 2 1 0,5-1 1 15,7-2 0-15,10-5 3 0,12 3 1 16,2 2-2-16,-8-2-1 0,9-3-1 16,14 3-3-16,1 3-2 0,-1 2-3 15,0-1-2-15,8-1-2 0,2 5-1 16,-2 3 0-16,2-2-1 0,3-1 1 0,-2 5-1 16,-1-2 0-16,5 4 1 0,-1-2-1 15,4 2-1-15,2 0 0 0,0 0 0 16,3 0-1-16,8 0 0 0,-2-2 0 15,-3 1 0-15,-3-1-1 0,-5 2 2 16,-4-2-1-16,-14 0 0 0,-20-2 1 16,-2 2 0-16,-4 2 2 0,52 0 3 15,-7-4 2-15,-5-1 1 0,-2 7 1 0,-5-1 0 16,-10-1-1-16,5-4-2 16,-55 5-2-16,-4 3-2 0,-3 1-1 0,6-3-1 15,3-3 0-15,-1 0-1 0,-5 1 0 16,-6-1 1-16,-3-1-1 0,-2-3 1 15,-4 2-1-15,-9 1 1 0,-9 3-3 16,-11-2-6-16,-10-1-9 0,-13 0-19 16,-8-1-22-16,-12 1-34 0,-10-3-2 0,-14 1-48 15,-7 1-67-15</inkml:trace>
  <inkml:trace contextRef="#ctx0" brushRef="#br0" timeOffset="664.95">11504 3539 119 0,'-29'-4'27'0,"3"2"0"15,-4-1-15-15,3 2-10 0,4 0 0 16,4 1-3-16,4 0 1 0,4 1 1 15,3 0 3-15,18 3 2 0,2 1 2 0,5 0 4 16,6-3 5-16,8 3 6 0,4-2 4 16,7 0 0-16,-1-3 1 0,5-1 0 15,12-1-2-15,13 0-2 0,8-1-4 16,6-1-6-16,5-1-3 0,13-2-2 16,14 2-2-16,-1 1-2 0,-6-2 0 15,8-1-1-15,12-1 0 0,1 5 1 16,0-2 1-16,2 0 0 0,7-1-1 0,1 2 1 15,1 0-2-15,4 1 0 0,1-1-2 16,5 2 0-16,3-1-2 0,-2 2 0 16,11-2 0-16,6 2-1 0,-9-2 1 15,3-1 2-15,1 0-1 0,-11 0 0 16,-8 1 0-16,-17-2 0 0,-4-1 2 16,44 1-1-16,3-1 1 0,-9 0 1 15,-16 0 2-15,-4-1 0 0,7 4 1 16,-8 3 1-16,-43 0-1 0,-15 1-1 15,-3 1 0-15,7 3-3 0,12-2 0 0,3 3 0 16,-10 0 0-16,-8-1-1 16,-1 2 0-16,-6-2 1 0,-8 1 1 0,-11-1 1 15,-16-1 0-15,-8 0 0 0,-7-2 1 16,-6-1-1-16,-7 0-1 0,-4 3-4 16,-5 1-18-16,-8 1-76 0,-9 1-78 0,-8-4-198 15</inkml:trace>
  <inkml:trace contextRef="#ctx0" brushRef="#br0" timeOffset="16996.75">9221 7882 110 0,'-7'-13'26'0,"-2"-1"1"0,2 2-19 15,0 1 1-15,0 0 2 0,0 0 2 16,1 0 4-16,-1 1 4 0,-1 2 4 16,3 0 3-16,-1 1 3 0,3 2-2 15,-1 0-1-15,0 2-3 0,3 0-4 16,0 1-4-16,0 0-5 0,-1 4-6 0,2-1-2 16,0 1-2-16,2 0 0 0,0 1 2 15,2 1 3-15,2 0 5 16,2 0 4-16,5 0 2 0,3 1 1 0,9 2-1 15,6 0-2-15,3 2-2 0,10 2-4 16,4-1-2-16,2 2-3 0,5-1-1 16,4 3-1-16,6-4-1 0,15-2 0 15,-4 1 0-15,7-1 0 0,3-1-1 16,-1-1 1-16,0-1-2 0,3-1 1 16,-11 1 0-16,2-2 1 0,-7-2 0 0,0 1 1 15,-1-3-1-15,-2-1 1 0,-4-2-1 16,1 0 1-16,-1 0-1 0,-1-1 1 15,-4 0 0-15,-5 2-1 0,-6 1 1 16,-8 1 0-16,-8-1-1 0,-7 1 1 16,-6 1-2-16,-4-1 1 0,-4 1 0 15,-3 0-1-15,-5 0 2 0,0 0 6 16,-3 1 4-16,1-1 4 0,-2-1 1 0,0 2 2 16,0-2 0-16,-2 0-1 0,2 0-6 15,-1-1-4-15,1 1-4 0,0 1-2 16,0-1-1-16,-1 0-1 0,1 1 0 15,0 0-2-15,0 0 1 0,-1-2-1 16,2 2-1-16,-2 0 1 0,2-1 1 16,-2 2-1-16,2-1 1 0,-2 0 1 0,1 0 0 15,0 2 1-15,0-2-1 0,0 0 1 16,0 0-1-16,0 0-1 0,1 0 1 16,-1-2 0-16,0 1 0 0,0 1 0 15,0 0 1-15,0-1-1 0,0 1 0 16,0 0-2-16,0 1-4 0,-1 0-5 15,1-1-1-15,-3 3-7 0,1 1-10 16,-3 0-23-16,-1 4-39 0,-4-1-25 0,-2-1-70 16,-3-1-147-16</inkml:trace>
  <inkml:trace contextRef="#ctx0" brushRef="#br0" timeOffset="18497.7">20876 8076 94 0,'-2'1'18'0,"3"2"1"0,11-3-20 0,6 1 0 16,5-1 5-16,7 0 10 0,6-3 6 16,3 2 4-16,3-1 5 0,-1 0 4 15,2 0 1-15,1-2-1 0,-1 1-3 16,-2-1-5-16,4-1-4 0,4 3-4 16,5-1-4-16,6 2-2 0,2 1-2 15,3 0-1-15,9 0-2 0,3 0 0 16,5-1-1-16,4-2 1 0,1 0 1 15,5-1 1-15,1-1 4 0,5 4 5 16,-3-2 3-16,-3 1 4 0,-6 1 1 0,0 1 1 16,-4-2-1-16,-5 4-3 0,-5-1-3 15,0 0-3-15,-3 2-4 0,0-3-1 16,-2 1 0-16,2 0 0 0,3-1 0 16,3 0 0-16,1 0 0 0,1 0 1 15,4 0-1-15,-1 1-2 0,2 2-1 16,-2-1-2-16,-3 3-1 0,-3 1-1 0,-6-1-1 15,-3 1 0-15,-5 0 0 0,-6-1 0 16,-6-1 0-16,-9-3 1 16,-3-1-1-16,-6 1 1 0,-4 1 0 0,-4-2 0 15,-5 0 0-15,-2 1 0 0,-3 1 1 16,-1-1-1-16,-2 1 0 0,-2-4 0 16,2 4-1-16,-3-2 1 0,0-2-1 15,-1 1 0-15,-1 0 1 0,-1 1-1 0,-2 0 1 16,1 0 1-16,-1 0 0 0,-1 0 0 15,-1 1 0-15,1-2-1 0,-2 1 0 16,4 0-2-16,-2 0-12 0,0 1-43 16,2-1-82-16,-2 1-107 0,1-12-262 15</inkml:trace>
  <inkml:trace contextRef="#ctx0" brushRef="#br0" timeOffset="23152.01">15479 8714 154 0,'-28'-10'32'0,"2"2"0"0,9 2-29 0,6-1-2 16,6 4 1-16,3 2 5 0,1-1 7 15,1 1 6-15,-2 0 5 0,2 1 1 16,0-1-4-16,0 2-1 0,2 0-4 16,1 0-3-16,2 3-3 0,6 0-1 15,5-1 4-15,5 1 8 0,10 2 4 16,4 0 2-16,4 2 0 0,1-6-2 16,-2-2-2-16,-4-1-3 0,4-2-3 15,5 2-1-15,7 1-3 0,56-1-2 0,16 1 0 16,8 2-2-16,2 5-1 0,-7-1-1 15,-6 0-1-15,3-5-2 0,-42 4 0 16,-3 3-1-16,3-1 0 0,11-5-1 16,20-1-1-16,15 3 0 0,-1-2 0 15,0 0 0-15,8-4-1 0,7 2 0 16,1 2 1-16,0-5-1 0,-4 1 0 16,4 3 1-16,0-3-1 0,-4 0 1 0,2 1-1 15,1 1 0-15,-5 0 0 0,2 0 0 16,-2 0-1-16,-2 3 0 0,1-2 0 15,-2-1 1-15,3 1-1 0,-2 0 1 16,1-2-1-16,3 0 1 0,1 2-1 16,0-2 1-16,-2-2 0 0,2 1-1 15,-1-1 1-15,-3 2 0 0,-7-4-1 16,5 2 1-16,-7 1 0 0,-3-1-1 16,-9-3 0-16,1 1 0 0,0 5 0 0,-6 1 0 15,-6-5 0-15,-1-3-2 0,2 6-1 16,0 2-2-16,-5 1-1 0,-3-7 0 15,-1-2-1-15,0 7 1 0,-1 1 0 16,-5 1 3-16,-4-1 0 0,-5-1 2 16,-1 1 0-16,-7 0 0 0,-5 0 1 15,-9 2 0-15,0-2 0 0,-5-1-1 16,-3 1 1-16,-3 4 0 0,-3 0 0 0,-4-1 1 16,-4-1-1-16,-3-3 1 0,-2-3-1 15,-4-3 1-15,3-2 0 0,-2 0 0 16,1-1 1-16,1-2-2 0,1 4 1 15,-2 2 0-15,0 1 0 0,-2 2-1 16,-2-1 1-16,-3 2-1 0,-4 1 1 16,-3 0-1-16,-5-1-6 0,-1 0-10 0,-5 1-20 15,-1-2-38-15,-4 2-30 0,-4-2-68 16,-4 0-141-16</inkml:trace>
  <inkml:trace contextRef="#ctx0" brushRef="#br0" timeOffset="23641.1">21707 8576 318 0,'-5'-2'58'0,"4"2"1"0,6 2-60 15,6 0-5-15,7 1 0 0,8-1 2 16,9-2 8-16,8 1 1 0,10-1-1 16,6-1 3-16,7 1 1 0,2 0 2 15,6-1 1-15,2 0 1 0,8 1 0 16,5-2 0-16,0 2-3 0,4-2-1 15,7-3-2-15,6 4-1 0,4 0 0 16,-2-1 0-16,1 1 0 0,5 0 1 0,2 2 0 16,-2 2 0-16,-5-1 0 0,-4-1-1 15,0 2 0-15,-5 2-2 0,-8-1 0 16,-8 0-1-16,-5 0 0 0,-6-2-1 16,-8 2 1-16,-7-2-1 0,-7 0 0 15,-8-1 1-15,-5-1-1 0,-5 1 0 16,-5-1 1-16,-4 1-1 0,-6-1 1 0,-3 2-1 15,-6-4-5-15,-1 2-15 0,-3 0-25 16,-5 0-20-16,-5 0-23 0,-4 0-56 16,-5-2-101-16</inkml:trace>
  <inkml:trace contextRef="#ctx0" brushRef="#br0" timeOffset="24444.31">22394 8637 78 0,'-16'2'30'0,"8"0"1"16,3-2 1-16,3 0-12 0,5 0 2 15,4 0 4-15,4-2 1 0,8 0 0 16,5 2 4-16,10 0 0 0,8 1 1 16,7 2-3-16,9-1-4 0,7-1-5 15,4 2-5-15,11 0-3 0,5-1-3 16,3 3-1-16,2-5-2 0,6 1 0 16,6 2 0-16,2 2 0 0,-4 0 1 15,-2-2 3-15,0-3 1 0,-2 2 2 0,-3 3 1 16,-6-1 1-16,-9 1 0 0,-6-2-1 15,-7 3-1-15,-8-2 0 0,-10 0-1 16,-10-3-1-16,-9-1 0 0,-6-2 1 16,-7-2 3-16,-5 1 3 0,-5 1-4 15,-4 0-3-15,-6 0-1 0,-5 2-2 16,-6-1-3-16,-7 1-3 0,-10-2-6 0,-11-1 3 16,-10 1 0-16,-11-1 0 0,-8 2 1 15,-6-3 0-15,-7 1 0 0,-4 0 0 16,-6 2 1-16,1 0 1 0,2 0-1 15,-3-3 1-15,-2 1 0 0,3 1-1 16,3 1 1-16,5 1-1 0,5-1 1 16,3-1-1-16,5 2 0 0,9 0 1 15,3 0-1-15,10-1 1 0,6-1-1 16,8-2 0-16,9 2 1 0,8 0-3 0,5 1-1 16,10 0 0-16,7 2 0 0,7 2 0 15,8 0 1-15,8 1 0 0,8 0 2 16,11-1 2-16,7 0 0 0,14-3-1 15,8 0 0-15,10 1 0 0,6 0-1 16,5-1 0-16,7-2 0 0,5 3 0 16,2 3 0-16,-3-3 0 0,-6-1 0 0,-4-1 0 15,-3 2 1-15,-8 2-1 0,-8-1-1 16,-9 0 1-16,-9 1 0 0,-6 0 0 16,-10 2 0-16,-10 0 0 0,-9-1-1 15,-7-1-2-15,-8 0-3 0,-5-3 0 16,-5 0 1-16,-8-1-2 0,-6-2 1 15,-10 1 1-15,-8-2 0 0,-9 2 5 16,-10 2 0-16,-4 1-1 0,-6-2 1 16,-4 1 0-16,-3-2 1 0,-1 2 0 15,2 0-1-15,3-2 1 0,4 1 0 0,7 2 0 16,10 1-1-16,11 1 0 0,10-1-6 16,10 0-1-16,11 0-2 0,14-2-9 15,11-1-22-15,14-2-44 0,16 2-32 16,13-1-69-16,14 2-160 0</inkml:trace>
  <inkml:trace contextRef="#ctx0" brushRef="#br0" timeOffset="28071.69">6924 9657 182 0,'0'-1'44'16,"0"-1"1"-16,0-1-23 0,2-1-11 0,-1 2-1 16,0-2 0-16,2 1 3 0,-1-1 3 15,1-1 4-15,-1 1 2 0,0 1 1 16,1-1 6-16,-2 2 1 0,-1-2 1 16,1 2-2-16,-1 0-2 0,-1 1-3 15,1-1-1-15,-1 2-6 0,0-2-4 16,-1 1-4-16,2 1-3 0,-1 0-1 15,1 0-3-15,-1 0 0 0,1 0 0 0,1 1 0 16,2-1-1-16,-1 3 1 0,4-1 0 16,2 1 0-16,3-1 0 0,2 2 0 15,3 0 1-15,2-1-1 0,4 1 0 16,2-2 0-16,1 0 0 0,6 0 0 16,6-2 0-16,4 1 1 0,10 0 0 15,4 1-1-15,6 0 1 0,5-1 1 16,5-2-1-16,8 1 0 0,6-1-1 0,5 0 0 15,4-2 0-15,10-3 0 0,16 2-1 16,-2 2 0-16,1 0 0 0,3-3-1 16,9 0 1-16,-1 1-1 0,-5 3-1 15,-5 0 1-15,6-2 0 0,3 4-1 16,-8 2 1-16,-1-3 0 0,9 1 1 16,4 4-1-16,-3-1 1 0,1-1-1 15,4-1 0-15,1 2 1 0,-5 0 0 16,-2-3-1-16,-1-1 1 0,0 3 0 0,-7-3 0 15,-4-3 0-15,6-2 0 0,-4 3 0 16,-8 0 0-16,-12-2-1 0,-5-3 1 16,-5 4-1-16,-8 2 1 0,-18-2-1 15,-5 2 0-15,-6 1 0 0,-11 1 0 16,-7 2 1-16,-7-1-1 0,-9 0 0 0,-5-1-1 16,-7 0 0-16,-2 0-2 0,-3 0-5 15,-1-2-9-15,-1 1-18 0,-2-2-21 16,-2 1-26-16,-2-1-23 0,-6-1-59 15,-6-1-104-15</inkml:trace>
  <inkml:trace contextRef="#ctx0" brushRef="#br0" timeOffset="28766.21">7097 9562 166 0,'-17'6'40'0,"4"-4"1"0,3 1-31 15,4 0-3-15,3 0 0 0,3-1 4 16,1 2 2-16,4 0 3 0,4 1 5 0,1-1 8 16,4 1 4-16,5-1 1 0,7 0-1 15,7-2-2-15,8 1-2 0,8-1-2 16,9 1-5-16,5 1-1 0,9-4-4 15,8 2-2-15,13-2-3 0,5 1-3 16,3-1-1-16,12-4-1 0,14 1-3 0,0 3-1 16,1 0 0-16,0-2-2 0,8 1 0 15,-2 4 0-15,-6-1-1 0,-6 0 1 16,6 2 0-16,-1 3 2 0,-4 0 0 16,2-3 3-16,9 0 2 0,2 4 1 15,2-2 0-15,2-1 0 0,2-2 0 16,-3 2 0-16,-3-1-2 0,5 1-1 15,-4-2-1-15,-4 0 1 0,0-1-3 0,4-2 1 16,-1 1-1-16,-6 2-1 0,-10-6 0 16,0 1-1-16,-6 6 0 0,-13 1 0 15,-16-3 0-15,-6-1 0 0,-9 3 1 16,-11 1-1-16,-13-1 1 0,-6-1 0 16,-6 0-1-16,-6 0 1 0,-6 1 0 15,-5 1 0-15,-5-1 0 0,-3-1 2 16,-6 0 2-16,0-3 2 0,-4 1 1 15,-2-1-1-15,-3 0 0 0,-1 0-2 0,-6 0-4 16,-1 0-10-16,-6 2-17 0,-3 1-42 16,-5 1-55-16,-8 0-90 0,-12 3-203 15</inkml:trace>
  <inkml:trace contextRef="#ctx0" brushRef="#br0" timeOffset="30178.68">6962 9608 379 0,'-1'-5'78'15,"1"5"0"-15,5-3-71 0,4 3-3 16,3 2-2-16,3 1-1 0,3-1 0 16,3 1 0-16,2-1-1 0,4 0 1 15,5-2 2-15,5 0 0 0,8-1 2 16,9 1 1-16,5 0 0 0,7 0 1 0,6-1 0 15,9-1 0-15,10 2-2 0,3-2-1 16,1 0-1-16,8-2 0 0,11 0 0 16,5 2-1-16,-5 1-1 0,-3-2 1 15,10 0 0-15,3 1-1 0,-5 4 0 16,-8-1 1-16,2-1-1 0,4 1 0 16,2 3 0-16,-8-2 0 0,3-2 0 15,11-1 0-15,8 0 1 0,-4 0 0 0,6-3 0 16,3-1-1-16,2 1 1 0,-5 1-1 15,-7-1 1-15,1-1-1 0,-3 3 0 16,-10-2 0-16,-5-1 0 0,-1 0 0 16,-1 1 0-16,-9 2 0 0,-13-2-1 15,-6 1 1-15,-4-1-1 0,-11 2 1 16,-10-2-1-16,-10 0-2 0,-7-1-6 16,-7 0-7-16,-6 2-6 0,-6-1-8 15,-9-1-32-15,-7 0-32 0,-12-1-58 0,-8-4-121 16</inkml:trace>
  <inkml:trace contextRef="#ctx0" brushRef="#br0" timeOffset="30797.15">6924 9559 320 0,'8'-5'67'16,"3"2"0"-16,7-2-57 0,4 2-8 16,8 0-1-16,3-2 0 0,7-1 1 0,8-4-2 15,8 3 1-15,4-2 1 0,5 0 2 16,1 2 4-16,5 1 2 0,7-1 3 16,5 2 1-16,4-1 0 0,4 1 1 15,5 0-2-15,19-1-3 0,9-1-3 16,-1 1-2-16,8-1-2 0,7 1 0 15,3 0-1-15,0 1-1 0,-5 0 1 16,2 3-1-16,1 0 2 0,-7 4 2 16,0-2 2-16,4 0 2 0,0 0 1 15,-8 1 2-15,-6-1 0 0,5 0 0 0,-4 1-2 16,-13 1-1-16,-4 0-1 0,1 0-1 16,8-2-2-16,-3 1-1 0,-9-2 0 15,7-1-1-15,8-3-1 0,-1 1-1 16,-7-1 1-16,-9 0-1 0,-2-1-1 15,-1 1 1-15,-11 3-1 0,-16-2 1 0,-10 0-1 16,-4 2 1-16,-12-2 0 0,-9 4 0 16,-12 0-1-16,-9-1-1 0,-5 0-1 15,-6 1 0-15,-4 0-9 0,-4 0-21 16,-5-3-39-16,-3 1-33 0,-7-4-71 16,-8 0-156-16</inkml:trace>
  <inkml:trace contextRef="#ctx0" brushRef="#br0" timeOffset="31332.45">7010 9449 273 0,'3'-11'59'0,"2"2"1"16,2 3-50-16,3 4-1 0,1 2-3 0,5 0 0 15,2 1 4-15,5 0 5 0,7 2 7 16,6-1 7-16,12 2 4 0,7-3 4 16,8 2 0-16,5 1-2 0,11 0-5 15,10-1-6-15,10-2-5 0,1-2-5 16,6-3-2-16,16-2-2 0,5-4 0 16,0-1 2-16,2-1 0 0,7-1 2 0,-1-1 0 15,-4-1 0-15,-9 0 0 16,-1 1-1-16,8 1-2 0,-14 2-1 0,-5 2-1 15,7 0-2-15,3 2-1 0,2 4-1 16,-4-2-2-16,-3-1 0 0,9 0 0 16,-5 1-1-16,-8 3-1 0,-6-8 1 15,-4-5-1-15,1 4 1 0,-4 0-1 16,-14 0 0-16,-8-1 0 0,-7 0 0 16,-13 4-1-16,-11 2 1 0,-14 3-3 0,-14-1-5 15,-10 4-16-15,-8 4-74 0,-15 0-35 16,-18 9-95-16,-15-2-208 0</inkml:trace>
  <inkml:trace contextRef="#ctx0" brushRef="#br0" timeOffset="35793.92">13153 12366 84 0,'85'-2'22'0,"4"1"-1"15,-7-1-10-15,3 2-5 0,-3 0-1 16,2 1-2-16,3-2-2 0,0-2 0 16,0 1 0-16,3 2 0 0,3-3 0 15,0 0-1-15,0-3 0 0,-4 1 1 0,0 2 0 16,0 0-1-16,3-4 1 0,1 2-1 15,1 2 1-15,-2 0 0 0,4 1-1 16,3-2 1-16,6 1-1 0,3 1 0 16,-10 1 1-16,-12 0-1 0,-4-2 0 15,6 2 0-15,47 1 1 0,3-1-1 16,-3-4 0-16,-2-1 4 0,-1 2 8 0,-3 1 4 16,-1-6 2-16,-44-1 1 15,-9 4 0-15,-2 4 0 0,12-3-3 0,11-5-7 16,11 3-4-16,4 2-2 0,-4 2 0 15,5-4 0-15,2-2-1 0,5 3 2 16,3 4-2-16,-6-3 1 0,-3-2 5 16,0 0 6-16,-3 3 2 0,-3 0 2 15,-8 0 0-15,-4-1 0 0,-2 0-1 16,-4 5-5-16,-5 0-5 0,-2 0-3 16,-6 0-1-16,-1 0-1 0,-3 0 0 0,-2 0 0 15,-4-1-1-15,-1 0 0 0,-1 1 0 16,-2 0 0-16,1 1-1 0,-6-1 1 15,0 1-1-15,-5 1 1 0,-3-2-1 16,-3-2 1-16,-5 1-1 0,-3 0 1 16,-2 1-1-16,-2 0 0 0,-5 1 1 15,-2 0 0-15,-2 1 1 0,-3-1-1 0,0-2 2 16,-1-1 0-16,-2 1-1 0,1 0 1 16,0-2 0-16,-2 2-1 0,2 0-1 15,-3-1 0-15,0 0 0 0,-2 0 0 16,-2 1-1-16,-1-2 2 0,-2 1 2 15,-4 1 5-15,-1-1 6 0,-1 2 5 16,-3-1 5-16,0 1 3 0,-1 0-1 16,-1 0-3-16,1 0-3 0,-1-1-6 15,1 0-5-15,-1-1-3 0,1 2-2 0,-2-2-2 16,4 2 1-16,0-1-2 0,3 0-5 16,0-1-16-16,1 1-48 0,0-1-36 15,0 4-75-15,-5-7-169 0</inkml:trace>
  <inkml:trace contextRef="#ctx0" brushRef="#br0" timeOffset="38316.89">12487 13239 95 0,'12'-2'31'0,"0"0"3"0,3 2-5 16,1 0-3-16,2 0-1 0,4 0-3 16,3 0 0-16,2-2 0 0,3-2-2 15,8-1-2-15,3 0-3 0,3 0-1 16,5 2-3-16,4 0-1 0,1 2-3 16,2 0-1-16,0 1-1 0,2 0 0 15,-2-1 0-15,3-2-1 0,-1 4 1 0,0 1 0 16,2 0-1-16,0 3 0 0,-1 1 0 15,0-1-1-15,0-1 0 0,1-1-1 16,3 0 0-16,1-1-1 0,4 2 1 16,-1 1-1-16,3-3 0 0,1 0 0 15,2-2 1-15,3 0-1 0,0 0 0 16,0-2-1-16,-2 2 1 0,-1 2-1 16,1 0 0-16,-2 0 0 0,-1 2 0 0,0 0 0 15,4-1 1-15,-1 0-1 0,2-1 0 16,-1 1 1-16,1 2-1 0,2-4-1 15,4 1 1-15,-2 1-1 0,-8-4 0 16,-7-1-1-16,-6 2-1 0,0-1 0 16,6 0-1-16,40 0 0 0,10-3 0 15,10 2 0-15,1 2 0 0,-1-2 0 0,-11 5 2 16,-18-3-1-16,-48-1 1 0,-4-1 0 16,0 1 0-16,8 1 0 0,7 0-1 15,11 0 1-15,10-2-1 0,5-1-2 16,0 1-3-16,2 1-4 0,1-1 0 15,3 1-2-15,1-4 1 0,1-2 1 16,-1 6 2-16,-1-1 4 0,0 1 5 16,-6-4 1-16,-3-1 1 0,0 1 1 0,-3 3 0 15,-3-2-1-15,-1 2 1 0,-4-2-1 16,1 0 1-16,-1 1 0 0,2-1 1 16,-1-1 1-16,4-1 4 0,1 1 2 15,0 0 3-15,3-1 2 0,3-1 0 16,-1 2 2-16,1 1 1 0,0 0 0 15,-1 1-1-15,-3-3 1 0,1 0 0 16,-5 1 1-16,-1 1 0 0,-1-1 0 16,-4 0-2-16,0 0-1 0,0 3-2 15,-4-1-2-15,2 1-2 0,0 1-2 0,2-1-3 16,2 4-1-16,0-1-1 0,0 1-2 16,1 1 1-16,-2 0-1 0,-3 2-1 15,0-2 1-15,-7 2 0 0,-4-2-1 16,-5 1 0-16,1 0 1 0,-6 2-1 15,-4-1 1-15,-3 0-1 0,-2-2 1 16,-3 0 0-16,-1-2 0 0,-1-1 0 0,0-1 0 16,1 0 0-16,1-1 0 0,2 2 0 15,2 0 0-15,0 2-1 0,0-1 1 16,-1 1-1-16,1 2 0 0,-5-2 1 16,0-2-1-16,-6 2 0 0,-2-2 1 15,-1-2-1-15,-2 1 2 0,-3-1 0 16,1-2 2-16,1 0 0 0,1 1 1 15,1-1 0-15,3 2 0 0,2 0-1 0,4 1-1 16,3 2-1-16,3 2 0 0,5 0-2 16,0 1 1-16,-1 1 0 0,-2-3-1 15,-2 1 1-15,-2-2-1 0,-6-1 1 16,-4-1-1-16,-5 1 1 0,-4-1-1 16,-4-1-2-16,-4 1-15 0,-4 1-45 15,-6 1-41-15,-9 2-76 0,-7-4-176 0</inkml:trace>
  <inkml:trace contextRef="#ctx0" brushRef="#br0" timeOffset="40706.67">12803 14296 174 0,'-16'0'42'0,"5"0"1"0,2 1-25 16,6-1-7-16,1-1-5 0,1 1 1 15,2 0 3-15,1 1 4 0,1-2 4 16,3 0 4-16,6 0 3 0,1 1 3 16,4-2-1-16,4 2-3 0,2 0-4 15,3 0-3-15,3 0-3 0,2-2-2 16,1 3-3-16,2 0-1 0,2 1-2 16,0-4-1-16,5 1 0 0,2 0-1 15,2 0-1-15,2-1 0 0,4 0 0 0,5 2-1 16,3-1-1-16,0 2 0 0,1 1 0 15,-1 1 0-15,3-1-1 0,2 0 1 16,-2-1 0-16,2 3 0 0,2-3 0 16,0 1 0-16,-1-2 0 0,0 1 0 15,3-1 1-15,-1 0-1 0,3 0 0 0,2 0 0 16,0 0 0-16,4-1 0 0,0 2 0 16,1-1 0-16,3 2-1 0,2-1 0 15,-1 1 0-15,1 1 0 0,1 2 0 16,1-2 0-16,1 2 0 0,5 0 1 15,-4-1-1-15,-11 2 0 0,-6-4 0 16,-10 1 0-16,-3-4 0 0,7-2 0 16,40 2 0-16,8-4 0 0,13-1 1 15,3-1-1-15,1 2 1 0,-11 0-1 0,-12 2 1 16,-36-2-1-16,-5 3 0 0,-1 1 0 16,7 2 0-16,10-1 0 0,11-1-1 15,2 1 1-15,-6 1-1 0,-4-2 0 16,-1 3-2-16,-4-3-1 0,0 5-2 15,-4-1 0-15,1 0 0 0,-2-1 0 16,1 1 2-16,2-2 1 0,1 0 3 16,4-2 1-16,5 0 1 0,2-1 0 0,1 0 0 15,2-2-1-15,-3-1 1 0,0 3 1 16,2-3 3-16,-6 4 0 0,1-3 2 16,-4 3 2-16,-5-2 0 0,1 1 2 15,-4-5 2-15,1-1 1 0,-3 1 2 16,0 0-1-16,0-1 1 0,2 2-2 15,0-1-1-15,0 2-4 0,2 1-4 16,2 2-1-16,3 1-3 0,-1-1 0 16,1-1-1-16,1 1 0 0,-2 2 0 0,-2 2 0 15,-2-2-1-15,-5-2 1 0,-3 0 0 16,-3 3-1-16,-4 0 1 0,-5-1 0 16,-2-1 0-16,-4-1-1 0,-1 1 1 15,-2 1 0-15,1 1-1 0,2 0 1 16,1 3-1-16,-1 2 1 0,0 2-1 15,-1 1 1-15,1-2-1 0,-3-1 1 0,-3 2-1 16,-1-2 0-16,-2 0 0 16,3-1 0-16,-1-1 0 0,-1 2-1 0,0-1 1 15,0-2-1-15,-3 1 1 0,0-3-1 16,-2-1 1-16,-1 1 0 0,1-2-1 16,0 1 1-16,1 0 1 0,5 0-1 15,3 0 0-15,6 1 0 0,0 1 0 16,2-1 0-16,1 0 0 0,-2 0-1 15,3 1 1-15,-2-1-1 0,-3-1 0 16,1 2 0-16,-1 1 1 0,0-2-1 0,-2 1 1 16,0 1 0-16,-3-1 0 0,-1 1 0 15,0-3 0-15,-1 0 1 0,1 0-1 16,1-2 1-16,3 2-1 0,1-1 1 16,1 1-1-16,2 0 1 0,-2 0-1 15,-2 1 0-15,-3 1 0 0,-1-2 0 16,-1 0 0-16,-5 1 0 0,1-1 1 0,-2 0 0 15,-3 2 0-15,-2 0 0 0,0-1 0 16,-4 1 1-16,0 1-1 0,1-1 0 16,-2-1 0-16,-1-1 1 0,4 3-1 15,-1-1 1-15,2 1-1 0,0-2 0 16,-1 1 0-16,2 2 0 0,-1 0 0 16,-1-3-1-16,0-1 1 0,-3-1 0 15,-2 1 1-15,-3 0 1 0,-3 0 1 0,-3 0 1 16,-4 0 1-16,-2 0 1 15,-1 1 0-15,-1-3-1 0,-2-1 0 0,1 3-1 16,2-1-2-16,-1 0-1 0,3-1-1 16,2 2 0-16,1 2-1 0,2 0 1 15,2 1-1-15,-1-1 0 0,0 3 1 16,-1-1-1-16,-2-1 0 0,0 1 1 16,-2-2-1-16,-1 1 1 0,-1-1 0 15,0-1 1-15,-3 1 0 0,2-2 1 0,0 0 0 16,3-2-1-16,2 2 0 0,6-1-17 15,8-1-109-15,6-3-105 0,5-4-274 16</inkml:trace>
  <inkml:trace contextRef="#ctx0" brushRef="#br0" timeOffset="44071.32">10461 9840 111 0,'-19'-8'28'0,"1"1"1"0,-2 1-13 0,-2 2-8 15,-3 3-2-15,-5 0-1 0,2-2-1 16,5 0 5-16,0-1 4 0,1-1 5 16,1-1 5-16,5 0 5 0,1-3 5 15,3 0 2-15,0-4-2 0,-4 0-2 16,-3-2-2-16,-3-2-2 0,-6 1 0 15,0 3-2-15,-1-2 0 0,-7 4-1 0,-8 2-3 16,-1 3-4-16,2 1-3 0,-1 3-6 16,-4-1-2-16,-2 3-3 0,3 0-2 15,7-1-1-15,-4-1 1 0,-4-1-1 16,1-2 0-16,-7 0 1 0,-1-1-1 16,-1 3 1-16,-4-1-1 0,1 1 1 15,3 2 0-15,-7-1 0 0,2 2 1 16,-5 0 1-16,-3 2 1 0,1 2 2 15,0 3 1-15,1-1 0 0,7 3 1 0,1 2-1 16,3 0 1-16,1 0-2 0,2 0 0 16,1 3-1-16,6 0-1 0,1 1 0 15,8 0-1-15,9-1 0 0,3 1 0 16,6 2 0-16,0 2-1 0,2 1 1 16,-1 2-1-16,-1 2 0 0,-1 1 0 15,-3 0-1-15,3 1 0 0,0-3 0 16,0-2-1-16,2 0 1 0,1-3-1 0,5-2 0 15,1-3-1-15,3 0 0 0,3-2 0 16,4-2 1-16,4 0-1 0,3 0 1 16,0 0 0-16,2 1 2 0,1 1 1 15,-2 1 0-15,2 1 0 0,-2 1 0 16,1 1 1-16,-1 1-1 0,0 1-1 16,2 0 0-16,-1 2 0 0,2-1-1 15,1 2 0-15,2 1-1 0,-1-2 1 16,3 1 0-16,-1-1 0 0,3 1 0 15,4-3-1-15,4 0 2 0,3-1 0 0,6 0-1 16,7 0 1-16,5 1 0 0,3 0 0 16,0 0 0-16,-1 2-1 0,0-2 0 15,-5 1-1-15,-4-2 0 0,0-1-1 16,4-3 0-16,3 0 0 0,9-2 1 16,3-2 0-16,3-1 1 0,4-3 1 0,3-1 0 15,1-4 1-15,5 0 1 0,6-2-1 16,4 0 1-16,2-3-1 0,4-3 1 15,6 2-1-15,2 1 0 0,4-2 1 16,-8 0-1-16,-3-1 0 0,3 0 0 16,-7 2-1-16,-3 1 0 0,-6 0-1 15,-10-1 0-15,-3-3 1 0,-1-1-1 16,-9-3 0-16,0-3 1 0,-5-5 0 16,2-5 1-16,2-2-1 0,3-4 0 15,1 0 0-15,-4-1-1 0,-2-1 1 16,-4 2 0-16,-5-1-1 0,-9 2 0 0,-10 1 0 15,-6 0 1-15,-6 1-1 0,-6-2 0 16,-7-1-1-16,-6 1 1 0,-8-1-1 16,-6-1 0-16,-8-1 1 0,-13 4-1 15,-8 0 0-15,-9 4 0 0,-5 4 0 16,-4-1-1-16,-8 2 0 0,1 3-1 0,-4 0 0 16,-5 5-3-16,1 1-3 0,-10 0-4 15,-10 4-13-15,-11 9-36 0,-12 10-64 16,-14 7-92-16,-14 4-214 0</inkml:trace>
</inkml:ink>
</file>

<file path=ppt/ink/ink1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5:04.030"/>
    </inkml:context>
    <inkml:brush xml:id="br0">
      <inkml:brushProperty name="width" value="0.05292" units="cm"/>
      <inkml:brushProperty name="height" value="0.05292" units="cm"/>
      <inkml:brushProperty name="color" value="#FF0000"/>
    </inkml:brush>
  </inkml:definitions>
  <inkml:trace contextRef="#ctx0" brushRef="#br0">4367 16173 307 0,'-1'-5'73'15,"-2"0"-2"-15,2 6-13 0,2 3-52 0,2 2 10 16,-1 1 12-16,1 3 8 0,1 2 8 15,0 3 6-15,1 1 3 0,4 1-4 16,2 0-10-16,2 3-10 0,3 2-7 16,2 2-5-16,3 0-4 0,0 1-3 15,-3 2-2-15,1 1-1 0,-3-1-3 16,0 0-1-16,-3-2 0 0,-1 1-1 16,1-3 0-16,-1-2-2 0,-2 0-5 15,-1-3-6-15,0-2-22 0,0 0-56 16,-3-3-47-16,0-3-97 0,2 0-210 15</inkml:trace>
  <inkml:trace contextRef="#ctx0" brushRef="#br0" timeOffset="574.61">4235 16293 250 0,'-7'-5'72'0,"4"-3"3"0,-1 0-16 16,3-1-10-16,0 0-6 0,2-3 4 0,3 1-1 15,2-1-3-15,1 0-1 0,2 0-6 16,2-1-5-16,2 1-5 0,4 0-5 15,2-3-3-15,1 2-1 0,4-1-2 16,1 0-1-16,2-1 0 0,2 1-2 16,-1 1-1-16,0 1-3 0,-1 1-1 15,1 1-1-15,-1 5-2 0,-1 0-1 16,-2 4-1-16,3 3-1 0,0 3 0 0,-1 3 0 16,0 1 0-16,-3 4-2 0,-4 0 0 15,-1 1-3-15,-7 0 0 0,-5 2-3 16,-6 1 0-16,-6 2 0 0,-9-1 0 15,-4 2 0-15,-4 4 2 0,-4-1 2 16,-2-2 0-16,-1 1 2 0,4-3 1 16,1-2 1-16,2-2 0 0,3-7 0 15,4-2 1-15,4-2-1 0,1-3-1 0,5-1-1 16,2-4 0-16,5 0-1 0,3-3 0 16,2 3 0-16,4-4 1 0,2 3 1 15,3-1 0-15,1 2 1 0,3 1 0 16,2 0-1-16,3 2 2 0,3 2-1 15,1 2-1-15,4 2 1 0,-1 1 0 16,1 1 0-16,0 3 0 0,1 1-3 16,-3 1-6-16,-1 3-20 0,-5-2-33 0,-2 3-72 15,-3 2-98-15,-6-1-230 0</inkml:trace>
  <inkml:trace contextRef="#ctx0" brushRef="#br0" timeOffset="968.9">5210 16160 499 0,'-7'-3'90'0,"3"0"0"0,1 1-98 15,4-2-2-15,1 0 4 0,1 0 12 16,2-3 12-16,1 0 11 0,3 0 4 15,1-3 0-15,-1 0 0 0,2 0-5 0,0-2-10 16,1 1-8-16,-1-2-4 0,-3-2-2 16,-2 0-1-16,-1-1 0 0,-1 0 0 15,-5-1-1-15,-3-1 0 0,-1 2-2 16,-1 2-2-16,-3 6-1 0,0 2 1 16,-4 6-1-16,1 6 1 0,-1 6 0 15,-2 8 2-15,0 5 2 0,-1 6 2 16,2 5 1-16,0 3 0 0,3-1 0 0,4 1 0 15,3-4 1-15,6-3-2 0,6-5-1 16,6-3 0-16,9-7-2 0,6-4 0 16,6-7 1-16,3-4-1 0,7-6-3 15,2-5-10-15,1-5-34 0,0-6-69 16,0-3-17-16,-2-3-87 0,2-3-174 16</inkml:trace>
  <inkml:trace contextRef="#ctx0" brushRef="#br0" timeOffset="1411.55">6051 15677 565 0,'-22'-8'112'16,"1"-4"-7"-16,0 1-113 0,1 1-9 0,-1-1-2 15,4 0 0-15,2 1 6 0,1 3 10 16,3 2 11-16,0 5 9 0,2 1 3 15,0 8 1-15,0 2 0 0,0 6-5 16,-4 4-6-16,2 6-2 0,-1 1-1 16,2 1 0-16,2 1-1 0,2-2 1 15,2-1-1-15,6-3 0 0,5-4-2 16,2-4-1-16,4-1-1 0,0-6-1 16,3-2-1-16,1-6-2 0,2-2-2 0,0-7-5 15,1 0-5-15,-2-6-5 0,0-1-2 16,1 1-2-16,-2-2-7 0,-2 0-2 15,-3-1 4-15,-1-2 6 0,-2 2 6 16,-2 1 6-16,-2-1 10 0,-3 2 15 16,1 4 9-16,-2 2 3 0,0 4 0 15,0 2 0-15,1 4 0 0,-2 3-3 16,1 6-4-16,0 3-4 0,0 3-1 0,2 6 1 16,-1 4 0-16,2 4-5 0,1 3-2 15,1-2-2-15,2 3-2 0,3 0-2 16,0-1 0-16,4-4-2 0,0-2-3 15,2-2-7-15,0-3-20 0,3-3-45 16,-1-1-60-16,0-4-98 0,0 1-224 16</inkml:trace>
  <inkml:trace contextRef="#ctx0" brushRef="#br0" timeOffset="2066.52">6268 15623 492 0,'-9'-11'121'0,"3"3"-2"0,1 1-16 0,5 0-99 16,3 0-4-16,4 3-1 0,2 0 4 16,1 3 5-16,2 6 5 0,0 3 3 15,3 4 3-15,-1 6-1 0,2 1 0 16,1 6-3-16,1 2-4 0,-2-2-4 15,2 0-4-15,0-3-1 0,-1-1-1 16,2-4 0-16,-1-5-1 0,1-5 1 16,-1-2 0-16,-2-3 1 0,-1-2-1 0,-1-5 1 15,0-3-1-15,-3-5-2 0,0-4 0 16,-4 0-1-16,-1-4-1 0,-2-3 1 16,-4-1-2-16,-3-1 2 0,-1 3 1 15,-3-1 0-15,-1 0 1 0,1-1 0 16,-1 1 0-16,2 3 1 0,1 3 0 15,1 1 0-15,2 4 0 0,2 4-1 16,1 4 1-16,3 2 0 0,2 4 0 0,0 4 1 16,4 1 1-16,0 5 0 0,2 3 0 15,3 2 2-15,1 0-1 0,1-2 0 16,2 2 0-16,5-2 0 0,0-3 0 16,2 0-1-16,2-5-1 0,0 0 0 15,2-2-1-15,-2-4 0 0,0 0-3 16,0-4-4-16,-1-2-5 0,-4-3-5 15,1 2-6-15,-5-3-14 0,0-1-11 0,-7-3-5 16,-1-1 1-16,-5-2 3 0,-2-2 5 16,-4-3 7-16,-2-2 13 0,-1-3 15 15,-3 1 17-15,0 2 15 0,-2 0 9 16,2 5 6-16,1 4 3 0,0 5 2 16,2 4-2-16,0 5-10 0,2 0-10 15,1 4-5-15,0 2-3 0,1 3-2 16,0 4-1-16,2 5 0 0,1 0 0 0,0 5-1 15,1 0-2-15,1 0-3 0,3 0-2 16,0-3-2-16,0-3-3 0,2-2-4 16,-1-3-7-16,2-1-14 0,2-2-68 15,-2-6-49-15,0-3-102 0,1-7-226 16</inkml:trace>
  <inkml:trace contextRef="#ctx0" brushRef="#br0" timeOffset="2282.09">6733 14980 642 0,'-25'-21'132'0,"8"1"0"0,6 7-121 16,6 2-5-16,6 1-4 0,4 1-1 0,3 2-2 16,7 2 1-16,3 1 0 15,2 2-2-15,2 3-5 0,4 4-20 16,1 4-51-16,0 4-54 0,-2 1-97 0,2 1-221 15</inkml:trace>
  <inkml:trace contextRef="#ctx0" brushRef="#br0" timeOffset="2613.63">7440 15119 645 0,'-8'1'134'0,"1"2"1"0,3 1-119 15,1 0-9-15,4 3-3 0,3-1-2 16,1 2 2-16,4 2 2 0,2 1 2 16,3 0 0-16,3 3 1 0,3 0 0 15,1 3 0-15,1 1-3 0,-1-1-2 0,-2 0-4 16,-2 3-3-16,-3 0-2 0,-3 0-1 16,-4-2-2-16,-2 1-1 0,-2 0 1 15,-5-2 1-15,0-3 2 0,-4-4 3 16,-2-4 0-16,-3-2 2 0,-1-6 1 15,-3-3 0-15,0-7 0 0,-3-5 0 16,1-5-1-16,0-5 1 0,1-5-1 16,2-5 0-16,5 1-1 0,3-2 0 0,5 2-1 15,5 2 0-15,6 1 0 0,4 2-2 16,3 2-3-16,1 2-6 0,3 4-19 16,0 2-29-16,-1 2-41 0,0 5-33 15,0 1-83-15,0 5-158 0</inkml:trace>
  <inkml:trace contextRef="#ctx0" brushRef="#br0" timeOffset="2967.82">7917 15093 447 0,'5'12'97'0,"3"-4"1"0,3-1-74 0,3 0-13 15,-1-4-6-15,2-2-1 0,1-2 0 16,-2-2 0-16,1-5 0 0,-1 0-1 15,-3-5 1-15,0-3-1 0,-4 1-1 0,-1-5-1 16,-2-2-1-16,-4-1-1 0,-3-3-1 16,-2 1 0-16,-3 2 0 0,-3-1-1 15,-5 0 2-15,-2 6 1 0,-3 3 2 16,0 5 1-16,-1 3 4 0,1 5 2 16,0 5 4-16,0 6 4 0,4 3 5 15,1 3 1-15,0 4 3 0,3 6 1 16,2 3-1-16,2 4-1 0,4 1-4 15,3 3-3-15,6 2-5 0,3-2-3 0,6-3-3 16,6-3-2-16,4-3-2 0,8-5-1 16,5-5 0-16,5-6-1 0,1-9 0 15,3-4-2-15,9-7-4 0,0-5-8 16,1-3-17-16,-1-4-31 0,-4-3-51 16,-4 1-29-16,-4 0-86 0,-9-4-166 15</inkml:trace>
  <inkml:trace contextRef="#ctx0" brushRef="#br0" timeOffset="3557.46">8389 14765 599 0,'-8'12'131'0,"2"3"2"16,3 0-88-16,6 2-36 0,3 3-3 16,2-1-3-16,2 2-1 0,0 0-1 0,0 1 0 15,2-1 0-15,-2 0 1 16,-1-2-1-16,2 2 1 0,0-3-3 0,0 1-3 15,-2-3-3-15,1-3-3 0,-2 1-2 16,-4-6 0-16,-1 0-1 0,-4-4 3 16,-4-2 3-16,-1-2 3 0,-4-4 3 15,0-2 2-15,-1-3 1 0,-1-3 1 16,2-5 1-16,1-4 4 0,2-2 1 16,1-5 0-16,1-2 2 0,3 0-1 0,0-2 0 15,2 1-2-15,0 4-3 16,3 0-1-16,0 4-2 0,4 2 0 0,0 5 0 15,4 1 0-15,4 6 0 0,2 1 0 16,1 6 0-16,4 3 1 0,2 3-1 16,0 1 0-16,3 3 0 0,1 2-1 15,0 1 0-15,5 0 1 0,2 1-1 16,-2 2 0-16,-1 3-1 0,-4 0-1 0,-1-1-2 16,-4 1 0-16,-7-1-1 0,-4-2 0 15,-3-2-1-15,-4-6 2 0,-5-4 1 16,-5-3 2-16,-3-2 1 0,-1-7 0 15,-4-4 2-15,0-3 2 0,-1-2 1 16,2-5 1-16,2-3 0 0,4-1 1 16,3 0 0-16,3 1-1 0,3 0-2 15,6 3-2-15,2 4-1 0,2 2 0 0,3 3-1 16,3 3 0-16,-1 3-1 0,3 3 1 16,0 2-1-16,2 3 0 0,-1 5 0 15,0 3 0-15,0 3 0 0,1 3 0 16,-2 4-1-16,-1 2 1 0,-2 0 0 15,-2 5-1-15,-1-1-3 0,-2 0-5 16,-2-2-5-16,0 2-11 0,-1 1-31 16,-1 0-53-16,-2-3-34 0,-1 0-90 15,0-3-183-15</inkml:trace>
  <inkml:trace contextRef="#ctx0" brushRef="#br0" timeOffset="3937.56">9209 14728 617 0,'6'-14'127'0,"6"2"-4"0,4-3-120 0,4 1-11 15,2 1-3-15,0-3-1 0,0 0 0 16,-1-1 0-16,2-1 4 0,-5-5 5 16,1-1 2-16,-3-4 2 0,-3 0-1 15,-2-1-3-15,-3 1-3 0,-11 1-1 16,-8 3 0-16,-4 5-1 0,-2 6 2 15,-4 2 2-15,-7 5 4 0,-2 6 5 16,2 6 4-16,1 6 2 0,-3 5 4 16,2 7 1-16,0 6 0 0,7 3 1 0,3 2-1 15,4 3-1-15,4 1-1 0,4-1-1 16,6-1-1-16,5-2-2 0,6-2 0 16,8-4-1-16,4-3-2 0,9-5-1 15,4-3-1-15,11-5-1 0,6-6-1 16,2-2 0-16,-1-4-2 0,0-2-4 15,-4-2-5-15,-1-5-5 0,-8-6-8 0,-4-2-14 16,0-3-19-16,-2-2-28 0,0-1-18 16,-5-4-14-16,-3-1-13 0,-7 3-53 15,-4-2-63-15</inkml:trace>
  <inkml:trace contextRef="#ctx0" brushRef="#br0" timeOffset="4289.22">9862 14495 261 0,'-17'-19'177'0,"1"6"-23"0,1 2-50 15,2 6-33-15,3 5-25 0,4 3-15 16,2 5-10-16,6 0-3 0,5 5-2 15,1 0 1-15,4 5-1 0,4 1-1 16,3-1-3-16,-1 1-1 0,-1-2-4 0,0-3-1 16,1 2-3-16,-3-3-1 0,0-1 0 15,-1 0-1-15,-1-1-1 0,-1 0 0 16,-1-2-3-16,-3-2-2 0,-3-2 1 16,-4-3 0-16,-2-2 0 0,-3-3 0 15,-1-3 2-15,-2-3 2 0,-2-3 1 0,-1 0 1 16,1-4-1-16,-1-3 0 0,1-2 0 15,1-3 0-15,0-4 0 0,3-3-1 16,2-3 0-16,-1-3-1 0,3 0 0 16,1 3-1-16,3 5 0 0,5 0 0 15,3 6 1-15,3 5-1 0,5 6 2 16,3 5 0-16,4 4 0 0,-1 2 0 16,2 5 0-16,0 3 0 0,0 0 0 15,1 3 0-15,3 2 0 0,1 5 0 0,-4 3 0 16,-2 3-3-16,-3 5-2 0,-3 4-5 15,-7 4-3-15,-7-2-12 0,-5-2-28 16,-2 0-55-16,-5-4-28 0,-5-3-83 16,-1-4-171-16</inkml:trace>
  <inkml:trace contextRef="#ctx0" brushRef="#br0" timeOffset="4570.46">10489 13937 538 0,'4'-1'132'15,"1"3"1"-15,2 2-25 0,3 6-98 0,3 5-6 16,3 0 0-16,1 5 4 0,2 0 2 16,1 1 4-16,3 2 4 0,-1-1 1 15,1 1 1-15,0 0-2 0,2 1-3 16,0 0-5-16,0 2-3 0,1 1-3 15,-4 0-2-15,-2 1-1 0,-1 1-3 16,-2 2-4-16,-2-2-5 0,-3-2-8 16,-4 0-12-16,-3-2-48 0,-2-6-75 15,-4-4-108-15,-4-6-249 0</inkml:trace>
  <inkml:trace contextRef="#ctx0" brushRef="#br0" timeOffset="4749.71">10626 14294 668 0,'9'-8'137'0,"3"-4"-1"0,8 0-127 15,2-2-6-15,2-2-1 0,4-2-1 16,3 2 1-16,-3-1-1 0,4 3 1 16,1 0 0-16,1-1 0 0,-1 2-5 15,1 2-10-15,-5-4-38 0,-1 4-87 16,-6-3-109-16,-6 1-266 0</inkml:trace>
  <inkml:trace contextRef="#ctx0" brushRef="#br0" timeOffset="5485.17">8392 15937 640 0,'-18'-12'103'0,"-1"-2"-19"16,-4 6-134-16,-3 2-9 0,-3 4 0 0,-4 2 2 16,-4 4 15-16,-5 5 32 0,-9 5 24 15,-2 4 13-15,-2 4 7 0,-4 1 3 16,-1 3 0-16,-1 1-5 0,3 4-5 16,9-1-1-16,5-2-1 0,5 2 1 15,11 0-1-15,6 0-1 0,8-3-4 0,7-2-3 16,7 0-4-16,7-1-2 0,6-2-2 15,6-4-3-15,7-5-1 0,6-3-1 16,5-6-1-16,6-11 0 0,2-5 0 16,6-7 0-16,3-7 0 0,0-4-1 15,-2-4-4-15,0-1-3 0,-5-3-3 16,-1-2-3-16,-7-1-2 0,-5-1-1 16,-6 2 0-16,-7 3 4 0,-7 4 2 15,-5 4 4-15,-8 5 3 0,-5 6 3 0,-3 7 1 16,-4 7 0-16,-1 4 2 0,-2 3 0 15,2 5 2-15,1 4 1 0,2 4 1 16,2 3 0-16,2 3 2 0,4 2 1 16,3 3 1-16,3 3 1 0,5 0 0 15,5 2 0-15,4-1 0 0,5 2-1 16,3 1-1-16,1-2-2 0,-1 1-3 16,2 3-1-16,-1 0-3 0,0 1-2 15,-2 2 0-15,0 0 0 0,-4 2-1 0,-1-2 0 16,-5-1-1-16,-6-1 0 0,-7-2-1 15,-6 0-1-15,-8-2 0 0,-12-4-2 16,-2 2-1-16,-12-3-3 0,-11 1-2 16,-8 1-3-16,-4-3 0 0,-5 0-1 15,-4-2 0-15,-2-1-1 0,0-6-3 16,5-6-14-16,5-6-36 0,3-8-49 16,7-8-20-16,10-7-85 0,13-9-155 15</inkml:trace>
  <inkml:trace contextRef="#ctx0" brushRef="#br0" timeOffset="6008.46">8949 15946 281 0,'-12'-5'57'16,"-1"0"12"-16,0 0-42 0,2 0 11 15,-2-2 8-15,1 1 6 0,-3 0 3 0,0 3 5 16,-1 3-9-16,-1 2-10 0,-1 5-9 16,-1 4-8-16,0 5-5 0,2 4-3 15,-1 3-4-15,4 1-2 0,3 3-2 16,1-1-2-16,3 1-1 0,2 0 0 15,2-3-1-15,3-2 0 0,5-4-1 16,2-3-1-16,5-3 0 0,1-4 0 0,4-5 0 16,4-5 0-16,-3-1 0 0,3-6 0 15,-1-1 0-15,-3-2-2 0,-1-3-1 16,-3-2 0-16,-3-1-1 0,-3 1 0 16,0 1 0-16,-4-1 0 0,1 2 1 15,-3 0 1-15,0 4 1 0,-1 5 1 16,0 1-1-16,0 0 1 0,0 4-1 15,0 2 0-15,2 3 1 0,2 1-1 16,0 1 0-16,4 2 1 0,-1 1 0 0,1 0-1 16,5 0 1-16,1 0 0 0,2-2 0 15,4 1-1-15,2-3 0 0,1 0 0 16,2-4-1-16,-2-2 1 0,0-2 0 16,-1-4-1-16,-1-2-1 0,0-3-5 15,-1-3-6-15,-1-4-17 0,0-3-25 16,-1-4-32-16,2-1-34 0,-2-4-15 15,-8-2-70-15,-4 0-105 0</inkml:trace>
  <inkml:trace contextRef="#ctx0" brushRef="#br0" timeOffset="6215.58">9139 15501 487 0,'-18'-30'126'16,"2"2"4"-16,4 4-61 0,2 8-21 16,2 7-17-16,5 1-13 0,0 7-6 15,3 5-2-15,0 6-1 0,3 5-2 16,2 6 0-16,1 6 0 0,2 6 2 15,2 4-1-15,1 2-1 0,1 3-1 0,2 0-2 16,2-3-1-16,1 0 0 0,1 0 0 16,1-1-1-16,-2-2-3 0,1-2-6 15,2-2-6-15,-3-2-15 0,-4-3-57 16,-1-6-59-16,-10-6-105 0,0-5-230 16</inkml:trace>
  <inkml:trace contextRef="#ctx0" brushRef="#br0" timeOffset="6405.28">9077 15808 640 0,'1'0'131'16,"4"-2"-1"-16,2 0-122 0,5-2-8 0,3-2 0 16,6-4 0-16,1-2 0 0,2-3 0 15,6-1 1-15,-1-3 0 0,2-1-4 16,-2 2-11-16,2 0-20 0,1-2-32 15,-2 0-36-15,-6 2-29 0,-5-4-80 16,-4-1-139-16</inkml:trace>
  <inkml:trace contextRef="#ctx0" brushRef="#br0" timeOffset="6776.56">9324 15326 396 0,'-15'-14'119'16,"2"4"3"-16,1 1-35 0,3 7-26 0,5 3-16 15,6 1-16-15,6 3-6 0,2 6-4 16,2 5-2-16,2 6 2 0,0 5 1 15,4 6-2-15,1 3-1 0,2 1-3 16,1 1-3-16,1-3-2 0,4-1-2 16,0-2-2-16,1-2-2 0,-6 0-1 15,-2 0 0-15,-4-5-3 0,-1-1-3 16,-6-2-4-16,-1-5-4 0,-4-2-2 0,-1-7-1 16,0-2-1-16,-3-3-1 0,-2-5 2 15,0-1 4-15,0-6 3 0,-1-4 1 16,1-7 2-16,0-3 0 0,2-4 3 15,3-2 0-15,2-5 2 0,2 1-1 16,2 2 2-16,3 1 0 0,3 3 2 16,-1 4 1-16,3 2 0 0,1 4 1 15,0 6 1-15,0 4 0 0,3 3-1 16,1 8 1-16,2 5-2 0,-1 5 0 0,-1 3-1 16,1 0 0-16,-1 1-2 0,-1 2-3 15,-1-2-4-15,-3 1-7 0,-1-2-20 16,-2 1-47-16,0 1-57 0,-4-3-98 15,-4-2-217-15</inkml:trace>
  <inkml:trace contextRef="#ctx0" brushRef="#br0" timeOffset="7577.86">10145 15569 622 0,'-3'-5'129'15,"0"-2"-1"-15,3-2-116 0,3-2-9 16,3-1-3-16,4-3-1 0,3-5 1 16,4 0-2-16,8-2 2 0,1-3-1 0,0-1-2 15,0 2-4-15,4 2-8 0,-2 0-5 16,-3-2-1-16,-10 4 0 0,-3-1-1 16,-2 2 3-16,-10 2 4 0,-10 1 11 15,-2 0 10-15,-3 5 5 0,-5 5 4 16,-5 5 4-16,-6 5 4 0,4 4 2 0,-2 6 0 15,-1 4-3-15,1 5-1 16,1 6 0-16,7 2-2 0,4 4 0 16,3 1-3-16,4 2-1 0,5-1-2 0,3-1-2 15,6-7-3-15,2-3-2 0,7-4-2 16,2-7-1-16,3-4 0 0,6-5-2 16,5-3 0-16,0-1-3 0,1-6-5 15,-3 4-4-15,-1-4-6 0,3-2-6 16,-2-1-4-16,-9-2-9 0,2-3-11 0,-3 0 0 15,-1-8 4-15,-1-1 4 0,-8-3 6 16,-2-3 4-16,-4-1 10 0,-1-3 20 16,-1 2 15-16,0 0 12 0,-2 1 6 15,2 3 5-15,2 1 4 0,2 3 0 16,2 4-4-16,3 0-13 0,3 1-8 16,3 3-6-16,2 1-3 0,2 1-4 15,1-1-1-15,4 3-1 0,-3 0 0 16,4 2-1-16,-1 1 0 0,3 0-1 0,-1 1 0 15,1 3 0-15,1 2-1 0,2 4 1 16,-2 5-1-16,2 2 1 0,-1 3-1 16,0 5 0-16,-2 0 1 0,-4 5-1 15,-5 1 0-15,-5 0-1 0,-5-1 0 16,-5 1 0-16,-8-1-1 0,-6 0 1 16,-1-6 0-16,-3-2 1 0,-1-1-1 15,0-8 2-15,-3-3-1 0,2-6 1 0,1-4-1 16,1-5 1-16,2-5-1 0,3-2 1 15,1-5-1-15,4-3 0 0,4-5 0 16,3-3 0-16,3-4 0 0,3 0-1 16,3-4 1-16,2 1 0 0,5-1-1 15,4 3 1-15,5 3 0 0,2 5 0 16,3 4 0-16,1 6 0 0,1 4 0 16,1 7 0-16,-3 5 0 0,-3 4 1 0,0 3-1 15,-1 6 0-15,-3 1 0 0,1 4 0 16,-1 1 0-16,3 5 0 0,1 0 0 15,2 6 0-15,0-1 0 0,1 3 0 16,-2 0-1-16,1 0 1 0,-6 0 0 16,-2 1-2-16,-6-5-6 0,-5 0-8 15,-5-3-29-15,-6 0-76 0,-7-3-21 16,-4-5-95-16,-6-1-189 0</inkml:trace>
  <inkml:trace contextRef="#ctx0" brushRef="#br0" timeOffset="7730.57">11010 14694 595 0,'5'-6'118'0,"1"4"-16"0,2 2-139 16,3 3-47-16,0 2-38 0,0 1-81 15,-1 0-166-15</inkml:trace>
  <inkml:trace contextRef="#ctx0" brushRef="#br0" timeOffset="8191.1">11508 14949 608 0,'12'17'129'16,"3"1"-1"-16,2 1-104 0,0 2-18 15,1 0-3-15,-1-2-2 0,-3-2 0 16,0-1-1-16,-4-2 1 0,-2-1 0 16,0-1 0-16,-4 1 0 0,-1-2-1 0,-3-2 0 15,-3 0 0-15,-1 0 1 0,-4-5-2 16,1-1 2-16,-4-6-1 0,1-1 1 16,-1-5 0-16,2-3 0 0,1-4 0 15,2-4 0-15,1-3 0 0,2-4 0 16,5-5 0-16,0-3 0 0,2-2 0 15,2-2 2-15,1 0-1 0,2 4 0 16,2 5 1-16,1 1-1 0,3 5 0 16,3 3 0-16,3 5-1 0,1 4 0 0,4-2 0 15,2 3 0-15,1 8-1 0,2 2 0 16,0 2 0-16,-2 2 0 0,2 7 0 16,-1 2 0-16,0 6 0 0,-2-2 0 15,-2 3 0-15,-4 6 0 0,0 3 0 16,-5-1 0-16,-4 3 0 0,-3 1 0 15,-3 2 1-15,2-4-1 0,-2-3 1 0,2-4-1 16,1-3-1-16,2-6-3 0,1-4-7 16,3-6-19-16,1-3-27 0,3-3-39 15,0-6-38-15,1-3-85 0,-1-5-166 16</inkml:trace>
  <inkml:trace contextRef="#ctx0" brushRef="#br0" timeOffset="8692.58">12395 14840 235 0,'-1'-23'92'0,"-3"-1"10"0,-1 1-4 0,-2 1-14 15,-1 1-11-15,1-2-16 0,-3 2-13 16,1 4-14-16,-2 1-10 0,-1 4-8 16,0 1-6-16,0 3-2 0,-1 5-1 15,-1 3 0-15,1 3 2 0,-2 6 0 16,-1 5 2-16,1 1 1 0,-1 7 1 16,3 3-1-16,1-3-1 0,4 3-1 15,3-3 0-15,5 1-1 0,2 0 0 16,4-6-2-16,4-1 1 0,2 0-2 0,4-4 0 15,0-2 0-15,2-6 0 0,0-4 0 16,1-3 0-16,0-2 0 0,-2-4 0 16,-1-2 1-16,-1-3-1 0,-3 1 0 15,-1-1 0-15,-3 0-1 0,-2-1 1 16,-2 3-1-16,-2-1 0 0,0 4 1 16,0 0 1-16,-2 2 1 0,0 0 0 0,0 5-1 15,0 1 1-15,0 3 0 16,-2 2 1-16,2 3 0 0,-1 3-1 0,1 1 2 15,1 3 1-15,1 2-1 0,1 2 1 16,2 4-1-16,1 0 0 0,4 2 0 16,0 3 1-16,1 2 1 0,2 0 1 15,2-1-1-15,2 0 1 0,0 1-1 16,2-3 0-16,-1 1-1 0,2 2-1 16,-2 0-1-16,-1 2 0 0,-3-3-1 0,-4 1-1 15,-6 5-1-15,-6 1 1 0,-7 3-1 16,-8-1-1-16,-8 2 1 0,-10 4-1 15,-10-1-1-15,-14 0-1 0,-7 0-6 16,-14 1-5-16,-13-3-7 0,-17 7-8 16,-14 3-14-16,-15 4-101 0,-14 2-20 15,-20 3-102-15,-6-2-212 0</inkml:trace>
  <inkml:trace contextRef="#ctx0" brushRef="#br0" timeOffset="11866.49">19572 10134 355 0,'8'0'76'0,"8"-1"-2"0,8 2-44 15,9 0-37-15,10-2-2 0,12-2 0 16,13 2 0-16,11-1 3 0,6-2 6 16,10-2 5-16,6 0 3 0,10 2 2 15,0 3 2-15,2-4 0 0,3 0-1 0,7 1 0 16,2 4-4-16,1-1-1 0,2-1-3 15,10 0 0-15,1 1-1 0,6-1 0 16,4 1-1-16,2-3 0 0,6 0-1 16,4 2 1-16,-3-2 0 0,0-1 0 15,-1 3 0-15,-7-3 1 0,-7 1-1 16,-12 3 1-16,-12-3 1 0,-14 3 2 16,-9 1 3-16,-19-1 2 0,-13 1 3 0,-13 0 3 15,-13 2 6-15,-11-1 8 0,-7-2 2 16,-12 1-1-16,-3-2-2 0,-4-1-2 15,-1 0-3-15,-1-2-7 0,1 1-10 16,-1-1-5-16,0 2-3 0,-2-2-1 16,1 1-2-16,-2-1-1 0,-1 3-2 15,-2-2-1-15,-3 0 0 0,-5 1-1 16,-3 0-1-16,-5-1-4 0,-4 1-7 0,-5 0-11 16,-4 5-19-16,-3-2-40 0,-1 2-24 15,-4 0-68-15,-7-3-130 0</inkml:trace>
  <inkml:trace contextRef="#ctx0" brushRef="#br0" timeOffset="15817.43">8647 11188 208 0,'2'2'35'0,"7"-2"-9"15,3-2-62-15,10 2-9 0,5-3-25 16,7-1-48-16</inkml:trace>
  <inkml:trace contextRef="#ctx0" brushRef="#br0" timeOffset="16514.87">9211 11110 143 0,'45'-4'43'0,"4"-1"5"15,2 3-13-15,2 2-5 0,1 0-3 16,-1 0-4-16,6-2-3 0,11-2-3 16,-1 1-3-16,7-1-1 0,6-1-2 15,3-1-1-15,6-1 0 0,8 3-2 16,-2-1-1-16,-1-2 1 0,-3 1-1 16,1 0 0-16,6 0 1 0,2 2 0 0,-6-2 0 15,-1 1 0-15,6-2-1 0,9 3-2 16,4 1-1-16,-5-1-1 0,2-1-1 15,11 1 0-15,5 1 0 0,-3 0 1 16,1-2 1-16,2 1 1 0,5-3 2 16,-7 4 3-16,0-2 4 0,0 0 4 15,1 0 4-15,-8 3 0 0,-7-1 1 16,1 2-1-16,2 0-3 0,-5 2-5 0,-4 3-3 16,-1 0-4-16,6 1-3 0,2 0-1 15,1 3-1-15,-2-2 0 0,4-1-1 16,8 1 0-16,0 0 0 0,-1-1 0 15,0-4-1-15,7 4 1 0,-2-3 0 16,-7 3 0-16,-5-6-1 0,-1 1 1 16,1 1-1-16,-8 1 0 0,-16-5 0 15,-14-1 0-15,-5-1 0 0,3-1 1 0,2-2-1 16,49 0 0-16,8 0 1 0,4-1-1 16,-2-1 0-16,1 4 1 0,2-1-1 15,-1 2 0-15,-51-1 1 0,-6 2-1 16,5 2 0-16,13 1 1 0,7-1-1 15,-5 1 1-15,-6 1 0 0,-5 1-1 16,-3-2 1-16,-3-1 0 0,-5-1 0 0,-3 1-1 16,-5-2 1-16,0 0-1 15,-3 1 0-15,0-1 0 0,0 0 0 0,2 1 0 16,-1 0 1-16,1 2-1 0,-3-1 0 16,2-2 1-16,-2 3-1 0,-6 0 0 15,-3 1 1-15,-4-2-1 0,-8 0 1 16,-2 1-1-16,-6-1 2 0,-2 2 1 15,-3 0 2-15,-1 0 2 0,-4-1 2 16,-1 0 1-16,-3 0 1 0,1 0 0 16,-2-2-1-16,2-1-2 0,-3 1-1 0,0-1-1 15,0 2-2-15,-1-2 0 0,-2 1-1 16,-2 0-1-16,-1 0 0 0,-2 2 0 16,-3 0-1-16,-3 1 0 0,-3 0-2 15,-1 0-3-15,-4 2-12 0,-3 3-66 16,-5 0-44-16,-9-4-94 0,-9-1-212 15</inkml:trace>
  <inkml:trace contextRef="#ctx0" brushRef="#br0" timeOffset="20633.12">11013 11840 339 0,'-21'-16'78'0,"1"-1"0"15,4 0-54-15,2 3-9 0,7 6-5 16,1-2-5-16,2 1-2 0,2 0-1 16,3-1-3-16,0 1 5 0,4-1 3 15,0 4 1-15,2 1 1 0,2 2 1 16,2-1-1-16,1 3 4 0,3 1-6 16,2 4-2-16,3-2-3 0,2 3 0 15,5 1 0-15,2-2-1 0,4 1 0 16,6-3 0-16,8 3 0 0,7 0 0 0,6 0 0 15,3 2-1-15,4-1 1 0,4 2 0 16,2 0-1-16,1 1 1 0,-1-3-2 16,2 0 1-16,-1 0-1 0,0 3-1 15,2 0-1-15,0 4 0 0,1-1 1 16,1 1-2-16,0 1 1 0,1-1 0 16,5 0 1-16,2-5 1 0,5 1 0 0,0-6-1 15,1 1 1-15,2-3 0 16,5-2-1-16,4 0 0 0,0-2 0 0,-5 0 0 15,0-1 0-15,5-1 0 0,1 0 1 16,-1 0 1-16,-4 1 0 0,-1 0 0 16,7-2 0-16,4 0 1 0,0-1 0 15,-2 3 0-15,6-1 0 0,8 0-1 16,3-1 1-16,-5 3-1 0,-3 1 1 16,3 1-1-16,3-2 0 0,-7 3 1 0,-17 3-1 15,-14-1 1-15,-7-1 0 0,1 2 0 16,-1 0 0-16,38 2 2 0,9-1 1 15,6-2 0-15,0 1 0 0,-5-2 0 16,-15 3 0-16,-2-2 0 0,-40-1-1 16,-4 1-2-16,4-1 1 0,6 0-1 0,13 2 0 15,9-2 0-15,1 0 0 0,-6 1-1 16,-1 0-1-16,-4 1-3 0,-3 2-3 16,-5-1-1-16,-3 1-1 0,-8-2 0 15,-4 5 0-15,-6-1 2 0,0-2 2 16,-2 4 2-16,-5-1 1 0,-1 1 1 15,-4 1 0-15,0-2 1 0,-3-1 0 16,1 1 0-16,1-3 0 0,2 1 0 16,1 0-2-16,2-1 1 0,-1 1-2 15,0-1 1-15,-3 0-1 0,-3 1 0 16,-3-5 1-16,-3-1 1 0,-1 3 0 0,-2-5 1 16,-1 1 0-16,0-1 1 0,0 4-1 15,2-1 1-15,3 2-1 0,0-3 1 16,3 2-2-16,2 1 0 0,1 0-2 15,1-4-1-15,3 0-1 0,2-1-2 16,2-1 0-16,1 2 1 0,3 1 0 16,2-1 2-16,0-1 1 0,0 2 1 0,-5 2 2 15,-1-2 0-15,-2-4 1 0,-4-1 1 16,-1 1-2-16,-2-1 1 0,-1 2 0 16,2 0-1-16,1 2 1 15,3 0-1-15,-1 0 0 0,0-1 1 0,3 1 0 16,5-2-1-16,1-2 1 0,0 2-1 15,4-2 2-15,3 2 2 0,1-2 3 16,-1 1 4-16,-3 0 4 0,0 1 2 16,-2-5 2-16,-2 0 4 0,-3 2 3 0,2 1-1 15,1-4-4-15,0 3-3 0,-2 0-3 16,-1 1 0-16,2 1-4 0,1-1-6 16,2 2-2-16,3 2 0 0,5 1 0 15,1-2-2-15,4 4 0 0,-2-1-2 16,2 1 0-16,-3-1-1 0,-3-1 0 15,-3 3-1-15,-1 1 2 0,-1-3-1 0,-3 0 1 16,-4 3 0-16,-3 1 0 0,-4-2 1 16,-1 0 0-16,-2-2-1 0,0 0 1 15,-1 0 0-15,5 2 0 0,3-1 0 16,1 0 0-16,2 0 0 0,2 0 0 16,-1 2 0-16,3 0 1 0,-1-3-1 15,2-1 0-15,0 5 0 0,1-3 0 16,1 2 0-16,-2-2 0 0,-3 2 0 0,-2-1 0 15,-2-1 0-15,-5-3 1 16,-2 1-1-16,-2-3 1 0,-1 0-1 0,0 1 1 16,4 1-1-16,2 0 1 0,-1 1-1 15,2 0 0-15,-1 2 0 0,3 1 0 16,0-2 0-16,-4-1 1 0,2 3-1 16,-3 0 0-16,1 2 0 0,-2-1 1 15,-2 0-1-15,-2 0 1 0,-4 1 1 16,-1-1 1-16,-4-2 1 0,-4 0 1 0,-2-1 0 15,-3-1 2-15,-1 1-1 0,1-1 0 16,-1 0 0-16,4 0-1 0,0-1 0 16,2 1-2-16,3-1 1 0,2-2-2 15,0 4 0-15,2 1-1 0,0-1 0 16,0 3 0-16,0-1 0 0,-2 1 0 16,-5 0-1-16,1-2 1 0,-6-1-1 15,-1 0 1-15,-5-1 0 0,-2 0-1 0,0-1 1 16,1 0-1-16,2 0 1 0,1 0-1 15,3 1 1-15,0-3-1 0,5 3 0 16,3-1 1-16,2 0-1 0,0 2 0 16,2 0 1-16,0 0-1 0,2 2 0 15,0-2 1-15,0-1-1 0,-3 2 0 16,0-3 1-16,-3-1 0 0,-2-3 1 16,-2 2 0-16,-3 0 0 0,0 0 0 0,0 0 1 15,0 0-1-15,1 1 0 0,1-1-1 16,1 1 0-16,3-1-1 0,0 3 1 15,4 2-1-15,0-1 1 0,-1 0-1 16,0 2 0-16,-1-1 1 0,-2 2-1 16,-1-4 0-16,-5 0 1 0,-4-2-1 15,-3 1 1-15,0 0 1 0,-4 0 0 16,-2-2 0-16,0 0 1 0,-1 0-1 16,0 2 0-16,3 0 0 0,1-2 0 0,4 1-2 15,3-1 1-15,4 3-1 0,0 0 0 16,4 0 1-16,1 0-1 0,1 0 0 15,-1 5 0-15,-2-2 1 0,0 0-1 16,0 1 0-16,-3 0 0 0,-3-1 1 16,-1 0-1-16,-2-2 0 0,-4 0 1 15,-2-1 0-15,-2 0 0 0,-1 0 0 16,3 0 0-16,0 0 0 0,1-1 0 0,1 1 0 16,1 0 0-16,0-1-1 0,1 1 1 15,-2 0 0-15,-1 0-1 0,0 1 0 16,-3 0 1-16,0 2 0 0,-2-3-1 15,-1 1 1-15,-2 0-1 0,0-1 1 16,-2 0 0-16,-1 0 0 0,0-1 0 16,0 1 0-16,1 1-1 0,1-2 1 15,1 2 0-15,2-1 0 0,1-1-1 0,2 0 0 16,1 1 0-16,2-1 1 0,1-1-1 16,-1 2 0-16,-2-1 0 0,1 1 0 15,-3 0 0-15,-2 1 0 0,-1-1 0 16,-1 2 0-16,-2-2 0 0,0 0 0 15,-1 0-1-15,0 0 0 0,0 0 0 16,-1 0 0-16,1 0 1 0,0 0 0 16,-1-2 0-16,1 4 0 0,0-2 2 15,0 0-1-15,0 0 1 0,0-2-1 16,0 2 0-16,0 2-1 0,0-2 1 0,0 0-1 16,-2 0 0-16,2 1-1 0,-1 2-2 15,-1 2-8-15,-2 3-29 0,-5 0-90 16,-3 3-104-16,-9-5-259 0</inkml:trace>
  <inkml:trace contextRef="#ctx0" brushRef="#br0" timeOffset="21583.03">9194 12727 210 0,'-39'-1'59'0,"2"-1"6"15,5-1-27-15,3 0-4 0,7 0-5 16,2 3-5-16,5-2-7 0,3 2-6 16,4 2-6-16,3 0-4 0,3 1-3 15,2 0 1-15,2 2 0 0,3 1 5 16,3 2 5-16,5-1 5 0,3 0 4 0,4 2 3 16,5-4 2-16,8-3 0 0,6-3-1 15,8-1-4-15,14-5-3 16,10 1-2-16,6-2-1 0,10-6-2 0,15 2 0 15,6 1-3-15,6 0 0 0,3-2-2 16,6-1 0-16,3 2-1 0,-1 3 0 16,-10 1 0-16,-2-2-1 0,-4 1 1 15,-8 3 1-15,-6 4 1 0,-11-2 1 0,-5-1 2 16,-11 3 0-16,-7-1 3 0,-5 0 1 16,-12-1 1-16,-4 0 1 0,-4 3 0 15,-7 0 2-15,-2 0 3 0,-5 1 1 16,-5-2 2-16,-6 2 0 0,-5 0 1 15,-2-2-4-15,-4 1-3 0,-1-1-5 16,-2 2-8-16,-2 0-14 0,-7 2-21 16,-11 1-118-16,-9 10-120 0,-15-2-302 0</inkml:trace>
  <inkml:trace contextRef="#ctx0" brushRef="#br0" timeOffset="25051.96">8392 13575 104 0,'-32'-9'25'0,"0"4"0"0,-3 4-10 16,4 1-12-16,0 2 1 0,5 1 6 0,0 2 7 15,5-2 6-15,1 0 7 0,3-2 5 16,3 0 2-16,0-2 1 0,2 0-3 16,0-3-2-16,-1 2-3 0,1-1-2 15,-1 1 0-15,-2 1 1 0,0-1-1 16,0 2-3-16,2 2-3 0,1 0-4 16,1 0-4-16,1 2-4 0,3 1-3 15,0 1-3-15,3 2 0 0,1-2-2 0,1 0-1 16,2 1 1-16,1-1-1 0,1 0 0 15,3 0 1-15,1-1-1 0,4 0 3 16,2 0 1-16,4-1 2 0,3 0 1 16,2 0 3-16,2-1 0 0,1-2 1 15,3-1 0-15,3 0-1 0,4 0-1 16,4-2-2-16,6-1-2 0,4 1-1 16,3-1-1-16,2 2 0 0,2 0-2 15,0-3 1-15,2 1-2 0,3-2 0 0,0 0 0 16,2-1 0-16,0-1 0 0,1 1 0 15,-2 1-1-15,-3 1 1 0,-6 1 0 16,0-2-1-16,-2 3 0 0,2-2 0 16,-3 4 0-16,6 1 0 0,0 2 0 15,1-1 0-15,-1 4 1 0,-1-1-1 16,-4 0 1-16,2-2 0 0,-8-1 0 16,-2 0 0-16,-2 1 1 0,3-2-1 0,-4 2 1 15,-1 0-1-15,0 0 1 0,-1 2-1 16,0 1 0-16,-4-3 0 0,-4 2 0 15,4 1 0-15,-1-2-1 0,1 0 1 16,6-1 0-16,-1 0 0 0,1 1-1 16,7-2 1-16,-2 0 0 0,5 1-1 15,0-1 1-15,-5 1-1 0,2-1 1 16,0-2-1-16,-6 0 0 0,2 0 1 0,-5 0-1 16,-1-1 0-16,2 1 0 0,0 0 0 15,4 0 0-15,0 1 0 0,2 1 0 16,0-1 0-16,-1 0 0 0,1-1 0 15,0-1 1-15,-3 0-1 0,4-1 0 16,4 2 1-16,1-1-1 0,5 1 0 16,1 0 1-16,2 1-1 0,1 1 1 15,-4-2-1-15,-3-2 1 0,2 1-1 16,-3 1 1-16,-2 0 0 0,-2 0 0 0,0 1-1 16,2 2 1-16,-4 0-1 0,-2 0 0 15,-1-1 0-15,-3-2 0 0,3 0 0 16,0 2 0-16,2-1 0 0,2 0 0 15,0 0 0-15,2 2 0 0,2 3-1 16,-3 0 0-16,-1 1 1 0,-4-1-1 16,-1 1 1-16,-4-4 0 0,0 0 1 0,-4-5 0 15,4 0 1-15,-3-2 0 0,1 2-1 16,-1-1 1-16,1 3-1 0,0 2 0 16,3 0-1-16,0 3 1 0,-3-1-1 15,3-1 0-15,-1 0 0 0,1-3 0 16,0-3 0-16,-1 0 0 0,2-2 0 15,-1 0 0-15,0 0 0 0,1 1 0 16,-1 2 1-16,-3 3-1 0,2 0 0 0,-4 3 0 16,-2 0 0-16,-2-1 0 0,-2 1 0 15,0 0 0-15,-1-3 0 0,-3-2 0 16,3-2 0-16,3-3 0 0,1 0 0 16,4-1 0-16,3 0 0 0,1 3 0 15,5 1 0-15,-1 3 0 0,0 1 0 16,0 2 0-16,-2-2-1 0,-2-1 1 15,-2 0 0-15,-3-1 0 0,-1-2 0 0,-2 0 0 16,1 0 0-16,1 1 1 0,1 1-1 16,2-1 0-16,2 2 0 0,2 0 0 15,4-1 0-15,1 1 0 0,2-2-1 16,0-2 1-16,2 0 0 0,3 1 0 16,1-2-1-16,3 1 1 0,0 0 1 15,3 2-1-15,0 1 1 0,-4-2-1 16,-1 1 1-16,-3 1 0 0,-6-3 0 0,-2 0-1 15,-4 1 1-15,-3-1-1 0,1 1 1 16,2 2-1-16,0 1 1 0,2 0-1 16,4 1 0-16,0 2 1 0,-2-2-1 15,-5-1 1-15,-6-1-1 0,-7 0 0 16,-6-2 1-16,-8 2-1 0,-2-1 0 16,-2-1 0-16,0 2 1 0,2 2-1 15,3 0 0-15,0 2 0 0,4-2 0 16,2 3 0-16,3-2 0 0,2 1 0 0,1 0 1 15,4 0-1-15,3-2 0 0,-1 1 0 16,42 0 0-16,0-1 1 0,3 0-1 16,3-2 0-16,1-2 1 0,-1 3-1 15,2-3 0-15,-41 1 0 0,-4 0 0 16,-3 0 0-16,-8 0 0 0,-4 1 1 16,-5 1-1-16,-2 1 0 0,-6 1 0 15,-1 0 0-15,-1-1 0 0,-1 2 0 0,1-2 0 16,4 0 0-16,5-1 1 0,9-1-1 15,6-3 0-15,9 2 0 0,6 1 0 16,6-1 0-16,1 4 1 0,3-1-1 16,-3 1 0-16,-2 1 0 0,-2-1 0 15,3-1 0-15,-5-1 0 0,5-1 0 16,-1 1 0-16,2 1 0 0,1 2 0 16,-1 0 0-16,0 0 0 0,0 1 0 0,-1-2-1 15,1-2 1-15,2 0 0 0,-1-1 0 16,2 1 0-16,3 1-1 0,4 0 1 15,2 0 0-15,-2 1 0 0,0-2 0 16,1-2 0-16,-1 0 0 0,0 0-1 16,-1-1 2-16,-2 3-1 0,3-1 0 15,0 3 0-15,-2 0 0 0,-2-1 0 0,-1 0 0 16,1-1 0-16,-1-2 0 0,2 2 1 16,2 0-1-16,1 0 0 0,3 0 0 15,-2-2 0-15,2 2 1 0,0-1-1 16,-2-1 0-16,-1 0 0 0,0 0 0 15,-1 1 0-15,0 1 0 0,-3 0 0 16,-2 0-1-16,0 0 1 0,-4-3 0 16,2 1 0-16,-2 1 0 0,0-2 0 0,2 2 0 15,1 1 0-15,3 1 0 0,-3-1 0 16,3 0 0-16,1-2 0 0,-1-1 0 16,1 2 0-16,-2 0 0 0,1 1 0 15,1 1-1-15,-3 2 1 0,-2-1 0 16,-2 2 0-16,-1-4 1 0,-2 0-1 15,-3-2 0-15,1 0 0 0,-1 2 0 16,2 0 0-16,4 0 1 0,0 2-1 16,3 1 0-16,2-1 1 0,3 0 1 0,-1-4 1 15,2 0 1-15,0 2 1 0,2-1-1 16,3-1 1-16,-3 4 0 0,0-2-1 16,2 1 0-16,-5-2-1 0,0-2 1 15,-4 0 0-15,-3 0 1 0,1 1-1 16,-2-1 0-16,-1 2 1 0,-1 1-2 15,-2 0 1-15,2 0-1 0,0-2-1 16,0-1 0-16,-1-1 0 0,1 4 0 16,1 0-1-16,1 0-1 0,1 3 1 0,-4 1 0 15,1-2-1-15,-5 2 1 0,-1-3-1 16,-7 0 2-16,-2-1-1 0,-3 0 1 16,-3-2 0-16,-4 0 1 0,-3 1 1 15,-1-1-1-15,1 1 1 0,-3-2-1 16,0 1 1-16,1 2-1 0,0 0 0 15,1 1-1-15,2-1 0 0,-3 2-1 16,3 1 0-16,-1-2 0 0,-1 0-1 0,1 0 1 16,-3 2-1-16,-2-2 0 0,-2 0 1 15,-3 1-1-15,-1-1 1 0,-4-1 0 16,-3 0-1-16,0 0 1 0,-2 0 0 16,0-1 0-16,-1-1-1 0,1 2 0 15,-1-1 0-15,0 0 0 0,0 1 1 16,-1-1-2-16,0 1-1 0,2 0-2 15,-3 0-6-15,2-2-5 0,-1 4-11 0,-2-1-44 16,-2 0-76-16,-6 3-104 16,-4-5-246-16</inkml:trace>
  <inkml:trace contextRef="#ctx0" brushRef="#br0" timeOffset="26489.6">14922 12602 172 0,'-21'-18'34'0,"0"-1"1"0,-2 3-34 16,-3 0 0-16,-2 3-1 0,-1-2 0 15,-3 2 2-15,-1-2 4 0,-3-1 2 16,-3 0 3-16,-5 0 3 0,-2-2 0 15,-8-2 1-15,-4 1-2 0,-1 0-4 16,-2 3-2-16,-5 2-4 0,-5 1-2 0,-6 4-2 16,-4 0 0-16,-5 4 12 0,-7-2 9 15,-6 1 8-15,-8 0 3 0,-2 4 2 16,0 2-1-16,-1 2 1 0,-3-2-12 16,-2 5-10-16,4 2-7 0,2 3-2 15,1-3 0-15,-2 2-1 0,2 4 0 16,4 3 0-16,1 2 0 0,-1 2 0 15,-2 1 0-15,2 0 0 0,4 3 1 0,0 2 8 16,-2-2 7-16,-3-2 2 16,5 4 2-16,6 2 0 0,3 0-1 0,2 1 0 15,2-1-8-15,10 2-6 0,10 1-4 16,7-2-1-16,6 0-1 0,10 2 0 16,10 3 1-16,8 2-1 0,8 2 1 15,4 4 0-15,8 3 0 0,3-1 1 0,3 0 0 16,2 4 1-16,4-4-2 0,2 3 1 15,4 1-1-15,4 2 0 0,3 5 0 16,5 0-1-16,6-2 0 0,6-1 0 16,5-1 2-16,2-2 1 0,4-5 2 15,6-4 2-15,4 2 1 0,6 2 1 16,5 0 1-16,7 0-1 0,5-2 0 16,6-1-1-16,6-1-1 0,6-6-2 15,4-4 0-15,2-5-2 0,6-8-1 0,6-2-1 16,2 0 0-16,2-8-1 0,4-6 0 15,2-5 0-15,5 2 1 0,0-7 0 16,0-8 1-16,3-6-1 0,-1-3-1 16,-4-3 1-16,-3-8 0 0,-2-8 0 15,-5 2-1-15,-7-2 0 0,-7-6 1 16,-4 0 0-16,-3 2 1 0,-7-4 0 16,-8-3 0-16,-8-8 0 0,-6 3 1 0,-9-3-1 15,-11-2 2-15,-8-1 1 0,-11 2 0 16,-13 2 2-16,-7 5-1 0,-10 0-1 15,-9 5-1-15,-11 6-2 0,-10 2-3 16,-11 7-5-16,-6 7-5 0,-11 7-10 16,-4 5-9-16,-5 4-16 0,0 5-16 15,3 2-29-15,3-2-32 0,5 4-69 16,9 0-127-16</inkml:trace>
  <inkml:trace contextRef="#ctx0" brushRef="#br0" timeOffset="27338.15">16670 13682 217 0,'-15'0'67'0,"7"-1"3"0,4-1-9 15,0 0-18-15,4 2-11 0,0 0-6 16,3-1-4-16,2 1 0 0,1-1 0 16,7-1-3-16,13-1 0 0,12-2 0 15,10 2-1-15,8 0-2 0,10 2-3 16,9 0-2-16,3-2-3 0,1 2-2 15,-2 3-3-15,4-2-1 0,3 3 0 16,0-3-1-16,0 1-1 0,2-1 1 0,0 4-1 16,2-3 0-16,1 0 1 0,-2-1 0 15,5-2 0-15,4-2 2 0,3 4 0 16,2-1 0-16,1 0 1 0,-1-4 0 16,1 1 1-16,3 3-1 0,-5 2 0 15,-2-1-1-15,-2-2 0 0,-2-1 1 16,-1 4 0-16,-2 1 1 0,-2 0 1 15,-2-2-1-15,1-1 0 0,0 2 0 16,3 0-1-16,3 2 0 0,3-4-1 16,2-2-1-16,8 2-1 0,4 0 1 0,3 1-1 15,1-4 0-15,-2-2 1 0,1 2 2 16,-1 3 2-16,-5-3 1 0,-9 2 0 16,-4-3 2-16,-5 0-1 0,-4 5 0 15,-3-1-2-15,-7 0-1 0,-2-2-1 16,0 1-1-16,-1-1-1 0,2 4 0 15,-1-3 0-15,2 2 0 0,0-1-1 0,1 0 0 16,-1 2 0-16,-3 0 0 0,-2 0 0 16,-3 2 0-16,-7-3 0 0,-4 2 0 15,-4-1-1-15,-8 2 1 0,-7 0 1 16,-6-1 1-16,-9-1 0 0,-5 0 2 16,-6-1 3-16,-5 1 2 0,-3-2 2 15,-3 1 1-15,-1-1-2 0,0 1 0 16,0-1-3-16,-1 1-2 0,1 0-3 0,-1-2-2 15,-1 2-2-15,1 0-1 0,-1-1 0 16,-2 0-1-16,-3 0-2 0,-4 1-3 16,-4 0-5-16,-5-1-6 0,-7-1-18 15,-4 1-41-15,-10-1-60 0,-7-1-98 16,-3 3-215-16</inkml:trace>
  <inkml:trace contextRef="#ctx0" brushRef="#br0" timeOffset="27953.96">16652 13584 178 0,'3'0'38'0,"2"-1"-1"16,5-3-30-16,7 2-2 0,14-3 6 15,10 1 7-15,11 1 7 0,9-2 7 16,10 0 5-16,6 1 3 0,4-1 2 16,2 3-4-16,8-2-5 0,5-1-5 15,7 0-3-15,8-2-2 0,13 2-3 0,4 3-3 16,10-6-1-16,1 5-2 0,8-1-4 16,4-1-2-16,4 4-2 0,1-1-3 15,4-1-1-15,0 2 0 0,1-3-1 16,0 3 0-16,0 3 0 0,1-4 0 15,-4 3 0-15,3-1-1 0,2-1 1 16,-5 3 0-16,6-3-1 0,4 1 1 16,-4 0-1-16,5-2 1 0,2 2-1 0,-5 1 0 15,0-3 1-15,-3 3 0 0,-9 0-1 16,-5-1 1-16,-11 2-1 0,-9 0 1 16,-8-2 3-16,-12 1 2 0,-15-4 4 15,-12 1 3-15,-7-2 0 0,-12 2 1 16,-14-4 0-16,-9 1-2 0,-9 0-3 15,-4 0-3-15,-5 1-1 0,-6 1-1 16,-7 0-1-16,0 1 1 0,-4 1 0 16,-2-1-4-16,-4 2-20 0,-5 0-101 0,-7-1 0 15,-6-4-85-15,-14-3-175 0</inkml:trace>
  <inkml:trace contextRef="#ctx0" brushRef="#br0" timeOffset="32766.16">4063 17398 286 0,'-15'-4'71'0,"2"-2"1"0,-2-2-43 16,3 1-6-16,3 0-5 0,3 1-7 16,3 1-4-16,-1 1-2 0,4 0-1 15,1 3 0-15,3-1-1 0,1 2 3 16,1-2 3-16,2 1 5 0,3 0 6 15,3-1 3-15,2-2 4 0,5-3 1 0,3-2 0 16,9-6-2-16,6-3-3 0,7-4-4 16,11-1-3-16,7-4-2 0,6-4-3 15,11-6-2-15,6-1-2 0,7-3-1 16,4-3-1-16,5-5-2 0,5 0 0 16,7-3 0-16,0 3-1 0,3 0 1 15,-1 1 0-15,3 2-1 0,0-2 1 0,-5-1 0 16,0 2-1-16,1-4 1 15,0 2 0-15,-2-1 1 0,3-3-1 0,2 2 1 16,7 0-1-16,-1 0 1 0,4-2-1 16,3-1 0-16,3-1-1 0,-1 1 0 15,-2 1 0-15,0 1 0 0,2 6-1 16,-9 4 1-16,1 1-2 0,-1 5 1 16,-5 3 0-16,-8 0 0 0,0-2 0 15,-1-3 1-15,2-1 0 0,-3-1 0 16,-4-2 0-16,5-5 1 0,13 2 0 0,6 4 0 15,-7 0-1-15,1 1 0 0,0 5 0 16,-4 0 0-16,-5 5-1 0,-12 0 0 16,-4 0 0-16,-5 6-1 0,-2 1 1 15,-2-1 0-15,-6 2-1 0,-5 4 0 16,-7 0 1-16,-12 0-1 0,0-1 1 16,-7-1-1-16,-7 4 1 0,1 0 0 15,-1 2-1-15,-2 0-2 0,-2 3-3 0,-4 4-5 16,-6 3-13-16,-6 3-30 0,-8 1-30 15,-12 2-49-15,-7 5-88 0,-16 5-182 16</inkml:trace>
  <inkml:trace contextRef="#ctx0" brushRef="#br0" timeOffset="33320.75">8230 16922 158 0,'-23'19'33'0,"3"-2"0"15,4-4-25-15,3 2-7 0,3-5 1 16,2-2 11-16,0 0 11 0,2-5 12 16,1 1 10-16,2-1 11 0,0-2 7 15,1 0 3-15,0 0-10 0,2-1-9 0,3-1-8 16,3-3-5-16,5-3-6 0,10-4-7 16,9-5-2-16,13-4 0 0,8-5 0 15,11-6-3-15,10-2-4 0,19-7-1 16,6-1-1-16,8-2-1 0,7-3 1 15,11-5-1-15,14-1 0 0,6-6-1 16,-7 6 0-16,2-4 0 0,0-1-2 16,2 2-1-16,2 1 0 0,-1 4 0 0,0 2-2 15,1-2-1-15,-4-2-1 16,3 4 1-16,-2-1-1 0,-11 4-1 0,-9-1-1 16,-5 3 1-16,-1 5 0 0,-7 7 0 15,-14 2-1-15,-7 3-3 0,-8 4-3 16,-11 4-3-16,-9 2-5 0,-12 1-5 15,-10 1-15-15,-5 6-35 0,-10 3-60 0,-5 1-7 16,-8 1-80-16,-5 3-146 16</inkml:trace>
  <inkml:trace contextRef="#ctx0" brushRef="#br0" timeOffset="34056.08">9030 17940 596 0,'5'26'128'0,"5"1"0"15,1 0-95-15,1 2-27 0,4 4-3 0,4-1 0 16,0-1 1-16,2-3 2 0,2 4 3 16,-1-4 2-16,-1-4 1 0,-2 2 0 15,3-1 0-15,-3-2-2 0,-3-1-3 16,-4-5-5-16,-2 4-6 0,-2 1-7 15,-3-4-9-15,-5-2-36 0,-7-2-68 16,-3-4-17-16,-2-7-87 0,-1-5-170 16</inkml:trace>
  <inkml:trace contextRef="#ctx0" brushRef="#br0" timeOffset="34291.25">8729 18125 609 0,'-21'-7'123'0,"4"4"-3"16,5 0-116-16,5 0-5 0,6 0-3 0,4-2 1 15,4 1 2-15,4-2 7 0,5-3 8 16,5-2 4-16,5-2 2 0,2-4 0 16,4-2 0-16,2-3-3 0,5-1-5 15,4 0-3-15,0-3-4 0,1-1-1 16,5-2-2-16,0-1-1 0,5-2-1 15,-2 2-3-15,7-2-4 0,2 5-5 16,2 1-9-16,-3 7-34 0,-5 1-87 16,-7 5-108-16,-5 1-255 0</inkml:trace>
  <inkml:trace contextRef="#ctx0" brushRef="#br0" timeOffset="34702.01">9652 17999 496 0,'4'11'89'0,"0"-2"0"0,2-1-94 16,1 1-6-16,1-3 4 0,-1-4 9 16,-1-4 16-16,1-1 13 0,0-4 2 15,-1-3 3-15,0-2-2 0,1-4-5 16,0-1-9-16,2-3-8 0,-2-3-6 15,1-1-3-15,-2 2-1 0,0-4-1 0,-4 0-2 16,0 4 0-16,-2 0-2 0,-3 4-3 16,0 2-2-16,-4 0-2 0,-1 10 0 15,-1 3 1-15,-1 3 1 0,-2 5 1 16,0 2 3-16,-3 2 3 0,2 8 5 16,-1 3 4-16,0 1 2 0,1 2 3 15,2 5 2-15,2 3 3 0,4 4 1 16,2-2-2-16,4-2-1 0,4-2-2 0,5-2-2 15,2-6-3-15,6-4-1 0,0-7-2 16,4-6-1-16,4-3-2 0,3-5-3 16,4-2-6-16,3-5-6 0,3-4-14 15,3-3-59-15,0-4-57 0,0-5-102 16,2-2-228-16</inkml:trace>
  <inkml:trace contextRef="#ctx0" brushRef="#br0" timeOffset="35165.28">10603 17459 512 0,'-12'-11'72'0,"-3"0"-4"0,-2 1-106 15,-3 5-1-15,-1 1 13 0,1 3 25 0,-1 2 26 16,1 4 22-16,-4 3 7 0,0 1 4 15,4 5-1-15,1 4-9 0,0 4-14 16,-5 5-12-16,-1 4-4 0,3 2-2 16,1 4-3-16,0-2 0 0,1-2-1 15,3-4-2-15,7 0-1 0,7-3-3 16,5-6-1-16,4-4-2 0,7-3 0 16,5-5-1-16,1-2 0 0,1-6 0 0,1-2-2 15,0-8 0-15,2-1-1 0,-2-2-2 16,-5-2 0-16,-2-1-2 0,1-4-2 15,-1-2 1-15,-2 4 0 0,-6-2 1 16,0-3 0-16,0 1 1 0,3 1 2 16,-1 0 0-16,3 3 1 0,0 1 0 15,3 1 1-15,-1 5 1 0,0 4-1 16,-1 3 1-16,-1 4 1 0,-1 5 0 0,-3 3 1 16,2 5-1-16,-3 1 0 0,1 1 1 15,0 2-1-15,2 0 0 0,1 0-1 16,1-1 0-16,2-1-1 0,1-3-3 15,3-2-4-15,0-1-5 0,1-6-9 16,1-1-25-16,-1-5-47 0,-1-3-45 16,1-3-93-16,-3-2-196 0</inkml:trace>
  <inkml:trace contextRef="#ctx0" brushRef="#br0" timeOffset="35801.41">10820 17365 618 0,'-3'-2'131'0,"1"1"-1"0,-1 4-110 16,5 1-10-16,1 4-5 0,2 0 1 16,0 5 1-16,1 0 1 0,3 3 2 0,-1 1 0 15,2 1 0-15,2 3 0 0,2-1-2 16,2 0-2-16,0-2-2 0,0-2-3 16,0 0-3-16,-2-3-1 0,-4-3-3 15,-3 0-1-15,-2-5-1 0,-3 0 1 16,-4-3 1-16,-1-2 1 0,-2-2 3 15,-3-5 1-15,-1 0 1 0,-2-1 2 16,-2-5-1-16,0-3 0 0,-1-3 0 0,2-2 0 16,1-2 0-16,1-2 0 0,3-1-1 15,3 1 0-15,2 0 1 0,2 3-1 16,1 1 1-16,4 3 0 0,4 3 1 16,3 3 1-16,1 1 0 0,6 4 2 15,1 1-1-15,5 1 1 0,1 2 0 16,-1 3 1-16,2 1-1 0,0 3 0 15,-1 1 0-15,1 2-2 0,-3 2 0 16,2 1 0-16,-1 3-2 0,-2 1 0 16,-1 0-2-16,-2 2 0 0,-2 0 0 0,-2 0-2 15,-4-2 1-15,-2-3-2 0,-3-2 1 16,-3 0 0-16,-2-4 2 0,-3-3 2 16,-2-2 1-16,-5-3 1 0,0-2 1 15,-1-5 1-15,0-3 2 0,0-5 1 16,0-1-1-16,4-6 1 0,0-2-1 0,3-2 0 15,1 0-1-15,2-1-2 0,1 1-2 16,3 1-1-16,4-2-1 0,3 4 0 16,4 3 0-16,6 1-1 0,1 0 1 15,4 2 0-15,6 2 1 0,3 3-1 16,2 3 0-16,0 0 0 0,0 3 0 16,1 4-1-16,0 7 1 0,-1 3-1 15,-2 3 0-15,-3 7-1 0,-1 4 1 16,-4 8-1-16,-5 4 0 0,-7 1 2 0,-8 3-2 15,-3 5-2-15,-6-1-5 0,-4 0-10 16,-2-5-26-16,0-1-106 0,-2-4-119 16,5-9-290-16</inkml:trace>
</inkml:ink>
</file>

<file path=ppt/ink/ink1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5:55.597"/>
    </inkml:context>
    <inkml:brush xml:id="br0">
      <inkml:brushProperty name="width" value="0.05292" units="cm"/>
      <inkml:brushProperty name="height" value="0.05292" units="cm"/>
      <inkml:brushProperty name="color" value="#FF0000"/>
    </inkml:brush>
  </inkml:definitions>
  <inkml:trace contextRef="#ctx0" brushRef="#br0">11785 6022 223 0,'-15'2'38'0,"3"1"-12"0,0-3-66 15,6 1-5-15,1-1-30 0,1 0-52 16</inkml:trace>
  <inkml:trace contextRef="#ctx0" brushRef="#br0" timeOffset="641.79">11736 6012 181 0,'6'5'49'0,"4"-3"4"0,5 2-15 16,3 1-17-16,11 0 0 0,8 0-1 16,6 1-4-16,6-1-3 0,2 0-4 15,6-3-3-15,8 0-1 0,2 1-1 16,4-3-1-16,5 0-1 0,1-1 0 16,4-1-1-16,4 1 0 0,0 1 0 15,5-1 1-15,-4 1 0 0,0-1 2 0,3 0 2 16,5-3 1-16,6 1 2 0,0 1 1 15,-4-2 0-15,5-1 1 0,10-1 0 16,4 1-1-16,-1 0-1 0,-3-1-2 16,7 0-1-16,10 0 0 0,-3 1-2 15,-4 0-1-15,5 0 0 0,8-1-1 0,-3 1-1 16,-10 0 1-16,-5-1-1 16,8 0 0-16,-4 1 0 0,-16-1 0 15,-15 0 2-15,-3-2 0 0,10-2 2 0,45 2 0 16,1-1 2-16,1 0 1 0,-2-2 1 15,0 1 0-15,7 3 1 0,0 2-1 16,-43-2 0-16,-11 0-2 0,5 3 0 16,16 1-2-16,15 2-2 0,-7 0 0 15,-8-1-1-15,1 1 0 0,5 2-1 16,-3-2 1-16,-11 0-1 0,-6-1-1 0,1-1 1 16,6 1 0-16,-5 0 2 0,-8-1 1 15,-1 2 2-15,6-1 2 0,3 4 0 16,-2-1 1-16,-5 0 1 0,-2 3-3 15,3 1 0-15,0-1-3 0,-2 1 0 16,-7 0-1-16,-3 1-1 0,-4-1-1 16,-3-1 0-16,-6 0 1 0,-2-1-1 0,-5 0 0 15,-4-2-1-15,-1 0 2 0,-1-1 1 16,-6 0 1-16,-2 0 2 0,-3-1 1 16,-4-1 2-16,0-1 1 0,0-1 0 15,0 3-2-15,7 0 0 0,-2 0-3 16,-2 1-1-16,-2 0-1 0,-3 3-1 15,-5 1-1-15,-6-1 0 0,-8-1 0 16,-5 0 0-16,-4 0 0 0,-4 0 0 16,-4-2 0-16,-2 0 0 0,-3 0-1 0,-1 0-9 15,-1-1-22-15,-2 0-46 0,-4-3-46 16,-6-1-88-16,-6-1-195 0</inkml:trace>
  <inkml:trace contextRef="#ctx0" brushRef="#br0" timeOffset="1348.05">12524 6165 394 0,'-7'-6'77'0,"6"3"0"0,4 3-75 16,3 3-7-16,2 3-7 0,6 1-8 16,2 3-2-16,3 1-1 0,5-1 0 15,1-1 0-15,5-2 2 0,2-1 8 16,7-2 9-16,4-2 8 0,7 1 6 16,4 0 5-16,3 0 4 0,5 0 3 15,4 2 2-15,5-1 2 0,11 0-3 16,2-1-2-16,6-1-5 0,8-1-4 0,16-1-2 15,7 1-3-15,3-2-2 0,3-3-2 16,13 0 0-16,3 3-1 0,10-5 1 16,4 0-2-16,0 1 0 0,6-5 2 15,0 3 1-15,-7 0 1 0,-7-8 2 16,-7 5 2-16,44-1 3 0,10-5 1 16,-6 6 0-16,-19 1 1 0,11-6 0 0,15 7-2 15,-1-1 0-15,-42-1-2 0,2 5-1 16,8-4-2-16,23 1-1 0,-6 2 0 15,0-3-2-15,7 3 1 0,-11 0-1 16,-13-1 0-16,-3 0 1 0,-10 3 2 16,-9-1 0-16,-8 2 2 0,-16-2 0 15,-5 3 1-15,-4-2 1 0,-10 2-1 16,-12-2-1-16,-7 0 0 0,-5-1 0 0,-7 1-1 16,-4-5 0-16,-5 5-1 0,-3-3-1 15,-1-2 0-15,0 2-2 0,-4 1 0 16,-5 0 0-16,-7 2-2 0,-6-1 0 15,-9 3-1-15,-6 2-7 0,-7 2-18 16,-6 3-79-16,-7 1-30 0,-16-3-96 16,-9-8-207-16</inkml:trace>
  <inkml:trace contextRef="#ctx0" brushRef="#br0" timeOffset="4858.21">10249 8895 129 0,'-29'0'42'16,"2"-1"6"-16,11-1-14 0,3 0 4 0,5 1 2 15,3 0-8-15,0 0-9 0,4 0-4 16,0-1-5-16,3 2-5 0,2-1-4 16,-1 0-3-16,4 0 2 0,0-1 5 15,1 1 1-15,2 2 3 0,2-1 2 16,8 3 1-16,1-1 2 0,2 1-2 0,3 2 0 16,11 1-1-16,2-1-2 15,5 0-1-15,0 0-1 0,6-2-2 0,4 1 1 16,10-5-1-16,1-1-2 0,11-1-1 15,1 0-1-15,4 2-2 0,2-1 0 16,8-1-1-16,5 4 0 0,0 1-1 16,-7 1 1-16,2 1-1 0,5 1-1 15,-1 2 1-15,-1 5-2 0,-7-2 1 16,-3 3 0-16,4-4 1 0,4 0-1 16,5 1 1-16,1-3 0 0,-2-3 0 15,6-3 0-15,9 0 0 0,5-2 0 0,-5 1 0 16,-4-4-1-16,4-2 0 0,5 2 0 15,-2 2-1-15,-9-2-1 0,-7 2 1 16,3-2 0-16,1 5 0 0,-7 2 1 16,-8-3-1-16,-5 2 1 0,0 0 1 15,-1-1 0-15,-3 1-1 0,0-1-2 0,-1 1 1 16,0 0-1-16,4-1 0 0,4-2 0 16,5 4 0-16,5-1 2 0,-5-2 0 15,1 0 1-15,-2-2 1 0,2 2 0 16,0 2 0-16,-4-1-1 0,-8 3 1 15,-5 0 0-15,-8-2 0 0,-7 3 0 16,-13 1 0-16,-10-3 0 0,-7 0 0 16,-3 1-1-16,1-3 1 0,9 5-1 15,5-1-1-15,52 1 1 0,9 0 0 16,4-1-1-16,4-1 1 0,-1 1-1 0,-9-3 0 16,-1 0 0-16,-55 1 0 0,-8 0 0 15,-12 0-1-15,-4 1 0 0,-6 0 0 16,2-1 1-16,1 1-1 0,4-3 0 15,3 1 2-15,0-1-1 0,-1-1 0 16,-2 1 1-16,-3-1-1 0,-3 0 1 16,-4 1 0-16,-3-1 0 0,-2 0 0 0,0 0 0 15,-1 0 1-15,2 0-1 0,0 3 0 16,1-2 0-16,2 1 0 0,-2 0 0 16,1 0-1-16,-2 0 1 0,-2 2-1 15,0-3 0-15,-3 1-1 0,1-2 1 16,-1 2 0-16,-1-2-1 0,-1 1 1 15,2-1 2-15,-2 0 0 0,0 0 0 16,0 1-12-16,-2-1-48 0,2 0-41 0,-3 3-77 16,-1-8-179-16</inkml:trace>
  <inkml:trace contextRef="#ctx0" brushRef="#br0" timeOffset="7646.27">14094 10077 70 0,'45'-6'13'0,"1"-2"-5"0,-2-1-20 0,2 1-3 16,0 1-9-16,0 3-16 16</inkml:trace>
  <inkml:trace contextRef="#ctx0" brushRef="#br0" timeOffset="8051.3">14714 10011 30 0,'44'-1'14'0,"2"2"9"15,6-1 2-15,2 3-1 0,1-3-2 16,0 1 2-16,1-2 0 0,-3 1 3 16,3-6-4-16,-3-1 3 0,7 3 1 15,5-1 1-15,4 0-2 0,-3 0-1 0,-4 0-2 16,-5 1-3-16,-2-1-3 0,8-3-2 16,46 2-1-16,13 0-1 0,9-1 1 15,3 1 1-15,1 1-1 0,-6 3 0 16,-5 0 0-16,-41-3 1 0,-4 1-1 15,-3 0-2-15,9 4-2 0,14-1-1 16,19 0-1-16,-1 0-1 0,-3 2-2 16,1-2-2-16,10-2 0 0,5-2 0 0,-2 2 0 15,-1-5 5-15,3-3 10 0,3-2 4 16,-4-1 2-16,-8 1 0 0,-4 1 1 16,0-1-1-16,-5 4-6 0,-12 1-9 15,-2 3-4-15,0 3-3 0,-1 1 0 16,-7-3 0-16,-5 3-1 0,-7-1 0 15,-4 1 0-15,-6 0 0 0,-6 0 0 16,-6-2 0-16,-5 2 0 0,-4 0 0 16,-2 1-1-16,-4-1 1 0,-6 3 0 0,-3-2-1 15,-7 4 1-15,-6-4 0 0,-5 2 0 16,-4-4-1-16,-6 4 1 0,0-4-4 16,-4 4-1-16,-4-4-7 0,-2 3-29 15,-6-1-79-15,-8 2-93 0,-6-3-229 16</inkml:trace>
  <inkml:trace contextRef="#ctx0" brushRef="#br0" timeOffset="10868.11">15707 10903 197 0,'3'-4'42'15,"-1"1"0"-15,1-1-33 0,-2 2-7 16,1-2-1-16,-1 1 1 0,3 1-1 16,2 0 1-16,4 0 3 0,2 0 4 15,7-1 5-15,0 2 4 0,9 0 3 16,4 0 2-16,1 1 1 0,-1 0 0 0,49 0-1 15,1 1-1-15,8-1-3 0,-2 0 0 16,1 0-1-16,2 0-2 0,1 0-2 16,-52-1-3-16,-4 0-3 0,-9 1-1 15,1 1-2-15,6 0-1 0,10-2-1 16,10 3-1-16,8 2-1 0,10 0 1 16,8 0-1-16,2 0 0 0,2 1 1 0,0 1-1 15,2-1 1-15,2 0 0 16,4 0-1-16,7-4 1 0,5 0-1 0,4 1 1 15,-5-4-1-15,2 0 0 0,9-2 0 16,4-2-1-16,-2 4 1 0,-2-3 0 16,0 1 0-16,6 0-1 0,-1 3 1 15,-6-1 1-15,-2 0 2 0,3 2-2 16,0 2 1-16,-4-1 1 0,-4 0-1 16,1-1 0-16,5 1-1 0,-2 2-1 0,-2-2 0 15,-2 0 0-15,7 3 0 0,6-2-1 16,-3 4 1-16,-1-2 0 0,2-1-1 15,4 2 1-15,-2 1-1 0,-8 0 1 16,-4-1-1-16,1 1 1 0,-4 1-1 16,-5 0 0-16,-9 2 1 0,-5-2 0 15,0 1 0-15,-4-2 1 0,-5 2 0 0,-4 1 2 16,-1 2-1-16,0-4 0 0,-2 2 0 16,0-2-1-16,2 1 0 0,0-3 0 15,3-1-1-15,-1 1 1 0,1-1-1 16,1-3 0-16,-3 2-1 0,-2-2 1 15,-2-2 0-15,-4 2 0 0,-4-1 0 16,0 1 0-16,-2-1 0 0,-7 1 1 16,-1 2-1-16,-3-2 0 0,-2-1 0 15,-1-1 0-15,-2 0-1 0,1 2 1 0,5 0-1 16,3 3 0-16,3 1 1 0,0 0-1 16,2-1 0-16,1 0 0 0,0-1 0 15,-2-1 0-15,-1 0 1 0,-2 1-1 16,-2-1 0-16,0 2 0 0,-3 2 0 15,-3-1 0-15,-5 0 0 0,-2-3 1 16,-7 2-1-16,-2-1 0 0,-4-3 1 16,-4 0-1-16,0-2 1 0,1 1 0 0,1 0-1 15,-1-2 0-15,3 1 0 0,2 1 1 16,1 2-1-16,2-1 0 0,2 1 0 16,2 2 0-16,0-1 0 0,-2 1 0 15,-2-2 1-15,-2 0-1 0,-4 0 0 16,-4 0 0-16,-3-1 0 0,-4 0 0 15,-1 2 0-15,-3-2 1 0,-1 0-1 16,-1 0 0-16,-1-2 1 0,-2 2 0 16,1 0 0-16,0 0 2 0,1 0 2 0,1 0 2 15,-1 0 1-15,2 0 1 0,-1-1 1 16,0 1 0-16,0 0-1 0,-2-1 0 16,-2 0-1-16,1 1 1 0,-2 0 0 15,-1-1 1-15,0 1 0 0,0 0 1 16,0 0-2-16,0 0 0 0,0 0-1 15,0 0-2-15,0 1 0 0,0-2-2 16,0 1 0-16,0 0-1 0,0 0-1 0,0 0 0 16,0 0-1-16,0 0 0 0,1 0-1 15,-1 0 0-15,0 0 0 0,0 0 0 16,0 0 0-16,-1 0 0 0,1 0 1 16,0 0-1-16,0 0 0 0,0 1 1 15,0-2-1-15,0 1 0 0,0 0 1 16,0 0-1-16,0-2 0 0,0 2 1 15,0 0-1-15,0 0 1 0,-1 0 0 0,1 0 0 16,0 2 0-16,0-2 0 0,1 0 0 16,-1 0 0-16,0 0 0 0,0 0-1 15,0 0 0-15,0-2 0 0,0 4 0 16,0-2 1-16,0 0-1 0,0 0 0 16,0 0 1-16,1 0-1 0,-1 0 0 15,0 0 1-15,0 0-1 0,-1 0 1 0,1 0 0 16,0 0-1-16,0 1 0 0,0-1 1 15,0 0-1-15,0 0 0 0,0 0 1 16,0 0-1-16,-1 0 0 0,1 0 1 16,0 0-1-16,0 0 0 0,0 0 1 15,0 0-1-15,0-1 0 0,0 1 1 16,0 0-1-16,0 0 0 0,0 0 1 16,0 0-1-16,0 0 1 0,0-2-1 0,0 2 1 15,0 0 0-15,0 0 1 0,0 0-1 16,-1 0 1-16,2 2 0 0,-2-2 0 15,2 0-1-15,-1 1 1 0,0-1-1 16,0 0 0-16,0 0 0 0,0 0 0 16,0 0-1-16,-1-1 0 0,1 1 0 15,0 0 0-15,0 1 1 0,0-1-1 16,1 0 0-16,-1 0 0 0,0 0 0 16,0 0 0-16,0 0 1 0,0-1-1 0,0 1 0 15,0 0 0-15,0 0-1 0,0 0 1 16,0 0 0-16,0 0-1 0,0 1 1 15,0-2 0-15,0 1 0 0,0 0 0 16,0 0 1-16,1 0-1 0,-1 0 1 16,0-2 0-16,-1 2 0 0,2 0 0 15,-1 2 0-15,-1-2 1 0,1 0 0 16,0 0-1-16,0 0 1 0,0-2-1 0,0 2 1 16,-1 0-1-16,2 0 0 0,-1 0-1 15,0 0 0-15,0 0 0 0,0 0-1 16,0 0 0-16,2 0-1 0,1 0-2 15,2 0-1-15,2 0-6 0,2 0-7 16,2 2-18-16,2-2-36 0,1 1-64 16,-1-1-95-16,2 3-214 0</inkml:trace>
  <inkml:trace contextRef="#ctx0" brushRef="#br0" timeOffset="13764.4">8759 12050 314 0,'-18'-13'79'0,"1"4"2"16,5 2-45-16,4 1-16 0,3 4-10 0,4-2-6 15,5 2-3-15,4-1-3 0,6 1-2 16,4-2 0-16,4-1 6 0,3 2 2 15,5-1-1-15,1 1-1 0,0 1 0 16,-1 0 0-16,1 2-1 0,1 1 1 16,1-1 1-16,-1 0 0 0,2 2 1 15,4 2 1-15,9 0 2 0,-1 2 0 16,9 0 0-16,6 1 1 0,6 2 1 16,1-1-1-16,7-3-1 0,5 0 0 0,6-4 0 15,4-1-1-15,1-2-1 16,4-5 0-16,3-3-1 0,6 2 0 0,-1-1-1 15,-5 0 0-15,-1-1 0 0,0 0-1 16,3 4 0-16,1 1 0 0,-8 2 0 16,-5 0-1-16,6 1-1 0,5 1 1 15,2 2-1-15,-6 1 1 0,0 1 0 0,6-2 0 16,7 0 0-16,1 3 1 0,-7-4-1 16,2 0 2-16,2-4 1 0,2 3-1 15,-2-2 2-15,-7-1 2 0,-4-1 2 16,1 1 3-16,-3 2 0 0,-4 0 1 15,-4 0 0-15,-5 1-1 0,-2 1-2 16,0 1-2-16,0 0-2 0,1 2-3 16,2-2 0-16,1 2-1 0,3 0-1 15,6-2 1-15,5 2-1 0,2-2 1 16,-2-1-1-16,-5 0 0 0,3-3 1 0,2 0 0 16,0-1 0-16,-4 2-1 0,-5-2 1 15,-4 1 0-15,0 1-1 0,-1 0 0 16,-5 3 1-16,-2 0-2 0,-3 0 1 15,1 0 0-15,-2 1-1 0,-1 1 0 16,-2-3 0-16,0 2 0 0,0-1 0 16,4 1 1-16,1-1-1 0,-6-1 0 0,-6 2 1 15,-8 1-1-15,-8-3 0 0,-7 0 1 16,-3 0-1-16,3 0 1 0,7 0-1 16,47-1 1-16,3 1-1 0,11 1 0 15,-1 1 0-15,-1 1-1 0,-10 0 1 16,-4 0 0-16,-48 0-1 0,-6 0 0 15,-10 1 1-15,-8-1-1 0,-1-1 1 16,4 1 0-16,9-2 0 0,10-1 0 16,9 1 1-16,9 0-1 0,5-1 1 0,7-2-1 15,-2 1 1-15,-5-2-1 0,-3 1 1 16,-1-5-1-16,4 4 1 0,-1-1 0 16,2 0 0-16,-2 3-1 0,-2-1 1 15,-1 3-1-15,-3-1 1 0,0-1-1 16,-3 0-1-16,0 2 1 0,1 0 0 15,2 0-1-15,2 2 1 0,-5-2-1 16,-4 4 1-16,-4-2 0 0,-5 0 1 0,-3-2-1 16,-5 0 0-16,-5-1 0 0,-3 2 0 15,-4-2 1-15,-2-2-1 0,-3 2 0 16,-3 0 0-16,-2 0 0 0,0 0 0 16,0 2 1-16,-1-2-1 0,2 0 0 15,2 2 0-15,-1 3 0 0,1-1 0 16,3-1 0-16,-1 1 0 0,2 1 0 15,-1 0 1-15,0-4-1 0,-1 1 0 0,-1 1 0 16,-2-3 0-16,-3 4 1 0,0-4-1 16,-2 1 0-16,-2 0 1 0,-1-1-1 15,-3 0 2-15,0 0 1 0,-1 1 2 16,0-1 1-16,0 1 2 0,0-3 0 16,0 2 0-16,0 0 0 0,0 0-2 15,0-1-2-15,0 0 0 0,1 1-2 16,-1 1 0-16,0-1-1 0,0 0 0 0,2 0 1 15,-2 0-1-15,1 0 1 0,-1 0 0 16,0-1 1-16,0 1 1 0,0 1 0 16,0-1 1-16,-1 0 1 0,1 0 1 15,0 0-1-15,0-1 1 0,0-1-2 16,0 0 1-16,0 1-1 0,-2-2-1 16,4 0 0-16,-4 0 0 0,4 3 1 15,-2-1 0-15,0-2 0 0,0 2 0 16,0 0 0-16,0 1-2 0,0-2 0 0,-2 0-2 15,1 1-1-15,-2 1-2 0,-2 1-6 16,-4 3-8-16,-6 2-16 0,-7 6-53 16,-13 1-61-16,-8 1-105 0,-10-5-234 15</inkml:trace>
  <inkml:trace contextRef="#ctx0" brushRef="#br0" timeOffset="15961.01">6417 12907 218 0,'-8'-6'42'0,"4"5"1"0,3 1-36 15,1 0-5-15,2 2-8 0,1 1-1 16,2-1 4-16,1 0 4 0,1 1 1 15,2-1 1-15,3 1 2 0,0-2 4 0,5 1 2 16,1 0 3-16,0-1 2 0,3 0 4 16,2 0 2-16,3-1 1 0,3 2-2 15,7-2 0-15,4 0-2 0,7 1-2 16,2 1-3-16,6 0-3 0,1 0-2 16,0 0-1-16,3 2-2 0,5-1-1 15,0 0-1-15,5 2 0 0,2-1-2 16,2-2 1-16,4 2-1 0,3-3 0 15,2 0 0-15,2-3-1 0,3-2 0 16,0 2 1-16,4-3-1 0,5-2 1 0,6 2 0 16,-3 0 0-16,1 0 0 0,2 0 0 15,10 0-1-15,-2 3 1 0,-2 0-1 16,-3 0-1-16,6 1 1 0,5 1 0 16,-2 1 0-16,-8 3 0 0,3 0 0 15,2 1-1-15,1 5 1 0,-1 1-1 0,-5 1 1 16,3 2-1-16,10-2 1 0,2 3 0 15,-2-2 0-15,1-4 0 16,8-2-1-16,1-3 1 0,-4 0 0 0,-5-7-1 16,3 1 1-16,2-1-1 0,-6 1 0 15,-8-2 0-15,-2 2 0 0,0-1 0 16,-2 4 0-16,-11-1 1 0,-4 0 1 16,3 3-1-16,-5-1 0 0,-1 2 1 15,-5 1-1-15,-3-1 0 0,-2 2-1 0,0-1 1 16,-2-2 0-16,0 5-1 0,-3-1 1 15,-4-1 0-15,-3 0-1 0,-5 0 1 16,-4 1-1-16,-9-1 1 0,-5-3 0 16,-6-1 1-16,-6-1 0 0,-5-1 1 15,-5 0-1-15,-4 2 1 0,-4-2 0 16,-4 1 0-16,-4-1-1 0,-3 2-1 16,0-2 1-16,-2 1-1 0,1-1 0 0,1 0 0 15,-2 1-1-15,2-1 1 0,-1 1-1 16,0-1-5-16,1 0-9 0,-2 0-21 15,-1 2-19-15,-1-2-30 0,-2 0-9 16,-1 0-51-16,-5 3-75 0</inkml:trace>
  <inkml:trace contextRef="#ctx0" brushRef="#br0" timeOffset="19329.59">7519 13700 181 0,'9'-2'44'0,"1"0"2"15,2-1-25-15,1 2-1 0,1 1-1 0,1-1 2 16,0 0 2-16,3 1 0 0,1 1 1 16,0 0-1-16,3-1-1 0,3 1-3 15,0 2-2-15,5 2-1 0,3 0-3 16,0 1-1-16,6 1-3 0,2 0 0 16,1 2-2-16,3-2-1 0,1-3-2 15,6-4 0-15,4 0-2 0,6-1 1 16,0 1-1-16,0 0-1 0,4 1 1 0,0 2-1 15,0 0 0-15,2 0-1 0,-1 0 1 16,2 1 0-16,1 0 0 0,1-1 0 16,1 1 0-16,1 1 1 0,3 1 2 15,4-1 2-15,8-1 0 0,2-2 2 16,4 2 0-16,8-3 0 0,3 0 0 16,0-2-1-16,-1-1-1 0,3-5-1 15,8 3-1-15,0-1-1 0,-3 1 2 0,-2-3 0 16,-2-3 2-16,4 4 2 0,-5 2 1 15,-8 0 1-15,-2-3 0 0,1 0-1 16,4 4 0-16,2 7-2 0,-4-3-2 16,2-5-1-16,2 1-1 0,1 5-1 15,2 3-1-15,-7-1 0 0,-3-5 0 16,1-1 0-16,-4 6-1 0,-4 1-1 0,-6-3-2 16,-6 0-1-16,-6-1 4 0,-6 1 0 15,-6 1 0-15,-2-6 1 0,-1 1 2 16,0 2 3-16,0-1 2 0,2 1-4 15,0 2 0-15,1 0 0 0,-1 1 0 16,-1-1-2-16,0-2-1 0,-2 2 0 16,-1 0 0-16,0 0-1 0,-1 2-1 15,-5 1 1-15,-3 0 0 0,-6 1 0 16,-4-6 0-16,-8 3 0 0,-5-3 0 16,-6 0 0-16,-3-2 1 0,-6 1 2 0,0 0 1 15,-3 2 2-15,-3-1 2 0,0 0-1 16,0 0 1-16,-1-1-1 0,0 0-1 15,0 1-3-15,2-2 0 0,-2 1-2 16,3-1 0-16,-1 0 0 0,1 1-1 16,1-1 0-16,0 1 0 0,2-2 0 15,1 2 0-15,0 0-1 0,2 1 1 16,1-2-1-16,1 4 0 0,0-2 1 16,2 1-2-16,1 0-2 0,-2 0-7 0,1 1-21 15,-5-1-82-15,-3 0-19 0,-6 0-91 16,-9-2-189-16</inkml:trace>
  <inkml:trace contextRef="#ctx0" brushRef="#br0" timeOffset="21452.67">13072 12510 223 0,'0'5'51'0,"3"-5"2"0,4 0-16 16,5 0-35-16,3 2-3 0,2 1 8 15,3-1 0-15,3 1 1 0,0 1 1 16,2 0 1-16,-1 3 2 0,3-4 2 0,0 2 4 16,3 1 3-16,3 2 5 0,5-4 3 15,6 3 2-15,6-2 2 0,6-2-1 16,13 1-1-16,12-3-3 0,8 0-5 15,9-1-4-15,13-2-4 0,11 2-4 16,8 2-2-16,2-2-3 0,7 0-1 16,3 2-2-16,1 2 0 0,-5 1-1 15,-4-1-1-15,1-2 1 0,-9 5-1 0,-17-1 0 16,-21-4 0-16,-13-1 0 0,-8 2-1 16,-1-1-1-16,-8 2-6 0,41-2-10 15,1 1-14-15,8-1-29 0,1 1-33 16,-6-3-19-16,-16-3-65 0,-10-2-109 15</inkml:trace>
  <inkml:trace contextRef="#ctx0" brushRef="#br0" timeOffset="21856.35">15681 12317 53 0,'-1'-7'9'0,"0"5"1"16,1 2-7-16,0 0 12 0,0 2 13 16,1 3 11-16,2 3 11 0,-1 0 12 15,2 3 9-15,1 2 1 0,0 0-5 0,1 2-10 16,0-3-8-16,2 0-7 0,11-2-9 16,16-3-8-16,8 2-6 0,55 0-5 15,14 0-4-15,10 1-2 0,3 1-3 16,-6 1-1-16,-17 2 1 0,-11-1 0 15,-53 1 1-15,-16 1 2 0,-11-1-1 0,-4 1 1 16,-5 1 0-16,-1 0 0 0,-1 0 0 16,-1 2-2-16,-1-1 0 0,-2 0 0 15,0 3 0-15,-1 1-1 0,0-3 0 16,-1 2 0-16,4-1 0 0,-3 5-1 16,-1 1 2-16,-5 0 0 0,-6 2 0 15,-13 5-1-15,-9 2 0 0,-52 1 0 16,-11-1-2-16,-11-1 0 0,-1-3-1 15,2 1-1-15,14-2-5 0,9-3-23 16,49 1-67-16,15-3-35 0,10-2-91 16,6-2-204-16</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07:45.393"/>
    </inkml:context>
    <inkml:brush xml:id="br0">
      <inkml:brushProperty name="width" value="0.05292" units="cm"/>
      <inkml:brushProperty name="height" value="0.05292" units="cm"/>
      <inkml:brushProperty name="color" value="#FF0000"/>
    </inkml:brush>
    <inkml:context xml:id="ctx1">
      <inkml:inkSource xml:id="inkSrc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07T10:07:55.820"/>
    </inkml:context>
  </inkml:definitions>
  <inkml:trace contextRef="#ctx0" brushRef="#br0">7332 16754 353 0,'-5'2'69'16,"5"-4"-1"-16,8-6-67 0,7-2-7 16,4-5-2-16,8-2 6 0,5-5 0 15,3-4 3-15,5-3 2 0,-2-3 2 16,3-1 0-16,2 0 0 0,1-2 1 0,-1 0-1 15,2 0-1-15,0 2-1 0,4 2-1 16,1 0 0-16,-2 3 1 0,-3 1-1 16,-2 2-1-16,-2 1 0 0,1 1 0 15,-2 0 1-15,-4 0-1 0,-1 3-1 16,0 2 1-16,-3 2-1 0,-4 2-1 16,-4 3-8-16,-7 4-25 0,-4 3-14 15,-7 4-27-15,-7 4 0 0,-8-1-41 0,-6 8-52 16</inkml:trace>
  <inkml:trace contextRef="#ctx0" brushRef="#br0" timeOffset="386.69">7423 17050 273 0,'0'11'52'16,"1"-3"0"-16,4 0-50 0,4-3 4 0,2-2 11 16,3-5 10-16,6-6 8 0,2-3 7 15,4-6 5-15,2-5 2 0,4-5-8 16,3-3-9-16,5-5-9 0,2 0-6 15,6-3-6-15,4-1-2 0,5-2-3 16,3 2-1-16,-1-1-1 0,0 0 1 16,1-1-1-16,1-1 0 0,-2 2 0 15,-5-1 0-15,-3 1-1 0,-1 1-1 0,-3 6-1 16,-5 3 0-16,-6 7 0 16,-6 2 0-16,-4 4-1 0,-4 6-6 0,-6 2-7 15,-4 1-15-15,-5 3-22 0,-3 2-29 16,-3 2-33-16,-2 2-69 0,-3 2-130 15</inkml:trace>
  <inkml:trace contextRef="#ctx0" brushRef="#br0" timeOffset="936.39">9020 15808 391 0,'-1'-2'69'0,"-1"2"-1"16,0 0-76-16,2-1-6 0,0 2-1 15,3 2 5-15,-1-1 13 0,3 1 8 16,3 0 8-16,1 6 6 0,2 3 5 15,4 3 4-15,1 2 2 0,2 4-2 0,2 3-2 16,1 5-5-16,1 1-4 0,0 0-5 16,-1-1-3-16,1 0-4 0,2-3-3 15,0-3-2-15,-2-2-1 0,-2-4 0 16,9-3-1-16,2-3 0 0,3-4 0 16,0-3 0-16,1-4 0 0,2-4 0 15,0-3-1-15,-5-4 0 0,-5-3 0 16,-5-2 0-16,-4-3 0 0,-4-6 0 15,-3-3 1-15,-4-2-1 0,-3-4 0 0,-3-2 0 16,-4-2-1-16,-2 1 0 0,-2-1-1 16,-1-1 0-16,-5 1 0 0,-1 0-2 15,-4 2 1-15,-1 2 0 0,-3-3-1 16,-3 3 0-16,0 1 0 0,-5 2 0 16,1 1 0-16,2 2 0 0,2 3 0 15,3 3 0-15,3 2-1 0,2 6 2 16,4 0-1-16,2 6 0 0,1 2 0 0,3 1-5 15,2 1-14-15,4 3-11 0,2 2-19 16,4 3-30-16,5-4-45 0,3-4-79 16,9 2-151-16</inkml:trace>
  <inkml:trace contextRef="#ctx0" brushRef="#br0" timeOffset="1472.1">10059 15218 309 0,'-15'13'66'0,"1"-1"-1"0,1 0-54 0,5 0-5 15,3 1 2-15,2-1 6 0,5 0 7 16,4-2 5-16,1 2 3 0,3 2 2 16,1 0 0-16,2 1-3 0,2 0-6 15,0 0-6-15,0-1-3 0,-1-2-4 16,2 3-2-16,0-1-1 0,0 0-2 16,0 3 1-16,-1 1-1 0,-2 0 0 0,2 2-1 15,-2-1 0-15,-2 3 0 0,-1 0-1 16,-2 0 1-16,-2 0-1 0,-4-3-1 15,-2 0 0-15,-4-1-1 0,1-1 0 16,-2-3-1-16,-4 0 0 0,1-2-2 16,-5-1-1-16,1 1-1 0,-3-2 0 15,0-2 1-15,-3-1 0 0,1-1 1 16,1-1 2-16,2 0 1 0,1-4 0 0,4 0 1 16,0 0-3-16,3-2-1 0,3-1-2 15,3-2 1-15,2-1-1 0,0 2 0 16,3-1 1-16,2-3 2 0,3-1 1 15,0-2 2-15,2-2 0 0,3-1 1 16,1-5-1-16,2 1 1 0,5-1-3 16,2-3-3-16,1 2-7 0,1-1-10 0,-3 2-12 15,6-2-10-15,-2-2-17 0,-4-1-11 16,-1-1-12-16,1 0-6 0,-1-1-30 16,0 0-45-16</inkml:trace>
  <inkml:trace contextRef="#ctx0" brushRef="#br0" timeOffset="1852.46">9685 15416 281 0,'-11'1'57'0,"4"-1"-14"16,2 0-27-16,3-1-32 0,4-2 3 15,3-4 9-15,2-4 10 0,6-3 14 16,1-3 21-16,6-2 4 0,6-6 0 16,6 1-4-16,-1-2-10 0,6 1-8 15,4 0-6-15,0 0-5 0,3 1-4 16,-3 0-1-16,-5 1-2 0,1 1 1 15,-4 0-2-15,-3 0 0 0,-3 1-2 0,-3 3 1 16,1 1-2-16,-3 3 0 0,-4 2 1 16,-3 5 0-16,-3 0-1 0,-2 5-2 15,-4 0-3-15,-5 3-3 0,-1 1-8 16,0 3-21-16,-1 1-47 0,-4 3-16 16,-1 2-62-16,5 1-124 0</inkml:trace>
  <inkml:trace contextRef="#ctx0" brushRef="#br0" timeOffset="2078.54">10586 15116 581 0,'1'-4'115'0,"-2"3"-1"0,1-1-109 16,0 2-7-16,1 2-3 0,-1-2-1 16,1 1 2-16,-1-1-9 0,0 0-61 15,0 0-40-15,-1 1-84 0,-4-1-201 16</inkml:trace>
  <inkml:trace contextRef="#ctx1" brushRef="#br0">2480 16802 0,'0'0'16,"0"0"-16</inkml:trace>
</inkml:ink>
</file>

<file path=ppt/ink/ink2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7:48.946"/>
    </inkml:context>
    <inkml:brush xml:id="br0">
      <inkml:brushProperty name="width" value="0.05292" units="cm"/>
      <inkml:brushProperty name="height" value="0.05292" units="cm"/>
      <inkml:brushProperty name="color" value="#FF0000"/>
    </inkml:brush>
  </inkml:definitions>
  <inkml:trace contextRef="#ctx0" brushRef="#br0">12744 3501 418 0,'-23'-14'90'0,"7"3"1"0,2 3-78 15,6 5-4-15,1 5-9 0,2-1-9 16,1 1-9-16,1 3-8 0,2-1-2 16,1 1-3-16,1-2-4 0,1 1 6 15,0-2 12-15,2 0 16 0,2-4 12 16,1 2 10-16,4-2 9 0,3-2 11 0,5-1 2 16,6-1 0-16,8 1-4 0,9 1-3 15,7-1-5-15,5 1-5 0,6 2-4 16,3-2-3-16,11 1-4 0,9 2-4 15,5-1-3-15,4-1-3 0,11 1-2 16,16-1-1-16,7 1 0 0,-2 1-1 16,1-3 0-16,12 2 0 0,2-2-1 15,0 1 1-15,1 1-1 0,8 0 1 16,-4-5-1-16,-3 4 1 0,-5-2 0 16,3 2-1-16,-11 0 1 0,-18-2 0 0,2-1 0 15,51 1 1-15,8 0 1 0,-2-2 0 16,-17-4 1-16,14 1-1 0,21 0 1 15,-9-1-1-15,-36 2-1 0,6 1 0 16,0 0-1-16,24 3 0 0,4-1 0 16,-11 3 0-16,7 1-1 0,1-1 1 15,-15 2 0-15,-3 1-1 0,-4-3 1 16,-3 2 0-16,-2 1-1 0,-7-3 1 0,-1 2 0 16,0 0-1-16,-1-3 1 0,-1 3 0 15,0-1-1-15,3-1 1 0,-1 1 0 16,-5-1-1-16,6 1 1 0,-2 1 0 15,-3-1-1-15,-3 2 1 0,3 2 0 16,-3-2 0-16,-4 1 0 0,-9 0 1 16,5 0 0-16,-3-2 0 0,-11 2 1 0,-7-2 1 15,-2-1 0-15,1 0 1 16,-3 0 0-16,-8-1-1 0,-3 3 1 0,3 0-2 16,-1 0 0-16,4 4-1 0,-1-1 0 15,-3 3-1-15,0 4 0 0,2 1-1 16,1 1 1-16,1 1-1 0,-7 2 1 15,-5 1-1-15,-3-1 1 0,0-2-1 16,-10-2 1-16,-3-1-1 0,-7 0 0 16,-4-2 1-16,-3-2-1 0,-4 1 1 0,-6-4-1 15,-3 1 1-15,-6-3 0 0,-4-1 1 16,-6-2 0-16,-3 0 2 0,-2 0 0 16,-1 0 1-16,-2-2-1 0,1 3 1 15,0-3 0-15,1 2-2 0,-3-1 0 16,2 2-1-16,-3-2-1 0,-1 2 0 15,-3 1-1-15,-2-1-5 0,-1 2-8 16,-4 2-8-16,-4 0-50 0,-4 2-71 16,-4-4-104-16,-11-4-244 0</inkml:trace>
  <inkml:trace contextRef="#ctx0" brushRef="#br0" timeOffset="2746.46">10874 6009 253 0,'-55'3'52'15,"1"-2"0"-15,6 0-48 0,5 1-2 16,14 1 0-16,4 0-1 0,1-1 1 0,0-2 0 16,2 0 5-16,1-1 4 0,3-2 6 15,0 2 3-15,-6-2 1 0,1-2 5 16,1 0 3-16,0 1-1 0,-1-1-4 16,-5 0-4-16,-1 2-2 0,6-1-3 15,2 4-4-15,-1 1-4 0,3 2-4 16,0-1-2-16,6 1 0 0,4-1-1 15,3 0 0-15,2 0 0 0,3-1 1 16,1 1 3-16,3 2 4 0,0-2 3 0,5 2 3 16,4 0 4-16,8-1 2 0,3 0 1 15,4 2-2-15,11-1-2 0,5-3-3 16,3 1-1-16,3 1-3 0,-1-2-2 16,3-1-2-16,8-3-1 0,2 1-1 15,12 0 0-15,1 0-1 0,2-3-1 16,6 0 1-16,9-2-1 0,11 2 0 15,-3-2-1-15,-3 1 1 0,4-4-1 16,11 4 0-16,8-2 1 0,-4 4 0 0,-11-6 0 16,9 1 0-16,7 2 1 0,0 1-1 15,-8-2 0-15,-1 4-1 0,8-1-1 16,2 2 0-16,-8 2-1 0,-3-4 1 16,7 3-1-16,9-2 0 0,-4 0 1 15,-2 1 0-15,10-2 0 0,4 0 1 0,-2 1-1 16,-1-2 1-16,1 0-2 0,2 0 1 15,-6-2 0-15,-4 0-1 0,7 2 1 16,5-4-1-16,-10 3 0 0,-6-2 1 16,2 2 0-16,4-1 0 0,-9 2-2 15,-19-1 1-15,-9-1-1 0,11 1 1 16,45 0 0-16,4-3 0 0,-2-2 0 16,-5 1 1-16,-1 0 1 0,5-3 0 15,-4-2 0-15,-43 3 0 0,-12 4 0 16,-4 2 1-16,7-4-1 0,13 0 0 0,7 7 0 15,-7 5-1-15,-6-6 1 0,1-2-1 16,3 2 0-16,5 3 0 0,-6 2-1 16,-9-2 1-16,-3-2 0 0,0 0 0 15,4 3 0-15,1 1 0 0,-8 2 1 16,-5-2 0-16,-2-1-1 0,-4 2 1 16,-3-1-1-16,-8 1 1 0,-9-1 0 0,-3-1-1 15,-3 0 2-15,-4 0 0 0,-4 1 1 16,-3 1 2-16,-5 0 1 0,-4 0 0 15,-3-1 2-15,-3 0-1 0,-3 0 1 16,0-1-1-16,-1 0 0 0,0 0-2 16,1-2 1-16,-2 2-2 0,-1 0 0 15,-1-2 0-15,-3 5-2 0,-1-2 0 16,-3 1-1-16,-1-1 0 0,-3 2-1 16,-1-1 0-16,-2 2 0 0,-2-1 0 0,-2 2-4 15,0 0-9-15,-3 3-74 0,-4 0-49 16,-7 0-101-16,-5-9-236 0</inkml:trace>
  <inkml:trace contextRef="#ctx0" brushRef="#br0" timeOffset="4901.59">11131 7177 303 0,'-14'-5'70'0,"2"2"-1"16,1 2-36-16,3 0-27 0,3 7-3 15,1 1-4-15,2 3-1 0,3 3-2 0,0 0 1 16,1 2 0-16,3 1 2 0,1-2 2 15,2 1 2-15,0 2 4 0,0 2 2 16,2-1 2-16,-2 0 1 0,-1 1-1 16,2-2 2-16,-3-1-1 0,1-3 2 15,1-2 5-15,-1-3 6 0,5-5 5 16,8-4 3-16,12-4 0 0,12-5-1 16,10-7-2-16,8-5-7 0,9-4-7 0,8-8-6 15,8-3-3-15,2-1-1 0,-1 2-2 16,-1 0-1-16,-2 2 0 0,-1 0-1 15,-5 7-2-15,-9 5-2 0,-12 0-2 16,-5 2-2-16,-6 4-3 0,-7 3-4 16,-7 5-10-16,-7 4-8 0,-9 0-19 15,-2 4-31-15,-6 0-33 0,-1 2-70 16,0 0-138-16</inkml:trace>
  <inkml:trace contextRef="#ctx0" brushRef="#br0" timeOffset="5836.12">7297 9047 246 0,'7'6'51'15,"3"1"1"-15,5-3-42 0,3 3-11 16,5 0 1-16,3-2 0 0,3-2 2 16,0 0 1-16,1-2 2 0,1-1 4 15,-2-1 1-15,2-2 2 0,0 0 1 16,-1-1 1-16,2-1 1 0,0 2 1 16,2 0-3-16,-1 3 1 0,2 0 1 15,-1 1 1-15,-1 3-2 0,-4 1-2 0,-1 0-3 16,-4 0 0-16,-1 1 0 0,-3-1-3 15,-3 0 2-15,0-2 3 0,1-1 3 16,1-5 0-16,0-2 2 0,5-6 0 16,4-5-2-16,7-8-3 0,13-6-3 15,8-8-2-15,4-6-3 0,5-4 0 16,8-7-1-16,3-1-1 0,1 1 0 16,-3 2-5-16,-1 3-8 0,-4 3-8 0,-2 3-9 15,-10 9-11-15,-10 4-16 0,-9 8-20 16,-13 3-20-16,-6 9-45 0,-7 4-87 15</inkml:trace>
  <inkml:trace contextRef="#ctx0" brushRef="#br0" timeOffset="6835.34">8914 10558 52 0,'-3'-4'0'0,"1"0"-7"15,-2-2-38-15</inkml:trace>
  <inkml:trace contextRef="#ctx0" brushRef="#br0" timeOffset="7238.54">8660 10472 104 0,'0'5'27'0,"1"-2"5"0,1 2-12 15,0 1 2-15,1 1 5 0,1-1 1 0,1 2 2 16,0 1 2-16,3 1 0 0,-2-2-2 16,2 2 0-16,1 1-4 0,2-1-1 15,1 0-3-15,3-1-2 0,1 2-5 16,2-2-4-16,5 0 1 0,7-3 1 15,0-3 3-15,4-3 2 0,2-2 2 16,6-5 2-16,4-6 2 0,1-5-3 16,6-6-4-16,3-5-3 0,8-5-3 15,3-6-3-15,0-2-3 0,3-3 0 16,5-4-1-16,-2 1-2 0,12 1 1 16,-10 3-1-16,3 4-1 0,2-4 0 0,-2 3-1 15,-3 3-4-15,-4 3-6 0,-11 2-13 16,6 2-17-16,-7 0-32 0,-2 7-36 15,-3 1-69-15,-3 4-141 0</inkml:trace>
  <inkml:trace contextRef="#ctx0" brushRef="#br0" timeOffset="8043.66">11339 11730 372 0,'0'4'74'0,"1"0"-1"15,4 3-71-15,3 1-9 0,0 2 1 16,3 1 7-16,4 0 0 0,1 0-3 0,2-1-1 16,-3-2-2-16,6-1 5 15,3-5 6-15,4-4 8 0,5-1 7 16,4-9 10-16,9-10 7 0,10-6 4 0,9-8-3 15,10-6-4-15,4-9-7 0,8-9-8 16,10-4-7-16,3-1-5 0,3 0-4 16,-6 3-2-16,-6 3-1 0,-6 10-6 15,-5 6-11-15,-11 9-19 0,-11 12-38 0,-12 6-42 16,-12 6-79-16,-6 7-170 16</inkml:trace>
  <inkml:trace contextRef="#ctx0" brushRef="#br0" timeOffset="15912.71">5617 14114 103 0,'-1'-8'25'15,"0"1"3"-15,0 0-14 0,1 0 6 16,1 4 3-16,-1-1 5 0,-1 0 4 16,1 2 4-16,-1 1 3 0,-1-1-1 15,1 1-5-15,0 1-6 0,0 0-8 16,1 1-6-16,0 1-5 0,2 1-6 16,2 0-2-16,2 2-1 0,4 0 1 15,4 0 3-15,5 1 1 0,5-1 1 0,6 1 1 16,4 0 0-16,2-1 0 0,3 2 0 15,1-1 0-15,2 2 0 0,1-1 0 16,-2 1 1-16,2-1-1 0,3-4 0 16,5 0-1-16,4-2 1 0,3-1-1 15,5 0-1-15,3-3 2 0,6 0 1 16,6-3 0-16,0 1-1 0,4-3 0 0,4 0-1 16,-1-1 1-16,4-1-2 0,3 1-2 15,1 4-1-15,-1 0 1 0,0 1-2 16,-5 1 1-16,3-2 0 0,2 3-1 15,-1 2 0-15,-2-1 0 0,2 1 1 16,3-2-1-16,8 0 1 0,3 2 1 16,-1-1 0-16,7-1 0 0,5-2 1 15,5 2-1-15,2 0 0 0,-3 0 0 16,5 0 0-16,7 0 0 0,0 4-1 0,-8 1 1 16,1-2-2-16,-2 2 1 0,-1 2 0 15,-4 2-1-15,-3-2 0 0,0 0-1 16,5 2 1-16,-2 1 0 0,3-6 1 15,5 1 0-15,4 1 0 0,-2-2 1 16,2-6 0-16,5 3-1 0,5-2 0 0,2 1 0 16,0-2 0-16,-1 1-1 0,-3 1-1 15,2 1 0-15,-8-1 0 0,-2 0 1 16,-6 4-1-16,-8-4 1 0,-5-1 0 16,0 2 1-16,-5 4 0 0,-5-4 0 15,-3 1 1-15,1-1-1 0,-1 1-1 16,1 1 0-16,-1 0 0 0,0-2-1 15,1 0 0-15,1 2 0 0,-2 1 1 16,0 2-1-16,-7-1 1 0,-1-5 0 0,-3 4 0 16,-3-1 1-16,-3 1-1 0,-6-3-1 15,-5 1 2-15,-3 1-1 0,-6 0 1 16,-2 2-1-16,-3-4 0 0,0-1 0 16,-1 2 1-16,1 0-1 0,4 0 0 15,4 0 0-15,-1 3 0 0,1-1 0 16,-1 1 1-16,0-4-1 0,0 3-1 15,0-1 1-15,0 0 0 0,1 2 0 0,-6-1 0 16,-4 3 0-16,-8-2 1 0,-10-2-1 16,-9-2 1-16,-9-1-1 0,-6 0 1 15,0 1 0-15,6 0-1 0,14 3 1 16,12 0 0-16,56 2 0 0,13-1 0 16,12-3 0-16,-2 0 0 0,-3 0-1 15,-17 0 1-15,-9 0-1 0,-47 0 1 16,-3 0-1-16,2 1 0 0,2 3 0 15,7-1 0-15,9 0 1 0,6-1-1 16,-3 1 0-16,-4-1 1 0,-5-1-1 0,2-2 1 16,0 0 0-16,4 0 1 0,4-1 0 15,0 1 1-15,2 0 1 0,3-2 0 16,1 1 0-16,2 1 1 0,-3-2-2 16,1 0 0-16,-3-1 0 0,-3 1-1 15,-4 0 0-15,-3 0-1 0,-5-3 1 16,-5-1-1-16,-6 0 1 0,-3 0 0 15,-3 1 0-15,-2 0-1 0,-5 1 1 0,0-2-1 16,-3 0 1-16,0-2-1 0,2-2 0 16,-2-3-1-16,1 0 1 0,-1-2-1 15,1-1 1-15,-1 0 0 0,-1-1-1 16,-1 1 1-16,0 0-1 0,-2-1 0 16,-2-1 1-16,-2 0 0 0,-5 0 2 15,-4 0-1-15,-1-2 1 0,-4 1 0 0,-3 1 0 16,0 2 0-16,-3-1-2 0,0 0 1 15,-1 1-1-15,1 1 0 0,0-1 0 16,2 1 1-16,-1-1-2 0,1 0 1 16,-2-2-1-16,2-2 0 0,-2 1-1 15,-2-5 0-15,-3-2 1 0,-1 0 0 16,-5-2 0-16,-2 1 1 0,-4 0 0 16,-1 2 2-16,-5 1 0 0,-2 1 0 15,0-1 0-15,-1 2 3 0,2 0 0 0,0 2 3 16,0-2 0-16,2-1 0 0,1 6 0 15,-1 0 0-15,1 0-2 0,-2 1-2 16,0 1-1-16,-2 0-1 0,-1-1-1 16,-2-1-1-16,-4-3 0 0,-3 2 0 15,-4-2-1-15,-3 1 1 0,-3 2-1 16,0 2 0-16,-1 0 1 0,-4 2 0 0,0 1 0 16,-1 1 0-16,-1-2 0 0,-1 1 0 15,-2-1 1-15,1 7-1 0,5-3 0 16,3 5 0-16,0 2 0 0,2-1 0 15,-3 0-1-15,1 1 1 0,-4-4-1 16,-2 1 0-16,-4-1 1 0,-1 2-1 16,-1 0 1-16,1 4-1 0,0-3 0 0,2-1 1 15,7 3-1-15,-1-1 1 16,3-1-1-16,-1-1 1 0,1 0-1 0,-2 3 1 16,5 2-1-16,-1 4 1 0,1 0 0 15,3 0 0-15,5 2 0 0,7-3-1 16,3 1 1-16,7-2-1 0,4-2 1 15,3-1 0-15,1 4-1 0,-2-1 1 16,-3 2-1-16,-6 1 1 0,-8 2-1 16,-6 2 1-16,-4 0 0 0,-47-2 0 0,2 1 0 15,1-1 0-15,5 1 1 0,2-1-1 16,4 2 0-16,0-1 0 0,45 2 0 16,0 0 0-16,2 0-1 0,-1 1 1 15,2-1-1-15,2 1 1 0,3 1-1 16,1 0 1-16,2 0 0 0,1 3-1 15,6 1 0-15,1 0 1 0,0 0-1 16,3 1 1-16,0-2-1 0,-1-1 1 16,1 0 0-16,-2-2 0 0,2-1-1 0,1 0 1 15,-2-1 0-15,1 0 0 0,1-1 0 16,0 1 0-16,1 1 0 0,-2 2 1 16,0-2-1-16,1 1 0 0,-2 0 1 15,0 2-1-15,-1 0 1 0,0 1-1 16,-1 0 0-16,0-2 0 0,1 2 0 15,0 0 0-15,1-1-1 0,1 2 0 0,1 3 0 16,1-2 0-16,2 4 0 0,0-2 1 16,3 3-1-16,-1 0 1 0,2-1 0 15,-2 0 0-15,2 0 0 0,-1-1 0 16,-1 3 1-16,0-5-1 0,0 0 0 16,0 1 1-16,1-3-1 0,0 2 1 15,1-2 0-15,1 2 0 0,2 2 0 16,2-1 0-16,-1-1 1 0,3-1-1 0,-1 0 1 15,1 0-1-15,-2 1 1 0,-1 0 0 16,0 0 0-16,-2 0-1 0,-3 2 0 16,1-2 0-16,-3 3 0 0,-1-4-1 15,2 0 1-15,-2 1-1 0,0-1 0 16,1 1 0-16,4-1-1 0,1-1 1 16,4 1-1-16,4-1 1 0,11 1-1 15,7-1 0-15,7-1 0 0,48 0 1 16,8-1-1-16,9-3 0 0,3-3 0 15,-3-2 0-15,-7-4 0 0,-6 1 1 0,-51-2 0 16,-11 0-1-16,-9 3 1 0,-9-2 0 16,-2 1 0-16,-1 1 0 0,6-2 0 15,5 0-1-15,11 0 1 0,4-2 0 16,9 1 0-16,6 1 0 0,2 1 0 16,6-1 0-16,-3-1 0 0,1 2 0 15,3-4-1-15,0-2 1 0,2 0 0 0,5 0-1 16,0 1 1-16,0-1-1 0,-3 2 1 15,-4 0-2-15,-4 0 1 0,-7-2 0 16,-5-2-1-16,-5-1 1 0,-5-1-1 16,0-3 1-16,-2 1 0 0,1 1 1 15,2-1-1-15,2 2-1 0,1-2 1 16,4 1-1-16,3-3 1 0,-2 1 0 16,-2-4-1-16,0 0 1 0,-1-2 1 15,-2-3 1-15,-6 0-1 0,-2-2 1 0,-1 0-1 16,-3 0 1-16,-2 0 0 0,-6-1 0 15,-3 0-1-15,-4 0 0 0,-5 0 0 16,-1 0 0-16,-3-3 0 0,-3-1 0 16,0 3 0-16,-1-2 0 0,3 1 0 15,2-1 0-15,2 1 0 0,-1 1 0 16,3 1 0-16,1-2-1 0,-1-1 1 16,-1 0-2-16,-2-1 1 0,-1 1-1 0,-2 1 0 15,-4-2 0-15,-3 2-1 0,-2-1 1 16,-4 4-1-16,0-2 2 0,-6-1-1 15,-1-1 1-15,-1 2 0 0,-2-2-1 16,-1 2 1-16,1-4 0 0,-4 3 0 16,1-1 0-16,1-1 0 0,-2 2 0 15,1-2 0-15,1 2 0 0,-1 0 0 0,-1 1-1 16,1-1 0-16,-1 2 0 0,-2 1 0 16,-2-1 0-16,-1 2 0 0,-1 1 1 15,-1 0-1-15,-3 6 1 0,-2-2-1 16,-2-2 1-16,-4 2-1 0,-3 0 0 15,-6 1 1-15,-2 2 0 0,-2-1 0 16,0 5 0-16,1 3 0 0,1 1 0 16,3 2 0-16,6 2-1 0,0-2 1 15,-1 0-1-15,-1 1 1 0,-4 2 0 16,-6 4 1-16,4 0-1 0,1 0 1 16,6 0 0-16,6 1 0 0,6 2 0 0,2 1 0 15,-8-1-1-15,-49 2 0 0,-9 1 1 16,-11 0-1-16,-8 3 1 0,2-2-1 15,7 1 1-15,15 0-1 0,54 1 1 16,13 1-1-16,12 2 0 0,6 2 0 16,5-1 0-16,1 3 0 0,1 2 0 0,-3 0 0 15,-1 3 0-15,-4-1 1 0,-2-1-1 16,-6-1 0-16,-2-1 0 0,-1 0 0 16,-3 1 0-16,1 0 0 0,2 1-1 15,2 2 1-15,4-1 0 0,5 0 0 16,3 2-1-16,4 0 1 0,4 1 0 15,4 1 0-15,2 0 1 0,2 4-1 16,3 0 1-16,1-2 0 0,0-2 0 16,2 0 0-16,-1-2 0 0,3-1 0 0,0-4-1 15,0 3 1-15,2 0 0 0,-3-1 0 16,2 0 0-16,-1 3-1 0,-1 4 1 16,-2-1-1-16,0 1 0 0,-3-3 0 15,-1 4 1-15,0-1 0 0,-4-3 1 16,1-5 0-16,-2-1 0 0,-1-1 1 15,6-3 0-15,1-1 0 0,11 1 0 0,14-2-1 16,8 2 0-16,53-1 0 0,14-1 0 16,7-1-1-16,0-3 0 0,-5 1 0 15,-14 2 0-15,-6 0 0 0,-52-3-1 16,-5 0 1-16,9 1-1 0,6-2 1 16,9-3-1-16,9-4 1 0,13-3 0 15,4 2-1-15,2-5 1 0,-5 1-1 16,-3-1 0-16,-1-1 1 0,-1 1-1 15,-2-1 0-15,-3-4-1 0,-4 0 1 0,-3-3-1 16,-4-1 0-16,-5 1 0 0,-1-2 0 16,-3-2 0-16,1 2 2 0,-3 0-1 15,-4-1 0-15,-3 0 1 0,-4-4 0 16,-6-4 1-16,-4-5-1 0,-5-6 0 16,-2-2 1-16,-3-4-1 0,1-5 0 15,-3 0-1-15,-2-1 1 0,1 1-1 0,-4 4 1 16,0 4-1-16,-5 2 0 0,-1 3 0 15,-4 1 0-15,-1 2 0 0,-2 0 0 16,-4-4 0-16,-2-2-1 0,-1-1 1 16,-4-3-1-16,0-1 0 0,-4 2 0 15,-2 1 1-15,-1 1-1 0,-2 2 0 16,-4 0 0-16,-4 4 0 0,-1 1 1 16,-4-1-1-16,1 3 0 0,-3 0 0 15,-2-1 0-15,0 2 1 0,1-2-1 0,0 3 1 16,0-2 0-16,0-1 0 0,1 7-1 15,2-2 1-15,-2 4-1 0,-1 0 0 16,-4-2 0-16,-2 3 0 0,-5 0-1 16,-1 2 0-16,-5 0 1 0,-1 3-1 15,-1 4 0-15,1-1 0 0,-1 5 0 16,0 3 0-16,-3 0 1 0,-4 2-1 16,-2 1 1-16,-3 2 0 0,8 1 0 0,4 0 0 15,8 1 1-15,11 2-1 0,11-1 1 16,8 2 0-16,3-1 0 0,-4-1 0 15,-9 2 0-15,-7 1 0 0,-7 1 0 16,-55 1 0-16,-6 3 0 0,-4 1 0 16,4 1 0-16,5 3 0 0,7-2 0 15,3 2 0-15,55 1-1 0,11-1 1 16,8 1 0-16,5 0-1 0,6 0 1 0,0 0 0 16,3-1 0-16,-1 1-1 0,0 0 1 15,-2-1 0-15,-2-3 0 0,-2 1 0 16,-2 0 0-16,-2 2 0 0,-2 1 0 15,-1-1 0-15,-1 1-1 0,2 3 1 16,-1 2 0-16,3-2 0 0,2 2-1 16,4-1 1-16,1 0-1 0,5 1 1 15,5-2 0-15,3 0-1 0,7-1 1 16,3 3 0-16,5-1-1 0,-1 1 2 0,0 1-1 16,-3 3 0-16,-2 2 0 0,-4-1 1 15,-5 0-1-15,-3-1 1 0,-1 1-1 16,2 0 1-16,4-5 0 0,7-1-1 15,12-3 1-15,12-1 0 0,52-1-1 16,10-1 1-16,9-5 0 0,4 0-1 16,-5-3 0-16,-9-1 1 0,-9 0-1 15,-53-2 0-15,-8-2 0 0,-1 0 1 16,7-3 0-16,7 4-1 0,6-3 1 0,7 0-1 16,9-1 1-16,3 3-1 0,-5-2 1 15,-7-3-1-15,-3-3 1 0,-3-2-1 16,2 0 0-16,1-2 1 0,2-1-1 15,0 1 0-15,0 2 0 0,-2 1-1 16,-1-1 1-16,-3-3-1 0,-3-1 0 16,-4-3 1-16,-1-2 0 0,-3 1 0 0,1-1 1 15,-2-2 0-15,-1 2 0 0,-4-2 0 16,1 1 0-16,-4-2 0 0,-1-6 0 16,-3-1 1-16,-4-2-2 0,-1-6 1 15,-2-5 0-15,-3-3 0 0,-1 1-1 16,-3-6 1-16,-1 0-2 0,1-1 1 15,-5 0 0-15,-3 0-1 0,-4-5-1 0,-3-2-1 16,-5-1-2-16,-6 2 0 0,-4-4-2 16,-7 1-4-16,-8 3-6 0,-9 5-7 15,-11 1-28-15,-13 6-73 0,-17-4-21 16,-25-1-92-16,-23-4-185 0</inkml:trace>
  <inkml:trace contextRef="#ctx0" brushRef="#br0" timeOffset="20644.34">6523 15357 208 0,'5'-5'53'16,"3"1"0"-16,3 1-8 0,5 0-37 0,7 1-6 15,7-3 2-15,5 0-3 0,6 0 2 16,4-1 4-16,3 0 3 0,5 2 5 15,-1-1 3-15,2 4 5 0,0 0 1 16,1 0-1-16,5-2-2 0,3 2-4 16,2-2-3-16,3 2-2 0,3-1-4 0,6-2 0 15,3-2-1-15,2 0 0 0,3-2 0 16,3 2 1-16,0-3 0 0,7-1 1 16,5 0-1-16,-2 4 0 0,2 2 0 15,1-2-1-15,5-3 0 0,3 3-1 16,-5 3-1-16,-1 0 0 0,1-2 0 15,4-1 0-15,6 0 0 0,-3 4 0 16,1-3-1-16,2-3 0 0,3 0 0 16,3 0 0-16,2 1-2 0,3-3 1 0,2 2-2 15,8 0 1-15,1 1 0 0,1 0 0 16,5-1 0-16,0 1 1 0,-7 1 2 16,0 0 1-16,-2 0 0 0,-2 1 1 15,0-1 0-15,-6 3 1 0,1 1-1 16,-3 3-2-16,-4-2-1 0,-2-1 0 15,1 5 0-15,-3-1-1 0,-2 1 0 16,-1-2-1-16,2 0 2 0,3 2-1 16,-6 0 0-16,2-1 0 0,1-2 0 0,3 1 0 15,-1 1 0-15,-5-1-1 16,0 1-1-16,1-1 1 0,-3 4-1 0,-6 1-1 16,-5-2 1-16,-3-1 0 0,0 1 0 15,-5 1 0-15,-1 0 1 0,-2-2 1 16,-4 1 1-16,1-1 1 0,2 0 0 0,-1 1 1 15,-1-3 0-15,2 3 0 0,-2-5-1 16,2 1-1-16,-1 0-2 0,0 1 0 16,2 0-1-16,-1-1 0 0,-9 0 0 15,-9-1 0-15,-11 2-1 0,-10-2 1 16,-12 1 0-16,-8-1-1 0,-3-1 1 16,7 4-1-16,10 1 1 0,51 2 0 15,12-1 0-15,8-1 1 0,4-1-1 16,-4-2 1-16,-10-2-1 0,-10 1 1 15,-52 1-1-15,-7 0 0 0,-3 0 0 16,4 1 0-16,6-1-1 0,6 3 1 0,8-1-1 16,4-2 1-16,6 3-1 0,-4-1 0 15,-7 1 1-15,-5 0-1 0,-4-1 1 16,-4-2-1-16,-2 0 1 0,-2-3-1 16,-3 2 1-16,-1 0 0 0,-3 2-1 15,2 1 1-15,-1 1 1 0,2-1-1 0,2 2 0 16,-1 1 0-16,2 1 1 0,-1-4-1 15,-2 2 0-15,-3 0 0 0,-1-1-1 16,-3 1 1-16,-3-3-1 0,-4-1 0 16,-2 2 1-16,-2-2-1 0,-3 0 0 15,-3 0 1-15,0 0-1 0,-3 0 1 16,-2 0 0-16,0-2 1 0,-1 4-1 16,-1-2 1-16,1 0 0 0,0 0 0 15,1 0 1-15,0 0 1 0,1 0 0 0,0-2 1 16,0 1-1-16,0 0 0 0,0 1-1 15,-1-1 1-15,-1-1-1 0,0 2 1 16,-2-1 0-16,0 1 1 0,0 0 1 16,0 0 0-16,0 1 0 0,-1-2 0 15,1 1-2-15,-1-1 0 0,-1 0-2 16,2 0 0-16,-1-1-1 0,0 1-1 16,0 0 2-16,1 1-1 0,-1-1 0 0,1 1-1 15,0 0 1-15,0 0-1 0,0 0-1 16,0 1 0-16,1-1-3 0,-1 0 0 15,0 0-2-15,1 0-2 0,0 1-4 16,2 2-5-16,-2-2-8 0,1 2-28 16,2 1-65-16,-2-1-23 0,0 0-88 15,-1 1-178-15</inkml:trace>
  <inkml:trace contextRef="#ctx0" brushRef="#br0" timeOffset="22665.34">20394 15041 468 0,'-26'-1'97'15,"8"2"1"-15,-1 3-83 0,6 3-10 16,1 0-4-16,2-1-3 0,4 0-2 0,1-2-1 16,2-1 2-16,3-1 4 0,1-1 2 15,2-3 5-15,1-1 6 0,3 0 5 16,3 0 3-16,3 0 0 0,4-1-2 16,7 0-2-16,4 5-2 0,6 1-2 15,8 0-3-15,8 1-2 0,8-1-2 16,8-1 0-16,10-1-1 0,11-1-2 15,11-1 1-15,7-5-2 0,8-1 1 0,15 1-2 16,5-1 0-16,5 1 0 0,5-2 1 16,4 1 1-16,4 0 2 0,1 6 0 15,0-2 1-15,-2 2 0 0,-1 1 1 16,-2 3-2-16,-3 0-1 0,-3 1-1 16,-4-3-2-16,-3 2 0 0,-1 1 0 15,-5-1-1-15,-6-3 0 0,-2 1 0 0,-2 1 0 16,-7 2 0-16,-9-2 0 0,-7-1 0 15,-4 0 1-15,-6 6-1 0,-8-2 1 16,-10 2-1-16,-7 0 1 0,-8 0-1 16,-8 0 0-16,-10 3 0 0,-8-4 1 15,-8 0 0-15,-7-3 1 0,-5 0 2 16,-1 0 3-16,-1 0 1 0,-3-2 2 16,0-1 2-16,1 2 1 0,-2-2 0 15,0 2-1-15,0-2-1 0,1 0-1 16,-1 2-2-16,0-1-2 0,0-3-1 0,-1 5-2 15,1-4-1-15,1 4-1 0,-1-2 0 16,0 0-5-16,0 0-6 0,0 0-9 16,0 0-10-16,1 0-15 0,1-2-45 15,3 1-72-15,5-1-107 0,7-2-236 16</inkml:trace>
  <inkml:trace contextRef="#ctx0" brushRef="#br0" timeOffset="23508.57">26364 15138 385 0,'-37'2'81'16,"1"2"0"-16,1-1-66 0,5 1-11 15,1-1-2-15,5-2 5 0,1 1 9 16,3-2 10-16,5 1 6 0,4-1 5 15,3 0 3-15,0 0-1 0,4 0-6 16,2 0-10-16,6 0-9 0,3-1-6 0,4 1-4 16,5-1-3-16,9 0 1 15,8 0 3-15,6-2 2 0,9-2 0 0,7 0 1 16,10 0 1-16,10 0 0 0,7 1-1 16,5-4 0-16,6 1-1 0,6 2-1 15,6 0-1-15,1 1 0 0,0-1-1 16,2-1-1-16,3 4 0 0,5 1-1 15,-5-2 0-15,-3 2 0 0,1 0 0 16,1 1 1-16,-1 2 1 0,-2 1 1 0,-3-3 2 16,6 3 0-16,5 2 2 0,-1 0 0 15,-2 0 1-15,0-1-1 0,7 2 1 16,-5 2-1-16,-3 0 0 0,-5-2-1 16,-2 0 0-16,-1 1 0 0,-4 2-1 15,-11-3 1-15,-6-1-1 0,-7-1 0 16,-6-1 1-16,-8 0 0 0,-11-2 1 15,-8-1 0-15,-3 1 1 0,-5-1-1 16,-4 0 2-16,-6 1-1 0,-3-1 1 0,-3 2 0 16,-1-2-1-16,-3 0-2 0,-5 0 2 15,-2 0 0-15,-2 0 1 0,-2 0 0 16,0 0 1-16,-4 0 1 0,1-3-1 16,-2 2 0-16,1-1-3 0,0-2-3 15,0 0-1-15,-2-1-3 0,2 0 0 16,-3 1-2-16,1-3 1 0,-1 1 0 0,0 3 0 15,1-1 0-15,0 0-5 0,2 1-11 16,0 1-15-16,1 1-23 0,0 2-66 16,0 1-71-16,0-1-131 0,1-9-276 15</inkml:trace>
</inkml:ink>
</file>

<file path=ppt/ink/ink2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1:08:26.206"/>
    </inkml:context>
    <inkml:brush xml:id="br0">
      <inkml:brushProperty name="width" value="0.05292" units="cm"/>
      <inkml:brushProperty name="height" value="0.05292" units="cm"/>
      <inkml:brushProperty name="color" value="#FF0000"/>
    </inkml:brush>
  </inkml:definitions>
  <inkml:trace contextRef="#ctx0" brushRef="#br0">3605 14643 273 0,'-4'-14'66'0,"3"2"3"0,2 0-46 0,-1 3-2 16,3 1-6-16,-1-1-5 0,1 0-2 16,2 3-4-16,-3 0-1 0,2 3 3 15,-2-1 2-15,2 1 2 0,-1 1 2 16,1 2 2-16,0 1 1 0,3 0 1 16,2 1-3-16,3 0-1 0,4 1 0 15,1 0-2-15,5 2 0 0,4-1-2 16,2 1 0-16,3 0-1 0,0-2 0 15,4 1 0-15,4 1 1 0,0-4 0 16,4 0 1-16,4-1 1 0,5-1 3 0,8-1 1 16,2-1-1-16,6-1 1 0,2 1 0 15,2-2-1-15,8-1-1 0,4 0-2 16,0-3 0-16,3 1-2 0,-2-2-1 16,5 0 0-16,4 0-3 0,-2 4-1 15,-4 1-1-15,-1 1-1 0,-1 2-1 0,1 0 0 16,0 2 1-16,-3 2-1 0,0-1 1 15,-2-1-1-15,0 1 1 0,2 1-1 16,2-1 1-16,1 1 0 0,0 0 0 16,-1-2 1-16,2 1 0 0,6-1 1 15,2 1-1-15,-2 0 0 0,-1-1 0 16,-2 0-1-16,2 0 0 0,1-2-1 16,-3 1 1-16,-2-1-1 0,-3 1 0 15,-3-1 0-15,1-2 0 0,-4 0-1 0,0 3 1 16,-4-1 0-16,0-1 0 0,-4 1 0 15,1 0 1-15,-2 1 0 0,0 2 1 16,-2 2 0-16,0 2-1 0,-5-1 1 16,-2 2-1-16,-2 1 1 0,-2 2-1 15,-6 0 1-15,-3-1-1 0,0-1 1 16,3 2 0-16,-1-1 0 0,1-2 0 0,-1 0 0 16,1 1-1-16,-1-3 0 0,-2 1 0 15,-2 0-2-15,2-3 2 0,-2-1-1 16,5-1 0-16,-2 1 1 0,5 0 0 15,3 0 1-15,-1 1-1 0,-3 1 0 16,-1 1-1-16,-7-2 1 0,0 0-1 16,-9-2 1-16,-4 1 0 0,-3-1 0 15,2-1 1-15,2 1-1 0,3 1 1 16,-1-1-1-16,2 2 0 0,0 0-1 0,4 0 1 16,0-1-1-16,-1 0 0 0,1-3 0 15,5 2 0-15,1-2-1 0,-3-1 1 16,3 3 0-16,-3-1 1 0,-4 0-1 15,-2 2 2-15,-5 1 1 0,-1 1 0 16,1 0 1-16,-5 1 0 0,-1-1-1 16,1-1 1-16,2 0-1 0,-2 0 0 15,1-4-1-15,-1 2-1 0,4-2 0 0,3 3 0 16,0-1 0-16,5 0 0 0,-1 0 1 16,2 1-1-16,1 1 2 0,-4-2-1 15,-1-3 1-15,-3 2 1 0,-3 0-1 16,-1-2 0-16,-4 0 0 0,-1 0-1 15,1 0 0-15,1 1 0 0,1 1-1 16,5 0 0-16,3 1-1 0,7 0 1 16,4-1-1-16,1-1 0 0,2 1 1 0,3-4 0 15,-1-1-1-15,3-1 1 0,-1 2 0 16,1 0-1-16,1 1 0 0,1 1-1 16,-4 3 0-16,-2 0 0 0,-1 1 1 15,-1-4-1-15,2 2 1 0,-1 0 0 16,0 2 0-16,4-2 1 0,4 1 0 15,1 0-1-15,0 0 1 0,1 0 0 16,4-4 0-16,1 2 0 0,2-1-1 16,0 2 1-16,2-1-1 0,-1 1 0 15,-1-2-1-15,0 4 1 0,0-4 0 0,0 3 0 16,0-2 0-16,1 1 0 0,-1 1 1 16,1 1-1-16,0-3 1 0,2 2-1 15,0 0 0-15,1-2 1 0,2 2-1 16,0-3 1-16,2 1-1 0,4 0 1 15,-2 4 0-15,-1-5-1 0,1 3 1 0,-4-1-1 16,0 1 1-16,-1 0-1 16,-3 1 0-16,1-2 1 0,-1 2-1 0,-1 0 0 15,2 2 0-15,-2-2 0 0,1 3 0 16,0-3 0-16,0-1 0 0,1 1 0 16,5 0 1-16,-1 1-1 0,-4-1 1 15,-6-1-1-15,-10 1 1 0,-9 2-1 16,-5-3 0-16,-3 0 0 0,7 1 0 15,50 1 0-15,14 1 0 0,10-1 0 0,5 1 0 16,-3 0 0-16,-8 0 1 0,-19-1-1 16,-52 2 0-16,-11-2 1 0,0 1-1 15,6-1 1-15,8 2-1 0,9-2 0 16,9 1 0-16,10-3 1 0,5 0-1 16,-4 0 0-16,-1 0 0 0,-5-3 0 15,2 2 0-15,-3 0-1 0,1 1 0 16,-3 0 0-16,-5 1 0 0,-2 2-1 0,1-2 1 15,-4-1 0-15,0 1 0 0,1 0 0 16,-1 0 1-16,2 2-1 0,0 1 1 16,-2-2-1-16,0 0 1 0,0-2 0 15,-2 0 1-15,1 0-1 0,-3 2 1 16,0-2 0-16,1 1-1 0,-1 1 1 16,0 2 0-16,-5 0-1 0,-2-2 1 0,-1-1-1 15,-1-1 1-15,-2 0-1 16,-2-1 1-16,1 0 0 0,1 1-1 0,2 1 0 15,4 0 0-15,0 3 0 0,2-2 0 16,1 2 0-16,2-1-1 0,2-5 1 16,0 2 0-16,-1 0-1 0,2-1 1 15,0 1 0-15,3 0 0 0,-2 0 0 16,-1 1 0-16,-2 1 0 0,1-5 1 16,-3 2-1-16,2-2 0 0,-2 2 0 0,-1 0 0 15,4 0 0-15,2 2-1 0,0 1 1 16,0 1 0-16,1-2 0 0,2-3-1 15,1 0 1-15,-2 2 0 0,1 0 0 16,3-1 0-16,1 2 0 0,-1 2 0 16,-1-1 1-16,-2-2-1 0,2-1 1 15,-2 0 0-15,-3 2 0 0,1-1-1 16,1-1 1-16,0 3-1 0,-2 1 1 16,1-1-1-16,0 0 0 0,-1-4-1 15,1 0 1-15,2 3 0 0,3-1-1 0,2 0 1 16,-1 1-1-16,3 1 1 0,2 0-1 15,1-1 1-15,-5 0-1 0,2 1 0 16,2 0 1-16,-1 1 0 0,-1-1 0 16,-2-1-1-16,1 2 1 0,0-5 0 15,-3 4 1-15,3-1-1 0,-1-1 0 0,3 2 0 16,2 0 0-16,-1-1 0 16,3 0 1-16,2-1-1 0,-2 2 1 0,4 0-1 15,-2-1 1-15,-1 3-1 0,0-1 1 16,-2 2-1-16,0-4 0 0,-1 3 0 15,-3 0 1-15,1 1-1 0,-1 0-1 16,0-2 1-16,-2 1-1 0,-1 0 1 16,0-4-1-16,1 2 0 0,1-1 0 15,1-1 1-15,2 1 0 0,0 1 1 0,3-1 0 16,0 1 0-16,-1-2 1 0,5 3 0 16,-2-1-1-16,0-1 0 0,1 3 0 15,-2-3 0-15,0 2 0 0,-1 0-1 16,-2 1 0-16,1 1 1 0,1 0-1 15,-1 0 1-15,1 0-1 0,0-2 0 16,1 2 1-16,3-2-1 0,0-1 0 16,1 1 1-16,0-2-2 0,2 1 2 0,1 0 0 15,2 0 0-15,-3-1 0 0,-1 2 0 16,-1-2 0-16,-2 0 2 0,-3-1-2 16,-1 1 0-16,-6-1 1 0,4 0-1 15,-4 0 0-15,3-2 0 0,-1 3 0 16,-2 0-1-16,2-1 0 0,0 0 0 15,-2 0 0-15,3 0-1 0,1 3 1 16,0-4 0-16,0 2-1 0,3-1 1 0,-1 0 1 16,-1-1-1-16,2 1 1 0,0 0-1 15,0 0 1-15,0 0-1 0,-3 0 0 16,0 0 0-16,0-2 0 0,-6 1 0 16,2-1 1-16,1 0-1 0,0 0 0 15,0 0 1-15,-1-2 0 0,1-1-1 16,2 0 0-16,0 1 1 0,0 1-1 15,4 0 0-15,0 2 0 0,-1 1 0 16,-2 0 1-16,-2 1-1 0,-3-2 0 0,0 2 1 16,-1 1-1-16,1-1 1 15,-3 1-1-15,-2 2 1 0,-1 0-1 0,0-2 0 16,-3-2 1-16,0-1-1 0,-2 1 0 16,7 0 1-16,2 1-1 0,2 0 0 15,-4 2 0-15,0-1 1 0,1 2-1 16,-4-2 0-16,-2 1 0 0,-5 0 0 15,2 1 0-15,1-1 1 0,1 1-1 0,-6 1 0 16,0 0 0-16,-3-1 0 0,-3 0 0 16,-3-3 1-16,-3 0-1 0,-2-1 0 15,0-1 1-15,0 0-1 0,0-1 1 16,2 0-1-16,3 1 1 0,-1-1-1 16,3 2 0-16,1 0 0 0,0 2 0 15,-2-1 1-15,0 0-1 0,-4 0-1 0,2 2 2 16,-3-2-1-16,0 1 0 0,-1 0 0 15,1 1 0-15,-2 0 0 16,2 0 0-16,-3 1-12 0,0-1-53 0,-3-2-86 16,-13-6-116-16,-8-5-288 0</inkml:trace>
  <inkml:trace contextRef="#ctx0" brushRef="#br0" timeOffset="10403.12">7704 13647 361 0,'-7'6'73'16,"4"-2"-2"-16,3-1-58 0,1 1-22 16,6 0 0-16,9-2 2 0,8 1 4 15,9-5 0-15,3-1 4 0,11-2 3 0,6-4 3 16,3 1 5-16,3-6 6 0,6-2 6 16,6 0 3-16,2 0 3 0,2-2 2 15,1-2-2-15,7 0-4 0,5-2-5 16,2 1-4-16,-3-3-4 0,5 0-2 15,1-1-2-15,7 0-1 0,-1 3-2 16,1 2 0-16,-6 0-3 0,-6 1-1 16,-1-1 0-16,-6 2-1 0,-13 3 1 15,-5 1-1-15,-13 2 0 0,-8 1 0 0,-8 4-1 16,-12 5-5-16,-6-1-4 0,-7 2-2 16,-12 0-4-16,-8-2-1 0,-6 2 0 15,-3 0 1-15,0 0 5 0,-4-2 4 16,0 1 2-16,1 2 4 0,2-1 1 15,0-1 0-15,-1 1 0 0,0 0-1 16,0 0 0-16,-2-1 1 0,2 1 1 16,0-1 0-16,2-1 2 0,-4 1 1 0,2-1 2 15,-1 2 2-15,2 0 1 16,4 0 3-16,2-1-1 0,6 2-1 0,5-2 0 16,11 1-1-16,7-2 0 0,6 2-2 15,5-3-2-15,7 2 2 0,1-2 0 16,4-1 0-16,-1 1 0 0,2-1 0 15,-3 0 0-15,3 0-1 0,-2 2-1 0,2 2 0 16,-2 2-2-16,-7 2 0 0,-4 2 0 16,-1 0 1-16,-5 2-1 0,-5-2 0 15,-4 1 1-15,-3 0-1 0,2 3 1 16,0-2-1-16,-3 2-1 0,0 0 1 16,-1 2 0-16,-3 4 0 0,-1 1 1 15,-3 1 1-15,-4 5 0 0,-4 5-2 16,-2 4 1-16,-5 3-1 0,-5-1 0 15,-9 5-1-15,-1 1-2 0,-2 2-6 0,-3-4-4 16,-3-1-11-16,-1-5-26 0,3 1-73 16,4-5-22-16,-2-4-91 0,1-2-178 15</inkml:trace>
  <inkml:trace contextRef="#ctx0" brushRef="#br0" timeOffset="10950.96">11034 12989 454 0,'-6'-7'115'0,"0"1"-1"0,2 2-33 16,5 5-58-16,3 2-8 0,5 3-7 15,2 1-2-15,2 4 5 0,3 3 3 16,1 3 3-16,3 1 2 0,-2 4 0 16,1 0 0-16,-2 4-2 0,-3 0-2 15,1 4-1-15,-1 1-4 0,-3 3-2 0,-3 3-2 16,3-2-1-16,1 2-1 0,2-1-2 16,2-2-4-16,1-1-3 0,3-1-8 15,2-5-8-15,0-3-25 0,-1-3-51 16,-2-4-45-16,-3-6-94 0,-2-2-198 15</inkml:trace>
  <inkml:trace contextRef="#ctx0" brushRef="#br0" timeOffset="11319.13">11142 12982 608 0,'-11'-17'125'16,"4"1"0"-16,5 5-114 0,8 5-3 0,8 2-8 16,4-1-1-16,4 2 0 0,8 0 2 15,5 2-2-15,4 2 1 0,2 0 2 16,-2 5 1-16,1 3 1 0,2 3 1 16,-4 4 1-16,-4 5 0 0,-4 2-1 15,-2 4 0-15,-4 1-1 0,-4 4-1 16,-4 6-1-16,-5 1 0 0,-4 0-2 15,-3 5-2-15,-5 3 0 0,-5 2-2 0,-3 0 0 16,-6-2-1-16,-3-2-2 16,-6-2-2-16,-6-5-2 0,-4-4-4 0,-7-7-3 15,-6-5-7-15,-1-2-7 0,1-3-8 16,2-3-12-16,3-1-24 0,2-8-36 16,7-3 3-16,6-6-51 0,4-2-79 15</inkml:trace>
  <inkml:trace contextRef="#ctx0" brushRef="#br0" timeOffset="11771.24">11756 13361 446 0,'7'9'90'0,"2"0"-1"0,4 0-90 15,3 1-6-15,2 0-2 0,3-5 2 16,1-3-1-16,0-3 2 0,-1-4 5 16,-3-3 7-16,0-3 7 0,-5-4 2 15,-2 0 1-15,-2 1 1 0,-4-4-1 0,-2 1 1 16,0-1-4-16,-3 2-3 0,-2-1 0 15,-1-2-1-15,-1 2 0 0,-2 1 1 16,0 2 0-16,-3 3-1 0,-1 1-3 16,-1 2 0-16,-1 5-1 0,-1-2-2 15,-3 5 0-15,-3 1-1 0,-1 5 3 16,-2 3 4-16,-1 3 1 0,0 4 2 16,1 7 3-16,0 1 0 0,5 2 1 0,5 5-3 15,4 1-1-15,6 1-3 0,8-2-1 16,8 1-2-16,5-2-2 0,8-2 0 15,7-3-1-15,7-4 1 0,5-3-2 16,5-2-1-16,0-6-3 0,0-4-4 16,0-5-8-16,-5-3-16 0,-3-3-19 15,-2-4-22-15,-6-2-30 0,-3-4-31 16,-2 3-71-16,-4-5-128 0</inkml:trace>
  <inkml:trace contextRef="#ctx0" brushRef="#br0" timeOffset="12113.84">12478 13183 379 0,'-2'-7'101'0,"-1"1"2"0,1 1-47 15,1 4-21-15,1 0-14 0,2 3-10 0,1 2-3 16,3 3-2-16,1 1 3 0,3 3 5 16,2 2 3-16,2 2 3 0,2 2-1 15,1 0 0-15,0-1-2 0,0 0-5 16,-1 1-2-16,-1 0-5 0,-2-1-1 15,-1 0-2-15,-2 0 0 0,0-1 0 16,-3-2-1-16,1-2 1 0,-2-4 0 16,0-1 3-16,1-4 1 0,-1-4 2 15,2-3 1-15,0-4-1 0,2-4 1 0,1-4-1 16,0-4-1-16,0-6-3 0,1-1-1 16,-1-3-2-16,-1 2 0 0,-2 0 0 15,-2 0 0-15,-4 2-2 0,-1 3-1 16,-3 0-1-16,-2 1-2 0,-2 2-2 15,0 2-4-15,2 2-6 0,2 1-16 16,2 5-23-16,5 3-33 0,6 5-41 0,1 0-83 16,5 4-168-16</inkml:trace>
  <inkml:trace contextRef="#ctx0" brushRef="#br0" timeOffset="12529.5">13230 13205 437 0,'2'5'104'0,"4"1"1"0,0-1-29 0,2 1-77 15,3 0-10-15,0 0-3 0,1-2-1 16,-3-2 0-16,1-2 2 0,-4-2 5 16,-1-2 8-16,-2-2 7 0,-2-2 5 15,-2 0 1-15,-1-2-1 0,0 2-1 16,-2-2-4-16,-1-1-4 0,0 1-3 0,-2-1-1 15,-1 2-2-15,-2 1-1 0,-3 0 0 16,-1 2 2-16,-2 1 5 0,-1 4 6 16,0 1 5-16,-2 1 5 0,3 4 4 15,0 3 3-15,3 4 2 0,1 5-1 16,2 5-3-16,4 4-3 0,4 1-3 16,5 5-4-16,4 2-3 0,7 0-3 15,4 0-1-15,7-4-2 0,3-3-1 16,5-1 0-16,4-8-1 0,4-3 1 0,3-4-1 15,4-6 0-15,0-4 0 0,0-4-7 16,-4-3-4-16,-1-1-6 0,-4-5-9 16,-2-3-21-16,-6-2-28 0,-1-3-38 15,-4-3-26-15,-4-3-75 0,-3-2-144 16</inkml:trace>
  <inkml:trace contextRef="#ctx0" brushRef="#br0" timeOffset="12761.72">13777 12830 496 0,'-6'-14'121'16,"1"3"2"-16,0 6-70 0,1 3-18 15,3 2-17-15,0 2-8 0,2 5-3 16,1 2 0-16,1 6 1 0,3 3 2 16,1 7 3-16,3 3 1 0,2 6-1 15,3 4-1-15,0 2-2 0,2 0-2 0,0 2-2 16,0 1-2-16,0-1-2 0,-1-1-1 15,-2 0-3-15,-2 2-4 0,0-1-5 16,-2 0-8-16,0-3-14 0,-2-2-15 16,2-1-18-16,1-5-31 0,3-5-36 15,2-7-75-15,3-4-140 0</inkml:trace>
  <inkml:trace contextRef="#ctx0" brushRef="#br0" timeOffset="13166.34">14299 13145 447 0,'-4'-9'94'0,"4"4"-4"0,0 1-57 16,4 3-37-16,0 2-4 0,5 4-1 15,0 2 3-15,0 2 13 0,2 5 10 16,-2 4 8-16,0 3 4 0,-1 2 3 15,-2 4 2-15,0 1-2 0,0 3-6 16,2 0-8-16,0-2-7 0,1-1-4 16,2-1-2-16,2-4 0 0,0-3-1 15,1-3 1-15,-1-5-1 0,-1-3-1 0,0-4 1 16,-1-4 0-16,-1-1 1 0,-1-4-1 16,-2-2 1-16,0-5-1 0,-2-2 1 15,-4-3-2-15,-1-4 0 0,-3-4 0 16,-5-2-2-16,0-2-1 0,-2-1 1 15,-3-2-1-15,0-1 0 0,0 1 0 16,-1 4-1-16,2 3 1 0,-1-1-1 16,-2 6 0-16,1 2 0 0,1 2-2 0,-2 3 0 15,1 2-4-15,0 3-4 0,3 3-11 16,0 3-19-16,2 2-31 0,1 0-60 16,3 3-92-16,-1 0-200 0</inkml:trace>
  <inkml:trace contextRef="#ctx0" brushRef="#br0" timeOffset="13459.13">14815 13179 563 0,'4'4'122'0,"1"3"1"15,2 2-80-15,3 4-41 0,2 5-4 0,3 4 1 16,0 5-1-16,0 4-1 0,-1 2 2 16,0 4 3-16,-3 3 3 0,0 1 4 15,1 0 2-15,-1-3 1 0,0 0 1 16,1-3-1-16,-1-2-3 0,0-4-2 16,-1-2-4-16,-3-3-4 0,1-1-5 15,-1-4-8-15,-2 0-17 0,-1-2-22 16,-1-5-33-16,-1-1-27 0,-2-1-17 15,-4-4-66-15,-1-5-101 0</inkml:trace>
  <inkml:trace contextRef="#ctx0" brushRef="#br0" timeOffset="13735.76">14883 13104 465 0,'17'-17'95'0,"6"-1"1"0,7 5-88 16,3 4-4-16,2 5-4 0,2 6-1 15,-2 5-2-15,-1 2-2 0,-7 7 0 16,-4 1 0-16,-6 5-1 0,-5 2 0 16,-3 1 0-16,-7 4 1 0,-3-1 3 0,-6 0 0 15,-7 4 2-15,-5 1-1 0,-8-1 1 16,-5-4-4-16,-6-1-3 0,-4-4-4 15,-6-1-11-15,-2-6-18 0,1-5-28 16,0-1-21-16,1-4-50 0,2-3-102 16</inkml:trace>
  <inkml:trace contextRef="#ctx0" brushRef="#br0" timeOffset="47315.55">4739 6235 167 0,'-49'4'40'0,"6"-1"1"15,16-3-29-15,9 3 0 0,11-3-6 16,1-2-3-16,3 1-1 0,3 0 1 15,0 0 1-15,1 0 3 0,1-3 6 16,0 0 5-16,0 2 4 0,3-2 2 0,0 2 1 16,1-2-1-16,2 1-3 0,2 2-4 15,3 1-2-15,7 1-3 0,3 2-2 16,8-1-2-16,6 2-1 0,4 1-1 16,4 0-1-16,3 2-1 0,1-3 1 15,5-2-1-15,0 0-1 0,7-5 1 16,9 1 0-16,1-1 0 0,2-2 0 15,2 2-1-15,0-2 0 0,4-1 1 16,5 2 1-16,-5 1 0 0,2 3-1 0,0-1 1 16,6-2-1-16,4 0 0 0,5 4-1 15,-5 2-1-15,1-3 0 0,6-6-1 16,7-2 0-16,4 2 0 0,-1 4 0 16,-9-6 0-16,8-4 0 0,4 1 0 15,1 5 0-15,-8 1 0 0,-4-2 0 16,3-3 0-16,9 3 0 0,-6 2 0 15,-6 0 0-15,-4-1 1 0,8-3-1 16,12 4 0-16,-7 2 0 0,-10-1 0 0,4-1-1 16,12-2 1-16,4 0-1 0,-7 4 0 15,-10-5 1-15,6 0 0 0,5-1-1 16,-2 3 2-16,-11 3-1 0,0-5 0 16,3 1 0-16,9 2 0 0,-5 1 0 15,-4-2 0-15,-9 2 0 0,-2 1-1 16,-4 2 1-16,-7 4 0 0,-9 1-1 0,-2 0 0 15,-5 3 1-15,-1-1-1 0,-1 0 0 16,-5-3 0-16,2-3 0 0,-1 0 0 16,2 0 0-16,1-2 1 0,1 0-1 15,-6 1 0-15,-1-1 0 0,-10 2 0 16,-8-1-3-16,-10-1-5 0,-6 1-9 16,-7-1-12-16,-3 0-13 0,-4 2-21 0,-5-3-28 15,-4 0-52-15,-4 0-97 16</inkml:trace>
  <inkml:trace contextRef="#ctx0" brushRef="#br0" timeOffset="48292.3">5488 6105 97 0,'20'4'23'15,"4"-1"3"-15,3 0-16 0,5-2 1 16,6-2 0-16,9 1 0 0,8-3-1 16,3 1 0-16,6-1-4 0,1 1 0 15,1-2-2-15,5 1-1 0,1-2 0 16,3 0-1-16,1 1 1 0,1-1 0 15,0 2 0-15,3 0-1 0,-2 2 0 16,3 1 0-16,-3 1 0 0,-1 3-1 0,2-4 0 16,3 1 0-16,2 0 0 0,6 2 0 15,-7-2-1-15,3 0 0 0,0-1 1 16,7-2-1-16,6 2 0 0,-2 0 0 16,-7 1 0-16,0-2 0 0,5-3 1 15,9 3-1-15,1 0 1 0,-14 1-1 16,-2 1 1-16,-2-4-1 0,7 1 0 15,-3 2 0-15,-6 0 0 0,-7 0 0 16,0 1-1-16,0-3 1 0,1 2-1 0,-3 0 1 16,-3 0 0-16,-1 0 0 0,2 1 1 15,3-4 0-15,3 1 0 0,4 1 0 16,8 0 0-16,-2-2 0 0,-4 1 0 16,1-3 0-16,-4 2 0 0,-3 2 0 15,-7-1 0-15,-16-1-1 0,7 2 1 16,-10-1 0-16,-2 0-1 0,-1 2 1 0,-5 0-1 15,-3 0 1-15,-2-1-1 0,-10 0 0 16,2 0 1-16,2-2-1 0,0 1 0 16,4 1 0-16,1-1 1 0,1 4 0 15,2-2-1-15,-2 2 0 0,-6 0 1 16,-3 2-1-16,-8-1-2 0,-4-1-17 16,-6 0-20-16,-7 1-32 0,-5-3-74 15</inkml:trace>
  <inkml:trace contextRef="#ctx0" brushRef="#br0" timeOffset="48943.47">8113 6250 60 0,'82'1'22'0,"-1"0"3"16,-2-1-3-16,6-1-4 0,9 0 1 15,3 3-1-15,0 0 1 0,-10 2-2 16,2-3-1-16,4-1-2 0,4 2 0 16,0 1-3-16,-9 0-1 0,0-2-1 15,6-4 0-15,19 1 0 0,0 2 0 0,-1 1 0 16,-9-3 1-16,5-2 0 0,5 0-1 16,-8 3 0-16,-17 1-1 0,-6 0 0 15,-4-2 1-15,-5-1 1 0,-6 2 2 16,-8-1 1-16,-2 0 2 0,-4-1 1 15,-1 2 0-15,-8-1 1 0,-5 1-2 16,-7 2-1-16,-9 1 3 0,-8-2 10 16,-6 1 5-16,-8-2 0 0,-4-1-3 0,-4 1-1 15,-5 0-2-15,-5-2-7 0,-9 1-10 16,-8 1-13-16,-8 2-11 0,-6 4-23 16,-5 2-57-16,-9 1-11 0,-13 0-68 15,2-1-134-15</inkml:trace>
  <inkml:trace contextRef="#ctx0" brushRef="#br0" timeOffset="51461.82">3040 7595 283 0,'-6'-9'63'15,"0"3"0"-15,0 1-52 0,0 0-1 16,-3 4-2-16,-1 0-4 0,1 1-3 16,-2 1 0-16,-3 0-1 0,2 1 2 0,0 2 0 15,-2 1 0-15,2 1 0 0,-3 3 1 16,-2 1-1-16,0 3 1 0,-6 7-1 15,-4 2-1-15,-4 5 0 0,-3 6 0 16,-2 5 1-16,2 2-1 0,-2 5 0 16,5 2 1-16,-1-1 1 0,2 0 0 15,2-3 1-15,1-3 1 0,1 2 0 0,2-4 1 16,3 1-1-16,2 1 0 0,4 2-1 16,3 0 0-16,1 2-1 15,3-1 0-15,1-2 1 0,1 0-1 0,0-3 2 16,1 0 1-16,-3 1 0 0,2 1 3 15,0 4 1-15,-1 3 0 0,-7 6 1 16,0 5-1-16,0 2-1 0,-2 2 0 16,-3 0-3-16,-2 2 0 0,0 2-2 15,6-2-1-15,3 1 0 0,0-1 2 0,3 0 1 16,4-1 2-16,2-3 3 0,0-2 2 16,-1-1 2-16,0 2 1 0,0-1 1 15,-1 4-1-15,0-1-1 0,0 0-1 16,-1 0-2-16,-1 3-2 0,-1 0 0 15,-3 2-3-15,2 6 0 0,-4 3-1 16,1 2-1-16,0 5-1 0,0 3 0 16,1 3-1-16,1-2 1 0,4-6-1 0,2-1 0 15,3-1 0-15,3-3 1 0,3-3 1 16,1-1 0-16,3-2 1 0,-1 2 2 16,2-1 0-16,-3 0 0 0,2 1 0 15,-3-2 0-15,2 2-1 0,-2 3-2 16,-1-2 0-16,-1 2-2 0,1-2 0 15,0 0-1-15,1 2 0 0,0-1-1 16,2 0 1-16,-1-1-2 0,2-1 1 16,2 0-1-16,1-1 1 0,2-7-1 0,0 0 0 15,1-6 0-15,1 0 1 0,3-2 0 16,0-2 0-16,-2-3 0 0,0-4 1 16,-5-3 1-16,2-2 0 0,-3-2 0 15,-3 0 0-15,1-3 0 0,0 4 0 16,-1 0-1-16,2 3 0 0,0 3-1 15,1-2 0-15,1 1 0 0,3 0-1 16,1-3 0-16,1-5 0 0,-1-2 0 0,1-3 0 16,-1-4-1-16,-4-6 1 0,-1-3-1 15,-2-5 1-15,-3-3 0 0,-1-3 0 16,-3-6 1-16,-1 1-1 0,1-2-1 16,-2-1-3-16,0-1-7 0,1-1-4 15,0-4-7-15,1-3-8 0,3-5-17 16,1-3-27-16,2-3-34 0,2-4-21 15,-1-4-71-15,4-8-133 0</inkml:trace>
  <inkml:trace contextRef="#ctx0" brushRef="#br0" timeOffset="51838.85">2069 13410 184 0,'11'18'64'0,"1"0"7"0,3 2-12 15,2 0-5-15,3 2-7 0,-1 0-8 16,2 1-7-16,5 0-6 0,1-2-7 16,0-1-4-16,1-1-5 0,-1-2-3 15,2-2-2-15,2-2-2 0,-2-1 0 16,1-1-1-16,-1-2 0 0,-1-2 0 16,0-2 0-16,-1 1 1 0,-1-2-1 0,-4 1-8 15,0-4-7-15,-1 3-18 0,0 0-28 16,-2-1-27-16,-1-2-8 0,-5-3-51 15,-2-7-72-15</inkml:trace>
  <inkml:trace contextRef="#ctx0" brushRef="#br0" timeOffset="51999.67">2888 13218 258 0,'-1'-34'56'0,"-5"6"-1"16,-5 6-46-16,-5 6-5 0,-6 6-4 15,-5 5-4-15,-4 4-1 0,-3 4 3 16,0 10 2-16,1 4 4 0,2 13 2 15,5 17 2-15,4 18 3 0,5 17 1 16,1 31 1-16,2 28-4 0,-2 44-66 16,-3 29-55-16,-3 30-153 0</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17:29.583"/>
    </inkml:context>
    <inkml:brush xml:id="br0">
      <inkml:brushProperty name="width" value="0.05292" units="cm"/>
      <inkml:brushProperty name="height" value="0.05292" units="cm"/>
      <inkml:brushProperty name="color" value="#FF0000"/>
    </inkml:brush>
  </inkml:definitions>
  <inkml:trace contextRef="#ctx0" brushRef="#br0">23902 15805 397 0,'-3'1'62'15,"3"-3"1"-15,5 1-84 0,4-3-1 16,6 0 4-16,2-3 15 0,4 1 22 15,4-5 5-15,4 0 4 0,5-3 1 16,6-2 1-16,3-1-3 0,5 0-4 16,5-6-5-16,3 0-4 0,4-4-4 15,5 2-3-15,3-4-1 0,3-2-1 16,3 1 0-16,-2 0-2 0,3 2 0 16,-2 0-1-16,0-3 0 0,-2 7 0 15,-3 3 0-15,0 1 0 0,-5 3-1 0,-4 0 0 16,-2 3 1-16,-8 2-1 15,-8-1 1-15,-4 0 0 0,-5 4 1 0,-5 0 1 16,-3 3 0-16,-3 1 2 0,-3 0 0 16,0 0 1-16,-4 2-1 0,-1-1 0 15,-4 0 0-15,0 2-1 0,-4-1 0 16,-1 2 1-16,-3 1-1 0,0-1 0 0,-1 1 1 16,1-1 0-16,-1 1 0 0,0 0-1 15,0 0 0-15,0 0 0 0,-1 0-1 16,1-2-1-16,0 1-1 0,-1 0-2 15,1 0-2-15,-1 1-6 0,1-1-10 16,0 1-14-16,0-2-21 0,-2 2-39 16,1 2-28-16,-4-1-72 0,-5 2-135 15</inkml:trace>
  <inkml:trace contextRef="#ctx0" brushRef="#br0" timeOffset="574.91">23766 16005 481 0,'-2'0'81'0,"3"-1"0"0,5-1-93 15,4-1-5-15,6-3-3 0,3-3 5 16,8-2 19-16,5-4 8 0,6 1 3 16,5-4 0-16,7-2 1 0,8 1 4 15,0 0-1-15,5-1-2 0,2-1-1 16,3-2-1-16,6 0-1 15,2 2-1-15,0-1-1 0,2-1 0 0,3-2-1 16,-1-1-1-16,-1 5 0 0,0-1-1 0,-5-2 0 16,0-1-1-16,-4 2 1 0,-4 2 0 15,-5 2-1-15,-5-3 1 0,-8 1-1 16,-5 4 0-16,-6 4-1 0,-7 1 0 16,-1 2-1-16,-6 3-1 0,-2 1 0 15,-4 2-1-15,-4 2 0 0,-2-3-1 16,-2 2 1-16,-3 1-1 0,-1 1 0 15,-3 1 1-15,1-1-1 0,-2-1 0 16,0 2-1-16,1 0 1 0,-2 0 0 0,0 0 1 16,1-1 1-16,-1 1 1 0,0 1 0 15,0-1 2-15,0-1-1 0,0 1 2 16,0 1-1-16,0-1-1 0,0-1 1 16,-1 1-2-16,1 0-1 0,0 0 0 15,0 0-2-15,0 0-3 0,1 0-12 16,1-1-49-16,3-2-88 0,-4-4-118 15,-6-1-287-15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0" timeString="2020-08-07T10:20:10.073"/>
    </inkml:context>
    <inkml:brush xml:id="br0">
      <inkml:brushProperty name="width" value="0.05292" units="cm"/>
      <inkml:brushProperty name="height" value="0.05292" units="cm"/>
      <inkml:brushProperty name="color" value="#FF0000"/>
    </inkml:brush>
  </inkml:definitions>
  <inkml:trace contextRef="#ctx0" brushRef="#br0">8184 7549 0</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21:59.064"/>
    </inkml:context>
    <inkml:brush xml:id="br0">
      <inkml:brushProperty name="width" value="0.05292" units="cm"/>
      <inkml:brushProperty name="height" value="0.05292" units="cm"/>
      <inkml:brushProperty name="color" value="#FF0000"/>
    </inkml:brush>
  </inkml:definitions>
  <inkml:trace contextRef="#ctx0" brushRef="#br0">11144 5426 80 0,'2'-8'32'0,"-1"-1"3"0,-1 1-3 16,1 0 1-16,-1 1 0 0,1 1-2 15,0 0-1-15,-1 2-3 0,2 0-2 0,-2 2-5 16,0 1-5-16,1-1-5 0,-1 2-5 16,2 0-3-16,1-1-2 0,0-1-2 15,4-2 0-15,0-2 1 0,4-1 2 16,6-4-1-16,5-2 0 0,9 1 1 16,3-4-1-16,8 0 0 0,1 2 1 15,1-2-1-15,-1 0 1 0,-2 0 0 16,-3-1-1-16,-2 1 1 0,-3 1-1 15,-1-1 0-15,3 1 1 0,2 2-1 0,5-1 0 16,0 1 0-16,5 0 0 0,2-2 0 16,0 0 0-16,-2-1 0 0,-5 0 1 15,-4-1-1-15,-5-1 0 0,-4 1 1 16,-5 1-1-16,-3 0 1 0,-4 4 0 16,-2-1-1-16,-4 3 1 0,-3 4 0 15,-1 1 0-15,-3 2 0 0,-1 2 0 16,-2-1 1-16,-1 1 0 0,0 1-2 0,-1 0-8 15,1 0-13-15,-1 1-10 0,-1 1-16 16,-1-1-14-16,-2 2-37 0,-1 1-61 16</inkml:trace>
  <inkml:trace contextRef="#ctx0" brushRef="#br0" timeOffset="507.78">11572 5245 105 0,'5'-2'22'0,"2"-3"0"0,4 0-19 16,1-4-2-16,3-1-1 0,2-1 1 15,3-2-1-15,2-2 1 0,4-1-1 16,3 0 1-16,9 1 2 0,4 0 2 15,4 0 2-15,2 2 2 0,5 0 2 16,-4 0 2-16,0-2 0 0,-4-1 0 16,-1 0-1-16,3-2-1 0,3 0-1 15,4-3-2-15,0 0 0 0,1 1-1 0,1 0-1 16,-2 0 3-16,-4 0-1 0,-5 2 0 16,-7 0-2-16,0 0 1 0,-1 0-2 15,-4 1 0-15,-2 2-3 0,-1 3-1 16,-1 2 0-16,-5 2 0 0,-3 3-5 15,-3 2-12-15,-3 2-16 0,-4 1-17 16,-5 0-36-16,-2-2-74 0</inkml:trace>
  <inkml:trace contextRef="#ctx0" brushRef="#br0" timeOffset="1045.8">13652 4478 128 0,'1'3'28'0,"1"2"1"16,3 1-13-16,1 2-13 0,3 2 2 15,1 1 5-15,1 1 5 0,2 2 6 16,1-2 4-16,-1 3 3 0,1-2 0 16,0 2 1-16,4 3-3 0,0 3-4 15,2 0-5-15,2 2-4 0,1 2-4 0,0 1-2 16,2 0-2-16,-2 0-1 0,-1-1-1 15,-1-1-1-15,-4-1 0 0,-1 1 1 16,-3-1-1-16,-2-1 1 0,-1-2-2 16,-2-1-4-16,-1 0-11 0,-2-2-14 15,0-4-17-15,-3 0-25 0,-2-4-46 16,-1-1-92-16</inkml:trace>
  <inkml:trace contextRef="#ctx0" brushRef="#br0" timeOffset="1303.08">13374 4672 105 0,'7'-7'25'0,"4"-1"0"15,4 1-11-15,4 1-8 0,5 0 1 16,3-2 0-16,0 0 1 0,4-1 1 16,1-1 0-16,3 2-2 0,-2-5 0 15,1 1-2-15,4-3-2 0,1 1-2 0,4 0-7 16,4 0-13-16,-2-4-15 0,0 1-26 16,-3 0-59-16</inkml:trace>
  <inkml:trace contextRef="#ctx0" brushRef="#br0" timeOffset="1951.22">13980 4483 58 0,'20'8'22'0,"0"0"3"0,1 2-6 16,-1 1 3-16,-1 2 0 0,0 3-2 16,-2 2-2-16,0 1-3 0,-1 3-4 15,1 3-3-15,-1-2-2 0,-2 0-2 16,0-1-1-16,1 0 1 0,-1-1-2 15,-1-1 1-15,-1-3-2 0,4 1 1 16,1-1 0-16,0 2 0 0,1-5-1 16,2 4 1-16,0-5 0 0,1-1 0 0,-4-2 0 15,-2 0 1-15,-3-3-1 0,-1 1-1 16,-6-5 3-16,-1 1 3 0,-3-4 0 16,-1-1 1-16,-1-3 0 0,-3 0 0 15,0-4-1-15,-2-2-1 0,-5-3-4 16,1-5 0-16,-2 0-1 0,1-2-1 15,0 0 1-15,2-1-1 0,2 1-1 0,5 1 0 16,2-2 0-16,1 1 0 0,2 2 0 16,6 1 0-16,1 2 3 0,0 0 3 15,-1 4 0-15,2 3 0 0,-1 2 1 16,1 1 0-16,-1 0 0 0,0 0-2 16,2 0-2-16,2 0-1 0,-1 1 0 15,2 1-1-15,-1 1 1 0,0 0-1 16,-1 3 1-16,0 0 1 0,-1 3 0 15,1 2 0-15,1 2 1 0,-1 4 0 16,0 3-1-16,0 2 1 0,1 1-1 0,-2-1 0 16,-1 2 1-16,0-1-1 0,-1-2-1 15,-1-3 1-15,0 0 0 0,0-1 0 16,-1-1-1-16,0-1 1 0,0-3-1 16,1-1-3-16,2-1-10 0,0-1-18 15,1-2-30-15,4-3-46 0,-1 0-105 16</inkml:trace>
  <inkml:trace contextRef="#ctx0" brushRef="#br0" timeOffset="2463.29">14763 4663 146 0,'-5'-2'29'15,"1"-1"1"-15,3 2-26 0,1-1-1 16,2-1 0-16,1 1 5 0,1-2 4 16,-1 0 4-16,3 0 1 0,0-3 0 0,3 3-1 15,1-1-2-15,0 1-3 0,4-2-5 16,1 1-3-16,1-2 0 0,0-1-1 15,2 3 0-15,2-2 1 0,-3 0-1 16,-2-1 1-16,-3 0 0 0,1 0 0 16,-3 1 0-16,-6-2 0 0,-2 2-1 15,0 0-1-15,-2 1 0 0,-3 1-2 16,-1 0-2-16,0 2-4 0,-6 0-1 0,-2 0 1 16,-2 2-1-16,-2 2 1 0,-1 3 1 15,-3 1 3-15,1 1 2 0,3 5 2 16,1 0 0-16,0 0 0 0,3 1 0 15,4 2 1-15,-1-2 2 0,3 0 2 16,2 3 0-16,2-2 2 0,2 2 1 16,2 1-1-16,2-1 1 0,4 1 0 15,4-2 0-15,2 0-2 0,5-2 0 16,0-1-1-16,7-2 0 0,3-2-2 0,6-3 0 16,1-2-1-16,0-3-7 0,1 1-10 15,1-3-13-15,-3-3-19 0,-3-2-15 16,-5-6-40-16,-3-4-72 0</inkml:trace>
  <inkml:trace contextRef="#ctx0" brushRef="#br0" timeOffset="2887.75">15247 4404 142 0,'-2'-2'27'16,"1"2"-1"-16,1 3-28 0,0 0-1 16,1 4-2-16,-1 2 1 0,2 1 4 15,0 4 3-15,1 0 3 0,-1 2 5 0,2 3 2 16,1-1 2-16,1-1 2 0,0 2 1 16,2-3 1-16,2-1-3 0,4 1-1 15,-1-2-1-15,2-1 0 0,0 0-2 16,4 0-2-16,1-1-1 0,2 1-1 15,0-2-2-15,0-3 0 0,2-1-1 0,1 0-1 16,-1-6-1-16,-3-2 1 0,-1-3 0 16,-4-2 0-16,-2-4 1 0,-4-1 0 15,-4-2-1-15,-2-3 0 0,-4-2-1 16,-2 1 0-16,-6-1-2 0,-3-2-1 16,-2 1-2-16,-4-3 1 0,-3-2-1 15,-3 0 0-15,-1-1 1 0,0 0-1 16,-1 0 2-16,2 3 0 0,2 3-1 15,2 3-1-15,2 2-2 0,3 4-1 16,2 7-9-16,1 1-14 0,1 4-23 0,0 0-10 16,3 3-36-16,2 2-72 0</inkml:trace>
  <inkml:trace contextRef="#ctx0" brushRef="#br0" timeOffset="3795.59">15670 4466 314 0,'0'-5'67'15,"-1"1"-1"-15,1 1-57 0,1 0-1 0,-1 1-4 16,2-1 1-16,-1 1 3 0,0-3 4 15,2 1 1-15,-2 1 1 16,1-2-1-16,1 2-1 0,-1 1-2 0,1 2-4 16,0 2-2-16,0 2-2 0,-1 2 1 15,2 3-1-15,1 1-1 0,0 1 1 16,1 1-1-16,4 0-1 0,1 2 0 16,-2-2-1-16,2 0-1 0,-1-1-1 0,-1 0 0 15,-3-4-3-15,-2 1 1 0,-4-3 2 16,-2-3 2-16,-3-1 1 0,-2-1 3 15,-4-2 2-15,0 0 5 0,-1-2 2 16,0-2 0-16,1-3 2 0,1-1 1 16,2-3-2-16,3-2 0 0,1-2-3 15,2-4-2-15,1-1-4 0,1 0-2 16,0-2-3-16,1-1 0 0,1 1-2 16,-1 0 0-16,1 2-3 0,-1 0-2 15,3 3-4-15,0-1-2 0,-2 2-3 0,2 1-3 16,1 2-1-16,0 1-1 0,1 5 2 15,0-1 3-15,3 5 2 0,-1 1 3 16,3 4 3-16,1 0 3 0,-1 5 3 16,2 1 0-16,0 4 1 0,2 0 0 15,1 1 1-15,2 4 0 0,2 2 0 16,1 1 1-16,-2 2 0 0,0 0 1 0,-2 3 1 16,50 0 0-16,-3-1 1 0,-3-4 0 15,2 1-1-15,-2-4 1 0,-1-2-1 16,0-3 0-16,-54-3-1 0,1-2 2 15,-1-2 1-15,-2-1 11 0,-1-2 3 16,0-3 2-16,0-2 0 0,-1-2 0 16,-1-2 0-16,1-3-2 0,-2-3-9 15,1-2-5-15,-2-2-2 0,-1-2 1 0,1-1-1 16,0 0 0-16,-2 1-1 0,2 1 1 16,-2 2 0-16,-1 3 1 0,1 2 1 15,0 2 1-15,-1 2 2 0,2 2 0 16,-1 0 0-16,2 4-1 0,1 1-2 15,0 2-3-15,0 1-2 0,-1 1-1 16,3 4-1-16,-1 2 0 0,2 2 0 0,0 3 1 16,4 2 1-16,2 4 1 15,6 2 1-15,1 2-1 0,4 3 0 0,0 1 0 16,5 0 1-16,-1 2-1 0,1 1 0 16,-2-3 1-16,-2-3-1 0,-3 1 1 15,0-1-1-15,-6-2 0 0,-1 0 1 16,-5-1 0-16,-1 3-1 0,-4-1 1 15,0 1 1-15,-2-2-2 0,1 2 0 16,-2 1-1-16,-2 5 0 0,-2 4-1 0,-2 5 2 16,-7 5 0-16,-15 10 1 0,-11 6 1 15,-77 9 1-15,-13 7-8 0,-4 7-28 16,-2 0-64-16,2-1-78 0,-3 2-194 16</inkml:trace>
  <inkml:trace contextRef="#ctx0" brushRef="#br0" timeOffset="5079.37">19219 6326 121 0,'28'-5'38'15,"7"-4"3"-15,5-3-12 0,6 0 0 16,6-2-2-16,8 1-2 0,4-1-4 15,2-2-5-15,2-3-3 0,5 1-3 16,0 0-4-16,4 0-1 0,-1-1-2 0,0 1 0 16,3 2-1-16,0 1 0 0,1 2-1 15,1-1 1-15,0 0 0 0,-2-2 0 16,1-1 1-16,1 1 0 0,-1 1 2 16,3-3 0-16,-5-2 1 0,-2 2 2 15,-3 0 1-15,-2 1 0 0,-2 1 2 16,-5-2 0-16,-7 5-1 0,-3-1 0 15,-1 1 0-15,-3-1 1 0,-1 3 2 16,-5 3 1-16,-3-1 1 0,-3-1 1 0,-5 2 0 16,-3-1 0-16,-2-3-2 0,-2 1-2 15,-3-4-2-15,-1 2-3 0,-1 0-2 16,-5 2-1-16,-4 0 0 0,-3 5 1 16,-4 1-7-16,-1 2-17 0,-6 0-18 15,-3 1-27-15,-3-1-30 0,-6 2-65 16,-4 0-126-16</inkml:trace>
  <inkml:trace contextRef="#ctx0" brushRef="#br0" timeOffset="5623.82">19299 6077 86 0,'-8'2'17'0,"5"0"-1"16,1-2-1-16,4-2-9 0,1 1 9 15,5-1 8-15,1-2 7 0,5 0 9 16,6-2 5-16,3 0-2 0,5 2-6 16,6-2-7-16,5 0-9 0,4 1-5 15,5-1-5-15,0 0-3 0,2-3-1 16,2-3 0-16,1-1-1 0,5-1 1 16,3-2 1-16,3-2 0 0,3-3 2 15,2 3 0-15,1-1 1 0,1-2 0 0,0-2 0 16,1 2-2-16,-1 1 0 0,0 2 0 15,-2 0-1-15,-3 0 0 0,-5-2-2 16,-7 2 1-16,-5 2 1 0,-5 0-2 16,-6 2 2-16,-2 1 0 0,-6 4 2 15,-4 4 1-15,-4 3 2 0,-6 1 2 0,-5 0 3 16,-4-1 5-16,-3 1 2 0,-2 1 2 16,0-1-1-16,-2 1-1 0,-2 0-3 15,2 0-4-15,0 1-5 0,0-1-5 16,0-1-2-16,0 2-2 0,-1-1-3 15,2 0-8-15,-1 0-22 0,2 0-42 16,0 0-51-16,4-4-90 0,3 3-199 16</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30:12.894"/>
    </inkml:context>
    <inkml:brush xml:id="br0">
      <inkml:brushProperty name="width" value="0.05292" units="cm"/>
      <inkml:brushProperty name="height" value="0.05292" units="cm"/>
      <inkml:brushProperty name="color" value="#FF0000"/>
    </inkml:brush>
  </inkml:definitions>
  <inkml:trace contextRef="#ctx0" brushRef="#br0">9046 6218 368 0,'10'3'75'16,"-3"2"0"-16,1 1-72 0,1 1-4 15,4-1 1-15,1-3 1 0,3-1-1 16,3-4 0-16,3-3 1 0,7-3 0 16,3-1 2-16,2-2 2 0,9 0 1 15,3 1 0-15,1 2 1 0,1 2 1 0,-3 0 0 16,6-3-2-16,-1 0 0 0,9 2-1 16,6-3-1-16,3-1-1 0,8 1-1 15,0 1 0-15,-1-1-1 0,9-2 0 16,-4-1 0-16,-5 2 0 0,2-1-1 15,-5 0 0-15,0-2 0 0,-1 2-1 0,-3 1 1 16,-2 0 0-16,0 3 0 0,-2 1 0 16,-2 2 0-16,-3 2 1 0,-6 3-1 15,-7 2 1-15,-9 1-1 0,-8-1 1 16,-5 1-1-16,0-2-2 0,2 1-6 16,-3-2-8-16,1-3-13 0,6 0-22 15,-1-1-32-15,-3-3-3 0,-5-1-44 16,-5-2-65-16</inkml:trace>
  <inkml:trace contextRef="#ctx0" brushRef="#br0" timeOffset="509.33">9818 6506 153 0,'-39'8'30'15,"1"-2"1"-15,9-1-29 0,11 0 1 16,5-2 5-16,3 0 8 0,-1-2 10 16,2 1 7-16,3-1 1 0,2-1-5 15,2 0-4-15,3 1-6 0,0 2-7 16,4-1-9-16,3-1-5 0,1 0 1 0,4 1 8 15,0-1 4-15,12 0 0 0,10-2 2 16,12-3 0-16,-1-1 0 0,12 0-3 16,7-4-1-16,5-1-2 0,2-2-1 15,-6-2-1-15,6-1-1 0,7-1 0 16,-3 2-1-16,0-1-1 0,6 2-1 0,1-1 0 16,9-1 0-16,-8-2 0 0,-3 4 0 15,-1-1 0-15,2 0 0 0,2 0-1 16,0-1 1-16,-10 3 0 0,1 4-1 15,-1-2 0-15,-2-2 1 0,-4-3-1 16,-6 0 0-16,-7-1 1 0,1 2-1 16,1-2 0-16,-4 1 0 0,0 3 1 15,-5 2-1-15,-7 3 1 0,-4 2 0 16,-10 0 0-16,-7 1 0 0,-6 3 1 16,-4-2 0-16,-5 1-6 0,-2 1-18 0,-5-1-37 15,0-1-21-15,-5-2-56 0,-2 0-122 16</inkml:trace>
  <inkml:trace contextRef="#ctx0" brushRef="#br0" timeOffset="1085.15">10540 6744 83 0,'21'-4'24'0,"5"-4"4"0,0-4-7 16,3-2 0-16,3 0 1 0,6-3 1 0,6 1 1 15,7-1 0-15,3 2 1 0,3 5-3 16,0-1-1-16,-2 2-3 0,-1 1-2 16,3-3-4-16,3 2-3 0,6 1-2 15,2-3-3-15,5 2-1 0,3-2-2 16,1-1 1-16,2 0-1 0,6-2-1 15,-4-2 1-15,0 0 0 0,-1 0-1 16,3-1 1-16,1 1-1 0,1 0 0 16,-9 0 1-16,-4-1-1 0,-2 0 1 15,-3 1-1-15,-5 3 0 0,-9-1 1 0,-10 0 2 16,-7 1 7-16,-1 2 6 0,-4 3 6 16,-6-3 7-16,-4 0 5 0,-4 0 7 15,-3 1 4-15,-4 1-2 0,-5 2-3 16,-4-2-5-16,-2 2-5 0,-2 0-5 0,-1 2-7 15,-2-1-6-15,-2 1-5 0,-1-1-3 16,1 3-2-16,-2 1-1 0,2 0 0 16,1 1-2-16,1 0-1 0,2 1-7 15,2 1-18-15,1 0-51 0,1 1-42 16,2-2-84-16,5 0-190 0</inkml:trace>
  <inkml:trace contextRef="#ctx0" brushRef="#br0" timeOffset="2966.15">17815 6150 180 0,'-18'0'42'0,"2"0"5"16,6-1-25-16,4 1-13 0,4-2 1 15,2-1-1-15,3-2 0 0,3 0-3 16,3 1-3-16,1-3 1 0,3 0 1 16,3 1 1-16,3 1-1 0,0 1 2 15,4 3 0-15,4 1 0 0,3 1-1 0,3 2 0 16,1-1-1-16,4 2 0 0,5-2-1 16,-1 0 1-16,5-4 2 0,7-1 1 15,10-3 1-15,6 1 2 0,7-5 0 16,3 0 0-16,5-1-1 0,7 0-2 15,4 2-2-15,-2 0-1 0,-1-1-2 16,-5 1-1-16,3 1 0 0,0 2-1 16,-4 1 0-16,-10 0-1 0,-2 1 1 0,-6 2 0 15,-4-1-1-15,-8 0 4 0,-8 0 3 16,-7 1 4-16,-2-1 4 0,-6-1 4 16,-2 2 4-16,1 2 4 0,-1 0 0 15,1 0 0-15,0-2-1 0,-2 0-3 16,-2 1-2-16,-1-1-3 0,-2-4-4 15,-3 1-3-15,-3 0-2 0,-4 0-2 16,-4 1-2-16,-2 1-1 0,-4 1-1 16,-3 1 1-16,0 1-1 0,-2 0 0 0,-1 0 0 15,0 0-11-15,0 0-23 0,3-1-85 16,0-5-97-16,3-5-239 0</inkml:trace>
  <inkml:trace contextRef="#ctx0" brushRef="#br0" timeOffset="18870.21">19209 7952 263 0,'-1'-13'65'0,"-1"2"1"0,-2 2-33 15,0 2-14-15,1 3-2 0,0 2-1 16,2-1-1-16,0 0 3 0,-1 0 2 0,2 1 0 15,0-1-2-15,0 1-1 0,3-1-4 16,-1 1-3-16,2-1-4 0,1 1-3 16,1-1-2-16,1 1 0 0,3 1 0 15,0 0 0-15,2-1 1 0,3 4-1 16,2-1-1-16,1 2 1 0,6 1 0 16,3 0-1-16,5 1 1 0,7 0 0 15,2 1-1-15,7-3 1 0,4 0 0 0,0-1-1 16,5 0 0-16,-1-2 0 0,3-2 0 15,4 2-1-15,1 2-1 0,3-2-1 16,2 1 0-16,-2 0-2 0,2 1 1 16,-3 2-1-16,-2-1 0 0,2 0 1 15,-3 2 1-15,1 1 0 0,0-1 1 16,0 1 0-16,-3-2-2 0,3-2-1 16,-2 2 0-16,6-4-1 0,1-1 0 15,4-2 0-15,3 0 1 0,3-2 2 16,1-3 0-16,3 1 2 0,2 0-1 0,-3-1 2 15,-1 1-1-15,-1 0 1 0,3-1 0 16,-3 5 0-16,-4-1 0 0,-2 2 1 16,-3-1-1-16,-3 3 1 0,1 0 1 15,-4 0 0-15,0 0-1 0,2-1 2 16,2 0-1-16,3-2 1 0,0 0 0 16,1 0 0-16,4-2 1 0,1-1-1 15,1-1 0-15,0-2 1 0,0 4-1 0,-1 0-1 16,-1-1-1-16,-1 0 1 0,0 2 0 15,-5 2-1-15,-1 3 1 0,-3-1-1 16,-1 1-1-16,-3 2 1 0,-3 2-1 16,-2-2-2-16,-2 1 1 0,3 0-1 15,3-3 0-15,2-3 0 0,1 0-1 16,2 1 2-16,-2-4 0 0,4 0 1 16,-1-1 1-16,2 0 0 0,-3 2 1 0,1 0-1 15,-4 0 1-15,-2 3-1 0,-6-2 0 16,-9 3-1-16,-4 3-1 0,-4-2 1 15,-4 1-1-15,-1 2 0 0,-1-2 0 16,-2 1 1-16,1-1-1 0,0 0 1 16,0-1-1-16,1-1-1 0,1-1-1 15,1 1 1-15,-1-2-1 0,3 1 1 0,-2-1 1 16,2 0 0-16,-3 0 2 0,-1 1 1 16,0 0 0-16,1 1-1 0,-5 0 1 15,-2 1-1-15,-4-1 0 0,-2 2 0 16,-3-1-1-16,-2 2 0 0,-3 1 1 15,-1-2-1-15,-1 0 1 0,1 2-1 16,2-3 1-16,-2 4 0 0,1-1 1 16,2 0 1-16,0-1 0 0,-1 1 0 0,1 0 1 15,1-1 0-15,-1 0 1 0,1 0-2 16,1 1 1-16,0-1-2 0,-1-1 1 16,0 0-1-16,-2 2-1 0,2 0 1 15,-1-2-1-15,-3 1 0 0,1 0 0 16,0 2 0-16,2 0-1 0,-1 1 0 15,5-1 1-15,0 0-2 0,3 0 1 16,5 1-2-16,5-3 1 0,3-1-1 16,2 0 1-16,0 1 0 0,4-3 0 0,0 1 1 15,1-1 1-15,-3 1 0 0,0 1 0 16,1-1 1-16,0 1-1 0,-5-1-11 16,3 1-45-16,-1-5-35 0,4-7-67 15,-3-9-157-15</inkml:trace>
  <inkml:trace contextRef="#ctx0" brushRef="#br0" timeOffset="30224.17">15683 6425 232 0,'1'-6'45'16,"-1"1"0"-16,1 2-43 0,-1 2-4 15,0 0-3-15,1 0 3 0,1 1 3 16,-2-2 1-16,1 1 3 0,1 1 4 16,1-2 1-16,-1-1 5 0,2 1 0 15,1-4 0-15,5-2 0 0,7-3-3 16,8-3-3-16,13-5-3 0,57-2-2 16,6-2-2-16,16-6 0 0,4-2-2 15,1-1 1-15,-4 0-1 0,-14 1 0 0,-49 1 1 16,0 0-1-16,-4 3 0 0,0 2 0 15,3 3 0-15,2-1 0 0,6 1 0 16,-4 0 0-16,-4 5-1 0,-6 1 0 16,-8 1 0-16,-8 1 1 0,-2 5-2 15,-2-1 1-15,-1 1-4 0,0-1-7 0,-1-1-9 16,0 3-15-16,0-2-26 0,-3 1-42 16,1 0-89-16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33:28.063"/>
    </inkml:context>
    <inkml:brush xml:id="br0">
      <inkml:brushProperty name="width" value="0.05292" units="cm"/>
      <inkml:brushProperty name="height" value="0.05292" units="cm"/>
      <inkml:brushProperty name="color" value="#FF0000"/>
    </inkml:brush>
  </inkml:definitions>
  <inkml:trace contextRef="#ctx0" brushRef="#br0">29159 6096 337 0,'-22'-3'71'0,"0"3"1"0,3 0-59 16,8 0-5-16,3 2-2 0,5-1 6 0,5 2 8 16,7-1 5-16,9 1 2 0,6 0 0 15,8 1 1-15,7-1 2 0,4-1-8 16,6-1-8-16,5-2-4 0,3-1-3 16,8-2-2-16,6 1-1 0,3 0 1 15,7-2-1-15,0-1-1 0,1 0 1 16,5 1-1-16,0 0 0 0,-5 1-1 15,-1-1 0-15,1 2 0 0,-1-1 0 16,0 3-1-16,-3-2 0 0,-1 2 1 0,-2-1-1 16,-3 0 1-16,-6 1-1 15,-7 1 0-15,-5-1 0 0,-7 1 1 0,-9-1-1 16,-4-1 0-16,-1 0 1 0,0 1 0 16,-2 0 0-16,-4 1 0 0,-7 0 0 15,-2-2 0-15,-6 2 1 0,-5 0-1 16,-4 0 0-16,-2-1-1 0,-4 0-3 0,1 1-8 15,-2-3-14-15,-2 2-23 0,-1-1-42 16,-4 1-26-16,-4-1-73 0,-3 2-139 16</inkml:trace>
  <inkml:trace contextRef="#ctx0" brushRef="#br0" timeOffset="447.76">29274 6114 381 0,'4'0'87'0,"1"1"-4"16,5 1-22-16,5 1-65 0,5-2-6 16,8-1 5-16,7-3-1 0,5 0 3 15,12-1 3-15,6-2 1 0,9 1 1 16,2-1-1-16,4 0 0 0,3 0 3 16,3 0 4-16,2-2 4 0,1 1 3 15,-2-2 3-15,2 1 1 0,-3-2 3 0,2 1 2 16,1 0-3-16,-1-2-1 0,-6 1-3 15,-3 0 0-15,-6 1-3 0,-7 2-1 16,-7 0-4-16,-12 2-2 0,-12 2-1 16,-8 1-1-16,-4 1-2 0,-5 1-1 15,-4 1-1-15,-1 1 0 0,-3 1-1 16,-1-1-2-16,-1 2-4 0,-1 0-11 16,0-2-17-16,2 0-26 0,-2 1-46 0,0 1-15 15,0-4-69-15,-2 0-121 0</inkml:trace>
  <inkml:trace contextRef="#ctx0" brushRef="#br0" timeOffset="1019.1">29849 7776 398 0,'-14'1'87'0,"3"4"0"0,0 5-55 16,4 6-27-16,2 4 2 0,4 7 5 15,3 4 7-15,3 6 7 0,5 2 4 16,0 3 4-16,3 3 0 0,1 5-2 0,-1 4-6 16,1 6-6-16,0 5-6 0,0 4-4 15,-1-2-2-15,0 3-3 0,-2-2 0 16,2 1-1-16,-2-2 0 0,-1 0-1 16,-1 0-1-16,-1-2 0 0,-1-1-1 15,1-2 0-15,-3 0 0 0,0-3 0 16,-3 1-1-16,-1-1-2 0,2 1-3 15,-1-2-4-15,-1-3-5 0,1-6-9 16,-2-4-16-16,1-8-23 0,-1-10-44 0,0-10-19 16,0-6-71-16,1-10-133 0</inkml:trace>
  <inkml:trace contextRef="#ctx0" brushRef="#br0" timeOffset="2291.15">29970 7866 430 0,'-11'-4'92'16,"1"0"0"-16,2 0-77 0,2 3-11 15,3 0-4-15,3 1 1 0,6-1 2 16,3-2 6-16,3 1 6 0,4-3 5 16,6-1 8-16,5-2 0 0,7 0-1 15,6-1-2-15,5 1-6 0,4 0-5 16,5 1-4-16,5-2-3 0,2 1-2 16,4-2-1-16,7-1-1 0,8-3-1 15,0 1 0-15,4-2-1 0,-3-2 0 0,3 0 0 16,6 1 0-16,-6 0-1 0,-7 3 1 15,-7-3 1-15,-7 1-1 0,-8 3 2 16,-8-1 0-16,-7 2 0 0,-2 2 1 16,1-1 0-16,-1 4 0 0,29 2-1 15,1 2 0-15,-5 0-1 0,-5 2 0 16,-9 2-1-16,-8 0 0 0,-1 0 0 0,-32 2 0 16,1 0 0-16,-2 1 0 0,-2 1 2 15,-1 0 1-15,-2 1 2 0,1 3 1 16,-3 4 1-16,-2 2 0 0,1 1 1 15,-3 4 0-15,1 2-1 0,-2 3-1 16,1-1 1-16,1 5-1 0,-1 0 0 16,0 3-1-16,2-1 0 0,2 4-1 15,1-1-1-15,1 2 0 0,2 0-1 16,1-1-1-16,4 1 1 0,0 0-2 16,2 0 1-16,3-1-1 0,-1 5 0 0,3 1 0 15,0 0 0-15,0 4-1 0,3 1 1 16,-1 0 0-16,-5 1 0 0,1-5 0 15,-6-2 0-15,1 1 0 0,-5-3 0 16,-3-1 2-16,-4 0 0 0,3 0 0 16,2 3 0-16,3-2 0 0,1 1 1 15,5-1-1-15,0-1-1 0,3-2 0 0,2-1-1 16,-1-3 0-16,0 0 0 0,-2-1 0 16,-1-1 0-16,1 2 0 0,-1 0 0 15,-2 1 0-15,1 1 0 0,-3 1 0 16,1-1 1-16,-2 0-1 0,1 1 0 15,-2-4-1-15,-1-4 0 0,0 0 0 16,-2-3 0-16,-2-4 1 0,1-1-1 16,-1-3 1-16,-1-2 0 0,0 0 0 15,-1-3 1-15,1-1-1 0,-2-3 0 0,1-1 1 16,0-2 0-16,0 0-1 0,0-3 0 16,-1 1 0-16,0-1-2 0,-1 2 0 15,-4-1-1-15,-5 1-1 0,-9-1 0 16,-16 2-1-16,-12 1 1 0,-11 0 1 15,-6 0 0-15,-29-1 0 0,-8 1 1 16,0-1 0-16,8 0 0 0,15-1 0 16,9 4 0-16,4-3 0 0,33 1 1 15,10 0-1-15,-2 0 1 0,-5-1 0 0,-9 2-1 16,-9-2 1-16,-7-1 0 0,-3 3 0 16,-1 1 0-16,2 1 0 0,5 2 0 15,2 0 0-15,1 0 0 0,-2 1 0 16,-2-2 1-16,-1 0-1 0,1-1 0 15,2-1 1-15,5-1-1 0,7-4 0 0,4 2 1 16,6-3-1-16,3 2 0 16,3-3 1-16,4 0 0 0,1-2 0 0,2 2 0 15,0-1 0-15,2 1 0 0,1 0 1 16,0 1-1-16,1-1 0 0,-1 2 0 16,2-2 0-16,2 1 0 0,0 0 0 15,2-1-1-15,0 0 0 0,3 1 0 16,2-1 0-16,0-1 0 0,2 1 0 15,-1-1-1-15,2 0 1 0,0-1 0 0,0 0 1 16,1-1 0-16,-1 1 0 0,0-3 0 16,1 0 1-16,-1-2 0 0,1-2-1 15,-2 1 1-15,2-3-1 0,-1 0 0 16,-1-2 0-16,1 0-1 0,-1-3 1 16,-2-1-1-16,1-4 1 0,-1-4-1 15,-1 0 0-15,-1-3 0 0,0 1 0 16,0 0 0-16,-1-1 0 0,0 1 0 15,-3-2-1-15,-1 2 1 0,2 3-2 16,-2-1 0-16,-1 3-3 0,-1 0-3 0,1 2-5 16,0 1-8-16,-2 2-10 0,0-1-34 15,-1-1-88-15,1-4-113 0,3 1-261 16</inkml:trace>
  <inkml:trace contextRef="#ctx0" brushRef="#br0" timeOffset="4638.33">31412 7979 379 0,'1'-18'79'0,"-2"-3"-1"16,-3 4-70-16,3 1-6 0,-1 2-5 15,-3 2-2-15,-3 0-2 0,-1 2 1 16,-5 2 2-16,-3 1-1 0,-5 5 3 16,-6 1 2-16,-7 3 1 0,-3 2 2 0,-1 2 1 15,-1 4 2-15,-1 1 2 0,5 2 1 16,1 2 3-16,7 0 2 0,1 2 3 16,3 1 3-16,0 1 1 0,-1-4-1 15,-2 1 0-15,-1 0 0 0,-2-1-1 16,-2-1-1-16,-1-1-3 0,4 2-1 15,-1 1-2-15,2 0-1 0,1 1-1 16,0 1-2-16,4 3-2 0,2 3-2 16,2 1 0-16,-1 2 0 0,2 5-2 0,1 3 1 15,2 3-1-15,0 1 0 0,2 1 0 16,-1-1 0-16,3-2-1 0,1-2 1 16,3-2-2-16,1-2 2 0,2 2 0 15,2-1 1-15,1 1 0 0,1 5 2 16,1 1 1-16,4 6 0 0,0 2-1 15,1-3 0-15,1 2-1 0,0 0-1 16,1-1-1-16,0-3-1 0,1-1-1 0,1-1 1 16,1-1-1-16,1 0 0 15,1 0 0-15,6 0-1 0,0-1 1 0,2-1 0 16,4-1 0-16,2-2 1 0,3-5-1 16,2 2 0-16,2-4 1 0,1-1 0 15,2-2-1-15,-1 1 0 0,-1-1 0 16,-2-1 0-16,0-1 0 0,0-3 0 0,1-2 1 15,7-4 0-15,6-2 0 0,8-2 1 16,3-4 1-16,1-1 0 0,-5-3 0 16,-7-4 0-16,-9-2 1 0,-9-3 0 15,-9-3 0-15,-5-1 0 0,2-3-1 16,2 0 1-16,3-2 1 0,3-1-1 16,4-1 1-16,-2 0 0 0,-2-2 0 15,-1-4 1-15,-2-2-1 0,23-6-1 16,-2-5 0-16,-4-3-1 0,4-5-1 15,2-4 0-15,4-4-1 0,8 0-1 16,-21 3 1-16,2-4-1 0,3-2 1 0,-3-1-1 16,-8 0 0-16,-4 1 0 0,-11-2 0 15,-13 2-1-15,-14 5 1 0,-9 4-1 16,-10 5 1-16,-5-1 0 0,-7 1 0 16,-3 4 0-16,-23-2 1 0,0-3 0 15,-2-2-1-15,0-3 0 0,4 4 1 0,-1-2-1 16,2 2 0-16,28 4-1 0,5 4 1 15,11 2 0-15,5 7 1 0,3 0 0 16,1 3 0-16,-7 2 1 0,-8 0-1 16,-10 3 1-16,-7 2-1 0,-12 2 1 15,1 3-2-15,-1 4 1 0,3 3 0 16,5 3 0-16,6 2-1 0,1 2 1 16,5 3-1-16,-1 1 0 0,2 1 0 15,-1 1 0-15,4 4 0 0,2 1-1 16,4 3 1-16,2 3-1 0,-2 2 0 0,1 5-2 15,0 3-2-15,-2 2-6 0,-1 5-5 16,-2 1-12-16,-1 2-39 0,5 4-73 16,0-3-101-16,2-4-233 0</inkml:trace>
  <inkml:trace contextRef="#ctx0" brushRef="#br0" timeOffset="6399.77">30395 7847 259 0,'0'-15'53'0,"0"2"-1"16,-1-1-48-16,0 3-4 0,0 3 0 15,1 0-1-15,-3 1 4 0,2-2 7 16,0 1 8-16,-2-1 4 0,2-1 5 16,0 2 4-16,0-1 1 0,1 1-1 15,0 0-4-15,-2 2-6 0,2 1-3 16,-1 2-5-16,1 0-4 0,0 2-2 16,-1 1-3-16,2 1 0 0,-1 3-1 0,1-2 2 15,1 4 1-15,-1 3 3 0,-1 0 2 16,0-1 2-16,-1 2 0 0,-1 1 0 15,0 0 1-15,-1 0 0 0,1 0 0 16,-2 1-1-16,-1 2 1 0,0 0 0 16,-1 2 0-16,-1 3-2 0,-2 0-1 15,1 2-1-15,-4 1-2 0,1 3-1 0,-4 0 0 16,0 1-1-16,-1 0 0 0,0 2-2 16,2-1 1-16,-1 0-2 0,1-1 0 15,2 1 0-15,0 1-1 0,1 0-1 16,1 0 1-16,2 2-1 0,-1 0 1 15,3 3 0-15,0 0 0 0,1 2 0 16,2-1 1-16,1-1-1 0,1 0 0 16,-2-4 0-16,1 1 1 0,-1-3-2 0,-2-1 1 15,1-1-1-15,-1 2 1 0,0-1-1 16,0 0 0-16,0-1 0 0,0 1-1 16,4 1 1-16,-2 0 0 0,2-1-1 15,0 1 1-15,0 0-1 0,0 1 1 16,1-1-1-16,0 0 1 0,-2-2 0 15,1 0 0-15,-3-2 1 0,1 2 0 16,-2-3 0-16,-1 0 1 0,0-1 0 16,-2-1 1-16,3 1-1 0,2-1 0 0,-1-2 0 15,2-1-1-15,-1-1 0 0,2 1 0 16,0 1-1-16,-1 0 0 0,0 0 0 16,-1-1 0-16,2 4 0 0,0-1 0 15,0 0 0-15,1-2-1 0,-1-1 1 16,1 0-1-16,0-1 1 0,0-1-1 15,0-3 1-15,0-1-1 0,0-1 1 16,0-3-1-16,-2-2-3 0,1-1-5 0,-1-3-8 16,-2-1-21-16,2 1-68 0,-3-3-35 15,1-7-97-15,3-7-200 0</inkml:trace>
  <inkml:trace contextRef="#ctx0" brushRef="#br0" timeOffset="7194.19">31188 7612 140 0,'-8'-6'35'0,"0"-1"1"0,-1 1-7 16,1 0-19-16,-1 1 3 0,2 0 4 16,-1 2 2-16,2 1 5 0,1 0 5 15,3 1-2-15,-1 1-3 0,2 0-4 16,1 0-2-16,1 2 1 0,1-1-1 0,-1 2-2 16,3 1 1-16,-1 0 3 0,3 3 2 15,3-2 1-15,0-1-1 0,0 4-1 16,4-1 0-16,-1 3 0 0,1-2-1 15,3 4 0-15,0 0-1 0,3 5-1 16,0 0-3-16,3 3-2 0,0 2-1 16,0 2-2-16,-1 6-1 0,-3 0-1 15,-2 1-1-15,-1 3 0 0,-5 0-1 16,-4 1-1-16,3-3 0 0,3-1-2 16,5 0 1-16,8 1-1 0,9-3-1 0,5 3 1 15,30 0 0-15,0 0-1 16,2 1 1-16,2 1-1 0,-3 1-1 0,2-2 0 15,0 2 0-15,-24-1 0 0,-3-1 0 16,-1-1 0-16,-6-2-1 0,-5-2 1 16,-9-1 0-16,-5-5 0 0,-3 0 0 15,-4 0 1-15,-3-2 0 0,-2 0 0 16,-3 1 1-16,0-2 0 0,-2-1 0 0,-1-2 1 16,-1-1-1-16,2-3 1 0,-2-2 1 15,2-2-1-15,-2-2 1 0,0-2-1 16,0-2 1-16,1 0-1 0,-1-1-1 15,1-1 1-15,-2-1-1 0,1 2-1 16,0-1 0-16,-1 0-1 0,1 0 0 16,0 0-2-16,0 1 0 0,0-1-1 15,-1-1-1-15,1 1-1 0,0 1-2 0,0-1-1 16,0-1-4-16,1 2-5 0,0-2-17 16,-1 1-40-16,0 0-58 0,0-1-90 15,1 1-209-15</inkml:trace>
  <inkml:trace contextRef="#ctx0" brushRef="#br0" timeOffset="7898.24">32347 8871 248 0,'0'5'50'0,"-2"3"-1"0,4 2-43 15,-2 2-8-15,0 6 2 0,1 0 6 16,-1 4 9-16,0 1 8 0,-3 2 6 16,-2 2 3-16,-1 2 1 0,-5 1-1 15,-2 3-6-15,-4-2-7 0,-5 4-7 16,-5 0-4-16,-5 1 0 0,-6-2 2 16,-1-1 2-16,-2 1 4 0,-2 2 5 0,2 1 3 15,-21-3 1-15,2 2-3 0,0 1-2 16,-2 0-2-16,-2 0-3 0,3 0-6 15,1 1-1-15,23 2-1 0,5 4 0 16,4-1 0-16,10 0 1 0,-1-3 0 16,7 0-1-16,2-5 0 0,4-4 0 15,1-4-1-15,3-5 0 0,1-3-1 16,3-3-2-16,-1 1 0 0,1-2-1 16,0-1 0-16,-1-2-1 0,0 0 1 15,2-1 0-15,-2-1 0 0,-1-3 0 16,0 1 1-16,0-1-1 0,1-1 0 0,-1 1 0 15,0-2-1-15,0 0-1 0,0-1-1 16,2-3-3-16,-1-1-3 0,-1-2-14 16,-1-2-28-16,-1-2-80 0,-1 0-97 15,-5 0-235-15</inkml:trace>
  <inkml:trace contextRef="#ctx0" brushRef="#br0" timeOffset="8603.66">30065 9134 339 0,'6'-1'68'0,"-4"-1"0"16,1-1-59-16,0 1-10 0,5-1-2 15,-1 1 0-15,1-1 4 0,5 2 8 0,1 0 6 16,2 1 6-16,3 0 4 0,0 4 4 16,5 0 3-16,-1 5 1 0,1 1-2 15,1 7-4-15,-1 3-4 0,2 3-3 16,0 3-3-16,0 3-3 0,0 3-3 15,3 1-3-15,1 0-2 0,2-1-2 16,2 2 0-16,3-2-1 0,5-3 0 16,-1 0-1-16,5-1 1 0,-2-3 0 15,1 1 1-15,-2-3 0 0,-4 2 0 0,-3-1 1 16,-4 1-1-16,-4 1 1 0,0-3-1 16,-1 1 0-16,1 3-1 0,3 0 1 15,1-1-1-15,-1 0 0 0,3 2 0 16,-6-1-1-16,0-1 0 0,-2-3 0 15,-6 0 0-15,-2-1 1 0,-4-3 0 16,1-2 2-16,-3-1-1 0,-1-3 2 0,-2-1 0 16,-1-1 0-16,1 2 0 0,-2-4-1 15,-2 0 0-15,0-2-1 0,-1-2-1 16,-2 0 0-16,1-1-1 0,-2-3 0 16,0 0 0-16,0 1 0 0,1-2 0 15,-2-2-1-15,0 2-3 0,-2-2-8 16,1-1-16-16,-1 0-44 0,-2-1-66 15,-2-2-101-15,-4-3-231 0</inkml:trace>
  <inkml:trace contextRef="#ctx0" brushRef="#br0" timeOffset="9431.03">30329 8059 160 0,'3'0'34'0,"0"0"0"0,1-1-18 16,1 1-11-16,1 0 7 0,-1-2 5 0,1 1 7 16,0-1 8-16,0 2 6 0,0-4 3 15,2 2 0-15,-1-2-1 0,3 1-2 16,1-2-3-16,0 3-4 0,4-3-5 15,-1 1-2-15,3 2-3 0,3-2-3 16,1-1-3-16,2-1-2 0,4 1-2 16,5 1-1-16,5-4-2 0,6 1-1 15,2-2-1-15,1-1-1 0,3 2-1 16,-1-2-2-16,-4 0 0 0,2-1 0 0,-1 3-1 16,5 0 0-16,4 1 0 0,2 1 0 15,2 0 0-15,-4 1 0 0,-6 2 0 16,-7 0 0-16,-11 0 1 0,-11 1 0 15,-4 1 1-15,-9-2 1 0,0 2 1 16,-1-2 1-16,-2 0 2 0,-1 0 1 16,2 0 2-16,-3 0 1 0,1 0 1 15,1-1 1-15,-1 0 0 0,1 2 0 16,-1-3-1-16,-1 1 0 0,1 0-1 0,-2 0-2 16,0 0-2-16,0 0-1 0,0 1-1 15,0 1-2-15,-2 0-2 0,1 1 0 16,1-1 0-16,0 2-1 0,0 0-1 15,-1 0 0-15,1 0 1 0,1 0-1 16,-1 0 0-16,0 0 0 0,0 0 0 16,0 0-1-16,0-1-2 0,0 1-3 0,0 0-4 15,1 0-5-15,-2 0-7 0,1 0-20 16,0-1-32-16,0 1-50 0,0 0-10 16,-1-1-74-16,0 0-131 0</inkml:trace>
  <inkml:trace contextRef="#ctx0" brushRef="#br0" timeOffset="9926.11">30096 7760 119 0,'6'-1'14'0,"4"-2"-1"15,3 0-27-15,1-2 1 0,6-3 10 16,3 0 10-16,3-2 11 0,4 0 8 16,1-2 2-16,2 1 1 0,1-3-2 15,6 2-7-15,-1-1-6 0,2-1-13 16,5 1-28-16,5 0-15 0,3 1-31 16,1 0-71-16</inkml:trace>
  <inkml:trace contextRef="#ctx0" brushRef="#br0" timeOffset="11382.15">29829 7919 93 0,'-11'-8'27'0,"1"1"5"16,2 3-11-16,1 0-1 0,0 5 6 16,4 4 4-16,0 4 4 0,2 6-1 15,1 5 0-15,3 5-3 0,1 5 3 16,4 8-3-16,2 5-3 0,1 5-6 0,2 7-4 16,2 9-4-16,1 4-2 0,1 4-4 15,1 3-1-15,3 4-4 0,2 5-4 16,3 2-5-16,1 0-7 0,2 2-5 15,3 5-4-15,0 5-7 0,0 4-10 16,-3-2-15-16,0-1-10 0,-4-1 1 16,-5 1-28-16,-5-3-43 0</inkml:trace>
  <inkml:trace contextRef="#ctx0" brushRef="#br0" timeOffset="12054.68">32326 7486 244 0,'5'9'44'0,"-3"2"-3"16,2 4-47-16,-3 1-2 0,-1 5-2 15,-2 3 1-15,-1 9 2 0,-4 5 7 16,-2 9 2-16,-2 8 2 0,1 6 0 0,-3 4 1 15,1 3 0-15,-1 1-1 0,4 1-2 16,1 0-2-16,3-1 0 0,5-2 0 16,8-3 0-16,3-3-1 0,3-4 1 15,4 0 3-15,-1-5 3 0,0 0-1 16,-4-1 2-16,-2 2-1 0,-2 2 0 16,-2 3 0-16,1-2-3 0,-4-1 0 0,0-1 0 15,-3 0 0-15,-1-1 2 16,-1 1 0-16,-3 1 0 0,0 2 0 0,1 2 0 15,-1 0-3-15,0 0-3 0,-5-1-8 16,-7-4-5-16,-5-5-2 0,-14-5 0 16,-12-6 1-16,-8-5 6 0,-4-3 8 15,0-7 8-15,-24-3 6 0,-5-6 1 16,6-1-8-16,1-5-21 0,6-3-33 16,4-2-45-16,5-3-102 0</inkml:trace>
  <inkml:trace contextRef="#ctx0" brushRef="#br0" timeOffset="12706.19">31917 6760 260 0,'0'-8'74'0,"0"-1"0"15,1 2-2-15,-1 2-56 0,1 4-4 16,-1 0-4-16,2 3 1 0,1 3 8 15,2 3 8-15,0 7 5 0,1 3 6 16,-1 9 1-16,0 5 0 0,0 6-5 0,-1 6-9 16,0 3-7-16,0 1-6 0,-2 1-3 15,3 0-3-15,-1 0 0 0,2-3-1 16,1-2 0-16,2-2-2 0,2-4-4 16,1-4-8-16,-1-2-14 0,3-6-23 15,-3-5-35-15,-2-3-33 0,-2-6-74 16,-6-6-144-16</inkml:trace>
  <inkml:trace contextRef="#ctx0" brushRef="#br0" timeOffset="13165.47">32000 7026 360 0,'19'-5'42'0,"8"-1"-3"15,7 1-75-15,1 2-1 0,2 0 1 16,0 1 7-16,-2 2 23 0,-3-2 25 16,-6 2 10-16,-7 2 4 0,-2-2 2 15,-2 2 0-15,-4 1-5 0,-2-2-7 16,-2 0-8-16,-2 0-8 0,-1-2-6 16,-1 0-5-16,1-3-3 0,-2-2-2 15,1-3-1-15,-2 0-1 0,-2-5 0 16,1-2 2-16,-3-2 2 0,1-2 0 15,-2-3 1-15,-1-2 3 0,3 1 1 0,-2-2 3 16,2 2 2-16,-2-3 1 0,3 2 6 16,1 3 4-16,0 4 1 0,0 2 1 15,0 2 0-15,0 6-1 0,0 2-1 16,0 3-4-16,0 2-3 0,0 4 1 16,0 1 5-16,0 7 5 0,0 5 4 0,0 5 2 15,-1 7 4-15,1 7 1 16,1 4-2-16,1 5-6 0,2-1-6 0,0 1-4 15,-1 0-2-15,1-2-2 0,1-2-2 16,-1 2-1-16,-1-4-1 0,2 1-3 16,3 0-6-16,1 2-12 0,5-3-20 15,-1-2-33-15,3 0-44 0,-2-2-1 16,-2-3-61-16,-3-3-89 0</inkml:trace>
  <inkml:trace contextRef="#ctx0" brushRef="#br0" timeOffset="13474.27">32622 6736 208 0,'5'28'64'16,"-3"6"2"-16,0 6-23 0,-1 5-3 16,-2 4 0-16,-5 5-6 0,-2 0-8 15,6 2-2-15,-2 2 0 0,-2 0-2 16,2 1-4-16,2-1-5 0,1-4-2 0,2-5-2 16,0-5-3-16,0-6-4 0,2-6-8 15,-2-8-16-15,-2-4-21 0,-2-4-22 16,-3-4-28-16,-1-4-1 0,-2-5-44 15,-4-4-51-15</inkml:trace>
  <inkml:trace contextRef="#ctx0" brushRef="#br0" timeOffset="14084.72">32452 7127 256 0,'4'-15'66'0,"-2"3"0"0,0 2-11 0,0 3-44 16,3 2-6-16,1 0-2 0,2 1-1 15,2 3-1-15,1 0 3 0,5-1 1 16,1 4 2-16,2 0 3 0,-1 3 4 16,4 4 2-16,-1 2 0 0,-4 2 1 0,1 5 1 15,1 3-1-15,-2 2-2 0,0 3-2 16,-2 1-2-16,-1 0 0 0,2 0-2 16,-1-1-1-16,-3-4-2 0,-1-1-1 15,-1-4 1-15,-3-4 1 0,0-4 5 16,-4-5 4-16,0-6 0 0,-1-3 0 15,-2-4-1-15,0-7-1 0,0-3-2 16,-2-3-6-16,-2-3-4 0,-1-5 0 16,-3-1 0-16,-2 2 0 0,-4 1 0 0,-2 0 0 15,-1 2 0-15,1 4 0 0,2 2 0 16,0 4 0-16,2 2-1 0,3 3 1 16,4 0-1-16,2 2 0 0,1 2 0 15,1-1 0-15,2 2-1 0,3 1 1 16,3 2-1-16,7-1 1 0,4 2-1 15,4 3 1-15,2 3 1 0,1 3 0 16,2 0 0-16,-1 5 0 0,-4 2 0 0,-1 4 1 16,-1-1-1-16,-2 1 1 0,1 1 0 15,0 2 0-15,-1-3 0 0,1 2 1 16,-2-4-1-16,-3 1 1 0,0-5 1 16,-3-1 0-16,-2-5 3 0,-3-2 2 15,0-6 0-15,0-4 0 0,1-7-1 16,3-3 0-16,4-4-2 0,-3-4-3 0,1-3-2 15,-4 2-1-15,-4-5 0 0,-4 0 0 16,-6-3 0-16,-5-1 0 0,0-1-1 16,-3-1 1-16,1 2-1 0,3 2 0 15,2 4 0-15,1 1-1 0,4 4-1 16,-1 3-1-16,3 4-3 0,1 2-2 16,2 1-6-16,3 4-8 0,4 2-16 15,5 4-24-15,1 0-40 0,0 1-27 16,-2 1-76-16,0 1-143 0</inkml:trace>
  <inkml:trace contextRef="#ctx0" brushRef="#br0" timeOffset="14472.06">32260 7840 470 0,'-10'3'91'0,"4"0"-2"0,3-2-84 15,4-1-8-15,6-3-1 0,2 0 3 0,4-5 5 16,1 0 12-16,2-3 4 0,-1-3 3 15,0 0-1-15,-1-1-2 0,2-1-2 16,9-1-5-16,9-3-5 0,10-1-3 16,6 2-2-16,12-3-2 0,4 2 1 15,2 2-1-15,-3 1-1 0,-3 2 1 16,-7 1-1-16,0 2-2 0,-4 0-3 16,-7 0-3-16,-8 2-4 0,-6 3-6 0,-9 0-10 15,-6 3-18-15,-5 1-20 0,-10 2-23 16,-8 2-18-16,-5 0-56 0,-8 3-97 15</inkml:trace>
  <inkml:trace contextRef="#ctx0" brushRef="#br0" timeOffset="14749.18">32337 7777 239 0,'-8'12'69'0,"1"-2"-1"15,2-3-1-15,1 0-44 0,3 0-5 16,4-2 0-16,0 1-1 0,3-2 5 15,2-1 3-15,-2 0 4 0,1-3-2 16,2 0-2-16,4-5-5 0,11-1-3 16,11-4-3-16,10-2-2 0,11-3-1 15,9-1-2-15,8-2 0 0,2-2 0 16,1 0-1-16,-5-2 0 0,-3 2-2 0,-9 0 0 16,-5 2-2-16,-9 2 1 0,-7 3-1 15,-11 5-1-15,-10 2-1 0,-8 2-2 16,-2 2-4-16,-7-1-7 0,-7 2-12 15,-2 0-16-15,0 1-28 0,-1 0-39 0,1 1-7 16,-5-1-57-16,-2 4-91 0</inkml:trace>
  <inkml:trace contextRef="#ctx0" brushRef="#br0" timeOffset="17081.66">31180 4760 278 0,'-6'-11'64'16,"-5"0"1"-16,-2-2-43 0,-2-2-4 15,0 3-3-15,-1-1 1 0,-2 2 0 16,-2 2 1-16,2 0 2 0,0 3-1 0,-3 3 1 15,-4 0-1-15,0 1-2 0,-5 0-2 16,-4 2-2-16,-11-1-3 0,-6 0-2 16,-6-1-2-16,-3 2 1 0,-1 3 0 15,1 0 1-15,2 1 1 0,5 0 1 16,-1-1 0-16,4 2 0 0,-5-1-1 16,0 2-1-16,0 3 1 0,0 1-1 15,0 3-1-15,3 2 0 0,3 2-1 0,3 0 0 16,0 3 0-16,-1-1-2 0,-1 1 0 15,0-1-1-15,1 3 0 0,0 1-1 16,4 0 0-16,5-2 0 0,5-1 0 16,5 1-1-16,2 0 1 0,4-3 0 15,3 0-1-15,0 1 1 0,-1 0-1 16,2-1 1-16,-2 0 0 0,1 2 0 16,-5 2 1-16,-1 1-1 0,-1 1 1 15,-5 0 0-15,1 1 0 0,-1 3 0 0,0-1-1 16,2 0 0-16,2 0 0 0,3 1 0 15,4 1-1-15,3-2 1 0,2-1-1 16,3-2 0-16,2 1 1 0,0-3 0 16,2 1 0-16,-2 2 0 0,0-2 1 15,0 5-1-15,3 0 1 0,-2 0-1 16,2 2 0-16,1-2 0 0,1 0 0 16,1 2-1-16,2-4 0 0,-1 1 1 0,2 2-1 15,1-1 0-15,0 0 1 0,3-2-1 16,0-2 0-16,2 1 1 0,0-3 0 15,0-1-1-15,0-1 1 0,1 2 0 16,1 2 0-16,0 1 0 0,0 1 0 16,1 0 0-16,1 1-1 0,1-1 0 15,1 0 1-15,1 0-1 0,3-1 0 0,1 0 0 16,2 1 1-16,5 0 0 0,4-3 0 16,4-1 1-16,1-1 1 0,3-1-1 15,2-2 0-15,1-1 1 0,-1-1-2 16,1-1 1-16,1-2-1 0,-2-2 0 15,2-1 0-15,4 0-1 0,6-3 1 16,2-1 0-16,3-1-1 0,0 0 1 16,2-4-1-16,1-2 1 0,-1-3 0 15,-3-2 0-15,2-1 0 0,2-3 0 16,3-1 1-16,-1-1-1 0,-1 1 1 16,-2-3 1-16,-1 2-1 0,-4-3 2 0,-2 0 0 15,-3-4 0-15,1 2 0 0,4-3-1 16,1-2 0-16,-1-1-1 0,0-1 0 15,1-2 0-15,-7 0 1 0,-2-4 1 16,-5-4 1-16,-6 1 2 0,-4 0 0 0,0-2 0 16,-5-1 0-16,0 0-1 0,-4-1-1 15,0-4-1-15,-1 1-1 0,-1-3-1 16,-6-2 1-16,-2-5-1 0,-3-3 0 16,-4 3 0-16,-3 1 1 0,-5 0 0 15,-3 0 0-15,-2-3 0 0,-2 3 0 16,-2 0 0-16,-1 1 1 0,0 1-1 15,0 0 2-15,0 4-1 0,-2 6 1 16,1 3 0-16,-3 4-1 0,-1 1 0 0,-5 5-1 16,-8 1-2-16,-5 1 0 0,-6 2-1 15,-5-1-1-15,-5 2 0 0,-4 0-3 16,0 2-3-16,1 2-5 0,0 3-4 16,-4 2-8-16,-1 4-17 0,-2 4-34 15,-3 3-60-15,-1 4-3 0,-6 3-75 16,-5 1-132-16</inkml:trace>
  <inkml:trace contextRef="#ctx0" brushRef="#br0" timeOffset="28369.09">12690 6207 119 0,'17'-15'38'16,"-2"2"5"-16,1-1-11 0,-1 4-2 15,3 3-3-15,3 0-3 0,5 2-4 0,2 0-3 16,6 1-3-16,3 0-3 0,2-1-1 15,0 2-3-15,4-3 0 0,0-2-2 16,2 0 2-16,4-1-1 0,4 1 0 16,7-1 1-16,2 0-1 0,5 3 1 15,-1-1-1-15,-1 2-1 0,-3 1 0 16,-1-2-1-16,2 5 0 0,1 0-1 16,-2 0 0-16,3 1-1 0,1 0 0 15,0 1-1-15,3-1 0 0,-1-3-1 0,7 2 1 16,4-1 0-16,0-1 0 0,3-2 0 15,8-2-1-15,1 1 1 0,7 1 0 16,-7-4-1-16,-4 1 1 0,-4-1-1 16,1 1 1-16,-10 0-1 0,-3 3 0 15,-8 2 1-15,-4-1 0 0,-2 3 0 16,-2-2 2-16,-7 5-1 0,-5-1 2 16,-11-2-1-16,-8-1 1 0,-4 2-1 15,-4-1-1-15,-1-1 0 0,4-2 0 0,6 0-2 16,7 0-1-16,6-3-7 0,0 2-13 15,-2 1-21-15,-3 0-31 0,-6 1-1 16,-6 1-42-16,-10 1-64 0</inkml:trace>
  <inkml:trace contextRef="#ctx0" brushRef="#br0" timeOffset="28955.16">13600 6252 302 0,'-14'-4'62'0,"4"1"-11"16,4-1-47-16,6 2-12 0,3-1-4 0,7 2-1 15,0-2-1-15,3 0 7 0,3-2 14 16,2 0 4-16,0 0 3 0,0-1 1 16,1 0 1-16,1 1 1 0,3 0 0 15,3 1-3-15,8 4-2 0,5 0-3 16,5 3-1-16,5-1 0 0,3 2-1 15,5-2 0-15,0-2 2 0,6-6 1 0,4 3 2 16,7-4 1-16,4 1 0 0,4-4 1 16,4 2 0-16,6-1-2 0,6 3 0 15,0 0 0-15,-5 2 0 0,-5-2 1 16,2 0 1-16,-5 1 1 0,0 5 0 16,-8-1-1-16,-6 2 0 0,-4-3-1 15,-4 1-2-15,-12-1-2 0,-2 0-1 16,-1 1-2-16,4-2 0 0,-3-2-2 15,56 0 0-15,11 1-1 0,7 0-1 0,0-1 0 16,-7-1-1-16,-14-2-1 16,-5 2 1-16,-59 1 0 0,-15 2-1 0,-5 0-2 15,-10 3-2-15,-3 0-5 0,-4-1-3 16,1 1-13-16,-2 0-18 0,-2 0-31 16,-1-1-35-16,-3 1-3 0,-2-3-58 15,-3 2-86-15</inkml:trace>
  <inkml:trace contextRef="#ctx0" brushRef="#br0" timeOffset="29553.67">14275 6090 197 0,'6'-7'52'0,"4"0"3"0,2-1 1 0,4 1-39 16,6 2-1-16,3 0 5 0,1 1 4 15,3 1 4-15,2 0 4 0,-1 2 1 16,3-1 0-16,-2 0-2 0,4 1-2 16,2 0-5-16,2 0-4 0,10-3-4 15,10 2-4-15,10-1-4 0,4-1-2 16,2 0-2-16,1-1-1 0,2 1-2 16,-3 0 1-16,-1 2 0 0,-6 1 0 0,-2-1 1 15,-1 2 0-15,-5 2 2 0,-11 0 0 16,-6 1-1-16,-5-2 1 0,-4 0-1 15,11 1 0-15,0-2-1 0,54 2 0 16,11-2-1-16,10 0 0 0,2-2-1 16,-4 0 0-16,-13-2 0 0,-5 1-1 15,-57-5 1-15,-11 2-1 0,-10-1 0 16,-8-1 1-16,-4 1 0 0,-2 1 2 16,-2 0 0-16,-1 2 4 0,-2 2 4 0,0-2 2 15,-3 0 0-15,0 1-2 0,-4-1-1 16,0-1-1-16,-1-1-5 0,1-3-4 15,-1 3-2-15,-1 0 0 0,1 1 1 16,0-1 0-16,0 3 1 0,1-1 0 16,1-1-1-16,0 3-3 0,-1-2-2 0,2 3-4 15,-3-2-6-15,3 2-12 0,-3 1-18 16,-4 1-32-16,-2 2-50 0,-4-1-83 16,-5 2-180-16</inkml:trace>
  <inkml:trace contextRef="#ctx0" brushRef="#br0" timeOffset="85548.37">29494 13433 329 0,'-4'0'84'0,"-1"-2"6"0,0 0-39 15,0 1-18-15,2-2-1 0,0 2 2 16,0-2-1-16,-1 2-2 0,0-1-2 16,-1 1-3-16,0-1-1 0,-1 2-3 0,-1 2-2 15,0-1-4-15,-2 1-2 0,-1 2-1 16,0 0-2-16,-1 1 1 0,-2 1-1 16,-1 0 0-16,0 1 1 0,-1 2 0 15,-2-1 0-15,0 1 0 0,-2-1 1 16,0 2-1-16,0 1 0 0,2 0-1 15,-1 0 0-15,1 2-2 0,0-1 0 0,-1 1-1 16,5 1-1-16,1-1 0 0,-1 1-1 16,4-1 0-16,1 2 0 0,3 0 0 15,3-1 0-15,1 1-1 0,1 0 0 16,2-1 0-16,2 2-1 0,4-1 1 16,3 1 0-16,2 0-1 0,0 1 0 15,2 1 1-15,1 1 0 0,0-2-1 16,0 0 1-16,0-1-1 0,-2 2 1 15,1-2-1-15,0 0-1 0,-1-2 1 0,0-1-1 16,-2-2-1-16,0 0 0 0,1-2 0 16,-1-2-1-16,0-3 0 0,2-2 0 15,0-1 0-15,1 1 0 0,1-4 1 16,1 0-1-16,0-3 0 0,-1 1 1 16,-1-2-1-16,-2 1 0 0,-1-2 1 15,-2 0-1-15,-1-2 0 0,-1 1 0 16,1-2 0-16,0 0-1 0,2-1 0 15,-2 0-2-15,1 1 0 0,0 0-2 0,-1 0-1 16,0 2-1-16,-1-1-4 0,-1 1-3 16,-2 0-3-16,0 1-4 0,0 1-5 15,-4 0-9-15,-2 1-9 0,-2 1-30 16,-2 2-86-16,3-2-110 0,1-1-258 16</inkml:trace>
  <inkml:trace contextRef="#ctx0" brushRef="#br0" timeOffset="86236.81">29913 13566 481 0,'-7'0'106'0,"3"0"2"0,-3 1-76 15,4-2-17-15,-1 2 1 0,0-1 2 16,2 1 3-16,0 2 2 0,-3-2 1 16,0 3 0-16,0 2 2 0,-1 0-2 15,0 1-1-15,-2 3-3 0,2 1-3 16,0 1-1-16,1 1-2 0,0 0-1 16,2 1-1-16,1 2 0 0,1 0-1 0,2 2 1 15,3 0 0-15,0 1-2 0,1-2 0 16,2 5-1-16,1-1 0 0,2 0-1 15,3-3-2-15,0 0-2 0,3-1 0 16,2-1-2-16,3-5 0 0,1-2-1 16,1-3 0-16,2-4-1 0,2 0 0 15,2-5 1-15,-1-2-3 0,2-2-1 0,-1-3 0 16,-2-2-3-16,-1-4 0 0,-4-2 0 16,-5-1 0-16,-5-2 1 0,-4 1 1 15,-3-2 0-15,-4 1 1 0,-4 2 1 16,-2 1-1-16,-2 0 1 0,-3 2 0 15,1 1 0-15,-2 2 0 0,-2 0 1 16,0 2-1-16,-3 1 1 0,1 1 0 16,-1 1-1-16,-1 1 1 0,-1 1 0 0,-2 0 1 15,2 2 0-15,3 2 0 0,0 2 1 16,1 0 0-16,4 2 0 0,0 2 1 16,3 1-1-16,2 1 0 0,0-1 1 15,1 2-1-15,2-1-3 0,-1 1-6 16,2-2-9-16,0 2-13 0,0-3-47 15,1 1-79-15,0-1-113 0,1 0-259 16</inkml:trace>
  <inkml:trace contextRef="#ctx0" brushRef="#br0" timeOffset="86834.54">30884 13571 322 0,'4'-5'68'0,"1"0"5"0,-4-1-42 0,0 0-4 16,-1 1 8-16,-2 1 9 0,-6 2 6 15,-3-1 4-15,-5 2 0 0,-3 1-7 16,-5 4-8-16,-1-2-7 0,-5 2-7 16,0 0-5-16,1 2-4 0,1-1-3 15,1 2-1-15,2 2-2 0,0-1 1 16,4 1-1-16,3 2 1 0,1-1-1 15,2 3-1-15,4-1-1 0,4 1-1 0,3-2-2 16,3 1-1-16,3-2-2 0,3-1 0 16,4 0 0-16,3 0-1 0,1 0 0 15,5 1 0-15,-1 0-1 0,4 1 0 16,2 0 1-16,3-1-1 0,-2 0 1 16,3-2-1-16,0 3 0 0,1 0 0 15,-1 1 0-15,-2 3-1 0,-3-1-1 0,0 2 0 16,-4 1 0-16,-2 0-1 0,-4-1 0 15,-2 0-1-15,-4 0 0 0,-2-2 1 16,-5 1-1-16,-3-1 1 0,-5-2 1 16,-4-1 0-16,-5-3 1 0,-7-2 2 15,-6 1-1-15,-5-4 2 0,-2 0-1 16,-3-2 1-16,1 0-1 0,2-2-2 16,5-1-4-16,6-3-6 0,7-3-10 15,6-2-21-15,5-2-74 0,7-6-31 16,4-4-96-16,5-5-200 0</inkml:trace>
  <inkml:trace contextRef="#ctx0" brushRef="#br0" timeOffset="87451.23">31119 13305 398 0,'-7'-7'111'0,"-1"-1"5"16,4 0-33-16,0-1-35 0,1 2-9 0,2 1-3 16,0 0-7-16,1 0-3 0,1 2-2 15,0 1 0-15,2 5-1 0,1-1-2 16,-1 4 0-16,2 1 0 0,2 4-2 15,2 2 0-15,0 4-1 0,-1 3-1 16,1 2 0-16,-2 5-1 0,-2 2 0 16,0 2-2-16,-1 3-1 0,1 0 0 0,-1-1-2 15,4 1-2-15,0-2-1 0,5 0 0 16,-1-3-2-16,1 2 0 0,2-2-2 16,0 0 0-16,-2 3-1 0,-1 1-1 15,-2-1 0-15,-2 2-1 0,-2-1-1 16,-4 0 1-16,-1-1-1 0,1-3 1 15,-4-5-1-15,2-2 0 0,0-3 0 0,0-2-1 16,3-3 0-16,-1-4-1 16,2-3-1-16,3-2-1 0,2-3-4 0,1-4-4 15,2-6-4-15,-1-1-7 0,1-3-6 16,0-3-6-16,-2 0-6 0,-1-2-6 16,-3 0-13-16,-2 4-61 0,-1-1-33 15,-1 2-92-15,-1-2-199 0</inkml:trace>
  <inkml:trace contextRef="#ctx0" brushRef="#br0" timeOffset="87716.46">31256 13692 609 0,'-11'4'126'0,"-2"-2"-3"0,2 0-103 15,6-1-22-15,6 0-2 0,5-1 0 16,2-1 2-16,3 0 5 16,1-1 5-16,3 0 3 0,-1 1 3 0,3-2 1 15,2 2 2-15,0-1-2 0,1 0-3 16,-3 0-3-16,-1-2-3 0,-1 0-2 16,-5 0-2-16,-3-1-2 0,-3-1-1 15,-1-2-6-15,1 3-9 0,1-1-30 16,-1 3-94-16,0-2-111 0,1 3-270 0</inkml:trace>
  <inkml:trace contextRef="#ctx0" brushRef="#br0" timeOffset="88351.36">27669 13921 561 0,'0'1'116'16,"6"1"-1"-16,3-4-101 0,6 0-11 15,5 0 1-15,3-3 3 0,4-1 2 16,2 1 4-16,0-1 3 0,0-1 2 16,2 4 2-16,-2-3-1 0,3 1-1 0,1 1-2 15,4-1-2-15,3 1-4 0,2 1-2 16,-1-2-2-16,1 0-3 0,-3 3 0 16,0-2-3-16,-4 0-3 0,-3 1-3 15,-2-1-4-15,-3-1-7 0,-1 2-12 16,-5 0-33-16,-3-3-47 0,-3 2-30 15,-5-2-86-15,-7 1-168 0</inkml:trace>
  <inkml:trace contextRef="#ctx0" brushRef="#br0" timeOffset="88674.89">28244 13711 340 0,'-7'-4'98'0,"1"1"2"0,1 2 0 16,4 1-67-16,1 0-8 0,1 3 1 15,3-1-1-15,-1 3 0 0,3 2 2 0,0 2 2 16,2 0-1-16,-1 2-5 0,1-2-4 16,1 1-4-16,0 0-2 0,1-1-3 15,-2-1-1-15,2 2-2 0,0-2-1 16,-2 5 0-16,1-2-1 0,0-1-1 16,-1-1 0-16,1 2 0 0,-2-2-1 15,0-2 0-15,1 1 0 0,-2-2-1 16,-1 1 1-16,-1 0 0 0,-1 1 0 15,-2 0 0-15,-1 2-1 0,-2 1 1 0,-4 1-1 16,-3 3-1-16,-2 0 0 0,-3 1-1 16,-6 0 0-16,-2 0-3 0,-5-3-3 15,0 2-5-15,-1-3-8 0,0-1-18 16,4-4-74-16,6-2-33 0,8-2-95 16,9-4-204-16</inkml:trace>
  <inkml:trace contextRef="#ctx0" brushRef="#br0" timeOffset="89754.9">31218 13790 391 0,'-11'0'92'0,"0"0"3"0,3-1-56 0,-1 1-17 16,3-1-2-16,1 1-1 0,1-1 0 16,2-1 3-16,0 1 0 0,-1 1 0 15,2-1 1-15,1 1-2 0,0 0-2 16,1 0-4-16,0-1-3 0,1 1-2 16,0-2 0-16,2 2 0 0,-1-1 1 15,4 0 0-15,1 1 1 0,2 0 0 16,2 0-1-16,3 0 0 0,1-1-2 15,3-1 0-15,2 2-1 0,1-2-1 0,2 0-1 16,-2-1 0-16,-2 1-1 0,-1-1 0 16,-3-2-1-16,-4 0-1 0,-2-1 1 15,-3 0-1-15,-2 0 0 0,-3-1 0 16,1 2-1-16,-2 0 0 0,-1 1-1 16,-1 3 0-16,1-1-1 0,0 0 0 15,0 2-1-15,-1 0 0 0,-1-1-1 16,1 1-2-16,0 1-3 0,1-1-3 0,-1 2-4 15,1-2-6-15,-1 1-7 0,1 0-25 16,0-1-55-16,0 0-34 0,-2 0-88 16,2 0-188-16</inkml:trace>
  <inkml:trace contextRef="#ctx0" brushRef="#br0" timeOffset="90461.58">31384 13745 303 0,'0'0'74'0,"-1"-1"1"0,-1 1-9 16,1 0-63-16,0 0 2 0,-2 2 8 15,1 1 13-15,-2-1 10 0,1 0 7 16,-4 3 3-16,3 1 3 0,-1 1-1 0,0 1-8 16,1 3-9-16,2 1-7 0,-1 4-4 15,2 2-1-15,1-1-1 0,0 1 0 16,2 0-1-16,2 2-1 0,2-2-1 15,-1 0-1-15,1-1-2 0,0-3-1 16,0 4-2-16,-1-4 1 0,0 2-2 16,-1-2 0-16,0-2 0 0,-1 1-1 15,1 1 1-15,-2-2-2 0,2 0 1 16,-1-1-2-16,-1 0 0 0,0 0 0 0,1-1 0 16,-1-2-1-16,1-1 0 0,-1-1-1 15,1-1 0-15,-1-1 0 0,-1-4 0 16,2 0-1-16,-2-4 1 0,2 0 0 15,-3-3-1-15,1 0 1 0,0-2-1 16,0-1-1-16,0 0 0 0,3 1-1 16,1-2 1-16,2 1-1 0,1-1-1 0,0 0-1 15,2 0-1-15,0-2-1 16,-3 2-2-16,2 0-3 0,-3-2-2 0,0 2-3 16,0-1-3-16,-1 1-4 0,0 1-4 15,1 0-6-15,1 1-12 0,7 2-114 16,1-2-114-16,2 0-285 0</inkml:trace>
  <inkml:trace contextRef="#ctx0" brushRef="#br0" timeOffset="92269.75">27438 15172 270 0,'-8'-1'46'0,"0"1"-4"0,3-2-12 0,2 2-47 15,-1 0 5-15,2 0 11 0,-2-1 19 16,0 0 23-16,-1 1 15 0,-1 0 7 16,0 1-1-16,0-2-3 0,0 2-6 15,0 0-8-15,2 2-9 0,0-2-9 16,1-1-7-16,2 1-4 0,1 2-1 16,2-2 0-16,3 0 0 0,3 0 0 15,7 1 2-15,5-2 0 0,4-2 1 0,8 2-1 16,9-1-1-16,5-1-1 0,7-1-1 15,3 1-1-15,4-1-1 0,4-1-1 16,2-4-1-16,-4 2-1 0,6 1-1 16,0-2-1-16,-1-1-2 0,-3 2 0 15,0 0-2-15,-1-1 0 0,-3-2-1 16,-8-2 0-16,-4 3 0 0,-3-1-1 16,0 1 0-16,-6 0-1 0,-6 2 1 0,-3 1-1 15,-6 2-2-15,-6 0-1 0,-4-1-3 16,-7 3-3-16,-6-1-6 0,-2 0-4 15,-4 1-6-15,-1 1-4 0,-2-1-6 16,0 0-9-16,-2 1-21 0,-1 0-29 16,1 0-28-16,0-3-14 0,1 2-67 15,1-3-113-15</inkml:trace>
  <inkml:trace contextRef="#ctx0" brushRef="#br0" timeOffset="92802.14">28406 14857 362 0,'-7'0'81'0,"0"1"7"0,3-2-33 16,-1 1-23-16,2 0 2 0,1-1 5 15,-1 1 2-15,2-3 4 0,0 2-3 16,0 0-8-16,1 1-9 0,0 1-6 16,0 0-2-16,2 2-1 0,1 1 0 15,0 0-2-15,2 1 1 0,2 0 0 0,2 1 3 16,5 0-2-16,0-1-1 0,5 0-2 16,1-1-2-16,5 0-2 0,1 1-2 15,3-2-2-15,2 1-1 0,1-2-2 16,1 1 0-16,0 0-1 0,-3 1 0 15,0-1 0-15,-6-1-1 0,-3 0 0 16,-4 3 1-16,-3-1-1 0,-6 0-1 0,0 1 2 16,-5 0 0-16,0 2 2 0,-3 1 2 15,-2 3 1-15,-1 2 3 0,-5 0 0 16,0 2 1-16,-4 0 1 0,-4 1-1 16,-3-1 0-16,-2 0-1 0,-2 0 1 15,-4 0-1-15,-1 0 0 0,-1 0 0 16,-3 1-1-16,1-1-1 0,-1 2-2 15,1 1-1-15,1 1-1 0,2-2-1 0,3-1 0 16,7-2-2-16,2 0-2 0,6-3-3 16,7-2-6-16,3-2-7 0,6 1-9 15,5 0-12-15,5-2-13 0,3-1-62 16,6-5-59-16,1 0-109 0,1-3-242 16</inkml:trace>
  <inkml:trace contextRef="#ctx0" brushRef="#br0" timeOffset="93387.39">29494 14956 378 0,'-4'-7'94'0,"2"2"12"0,2 1-58 15,-2 2-3-15,2 1 3 0,0 1 1 16,2 2-3-16,-1 1-4 0,0 2-8 16,3 3-5-16,-1 4-3 0,2 4 0 15,0 5 1-15,0 0-2 0,1 5-1 16,0 2-1-16,-1 0 0 0,1 0-1 0,2 3 0 16,-2-2-3-16,1 1-2 0,-1-2-4 15,-1-1-3-15,1 0-2 0,-1-3-4 16,0-1-1-16,-1 1-5 0,-1-2-5 15,0 0-5-15,-1-4-7 0,0-1-9 16,-1-2-11-16,-1-3-11 0,0-2-32 16,-1-4-84-16,-2-5-110 0,-2-3-254 15</inkml:trace>
  <inkml:trace contextRef="#ctx0" brushRef="#br0" timeOffset="93743.05">29195 15009 431 0,'-4'-4'84'0,"0"1"2"16,3 0-55-16,2 2-25 0,1 0 9 15,1 2 10-15,1 0 12 0,1-1 9 16,1 0 3-16,3 1-2 0,2-1-8 15,3 2-8-15,4-4-6 0,1-1-5 16,3-2-3-16,4 0-3 0,1-2-1 16,6-3-1-16,2-1-2 0,6-1-1 15,9 0-1-15,9-1-1 0,5 0-3 0,2 0-1 16,0 1-1-16,2-1 0 0,0 0-1 16,-3 2 0-16,-5 1-1 0,-3 2 0 15,0 1-1-15,-7 0-4 0,-6 5-6 16,-5 2-7-16,-7 0-10 0,-9 1-23 15,-7 2-79-15,-8-1-22 0,-7 2-94 16,-9 2-187-16</inkml:trace>
  <inkml:trace contextRef="#ctx0" brushRef="#br0" timeOffset="94026.26">30052 15173 321 0,'6'7'101'0,"2"0"13"16,-2 1-37-16,1 3-6 0,1 4 3 16,-2 1-4-16,0 1-10 0,-3 3-10 15,1 3-7-15,-1 1-5 0,-2 3-7 16,1 1-7-16,1 1-5 0,-1 0-5 15,2-1-6-15,3-2-3 0,1-2-4 0,0-4-7 16,2-2-5-16,0-4-10 0,0-3-8 16,-2-1-13-16,-2-4-50 0,-3-3-66 15,-2-3-105-15,-5-1-236 0</inkml:trace>
  <inkml:trace contextRef="#ctx0" brushRef="#br0" timeOffset="94369.69">30009 15079 477 0,'-3'0'98'15,"-2"1"2"-15,2 3-80 0,0-1-2 16,1 2 4-16,0 0 6 0,1 1 4 0,0-1 3 15,-1 1 1-15,2-1-6 0,0 1-7 16,2-1-6-16,-1-1-4 0,0 1-4 16,1-3-4-16,1 1-1 0,1-2-1 15,-1-2 0-15,2-1-1 0,0-1 1 16,0-2-1-16,0 0 0 0,0-1-1 16,0 0-2-16,-2 0 0 0,0 1-1 0,-2 2-4 15,-1 1-1-15,-1 1-2 0,-2-1-1 16,1 4-3-16,-3 1-4 0,-1 0-7 15,0 2-26-15,0 0-63 0,1-1-19 16,0 0-83-16,4 3-168 0</inkml:trace>
  <inkml:trace contextRef="#ctx0" brushRef="#br0" timeOffset="95135.09">30314 15278 522 0,'5'16'121'0,"3"0"4"0,-1 3-79 0,2-1-17 15,0 0-4-15,-1 1-2 0,0 0-3 16,0 1-3-16,-2-4-2 0,-1-1-4 15,-2-2-2-15,1 1-2 0,-2-5-3 16,-2 1-2-16,0-2 0 0,-1-2 0 16,-1-1 0-16,-2-4 0 0,-1 0 0 0,-1-2 1 15,-2-4-1-15,0-1 1 0,0-3-1 16,-1-2 1-16,0-4-1 0,1-3 1 16,1-4-1-16,0-2 0 0,2-3 0 15,4-2 0-15,1-1-1 0,4 0 0 16,2 2-1-16,1 1 1 0,4 4-1 15,2 2 0-15,0 4 0 0,2 5 0 16,1 1 1-16,0 3 0 0,0 3 1 0,0 3 0 16,1 2 0-16,0 2 1 0,-1 2 0 15,0 4 1-15,1 1-1 0,0 4 0 16,1 0-1-16,0 4 0 0,1 3-1 16,3-1 0-16,0 2 0 0,0 1 0 15,-1 2-1-15,-1-2 1 0,-2-2-1 16,-2 0 0-16,-5 0-1 0,-2-3 1 15,-3-4 0-15,-4-1 0 0,-1-3 1 16,-2-3 1-16,-1-5 1 0,-2-2 0 16,-1-2 0-16,-1-5 0 0,-1-2 0 0,-1-3 0 15,1-2-2-15,0-3 1 0,0-1-1 16,5-1 0-16,1-2 0 0,2-2-1 16,4 1 1-16,2 0-1 0,3-1 0 15,2 2 0-15,4 2 0 0,3 1 0 16,0 5 0-16,2 0 0 0,0 3 0 0,1 2 0 15,0 3 0-15,-1 1 1 0,1 2 0 16,-1 0 0-16,-2 2 1 0,1 1-1 16,2 1 0-16,0 3 0 0,-1 1 0 15,0 3 0-15,2 2 0 0,3 4 1 16,-1 2 1-16,-4 2 1 0,0 4 1 16,-3 3 1-16,-4-2 1 0,-4 4-1 15,-5-1 0-15,-3-1-1 0,-1 0-2 16,-1-3 0-16,0-3-3 0,3 0-6 0,-1-5-5 15,1-3-9-15,0-3-10 0,1-3-14 16,0-4-89-16,-1-3-28 0,-2-7-100 16,-3-1-209-16</inkml:trace>
  <inkml:trace contextRef="#ctx0" brushRef="#br0" timeOffset="95752.77">31434 15185 568 0,'1'0'119'0,"0"2"-1"0,-1-2-91 0,0 1-26 15,2-1-1-15,0 0 1 0,1 0 4 16,-1-1 3-16,0-1 0 0,3 0 0 16,0-1 0-16,3 1-1 0,0-2-1 15,3-1-4-15,1 1-2 0,1-1 0 16,-1 0 0-16,3-3-1 0,-3 1 0 16,-2 1 1-16,-2-1 0 0,-3-2 0 0,-1 2 0 15,-4-3-1-15,-3 1 1 0,-3 1 0 16,-2-2 1-16,-6 0 1 0,1 3 2 15,-2-2 1-15,2 4 2 0,-2 2 1 16,-1 1 1-16,4 2 1 0,2 3 1 16,1 1 2-16,2 2 1 0,1 2 0 15,2 1 1-15,2 2 1 0,2 1 0 16,-2 3-1-16,4 1-1 0,-1 3-1 0,1 1 0 16,1 1-2-16,-1 2 1 0,1 1-1 15,-1 0-1-15,1-1 0 0,0 2-1 16,0-2-2-16,-1-2 0 0,1-1-1 15,0-1-2-15,2-1-1 0,3-1-1 16,0-3 0-16,3-2 0 0,5-1-1 16,4-2-1-16,4-3 1 0,3-3 0 0,4 0 0 15,23-4 0-15,3-2 0 16,4-4-1-16,8-3-2 0,8-1 0 0,4-2 0 16,0-5-2-16,-22-1 0 0,-3-1 0 15,-7 2-1-15,-10-1 0 0,-15 2 0 16,-9 1-2-16,-5 0-3 0,-4 3-2 15,-4 1-7-15,-1 0-8 0,-1 2-13 16,-1 0-73-16,-1 0-47 0,-1 4-106 16,-3 1-232-16</inkml:trace>
  <inkml:trace contextRef="#ctx0" brushRef="#br0" timeOffset="99421.64">27433 16623 264 0,'-13'3'47'0,"1"-2"2"16,3 0-44-16,2 1 3 0,1-1 10 15,1-1 14-15,0 1 15 0,1-1 9 16,0 1 3-16,2-1-5 0,1 1-5 15,1 1-7-15,2 0-6 0,2-1-5 0,2 1-5 16,4-1-3-16,3-1-1 0,4-1-1 16,4-1-3-16,6-1 0 0,4 1-4 15,7-1-1-15,6-1-2 0,2 0-2 16,6 1 0-16,2-2-2 0,1 0-1 16,0-4 0-16,0 2-2 0,-2 1-1 15,2-1 0-15,0-1-1 0,0 2 0 16,-3-1-1-16,-2-1 1 0,-5 1-1 0,-1-2-1 15,-8 0 1-15,-3-1 0 0,-5 0-1 16,-3 1 0-16,-6 2-2 0,-2 1-3 16,-4 0-5-16,-6 1-5 0,-5 3-6 15,-4-1-10-15,-7 3-31 0,-2 1-60 16,-5 1-19-16,-2-1-82 0,-3 0-165 16</inkml:trace>
  <inkml:trace contextRef="#ctx0" brushRef="#br0" timeOffset="99967.54">28179 16332 479 0,'-9'-4'98'0,"0"-2"1"15,2 2-85-15,-1 2-1 0,3 0 6 0,3-1 4 16,-2 2 6-16,3 0 4 0,-1 1 1 15,2 0-4-15,0 0-6 0,2 1-3 16,2-1-2-16,-1 1-4 0,2 0 0 16,1 3 0-16,1 0 1 0,-1 2 1 15,2 0-1-15,1 4-1 0,2-1 0 16,2 1-1-16,3 1-2 0,3 0-1 16,3-2-1-16,1 1-2 0,3-3-1 15,1-1-2-15,2 0-1 0,3-2-2 0,-3 0 1 16,3-1-2-16,-1-1 0 0,-2 0 0 15,-1 0 1-15,-1 1-2 0,-2 1 1 16,-3-1 0-16,-4 0-1 0,-2 2 0 16,-2-4 0-16,-5 1-1 0,-4 0 1 15,-1-2 0-15,-4 1 1 0,-1 1 1 16,-2 1 1-16,-2 2 1 0,-1-1 0 16,-4 4 1-16,-2-1-1 0,0 2 0 0,-2 2 0 15,-1-3 1-15,-4 2-1 0,1 1 1 16,-2 0 0-16,-2 4 0 0,-4 0 0 15,-2 0 0-15,-1 4 0 0,-3 2 0 16,1-1 0-16,-2 0 0 0,1 1 0 16,1 1-2-16,2-2 1 0,2-1-1 15,4-2-2-15,4-1 1 0,4 1-2 0,4-2-3 16,6-1-3-16,1-2-6 16,4 1-7-16,2 1-8 0,0 0-11 0,-2 2-9 15,-1 0-13-15,-3 1-90 0,-4 1-16 16,-2-1-96-16,-3 1-192 0</inkml:trace>
  <inkml:trace contextRef="#ctx0" brushRef="#br0" timeOffset="100864.67">29430 16387 526 0,'-11'0'109'16,"-1"0"1"-16,1 1-92 0,0 2-6 15,1 0 4-15,-2 3 4 0,-2 2 4 16,-1 0 5-16,0 5 1 0,-4 0-1 16,0 4-1-16,-2 2-3 0,0 0-2 0,-1 5-2 15,-1-1-2-15,1 1-1 0,-1 1 0 16,4-1-1-16,1 2 0 0,-1 0-1 15,3 1-2-15,5 0-1 0,1-3-2 16,4-1 0-16,3 1-3 0,4-2 0 16,2-3-2-16,6 0 0 0,2-3 0 15,7-2-1-15,5 1-1 0,3-5 0 16,6 0-1-16,3-2-1 0,1-3 0 0,2-2 0 16,0-3-1-16,1-3-1 0,2-2-4 15,-2-3-6-15,2-2-6 0,1-2-9 16,3-4-10-16,-1 0-10 0,0 0-12 15,-5 0-59-15,-4 0-50 0,-5-2-102 16,-9 0-221-16</inkml:trace>
  <inkml:trace contextRef="#ctx0" brushRef="#br0" timeOffset="101132.32">29361 16708 436 0,'-7'1'105'15,"3"0"1"-15,2-1 1 0,1 0-98 0,2 3 1 16,1-2 6-16,1 0 7 0,2 2 8 16,-2-1 3-16,4 1 0 0,-1-1-3 15,3 1-5-15,2-2-6 0,4 0-4 16,2-1-4-16,4-1-4 0,1-2-2 15,1 0-2-15,3-1-6 0,0-1-10 0,3 0-11 16,-1 0-49-16,2-1-76 0,1-1-111 16,-5 3-259-16</inkml:trace>
  <inkml:trace contextRef="#ctx0" brushRef="#br0" timeOffset="101706.16">30202 16432 599 0,'3'0'123'15,"3"-1"1"-15,2-1-107 0,2 0-14 0,1-1 0 16,2 0 0-16,2 1 2 0,0-1-1 16,-2 0 1-16,0-2-1 0,1 1 0 15,-2-2-1-15,0-1-2 0,-1-3-1 16,-1-1-2-16,-4-3-1 0,1 2-2 16,-5-3-1-16,-2 1 0 0,-2-3-1 15,-3-1 1-15,-3 1 2 0,-2 0 0 16,-2-2 2-16,-2 1 1 0,-2 1 3 15,-3 3 2-15,0 0 3 0,-2 3 0 0,1 2 2 16,-1 3 0-16,1 3 1 0,-1 1-2 16,1 4 1-16,2 1-1 0,-1 3 1 15,2 4 1-15,1 1 2 0,3 4 1 16,1 2 1-16,3 2 2 0,2 3 0 16,4 1 1-16,2 5 2 0,5 3 0 15,1 2-2-15,4 3 1 0,2 4 0 0,2 1-2 16,4 1-1-16,1-3-2 0,2-1-3 15,-2-1-1-15,1 0-2 0,-2-6-2 16,-3 0-2-16,-3-2-1 0,-2 1-1 16,-2-1 0-16,-2-1-1 0,-4-1-1 15,-1 0-2-15,0-1-5 0,-3 0-6 16,-2-3-8-16,-2-2-9 0,-1-4-11 16,1-3-15-16,-1-5-78 0,1-4-29 15,1-5-98-15,1-5-204 0</inkml:trace>
  <inkml:trace contextRef="#ctx0" brushRef="#br0" timeOffset="101905.79">29940 16808 519 0,'-8'2'112'0,"7"-2"0"0,2-2-66 0,4 2-36 16,5 0 0-16,2-2 4 0,3-1 5 15,2 0 3-15,1 0 1 0,3-2-3 16,1 1-4-16,4-3-4 0,1 1-4 16,2-1-9-16,2-2-10 0,1 2-30 15,-2-2-95-15,1 1-107 0,-3-1-268 16</inkml:trace>
  <inkml:trace contextRef="#ctx0" brushRef="#br0" timeOffset="102448.9">30895 16409 488 0,'11'-2'114'16,"0"-2"0"-16,0-1-37 0,3 0-73 0,0-2-3 15,2-4 0-15,-2 0 0 0,-1-2 0 16,-2 0 1-16,-2 0-1 0,-1-5-1 16,-2 1 0-16,-3 1-2 0,-2 0-1 15,-2 0 1-15,-4-1 0 0,-5 0 1 16,-5 2 5-16,-3 1 4 0,-4-2 4 15,-2 1 3-15,-6 0 3 0,0 2 2 0,0 1 0 16,2 1 0-16,1 1-3 0,3 3-2 16,3 2-1-16,4 3-2 0,6 4-1 15,1 3-1-15,5 3 0 0,1 4 2 16,4 6 2-16,1 2 4 0,1 6 1 16,-1 5 2-16,0 3 0 0,0 6 2 15,0 5-1-15,-1 5-1 0,-1 1-2 16,2 1-1-16,1-2 0 0,3 1-3 15,2-3-1-15,3 0-2 0,1-5-3 16,2 1-1-16,2-1-2 0,0 1-2 0,-2-1-1 16,-1-2-1-16,-3-3-1 0,0 1-4 15,-5-5-5-15,-1-5-7 0,-2-2-7 16,-3-5-12-16,-2-4-13 0,0-4-11 16,-1-6-44-16,3-4-75 0,1-6-114 15,0-5-252-15</inkml:trace>
  <inkml:trace contextRef="#ctx0" brushRef="#br0" timeOffset="102666.88">30629 16799 418 0,'3'1'109'0,"3"-2"7"15,4-1-58-15,3 1-13 0,4 0-2 0,5-3 1 16,3 2-10-16,2-2-10 0,1 0-8 16,0 0-5-16,0-4-6 0,-1 0-8 15,-1 0-13-15,-2-2-45 0,-2 1-72 16,0-1-101-16,-4 1-242 0</inkml:trace>
  <inkml:trace contextRef="#ctx0" brushRef="#br0" timeOffset="103136.48">31298 16626 421 0,'-13'2'107'0,"2"1"9"16,1-1-52-16,1 1-19 0,3 0-1 15,1 2 2-15,1 0-3 0,2 1-5 16,-2 2-7-16,1 0-3 0,0 2-4 16,2 0-3-16,0 2-2 0,2 4-2 15,-1 0-2-15,2 0-3 0,2 1-2 16,3 0-1-16,2 0-3 0,3-1-1 16,2-1-2-16,4-2 0 0,4 1-1 0,0-3 0 15,0-1 0-15,-2-3-1 0,-3-2-2 16,-2-3-2-16,-6 0 0 0,-1-4-2 15,-3-1-1-15,-2-5-1 0,1 0 0 16,-1-4 1-16,-2-1 1 0,0-1 0 16,0-4 1-16,-1-1 2 0,1-1-1 15,-2 1 1-15,-1-1 0 0,1-1-1 0,-2 0 0 16,1 4-2-16,-2 1 2 0,-1 3 0 16,0-1 1-16,0 3-1 0,-2 2 0 15,-2 0-1-15,-3 2 2 0,-1 0-2 16,-5 4-1-16,1 0-3 0,-1 2-1 15,1 1-4-15,1 1-4 0,5 4-5 16,4-1-7-16,4 0-36 0,7-1-77 16,3 1-102-16,2 1-240 0</inkml:trace>
  <inkml:trace contextRef="#ctx0" brushRef="#br0" timeOffset="103569.05">31427 16579 593 0,'3'-2'123'0,"0"-2"4"0,-1 2-105 15,1 1-6-15,2-2 3 0,-1 3 6 16,1 0 3-16,0 1 3 0,3 2-2 16,1-1-4-16,4 3-4 0,1 0-3 15,2 1-4-15,5 3-5 0,5-1-3 16,0 3-2-16,0 2 0 0,1 0-1 15,21 2-1-15,-1-1 0 0,-4 2-1 0,-4 3 0 16,-1-1-1-16,-3 0-1 16,-2 1 1-16,-24-1-1 0,-3 2-2 0,-6-1 0 15,-2-1 0-15,-4-3-1 0,-3 1-1 16,-24-3 1-16,-1-4 1 0,-2-1 1 16,2-3 2-16,-1-4 1 0,2-2 0 15,0-3 2-15,22-2-2 0,4-3 0 16,3-2 0-16,3-3-2 0,3-2 0 15,5-5 0-15,4-2-1 0,24-3 0 0,4 0 0 16,3 0 1-16,7-1-1 0,5 3 0 16,6 2 0-16,6 1 0 0,-19 3-2 15,0 2-3-15,-1 1-5 0,-3 2-4 16,-7 2-7-16,-8 1-9 0,-8 1-26 16,-3 2-77-16,-3-2-13 0,-6 0-89 15,0-3-175-15</inkml:trace>
  <inkml:trace contextRef="#ctx0" brushRef="#br0" timeOffset="103850.6">32353 16201 578 0,'-5'-3'126'0,"5"3"2"0,0 2-68 15,1 0-56-15,-1 5 1 0,0 3 5 16,0 4 8-16,0 3 3 0,0 2 2 0,0 7 3 15,0 5 0-15,2 4 0 0,1 4-1 16,-1 2-2-16,2 2 0 0,1 0 0 16,-1-4-1-16,-1 0-2 0,0-3-3 15,-1-3-4-15,1-2-3 0,0-2-4 16,2-1-2-16,0-1-2 0,1-1-2 16,2-3-4-16,0-5-6 0,-2-1-8 0,-1-2-9 15,0-3-13-15,-4-3-10 0,-2-3-25 16,-1-2-90-16,-5-6-2 0,1-1-90 15,5-5-169-15</inkml:trace>
  <inkml:trace contextRef="#ctx0" brushRef="#br0" timeOffset="104191.43">32387 16615 544 0,'-5'-1'118'0,"1"1"1"0,3 0-82 16,1 0-20-16,1-2 3 0,3 2 3 15,0 0 3-15,4 0 2 0,6-1-1 16,5 0-4-16,6-1-3 0,6-1-3 0,2-1-4 16,5 1-3-16,-5-1-3 0,3 0 0 15,1-1-2-15,-1 1-2 0,-5-1 0 16,0 1-1-16,-4 0-1 0,4 1 0 15,-7 0-1-15,-5 3 0 0,-7 0 0 16,-2 0-2-16,-4 0-1 0,-3 1 0 16,-3 2 1-16,-2-1-1 0,-3 0 1 0,-1-1 0 15,-3 1-1-15,1 1-1 0,-2-2-3 16,0-1-7-16,2-1-8 0,-1 1-19 16,3 0-106-16,0-3-2 0,-2-3-92 15,0 0-185-15</inkml:trace>
  <inkml:trace contextRef="#ctx0" brushRef="#br0" timeOffset="108542.14">31906 13676 329 0,'-4'-5'89'0,"1"3"5"0,5-3 3 0,0 3-57 16,1-2-4-16,-1 1 3 0,0 1 2 15,0 0 2-15,-2 0-3 0,0 1-7 16,0 0-7-16,-2 1-7 0,2 0-6 16,0 0-5-16,0 0-4 0,2 1-2 15,0 2-2-15,2 0 2 0,1 1 0 0,3 2 2 16,5 1 2-16,2 1 1 0,4 0 1 15,3 1 0-15,2 1-2 0,2-1 1 16,2 1-2-16,0 1-1 0,-2 2 1 16,-1-1-1-16,-6-1 0 0,-2 0 0 15,-2-1 1-15,-4-1-1 0,-4 0 0 16,0 0 0-16,-2-1 0 0,2 0-1 16,-2-2 1-16,2 0 1 0,2-3 0 0,2-3 2 15,1-4 0-15,1-4-1 0,-2-3 1 16,2-4-1-16,-3-4-1 0,-2-2-1 15,1 0-2-15,-2-2 1 0,3-2-1 16,1 0-1-16,4-2 1 0,0 2 1 16,5-3 2-16,0 0-1 0,0 0 2 15,3-2-1-15,1 2-1 0,-2 2 1 16,5 2-2-16,-1 1-2 0,-5 2-1 0,3 2 0 16,-1 5 0-16,1 3 0 0,-2 1 0 15,-4 1 0-15,-1 3 0 0,3 3 0 16,-6 0 0-16,-2 1 0 0,-4 0 0 15,-2 2 0-15,-2-1 0 0,-2 1 1 16,0 0 0-16,-1 0 0 0,-1 0 1 16,0 0-1-16,0 0 1 0,0 1 0 15,0-1-1-15,0 0 1 0,0 0 0 0,0 0 0 16,0 0 0-16,0 0 0 0,0 0 2 16,1 0 0-16,-1 0 0 0,0 0 2 15,0 0 2-15,0 0 0 0,0 0 1 16,0 0 2-16,0-1 2 0,0 1 1 15,0 1-1-15,0-2 0 0,1 1-2 16,-2 0 0-16,1 0-2 0,0 0-3 16,0-1-2-16,0 1-1 0,0 0-5 15,0 0-11-15,1-1-15 0,0 0-26 16,1-1-137-16,-6-1-147 0,-6-1-363 0</inkml:trace>
  <inkml:trace contextRef="#ctx0" brushRef="#br0" timeOffset="110058.78">32217 15054 376 0,'0'-2'90'16,"-2"1"2"-16,2-2-52 0,-1 2-13 0,1 0-5 16,-1 1-3-16,1 0-3 0,1 0 3 15,0 0 1-15,2 2 1 0,-1 2-1 16,1 0 1-16,0 2 0 0,1 0 0 15,1 2-2-15,-1 1-3 0,-1-1-2 16,1 1-1-16,0 1 0 0,-1-3-1 16,1 1 1-16,0-1-1 0,-1-1 0 0,2 1 0 15,1 0-1-15,2-1-1 0,0 1 0 16,1 0-2-16,1 1-2 0,-3-1 0 16,0 2-1-16,1-2 0 0,-3 2-1 15,-3 0-1-15,1 1 0 0,-2 1-1 16,0-2 1-16,0 2-2 0,-2-3 1 15,2 2-1-15,1-4 0 0,-2 0 0 16,0-1 0-16,0-1 0 0,1-2-1 16,-1 0 2-16,1-4-1 0,-1 1 2 0,1-4 0 15,-1 0 0-15,1-2 2 0,1-4 0 16,-1 0-1-16,0-1 1 0,3-2-1 16,-2 1 0-16,3-1-1 0,0 1-1 15,2 1 0-15,2-2-1 0,2 1 1 16,4-2-2-16,2 0 1 0,4-1-1 15,1 0 0-15,5-1 1 0,1-1-1 16,2-3 0-16,1-2 0 0,0 1 0 0,4-3 0 16,1 2 0-16,-2 0 0 0,0 2 0 15,-2 2 0-15,0 2 0 0,-4 3 0 16,-6 1 0-16,-3 4 1 0,-6 1 0 16,-2 2 1-16,-4 2 3 0,-3 2 1 15,-1 1 2-15,-1 0 3 0,-1-1 2 16,0 2 1-16,2-1-1 0,-2-1-2 0,2 0-1 15,0 0-1-15,1 0-3 0,1-2-1 16,-1 1-1-16,2 0 0 0,-1-1 1 16,1 2 0-16,-1-1 2 0,-2 1 0 15,2-1 1-15,-2 1 0 0,-1 1 0 16,-1 1 0-16,-1-2-1 0,0 2 0 16,0-1-2-16,0 1 0 0,2 0-1 15,-2 0 0-15,0 0-2 0,1 0 0 16,-1-1 0-16,1 0-2 0,-1 1 1 15,1-2-1-15,-1 1 0 0,1 1 0 0,-1-1 1 16,2 1-1-16,-2 0 0 0,0 0 0 16,0-1 0-16,1 0 0 0,-2 1 0 15,2 1-3-15,-1-1-7 0,0 0-8 16,0 0-12-16,0 0-16 0,0 1-20 16,1-2-122-16,3 0-132 0,6-1-314 0</inkml:trace>
  <inkml:trace contextRef="#ctx0" brushRef="#br0" timeOffset="111301.72">32735 16792 308 0,'1'5'88'0,"2"-1"8"0,-2 1-30 16,1 0-14-16,2 1-3 16,-2 1-5-16,2-1-5 0,0 1-4 0,-1 0-5 15,1 0-5-15,1 1-3 0,-1-2-2 16,-1 0-2-16,3 1-1 0,-1 1-1 16,0 0-2-16,0-1 0 0,-1 2-1 15,1 1 0-15,-2-2-2 0,0 1-1 16,0 0-2-16,-1-3-1 0,0 1-1 15,-1-2-1-15,2 0-1 0,-1-1-1 0,1-2-2 16,0 2 1-16,5-4-1 0,2-2 0 16,2-1 0-16,1-5 1 0,4 0-1 15,3-6 1-15,4 0 0 0,1-3-1 16,3-3 1-16,8-2-1 0,-4-1-1 16,-3-3 1-16,3 0 0 0,0-2 0 15,-1 1 1-15,3 1-1 0,-6 2 0 16,5 2 1-16,4 2-1 0,-3 3 0 15,-2 1-1-15,-3 0 0 0,-2 1 1 0,-4 1-1 16,-3-1 1-16,-2 0 2 0,-2 2 0 16,-2 1 2-16,-2 1 2 0,-1 1 3 15,-2 1 1-15,-2 2 2 0,-1 1 1 16,-1 2 0-16,-3-1-1 0,2 2 0 16,-2 0-2-16,1 1-2 0,-2-2-1 15,2 3-2-15,-1-2-2 0,1 1-1 16,-2-1 0-16,2 1-2 0,-1-1 0 0,0 1-1 15,1 1 1-15,0 0-1 0,-2-1 0 16,1 2 0-16,-1 0 0 0,-1 0 0 16,0-1-1-16,-1 1-2 0,1 0-1 15,0 0-7-15,-2 0-8 0,2 0-13 16,0 1-20-16,-1 1-121 0,-1-4-130 16,-6 0-315-16</inkml:trace>
  <inkml:trace contextRef="#ctx0" brushRef="#br0" timeOffset="116584.66">26681 13515 324 0,'6'18'75'0,"1"5"1"16,-1 3-56-16,0 3-1 0,-1 7-6 15,-2 1-5-15,1 5 2 0,0 5 4 16,-3 1 6-16,0 3 5 0,-1 1 5 15,0-1 2-15,3 1 1 0,0-6-1 16,2 2-4-16,0-3-4 0,1 3-4 0,2 3-4 16,-1 6-2-16,-1 2-2 0,-1 1-2 15,0 0-2-15,0 5 0 0,-3-4-1 16,1 2 1-16,-2 0-2 0,-2-1 0 16,1 3 1-16,-3-2-2 0,2-2 1 15,-2 4-2-15,2-3 1 0,1-2-1 16,-1 2 0-16,0 1 0 0,0 1 0 15,1-1 1-15,0 2 0 0,0-2 1 0,-2 0 0 16,4 0 0-16,-4-1 0 0,1-1 0 16,0 0 0-16,0-3-1 0,1-3 0 15,0 1 0-15,1-3-1 0,1-3-1 16,2-2-1-16,1 0-1 0,0-1 1 16,0 0-1-16,1-1-1 0,1 0 1 15,1-2 0-15,-1 1-1 0,-1-2 1 16,1-1-1-16,-2-1 1 0,0 0 0 15,0-3 0-15,-1 1 1 0,-1 0 1 0,1-1 0 16,0 0 2-16,1-2 0 0,0-2-1 16,-1 3 1-16,3-4-1 0,-1 1 0 15,1-2 0-15,-1 1-2 0,2-1 0 16,-1 0 0-16,0 0-1 0,-1-2 1 16,1 1 0-16,-1-2 1 0,-3-2 1 0,1 0 0 15,-2-2 1-15,0-2 1 0,-2-1 0 16,0-1 0-16,0 0-1 0,0-2 0 15,1-1-1-15,-1 0-1 0,1-1 0 16,0-1-1-16,1 1-1 0,0-2 0 16,0 2 0-16,1 1-1 0,-1 3 1 15,2 2-1-15,1-1 0 0,-1 0 0 16,0 4 0-16,3 3-2 0,-1 1-2 16,0 0-3-16,1 2-4 0,-1 0-7 15,3-1-11-15,-1-7-13 0,2-8-118 0,0-7-120 16,2-15-298-16</inkml:trace>
  <inkml:trace contextRef="#ctx0" brushRef="#br0" timeOffset="117914.59">29322 14459 316 0,'-5'-4'61'0,"2"1"-6"15,0 1-60-15,3 1-1 0,1 0 2 16,3 0 5-16,0 0 8 0,2-1 9 16,1 2 11-16,2-1 4 0,3 1 1 15,2 0 1-15,3 1-4 0,6-1-5 16,4 0-4-16,5 0-3 0,8 0-3 16,7-1-1-16,8-1-1 0,5-2 2 0,0 0-1 15,8-1 0-15,4-1 0 0,3-1 0 16,6 0-1-16,1 0-1 0,2 1-2 15,3 0-2-15,2 2-1 0,7 1-1 16,-2 2-1-16,-3-1-2 0,-4 2 0 16,-3 0-1-16,-2 2-1 0,4-1 0 15,-5 1-1-15,-4-1 0 0,-7 1 0 0,-7-1 0 16,-5-1 0-16,-10-1 1 16,-16-1 1-16,-10 0 0 0,-4-2 1 0,0-1 2 15,2 1-1-15,7-1 0 0,2 0 0 16,2 0 0-16,-3 0-2 0,-5 0 0 15,-3 1-1-15,-4 2 0 0,-7-1-1 16,-6 1 1-16,1 0-2 0,-2 0-2 16,-2 0-6-16,0-2-11 0,0 2-27 15,-1-2-59-15,-3-1-29 0,-4-1-88 16,-8 0-176-16</inkml:trace>
  <inkml:trace contextRef="#ctx0" brushRef="#br0" timeOffset="118397.46">29301 14360 227 0,'8'0'53'0,"2"-3"2"0,4-3-13 16,6 0-18-16,8-1 7 0,5-2 5 16,6 1 5-16,10-1 5 0,10 0 1 15,6 3-6-15,7-2-8 0,3-2-5 16,6 1-5-16,9 0-4 0,5-1-3 15,-2 0-2-15,4-1 0 0,4 2-1 16,10 3 0-16,2 0 1 0,-7 1 0 0,-6-2 0 16,-2 1-1-16,4 2 0 0,-4 0 0 15,-12 2-2-15,-13-2-1 0,-8 2-1 16,-9 1-2-16,-11-1 0 0,-16 1-2 16,-16 0 0-16,-5 0-1 0,-6-1-1 15,-1 1 0-15,-1 1 0 0,0 0 1 16,0 0 0-16,0 0 0 0,0 0-1 15,-2-1-1-15,1 1-4 0,0-1-5 0,-1 2-7 16,0 0-7-16,-1 0-14 16,2 2-23-16,1 1-40 0,-1-1-39 0,0 1-82 15,-1 0-171-15</inkml:trace>
  <inkml:trace contextRef="#ctx0" brushRef="#br0" timeOffset="119251.54">29375 15815 229 0,'2'0'49'15,"2"0"1"-15,2 0-28 0,1-2-22 16,6 0 5-16,1 1 10 0,5-1 5 16,0-1 7-16,2 1 5 0,4-2 5 0,0 2 2 15,6-1-1-15,3 1-4 0,6-1-4 16,2 2-5-16,4 0-4 0,2 0-3 15,2-2-4-15,1 1-3 0,-1-3-1 16,2 1-2-16,5-2 0 0,7 2-1 16,3 1-1-16,3-3 0 0,3-1-1 15,5 2 0-15,5 1-2 0,3 0-1 0,0-2 0 16,0 1-1-16,-4 1 0 16,1 1 0-16,5 1 0 0,-2 0 0 0,-4-1-1 15,-9 1 1-15,-6 0 0 0,-9 0 2 16,-9 2 0-16,-11-1 1 0,-6 1 1 15,2 1 1-15,6 1 2 0,27 0 0 16,10 2 0-16,9-2-1 0,8-1 0 16,3 1 0-16,-8-2-1 0,-4-2 0 0,-26 1 0 15,-8 0-1-15,-10 0 0 0,-16 1 0 16,-8 0 0-16,-5-2-1 16,-5 2 0-16,-3 2-1 0,-2-2-1 0,-2 0 0 15,1 0-1-15,0 0 1 0,-1 1-1 16,0-1 1-16,0-1-1 0,0 1-1 15,2-2-4-15,-2 1-6 0,0-1-15 16,0-1-37-16,-2 1-69 0,1-1-97 16,1 1-223-16</inkml:trace>
  <inkml:trace contextRef="#ctx0" brushRef="#br0" timeOffset="119763.7">29464 15979 441 0,'2'3'77'0,"6"-5"-9"0,2 1-51 16,7 0-49-16,5 1-5 0,11-3 1 16,6 0 9-16,7-2 12 0,0-1 10 15,2 2 2-15,1-1 1 0,1-1 4 16,-2 1 7-16,-1 0 5 0,-1 0 7 15,7 2 4-15,6-3 3 0,3 1 1 0,3 0-3 16,5 0-5-16,4-1-4 0,9 1-5 16,5-1-5-16,0 1-2 0,1-3-2 15,2 2-1-15,3-2-1 0,7 0 1 16,0 1-1-16,-12 1 0 0,-12 0 0 16,-10 0-1-16,-3 1 2 0,-8 1 0 15,-3 0 1-15,-4 2 2 0,26-2 2 0,9 3 1 16,17-1 0-16,3-2-1 15,-4 2-1-15,-9-2 0 0,-10 0-3 16,-27 0-5-16,-13 1-9 0,-16-1-24 0,-9 0-51 16,-5 0-18-16,-5-3-71 0,-3 1-142 15</inkml:trace>
  <inkml:trace contextRef="#ctx0" brushRef="#br0" timeOffset="120562.29">29031 17480 260 0,'2'0'59'16,"3"-2"2"-16,4 0-22 0,7-2-26 15,6 1 3-15,8-2 9 0,7-1 4 0,3 2 5 16,3-3 3-16,4 0 0 0,4 0-3 16,-1-1-2-16,2 1-3 0,4 1-3 15,7 0-3-15,4 4-3 0,3-2-2 16,1 2-3-16,2-1-3 0,5-1-2 15,4 1-2-15,1-2-1 0,4-4 0 16,5 1 0-16,8-1 0 0,12 2-1 16,2-1 1-16,-5-1-2 0,3 0 2 0,15 2-2 15,-4 2 1-15,-15-1 0 0,-17 0 0 16,-9-1 0-16,5 4 0 0,-3-1 3 16,12-2 1-16,7 0 0 0,12-1 1 15,6 0 0-15,-2 0 1 0,-17 1-2 16,-15 0-3-16,-36 2-1 0,-19 0-3 15,-11 2 0-15,-3 0-1 0,3-1-1 0,3 1 0 16,5-1-1-16,0 0-1 0,-2 0-2 16,-4 2-2-16,-6 0-3 0,-9 1-1 15,-8 0-2-15,-11 0-5 0,-9 1-8 16,-7 0-19-16,-2 0-36 0,-2 1-42 16,0-2-17-16,6-2-77 0,-7 0-133 15</inkml:trace>
  <inkml:trace contextRef="#ctx0" brushRef="#br0" timeOffset="121070.01">29451 17342 385 0,'-27'0'76'0,"4"-1"0"0,7 1-73 16,5-1-7-16,5 1 0 0,6-1 4 15,3-2 7-15,5 1 6 0,5-2 7 16,5 1 8-16,8-2 6 0,4-1 1 16,6 2 1-16,11-1-3 0,9 1-3 0,7-1-5 15,2 2-4-15,7-3-5 0,5-2-4 16,8 2-2-16,3 0-1 0,0-3-2 15,5 0 0-15,4-1 0 0,8 2 1 16,5 4-1-16,-6-4 0 0,-4 0 0 16,0 0 0-16,8 2-1 0,0 1 0 15,-15 0-1-15,-14-2-1 0,-8 1 1 16,-1 1-1-16,4 1-1 0,-9 2 1 0,23-1-2 16,17 1 0-16,13 1-1 0,6 1 0 15,-6 0 0-15,-17-2 0 0,-13 1 0 16,-37 2 0-16,-22 2 1 0,-15 1 0 15,-6-1 0-15,-3 1 1 0,-1 0 1 16,-1-2 2-16,-1-1 1 0,0-1 2 16,-2 0 1-16,-2 0 0 0,0-1-2 15,1 0 0-15,-2-2-2 0,1 2-5 16,-2-1-9-16,2-1-12 0,0 1-19 0,1-1-91 16,0-2-20-16,3 4-99 15,5-2-198-15</inkml:trace>
  <inkml:trace contextRef="#ctx0" brushRef="#br0" timeOffset="159782.1">11163 11748 218 0,'-8'-3'54'15,"1"-2"-1"-15,5 0-3 0,2-3-49 16,2 2 0-16,4-2 0 0,1-1 0 0,2 2 3 16,0-2 8-16,0-1 5 15,1 3 6-15,-2 1 4 0,-2 0 3 0,0 3 2 16,-1 0-3-16,1 1-2 0,0 1-5 15,1 1-4-15,3 1-4 0,2-1 1 16,3 0-1-16,5 2 2 0,4-1 0 16,4-1 0-16,3 0 1 0,1-1 0 15,2 1-2-15,5-2-2 0,-1 0-1 16,0 0-2-16,0-3-2 0,4 1-2 0,1-2-1 16,1 2-1-16,2-1-1 0,2 2 0 15,1 0-1-15,0 2 0 0,1 1-1 16,-1 0 0-16,-1-3 0 0,0 1 0 15,2-3 0-15,4-1 0 0,1-1-1 16,3-2 1-16,2 1 0 0,1-4 0 16,-1 0 0-16,-2 0 0 0,-3 1 0 15,-1-4 1-15,0 1-1 0,-5 3 1 0,-2 0-1 16,0 2 0-16,-6 0 1 0,-1 2-1 16,-8 2 0-16,-3-1 1 0,-6 1-1 15,-4 3 1-15,-3-2-1 0,-4 2 1 16,-4-1 0-16,0 1-1 0,-2-2 0 15,0 2 1-15,-1-2-1 0,-2 0 0 16,1 0-1-16,0 1 1 0,-2 0-1 16,1 2-3-16,-2 0-9 0,-1 1-33 0,-1 1-65 15,-3 0-15-15,-5 1-81 0,-5-1-161 16</inkml:trace>
  <inkml:trace contextRef="#ctx0" brushRef="#br0" timeOffset="160317.81">11188 12165 267 0,'8'-5'55'16,"0"-1"1"-16,5 1-48 0,1 0-6 15,5 0 0-15,2 1 0 0,4 1 3 16,6 0 7-16,2 0 6 0,1-2 8 0,3 1 4 15,1 0 5-15,4-1 3 0,-3-2 1 16,2-2-4-16,5-2-5 0,4-1-6 16,4-1-3-16,3-3-4 0,7-1-2 15,2-2-3-15,2-3-2 0,3 0 0 16,1 0-2-16,3-1-1 0,-2-3 0 16,-1 3-1-16,1 1-1 0,0 2 0 0,-3 1-1 15,0-2 0-15,-3 2-1 0,-1 3 0 16,-4 2 0-16,-2 0 0 0,-4 0 0 15,-3 3 0-15,-8 2 0 0,-5-1 0 16,-7 2 2-16,-4 0 0 0,-5 0 0 16,-5 0 1-16,-4 2 0 0,-4 1-1 15,-2 2-1-15,-4 0-1 0,-1 2-1 16,-2 1-1-16,-1-1-2 0,-1 2-8 16,0-1-23-16,2 1-76 0,-2-1-18 0,3 1-87 15,-3 1-179-15</inkml:trace>
  <inkml:trace contextRef="#ctx0" brushRef="#br0" timeOffset="161110.2">11689 13539 419 0,'-7'-4'96'0,"1"1"2"15,1 3-69-15,1 1-6 0,2 3-8 16,-1-1-1-16,2 2 0 0,1 0 3 16,1 1 1-16,3 4 2 0,1 0 2 15,2 3 1-15,4 3-1 0,4 3-1 16,1 5-4-16,4 4-3 0,2 2-3 16,2 5-2-16,3 7-3 0,-1 3-1 15,1 3-2-15,0-3-1 0,-3-3-1 16,-2-2-4-16,-1-7-7 0,-2-4-17 15,0-9-55-15,-4-2-49 0,0-9-96 0,-6-1-212 16</inkml:trace>
  <inkml:trace contextRef="#ctx0" brushRef="#br0" timeOffset="161549.56">11441 13384 510 0,'0'9'103'0,"2"1"1"15,3 2-99-15,4 3-4 0,2 1-1 16,3 2-1-16,2-2 0 0,0 0 0 16,1-1 1-16,2-2-1 0,-3-3 0 15,-3-2 1-15,1-2 0 0,-5-4 0 16,0-2 1-16,-2-2 0 0,-2-4-2 16,-2-2-1-16,-2-2-3 0,-2-2 1 0,-4-3-2 15,-3 1 0-15,-3-2-2 0,-3 2 1 16,-5 2 2-16,-1 2 2 0,-2 4 0 15,1 2 1-15,0 6 1 0,0 1 1 16,4 5 0-16,1 2 1 0,5 1-1 16,1 1 0-16,4 1-7 0,5 0-16 15,6-2-31-15,5-3-42 0,5-4-69 16,7-5-158-16</inkml:trace>
  <inkml:trace contextRef="#ctx0" brushRef="#br0" timeOffset="161960.72">12216 13604 419 0,'4'15'87'0,"1"-2"0"16,1 4-79-16,0 0-1 0,0 2-4 15,0 0-1-15,0 0 0 0,-2 0 0 16,0 2-1-16,-1 4 0 0,0-1 0 15,-1-3 0-15,0-1-1 0,0-2 1 16,-1-2 0-16,0-5 2 0,-1-6 0 16,-2-4 1-16,-3-2 0 0,-5-3 0 15,-2-6 0-15,-3-3 2 0,-2-3 2 0,-2 1 3 16,-1-6 3-16,-1-4 2 0,2-3 2 16,1 1 3-16,5 0-1 0,4-3-4 15,4-2-2-15,7 3-2 0,4 1-2 16,5 2-3-16,4 0-2 0,3 1-2 15,3 0-1-15,3 3 0 0,3 0-2 16,4 3 1-16,2 1 0 0,0 2-1 0,4 3 1 16,-1-1 0-16,2 5 0 0,2 1 1 15,-1 6-1-15,0 2 0 0,0 6 0 16,-3 4 0-16,0 3 0 0,-1 4-4 16,-2 3-10-16,-1 1-19 0,-3 1-36 15,-1-2-52-15,-3 2-1 0,-4-4-68 16,-3 2-107-16</inkml:trace>
  <inkml:trace contextRef="#ctx0" brushRef="#br0" timeOffset="162433.75">12909 13107 478 0,'15'-5'105'0,"0"-1"1"0,2-4-61 15,4-2-42-15,3-3-1 0,2-3 0 16,-1-1 3-16,-5-3 3 0,-1-1 4 16,-3 0 1-16,-4-2 1 0,-5-1 0 15,-1 1-1-15,-2-1-2 0,-1-4-4 16,-2 0-4-16,-1-2-2 0,-3 1-1 15,0 2-1-15,-5 1-1 0,-2 0 1 0,-4 3-1 16,-3 4 0-16,-4 5 1 0,-1 3 0 16,-4 3 2-16,-1 5 1 0,1 0 0 15,-1 7 1-15,2 1 0 0,-3 5 0 16,1 3 1-16,3 2-1 0,3 4 1 16,3 7-1-16,3-1 2 0,6 5 1 15,5 1 1-15,6 4 1 0,9 3 2 0,7 2 2 16,5 6 0-16,6 3 2 0,7 0-2 15,3 4-1-15,5 0-2 0,-1 2-1 16,0-1-3-16,-2-5-1 0,0 2-2 16,-1-1-1-16,-2-1-1 0,-1 0-3 15,-3-5-6-15,-2 1-5 0,-1-4-7 16,-6-5-15-16,-2-5-36 0,-6-3-55 16,-6-9-10-16,-4-3-76 0,-4-8-141 0</inkml:trace>
  <inkml:trace contextRef="#ctx0" brushRef="#br0" timeOffset="162629.41">12963 13423 549 0,'-1'-9'111'0,"6"-3"1"15,7-2-104-15,9-2-7 0,6 3 0 16,5-5 0-16,3-3 0 0,3-4 0 15,2 2 0-15,-4 2 0 0,4 2-9 16,-2-1-32-16,-2 2-73 0,0 2-89 16,-1 3-222-16</inkml:trace>
  <inkml:trace contextRef="#ctx0" brushRef="#br0" timeOffset="162993.91">13357 13080 622 0,'-8'7'121'0,"9"-1"-3"0,6 4-122 15,6 2-8-15,7-1-1 0,4 2 0 16,1-4 0-16,0 2 5 0,4 0 3 16,-5 0 3-16,-1 3 2 0,-2 2 0 15,0 1 1-15,-1 3-1 0,-2-6-2 16,-2 2-1-16,-3-2-1 0,-2-3 1 15,-1-5-1-15,-4-1 4 0,-3-5 2 16,-3 3 4-16,-4-4 2 0,-1-5 1 0,-3-5 2 16,-2-5 1-16,-2-4-4 0,-2-4-1 15,2-5-1-15,-3-3-2 16,2-3 0-16,-1 1-2 0,2-1-1 0,1-2 0 16,1 4 0-16,1 1 0 0,5 3-1 15,1 0 0-15,4 6 0 0,4 2-4 16,3 3-5-16,4 2-9 0,3 0-13 15,4 1-21-15,3 1-38 0,4-4-32 16,1 1-73-16,6 0-143 0</inkml:trace>
  <inkml:trace contextRef="#ctx0" brushRef="#br0" timeOffset="163546.71">14443 12655 428 0,'0'-5'103'0,"-1"1"0"0,-3-2-33 0,-4 0-62 16,-2 0-7-16,-5 0-3 0,-5-1-1 16,-2 3-1-16,-3 1 1 0,-2 3 2 15,-1 4 3-15,-1 1 1 0,2 3 1 16,2 5 0-16,0-1 1 0,2 4 0 16,1 1 2-16,1 2 3 0,0 3 3 15,2 3 4-15,2 4 1 0,2 2 2 16,3 3 1-16,2 1-2 0,4 1-4 15,3 0-2-15,3-2-2 0,4-6-2 16,2-3-2-16,4-4-1 0,2-8 0 0,3-3-1 16,1-5 0-16,1-6-1 0,0-3 0 15,0-3-1-15,0-8 0 0,-2-1-1 16,-2-5-2-16,0-2-1 0,-5-2-2 16,0-3-1-16,-2-1-2 0,-3 1 0 15,-1 2-2-15,-2 0 1 0,-2-1 1 0,1 2 1 16,0 0 1-16,0 5 1 0,2 1 1 15,0-1 1-15,3 6 1 0,0 3 1 16,-1 3-1-16,3 2 2 0,2 4-1 16,0 2 1-16,2 1 1 0,1 4-1 15,3 2 0-15,3 0 1 0,2 3-1 16,6 2 0-16,1 2-1 0,3-1 0 16,4-2 1-16,5 0-2 0,0-2 1 0,1-5 0 15,3-8 0-15,1-5 1 0,0-6-1 16,2-5 0-16,-1-5 1 0,3 1-1 15,-2-2 0-15,0-1 0 0,-3 0 0 16,-5 4-1-16,-7 0 0 0,-9 2-1 16,-8-1-3-16,-6 4-4 0,-12 2-8 15,-6 2-27-15,-8 3-77 0,-6-1-12 16,-6 1-84-16,-1 0-166 0</inkml:trace>
  <inkml:trace contextRef="#ctx0" brushRef="#br0" timeOffset="166625.34">12057 15680 226 0,'-33'19'79'0,"-1"4"7"16,3-1 2-16,3 2-26 0,1 5-7 15,4 1-7-15,0 2-8 0,4-1-5 16,4-1-6-16,4 2-6 0,5-1-5 0,7-3-5 15,4-2-2-15,4-4-3 16,4-1-1-16,2-6-3 0,5-1-1 0,0-5-2 16,1-3-1-16,4-5 0 0,-1-2 1 15,4-5 0-15,0-2 0 0,-2-3 1 16,0-2 0-16,0-4 1 0,-4-3-1 16,-3-3 1-16,-3-4-1 0,-1-4 0 15,-2-3-1-15,1-1 0 0,-2-5 1 16,0-2-1-16,1 0 0 0,-2-1 0 0,-2 0 0 15,-1 2 1-15,-5 1 1 0,0 7 2 16,-2 5 2-16,-2 4 2 0,0 7 1 16,-1 5 0-16,1 6-1 0,2 5-2 15,-1 6 0-15,3 2-2 0,-1 4-1 16,2 4-2-16,1 3 0 0,2-1 1 16,2 3-1-16,3-1-1 0,2 0 0 0,2-1-1 15,1-2 0-15,2-1 0 0,5-3 0 16,-1-2-1-16,1-2-2 0,4-1-6 15,1-4-7-15,1 0-25 0,1-1-56 16,-2-3-39-16,-1-2-92 0,1 0-193 16</inkml:trace>
  <inkml:trace contextRef="#ctx0" brushRef="#br0" timeOffset="167159.76">12814 15205 398 0,'-12'-5'73'0,"-3"-4"0"0,4 3-79 16,2 3 3-16,2-1 6 0,0 2 9 16,-1 3 13-16,1 2 8 0,0 5 3 0,0 3 1 15,0 5-2-15,0 2-7 0,1 1-6 16,-2 0-5-16,5 6-3 0,0 0-1 15,2 1-1-15,1-1-1 0,4-1 0 16,1 3-1-16,3-4-2 0,1-3-2 16,0-4-2-16,4-4-1 0,-1-2-1 15,1-4-1-15,1-4 0 0,2-2 1 0,1-2-1 16,-1-3 1-16,0-4-1 0,1-2 1 16,-1-3 0-16,-3-3-1 0,1-5 1 15,-2-4-1-15,-2-1-1 0,0-5-1 16,-3-5-2-16,-3-2 0 0,-3-3-1 15,-6 1-2-15,-5-7 1 0,-6-2 0 16,-7 2 1-16,-4 0 2 0,-2 3 0 16,-2 3 4-16,-1 4 2 0,2 11 3 15,0 10 1-15,5 1 1 0,1 9 2 0,2 5-1 16,4-1-1-16,2 6-3 0,4-2-1 16,4 0-1-16,6 6-2 0,3 2 0 15,5 3 0-15,5 7 1 0,4 3-1 16,3 6 2-16,3 4 0 0,5 3 1 15,4 1-1-15,4 0 0 0,2 4 0 16,3-1-1-16,4 0-1 0,3-4-2 16,3-4-4-16,-3-1-8 0,1-5-14 0,-2-5-53 15,-2-3-60-15,-3-8-102 0,-3-5-232 16</inkml:trace>
  <inkml:trace contextRef="#ctx0" brushRef="#br0" timeOffset="167736.84">13346 14951 507 0,'-4'-16'103'0,"-1"-1"0"15,1-1-98-15,2 1-3 0,-2-4 0 16,0 3 8-16,1 0 6 0,-2 4 3 15,-1 0 3-15,0 6-1 0,1 2 0 0,0 3-2 16,0 1-7-16,-1 3-6 0,-2 1-5 16,0 3-1-16,-2 3 0 0,-1 1 0 15,0 6 0-15,0 2 1 0,0 3 0 16,1 4 0-16,4 2 1 0,4 2 0 16,0 0 1-16,5-1 0 0,2-1 0 15,5-1 1-15,1-5 0 0,1-2 0 16,4-4 0-16,0-4 0 0,2-4-1 0,2-2 0 15,0-5-1-15,1-1 0 0,1-2 0 16,2-4-1-16,-2-2 0 0,0-3 0 16,-1-5 0-16,-1-6 0 0,-2-3-1 15,-3-3 1-15,-4-5 0 0,-4 1-1 16,-5-4 0-16,-6 0-1 0,-4 0-1 16,-6-2-1-16,-4 3-1 0,-4-2 1 15,-4-3-1-15,-4 2 0 0,-1 2 2 0,-2 1 0 16,2 5 2-16,1 2 0 0,3 6 1 15,5 5-1-15,4 6 0 0,5 4 0 16,4 4-1-16,3 5 0 0,4 5 1 16,3 4 1-16,3 7 1 0,4 5 0 15,3 6 2-15,4 4 0 0,3 3 2 16,3 3 0-16,5 2-1 0,2 1 1 16,4 1-2-16,2-2 0 0,5 0-1 15,3-3-2-15,1-2-3 0,-1-6-5 0,-1-5-6 16,-2-4-12-16,-2-3-36 0,-6-6-68 15,-4-4-6-15,-5-5-79 0,-4-5-146 16</inkml:trace>
  <inkml:trace contextRef="#ctx0" brushRef="#br0" timeOffset="167929.64">13610 14684 503 0,'-6'-1'123'0,"2"5"0"0,3-1-20 15,5 6-96-15,3 3-5 0,2 4-2 16,2 1 1-16,2-2-1 0,1 2 1 16,-1 0 0-16,1 2 0 0,-1-2-1 15,2-1-5-15,1 0-10 0,-2 0-19 16,2-2-32-16,1-4-48 0,-1-5-10 0,-2-6-71 16,2-4-117-16</inkml:trace>
  <inkml:trace contextRef="#ctx0" brushRef="#br0" timeOffset="168090.55">13542 14404 566 0,'-15'-12'118'0,"1"1"-1"0,5 4-105 16,2 4-18-16,3 2-18 0,2-1-21 15,1 4-19-15,2-2-25 0,2 1-28 16,-1 1-65-16,4-1-104 0</inkml:trace>
  <inkml:trace contextRef="#ctx0" brushRef="#br0" timeOffset="168331.65">13740 14248 607 0,'-4'10'123'0,"7"-3"1"15,0 7-117-15,5 6-5 0,2 4 0 16,1 5 3-16,2 3 4 0,3 4 4 16,2 4 1-16,0 1 0 0,1-2 1 15,4-2-2-15,3-1-4 0,2-4-3 0,-1-2-4 16,3-2-4-16,-1-3-4 0,0-4-4 16,-2-6-6-16,-2-2-10 0,-3-4-29 15,-5 0-57-15,-2-6-24 0,-7-5-81 16,-2-3-168-16</inkml:trace>
  <inkml:trace contextRef="#ctx0" brushRef="#br0" timeOffset="168509.76">13888 14569 517 0,'1'-3'125'15,"4"3"-1"-15,-1-4-21 0,7 3-104 16,5-2-8-16,1-2-3 0,5-2 0 15,1-3 1-15,1-6-1 0,0-2-10 0,1-2-27 16,-1-3-54-16,1-2-12 0,-1-1-73 16,1-3-147-16</inkml:trace>
  <inkml:trace contextRef="#ctx0" brushRef="#br0" timeOffset="168692.3">14256 14199 589 0,'-3'11'120'0,"3"2"0"0,3 1-111 16,3 3-8-16,1 5 0 0,2 5 0 16,2-1 0-16,1 1 1 0,1 1 0 15,3 2 0-15,0-1 1 0,1 0-1 16,1-3-3-16,1-1-6 0,1-4-21 16,-3-4-41-16,-1-3-53 0,-3-3-90 15,-2-7-202-15</inkml:trace>
  <inkml:trace contextRef="#ctx0" brushRef="#br0" timeOffset="168861.52">14035 14017 586 0,'-5'-9'106'0,"4"2"-17"16,3 3-141-16,5 3-35 0,1 0-19 15,4 1-15-15,2 1-54 0,3-1-65 16</inkml:trace>
  <inkml:trace contextRef="#ctx0" brushRef="#br0" timeOffset="169595.36">14910 14012 361 0,'-26'-4'27'16,"-1"2"1"-16,-1 1-85 0,-1 5 1 0,2 4 13 16,1 0 32-16,3 2 43 0,3 1 21 15,2 3 5-15,3 0 2 0,4 2 2 16,4 3-9-16,3 1-11 0,4 3-9 15,4 2-5-15,4 2-2 0,3-2-1 16,4 0-3-16,3 1-3 0,3-1-4 16,4-3-6-16,1-4-7 0,4-4-3 15,2 0-1-15,-2-3-2 0,3-7 1 0,-1-4 0 16,-4-5 2-16,-2-5 1 0,-4-2 0 16,-5-3 0-16,-2-3 1 0,-8-3-1 15,-2-2 1-15,-6 0-1 0,-3 1 0 16,-3-2 1-16,-4-3 1 0,-5 2-1 15,0 1 1-15,-1 0 1 0,1-6 1 16,0 2 0-16,0 0 1 0,5 2 0 0,1 2-1 16,3 1 0-16,2 3-3 0,3 6-1 15,2 5-2-15,2 1 1 0,4 3-1 16,2 4 1-16,4 1 0 0,4 3 2 16,2 2 0-16,2 1 1 0,3 1-1 15,3 2 0-15,3 0 0 0,1 1-1 16,-2 1 0-16,2 1 0 0,2-1-3 15,-1 1-3-15,-2-1-3 0,-2 0 0 0,-2-4 0 16,-3 1 1-16,-5-1 0 16,-4-2 2-16,-4-3 10 0,-7-2 4 0,-4-1 2 15,-4-2 2-15,-3-3 3 0,-3-2 2 16,-1-5 4-16,-2-1-3 0,0-4 2 16,2-2-2-16,2-7-1 0,1-3-2 15,2 2-3-15,2 1-3 0,4-3-4 16,1-3-2-16,3 4-2 0,2 4-1 0,2 3 0 15,3-3-1-15,2 4 0 0,1 3-1 16,2 3 1-16,5 3 1 0,-1 1-1 16,1 1 1-16,1 8 0 0,5 0 0 15,1 6 0-15,2 2 0 0,2 3 0 16,2 3 0-16,4 2 0 0,-2-1 0 16,-2 0 0-16,-1 2-3 0,-6 2-5 15,-4-2-10-15,-5-2-33 0,-4 0-78 16,-4-3-7-16,-2-4-87 0,-5-4-162 15</inkml:trace>
  <inkml:trace contextRef="#ctx0" brushRef="#br0" timeOffset="170376.93">16146 13276 275 0,'-63'-11'75'0,"3"1"7"15,-7-1 1-15,41 2-48 0,-1-1 1 16,-1 4 1-16,2 1 2 0,2 2-1 16,2 0-6-16,5 2-6 0,2 4-7 15,4 3-5-15,2 3-4 0,2 4-3 16,1 3 0-16,1 2 1 0,1 8-1 0,2 3 2 15,-2 3 0-15,2 2-1 0,-1 2 0 16,1 1-2-16,-1-2-1 0,2-7-2 16,0-3 0-16,3-6 0 0,1-4-1 15,0-6 1-15,5-4-1 0,0-4 2 16,2-2-1-16,5-6-1 0,0-2 1 16,0-5-1-16,4-2 0 0,-1-3-1 0,2-2-1 15,-4-2-1-15,-2 0-1 0,-1 1-1 16,-5-1-1-16,-3 0 0 0,-4 2 0 15,-4 3 1-15,0 1 0 0,-3-1 2 16,1 4 0-16,2 3 2 0,-1 2 0 16,1 2 1-16,3 2 0 0,-1 2 1 15,0 1-2-15,2 1 1 0,2 1 0 16,3 1 0-16,4 0-2 0,2 3 1 0,3-2-1 16,2 2 1-16,51 1 0 0,0-3-1 15,1 1 1-15,6-2 1 0,1-3-1 16,4-3 2-16,-1-4-1 0,-44-2 1 15,-1-2 0-15,-2-3-1 0,-5-3 0 16,-5 2 0-16,-5-1-1 0,-2 1 0 16,-7-2 1-16,-2 1-1 0,-2-2 1 0,-3-1 0 15,-2-4 0-15,-4-5-1 0,-2-2 1 16,-7-6 0-16,-3-3-1 0,-7-4 2 16,-7-3 1-16,-4 0 0 0,-5 0 2 15,-43 2 3-15,1-1 3 0,-3 4 2 16,3 4 0-16,4 5 0 0,3 7-1 15,2 6-2-15,48 5-3 0,2 9-4 16,6 5-2-16,5 10-2 0,3 4-1 16,3 6 0-16,3 6 1 0,5 5 0 0,3 7 1 15,6 5 0-15,6 3 0 0,5 5 1 16,5 5 0-16,51 6 0 0,2 2-1 16,10-1 1-16,4-5-1 0,-1-2 0 15,-4-6 0-15,-1-2 0 0,-50-9 0 16,-5-6-2-16,-12-4-2 0,-6-3-5 15,-9-3-7-15,-1-1-7 0,-2-4-11 16,0-3-39-16,-1-1-81 0,1-3-106 0,0-1-247 16</inkml:trace>
  <inkml:trace contextRef="#ctx0" brushRef="#br0" timeOffset="170558.74">16759 13458 748 0,'-22'12'135'0,"8"1"-9"16,3 0-159-16,4 3-58 0,3 2-63 16,0 1-104-16,0-6-215 0</inkml:trace>
  <inkml:trace contextRef="#ctx0" brushRef="#br0" timeOffset="178224.79">11446 6183 322 0,'39'-12'79'0,"-12"0"2"0,1 2-30 16,-5 2-40-16,3 3-1 0,2-1 0 15,3-3-4-15,4 0-2 0,2 0 2 16,6-1 5-16,7 0 6 0,0 0 4 15,4 2 4-15,0 0 3 0,0 1 0 0,-1 1-3 16,-2-2-6-16,1 0-5 0,3 2-5 16,4 0-3-16,-1-3-3 0,1 2-1 15,-1-2 0-15,-4 1-1 0,-5-1 0 16,-8-1 1-16,-6-1-2 0,-4 0 1 16,0 0-1-16,-5 3 0 0,-4-1-4 15,-4 0-4-15,-4 4-11 0,-5 2-15 16,-6 0-21-16,-7 6-38 0,-6 0-19 0,-7 2-66 15,-6 5-114-15</inkml:trace>
  <inkml:trace contextRef="#ctx0" brushRef="#br0" timeOffset="178584.59">11204 6043 299 0,'-27'-2'72'0,"8"4"0"0,4-1-18 0,7 1-61 16,1 1-9-16,5-1-4 0,2 2-1 15,2-2 1-15,2 1 9 0,1-1 11 16,2 1 18-16,4-1 13 0,5 0 9 16,8 0 5-16,3-1 2 0,13 0-6 0,8 2-8 15,6-1-9-15,3 1-6 0,3-1-5 16,-2-2-4-16,5-1-3 0,-1-2-1 15,5 1-2-15,3-3 0 0,3 0-1 16,1 0 1-16,3-1-1 0,5 0 0 16,1 0 0-16,-3 0 0 0,-3 0 0 15,0-2 0-15,-1 3-1 0,-1-1 0 16,-4 2-1-16,-1 1 1 0,-3-1-1 0,-1-1 0 16,-3 0-4-16,-3-1-11 0,-5 0-25 15,-7 0-37-15,-10-1-31 0,-10-2-74 16,-8 0-150-16</inkml:trace>
  <inkml:trace contextRef="#ctx0" brushRef="#br0" timeOffset="179074.87">11131 6166 280 0,'-11'0'81'16,"3"0"-2"-16,2-2-7 16,3 1-60-16,3-2-2 0,2 1-2 0,3-2-6 15,2 0-1-15,3-2 5 0,1 0 8 16,6-1 5-16,7-2 1 0,5 1 3 15,11-1 1-15,12 2-2 0,4-1-1 16,8 2-4-16,2 0-4 0,4-1-2 0,7 1-1 16,6 1-2-16,-1 1 0 0,3 0 2 15,1-2 0-15,8 0 0 0,9 4 1 16,-4 0-1-16,-7 0-1 0,-1 1-2 16,-1-2-2-16,3 2-2 0,3 4 0 15,-9-3-2-15,-1 1 0 0,-3-4 0 16,6 1 0-16,3 1-1 0,1-2 1 15,-7-3 0-15,0 1 0 0,-3-3 0 16,0 0 0-16,-4-2 0 0,-3 3 0 16,-8 0-1-16,-5 1 1 0,-8-1 0 0,-5 5-1 15,-9 1 1-15,-10 1-1 0,-10 0-1 16,-10 0-5-16,-3 1-4 0,-3-1-3 16,-3 1-10-16,-4-2-35 0,-2 1-62 15,-5-2-1-15,-7-1-66 0,-6 1-127 16</inkml:trace>
  <inkml:trace contextRef="#ctx0" brushRef="#br0" timeOffset="179593.57">11181 6156 347 0,'9'0'69'16,"7"-1"1"-16,4 1-68 0,13 1-6 0,8 2 8 15,7-1-3-15,2 2 0 0,3 2 1 16,-1-1 6-16,1-1 6 0,-3-5 5 16,2 1 6-16,6-4 2 0,10 0 3 15,2-2-1-15,3 1-4 0,4-2-7 16,8 1-5-16,2-2-4 0,1 2-3 16,-2-1-1-16,-1-2-3 0,1 1 0 15,2-2 0-15,4 4 2 0,-6 0 1 0,-3 1 2 16,-3 2 1-16,0-2 3 0,-2 3 0 15,-3 2 1-15,-4 1 1 0,-2 2-2 16,-2-2 0-16,-4 1-1 0,-3 2-1 16,-3 0 0-16,-7 1-1 0,-10-4-1 15,-4-1-1-15,-3 0 0 0,-2-1-1 16,-4-2 0-16,-3 1-1 0,-3-2 0 16,-5 2-1-16,-3 0 0 0,-4 1-1 0,-4 0-2 15,-4 1-10-15,-2 0-68 16,-7-1-51-16,-8 4-97 0,-11 1-231 0</inkml:trace>
  <inkml:trace contextRef="#ctx0" brushRef="#br0" timeOffset="181336.22">14223 5028 479 0,'-11'-6'105'0,"2"-1"1"0,3 2-78 15,2 0-19-15,3 3-3 0,1-1-1 16,2-1-2-16,6 2-1 0,2-4-2 16,5-3 0-16,10-3 1 0,12-1-1 15,8-7 2-15,9-2 0 0,6-5 2 0,4-4 3 16,5-2 1-16,6-6 1 0,7-1 1 15,4-1 2-15,2 2 0 0,-1 2-2 16,5 1-1-16,1 2-1 0,0 5-1 16,-6-2-2-16,-8 3-1 0,-10-1-2 15,-2-3-1-15,-7 1 0 0,-4-3-1 16,3 1-3-16,-8 1-5 0,51-3-10 16,2 2-13-16,5 2-23 0,0 3-24 15,-9 2-15-15,-10 2-13 0,-8 3-8 16,-54 4-41-16,-8 1-42 0</inkml:trace>
  <inkml:trace contextRef="#ctx0" brushRef="#br0" timeOffset="181689.68">16391 4012 84 0,'-86'1'33'0,"0"0"6"0,-7 0 1 0,5-1 1 15,-2 2 3-15,2-2 2 0,53 1 3 16,0-1 3-16,6 0 1 0,8-1 0 16,4 1-2-16,6 0-4 0,4 0-5 15,2 0-10-15,2 0-11 0,2-2-7 0,2 4-6 16,3-2-4-16,0 1-4 0,3-2-2 15,3 1 3-15,3 1 1 0,6-1-1 16,2 0 0-16,7-1-1 0,6-1 1 16,-1 1 0-16,55-1 1 0,-1-1 2 15,4-1 2-15,2 2 0 0,-4 0 2 16,2-2-1-16,0 1 1 0,-55 2-2 16,2 1-1-16,-6 0-1 0,-7 1-1 15,-6 2-1-15,-4 2 0 0,-3 0-1 0,-4 1-1 16,-3 1 0-16,-3 2-1 0,-1 1 0 15,0 1 0-15,-2 5 0 0,-1 3 0 16,-3 7 1-16,1 4 1 0,-3 7 2 16,1 6 0-16,-3 5 2 0,-2 1-1 15,-2-4 1-15,-2-2-4 0,-1-4-9 16,0-6-21-16,1-8-49 0,2-7-42 16,4-8-88-16,8-8-188 0</inkml:trace>
  <inkml:trace contextRef="#ctx0" brushRef="#br0" timeOffset="182260.29">17581 3446 575 0,'-8'-15'118'0,"-3"2"1"15,1 0-111-15,0 3-5 0,3 3-2 16,-1 0-3-16,4 2-4 0,-1 1-5 15,1 3-2-15,0 3-1 0,-1 5 3 16,-2 1 3-16,-4 8 1 0,-4 1 5 16,-3 5 4-16,-4 4 5 0,-5 3-2 0,-1 4 0 15,0 1-1-15,2 1 0 0,5-1-1 16,4-2 1-16,6-1 0 0,8-5 1 16,12-6 1-16,8-1 0 0,11-6 1 15,13 1 0-15,5-3 0 0,8-5-1 16,4 0-2-16,-1-1 0 0,1 0-1 15,-1-3-1-15,-1 1 0 0,0 3 0 16,3 1-1-16,-2 3 0 0,-2 2-1 0,-2 2-1 16,-4 3-1-16,-7 1-1 0,-10 3 0 15,-7 1-1-15,-6 3 0 0,-6-2-1 16,-5 1 1-16,-6 2 0 0,-4 2 1 16,-6 2 0-16,-4-1 2 0,-6-1 1 15,-5 3 1-15,-2-3 1 0,-6-1-1 16,-2-5-2-16,-5-7-2 0,-2-3-4 15,-2-5-6-15,3-5-8 0,1-6-11 0,2-4-9 16,3-1-15-16,5-2-24 0,5-3-30 16,2-4-59-16,4-5-116 0</inkml:trace>
  <inkml:trace contextRef="#ctx0" brushRef="#br0" timeOffset="182589.74">18724 3050 616 0,'-2'-2'125'0,"0"2"0"0,2 6-119 0,2 2-7 15,3 6 0-15,1 5-2 0,1 6 1 16,3 3-1-16,0 1 1 0,2 5 0 16,1 1 1-16,2 2 1 0,1-2 3 15,4 1 1-15,0-1 0 0,1 0 1 16,5-2 0-16,2-4-1 0,2-2 0 16,1-2-3-16,-2-2-4 0,-2-4-9 0,-2 1-22 15,-3-4-45-15,-6-1-48 0,-4-6-91 16,-5 1-196-16</inkml:trace>
  <inkml:trace contextRef="#ctx0" brushRef="#br0" timeOffset="182867.05">18172 3262 610 0,'-9'-9'122'15,"5"1"0"-15,7-1-118 0,8-1-4 16,7-4-3-16,8-5 0 0,12-3 1 0,10-1 1 16,11-3 0-16,6-2 1 0,3-2 0 15,1 1 0-15,2-1 1 0,1-3 0 16,-1-2 0-16,1-4-4 0,-1 1-9 15,-1 0-20-15,1-1-45 0,-3 0-45 16,-6 0-86-16,-6 2-189 0</inkml:trace>
  <inkml:trace contextRef="#ctx0" brushRef="#br0" timeOffset="183360.79">19784 2457 588 0,'-4'0'120'16,"-1"1"0"-16,0 3-116 0,2 2-15 0,-1 2-11 15,1 0-8-15,0 3-3 0,-1 0-2 16,2 1 0-16,-2 2 4 0,2-1 11 16,-2 3 15-16,-1 1 14 0,0 7 10 15,0 1 7-15,-1 4 4 0,-1 4 3 16,-1 7 0-16,1 5-2 0,1 3-4 15,2-2-5-15,4 1-5 0,4 4-2 16,3-4-2-16,7-4-3 0,3-4-3 0,6-4-2 16,4-5-1-16,7-4-1 0,6-4-1 15,6-6-1-15,4-6 0 0,4-7 0 16,0-1 0-16,0-8 0 0,-4-5 0 16,-2-10 1-16,-6-3-1 0,-6-2 1 15,0-4 0-15,-4-4 0 0,-4-2-1 16,-5 0 1-16,-6 0-1 0,-8-7-1 15,-7 0-1-15,-10-2 0 0,-6-5-1 16,-5 0-2-16,-6 1-2 0,-4 1 0 16,-4 5 0-16,0 2 1 0,-4 5 2 0,-2 5 2 15,-4 5 3-15,0 4 2 0,-2 1 0 16,-1 6 1-16,2 4-1 0,5 3-1 16,1 6-2-16,6 4-2 0,3 3-4 15,6 6-4-15,4 1-6 0,3 3-10 16,3 0-16-16,3-1-30 0,5 0-52 15,5-3-4-15,6-2-68 0,9-6-116 0</inkml:trace>
  <inkml:trace contextRef="#ctx0" brushRef="#br0" timeOffset="183693.94">20912 2175 606 0,'-10'-4'125'0,"0"4"1"16,0 2-116-16,3 7-6 0,3 3-1 16,3 5-1-16,4 4-1 0,4 6 0 15,5 1 2-15,5 4 3 0,7 3 2 0,5 2 2 16,5 2 1-16,3 2 0 0,1 3 0 15,0 4-3-15,-1 1-1 0,2 1-3 16,-3 4-2-16,-1-3 0 0,-2 2-1 16,1-5 0-16,1-7-2 0,-2-2-2 15,1-3-6-15,-1-4-5 0,-2-3-13 16,1-2-23-16,-7-1-46 0,-1-4-40 16,-6-1-88-16,-4-4-179 0</inkml:trace>
  <inkml:trace contextRef="#ctx0" brushRef="#br0" timeOffset="184056.34">20803 2171 578 0,'-12'-24'118'0,"3"3"0"0,4-3-108 16,6 4-6-16,5 2-4 0,6 1-2 15,6 1 0-15,9 1 1 0,6 2 1 0,9 0 0 16,4 0 0-16,4 1 0 0,3 1 1 16,0 2 0-16,-2 3 0 0,-2 1 0 15,-2 3-1-15,-3 4 0 0,2 7 0 16,1 2-2-16,1 2-2 0,-2 4-2 15,-5 2-3-15,-3 4-5 0,-8 0-3 16,-9-1 0-16,-9 8 0 0,-12 0 2 16,-13 2 4-16,-9 5 5 0,-13 0 7 15,-6 2 2-15,-6 1 2 0,-1-3 1 0,-2 1-5 16,2-2-13-16,1-5-40 0,5-2-52 16,0-5-81-16,-2-1-187 0</inkml:trace>
  <inkml:trace contextRef="#ctx0" brushRef="#br0" timeOffset="184694.31">18708 4841 622 0,'1'-9'127'0,"6"0"0"0,4-3-116 16,8-2-10-16,13-6-2 0,12-4 2 15,16-6 0-15,10-3-1 0,10-4 1 16,11-5 0-16,14-5 0 0,6-3 2 16,1-4 0-16,5-6 1 0,11-5 0 15,4-1 1-15,4 0 0 0,3 0 1 16,7-4-1-16,2 0 0 0,2 3 0 0,2 0 0 15,-2 1 0-15,1 1-1 0,-4 3-1 16,-4 8 0-16,-3 3-1 0,-9 3-1 16,-7 5-1-16,-2-1 1 0,-7 5 0 15,-13-2-1-15,-8 4 1 0,-4-1-1 16,-7 4 2-16,-11 2 3 0,-7 7 1 16,-8 1 4-16,-6 5 2 0,-8 0 3 15,-9 8 2-15,-7 3 3 0,-8 0 1 0,-8 3 0 16,-5 3 0-16,-3 0 0 0,-3 2-1 15,2 0-2-15,-4-2-2 0,2 2-4 16,-1-1-2-16,1 0-4 0,-1 0-2 16,1 1-1-16,0-3-1 0,0 2-1 15,-1-1 0-15,1 0-1 0,0-1 0 16,0-1-2-16,0 0-6 0,1-1-9 16,1-1-16-16,2-1-20 0,2-3-123 15,0-5-133-15,-2-5-320 0</inkml:trace>
  <inkml:trace contextRef="#ctx0" brushRef="#br0" timeOffset="186106.64">22770 3843 422 0,'-7'-15'89'0,"-2"0"1"16,2 3-73-16,1 3-9 0,1 6 0 0,2-1-2 15,2 4-3-15,2 0 0 0,2 2 0 16,2 3 0-16,2 4 0 0,2 2 2 15,3 4 3-15,3 1 2 0,3 3 3 16,3 2 0-16,4 2 1 0,7-1-1 16,4 4 0-16,8-1-1 0,5 0 1 15,2 2-2-15,3 0-1 0,4-4 0 16,1-1-1-16,2-4-1 0,1-2-1 0,6-3-2 16,4-1-1-16,2-3-1 0,0-7-1 15,1-4-3-15,0-4-5 0,-2-2-10 16,-3-4-12-16,-3-6-24 0,-3-3-35 15,-3 0-33-15,-4-1-74 0,-10-5-140 16</inkml:trace>
  <inkml:trace contextRef="#ctx0" brushRef="#br0" timeOffset="186524.07">24178 3438 432 0,'-36'-9'97'16,"0"-2"1"-16,5 3-71 0,4 3-12 15,5 2-1-15,4 1-6 0,7 4-3 16,5 0-1-16,5 4 0 0,6 4 0 16,4 0 1-16,7 2 1 0,3 0 3 0,6 2 0 15,4-3 0-15,5 1-1 0,3-2-2 16,2-2 0-16,2 1-3 0,0-3-1 16,0-1-1-16,3-1 0 0,0 1 0 15,2-3 0-15,2 2 1 0,0 1-1 16,-1 0 1-16,-3 2-1 0,-5 1 0 15,-5 0 1-15,-6 0-2 0,-6 1 1 16,-3-1-1-16,-5 2 0 0,-3 0-1 0,-2 0 2 16,-5 0 1-16,-2 3 2 0,-4 2 2 15,-3 2 0-15,-4 0 1 0,-3 5 1 16,-4 6-1-16,-6 2-1 0,-5 3-1 16,-8 2 0-16,-5 2 0 0,-5 4 2 15,-4 1 2-15,-2 0 1 0,0 6 2 16,1 0 0-16,2 3-1 0,2 4-1 15,2-1-1-15,5-4-3 0,5-3-2 0,6-9-3 16,6-4-3-16,10-9-8 0,8-7-12 16,10-6-45-16,5-4-68 0,7-6-99 15,2-6-233-15</inkml:trace>
  <inkml:trace contextRef="#ctx0" brushRef="#br0" timeOffset="187126.68">25213 3318 614 0,'0'9'125'0,"2"2"-1"0,4 5-116 16,4 2-10-16,3 5-3 0,3 2-1 0,4 1-2 15,0-4 0-15,2 0-1 0,-2-1 1 16,-1-3 0-16,-3-1 3 0,-3-2 2 15,-3-3 2-15,-4 0 4 0,-1-2 2 16,-4-3 2-16,-2 0 3 0,0-5 2 16,-3 1 2-16,-2-3-1 0,-1-4-2 15,-1-1-3-15,0-4-1 0,-2-3-2 16,-2-5-2-16,2-4 0 0,-1-6 0 16,1-5 1-16,0-3 0 0,2-4 0 0,-1-4 0 15,4 2 0-15,2-4-2 0,0 2 1 16,2 4-2-16,2 2 0 0,3 5 0 15,2 5-1-15,1 3-1 0,3 4 1 16,1 4-1-16,4 3 0 0,2 1 0 16,4-1 1-16,0 4-1 0,7 0 1 15,4 4 0-15,6 0 0 0,2 4 1 16,4 3-1-16,1 5 0 0,3 0 1 16,-5 6-1-16,-4 1 0 0,-4 4 1 0,-6 4-1 15,-3 6 0-15,-3 3 1 0,-5 1-3 16,-2 0-4-16,-1 0-3 0,-4-2-6 15,-2-2-11-15,-2-7-20 0,-1-5-30 16,-1-5-46-16,1-7-7 0,0-9-68 16,1-4-114-16</inkml:trace>
  <inkml:trace contextRef="#ctx0" brushRef="#br0" timeOffset="187542.19">26023 3034 619 0,'14'-5'125'16,"-3"2"0"-16,5-1-119 0,2 0-8 0,6-1-3 15,4-2-1-15,2-3-2 0,2-3 1 16,-1-1 0-16,-4-2 0 16,-4-1 3-16,-3-1 4 0,-6-2 2 0,-4 1 1 15,-3-2 2-15,-3 1 0 0,-1-1 0 16,-3 2-1-16,-2 0-1 0,0 3 0 15,-2 2-2-15,-1 1-3 0,0 4-1 16,-1 3-1-16,-1 1 0 0,-2 1 1 0,0 4 0 16,-2 2 2-16,-2 6 3 0,-1 2 2 15,-2 7 4-15,-1 5 1 0,1 5 3 16,0 5 0-16,2 2 0 0,2 3-1 16,3-1-1-16,5 0-2 0,4-4-2 15,2 0-2-15,7-3 0 0,4-3-1 16,5-4-1-16,7-1 0 0,3-7 0 15,4-5 1-15,5-8-1 0,2-6-4 0,0-5-4 16,3-3-5-16,-1-4-6 0,3-3-9 16,-2 2-13-16,-3-1-15 0,-2 1-17 15,-5-2-20-15,-5 0-20 0,-4-4-9 16,-8-3-48-16,-4-4-72 0</inkml:trace>
  <inkml:trace contextRef="#ctx0" brushRef="#br0" timeOffset="188106.63">26734 2592 451 0,'-3'-9'117'0,"0"2"2"16,-1 2-60-16,2 3-19 0,-1 0-12 0,2 4-11 16,1 0-8-16,0 1-5 0,1 3-1 15,2 1-2-15,0 3 1 0,2 1 2 16,1 4 1-16,3 3 1 0,0 2 1 16,2-2-1-16,0 3-1 0,1 3 0 15,0 3-2-15,0 0-2 0,1-1 0 16,0-2 0-16,-1 2 0 0,2-5-1 0,-2-4 1 15,0-6 0-15,1-5 2 0,-4-3 3 16,1-5 3-16,-1-4 0 0,-3-4 2 16,0-5 0-16,-1-6 1 0,0-3-1 15,-3-4-3-15,1-4-1 0,-2-3-1 16,-1 1-1-16,0-1-1 0,-1 3-1 16,-2 2-1-16,2 0-1 0,0 6 0 15,1 1-2-15,1 1 1 0,1 1-1 0,5 0 0 16,1 1 0-16,3 1 0 0,3 2-1 15,3 2 2-15,1 4 0 0,4 4 0 16,1 4 0-16,1 4 1 0,0 4 1 16,1 5 0-16,-1 0 0 0,2 3 0 15,-3 2 1-15,1 0 0 0,0-2-1 16,1 1 1-16,3-5 1 0,1 0-1 16,0-5 1-16,7-3 0 0,2-2-1 15,5-3 0-15,1-3 0 0,0-6-1 16,-2-1 0-16,-1-2 0 0,-6-4 1 0,-7-2 2 15,-7-5 1-15,-9-1 2 0,-7-1 0 16,-6-3 0-16,-8-4-1 0,-6 1-1 16,-7-1-3-16,-7 2-1 0,-5 2-2 15,-7 0 0-15,-1 4-1 0,1 4 1 16,-2 2 0-16,4 1 1 0,4 1 0 0,5 4 0 16,7 1-2-16,3 2-2 0,4 3-5 15,5 2-6-15,4 2-11 0,3 2-14 16,2 1-50-16,3 3-69 0,1 2-106 15,6 1-242-15</inkml:trace>
  <inkml:trace contextRef="#ctx0" brushRef="#br0" timeOffset="189151.81">25455 4386 328 0,'-1'-8'66'0,"0"2"-3"15,1 1-54-15,1 0-13 0,1 3-1 16,3-2 0-16,0 0 1 0,1 3 6 16,3-3 7-16,-2 2 7 0,1-1 7 15,-1 2 4-15,-1 0 4 0,1 1 3 16,2 2 2-16,-2 2-4 0,3 1-3 16,4 1-4-16,1 3-4 0,4 0-3 15,2 5-2-15,2-2-2 0,4 3-2 0,1 1-2 16,0 1 0-16,-1 0-2 0,1 1 1 15,3-2 0-15,1 0 1 0,0-2 0 16,4-1 0-16,6-1 1 0,8-2-1 16,5-1 0-16,7-3-2 0,1-2-1 15,6-4-2-15,3-3-2 0,5-3 0 16,4-2-1-16,3-2-1 0,-2-4-1 0,1-2 1 16,0 2-1-16,1 0 0 0,-5-2-2 15,-5-1-1-15,-6 0-1 0,-5 3-3 16,-5 2-3-16,-5 1-3 0,-8-2-5 15,-7 2-8-15,-6 1-9 0,-4-1-13 16,-1-4-17-16,-3-1-20 0,-3-3-18 16,-3-3-12-16,-2-5-47 0,-4 0-72 15</inkml:trace>
  <inkml:trace contextRef="#ctx0" brushRef="#br0" timeOffset="189492.31">27322 4034 469 0,'-26'-5'114'0,"3"1"3"0,5 0-71 15,4 3-15-15,5 0-9 0,5 1-9 16,4 1-6-16,4 3-4 0,5 0-3 16,3 3-1-16,4 0 0 0,5 1 2 0,2 0 0 15,6 1 0-15,1-1 1 16,4 0-1-16,3-2 0 0,4 0-1 0,4 1 1 16,1-1-1-16,2 1 0 0,1-3-1 15,-2 0 1-15,-2-1 0 0,-4-3 0 16,-7-3 1-16,-5 1 0 0,-3-2 2 15,-5 0 0-15,-5 3 2 0,-4 1 0 16,-3 1 2-16,-3 5 4 0,-6 3 1 16,-4 7 2-16,-3 4 0 0,-4 3 1 0,-3 5-1 15,-3 6-2-15,-4 4-4 0,-2 1-2 16,-4 1-2-16,-1-4-2 0,0 0 0 16,-2-3-1-16,1-5 0 0,-1-5 0 15,3-2-1-15,4-4 0 0,0-1-4 16,3-2-5-16,3-2-8 0,4-1-20 15,4-1-24-15,4 0-56 0,5-4-21 16,6-3-80-16,10 0-150 0</inkml:trace>
  <inkml:trace contextRef="#ctx0" brushRef="#br0" timeOffset="190627.73">28388 3654 470 0,'-7'-9'90'0,"4"4"-12"0,0-2-82 15,5 1-27-15,1 0-10 0,5-1-3 16,0-1 3-16,2 2 14 0,0-1 23 16,0 1 16-16,-2-1 17 0,-1 4 17 15,-2-1 6-15,-1 2 2 0,-1 0-4 16,-2 1-9-16,-1 1-12 0,1-1-9 0,-1 1-6 15,0 0-4-15,0 1-2 0,0-2-1 16,0 1 2-16,0 0 0 0,0 1 2 16,-1-1 2-16,1 0 1 0,0-1 0 15,0 2 0-15,0-1-2 0,0 0-1 16,0 0-1-16,0 0-3 0,-1 0-1 16,1 1-2-16,0 1-1 0,0-2 0 0,0 1-1 15,0 3 0-15,1-2 0 0,0 2 0 16,1 1 1-16,1-2 0 15,1 3-1-15,-1 0 0 0,1 1 0 0,1-1 0 16,-2 0-1-16,2 0 0 0,-1 0 1 16,-2-1-1-16,2 1 0 0,0 1 0 15,0 0 0-15,-1 1 0 0,0 2 1 16,0 1 0-16,0 0 0 0,-1 0 1 16,1 0 0-16,0 1-1 0,0 1 1 15,0-1-1-15,2 0 0 0,-1 3-1 16,1-2 0-16,0 1-1 0,0-2 1 0,0-1-1 15,-2 0 0-15,2-1 1 0,0-3-1 16,-1 2 0-16,-1-2 0 0,0 0 1 16,-1 1-2-16,1-2 1 0,-2 1 0 15,0-1 0-15,-1 1 0 0,1-1 0 16,-1 0 1-16,2 0-1 0,-1 0 0 0,1 0 0 16,0 2 1-16,0 0-1 0,0-1 0 15,1 1 0-15,-1-1 0 0,0 0 0 16,-1 1 1-16,0-2-1 0,0 0 0 15,1 0 0-15,-1-1 0 0,-1-1 0 16,1-1 0-16,-1 0 0 0,1-1 0 16,-1 1 1-16,0-2-1 0,-1-1 0 15,2 0 0-15,-1 1 0 0,0 0 0 0,0-1 0 16,1 0 0-16,-1 0 1 0,2 2-1 16,-2-2 1-16,1 0-1 0,-1 0 1 15,1 0-1-15,-1 1 1 0,1-1 0 16,-1 0 1-16,0 0-1 0,0 0 1 15,-1 0 2-15,1 0 3 0,-1-3 0 16,0 2 1-16,-1-2 1 0,1-1 1 16,-1-1 0-16,1-2-1 0,-1-2-2 15,1 0 1-15,1-2 0 0,0 0 0 0,1-1 0 16,2-2 0-16,0-1-2 0,1-2 0 16,2 1-1-16,0-3-2 0,0-1-1 15,2-1-1-15,-2-3 0 0,1 1 0 16,1-4-1-16,-1-2 1 0,0-3-1 15,-1 0 0-15,1-1 0 0,0-1 0 16,-2-2 0-16,1 3 1 0,-1 0 0 16,0 1 2-16,0 3 2 0,-2 1 1 0,0 3 1 15,-2 2-1-15,0 3 0 0,-1 3-1 16,0 1-1-16,0 3-3 0,0 3-3 16,3-1-5-16,-1 1-6 0,3 3-6 15,1-1-8-15,3 2-6 0,1-1-7 16,2 1-5-16,2-3-7 0,1 2-24 15,1 1-47-15,0 1-24 0,-1-2-82 16,-1 2-168-16</inkml:trace>
  <inkml:trace contextRef="#ctx0" brushRef="#br0" timeOffset="191775.31">29045 3485 407 0,'-7'7'102'0,"-3"2"0"15,2-2-17-15,-1-2-77 0,4 1-4 16,3-1-1-16,2-2 1 0,2-1 2 16,2-2 5-16,2-2 2 0,1-1 3 15,2-2 2-15,-1-2-1 0,3 0 0 16,1-5-5-16,-1 0-4 0,0-2-4 0,-2-4-1 15,2 0-1-15,-1-3 0 16,-2-1 0-16,-4 1 0 0,-1-2 2 0,-4 3 0 16,-1 3 2-16,-2 4 0 15,-1 2 1-15,-1 1 1 0,-1 5-2 0,0 5 0 16,-2 3-2-16,-2 4 0 0,-1 4-3 16,-4 4 1-16,2 5-1 0,-2 5 1 15,2 3 2-15,2 3 1 0,1 1 1 0,4-1 2 16,2 4-1-16,2-2 0 0,3 1-1 15,3-2-1-15,2 0-2 0,7-4-2 16,2-4 0-16,6-3 0 0,2-5-2 16,6-5-2-16,3-5-3 0,1-4-4 15,1-5-5-15,-1-4-9 0,-3-7-18 16,-1-2-24-16,-3-2-25 0,-4-3-19 16,-3-1-6-16,-5 0-4 0,-3 1 8 0,-2 0 21 15,-5 1 31-15,-2-1 39 0,-2-1 35 16,-1-2 27-16,-1 1 24 0,1-3 17 15,-2 0 10-15,2 0 1 0,1-1-5 16,2 1-11-16,0 3-14 0,3 2-14 16,-1 3-14-16,2 2-10 0,0 3-7 15,1 5-6-15,2 1-2 0,-2 3-2 16,1 3-1-16,0 1-1 0,2 3-1 16,0 5 0-16,2 1-1 0,1 6 1 15,0 4-1-15,2 1-1 0,-2 4 0 0,1 1-1 16,3 2-1-16,-1-1 0 0,-2-1-1 15,1-3-2-15,1 0-2 0,-2-2-1 16,-1-2-1-16,-4-5 0 0,-2-2 0 16,-3-2 2-16,-5-4 5 0,-4-4 3 15,-5-4 1-15,-3 0 1 0,-3-2 2 16,-1-4 1-16,-2-2 0 0,1-2-1 16,0-4 0-16,3-3 0 0,2-5 0 15,3-3-1-15,2-6-1 0,3-2-3 0,4-4-3 16,4-3-4-16,4-2-2 0,4 2-3 15,2 0-1-15,2 8-2 0,3 0-2 16,2 6-2-16,1 3-5 0,3 8-5 16,4 2-6-16,6 4-10 0,4 1-10 15,-1 2-8-15,2 4-3 0,1 3 5 0,-3-1 8 16,0 2 9-16,-3 1 11 0,-1-1 15 16,-1 0 16-16,-2-3 15 0,-1 1 8 15,0-1 8-15,-2-1 6 0,-4 0 6 16,-4 1 5-16,-4-1 1 0,-4 1-2 15,-3 2-6-15,-5 0-6 0,-4-2-6 16,-3 0-7-16,-2 2-7 0,-4 1-7 16,-3 1-4-16,0 2-1 0,-2 3-1 15,0 3 1-15,-3 4 2 0,1 1 0 0,1 4 0 16,-2 0 0-16,2 3 0 0,-2-1-1 16,3 2 0-16,0-1-2 0,1 0 0 15,4-2-2-15,4-1 1 0,2 0-1 16,4-2 0-16,4-3 0 0,3 2 0 15,5-3 1-15,3-3 0 0,2 0-1 0,5-5 1 16,1 2 0-16,0 0-1 16,4-1 1-16,-2 1-1 0,2-1 0 0,-1 4 0 15,1 2 0-15,-1 1-1 0,-1 0 0 16,-3 2-1-16,-3 3-1 0,-4 2-1 16,-6 1-1-16,-4-1 0 0,-9 1-1 15,-5 0 0-15,-6 0 1 0,-3-4 0 16,-8 1 1-16,-1-1 0 0,-4-3 0 15,0-1-2-15,-1 0-3 0,1-2-6 0,3-2-11 16,3-1-13-16,3-3-14 0,4-2-21 16,7-2-15-16,5-5-14 0,6-6-11 15,7-4-43-15,6-6-61 0</inkml:trace>
  <inkml:trace contextRef="#ctx0" brushRef="#br0" timeOffset="192014.73">30493 2760 646 0,'-2'-3'131'16,"-1"5"0"-16,0 5-121 0,0 5-12 16,2 5-2-16,1 5-3 0,2 5 0 15,1 3 0-15,-1 2 1 0,2-2 1 16,1 1 3-16,-1-1 2 0,-2 2 2 15,2 1 1-15,-1 0-1 0,2 2-2 0,1-3-7 16,1-2-17-16,1 0-32 0,2-4-53 16,-2-3-18-16,1-9-81 0,-4-2-146 15</inkml:trace>
  <inkml:trace contextRef="#ctx0" brushRef="#br0" timeOffset="192179.72">30150 2687 581 0,'-8'-22'125'15,"-1"9"-7"-15,5-2-91 0,8 5-61 16,7 6-57-16,4 1-36 0,3-1-85 16,5 2-175-16</inkml:trace>
  <inkml:trace contextRef="#ctx0" brushRef="#br0" timeOffset="193014.37">30989 2883 649 0,'-3'-13'127'15,"-1"0"-3"-15,-2 0-132 0,1 5-18 16,-2 0-13-16,0 1-2 0,0 2 2 16,0 1 6-16,-3 4 9 0,0 2 13 15,-2 3 20-15,0 1 15 0,-2 5 4 0,1 3 2 16,-2 2-2-16,2 4-6 0,-1 3-7 16,3 0-5-16,2 3-3 0,5 0-2 15,2 0-2-15,4 1-1 0,4 0-1 16,2-2 0-16,2 1-1 0,2 0 1 15,2-3-1-15,-1-1-1 0,1-5-1 16,-2-3 1-16,-1-5 1 0,-1-4 0 16,0-5 2-16,-2-3 1 0,1-8 1 15,-1-4 0-15,1-2 1 0,-1-4 0 0,0-4 0 16,-1 1 1-16,1-2 0 0,0 2 1 16,-1 0-1-16,3-1 1 0,0-1-1 15,2 0-2-15,1 2 0 0,1-1-2 16,1 2-1-16,2 1-1 0,1 4 1 15,2 3-1-15,0 1-1 0,-1 3 1 16,3 3 0-16,-3 2 0 0,-1 3-1 16,-1 2 1-16,-1 3 0 0,0 5-1 15,0 2 1-15,1 2 1 0,-1 4-1 0,-2 0 0 16,-1 3 1-16,-2 2-1 0,0 2 0 16,-4 0 0-16,-2-1-2 0,0 1-1 15,-1 0 0-15,-3-3-1 0,2 1 0 16,-3-3-1-16,1-1 1 0,-1-4-1 15,1-1 3-15,-2-3 4 0,1-5 3 16,-1 0 2-16,-1-6 1 0,0-1 0 0,-1-4 2 16,1-3-1-16,1-2-2 0,-2-3-2 15,2-4 0-15,0-2 0 0,1-4 1 16,1-1 0-16,0-1 0 0,1-4-1 16,0-1 0-16,-1 0-1 0,2 1-2 15,-1 2 0-15,1 2-2 0,0 1 0 16,1 6 0-16,0 2 0 0,0 6 0 15,1 2-1-15,0 6 1 0,-1 3 0 0,0 5 0 16,1 2 0-16,-2 5 0 16,1 1-1-16,1 4 1 0,2 1 0 0,2 1 0 15,1 2 0-15,3 2 1 0,2 0 1 16,1 2 1-16,3 2 1 0,1-1 0 16,1 3 0-16,-1-1 0 0,-1-3 0 15,-3 1-1-15,-3-4-1 0,42 0-1 16,-2-5 1-16,-2-3-1 0,-10-2 0 15,7-3 0-15,1-5-1 0,-2 1-2 0,-43-7-6 16,5-2-8-16,12-5-14 0,18-5-98 16,-1-8-22-16,7-7-102 15,4-7-210-15</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37:06.718"/>
    </inkml:context>
    <inkml:brush xml:id="br0">
      <inkml:brushProperty name="width" value="0.05292" units="cm"/>
      <inkml:brushProperty name="height" value="0.05292" units="cm"/>
      <inkml:brushProperty name="color" value="#FF0000"/>
    </inkml:brush>
  </inkml:definitions>
  <inkml:trace contextRef="#ctx0" brushRef="#br0">20880 5943 132 0,'-2'-3'53'16,"-1"0"7"-16,2 0-2 0,-2-1-5 16,2 1-3-16,0 2-6 0,0 0-7 15,1 1-9-15,-1-1-8 0,2 1-5 16,1 1 0-16,3 0 1 0,5-3 1 16,3-3 5-16,8 0 4 0,7-5 2 15,7-5 1-15,6-5-3 0,6-7-3 0,4-5-4 16,7-6-5-16,2-6-4 0,4 0-2 15,7-3-3-15,3 1-2 0,5-6-2 16,3-3-1-16,5 0-3 0,5-3-8 16,1-2-13-16,-4 1-23 0,-1 3-31 15,-1 3-38-15,-7 7-76 0,-5 2-149 16</inkml:trace>
  <inkml:trace contextRef="#ctx0" brushRef="#br0" timeOffset="578.78">20947 6159 277 0,'-16'7'68'16,"3"1"-1"-16,3-3-13 0,3-1-54 0,6 0-3 16,3-3 2-16,5-2 1 0,2-1 4 15,1-2 6-15,1-2 10 0,1 1 7 16,2-1 6-16,1-2 2 0,5 0 3 15,2-3 0-15,5-1-4 0,6-3-5 16,5-3-5-16,5-6-3 0,5-3-5 16,6-8-3-16,9-4-2 0,10-8-2 15,6-1-2-15,6-11 0 0,10-2-2 0,11-1-1 16,3-1-1-16,-3 0 0 0,-2-1-1 16,2-1 0-16,4 6 0 0,-6 4-2 15,-7 0 0-15,-9 5-3 0,0 3-4 16,-3 4-10-16,-7 5-18 0,-6 3-49 15,-3-2-39-15,-5 0-83 0,-7-4-178 16</inkml:trace>
  <inkml:trace contextRef="#ctx0" brushRef="#br0" timeOffset="26455.37">12840 8691 70 0,'-4'0'14'15,"2"0"0"-15,0-1-14 0,2-1 1 16,0 1 4-16,2-1 7 0,0-2 8 16,-1 2 7-16,0-1 6 0,1 1 5 15,-1 0 2-15,-1 1-4 0,1 0-7 16,-1 1-7-16,0 0-7 0,0 1-8 15,1-1-3-15,1 0-3 0,0 1 0 0,2-1 1 16,2-1 0-16,2 1 0 0,3 0 2 16,4-1-2-16,2 0 1 0,3 1-1 15,2 0 0-15,1-1 0 0,-1 1 1 16,1-2-1-16,0 2 2 0,-1 2-1 16,-2-2 2-16,1 1 0 0,-1 0 0 15,1 0-1-15,-1 0 1 0,3-1-1 16,-1 0 0-16,3-1-1 0,3 1-1 0,4 0 0 15,3-2 0-15,1 1-1 0,5-1 0 16,0 0 1-16,1-1-1 0,0 1 0 16,-3-2 0-16,0-1 0 0,-3 1 0 15,-1-1 0-15,-2-2-1 0,2 1 1 16,-2 1 0-16,1 3-1 0,0 0 0 16,0 0 1-16,1 2-1 0,-3 2 0 15,-2 0 1-15,-2 0-1 0,-1 0 0 16,2-1 1-16,-4 0-1 0,1-1 1 15,2 0-1-15,2-1 0 0,0-2 1 0,1-1-1 16,3 1 0-16,2 1 0 0,0 0 0 16,4 1 1-16,-2 1-1 0,-2 1 0 15,-1 1 0-15,-4 1 1 0,-1 0-1 16,-3 0 1-16,-3 1-1 0,-3 1 0 16,1-1 1-16,-1-1-1 0,0 1 1 15,-2-1-1-15,1-2 0 0,0-1 0 0,-1 0 0 16,3 0 0-16,0 0 1 0,3-1-1 15,1 1 0-15,-1 1 0 0,2 0 0 16,0 0 0-16,0 2 0 0,-1-1 0 16,-2 2 0-16,-3-2 0 0,0 2 0 15,-3 1 0-15,1 0 0 0,-3-2 0 16,-2 3 0-16,2 1 0 0,0-1 0 16,0 2 1-16,1-3-1 0,-1 0 0 0,1-2 0 15,2-2 0-15,2-5-1 0,2 0 1 16,1-2 0-16,4 3-1 0,4-2 1 15,1 1 0-15,3 2 0 0,-2 2 0 16,1 0 1-16,-1 1-1 0,-2 0 0 16,-5 2 0-16,-3-2 1 0,-2 0-1 15,-6-1 0-15,-1-2 0 0,-5-2 0 16,-3-2 1-16,-1 0-1 0,0-1 0 16,3 1 0-16,3 0 0 0,6 1 0 0,7 2 1 15,10-1-1-15,3 2 0 0,53 0 0 16,0 1 0-16,1-1 0 0,-1-1 0 15,-1 1-1-15,-7-1 1 0,-2-2 0 16,-49 0 0-16,-2 1 0 0,-1-1 0 16,-6 2 0-16,-2 0 0 0,-4 0 1 15,-1 2-1-15,-3-2 0 0,-2 2 0 16,0 0 0-16,-2 0 0 0,-1 0 0 16,3-1 0-16,3 0 1 0,3-1-1 0,6 1 0 15,3-2 0-15,6 2 0 0,2 2 0 16,2-1 0-16,-2-1 0 0,0 4 0 15,-3-1 0-15,-4 0 0 0,-4 1 0 16,-2-2 0-16,-4 2 0 0,0-1 0 16,-2-1 0-16,-2 2 0 0,1-2 0 15,1 2 0-15,-1-4 1 0,5 2-1 0,-2 0 0 16,4-1 0-16,1-3 0 0,2 2 0 16,4-2 0-16,1 2 0 0,2 1 0 15,3 1 0-15,1 0-1 0,2 1 0 16,-2 1 0-16,-3 0-2 0,0 0 0 15,-4-3 0-15,-2 1-1 0,-3 0 1 16,-2 1 1-16,-4-2 0 0,0 1 0 16,-2 0 1-16,0 0 1 0,-2-1-1 0,-2 1 1 15,1-2 0-15,1 1-1 0,-1 0 1 16,1 0 0-16,2-1 0 0,2 0 0 16,2-2 0-16,0 2 0 0,6 2 0 15,0-1 0-15,2-2 0 0,2 3 0 16,-2 0-1-16,-3 1 1 0,1 1 0 15,-7-4 0-15,0 4 0 0,-3-1-1 16,-2-1 1-16,0 0-1 0,-2 1 1 0,-1 0 0 16,-1 1-1-16,1-2 1 0,-3 1 0 15,2 0 0-15,0 0 0 0,0 0 0 16,1-1 1-16,2 0-1 0,2-1 0 16,1 0 0-16,2-1 1 0,1 0-1 15,2-1 0-15,2-1 0 0,0 2 0 16,0-1-1-16,0 1 1 0,0 4 0 15,-2-1 0-15,-1 2 0 0,-3-1 0 0,-2 2 0 16,-2-2-1-16,-1 1 1 0,-1-3 0 16,-2 0 0-16,1 0 0 0,-1 1 1 15,2-2-1-15,0 1 1 0,0 0 0 16,0 0 0-16,2-1 0 0,0 1 0 16,2-3 0-16,0 2 0 0,0-2-1 15,0 2 1-15,-1 0 1 0,-1 1 0 0,-2 0 0 16,-3-1 2-16,-1 2 0 0,-1-1 3 15,-1 0 2-15,-2 0 5 0,-1 0 3 16,-1 0 3-16,2 1 3 0,-2-1 0 16,0 0-1-16,0 0-1 0,0 0-2 15,0-1-5-15,0 2-1 0,0-2-3 16,0 1-1-16,0 1 0 0,0-1 0 16,0 0-1-16,0 0-1 0,-2 0 0 15,2 0-2-15,0 0-1 0,0-1-1 0,0 1-7 16,0 0-15-16,0 0-29 0,0 0-40 15,0 0-21-15,-1 1-69 0,-1-1-131 16</inkml:trace>
  <inkml:trace contextRef="#ctx0" brushRef="#br0" timeOffset="29185.82">17472 9649 218 0,'25'16'53'16,"-2"2"3"-16,-1 3-33 0,1 5 1 15,-2 5 2-15,0 4 2 0,1 6 4 16,1 2 4-16,1 3 3 0,1 3 0 15,2 2-1-15,3-2-2 0,0 4-3 16,3-3-8-16,3 5-5 0,2 4-6 16,1 0-4-16,-1 1-2 0,1-2-3 15,-2 0-3-15,-4 0 0 0,-5-8 0 16,-3-6-1-16,-4-5 0 0,-4 0 0 0,-4-1-1 16,-2-5-1-16,-2-3-6 0,-2-5-10 15,-2 0-18-15,0-4-28 0,-3-8-34 16,0-5-14-16,-2-6-61 0,-3-6-97 15</inkml:trace>
  <inkml:trace contextRef="#ctx0" brushRef="#br0" timeOffset="29709.35">17799 10735 299 0,'10'12'62'15,"4"-1"2"-15,3 1-56 0,5 5 1 0,4 1 1 16,5 2 3-16,4-1 2 15,4 5 2-15,1-2 1 0,1 1-1 0,-1-1-2 16,-2-3-2-16,0 1-2 0,-1-3-3 16,-4-1-2-16,-1-4-4 0,0-1-3 15,-2-2-5-15,1 0-10 0,-3-3-12 16,-5-3-13-16,-1 0-11 0,-3-3-9 16,-6-3-6-16,-2-3-3 0,-5-7 3 15,-4-6 11-15,-2-4-6 0,-4-3 34 16,-2-5 18-16,0-4 13 0,-2 1 9 15,2-4 17-15,1 4 7 0,2 2 24 16,-1-1-19-16,0 5-6 0,1 2-2 0,-2 3 4 16,1 4-2-16,0 5-1 0,-1 0 1 15,1 5 2-15,1 3 2 0,-1 3-1 16,1 0-4-16,0 4-7 0,-2 4-6 16,0 3-5-16,-2 4-5 0,0 4-3 0,-1 6-2 15,0 4 0-15,1-1-2 16,0 2-2-16,2 3-3 0,4-2-9 0,2 1-18 15,3-2-33-15,5-2-34 0,-1-3-67 16,5-3-142-16</inkml:trace>
  <inkml:trace contextRef="#ctx0" brushRef="#br0" timeOffset="30112.37">18186 12138 395 0,'-18'-9'90'0,"-2"1"4"0,2 0-46 16,0 3-30-16,3 0-2 0,4 3 2 16,2 2 0-16,3-1-1 0,5 0 0 15,1 3 0-15,4 0 1 0,-1 5 0 16,4 2-2-16,0 5 1 0,3 2 0 0,-1 5 0 16,1 3-5-16,1 2-2 15,0 2-2-15,2 6-3 0,-1 1 0 0,-2 3-2 16,2 0-1-16,-1-3 0 0,1 4-1 15,-1-6 0-15,1-2-2 0,1-5-3 16,0-2-4-16,1-3-13 0,-1-1-21 16,-1-2-38-16,1-1-49 0,-5-1-86 0,-3 0-185 15</inkml:trace>
  <inkml:trace contextRef="#ctx0" brushRef="#br0" timeOffset="30388.55">17665 12429 434 0,'-15'-12'80'0,"0"-1"-4"16,7-1-84-16,4-2-5 0,8-1 3 15,5 0 4-15,6-3 10 0,4-4 15 16,4-2 11-16,5 2 6 0,3-2 2 15,3 1-2-15,1-3-3 0,5 2-9 16,4 2-7-16,3-3-6 0,4-4-6 0,1 0-4 16,0-4-6-16,3-2-10 0,3-3-13 15,2 1-21-15,1 2-31 16,-2 2-37-16,2 4-70 0,-2 3-139 0</inkml:trace>
  <inkml:trace contextRef="#ctx0" brushRef="#br0" timeOffset="30809.36">18709 12220 559 0,'-8'7'100'0,"1"-3"-8"0,2 1-118 16,2-2-5-16,3 1 1 0,1-5 6 15,1-3 11-15,1-3 13 0,0-2 14 0,0-2 9 16,1-5 3-16,-1-1-1 0,0 0-2 16,0-3-6-16,-1 0-6 0,2-5-5 15,-3-1-1-15,0 2-2 0,-1-1 1 16,-1 1 1-16,-1 3 1 0,-1 3 2 16,-2 3 1-16,0 5 0 0,-1 3 0 15,1 3-2-15,-1 4 0 0,-1 4-1 16,-1 6-1-16,0 3-1 0,-2 7 1 0,0 4 2 15,-1 4 0-15,2 4 0 0,-1 1 1 16,1 2-1-16,2 0 0 0,4-3-2 16,2-1 0-16,4-3-1 0,4 0 0 15,3-2 0-15,6-3-1 0,1-5-1 16,5-1 0-16,1-6 1 0,2-4-3 16,2-10-2-16,3-5-4 0,0-6-6 0,1-3-13 15,2-3-29-15,1-2-44 0,1-2-36 16,-1-2-84-16,-4-1-172 0</inkml:trace>
  <inkml:trace contextRef="#ctx0" brushRef="#br0" timeOffset="31213.18">19299 11658 455 0,'-4'-10'104'0,"-1"2"2"15,-3 2-65-15,-4 3-24 0,0 0-8 0,1 2-5 16,-1 2-1-16,-2 2-2 0,-1 2 0 15,-3 2 1-15,-1 4 4 0,-3 6 1 16,-3 5 3-16,-2 3 2 0,0 6 2 16,2 4 2-16,1 2-1 0,5-3-1 15,4 1-1-15,5 0-1 0,5-5-2 0,8-3-3 16,3-5-1-16,6-3-1 16,4-2-2-16,3-6-1 0,3-4-1 0,2-1 0 15,2-3 0-15,2-2 0 0,0 0-1 16,0-2 1-16,3-2 1 0,-2 2-1 15,2-2 0-15,-3 1 0 0,0 0 0 16,0-1 0-16,-2 5-1 0,-1 4 1 16,-4 1-2-16,-3 5 1 0,-2 2-1 0,-4 4 0 15,-6 3 0-15,-3 1-1 0,-6-1 0 16,-7 1 1-16,-4 1-1 0,-6-1 1 16,-3 2-1-16,-3-1 0 0,-2-1-1 15,0 0-5-15,1-4-5 0,0-2-8 16,0-3-6-16,1-7-8 0,3-6-12 15,1-10-24-15,3-4-37 0,4-5-7 16,4-8-55-16,4-5-104 0</inkml:trace>
  <inkml:trace contextRef="#ctx0" brushRef="#br0" timeOffset="31495.17">19738 11094 479 0,'2'-4'112'0,"-4"6"1"15,1 3-35-15,2 6-73 0,1 5-2 16,0 3 2-16,3 7 4 0,1 3 3 16,3 7 3-16,0 4 3 0,6 4 1 15,2 3 0-15,3 2 1 0,3-1-3 16,2 1-4-16,0 0-3 0,2-5-2 15,0-1-2-15,-1-3-3 0,-3-3-2 0,-2 1-4 16,-2 0-4-16,-2-2-6 0,-4 0-7 16,-4-2-25-16,-4-1-45 0,-4 0-47 15,-4-7-90-15,-4-4-196 0</inkml:trace>
  <inkml:trace contextRef="#ctx0" brushRef="#br0" timeOffset="31747.29">19424 11769 562 0,'-15'-9'117'0,"9"2"-6"0,5-1-80 16,5-2-42-16,10 2-4 0,9-3 0 15,7-1 2-15,6-4 9 0,7-2 9 16,1-1 5-16,2 1 3 0,1-5 1 15,0-2 0-15,0-3-2 0,0-1-2 0,2-2-4 16,0 1-6-16,4-5-9 0,-2 1-20 16,-2 3-35-16,-3 3-41 0,-6-3-17 15,-4 1-74-15,-8 2-126 0</inkml:trace>
  <inkml:trace contextRef="#ctx0" brushRef="#br0" timeOffset="31951.6">20184 11217 555 0,'0'13'119'16,"0"-2"2"-16,3 5-92 0,3 5-21 15,1 6-1-15,3 2 1 0,3 2-1 16,2-2 1-16,2 7-1 0,0-2-1 16,2-2 1-16,-1-3-2 0,-1-2-1 15,-2-1-3-15,-1-2-4 0,-3-3-4 16,-4 0-10-16,0-4-19 0,-3-1-40 0,-2-1-52 15,0-4-88-15,-4-1-193 0</inkml:trace>
  <inkml:trace contextRef="#ctx0" brushRef="#br0" timeOffset="32144.04">20012 10844 483 0,'2'-6'91'0,"0"4"-8"15,5 4-76-15,2 9-51 0,5 3-24 0,2 4-27 16,2 2-2-16,2 0-45 16,-2 0-76-16</inkml:trace>
  <inkml:trace contextRef="#ctx0" brushRef="#br0" timeOffset="32580.72">20595 11339 597 0,'-3'12'121'15,"2"2"0"-15,3 3-113 0,5 1-8 16,1 2-1-16,3 0 0 0,0-1-1 15,0 0 0-15,-1-1 1 0,-5 0-1 16,-1-1 1-16,-7-1-1 0,-2-1 1 16,-2-1 0-16,-3-3 1 0,-1-3-1 0,0-1 2 15,-1-3 0-15,2-4 0 0,0-2-1 16,2-8 0-16,3-6 1 0,1-10-1 16,2-7-1-16,2-7 0 0,2-7 1 15,2-7 0-15,1 0 0 0,1 2 1 16,0 4 0-16,1 4 1 0,3 7 2 15,0 5-1-15,1 7 2 0,0 5-1 16,2 4 0-16,2 5 0 0,0 2-2 16,1 2 1-16,0 2-1 0,-1 4-1 0,3 0 1 15,1 1 0-15,2 1 0 0,4 4 1 16,0 1 0-16,6 1 0 0,2 6-1 16,4 3 0-16,-2 1 0 0,2 3-1 15,-3 4-1-15,-2 0-3 0,-5 3-4 16,-4-2-8-16,-4-2-17 0,-5 0-25 15,-1-3-39-15,-6-2-30 0,-2-4-78 16,0-7-148-16</inkml:trace>
  <inkml:trace contextRef="#ctx0" brushRef="#br0" timeOffset="33291.35">21463 10627 499 0,'4'-9'100'15,"-4"-1"-1"-15,-1 6-99 0,-1 3-8 16,1 0-3-16,-1 2 4 0,-4 3 5 16,-3-1 8-16,-3 6 5 0,-2 1 8 15,-3 3 7-15,-1 4 2 0,-2 4-2 16,4 2-3-16,0-2-5 0,3 1-3 0,1 2-2 15,4-1-2-15,3 1-1 0,5-3-1 16,2 0-1-16,4 3-2 0,3-3-2 16,4 0-1-16,3-4 0 0,1-3-1 15,2-3-1-15,3-4-1 0,2-2-1 16,-4-1-1-16,1-4-1 0,-1-3 0 16,1-4-2-16,-3-4 1 0,-2-3 0 15,-4-2 1-15,-1-7 0 0,-2-1 1 0,-5-1 0 16,-6 1 1-16,-3 2 0 0,-4-2 1 15,-2 1 1-15,-3 3 0 0,-1 2 2 16,1 1 0-16,0 2 1 0,3 2 0 16,1 3 1-16,2 4-1 0,2 1 1 15,1 3-2-15,2 0 0 0,1 2-2 16,3 4 1-16,2-2 0 0,2 5 2 16,1 0 0-16,1 5 2 0,3 4 3 0,3 1 0 15,3 3 0-15,3 4 0 0,1 4-2 16,4 2 0-16,1 2-1 0,2 1 0 15,0 4-1-15,-1 1-1 0,0-3 0 16,1 1 0-16,-2-1-2 0,0-3 1 16,-1-3-1-16,1 2-1 0,-2-3 0 15,-1-1 1-15,-1-2-1 0,0 0 0 16,-4 0 0-16,-1-1 0 0,-4-2 0 16,-1-3 0-16,-2 0 1 0,-4-2 0 0,-2-1 1 15,-1-3 0-15,-1-1 1 0,-2-4 1 16,-1 2 0-16,-1-2 0 0,-1-2 0 15,-2-3 1-15,-4 2-2 0,-2-2 0 16,-2-1-1-16,-3 2-1 0,-4 0 0 16,-2 2-2-16,0 2 1 0,-4 4-1 0,-4 3 0 15,-8 6-1-15,-10 7 1 0,-13 9-2 16,-13 13-5-16,-18 21-6 16,-19 16-11-16,-19 16-21 0,-17 21-105 0,-16 7-5 15,-9 13-96-15,-8-6-186 0</inkml:trace>
  <inkml:trace contextRef="#ctx0" brushRef="#br0" timeOffset="36617.65">11416 15534 303 0,'-3'10'66'0,"3"1"1"0,1 3-37 16,5 5-29-16,-1 5 3 0,3 3 8 16,1 4 13-16,0 3 10 0,2 6 10 15,-2 6 6-15,1 7 2 0,0 5-3 16,1 2-7-16,1 2-11 0,-2 4-12 15,1-1-9-15,-1 0-6 0,1-1-3 16,1-2-2-16,0 0-1 0,1-4-10 16,-1-4-26-16,0-1-62 0,0-9-23 15,-2-6-84-15,0-4-173 0</inkml:trace>
  <inkml:trace contextRef="#ctx0" brushRef="#br0" timeOffset="37223.87">11970 15718 425 0,'-4'10'85'0,"1"-1"0"0,1 4-82 15,1 3-2-15,1 1 2 0,0 6 10 0,-2 4 13 16,0 4 7-16,0 3 5 15,-2 4 3-15,2 5 2 0,-1 1-3 0,3-1-10 16,2-2-11-16,3-5-7 0,3-1-5 16,7-5-4-16,2-3 0 0,6-6-2 15,2-4 1-15,3-3-1 0,1-2 1 16,1-5-1-16,2-1 0 0,1-4 0 16,-1 0-1-16,2-1 0 0,-1-1-2 15,0-1 0-15,-1-4 0 0,-4-5 0 0,-1-2 1 16,-3-4 0-16,1-5 1 0,-3-7 2 15,0-5 0-15,-1-6 0 0,-2-6 0 16,-3-4 0-16,-3-5-1 0,-6 3 0 16,-6 2-1-16,-6 0 1 0,-8 5-1 15,-7 10-1-15,-6 3 0 0,-4 8-1 16,-6 1 1-16,-5 4 0 0,-2 8 1 16,-1 3-1-16,0 0 2 0,2 4 0 15,5 0 0-15,3 3 0 0,7-1 0 0,5 1 0 16,4 0-1-16,4 0-3 0,4 3-3 15,5 0-5-15,4 2-12 0,4 2-31 16,3 1-67-16,4-1-10 0,2 3-80 16,5 0-150-16</inkml:trace>
  <inkml:trace contextRef="#ctx0" brushRef="#br0" timeOffset="37715.61">13140 15526 294 0,'0'-3'52'0,"-1"1"-1"16,-2 2-35-16,-3 0-32 0,0 4 3 15,-4 2 14-15,-3 0 24 0,-3 1 22 16,-4 3 12-16,-1 1 4 0,-1 1 3 15,1 2-1-15,1 1-9 0,0 3-16 16,4 1-12-16,1 4-9 0,4 1-2 16,1 4-3-16,3 3 0 0,1 2 0 0,4 6-2 15,2 3-3-15,2 2-1 0,4-3-2 16,4 1-3-16,3-5 0 0,3-3-2 16,5-8 0-16,2-5-1 0,4-5 1 15,-1-5 0-15,2-4 0 0,2-5 1 16,-2-3-1-16,1-5-1 0,-1-4 1 15,-1-4-2-15,0-5 0 0,-1-4-1 16,0-3 0-16,-2-3-1 0,-3-3-1 16,-3-4 1-16,-4-1 0 0,-4-1-1 15,-4-3-2-15,-7 1 1 0,-7 1 1 0,-4-1 0 16,-5 4 1-16,-4 1 0 0,-3 3 1 16,-5 4 2-16,1 5 0 0,2 2 0 15,0 5 1-15,2 4-1 0,2 3 0 16,4 4 0-16,1 3-4 0,2 1-5 15,3 1-16-15,2 2-28 0,1 2-53 0,3-2-25 16,4 0-82-16,1-2-159 0</inkml:trace>
  <inkml:trace contextRef="#ctx0" brushRef="#br0" timeOffset="38049.58">14312 15092 343 0,'4'-1'75'0,"-4"2"4"0,-2 3-45 15,-1 5-3-15,-3 4 6 0,-2 4 7 16,-3 5 4-16,-2 5 4 0,-3 3 0 0,-1 8-7 15,-2 4-9-15,1 9-6 16,0 3-7-16,0 3-4 0,3 2-4 0,0 6-3 16,1-5-3-16,5 4-2 15,-2-3-3-15,2 0 1 0,0-2-1 0,2-2-2 16,1-5-2-16,-1-2-3 0,-2-5-4 16,2-5-5-16,-3-5-6 0,-2-2-14 15,-1-5-45-15,-1-1-65 0,-1-5-101 16,0-3-229-16</inkml:trace>
  <inkml:trace contextRef="#ctx0" brushRef="#br0" timeOffset="38284.41">13726 15462 620 0,'-7'-10'124'16,"5"1"-2"-16,0 4-118 0,4 6-4 16,3 1-3-16,1 3-1 0,1 1 0 15,0-1 2-15,1 1 1 0,-1 3 1 16,0 0 0-16,2-1-5 0,0 2-20 0,4-1-58 16,4-2-39-16,4 3-89 0,5-3-199 15</inkml:trace>
  <inkml:trace contextRef="#ctx0" brushRef="#br0" timeOffset="38526.68">14807 15828 653 0,'-9'0'132'0,"2"0"0"16,2-1-126-16,3 0-5 0,2 0 0 15,3-2 0-15,1-2 0 0,1 2-1 16,0-1-6-16,-4 0-53 0,-2 1-73 0,-3 2-105 16,-9-2-256-16</inkml:trace>
  <inkml:trace contextRef="#ctx0" brushRef="#br0" timeOffset="41059.04">17110 14185 480 0,'-3'-4'95'0,"1"-6"1"16,-1 2-91-16,5-6-5 0,2 2-1 16,4-3 0-16,0 0 2 0,2 0 4 15,1-1 4-15,-1 1 0 0,1-1 2 16,0 1 0-16,0 2-1 0,3 1-1 16,-1 1-2-16,3-1-3 0,2 5-2 0,1 1 0 15,2 1-1-15,-1 4 0 0,2 1-1 16,2 5 1-16,-3 5-1 0,-1 4 0 15,2 5 0-15,0 1 0 0,0 3-2 16,-2 2-1-16,-3 2-3 0,-2-2-2 16,-3 0 0-16,-3 1-1 0,-6 1 0 15,-3-1 2-15,-1-3 1 0,-2 2 2 16,-1-2 2-16,-2 0 1 0,0-4 0 0,1-1 1 16,-3-2 0-16,3-3 1 0,1-2-1 15,-1-5 2-15,2-2 0 0,1-1 1 16,2-5 0-16,0 0 0 0,2-2 0 15,2-1-1-15,1-1-1 0,1-1-1 16,1 1 0-16,2-2-1 0,2 3 0 16,2-1 0-16,2 1 0 0,2 2 0 15,2 2 1-15,0 1 0 0,2 2 0 0,1 4 1 16,-2 3-1-16,0 4 0 0,-1 2 0 16,0 3 0-16,-3 4 0 0,0 4 0 15,-3-1-1-15,-4 1 1 0,-1 3-1 16,-5-1 1-16,-4 1-2 0,-4-3 0 15,-5 0-1-15,-3-2-1 0,-5 1 2 0,-7-3 2 16,-4-1 0-16,-8-6 2 0,-6-1 1 16,-6-3 5-16,-5-5 4 0,-5-3 2 15,-3-3 4-15,-1 0 1 0,1-3 0 16,2-4 0-16,2-4-2 0,6-3-5 16,4-4-7-16,3-3-10 0,5-6-14 15,7-1-17-15,5 1-41 0,5-1-44 16,7-3-84-16,5 2-172 0</inkml:trace>
  <inkml:trace contextRef="#ctx0" brushRef="#br0" timeOffset="41688.35">18059 14150 311 0,'-10'3'71'16,"-1"3"1"-16,3 1-33 0,-1 2-29 15,3 2 4-15,1 2 7 0,0 6 8 16,1-1 7-16,3 3 4 0,0 6 4 0,1 3-2 15,2 6-7-15,2 2-8 0,2 1-7 16,5 2-6-16,4-1-4 0,5-7-3 16,2-2-2-16,2-4 0 0,3-7 0 15,1-2-1-15,0-7-1 0,1-3-1 16,-1-3 0-16,1-5-1 0,-1-4 1 0,3-3 0 16,-2-4 1-16,0 0 0 0,-4-4 0 15,-3-2-1-15,-3-5 0 16,-2-4-1-16,-7-4-1 0,-4-2-2 0,-4-7 0 15,-5 1 0-15,-5-1-1 0,-8-1 1 16,-5 5-1-16,-6 2 1 0,-3 2 0 16,-4 7 1-16,-3-2 1 0,-1 6 1 15,1 3 0-15,-1 2 1 0,3 3 0 16,2 2 0-16,4 1 1 0,5 1-1 0,3 3 0 16,6 2-2-16,7-1-5 0,3 2-12 15,4 0-20-15,3 0-34 0,3-1-55 16,5 2-1-16,2-5-69 0,3 1-108 15</inkml:trace>
  <inkml:trace contextRef="#ctx0" brushRef="#br0" timeOffset="42084.06">19453 13758 571 0,'-11'4'116'0,"1"2"0"16,2 4-113-16,0 10-1 0,1 4-1 0,1 3 2 16,0 6 3-16,-2 7 4 0,0 3 3 15,-5 4 3-15,0-1 2 0,-2 3 1 16,1 2-3-16,-1-8-2 0,1 2-4 16,2-2-3-16,2-3-2 0,2 1-2 15,0-6-2-15,4-3-3 0,-1 1-4 16,1-6-5-16,0-4-11 0,3-3-34 15,-1-4-77-15,-2-4-3 0,-1-3-80 16,-1-3-152-16</inkml:trace>
  <inkml:trace contextRef="#ctx0" brushRef="#br0" timeOffset="42310.35">18812 14001 600 0,'-9'-10'115'15,"4"0"-15"-15,1 2-125 0,5 4-14 16,4 0-11-16,2 2-2 0,3 1 1 16,1 1 6-16,0 2 16 0,0 2 11 15,-1 2 7-15,1 5 5 0,0 1-41 16,3 2-23-16,-1 0-54 0,3 7-124 0</inkml:trace>
  <inkml:trace contextRef="#ctx0" brushRef="#br0" timeOffset="42534.7">19736 14459 683 0,'-9'4'131'16,"2"-6"-4"-16,2 5-136 0,3-1-5 15,0 0-1-15,2-5 0 0,0 1 2 16,0-4 4-16,-1-1 3 0,0 0 2 16,0-2-32-16,-2 2-87 0,1-4-99 0,-2-1-253 15</inkml:trace>
  <inkml:trace contextRef="#ctx0" brushRef="#br0" timeOffset="44833.17">20570 13695 478 0,'3'3'98'0,"-1"6"-1"0,0 1-90 16,2 3-6-16,1 3 0 0,0 5 2 15,1 5 5-15,1 4 6 0,-2 6 6 16,1 4 4-16,-1 3 1 0,1 2 1 0,1-2-1 16,-3 0-4-16,3-2-8 0,0-3-5 15,-1-4-2-15,1-5-3 0,0-2-1 16,-3 0-4-16,0-1-7 0,-1 0-20 15,-2-3-47-15,-1-2-51 0,-1-1-90 16,-7-4-203-16</inkml:trace>
  <inkml:trace contextRef="#ctx0" brushRef="#br0" timeOffset="45244.97">20344 13801 465 0,'0'-5'105'0,"6"-1"-1"16,1 1-51-16,5 3-50 0,7-1-2 15,1 2 1-15,5 0 6 0,2-2 4 16,4 3 5-16,3 2 3 0,1 0 1 15,2 1 2-15,2-1-1 0,2 3-4 16,-1 4-5-16,3 3-4 0,1 1-3 16,0 4-1-16,0 8-2 0,2 6-1 15,0 2 0-15,-2 3-1 0,-2 1 0 0,-7 5 0 16,-4 1 0-16,-8 2 0 0,-6-3-1 16,-8-1 1-16,-10 5-1 0,-9-1 0 15,-11 1-1-15,-8 1 1 0,-7-7 0 16,-9 2 0-16,-8-2 1 0,-3-5-1 15,-2-7 1-15,-2-5 0 0,2-6-1 16,1-2 0-16,6-6-1 0,5-7-2 0,8-4-6 16,7-7-18-16,9-6-48 0,7-1-57 15,6-9-96-15,8-7-219 0</inkml:trace>
  <inkml:trace contextRef="#ctx0" brushRef="#br0" timeOffset="45706.81">21425 14110 521 0,'9'7'107'15,"-1"-1"-1"-15,5 2-100 0,0-1-3 0,3-1 0 16,2-2 0-16,1-3 3 0,-1-1 4 16,-2-2 1-16,0-6 2 0,-1 0 0 15,-1-3-1-15,1-3-1 0,-2 1-2 16,1-6-4-16,-2 0-3 0,-1-2 0 16,-1-2-1-16,-5 1-1 0,-4 1-1 0,-3 0 0 15,-8 3-1-15,-4 3 0 0,-4 4 0 16,-6 4 0-16,-6 0 0 0,-4 6 0 15,-2 2 2-15,2 3 3 0,0 3 1 16,1 6 1-16,4 3 3 0,5 7 2 16,6 1 1-16,2 6 2 0,5 2-1 15,5 2 0-15,3 0-1 0,4 1 0 16,5-1-3-16,5-2-1 0,5-3-2 16,4-3-2-16,6-2-1 0,6 0-1 15,4-6-1-15,7-5-4 0,2-4-4 0,3-3-5 16,1-6-14-16,-1-5-38 0,2-6-72 15,-4-2 1-15,-4-8-78 0,0 1-138 16</inkml:trace>
  <inkml:trace contextRef="#ctx0" brushRef="#br0" timeOffset="46096.38">22297 13758 561 0,'-21'5'117'0,"1"-1"1"16,-5 2-100-16,-2 0-17 0,0 3 0 15,2 1-1-15,0 2-1 0,2 1 1 16,1 2 2-16,3 0 3 0,5 1 1 16,3 1 2-16,2 1-1 0,4-1 1 0,6 2-1 15,4 1-1-15,4 1-3 0,3 0 0 16,4 0-2-16,2-3 1 0,4 1-1 15,0-3 0-15,2-2 1 0,-1 0-2 16,2-1 1-16,-2 1 0 0,-1-1 0 16,0-2 0-16,-3 0 1 0,0 0-1 0,-3 0 0 15,-3 2 0-15,-3-1 0 0,-4 4-1 16,-3-2 0-16,-7 2 0 0,-3 5-1 16,-4 2 1-16,-5 2 0 0,-3-1-1 15,0 0 1-15,-2 0 0 0,0-2 0 16,1-3 0-16,2-7-2 0,1-5-4 15,1-4-11-15,1-5-21 0,3-5-26 16,1-4-30-16,2-6-33 0,2-5-74 16,1-1-135-16</inkml:trace>
  <inkml:trace contextRef="#ctx0" brushRef="#br0" timeOffset="46358.25">22490 13760 596 0,'3'3'123'0,"2"6"1"15,0 2-107-15,2 7-14 0,4 7-1 16,3 3 0-16,-1 4 1 0,1 7 2 16,-1 0 2-16,-2 0 1 0,-1-1 0 15,-3-1 1-15,-3-3 0 0,0 1-2 16,-4-5-1-16,-1 0-3 0,-2-5-1 15,1-1-4-15,-2-4-3 0,0-2-4 0,1-6-13 16,0-4-24-16,1-3-54 0,2-3-33 16,0-6-86-16,-1-3-179 0</inkml:trace>
  <inkml:trace contextRef="#ctx0" brushRef="#br0" timeOffset="46539.78">22513 13445 449 0,'-3'-3'86'0,"3"1"-31"0,5 1-55 16,5 4-111-16,6 2-70 0,2 3-117 15</inkml:trace>
  <inkml:trace contextRef="#ctx0" brushRef="#br0" timeOffset="47167.68">23231 13813 387 0,'-13'-14'109'0,"0"-5"1"15,-2 2-2-15,2 1-81 0,1 3-13 16,-1 2-3-16,2 2-5 0,0 2-4 16,-1 4-1-16,-3 1 2 0,-1 2 0 15,-2 2 4-15,-5 3 1 0,-2 5 3 16,-2 2 1-16,-1 3 0 0,2 2 1 16,1 7-2-16,1 2-1 0,6 3-1 15,5-2-1-15,3 1-3 0,6 1 0 0,6-2-3 16,7-5 0-16,3-2-1 0,7-7 1 15,3-2 0-15,2-3-1 0,1-4 0 16,3-2-1-16,0-5 0 0,0-2-2 16,0-3-1-16,-2-3 0 0,-1-3 0 15,-2-2 1-15,-5 0 1 0,-2 1 0 16,-4-3 2-16,-2 1 0 0,-4 0 0 0,-2-1 0 16,-1 1 0-16,-3 1 1 0,0 1-1 15,-2 4 1-15,0 2-1 0,1 3 0 16,-2 4 0-16,1 2 0 0,-1 3 0 15,0 4 0-15,0 4 0 0,-1 5 2 16,1 4 1-16,0 5 2 0,0 5 2 16,1 5 0-16,2 1 1 0,3 4 1 15,1 0-1-15,3 2-1 0,1 2-1 16,4-2-2-16,2 4-1 0,2 3-2 0,1 2 0 16,4 3 0-16,1-1 0 0,0-3 0 15,0 2 0-15,-1-4-1 0,-4-6 0 16,-5-2 0-16,-4-7-1 0,-6-2-1 15,-5-1 0-15,-6-3 0 0,-6 0 0 16,-4-3 0-16,-5-3 0 0,-4-1-1 16,-7-4-1-16,-4-2 0 0,-3-6-1 15,-2-7 0-15,0-6-1 0,0-6 1 0,2-6-1 16,5-2-2-16,5-5-3 0,7-7-9 16,5-3-22-16,7-3-42 0,4-2-54 15,7-3-94-15,5-9-206 0</inkml:trace>
  <inkml:trace contextRef="#ctx0" brushRef="#br0" timeOffset="47669.1">23512 13818 612 0,'-7'-3'127'0,"2"4"0"0,4 5-105 0,5 8-21 16,3 1-3-16,5 5 0 16,3 2 0-16,2 3 0 0,-2-2 0 0,-1 0 1 15,-1-2 0-15,-2 0 1 0,-5 0 0 16,-1-2 1-16,-3 0 0 0,-2-1-1 16,0-2 0-16,0-1 0 0,-2-2 0 15,-1-3-1-15,-2-2 0 0,-1 0 1 16,0-6 1-16,-1-2 0 0,-1-1 2 15,0-5 0-15,1-5 1 0,0-1-1 0,2-7 0 16,2-7-1-16,2-4 0 0,2-7-1 16,1-6 1-16,1 0-2 0,-1-6 1 15,2 2 1-15,0 4-1 0,-1 2 1 16,2 7 2-16,0 5 1 0,2 3 0 16,4 6-1-16,2 4 0 0,1 3-1 15,6 2 0-15,0 1-2 0,3 3-1 16,1 2 0-16,2 1 0 0,1 3 0 0,1 2 1 15,2 3 0-15,-2 1 0 0,1 2 2 16,0 4 0-16,1 1 0 0,-4 5 1 16,-2 2 0-16,-3 4 1 0,-3 3-1 15,-3 1-1-15,-5 5 0 0,-4 3-1 16,-4 1 0-16,-2 4-2 0,-2 2-1 16,-1-2-6-16,1 3-10 0,3-5-72 15,4-5-51-15,0 0-103 0,1-7-236 0</inkml:trace>
  <inkml:trace contextRef="#ctx0" brushRef="#br0" timeOffset="50341.77">17308 15817 196 0,'-11'-3'56'16,"1"-1"5"-16,2 2-20 0,3-1-7 0,0-2 0 15,3-1 2-15,0-4 2 0,2-3 0 16,2-1 1-16,1-5-1 0,2-2 2 16,2-1-3-16,1-1-3 0,0 1-5 15,2-2-2-15,1 0-4 0,0-2-4 16,3 0-3-16,0 1-2 0,2-1-1 0,1 4-4 16,3 1-2-16,5 1-1 0,0 6 0 15,1 0-2-15,2 5 0 0,2 4-1 16,0-2-1-16,1 6 1 0,-2 4-2 15,2 2 0-15,-2 3 0 0,1 3 0 16,0 4 0-16,1 3-1 0,-2 2 0 16,1 3 1-16,-5 3-1 0,1 3 0 15,-4 3 0-15,-5 1 0 0,-3 4 0 16,-8 2 0-16,-2 3 0 0,-6-2 0 0,-6 3 1 16,-6 4 0-16,-4 2 0 0,-5-2 0 15,-6 1 0-15,0 1 1 0,-4-1 0 16,0-5-1-16,0-5 0 0,0-6 0 15,0-7 0-15,0-3 0 0,2-7 0 16,3-3 1-16,2-4 0 0,3-6 1 0,2-2-1 16,5-4 0-16,5-3-1 15,3-3 0-15,3-1-2 0,6-2 0 0,4 2-1 16,3-1 0-16,3-1 1 16,4 4 0-16,6 0 1 0,2-1 1 0,3 3 0 15,3-3 1-15,4 0 0 0,5 0-1 16,6-1 0-16,4-1-1 0,5 1-5 15,6-2-7-15,6 0-20 0,-2 2-40 16,1-2-63-16,-3-3-98 0,-1-1-219 16</inkml:trace>
  <inkml:trace contextRef="#ctx0" brushRef="#br0" timeOffset="50795.55">18542 15651 499 0,'-20'-10'99'0,"0"1"-1"16,6 0-93-16,-1 1-7 0,3 2-2 16,1 0 0-16,-3 2 4 0,1 2 6 15,-3 3 8-15,0 5 4 0,-2 3 3 16,-2 3 2-16,0 5 1 0,3 4 0 15,1 5-4-15,2 0-6 0,1 2-4 0,5 2-1 16,4 2-1-16,7-1-1 16,6-4 0-16,6-4 0 0,8 2-1 0,8-7-1 15,5-2 0-15,4-4-1 0,4-5-2 16,3-3 0-16,0-4-1 0,-3-5-2 16,-1 0-1-16,-3-8-1 0,-4-2 0 15,-3-3-1-15,-2-4 1 0,-4 1-1 16,-3-1 1-16,-3-5 2 0,-4 0 0 0,-3-2 0 15,-4 0 0-15,-7 0 0 0,-4-2 0 16,-4-1-1-16,-6 4 0 0,-5 0 0 16,-2 4 0-16,-4-1 0 0,-3 6 2 15,0 0-1-15,-4 6 1 0,4 0 0 16,-2 4-2-16,1-1-1 0,2 3-7 16,2-2-16-16,4 4-25 0,4-1-42 15,5 1-34-15,7-1-81 0,5 1-160 16</inkml:trace>
  <inkml:trace contextRef="#ctx0" brushRef="#br0" timeOffset="51074.21">19722 15195 518 0,'5'6'107'0,"-2"3"0"0,-2 6-96 16,2 0-6-16,-3 8 3 0,0 3 5 16,-2 8 3-16,-3 6 4 0,-2 3 1 15,-5 3 2-15,-2 6-1 0,-3 2-2 16,-1-2-5-16,-3 1-3 0,0-8-5 16,2-2-1-16,0-1-2 0,2-5-2 0,2-2 0 15,2-3-1-15,2-5-5 0,2-1-6 16,2-4-20-16,2-5-55 0,3-2-49 15,0-9-98-15,4-7-213 0</inkml:trace>
  <inkml:trace contextRef="#ctx0" brushRef="#br0" timeOffset="51297.4">19171 15594 650 0,'-18'-6'132'0,"3"1"-2"15,5 2-124-15,8-1-7 0,6 2-1 0,4-2-1 16,4 0-1-16,2 1 1 0,2-1 1 16,0 0-3-16,1 2-7 0,1 3-33 15,2 2-84-15,2-1-101 0,1 4-252 16</inkml:trace>
  <inkml:trace contextRef="#ctx0" brushRef="#br0" timeOffset="51534.24">20315 15798 628 0,'-11'0'128'0,"3"1"-1"0,0-1-108 16,2-1-25-16,3 2-4 0,0-3-4 15,1-1 1-15,-2-1 1 0,0 1 1 16,-2-2 2-16,3 1-13 0,-2-1-48 16,1-1-48-16,3-1-87 0,3 0-207 15</inkml:trace>
  <inkml:trace contextRef="#ctx0" brushRef="#br0" timeOffset="52780.35">21730 15379 227 0,'-5'-5'58'0,"-1"-1"5"15,-1 0-27-15,-3-2-5 0,-1 2 6 16,-4 0 7-16,-3 0 4 0,-2 1 3 16,-3 3 1-16,-3 3-3 0,-1 0-3 0,-1 4-7 15,0 4-7-15,-1 2-5 0,-1 5-7 16,3 3-2-16,0 6-3 0,2 4-1 15,0 4-2-15,3 3 0 0,1 2-2 16,3 2 0-16,3 2-1 0,4-3-1 16,3-4-1-16,5 0-1 0,6-1-1 15,4-3 0-15,5-3-1 0,6-5-1 16,5-1 0-16,2-2-1 0,6-6-1 0,3 0-2 16,4-4-3-16,4-3-4 0,2-5-5 15,1-4-4-15,2-2-6 0,-2-2-9 16,2-7-9-16,-1-4-7 0,2-3-11 15,-3-3-7-15,1-1-2 0,-1-2 2 16,-2-3 10-16,-3 1 12 0,-4 1 13 16,-6 0 17-16,-5 2 19 0,-7 1 15 0,-6 3 10 15,-5 3 7-15,-6 1 5 0,-4 0 1 16,-4 2-2-16,-3 3-5 0,-2 0-5 16,-4 1-6-16,-1 3-5 0,-1 3-3 15,-1-1-1-15,0 5 1 0,0 3 0 16,0 5 1-16,0 0 0 0,3 5-1 15,0 2-1-15,2 8-1 0,0 0-1 0,3 3-3 16,1 0-1-16,3 3-2 0,2 0-1 16,4-2-2-16,1-4-1 0,5-2-2 15,3-3 0-15,6-2 0 0,2-6-1 16,3 0 1-16,5-4-1 0,3 0 2 16,0-4-1-16,2-4-1 0,0 0 0 15,1-2-1-15,-5-5-1 0,-1-1 0 16,-7-4 0-16,-2 2-2 0,-7-2-2 15,-5-2 1-15,-5 0 0 0,-5-1-2 0,-4 2 1 16,-2 1 0-16,-5 1 0 16,0 1 1-16,0 2 1 0,-2 1 1 0,2 3 0 15,2-1 0-15,3 4-2 0,2-3-5 16,5 4-16-16,3-2-24 0,5 1-45 16,7-1-37-16,3-1-86 0,6 0-171 15</inkml:trace>
  <inkml:trace contextRef="#ctx0" brushRef="#br0" timeOffset="53383.25">23055 15555 544 0,'-2'-3'95'0,"-2"-2"-1"0,2-4-107 16,-1 2-6-16,2-4-1 0,-1 0 8 16,-3-3 16-16,-2-2 14 0,-6-1 9 15,-3 3 3-15,-2 0 3 0,-3 1 2 16,-1 3-1-16,-2 2-8 0,-1 7-8 16,2 2-5-16,1 4-3 0,1 4 0 15,-1 3-1-15,1 5 0 0,0 3 2 0,-2 2 0 16,0 5 0-16,-1 1-1 0,2 0-2 15,3 2-2-15,2-2 0 0,6 0-3 16,3 0-1-16,7-1-1 0,6-2 0 16,6-6-1-16,5-2 1 0,4-2 1 15,3-4-1-15,3-5 2 0,0-3-1 16,1-5-1-16,0-1 0 0,-1-7-1 16,0-5-1-16,-3-2-1 0,-1-4-1 15,-1-3 0-15,0-3 0 0,-5-1 1 0,-2-3-1 16,-1-3-1-16,-2-2-1 0,-2-4-2 15,0-2-1-15,-2-2-2 0,1-1 2 16,-3 1-1-16,0 6 3 0,-3 1 1 16,-1 6 4-16,-1 7 1 0,-1 5 4 15,0 7-1-15,-2 5 0 0,2 3 0 16,-1 5 0-16,-1 4 0 0,1 3-1 0,-2 1-1 16,2 6 2-16,0 5 2 0,1 3 1 15,1 5 1-15,4 5 1 0,3 5-1 16,4 5-1-16,3 0 0 0,0 0-2 15,4 0 0-15,2-4-2 0,1-1-1 16,1-5-2-16,-2-1-4 0,-1-3-3 16,2-2-5-16,-2-4-5 0,-2-2-9 15,1-5-24-15,1-4-48 0,0-4-42 0,2-7-92 16,0-6-198-16</inkml:trace>
  <inkml:trace contextRef="#ctx0" brushRef="#br0" timeOffset="53572.84">23485 15537 587 0,'-2'2'125'0,"1"3"1"15,2 3-97-15,1 1-21 0,3 5-5 0,3 4 1 16,0-1-1-16,0 3-2 0,0 0 1 16,1-2-1-16,-1 0 0 0,0-2 0 15,-1 0-3-15,0-1-4 0,0-3-14 16,-1-1-30-16,0-1-55 0,-3-3-23 15,1-4-82-15,-1-7-160 0</inkml:trace>
  <inkml:trace contextRef="#ctx0" brushRef="#br0" timeOffset="53743.4">23454 15128 587 0,'0'-11'118'16,"4"2"-7"-16,6 6-127 0,5 0-48 0,7 3-47 16,5 0-11-16,4 1-69 0,0 3-121 15</inkml:trace>
  <inkml:trace contextRef="#ctx0" brushRef="#br0" timeOffset="54138.88">23859 15381 323 0,'7'32'104'0,"0"0"6"15,-1-1-30-15,1-2-14 0,2-2-14 0,-2-4-12 16,0-1-13-16,-1-2-6 0,-1-3-5 16,-1-2-2-16,-2-2 0 0,-2 0-1 15,-2-4 1-15,-3-1-1 0,-4-2-1 16,0-3-1-16,-2 0-1 0,-2-2 0 16,0-2-1-16,1-4 0 0,-1-2-2 15,5-4 1-15,1-4 0 0,2-3-1 0,2-7 0 16,2-3 0-16,2-5-1 0,4-3-1 15,0-2 2-15,2 2-1 0,2-1 0 16,1 3-1-16,2 2 0 0,0 6 0 16,0 3-2-16,1 6-1 0,-1 2-2 15,1 3 0-15,1 3 0 0,2 4 0 16,0 4 0-16,0 2-1 0,2 2 1 16,3 4 0-16,1 3 0 0,2 2 0 15,3 0 0-15,3 4 0 0,0 3 0 0,-1 0 0 16,-1 2 0-16,-3 1 0 0,-4-1-1 15,-4 3-1-15,-3 1 0 0,-3-3-3 16,-4-1-2-16,-1-3-3 0,-1-1-3 16,-1-2-2-16,2-2-3 0,1-3-4 15,6-1-11-15,4-6-34 0,5 0-54 16,6-4-18-16,4-2-83 0,7-2-162 16</inkml:trace>
  <inkml:trace contextRef="#ctx0" brushRef="#br0" timeOffset="54845.25">24898 15128 646 0,'-8'-17'132'0,"2"1"-3"0,1 2-126 16,2 3-11-16,0 0-7 0,0 1-5 15,-1 2 0-15,-3 2 1 0,-3 1 6 16,-2 4 8-16,-6 3 7 0,0 4 10 15,-3 4 5-15,-1 3 1 0,-1 2 1 16,2 5-4-16,0 1-4 0,4 1-4 16,2 1-1-16,3 1-1 0,5 3 0 15,4-1 0-15,6-3 0 0,3 2-1 16,6-1 0-16,3-2 0 0,2-2-2 16,5-4 0-16,0-1 0 0,3-4-1 0,-2-4 1 15,0-5-2-15,-1-3 0 0,-1-6-2 16,-1-5-1-16,-3-2 0 0,-3-2 0 15,-1-2 0-15,-2-4 0 0,-3-2 1 16,-2 0 1-16,-2 1 1 0,-1-3 0 16,-2 1 0-16,-2 0 0 0,-2 1 1 0,-1 4 0 15,1 1 0-15,-2 2 1 16,1 4 1-16,1 2 0 0,-1 2 1 0,1 3 0 16,2 2-2-16,1 3 0 0,1 2-1 15,-1 4 2-15,2 4 0 0,-1 3 1 16,0 4 3-16,-1 4 2 0,0 3 1 15,0 3 3-15,0 2 0 0,0 1 0 16,1 0 2-16,1 6 1 0,1 2-1 16,3 2 1-16,3 1-1 0,1 1 1 0,1-1-2 15,0 0-1-15,2-3-2 0,1-1-1 16,-2-3 0-16,1-4-2 0,1 2-1 16,-1-3-1-16,0-1 0 0,-2-1 0 15,0-7-1-15,0 2 0 0,-3 0-1 16,0-4 1-16,-1-1 1 0,0-1-1 15,-2-1 0-15,0 0 0 0,0-2-1 16,-3-3 0-16,2-2-1 0,-3-2-1 0,1-1 1 16,-2-2 0-16,0-1 0 0,-2-2-1 15,-1 0 1-15,-2 0-1 0,-3-2-1 16,-5 1 0-16,-3-1-1 0,-6 0 0 16,-7-1-1-16,-6 3 1 0,-8 1 0 15,-4 1 0-15,-10 1 0 0,-11 3 0 16,-9 1-2-16,-7 2-4 0,-2 1-6 15,-5 1-8-15,-4 1-14 0,-1-2-16 0,2 2-63 16,5 4-70-16,1-2-119 0,-2-1-267 16</inkml:trace>
  <inkml:trace contextRef="#ctx0" brushRef="#br0" timeOffset="55653.11">17418 17206 635 0,'-11'2'123'0,"2"0"-1"16,1 9-125-16,2 3-3 0,4 0-1 0,0 5 1 15,2 0 3-15,-1 3 3 0,0 2 2 16,-3 0 2-16,-1 3 1 0,-1 1 2 15,0 3 0-15,1-3 0 0,2-2 0 16,1 1-1-16,2-5-2 0,4-5-1 16,1-2-1-16,4-6-1 0,2-1 1 15,2-5 0-15,4-1 0 0,6-2 1 0,6 0 0 16,4-2-1-16,5 1 0 0,2 0 0 16,3-1-1-16,1-3 0 0,-1-1 0 15,1-3 0-15,-1 2-1 0,-3-1 1 16,-2 2-1-16,-1 5 0 0,-4 3 0 15,-4 4-1-15,-4 6-1 0,-7 0-1 16,-4 1 0-16,-7 2-1 0,-6 0 2 16,-9 1 0-16,-6-1 0 0,-6 3 0 15,-9 0 1-15,-4 0-2 0,-3-3-3 16,-4 0-10-16,-3-4-30 0,-1-4-56 0,-3-2-28 16,-4-4-86-16,-1-2-176 0</inkml:trace>
  <inkml:trace contextRef="#ctx0" brushRef="#br0" timeOffset="55881.81">17307 17165 562 0,'20'-17'116'0,"4"3"-1"0,7 1-104 16,4 2-8-16,8 0-2 0,5 1 0 15,2 0 0-15,1 2 0 0,1-2 0 0,1-3 0 16,-1 2-1-16,-3 4 1 16,1 1-4-16,1 0-14 0,3 2-16 15,0 2-29-15,-3 3-31 0,-2 1-24 0,2-3-69 16,0 0-117-16</inkml:trace>
  <inkml:trace contextRef="#ctx0" brushRef="#br0" timeOffset="56272.36">18783 17069 346 0,'1'3'102'0,"-2"-1"2"16,-3-1-24-16,-1 3-32 0,-2 0-12 15,-2 1-12-15,0 0-7 0,-4 3-2 16,-1-1 0-16,-3 3 2 0,-5 3 1 16,-2 1 1-16,-3 3 1 0,-1 5 1 15,-4 4-1-15,2 2-2 0,0 4-2 0,2 1-1 16,2 2-1-16,6-2-1 0,5 0-1 15,6-5-1-15,7-2-1 0,4-6-2 16,6 0-1-16,5-5-1 0,4-3-1 16,3-3-2-16,2-5 0 0,2 1-3 15,3-2-2-15,2-6-2 0,0-3-3 16,-3-6-1-16,-1-2-1 0,-4-1 0 16,-2-6 1-16,-4-1 0 0,-2 0 3 15,-5-3 2-15,0 2 2 0,-3 0-1 0,-4-4 0 16,-1 0 0-16,-4-1-1 0,-3 1 1 15,-4 1-2-15,-4 1 0 0,-3 5 0 16,-2 2 0-16,-2 5-1 0,0 2-1 16,0 2-2-16,2 3-3 0,3 1-5 15,4 2-17-15,4 0-28 0,4 1-32 16,5-2-24-16,8-1-12 0,5-1-64 16,8-4-87-16</inkml:trace>
  <inkml:trace contextRef="#ctx0" brushRef="#br0" timeOffset="56553.48">19808 16658 434 0,'16'-4'105'0,"-2"2"7"0,-3 3-72 15,-3 5-5-15,0 1 1 0,-5 3 2 16,0 7-3-16,-6 4-4 0,-2 2-3 15,-3 6-2-15,-3 4-1 0,-3 5-3 16,1 4-2-16,-3 3-3 0,0-1-5 16,-1 5-3-16,1-3-2 0,-2-3-3 15,-2-1 0-15,-1-3-2 0,1-4 0 16,0 0-1-16,0-2-3 0,0-3-4 16,2 2-6-16,1-2-7 0,0-3-10 0,1-2-31 15,2-3-56-15,1-3-31 0,1-6-89 16,1-7-182-16</inkml:trace>
  <inkml:trace contextRef="#ctx0" brushRef="#br0" timeOffset="56758.51">19247 17096 631 0,'-18'-12'137'16,"2"3"0"-16,4 0-95 0,6 2-36 15,3 1-7-15,4 1-1 0,4 1-1 16,3-3 0-16,-1 1 1 0,3 3 2 16,0-2-1-16,2 4 0 0,2 1-7 15,4 2-13-15,2 2-49 0,7 3-65 0,3-2-100 16,4 7-236-16</inkml:trace>
  <inkml:trace contextRef="#ctx0" brushRef="#br0" timeOffset="56972.33">20324 17242 564 0,'-11'-1'136'16,"0"0"0"-16,2-2-29 0,4 1-108 15,3-1-4-15,2 2-2 0,0-1 1 16,2-1 0-16,0 1 2 0,-1-1 4 15,0 1 1-15,-1 2 0 0,1-1-8 16,-1 2-36-16,0-1-88 0,2 1-105 0,1 0-263 16</inkml:trace>
  <inkml:trace contextRef="#ctx0" brushRef="#br0" timeOffset="57497.55">21893 16786 586 0,'1'4'122'0,"3"3"2"15,1 6-104-15,3 4-13 0,3 5 0 16,3 6 1-16,1 9 2 0,1 3 3 16,-1 4 2-16,1-1 3 0,0 4 0 15,-2-1 2-15,-2 2-1 0,-1-5-2 0,-2 0-3 16,-1 1-3-16,0-1-3 0,-4 0-3 15,0-4-2-15,-1-2-1 0,-2-4-1 16,0-5-2-16,-2-4-5 0,0-4-7 16,-2-7-8-16,1-3-16 0,-2-4-71 15,-1-5-42-15,-3-2-100 0,-1-2-212 16</inkml:trace>
  <inkml:trace contextRef="#ctx0" brushRef="#br0" timeOffset="57807.23">21259 17031 636 0,'-18'-8'123'0,"9"-2"0"0,6-1-122 15,7 2-6-15,8 0-1 0,5-2 1 16,8-2 0-16,3-1 8 0,5-1 4 15,2 1 3-15,6 2 1 0,1 1 2 16,5-1 0-16,2 0 0 0,2 1-2 16,1 1-3-16,5-2-2 0,0-1-3 15,1 2-1-15,0-1 0 0,0 1-2 16,2-2 1-16,-1 0-3 0,-4 1-1 0,-2 0-3 16,-6-2-4-16,-1 3-4 0,-5 3-9 15,-6-1-21-15,-6 4-48 0,-3 2-42 16,-7 1-89-16,-4 4-191 0</inkml:trace>
  <inkml:trace contextRef="#ctx0" brushRef="#br0" timeOffset="58405.07">22708 17220 407 0,'-5'7'104'0,"-1"3"2"16,3 0 0-16,3 0-91 0,1 1-2 15,4-3 4-15,1 1 2 0,1-3 4 16,0-1 1-16,0-3 1 0,1 0 0 16,0-2-3-16,2-2-2 0,1-3-4 15,2-4-4-15,2-4-5 0,2 0-3 16,4-5-2-16,1-1 0 0,0-2-2 0,-1-1 1 15,-1 0 0-15,-1 0 0 0,-4-2 0 16,-3 0-1-16,-6-1 1 0,-1 0-1 16,-5 1 0-16,-5 3-1 0,-1 3 0 15,-4 4 0-15,-3 2 1 0,-3 7 0 16,-2 4 1-16,-2 6 2 0,-1 3 1 16,-2 8 2-16,0 2 0 0,-1 5 2 15,1 2 3-15,0 5 1 0,1 1 2 0,0 4 0 16,2 0 1-16,2 3 0 0,4 0-1 15,8 1-3-15,6-1 0 0,9-5-3 16,8-2-1-16,6-5-3 0,8-5 0 16,6-8-2-16,4-4-4 0,4-7-8 15,2-1-10-15,1-6-8 0,2-1-9 16,0-3-12-16,-1-2-36 0,-3-2-42 16,-5-1-26-16,0-5-81 0,-5-2-162 15</inkml:trace>
  <inkml:trace contextRef="#ctx0" brushRef="#br0" timeOffset="58806.85">23826 16915 620 0,'-18'-7'132'0,"-4"-1"0"0,-2 1-112 16,-3 2-11-16,0 0-3 0,-2 1-2 15,-2 2-1-15,2 2-1 0,0 0 1 16,-2 4 2-16,2 3 2 0,0 4 0 15,5 3 1-15,3 1-1 0,3 3 1 16,2 4-2-16,5 0-3 0,6 0-1 16,2-1-1-16,5-3 0 0,4 0 0 15,5-1 0-15,3-3 1 0,5 1-1 16,2-1 0-16,6-1 1 0,2-1 0 16,2 0 0-16,0 0-1 0,0 1 0 0,-2-5 1 15,1 2-1-15,-7 2 1 0,-2 3-2 16,-4-2 1-16,-5 2-2 0,-2 3 1 15,-4 2-2-15,-3 2-2 0,-6 0-2 16,-4 0-3-16,-5 4 0 0,-7-2-1 16,-5 3-1-16,-7-2 1 0,-2-2 1 15,-4-3 3-15,-2-2 3 0,0-1 0 0,2-3 0 16,2-6-3-16,3 1-4 0,4-4-7 16,2-4-20-16,6-11-38 0,6-5-56 15,5-7-91-15,5-6-200 0</inkml:trace>
  <inkml:trace contextRef="#ctx0" brushRef="#br0" timeOffset="59107.35">24249 16528 640 0,'-3'1'128'0,"-1"2"1"16,4 3-122-16,3 3-6 0,2 7 1 0,1 4 0 15,2 5 6-15,2 4 5 0,-1 4 6 16,1 2 4-16,1 10 2 0,-2 2 1 16,4 8 0-16,1 3-4 0,2 0-6 15,2-1-5-15,-1 1-4 0,-1-2-3 16,1-3-3-16,-4-5-5 0,-3-4-6 15,-3-1-6-15,-3-5-5 0,-3-2-9 16,-4-4-10-16,-5-3-36 0,-4-3-60 0,-5-4-12 16,-3-8-85-16,-2-7-163 0</inkml:trace>
  <inkml:trace contextRef="#ctx0" brushRef="#br0" timeOffset="59328.99">24149 17137 680 0,'4'-6'139'0,"5"3"2"0,8-1-123 16,10 2-14-16,12-3-7 0,10-2-4 16,8 1-1-16,8-2-4 0,4-2-3 15,-2 1-5-15,-3 0-12 0,-4-1-13 16,-5 4-28-16,-6-5-33 0,-7 1-21 0,-9 1-75 15,-4-4-130-15</inkml:trace>
  <inkml:trace contextRef="#ctx0" brushRef="#br0" timeOffset="59499.12">24931 16898 561 0,'-19'13'129'0,"2"4"2"0,3 5-88 16,3 5-20-16,4 3-5 0,4 0-5 0,3 2-4 15,3-1-3-15,2 0-2 0,2-3-2 16,-1 0-1-16,-1-2-3 0,-1 1-5 16,-2-3-9-16,-4-1-26 0,-1-1-62 15,-3-1-31-15,-3-5-89 0,-2-4-186 16</inkml:trace>
  <inkml:trace contextRef="#ctx0" brushRef="#br0" timeOffset="59696.33">24540 16571 640 0,'-1'-5'128'0,"7"4"0"0,5 2-125 0,7 5-12 15,4 3-20-15,4 0-25 0,2 4-30 16,1-1-39-16,-3 1-5 0,-3 2-64 15,-4-2-88-15</inkml:trace>
  <inkml:trace contextRef="#ctx0" brushRef="#br0" timeOffset="60142.34">25117 17110 596 0,'2'18'122'0,"6"0"1"0,5 2-112 16,4-2-7-16,6 1-4 0,1 0-1 16,1-3 0-16,-5-2-1 0,-4-3-1 0,-5-3 0 15,-5-1 1-15,-7-7 2 0,-5-3 0 16,-4-3 1-16,-2-1 1 0,-4-3 1 16,-2-4 1-16,-3 1 2 15,1-2 1-15,-1-3 2 0,3-3 1 0,2-5 0 16,4-7-1-16,6-7 0 0,6-7-2 15,5-5-3-15,7 0-2 0,4 1 0 16,5 2-1-16,2 7 0 0,3 9 0 16,1 7 1-16,1 9 1 0,-1 2 1 0,1 8 1 15,0 5 2-15,2 3-1 0,-4 4 1 16,-1 2 1-16,-2 4-1 0,-1 5-1 16,-1 4 0-16,-1 0-2 0,-1 5 1 15,1 1-1-15,3 2-1 0,-2 2 0 16,0 2 0-16,0-1-2 0,-2 1 0 15,-3-2-1-15,-4 0-1 0,-4-1 0 16,-2-4 0-16,-4-3-1 0,-2-4-1 0,-2-2-1 16,-2-4-3-16,1-2-5 15,0-4-8-15,3-1-10 0,3-1-29 0,4-3-59 16,5-1-24-16,4-5-84 0,5-1-165 16</inkml:trace>
  <inkml:trace contextRef="#ctx0" brushRef="#br0" timeOffset="60880.17">26265 16729 624 0,'0'-20'129'15,"-4"2"1"-15,4 2-116 0,0 2-10 16,0 3-3-16,-1 2-2 0,-2 0-2 0,-3 3 1 15,-5 2 2-15,-5 2 4 0,-3 2 2 16,-8 3 3-16,-1 4 3 0,-4 0 1 16,-1 3 1-16,0 3-2 0,-2 4-2 15,0 3-1-15,4 2-1 0,2 0 0 16,4 4 0-16,6-2 0 0,3 2 0 16,7-2-2-16,4 0-1 0,7-1-1 15,5 2-1-15,5-3 0 0,7-3-3 0,0-2-2 16,4-3-3-16,2-6-2 0,-1-3-3 15,0-2-2-15,-5-6-3 0,-4-3 0 16,0-4 2-16,-4-4 2 0,-2-4 2 16,-4-2 1-16,-3-7 3 0,-2 0 2 15,-3-3 2-15,-3 1 0 0,-1 0 2 16,-2-1 1-16,-1 4 2 0,3 3 1 16,-2 2 1-16,2 4 1 0,2 5 1 15,0 5-1-15,3 0-1 0,1 6-2 16,-1 2-1-16,4 3 0 0,-1 1 0 0,2 4 0 15,0 2 2-15,2 2 2 0,1 5 2 16,1 5 1-16,1 0 0 0,4 4 2 16,1 2-1-16,3 4 0 0,0 5 1 15,1 1-1-15,3 1 0 0,2 1 0 16,1 0 0-16,1 0 1 0,1 0-1 16,1-1-3-16,0-2 1 0,-1-1-2 0,-3-2-2 15,-2 0-1-15,-3-2-1 0,-2-1 1 16,-2-4 0-16,-3-1 1 0,0 0 1 15,-4 1 0-15,0-1 1 0,-3-3-2 16,-2 0 1-16,-1-2 0 0,-1-3-2 16,-3-2 0-16,0-6 1 0,-1 0-1 15,-2-2 1-15,0-2 0 0,-3-2 1 16,-1-1-1-16,-3-4 0 0,-1-1-1 0,-4-3-1 16,-3-1 0-16,-4-3-1 0,-1 1 0 15,-2-1 0-15,-5 2 0 0,-2 0 0 16,-1 2 0-16,1 0 0 0,-5 5-1 15,-2 2 0-15,-1 2-1 0,3 2 1 16,-6 1-1-16,-3 0 0 0,-3 2-1 16,-3 1-6-16,-3 4-11 0,-7 3-13 0,-8-1-22 15,-8 9-132-15,-13 5-145 0,-8-1-345 16</inkml:trace>
  <inkml:trace contextRef="#ctx0" brushRef="#br0" timeOffset="63833.14">25869 12808 417 0,'-8'0'86'15,"3"1"0"-15,1-1-81 0,0 0-6 16,3 1-1-16,2 0-1 0,1-1 0 16,0 0 0-16,0 0 5 0,3 0 9 15,1 0 7-15,3-1 8 0,2 1 5 16,4-1 3-16,2 0 2 0,5-2-2 0,5 2-5 15,5-1-7-15,5-1-6 0,3 2-5 16,4 0-2-16,1-3-3 0,3 2-2 16,1-2 0-16,-1-1-1 0,0 0 0 15,-1-2 0-15,0 2-1 0,4 2 0 16,3 1 0-16,1 2-1 0,-1 1 1 16,1 0 0-16,1-1 0 0,-1-1 0 15,-1 1 0-15,-3-1 2 0,4 1 0 0,3 0 0 16,-2 0 1-16,-1 2 0 0,-1 2 0 15,-4-3 0-15,-1 1-1 0,-7 0 0 16,-7-2-1-16,-3 1 1 0,-5 2 0 16,-3-1-1-16,-5 2 2 0,-5 0-1 15,-3 0 2-15,-3 1 0 0,0 1 1 16,-2 1 0-16,-1 1 0 0,-3 2 0 16,2 2 0-16,-1 0-1 0,0 2 1 15,1 3-2-15,-2 3 0 0,2 2-1 16,-2 1 1-16,2 3-1 0,-2 2 0 0,1 1-1 15,-1-2 1-15,1 1 0 0,-1 2 2 16,0-2-1-16,1 4 1 0,-2 0 1 16,2 3 0-16,-2 4 1 0,1 3 0 15,2 3 0-15,1 4 0 0,2 0-1 16,2 0 0-16,1 0 0 0,3-1-2 0,1 0 1 16,0-2-2-16,3 3 0 0,-1 5-1 15,1 1 0-15,1 3-1 0,-2 0 0 16,-1 0 0-16,-1 0-1 0,-2-3 0 15,-2-1 0-15,-3 1 0 0,-1 3 0 16,-1 0 0-16,-2 1 0 0,-2-1 0 16,0-1 0-16,-1 2 0 0,0-5 1 15,1-1-2-15,-1 1 2 0,2 0-1 16,-1 2 0-16,3 0 0 0,-2 1 0 16,3 0 0-16,0 0 0 0,1-4 0 0,0 3 0 15,0-4-1-15,2 3 1 0,-2-1-1 16,1 1 1-16,0-2-1 0,0 0 0 15,-3-4 1-15,1 0-1 0,-1-4 0 16,1-1 1-16,-1-1-1 0,-1 1 0 16,2 3 1-16,0-1-1 0,2-1 0 0,0 1 0 15,-1-1 0-15,0-1 0 0,0-3 0 16,0-2 0-16,0-1 0 0,-1 0 0 16,1 2 0-16,-1 1 0 0,1 0 1 15,0 2-1-15,-1 0 0 0,-1-1 0 16,0 1 1-16,-3-3-1 0,0-1 0 15,-2-1 1-15,0-1-1 0,-1 0 0 16,1-1 1-16,0 1-1 0,1 0 0 16,1-2 0-16,0 1 0 0,3 1 0 15,0-1-1-15,-2-1 1 0,3-1 0 0,0-1-1 16,-1-1 1-16,1-3-1 0,-2 2 0 16,1 0 1-16,-2-1 0 0,2 2 0 15,-2 0 0-15,1 1 0 0,-1 3 1 16,1-1 0-16,-2-1-1 0,0 2 0 15,2-2 1-15,-2-2-1 0,0 0 0 16,2-4 1-16,-2 0-1 0,0-2 0 16,0-2 0-16,0 0 0 0,1-2 0 0,-2 3 0 15,1-2 0-15,0-3 0 0,2 2 0 16,0-1 0-16,2 1-1 0,1 0 1 16,2-2-1-16,-1 2 1 0,0 1 0 15,1-2 0-15,-1 1 0 0,-1-1 0 16,-1-1 0-16,0-3 1 0,-1-1-1 15,-1-3 0-15,1-1 0 0,-2-2 1 0,1-1-1 16,-1-1 0-16,1 1 0 0,-1-1 1 16,1 2-1-16,-2-1 0 0,1-1-1 15,1 0 0-15,-1 0 1 0,1-2-1 16,-2 2 0-16,0-3 0 0,2 0 0 16,-3-1 0-16,1 0 1 0,-1 0-1 15,0-1 0-15,1 1 0 0,-1 0-1 16,0 1 1-16,0-2-1 0,0 2 0 0,-1 0-1 15,1 0 0-15,0 0 0 0,0 0-2 16,0-1 0-16,0-2-1 0,0 2 0 16,1-2 0-16,-1 1 0 0,0-2 1 15,0-1 0-15,0 1 1 0,-1-1 1 16,1 0 1-16,0 1-1 0,-1-2 1 16,-2 1 0-16,-2 2 1 0,-2 1 0 15,-4 2-1-15,-4-1 1 0,-2 2 1 0,-3 1 0 16,-2-1-1-16,-2-2 1 0,-3 1 0 15,-1-3 0-15,1-1-1 0,-3 1 1 16,0-2 0-16,-3 0 0 0,-4 0 1 16,-5 0-1-16,-5 0 0 0,-7 0 1 15,-8 0-1-15,-4 0 0 0,-4 0 1 16,-2 1-1-16,-6 5 0 0,-4 1 1 16,-5 2-1-16,-1-1 0 0,-7 5 0 15,-8 1 0-15,-6 1 1 0,0-6-1 0,-1 2 1 16,-4 1 0-16,-7 0-1 0,-4-4 1 15,4 1-1-15,-7 4 1 0,-2-5 0 16,-1-3 1-16,4 4 0 0,-2 2 0 16,3 0 0-16,0-8 1 0,7 2-1 15,3 5 1-15,2 4-1 0,2-7-1 16,11-7 1-16,6 2-1 0,9 4 0 16,3-1 0-16,6-2 0 0,10-2-1 0,7 1 0 15,6 5-2-15,5-5-4 0,5-1-7 16,5-3-12-16,8-3-12 0,4-2-98 15,5-4-29-15,7-9-108 0,9-1-225 16</inkml:trace>
  <inkml:trace contextRef="#ctx0" brushRef="#br0" timeOffset="70006.92">11841 17741 530 0,'2'29'114'16,"-1"4"2"-16,2 5-93 0,4 5-9 15,5 3 0-15,4 2-1 0,3-5 1 16,3 0 2-16,3 0 0 0,2-6 2 0,-1 3-1 15,-3-7 0-15,-1-4-3 0,-4 2-2 16,-3-3-3-16,-4-3-2 0,-2-3-4 16,-5-6-6-16,1 0-7 0,-2 0-9 15,-2-5-33-15,1-4-87 0,-3-6-106 16,0-7-254-16</inkml:trace>
  <inkml:trace contextRef="#ctx0" brushRef="#br0" timeOffset="70355.14">11350 18012 489 0,'-10'5'106'15,"3"-3"2"-15,3-4-74 0,8-4-16 16,3-2-3-16,6-5 1 0,1-2 1 16,3-4 3-16,7 0 1 0,1-5-1 15,6 3-4-15,1-4-1 0,1 0-3 0,4 1-2 16,4-2-3-16,2-2-1 0,4 0-2 16,2-2-1-16,1 5 0 0,4 0-2 15,5 4 1-15,-2 0-2 16,-2 1-1-16,-1-4-4 0,3 0-6 0,-1-2-9 15,-1-1-25-15,-3 0-40 0,-2 3-42 16,0 7-6-16,-3 4-71 0,-7 7-108 16</inkml:trace>
  <inkml:trace contextRef="#ctx0" brushRef="#br0" timeOffset="70573.56">12766 17650 430 0,'1'4'97'0,"-2"-2"4"0,0 2-58 16,0-1-19-16,-1 2-2 0,4 1 2 16,-1 3 2-16,0 2 2 0,3 2 0 15,1 1-1-15,1 7-4 0,4 1-3 0,2 1-3 16,1 3-4-16,2 1-3 0,1 0-3 16,1 0-2-16,-2-4-4 0,0 1-2 15,-2-2-2-15,-2-3-6 0,-1-2-9 16,-2-2-31-16,-1-2-72 0,-3-5-14 15,-1-6-86-15,-4-4-168 0</inkml:trace>
  <inkml:trace contextRef="#ctx0" brushRef="#br0" timeOffset="70801.92">12662 17204 606 0,'1'-6'123'0,"2"2"0"15,3 3-115-15,4 0-7 0,1 1-2 16,3 1 0-16,1 0 0 0,1 3-1 16,1 0-2-16,1 2-7 0,5 4-23 15,0 4-50-15,3 3-38 0,0-1-85 16,4 3-187-16</inkml:trace>
  <inkml:trace contextRef="#ctx0" brushRef="#br0" timeOffset="71477.83">13566 17614 679 0,'4'19'138'0,"-2"-1"0"16,3 1-131-16,4 1-6 0,4-1-1 0,3-2-1 15,1-2-1-15,0-6 0 0,-1-1 1 16,-2-5 0-16,-4-1 0 0,-4-1 0 16,-3-1 2-16,-1 0-1 0,-4 1 1 15,0 0-1-15,-3 2 1 0,-1-3 1 16,-2 0 0-16,-1 0 0 0,-2-3 0 16,-3 1 1-16,1-4 1 0,-2-3 1 15,-1-2 0-15,1-4 0 0,2-2 0 0,2-4-1 16,2-3-1-16,2-4-1 0,3-3-1 15,4-2-1-15,3 1 0 0,2-1 1 16,2 1-1-16,0 5 1 0,2 3-1 16,-1 3 1-16,2 4-1 0,1 2 1 15,0 3 0-15,2 2 0 0,0 2-1 16,1 1 1-16,0 4 1 0,2 2-1 16,1 1 0-16,2 3 0 0,0 3 0 0,2 3 0 15,2-1 0-15,1 4-1 16,-1 0 0-16,-2 4 0 0,-2 2 0 0,-3 2 0 15,-2 0 0-15,-4 4 0 0,-4 0 0 16,-3 0 0-16,-1-5 1 0,-2-2 0 16,-2-2 0-16,0-5 0 0,-1-4 2 15,2-4-1-15,0-3 0 0,1-5 0 16,2-5-1-16,0-5 1 0,1-4-1 16,2-5-1-16,3-3 0 0,-1-6 0 0,0 1 1 15,3-1-1-15,0-1 0 0,1 2 0 16,2 1 0-16,1 1-1 0,1 2 1 15,0 2-1-15,4 3 0 0,0 6 1 16,1 1-1-16,0 5 1 0,0 2-1 16,1 5 1-16,0 2 1 0,1 5-1 15,0 1 1-15,2 6 1 0,-1 1-1 0,4 3 2 16,-2 4-1-16,2 4 1 0,0 4 0 16,-1-1 0-16,-1 2 1 15,0 1-2-15,-1 1 1 0,0-2-1 0,-1-2-1 16,-1 0 0-16,0-4-1 0,-1 0-4 15,-1-3-5-15,-1-2-5 0,-1-4-10 16,0-5-18-16,2-5-63 0,-2-4-46 16,0-7-99-16,2-3-213 0</inkml:trace>
  <inkml:trace contextRef="#ctx0" brushRef="#br0" timeOffset="72035.22">14967 17078 631 0,'-1'-3'123'0,"2"3"-1"0,7 2-123 16,4-1-4-16,5 0-1 0,4-2 1 16,3-2 5-16,1 0 5 0,-2-2 3 15,-1 0 2-15,-3-1 2 0,-2-2 0 16,-3 2 1-16,-1 0-1 0,-4-1-3 15,1-3-3-15,0-2-1 0,-1-2-3 16,-2-2 1-16,0-1-2 0,-1-2 1 0,-1-2-1 16,-2-2 1-16,-1 1-1 0,-3 3 3 15,0 1 0-15,-3 1 1 0,-2 3-1 16,-1 2 0-16,-3 3 1 0,-4 4-2 16,-2 3-1-16,-4 2-1 0,-6 4 1 15,-2 2 0-15,-3 7 3 0,-2 6 1 16,0 1 2-16,2 4 2 0,2 1 1 15,4 7 1-15,5 1 1 0,3-1-1 0,5 1-1 16,5 0 0-16,3 3-1 0,6-2 0 16,3-1-1-16,3 2 0 0,4-1 1 15,6-1 0-15,1-2 1 0,4-2-1 16,6 0 0-16,0-2 0 0,5-5-2 16,2-4-1-16,-2-6-2 0,2-4-1 15,2-3-1-15,0-7-1 0,1-7 0 16,4-2 0-16,4-5 0 0,9-3 0 0,4-7 0 15,-3-2-1-15,-4-3-3 0,-8-3-1 16,-7-3-4-16,-11-1-4 0,-11 0-5 16,-10 0-3-16,-3 1-5 0,-2 1-2 15,0 1-6-15,0 4-7 0,-1 2-40 16,-1 4-83-16,-14 1-112 0,-18 5-269 16</inkml:trace>
  <inkml:trace contextRef="#ctx0" brushRef="#br0" timeOffset="84303.26">21017 12949 206 0,'-6'-10'13'0,"2"1"-13"0,3 4-75 16,-1 0-69-16</inkml:trace>
  <inkml:trace contextRef="#ctx0" brushRef="#br0" timeOffset="85052.72">21005 12909 125 0,'1'3'32'0,"-1"-2"2"0,1 0-16 16,-1 1 0-16,2 0 3 0,-1-2 4 16,-1 2 3-16,2 0 3 0,0-2 3 15,0 0 2-15,0 1 0 0,1-2 1 16,1 1-2-16,-1 0-3 0,0-2-2 15,-1 1-1-15,-1-1-1 0,2 1 0 16,-2-1-2-16,-1 1-1 0,0 0-1 0,1 0-2 16,-1-2-2-16,0 2-3 15,0 0-3-15,0-2-2 0,-1 2-1 0,1-1 1 16,0 0 0-16,0 1-2 0,-1-1-1 16,1 1 0-16,0-1-1 0,-1 1 0 15,1 0-1-15,-2-2 0 0,1 3 0 16,1-1-1-16,-1 1 0 0,0-1-1 0,1 1 0 15,0 0-1-15,0 0-1 0,0-1-1 16,0 0 0-16,0 1-1 0,1 1-1 16,-1-1 1-16,0-1-1 0,0 1 0 15,1 0 0-15,-1 0 0 0,0 0 1 16,0 0-1-16,-1 0 0 0,1 0 0 16,0 0 0-16,0 1-1 0,0-1 1 15,0 0-1-15,0 0 0 0,0 1 0 16,0-1 0-16,0 0 0 0,0 0 1 0,0 0 0 15,1 0 1-15,-1 1-1 0,1 0 0 16,1 1 1-16,-2-2-1 0,1 1 0 16,0 0 0-16,-1 0-1 0,1-1 1 15,-1 0 0-15,1 2 0 0,1-2 1 16,-2 0-1-16,1 0 0 0,-1 0 1 16,0 0-1-16,1 0 1 0,-1 1-1 15,0-1 0-15,1 0 1 0,-1 1-1 0,2-1 0 16,-1 1 0-16,-1-1 1 0,0 0-1 15,1 1 0-15,-1 1 0 0,1-2 0 16,-1 1 1-16,0 0-1 0,2-1 0 16,-2 0 0-16,0 0 0 0,0 0 0 15,0 1 0-15,0-1 0 0,0 0 0 16,0 2-1-16,1-1 0 0,0 2 0 16,1 2 1-16,1 3-1 0,1 2 0 0,0 3 1 15,3 4 0-15,-1 2 0 16,2 1 1-16,1 4 0 0,1-2 1 0,-2 2-1 15,1-2 0-15,-2 0-1 0,0-1 1 16,0-1-1-16,-2-2 0 0,-2 0 0 16,1 0 1-16,-2-1-1 0,1 0 0 15,-1-1 1-15,1-4-2 0,-1 2-1 16,-1-3-4-16,2-2-3 0,-1 2-6 0,1-2-11 16,2 0-26-16,2 2-46 0,3-4-36 15,1-5-85-15,5-2-177 0</inkml:trace>
  <inkml:trace contextRef="#ctx0" brushRef="#br0" timeOffset="85527.97">21225 13092 520 0,'-19'-16'111'15,"2"3"-2"-15,0-7-83 0,3 2-35 16,4-2-6-16,4-3-1 0,4-1 0 15,2-4 1-15,2 0 8 0,2 2 9 16,1 1 9-16,2 5 3 0,3 2 2 16,0 1 1-16,3 4-2 0,2 0-3 15,2 1-4-15,4 1-2 0,2-3-2 0,3 2 1 16,1 2-1-16,1 1 0 0,3 5 0 16,-1 5-1-16,1 2-1 0,1 7-1 15,-3 4 0-15,0 2-2 0,-3 1-3 16,-4 5-4-16,-2 1-1 0,-5 2-1 15,-9-1 0-15,-6 1 0 0,-6 4 2 16,-8 2 2-16,-8-4 4 0,-7 0 2 0,-6 1 1 16,-5 0 1-16,-3-1 0 0,-1-3 1 15,0-3 1-15,1-1 1 0,3-6 0 16,4-3 2-16,4-4 0 0,5-4 1 16,6-3-1-16,5-2-2 0,5-2-4 15,5 0-1-15,5 0 0 0,5-1-1 16,2 1 1-16,5 2-1 0,4 2 2 15,2 2 3-15,4 4 1 0,1 4-1 16,1 1 0-16,1 5 0 0,2 2-1 0,2 2 0 16,3-1-1-16,2 0-1 0,3 4-4 15,3-1-7-15,1 0-10 0,3-1-13 16,-1 0-34-16,-2 0-40 0,-3-3-12 16,-3-3-65-16,-6-7-108 0</inkml:trace>
  <inkml:trace contextRef="#ctx0" brushRef="#br0" timeOffset="85926.35">21921 13234 456 0,'-3'-4'113'0,"1"1"0"0,-1-1-26 16,0 2-78-16,4 0-7 0,2 0 0 15,4-2 0-15,3-3-2 0,1-2 1 16,4 1 2-16,2-2 2 0,2-4-1 0,2 1 0 15,-1 0 0-15,1-2 0 0,1-1-1 16,-1-2 0-16,-2-5-1 0,-3-1-1 16,-2-3 0-16,-5 0-1 0,-4-1-1 15,-3 1-1-15,-5 0 0 0,-4 5 0 16,-2 4 0-16,-2 5 0 0,0 6 2 16,-2 5 1-16,-2 5 1 0,-2 8 2 15,-2 5 0-15,0 5 1 0,-4 5 1 16,-2 3 2-16,1 4 1 0,0 0 1 0,2 0 1 15,1 3 0-15,4-3 0 0,5-2-1 16,3-6-1-16,7 1-3 0,4-5 0 16,6-2-2-16,8-3-1 0,3-3 1 15,9-1-2-15,7-4 1 0,5-1-1 16,8-4-1-16,1-3-2 0,4-2-5 16,3-4-7-16,0-7-19 0,2 1-40 15,1-3-58-15,1-2-4 0,1-2-77 0,3-1-130 16</inkml:trace>
  <inkml:trace contextRef="#ctx0" brushRef="#br0" timeOffset="86386.46">23210 12743 549 0,'-11'-10'114'15,"-4"-1"1"-15,-1 1-97 0,0 4-14 0,-1 0-3 16,-1 0 0-16,-2 0-1 0,-1 0 0 15,-1 0 2-15,-2 2 3 0,-3 4 2 16,-3 4 2-16,1 5 1 0,-3 6 1 16,2 3 0-16,-4 7-2 0,0 5-2 15,1 5-1-15,0 2-1 0,2 1 0 16,4-2 0-16,4 1-1 0,6-1 0 0,6-8-1 16,5-4-1-16,6-5 0 0,4-6-1 15,3-4 0-15,3-3 0 16,4-4 0-16,2-4-1 0,4-4 0 0,0-4 0 15,0-4-1-15,0-3 0 0,0-5-2 16,-2 0 0-16,-3 0 0 0,-2 0 1 16,1 2 0-16,-5 3 1 0,2 5-1 15,-2 3 1-15,0 5 0 0,-1 4 1 16,1 6-1-16,-1 5 1 0,2 5 0 0,1 6 2 16,3 3 1-16,-2 6 1 0,3 1 1 15,-2 5 1-15,2-2 0 0,-1 3 0 16,1-1-2-16,-1 0 1 0,-2 2-2 15,-1 1 0-15,-3-2-1 0,-1 0-1 16,-4-1 0-16,-4-3-1 0,-1-1-2 16,-2-3-2-16,-1-6-6 0,1-3-10 15,3-6-22-15,2-6-28 0,7-4-36 0,4-8-27 16,6-7-77-16,6-6-136 0</inkml:trace>
  <inkml:trace contextRef="#ctx0" brushRef="#br0" timeOffset="86554.47">23461 12954 618 0,'-4'-9'128'0,"1"2"0"0,0 2-114 16,3 2-12-16,4 2-6 0,2 1-4 16,1-1-9-16,1 0-10 0,1 1-19 15,1 2-39-15,-1 1-40 0,-2-2-80 16,1 0-168-16</inkml:trace>
  <inkml:trace contextRef="#ctx0" brushRef="#br0" timeOffset="87068.23">24055 12636 639 0,'-20'3'130'15,"-2"5"0"-15,2 7-123 0,2 7-6 0,2 6 1 16,1 7-1-16,0 3 1 0,1 4 0 16,1 6 3-16,2 1 0 0,-3-1 1 15,3 0 0-15,0-3-1 0,3-2 1 16,-1-4-2-16,2-3-1 0,1-6-1 16,0-3-1-16,2-5-1 0,1-3 1 15,1-6-1-15,0-3 1 0,2-8 0 16,-2-2-1-16,2-3-1 0,0-7 0 15,2-6 0-15,0-4 0 0,2-5-2 0,1-6-1 16,2-7-1-16,2-10 0 0,0-3-2 16,5-6 0-16,1 0-1 0,0-6 2 15,5 2 0-15,0 2 2 0,0 8 2 16,1 8 1-16,-1 5 1 0,-3 3 1 16,1 6 0-16,-2 4 1 0,-1 4 1 15,0 4 0-15,-3 1 0 0,3 5 1 0,-1 5 1 16,0 2 0-16,-1 9 1 0,3 2 1 15,1 7 1-15,2 4 1 0,-1 4 2 16,2 5 1-16,-1 5-1 0,0 2 1 16,0 4-1-16,0 0 0 0,-1 3-2 15,-1 3-1-15,-1-1-2 0,1-1-1 16,-1 0-2-16,-2-4 0 0,-1 0-1 16,-1-5-2-16,-2-6-3 0,-1-4-8 0,-1-3-6 15,-3-5-7-15,-1-6-18 0,0 0-47 16,-3-7-61-16,-2-2-101 0,-3-2-221 15</inkml:trace>
  <inkml:trace contextRef="#ctx0" brushRef="#br0" timeOffset="87261.08">24005 12913 574 0,'-21'-6'122'15,"4"0"0"-15,5 3-105 0,4 3-9 16,7 0-3-16,8-2-2 0,4 0 0 15,7 0 1-15,5-1 0 0,6-2 3 16,6-3-1-16,2 0 0 0,5-1 0 16,1-1-2-16,1-2-6 0,3 0-14 15,-3-2-34-15,0-1-47 0,-1 1-31 0,-4-2-86 16,1 0-170-16</inkml:trace>
  <inkml:trace contextRef="#ctx0" brushRef="#br0" timeOffset="87682.93">24801 12669 589 0,'-5'14'123'15,"-2"1"1"-15,1 4-109 0,0 2-8 0,1 2-2 16,1 3-1-16,0 1-1 0,2 0-1 16,1-1-1-16,-1-2 0 0,0 3 0 15,1-1 0-15,-3-4-1 0,0 0 0 16,-1-1 1-16,-1-4-1 0,1-2 1 15,-1-3-1-15,1-4 0 0,-1-3 2 16,1-4-1-16,-1-5 0 0,0-5 1 16,0-6-1-16,0-6 1 0,0-4 0 0,1-5-1 15,1-4-1-15,3 0 1 0,1-1 0 16,2 0 1-16,5 2-1 0,0 2 0 16,0 2 1-16,3 3-1 0,1 0 0 15,1 4-1-15,1 4 0 0,0 3-1 16,0 3 1-16,1 3 1 0,2 3-1 15,0 4 1-15,1 3 0 0,0 2 1 16,3 4 0-16,-1 1 1 0,2 5 0 16,0 3 1-16,2 3 1 0,1 6 1 0,1 0 0 15,1 2 0-15,1 2 0 0,4 1-2 16,-3 1 0-16,1-2-3 0,-1-1-5 16,-2 1-5-16,-3-2-8 0,-3-4-19 15,-4-2-27-15,-4-3-40 0,-2-3-33 16,-3-5-80-16,-2-7-154 0</inkml:trace>
  <inkml:trace contextRef="#ctx0" brushRef="#br0" timeOffset="88442.23">25559 12749 431 0,'5'-7'102'15,"-4"-2"1"-15,1 0-60 0,-2 3-24 16,-2 1-7-16,1 1-4 0,0-1-2 15,-2 0 1-15,1 0 3 0,-3-2 4 0,0 0 1 16,-1 0 1-16,-1 0 1 0,-3 1-1 16,-1 1-2-16,-1 1-4 0,-2 4-3 15,-3 2-1-15,-1 5-1 0,-4 0 0 16,0 3 1-16,-5 1 0 0,0 3 3 16,-1 2 1-16,3 2 2 0,1-1 0 15,3 0 0-15,4 5 0 0,3 2-1 0,5-2-2 16,7 2-3-16,2-3-1 15,5 1-2-15,5-2 0 0,1-5-1 0,3-4 0 16,1-2 0-16,1-6 0 0,1-3 0 16,-1-5-1-16,1-3-2 0,-1-2-2 15,1-5-1-15,-2-1-1 0,1-4-1 16,-3-1 0-16,0 0 0 0,-2 0 1 16,-1-2 2-16,-3 0 1 0,-1 1 0 0,-1 2 1 15,-1 2 1-15,-2 0-1 0,-1 5 1 16,0 3 0-16,1 3-1 0,-2 3 0 15,1 3 0-15,-1 3 0 0,1 2 0 16,0 2-1-16,3 3 1 0,0 1 1 16,2 2 1-16,0 2-1 0,3 1 1 15,2 0 1-15,1 0 0 0,3 1-1 16,3-3 1-16,0 2 0 0,3-2 0 16,1-2-1-16,0 0 1 0,0-1-1 0,-2-1 0 15,-2-2-1-15,1-5 1 0,-3 0 0 16,-2-2-1-16,1-4 0 0,-2-5 0 15,1 0-1-15,-1-5-1 0,-2-1 0 16,-1-5 0-16,-1-5-1 0,-2-1 1 16,-3-1-1-16,-2-3 1 0,-4-5 0 15,-2-5-1-15,-3-3 1 0,-2-6 0 0,-4-2 0 16,-1-2 1-16,-3-1 1 0,0 5 2 16,0 9 1-16,0 4 2 0,1 11 1 15,3 6 0-15,4 6 0 0,3 8-1 16,3 5-2-16,2 2-1 0,2 6 0 15,3 5-2-15,1 3 1 0,1 6 1 16,1 9 0-16,2 2 2 0,2 7 0 16,0 4-1-16,2 3 1 0,1-1-1 15,0 1 0-15,1-7-1 0,0-1 0 16,-2-3-1-16,0-3-1 0,-2-5-2 0,-2-1-2 16,1 0-4-16,-1-1-5 0,2-2-3 15,-1-3-8-15,2-4-15 0,0-1-28 16,0-5-45-16,3-6-23 0,0-6-80 15,-1-8-152-15</inkml:trace>
  <inkml:trace contextRef="#ctx0" brushRef="#br0" timeOffset="88991.5">26042 12592 428 0,'-4'-22'106'0,"1"3"4"16,-1 0-60-16,0 3-16 0,2 3-9 15,-1 3-10-15,2 1-3 0,1 6-3 16,0 0-1-16,2 5 0 0,2 0 0 15,1 8-1-15,1 3 0 0,3 2-1 16,4 1 1-16,3 2-2 0,3 1 0 0,0-2-1 16,3-3 0-16,1 0 0 0,2-3 1 15,-2-1 1-15,0-3 0 0,1-1 1 16,0-2-1-16,-2-4 1 16,2-1-1-16,-2-4-1 0,0-3-1 0,-1-3-1 15,-1-2-1-15,-3-4-1 0,-2-4-1 16,-4-4 0-16,-3-1 0 0,-4-3-1 15,-2 0 0-15,-5 0 0 0,-2-2 1 16,-1 2 0-16,-1 5 1 0,0 5 1 0,-2 1 1 16,0 6-1-16,1 2 1 0,2 7 0 15,0 3-1-15,-1 1 0 0,3 4-1 16,-1 5 0-16,1 3 2 0,-1 3 1 16,0 4 1-16,1 3 2 0,0 3 1 15,0 3 1-15,1 2 0 0,2 2 1 16,0-1 1-16,1 2-1 0,1 1 0 0,4 2 0 15,0-1 0-15,2-2 0 0,3 0-1 16,2 3-1-16,3-1-1 0,0 0-2 16,1-1-1-16,-2-2 0 0,0 1-2 15,-2-2-1-15,-2-5 0 0,-3 0-1 16,-4-4 0-16,-3-3 0 0,-4-3-1 16,-4-1 1-16,-8-3 0 0,-5 2 0 15,-6-4-2-15,-5 0-1 0,-7-4-2 16,-5-2-2-16,-3-4-2 0,-1-1-3 15,1-3-2-15,1-5-4 0,3-1-1 0,7-2-3 16,6-2-4-16,7-4-7 0,9-4-27 16,11-2-50-16,11-9-27 0,14-1-85 15,10-6-172-15</inkml:trace>
  <inkml:trace contextRef="#ctx0" brushRef="#br0" timeOffset="89408.31">27123 12317 578 0,'16'-27'129'0,"-6"2"0"0,-5 3-84 15,-1 9-33-15,-4 3-6 0,0 4-4 16,-4 3-3-16,-6 3-1 0,-2 1 0 16,-4 1 1-16,-3 1 2 0,-6 4 3 0,-2 2 2 15,-2 4 0-15,-1 0 1 0,2 4 0 16,0 6 0-16,1 2-3 0,4 1-1 15,2-2 0-15,4 1-2 0,3-1 0 16,4-2 0-16,6-1 0 0,2-1-1 16,5-3 1-16,2 0-1 0,4-1 1 15,5 0 0-15,3-2 0 0,3 0 0 0,1-4 0 16,1 1 0-16,1-3 1 0,-1 0-1 16,-3-1 0-16,-1 2-1 0,-5-3 1 15,-2 1 0-15,-2 2-1 0,-4-2 0 16,-5 2 1-16,-4-1-1 0,-5 1-1 15,-4 1 1-15,-7 2 0 0,-3 0 0 16,-4 2-1-16,-2-3 1 0,-3 0 0 16,0-3-1-16,0 1 1 0,3-6 0 15,1 0 0-15,2-2-1 0,6 0-4 16,6-2-7-16,6-1-15 0,9-5-38 16,10-1-56-16,8-6-16 0,5-1-82 0,8-5-152 15</inkml:trace>
  <inkml:trace contextRef="#ctx0" brushRef="#br0" timeOffset="89636.2">27439 12237 517 0,'-2'2'130'16,"-2"6"1"-16,1-3-9 0,1 4-113 15,2 7-5-15,2 5-2 0,0 4 0 16,3 0 0-16,-1 4 1 0,1 1 3 15,-2 3 0-15,0-1 2 0,0-2-1 16,0-3 0-16,-2-2 1 0,-1 1-3 16,1-4-4-16,-2-2-6 0,0-3-7 15,-2-3-11-15,1 0-43 0,0-4-73 0,0-5-104 16,2-3-239-16</inkml:trace>
  <inkml:trace contextRef="#ctx0" brushRef="#br0" timeOffset="89785.88">27246 12092 543 0,'4'3'16'0,"-1"1"-16"0,5 2-190 15,6 2-179-15</inkml:trace>
  <inkml:trace contextRef="#ctx0" brushRef="#br0" timeOffset="90189.63">27999 12298 568 0,'-7'-2'117'0,"-3"-1"0"0,-3 1-108 0,-1 2-18 15,-2 2-4-15,-2 2 0 16,-3 3-1-16,-2 2 1 0,-4 2 5 0,-1 2 9 16,-4 2 8-16,-1 3 3 0,-2 2 2 15,1 0 0-15,4 2-1 0,4 0-4 16,4 1-4-16,7 2-2 0,4-3-2 16,9 0 0-16,3-2 0 0,9-1 0 15,3-3 1-15,5-2 1 0,5 0-1 16,3-1 2-16,4 1 0 0,2-1 0 0,-2 1 1 15,1-1-1-15,-2 1 0 0,-3 0-1 16,-3 1 1-16,-2-1-2 0,-2-2 1 16,-6 0-1-16,-4 0 0 0,-6-1 3 15,-5 0 3-15,-9 0 0 0,-8 3 1 16,-10-1 1-16,-10 1 0 0,-13 2-1 16,-5-3-1-16,-7 1-4 0,-7-1 0 15,-1 3-3-15,0-1-6 0,-1 2-17 0,1 0-85 16,2-3-29-16,2-7-97 0,6-5-213 15</inkml:trace>
  <inkml:trace contextRef="#ctx0" brushRef="#br0" timeOffset="91965.85">21214 16277 309 0,'2'1'58'0,"0"0"0"0,3 0-60 16,4 1-1-16,0-1 3 0,6-1 11 15,0-1 14-15,3-1 8 0,3 0 8 16,2-3 5-16,4 3 3 0,4-3-2 15,3 4-3-15,4-1-8 0,6 2-8 0,4 2-6 16,5-1-5-16,1-2-2 0,4-3-2 16,5-1-1-16,4-1-1 0,5 0-2 15,6 1-2-15,1-3-1 0,8 1-1 16,6 2 0-16,8 2-1 0,3-4 0 16,2 0 0-16,5 1 0 0,7 1-1 15,4 3 0-15,-1-2-1 0,-2-3 0 16,3 3 0-16,2 5 0 0,-3-3-1 15,-6-3 1-15,1 1 1 0,-2 4 0 0,-4 1 1 16,-7-4 0-16,-3-3 1 0,-2 1-1 16,4 1 2-16,-3-2-1 0,-2-4-2 15,-2-2 1-15,0 1-1 0,1-2 0 16,2 0 0-16,-7-3-2 0,-4-1 0 16,0 0 1-16,-4 0-1 0,-1 1 0 15,-3-1 0-15,-7 1-1 0,-5 1 1 16,-5 1 0-16,-8 2-1 0,-6 1 1 15,-6-2 1-15,-6-1 1 0,-7 1 1 0,-3-3 1 16,-3-1 0-16,-3-4 1 0,-2-4 0 16,-2 0-2-16,-4-5 0 0,-1-3-1 15,-3-2-1-15,-1-5-1 0,-2 0-1 16,-4-2 0-16,-1 1 0 0,-4 0-1 16,-2 1 0-16,-2 2 0 0,-5 4-1 15,-1 2 0-15,-5 2 1 0,-3 2-1 0,-2 1 1 16,-1 2 1-16,-4-2-1 0,-4-2 1 15,-4 2 0-15,-1-1 0 0,-4-1 0 16,-2-7 0-16,-2 1 0 0,-1 1 0 16,0-2 0-16,0 3-1 0,-1 5 0 15,0 1 0-15,-3 6 0 0,-3 3 0 16,-5 2 0-16,-2 2 0 0,-4 4 1 16,-3 2-1-16,-2 1 1 0,0 0 1 0,-2 2-1 15,-2 3 0-15,1 0 0 0,-1-1 0 16,3 1 1-16,1-1 0 0,-1 1 0 15,4 2 0-15,1-1-1 0,1-1 1 16,-1 2 0-16,-2 0-1 0,2 3 1 16,-1 0-1-16,1 0 1 0,-1-1 0 15,0 3-1-15,0-1 0 0,1-2 1 16,-1 3-1-16,4-1 1 0,1 1-1 0,4-1 1 16,0-2 0-16,4 3-1 0,2-1 1 15,1-4-1-15,2 0 1 0,0 2-1 16,2 2 1-16,4-3-1 0,1 4 0 15,2-3 0-15,-1 3 0 0,0 1 0 16,-1-1 0-16,-2 3 0 0,-3 1 0 16,-2 0 0-16,-1 2 0 0,-1 1 0 15,2 2 0-15,0 2 0 0,3 0 0 0,1 1 0 16,1 0 1-16,1 0-1 0,1 0 0 16,2 0 1-16,1-6-1 0,1 2 0 15,2-4 0-15,2 4 1 0,2-4-1 16,0 2 0-16,0-1 1 0,2 5-1 15,-2-3 0-15,1 3 0 0,-1-3 1 16,-1-1-1-16,-1 0 0 0,0 3 0 0,-1-3 0 16,2 0 0-16,0 0 0 15,1-2-1-15,4 3 1 0,4-3 0 0,2 2 0 16,2 0-1-16,2 0 1 0,3 3 0 16,2-3 0-16,0-1 0 0,0-2 1 15,1 0-1-15,1 0 0 0,-2 0 0 16,1-1 1-16,1 1-1 0,-1 6 0 15,0-1 0-15,2 0 0 0,-1 1 0 16,0 1 0-16,1-1 0 0,0-1 0 16,3 0 0-16,-1 0 0 0,1-2-1 15,2 0 1-15,0 1 0 0,2-1-1 0,-1 1 1 16,1-1-1-16,2 2 1 0,-1-1 0 16,-2 1 0-16,2 2 0 0,-1-2 0 15,1 3 1-15,-1 0-1 0,2 1 1 16,0 2-1-16,1-1 0 0,1 1 0 15,0 0 0-15,2 1 0 0,0-2-1 0,1-1 1 16,2-3-1-16,0-1 1 0,3 0-1 16,-2-4 1-16,3 1 0 0,0-1 0 15,0 2 1-15,0 0-1 0,-1 1 1 16,1-1 1-16,0 1-1 0,0 0 0 16,-2 0 0-16,2-1 0 0,-3-2 0 15,1 1-1-15,0 0 0 0,0-1 0 16,0-1-1-16,2-1-2 0,1 1-4 15,1-1-6-15,2 0-10 0,3 2-34 16,3 1-92-16,0-4-113 0,2-5-270 0</inkml:trace>
  <inkml:trace contextRef="#ctx0" brushRef="#br0" timeOffset="93023.36">17836 16642 317 0,'-18'5'61'0,"7"-4"-1"0,1 1-26 16,4 1-47-16,3-3 6 0,5-1 11 15,-1-2 19-15,2-1 19 0,2 0 8 16,4-4 1-16,2 0 1 0,2 0-3 15,5 0-9-15,4 2-11 0,6-1-11 16,4 1-6-16,8 0 0 0,5 0-1 0,4 1-3 16,7 0 0-16,4-3-2 0,6-1 1 15,5 3-1-15,3 2-1 16,4 1 0-16,1-2-2 0,5 1 0 0,-1-1-1 16,1 4 0-16,2-3 0 0,-4 1 0 15,-1-1-1-15,0 0 0 0,-3-1 0 16,-3 3 0-16,-3-4 1 0,-2-3 0 15,-4-2-1-15,-1 1 1 0,-6 1-1 16,-5-1 0-16,-3-1-3 0,-5 0-5 0,-8-1-6 16,-5-1-12-16,-4-1-18 0,-6 0-34 15,-6 1-36-15,-9-1-15 0,-9 3-70 16,-12 4-113-16</inkml:trace>
  <inkml:trace contextRef="#ctx0" brushRef="#br0" timeOffset="93389.83">18191 16375 409 0,'-58'10'97'0,"5"-6"2"0,4 1-55 16,5 0-13-16,6-2-4 0,7-2-1 15,8 0 0-15,7-1 0 0,6 0-3 16,9-2-2-16,8-1-4 0,8 2-3 15,8-1-2-15,8-2-5 0,9-2 0 0,7 1-1 16,6-2-1-16,4-1 0 0,7-2-1 16,2 2 1-16,4-1 0 0,2 2 1 15,2 0 1-15,0 3 0 0,1 0 1 16,-2-1-2-16,0 3 0 0,-1-1-1 16,-1 2 0-16,-2-1-1 0,-3-2 0 15,-5 2-1-15,-2-2 1 0,-5-2 0 0,-5-2 0 16,-5 1 0-16,-4 1 1 0,-1-3-1 15,-3 3-1-15,-5 0 0 0,-6 2 0 16,-3 2-1-16,-4 1 0 0,-6-2-2 16,-5 2 1-16,-3 1 1 0,-2-1-3 15,-3 1-5-15,-1 0-11 0,-1 1-45 16,-2-3-83-16,-2 0-113 0,0 0-271 16</inkml:trace>
  <inkml:trace contextRef="#ctx0" brushRef="#br0" timeOffset="95678.18">18052 18163 185 0,'-22'-15'37'15,"3"4"0"-15,6 9-34 0,4 3 4 16,1-1 7-16,2 1 3 0,2-1 3 0,3 2 7 16,1-1 11-16,1 1 8 0,4 2-1 15,1 1-2-15,2 0-2 0,3 2 3 16,3 3-5-16,4-1-8 0,7-1-6 16,2 1-4-16,2-1-1 0,3-2 0 15,5-3-2-15,3-3-3 0,5-3-1 16,3 0-1-16,6-1 0 0,9 0-4 15,3 3-1-15,5-3-1 0,4 1-2 16,2 0-1-16,4-2 0 0,4 3-2 0,1-2 0 16,3-2-1-16,3 0 1 0,3 2-1 15,3 4-1-15,1 0 1 0,-1-5 0 16,4-1-1-16,2 3 0 0,5 4 1 16,0-2-1-16,1-5 1 0,4-2-1 15,5 7 0-15,-2 1 1 0,5-4-1 16,-5-2 0-16,7 5 0 0,-4 3 1 0,-1-2-1 15,-4-2 0-15,1 1 0 0,-2 3 1 16,-2 3-1-16,-5-5 1 0,-1-4-1 16,0 4 1-16,2 3-1 0,-4-3 1 15,-2-4-2-15,1-2 1 0,3 4 0 16,2 3 0-16,-4-4 0 0,-2-4 0 16,0 2 0-16,0 4 0 0,0 1 1 15,-8-3-1-15,-3-1 0 0,-1 1 1 16,-6 3-1-16,1-1 0 0,-6 2 0 0,-2 0 1 15,-2-2-1-15,-3 1 0 0,1-1 0 16,0 0 0-16,-2 1 1 0,3-2-1 16,-1-2 0-16,1 0 0 0,3-1 1 15,-1 0-1-15,5-2 1 0,2 1-1 16,-3-2 1-16,-1-4-1 0,1 1 1 16,-2 0 0-16,-1 0 0 0,-2 2 0 15,-4 0-1-15,-1-2 1 0,-4 6-1 0,-2-2 0 16,-4 4-1-16,-1-2 1 0,-6 0 1 15,-1-2 0-15,1 3 1 0,-1-1 0 16,5-1 0-16,0 0 1 0,-2 1-1 16,4-1 0-16,4 1 0 0,-2-1 0 15,3 0-1-15,-3 2 0 0,2-1 0 16,0 1 0-16,-4 2-1 0,-5 1 1 16,-4-2 0-16,-6 1 2 0,-4-1 1 0,-5 0 0 15,-3 0 3-15,-4 0 0 0,-1-1 1 16,-2 1 0-16,2 0-1 0,0-1-1 15,1 2-1-15,2-2-1 0,2 2-1 16,1-2-1-16,1 0-1 0,-2 2-1 16,0-1 1-16,-3 1-1 0,-2 2 0 15,-2-1 1-15,-3-1-1 0,-5 1 1 0,-3 0-1 16,-1 0 1-16,-6 1-1 0,-1 0-6 16,-3 0-14-16,-11-6-123 0,-3 4-117 15,-18-7-307-15</inkml:trace>
  <inkml:trace contextRef="#ctx0" brushRef="#br0" timeOffset="99178.42">28847 13592 340 0,'0'-10'87'0,"0"-2"7"0,2-3-48 16,1-2-6-16,2-2-3 0,0 1-2 15,1 0-2-15,-1-2-5 0,1 3-2 16,0 1-5-16,0 1-3 0,0 1-4 16,3-1-4-16,1 0-2 0,3 2-3 0,3-1-2 15,4 1 0-15,2 1-1 0,2 1-1 16,4 2 0-16,4 2 0 0,0 2 0 15,1 2 0-15,0 5-1 0,-1 0 0 16,-3 3 0-16,-3 3 0 0,-5 3-1 16,-4 5-1-16,-3 3-2 0,-5 0-2 15,-1 6-3-15,-3 2-4 0,-3 2-3 16,-2 1-2-16,-1-2-1 0,-4 0 2 0,-1-2 1 16,-3-4 4-16,-1-4 3 0,1-2 4 15,-1-4 4-15,0-1 1 0,0-5 1 16,3 1 0-16,2-3 1 0,1-1-2 15,2-1 1-15,2 0-1 0,1-1 0 16,3 1 1-16,1-1-1 0,2 1 1 16,2-1 1-16,0 1 0 0,4 2 0 15,0-2 0-15,1 1 0 0,0-1-1 0,1 1 1 16,0 2-2-16,-1-3 1 0,2 3 0 16,-1 0-1-16,1 0 0 0,-1 5 0 15,-1-1-1-15,-1 4 0 0,-2 1-1 16,-3 2 0-16,-4 4-1 0,-4 3 0 15,-6-1 0-15,-4 4 0 0,-5 0 2 16,-2 1 0-16,-5 1 0 0,-1-2 1 16,-4-6 1-16,-4 0 0 0,-2-5 0 0,-2-6 0 15,-5-2 1-15,1-10 2 0,0-2 2 16,1-5 1-16,4-3 1 0,3-3 0 16,5-2-1-16,5-4-8 0,7 1-12 15,4-4-42-15,8 1-54 0,3-1-83 16,4 1-192-16</inkml:trace>
  <inkml:trace contextRef="#ctx0" brushRef="#br0" timeOffset="99643.62">29866 13426 452 0,'-2'3'91'0,"-1"2"0"16,2 3-87-16,-2 3-1 0,1 5 5 15,1 5 4-15,-2 1 6 0,1 4 4 16,1 1 3-16,1 0 0 0,0-2-1 0,2 0-3 15,3-3-5-15,2 1-5 0,4-4-2 16,3-2-3-16,3-4 0 0,4-3 0 16,2-3-1-16,3-4 0 0,1-7-1 15,1 1 0-15,1-6-1 0,2 0-1 16,-2-2-1-16,0-2 0 0,-4-1-1 16,-3 0 0-16,-3-2-1 0,-6-3 0 15,-7 0 0-15,-4-3 0 0,-7-3-1 16,-5-2 1-16,-7-2-1 0,-5 0 2 15,-3-1 0-15,-3 1 1 0,-1-2 1 0,-1 7 1 16,2 3 1-16,5 4 0 0,2 3-1 16,6 6 0-16,4 1-2 0,5 6-3 15,4 4-3-15,4 2-12 0,2 3-24 16,3 4-46-16,0 1-40 0,2 1-86 16,1 1-182-16</inkml:trace>
  <inkml:trace contextRef="#ctx0" brushRef="#br0" timeOffset="100191.68">29261 14622 484 0,'-15'-16'99'0,"3"4"-2"0,3-1-90 15,5 4-6-15,5-1-1 0,5 4 3 16,5 1 5-16,1 4 6 0,2-1 5 15,2 4 2-15,1 1 1 0,0 2-1 16,1 0-2-16,1-1-4 0,1 1-6 16,4-2-4-16,1 1-1 0,0-4-2 15,-1 0-1-15,2-4 1 0,-1-1-1 0,-3-1 0 16,-3-1 0-16,-3-4 0 16,0-1 0-16,-1-1 0 0,-4 2 1 0,-5 0 0 15,1 0 1-15,-4 5 1 0,-2 3-1 16,-3 3 1-16,-5 7 0 0,1 5 2 15,-1 4-1-15,-2 4 1 0,0 5 0 16,-2 5 1-16,1 2 1 0,-1 2 0 16,2 1-1-16,1 5 0 0,0 0-2 15,2 3 0-15,1 1-1 0,3 0-2 0,1 0 0 16,-1-1-1-16,1-4 0 0,0-1-1 16,1-3-2-16,-3-2-4 0,2-4-3 15,-1 0-5-15,-3 0-11 0,0-2-22 16,0-3-38-16,-2-1-50 0,-1-2-88 15,-1-5-192-15</inkml:trace>
  <inkml:trace contextRef="#ctx0" brushRef="#br0" timeOffset="100416.82">29326 15058 542 0,'-5'-10'109'15,"1"3"-3"-15,2-1-101 0,4 4-9 0,3-3-1 16,4 1-2-16,4 0 1 0,2-1 3 16,6-2 3-16,2 1 3 0,4-2 1 15,2 0 1-15,4 0 0 0,7-2-3 16,4 0-9-16,4 1-26 0,-1-1-35 16,2-2-41-16,-2 2-78 0,-3-2-165 15</inkml:trace>
  <inkml:trace contextRef="#ctx0" brushRef="#br0" timeOffset="100812.67">30191 14634 518 0,'-15'-5'106'0,"-1"2"0"0,1 1-96 15,2 2-8-15,2 2-2 0,1 0 1 16,3 2 0-16,-1 3 5 0,1 3 5 0,-2 3 5 15,0 6 1-15,-1 4 2 0,0 5 2 16,0 4 0-16,2 4-5 0,0 0-5 16,5 3-2-16,0-1-2 0,3-1-2 15,3-4 0-15,3-3-1 0,2-5-1 16,5-4 0-16,3-5 0 0,4-6-1 16,7-4 1-16,5-4-1 0,4-3 1 15,0-5-1-15,2-6 0 0,-1-4-2 16,-5-4 0-16,-4-3-1 0,-7-4-1 0,-6-1-1 15,-7-3 0-15,-7-2 0 0,-4 3 0 16,-9-3 1-16,-8-3 0 0,-8 2 0 16,-8 1 1-16,-5 1 0 0,-6 1 2 15,-1 2 1-15,1 6 1 0,0 3 1 16,7 4 1-16,3 6 1 0,6 3-1 16,5 4-1-16,6 6-1 0,4 3-1 15,6 3-3-15,4 0-6 0,3 5-11 0,7 1-47 16,2-1-71-16,5 1-102 0,6 0-244 15</inkml:trace>
  <inkml:trace contextRef="#ctx0" brushRef="#br0" timeOffset="103919.27">30537 13346 183 0,'-5'-3'44'0,"2"3"6"0,2-1-27 0,-1 1 2 16,2 0 5-16,0-1 6 0,0 1 3 15,0 0-2-15,0 0-3 0,2 1-2 16,-1-1-4-16,1 1-2 0,3 0-4 15,2 1-1-15,4-2-1 0,2 0-1 16,5 0-1-16,4-3-2 0,6-1-2 16,5 1-1-16,3-2-1 0,3 0-2 0,3 0 0 15,2-4-1-15,1 1-1 0,-1-2-2 16,0-2-1-16,2 0-1 0,1-1-1 16,2 2 0-16,-1 2-2 0,-4 0 1 15,-2 4-1-15,-5 1 1 0,-4 2-1 16,-9-1 0-16,-7 2 0 0,-3 0 1 15,-6 1-1-15,-1-1 0 0,-4 1 0 16,0-1 0-16,-3-1-1 0,-1 0 0 0,-1-2-3 16,0 1-1-16,-1-1-3 0,0-1-4 15,-2 0-7-15,-1 0-4 0,-2 0-6 16,0 0-4-16,-1 3-4 0,-1-2-5 16,1 2-1-16,-2-1 1 0,0 1 5 15,0 1 6-15,0-1 7 0,2 1 7 16,0-1 12-16,3 1 13 0,3-2 8 0,-1 2 5 15,4-2 3-15,0 2 3 16,0-1 1-16,1-1-2 0,2 2-2 0,-2 1-1 16,1-2-1-16,1 2-1 0,-2-2-2 15,1 1-3-15,2 2-1 0,-2-2-4 16,2 2-3-16,2 1-3 0,0-1-1 16,3 3-2-16,1-2 0 0,1 0-1 15,1 3 0-15,3-1 0 0,-1 1 0 16,1-1-1-16,1-2 1 0,-1 0-1 0,-1 2 0 15,1 0-1-15,-3-1 0 0,-2 2-2 16,-1 2 2-16,-3 1 0 0,-4 4 4 16,-2 2 1-16,-3 2 1 0,-5 2 3 15,-1 0 0-15,-4 5-1 0,-1-1 0 16,-2-2-3-16,0 1-2 0,1-4-2 16,2 1-13-16,0-3-28 0,5-2-65 0,0-3-14 15,1-4-80-15,-3-4-158 0</inkml:trace>
  <inkml:trace contextRef="#ctx0" brushRef="#br0" timeOffset="106093.02">30494 14798 208 0,'-8'3'51'0,"2"-3"4"15,1 1-31-15,6-1 2 0,2-1 4 0,1 0 3 16,4-1 1-16,0 0 1 0,3-1 1 16,0 0-3-16,2-2-2 0,0 1-3 15,1-1-3-15,0 0-4 0,5 0-3 16,3 1-2-16,3-1-4 0,5-1-1 16,2 1-4-16,3-2-1 0,2 3-2 0,0-3-3 15,-2 1-4-15,0-1-7 0,-2 0-8 16,-3-2-8-16,-4 0-9 0,-3 2-12 15,-3 0-11-15,-4 1-10 0,-5 1-13 16,-4 0-8-16,-4 1-36 0,-2-1-60 16</inkml:trace>
  <inkml:trace contextRef="#ctx0" brushRef="#br0" timeOffset="106396.17">30920 14525 431 0,'-3'-4'90'0,"1"2"0"0,2 1-76 16,1 2-7-16,3 3-1 0,3-2 0 16,1 2 3-16,5-1 6 0,3 1 3 15,0 1 0-15,1-2-1 0,2 1-1 0,1 0-2 16,1 0-4-16,-3 2-4 16,0-1-3-16,1 1-1 0,-2 0 0 0,0 1 0 15,-3 2-1-15,-3-2 0 0,-2 3 1 16,-2 0 0-16,-5 1 1 0,-3 4 1 15,-5-1 1-15,-3 3 1 0,-2 3-1 16,-1 0 1-16,-2 2-1 0,1-1-2 16,1 1 0-16,1-2-1 0,1 1-2 15,1-1-4-15,1-2-10 0,1 2-18 0,1-3-37 16,1-1-49-16,2-3-84 16,0-3-183-16</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07T10:39:30.733"/>
    </inkml:context>
    <inkml:brush xml:id="br0">
      <inkml:brushProperty name="width" value="0.05292" units="cm"/>
      <inkml:brushProperty name="height" value="0.05292" units="cm"/>
      <inkml:brushProperty name="color" value="#FF0000"/>
    </inkml:brush>
  </inkml:definitions>
  <inkml:trace contextRef="#ctx0" brushRef="#br0">22645 6421 410 0,'-24'12'85'0,"-2"-2"0"16,6-3-74-16,4 1-8 0,3-2-4 15,4-2-2-15,4-2 0 0,7-2 2 16,1-1 3-16,5-2 4 0,3 0 6 15,2-2 7-15,3-1 4 0,2-2 3 16,3-1 0-16,1-1-1 0,2-1-3 0,1-2-4 16,4 0-4-16,0-5-2 0,5-2-3 15,5-1-3-15,4-3 0 0,8-3-2 16,6-4-1-16,4 0-1 0,5 1 0 16,3-2 0-16,0-1-1 0,-1 1 0 15,1 4 0-15,-2 0 0 0,-2 2-1 16,-2 3 1-16,-7 4-1 0,-5 2 1 15,-4 1-1-15,-8 3 1 0,-8 2 0 16,-4 1-1-16,-4 3 0 0,-5-1-1 16,-2 3-1-16,-2 1-4 0,-4 0-5 0,-2 0-9 15,-3 2-11-15,-2-2-20 0,-2 2-32 16,-1 0-34-16,-3 2-69 0,-4 0-139 16</inkml:trace>
  <inkml:trace contextRef="#ctx0" brushRef="#br0" timeOffset="463.78">22742 6655 205 0,'-9'6'56'16,"1"0"6"-16,2-1-33 0,1-1-1 15,4 0 7-15,2-2 7 0,4-1 1 16,2 0 0-16,2-1-1 0,3-1 5 16,4-4-3-16,2-3-7 0,4-2-7 15,5-1-5-15,4-4-6 0,5 0-5 0,7-2-3 16,6 1-1-16,4-2-2 0,2 1-2 15,0-3 1-15,2 1-1 0,-2-5 0 16,0 1 0-16,-1 1-1 0,2-1 0 16,2-3 0-16,0 2-1 0,0-1-1 15,-2 3 0-15,-4 2-1 0,-2 0 0 16,-6 0 1-16,-5 4-1 0,-1 1 1 16,-6 2 0-16,-2 1 0 0,-5 1 0 0,-4 2 0 15,-4 5 0-15,-3 0-1 0,-7 1 0 16,-2 3-1-16,-1 0 0 0,-3 0 1 15,-1 1-1-15,0-2-3 0,0 1-6 16,0-1-16-16,0 0-55 0,2-4-53 16,0-1-97-16,-1-2-219 0</inkml:trace>
  <inkml:trace contextRef="#ctx0" brushRef="#br0" timeOffset="957.83">24965 5445 335 0,'-21'-20'72'0,"4"2"5"16,2-1-59-16,3 4 14 0,5-3-1 15,1 4 1-15,1 0 0 0,1 2-2 16,3 2-3-16,1 3-5 0,0 1-16 15,0 2 0-15,1 3 1 0,2 2 2 16,-1 4 1-16,3 3 2 0,1 6 3 0,1 3 3 16,1 6 1-16,2 6-1 0,1 2-1 15,1 4-3-15,1 3-3 0,2 2-3 16,1 5-1-16,2 1-2 0,6-2-1 16,0 4-1-16,1-2 0 0,2-1-1 15,1 0 0-15,-3-9-1 0,2 0 0 16,-5-4 0-16,-1-4-2 0,-4-4-2 15,-2 0-4-15,-3-6-11 0,-3-1-19 16,-4 0-48-16,-3-3-45 0,-3-3-88 0,-7-1-190 16</inkml:trace>
  <inkml:trace contextRef="#ctx0" brushRef="#br0" timeOffset="1355.11">24325 5529 492 0,'-3'-3'98'15,"2"0"1"-15,1 1-92 0,2 1-4 16,4-1 1-16,3-3 3 0,4 0 7 0,5-2 6 15,2-4 2-15,6-2 2 0,4-2 1 16,5-5-2-16,6-3-3 0,1-3-5 16,4-2-5-16,0 1-2 0,1-3-2 15,2-7-3-15,-3 1 0 0,0 3 0 16,-1 1 0-16,0 4-1 0,2 0 1 16,-1 5-1-16,-2 6 0 0,-1 2-1 15,-1 3 1-15,-4 1-2 0,-5 0 1 0,-4 1-1 16,-4 0 0-16,-4 1-3 0,-3 2-2 15,-4 0-5-15,-2-1-9 0,-2 2-16 16,-2 0-27-16,0 2-36 0,-3 1-31 16,-1-1-77-16,-1 3-149 0</inkml:trace>
  <inkml:trace contextRef="#ctx0" brushRef="#br0" timeOffset="1767">25744 4655 485 0,'-1'-10'104'0,"-3"5"1"16,2-1-69-16,1 5-34 0,-1 2-1 16,4 3-1-16,0 3 1 0,1 5 1 15,1 4 5-15,3 5 5 0,-1 6 3 0,2 8 3 16,1 8 2-16,-1 4 1 16,2 2 0-16,0 5-4 0,0 7-4 0,0 1-3 15,1 5-2-15,0 1-2 0,3 3-2 16,0 1-1-16,-1 1 0 0,0 0-1 15,0-1 0-15,-1-2-1 0,1-4 1 16,-4-1 0-16,1-1 0 0,1-4 0 16,0-6 0-16,-2-3-1 0,-1-3 0 15,0-1 0-15,-2-4-2 0,-1-3-5 0,-4 4-5 16,-4 0-16-16,-1-1-38 0,-5-2-46 16,0-7-22-16,-3-5-81 0,-1-5-150 15</inkml:trace>
  <inkml:trace contextRef="#ctx0" brushRef="#br0" timeOffset="2146.34">26409 4891 495 0,'6'6'100'0,"1"4"1"15,1 5-95-15,1 4-1 0,1 5 3 16,-1 4 5-16,0 4 4 0,1 4 4 15,-2 6 2-15,1 1 1 0,-1 6-1 16,1 4-2-16,1 0-4 0,1 3-4 0,1-5-3 16,2-3-4-16,1-2-2 0,4-4-1 15,0-4-2-15,0-1-3 0,0-4-3 16,0-3-7-16,-2 0-18 0,-5-2-36 16,-3-2-49-16,-4-3-15 0,-5-3-77 15,-6-6-137-15</inkml:trace>
  <inkml:trace contextRef="#ctx0" brushRef="#br0" timeOffset="2469.06">26408 4859 349 0,'7'-6'81'15,"1"-2"4"-15,-1-1-58 0,4-1-5 16,5-1-1-16,4-1-2 0,4-2 0 16,8-1 0-16,4-3 1 0,5-1-1 15,5-1 0-15,0-2-2 0,2-1-1 0,1-2-3 16,-3 1-4-16,2 3-2 0,-1 0-3 15,0 0-3-15,1 4-5 16,0 0-10-16,-3 2-16 0,-2 2-23 0,-4-2-35 16,-3 2-22-16,-8 0-66 0,-6 2-116 15</inkml:trace>
  <inkml:trace contextRef="#ctx0" brushRef="#br0" timeOffset="2822.25">26506 5360 186 0,'9'4'59'16,"-1"0"7"-16,1-2-7 0,-1 1-17 15,3-2-1-15,4-1 2 0,2-1-1 0,3-1-2 16,1-1-2-16,1-5-3 0,2 0-3 16,1-3-3-16,-1 1-4 0,1-2-4 15,-2 1-6-15,4-3-4 0,-3 3-4 16,5-1-2-16,0-2-2 0,5-2-2 15,7-3-13-15,10-2-63 0,9-3-40 16,14-6-85-16,3-8-198 0</inkml:trace>
  <inkml:trace contextRef="#ctx0" brushRef="#br0" timeOffset="45221.92">11168 5894 85 0,'2'-7'23'0,"-1"0"2"15,1 1-13-15,-2 2 0 0,1 0-1 16,-1 2-1-16,1-1-3 0,-1 3-1 15,0-1-3-15,0 1-2 0,0 1-1 0,0-1 0 16,0 0-1-16,0 1 1 0,0-1-1 16,0 2 1-16,0-1 3 0,0 0 2 15,0 0 2-15,1 1 3 0,-2-1 2 16,2 0 3-16,0 0 1 0,-1 1 2 16,2-2 0-16,-1 2 1 0,0 0-1 15,0 0 0-15,1 0-1 0,-1-1-2 16,1 2-1-16,-1-1-3 0,2 2-2 0,-1-3-2 15,2 3-1-15,2-1-2 0,0 1 0 16,0-1-1-16,4 0-1 0,0 1 1 16,0 0-1-16,0-1 0 0,1 1 1 15,-2 1-1-15,0-1 0 0,0 0 1 16,-2 0 0-16,0 0 0 0,-1-1 1 16,7 2 1-16,-1-1-1 0,1 0 0 15,2-1 1-15,1 1-1 0,2 0 0 16,2-2-1-16,-4-1 0 0,0 1 0 0,0-2-1 15,1 1 0-15,-1 1 0 0,-2 0-1 16,0 0 0-16,-2 0-1 0,0 2 0 16,-1 1 0-16,1 0-1 0,-3 1 1 15,0 0-1-15,-1 0 1 0,0 3 0 16,-1-2 0-16,2-1 1 0,-3 2 0 16,0-2 0-16,1-1 0 0,-1 0 0 0,2-3-1 15,-2 2 0-15,0-2 1 0,1-2-1 16,1 1 1-16,-1 1-1 0,-1-1 0 15,2 0 1-15,-1 0-1 0,0 1 0 16,1 0 0-16,-2 0-2 0,1 0 0 16,-1 0-1-16,0 2 0 0,2-2-1 15,-1 1 0-15,0-2-1 0,3 0 0 16,0 2 0-16,1-5 0 0,1 2 2 16,5-1 0-16,1 0 0 0,1-2 3 15,2 2 0-15,1-2 1 0,0-1 0 0,0 1 1 16,-5 0-1-16,0 0-1 0,-2 1 1 15,-4 1-1-15,-1 1 1 0,0 1-2 16,-3 0 1-16,0 2-1 0,1-2 1 16,-2 1-1-16,0 1 0 0,0-1 1 15,2 1 0-15,-1-2 0 0,0 0 0 16,2-1 1-16,-2-1-1 0,3-2 1 0,-1 1 0 16,0-2 0-16,1-1 1 0,0 0 0 15,0 0 1-15,0 2 0 0,-2-2 1 16,1 1-1-16,-2 2 1 0,-1-1-1 15,-1 2-1-15,1 0 0 0,-1 1-1 16,1-1 0-16,2 2 0 0,-1-1-1 16,1 0 1-16,6 1 0 0,2-2-1 15,1 0 1-15,6-1 0 0,3 0-1 16,5 0 1-16,-1-1 0 0,0-2 0 0,-2 0-1 16,1 2 1-16,-5-2 0 0,-2 0 0 15,-3 0 0-15,-2-1 0 0,-1 1 0 16,0 1 0-16,-1 1 0 0,-3-1 0 15,-1 0-1-15,-1 3 1 0,-1 0-1 16,-1 2 0-16,-1 0 0 0,2 0 0 16,-2 1 0-16,2 0 0 0,1 1 0 0,1-1 0 15,1-1 1-15,3 0-1 0,3-1 0 16,2 2 0-16,3 0 0 0,3-1 0 16,2 1 0-16,0-2 0 0,1 1 0 15,-2 0 0-15,0-1 0 0,-3-1 0 16,-2 0 0-16,-4 1 0 0,-1-2 0 15,-1 1 0-15,-2 1 0 0,-2 0-1 16,0 0 0-16,0 0 0 0,-1 1 0 16,0-1 0-16,0 2-1 0,0-2 1 15,2 1 0-15,-4 0-1 0,2 0 1 0,-1 0-1 16,-1 1 1-16,-1 0 0 0,1-1 1 16,-2 1-1-16,-1-1 1 0,-1 0 0 15,0 1 0-15,-1-3 0 0,0 2 0 16,-2-1 0-16,2 2 0 0,-1-2 0 15,4-2 0-15,0 2 0 0,1-1 0 0,1 1 0 16,1 0 1-16,1 0-1 16,2 1 0-16,2 1 0 0,-1-2 0 0,-2 1 0 15,0 0 0-15,1-1 0 0,0 1 1 16,-2-3-1-16,-3 1 0 0,2-1 1 16,-3 1 0-16,2-1-1 0,-2-1 1 15,0 0 0-15,-3 0 0 0,3 0 0 16,0-2 0-16,0 0 0 0,2-1 0 15,-1-2-1-15,2 2 1 0,0 0-1 0,0-3 1 16,0 1-1-16,-2 2 0 0,0-2 1 16,-2 2 0-16,1-1 0 0,-2 1 0 15,-1 0 1-15,-2 0 0 0,2-1 1 16,-3 1 0-16,1 0 1 0,-2-1 0 16,0 0 1-16,0-2 0 0,-1 2 0 15,0-3-1-15,-2-1 0 0,2 1 0 16,0-1-2-16,0-1 1 0,1 1-1 0,0-2 1 15,0 1 1-15,1 1-1 0,-1-1 1 16,0-3 1-16,0 2-1 0,0-2-1 16,0 2 1-16,-1-3-2 0,0 2 0 15,-1 2 0-15,1 1 0 0,-1 0-1 16,-1 1 0-16,1 3-1 0,-1-2 1 16,2 1 0-16,-1 0 1 0,-2 1-1 15,2-2 2-15,0 2 0 0,0 0 1 0,-1-1 0 16,1 0 0-16,-2-1 0 0,2-1 0 15,-1 0 0-15,0-1-1 0,-1-1-1 16,0-2-1-16,1-1 0 0,-2-1 0 16,0-1 1-16,0-2 1 0,0 2 0 15,1-1 1-15,-1 1 2 0,2 0 0 16,-2-1 0-16,1 2 1 0,2 2 1 16,-2 0-1-16,0 0-1 0,1 0 0 15,-2 1 0-15,-1-2-1 0,0 3 0 0,-3-2 0 16,0 1-1-16,0 0-1 0,-1 1 0 15,0 1 0-15,-3 0-2 0,-1-1 1 16,1 1-1-16,0 0 0 0,0 0 0 16,-3 0 1-16,0 1-1 0,3 0 2 15,-1 3-1-15,1-2 0 0,-1 2 0 16,1 0-1-16,0-1-1 0,4 2 1 0,-1 0-2 16,0-1 1-16,0 1 0 0,0-1 0 15,-1 1 1-15,-1-1 0 0,0 1 0 16,-2 0 0-16,0 0 1 0,-5 1-1 15,1 1-1-15,-2-1 1 0,-2 0 1 16,-2 2-2-16,-3 0 1 0,-1-1 0 16,-3-2 0-16,-2 1 1 0,0 0-1 15,-1 2-1-15,2-2 1 0,2 1 0 16,2 1 0-16,4 1 0 0,2 0 0 0,2 1 0 16,-1-2-1-16,3 1-1 0,-2-1-1 15,-2 1 1-15,0-2 0 0,-1 3 1 16,-3 0 0-16,-3 2 0 0,-5-1 2 15,-2 2 1-15,-6 2-2 0,1 2 1 16,-3 2-1-16,2 1-1 0,2 1 1 0,5 1-1 16,1 3 1-16,6-3-1 15,1-2 0-15,1 1 1 0,3-2-1 0,0-3 1 16,-1-1-1-16,-1 1 0 0,1 0 1 16,-4-4-1-16,-1 1 0 0,-3-1 0 15,-1 3 0-15,0-2 0 0,2 0-1 16,-1 2 0-16,7 2 0 0,-1 0-1 15,3 1 1-15,0-3-1 0,1 3 0 16,-1-1 1-16,0-1-1 0,0-1 1 16,-2 1-1-16,-1-1 1 0,1 1 1 0,-2 0-1 15,3 0 1-15,-5-3-1 16,2-1 1-16,0 2 0 0,1-2 0 0,3 0 0 16,0 1 0-16,0-1 0 0,5 1 0 15,1 1 0-15,0-1 0 0,4 1 0 16,0 0 0-16,4 1 0 0,0-2 0 15,2 2-1-15,1 0 0 0,-1-1-1 0,1 2 0 16,0-1-1-16,1 1-1 0,-1 0 1 16,1 1-1-16,2-1 0 15,-1-2 0-15,-1 2 0 0,1-1 1 0,1 1 1 16,-1 0 0-16,0 0 1 0,1 2 0 16,-1 2 1-16,0-2 0 0,-1 2 0 15,1-2 0-15,-1 0 0 0,0-1 0 16,-1 1-1-16,1-1 1 0,0 0 0 15,0 1-1-15,1-1 0 0,-1 2 0 16,2 0-1-16,-2 3 1 0,1 0 0 0,0 3 0 16,1-1 1-16,-2 1 0 0,1 2 0 15,-1-2 0-15,-1 1 0 0,2-2 0 16,0 2-1-16,0 0 1 0,-1-2 0 16,1 2-1-16,1-1 0 0,1-2 1 15,-1 1-1-15,0-1 0 0,2 1 0 16,0 0 0-16,0 1 1 0,2 2-1 0,-1 1 1 15,0 2-1-15,1 5 1 0,-1 0 0 16,3 1 0-16,-2-1 0 0,1-1 0 16,-1 1-1-16,2-1 1 0,1-2 0 15,-2-2 0-15,2-1-1 0,1-3 1 16,-2 1-1-16,2-1 1 0,-1-1 0 16,1-3 0-16,0-2 0 0,-2 1 0 15,1 0 0-15,0 0 1 0,-1 0-1 0,1-1 1 16,-2 0-1-16,1 1 1 0,-1 0-1 15,1-2 1-15,-1 2 0 0,-1-4-1 16,2 1 1-16,-2 1 0 0,2-2-1 16,-2 0 1-16,1-1-1 0,-1 0 0 15,2 0 0-15,-2-3 0 0,2 2-1 16,-2-2 1-16,1 2-1 0,1-2 1 16,-2 1 0-16,1-2 1 0,1 0 0 15,-1 0 1-15,1 1 1 0,-1-1 0 0,1 0 0 16,-2-1 1-16,1 1-2 0,0 2 1 15,0-2-1-15,0 0 0 0,0 1 0 16,-1-1 0-16,1 0-1 0,0 1 1 16,-1 0-1-16,0-1 1 0,0 0-1 15,0 0 0-15,-1 1 0 0,2-2-1 16,-4 0 1-16,4 0 0 0,-2 0 0 16,0 1 0-16,0-1 0 0,0 0 1 15,0 1-1-15,0-1 0 0,0 1 1 0,1-1-1 16,0 0 1-16,-1 0-1 0,1 1 0 15,1 1 0-15,0-1 0 0,-1-1-1 16,2 1 1-16,-1-1-1 0,1 1 0 16,-1-1 1-16,2 0-1 0,-2 2 1 15,2-2-1-15,0 1 1 0,0-1 0 16,0 1-1-16,0 0 1 0,1-1 0 16,0 1 0-16,-1 1 0 0,1-1 0 0,0 1 0 15,-1 1-1-15,2-1 1 0,0 2-1 16,0-2 1-16,2 1-1 0,1 1 0 15,1-2 1-15,4-1-1 0,-1 2 0 16,2-2 0-16,0 0-1 0,-1 0 1 16,7 1 0-16,0-1 0 0,0-1 1 15,1 0 0-15,1 1 0 0,2-1 1 16,-1 1 0-16,-7-2 0 0,2 1-1 0,-2 2 1 16,-3 0-1-16,0-1 0 0,1 1 0 15,-1 0 0-15,1 0 0 0,0 0 0 16,2 0-1-16,-1-2 1 0,2-2-1 15,1 0 1-15,0-3-1 0,4-1 0 16,4-3 0-16,4 1 0 0,5-1 0 16,5 2 0-16,2 1 0 0,0 1 0 15,-1 1 0-15,-2 2 0 0,-2 1 0 16,-5-1 1-16,-5 1-1 0,0 1 1 0,-1 0-1 16,-1 0 1-16,2 0 0 0,3-1-1 15,-2 0 1-15,6 1-1 0,0 1 0 16,3-2 1-16,-1 2-1 0,-3-1-1 15,-1 0 1-15,0 0 0 0,-3-1-1 16,-3-1 0-16,-3 1 1 0,1-1-1 16,-3-1 0-16,0 2 1 0,-4-1-1 0,0-1 1 15,-2 1 0-15,-1 0-1 0,0 2 1 16,-2-1 0-16,1 2-1 0,-1-1 0 16,1 0 0-16,-1 3 0 0,-1-3 0 15,1 1 0-15,-1-1 0 0,1 3-1 16,2-3 2-16,-3 2-1 0,3-2 0 15,2 0 1-15,2 0-1 0,-2 0 1 16,-1-2-1-16,0 2 1 0,-1-3 0 0,0 4 0 16,-1-1 0-16,-2 0 0 0,-1 2 0 15,0 0 0-15,0-2 0 0,0 1 0 16,0 1 0-16,-1 0 0 0,0-2 0 16,1 0 0-16,-2-1 0 0,2 1 1 15,2-1-1-15,-1-2-1 0,0-1 1 16,2 1-1-16,-1 0 0 0,-1 1 0 15,2-2 0-15,-3 0 0 0,2 1 0 0,0 0 0 16,-1 0 0-16,0-1 1 0,0 2 0 16,-1-1 0-16,2 1-1 0,-4-2 0 15,4 3-1-15,-1 0-1 0,1-1 0 16,1 0-1-16,2-1-1 0,2 1 0 16,2-1 0-16,-3-1 0 0,1-1 1 15,2 0 0-15,-1-1 0 0,-1 0 2 16,-2-1 0-16,-2 0 1 0,0 0 0 0,-1-2 0 15,-2-1 1-15,-1 2 0 0,-1-2 0 16,-1 0 1-16,-3-1-1 0,1 1 1 16,-1-1 0-16,0 0-1 0,-1-1 1 15,1-1-1-15,-2-1 1 0,2-2-1 16,-1-1 1-16,0 2-1 0,-1-3 1 16,2 1 0-16,-1-3-1 0,1-1 1 15,0 3 0-15,-2-2 1 0,2 1-1 0,0 0 0 16,-1 1 0-16,1 3 0 0,-2 2 0 15,1-1-1-15,0 2 1 0,-3-1 1 16,0 0-1-16,0 2 0 0,-1-1 1 16,0 0 0-16,-1 0-1 0,1-2 1 15,0 1-1-15,-1-1 0 0,0 0 0 16,1-1 0-16,-2 0 0 0,1-1 0 16,1 3 0-16,0-6 0 0,0 2-1 15,0 0 1-15,0 0-1 0,-1 1 0 0,0 1 0 16,0 1 0-16,-1 1 0 0,0 4 0 15,-1-1-1-15,1 0 1 0,-2-1 0 16,2 0 0-16,-1 1 0 0,0 0 1 16,0 1-1-16,0-1 1 0,0 2-1 15,-1 0 1-15,1 2-1 0,0-2 1 16,0 2-1-16,-1 1 0 0,0-1 0 16,1 0 0-16,0 1 1 0,-2-1-1 0,2 1-1 15,-2-1 0-15,0 0-2 0,0 1 0 16,-1-1-1-16,0 1-1 0,-2 0 1 15,1 0 0-15,-3 0 1 0,0 2 1 16,1-2 2-16,-2 0 0 0,-2 1 2 16,1-1 0-16,0 2 0 0,-2-2 0 15,1 0 0-15,-2 0 0 0,-1 1 0 16,0-2-1-16,0 2 0 0,-4-4 0 0,-1 0 0 16,0 0 0-16,-1-1-1 0,-1-1 1 15,-1 2-1-15,1 1 0 0,3 3 0 16,0-2 0-16,-1 3-1 0,2 2 1 15,0 2 0-15,-1-1-1 0,-2 2 1 16,0 0 0-16,-2 0 0 0,-1 1 0 16,1-1 0-16,-2 0 0 0,-2 0 0 0,1-2 1 15,-4-1 0-15,2 0-1 0,-3-1 1 16,-1-1 0-16,2 0 0 0,3 0-1 16,-1-1 0-16,4 1 1 0,1 2-1 15,2 0 1-15,0 1-1 0,-1-1 0 16,-1 2 0-16,-2-1 1 0,-1 1-1 15,-2-2 1-15,-4 1-1 0,-6 0 1 16,-1-1-1-16,-2 0 1 0,0-1 0 16,0 2-1-16,3 0 2 0,5 2-1 0,4 0 0 15,5 2 1-15,4-2-1 0,1 2 1 16,2-3 0-16,-1 1-1 16,2 0 1-16,-1-1-1 0,2 0 0 0,-1 0-1 15,1 2 1-15,-2 0-1 0,-1 0 0 16,0 1 0-16,0 2 0 0,-6-1 0 15,0 0 0-15,-3 1 0 0,1-1 0 16,0 1 0-16,0 0 0 0,0 0 1 0,6 0-1 16,2 0 0-16,1 2 0 0,4-2 0 15,0 0 0-15,2-1 0 0,0 1 0 16,1 0 0-16,-1 1 0 0,-2-1 0 16,-1-1 0-16,-1 1 0 0,1 2 0 15,-4-1 0-15,0 0 0 0,-1 1 0 16,-5 0 0-16,2 2 0 0,-7-2 0 15,-1 0 0-15,-1 1-1 0,-1-1 1 16,2 0 0-16,3-1 0 0,2 2 0 16,7-1 0-16,2 1 0 0,3-2 0 0,4-1 0 15,2 1 0-15,2 1 0 0,0-3 0 16,1 1 0-16,-1-2 0 0,1 0 0 16,-1 3 0-16,-1-1-1 0,0-1 1 15,1 1 0-15,-1 0 0 0,1 1-1 16,-2 2 1-16,1-1-1 0,1 1 1 0,0 1-1 15,-1-2 1-15,3 1-1 0,-1-1 1 16,0 1-1-16,1-2 1 0,0-1-1 16,2 2-1-16,-2-2 1 0,1 0-1 15,0 0 0-15,1 0 1 0,-2 0-1 16,0 2 1-16,1-2 1 0,-2 1-1 16,0 2 1-16,-1-2 0 0,-2 3 0 15,2 0 0-15,-1 0 0 0,0-1 0 16,-2 1 0-16,2 0-1 0,2-1-1 0,-1-2 0 15,2 0 0-15,2 1-1 0,0-2 0 16,2 1 1-16,0-1 0 0,2 0 1 16,-1 2 1-16,0-1 0 0,0 0 1 15,2 1-1-15,-1-1 1 0,1 3-1 16,0 0 1-16,1-1-1 0,-2 3 1 16,2 0-1-16,0 1 0 0,-2 2 0 0,2 1 0 15,-1 1 0-15,1-1 0 0,1 2 0 16,-1-1-1-16,2 2 1 0,-1-2 0 15,1 1-1-15,-1-2 1 0,1 3 0 16,0-3 0-16,0 0 1 0,-1-1-1 16,1 0 0-16,0 0 0 0,-1-2 1 15,1 0-1-15,-1 0 1 0,0 0-1 16,0-1 1-16,1-1-1 0,-1-2 1 16,1 2-1-16,0-1 0 0,0-1 0 15,2 1 0-15,-2-2 1 0,0 2-2 16,1-2 1-16,-1 2-1 0,2-1 0 0,-1-2 1 15,1 1-1-15,0-2 0 0,2-1 0 16,1-1 0-16,1-1 1 0,2-1 1 16,2 2-1-16,-2-3 0 0,0 1 0 15,0-1 0-15,5 2 0 0,0 0 0 16,-1-1 0-16,0 0 0 0,3 1-1 0,1 0 1 16,-1-1-1-16,-7 1 1 0,1-3-1 15,0 1 0-15,-3 0 1 0,-1 0-1 16,-4-1 1-16,2 0 0 0,-2-1 0 15,1 1 0-15,-2-1 0 0,0 0 0 16,0-1 0-16,0 1 0 0,-2 1 0 16,2-1 0-16,-2 0 1 0,1 1-1 15,1 0 0-15,-1 1 0 0,1 0 1 16,0 0-1-16,1 2 0 0,0 0 0 16,1-1 0-16,-1-1 0 0,2 1 0 0,-1-2 1 15,1 3-1-15,-2-2 0 0,3-2 0 16,0 2 0-16,0-1-1 0,1-1 0 15,2-2 0-15,4 0 0 0,7-2-1 16,9-1-1-16,11-2-6 0,10 0-36 16,7-2-65-16,17-6-85 0,12-6-211 0</inkml:trace>
  <inkml:trace contextRef="#ctx0" brushRef="#br0" timeOffset="51245.31">18206 6041 248 0,'-18'-7'59'0,"-1"-4"5"15,6 0-36-15,1 0-1 0,1 1 4 16,2 2 2-16,2-1-3 0,0 2 3 15,4 0-4-15,0 5-6 0,1 0-4 16,2 0-7-16,-1 1-7 0,2 1-3 16,0 0-3-16,2 3 0 0,1-1-1 15,3 2 0-15,1-1 0 0,3 2 1 0,1-1 0 16,3-2 0-16,0 0 0 0,1 0 1 16,1-1 0-16,3 1 1 0,-2-1 2 15,3 0-1-15,-2 0 2 0,5 2-1 16,0-2 0-16,-1 0 0 0,3 4 0 15,1 0 0-15,0 0-1 0,2 1 0 16,1 1 0-16,-4-1-1 0,3 3 0 16,-3-4-1-16,3 1 0 0,-1 1 0 0,2-2-1 15,0-1 0-15,3 0 0 0,4-2 0 16,2-1 1-16,3 3-1 0,4-3 2 16,3 3-1-16,-1 1 1 0,0-2 0 15,-3 2 1-15,-2 1 1 0,-2-1 1 16,-6 0 1-16,-3-1 1 0,0 0 1 15,-3-1 1-15,3 2-1 0,1-2 1 16,1 2-2-16,6-1 0 0,1 1-2 16,3 0-2-16,3-1 0 0,-2-2-1 0,3-2 0 15,-1-2 1-15,-2-4-1 16,1 0 0-16,2 0 0 0,0-1 1 16,0 2-1-16,-3 1 1 0,0 2-1 0,-2 2 1 15,-6 0 0-15,-3 0 0 0,-4 2 1 16,-3-1 1-16,-3 1 1 0,1-1 0 15,-1 2 1-15,-2-2-1 0,3 2-1 16,3-2 1-16,1-1-2 0,3 2-1 0,4 2 0 16,-1-2-1-16,3 1 0 0,0-1 0 15,-2 2 0-15,-2-3-1 0,-3-1 1 16,-6 0 0-16,0 0-1 0,-4-1 1 16,-3 1 0-16,-1-1 0 0,-2 1 1 15,-3-1-1-15,0 2 0 0,-2 0 1 16,0-1-1-16,0 0 1 0,-2 1-1 15,2 0 0-15,2-1 1 0,3 2-1 16,2 0 0-16,3 1 0 0,3-2 1 0,4 1-1 16,4-2 0-16,-1 0 0 0,1 0 0 15,1 0 0-15,0-1 0 0,-1 1 0 16,-1-1-1-16,-3 1 1 0,-2-1-1 16,0-1 0-16,-1 1 1 0,0-1-1 15,0-1 0-15,3 1 0 0,1-1 0 16,4 2-1-16,5 0 1 0,2 1 0 0,3-1-1 15,1-2 1-15,0 2-1 0,-1 0 1 16,-1-3-1-16,-3-1 1 0,-1-1 0 16,-6 0 0-16,1 0 0 0,-1 1 0 15,-4-1 0-15,-1 1 1 0,-3 2-1 16,-2 1 0-16,1 1 1 0,0-2-1 16,-1 2 0-16,1 0 0 0,2 0 0 15,3-3 0-15,2 1 0 0,2 0 0 16,1-1 0-16,1-1 0 0,3 0 0 0,-1 0 0 15,2 1 0-15,1-1 0 0,0 2 0 16,1 0 0-16,0 1 0 0,-2 1 1 16,-3 1-1-16,-4 0 1 0,-3 0-1 15,-5 0 1-15,-4 0-1 0,-5 0 1 16,0-1 0-16,-4 1-1 0,3 1 1 16,-3-1 0-16,2 0 1 0,2 0 1 15,1 1 1-15,3-1-1 0,2 0 2 0,2-1 0 16,1 1 1-16,1-1-1 0,3 0 0 15,1 1 0-15,-2 2 0 0,1 2 0 16,0-3-2-16,0 3 0 0,-1-1-1 16,-3 0-2-16,0-1-1 0,0-1-5 15,-1-1-19-15,1 2-87 0,0-6-16 16,2-8-90-16,-1-9-189 0</inkml:trace>
  <inkml:trace contextRef="#ctx0" brushRef="#br0" timeOffset="72825.83">21284 6631 138 0,'-8'11'38'0,"-3"0"4"0,0 0-16 15,-3 1-4-15,-1 1 4 0,0 1 4 16,-5 2-1-16,-6 0 0 0,-3 2-1 0,-3 3 0 16,-6 0-1-16,-5 2-1 0,-3 1-2 15,-2 5-1-15,0 0-1 0,-1 0-1 16,-4-2-2-16,1 2-1 0,-2-1-2 15,-4-4 0-15,-2 2-1 0,-1-2 0 16,2 2-1-16,5 0 0 0,0 0 1 16,4-1-2-16,2 0-1 0,4-2-1 15,0 3-3-15,1-2-1 0,-1-3-2 0,0 1-1 16,1 0-1-16,4 0-1 0,0 0 0 16,3-1-1-16,2-2 1 15,3 1 1-15,2 0-1 0,1-2 1 0,0-2 1 16,1-1 0-16,2-2 0 0,2-3-1 15,0 0 1-15,2-3 0 0,1 1-1 16,3-2 0-16,1 0 1 0,1 0-2 16,2-1 1-16,0-1 0 0,3-2-1 15,2 1 0-15,1-2 0 0,2-1 0 0,1 0-1 16,1 0-1-16,2 0 0 0,-1 1 0 16,2 0-1-16,-1 0-2 0,1 1 0 15,0-1 0-15,1 1-2 0,1 1-1 16,-1-1-1-16,0 1-2 0,0-1-8 15,4 2-11-15,-1-1-19 0,1 1-30 16,-2 0-38-16,2-2-75 0,-2 1-148 16</inkml:trace>
  <inkml:trace contextRef="#ctx0" brushRef="#br0" timeOffset="73266.12">19285 7549 422 0,'-2'10'86'0,"-2"0"0"0,0 2-78 0,1 2-7 16,0-1 0-16,2-1 0 0,0 2 1 16,0-3 4-16,-1 2 2 0,1-1 3 15,0 3 1-15,0 0 1 0,-2-2 0 16,1 1-1-16,-1-2-2 0,1 2-4 16,1-5-2-16,-1 0-1 0,1-2-1 15,1 1 0-15,0-2 0 0,0 1-1 0,1-2 1 16,1 2 0-16,-1-1 0 15,1-1 1-15,1 1 0 0,0 1 0 0,2-4 1 16,0 0 0-16,4-1 0 0,2-2-1 16,1-1 0-16,4-1 0 0,5-2-1 15,5-1-1-15,5 1-2 0,7-2-8 16,4 1-13-16,5 2-29 0,3-2-43 16,0 1-14-16,0-1-66 0,0 0-118 15</inkml:trace>
  <inkml:trace contextRef="#ctx0" brushRef="#br0" timeOffset="138736.79">21305 5230 183 0,'-4'3'36'0,"1"-3"1"16,-1 2-38-16,2 1-2 0,-1-2 0 15,1 0 0-15,0 2-3 0,2-2 0 16,0 1 0-16,2 0-1 0,0-2 3 0,2 0 3 16,0 2 2-16,0-2 5 0,3 1 4 15,-1-1 3-15,2 1 2 0,2 1 2 16,1 1 1-16,0-1 1 0,1 1-1 15,2 0-2-15,3 0-1 0,3 0-2 16,2 2-3-16,6-3-2 0,4 1-2 16,7-2-2-16,1-1-1 0,2 0-1 15,3 0 0-15,4-1-1 0,0-1 0 0,4 0 0 16,4 1-1-16,6 0 1 0,2 1 1 16,0-3-1-16,-3 4 0 0,2 2 2 15,-4 0 1-15,-4 1 2 0,-3 3-1 16,0 1 2-16,-1-1 1 0,0-1 3 15,-3-1 0-15,-3-1 3 0,-3-3 2 16,-4-3 4-16,-3-2 0 0,-4-1 1 16,1-2-2-16,-3 1-2 0,4-2-2 15,0 1-5-15,0 0-2 0,2 0-4 0,0 1 0 16,-3 0-2-16,-1 0 0 0,-5 1 1 16,-2 1 1-16,-4 2 1 0,-6 0 2 15,-3 0 2-15,-5 1 3 0,-1 0 4 16,-4 1 0-16,1 0 0 0,-3 1 0 15,-1-2 0-15,2 1-2 0,-1 0-4 16,0 1-2-16,0-1-3 0,0 1 0 0,0-1-2 16,0 0-1-16,0 0 0 0,0 0 0 15,-1 0 0-15,1 0 0 0,0 0 0 16,0 0-1-16,0 0 0 0,0 0 1 16,0 2-1-16,0-2 0 0,0 0-1 15,0 0 2-15,0 0 0 0,0 0 0 16,-2 1 1-16,2-2 0 0,0 1 1 15,2 0-1-15,-4 0 0 0,2-2-1 0,0 2 1 16,2 0-2-16,-4 0 0 0,2 0-2 16,0-1-15-16,0 1-42 0,0 3-65 15,-3-2-94-15,-8 1-227 0</inkml:trace>
  <inkml:trace contextRef="#ctx0" brushRef="#br0" timeOffset="139731.44">21735 4781 134 0,'-11'-1'29'0,"0"-2"0"0,2 3-5 0,1-2-29 16,0 2 1-16,4-1 8 0,-1-1 7 15,1 1 8-15,-1 0 6 0,0 0 4 16,-1-1 3-16,1 1 0 0,0 1-5 15,-1 0-4-15,2 0-7 0,2 1-6 16,0 1-7-16,0-2 0 0,4 1 0 16,2 0 3-16,1-2 2 0,4 0 2 0,1-2 4 15,2-1 4-15,3 1 2 0,1-5 1 16,1 1 0-16,2-4-1 0,3-2-2 16,2-2-2-16,0-2-1 0,6-2-4 15,1 1-3-15,5-2-3 0,4 1-1 16,4-1-1-16,3 1-1 0,4-2 0 15,-2-1-1-15,0-3 1 0,3-3 1 16,-2-1 1-16,3-4 2 0,2 0 1 16,3-1 1-16,3 0 0 0,1-3 2 0,-1 1 0 15,-3 0-1-15,-2 3-1 0,-4 0-1 16,-2 2-1-16,-1 3-1 0,0 4-1 16,1 2-2-16,0-2 0 0,-2 4-1 15,-2-2 0-15,-4 1 0 0,-2 0-1 16,-7 0 1-16,-1 3-1 0,-5 3-1 15,-2 0-1-15,-3 4-2 0,-1 0-5 16,-3 3-6-16,-2 2-9 0,-2 1-16 0,-2 0-23 16,-2 2-26-16,-1 2-17 0,-2 0-56 15,-3-2-95-15</inkml:trace>
  <inkml:trace contextRef="#ctx0" brushRef="#br0" timeOffset="140110.51">23265 3726 171 0,'-2'-1'32'0,"-1"0"-3"16,3 0-31-16,1 1-3 0,2 1 1 15,0-2 1-15,2 2 4 0,4 0 5 0,-1 1 5 16,1 0 2-16,2 0 3 15,0-1 1-15,3 1 2 0,-1-2 0 0,1 0-1 16,-2 0 2-16,1 1-1 0,-1-2 2 16,-1-1 1-16,1 1 3 0,1 0 1 15,0 0 0-15,1-3 4 0,1 2 2 16,-1 0-1-16,1 0-1 0,0 1 0 16,-4-1-2-16,-3 5 0 0,1 1-5 15,-1 0-2-15,-3 4-4 0,-2 3-3 16,-3 6-2-16,-4 5-3 0,-4 1-2 0,-3 4-1 15,-4 3-2-15,-2 1-1 0,-3 3-2 16,1-4-6-16,0 1-8 0,1 2-9 16,2 1-15-16,0 5-14 0,2 2-38 15,3 5-28-15,2 2-64 0,0 0-127 16</inkml:trace>
  <inkml:trace contextRef="#ctx0" brushRef="#br0" timeOffset="148355.07">23750 2893 187 0,'-7'-6'49'0,"1"-1"5"15,-1 1-23-15,1 1 0 0,3 2 0 16,0 1-4-16,2 1-6 0,1 2-5 0,1 1-2 16,3 3-3-16,1 3 0 0,1 1 1 15,2 6 2-15,3 2 4 0,2 4 1 16,0 1-3-16,2 3-4 0,0 0-4 16,1 2-3-16,-1-2-2 0,1 2 0 15,0 1-1-15,-1 0-1 0,0-2 0 16,-2-2-1-16,-1 1 0 0,-1-1-2 15,-1-2-3-15,0 0-3 0,-3-2-3 0,-2 0-7 16,-1-2-8-16,-3-2-8 0,-2-3-7 16,-1-3-6-16,-3-3-12 0,-2-4-15 15,-1-3-33-15,-1-5-58 0</inkml:trace>
  <inkml:trace contextRef="#ctx0" brushRef="#br0" timeOffset="148775.81">23738 3062 220 0,'-16'-13'57'0,"0"1"4"0,2-3-28 16,2 0-4-16,2-2-1 0,4 0 0 15,3-4-2-15,4-1-2 0,4-1-2 16,3-1-1-16,3-1-4 0,5 1-3 16,1 2-2-16,2 4-3 0,0 2-1 15,0 4-4-15,-2 5-2 0,0 3-1 0,-2 4-2 16,-3 2 0-16,0 4 0 0,0 4 0 15,-2 2 0-15,0 1-1 0,-1 0 1 16,-2 2-2-16,-1-2 0 0,-1 1-1 16,-3-4-3-16,1-3 1 0,-3 0 0 15,-1 1 3-15,-2-1 1 0,0 0 1 16,-2 1 2-16,0-1 4 0,-3 2 0 16,1-1 0-16,0 1-1 0,-2-1-1 15,2 0-1-15,-2 0-1 0,3 2-1 0,-1-1 0 16,1 0-1-16,2 3-1 0,2-1-2 15,0 0 0-15,2 0 0 0,3-2 0 16,3 0 0-16,2-2 0 0,2-1 2 16,2-2 2-16,3 0 1 0,2-3 0 15,3 0 0-15,1 3-2 0,1 2-3 16,1 3-6-16,-1 2-11 0,1 6-13 0,-1 2-17 16,-2 2-27-16,-3 1-2 0,-1-2-40 15,-2-3-54-15</inkml:trace>
  <inkml:trace contextRef="#ctx0" brushRef="#br0" timeOffset="149282.14">24295 2988 391 0,'0'1'61'16,"1"-2"-7"-16,3-3-79 0,2 1-10 16,4-3-5-16,3-2-3 0,5-3 9 15,0-5 5-15,3 0 7 0,2-4 4 16,2-2 1-16,-2-1 7 0,-2 1 9 15,-2 0 13-15,-3 1 10 0,-1 0 8 16,-4-1 5-16,-5 1 3 0,-2 2 4 16,-4-3 0-16,-2 2-4 0,-2 1-7 15,-1-1-5-15,-3 3-3 0,2 2-2 0,-1 4-4 16,-1 1-3-16,2 2-5 0,0 2-3 16,0 2-3-16,0 3-3 0,0 1-1 15,-1 2 0-15,-2 5 1 0,0 3 2 16,1 5 1-16,-1 7 1 0,2 4 0 15,0 6 1-15,-1 6-1 0,1 4 1 0,1 4-1 16,1-1 0-16,1-5 0 0,3 1-3 16,1-6 1-16,5-6-1 0,2-9 1 15,5-5 0-15,7-4 1 0,4-4 1 16,6-4 0-16,7-6 0 0,4-1-4 16,3-4-9-16,0-3-20 0,-1-2-30 15,-4-6-42-15,-3 0-72 0,-7-5-157 16</inkml:trace>
  <inkml:trace contextRef="#ctx0" brushRef="#br0" timeOffset="149784.04">25020 2444 71 0,'-17'-2'32'0,"0"4"5"0,0-1 2 16,1 6-6-16,1-1-2 0,2 2-4 15,0 2-2-15,1 1-1 0,0 0 0 16,0 1 1-16,-1 3 2 0,-1 3 3 16,0 2 0-16,0 5 0 0,-1 5-3 15,3 0-4-15,1 1-5 0,3 0-7 16,3-1-5-16,4 0-3 0,6-7-2 0,4-4-2 15,3-5-1-15,5-4-2 0,3-8 0 16,3-7-1-16,3-6-3 16,2-2-1-16,1-7-2 0,-1-1-2 0,1-2 0 15,-4 0 0-15,0 0 2 0,-6-2 1 16,-3 2 3-16,-3 1 1 0,-5 0 4 16,-3 1 3-16,-4 2 5 0,-2 2 5 0,-4 3 6 15,0 0 5-15,-1 3 4 16,1 3 0-16,0 0 1 0,2 3-6 0,1 3-7 15,4 1-7-15,1 2-5 0,3 0-5 16,2 1-1-16,2 3-1 0,2 0 2 16,1 3 3-16,2 0-1 0,-2 2 1 15,2 1-1-15,0 1 1 0,-2 2-1 16,1 0 1-16,-2 1-1 0,0 2 0 16,-1-1-3-16,0 0-7 0,-1-1-14 0,0-2-24 15,0-2-39-15,0-1-63 0,-1-7-136 16</inkml:trace>
  <inkml:trace contextRef="#ctx0" brushRef="#br0" timeOffset="150327.57">25638 2283 383 0,'-10'-11'84'16,"-1"3"-1"-16,-3 2-60 0,0 2-17 16,-2 0 0-16,0 4 1 0,-1 1-2 15,-1 1-1-15,1 3 0 0,1-1-2 16,0 4 1-16,1 3-1 0,0 1 0 0,3 0 2 16,-1 3 0-16,2 1 2 0,2 0 2 15,0 2 1-15,3 2 2 0,1-2 1 16,3 2 1-16,2-2-3 0,1 2-1 15,1-1-3-15,3-4-1 0,1 0-2 16,2-2-1-16,1-3-1 0,1-1 0 16,0-3 0-16,3-3 1 0,2-1 0 15,0-2-1-15,1-4 1 0,0 0 0 0,1-2 1 16,0-4 0-16,-1-1 2 0,0-5 0 16,-3-3 0-16,-2-6 1 0,-2-4-1 15,-4-4 0-15,-5-5 0 0,-4-4-2 16,-4-3 0-16,-5 0 0 0,-1-1 0 15,-2 3 2-15,1 4 2 0,0 6 3 16,1 4 1-16,0 7 1 0,4 5 0 16,0 4 0-16,4 5-1 0,0 2-5 0,3 1-2 15,1 3-3-15,4 1 0 0,1 4-3 16,3 2 0-16,3-2-2 0,2 5-1 16,2 4 1-16,1 3 1 0,2 3-1 15,-1 5 1-15,-1 8 2 0,1 4 1 16,1 3 0-16,-1 4-3 0,0 1-10 15,0 1-15-15,2-2-24 0,0-6-51 0,3-4-19 16,0-4-74-16,2-9-133 16</inkml:trace>
  <inkml:trace contextRef="#ctx0" brushRef="#br0" timeOffset="150848.84">26075 2096 439 0,'-14'-8'100'0,"-1"4"-5"16,-1-4-30-16,0 1-85 0,1-2-9 15,2 2-7-15,1 2-3 0,3 0-2 16,1 0 4-16,2 4 9 0,1 1 8 0,0 5 14 15,1 4 15-15,-3 3 8 0,-1 6 13 16,-3 8 5-16,-1 2 2 0,-2 5-2 16,1 5-3-16,0 1-5 0,1 3-6 15,4-4-7-15,1-4-6 0,4-3-6 16,3-3-4-16,5-8-2 0,3-6-1 16,6-4 1-16,3-6-1 0,2-5-3 0,6-8-2 15,2-5-3-15,2-4-6 0,-1-4-6 16,2-6-4-16,-2 0-3 0,-1-3-1 15,-7-1-1-15,-6-1 1 0,-4-1 7 16,-6 3 10-16,-5 2 12 0,-6 3 15 16,-1 3 12-16,-1 6 13 0,1 4 8 15,0 6 0-15,2 2-2 0,3 3-7 16,-1 2-10-16,4 2-8 0,2 3-6 16,3 2-5-16,4 2-3 0,1 2-2 15,3 3-2-15,2 0-1 0,2 3-1 0,2 1 1 16,0-3 0-16,2 1 0 0,-2-1-1 15,1-1-4-15,-1-2-7 0,1-4-10 16,-3 0-9-16,-1-2-11 0,0-2-14 16,-2-2-13-16,0-1-21 0,-2-4-43 15,2-4-78-15</inkml:trace>
  <inkml:trace contextRef="#ctx0" brushRef="#br0" timeOffset="151329.81">26445 1764 297 0,'-10'-48'85'15,"-1"4"7"-15,-1 5-33 0,1 6-9 16,-1 5-5-16,2 8-5 0,1 4-8 16,3 5-7-16,2 5-11 0,2 3-7 15,3 3-4-15,2 4-3 0,0 2-2 0,3 4-1 16,4 5 1-16,0 6 3 0,2 6 2 16,0 3 0-16,1 4 0 0,-1 6-1 15,1 0 1-15,1 2-1 0,1-2 0 16,-2-1 0-16,1-3-2 0,0-1-2 15,0-5-2-15,-2-5-1 0,-3-2-1 16,-2-5-2-16,-1-3-2 0,-2-4 3 16,-2-4 12-16,-2-3 8 0,-1-3 1 15,0-4 1-15,-1-1 0 0,1-6 4 0,1-3-3 16,1-4-9-16,3-5-7 0,5-5 1 16,2 0-1-16,3-3 2 0,1-3 0 15,1-2-1-15,2 2 0 0,1 4 0 16,-1 4-1-16,-2 2 1 0,-1 4-1 15,0 5-1-15,-1 6-1 0,0 1-1 16,-2 9-2-16,-2 3 1 0,0 3 0 16,-1 7 0-16,-3 4 1 0,1 7 1 15,-3 5 2-15,0-1 1 0,0 3 1 0,0-1-2 16,-2 0 1-16,0-4-1 0,0-3-2 16,-2-4-1-16,0-3-4 0,-4-2-1 15,-2-3 2-15,-3 1 0 0,-4-3 1 16,-3-1 2-16,-5-2 2 0,-1 0 0 15,-3-1-7-15,0-2-16 0,-1-3-23 16,2 0-44-16,0-6-20 0,6-2-69 0,3-4-127 16</inkml:trace>
  <inkml:trace contextRef="#ctx0" brushRef="#br0" timeOffset="151540.74">26856 1678 569 0,'0'-2'115'0,"4"9"1"0,-1 3-101 15,-1 5-16-15,3 7-6 0,0 6-10 16,1 4-10-16,0 2-12 0,-1 1-13 16,-1 1-18-16,-1-2-13 0,-1-4-8 15,-2-5 0-15,-2-1 3 0,0-6 12 16,-1-2-11-16,0-3 1 0</inkml:trace>
  <inkml:trace contextRef="#ctx0" brushRef="#br0" timeOffset="151734.34">26678 1338 443 0,'-5'-11'91'0,"0"2"-2"16,2 3-92-16,2 2-32 0,2 3-25 15,4 0-32-15,4 1-63 0,2 1-123 16</inkml:trace>
  <inkml:trace contextRef="#ctx0" brushRef="#br0" timeOffset="152361.2">27112 1677 313 0,'2'12'92'0,"3"3"3"0,-2 1-8 16,2 6-53-16,1 4-10 0,2-1-10 15,-1 5-5-15,3 0-4 0,0 1-3 16,1-2-2-16,0-3-7 0,1-3-17 16,-1-2-17-16,0-5-27 0,0-2-29 0,-1-5-62 15,-2-3-120-15</inkml:trace>
  <inkml:trace contextRef="#ctx0" brushRef="#br0" timeOffset="152586.31">26939 1433 457 0,'-2'0'89'0,"2"1"-11"0,2 2-104 16,1 1-33-16,3-1-34 0,4 1-63 16,1-2-134-16</inkml:trace>
  <inkml:trace contextRef="#ctx0" brushRef="#br0" timeOffset="152903.06">27281 1101 536 0,'-8'0'117'0,"-1"8"0"0,3-1-79 15,1 9-31-15,3 7-3 0,2 5-2 0,2 4 0 16,3 6-1-16,1 5 0 0,3 4 0 15,-1-3 0-15,2-2 1 0,0 4-1 16,0 3-1-16,0 1 1 0,1-2-1 16,0 1-1-16,2 1-1 0,2-1 0 15,2-5 0-15,0-2-2 0,2-9 1 16,-1-5-3-16,3-6-1 0,0-5-9 16,1-5-15-16,0-3-21 0,3-7-28 15,4-4-36-15,-2-5-70 0,-4-9-137 0</inkml:trace>
  <inkml:trace contextRef="#ctx0" brushRef="#br0" timeOffset="153119.09">27699 1425 461 0,'-1'-3'99'0,"0"6"0"15,0-1-80-15,1 5-13 0,2 2 0 16,0 2 0-16,5 1-1 0,0 3 0 15,3 2 1-15,1 1 2 0,2 5 1 16,1 2-1-16,0 5 1 0,1 1-2 16,0 1-2-16,-3 1-11 0,0-2-15 15,0-3-27-15,1-3-43 0,-3-8-19 16,-1-6-68-16,1-7-126 0</inkml:trace>
  <inkml:trace contextRef="#ctx0" brushRef="#br0" timeOffset="153315.14">27504 1095 598 0,'-8'1'106'0,"0"-1"-23"0,2 2-168 15,4 0-35-15,3 0-84 0,9 3-174 16</inkml:trace>
  <inkml:trace contextRef="#ctx0" brushRef="#br0" timeOffset="153625.76">27914 964 600 0,'-3'-4'125'0,"2"3"0"16,0 2-112-16,2 4-5 0,1 4-5 15,2 4-6-15,2 4-1 0,0 5 0 16,2 3-1-16,-1 3 1 0,0 4-1 16,1 7 3-16,0 0 1 0,1 4 1 15,1 4 1-15,2-1 1 0,-1-2 1 16,1 1 0-16,2-9 1 0,-1 1-1 15,2-4 1-15,3-3-2 0,3-4-1 16,1 1-1-16,5-1-1 0,-1-3-1 16,2-4-2-16,1-3-3 0,-1-6-4 0,1-8-10 15,0-7-15-15,3-7-26 0,0-7-37 16,1-4-21-16,0-4-70 0,-3-3-126 16</inkml:trace>
  <inkml:trace contextRef="#ctx0" brushRef="#br0" timeOffset="153843.6">28046 1328 566 0,'1'-1'115'16,"4"-2"1"-16,2 2-100 0,8-2-31 0,6 1-24 15,6-2-28-15,5-2-16 0,3-1-13 16,4-2-8-16,1-7-2 0,-4-1 3 16,0-4-5-16,-3-1 16 0</inkml:trace>
  <inkml:trace contextRef="#ctx0" brushRef="#br0" timeOffset="154453.94">28544 1091 291 0,'7'-4'81'0,"-4"0"2"15,-2 1-38-15,-1 1-15 16,2 2-9-16,-2 2-8 0,0 2-7 0,1 1-5 15,0 1-1-15,-1 0-1 0,1 2 2 16,1-1 3-16,0 0 0 0,-1 1 0 16,3-1-1-16,0-1 0 0,0 1 0 15,0 0 2-15,1-3 3 0,0-1 2 16,0-2 1-16,0-1 2 0,0-1 1 16,1-2 1-16,2-3-3 0,1 1-3 0,1-2-1 15,-1-3-2-15,3-1-1 0,-3-2-2 16,0-3 0-16,-1 0 0 0,0-2 0 15,0-2 4-15,0 3 4 0,-2-2 4 16,1 1 3-16,-2 3 2 0,0 1 3 16,-3 4-1-16,1 3-3 0,-2 0-4 15,-1 5-5-15,-1 2-4 0,1 4-3 16,-1-1-2-16,1 5-1 0,0-1 0 16,0 2 0-16,1 3 1 0,0 1 0 0,2 1 2 15,0 3 0-15,1 1 1 0,2 4 2 16,0 3 0-16,2 2 1 0,-1 0 1 15,1 8 0-15,1-2-1 0,-2 5 0 16,2 1-1-16,-2 1-2 0,1-1 0 16,0 1-1-16,0-7-1 0,-2 2 0 15,1-5-1-15,-2-3 1 0,1-1-1 16,-1-2-1-16,0 1 1 0,-3-3 0 0,3 0 0 16,-2-2 0-16,0-3 1 0,0-1 1 15,-1-2 1-15,1-1 1 0,-1-2 0 16,1-3 0-16,0 1 1 0,-1-1-2 15,0-1-1-15,0-1-1 0,0-1-1 16,-1-2 0-16,-1 0 0 0,0-2 1 16,1 0 0-16,-1-1 1 0,0 0 2 0,0-1 1 15,-1-2 0-15,2 2 1 0,-2-2-1 16,1-2 2-16,0 1-1 0,-1-1 1 16,-1 1-1-16,1 1-2 0,-1 3 0 15,-3 2-1-15,-6 8-2 0,-8 6-1 16,-11 7-3-16,-17 9-5 0,-16 5-8 15,-15 8-9-15,-13 8-5 0,-20 3-30 16,-11 4-98-16,-3 4-116 0,-5-4-267 16</inkml:trace>
  <inkml:trace contextRef="#ctx0" brushRef="#br0" timeOffset="156927.37">24229 4047 486 0,'0'1'99'0,"1"3"0"0,3 5-87 15,1 0-13-15,2 6 0 0,2 3 2 16,-1 6 0-16,3 0-1 0,0 2 1 15,2 0 0-15,-2-3 0 0,0 3-1 16,-2-3 1-16,0-2-1 0,-2-4-1 16,-2 0-2-16,-1-5-2 0,-3 1 1 0,-2-6 4 15,-3-2 2-15,-2-4 2 0,-1-1 2 16,-3-5 4-16,-4-5 6 0,-1-2 0 16,-4-4 0-16,1-3 0 0,-3-6 0 15,0-6-1-15,2 1-2 0,3-2-3 16,2 0-1-16,6-1-3 0,3 1-1 15,5 7-2-15,5 1 0 0,3 5 0 16,4 1-1-16,3 4-1 0,1 3 2 0,1 2-2 16,2 2 0-16,0 4 0 0,1 3-1 15,1 3 1-15,-1 1-1 0,1 2-1 16,0 2 0-16,0 1 0 0,1-1 0 16,1 1-2-16,-2 0 1 0,0 0-1 15,-2 1 0-15,-1-1 0 0,-1-1 0 16,-6 0 0-16,-1-2 1 0,-2 0 1 15,-2-2 0-15,-2-2 0 0,0 0 2 0,-3 0 2 16,1-1 3-16,-2-2 2 0,0-1 0 16,0 0 0-16,2-3 1 0,-1-3-1 15,4-4-3-15,2-3-1 0,4-5-2 16,4-5-1-16,2-1 0 0,1-5 0 16,3 0-1-16,-1-1 1 0,-1 2 0 15,1 2-1-15,-3 3 1 0,0 2-1 16,-1 1 1-16,1 1-1 0,-2 4 0 0,0 2 0 15,-2 3 0-15,1 1 0 0,-2 4 0 16,-2 4 0-16,-1 4-1 0,2 7 0 16,-1 3 1-16,1 3 0 0,2 5 0 15,-1 2 1-15,1 2 0 0,2 3 1 16,1-3 0-16,0 3-1 0,2-4 0 16,2 0-1-16,1-3-2 0,-1 0-5 15,2-3-8-15,1-5-18 0,-1-2-28 0,-3-1-39 16,0-3-30-16,-2-4-79 0,-4-2-146 15</inkml:trace>
  <inkml:trace contextRef="#ctx0" brushRef="#br0" timeOffset="157451.44">25632 3709 317 0,'26'-16'68'0,"-3"1"0"0,-6 1-50 0,-5-1-16 16,0 4-2-16,-3 0-2 0,-4 2-4 15,-4 1-5-15,-4 0 4 0,-3 1 3 16,-2 0 6-16,-3-1 6 0,-2 2 7 16,0 1 10-16,-3 1 8 0,-2-1 2 15,-1 0-2-15,1 2-3 0,-3 0-5 16,1-1-3-16,-2 1-5 0,0 1-2 16,2 3-1-16,0 0-1 0,0 2 2 0,2 3 1 15,0 3 1-15,0 3 0 0,3 3 1 16,-1 3-2-16,2 4-1 0,2 4-2 15,2-2-3-15,3 4-2 0,3 1-3 16,4-1-2-16,4-1-3 0,3-4-1 16,5-2-2-16,3-4 0 0,3-6 1 15,3-6-1-15,4-6 0 0,2-5 0 0,5-8 0 16,1-4-1-16,0-4-1 16,0-4-2-16,2-4 0 0,-4 0 0 0,-3-2 0 15,-5 3 0-15,-7 0 2 0,-2 1 1 16,-6 4 1-16,-4 2 1 0,-4 3 3 15,-2 1 1-15,-2 3 3 0,0 3 1 16,1 3 2-16,-1 3 0 0,0 1-1 16,3 3-1-16,0 1-3 0,2 3-1 15,1 1-1-15,2 2-1 0,2-1 0 16,2 5-1-16,1 1 2 0,1 2-1 0,0 2-1 16,-1 1 0-16,-1 3 0 0,-1 0 0 15,1 0-2-15,-3 3-1 0,0 1-7 16,-1-2-11-16,3-2-15 0,-1-2-25 15,1-1-34-15,2-3-23 0,3-6-69 16,3-5-119-16</inkml:trace>
  <inkml:trace contextRef="#ctx0" brushRef="#br0" timeOffset="157660.97">26137 3332 608 0,'-17'16'122'0,"1"2"-2"0,3 4-122 0,3 1-11 16,4 3-14-16,6 1-14 0,6-2-13 16,5-2-10-16,1-2-9 0,3-2-4 15,0 1-6-15,-2-2-13 0,-1-3-32 16,-4-2-64-16</inkml:trace>
  <inkml:trace contextRef="#ctx0" brushRef="#br0" timeOffset="157834.19">25917 3088 318 0,'-4'-5'40'0,"2"4"-40"0,-2 0-65 0,3-1-228 16</inkml:trace>
  <inkml:trace contextRef="#ctx0" brushRef="#br0" timeOffset="158520.68">26529 3337 581 0,'8'9'118'0,"-3"0"0"16,-2 3-114-16,-1 2-11 0,-1 0-24 16,-1 2-27-16,-1 0-19 0,-2 1-4 15,-2 1 4-15,-1-4 15 0,-3 1 22 16,-2-4 34-16,-1-1 33 0,-1-3 30 0,-1-2 13 15,2-2 1-15,-1-5-11 0,0-1-14 16,2-5-11-16,0-4-8 0,1-3-10 16,1-4-9-16,1-1-5 0,2-4-2 15,4-2 0-15,0-1 0 0,4 2 1 16,3 1 0-16,3 1 1 0,3-1 1 16,0 4 0-16,3 1 2 0,2 2-1 15,2 0 1-15,2 2-1 0,2 5-1 0,1 3-1 16,4 3 0-16,1 4-1 0,0 5-1 15,-1 5 0-15,0 2 0 0,-1 1 0 16,-2 0 0-16,-3 7 0 0,0-1 0 16,0 3 0-16,-3 0-1 0,-1 2 0 15,0-2-3-15,-1 0-8 0,-1-3-15 16,0-3-21-16,-2-3-20 0,-2-2-18 0,-1-3-16 16,-1-3-2-16,-3-3 2 15,-4-2 16-15,-1-3 23 0,-1-3 31 0,-1-4 31 16,-1-5 27-16,-1-1 13 0,0-8 8 15,-1-3 4-15,0 0-1 0,1-6-10 16,0-4-12-16,1-2-10 0,2 0-5 16,0 2 3-16,2 1 7 0,2 0 5 15,1 3 5-15,0 4 4 0,1 4 3 16,-1 3-2-16,0 2-6 0,1 5-10 0,-1 4-7 16,-2 4-7-16,2 4-4 0,1 5-1 15,2 4 0-15,1 5-1 0,1 2 2 16,1 6-1-16,2 0 1 0,0 6 0 15,3 2 0-15,-1 1-2 0,3 3 0 16,2 2-1-16,0 0 0 0,0 1-2 16,1-2-5-16,-2 0-5 0,0 0-6 15,-4-3-9-15,-3-3-9 0,-4-3-11 0,0-2-19 16,-3-3-9-16,-3-6-6 0,-2-2-6 16,-1-5-7-16,-2-4-31 0,0-4-41 15</inkml:trace>
  <inkml:trace contextRef="#ctx0" brushRef="#br0" timeOffset="158676.37">27070 3170 380 0,'-18'-13'93'0,"4"2"2"15,0 3-56-15,2 3-11 0,3-1-8 0,2 3-8 16,5-4-7-16,3 3-4 0,6-4-3 16,5 1-2-16,7-3-4 0,7-1-9 15,5-4-19-15,5 1-25 0,4-4-26 16,2 0-6-16,1-4-54 0,1 0-71 15</inkml:trace>
  <inkml:trace contextRef="#ctx0" brushRef="#br0" timeOffset="159144.03">27943 2763 280 0,'20'-7'70'0,"-3"0"6"15,-5 1-38-15,-3 1-1 0,-3 0 0 16,-3 1-2-16,-3 3-2 0,-3 1-2 15,-5 1-5-15,0 3-4 0,-5-1-7 0,-2 2-1 16,-5 4-3-16,0 1-2 0,0 0-1 16,-4 3-1-16,-3 2-1 0,2-1 1 15,-1 4 1-15,-2-1 2 0,0 4 4 16,-4 1 0-16,1 0 2 0,2 1-1 16,-1 0-1-16,3 0-1 0,3 3-3 15,-1 1-3-15,7-1-3 0,2 0-1 16,5-3-3-16,2 0 0 0,6-1-1 0,4-3-1 15,6-6-1-15,2-8 1 0,6-4 0 16,0-5 1-16,5-5 1 0,2-7 0 16,1-3 1-16,-1-1 1 0,1-1 0 15,-4-1 0-15,-2-2 1 0,-1 4 0 16,-5-1 0-16,-1-1-1 0,-1 3 1 16,-2 0-2-16,-1 2 0 0,-1 3-1 15,1 3 0-15,0 3 0 0,3 3 0 0,1 5 1 16,2 2-1-16,1 3 2 0,4 2-1 15,1 4 0-15,1 2 0 0,1 1 0 16,1-1 0-16,-1 0 0 0,0-1-2 16,2 1-3-16,-1-2-5 0,0-3-6 15,-2 1-11-15,0-3-11 0,-2-1-13 16,-1-3-13-16,-2-1-15 0,1-3-15 16,0-2-15-16,0-4 4 0,1-2-36 15,-1-4-43-15</inkml:trace>
  <inkml:trace contextRef="#ctx0" brushRef="#br0" timeOffset="159592.44">28226 2668 405 0,'-4'-5'99'16,"1"3"-1"-16,0 3-56 0,2 4-15 16,1 2-10-16,1 4-9 0,2 3-4 15,0 3-2-15,2 1 2 0,1 4 0 0,0 0-1 16,0 3 0-16,1-1 1 0,-2 1-1 15,-1-1-5-15,0-2-8 0,-3-2-8 16,-1-3-5-16,-1-2-1 0,-1-4-1 16,-1-3 6-16,-3-2 11 0,0-3 13 15,-3-3 13-15,1-4 11 0,-2-2 7 16,-1-4 3-16,0-2 0 0,-1-4-5 0,-1 0-5 16,2-4-6-16,0-4-8 0,2 2-5 15,1-3-5-15,2 2-4 0,4 0-2 16,3 1-3-16,4 1 0 0,2 4 0 15,3 0 2-15,2 3 0 0,2 2 2 16,0 2 1-16,2 3 1 0,0 3 1 16,0 2 1-16,0 1-1 0,1 1 0 15,0 1 0-15,2 1-1 0,-2 2-1 16,0 1 1-16,3 0 0 0,-2 1 0 0,3 2-1 16,0 2 0-16,-2 0 1 0,0 1-1 15,0 0 0-15,2 1-1 0,-1 2-2 16,-2-3-5-16,-1-1-11 0,-1 1-16 15,-1-4-19-15,-4-1-22 0,-3-1-15 16,-1-1-19-16,-4-6-11 0,1-1-45 16,-2-5-56-16</inkml:trace>
  <inkml:trace contextRef="#ctx0" brushRef="#br0" timeOffset="159782.2">28664 2522 476 0,'-3'0'97'0,"0"-1"-3"0,2 1-89 16,1 1-6-16,4 4-1 0,1 2-1 15,2 1-1-15,0 3 2 0,3 3 4 16,1 1 0-16,0 4-2 0,0 1-8 16,0 2-14-16,0-1-26 0,0-1-22 15,-1-2-25-15,0-2-61 0,0-4-109 16</inkml:trace>
  <inkml:trace contextRef="#ctx0" brushRef="#br0" timeOffset="160016.73">28476 2297 471 0,'-1'-9'94'15,"-2"4"0"-15,3 4-87 0,1 5-16 16,2 3-29-16,3-1-37 0,2 3-25 16,2-1-57-16,3 0-130 0</inkml:trace>
  <inkml:trace contextRef="#ctx0" brushRef="#br0" timeOffset="160818.94">28876 2171 605 0,'-3'-5'125'0,"1"3"1"0,1 5-112 0,4 4-7 16,0 8-4-16,2 2-7 0,0 6-2 15,2 4-1-15,2 3 0 0,1-1-2 16,1 2-8-16,-1-2-15 0,-1 2-19 16,0-3-10-16,-2-2-3 0,0-3 1 15,-4-1 0-15,0-2 7 0,-2-3 19 16,-1-3 28-16,-1-3 20 0,-2-1 13 16,0-2 8-16,-4-4 8 0,1-1 9 15,-1-4 3-15,1-3-2 0,-2-1-8 0,4-5-10 16,0-1-8-16,4-3-7 0,0-1-6 15,5-3-6-15,1-2-1 0,1-2-1 16,3 0 2-16,1-1-1 0,1 1-1 16,4 1 0-16,0 2-1 0,1 2 0 15,0 5-1-15,1 2 0 0,0 4-1 16,2 2 1-16,-2 3 1 0,0 4-1 16,1 1 1-16,0 4-1 0,1 3 0 0,0 2 1 15,-3 4-2-15,0 3 0 0,-1 0-4 16,-3 2-7-16,1 0-8 0,-5-1-4 15,0-1-3-15,-2-1-5 0,-3-2 2 16,-3-1 8-16,-2-3 15 0,-5 0 12 16,-5-2 9-16,-6-2 5 0,-4-1 5 15,-7-2 2-15,-3-1-4 0,2-2-5 16,-2-1-4-16,4-4-4 0,5-1-2 0,4-5-5 16,8-1-4-16,4-5-3 0,3-3-6 15,7-1-9-15,3-7-12 0,6-2-9 16,5-2-4-16,5-3 3 0,3 3 3 15,5-2 6-15,-2 0 12 0,3 4 15 16,-1 7 16-16,-5 2 12 0,0 4 3 16,-1 1 1-16,-3 6-1 0,2 5-3 15,0 2-4-15,-4 3-4 0,0 3-7 0,-2 5-2 16,1 4-2-16,-2 1-1 0,0 0 0 16,-1 2-1-16,1 0 1 0,0 1-1 15,3-3-1-15,-2 0-4 0,-1-3-7 16,-2 2-4-16,-3-5-7 0,-2-2-8 15,-4-1-2-15,-3-4 3 0,-7-1 5 16,-5-4 3-16,-3 0 4 0,-5-4 5 16,-4-3 9-16,-3-4 0 0,-1-4-1 0,2-4 0 15,2-5 2-15,0-3 2 0,4-8 0 16,2-4 1-16,2 1 0 0,3 1 5 16,0 0 6-16,2 6 5 0,0 3 6 15,2 8 2-15,1 7 2 0,2 6-2 16,-1 1-9-16,2 5-21 0,-1 0-23 15,3 4-37-15,-1-1-38 0,1 2-71 16,1-2-142-16</inkml:trace>
  <inkml:trace contextRef="#ctx0" brushRef="#br0" timeOffset="161268.41">29601 1783 543 0,'-1'-7'124'0,"0"5"0"15,2 2-72-15,0 5-36 0,3 3-8 16,4 3-6-16,0 4-3 0,7 3 0 0,-2 3-1 16,3 5 0-16,0-2 0 0,1 3-1 15,0 1 1-15,-1 2 1 0,0 3 0 16,-1 1 1-16,-2 3-1 0,1 0-1 16,-1 1-6-16,-2 1-9 0,0-1-8 15,-1-5-5-15,1-4-3 0,1-4-2 0,1-4-3 16,-1-7-5-16,0-6 0 0,3-5-8 15,-2-5-15-15,1-7-15 0,-2-5-5 16,0-6 12-16,-1-3 22 0,-2-5 20 16,-3-4 23-16,-2-3 32 0,-3 1 34 15,-1 1 24-15,-1 1 7 0,0 4-5 16,-2 1-5-16,3 5-3 0,0 2-11 16,3 5-14-16,-2 0-16 0,2 4-12 15,0 2-9-15,2 4-5 0,0 4-4 16,0 0-2-16,1 5-2 0,2 0 0 0,1 4-1 15,1 2 1-15,-1-1-1 0,3 5 1 16,0 1 0-16,0 2 0 0,-1 1 1 16,3 0 0-16,0 1 0 0,2 0 0 15,-1 1 0-15,0-3-2 0,-1-1-3 16,0-4-7-16,-2-3-14 0,0-3-32 16,0-6-59-16,1-5-86 0,-1-6-195 0</inkml:trace>
  <inkml:trace contextRef="#ctx0" brushRef="#br0" timeOffset="161448.41">29967 1632 581 0,'-4'-5'124'0,"1"3"-4"16,3 1-81-16,5 2-54 0,3 1-33 15,0 0-50-15,6-1-29 0,2-2-79 16,3 0-164-16</inkml:trace>
  <inkml:trace contextRef="#ctx0" brushRef="#br0" timeOffset="161739.31">30377 1467 519 0,'-4'-3'115'16,"1"-1"1"-16,0 4-86 0,1 3-14 16,0 3-7-16,2 1-6 0,2 3-3 15,0 3 0-15,1 4-1 0,1 3 1 16,4 5-1-16,0 4 2 0,3 5 0 0,2 5 2 16,3 6 0-16,1 2 1 0,0 4 1 15,0-4 0-15,3-3 0 0,-2-1-1 16,0-5 0-16,-2-6-1 0,1-3-2 15,1-4-1-15,0-2-1 0,-1-4-1 16,1-5-1-16,2-4-1 0,1-4-2 16,1-7-13-16,0-5-46 0,1-6-54 0,2-5-89 15,-2-6-210-15</inkml:trace>
  <inkml:trace contextRef="#ctx0" brushRef="#br0" timeOffset="161916.17">30443 1665 555 0,'1'-3'119'0,"7"3"0"0,3-2-82 16,5-3-46-16,7 0-26 0,6-2-32 15,9-3-26-15,5 0-22 0,1-2-4 16,1 0-53-16,0-1-48 0</inkml:trace>
  <inkml:trace contextRef="#ctx0" brushRef="#br0" timeOffset="162534.07">30904 1532 244 0,'11'-2'121'0,"-4"-1"-29"16,-3 1-17-16,-1 2-22 0,-1 0-19 15,-2 0-17-15,1 2-11 0,-1 1-6 16,0 1 0-16,0-1 0 0,-1 5 2 16,1-1 0-16,-2 3 2 0,1 1 3 15,1 1 3-15,0 0 1 0,0 3 1 16,0 0 1-16,1 1 0 0,-1 0 0 15,2-2 0-15,0 0-1 0,-1 0-3 16,2-1 0-16,0-4-1 0,3 0 0 0,4-5-1 16,2-1 1-16,2-1-2 0,2-6 1 15,2-2 0-15,2-5-1 0,1-3-1 16,-3-2-1-16,-1-2 0 0,-1-3 1 16,-1-1 0-16,-4 1 3 0,-4 0 1 15,-3 2 2-15,-3 1 2 0,-2 0 1 16,-4 2 0-16,-2 2-2 0,-2 0-2 0,-1 2-2 15,2 1-2-15,0 2-1 0,2 3-2 16,0 1-2-16,2 4 0 0,3 2 0 16,0 4-1-16,1 3 1 0,1 1 0 15,0 4 0-15,1 1 2 0,1 2 0 16,2 4 1-16,1 2 0 0,2 1 1 16,1 5 0-16,5 3 0 0,2 2 1 15,2 6-1-15,2-1 0 0,1 1 0 16,1-1-1-16,-1-2 0 0,-2-2-1 0,0-3-1 15,-4-5 0-15,-1-4-1 0,-1-3 0 16,-2-3 0-16,-2-4 0 0,-2 1 0 16,-1-4 2-16,-1 0 1 0,-1-3 0 15,-2 0 2-15,0-2 1 0,-1 0 0 16,-1-3 1-16,0-1-1 0,1 1-1 16,-1-1-1-16,0-1 0 0,0 1-1 0,0 0-2 15,0 0 0-15,-1 0-1 0,1 0-1 16,0 0 0-16,0 0-1 0,-1 0 0 15,-1 2 0-15,-1 0 0 0,-5 1 0 16,-3 6 1-16,-7 3 0 0,-14 9 0 16,-11 5 0-16,-9 9-2 0,-12 10-1 15,-16 11-1-15,-18 2-2 0,-17 13-4 16,-8 7-4-16,-23 7-3 0,-13 7-2 0,-18-1-6 16,-8-2-7-16,6 3-22 0,7-10-94 15,5-13-107-15,26-13-263 0</inkml:trace>
  <inkml:trace contextRef="#ctx0" brushRef="#br0" timeOffset="167766.18">23253 7982 408 0,'-14'-3'77'16,"6"-2"0"-16,-2 2-82 0,4-1-2 16,1 3 1-16,1-1 6 0,3 4 1 15,1-2 0-15,1 1 0 0,2 1-2 16,2 1 1-16,2-1 2 0,3-1 4 16,2 1 3-16,4-5 3 0,3-2 2 15,6-3 2-15,3-3 0 0,6-6-1 0,6-2-1 16,6-4-1-16,8-4-1 0,2 3-1 15,3-3 0-15,4-2-2 0,-2 0-2 16,0 0 0-16,-2 4-3 0,-1 3-3 16,-1 0-3-16,-1 1-6 0,0 3-7 15,-3 3-8-15,-4 2-10 0,-4-5-12 16,-6 3-15-16,-4-1-13 0,-4-2-10 16,-7 3-6-16,-3-4-34 0,-5 1-48 0</inkml:trace>
  <inkml:trace contextRef="#ctx0" brushRef="#br0" timeOffset="168106.89">24087 7484 341 0,'-11'2'75'0,"0"-1"1"16,3-1-60-16,5 0-15 0,2 1-2 15,3 0-1-15,4 0-1 0,2 1 0 16,3 0 0-16,2 2 5 0,3-1 3 15,4 0-1-15,0-1 0 0,4 0-2 16,0-1 0-16,3-2 0 0,-1-4-1 16,2-1 0-16,0-3 2 0,0 0 0 15,-1-2 1-15,0-1 0 0,0 2 2 16,-1 1 1-16,-2 4 2 0,-2 1 0 0,-3 3 2 16,-2 3 2-16,-4 4 2 0,-4 5 5 15,-4 3 3-15,-4 2 1 0,-2 5 1 16,-5-2 0-16,-4 4-2 0,-3 3-3 15,-3 1-6-15,-2 4-4 0,3-1-4 16,-3 0-3-16,1 0-1 0,1 2-7 16,2-2-15-16,-1-2-24 0,1-3-41 0,0 0-29 15,-2-1-77-15,2 1-149 16</inkml:trace>
  <inkml:trace contextRef="#ctx0" brushRef="#br0" timeOffset="168917.17">25347 7275 553 0,'-9'5'97'0,"0"6"-2"16,0 5-116-16,6 3-4 0,1 2 4 15,5 2 11-15,2 1 3 0,3-1 4 16,5-3 0-16,0-1 0 0,1-3-4 15,0 0-12-15,1-4-11 0,-2-1-7 0,0-2 0 16,-3-3-1-16,-4-1 2 0,-1-3 8 16,-2-1 12-16,-4-1 13 0,0 0 9 15,-5-3 7-15,-3-1 5 0,-2-2 7 16,-2-1 3-16,-5-2 6 0,0-2 3 16,-2-4 2-16,1-1-2 0,0-1-2 15,0-5-4-15,3-1-5 0,1-2-5 16,3 1-5-16,3-1-2 0,5 5-3 15,0-1-4-15,4 6-2 0,2 3-2 0,3 2 0 16,4 3 0-16,1 2-1 0,1 1 0 16,1 3-1-16,4-3 0 0,1 3 0 15,3 0-1-15,0 0-2 0,4-1-1 16,0 4-4-16,3-1-5 0,0 2-5 16,0 2-4-16,1 3-2 0,0-1 0 15,0 0 2-15,-2 1 3 0,-4-2 4 0,-2 1 5 16,-4-3 3-16,-5 0 2 0,-5-3 8 15,-4 0 7-15,-2-1 5 0,-2-2 5 16,-3-2 5-16,0 0 3 0,-3-4 3 16,-1-3-6-16,-1-3-4 0,-1-3-5 15,1-1-4-15,1-2-3 0,4-1-3 16,3-1-1-16,4 3 0 0,4 0-2 16,4 2-1-16,1 0 1 0,3 2-2 15,2 2 0-15,3 1-1 0,0 2-2 0,1 1 1 16,1 3-1-16,-1 1-1 0,0 4 1 15,-2 2-1-15,0 0 0 0,-1 5 1 16,-1 1-1-16,1 1 1 0,1 2 0 16,1 1 1-16,-2 1 0 0,1 2 0 15,2-2 1-15,-2 1 0 0,-2 0-1 0,1 0-2 16,0-2-1-16,0-1-3 0,-1-1-4 16,-1-2-10-16,0-2-12 0,-2 0-18 15,-1-4-27-15,-1-1-32 0,-1-1-12 16,-2-2-62-16,-3-2-94 0</inkml:trace>
  <inkml:trace contextRef="#ctx0" brushRef="#br0" timeOffset="169445.26">26755 6650 426 0,'-12'-5'75'0,"-3"2"0"0,0-1-91 0,-2 0-6 15,-1 3 9-15,-2-1 9 0,2 0 4 16,-1 4 3-16,-2-2 5 0,1 1 4 15,-2 2 2-15,0 2 1 0,2 0 3 16,2 3 2-16,-2-1-1 0,3 5-2 0,0 3-1 16,3 1-2-16,1 0 2 0,2 2 1 15,0 3-1-15,2 3-2 0,4 1-1 16,1-1-1-16,4 2-2 0,4 0-3 16,4-2-2-16,1-2-2 0,5-4-2 15,3-5 0-15,5-2-1 0,2-5-1 16,3-1-1-16,5-4 0 0,3-3-2 15,3-4-2-15,0-4-3 0,-2-4-1 16,1-1-1-16,-3-5 0 0,-6-6 0 16,-2-1 2-16,-6 0 1 0,-3-1 4 0,-6-1 4 15,-2-2 3-15,-6 3 5 0,-4 3 3 16,-3 2 2-16,-4 1 1 0,-3 4 0 16,-4 3-2-16,-2 3-2 0,-1 2-2 15,-2 0-3-15,0 3-2 0,2 2-3 16,2 0-3-16,1 3-6 0,4-1-12 15,3 2-21-15,3 1-36 0,4 0-37 16,1 1-76-16,2 0-155 0</inkml:trace>
  <inkml:trace contextRef="#ctx0" brushRef="#br0" timeOffset="171561.26">27368 6400 488 0,'-4'-3'98'0,"-5"0"2"0,0-1-94 16,0 2-3-16,0 0 2 0,-1 2 2 15,0-2-1-15,2 1 1 0,-1 1-1 16,2 1-2-16,0-1-2 0,-1 3 0 15,1 0 0-15,1 4-1 0,-2-1 1 16,1 3 0-16,-2 4 0 0,0 1 1 16,-2 4-1-16,-2 0 1 0,1 2 2 0,-1 0 1 15,0 4 1-15,2-2 1 0,2 0 1 16,2-1 1-16,4-2 0 0,4 1-1 16,5-4-1-16,3-4-2 0,3-1-1 15,4-4-1-15,1-2-1 0,1-2-1 16,1-6 0-16,-1-2-2 0,2-2 0 15,-1-3-1-15,1-3 0 0,0-3-1 16,-1-3 1-16,0 1 0 0,0-3 0 16,-2-1 0-16,-1-1 1 0,-2-3 1 0,-3-2 0 15,-1 0-1-15,-4-4 1 16,-3-1 0-16,-1-1 1 0,-2-2 0 0,-3 1 0 16,-3-1 0-16,1 2 0 0,-1 1 0 15,-1 3 1-15,2 3-1 0,-1 3 1 16,3 5-1-16,1 5 1 0,0 3-1 15,2 3-1-15,0 5-1 0,0 0-1 16,3 3-1-16,-1 1 0 0,2 6 0 0,1 1 1 16,1 3-1-16,1 4 2 0,0 4 1 15,-1 6 1-15,0 1 0 0,0 2 1 16,1 0-1-16,2 4 0 0,2-1 1 16,2-2-1-16,2-2-1 0,3-3-1 15,3 0-2-15,4-6-3 0,0-5-7 16,1-3-12-16,2-2-25 0,1-7-37 15,-1-2-39-15,-5-3-80 0,-1-5-164 16</inkml:trace>
  <inkml:trace contextRef="#ctx0" brushRef="#br0" timeOffset="171761.52">27812 6148 580 0,'-5'-9'120'0,"-1"0"-1"16,1 1-108-16,1 3-8 0,2 2-2 15,1 1-4-15,1 4-3 0,3 2 0 16,1 5 1-16,2 5-1 0,1 4 1 16,1 3 2-16,0 2 4 0,1 2 0 15,-1 3-3-15,1 0-13 0,-2-1-22 16,2-4-32-16,0 0-38 0,-1-2-9 16,1-2-64-16,-2-8-96 0</inkml:trace>
  <inkml:trace contextRef="#ctx0" brushRef="#br0" timeOffset="171945.41">27680 5839 610 0,'-15'-17'124'0,"0"2"-1"0,2 3-120 16,3 4-15-16,5 1-15 0,4 3-25 15,6 1-35-15,2 1-37 0,4-1-79 16,1 1-152-16</inkml:trace>
  <inkml:trace contextRef="#ctx0" brushRef="#br0" timeOffset="172340.42">28231 5701 670 0,'1'-1'135'16,"-5"1"-5"-16,3-4-129 0,2-1-9 15,4 0-2-15,3-3-5 0,1-1-3 16,2-2 2-16,2-3 4 0,-1 0 3 0,0-1 2 16,-3-1-1-16,-2 0-2 0,-2-2-2 15,-4-2 0-15,-2-1-2 0,-3-3-1 16,-3-3 0-16,-3-1 1 0,-3-2 9 15,-3 0 8-15,-3 3 6 0,0 2 5 16,-2 4 3-16,-1 7 2 0,0 4 2 16,1 4-1-16,3 5-5 0,2 6-5 15,2 2-3-15,3 6-2 0,3 5-2 16,4 6 0-16,3 4-1 0,2 4 0 0,3 0-1 16,3 2 1-16,7 2-1 0,3 0 0 15,3 2 0-15,5 3 1 0,2-1-1 16,2 6 0-16,1 1-1 0,-3 2-3 15,0-1-6-15,-2-3-9 0,0-2-13 16,-4 0-17-16,-1-4-23 0,-2-2-33 0,-2-3-20 16,-4 0-65-16,-1-5-110 0</inkml:trace>
  <inkml:trace contextRef="#ctx0" brushRef="#br0" timeOffset="173167.21">28029 6063 525 0,'-14'-6'112'16,"8"5"-8"-16,4-3-48 0,4-1-80 15,9 1-8-15,6-5-11 0,9-1-8 16,6-2 6-16,3-3 9 0,3-2 5 15,2 0 3-15,-3-3 6 0,1 0 5 16,-3 0 2-16,-1 0 0 0,-1-1 1 0,-1 1-3 16,0 0 1-16,-2 0 1 0,1 2 14 15,-3-2 19-15,-2 0 11 0,-2 0 10 16,1 2 7-16,-4-1 7 0,-2 3 4 16,-1 2-3-16,-4 1-9 0,-2 5-9 15,-3 2-10-15,-2 1-8 0,-2 4-8 16,0 1-6-16,1 3-2 0,-2 5-2 15,1 3-1-15,0 3 0 0,-2 5 2 0,2 0 2 16,-2 1 0-16,1 1 0 0,-2-2-2 16,3 1-1-16,-1-4-1 0,2-4-2 15,-1-2-2-15,2-1-1 0,-1-5 0 16,1-5 2-16,0-5 1 0,-1-3 2 16,-1-3 1-16,-2-2 5 0,0-4 1 15,-3-4 2-15,-3 0-1 0,0 0 2 16,-2 0 2-16,-4 1 0 0,2 1 1 0,-2 1 0 15,1 6-1-15,0 2-1 0,2 2-1 16,1 2-2-16,2 3-2 0,0 0-2 16,2 3-3-16,1 2 0 0,2 2-1 15,2 3-1-15,0 3 0 0,2 3 1 16,1 4 1-16,2 5 0 0,0 3 0 16,3 1 1-16,-3 0 0 0,2 5 0 15,2-1 0-15,0 2 0 0,2-2 0 0,-1 0 0 16,1 2 0-16,1-1-1 0,1-4 1 15,-1 0-1-15,-1-3 0 0,0-1 1 16,0 1-1-16,0-3 0 0,0 0 0 16,0 1 1-16,-1-2-1 0,1 2 0 15,-3 0 0-15,-1-1-1 0,-2-2 0 16,-3-2 0-16,-1-1-1 0,-3-2 1 16,-3-1 0-16,-1-2 1 0,-6-1 1 0,0-1 1 15,-6 1 1-15,-3-1 0 0,0-1 0 16,-1 1 0-16,-2 0 0 0,-1-1-1 15,2-1 0-15,-1 0-1 0,2 0 1 16,-2 2-1-16,-1-2 0 0,0 2 0 16,-1 2 0-16,-1-1-1 0,-3 2 0 15,2 0-1-15,-1-2-1 0,1 1-2 0,-2-1-4 16,2-2-6-16,1 1-15 16,3-2-23-16,-2 0-43 0,0-3-37 0,1 2-86 15,1-2-172-15</inkml:trace>
  <inkml:trace contextRef="#ctx0" brushRef="#br0" timeOffset="174856.12">28592 5790 271 0,'1'-1'71'16,"-1"2"0"-16,-1-1-33 0,1 1-13 0,-1-1-5 16,-2 0-5-16,0 3-5 0,-1 1-3 15,0-2 0-15,0 2-2 0,0-1-2 16,0 2-1-16,2-1-1 0,1-2 1 16,1 1 2-16,1-1 0 0,1 2 1 15,2-2 2-15,1 2 2 0,0 1 0 16,1-1 1-16,0 1 1 0,0 1 0 0,1 0-2 15,1 1 0-15,0 3-2 0,2-1-1 16,0 2-1-16,1 1-4 0,0 0-10 16,1-1-22-16,2-1-40 0,2-2-23 15,2-3-65-15,0-5-132 0</inkml:trace>
  <inkml:trace contextRef="#ctx0" brushRef="#br0" timeOffset="176249.36">24204 9188 329 0,'7'-1'74'0,"-3"1"0"0,0 2-34 0,1 0-34 15,4-1-1-15,3-2 4 0,3-3 5 16,5-1 4-16,6-4 2 0,4-4 1 15,6-3-2-15,5-2-4 0,8-3-3 16,6-2-6-16,4-3-13 0,-2 0-16 16,3 0-24-16,-5-1-29 0,-1 2-20 15,-6 0-59-15,-8 3-103 0</inkml:trace>
  <inkml:trace contextRef="#ctx0" brushRef="#br0" timeOffset="176542.21">24906 8701 556 0,'-14'5'113'0,"0"2"-4"0,3-1-113 16,3 1-16-16,4-1-4 0,3-1-5 0,6-1-2 16,3-3 0-16,3-2 3 0,5 0 9 15,5-3 10-15,1 0 3 0,4 4 6 16,1 0 2-16,2 2 1 0,3 1 0 15,0 3 0-15,0 2 0 0,-1 0 1 16,-1 1 1-16,-2 2 2 0,-3 2 2 16,-3 5 2-16,-5 0 2 0,-3 5 1 15,-3 3 0-15,-1 2 0 0,-4 2-2 0,-2-1-2 16,-3 3-3-16,-2-2-5 0,-4 0-7 16,-2-1-7-16,-4-1-15 0,-3 1-24 15,-2-4-35-15,-1 0-17 0,-4-4-59 16,1-4-105-16</inkml:trace>
  <inkml:trace contextRef="#ctx0" brushRef="#br0" timeOffset="176832.99">25979 8364 550 0,'-3'-3'120'0,"-1"5"-1"15,-3 1-72-15,-1 6-46 0,3 1-1 16,2 4 1-16,0 2 0 0,2 3 0 16,2 0 0-16,3 1 0 0,0-1 0 15,2 2 0-15,1-1 0 0,2-1 0 16,1 0-1-16,1 0-2 0,0 0-7 15,2-1-15-15,-1 1-18 0,-1-2-27 16,0-1-34-16,2-2-18 0,-4-1-65 0,0-6-104 16</inkml:trace>
  <inkml:trace contextRef="#ctx0" brushRef="#br0" timeOffset="177056.41">25607 8522 671 0,'-23'-6'133'0,"2"0"-3"0,5-1-134 15,7 0-9-15,9 0-2 0,8-4 0 16,8-2 0-16,6-1 3 0,7-2 4 16,7-5 5-16,3 0 3 0,3-2 1 15,-1 1 1-15,3 1-1 0,0 0-5 16,2-1-18-16,-1 3-40 0,4-1-60 0,0 2-93 15,0-1-213-15</inkml:trace>
  <inkml:trace contextRef="#ctx0" brushRef="#br0" timeOffset="177306.1">26442 8182 629 0,'0'18'126'0,"0"1"-2"0,2 6-120 15,-1 3-9-15,3 5-1 0,0 1-1 16,5-3 0-16,0 1 1 0,2-2 2 16,0-4 2-16,0-4-1 0,0-3 0 0,0-4-10 15,-3-1-14-15,0-1-24 0,-2-3-42 16,-1-2-28-16,0-5-76 0,-1-3-141 15</inkml:trace>
  <inkml:trace contextRef="#ctx0" brushRef="#br0" timeOffset="177463.75">26359 8002 660 0,'-8'-8'125'0,"1"2"-11"16,4 1-157-16,2 2-39 0,3 2-52 16,3 0-90-16,1 1-192 0</inkml:trace>
  <inkml:trace contextRef="#ctx0" brushRef="#br0" timeOffset="178042.34">26984 8136 519 0,'2'9'107'0,"-2"2"1"0,-2 0-101 0,1 3-8 0,-1 0-7 16,2-1-10-16,0-2-6 0,2 0-2 16,-1-2-1-16,0-2 6 0,-1-3 10 15,0 0 13-15,-1-3 12 0,-2-2 5 16,1-2 3-16,-1-3 5 0,0-3-3 15,0 0-5-15,0-6-3 0,-1-2-1 16,2-4 1-16,-1-1 0 0,2-3-1 0,0 1-2 16,2-2-1-16,3 0-2 15,0 2-3-15,4 1-1 0,3 4-2 0,2 2 0 16,3 5-1-16,1 3-1 0,2 7 1 16,3 3-1-16,-1 3 0 0,-2 3 0 15,2 4-1-15,-1 0 0 0,-2 3 0 16,0-2 0-16,-2 0 0 0,-1 2-1 15,0-3-1-15,-2 0-2 0,1-3-3 16,-2 1 1-16,-1-3-2 0,-2-1 0 0,-2-3 0 16,-1-1 6-16,-2-1 5 0,-2-2 3 15,-2-3 4-15,0-2 3 0,-1-1 2 16,-2-3 2-16,2-3-3 16,-1-5-1-16,-1-1-1 0,2-3-1 0,0 1-2 15,2-1-2-15,3-1-1 0,2 2-2 16,2 0-1-16,5 3-1 0,1 2-2 15,5 2 0-15,3 2-1 0,0 2 0 0,1 3 0 16,2 4-1-16,0 0 1 0,1 3-1 16,1 3 0-16,0 2 0 0,2 1-1 15,0 5 0-15,-2 1-3 0,-1 2-1 16,0 0-4-16,-3 1-4 0,-3 2-4 16,0 0-5-16,-2-4-11 0,-2-1-14 15,0-1-23-15,-1-2-27 0,-1-1-32 16,0-5-73-16,-2-2-140 0</inkml:trace>
  <inkml:trace contextRef="#ctx0" brushRef="#br0" timeOffset="178414.06">27972 7783 503 0,'3'-6'124'0,"-1"0"1"16,1-1-33-16,2-2-74 0,2-2-12 15,3 0-2-15,2-3-1 0,0 2-2 16,2 0 0-16,-1-2 0 0,1 2 0 15,-3-1 0-15,0-1 0 0,-1 2 0 0,-2-1-1 16,-1-1 1-16,0-1-2 0,-4 1 1 16,0 0-1-16,-3 0-1 0,-2 1 1 15,-1 3 0-15,-1 1 1 0,0 1-2 16,0 3 1-16,0 2 0 0,0 2 0 16,1-1 1-16,-2 4 0 0,-2 1 0 15,0 1 2-15,-1 3 0 0,-2 1 1 0,-1 3 0 16,0 1 0-16,-2 4 0 0,1 2 2 15,2 4 0-15,2 1 1 0,0 4-1 16,5-1 0-16,3 1 0 0,3-2-1 16,5-1-1-16,3-2-1 0,4-1 0 15,2-4-1-15,7-2 0 0,4-4 0 16,3-3 0-16,1-4-2 0,2-6-3 16,0-4-4-16,2-6-7 0,-5-1-19 15,-1-4-26-15,1-6-41 0,-2-3-31 0,-1-1-81 16,-2-1-153-16</inkml:trace>
  <inkml:trace contextRef="#ctx0" brushRef="#br0" timeOffset="178675.27">28493 7113 504 0,'0'-15'107'0,"-3"0"1"16,2 1-90-16,0 4-5 0,1 5 0 15,0 0-2-15,0 3-1 0,1 2-3 16,0 2 2-16,1 2 0 0,0 3 1 16,2 4 2-16,0 7 1 0,3 4 1 15,1 7 3-15,1 4-2 0,2 8-4 0,4 5-2 16,-1 4-3-16,5 3-1 0,0 0-1 16,2-2-4-16,1 2-4 0,0-4-7 15,0-4-13-15,-1-3-24 0,-4-4-34 16,-1-2-51-16,-2-2-87 0,-4-6-183 15</inkml:trace>
  <inkml:trace contextRef="#ctx0" brushRef="#br0" timeOffset="179259.66">29178 7106 459 0,'-6'-10'86'0,"-1"3"-8"0,-1-2-60 0,0 2-56 15,1-1-3-15,-1 3 3 0,0 3 6 16,0 0 14-16,-2 2 15 0,0 2 7 16,-2 2 9-16,-4 3 8 0,-1 4 2 15,0 1-2-15,-2 4-6 0,0 1-7 16,0 3-5-16,2 1-2 0,4-3-2 0,0-1-1 15,5-1-1-15,0-2-3 0,5-1 0 16,4-4 2-16,3-2 2 0,3-1 0 16,5-1 2-16,2-2 2 0,3-1 2 15,4 0-1-15,1 0-2 0,1-2-2 16,3 1-1-16,2 1-2 0,1 0-2 16,1 1-4-16,-1 0-5 0,-1 3-4 15,-1-1-6-15,-5 3-5 0,-5 1-5 16,-1 1-1-16,-6 1 1 0,-4 1 10 15,-3 0 17-15,-6 2 18 0,-5-2 14 0,-8 1 13 16,-6 1 8-16,-8-1 6 0,-4 0-3 16,-5-1-11-16,-3 0-10 0,1-1-9 15,1-1-11-15,4-3-14 0,5-3-19 16,4-3-27-16,7-2-37 0,3-6-63 16,5-4-135-16</inkml:trace>
  <inkml:trace contextRef="#ctx0" brushRef="#br0" timeOffset="179499.07">29577 6960 503 0,'10'-4'114'0,"-4"2"0"15,-6-1-39-15,-1 3-72 0,-2 4-5 16,1 2 1-16,-1 3 2 0,0 4 2 0,-2 4-1 15,0 4 1-15,1 6-2 0,-1 3 0 16,3 3 0-16,-1 3 0 0,3 2 0 16,2 5 0-16,1 1 0 0,2 2-8 15,3-1-15-15,-1-3-25 0,1-2-37 0,2-3-34 16,0-8-77-16,-1-2-154 0</inkml:trace>
  <inkml:trace contextRef="#ctx0" brushRef="#br0" timeOffset="179862.43">29363 7129 641 0,'-11'-18'117'0,"6"-1"-7"0,1 0-126 0,5-1-8 15,3-1 1-15,6 2 2 0,2-1 8 16,6 3 12-16,3 3 10 0,1 2 4 0,1 5 2 16,3 4-1-16,1 5 1 15,1 3-4-15,2 3-4 0,0 4-4 0,3 2-1 16,3 1-3-16,-5 0-1 0,-2 1-3 16,-2 0-1-16,-6-1-2 0,-5 0-2 15,-5 1 0-15,-5 0 1 0,-5-3 1 16,-6 1 3-16,-5-1 2 0,-4-1 3 15,-7-1 1-15,-7-1 2 0,-3-1 0 16,-2-1 0-16,-3-2-1 0,3-2-3 16,3-4-5-16,4-4-10 0,6-2-22 15,4-5-44-15,7-4-34 0,5-5-77 0,5-2-159 16</inkml:trace>
  <inkml:trace contextRef="#ctx0" brushRef="#br0" timeOffset="180357.27">30216 6638 267 0,'16'-10'69'0,"-7"0"6"0,-4 2-24 16,-4 0-25-16,-2 3-2 0,-3 1 1 15,-2 0-2-15,-4 0-2 0,-1 3-2 16,-2 0-3-16,-3 2 0 0,0 0-1 15,-1 3 0-15,2 2-2 0,-1 0-2 0,1 3-2 16,1 3 0-16,-1 1 0 16,0 6 3-16,2 3 1 0,-1 2 0 0,1 7 0 15,-2 2-1-15,2 3-1 0,3 2-3 16,1-3-4-16,2-2-3 0,3-1-1 16,4-8-4-16,5-3-3 0,4-6-3 15,2-5-4-15,5-7-3 0,2-3-3 16,3-6-2-16,3-3 1 0,2-5 2 0,1-6 3 15,0 0 4-15,-5-2 7 16,-4-3 7-16,-3-1 6 0,-5 1 3 0,-6-1 5 16,-4 4 2-16,-3 0 3 0,-1-1 1 15,-2 3-2-15,0 4-2 0,0 1-1 16,1 3-2-16,0 2-2 0,3 5-4 16,-1 2-5-16,2 1-3 0,2 2 0 15,2 3-1-15,3 4-2 0,1 2 0 0,4 3 1 16,2 3 2-16,1 2 1 0,1 3 0 15,0 3-1-15,1 0 1 0,-2-1-1 16,2 1 0-16,-1 1-5 0,-2-2-13 16,2-4-23-16,0-3-38 0,1-3-41 15,1-2-83-15,0-6-172 0</inkml:trace>
  <inkml:trace contextRef="#ctx0" brushRef="#br0" timeOffset="181133.87">30550 6497 615 0,'-2'-15'118'16,"-1"2"-2"-16,0-2-124 0,1 3-4 16,1 2-7-16,1 3-6 0,0 2 2 0,-2 5 8 15,1 2 7-15,-3 7 4 0,0 3 5 16,-1 5 9-16,-1 3 6 0,-2 3 1 15,1 4-4-15,-2 2-3 0,2 2-2 16,1 2-1-16,1 0 1 0,2 0 1 16,5-1 0-16,1-1-1 0,6-3-2 15,1-4-1-15,4-6-2 0,4-4-3 0,2-4-2 16,5-4-6-16,3-6-7 0,3-6-15 16,3-4-25-16,-1-2-22 0,-1-5-15 15,-2-1-7-15,-1-5-2 0,-7 0 8 16,-3-1 19-16,-2 0 39 0,-3 0 40 15,-3 2 31-15,-1-1 24 0,-3 3 16 16,-1 2 10-16,0 0 4 0,-2 3-9 16,0-1-12-16,-1 1-13 0,0 1-10 0,-1 1-10 15,1 0-8-15,-1-1-8 0,1 2-7 16,0-2-3-16,3 2-4 0,1 0-3 16,1 0-1-16,3-1 1 0,1 2-2 15,3-2 1-15,2 1-1 0,2-2 0 16,0 2 1-16,1 0 0 0,-2 1-2 15,-2 1 1-15,1 1 0 0,-1 1-1 16,-2 2 1-16,-3-2 1 0,0 1 0 16,-3-3 1-16,-2-1 1 0,-2-1 0 15,-6-3 1-15,-3 0 0 0,-4 2 0 0,-2-1 0 16,-1 2-1-16,-3 4 1 0,0 1-2 16,1 4 0-16,-1 2-1 0,0 3 1 15,1 5-1-15,-1 7 1 0,0 4 1 16,-1 7 1-16,3 7 0 0,-1 7 0 15,1 4 0-15,2 3 0 0,2 1-2 16,4-2 0-16,4-1 0 0,4-5-1 0,3-6 0 16,4-3 0-16,2-7 0 0,3-2 0 15,3-5-1-15,2-5 0 0,3-5 1 16,4-4-1-16,3-5-1 0,3-5 1 16,3-3-2-16,-1-3 0 0,0-3-2 15,-2-3 0-15,-4-1 0 0,-3-1-1 16,-4-1 0-16,-2-2 2 0,-2 2 0 15,-1-2 1-15,-3 2 1 0,-1 0 0 16,-3 3 1-16,-2 2 0 0,0 3 1 0,-2 1-1 16,-1 3-1-16,0 0-3 0,0 1-5 15,0 1-8-15,2 3-9 0,-1-1-28 16,1 2-64-16,1-1-28 0,-2 2-90 16,0 2-180-16</inkml:trace>
  <inkml:trace contextRef="#ctx0" brushRef="#br0" timeOffset="181927.09">24683 10549 405 0,'10'-1'89'16,"-4"0"-1"-16,-3 1-10 0,2-3-85 15,2-1-1-15,5-3 10 0,4-6 14 0,6-3 10 16,3-6 5-16,5-3 5 0,3-3-1 16,5-3-5-16,3 3-6 0,4 1-6 15,3 2-5-15,3 1-4 0,3 2-5 16,0 1-2-16,-1 3-2 0,0-2-2 15,-4 2-2-15,-2-2-3 0,1 2-2 16,0 0-6-16,0-1-6 0,2-2-6 16,-1-2-7-16,1-3-8 0,-3-3-6 0,-2-4-2 15,-3-3 1-15,-2-1 6 0,-3 0 6 16,-5 2 7-16,-3 4 7 0,-3 2 1 16,-7 5-1-16,-5 2-10 0,-8 6-10 15,-7 5-8-15,-7 2-10 0,-4 4-29 16,-6 7-37-16</inkml:trace>
  <inkml:trace contextRef="#ctx0" brushRef="#br0" timeOffset="182224.87">25709 9728 240 0,'-10'-3'82'0,"0"0"7"16,3 1-5-16,2 4-26 0,0 2-8 16,1 1-4-16,3 1-9 0,0 2-9 15,2 0-7-15,4 0-5 0,2 0-3 16,3-2-2-16,4 0-2 0,3-1-2 15,1-3 0-15,3 2-2 0,-2-4-1 16,2 0-1-16,0-1-1 0,2-2 0 0,1 1 0 16,-2 1 0-16,1-3 1 0,2 4 0 15,-2 0 0-15,-1 1 0 0,-3 4 1 16,-3 2 2-16,-1 3 2 0,-1 4 2 16,-6 2 1-16,-3 2 2 0,-1 4 0 15,-4 4 1-15,-4-2-1 0,-1 2-3 16,-5 2-1-16,-3 0-1 0,-3-1-2 15,-1 0-2-15,-2-1-2 0,-1 1-2 0,-1-3-4 16,0 1-4-16,4-1-8 0,1-1-19 16,1-3-37-16,4-4-66 0,4-2-96 15,2-3-220-15</inkml:trace>
  <inkml:trace contextRef="#ctx0" brushRef="#br0" timeOffset="186872.47">26653 9645 183 0,'-8'-12'15'0,"-5"1"-1"0,0-1-56 15,1-2 9-15,1-1 33 0,2 1 32 16,2-1 19-16,2 0 11 0,2 1 8 16,3-1 2-16,-1 4-5 0,2 1-9 15,-1 1-16-15,0 3-12 0,1 3-12 16,2 0-9-16,1 4-2 0,2 4 0 16,4 1-2-16,1 4 0 0,2 3 0 15,2 2 1-15,2 3 1 0,2-1-2 16,1 4-1-16,0 2-1 0,0 1 0 0,1 2-1 15,0 5 0-15,-2-3-1 0,-1 2 1 16,-2 1 0-16,-1-3-1 0,-2-1-1 16,-2-2-6-16,1-3-10 0,-1-1-12 15,-1-3-16-15,-1-2-24 0,-2-4-28 0,-1-2-5 16,-1-2-45-16,-4-4-64 0</inkml:trace>
  <inkml:trace contextRef="#ctx0" brushRef="#br0" timeOffset="187307.03">26696 9632 464 0,'-16'-18'92'0,"0"-1"-2"0,5-4-92 0,6-3-4 16,4-5 2-16,6 1 3 0,6 0 7 15,5 2 6-15,6 1 7 0,2 3 4 16,3 5 0-16,1 7 0 0,2 3-2 15,1 3-4-15,-1 3-8 0,2 5-4 16,0 2-4-16,1 2-8 0,1 2-8 16,4 2-8-16,-1 1-9 0,-2 1-9 0,1 1-8 15,-3 1-5-15,-4 2-1 0,-4 0 3 16,-5 0 5-16,-8 1 6 0,-4 0 10 16,-8 1 9-16,-6 0 8 0,-8-1 7 15,-7 2 9-15,-9 1 8 0,-5 0 8 16,-7 2 5-16,0 0 4 0,0 3 5 15,1-2 4-15,4-1 5 0,6-5 0 16,5-2 2-16,9-2-4 0,3-4-5 16,8-4-4-16,6-5-4 0,6 0-6 15,9-3-6-15,2 1-7 0,8-3-2 0,4 1 2 16,8 1-2-16,6 3-1 0,2 0-1 16,3 1-2-16,1 2-2 0,0 2-6 15,-2 3-9-15,-1-1-14 0,-5 2-12 16,-4 0-17-16,1 2-23 0,-4 0-26 15,-2 0-55-15,-4-1-99 0</inkml:trace>
  <inkml:trace contextRef="#ctx0" brushRef="#br0" timeOffset="187797.31">27754 9319 411 0,'-7'-8'84'0,"-2"-1"0"16,2 4-76-16,0 3-6 0,3 2 1 16,2 0 0-16,2 3 2 0,2 5 1 15,3 2 3-15,2 3 0 0,2 3 0 16,2 4 1-16,1 2 0 0,3 2-2 0,-2 1 0 15,3-1-4-15,-1-1-1 0,1-1-1 16,-1-1-1-16,0-5-1 0,1-2 0 16,0-6-1-16,1-3 0 0,-1-5-1 15,2-2 2-15,0-3-1 0,-1-5 0 16,0-4-1-16,-1-3-4 0,-1-2-2 16,-2-2-2-16,-2-4-2 0,-5 1-1 15,-2-3 1-15,-5 1 4 0,-2 2 4 16,-4 2 5-16,-3 1 4 0,0 4 6 15,-2 1 2-15,2 2 2 0,1 3 2 0,-1 0 2 16,4 1 2-16,1 2-1 0,2 2-1 16,2 1-3-16,2 1-2 0,1 5-1 15,2 4-3-15,1 4-3 0,4 2-2 16,1 4-1-16,1 3 1 0,1 4-1 0,2 0-1 16,-1 1-4-16,4 1-10 15,3-1-11-15,1-1-22 0,3-5-34 0,2-3-40 16,1-6-77-16,1-5-156 0</inkml:trace>
  <inkml:trace contextRef="#ctx0" brushRef="#br0" timeOffset="188228.66">28432 9080 626 0,'1'0'126'0,"1"3"-1"0,0 2-110 16,1 1-24-16,2 2-5 0,0 2-3 16,2 2 0-16,2 1-1 0,-2-1 2 15,2 0 1-15,-2-1 2 0,-1 0-3 0,-1 1-9 16,1-2-9-16,1 0-5 0,-3-1-4 16,0-3-2-16,0-1 4 0,-3-3 7 15,-1-4 14-15,-1-3 19 0,-3-3 15 16,-1 0 10-16,0-3 7 0,-2-1 3 15,0-2 3-15,-2 1 5 0,2-1-1 16,-2-1-5-16,2 1-5 0,1-2-6 16,1 1-4-16,2-1-5 0,3 2-5 15,3-4-4-15,3 2-4 0,1-2-1 16,4 1-1-16,5 0 1 0,3 1-1 0,1 1 0 16,6 3 0-16,5 1 0 0,3 4 0 15,2 3-1-15,0 5 0 0,2 2-1 16,-2 3-2-16,-3 2-2 0,-4 6-3 15,-2 0-6-15,-4 4-8 0,-2-1-8 16,-2-1-9-16,-2 0-11 0,-1-2-20 16,-2-3-27-16,4-1-12 0,-1-3-50 0,-1-7-92 15</inkml:trace>
  <inkml:trace contextRef="#ctx0" brushRef="#br0" timeOffset="188500.45">29271 8438 640 0,'6'-15'130'15,"-6"2"1"-15,-1 6-120 0,-1 5-10 16,2 2-3-16,2 3 0 0,0 3 0 16,1 4 0-16,0 2-1 0,3 4 2 15,0 3 0-15,3 1 1 0,1 4 1 16,1-1 0-16,1 3-1 0,3 1 1 15,0 0 0-15,0 1-4 0,3 0-3 16,0 0-5-16,2-1-7 0,-2 0-12 0,-1-2-19 16,0-2-31-16,-1-5-46 15,0-3 4-15,-5-4-62 0,-1-2-91 0</inkml:trace>
  <inkml:trace contextRef="#ctx0" brushRef="#br0" timeOffset="188705.1">29271 8731 617 0,'-8'-10'108'16,"0"-1"-10"-16,5-2-129 0,5 1-9 15,6-1-6-15,6 0 1 0,4-2 4 16,7-1 11-16,3 2 12 0,1-2 5 15,3-1-5-15,2 1-50 0,-1 0-10 0,3-1-55 16,-1-1-129-16</inkml:trace>
  <inkml:trace contextRef="#ctx0" brushRef="#br0" timeOffset="188878.2">29827 8472 620 0,'0'17'126'0,"-4"-3"-3"0,2 4-118 16,1-1-10-16,1 0-7 0,1-2-9 16,4-1-3-16,0 0-2 0,1-1 1 15,0-2-4-15,-1 1-22 0,0 0-41 16,-1-3-14-16,-1-1-66 0,-1-2-139 16</inkml:trace>
  <inkml:trace contextRef="#ctx0" brushRef="#br0" timeOffset="189054.53">29499 8171 700 0,'-11'-6'142'0,"1"1"-5"0,4 1-141 16,4 1-10-16,4 1-6 0,4 0-9 15,4 0-11-15,4 0-9 0,5 0-12 16,3 0-28-16,5-1-38 0,2 2-72 15,3 2-148-15</inkml:trace>
  <inkml:trace contextRef="#ctx0" brushRef="#br0" timeOffset="189605.57">30149 8339 447 0,'16'19'97'0,"-3"-1"0"16,-4-1-68-16,0 0-23 0,-2 0-6 15,0-2-9-15,-3 0-5 0,-2-3-2 16,0-2 3-16,-4-2 7 0,-1 1 5 16,-2-4 8-16,-3-1 9 0,2-2 10 0,-1-3 5 15,-2-3 0-15,1-2-6 0,-1-4-3 16,2-3-3-16,2-7-2 0,1-1-6 16,6-4-3-16,4-2-1 0,2 0-2 15,5 1-1-15,4 2 0 16,3 3-1-16,3 2 0 0,-1 6 0 0,0 2-1 15,1 2-1-15,-1 4 0 0,-1 2 0 16,-3 1 1-16,-1 4-2 0,0 1 1 16,-2 2 0-16,-3 1 0 0,2 2-1 0,-2 0 1 15,-1 1-1-15,-1 1-1 0,-1-2-2 16,-2 1-4-16,0-1-1 0,-2 0-1 16,-1-3-1-16,-3 0 0 0,0-2 7 15,-1-3 4-15,-2-2 5 0,-1-2 2 16,0-3 3-16,-3-1 2 0,-1-3 1 15,0-1-2-15,-1-3-1 0,0-2 0 16,0 0-1-16,3 0 0 0,0-3-3 0,4 1-1 16,2-1-4-16,2 2-1 0,5 1-1 15,2 1-1-15,3-1 0 0,4 1 0 16,4 2 1-16,2 2 0 0,7 1 0 16,3 2 1-16,2 3-1 0,3 3 0 15,0 3-1-15,-1 2-1 0,0 2 0 16,-4 2 0-16,-4 2-1 0,-1 0 0 15,-2 2-2-15,-1-2 0 0,-3 1-3 16,-3 0-4-16,0 1-8 0,-3 0-14 16,-3 0-20-16,1-2-27 0,-3 2-46 0,-3-1 2 15,1-3-60-15,-2 0-86 0</inkml:trace>
  <inkml:trace contextRef="#ctx0" brushRef="#br0" timeOffset="190043">31149 7902 632 0,'-3'-7'128'0,"-1"-1"-1"0,4-2-115 16,7 2-15-16,4-2-2 0,2-1-3 16,5-2 1-16,3 0 2 0,1 0 2 15,-1-2 2-15,-2-1 0 0,-4 0 1 0,0 0 2 16,-1-2-1-16,-5-2 0 0,0 1 0 15,-3 0 0-15,-2 0-2 0,-3 2-1 16,-2 2-1-16,-3 3 2 0,-2 3 1 16,-1 2 2-16,-3 2 1 0,-1 4 2 15,-3 4 2-15,-3 4 0 0,-2 2 0 16,-5 5-2-16,-1 5-1 0,0 5 0 16,1 1-2-16,2 1 0 0,3 4 0 0,6-1 0 15,5-1 1-15,6 0 0 16,2-1 1-16,5-1-1 0,5-2 1 0,4-3 0 15,6-1 0-15,3-4 0 0,3-3 0 16,2-4 0-16,1-4-1 0,1-2 0 16,-2-3 0-16,0-3 0 0,-1-5 0 15,1-3-2-15,4-5-3 0,0-2-1 16,4-5-4-16,2-4-1 0,7-3-5 0,0 0-3 16,0-2-8-16,-3 0-14 15,-3 1-17-15,-7 3-23 0,-6 1-34 0,-14 3-15 16,-8 2-66-16,-13 6-101 0</inkml:trace>
  <inkml:trace contextRef="#ctx0" brushRef="#br0" timeOffset="190945.05">28655 9866 441 0,'-2'-3'90'15,"1"1"-3"-15,2-3-82 0,3 0-15 0,2-4-7 16,4-1-2-16,3-1 1 0,3-2 0 16,2-2 0-16,0-3 6 0,-1-2 6 15,-1 2 5-15,-1 0 2 0,-3-3-1 16,-3 1 1-16,-5-1 2 0,-1 2-2 16,-6 3-3-16,-1 0-1 0,-6 1 2 15,-6 2 7-15,-4 0 7 0,-3 4 6 16,-5 0 5-16,-2 3 6 0,1 2 4 0,1 2-1 15,0 3-4-15,3 4-4 16,2 2-5-16,4 4-4 0,5 3-3 0,0 5-1 16,6 3-2-16,2 5-1 0,3 4-1 15,3 3 0-15,4 5-1 0,4 2-1 16,5 2 0-16,1 2-2 0,5 0 0 16,4-2-2-16,5 0 0 0,3-2 0 0,2-3 0 15,-1-5-2-15,1-2-5 16,-1-1-6-16,-3-2-9 0,-2-2-16 0,-3-2-16 15,-3 0-33-15,-4 1-35 0,-3-3-71 16,-4-1-137-16</inkml:trace>
  <inkml:trace contextRef="#ctx0" brushRef="#br0" timeOffset="191186.23">28438 10209 659 0,'-6'-3'125'0,"2"2"-8"0,2-3-129 16,6 2-16-16,7-2-13 0,8-3-13 15,4-4-3-15,10-3 7 0,8-1 16 0,5-3 10 16,6-1 10-16,3-4 11 16,0-1 14-16,4-3 6 0,-2-2-4 0,-2-2-10 15,3 3-13-15,-3-3-24 0,3 3-25 16,-6 2-21-16,-1 4-11 0,-7 4-49 15,-4 2-74-15</inkml:trace>
  <inkml:trace contextRef="#ctx0" brushRef="#br0" timeOffset="191581.63">29418 9689 370 0,'-13'1'98'0,"-2"2"3"16,-3-1-42-16,0 2-20 0,0 2-13 15,-4 1-6-15,2 2-6 0,-2-2-5 16,2 4-4-16,1 2-2 0,0 0-1 15,3 3-2-15,3 4 0 0,2-1 0 16,2 6-1-16,3 0 2 0,4 5-1 16,2-1 0-16,2-1 1 0,4-1-1 0,2-2 0 15,3-3-2-15,1-4 0 0,3-3-1 16,1-3-3-16,0-4 1 0,1-4-1 16,1-4 0-16,0-3 3 0,1-5 0 15,-1-4-2-15,-1-4 0 0,1-3 3 16,-3-5-2-16,1 0 0 0,-1-2 1 15,-1-1 0-15,-3 0 4 0,-2 0 2 16,0 2 0-16,0 3 3 0,-3 3 4 16,-3 2 1-16,1 5 1 0,0 2 0 0,-3 5 0 15,0 3 0-15,-1 0-3 0,1 2-4 16,1 3 0-16,0 1-2 0,2 0 0 16,-1 1 1-16,3 3 1 0,1 0 0 15,1 2 0-15,2 0 0 0,0-2-2 16,2 2 0-16,0-2-2 0,1-1-4 15,0-1-6-15,0-3-10 0,2-2-23 0,2-2-43 16,0-4-33-16,1-4-77 0,0-3-157 16</inkml:trace>
  <inkml:trace contextRef="#ctx0" brushRef="#br0" timeOffset="191771.25">29786 9629 541 0,'-8'1'123'0,"1"3"0"15,-2-2-73-15,4 5-36 0,4 1-8 0,2 1-1 16,4 2-3-16,1 1 0 0,4 3 0 16,0 1 0-16,2 1 0 0,0-1 0 15,0 1 0-15,2 1 0 0,-1-1-4 16,1-1-7-16,-1-1-15 0,1-2-30 16,-1-1-47-16,2-4-25 0,0-4-80 15,-1-4-150-15</inkml:trace>
  <inkml:trace contextRef="#ctx0" brushRef="#br0" timeOffset="191940.37">29793 9396 658 0,'-7'-11'131'0,"-1"2"-4"0,-1 2-130 16,4 6-24-16,3 1-23 0,3 3-38 15,3 0-34-15,3 2-10 0,3-1-65 0,5 0-100 16</inkml:trace>
  <inkml:trace contextRef="#ctx0" brushRef="#br0" timeOffset="192191.25">30147 9191 649 0,'-10'-3'132'0,"-1"3"-1"16,2 4-123-16,4 4-7 0,4 6 0 15,1 2 1-15,3 6-1 0,0 4 0 16,3 5 1-16,3 5 0 0,2 2 0 16,2 0 0-16,5 2-1 0,2-2-1 0,5-2-4 15,2-6-5-15,1-3-9 0,1-5-19 16,2-4-37-16,0-6-59 0,-1-5 1 15,-2-4-72-15,-3-3-120 0</inkml:trace>
  <inkml:trace contextRef="#ctx0" brushRef="#br0" timeOffset="192609.25">30584 9269 515 0,'-7'-12'130'16,"-1"1"1"-16,0 1-5 0,-1 4-119 15,3 1-6-15,1 1-2 0,4 3-1 16,0 0 1-16,2 3-2 0,1 2 2 16,3 1 0-16,0 2 1 0,4 4 2 15,-1 0 1-15,2 6 0 0,1 2-1 0,2-1 1 16,1 0-2-16,1 1 0 0,2-2 0 16,1-1 0-16,2-4-1 0,1-4 1 15,-1-2-1-15,2-4 0 0,-1-3 0 16,0-3-2-16,-1-3 1 0,-2-4-1 15,-1-3-1-15,-2-2 0 0,-3-1 1 16,-3-1-1-16,-3-2 2 0,-5 1 0 0,-1-2 1 16,-5 1 0-16,-2 2 1 0,-3 2 1 15,-1 0 2-15,-1 3 2 0,1 2 1 16,-1 2 2-16,2 3 1 0,2 2-1 16,3 2-1-16,3 2-2 0,2 2-1 15,2 3-1-15,2 2-2 0,3 2-1 16,3 3 0-16,0 3 0 0,1 1-1 15,1 2 1-15,2-1 0 0,-1 2-2 16,0 0-4-16,0 0-4 0,1-2-5 0,1-1-10 16,1-3-26-16,1 0-59 0,-1-5-29 15,-1-5-87-15,2-3-179 0</inkml:trace>
  <inkml:trace contextRef="#ctx0" brushRef="#br0" timeOffset="193270.39">31029 9004 644 0,'-8'-17'131'0,"2"6"0"0,2 3-125 15,3 4-5-15,1 6-1 0,4 2 0 16,1 3-1-16,3 3 0 0,2 1 1 16,2 4 1-16,3 1 0 0,2-1 0 15,4 1 0-15,4 1-4 0,-1-1-4 0,2 0-6 16,-2-1-10-16,1 0-11 0,-3 0-9 15,-5-3-6-15,-5-1 1 0,-3-4 0 16,-4 0 12-16,-5-4 17 0,-3-2 14 16,-3-2 14-16,-4-2 10 0,-3-4 7 15,-3-2 10-15,-5-2-2 0,1-2-3 16,0-3-1-16,1-2-3 0,2-1-2 16,1-5-5-16,4-1-6 0,5-4-5 15,3-1-3-15,4 0-2 0,4 2-1 16,4 4-1-16,6 2 1 0,5 4-2 0,2 5 0 15,2 2 1-15,3 2-1 0,0 3-1 16,-2 1 1-16,0 2-1 0,-2-1 0 16,0 2 1-16,-2 0-1 0,1 0 1 15,-1-1 0-15,-1 0-1 0,1-2 1 16,1-1-1-16,-1 0 1 0,-5-3 0 16,1 2 0-16,-2-3 1 0,-3-1-1 15,-4-1 1-15,-2-1 0 0,-1 1 0 0,-2-1-1 16,-1-1 1-16,1 1-1 0,-2-1 1 15,-3 0-1-15,1-1 0 0,-2 1 0 16,0 0 1-16,0 1 1 0,-3 2 1 16,3 3 0-16,-1 2 0 0,-2 2 1 15,0 3 0-15,-1 3-1 0,-2 3 0 16,-1 6 0-16,-2 4-1 0,0 2-1 16,1 7 1-16,0 2-1 0,2 2 0 15,1 2-1-15,3 0 1 0,2 1 0 0,4-2 0 16,4-3 0-16,2-1 1 0,4-5-1 15,5-1 1-15,2-6-1 0,1-4 1 16,2-4-1-16,3-4 0 0,2-3 0 16,-1-3 0-16,4-4-1 0,2-2-2 15,3-1-2-15,2-4-3 0,-1-1-4 16,0-2-5-16,-1 0-9 0,-3-3-27 0,-3-3-60 16,-2-2-28-16,-3-2-89 0,1 2-182 15</inkml:trace>
  <inkml:trace contextRef="#ctx0" brushRef="#br0" timeOffset="194137.19">32257 8375 448 0,'0'7'94'0,"3"4"-1"16,-1 3-77-16,2 3-13 0,1 1-1 15,1 3 0-15,1-1 0 0,-1-2-1 16,2 0 0-16,-4-2-1 0,0-2-1 0,-3-3-3 16,-1-3-2-16,-2 0 1 0,-1-3 5 15,-1-3 2-15,-3-3 4 0,-1-2 1 16,-2-3 4-16,-1-2 5 0,-4-3 7 16,-2-4 1-16,-1-5 1 0,-2 0 2 15,1-6 1-15,0 0 1 0,0-2-3 16,1-2-6-16,5 2-4 0,2 3-4 15,2 3-5-15,3 2-3 0,5 2-2 16,2 4-2-16,3 3-1 0,3 1-1 0,4 4 0 16,5 0 1-16,4 4 1 0,2 3 0 15,2 1 1-15,5 4 0 0,0 3-1 16,-1 2-1-16,-2 2-2 0,-3 5-1 16,-1-1-3-16,-1 0-2 0,-5 1-2 15,-1-2 0-15,-2 0 0 0,-1-2 0 16,-2-3 1-16,-2-4 3 0,-4-1 1 0,1-1 3 15,-3-4 3-15,-2-1 1 0,-3-3 2 16,-1-4 2-16,1-1 1 0,-3-4 2 16,1-6-1-16,-1 1 1 0,-1-1 0 15,3-2 1-15,-1 1-2 0,1-3-1 16,0 0-1-16,3 3-2 0,1 1-1 16,1 1-2-16,2 2-1 0,0 2 0 15,5 3-1-15,-1 2 1 0,3 4 0 0,2-1 1 16,2 2 0-16,2 2 0 0,0 2 1 15,1 2-1-15,1 2 0 0,-2 2 0 16,-1 0 0-16,1 1-1 0,-1 0-1 16,0 1-3-16,-1-2-5 0,-2 2-6 15,5-2-13-15,-1 0-19 0,-1 1-27 16,-3-2-36-16,0-3-13 0,0-1-66 0,-4-4-105 16</inkml:trace>
  <inkml:trace contextRef="#ctx0" brushRef="#br0" timeOffset="194710.8">32705 7946 580 0,'-4'-16'123'0,"-4"0"-1"16,1 0-100-16,1 5-17 0,2 0-6 0,3 3-1 15,1 2-2-15,2-1-2 0,1 5 0 16,-1 1-1-16,1 1 0 0,0 2 2 15,1 6 0-15,1 0 2 0,0 4-1 16,0 3 2-16,1 2 1 0,0 0 0 16,-1 2-2-16,0-2-1 0,1-2 1 15,-2-2-1-15,-1-2-1 0,1-2 0 16,0-3 1-16,-2-3 1 0,0-1 4 0,1-4 1 16,1-2 1-16,-1-4 0 0,2-2 2 15,-1-4 1-15,1-5 1 0,-2 1-1 16,1-3 1-16,-3 2 2 0,1 0 1 15,-1 1 0-15,-1 2 1 0,-1 2 0 16,-2 2-2-16,-1 2-2 0,1 2-1 16,-1 2-2-16,2 1 0 0,-2 2-2 15,1 2-1-15,2 1 0 0,1 3 0 0,-1 1-1 16,2 3 1-16,2 0 0 0,2 3 0 16,1 2 1-16,1 3 0 0,3 1 2 15,2 2-1-15,0 2 1 0,3 2 0 16,0 2-1-16,1 1-1 0,-2-1 0 15,0 2 0-15,1-2-1 0,-3 1 0 16,1-2 0-16,0-1 0 0,-1 0 0 16,1 1-1-16,2 0 1 0,0 0-3 0,-1-2-1 15,1 2-1-15,-3 1-4 16,-1 2-2-16,-2-1-3 0,-4-1-2 0,-4-1 1 16,-5 2-1-16,-4-6 2 0,-7 0 3 15,-6-4 2-15,-2-3 1 0,-5-2 2 16,-5-3 2-16,-8-3 0 0,-3-4 1 15,-2-5-1-15,-2-3 0 0,0-4-6 16,5-5-12-16,5-4-36 0,10-5-56 0,8-2-84 16,11-4-195-16</inkml:trace>
  <inkml:trace contextRef="#ctx0" brushRef="#br0" timeOffset="195320.1">33014 7898 568 0,'-6'-3'121'0,"4"0"0"16,-3 1-83-16,1 4-39 0,2 2-4 16,0 2-2-16,1 3-2 0,2 0 1 15,-1 2 1-15,2 2 0 0,-2-1 1 16,2 0 2-16,-1 2-1 0,2-1-6 15,-2-1-4-15,3-2-2 0,-2 0-2 0,0-3-2 16,0-2 0-16,-1-1 6 0,0-3 8 16,-2-2 6-16,0-2 3 0,-3 0 3 15,-1-6 3-15,-2-2 3 0,-3-5 2 16,0-1 1-16,-1-4 4 0,0-2 3 16,1 0 2-16,0 1 1 0,3-2 0 15,1 4-3-15,1 0-1 0,1 4-4 16,2 1-5-16,1 3-4 0,1 2-3 0,1 3-2 15,1 2-2-15,1 1 0 0,2 2-1 16,1 1 1-16,2 2 1 0,4 0 0 16,0 3 0-16,1 1 0 0,3 0 0 15,1 3-1-15,-1 2 0 0,0 1 0 16,-1 1-1-16,0 0 1 0,-1 0-1 16,-1 0 0-16,-1-2-1 0,0-3 0 15,-1-1 0-15,-4-1 0 0,1-3 1 16,-3 1 1-16,-2-4 0 0,-1-3 1 0,-2-3 1 15,0-2-1-15,0-3 1 0,1-3-1 16,-1-2-1-16,0 0 1 0,0-2-1 16,0 0 0-16,0 0 1 0,0 2-1 15,0 1 0-15,0 4 0 0,0 1 0 16,0 2 0-16,0 5 0 0,0 1-1 0,0 3-1 16,0 0 0-16,0 0 0 15,0 3 1-15,5-1-1 0,1 0-1 0,4 3-1 16,3 0-7-16,3 3-16 15,2 0-26-15,4 0-36 0,-2-1-38 0,0 0-84 16,-3-1-161-16</inkml:trace>
  <inkml:trace contextRef="#ctx0" brushRef="#br0" timeOffset="195606.9">33242 7440 463 0,'-21'-30'116'0,"3"1"3"0,3 4-61 16,3 3-20-16,1 7-13 0,5 4-10 16,1 2-10-16,5 3-3 0,0 4 0 15,5 2-1-15,2 0 0 0,4 3-1 16,4 4 2-16,4 1 4 0,7 3 1 0,2 3-2 16,-1 0 0-16,1 6-1 0,-1 0-1 15,-2 2 0-15,-4 1 0 0,-3 0-1 16,-3 0 1-16,-2 2-1 0,-2-1 0 15,-2 1 0-15,-1-2 0 0,0-1-2 16,-2 0-2-16,1-1-4 0,-2-4-6 16,1-1-11-16,0-5-13 0,2-3-34 0,1-7-57 15,2-6-87-15,4-7-192 0</inkml:trace>
  <inkml:trace contextRef="#ctx0" brushRef="#br0" timeOffset="195802.51">33200 7351 565 0,'8'-11'112'15,"3"1"-10"-15,7-4-111 0,7 1-41 16,3-2-42-16,4-3-25 0,1-3-71 15,-2-3-135-15</inkml:trace>
  <inkml:trace contextRef="#ctx0" brushRef="#br0" timeOffset="196957.74">25797 12467 245 0,'-6'8'55'15,"0"-1"-1"-15,-1 3-33 0,3 0-20 16,1-2-5-16,2-1 1 0,3 1 8 0,3-3 12 16,3-4 12-16,3-2 8 0,2-4 6 15,7-3 7-15,3-4 0 0,4-2-5 16,5-6-12-16,5 0-9 0,4-3-7 16,5-4-4-16,3 1-3 0,0 2-3 15,-1-2-1-15,0 2-2 0,0-1-2 16,-5 2-4-16,-3 5-8 0,-3-1-12 15,-3-2-18-15,1 3-21 0,-3 1-18 0,-1 0-23 16,-1 1-3-16,-3 0-42 16,-4 0-46-16</inkml:trace>
  <inkml:trace contextRef="#ctx0" brushRef="#br0" timeOffset="197281.12">26413 11998 451 0,'-16'1'101'0,"-1"-1"1"15,3 3-73-15,3-1-14 0,3-1-4 16,2 3-4-16,1-1-3 0,2 0-3 16,5 1 0-16,-1 0 0 0,4 1-1 15,2 3 1-15,3-1 1 0,3 2 2 16,5 0-2-16,1-2 1 0,3 2-1 16,4-2 0-16,1 0-1 0,1-2 0 15,5-1-1-15,-1 1 1 0,3-3 0 16,3-1 0-16,-1 1 1 0,-1-5 1 15,-3 2 0-15,-4 0 2 0,-4 1-2 0,-6 1-1 16,-4 3-1-16,-5 2 1 0,-7 7 0 16,-4 3 0-16,-7 7 0 0,-7 6 1 15,-8 10 0-15,-9 7 0 0,-7 8-2 16,-5 3-2-16,-5 4-3 0,-3 2-4 16,2 2-10-16,5-7-22 0,3-7-57 15,10-9-14-15,6-3-71 0,10-12-138 0</inkml:trace>
  <inkml:trace contextRef="#ctx0" brushRef="#br0" timeOffset="203521.24">29527 7777 231 0,'11'-7'51'0,"1"-1"1"15,0 2-29-15,5 0-21 0,5-4-2 16,5-2-1-16,7 0 1 0,0-3-1 15,4 0 1-15,1-1 2 0,0 1 1 16,0-1 2-16,1-2 0 0,0 1 1 16,2-2 2-16,2-1-1 0,4-1 1 0,3-1-2 15,2-1 0-15,-1 0-1 0,1 1-1 16,0-2 0-16,-1 1-1 0,0-1-1 16,2-2-1-16,6 0 0 0,3 3 0 15,5-2 0-15,-1 0-1 0,4 0 1 16,-3 3-1-16,-2 0 1 0,-3 1 0 15,0 3 0-15,-3-2 1 0,-3 6 0 16,-5 0 1-16,-4 4 1 0,-4 1 0 0,-10 0 1 16,-6 0 5-16,-5 2 3 0,-3-2 3 15,-4 2 2-15,-1-1 4 0,-3-1 2 16,-1 0-2-16,-1 1-1 0,-2-1-2 16,-2 2-1-16,-1 0-1 0,0-1-4 15,-2 2-1-15,-1 1 0 0,-1-1 0 16,1 1-2-16,-1 1 0 0,-1 2-1 15,0 0 0-15,0-1 0 0,0 2-1 0,0 0-1 16,0 1-1-16,0 0-1 0,0-2-1 16,0 2-1-16,0 0 0 0,0 0 0 15,0-1-1-15,0 1 0 0,0-1 0 16,0 1-1-16,0-1 0 0,1 1 1 16,-2-3-1-16,2 2 0 0,-1 0 0 15,0 0 1-15,0-1 0 0,0 2 1 16,0-1-1-16,0 1 0 0,0 0 1 0,0 0 0 15,0 0-1-15,0 1 1 0,0-1-1 16,0 0 0-16,0 0 1 0,0 0-1 16,0 0 0-16,0 0-1 0,0 0 1 15,0 0-1-15,0 0 0 0,0-1-3 16,0 1-13-16,0-2-32 0,1-2-74 16,2-3-94-16,2-4-230 0</inkml:trace>
  <inkml:trace contextRef="#ctx0" brushRef="#br0" timeOffset="204193.8">31634 6372 322 0,'0'0'64'16,"0"2"-1"-16,1 1-61 0,-1 1-4 15,2 1-1-15,0-1 1 0,1 1 0 16,0 0 0-16,2-1 1 0,-1-2 3 15,3 1 2-15,-1-2 5 0,2-1 3 16,1-1 4-16,1-4 4 0,1-1 0 16,1-4 0-16,0-4-3 0,2-3 0 0,0-2-2 15,3-5 1-15,3-4-1 0,2-1 0 16,4-5 1-16,4-3-1 16,5-1-1-16,2-5-4 0,5-4-2 0,9-2-3 15,4-1-12-15,2 2-19 0,5 1-54 16,1-8-21-16,5 8-71 0,-2 3-147 15</inkml:trace>
  <inkml:trace contextRef="#ctx0" brushRef="#br0" timeOffset="207358.58">27202 12059 486 0,'1'-12'73'0,"-7"2"-6"0,-6 8-98 15,-2 1-12-15,2 3 2 0,0 2 12 16,3 2 15-16,3 2 21 0,4 1 16 16,4 3 10-16,4 2 3 0,4 3 0 0,5 1 1 15,2 3-5-15,2-1-8 0,2 1-11 16,0 1-6-16,1-2-3 0,-2 0-1 15,-1-2-1-15,0 2-1 0,-3 2 0 16,-2-4 0-16,-3 1 0 0,-1-2-1 16,-1-1 1-16,-4-1-1 0,-2-7 0 15,0-2 5-15,-2-1 5 0,-2-5 0 0,-1-4 1 16,-2-3 0-16,-1-9 0 0,-1-2 1 16,-2-5-5-16,1-6-4 0,-2-1 0 15,1-5-1-15,-1 0 0 0,-1-1 0 16,1-2 0-16,-2 0 0 0,0-2-1 15,-1 1 0-15,4 2-1 0,-1 2 0 16,4 3-1-16,3 2 1 0,2 6-1 16,5 3 1-16,2 4 1 0,4 2 0 15,4 3 0-15,2 2 1 0,4 2-1 16,2-2 1-16,2 2-2 0,0 3 1 0,0 1-4 16,1 1-6-16,-3 4-7 0,-2 4-6 15,-3 4-5-15,-3 4-3 0,-4 4-1 16,-5 4 1-16,-5 4 3 0,-6 2 6 15,-5 2 6-15,-4 3 4 0,-6-1 4 16,-3 0 1-16,-5-1 3 0,-2-2 2 16,0-2 2-16,-1-7 2 0,-1-3 2 0,3-3 4 15,3-7 4-15,3-4 2 0,3-4 1 16,6-3 1-16,5 0-2 0,4-3-2 16,6 2-3-16,4 0-1 0,5 1-2 15,3 3-1-15,5 2 1 0,0 2 0 16,4 3 0-16,3 1 0 0,0 3-2 15,5 1-1-15,0-2-2 0,2 2 0 16,4 0-5-16,2-3-9 0,5 1-15 16,-1-5-21-16,4 1-23 0,-1-3-28 0,-1-1-9 15,-5-1-51-15,-6-3-67 0</inkml:trace>
  <inkml:trace contextRef="#ctx0" brushRef="#br0" timeOffset="207761.2">27920 11986 451 0,'0'-3'103'16,"1"1"-2"-16,-2 1-40 0,1 0-86 16,0-2-6-16,3-1 2 0,1-1 3 15,2-3-1-15,1-2 8 0,2-2 14 16,1-4 12-16,0-1 3 0,-1-4 2 15,2-1 1-15,1-1-1 0,-3-2-3 16,0-1-4-16,-1 2 0 0,-3-1 0 0,-1 5 4 16,-3-1 4-16,-4 4 1 0,-2 3 3 15,-1 3 0-15,-3 3 0 0,2 1-1 16,-2 5-4-16,3 3-2 0,-1 3-3 16,-1 3-1-16,2 4-2 0,-1 5-1 15,-1 4 0-15,2 2 0 0,0 4-2 16,1 2 0-16,3 4 0 0,2-1-1 15,1-1 0-15,4-2 0 0,2-1-1 0,2-5 1 16,4-6 0-16,2-6 1 0,3-5 0 16,2-5-1-16,1-4-2 0,5-6-6 15,2-3-7-15,0-4-11 0,0-4-19 16,1-1-21-16,0-3-23 0,-4-1-21 16,-1 1-55-16,-2-3-96 0</inkml:trace>
  <inkml:trace contextRef="#ctx0" brushRef="#br0" timeOffset="208096.63">28487 11492 370 0,'2'-10'98'16,"-2"2"0"-16,-2 1-23 0,-2 2-50 15,-1 1-16-15,-1 3-6 0,-2 1-4 16,-2 3-2-16,-1 5 0 0,0 3 1 16,0 5 1-16,-3 3 2 0,2 3 2 15,0 2 0-15,1 1-1 0,1 1 1 0,0-1-1 16,3-2-1-16,2-1-1 0,2-1 0 15,3-3 0-15,3-4 0 0,4-2 1 16,2-4 0-16,3 0 1 0,3-5 0 16,2 0 0-16,4-2-1 0,-2-2 0 15,2 0-1-15,1-1 0 0,0 2 0 16,-2 0-1-16,-3 2-1 0,-1 0-1 16,-1 3 0-16,-3 1-2 0,-4 3-1 0,-3 2 0 15,-2 3 0-15,-3 1 0 0,-5 2 2 16,-3 0 2-16,-5 3 2 0,-4-2 1 15,-3 1 1-15,-4-2-1 0,-3-2 1 16,-1-1-6-16,1-3-12 0,0-2-20 16,2-4-29-16,3-4-29 0,3-6-63 15,1-6-126-15</inkml:trace>
  <inkml:trace contextRef="#ctx0" brushRef="#br0" timeOffset="208616.87">28825 11454 426 0,'-11'-7'85'0,"-3"1"-3"15,-2 1-83-15,1 1-8 0,0 2 1 16,1-2 1-16,3 3 1 0,3 0 2 15,0-1 5-15,5 2 1 0,0 2 1 16,3 1 3-16,0 2 1 0,3 1-1 16,-1 2-3-16,2 1-2 0,0 0 1 0,0 1 0 15,1-2 0-15,-1 1 2 0,0-3 4 16,-1-1 4-16,0-1 3 0,-2-1 5 16,0-3 5-16,0 0 3 0,-1 0 1 15,0-2 0-15,0 2-2 0,2-4-4 16,-2 1-5-16,1-1-4 0,0 0-4 15,0 1-2-15,-1 0-2 0,2-1 0 16,-2 3 0-16,0 0 0 0,0 1 0 16,-2 0-2-16,2 0 0 0,0 1-2 0,0-1-1 15,0 0 0-15,0 1 1 16,0 1-1-16,2-1 1 0,-1 3 0 0,3 0 2 16,0 1 0-16,3 4 1 0,1-1 1 15,3 4 0-15,1 1 2 0,3 3-1 16,0 0-1-16,1 3-1 0,-2 2 0 15,0 1-2-15,-1 3-1 0,1 1 0 0,-2-1-3 16,2 2-3-16,-1 1-7 0,0 1-8 16,1 1-24-16,-1 0-46 0,1-5-51 15,-2 1-94-15,0-3-200 0</inkml:trace>
  <inkml:trace contextRef="#ctx0" brushRef="#br0" timeOffset="208941.15">28822 11610 606 0,'9'-22'114'0,"-3"1"-5"16,1-2-121-16,3-1-10 0,1-1-7 15,4-1-3-15,5-1 2 0,0-1 5 0,4 1 8 16,1 4 7-16,1 2 5 0,0 5 6 15,0 5 6-15,-1 3 0 0,0 8-8 16,-2 7-15-16,-2 5-13 0,-5 4-15 16,-3 3-13-16,-5 7-2 0,-7 2 1 15,-7 2 9-15,-6-1 10 0,-3-1 11 16,-5-1 15-16,-4-2 14 0,-2-2 7 16,-2-3 5-16,0-2 0 0,-1-2 0 15,1-3 1-15,3-2-2 0,1-3-3 0,3-5-7 16,3-4-9-16,5-3-8 0,3-4-17 15,4-4-20-15,4-4-36 0,5-4-72 16</inkml:trace>
  <inkml:trace contextRef="#ctx0" brushRef="#br0" timeOffset="210022.64">29526 11161 386 0,'15'-11'90'0,"-6"-1"7"0,-3 2-53 16,-5 3-21-16,-4 1-3 0,-5 1 2 16,-1 1 1-16,-2 2-2 0,-3-1-4 15,-3 5-3-15,-1-1 1 0,0 0 0 0,1 4-2 16,0 0-4-16,0 1-2 0,2 3-4 16,3 0-2-16,0 2 0 0,1 3-2 15,0 3 1-15,2 3-1 0,2 1 0 16,1 2-1-16,3 4 0 0,2 1-1 15,3 0 0-15,3-2-1 0,4-2-1 16,1-2-1-16,2-2-1 0,3-5-3 16,2-4-1-16,2-5-1 0,3-5-2 15,-1-5 1-15,1-3-3 0,0-3-2 16,-1-3-1-16,-2-4 2 0,-4-2 2 16,-2 0 3-16,-2-1 3 0,-3-1 5 0,-4-1 6 15,-4 0 7-15,-2 0 4 0,-2 0 7 16,-1 1 5-16,0 0 3 0,1 2-1 15,1 2 0-15,2 1-2 0,1 2-4 16,2 3-7-16,3 1-5 0,1 4-3 0,3 0-2 16,2 1-1-16,3 3-2 15,3 2 1-15,5 0-1 0,1 2-1 0,1 2 0 16,2 2 1-16,-1 1-1 0,1 3-2 16,-1 1-2-16,-3 3-4 0,0-2-7 15,-3 0-6-15,-1 0-6 0,-4 1-3 16,-2-2 1-16,0-2 1 0,-5 0 1 15,-1-2 5-15,-4 0 14 0,0-3 15 16,-4 0 10-16,-1-4 5 0,-2-1 6 16,-1-3 4-16,-3-1 7 0,-1-2-5 0,1-2-7 15,-2 0-5-15,0-4-3 16,2 1-3-16,2-1-3 0,2-1-4 0,2-1-3 16,3 0-2-16,4 0-3 0,3-1-2 15,4 0-1-15,4-1 0 0,2-3-1 16,5 2 1-16,1-2-1 0,3 1 1 15,2-1 0-15,2 2 1 0,2 4-1 0,-1 4 1 16,0 3 0-16,-2 6-1 0,1 3 0 16,-4 4 0-16,-3 5 1 0,-4 3-1 15,-1 1 1-15,-4 3 1 0,0-1 0 16,-1 2 0-16,0-4 0 0,-1 0 0 16,0-3-1-16,0-3-1 0,1-4-4 15,0-3-3-15,0-3-5 0,1-4-3 16,-2-3-3-16,0-6 0 0,-1-3 0 15,0-4 4-15,-2-3 3 0,0-2 4 16,-6-2 4-16,1-2 3 0,-3 1 2 16,0 0 1-16,-1-1 3 0,0 2 5 0,0 0 3 15,2 1 3-15,0 2 2 0,2 3 2 16,-2 3 2-16,1 2-1 0,-1 4-2 16,1 4-4-16,-3 1-3 0,0 2-1 15,-2 2-3-15,2 3-5 0,-1 1 0 16,0 1-2-16,-2 3-1 0,1 1 0 15,-2 2 1-15,-1 3 0 0,1 1 1 16,0 1-1-16,0-1 0 0,3 2 0 0,0-2-1 16,3 1 1-16,2-1-1 0,1 0 1 15,2-1-1-15,0 0 0 0,2-2 1 16,2-1-1-16,1-2 1 0,2-1 0 16,0 0 0-16,2-1 0 0,3-1 0 15,0 0-2-15,1 1-1 0,-2-1-1 16,-1 2-1-16,-3-1-3 0,-3 2-3 15,-6 3 0-15,-8 3 0 0,-6 2 2 0,-7 3 0 16,-6 4 1-16,-4 3 2 0,-3 0 3 16,-1 0 0-16,1-2 0 0,3-2-2 15,5-5-3-15,4-4-12 0,6-6-30 16,5-7-65-16,6-5-1 0,7-9-73 0,6-3-131 16</inkml:trace>
  <inkml:trace contextRef="#ctx0" brushRef="#br0" timeOffset="210232.93">30893 10543 634 0,'0'0'124'0,"0"2"-1"15,0 2-126-15,2 2-7 0,2 2 0 0,1 1 1 16,1 1 2-16,1 1 2 0,2-1 2 15,-1 2 1-15,2-1 1 0,-1 1 2 16,2 1-4-16,-2-2-14 0,1 1-19 16,-1-1-30-16,-2 1-51 0,0-3-3 15,-2-1-67-15,-1 0-99 0</inkml:trace>
  <inkml:trace contextRef="#ctx0" brushRef="#br0" timeOffset="210422.64">30561 10258 658 0,'-15'-14'133'16,"6"3"-3"-16,1 4-135 0,4 3-21 0,3 2-24 16,3 2-28-16,6 1-20 0,3 1-7 15,3 2-1-15,6 1-3 0,6 0 5 16,3 2-14-16,3 0-4 0</inkml:trace>
  <inkml:trace contextRef="#ctx0" brushRef="#br0" timeOffset="210751.68">31057 10384 584 0,'0'2'122'0,"0"2"-2"16,0-1-100-16,2 4-19 0,2 1-1 15,3 1 0-15,2 2-1 0,1 0 0 16,2 0 1-16,4 0 1 0,2-1-1 0,0-1 1 16,2 0 0-16,2-2-1 0,-1-1 0 15,0-2 0-15,-5-3 0 0,-2-2 2 16,-1-4 2-16,-5-2 1 0,1-5 3 16,-3-4 2-16,0-3 1 0,-1-3 1 15,-1-3-2-15,-1-2-1 0,1 0-2 16,-2-3-2-16,1 0-1 0,-1-1-3 15,1 4-1-15,0 0-2 0,-1 3-2 0,0 2-2 16,1 4-3-16,-1 4-4 16,0 2-7-16,1 2-19 0,1 4-25 0,0 1-21 15,4 1-12-15,0 0-9 0,2 2-13 16,4-2 6-16,3 1-19 0,2-2 5 16</inkml:trace>
  <inkml:trace contextRef="#ctx0" brushRef="#br0" timeOffset="211102.37">31740 10073 326 0,'9'7'92'0,"-2"-2"5"0,-2 0-35 16,0-2-11-16,0 1-6 0,0-2-7 15,-2 0-7-15,4-1-4 0,-1-1-5 16,1-3-4-16,0 2-5 0,2-2-3 16,1-2-2-16,-2-1-2 0,2-3-1 15,-3 2-1-15,1-3-2 0,-5 0 0 16,1-1-1-16,-4 0 0 0,0 0-1 0,-4 0 0 15,0 1 1-15,-3 2 0 0,-1-2 1 16,-2 2 0-16,-2 5 2 0,-2 2 0 16,-3 3 1-16,-1 5 0 0,-4 3 1 15,-3 6 0-15,1 4 0 0,-2 2 2 16,-1 2 0-16,0 6 1 0,4 0 0 16,3 1 0-16,7 1 0 0,2-3 0 0,7 0 0 15,7 0-2-15,8-6-1 0,6-2-1 16,10-4 0-16,7-5-2 0,4-3-3 15,4-7-7-15,0-7-6 0,0-3-8 16,-1-6-15-16,-6-2-20 0,-3-5-30 16,-4 1-37-16,-5-4-13 0,-3 2-67 15,-5-2-115-15</inkml:trace>
  <inkml:trace contextRef="#ctx0" brushRef="#br0" timeOffset="211578.4">31931 9907 509 0,'-6'-19'124'16,"2"4"1"-16,2 4-72 0,2 5-23 15,2 3-11-15,2 3-9 0,1 3-4 16,1 2-2-16,3 2-1 0,1 3 2 16,1 1 0-16,0 4 1 0,2 2-1 15,-1 3 0-15,1 3-1 0,-2-1-1 0,1 1-1 16,0-1 0-16,0-3-1 0,-1 1-2 16,2-3-2-16,-1-2-2 0,-1-2-1 15,-1 0-3-15,-3-4 0 0,0 0 0 16,-2-2 1-16,-1-3-1 0,-4 0 3 15,0-5 2-15,-2-2 4 0,-3-1 2 16,-2-2 4-16,-1-2 1 0,-2-2 5 16,-1-1 3-16,-1-3 0 0,0-2 1 15,2-2 0-15,1-3-1 0,3-3-3 16,2-2-1-16,6-1-4 0,1 0-2 0,5 0-3 16,3 3-1-16,2 0-1 0,2 6-1 15,3 2 1-15,4 3 0 0,0 4 0 16,0 2 1-16,2 4-1 0,-1 3 0 15,0 5 0-15,-2 1 0 0,-3 4-1 16,0 1 1-16,-3 3-1 0,1 2 0 16,-2 1 1-16,-3 0-1 0,0 0 1 15,0 0 0-15,1 1 0 0,0 0 1 0,-1-4-1 16,2 0 0-16,-3-2 0 0,-2-2-1 16,-1-4-2-16,-2-1-2 0,-1-1-1 15,-3-2-1-15,-1-2-1 0,0 1-2 16,0-2-5-16,0 1-20 0,0-1-59 15,0-3-42-15,0-3-95 0,4-2-209 16</inkml:trace>
  <inkml:trace contextRef="#ctx0" brushRef="#br0" timeOffset="211951.37">32519 9725 656 0,'-5'-3'131'0,"0"0"-3"0,2 1-129 16,2 0-9-16,3-2-2 0,0-1 1 15,3 0-1-15,1-2 5 0,1-2 5 16,-1-3 3-16,-1 1 4 0,0-1 0 16,-1 0 1-16,-1-2-1 0,-2 2-1 15,-1-2-3-15,-1 0 0 0,-2 0-2 16,-1 0 1-16,-4-1 1 0,1 1 2 15,-1 2 2-15,2 2 1 0,0 4-1 16,3 1 0-16,-1 4-1 0,1 5-1 0,1 3-2 16,1 5-1-16,-2 4-1 0,0 1 1 15,-2 3 1-15,1 5 0 0,2-3 0 16,-2 2-1-16,3 1 0 0,2-1 0 16,1-1 0-16,6-2-1 0,3-2 1 15,3-3-1-15,2-5 0 0,2-4-3 16,4-2-2-16,1-5-5 0,5-3-8 15,1-2-20-15,4-6-30 0,4-1-46 0,-1-4-13 16,-1 0-72-16,0-4-128 0</inkml:trace>
  <inkml:trace contextRef="#ctx0" brushRef="#br0" timeOffset="212656.04">32930 9389 419 0,'-4'-11'115'16,"-2"2"1"-16,1 1-3 0,-1 4-84 0,0 3-18 15,-2 1-6-15,1 4-3 0,0 1-1 16,-1 2-1-16,1 4 1 0,1 1 0 16,0 4 0-16,1 4 0 0,1 1 1 15,0-1-1-15,3 4-1 0,-1-1-2 16,3-2 0-16,0-3-1 0,3-3 1 16,0-3 0-16,2-1-1 0,1-1 2 15,2-2 2-15,-1 0-1 0,2 0 0 0,0 0-2 16,1-2 1-16,-1-3 0 0,-1 2-1 15,1-2 0-15,0-1 1 0,-1 0 0 16,-2-1 0-16,-1 1-3 0,-1 1-4 16,-3-1 0-16,-2 1 2 0,-3 1 0 15,-5 1 2-15,0 3 2 0,-3 0 3 16,-6 0 4-16,-2 0 1 0,-3-2 1 16,1 0-1-16,-1-3 1 0,3-3 1 0,0-3-2 15,7 0-7-15,5-2-7 0,6-2-11 16,4-1-15-16,6-3-15 0,5 0-9 15,6-2-2-15,2-2 6 0,0-1 4 16,1-1 11-16,-1-3 15 0,1 1 14 16,-6-2 8-16,-3-4 7 0,-1-3 5 15,-4 0 9-15,-1-4 9 0,-2-2 6 0,-4 0 12 16,0 0 8-16,-1 1 3 0,-1 3-2 16,0 3-3-16,0 2-5 0,-1 5-7 15,1 1-10-15,0 3-8 0,1 5-5 16,-1 4-4-16,0 1-4 0,0 2-4 15,1 2-3-15,-1 2-2 0,0 0-3 16,0 2 0-16,-1 0-1 0,1 3 1 16,0 3 0-16,-1-1 1 0,1 4 2 15,1 4 0-15,1 0 0 0,2 2 1 0,1-1-2 16,3 1 1-16,2 1-1 0,5 0 0 16,2 0 0-16,0-2 0 0,0-1 0 15,3 0 1-15,2 0-1 0,0-3 0 16,-1-2-1-16,-3-1 0 0,2-3-1 15,1 0-1-15,-5-1 0 0,-5-2-3 16,-3 2-2-16,-3-1-2 0,-4 1-1 16,-7 3 1-16,-5 3 1 0,-4 2 1 15,-7 1 3-15,2 5 3 0,-13 0 3 0,-5 2 0 16,-2 0-5-16,-1-1-8 0,3 0-16 16,1 0-27-16,-3-2-38 0,8-2-24 15,2-1-70-15,3 0-129 0</inkml:trace>
  <inkml:trace contextRef="#ctx0" brushRef="#br0" timeOffset="213144.37">29301 12160 477 0,'10'12'91'0,"0"2"-1"0,0 4-94 16,2 2-3-16,1-2 0 0,1 0 4 15,-2 4 1-15,0 0 2 0,1 0 0 16,-2 0 1-16,0-1-1 0,0 0-18 16,1-1-44-16,0-6-29 0,1-4-66 0,-2-5-151 15</inkml:trace>
  <inkml:trace contextRef="#ctx0" brushRef="#br0" timeOffset="213319.26">29245 11961 524 0,'-22'-7'55'15,"0"2"-29"-15,2 1-144 0,6 3-70 16,4 1-111-16</inkml:trace>
  <inkml:trace contextRef="#ctx0" brushRef="#br0" timeOffset="213562.2">29758 11985 549 0,'4'18'120'0,"-4"0"1"0,-1 2-85 15,-1 3-26-15,1 1-5 0,1-1-1 0,1-1-2 16,3-3-1-16,-1 0 0 0,0-2 0 16,1-1 0-16,1-1-1 0,-1-2-3 15,-1-1-5-15,1-1-8 0,-2 0-12 16,1-1-19-16,-2-2-31 0,-1-2-43 15,0-1 3-15,-1-4-58 0,-2-1-80 16</inkml:trace>
  <inkml:trace contextRef="#ctx0" brushRef="#br0" timeOffset="214035.11">30153 11883 588 0,'1'-4'119'0,"-4"2"1"0,1-1-116 16,0 3-6-16,2 2-2 0,1 1 1 15,0 5 0-15,1 0 1 0,0 6 4 0,-1 4 5 16,0 5 1-16,-1 3 2 0,1 3 1 16,1 3 0-16,-1 3-3 0,1 0-2 15,2-1-3-15,1 3-2 0,0-4 0 16,1 2-2-16,-1-2-1 0,0-3-4 16,1 0-6-16,-1-5-16 0,0-3-25 15,-1-3-40-15,0-5-32 0,0-5-80 0,-3-5-155 16</inkml:trace>
  <inkml:trace contextRef="#ctx0" brushRef="#br0" timeOffset="214386">30023 11942 645 0,'-5'-24'130'0,"1"1"-1"0,4 2-123 16,3 2-9-16,4 0-1 15,7 4-2-15,3 0 0 0,6 0 1 0,5 5 2 16,4 2 1-16,4 3 0 0,0 4 2 16,2 3 0-16,0 1-2 0,-3 3-4 15,-2 2-5-15,-3 4-7 0,-3 3-8 16,-2 0-4-16,-5 2-1 0,-2 1 2 16,-6 2 2-16,-4 1 5 0,-4-2 7 0,-6-1 9 15,-7-1 7-15,-6-1 4 0,-2 0 3 16,-5-1 1-16,-5-1 0 0,-3-2 3 15,-6 0 3-15,1-1 2 0,-1-1 2 16,-2-1 2-16,4-2 1 0,4-1 0 16,7-1-2-16,7-1-5 0,5-2-5 15,6 0-7-15,11-2-10 0,8 0-29 16,4-4-89-16,6-1-99 0,2 0-248 16</inkml:trace>
  <inkml:trace contextRef="#ctx0" brushRef="#br0" timeOffset="-213492.93">27302 13090 614 0,'-1'-9'124'0,"-6"-3"-1"16,-2 1-119-16,5 0-5 0,4-3-1 16,4-5 0-16,2-5 0 0,3-4 1 15,4-5 3-15,3-2 2 0,3-6 2 16,4-1 0-16,0 2 0 0,2 0 1 15,0-1-2-15,1 3-1 0,0-1-3 16,-3 7-3-16,-1 2-3 0,0 3-2 0,1 2-4 16,-2 6-8-16,-2 3-9 0,-1 3-12 15,-1 4-17-15,-2 2-22 0,-3 4-21 16,-2 0-18-16,-3 3-54 0,-1-1-88 16</inkml:trace>
  <inkml:trace contextRef="#ctx0" brushRef="#br0" timeOffset="-213245.2">27324 12979 612 0,'-2'0'124'0,"-2"-2"-2"15,4 2-120-15,0-1-8 0,1-1-2 16,2-1 1-16,1-5 0 0,2-3 2 0,4-5 4 15,2-6 5-15,7-6 3 16,6-7 1-16,4-7 0 0,6-2-1 0,6-3-1 16,5 1-4-16,1-3-3 0,-1 1-6 15,-5 6-11-15,-4 6-26 0,-8 5-53 16,-9 7-28-16,-11 6-80 0,-16 10-166 16</inkml:trace>
  <inkml:trace contextRef="#ctx0" brushRef="#br0" timeOffset="-185287.84">7960 8707 44 0,'0'2'12'0,"0"-1"2"16,0-1-6-16,0 0-2 0,-2 0 0 15,1 2-2-15,0-5-3 0,-2 1-2 16,1-1-2-16,0 2-1 0,-3-3-1 15,-2 2 1-15,0-2-1 0,-4 3 2 0,0 0 3 16,-1 0 1-16,-2 2 1 16,-4-1 3-16,0 1 2 0,0 2 4 0,0-1 4 15,0 0 4-15,-1 1 3 0,1-3 4 16,6 1 2-16,2-1 2 0,1-1 0 16,2 0 0-16,3-2 3 0,1 1-1 15,0 1 0-15,1-2-2 0,1 2-1 16,-1 0-2-16,1 1-4 0,1-2-4 15,0 2-6-15,0 2-3 0,0-2-3 0,1 1-2 16,1 1-1-16,0 1 0 0,3 0 0 16,1 2 2-16,6 0 1 0,2 0-2 15,7 0 1-15,1 0-1 0,6-1 0 16,2-1-1-16,2 0 0 0,1 0 0 16,0 0 2-16,-1-1 1 0,0 1 2 15,-3-2 0-15,1 0 0 0,1-1 0 16,0 0 0-16,7 0-2 0,-1 1-1 15,7 1-2-15,8 0-1 0,-3 2 0 0,0-2-1 16,-2 2-1-16,0 0 1 0,-1-2-2 16,-4-1 2-16,1-1-1 0,5-1-1 15,6 1 1-15,2 1-1 0,0-2 1 16,2 2 0-16,-3-2 0 0,-3 1-1 16,-5 2 1-16,-4 0 0 0,0-2 0 15,2 0-1-15,1-2 1 0,3 4-1 16,3-2 0-16,2 1 1 0,-1-4-1 0,1 3-1 15,2-2-1-15,-1 0-2 16,8-3-1-16,0 1 0 0,6-3-3 0,5 2-1 16,-2 0 0-16,-5-3 0 0,-1-1 2 15,-4-1 2-15,-9 1 0 0,-4 0 2 16,-1 1 1-16,-2 1 1 0,-4 4 0 16,0 3 1-16,-8 0 0 0,1 2 0 15,-1 1 0-15,-6-3 0 0,0 0 1 0,3-1 0 16,1 0 0-16,1-2-1 0,4 1 1 15,4 1 0-15,7-2-1 0,2 3 1 16,2 1-1-16,-1 1 0 0,-1-1 0 16,-4 0 0-16,-5-1 0 0,-8 0 0 15,-4 0 1-15,-4-1 0 0,1 0 1 16,0-1 0-16,-2 1 0 0,-2 1 0 16,5 1 0-16,3 1 0 0,0-2 0 15,0 1-1-15,-1-1 0 0,2 1-1 0,1-2 1 16,-4-2-1-16,1 2 1 0,-3-1-1 15,-2-2 0-15,1 2 1 0,-2-1-1 16,-1 0 1-16,-2 0-1 0,-2-1 1 16,-3 2-1-16,-2 0 2 0,-2-1 0 15,-3 1 2-15,-3 0 3 0,-2 0 0 16,0 1 2-16,-3-1-1 0,0 0 0 0,2-2-2 16,1 1 0-16,1-1-3 15,4-1-2-15,2 0 0 0,2 0-1 0,1-1-3 16,1 3-5-16,4 0-6 0,-2 2-11 15,-2 1-15-15,-3 0-24 0,-4 1-19 16,-6 0-18-16,-4 1-51 0,-12-2-87 16</inkml:trace>
  <inkml:trace contextRef="#ctx0" brushRef="#br0" timeOffset="-184489.16">7656 9151 117 0,'-12'22'29'16,"-1"3"2"-16,1 1-12 0,0 2-6 16,0 6 4-16,-1 2 9 0,1 2 6 15,-1 1 5-15,0 2 4 0,1 2-1 16,0 0 2-16,0 0-3 0,1 1-7 16,2 2-6-16,0 3-6 0,2 3-5 15,2 7-2-15,0 1-3 0,2 1-3 16,-1 3 2-16,0 1 2 0,1-1 1 15,-1 3 3-15,1 3 3 0,1 1 0 0,2 0 0 16,1-3-2-16,2 2 0 0,0-2-3 16,2-3-2-16,1-4-1 0,2 1 0 15,0 0 1-15,2-2 0 0,1-3 0 16,1-1-1-16,1 0-2 0,0-4 0 16,-2-2-3-16,1 4-1 0,-1 1-3 0,0 2 0 15,-1-2-1-15,1-4 0 0,0-2 0 16,1-5 0-16,1-7 0 0,-1-4 2 15,1-5-1-15,1-3 2 0,-1-3 0 16,0-2-1-16,0-3 0 0,1-5-1 16,-1-1 0-16,-1-2-1 0,-1-4 0 15,-1 1-3-15,0-4-4 0,-3 1-10 16,-1-1-18-16,-2-1-37 0,-1 0-52 16,-2 1-87-16,-4-2-188 0</inkml:trace>
  <inkml:trace contextRef="#ctx0" brushRef="#br0" timeOffset="-184165.1">7204 11888 303 0,'12'18'73'0,"1"-1"0"15,5 1-44-15,2 1-9 0,6 0-6 16,5-2-4-16,1-3 2 0,4-3 3 0,4 0 1 16,2-3 0-16,0-3 1 0,1-2 0 15,2 0-3-15,1-2-4 0,-2 1-4 16,-1 1-4-16,-3 2-5 0,0-2-9 15,-4 1-10-15,-7 0-14 0,-4 0-20 16,-3-1-19-16,-6-3-17 0,-1-3-46 16,-3-4-75-16</inkml:trace>
  <inkml:trace contextRef="#ctx0" brushRef="#br0" timeOffset="-183974.58">8051 11590 419 0,'-16'-6'99'0,"-1"1"2"0,1 3-67 16,2 3-6-16,1 4-5 0,4 5-3 0,0 4 0 16,3 7 0-16,0 9 0 15,-2 9 0-15,0 10-3 0,-2 8-2 0,0 10-3 16,-1 2-11-16,0 7-24 0,-1 0-90 16,-4 0-9-16,5-11-85 0,5-10-177 15</inkml:trace>
  <inkml:trace contextRef="#ctx0" brushRef="#br0" timeOffset="-183106.27">7119 13537 470 0,'-16'-3'94'0,"-1"1"-2"16,0 4-86-16,-3 7-8 0,-2 1-1 16,-1 2 1-16,-1 1 4 0,-1 2 5 15,-2 2 6-15,1 3 5 0,-1-3 1 0,2 2 1 16,0 4 1-16,2 0-2 0,1 0-2 16,5 0-5-16,2 3-2 0,8 2-1 15,3 3 0-15,7 1 1 0,3 0-1 16,3 2 0-16,4-1-2 0,3-1-2 15,3-3-2-15,3-3-1 0,3-4-1 16,3-6 0-16,5-4 0 0,5-7 0 16,1-6 0-16,4-7 1 0,2-4 1 15,6-7-2-15,-1-6-2 0,1-4-4 0,-1-4-7 16,1-5-19-16,-4-2-40 0,-4 2-57 16,-6-1-90-16,-7 1-203 0</inkml:trace>
  <inkml:trace contextRef="#ctx0" brushRef="#br0" timeOffset="-182666.86">7625 13361 528 0,'-10'3'85'16,"2"4"-7"-16,-1 2-103 0,-1 2-7 15,1 1 1-15,-4 2 1 0,2-1 14 16,-1 1 23-16,-1-1 14 0,-2 2 6 0,0 1 5 16,3 1 1-16,1 1 2 0,1 2-6 15,2-1-5-15,3 2-5 0,1 1-3 16,3-1-2-16,1 1-1 0,2 4-1 16,2 0-1-16,3-3-2 0,2-1-2 15,4-3-2-15,2-1-1 0,3-4-2 16,2-5 0-16,1-4-1 0,1-4 1 15,2-3 0-15,2-5-2 0,1-4-1 0,0-6-1 16,1-1-1-16,0-3-1 0,0 0-1 16,-3-2-1-16,-4 1 1 15,-5 0 0-15,-6 0 1 0,-9-4 1 0,-6-3 0 16,-9-2 1-16,-4 0 2 0,-4 2 2 16,-3 1 2-16,-3 2 1 0,5 7 1 15,0 4 1-15,2 5-1 0,1 3 0 16,3 2-2-16,0 2-3 0,4 6-1 15,0 0-5-15,3 1-13 0,2 2-24 0,3-1-51 16,1 1-33-16,3-1-85 0,4-2-176 16</inkml:trace>
  <inkml:trace contextRef="#ctx0" brushRef="#br0" timeOffset="-182081.59">8418 13202 369 0,'-19'0'73'0,"-4"-2"1"16,-5-1-68-16,-3 2-6 0,1-1 5 15,-2-1 9-15,1 1 11 0,5-1 8 0,3 2 6 16,4 0 3-16,3 1-1 0,2 1-4 15,4 3-7-15,2-2-10 0,0 4-7 16,4 5-6-16,0 3-2 0,1 2-2 16,1 2 1-16,1 3-1 0,-1 6 1 15,4 1-2-15,-1 0 1 0,4 2-1 16,0-5-1-16,5 4 1 0,1-5-1 16,4-6 0-16,6-3 1 0,5-5-1 15,3-5 0-15,8-3 0 0,2-5 0 0,3-6-1 16,-3-2-1-16,-3-5-1 0,-4-1 0 15,-3-3-1-15,-6-3-1 0,-6-3 1 16,-4 3-1-16,-5-3 0 0,-3-3-2 16,-5-3 1-16,-6-1-1 0,-4 0 0 15,-1-3 0-15,-5-5 1 0,-6-6 2 16,0-1 1-16,-6-2 2 0,0 0 6 0,-2 1 4 16,-1 1 2-16,0 8 2 0,5 7 1 15,2 8 1-15,7 8-2 0,2 5-3 16,4 3-3-16,4 6-3 0,0 1-1 15,4 5-1-15,0 3 1 0,3 2 0 16,3 6 0-16,2 4 0 0,2 7 2 16,5 4 0-16,5 4 0 0,5 5 0 15,7 5-1-15,4 0-1 0,3 1 0 16,1-1-1-16,-1 0-1 0,0 1 0 0,4-6-3 16,-7-3-4-16,-3-1-5 0,3 0-12 15,2-2-48-15,-1-2-70 0,-2-4-106 16,0-1-241-16</inkml:trace>
  <inkml:trace contextRef="#ctx0" brushRef="#br0" timeOffset="-181598.64">8985 13104 542 0,'7'3'114'0,"4"0"-4"0,4-1-83 16,3-5-33-16,3-2-1 0,4-6-2 15,-2-7 1-15,0-5 3 0,-1-4 4 16,-1-4 2-16,-4-1 1 0,-1-1 2 15,-4 0 0-15,-1 5 0 0,-3 1 0 0,-3 0 0 16,-3 2 0-16,-3 6 2 0,-4 2-1 16,-2 2 0-16,-6 3 1 0,0 3 1 15,-3 7-1-15,-1 3 1 0,-3 6-2 16,-2 4 1-16,0 3 1 0,-2 2 0 16,-1 7 1-16,1 5 2 0,0 3 1 15,5 4 3-15,0 4 0 0,6 6 2 16,3-1-1-16,4-1 1 0,3-3-2 0,2-3-1 15,2-4-1-15,4-4-1 16,4-3-2-16,4-4-1 0,7-4-2 0,3-4 0 16,5-6-2-16,6-5-2 0,4-9 0 15,2-7-1-15,6-5-4 0,-1-3-5 16,7-6-5-16,5-1-8 0,-1-4-13 16,-2 0-46-16,-5-3-69 0,-6-3-102 15,-5-2-233-15</inkml:trace>
  <inkml:trace contextRef="#ctx0" brushRef="#br0" timeOffset="-180894.95">10117 12166 501 0,'2'5'93'0,"3"2"-5"15,-5-1-76-15,1 5-36 0,2 4 2 16,0 2 4-16,2 2 10 0,1-2 14 15,2 6 14-15,0 3 6 0,2-1 5 16,0 2 2-16,2 4 2 0,0 0-3 16,4 2-6-16,4-4-9 0,-2 0-5 15,1 0-4-15,-2-4-2 0,-2 0-2 16,-3-3-2-16,-4 0 0 0,-3-2-1 0,-2-2 1 16,-1 0 1-16,-2-2 0 0,0 0 1 15,-2-2 1-15,-1-2-1 0,0-1 1 16,-2-4-1-16,-3-2-1 0,-1-4-2 15,-3-3-2-15,1-5-4 0,-1-2-2 16,0-3-6-16,1-2-8 0,1 0-15 0,3-2-22 16,-1 1-35-16,1 2-33 0,-1-1-77 15,0 1-151-15</inkml:trace>
  <inkml:trace contextRef="#ctx0" brushRef="#br0" timeOffset="-180037.28">10153 12243 558 0,'-6'-7'108'0,"1"-2"-5"16,2 1-103-16,0-1-12 0,2 0-2 15,2-2-1-15,3-1 4 0,1 0 10 16,1-3 8-16,3-1 5 0,0-1 2 16,2-2 0-16,3 0 1 0,5 0-2 0,3 0-3 15,1 1-4-15,0 3-2 0,-1 4-1 16,6 5-1-16,0 4-1 0,-6 5 0 15,-2 6-1-15,-1 5-1 0,-1 5 0 16,-3 2-1-16,-6 2-2 0,-4 3 1 16,-1 1-1-16,-3 0 1 0,-2-2-1 15,-3 2 1-15,-1-1 1 0,-2-3 3 16,-10 4-1-16,-2 0 1 0,0-2 0 16,-7 0-1-16,-5-1 1 0,-2 0 0 15,-1-3 0-15,7-4 1 0,0-2 0 0,1-4 2 16,5-4 1-16,7-2 1 0,3-5 0 15,5-4-1-15,2-2 0 0,5-2 0 16,4-3-2-16,4 0-1 0,3-2 0 16,7 2 1-16,6-1 1 0,4 2 1 15,7 3 2-15,3 2 2 0,3 1 0 16,3 2 2-16,2 2-1 0,-3 2-2 0,2 2-1 16,-5 0-2-16,0-1-1 0,0 2-4 15,-1-1-3-15,-2-2-2 0,1 3-3 16,2-1-4-16,-1-2-7 0,-3 1-12 15,-4 1-15-15,-5 1-18 0,-5-1-24 16,-4 1-23-16,-8-1-10 0,-5 1-52 16,-2-1-72-16</inkml:trace>
  <inkml:trace contextRef="#ctx0" brushRef="#br0" timeOffset="-179654.31">11061 12204 526 0,'-5'-1'114'0,"1"1"0"0,1 0-82 16,-1 0-28-16,4-2-3 0,0 1-1 0,1 0 1 15,2-3-1-15,0-1 0 0,1-2 1 16,1-3 3-16,1-1 0 0,-1-3 0 16,1-1 0-16,-1-4-1 0,-1 1 0 15,-2 1 0-15,-1-3-1 0,-2 2-1 16,-4 0-1-16,-2 0-1 0,-4 3 0 15,-1 0-1-15,-4 4 1 0,-4 2 2 16,-2 6 2-16,-1 1 2 0,-2 6 1 16,2 5 2-16,1 0 2 0,0 5 1 0,4 4-2 15,2 3 0-15,3 2 0 0,2 3-1 16,3 1 0-16,4 1-1 16,4-1 0-16,4-1-2 0,6-2 0 0,2-3-1 15,6-2-2-15,7-5 0 0,2-3-1 16,1-3-1-16,4-2-2 0,-3-7-3 15,3 1-4-15,-4-7-5 0,0 0-18 16,-1-4-27-16,-1-2-32 0,-3-3-37 0,-2 1-1 16,-3-5-63-16,-2 2-83 0</inkml:trace>
  <inkml:trace contextRef="#ctx0" brushRef="#br0" timeOffset="-179322.14">11204 11894 585 0,'-2'-7'123'0,"-1"1"0"16,1 2-102-16,1 3-16 16,1 1-2-16,1 2-1 0,0 1-2 0,2 3 2 15,0 1 1-15,2 3 3 0,1 3 1 16,4 2 1-16,4 2 1 0,2 1-1 16,2 1-1-16,5 2-2 0,3 0-1 15,3-3-2-15,-2-1-1 0,-1-2 0 16,-3-2 0-16,-1-3 0 0,-6-4 0 0,-2-2 1 15,-4-2 2-15,-3-4 1 0,-2-6-1 16,-2 0 2-16,-1-4-1 0,-1-4 0 16,-2-5-1-16,-2-5-2 0,-2-3-1 15,0-3 0-15,-1-2 0 0,0-1-1 16,-1 1-1-16,1-3-2 0,1 5-2 16,1 3-4-16,-1 2-3 0,3 3-6 15,-1 0-13-15,2 2-16 0,0 5-28 16,1 1-39-16,2 1-16 0,2 2-71 0,1 1-121 15</inkml:trace>
  <inkml:trace contextRef="#ctx0" brushRef="#br0" timeOffset="-179065.63">11716 11632 509 0,'-6'5'107'16,"0"0"0"-16,0 2-89 0,1 2-11 15,1 4 0-15,2 3 1 0,1 2 3 16,0 1 2-16,1-1-1 0,1 2 0 0,2-1-1 16,1 3-2-16,0-2-4 15,2 0-5-15,1-2-7 0,2 3-12 0,-1-4-19 16,0 0-35-16,-2-6-47 0,0-2-83 15,-2-4-173-15</inkml:trace>
  <inkml:trace contextRef="#ctx0" brushRef="#br0" timeOffset="-178874.5">11435 11231 538 0,'0'-3'81'0,"1"6"-31"0,3-1-117 0,4 1-51 16,4 1-70-16,4-2-108 0</inkml:trace>
  <inkml:trace contextRef="#ctx0" brushRef="#br0" timeOffset="-178425.53">11937 11699 626 0,'-12'4'120'0,"2"-2"-3"0,4 1-123 16,4-2-5-16,7-3-2 0,3-2 1 0,2-3 2 16,-1-3 7-16,4-4 6 0,0 1 1 15,2-3 1-15,-1-2 2 0,4-3-4 16,0-1-2-16,-1-3-3 0,1 1-3 16,0-2-1-16,-4-1 0 0,-3 1 0 15,-2 4 2-15,-5 1 3 0,-2 4 3 16,-3 4 2-16,-2 1 1 0,-2 4 0 15,-2 6 1-15,-4 3 0 0,-4 6 2 0,-3 6 1 16,-4 5 1-16,-1 5 0 0,-4 7 4 16,0 1 2-16,-4 2 2 0,1 3 0 15,1 0-1-15,4-1 0 0,3 1-1 16,4-2-2-16,7-6-4 0,9 0-3 16,8-6-2-16,9-1-2 0,4-5-1 15,7-7-1-15,2-6-4 0,5-4-4 0,2-3-5 16,1-2-8-16,0-7-10 0,-2-2-31 15,-2-3-52-15,-1-1-30 0,-4 0-87 16,-3-2-175-16</inkml:trace>
  <inkml:trace contextRef="#ctx0" brushRef="#br0" timeOffset="-177830.52">12252 11348 562 0,'-4'1'121'16,"3"1"0"-16,0 2-77 0,2 2-44 16,4 2-1-16,2 0-1 0,5 1 0 15,3 2 4-15,2 0 5 0,1 2 3 16,2 4 2-16,1 3 0 0,1 1 0 16,-1 1 0-16,-3-1-3 0,1-1-3 15,-2 0-3-15,-3-4-1 0,-1-4-1 0,-5-2 0 16,1 0 0-16,-4-4 0 0,0-2 1 15,-3-2 1-15,-1-2 1 0,0-4 0 16,-1-2-1-16,0-2 1 0,0-5 0 16,0-2-2-16,-1-5-1 0,-1-3 0 15,-2-2 0-15,-1-2 0 0,-1 0 0 16,-1 0 0-16,-1 3-1 0,1 1 1 0,0 4-1 16,-1 3 1-16,2 4-1 15,0 2 0-15,2 2-1 0,2 3-1 0,1 0 1 16,4 1-1-16,4 2 0 0,0 0 1 15,5 1 1-15,5 1 1 0,2 3 0 16,3 2 1-16,1-1 0 0,2 6 0 16,0 3 0-16,1 0 0 0,-3 4 0 15,2-1-1-15,-1 0 1 0,-1-1 1 16,2-1-1-16,1-3 1 0,-3-3 0 0,1-3 1 16,0-3 0-16,-1-3 0 15,2-5-1-15,-3-4 1 0,-4-6-1 0,0-5 0 16,-4-2-1-16,-4-4 1 0,-5-4-1 15,-7 0 0-15,-6-1-1 0,-6 0 0 16,-5 1 0-16,-7-1 0 0,-5 2-1 16,-3 3 0-16,-3-1 1 0,0 2 0 15,1 1-1-15,-1 3 1 0,1 4 0 16,7 1-1-16,1 3 0 0,3 5-2 0,5 1-5 16,2 5-4-16,6 3-6 0,5 3-5 15,3 5-13-15,4 3-39 0,4 2-71 16,2 2-98-16,0 3-230 0</inkml:trace>
  <inkml:trace contextRef="#ctx0" brushRef="#br0" timeOffset="-177309.93">12155 12738 305 0,'8'21'66'0,"2"5"0"15,0 4-46-15,4 4 4 0,1 0 8 16,3 0 8-16,4 1 5 0,2-2 2 16,1-2 1-16,0-2-6 0,0 0-12 15,-3-1-11-15,1-5-11 0,-6-1-16 0,-1 1-18 16,-3-3-29-16,-4 0-40 0,-1-3-19 15,-5-3-72-15,-4 1-122 0</inkml:trace>
  <inkml:trace contextRef="#ctx0" brushRef="#br0" timeOffset="-176973.36">12127 12737 502 0,'6'-22'54'15,"2"-2"-3"-15,6 0-109 0,2 2-1 16,3-1 7-16,3 2 22 0,1 0 34 0,-1 3 27 16,0 4 7-16,-2 3 1 0,0 5-2 15,-2 8-2-15,0 2-11 16,-1 3-10-16,-1 3-9 0,-2 2-4 0,1 3-4 15,-3 0-1-15,-2-2-1 0,-3 2-2 16,-2 1 1-16,-3 0 1 0,-7 4 1 16,-4-1 5-16,-6 2 4 0,-4 0 2 15,-6 0 2-15,-4 1 2 0,-4 3 0 16,-1 1-4-16,-1-1-11 0,1-1-25 16,2-1-48-16,4-2-17 0,3-7-66 0,5-11-129 15</inkml:trace>
  <inkml:trace contextRef="#ctx0" brushRef="#br0" timeOffset="-176181.52">12636 12608 448 0,'-3'-4'115'0,"-1"2"-1"15,3 0-21-15,2-1-75 0,4-2-8 0,1-1-2 16,4-2-1-16,3-4 2 0,3-1 2 16,5 1 2-16,1 0 0 0,5 2-1 15,0 2 0-15,1 7-2 0,0 4-3 16,2 6-4-16,-2 2-2 0,-1 4 0 15,-5 2-2-15,-3 4-2 0,-1 1 0 16,-5 1-3-16,-1 1-1 0,-4 3-2 0,-3-2-1 16,-3 0 0-16,-2-3 0 0,-1-3 2 15,-4-3 1-15,-4-2 3 16,-3-8 2-16,-3-1 2 0,-4-4 1 0,-2-3 0 16,-6-3 1-16,-2-3 0 0,-1-4 1 15,2-3 1-15,0-3 1 0,2-1-1 16,3-4 0-16,4-2-1 0,7-2 0 15,2-1-3-15,4-4 0 0,5-3 0 16,7-1-1-16,3-1 1 0,4 0 0 0,7 0 0 16,4 2 0-16,6 4 1 0,3 3-1 15,1 4 0-15,3 0-1 0,1 4 0 16,-3 5 0-16,-2 3 1 0,1 1-1 16,-6 2 1-16,-1 4 0 0,-2 4 0 15,-3 3 1-15,-2 3 1 0,-3 3 0 16,0 1 1-16,-1 4 0 0,0 0 1 15,-1 4 0-15,-2 4 0 0,0 4 0 16,-1-1-1-16,1 2 0 0,1 2-1 0,-1 1 0 16,1 0-1-16,-1-2 0 0,3-1 1 15,-1-1-1-15,-2-3 0 0,1-2 0 16,-1-4 0-16,1-4 3 0,0-2 1 16,-1-7 2-16,0-3 1 0,2-3 1 15,2-5-1-15,0-4 0 0,3-5-3 16,1-4-1-16,-2-6-2 0,1-4-1 0,-2-3-1 15,-4-4 0-15,-3 3 0 0,-4-2 0 16,-5-1-1-16,-3 2 1 0,-4 5-1 16,-4 2 0-16,-6 6-1 0,-6 1 1 15,-4 6 1-15,-4 5 0 0,-5 4 1 16,-2 1 0-16,-4 3 0 0,1 3 1 16,3 3 0-16,2 0-1 0,6 2 0 15,3-1 0-15,6 1-1 0,6 0-5 0,5-3-6 16,2-1-21-16,4-1-37 0,5 0-62 15,2-3-7-15,5-2-81 0,4 0-139 16</inkml:trace>
  <inkml:trace contextRef="#ctx0" brushRef="#br0" timeOffset="-175867.98">13927 11866 386 0,'-1'-6'95'0,"-1"1"-1"15,-1 0-13-15,2 2-80 0,-1 2-1 16,0 2 4-16,-3 1 8 0,2 3 7 0,-3 1 6 16,0 4 4-16,1 3 2 15,-2 5 0-15,3 3-4 0,0 2-7 0,3 6-6 16,-1-1-4-16,4 1-1 0,-1 1-2 15,4-1-1-15,2-2 0 0,4-1 0 16,3-6 0-16,4-2-1 0,3-5 0 16,2-2 0-16,3-5-2 0,0-3-4 15,2-5-4-15,0 0-8 0,1-4-21 16,0-1-41-16,-1-6-60 0,-3 0-96 0,-1-4-212 16</inkml:trace>
  <inkml:trace contextRef="#ctx0" brushRef="#br0" timeOffset="-175497.08">14292 11827 596 0,'2'-6'102'0,"-1"-1"-9"0,1 0-117 0,3 2-11 15,3-3-1-15,1-3 2 0,1-5 13 16,0 0 23-16,-3 0 14 0,-1 0 7 15,-2-1 2-15,-4 1 1 0,-2 2 0 16,-3 3-8-16,-1 0-8 0,-2 3-7 16,0-1-3-16,-2 4 0 0,-1 0 2 0,0 5 2 15,-1 3 2-15,-1 2 1 0,0 2 3 16,-1 4 0-16,1 2 0 0,-1 6-1 16,0 3-1-16,2-2-2 0,-1 2 0 15,3 2 0-15,2 4-1 0,3 0 2 16,1-1-1-16,4-1 1 0,4 0-2 15,3-2 1-15,3-3-2 0,4-5 0 16,3-5-1-16,1-4-2 0,5-4-2 16,4-4-1-16,2-5-5 0,4-2-4 0,0-4-18 15,1-3-34-15,-1-1-55 0,-1-5-13 16,-5-2-78-16,-3 2-142 0</inkml:trace>
  <inkml:trace contextRef="#ctx0" brushRef="#br0" timeOffset="-175116.06">14695 11458 469 0,'-6'-9'113'15,"-1"3"1"-15,-3 0-29 0,-1 2-78 16,0 3-6-16,0 1-2 0,0 1-1 16,0 1 1-16,-1 1 2 0,0 5 3 15,2 0 2-15,0 5 1 0,1 2 2 16,2 4 0-16,2 0 0 0,3 2-1 15,0-2-1-15,4 0-2 0,3-3 1 0,2-1 1 16,3-3 1-16,2-2 0 0,3 0 0 16,2-3-1-16,2-2 0 0,1-3-1 15,0 1-2-15,2-4-1 0,-2 1-1 16,1-4-1-16,0 3 0 0,-3-2 0 16,0 3 0-16,-5 0-1 0,-1 1 0 15,-3 3-1-15,-3 2-1 0,-2 0-1 16,-6 3 1-16,-1 1-1 0,-5 1 1 15,-3 2 1-15,-2 1 0 0,-3-1 2 0,1-1 0 16,-1-2 0-16,2 1 0 0,0-6-2 16,1 0-3-16,1-4-6 0,2 2-14 15,1-4-15-15,1 3-18 0,1-4-34 16,4 2-33-16,3-7-1 0,2 3-56 16,4-9-72-16</inkml:trace>
  <inkml:trace contextRef="#ctx0" brushRef="#br0" timeOffset="-174749.52">15147 11266 462 0,'0'-16'112'0,"-3"1"1"16,-5 2-63-16,1 3-20 0,-3 4-12 16,-1 1-10-16,0 3-4 0,-1 1-1 0,1 2 1 15,-1 2 0-15,-2 2 1 0,1 2 1 16,-2 3 0-16,-1 3 1 0,1 3-1 15,3 4 0-15,-1 3 0 0,3 4-1 16,3 1 0-16,2 1 1 0,2 1 0 16,3 1 0-16,1-3 0 0,4-2 1 15,4-3 0-15,4-5 0 0,6-3-1 16,-1-2 0-16,5-5-1 0,3-1 0 16,1-4-1-16,0-1-1 0,0-2-1 0,-1 0 0 15,-2-1-1-15,-3 0-1 0,-3 2-1 16,-3 1-2-16,-5 2-1 0,-5 3-1 15,-4 3 0-15,-5 4-1 0,-4 2 1 16,-6 2-1-16,-9 6 0 0,-6 2-1 16,-11 1-4-16,-5 4-15 0,-10-1-32 15,-5 2-59-15,-3 0-10 0,0-3-77 16,-2-4-144-16</inkml:trace>
  <inkml:trace contextRef="#ctx0" brushRef="#br0" timeOffset="-166225.02">4872 15043 593 0,'-4'-5'120'0,"-1"-1"-1"16,4 3-114-16,3 1-10 0,2 0-2 0,4-3-1 15,5-4-1-15,3-3 2 0,4-4 1 16,5-1 1-16,3-1 3 0,3-2 2 16,4 1 0-16,2 0 0 0,3 1 1 15,3-1 0-15,5 3-1 0,1-2 0 16,4-1 0-16,1-4-2 0,1 3-12 0,-3-2-22 16,1-2-37-16,1-1-40 0,0-2-79 15,-1 0-168-15</inkml:trace>
  <inkml:trace contextRef="#ctx0" brushRef="#br0" timeOffset="-165901.09">5665 14399 560 0,'-16'6'115'0,"2"1"0"16,3 6-105-16,1 0-7 0,4 4-2 15,2-1 0-15,2 0-2 0,2-2-1 16,2-2 0-16,3-2-2 0,2-3 1 0,3-3 0 16,4-1 1-16,0-1 2 15,7-2 0-15,1 0 1 0,3-3 3 0,0 3-1 16,5-2-1-16,-2 0 1 0,0 2-1 16,-3 2 1-16,-1 0 1 0,1 4 0 15,-2-1 0-15,-2 4 2 0,1 3-1 16,-1 1 0-16,1 3 0 0,-2 5 0 15,0 3-1-15,-3 5-1 0,-2 0 0 16,-4 7-1-16,-5 7-2 0,-4 4-11 0,-8 9-30 16,-11 5-82-16,-16 4-97 0,-11 9-241 15</inkml:trace>
  <inkml:trace contextRef="#ctx0" brushRef="#br0" timeOffset="-162198.41">13717 15009 362 0,'2'12'85'15,"1"0"0"-15,0 2-21 0,2 4-45 16,0 6 4-16,1 3 5 0,-1 1 5 16,0 6 4-16,0 2 1 0,-1 5-2 15,-4 5-9-15,0 3-5 0,-2 1-6 16,0 0-4-16,-1-1-4 0,0 1-3 0,-2-6-2 16,2-5-1-16,0-3-4 0,2-4-5 15,1-4-8-15,2-5-30 0,2-6-47 16,1-2-38-16,-2-3-87 0,5-5-180 15</inkml:trace>
  <inkml:trace contextRef="#ctx0" brushRef="#br0" timeOffset="-161656.41">14144 15146 481 0,'-17'9'91'16,"0"-2"-1"-16,2 2-94 0,4 0-6 15,4 1 0-15,2-1 1 0,5-2 6 16,1 5 12-16,2 2 7 0,0 1 8 16,1 3 3-16,0 8 2 0,1 3 2 0,-2 7-3 15,2 0-6-15,0 2-6 0,1 4-6 16,1-3-2-16,3-3-3 0,0-3-2 16,1-6-2-16,4-5 0 0,2-5-1 15,3-6 1-15,4-4-1 0,4-5 0 16,4-7 2-16,2-3 0 0,2-3 0 15,-1-2-1-15,-2-4 1 0,-1-2-2 16,-5-4 1-16,-5 0-1 0,-6-7-2 16,-6 0 1-16,-8-5-2 0,-4 1 0 0,-7-1-2 15,-5-1-2-15,-5 1 2 0,-1 0 0 16,-5 1 0-16,-2 3 2 0,1 2 1 16,2 3 3-16,1 3 2 0,2 5 1 15,2 5 0-15,5 3 1 0,4 6-1 16,1 2 1-16,4 2-2 0,2 5 0 15,2 1-1-15,-1 3-6 0,2 2-16 0,3 1-28 16,-1 0-49-16,3 1-26 0,2-1-81 16,2-2-160-16</inkml:trace>
  <inkml:trace contextRef="#ctx0" brushRef="#br0" timeOffset="-161085.86">15178 15031 563 0,'-16'0'117'0,"3"1"-1"0,2 3-101 0,1 1-12 16,2 1-2-16,2 3 0 0,-1 0 3 15,0 4 5-15,-2 4 4 0,-3 4 3 16,-4 3 4-16,-1 7 0 0,-4 1 2 16,-2 5-2-16,1 1-3 0,1 2-3 15,4-1-2-15,2-2-3 0,5-4-1 16,6-1-1-16,6-6-3 0,4 0 0 0,4-4-2 15,4-5-1-15,5-1-1 0,0-2 0 16,5-6 0-16,2-2 0 0,4-1 0 16,-2-3 0-16,0-2 0 0,-1 0-1 15,-1-3-1-15,-2-2-1 0,-2-3 1 16,-2-5 1-16,-2-2-1 0,0-6 2 16,-1-4 0-16,-1-4 1 0,1-5 1 15,-3-2 0-15,-1-1-1 0,-3-2-1 0,-3 1 0 16,-3 0-1-16,-6 4 0 0,-5 2 1 15,-3 3 0-15,-3 3 1 0,-6 5 1 16,0 3 0-16,-3 3 2 0,0 1-1 16,-2 2-1-16,0 1 0 0,-1 1 0 15,1 1-1-15,3 0 0 0,1-1-1 16,3 2-2-16,4 0-3 0,3 2-6 16,4 0-6-16,6 0-6 0,4 1-22 0,3 3-44 15,5 0-56-15,0 0-96 0,3 2-212 16</inkml:trace>
  <inkml:trace contextRef="#ctx0" brushRef="#br0" timeOffset="-159539.8">15728 15237 414 0,'0'2'82'0,"0"-1"-1"0,0-1-80 16,1 2-5-16,0-2 4 0,1 1 4 15,-1 1 7-15,0 1 8 0,2 1 8 16,0 0 7-16,3 3 0 0,3-1-2 15,4 0-2-15,12-1-5 0,10 0-4 16,51-2-4-16,7 0-3 0,15-5-1 16,6-1-2-16,0-5-2 0,-10 1-2 0,-8 0-2 15,-51-4-2-15,-1-3-2 0,-4 2 1 16,5 1-2-16,2 1 1 0,7 2 0 16,3-1 0-16,4 4-1 0,-7 1 0 15,-10 2-2-15,-12 2 0 0,-9 0-1 16,-7 0-2-16,-5 0-1 0,-5-1-3 15,-5 0-9-15,-2-2-13 0,-4-1-27 0,0 0-45 16,-1-3-21-16,-1 0-74 0,-1-2-139 16</inkml:trace>
  <inkml:trace contextRef="#ctx0" brushRef="#br0" timeOffset="-159219.08">17001 14954 566 0,'-5'4'117'0,"0"0"0"16,4 5-103-16,3 2-10 16,4 3-2-16,3 0 0 0,1 1 0 0,2-2 1 15,0 1 0-15,2-3 2 0,0 0 0 16,2-1 0-16,3-3-1 0,0 0 1 16,3-2-2-16,3-1-1 0,-1-2-1 15,2 0-1-15,-3-2 0 0,-1-2 0 0,-5 2 0 16,-2-1 1-16,-5 1-1 15,-4 1 1-15,-3 2 0 0,-8 2 1 0,-5 6 1 16,-5 2 0-16,-6 4 1 0,-6 7 1 16,-6 3 0-16,-6 0 0 0,-1 3-1 15,-2 2-1-15,0-3 0 0,3 0-1 16,4-7-2-16,4 0-2 0,8-3-8 16,4-3-26-16,10-3-61 0,6-5-33 15,7-3-88-15,6-3-191 0</inkml:trace>
  <inkml:trace contextRef="#ctx0" brushRef="#br0" timeOffset="-158780.39">18005 14882 574 0,'-1'6'116'0,"0"5"1"0,2 5-110 16,0 4-2-16,2 7 0 0,1 2 3 0,0 2 3 16,1 4 4-16,-1 1 2 0,-2 2 1 15,1 3-1-15,-2-2 0 0,0 3-4 16,-1 1-3-16,0-2-4 0,1 0-2 15,-1-3-4-15,2-5-4 0,-2 0-6 16,0-6-9-16,-2-5-24 0,1-3-33 16,-1-5-61-16,-1-4-95 0,-2-5-207 0</inkml:trace>
  <inkml:trace contextRef="#ctx0" brushRef="#br0" timeOffset="-158335.68">17894 15015 586 0,'6'-19'131'15,"5"0"-1"-15,5 1-56 0,7 1-75 16,10-1-3-16,6 3-1 0,5-3 3 16,0 5 1-16,-2 2 1 0,-4 4 1 15,-2 5-1-15,-6 6 1 0,-3 3-1 16,-2 7 0-16,-3 3 0 0,0 3-1 15,-5 3-1-15,-4 1-2 0,-4 3-1 16,-7 1-1-16,-4 2 0 0,-7-2-1 0,-5 0-1 16,-5-1 2-16,-4-1 0 0,-3 0 2 15,-2-2 2-15,-5-2 0 0,-6-1 1 16,-3-4 2-16,-3-2 0 0,-3-2 2 16,-2-3 2-16,1-3 1 0,2 0 2 15,9-4 2-15,7 0 2 0,6-2 0 16,10-1-2-16,9-1 0 0,10-2-2 15,7 1-1-15,9-1-1 0,3 3-1 16,7 2 2-16,5 0 1 0,1 3 0 0,5 2 1 16,-2 3-1-16,-1 4 0 0,-2-1-3 15,-3 4 0-15,-3 2-2 0,-3-1-1 16,-3 2-2-16,-4 0-3 0,0 0-5 16,-2 1-5-16,-1-2-12 0,-2-2-27 15,-1 2-47-15,-3-3-46 0,-3-3-93 16,2 1-196-16</inkml:trace>
  <inkml:trace contextRef="#ctx0" brushRef="#br0" timeOffset="-157908.58">18575 15303 598 0,'-1'1'101'16,"4"3"-6"-16,8-3-124 0,5 0-5 16,5 2 1-16,3-4 7 0,2 1 16 15,-1 0 13-15,-3-4 11 0,-1 0 3 16,-3-1 3-16,0-6 0 0,-1 0 0 16,2-2-5-16,-3-4-6 0,0-1-4 0,-2 0-2 15,-1-2-1-15,-5 2 1 0,-3 0 1 16,-4 1 2-16,-3 1 0 0,-3 1 1 15,-2 3-1-15,-3 2 0 0,-2 4 0 16,-2 3-1-16,-2 6-2 0,-1 3 0 16,-1 6 0-16,-3 4 1 0,-1 4 2 15,-4 3 1-15,-1 4 3 0,-2 4 2 16,2-2 2-16,2 2 3 0,4 0 0 16,7 1 0-16,5 1-1 0,8-4-2 0,10-3-4 15,6 0-3-15,9-7-2 0,4-4-2 16,6-4-1-16,4-4-4 0,3-6-2 15,0-4-5-15,0-3-7 0,-2 0-8 16,2-2-27-16,-3-3-58 0,-2-3-33 16,-4-1-91-16,-5 1-186 0</inkml:trace>
  <inkml:trace contextRef="#ctx0" brushRef="#br0" timeOffset="-157544.15">19108 15145 578 0,'6'2'132'16,"1"7"1"-16,2 0-52 0,3 2-77 15,4 2-4-15,2 3 1 0,2 0 0 0,-1 1 0 16,1-1 2-16,-3 1 1 0,-1 0 1 16,-1 2 2-16,-2-1 2 0,2-1 0 15,0 0 0-15,-1 0-2 0,1-2 0 16,1-1-2-16,0-6-2 0,0-4 0 15,1 0 0-15,0-6-1 0,3-3 1 16,2-7-1-16,0-4 1 0,1-2-1 16,3-3 0-16,-2-6-1 0,1-4 0 15,-2 0-3-15,-1-1-2 0,-4-1-1 0,0-6 0 16,-5-2-1-16,-2-1 0 0,-2 2 0 16,-2 0 1-16,-2 2 3 0,0 3-1 15,0 6 0-15,0 4 0 0,1 7-3 16,1 7-2-16,2 4-3 0,-1 4-7 15,3 2-19-15,2 5-51 0,-1 1-49 16,1-1-93-16,2 3-206 0</inkml:trace>
  <inkml:trace contextRef="#ctx0" brushRef="#br0" timeOffset="-157325.28">19976 15070 704 0,'-7'10'144'0,"1"0"-2"0,4 3-114 16,5 3-34-16,4 6-2 0,4 0 1 15,3 0 0-15,-2 2 4 0,-1 0 5 16,-3-3 2-16,-3 0 1 0,-6 3 0 16,-1 1 1-16,-4-1-2 0,1 0-4 15,-1-4-12-15,-1 0-14 0,1-2-67 16,3-7-53-16,-2-7-105 0,0-6-234 15</inkml:trace>
  <inkml:trace contextRef="#ctx0" brushRef="#br0" timeOffset="-157108.12">19769 14684 737 0,'-4'-2'137'0,"7"-1"-4"0,5 0-148 0,5 0-12 16,4 2-12-16,1 0-9 0,2 0 10 15,-2 1 3-15,-2 2 4 0,-4 2 5 16,-3 3-3-16,-3 4-37 0,0 4-37 16,0 2-79-16,3 1-186 0</inkml:trace>
  <inkml:trace contextRef="#ctx0" brushRef="#br0" timeOffset="-156671.75">20263 15210 607 0,'1'7'132'15,"3"-2"-4"-15,4-2-31 0,8-1-121 0,5 0-4 16,3 0-1-16,3-5 9 0,0 0 14 15,-3-2 10-15,-5 0 11 0,-5-3 6 16,-3 1 5-16,-5-3 0 0,0-1 0 16,-1 0-6-16,0-2-7 0,1-4-7 15,-1-1-4-15,-2-1-2 0,0-4-1 16,-3-3 1-16,-3-5-1 0,-3 2 0 0,-1-1 0 16,-4 3 0-16,-1 4 2 0,-2 5-1 15,1 6 1-15,-3 5 0 0,0 7 1 16,-4 8 1-16,2 4 1 0,-4 8 1 15,0 5 3-15,-1 4 1 0,-2 4 2 16,2 2 2-16,3 1 1 0,2-1 0 16,3-1 0-16,4 0-1 0,5-1-2 15,3-6-3-15,5-2-1 0,3-1-3 0,4-4-1 16,4 0-1-16,4-5-1 0,1-3-1 16,5-1-1-16,3-2-4 0,2-6-4 15,3-4-5-15,2-4-5 0,0-2-7 16,3-3-6-16,-1-1-5 0,-2-1-9 15,-1-2-24-15,-3-3-43 0,-3-1-34 16,-4-4-85-16,-6-3-177 0</inkml:trace>
  <inkml:trace contextRef="#ctx0" brushRef="#br0" timeOffset="-156114.42">20729 15005 559 0,'4'6'126'0,"0"2"3"16,1 0-90-16,2 2-18 0,0 1-4 15,1 1-2-15,0 2 0 0,0 1 1 16,-1 1 1-16,-1 2 1 0,-1 0 0 0,1 2-1 16,-1-1 0-16,1 1-4 0,4 0-4 15,1-2-3-15,2-1-3 0,3-3-1 16,3-2-1-16,0-1 0 0,2-5-1 16,0-1 1-16,0-1 0 0,0-6 0 15,-3 0 0-15,-1-5 1 16,-1-4-1-16,-4-2-1 0,-1-5 0 0,-3-3 0 15,-3 0-1-15,-3 0 1 0,-1-1-1 16,-1 4 1-16,0-2 0 0,1 3-1 0,3 1 0 16,2 3-1-16,3 1-1 0,1 1 0 15,1 1 1-15,0 3-1 0,2 2 1 16,-1 0 1-16,2 3 2 0,-2 4 0 16,0 0 1-16,1 4 1 0,-1 3 1 15,-1 2 1-15,1 0 2 0,0 4 1 16,1-2 1-16,0 3 1 0,2 0 1 15,3-1 1-15,3-1-1 0,2 0-1 0,4-3-2 16,3 0-2-16,4-4-1 0,1-1-2 16,1-1-2-16,0-2 0 0,-2-3-2 15,-4-2 2-15,-4-2-1 0,-5-4 1 16,-5-4-1-16,-5-2 0 0,-6-4 0 16,-3-3-1-16,-5-3 0 0,-5-4-2 15,-6-4 0-15,-7-4 0 0,-6-2 1 16,-6-5 0-16,-5 1 1 0,-1 0 0 15,-3 1 1-15,3 8 0 0,0 3 0 0,5 4-1 16,3 8-2-16,5 3-3 0,4 4-5 16,5 2-7-16,4 4-8 0,4 4-9 15,2 4-10-15,7 2-40 0,4 2-73 16,5 0-103-16,5 6-238 0</inkml:trace>
  <inkml:trace contextRef="#ctx0" brushRef="#br0" timeOffset="-155748.34">22088 14996 572 0,'-4'-3'124'0,"2"2"0"0,5 0-84 16,6-1-30-16,6 0-6 0,3 1-4 16,7-3 2-16,0 0 4 0,5 1 2 0,1-1 1 15,1-1 1-15,1 1 1 0,0 1 0 16,2 0-2-16,0 2-1 0,0 0-4 15,0-2-2-15,-1 1-1 0,-2 1-2 16,-1-2-1-16,-3 1-2 0,-1-3-3 16,-4 1-4-16,-2 1-4 0,-4 1-10 15,-1-1-16-15,-1 0-29 0,-3 1-32 0,-1-1-28 16,-2-2-74-16,-2 1-139 0</inkml:trace>
  <inkml:trace contextRef="#ctx0" brushRef="#br0" timeOffset="-155504.53">22584 14758 471 0,'-20'-7'120'0,"4"2"1"0,4 2-61 16,5 3-23-16,6 4-13 0,4 3-10 15,6 1-4-15,2 3-2 0,4-2 3 16,2 1 3-16,2 1 0 0,3-1 1 16,-1 1 0-16,1 1-1 0,0 1-3 0,0 0-2 15,-1 0-1-15,-1 1-2 0,-2-1 0 16,-1 0-1-16,-1-2 1 0,-2-2 1 15,-1 3 0-15,-2 0-1 0,-2 0 0 16,-6 4 0-16,-4 4 0 0,-9 2-2 0,-7 6-1 16,-15 4-2-16,-15 2-5 15,-18 6-13-15,-16 1-60 0,-20 3-73 0,-16-3-114 16,-16-1-269-16</inkml:trace>
  <inkml:trace contextRef="#ctx0" brushRef="#br0" timeOffset="-153546.28">13790 15990 310 0,'-16'-5'83'0,"0"3"3"16,4-1-9-16,0 1-47 0,3 1-2 15,3-1-1-15,1 0 1 0,3 1-2 16,-1 0-2-16,3-2-3 0,0 2-5 16,0 0-3-16,2 1-2 0,0 0 0 15,2 0 2-15,2 1 3 0,4 3 0 16,1 0 1-16,5 1 1 0,3 1-1 16,7 2 0-16,5 2-4 0,6-2-2 0,9 1-2 15,6-4-2-15,6-3-1 0,5-2-1 16,8-4-2-16,7-3 0 0,5-3-1 15,2-2 0-15,1 1 0 0,4-2 0 16,1 3-1-16,1 0-1 0,-3-2 0 16,-4 2-1-16,-6 3 1 0,-3-1-1 15,-7 1 1-15,-6-2-1 0,-9 1 2 16,-5 3 0-16,-5-3 0 0,-2 0 1 0,-4-1-1 16,-4 2 0-16,-5 1 1 0,-5 1-2 15,-7-2-2-15,-5 3-3 0,-4-1-7 16,-7 3-8-16,-6-2-8 0,-6 3-17 15,-7 1-25-15,-8 0-34 0,-5 0-30 16,-8 3-73-16,-5 5-143 0</inkml:trace>
  <inkml:trace contextRef="#ctx0" brushRef="#br0" timeOffset="-153149.89">14578 15995 260 0,'-60'4'59'0,"-1"-2"1"0,-2-1-34 16,4 2-2-16,4 1 3 0,2 0 3 15,3 4 3-15,5 0 1 0,2 1 1 16,5 1-3-16,3-2-5 0,5 1-4 16,6 1-3-16,7-2-2 0,4 0 1 15,7-1 0-15,6 0 1 0,6 1-1 0,5-1-1 16,6-1 1-16,5 0 1 0,8 2 0 16,4-4-1-16,5 0 0 0,7-3-1 15,5-2-1-15,7 1-2 0,4-2-2 16,6-2-1-16,4-2-3 0,5 0-1 15,4-3-1-15,2 2-1 0,5-3-1 16,2-1-1-16,-4 0 0 0,-2-1-1 16,-4 0 0-16,-7 2-1 0,-7-3 0 15,-8 7 0-15,-9 0 0 0,-5 0 1 0,-6 4 2 16,-6-2 0-16,-8 3 1 0,-4 1 2 16,-8-4 1-16,-3 2 1 0,-6 0 1 15,0 1-1-15,-3 0-1 0,0 1-2 16,1 0-1-16,0-1-2 0,2-2-3 15,2 1-4-15,1-2-4 0,2 0-7 16,5 0-10-16,1-3-10 0,5 3-18 0,-1-4-79 16,0 1-27-16,0 1-96 0,-6-2-195 15</inkml:trace>
  <inkml:trace contextRef="#ctx0" brushRef="#br0" timeOffset="-151996.83">23757 14863 361 0,'-3'1'64'0,"-1"1"-6"0,2-1-67 0,2 0-6 15,1 0 1-15,1-1 2 0,1 2 6 16,0-2 13-16,1 0 11 0,0 0 3 15,-2 0 3-15,1 0 3 0,-2 0 2 16,0 0 0-16,0 0-1 0,1 0-3 16,-1 1 0-16,0 0 0 0,0-1 1 15,2 1 1-15,-1 0-1 0,3 1-2 0,1 0-2 16,4-1-2-16,1-1-3 0,6 2-4 16,3-4-3-16,3 2-3 15,5-2-1-15,3-1-2 0,4 3-1 0,3-1 0 16,3 0-1-16,-1 0 0 0,1 0-1 15,-2 2 0-15,-1-2 1 0,-4-1 0 16,-2 2 0-16,-3-1 1 0,-1 1 1 16,-2 0 0-16,-1-2 0 0,-5 0 0 15,0 0 0-15,-4 1 0 0,-3-2-1 0,-3 2 1 16,-4-1-1-16,-2 2 1 0,-3-2 0 16,1 1 1-16,-2 1 0 0,-2 0 0 15,2 0 0-15,0 0-1 0,-1 0-1 16,1 0-1-16,0 0-1 0,0 0 0 15,1 0-1-15,-1 0 0 0,0 0 0 16,0 0-1-16,0 0 0 0,2 0 0 16,-2 0 0-16,1 0 0 0,0 0 1 0,0 1-1 15,0-1 1-15,1 0 1 0,-1 2-1 16,-1-2 0-16,1 0 0 16,-1 0 1-16,0 1-1 0,1-1 0 0,-1 0 1 15,0 0-1-15,-1 0 1 0,1 0-1 16,0 1 1-16,0-1 0 0,1 0 0 15,1 0 1-15,-1 0 1 0,2 0 0 0,0 0 2 16,2 0 0-16,0 1 1 0,-2-2 1 16,2 1 0-16,-1 0 0 0,0 0-1 15,-1 0 1-15,-1 0 0 0,-1 0-1 16,0 0 1-16,0 0 0 0,-1-1-1 16,0 1 0-16,0 0 0 0,0 0-1 15,0 0-1-15,0 0-1 0,0 0-1 16,0 0-1-16,0 0 0 0,0 0-1 15,0-1 1-15,0 2-1 0,0-1 0 0,0 0 0 16,0 0 0-16,1-1 0 0,-1 1-1 16,2 1-4-16,-1 0-4 0,0 2-5 15,2-1-9-15,0-1-10 16,5 0-53-16,4-2-71 0,4-1-107 0,-2-6-246 16</inkml:trace>
  <inkml:trace contextRef="#ctx0" brushRef="#br0" timeOffset="-151397.35">25437 14667 397 0,'-1'5'84'0,"-3"1"5"15,0 3-61-15,-1 3-12 0,3 4 5 0,-2 2 4 16,2 4 7-16,-2 5 3 0,3 5 0 16,0 4-2-16,-1 4-4 0,2 3-3 15,0 2-5-15,2 1-6 0,-1-2-5 16,0-3-3-16,0-1-3 0,0-5-1 15,-1-3-4-15,0-4-4 0,0-2-6 16,-1-4-13-16,-1 0-18 0,-1-2-39 16,0-4-50-16,0-4-85 0,-2 0-183 15</inkml:trace>
  <inkml:trace contextRef="#ctx0" brushRef="#br0" timeOffset="-150926.47">25848 14885 557 0,'-2'-7'104'0,"2"2"-3"16,-1 0-98-16,2 4-19 0,1 2-4 15,1 2 2-15,-1 1 8 0,-1 5 16 16,-1 2 11-16,-3 5 6 0,-1 4 3 15,-3 3 4-15,-1 4 2 0,1 2-5 16,0 1-7-16,-1-1-7 0,5 0-5 16,0-3-3-16,4-3-1 0,2-2-2 0,2-4 0 15,2-1 0-15,2-2-1 0,2-3 1 16,0-4-1-16,1-2 0 0,1-3 1 16,2-2-1-16,1-3 0 0,0-2 0 15,1-2 0-15,0-3-1 0,2-2 0 16,-2-2 0-16,0 1-1 0,-1-2 0 15,0-2 1-15,0-3 0 0,-3 1 0 0,-3-1 1 16,-4-2-1-16,-5-3 1 0,-3 1 1 16,-5 1 0-16,-6-1 1 0,-5 5-1 15,-3 0 1-15,-3 3 1 0,-2 4-2 16,-1 2 1-16,1 4-2 0,2 1 0 16,2 2 1-16,5-1-1 0,2 3 0 15,6-2-3-15,3 3-6 0,4-1-5 16,3 2-3-16,3-1-13 0,3 3-18 15,4-1-29-15,6 1-38 0,3-2-14 0,4-1-71 16,4-1-125-16</inkml:trace>
  <inkml:trace contextRef="#ctx0" brushRef="#br0" timeOffset="-150479.52">26461 14813 493 0,'-1'-4'111'0,"-2"1"1"15,-1-2-85-15,2 2-13 0,0 1-2 16,0 1-2-16,2-1-4 0,-1 1-3 16,1 0 0-16,0 1 0 0,-1 0 3 15,-2 2 2-15,1 3 2 0,-3 4 2 16,0 3 0-16,-1 4 2 0,-1 5 0 16,1 5-1-16,-1 4-2 0,1 3-1 0,1 2-1 15,4-2-1-15,1 0-1 16,3-3 0-16,3-1-1 0,4-5-1 15,3-3-1-15,3-2 0 0,5-3-2 0,2-1 0 16,5-4 0-16,4-1-3 0,1-3-1 16,4-3-1-16,0-2-3 0,-2-3 0 15,-1-1-1-15,-4-3 1 0,-7-4 1 16,-3-1 2-16,-6-2 1 0,-5-4 3 0,-3-1 0 16,-3-4 0-16,-5-3 0 0,-1-4 0 15,-5-3 0-15,-1-1 2 0,-4 0 0 16,-1-1 1-16,-5 3 0 0,1 3 1 15,-2 2 0-15,2 7 0 0,-2 1-2 16,1 4-2-16,-1 2 0 0,4 4-3 16,3 3-2-16,2 1-3 0,1 1-4 15,4 2-12-15,3-1-19 0,7 1-12 16,5 0-11-16,3 0-13 0,6 0-16 16,9 0-18-16,5 0-2 0,5-1-32 0,1-1-61 15</inkml:trace>
  <inkml:trace contextRef="#ctx0" brushRef="#br0" timeOffset="-150046.37">27279 14836 511 0,'-2'-2'111'0,"-1"1"1"16,-1-2-84-16,3 2-20 0,0 1-3 15,0-1-1-15,1 1 0 0,0 0 0 16,-1 3 5-16,-2 2 4 0,1 3 3 15,-3 3 1-15,-1 5 2 0,-3 3 1 16,-1 6-2-16,-1 2-4 0,-1 2-3 16,1 2-1-16,0 0-2 0,2 1-1 0,4-1 0 15,3-3-2-15,3-1 0 0,5-2 0 16,3-2-1-16,3 0-1 0,4-2 0 16,1-4-1-16,2-2 0 0,0-3 0 15,1-5-1-15,1-2 1 0,-1-5-1 16,3-5 1-16,-1-2 0 0,-2-4 0 15,1-4 1-15,-1 1-1 0,-2-6 1 16,2-1-1-16,-3-1 0 0,0 0 0 0,-1 0-1 16,-1-2 1-16,-3-2-2 15,-2-2 1-15,-5-4 0 0,-5 1 1 0,-8 1 1 16,-4-2 4-16,-6 2 2 0,-7 2 3 16,-5 6 3-16,-7 5 1 0,-2 5 0 15,-7 1-1-15,-3 2-3 0,-5 4-2 16,3 3-3-16,1 1-3 0,3-1-7 15,4 1-12-15,9 4-15 0,7 0-31 0,7 2-103 16,8 1-124-16,2-1-295 0</inkml:trace>
  <inkml:trace contextRef="#ctx0" brushRef="#br0" timeOffset="-143874.18">12415 17007 281 0,'-13'-28'45'0,"5"3"0"0,2 9-45 16,3 4-9-16,3 6 4 0,0 0 10 0,1 5 17 16,-2-2 12-16,0 3 9 0,0 5 7 15,0 4 3-15,-1 6-1 0,1 6-7 16,0 6-6-16,2 8-5 0,2 5-7 15,1 2-9-15,5 2-7 0,3 0-4 16,3 0-2-16,3 0-2 0,3-4 0 16,2 2-3-16,1 0-8 0,-2-2-8 0,-1-2-14 15,-2-4-20-15,-2-2-29 0,-2-4-37 16,-3-6-71-16,-2-6-135 0</inkml:trace>
  <inkml:trace contextRef="#ctx0" brushRef="#br0" timeOffset="-143391.89">12992 17006 341 0,'-18'23'70'0,"2"3"0"0,1 1-66 16,1 1 2-16,2-3 6 0,3 1 8 0,3-3 7 15,4 2 7-15,3-2 5 0,3 2 3 16,3 0-2-16,3 1-5 0,2 1-7 16,1-1-6-16,3-2-7 0,3 1-4 15,-1-3-3-15,2 0-2 0,-1-4-2 16,1-2-1-16,0-4 1 0,-2-3-1 15,-1-5 0-15,1-6 0 0,0-6 1 0,-1-7 1 16,1-6-1-16,2-4 0 0,0-6-1 16,-1-4 0-16,-1-2-1 0,-3-1-1 15,-5 1-2-15,-5 0 1 0,-9 3-1 16,-7 1 1-16,-6 4-1 0,-8 0 1 16,-3 2 1-16,-6 3 0 0,-4 3 0 15,-3 2 0-15,1 1 1 0,2 4 0 0,3 1 0 16,3 2 0-16,5 2 0 0,8 1-2 15,7 2 0-15,6 2-3 0,5 6-2 16,4 3-5-16,8 3-13 0,4 4-15 16,7 3-29-16,5 1-42 0,5 1-16 15,2-3-69-15,3 3-119 0</inkml:trace>
  <inkml:trace contextRef="#ctx0" brushRef="#br0" timeOffset="-142964.65">13805 16960 498 0,'-15'4'97'0,"2"1"-3"16,-1 1-94-16,3 4-8 0,3 3-2 0,-1 3 1 15,3 1 0-15,0 0 9 0,-2 6 11 16,0 2 8-16,-1 2 5 0,0 5 2 15,0 2 1-15,2 1 0 0,0 3-4 16,6-3-5-16,4-1-8 0,4-2-4 16,5-7-2-16,7-3-2 0,5-5 0 15,7-6 0-15,3-4-1 0,4-3 1 16,1-4-1-16,4-2-1 0,-1-6-1 16,-3-2 1-16,-5-1-2 0,-3-7 1 0,-5-2 0 15,-7-3 1-15,-5-4 1 0,-6-1 2 16,-4-3-1-16,-4-2 1 0,-4 1-1 15,-4-1-1-15,-3-5 0 0,-5-1 0 16,-3 0-1-16,-3 0 0 0,-2 2 0 16,-3 3 0-16,0 6 0 0,0 4 1 15,0 10-1-15,-1 5 1 0,0 5 0 0,1 6-1 16,0 0-2-16,2 3-3 0,3 5-6 16,4 1-14-16,4 0-20 0,5-1-38 15,5 1-41-15,5-3-81 0,8-3-165 16</inkml:trace>
  <inkml:trace contextRef="#ctx0" brushRef="#br0" timeOffset="-142515.39">14736 16808 524 0,'-11'0'91'0,"0"4"-1"0,2 1-107 0,1 2 0 16,0 4 0-16,2 4 9 0,-1 1 16 15,-2 4 14-15,1 5 9 0,-5 5 4 16,2 3 4-16,0 2 0 0,0 2-6 16,4 0-7-16,2 1-8 0,4-3-5 15,5-2-5-15,4-3-1 0,4-3-3 16,6-4 1-16,1-2-1 0,6-7-1 15,2-1 0-15,3-6 0 0,4-1-1 16,2-1 0-16,1-4 0 0,-1-1-1 0,-1-1 0 16,-5-1 1-16,-4-3 0 0,-6-1 0 15,-6-4 0-15,-4-4 0 0,-5 0-1 16,-6-3 0-16,-4-3 0 0,-6-2-1 16,-4-3-2-16,-4-4-1 0,-6 1 0 15,-3-3 0-15,-5-1 0 0,0 3 0 16,0 1 0-16,2 4 2 0,1 7 1 15,3 3 1-15,3 4-1 0,6 4 1 0,3 3-2 16,5 1-5-16,4 2-6 0,5-1-11 16,6 2-23-16,5-1-61 0,6-4-29 15,9-2-88-15,11-3-170 0</inkml:trace>
  <inkml:trace contextRef="#ctx0" brushRef="#br0" timeOffset="-141205.33">23942 16710 374 0,'-1'0'84'15,"1"0"-4"-15,0 2-23 0,0-2-64 16,3 1 3-16,3 0 6 0,2-2 10 0,3 0 11 15,4 2 10-15,6-2 4 0,5-2 2 16,7 1-1-16,3-2-6 0,5 3-8 16,5-3-8-16,6-2-5 0,0 0-4 15,5-1-3-15,0 2-2 0,2 0-1 16,0 0-1-16,-1 1-2 0,-5 3-2 16,-4 2-6-16,-4-1-9 0,-9-1-15 15,-5 0-20-15,-7-1-29 0,-3 1-39 0,-4-2-73 16,-3-4-147-16</inkml:trace>
  <inkml:trace contextRef="#ctx0" brushRef="#br0" timeOffset="-140919.6">25437 16423 547 0,'-4'-3'115'0,"5"3"-1"16,1 4-85-16,0 4-29 0,2 5-1 15,2 3 0-15,0 2 1 0,1 3 0 16,-1 1 3-16,-1 2 3 0,-1 2 3 16,-3 0 2-16,0 1 0 0,-2 1 1 0,1 2 0 15,-1 1-3-15,1-2-2 0,0-2-7 16,1 2-6-16,0-2-13 0,1-3-23 15,0-2-47-15,-1-2-38 0,1-3-85 16,0-1-176-16</inkml:trace>
  <inkml:trace contextRef="#ctx0" brushRef="#br0" timeOffset="-140481.4">25820 16489 530 0,'-2'0'91'0,"0"3"-6"16,4 3-107-16,-1 7-6 0,1 1 2 15,1 4 8-15,-2-1 9 0,0 2 13 16,-2-2 14-16,0 2 6 0,-3-1 4 15,2-1 1-15,-1 1 3 0,1-1-3 16,1 0-8-16,2 0-8 0,4-1-5 0,1-1-4 16,4-3-1-16,4-2-2 15,3-2 1-15,4-3 0 0,3-2 0 0,-1-2 0 16,1-2 0-16,-2-3-2 0,-1-1 2 16,-4-1-1-16,-2-4 0 0,-3 0 0 15,-3-3 1-15,-3-3-1 0,-1-1 0 16,-4-4-1-16,-1-1-2 0,-4-5 1 15,1-6-2-15,-5-3 0 0,0 1 0 16,-4 0 2-16,-1 5-1 0,-1 2 2 0,-3 6 0 16,-2 8 1-16,-2 8 1 0,2 4 0 15,-1 3-3-15,1 2-5 0,0 5-10 16,4 0-12-16,4 5-24 0,3-1-48 16,5 0-19-16,6-1-70 0,9 0-126 15</inkml:trace>
  <inkml:trace contextRef="#ctx0" brushRef="#br0" timeOffset="-139982.8">26494 16430 529 0,'-3'-3'103'0,"1"5"1"0,0-1-100 15,3 5-6-15,0 4 0 0,1 2 1 16,1 4 5-16,-1 4 6 0,-2 0 6 16,2 5 3-16,-5 1 2 0,1 1 1 15,-3 1-1-15,1 0-1 0,0 3-5 0,2-3-4 16,1 0-4-16,3-5-1 15,2-1 0-15,3-2-2 0,3-2 0 0,3-4-1 16,2 0 0-16,5-4-2 0,2 1 0 16,4-3 0-16,2-4-1 0,2-1 1 15,2-3-1-15,1-6 1 0,-3-2 0 16,-3-1 0-16,-3-2-1 0,-4-4 0 16,-4-5 0-16,-5-2 0 0,-4-2 1 0,-3-3-2 15,-6-4 0-15,-2-1 0 0,-6-1 1 16,-5 1 1-16,-6 2 1 0,-3-1-1 15,-6 3 3-15,-4 2-1 0,-3 4 0 16,-1-1 0-16,0 5 0 0,3 3-1 16,3 3-1-16,4 2 0 0,7 1-1 15,4 2 1-15,6 2-5 0,3 4-8 16,6-2-7-16,3 3-21 0,5 2-42 0,2 0-55 16,3 0-94-16,2 2-201 0</inkml:trace>
  <inkml:trace contextRef="#ctx0" brushRef="#br0" timeOffset="-139175.41">12544 18196 535 0,'-6'-19'113'0,"-2"11"0"16,-1 13-95-16,3 9-6 0,4 9 1 16,3-1 2-16,4 0 3 0,3 4 3 15,5 3 3-15,1 3 1 0,1 1-2 16,1 0-1-16,0 4-2 0,-4 6-4 16,0-2-4-16,-3-1-3 0,-3-4-4 15,-1 4-1-15,-3-6-2 0,0-2-3 0,-1-3-5 16,-1-3-7-16,1-3-9 0,0-5-19 15,3-5-46-15,3-7-59 0,3-7-98 16,7-7-216-16</inkml:trace>
  <inkml:trace contextRef="#ctx0" brushRef="#br0" timeOffset="-138705.78">13259 18244 477 0,'-2'13'95'16,"1"-2"2"-16,0 1-89 0,2-1 1 16,0-2 7-16,3 0 6 0,0 1 5 15,1 1 3-15,1 2 2 0,1 4-3 16,3 3-4-16,5 3-6 0,-1 3-5 0,6-8-5 15,3-1-3-15,4-4-3 0,4-5 0 16,4-4-1-16,3-4 0 0,0-4 0 16,1-1 0-16,-1-1-1 0,-1 0 0 15,-3 0-1-15,-1 0 0 0,-2 0-1 16,-2-3-2-16,0-1-2 0,-5-3 0 0,-2-7-1 16,-3 1 0-16,-6 0-2 0,-3-5 2 15,-6-3 1-15,-3-4 2 0,-4 1-1 16,-3 4 0-16,-6-2 2 0,-5-2 1 15,-4 11 1-15,-6 3 0 0,-2 6 0 16,-7 5 1-16,-3 4 1 0,-5 0 0 16,-2 3 0-16,-1 2-1 0,0 1 1 15,3 3 0-15,5 2-1 0,5 1 0 0,8 1-3 16,10 1-4-16,9-2-6 0,7-2-11 16,8-2-12-16,9-5-22 0,11 0-30 15,9 0-25-15,6-4-7 0,4-1-58 16,4-2-79-16</inkml:trace>
  <inkml:trace contextRef="#ctx0" brushRef="#br0" timeOffset="-138235.91">14749 18109 321 0,'14'-3'74'0,"-6"-1"6"16,-4 1-57-16,-4 1-6 0,-2 0 1 15,-5-1 5-15,0 1 4 0,-3 0 0 16,-2 2-2-16,-1 0 4 0,-2 2 0 16,-1 1 1-16,0 1-2 0,-1 2-3 15,-1 4-2-15,-1 1-2 0,1 5-1 0,-2 5 0 16,-2 7-2-16,1 0-1 0,-1 4-2 16,1 5-2-16,3 2-2 0,2 2-3 15,5-1-3-15,6-6-1 0,5 2-1 16,8-5-2-16,7-7-1 0,9-8 0 15,4-8 0-15,5-5 1 0,3-6 0 16,3-3-1-16,0-3 0 0,0-2 0 0,-1-2-2 16,-1-2 1-16,0-3-1 0,-3-4 0 15,-1-1 2-15,-2-6 0 0,-4 4 1 16,-2 3 1-16,-3-8-1 0,-2-3 0 16,-4 1 0-16,-6-3-3 0,-5 3 0 15,-4-4-2-15,-4-6 1 0,-5 7-2 16,-5 5 2-16,-4 1 0 0,-2 5 2 15,-6 4 1-15,-3 4 1 0,-4 9 0 0,-3 5 0 16,0 4 1-16,0 7-1 0,1 4 0 16,3 1-1-16,3 1-4 0,4 1-4 15,5-2-7-15,3-1-18 0,6-2-23 16,4-2-40-16,6 0-36 0,6-3 1 16,8-3-61-16,6 0-81 0</inkml:trace>
  <inkml:trace contextRef="#ctx0" brushRef="#br0" timeOffset="-137301.45">15228 18041 605 0,'-7'5'119'0,"3"-1"0"15,4 5-118-15,4 1-5 0,2 0 1 16,3-4 0-16,2 0 1 0,1-1 3 15,1 1 5-15,1 1 3 0,-1 3 3 16,1 4 0-16,2 1 1 0,0 8 1 16,0 5-2-16,3-3-3 0,4 1-2 0,6 2-3 15,1 0-1-15,7-2 0 0,2-3-2 16,2-7 1-16,-2 0 0 0,-4 1-1 16,-5-7 1-16,-7-2 0 0,-6-6 1 15,-7-3-1-15,-2-7 0 0,0-3 0 16,2-6 0-16,1 0 0 0,5 0-1 15,-2-4 1-15,0-2 0 0,-3 0-1 16,-6-3 0-16,-5 1-1 0,-8-2 0 16,-5-3-1-16,-4 3 0 0,-2 4 0 0,5 2 0 15,0 0 0-15,4 5 1 0,2-4-1 16,-1 3 1-16,-1 0 0 0,-7 1 1 16,-7 5-1-16,-6 3 1 0,0 2-1 15,0 4 1-15,2 4-2 0,7 2 0 16,12 4-2-16,10 0-4 0,11 3-8 15,11 3-21-15,8-4-83 0,1-4-18 0,2-7-91 16,2-12-189-16</inkml:trace>
  <inkml:trace contextRef="#ctx0" brushRef="#br0" timeOffset="-136634.42">23893 17981 558 0,'-5'-4'116'16,"4"-6"0"-16,6 2-94 0,5 3-19 16,5 0-3-16,7 1-1 0,5-1 0 15,4 0 2-15,5 2-1 0,3 3 0 0,0-2 1 16,-1 2 0-16,-1 0 1 0,-1 0 1 16,-3 4 0-16,0-3 1 0,0-1 0 15,0 2 1-15,4-2 0 0,1-3 1 16,7 2 0-16,4-3-1 0,4-2 0 15,-2 0-1-15,3-1-1 0,-3 0-1 16,1-1-3-16,-6-2-5 0,-5 2-8 16,-3 0-13-16,-6 3-21 0,-5-1-26 15,-4 2-29-15,-6 3-19 0,-5 1-65 0,-3-1-104 16</inkml:trace>
  <inkml:trace contextRef="#ctx0" brushRef="#br0" timeOffset="-136320.78">25867 17551 551 0,'-8'-11'117'0,"3"5"0"0,1 1-86 15,0 7-31-15,1 3 2 0,2 4-1 16,1 3 0-16,0 4 0 0,1 3 4 16,2 3 3-16,-2 2 2 0,3 1 1 15,1 1 0-15,1 5 1 0,2-3-1 0,3 4-3 16,0 1-3-16,3 0-3 0,-1 2 0 16,0 1-2-16,-1-1-1 0,-2 1-2 15,-3-4-5-15,-1-5-7 0,-1-1-18 16,-1-7-32-16,-2-2-64 0,1-7-92 15,2-1-210-15</inkml:trace>
  <inkml:trace contextRef="#ctx0" brushRef="#br0" timeOffset="-135804.22">26311 17730 395 0,'-5'-2'90'15,"2"5"-1"-15,-1-1-43 0,0 1-41 16,3 0-1-16,1 1 2 0,1 2 6 15,2-1 6-15,-1 0 6 0,1 7 4 0,0 2 2 16,1 2 0-16,1 2-1 0,0 3-5 16,0 2-6-16,2 3-4 0,2-5-4 15,1 1-1-15,1-3-1 0,2 1 0 16,2-4 0-16,1-2 0 0,0 0 0 16,1-2-1-16,-1-3-1 0,0-2-1 15,0-3-1-15,-2-4-1 0,1-5 0 0,-2-4 0 16,1-3 0-16,-1-3 0 0,1-2 0 15,-2-2-1-15,0-3 0 16,-1-3 0-16,-1 1-1 0,-1-5 0 0,-2 1 0 16,-3 0 0-16,-6 0-1 0,-4 1 2 15,-2 2 0-15,-4 1 0 0,-6 4 0 16,-2 3 1-16,-5 2 0 0,-4 6 0 16,-2 3 0-16,-2 1 0 0,-3 2 0 15,2 1 0-15,1 2 0 0,4 0-2 0,3 1-1 16,5-1-8-16,6 4-8 0,4 2-22 15,7 1-106-15,-1 5-114 0,-2 1-282 16</inkml:trace>
  <inkml:trace contextRef="#ctx0" brushRef="#br0" timeOffset="-134320.98">24468 18603 333 0,'-41'10'77'0,"14"-3"6"0,3-3-53 0,9-4-4 15,5 1-2-15,4 0-2 0,4 0-2 16,2-1 0-16,2 0 0 0,3-1-1 15,3 2 1-15,3-2 2 0,5 1 3 16,2-1 0-16,5 0-3 0,5-2-6 16,7 0-5-16,6-2-3 0,3-1-2 0,4-3-3 15,5 3 0-15,1 0 0 0,5 2-1 16,-2 0 1-16,1 0-1 0,-1 0 0 16,3 0-2-16,-2-3-5 0,-2 1-8 15,-6-3-13-15,-2 4-19 0,-6 2-39 16,-7 1-37-16,-5 0-77 0,-6 3-157 15</inkml:trace>
  <inkml:trace contextRef="#ctx0" brushRef="#br0" timeOffset="-133931.89">26315 18433 549 0,'-2'-4'110'0,"0"0"1"0,1 2-100 0,2 2-10 16,3 2 0-16,0 2 0 0,1 3 2 16,1 1 7-16,-1 4 5 0,1 4 3 15,-3 3 4-15,0 3 2 0,-2 3 2 16,-1 1-1-16,0 1-3 0,-2 0-4 16,-1-2-4-16,1 0-4 0,1-3-3 15,-1 1-2-15,2-3-4 0,3-1-4 16,-1 0-7-16,2-5-9 0,0 0-20 0,-1-3-51 15,0-4-54-15,-2-1-99 16,-4-2-213-16</inkml:trace>
  <inkml:trace contextRef="#ctx0" brushRef="#br0" timeOffset="-132295.53">28481 18692 423 0,'3'-1'103'16,"-1"-3"3"-16,-2 2-63 0,0 0-20 15,-2 0-7-15,1 0-3 0,-1-1-7 16,-1 0-4-16,1 0-1 0,-2 2 4 0,0-1 4 16,1-1 3-16,0 2 1 0,2 1 3 15,0 0-2-15,0 1-1 0,2-1-3 16,0 3 0-16,3-1 1 0,1 0 0 15,2 2 2-15,4 0 2 0,4 0-1 16,3-1 0-16,7 0-1 0,5-1-3 16,7-1-3-16,5-2-1 0,0 2-2 15,3-1-1-15,-1 0-2 0,-3 0 0 16,-3 0 0-16,-3 2 1 0,-7-1-2 16,-4-2 1-16,-4-1 0 0,-5 1 0 0,-6 0 0 15,-3-2 0-15,-3 1-2 0,-4 0-1 16,-3 0-4-16,-2 0-3 0,0-2-7 15,-2-1-12-15,1 2-33 0,1-1-70 16,2-1-5-16,4-1-79 0,5-1-149 0</inkml:trace>
  <inkml:trace contextRef="#ctx0" brushRef="#br0" timeOffset="-131841.25">29337 18451 543 0,'-3'7'111'0,"1"4"-1"0,2 3-92 16,1 4-21-16,3 3 1 0,2 2 1 16,-1 2 2-16,1-2 2 0,-1 0 4 15,-1 1 4-15,-2-4 3 0,-1 1 1 16,-1-1 3-16,0-1 1 0,0 1 0 15,2-3-3-15,0 0-3 0,3-2-3 0,2-1-2 16,3-2-2-16,3-2-2 0,3-4-1 16,5 0-1-16,3-2 0 0,0-4-2 15,3 0 1-15,1-3-1 0,2-2 0 16,-2-2 1-16,-1-2-1 0,-2-2 1 16,-1-2 0-16,-5-4 0 0,-2-2 1 15,-6-2-1-15,-4-1 0 0,-5-2-1 16,-4-1 0-16,-5-5 1 0,-2-3-2 15,-6-3 3-15,-3-2 1 0,-2 0 4 0,-1 1 2 16,-2-1 2-16,1 7 2 0,1 6 0 16,1 7-1-16,2 4-2 0,1 6-2 15,-2 2-4-15,4 7-2 0,-1 6-2 16,-2 2-3-16,4 2-4 0,2 2-8 16,2 2-10-16,1 1-20 0,4 0-66 15,4-5-38-15,2-3-98 0,7-3-201 0</inkml:trace>
  <inkml:trace contextRef="#ctx0" brushRef="#br0" timeOffset="-116754.47">7572 14498 215 0,'-15'11'46'15,"0"-2"-1"-15,-2-1-36 0,4 1-7 0,2 0-2 16,3-5-2-16,2 0-1 0,3-3-1 16,5-2 2-16,1-4 3 0,2-2 2 15,4-3 3-15,0-1 5 0,2-1 1 16,3-2 2-16,-1 2 0 0,0 1 0 15,1 1-2-15,-1 3 0 0,-1 0-1 16,3 2 0-16,-1 0 0 0,3-1 2 0,3-1 1 16,1-1 1-16,6-2 1 15,2-3 1-15,7-3 1 0,-1-1-1 16,7-2-1-16,2-2-1 0,3-1-1 0,-1-2-1 16,2 1 0-16,1 0 0 0,5 0-1 15,0 1 0-15,3 3 0 0,-2 0-1 16,0 2 1-16,2 0-1 0,-1 0 1 15,-3-3-1-15,1-1-1 0,0-2 0 16,3-1-1-16,3-3-1 0,0-2-3 0,1-1-1 16,1-1 0-16,-3 3-1 0,-2-4-1 15,1-2 0-15,0 3 0 0,1 1 0 16,4 1 0-16,-1 2 0 0,1-1 1 16,-5 4-1-16,0 1 1 0,-7-4-1 15,1-2 0-15,-9 2 0 0,1 2-1 16,0-1 0-16,0-2 0 0,4 2 0 15,2 0-1-15,3 3 1 0,1-3-1 16,3-5 0-16,3-1 1 0,9-1-2 0,1 0 1 16,6-3-1-16,-2-4 1 0,3-3 0 15,-3 0 0-15,-2 1 0 0,-4 1 1 16,0 1 0-16,-5 2 0 0,-2 8 0 16,-2 4 0-16,-4 3 0 0,-4 1 0 15,-5 1 0-15,-7 1 0 0,2 1 0 16,4-1 0-16,1-1-1 0,3-1 1 0,1 1 0 15,5-1-1-15,3-5 1 0,-3-2-1 16,-1-3 1-16,-1-2 0 0,2 0-1 16,0-3 1-16,-2 3 0 0,2 3 0 15,0 4 0-15,-4 1 1 0,-2 3 0 16,-3 1 0-16,-3 4 0 0,-3-1 1 16,-1 2 0-16,-2 0 0 0,0 1 0 15,-2 2 0-15,1 1 0 0,-1 0 0 0,-1-2 0 16,1-1-1-16,0-4 1 15,2-2 0-15,2-3-1 0,0-4 2 0,2 0-1 16,3-3 0-16,1-1 0 0,-2 4 0 16,1 2 0-16,-1 2-1 0,-2 2-1 15,-2 5 0-15,-5 0 0 0,-2 6-1 16,-4-3 1-16,-3 3 0 0,-5 0-1 16,1 0 1-16,-4-1-1 0,-1 2 1 0,-2 2-1 15,-2-1 0-15,-1 1 1 16,-1 2-1-16,-2 1 0 0,-1-2 0 0,-1 2 1 15,-3 0-1-15,1 1-1 0,-2 2 1 16,0 0-2-16,-1 1-2 0,-2 0-5 16,1 1-12-16,-3 2-22 0,0 1-42 15,-4 1-43-15,-2 1-85 0,-6 2-181 16</inkml:trace>
  <inkml:trace contextRef="#ctx0" brushRef="#br0" timeOffset="-115555.48">12565 13766 253 0,'-3'1'45'0,"0"-1"-3"0,3-1-44 0,1 1 3 16,2 0 4-16,-1-2 8 0,3 2 11 16,-1 0 10-16,1-1 6 0,0 1 2 15,0 0-5-15,-1 0-6 0,1 0-6 16,0 1-4-16,4-1 6 0,2-1 1 0,4-4-1 15,7-4-1-15,7-4-1 0,10-5 0 16,8-2-2-16,7-7-11 0,7 0-5 16,5-4-1-16,4-4-2 0,2-3-1 15,2-1 0-15,2-4 0 0,3 3 0 16,-2-1-1-16,2 1 0 0,-2 2 0 16,3 1 0-16,-3 3 0 0,0 2-1 15,-2-2 0-15,-2-1 1 0,2 2-1 16,-2-3 1-16,3-4-1 0,3-1 1 0,3-4 0 15,-3 0 1-15,2-1 0 0,6 1 0 16,3 3-1-16,0 3 1 0,0 3-1 16,-3 3 0-16,-2-2-1 0,-1 2 0 15,-5 3-1-15,-3 3 1 0,-4-2-1 16,-3 2 1-16,-3 0-1 0,-3 0 1 16,-7 2 0-16,-8 5-1 0,-11-2 1 0,-9 1-1 15,-10 1 1-15,-8-1-1 0,1 4 1 16,1 1-1-16,3 0 1 0,8 2 0 15,11 1 1-15,4 1 0 0,-1 4 0 16,44 0 1-16,0 1 1 0,-5 1 1 16,-6 1 0-16,-10 0 2 0,-5 1 1 15,0 2 1-15,-50-1 1 0,-2 1 1 16,-1 1-2-16,-4-2 1 0,2 1-3 16,-1-1-1-16,-1 0-1 0,-1-1-2 0,2 0-1 15,1 1-1-15,-1 0-2 0,0-1-4 16,1 3-8-16,2-1-18 0,2 1-106 15,-3 2-6-15,-6 0-94 0,-56-8-191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1DBC699-8795-4A36-A580-2F52A5F07116}" type="slidenum">
              <a:rPr lang="en-US" altLang="en-US"/>
              <a:pPr>
                <a:defRPr/>
              </a:pPr>
              <a:t>‹#›</a:t>
            </a:fld>
            <a:endParaRPr lang="en-US" altLang="en-US"/>
          </a:p>
        </p:txBody>
      </p:sp>
    </p:spTree>
    <p:extLst>
      <p:ext uri="{BB962C8B-B14F-4D97-AF65-F5344CB8AC3E}">
        <p14:creationId xmlns:p14="http://schemas.microsoft.com/office/powerpoint/2010/main" val="3153090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D9EED0-7514-4BE2-83C2-BD74F01EC0CB}"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7066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79AE16-38ED-4C71-8BEE-AEB09E5CE5A8}" type="slidenum">
              <a:rPr lang="en-US" altLang="en-US" sz="1200"/>
              <a:pPr/>
              <a:t>2</a:t>
            </a:fld>
            <a:endParaRPr lang="en-US" altLang="en-US" sz="1200"/>
          </a:p>
        </p:txBody>
      </p:sp>
      <p:sp>
        <p:nvSpPr>
          <p:cNvPr id="9219" name="Rectangle 2"/>
          <p:cNvSpPr>
            <a:spLocks noGrp="1" noRot="1" noChangeAspect="1" noChangeArrowheads="1" noTextEdit="1"/>
          </p:cNvSpPr>
          <p:nvPr>
            <p:ph type="sldImg"/>
          </p:nvPr>
        </p:nvSpPr>
        <p:spPr>
          <a:xfrm>
            <a:off x="381000" y="685800"/>
            <a:ext cx="6096000" cy="3429000"/>
          </a:xfrm>
          <a:ln/>
        </p:spPr>
      </p:sp>
      <p:sp>
        <p:nvSpPr>
          <p:cNvPr id="92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727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D41078AD-84C6-41EE-ACC0-AAF5C0C406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4572D6-139D-4C20-879F-74DAF10D96B3}" type="slidenum">
              <a:rPr lang="en-US" altLang="en-US" sz="1200"/>
              <a:pPr/>
              <a:t>5</a:t>
            </a:fld>
            <a:endParaRPr lang="en-US" altLang="en-US" sz="1200"/>
          </a:p>
        </p:txBody>
      </p:sp>
      <p:sp>
        <p:nvSpPr>
          <p:cNvPr id="23554" name="Rectangle 2">
            <a:extLst>
              <a:ext uri="{FF2B5EF4-FFF2-40B4-BE49-F238E27FC236}">
                <a16:creationId xmlns:a16="http://schemas.microsoft.com/office/drawing/2014/main" id="{4874E748-1A2A-4DED-B490-4855C689354B}"/>
              </a:ext>
            </a:extLst>
          </p:cNvPr>
          <p:cNvSpPr>
            <a:spLocks noGrp="1" noRot="1" noChangeAspect="1" noChangeArrowheads="1" noTextEdit="1"/>
          </p:cNvSpPr>
          <p:nvPr>
            <p:ph type="sldImg"/>
          </p:nvPr>
        </p:nvSpPr>
        <p:spPr>
          <a:xfrm>
            <a:off x="381000" y="685800"/>
            <a:ext cx="6096000" cy="3429000"/>
          </a:xfrm>
          <a:ln/>
        </p:spPr>
      </p:sp>
      <p:sp>
        <p:nvSpPr>
          <p:cNvPr id="23555" name="Rectangle 3">
            <a:extLst>
              <a:ext uri="{FF2B5EF4-FFF2-40B4-BE49-F238E27FC236}">
                <a16:creationId xmlns:a16="http://schemas.microsoft.com/office/drawing/2014/main" id="{686995D9-AEE5-4BD4-B4A2-71BFC39A1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11F4E2-1E20-48DA-AD03-C48BBA692A6A}" type="slidenum">
              <a:rPr lang="en-US" altLang="en-US" sz="1200"/>
              <a:pPr/>
              <a:t>6</a:t>
            </a:fld>
            <a:endParaRPr lang="en-US" altLang="en-US" sz="1200"/>
          </a:p>
        </p:txBody>
      </p:sp>
      <p:sp>
        <p:nvSpPr>
          <p:cNvPr id="16387" name="Rectangle 2"/>
          <p:cNvSpPr>
            <a:spLocks noGrp="1" noRot="1" noChangeAspect="1" noChangeArrowheads="1" noTextEdit="1"/>
          </p:cNvSpPr>
          <p:nvPr>
            <p:ph type="sldImg"/>
          </p:nvPr>
        </p:nvSpPr>
        <p:spPr>
          <a:xfrm>
            <a:off x="381000" y="685800"/>
            <a:ext cx="6096000" cy="3429000"/>
          </a:xfrm>
          <a:ln/>
        </p:spPr>
      </p:sp>
      <p:sp>
        <p:nvSpPr>
          <p:cNvPr id="163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2193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5D117A-A2BA-434B-8A70-F2D0A3D568D4}" type="slidenum">
              <a:rPr lang="en-US" altLang="en-US" sz="1200"/>
              <a:pPr/>
              <a:t>7</a:t>
            </a:fld>
            <a:endParaRPr lang="en-US" altLang="en-US" sz="120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2945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93C213-E641-408A-B811-6F1FBD89A416}" type="slidenum">
              <a:rPr lang="en-US" altLang="en-US" sz="1200"/>
              <a:pPr/>
              <a:t>9</a:t>
            </a:fld>
            <a:endParaRPr lang="en-US" altLang="en-US" sz="1200"/>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33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1839D0-C170-4698-8D13-1DA998560356}" type="slidenum">
              <a:rPr lang="en-US" altLang="en-US" sz="1200"/>
              <a:pPr eaLnBrk="1" hangingPunct="1"/>
              <a:t>35</a:t>
            </a:fld>
            <a:endParaRPr lang="en-US" altLang="en-US" sz="1200"/>
          </a:p>
        </p:txBody>
      </p:sp>
    </p:spTree>
    <p:extLst>
      <p:ext uri="{BB962C8B-B14F-4D97-AF65-F5344CB8AC3E}">
        <p14:creationId xmlns:p14="http://schemas.microsoft.com/office/powerpoint/2010/main" val="338948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6EBB316-546F-4A04-A70F-09A646F53449}" type="slidenum">
              <a:rPr lang="en-US" altLang="en-US" smtClean="0"/>
              <a:pPr>
                <a:defRPr/>
              </a:pPr>
              <a:t>‹#›</a:t>
            </a:fld>
            <a:endParaRPr lang="en-US" altLang="en-US"/>
          </a:p>
        </p:txBody>
      </p:sp>
    </p:spTree>
    <p:extLst>
      <p:ext uri="{BB962C8B-B14F-4D97-AF65-F5344CB8AC3E}">
        <p14:creationId xmlns:p14="http://schemas.microsoft.com/office/powerpoint/2010/main" val="282185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7EED-7953-4A3D-9A5E-BE62F0F95103}" type="datetimeFigureOut">
              <a:rPr lang="en-IN" smtClean="0"/>
              <a:t>11-10-2020</a:t>
            </a:fld>
            <a:endParaRPr lang="en-IN"/>
          </a:p>
        </p:txBody>
      </p:sp>
      <p:sp>
        <p:nvSpPr>
          <p:cNvPr id="5" name="Footer Placeholder 4"/>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12"/>
          </p:nvPr>
        </p:nvSpPr>
        <p:spPr/>
        <p:txBody>
          <a:bodyPr/>
          <a:lstStyle/>
          <a:p>
            <a:pPr>
              <a:defRPr/>
            </a:pPr>
            <a:fld id="{22F7851B-6E2D-4F82-B8FF-265D3A26DC76}" type="slidenum">
              <a:rPr lang="en-US" altLang="en-US" smtClean="0"/>
              <a:pPr>
                <a:defRPr/>
              </a:pPr>
              <a:t>‹#›</a:t>
            </a:fld>
            <a:endParaRPr lang="en-US" altLang="en-US"/>
          </a:p>
        </p:txBody>
      </p:sp>
    </p:spTree>
    <p:extLst>
      <p:ext uri="{BB962C8B-B14F-4D97-AF65-F5344CB8AC3E}">
        <p14:creationId xmlns:p14="http://schemas.microsoft.com/office/powerpoint/2010/main" val="163790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7EED-7953-4A3D-9A5E-BE62F0F95103}" type="datetimeFigureOut">
              <a:rPr lang="en-IN" smtClean="0"/>
              <a:t>11-10-2020</a:t>
            </a:fld>
            <a:endParaRPr lang="en-IN"/>
          </a:p>
        </p:txBody>
      </p:sp>
      <p:sp>
        <p:nvSpPr>
          <p:cNvPr id="5" name="Footer Placeholder 4"/>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12"/>
          </p:nvPr>
        </p:nvSpPr>
        <p:spPr/>
        <p:txBody>
          <a:bodyPr/>
          <a:lstStyle/>
          <a:p>
            <a:pPr>
              <a:defRPr/>
            </a:pPr>
            <a:fld id="{F2050A4C-2E9A-473F-ACCE-AEFA825541B6}" type="slidenum">
              <a:rPr lang="en-US" altLang="en-US" smtClean="0"/>
              <a:pPr>
                <a:defRPr/>
              </a:pPr>
              <a:t>‹#›</a:t>
            </a:fld>
            <a:endParaRPr lang="en-US" altLang="en-US"/>
          </a:p>
        </p:txBody>
      </p:sp>
    </p:spTree>
    <p:extLst>
      <p:ext uri="{BB962C8B-B14F-4D97-AF65-F5344CB8AC3E}">
        <p14:creationId xmlns:p14="http://schemas.microsoft.com/office/powerpoint/2010/main" val="285635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B7EED-7953-4A3D-9A5E-BE62F0F95103}"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9103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B7EED-7953-4A3D-9A5E-BE62F0F95103}"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363337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B7EED-7953-4A3D-9A5E-BE62F0F95103}"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190831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B7EED-7953-4A3D-9A5E-BE62F0F95103}" type="datetimeFigureOut">
              <a:rPr lang="en-IN" smtClean="0"/>
              <a:t>11-10-2020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213827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B7EED-7953-4A3D-9A5E-BE62F0F95103}" type="datetimeFigureOut">
              <a:rPr lang="en-IN" smtClean="0"/>
              <a:t>11-10-2020</a:t>
            </a:fld>
            <a:endParaRPr lang="en-IN"/>
          </a:p>
        </p:txBody>
      </p:sp>
      <p:sp>
        <p:nvSpPr>
          <p:cNvPr id="4" name="Footer Placeholder 3"/>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p:cNvSpPr>
            <a:spLocks noGrp="1"/>
          </p:cNvSpPr>
          <p:nvPr>
            <p:ph type="sldNum" sz="quarter" idx="12"/>
          </p:nvPr>
        </p:nvSpPr>
        <p:spPr/>
        <p:txBody>
          <a:bodyPr/>
          <a:lstStyle/>
          <a:p>
            <a:pPr>
              <a:defRPr/>
            </a:pPr>
            <a:fld id="{77182C3A-5A96-43A7-8749-529BF4C1005A}" type="slidenum">
              <a:rPr lang="en-US" altLang="en-US" smtClean="0"/>
              <a:pPr>
                <a:defRPr/>
              </a:pPr>
              <a:t>‹#›</a:t>
            </a:fld>
            <a:endParaRPr lang="en-US" altLang="en-US"/>
          </a:p>
        </p:txBody>
      </p:sp>
    </p:spTree>
    <p:extLst>
      <p:ext uri="{BB962C8B-B14F-4D97-AF65-F5344CB8AC3E}">
        <p14:creationId xmlns:p14="http://schemas.microsoft.com/office/powerpoint/2010/main" val="35620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B7EED-7953-4A3D-9A5E-BE62F0F95103}" type="datetimeFigureOut">
              <a:rPr lang="en-IN" smtClean="0"/>
              <a:t>11-10-2020</a:t>
            </a:fld>
            <a:endParaRPr lang="en-IN"/>
          </a:p>
        </p:txBody>
      </p:sp>
      <p:sp>
        <p:nvSpPr>
          <p:cNvPr id="3" name="Footer Placeholder 2"/>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4" name="Slide Number Placeholder 3"/>
          <p:cNvSpPr>
            <a:spLocks noGrp="1"/>
          </p:cNvSpPr>
          <p:nvPr>
            <p:ph type="sldNum" sz="quarter" idx="12"/>
          </p:nvPr>
        </p:nvSpPr>
        <p:spPr/>
        <p:txBody>
          <a:bodyPr/>
          <a:lstStyle/>
          <a:p>
            <a:pPr>
              <a:defRPr/>
            </a:pPr>
            <a:fld id="{C99D317B-142C-4006-A1BD-D24E5936B645}" type="slidenum">
              <a:rPr lang="en-US" altLang="en-US" smtClean="0"/>
              <a:pPr>
                <a:defRPr/>
              </a:pPr>
              <a:t>‹#›</a:t>
            </a:fld>
            <a:endParaRPr lang="en-US" altLang="en-US"/>
          </a:p>
        </p:txBody>
      </p:sp>
    </p:spTree>
    <p:extLst>
      <p:ext uri="{BB962C8B-B14F-4D97-AF65-F5344CB8AC3E}">
        <p14:creationId xmlns:p14="http://schemas.microsoft.com/office/powerpoint/2010/main" val="75489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B7EED-7953-4A3D-9A5E-BE62F0F95103}" type="datetimeFigureOut">
              <a:rPr lang="en-IN" smtClean="0"/>
              <a:t>11-10-2020</a:t>
            </a:fld>
            <a:endParaRPr lang="en-IN"/>
          </a:p>
        </p:txBody>
      </p:sp>
      <p:sp>
        <p:nvSpPr>
          <p:cNvPr id="6" name="Footer Placeholder 5"/>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 name="Slide Number Placeholder 6"/>
          <p:cNvSpPr>
            <a:spLocks noGrp="1"/>
          </p:cNvSpPr>
          <p:nvPr>
            <p:ph type="sldNum" sz="quarter" idx="12"/>
          </p:nvPr>
        </p:nvSpPr>
        <p:spPr/>
        <p:txBody>
          <a:bodyPr/>
          <a:lstStyle/>
          <a:p>
            <a:pPr>
              <a:defRPr/>
            </a:pPr>
            <a:fld id="{B7812D75-E2A1-4496-B298-4A5004BFA969}" type="slidenum">
              <a:rPr lang="en-US" altLang="en-US" smtClean="0"/>
              <a:pPr>
                <a:defRPr/>
              </a:pPr>
              <a:t>‹#›</a:t>
            </a:fld>
            <a:endParaRPr lang="en-US" altLang="en-US"/>
          </a:p>
        </p:txBody>
      </p:sp>
    </p:spTree>
    <p:extLst>
      <p:ext uri="{BB962C8B-B14F-4D97-AF65-F5344CB8AC3E}">
        <p14:creationId xmlns:p14="http://schemas.microsoft.com/office/powerpoint/2010/main" val="302288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B7EED-7953-4A3D-9A5E-BE62F0F95103}" type="datetimeFigureOut">
              <a:rPr lang="en-IN" smtClean="0"/>
              <a:t>11-10-2020</a:t>
            </a:fld>
            <a:endParaRPr lang="en-IN"/>
          </a:p>
        </p:txBody>
      </p:sp>
      <p:sp>
        <p:nvSpPr>
          <p:cNvPr id="6" name="Footer Placeholder 5"/>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 name="Slide Number Placeholder 6"/>
          <p:cNvSpPr>
            <a:spLocks noGrp="1"/>
          </p:cNvSpPr>
          <p:nvPr>
            <p:ph type="sldNum" sz="quarter" idx="12"/>
          </p:nvPr>
        </p:nvSpPr>
        <p:spPr/>
        <p:txBody>
          <a:bodyPr/>
          <a:lstStyle/>
          <a:p>
            <a:pPr>
              <a:defRPr/>
            </a:pPr>
            <a:fld id="{AEBC95EF-531A-4E1C-A75C-44A59689D3DC}" type="slidenum">
              <a:rPr lang="en-US" altLang="en-US" smtClean="0"/>
              <a:pPr>
                <a:defRPr/>
              </a:pPr>
              <a:t>‹#›</a:t>
            </a:fld>
            <a:endParaRPr lang="en-US" altLang="en-US"/>
          </a:p>
        </p:txBody>
      </p:sp>
    </p:spTree>
    <p:extLst>
      <p:ext uri="{BB962C8B-B14F-4D97-AF65-F5344CB8AC3E}">
        <p14:creationId xmlns:p14="http://schemas.microsoft.com/office/powerpoint/2010/main" val="416577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B7EED-7953-4A3D-9A5E-BE62F0F95103}" type="datetimeFigureOut">
              <a:rPr lang="en-IN" smtClean="0"/>
              <a:t>11-10-2020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3A0CE75-BA37-4B9C-8368-A13CAFA4AD92}" type="slidenum">
              <a:rPr lang="en-US" altLang="en-US" smtClean="0"/>
              <a:pPr>
                <a:defRPr/>
              </a:pPr>
              <a:t>‹#›</a:t>
            </a:fld>
            <a:endParaRPr lang="en-US" altLang="en-US"/>
          </a:p>
        </p:txBody>
      </p:sp>
    </p:spTree>
    <p:extLst>
      <p:ext uri="{BB962C8B-B14F-4D97-AF65-F5344CB8AC3E}">
        <p14:creationId xmlns:p14="http://schemas.microsoft.com/office/powerpoint/2010/main" val="25019411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838200"/>
            <a:ext cx="10363200" cy="554831"/>
          </a:xfrm>
        </p:spPr>
        <p:txBody>
          <a:bodyPr>
            <a:normAutofit fontScale="90000"/>
          </a:bodyPr>
          <a:lstStyle/>
          <a:p>
            <a:pPr algn="ctr" eaLnBrk="1" hangingPunct="1">
              <a:spcBef>
                <a:spcPct val="20000"/>
              </a:spcBef>
              <a:buClr>
                <a:srgbClr val="9A0000"/>
              </a:buClr>
              <a:buSzPct val="75000"/>
            </a:pPr>
            <a:r>
              <a:rPr lang="en-US" altLang="en-US" sz="4000" b="1" dirty="0">
                <a:solidFill>
                  <a:srgbClr val="9A0000"/>
                </a:solidFill>
                <a:latin typeface="Algerian" panose="04020705040A02060702" pitchFamily="82" charset="0"/>
              </a:rPr>
              <a:t>Introduction to Software Engineering</a:t>
            </a:r>
            <a:endParaRPr lang="en-US" altLang="en-US" sz="4000" b="1" dirty="0">
              <a:latin typeface="Algerian" panose="04020705040A02060702" pitchFamily="82" charset="0"/>
            </a:endParaRPr>
          </a:p>
        </p:txBody>
      </p:sp>
      <p:sp>
        <p:nvSpPr>
          <p:cNvPr id="4100" name="Rectangle 3"/>
          <p:cNvSpPr>
            <a:spLocks noGrp="1" noChangeArrowheads="1"/>
          </p:cNvSpPr>
          <p:nvPr>
            <p:ph idx="1"/>
          </p:nvPr>
        </p:nvSpPr>
        <p:spPr>
          <a:xfrm>
            <a:off x="1066800" y="2401183"/>
            <a:ext cx="9906000" cy="2819400"/>
          </a:xfrm>
        </p:spPr>
        <p:txBody>
          <a:bodyPr>
            <a:normAutofit/>
          </a:bodyPr>
          <a:lstStyle/>
          <a:p>
            <a:pPr eaLnBrk="1" hangingPunct="1"/>
            <a:r>
              <a:rPr lang="en-US" altLang="en-US" sz="2400" b="1" dirty="0">
                <a:solidFill>
                  <a:srgbClr val="002060"/>
                </a:solidFill>
              </a:rPr>
              <a:t>Nature of Software</a:t>
            </a:r>
          </a:p>
          <a:p>
            <a:pPr eaLnBrk="1" hangingPunct="1"/>
            <a:r>
              <a:rPr lang="en-US" altLang="en-US" sz="2400" b="1" dirty="0">
                <a:solidFill>
                  <a:srgbClr val="002060"/>
                </a:solidFill>
              </a:rPr>
              <a:t>Unique Nature of Web Apps</a:t>
            </a:r>
          </a:p>
          <a:p>
            <a:pPr eaLnBrk="1" hangingPunct="1"/>
            <a:r>
              <a:rPr lang="en-US" altLang="en-US" sz="2400" b="1" dirty="0">
                <a:solidFill>
                  <a:srgbClr val="002060"/>
                </a:solidFill>
              </a:rPr>
              <a:t>Software Engineering</a:t>
            </a:r>
          </a:p>
          <a:p>
            <a:pPr eaLnBrk="1" hangingPunct="1"/>
            <a:r>
              <a:rPr lang="en-US" altLang="en-US" sz="2400" b="1" dirty="0">
                <a:solidFill>
                  <a:srgbClr val="002060"/>
                </a:solidFill>
              </a:rPr>
              <a:t>Software Engineering Practices</a:t>
            </a:r>
          </a:p>
          <a:p>
            <a:pPr eaLnBrk="1" hangingPunct="1"/>
            <a:r>
              <a:rPr lang="en-US" altLang="en-US" sz="2400" b="1" dirty="0">
                <a:solidFill>
                  <a:srgbClr val="002060"/>
                </a:solidFill>
              </a:rPr>
              <a:t>Software Myths</a:t>
            </a:r>
            <a:endParaRPr lang="en-US" altLang="en-US" b="1" dirty="0">
              <a:solidFill>
                <a:srgbClr val="002060"/>
              </a:solidFill>
            </a:endParaRPr>
          </a:p>
          <a:p>
            <a:pPr eaLnBrk="1" hangingPunct="1"/>
            <a:r>
              <a:rPr lang="en-US" altLang="en-US" sz="2400" b="1" dirty="0">
                <a:solidFill>
                  <a:srgbClr val="002060"/>
                </a:solidFill>
              </a:rPr>
              <a:t>Generic Process Model</a:t>
            </a:r>
          </a:p>
        </p:txBody>
      </p:sp>
      <p:sp>
        <p:nvSpPr>
          <p:cNvPr id="6" name="Slide Number Placeholder 4"/>
          <p:cNvSpPr>
            <a:spLocks noGrp="1"/>
          </p:cNvSpPr>
          <p:nvPr>
            <p:ph type="sldNum" sz="quarter" idx="12"/>
          </p:nvPr>
        </p:nvSpPr>
        <p:spPr>
          <a:xfrm>
            <a:off x="9067800" y="6248400"/>
            <a:ext cx="1295400" cy="457200"/>
          </a:xfrm>
        </p:spPr>
        <p:txBody>
          <a:bodyPr/>
          <a:lstStyle/>
          <a:p>
            <a:pPr>
              <a:defRPr/>
            </a:pPr>
            <a:fld id="{975C7D9F-EF60-4603-9E99-CD24B05CB9F9}" type="slidenum">
              <a:rPr lang="en-US" altLang="en-US"/>
              <a:pPr>
                <a:defRPr/>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xEl>
                                              <p:pRg st="3" end="3"/>
                                            </p:txEl>
                                          </p:spTgt>
                                        </p:tgtEl>
                                        <p:attrNameLst>
                                          <p:attrName>style.visibility</p:attrName>
                                        </p:attrNameLst>
                                      </p:cBhvr>
                                      <p:to>
                                        <p:strVal val="visible"/>
                                      </p:to>
                                    </p:set>
                                    <p:anim calcmode="lin" valueType="num">
                                      <p:cBhvr additive="base">
                                        <p:cTn id="25"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xEl>
                                              <p:pRg st="4" end="4"/>
                                            </p:txEl>
                                          </p:spTgt>
                                        </p:tgtEl>
                                        <p:attrNameLst>
                                          <p:attrName>style.visibility</p:attrName>
                                        </p:attrNameLst>
                                      </p:cBhvr>
                                      <p:to>
                                        <p:strVal val="visible"/>
                                      </p:to>
                                    </p:set>
                                    <p:anim calcmode="lin" valueType="num">
                                      <p:cBhvr additive="base">
                                        <p:cTn id="31"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0">
                                            <p:txEl>
                                              <p:pRg st="5" end="5"/>
                                            </p:txEl>
                                          </p:spTgt>
                                        </p:tgtEl>
                                        <p:attrNameLst>
                                          <p:attrName>style.visibility</p:attrName>
                                        </p:attrNameLst>
                                      </p:cBhvr>
                                      <p:to>
                                        <p:strVal val="visible"/>
                                      </p:to>
                                    </p:set>
                                    <p:anim calcmode="lin" valueType="num">
                                      <p:cBhvr additive="base">
                                        <p:cTn id="37"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CDDC-3A94-409B-83D3-87659B020C66}"/>
              </a:ext>
            </a:extLst>
          </p:cNvPr>
          <p:cNvSpPr>
            <a:spLocks noGrp="1"/>
          </p:cNvSpPr>
          <p:nvPr>
            <p:ph type="title"/>
          </p:nvPr>
        </p:nvSpPr>
        <p:spPr/>
        <p:txBody>
          <a:bodyPr/>
          <a:lstStyle/>
          <a:p>
            <a:r>
              <a:rPr lang="en-US" b="1" dirty="0">
                <a:solidFill>
                  <a:srgbClr val="002060"/>
                </a:solidFill>
                <a:latin typeface="Algerian" panose="04020705040A02060702" pitchFamily="82" charset="0"/>
              </a:rPr>
              <a:t>Unique Nature of Web Apps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E17BA40-93B2-44E7-98EE-80440FBCEFED}"/>
              </a:ext>
            </a:extLst>
          </p:cNvPr>
          <p:cNvSpPr>
            <a:spLocks noGrp="1"/>
          </p:cNvSpPr>
          <p:nvPr>
            <p:ph idx="1"/>
          </p:nvPr>
        </p:nvSpPr>
        <p:spPr/>
        <p:txBody>
          <a:bodyPr>
            <a:normAutofit/>
          </a:bodyPr>
          <a:lstStyle/>
          <a:p>
            <a:pPr algn="just"/>
            <a:r>
              <a:rPr lang="en-US" sz="2000" dirty="0"/>
              <a:t>The following attributes are encountered in the vast majority of Web Apps:</a:t>
            </a:r>
          </a:p>
          <a:p>
            <a:pPr lvl="1"/>
            <a:r>
              <a:rPr lang="en-IN" sz="2000" dirty="0"/>
              <a:t>Network intensiveness</a:t>
            </a:r>
            <a:endParaRPr lang="en-US" sz="2000" dirty="0"/>
          </a:p>
          <a:p>
            <a:pPr lvl="1"/>
            <a:r>
              <a:rPr lang="en-IN" sz="2000" dirty="0"/>
              <a:t>Concurrency</a:t>
            </a:r>
            <a:endParaRPr lang="en-US" sz="2000" dirty="0"/>
          </a:p>
          <a:p>
            <a:pPr lvl="1"/>
            <a:r>
              <a:rPr lang="en-IN" sz="2000" dirty="0"/>
              <a:t>Unpredictable load</a:t>
            </a:r>
            <a:endParaRPr lang="en-US" sz="2000" dirty="0"/>
          </a:p>
          <a:p>
            <a:pPr lvl="1"/>
            <a:r>
              <a:rPr lang="en-IN" sz="2000" dirty="0"/>
              <a:t>Performance</a:t>
            </a:r>
            <a:endParaRPr lang="en-US" sz="2000" dirty="0"/>
          </a:p>
          <a:p>
            <a:pPr lvl="1"/>
            <a:r>
              <a:rPr lang="en-IN" sz="2000" dirty="0"/>
              <a:t>Availability</a:t>
            </a:r>
            <a:endParaRPr lang="en-US" sz="2000" dirty="0"/>
          </a:p>
          <a:p>
            <a:pPr lvl="1"/>
            <a:r>
              <a:rPr lang="en-IN" sz="2000" dirty="0"/>
              <a:t>Data driven</a:t>
            </a:r>
            <a:endParaRPr lang="en-US" sz="2000" dirty="0"/>
          </a:p>
          <a:p>
            <a:pPr lvl="1"/>
            <a:r>
              <a:rPr lang="en-IN" sz="2000" dirty="0"/>
              <a:t>Content sensitive</a:t>
            </a:r>
            <a:endParaRPr lang="en-US" sz="2000" dirty="0"/>
          </a:p>
          <a:p>
            <a:pPr lvl="1"/>
            <a:r>
              <a:rPr lang="en-IN" sz="2000" dirty="0"/>
              <a:t>Continuous evolution</a:t>
            </a:r>
            <a:endParaRPr lang="en-US" sz="2000" dirty="0"/>
          </a:p>
          <a:p>
            <a:pPr lvl="1"/>
            <a:r>
              <a:rPr lang="en-IN" sz="2000" dirty="0"/>
              <a:t>Immediacy</a:t>
            </a:r>
            <a:endParaRPr lang="en-US" sz="2000" dirty="0"/>
          </a:p>
          <a:p>
            <a:pPr lvl="1"/>
            <a:r>
              <a:rPr lang="en-IN" sz="2000" dirty="0"/>
              <a:t>Security</a:t>
            </a:r>
            <a:endParaRPr lang="en-US" sz="2000" dirty="0"/>
          </a:p>
          <a:p>
            <a:pPr lvl="1"/>
            <a:r>
              <a:rPr lang="en-IN" sz="2000" dirty="0"/>
              <a:t>Aesthetics</a:t>
            </a:r>
          </a:p>
        </p:txBody>
      </p:sp>
      <p:sp>
        <p:nvSpPr>
          <p:cNvPr id="4" name="Footer Placeholder 3">
            <a:extLst>
              <a:ext uri="{FF2B5EF4-FFF2-40B4-BE49-F238E27FC236}">
                <a16:creationId xmlns:a16="http://schemas.microsoft.com/office/drawing/2014/main" id="{F1E328CE-63DB-474F-B010-44E1E18FE0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7E5B8A-21D4-4A54-9590-8563BAA8FC79}"/>
              </a:ext>
            </a:extLst>
          </p:cNvPr>
          <p:cNvSpPr>
            <a:spLocks noGrp="1"/>
          </p:cNvSpPr>
          <p:nvPr>
            <p:ph type="sldNum" sz="quarter" idx="12"/>
          </p:nvPr>
        </p:nvSpPr>
        <p:spPr/>
        <p:txBody>
          <a:bodyPr/>
          <a:lstStyle/>
          <a:p>
            <a:fld id="{B9F94CA8-B0C5-44E8-B8D4-D1B3299A6865}" type="slidenum">
              <a:rPr lang="en-IN" smtClean="0"/>
              <a:t>10</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CABD5FF-D147-4C86-9DB7-4335031A2D3B}"/>
                  </a:ext>
                </a:extLst>
              </p14:cNvPr>
              <p14:cNvContentPartPr/>
              <p14:nvPr/>
            </p14:nvContentPartPr>
            <p14:xfrm>
              <a:off x="892800" y="5384880"/>
              <a:ext cx="2919240" cy="766080"/>
            </p14:xfrm>
          </p:contentPart>
        </mc:Choice>
        <mc:Fallback xmlns="">
          <p:pic>
            <p:nvPicPr>
              <p:cNvPr id="6" name="Ink 5">
                <a:extLst>
                  <a:ext uri="{FF2B5EF4-FFF2-40B4-BE49-F238E27FC236}">
                    <a16:creationId xmlns:a16="http://schemas.microsoft.com/office/drawing/2014/main" id="{4CABD5FF-D147-4C86-9DB7-4335031A2D3B}"/>
                  </a:ext>
                </a:extLst>
              </p:cNvPr>
              <p:cNvPicPr/>
              <p:nvPr/>
            </p:nvPicPr>
            <p:blipFill>
              <a:blip r:embed="rId3"/>
              <a:stretch>
                <a:fillRect/>
              </a:stretch>
            </p:blipFill>
            <p:spPr>
              <a:xfrm>
                <a:off x="883440" y="5375520"/>
                <a:ext cx="2937960" cy="784800"/>
              </a:xfrm>
              <a:prstGeom prst="rect">
                <a:avLst/>
              </a:prstGeom>
            </p:spPr>
          </p:pic>
        </mc:Fallback>
      </mc:AlternateContent>
    </p:spTree>
    <p:extLst>
      <p:ext uri="{BB962C8B-B14F-4D97-AF65-F5344CB8AC3E}">
        <p14:creationId xmlns:p14="http://schemas.microsoft.com/office/powerpoint/2010/main" val="403635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FD70-37D2-44AE-86FB-36C13BF0CE5B}"/>
              </a:ext>
            </a:extLst>
          </p:cNvPr>
          <p:cNvSpPr>
            <a:spLocks noGrp="1"/>
          </p:cNvSpPr>
          <p:nvPr>
            <p:ph type="title"/>
          </p:nvPr>
        </p:nvSpPr>
        <p:spPr>
          <a:xfrm>
            <a:off x="838200" y="365127"/>
            <a:ext cx="10363200" cy="1006473"/>
          </a:xfrm>
        </p:spPr>
        <p:txBody>
          <a:bodyPr>
            <a:normAutofit fontScale="90000"/>
          </a:bodyPr>
          <a:lstStyle/>
          <a:p>
            <a:r>
              <a:rPr lang="en-US" b="1" dirty="0">
                <a:solidFill>
                  <a:srgbClr val="002060"/>
                </a:solidFill>
                <a:latin typeface="Algerian" panose="04020705040A02060702" pitchFamily="82" charset="0"/>
              </a:rPr>
              <a:t>Key Points of Software Engineering</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BD7C415-31A2-4AA6-B071-CF616DD3D294}"/>
              </a:ext>
            </a:extLst>
          </p:cNvPr>
          <p:cNvSpPr>
            <a:spLocks noGrp="1"/>
          </p:cNvSpPr>
          <p:nvPr>
            <p:ph idx="1"/>
          </p:nvPr>
        </p:nvSpPr>
        <p:spPr/>
        <p:txBody>
          <a:bodyPr>
            <a:normAutofit/>
          </a:bodyPr>
          <a:lstStyle/>
          <a:p>
            <a:pPr algn="just"/>
            <a:r>
              <a:rPr lang="en-US" sz="2000" dirty="0"/>
              <a:t>It follows that a concerted effort should be made to </a:t>
            </a:r>
            <a:r>
              <a:rPr lang="en-US" sz="2000" b="1" dirty="0">
                <a:solidFill>
                  <a:srgbClr val="C00000"/>
                </a:solidFill>
              </a:rPr>
              <a:t>understand the problem before a software solution </a:t>
            </a:r>
            <a:r>
              <a:rPr lang="en-US" sz="2000" dirty="0"/>
              <a:t>is developed.</a:t>
            </a:r>
          </a:p>
          <a:p>
            <a:pPr algn="just"/>
            <a:r>
              <a:rPr lang="en-IN" sz="2000" dirty="0"/>
              <a:t>It </a:t>
            </a:r>
            <a:r>
              <a:rPr lang="en-US" sz="2000" dirty="0"/>
              <a:t>follows that </a:t>
            </a:r>
            <a:r>
              <a:rPr lang="en-US" sz="2000" b="1" dirty="0">
                <a:solidFill>
                  <a:srgbClr val="C00000"/>
                </a:solidFill>
              </a:rPr>
              <a:t>design becomes a pivotal activity</a:t>
            </a:r>
            <a:r>
              <a:rPr lang="en-US" sz="2000" dirty="0"/>
              <a:t>.</a:t>
            </a:r>
          </a:p>
          <a:p>
            <a:pPr algn="just"/>
            <a:r>
              <a:rPr lang="en-IN" sz="2000" dirty="0"/>
              <a:t>It follows that </a:t>
            </a:r>
            <a:r>
              <a:rPr lang="en-US" sz="2000" b="1" dirty="0">
                <a:solidFill>
                  <a:srgbClr val="C00000"/>
                </a:solidFill>
              </a:rPr>
              <a:t>software should exhibit high quality</a:t>
            </a:r>
            <a:r>
              <a:rPr lang="en-US" sz="2000" dirty="0"/>
              <a:t>. </a:t>
            </a:r>
          </a:p>
          <a:p>
            <a:pPr algn="just"/>
            <a:r>
              <a:rPr lang="en-IN" sz="2000" dirty="0"/>
              <a:t>It follows </a:t>
            </a:r>
            <a:r>
              <a:rPr lang="en-US" sz="2000" dirty="0"/>
              <a:t>that </a:t>
            </a:r>
            <a:r>
              <a:rPr lang="en-US" sz="2000" b="1" dirty="0">
                <a:solidFill>
                  <a:srgbClr val="C00000"/>
                </a:solidFill>
              </a:rPr>
              <a:t>software should be maintainable</a:t>
            </a:r>
            <a:r>
              <a:rPr lang="en-US" sz="2000" dirty="0"/>
              <a:t>.</a:t>
            </a:r>
          </a:p>
          <a:p>
            <a:pPr algn="just"/>
            <a:r>
              <a:rPr lang="en-US" sz="2000" dirty="0"/>
              <a:t>Software in all of its forms and across all of its application domains </a:t>
            </a:r>
            <a:r>
              <a:rPr lang="en-US" sz="2000" b="1" dirty="0">
                <a:solidFill>
                  <a:srgbClr val="C00000"/>
                </a:solidFill>
              </a:rPr>
              <a:t>should be engineered.</a:t>
            </a:r>
            <a:endParaRPr lang="en-IN" sz="2400" b="1" dirty="0">
              <a:solidFill>
                <a:srgbClr val="C00000"/>
              </a:solidFill>
            </a:endParaRPr>
          </a:p>
        </p:txBody>
      </p:sp>
      <p:sp>
        <p:nvSpPr>
          <p:cNvPr id="4" name="Footer Placeholder 3">
            <a:extLst>
              <a:ext uri="{FF2B5EF4-FFF2-40B4-BE49-F238E27FC236}">
                <a16:creationId xmlns:a16="http://schemas.microsoft.com/office/drawing/2014/main" id="{1F89D267-2B82-4873-A64B-9965A24731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2403C7-97C1-417A-B7C9-37D8C3DBDFA5}"/>
              </a:ext>
            </a:extLst>
          </p:cNvPr>
          <p:cNvSpPr>
            <a:spLocks noGrp="1"/>
          </p:cNvSpPr>
          <p:nvPr>
            <p:ph type="sldNum" sz="quarter" idx="12"/>
          </p:nvPr>
        </p:nvSpPr>
        <p:spPr/>
        <p:txBody>
          <a:bodyPr/>
          <a:lstStyle/>
          <a:p>
            <a:fld id="{B9F94CA8-B0C5-44E8-B8D4-D1B3299A6865}" type="slidenum">
              <a:rPr lang="en-IN" smtClean="0"/>
              <a:t>11</a:t>
            </a:fld>
            <a:endParaRPr lang="en-IN"/>
          </a:p>
        </p:txBody>
      </p:sp>
    </p:spTree>
    <p:extLst>
      <p:ext uri="{BB962C8B-B14F-4D97-AF65-F5344CB8AC3E}">
        <p14:creationId xmlns:p14="http://schemas.microsoft.com/office/powerpoint/2010/main" val="10823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381000"/>
            <a:ext cx="8077200" cy="1035461"/>
          </a:xfrm>
        </p:spPr>
        <p:txBody>
          <a:bodyPr>
            <a:normAutofit/>
          </a:bodyPr>
          <a:lstStyle/>
          <a:p>
            <a:r>
              <a:rPr lang="en-US" altLang="en-US" b="1" dirty="0">
                <a:solidFill>
                  <a:srgbClr val="002060"/>
                </a:solidFill>
                <a:latin typeface="Algerian" panose="04020705040A02060702" pitchFamily="82" charset="0"/>
              </a:rPr>
              <a:t>Software Engineering</a:t>
            </a:r>
          </a:p>
        </p:txBody>
      </p:sp>
      <p:sp>
        <p:nvSpPr>
          <p:cNvPr id="151555" name="Rectangle 3"/>
          <p:cNvSpPr>
            <a:spLocks noGrp="1" noChangeArrowheads="1"/>
          </p:cNvSpPr>
          <p:nvPr>
            <p:ph idx="1"/>
          </p:nvPr>
        </p:nvSpPr>
        <p:spPr>
          <a:xfrm>
            <a:off x="1571624" y="2133600"/>
            <a:ext cx="9248775" cy="3200400"/>
          </a:xfrm>
        </p:spPr>
        <p:txBody>
          <a:bodyPr>
            <a:normAutofit/>
          </a:bodyPr>
          <a:lstStyle/>
          <a:p>
            <a:pPr algn="just"/>
            <a:r>
              <a:rPr lang="en-US" altLang="en-US" sz="2400" dirty="0"/>
              <a:t>The IEEE definition:</a:t>
            </a:r>
          </a:p>
          <a:p>
            <a:pPr algn="just"/>
            <a:endParaRPr lang="en-US" altLang="en-US" sz="2400" dirty="0"/>
          </a:p>
          <a:p>
            <a:pPr lvl="1" algn="just">
              <a:spcBef>
                <a:spcPts val="225"/>
              </a:spcBef>
            </a:pPr>
            <a:r>
              <a:rPr lang="en-US" altLang="en-US" sz="2400" i="1" dirty="0"/>
              <a:t>Software Engineering: (1) The application of a </a:t>
            </a:r>
            <a:r>
              <a:rPr lang="en-US" altLang="en-US" sz="2400" b="1" i="1" dirty="0">
                <a:solidFill>
                  <a:srgbClr val="C00000"/>
                </a:solidFill>
              </a:rPr>
              <a:t>systematic, disciplined, quantifiable approach to the development, operation, and maintenance </a:t>
            </a:r>
            <a:r>
              <a:rPr lang="en-US" altLang="en-US" sz="2400" i="1" dirty="0"/>
              <a:t>of software; that is, the application of engineering to software.  (2) The study of approaches as mentioned in (1).</a:t>
            </a:r>
          </a:p>
        </p:txBody>
      </p:sp>
      <p:sp>
        <p:nvSpPr>
          <p:cNvPr id="5" name="Slide Number Placeholder 4"/>
          <p:cNvSpPr>
            <a:spLocks noGrp="1"/>
          </p:cNvSpPr>
          <p:nvPr>
            <p:ph type="sldNum" sz="quarter" idx="12"/>
          </p:nvPr>
        </p:nvSpPr>
        <p:spPr>
          <a:xfrm>
            <a:off x="9372600" y="6248400"/>
            <a:ext cx="1295400" cy="457200"/>
          </a:xfrm>
        </p:spPr>
        <p:txBody>
          <a:bodyPr/>
          <a:lstStyle/>
          <a:p>
            <a:fld id="{B4DA0CBE-AB74-4574-8E69-6D4D4C3D29C5}" type="slidenum">
              <a:rPr lang="en-US" altLang="en-US">
                <a:solidFill>
                  <a:srgbClr val="000000"/>
                </a:solidFill>
              </a:rPr>
              <a:pPr/>
              <a:t>12</a:t>
            </a:fld>
            <a:endParaRPr lang="en-US" altLang="en-US">
              <a:solidFill>
                <a:srgbClr val="000000"/>
              </a:solidFill>
            </a:endParaRPr>
          </a:p>
        </p:txBody>
      </p:sp>
    </p:spTree>
    <p:extLst>
      <p:ext uri="{BB962C8B-B14F-4D97-AF65-F5344CB8AC3E}">
        <p14:creationId xmlns:p14="http://schemas.microsoft.com/office/powerpoint/2010/main" val="228765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219200" y="533400"/>
            <a:ext cx="7516417" cy="64787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47625" tIns="19050" rIns="47625" bIns="19050" numCol="1" rtlCol="0" anchor="t" anchorCtr="0" compatLnSpc="1">
            <a:prstTxWarp prst="textNoShape">
              <a:avLst/>
            </a:prstTxWarp>
            <a:spAutoFit/>
          </a:bodyPr>
          <a:lstStyle/>
          <a:p>
            <a:r>
              <a:rPr lang="en-US" altLang="en-US" b="1" dirty="0">
                <a:solidFill>
                  <a:srgbClr val="002060"/>
                </a:solidFill>
                <a:latin typeface="Algerian" panose="04020705040A02060702" pitchFamily="82" charset="0"/>
              </a:rPr>
              <a:t>A Layered Technology</a:t>
            </a:r>
          </a:p>
        </p:txBody>
      </p:sp>
      <p:sp>
        <p:nvSpPr>
          <p:cNvPr id="13" name="Slide Number Placeholder 4"/>
          <p:cNvSpPr>
            <a:spLocks noGrp="1"/>
          </p:cNvSpPr>
          <p:nvPr>
            <p:ph type="sldNum" sz="quarter" idx="12"/>
          </p:nvPr>
        </p:nvSpPr>
        <p:spPr>
          <a:xfrm>
            <a:off x="9372600" y="6248400"/>
            <a:ext cx="1295400" cy="457200"/>
          </a:xfrm>
        </p:spPr>
        <p:txBody>
          <a:bodyPr/>
          <a:lstStyle/>
          <a:p>
            <a:fld id="{836E563F-959E-4CC1-AF53-C0E0E13947E5}" type="slidenum">
              <a:rPr lang="en-US" altLang="en-US">
                <a:solidFill>
                  <a:srgbClr val="000000"/>
                </a:solidFill>
              </a:rPr>
              <a:pPr/>
              <a:t>13</a:t>
            </a:fld>
            <a:endParaRPr lang="en-US" altLang="en-US">
              <a:solidFill>
                <a:srgbClr val="000000"/>
              </a:solidFill>
            </a:endParaRPr>
          </a:p>
        </p:txBody>
      </p:sp>
      <p:sp>
        <p:nvSpPr>
          <p:cNvPr id="156675" name="Rectangle 3"/>
          <p:cNvSpPr>
            <a:spLocks noChangeArrowheads="1"/>
          </p:cNvSpPr>
          <p:nvPr/>
        </p:nvSpPr>
        <p:spPr bwMode="auto">
          <a:xfrm>
            <a:off x="5238751" y="4629151"/>
            <a:ext cx="2336376" cy="31662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5" tIns="33338" rIns="67865" bIns="33338">
            <a:spAutoFit/>
          </a:bodyPr>
          <a:lstStyle/>
          <a:p>
            <a:pPr>
              <a:lnSpc>
                <a:spcPct val="90000"/>
              </a:lnSpc>
            </a:pPr>
            <a:r>
              <a:rPr lang="en-US" altLang="en-US" b="1" i="1">
                <a:solidFill>
                  <a:srgbClr val="9A0000"/>
                </a:solidFill>
                <a:latin typeface="Palatino" pitchFamily="-128" charset="0"/>
              </a:rPr>
              <a:t>Software Engineering</a:t>
            </a:r>
            <a:endParaRPr lang="en-US" altLang="en-US" b="1">
              <a:solidFill>
                <a:srgbClr val="000000"/>
              </a:solidFill>
              <a:latin typeface="Palatino" pitchFamily="-128" charset="0"/>
            </a:endParaRPr>
          </a:p>
        </p:txBody>
      </p:sp>
      <p:sp>
        <p:nvSpPr>
          <p:cNvPr id="156676" name="Oval 4"/>
          <p:cNvSpPr>
            <a:spLocks noChangeArrowheads="1"/>
          </p:cNvSpPr>
          <p:nvPr/>
        </p:nvSpPr>
        <p:spPr bwMode="auto">
          <a:xfrm>
            <a:off x="3420666" y="3405189"/>
            <a:ext cx="5715000" cy="964406"/>
          </a:xfrm>
          <a:prstGeom prst="ellipse">
            <a:avLst/>
          </a:prstGeom>
          <a:solidFill>
            <a:srgbClr val="01EA89"/>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solidFill>
                <a:srgbClr val="000000"/>
              </a:solidFill>
            </a:endParaRPr>
          </a:p>
        </p:txBody>
      </p:sp>
      <p:sp>
        <p:nvSpPr>
          <p:cNvPr id="156677" name="Oval 5"/>
          <p:cNvSpPr>
            <a:spLocks noChangeArrowheads="1"/>
          </p:cNvSpPr>
          <p:nvPr/>
        </p:nvSpPr>
        <p:spPr bwMode="auto">
          <a:xfrm>
            <a:off x="3763566" y="3083720"/>
            <a:ext cx="4972050" cy="900113"/>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solidFill>
                <a:srgbClr val="000000"/>
              </a:solidFill>
            </a:endParaRPr>
          </a:p>
        </p:txBody>
      </p:sp>
      <p:sp>
        <p:nvSpPr>
          <p:cNvPr id="156678" name="Oval 6"/>
          <p:cNvSpPr>
            <a:spLocks noChangeArrowheads="1"/>
          </p:cNvSpPr>
          <p:nvPr/>
        </p:nvSpPr>
        <p:spPr bwMode="auto">
          <a:xfrm>
            <a:off x="4163616" y="2740820"/>
            <a:ext cx="4114800" cy="771525"/>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solidFill>
                <a:srgbClr val="000000"/>
              </a:solidFill>
            </a:endParaRPr>
          </a:p>
        </p:txBody>
      </p:sp>
      <p:sp>
        <p:nvSpPr>
          <p:cNvPr id="156679" name="Oval 7"/>
          <p:cNvSpPr>
            <a:spLocks noChangeArrowheads="1"/>
          </p:cNvSpPr>
          <p:nvPr/>
        </p:nvSpPr>
        <p:spPr bwMode="auto">
          <a:xfrm>
            <a:off x="4449366" y="2569369"/>
            <a:ext cx="3543300" cy="51435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solidFill>
                <a:srgbClr val="000000"/>
              </a:solidFill>
            </a:endParaRPr>
          </a:p>
        </p:txBody>
      </p:sp>
      <p:sp>
        <p:nvSpPr>
          <p:cNvPr id="156680" name="Rectangle 8"/>
          <p:cNvSpPr>
            <a:spLocks noChangeArrowheads="1"/>
          </p:cNvSpPr>
          <p:nvPr/>
        </p:nvSpPr>
        <p:spPr bwMode="auto">
          <a:xfrm>
            <a:off x="5410201" y="4036220"/>
            <a:ext cx="1674336"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000000"/>
                </a:solidFill>
                <a:effectLst>
                  <a:outerShdw blurRad="38100" dist="38100" dir="2700000" algn="tl">
                    <a:srgbClr val="FFFFFF"/>
                  </a:outerShdw>
                </a:effectLst>
                <a:latin typeface="Palatino" pitchFamily="-128" charset="0"/>
              </a:rPr>
              <a:t>a “quality” focus</a:t>
            </a:r>
          </a:p>
        </p:txBody>
      </p:sp>
      <p:sp>
        <p:nvSpPr>
          <p:cNvPr id="156681" name="Rectangle 9"/>
          <p:cNvSpPr>
            <a:spLocks noChangeArrowheads="1"/>
          </p:cNvSpPr>
          <p:nvPr/>
        </p:nvSpPr>
        <p:spPr bwMode="auto">
          <a:xfrm>
            <a:off x="5486401" y="3586164"/>
            <a:ext cx="1392207"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process model</a:t>
            </a:r>
          </a:p>
        </p:txBody>
      </p:sp>
      <p:sp>
        <p:nvSpPr>
          <p:cNvPr id="156682" name="Rectangle 10"/>
          <p:cNvSpPr>
            <a:spLocks noChangeArrowheads="1"/>
          </p:cNvSpPr>
          <p:nvPr/>
        </p:nvSpPr>
        <p:spPr bwMode="auto">
          <a:xfrm>
            <a:off x="5753101" y="3136107"/>
            <a:ext cx="895276"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methods</a:t>
            </a:r>
          </a:p>
        </p:txBody>
      </p:sp>
      <p:sp>
        <p:nvSpPr>
          <p:cNvPr id="156683" name="Rectangle 11"/>
          <p:cNvSpPr>
            <a:spLocks noChangeArrowheads="1"/>
          </p:cNvSpPr>
          <p:nvPr/>
        </p:nvSpPr>
        <p:spPr bwMode="auto">
          <a:xfrm>
            <a:off x="5981700" y="2686051"/>
            <a:ext cx="565058"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tools</a:t>
            </a:r>
          </a:p>
        </p:txBody>
      </p:sp>
    </p:spTree>
    <p:extLst>
      <p:ext uri="{BB962C8B-B14F-4D97-AF65-F5344CB8AC3E}">
        <p14:creationId xmlns:p14="http://schemas.microsoft.com/office/powerpoint/2010/main" val="19082559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501C-2B69-4022-8E58-53A9DE2EABF4}"/>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Engineering Practice</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3130586-CA81-4ADC-A246-49E53C660A9C}"/>
              </a:ext>
            </a:extLst>
          </p:cNvPr>
          <p:cNvSpPr>
            <a:spLocks noGrp="1"/>
          </p:cNvSpPr>
          <p:nvPr>
            <p:ph idx="1"/>
          </p:nvPr>
        </p:nvSpPr>
        <p:spPr>
          <a:xfrm>
            <a:off x="838200" y="1690158"/>
            <a:ext cx="10515600" cy="4351338"/>
          </a:xfrm>
        </p:spPr>
        <p:txBody>
          <a:bodyPr>
            <a:normAutofit fontScale="92500" lnSpcReduction="20000"/>
          </a:bodyPr>
          <a:lstStyle/>
          <a:p>
            <a:r>
              <a:rPr lang="en-US" dirty="0"/>
              <a:t>Essence of practice</a:t>
            </a:r>
          </a:p>
          <a:p>
            <a:pPr lvl="1"/>
            <a:r>
              <a:rPr lang="en-US" i="1" dirty="0"/>
              <a:t>Understand the problem </a:t>
            </a:r>
            <a:r>
              <a:rPr lang="en-US" dirty="0"/>
              <a:t>(communication and analysis).</a:t>
            </a:r>
          </a:p>
          <a:p>
            <a:pPr lvl="1"/>
            <a:r>
              <a:rPr lang="en-US" i="1" dirty="0"/>
              <a:t>Plan a solution </a:t>
            </a:r>
            <a:r>
              <a:rPr lang="en-US" dirty="0"/>
              <a:t>(modeling and software design).</a:t>
            </a:r>
          </a:p>
          <a:p>
            <a:pPr lvl="1"/>
            <a:r>
              <a:rPr lang="en-US" i="1" dirty="0"/>
              <a:t>Carry out the plan </a:t>
            </a:r>
            <a:r>
              <a:rPr lang="en-US" dirty="0"/>
              <a:t>(code generation).</a:t>
            </a:r>
          </a:p>
          <a:p>
            <a:pPr lvl="1"/>
            <a:r>
              <a:rPr lang="en-US" b="0" i="1" u="none" strike="noStrike" baseline="0" dirty="0"/>
              <a:t>Examine the result for accuracy </a:t>
            </a:r>
            <a:r>
              <a:rPr lang="en-US" b="0" i="0" u="none" strike="noStrike" baseline="0" dirty="0"/>
              <a:t>(testing and quality assurance).</a:t>
            </a:r>
          </a:p>
          <a:p>
            <a:r>
              <a:rPr lang="en-US" altLang="en-US" sz="1800" dirty="0"/>
              <a:t>Hooker</a:t>
            </a:r>
            <a:r>
              <a:rPr lang="ja-JP" altLang="en-US" sz="1800" dirty="0"/>
              <a:t>’</a:t>
            </a:r>
            <a:r>
              <a:rPr lang="en-US" altLang="ja-JP" sz="1800" dirty="0"/>
              <a:t>s </a:t>
            </a:r>
            <a:r>
              <a:rPr lang="en-US" sz="1800" dirty="0"/>
              <a:t>General Principles : </a:t>
            </a:r>
          </a:p>
          <a:p>
            <a:pPr lvl="1"/>
            <a:r>
              <a:rPr lang="en-US" b="1" dirty="0"/>
              <a:t>The First Principle: </a:t>
            </a:r>
            <a:r>
              <a:rPr lang="en-US" b="1" i="1" dirty="0">
                <a:solidFill>
                  <a:srgbClr val="C00000"/>
                </a:solidFill>
              </a:rPr>
              <a:t>The Reason It All Exists</a:t>
            </a:r>
          </a:p>
          <a:p>
            <a:pPr lvl="1"/>
            <a:r>
              <a:rPr lang="en-US" b="1" dirty="0"/>
              <a:t>The Second Principle: </a:t>
            </a:r>
            <a:r>
              <a:rPr lang="en-US" b="1" i="1" dirty="0">
                <a:solidFill>
                  <a:srgbClr val="C00000"/>
                </a:solidFill>
              </a:rPr>
              <a:t>KISS (Keep It Simple, Stupid!)</a:t>
            </a:r>
          </a:p>
          <a:p>
            <a:pPr lvl="1"/>
            <a:r>
              <a:rPr lang="en-US" b="1" dirty="0"/>
              <a:t>The Third Principle: </a:t>
            </a:r>
            <a:r>
              <a:rPr lang="en-US" b="1" i="1" dirty="0">
                <a:solidFill>
                  <a:srgbClr val="C00000"/>
                </a:solidFill>
              </a:rPr>
              <a:t>Maintain the Vision</a:t>
            </a:r>
          </a:p>
          <a:p>
            <a:pPr lvl="1"/>
            <a:r>
              <a:rPr lang="en-US" b="1" dirty="0"/>
              <a:t>The Fourth Principle: </a:t>
            </a:r>
            <a:r>
              <a:rPr lang="en-US" b="1" i="1" dirty="0">
                <a:solidFill>
                  <a:srgbClr val="C00000"/>
                </a:solidFill>
              </a:rPr>
              <a:t>What You Produce, Others Will Consume</a:t>
            </a:r>
          </a:p>
          <a:p>
            <a:pPr lvl="1"/>
            <a:r>
              <a:rPr lang="en-US" b="1" dirty="0"/>
              <a:t>The Fifth Principle: </a:t>
            </a:r>
            <a:r>
              <a:rPr lang="en-US" b="1" i="1" dirty="0">
                <a:solidFill>
                  <a:srgbClr val="C00000"/>
                </a:solidFill>
              </a:rPr>
              <a:t>Be Open to the Future</a:t>
            </a:r>
          </a:p>
          <a:p>
            <a:pPr lvl="1"/>
            <a:r>
              <a:rPr lang="en-US" b="1" dirty="0"/>
              <a:t>The Sixth Principle: </a:t>
            </a:r>
            <a:r>
              <a:rPr lang="en-US" b="1" i="1" dirty="0">
                <a:solidFill>
                  <a:srgbClr val="C00000"/>
                </a:solidFill>
              </a:rPr>
              <a:t>Plan Ahead for Reuse</a:t>
            </a:r>
          </a:p>
          <a:p>
            <a:pPr lvl="1"/>
            <a:r>
              <a:rPr lang="en-IN" b="1" dirty="0"/>
              <a:t>The Seventh principle: </a:t>
            </a:r>
            <a:r>
              <a:rPr lang="en-IN" b="1" i="1" dirty="0">
                <a:solidFill>
                  <a:srgbClr val="C00000"/>
                </a:solidFill>
              </a:rPr>
              <a:t>Think!</a:t>
            </a:r>
            <a:endParaRPr lang="en-US" sz="1500" dirty="0">
              <a:solidFill>
                <a:srgbClr val="C00000"/>
              </a:solidFill>
            </a:endParaRPr>
          </a:p>
        </p:txBody>
      </p:sp>
      <p:sp>
        <p:nvSpPr>
          <p:cNvPr id="4" name="Footer Placeholder 3">
            <a:extLst>
              <a:ext uri="{FF2B5EF4-FFF2-40B4-BE49-F238E27FC236}">
                <a16:creationId xmlns:a16="http://schemas.microsoft.com/office/drawing/2014/main" id="{F5F9EB65-5D42-4523-AC68-1E498FF0C6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4BF8DB-4477-4AD5-8E69-02D0D1CDFF86}"/>
              </a:ext>
            </a:extLst>
          </p:cNvPr>
          <p:cNvSpPr>
            <a:spLocks noGrp="1"/>
          </p:cNvSpPr>
          <p:nvPr>
            <p:ph type="sldNum" sz="quarter" idx="12"/>
          </p:nvPr>
        </p:nvSpPr>
        <p:spPr/>
        <p:txBody>
          <a:bodyPr/>
          <a:lstStyle/>
          <a:p>
            <a:fld id="{B9F94CA8-B0C5-44E8-B8D4-D1B3299A6865}" type="slidenum">
              <a:rPr lang="en-IN" smtClean="0"/>
              <a:t>14</a:t>
            </a:fld>
            <a:endParaRPr lang="en-IN"/>
          </a:p>
        </p:txBody>
      </p:sp>
    </p:spTree>
    <p:extLst>
      <p:ext uri="{BB962C8B-B14F-4D97-AF65-F5344CB8AC3E}">
        <p14:creationId xmlns:p14="http://schemas.microsoft.com/office/powerpoint/2010/main" val="1806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8645"/>
            <a:ext cx="9315450" cy="488156"/>
          </a:xfrm>
        </p:spPr>
        <p:txBody>
          <a:bodyPr>
            <a:normAutofit fontScale="90000"/>
          </a:bodyPr>
          <a:lstStyle/>
          <a:p>
            <a:r>
              <a:rPr lang="en-US" b="1" dirty="0">
                <a:solidFill>
                  <a:srgbClr val="002060"/>
                </a:solidFill>
                <a:latin typeface="Algerian" panose="04020705040A02060702" pitchFamily="82" charset="0"/>
              </a:rPr>
              <a:t>Phases in Software Development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a:xfrm>
            <a:off x="8763000" y="6248400"/>
            <a:ext cx="1905000" cy="457200"/>
          </a:xfrm>
          <a:prstGeom prst="rect">
            <a:avLst/>
          </a:prstGeom>
        </p:spPr>
        <p:txBody>
          <a:bodyPr/>
          <a:lstStyle/>
          <a:p>
            <a:fld id="{118F30F4-C2B2-45BB-A43B-1498C46C1027}" type="slidenum">
              <a:rPr lang="en-US" altLang="en-US" smtClean="0"/>
              <a:pPr/>
              <a:t>15</a:t>
            </a:fld>
            <a:endParaRPr lang="en-US" altLang="en-US"/>
          </a:p>
        </p:txBody>
      </p:sp>
      <p:pic>
        <p:nvPicPr>
          <p:cNvPr id="6" name="Picture 5"/>
          <p:cNvPicPr>
            <a:picLocks noChangeAspect="1"/>
          </p:cNvPicPr>
          <p:nvPr/>
        </p:nvPicPr>
        <p:blipFill>
          <a:blip r:embed="rId2"/>
          <a:stretch>
            <a:fillRect/>
          </a:stretch>
        </p:blipFill>
        <p:spPr>
          <a:xfrm>
            <a:off x="3124200" y="1828800"/>
            <a:ext cx="6260686" cy="41338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BC22E44-20D9-4EBD-A645-A91D5803599F}"/>
                  </a:ext>
                </a:extLst>
              </p14:cNvPr>
              <p14:cNvContentPartPr/>
              <p14:nvPr/>
            </p14:nvContentPartPr>
            <p14:xfrm>
              <a:off x="8555040" y="5462640"/>
              <a:ext cx="680040" cy="299520"/>
            </p14:xfrm>
          </p:contentPart>
        </mc:Choice>
        <mc:Fallback xmlns="">
          <p:pic>
            <p:nvPicPr>
              <p:cNvPr id="5" name="Ink 4">
                <a:extLst>
                  <a:ext uri="{FF2B5EF4-FFF2-40B4-BE49-F238E27FC236}">
                    <a16:creationId xmlns:a16="http://schemas.microsoft.com/office/drawing/2014/main" id="{4BC22E44-20D9-4EBD-A645-A91D5803599F}"/>
                  </a:ext>
                </a:extLst>
              </p:cNvPr>
              <p:cNvPicPr/>
              <p:nvPr/>
            </p:nvPicPr>
            <p:blipFill>
              <a:blip r:embed="rId4"/>
              <a:stretch>
                <a:fillRect/>
              </a:stretch>
            </p:blipFill>
            <p:spPr>
              <a:xfrm>
                <a:off x="8545680" y="5453280"/>
                <a:ext cx="698760" cy="318240"/>
              </a:xfrm>
              <a:prstGeom prst="rect">
                <a:avLst/>
              </a:prstGeom>
            </p:spPr>
          </p:pic>
        </mc:Fallback>
      </mc:AlternateContent>
    </p:spTree>
    <p:extLst>
      <p:ext uri="{BB962C8B-B14F-4D97-AF65-F5344CB8AC3E}">
        <p14:creationId xmlns:p14="http://schemas.microsoft.com/office/powerpoint/2010/main" val="2876397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xfrm>
            <a:off x="838200" y="708423"/>
            <a:ext cx="10439400" cy="381001"/>
          </a:xfrm>
        </p:spPr>
        <p:txBody>
          <a:bodyPr>
            <a:normAutofit fontScale="90000"/>
          </a:bodyPr>
          <a:lstStyle/>
          <a:p>
            <a:r>
              <a:rPr lang="en-US" altLang="zh-CN" b="1" dirty="0">
                <a:solidFill>
                  <a:srgbClr val="002060"/>
                </a:solidFill>
                <a:latin typeface="Algerian" panose="04020705040A02060702" pitchFamily="82" charset="0"/>
              </a:rPr>
              <a:t>The Primary Goal of Any Software Process: High Quality</a:t>
            </a:r>
          </a:p>
        </p:txBody>
      </p:sp>
      <p:sp>
        <p:nvSpPr>
          <p:cNvPr id="18434" name="Slide Number Placeholder 5"/>
          <p:cNvSpPr>
            <a:spLocks noGrp="1"/>
          </p:cNvSpPr>
          <p:nvPr>
            <p:ph type="sldNum" sz="quarter" idx="12"/>
          </p:nvPr>
        </p:nvSpPr>
        <p:spPr>
          <a:xfrm>
            <a:off x="7581900" y="5308997"/>
            <a:ext cx="1428750" cy="304800"/>
          </a:xfrm>
          <a:prstGeom prst="rect">
            <a:avLst/>
          </a:prstGeom>
          <a:noFill/>
        </p:spPr>
        <p:txBody>
          <a:bodyP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557213" indent="-214313">
              <a:lnSpc>
                <a:spcPct val="90000"/>
              </a:lnSpc>
              <a:defRPr b="1">
                <a:solidFill>
                  <a:schemeClr val="tx1"/>
                </a:solidFill>
                <a:latin typeface="Helvetica" panose="020B0604020202020204" pitchFamily="34" charset="0"/>
                <a:ea typeface="MS PGothic" panose="020B0600070205080204" pitchFamily="34" charset="-128"/>
              </a:defRPr>
            </a:lvl2pPr>
            <a:lvl3pPr marL="857250" indent="-171450">
              <a:lnSpc>
                <a:spcPct val="90000"/>
              </a:lnSpc>
              <a:defRPr b="1">
                <a:solidFill>
                  <a:schemeClr val="tx1"/>
                </a:solidFill>
                <a:latin typeface="Helvetica" panose="020B0604020202020204" pitchFamily="34" charset="0"/>
                <a:ea typeface="MS PGothic" panose="020B0600070205080204" pitchFamily="34" charset="-128"/>
              </a:defRPr>
            </a:lvl3pPr>
            <a:lvl4pPr marL="1200150" indent="-171450">
              <a:lnSpc>
                <a:spcPct val="90000"/>
              </a:lnSpc>
              <a:defRPr b="1">
                <a:solidFill>
                  <a:schemeClr val="tx1"/>
                </a:solidFill>
                <a:latin typeface="Helvetica" panose="020B0604020202020204" pitchFamily="34" charset="0"/>
                <a:ea typeface="MS PGothic" panose="020B0600070205080204" pitchFamily="34" charset="-128"/>
              </a:defRPr>
            </a:lvl4pPr>
            <a:lvl5pPr marL="1543050" indent="-171450">
              <a:lnSpc>
                <a:spcPct val="90000"/>
              </a:lnSpc>
              <a:defRPr b="1">
                <a:solidFill>
                  <a:schemeClr val="tx1"/>
                </a:solidFill>
                <a:latin typeface="Helvetica" panose="020B0604020202020204" pitchFamily="34" charset="0"/>
                <a:ea typeface="MS PGothic" panose="020B0600070205080204" pitchFamily="34" charset="-128"/>
              </a:defRPr>
            </a:lvl5pPr>
            <a:lvl6pPr marL="18859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2288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25717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29146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a:lnSpc>
                <a:spcPct val="100000"/>
              </a:lnSpc>
            </a:pPr>
            <a:fld id="{D656D6A1-6B5B-4638-AB2D-779473BD44AB}" type="slidenum">
              <a:rPr lang="zh-CN" altLang="en-US" b="0">
                <a:solidFill>
                  <a:srgbClr val="000000"/>
                </a:solidFill>
              </a:rPr>
              <a:pPr>
                <a:lnSpc>
                  <a:spcPct val="100000"/>
                </a:lnSpc>
              </a:pPr>
              <a:t>16</a:t>
            </a:fld>
            <a:endParaRPr lang="zh-CN" altLang="en-US" b="0">
              <a:solidFill>
                <a:srgbClr val="000000"/>
              </a:solidFill>
            </a:endParaRPr>
          </a:p>
        </p:txBody>
      </p:sp>
      <p:sp>
        <p:nvSpPr>
          <p:cNvPr id="18435" name="Rectangle 2"/>
          <p:cNvSpPr>
            <a:spLocks noChangeArrowheads="1"/>
          </p:cNvSpPr>
          <p:nvPr/>
        </p:nvSpPr>
        <p:spPr bwMode="auto">
          <a:xfrm>
            <a:off x="3840959" y="2436021"/>
            <a:ext cx="4498181" cy="2431256"/>
          </a:xfrm>
          <a:prstGeom prst="rect">
            <a:avLst/>
          </a:prstGeom>
          <a:solidFill>
            <a:srgbClr val="3333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37" name="Rectangle 4"/>
          <p:cNvSpPr>
            <a:spLocks noChangeArrowheads="1"/>
          </p:cNvSpPr>
          <p:nvPr/>
        </p:nvSpPr>
        <p:spPr bwMode="auto">
          <a:xfrm>
            <a:off x="4080273" y="4092180"/>
            <a:ext cx="4086225" cy="523875"/>
          </a:xfrm>
          <a:prstGeom prst="rect">
            <a:avLst/>
          </a:prstGeom>
          <a:solidFill>
            <a:srgbClr val="AD278D"/>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38" name="Rectangle 5"/>
          <p:cNvSpPr>
            <a:spLocks noChangeArrowheads="1"/>
          </p:cNvSpPr>
          <p:nvPr/>
        </p:nvSpPr>
        <p:spPr bwMode="auto">
          <a:xfrm>
            <a:off x="4061223" y="2996805"/>
            <a:ext cx="4086225" cy="523875"/>
          </a:xfrm>
          <a:prstGeom prst="rect">
            <a:avLst/>
          </a:prstGeom>
          <a:solidFill>
            <a:srgbClr val="AD278D"/>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52326" name="Rectangle 6"/>
          <p:cNvSpPr>
            <a:spLocks noChangeArrowheads="1"/>
          </p:cNvSpPr>
          <p:nvPr/>
        </p:nvSpPr>
        <p:spPr bwMode="auto">
          <a:xfrm>
            <a:off x="4241007" y="2547940"/>
            <a:ext cx="3711752" cy="20063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pPr eaLnBrk="0" fontAlgn="base" hangingPunct="0">
              <a:spcBef>
                <a:spcPct val="0"/>
              </a:spcBef>
              <a:spcAft>
                <a:spcPct val="0"/>
              </a:spcAft>
              <a:defRPr/>
            </a:pPr>
            <a:r>
              <a:rPr lang="en-US" altLang="zh-CN" dirty="0">
                <a:solidFill>
                  <a:srgbClr val="F3FF07"/>
                </a:solidFill>
                <a:effectLst>
                  <a:outerShdw blurRad="38100" dist="38100" dir="2700000" algn="tl">
                    <a:srgbClr val="000000"/>
                  </a:outerShdw>
                </a:effectLst>
                <a:latin typeface="Palatino" pitchFamily="-128" charset="0"/>
                <a:ea typeface="宋体" panose="02010600030101010101" pitchFamily="2" charset="-122"/>
              </a:rPr>
              <a:t>Remember:</a:t>
            </a:r>
          </a:p>
          <a:p>
            <a:pPr eaLnBrk="0" fontAlgn="base" hangingPunct="0">
              <a:spcBef>
                <a:spcPct val="0"/>
              </a:spcBef>
              <a:spcAft>
                <a:spcPct val="0"/>
              </a:spcAft>
              <a:defRPr/>
            </a:pPr>
            <a:endParaRPr lang="en-US" altLang="zh-CN" dirty="0">
              <a:solidFill>
                <a:srgbClr val="000000"/>
              </a:solidFill>
              <a:effectLst>
                <a:outerShdw blurRad="38100" dist="38100" dir="2700000" algn="tl">
                  <a:srgbClr val="000000"/>
                </a:outerShdw>
              </a:effectLst>
              <a:latin typeface="Palatino" pitchFamily="-128" charset="0"/>
              <a:ea typeface="宋体" panose="02010600030101010101" pitchFamily="2" charset="-122"/>
            </a:endParaRPr>
          </a:p>
          <a:p>
            <a:pPr eaLnBrk="0" fontAlgn="base" hangingPunct="0">
              <a:spcBef>
                <a:spcPct val="0"/>
              </a:spcBef>
              <a:spcAft>
                <a:spcPct val="0"/>
              </a:spcAft>
              <a:defRPr/>
            </a:pPr>
            <a:r>
              <a:rPr lang="en-US" altLang="zh-CN" b="1" dirty="0">
                <a:solidFill>
                  <a:srgbClr val="000000"/>
                </a:solidFill>
                <a:latin typeface="Palatino" pitchFamily="-128" charset="0"/>
                <a:ea typeface="宋体" panose="02010600030101010101" pitchFamily="2" charset="-122"/>
              </a:rPr>
              <a:t>High quality </a:t>
            </a:r>
            <a:r>
              <a:rPr lang="en-US" altLang="zh-CN" b="1" dirty="0">
                <a:solidFill>
                  <a:srgbClr val="000000"/>
                </a:solidFill>
                <a:latin typeface="Symbol" panose="05050102010706020507" pitchFamily="18" charset="2"/>
                <a:ea typeface="宋体" panose="02010600030101010101" pitchFamily="2" charset="-122"/>
                <a:sym typeface="Symbol" panose="05050102010706020507" pitchFamily="18" charset="2"/>
              </a:rPr>
              <a:t></a:t>
            </a:r>
            <a:r>
              <a:rPr lang="en-US" altLang="zh-CN" b="1" dirty="0">
                <a:solidFill>
                  <a:srgbClr val="000000"/>
                </a:solidFill>
                <a:latin typeface="Palatino" pitchFamily="-128" charset="0"/>
                <a:ea typeface="宋体" panose="02010600030101010101" pitchFamily="2" charset="-122"/>
              </a:rPr>
              <a:t> project timeliness</a:t>
            </a:r>
          </a:p>
          <a:p>
            <a:pPr eaLnBrk="0" fontAlgn="base" hangingPunct="0">
              <a:spcBef>
                <a:spcPct val="0"/>
              </a:spcBef>
              <a:spcAft>
                <a:spcPct val="0"/>
              </a:spcAft>
              <a:defRPr/>
            </a:pPr>
            <a:endParaRPr lang="en-US" altLang="zh-CN" b="1" dirty="0">
              <a:solidFill>
                <a:srgbClr val="000000"/>
              </a:solidFill>
              <a:latin typeface="Palatino" pitchFamily="-128" charset="0"/>
              <a:ea typeface="宋体" panose="02010600030101010101" pitchFamily="2" charset="-122"/>
            </a:endParaRPr>
          </a:p>
          <a:p>
            <a:pPr eaLnBrk="0" fontAlgn="base" hangingPunct="0">
              <a:spcBef>
                <a:spcPct val="0"/>
              </a:spcBef>
              <a:spcAft>
                <a:spcPct val="0"/>
              </a:spcAft>
              <a:defRPr/>
            </a:pPr>
            <a:r>
              <a:rPr lang="en-US" altLang="zh-CN" dirty="0">
                <a:solidFill>
                  <a:srgbClr val="F3FF07"/>
                </a:solidFill>
                <a:effectLst>
                  <a:outerShdw blurRad="38100" dist="38100" dir="2700000" algn="tl">
                    <a:srgbClr val="000000"/>
                  </a:outerShdw>
                </a:effectLst>
                <a:latin typeface="Palatino" pitchFamily="-128" charset="0"/>
                <a:ea typeface="宋体" panose="02010600030101010101" pitchFamily="2" charset="-122"/>
              </a:rPr>
              <a:t>Why?</a:t>
            </a:r>
          </a:p>
          <a:p>
            <a:pPr eaLnBrk="0" fontAlgn="base" hangingPunct="0">
              <a:spcBef>
                <a:spcPct val="0"/>
              </a:spcBef>
              <a:spcAft>
                <a:spcPct val="0"/>
              </a:spcAft>
              <a:defRPr/>
            </a:pPr>
            <a:endParaRPr lang="en-US" altLang="zh-CN" dirty="0">
              <a:solidFill>
                <a:srgbClr val="000000"/>
              </a:solidFill>
              <a:effectLst>
                <a:outerShdw blurRad="38100" dist="38100" dir="2700000" algn="tl">
                  <a:srgbClr val="000000"/>
                </a:outerShdw>
              </a:effectLst>
              <a:latin typeface="Palatino" pitchFamily="-128" charset="0"/>
              <a:ea typeface="宋体" panose="02010600030101010101" pitchFamily="2" charset="-122"/>
            </a:endParaRPr>
          </a:p>
          <a:p>
            <a:pPr eaLnBrk="0" fontAlgn="base" hangingPunct="0">
              <a:spcBef>
                <a:spcPct val="0"/>
              </a:spcBef>
              <a:spcAft>
                <a:spcPct val="0"/>
              </a:spcAft>
              <a:defRPr/>
            </a:pPr>
            <a:r>
              <a:rPr lang="en-US" altLang="zh-CN" b="1" dirty="0">
                <a:solidFill>
                  <a:srgbClr val="000000"/>
                </a:solidFill>
                <a:latin typeface="Palatino" pitchFamily="-128" charset="0"/>
                <a:ea typeface="宋体" panose="02010600030101010101" pitchFamily="2" charset="-122"/>
              </a:rPr>
              <a:t>Less rework!</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6598D31-BD3E-4F29-BEC0-E06F54D1D2C8}"/>
                  </a:ext>
                </a:extLst>
              </p14:cNvPr>
              <p14:cNvContentPartPr/>
              <p14:nvPr/>
            </p14:nvContentPartPr>
            <p14:xfrm>
              <a:off x="2946240" y="2717640"/>
              <a:ext cx="360" cy="360"/>
            </p14:xfrm>
          </p:contentPart>
        </mc:Choice>
        <mc:Fallback xmlns="">
          <p:pic>
            <p:nvPicPr>
              <p:cNvPr id="2" name="Ink 1">
                <a:extLst>
                  <a:ext uri="{FF2B5EF4-FFF2-40B4-BE49-F238E27FC236}">
                    <a16:creationId xmlns:a16="http://schemas.microsoft.com/office/drawing/2014/main" id="{36598D31-BD3E-4F29-BEC0-E06F54D1D2C8}"/>
                  </a:ext>
                </a:extLst>
              </p:cNvPr>
              <p:cNvPicPr/>
              <p:nvPr/>
            </p:nvPicPr>
            <p:blipFill>
              <a:blip r:embed="rId3"/>
              <a:stretch>
                <a:fillRect/>
              </a:stretch>
            </p:blipFill>
            <p:spPr>
              <a:xfrm>
                <a:off x="2936880" y="2708280"/>
                <a:ext cx="19080" cy="19080"/>
              </a:xfrm>
              <a:prstGeom prst="rect">
                <a:avLst/>
              </a:prstGeom>
            </p:spPr>
          </p:pic>
        </mc:Fallback>
      </mc:AlternateContent>
    </p:spTree>
    <p:extLst>
      <p:ext uri="{BB962C8B-B14F-4D97-AF65-F5344CB8AC3E}">
        <p14:creationId xmlns:p14="http://schemas.microsoft.com/office/powerpoint/2010/main" val="126375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C014-2046-47A4-AD5A-3B56DB0CE9C0}"/>
              </a:ext>
            </a:extLst>
          </p:cNvPr>
          <p:cNvSpPr>
            <a:spLocks noGrp="1"/>
          </p:cNvSpPr>
          <p:nvPr>
            <p:ph type="title"/>
          </p:nvPr>
        </p:nvSpPr>
        <p:spPr/>
        <p:txBody>
          <a:bodyPr>
            <a:normAutofit/>
          </a:bodyPr>
          <a:lstStyle/>
          <a:p>
            <a:r>
              <a:rPr lang="en-IN" b="1" dirty="0">
                <a:solidFill>
                  <a:srgbClr val="002060"/>
                </a:solidFill>
                <a:latin typeface="Algerian" panose="04020705040A02060702" pitchFamily="82" charset="0"/>
              </a:rPr>
              <a:t>Software Myths</a:t>
            </a:r>
          </a:p>
        </p:txBody>
      </p:sp>
      <p:sp>
        <p:nvSpPr>
          <p:cNvPr id="3" name="Content Placeholder 2">
            <a:extLst>
              <a:ext uri="{FF2B5EF4-FFF2-40B4-BE49-F238E27FC236}">
                <a16:creationId xmlns:a16="http://schemas.microsoft.com/office/drawing/2014/main" id="{32507EAF-CB41-4EC5-9B12-CA38C47F0854}"/>
              </a:ext>
            </a:extLst>
          </p:cNvPr>
          <p:cNvSpPr>
            <a:spLocks noGrp="1"/>
          </p:cNvSpPr>
          <p:nvPr>
            <p:ph idx="1"/>
          </p:nvPr>
        </p:nvSpPr>
        <p:spPr/>
        <p:txBody>
          <a:bodyPr/>
          <a:lstStyle/>
          <a:p>
            <a:pPr algn="just"/>
            <a:r>
              <a:rPr lang="en-IN" b="1" i="0" dirty="0">
                <a:solidFill>
                  <a:srgbClr val="C00000"/>
                </a:solidFill>
                <a:effectLst/>
                <a:latin typeface="Times New Roman" panose="02020603050405020304" pitchFamily="18" charset="0"/>
              </a:rPr>
              <a:t>Software Management Myths</a:t>
            </a:r>
          </a:p>
          <a:p>
            <a:pPr algn="just"/>
            <a:r>
              <a:rPr lang="en-IN" b="1" i="0" dirty="0">
                <a:solidFill>
                  <a:srgbClr val="C00000"/>
                </a:solidFill>
                <a:effectLst/>
                <a:latin typeface="Times New Roman" panose="02020603050405020304" pitchFamily="18" charset="0"/>
              </a:rPr>
              <a:t>Software Customer Myths</a:t>
            </a:r>
            <a:endParaRPr lang="en-IN" b="1" dirty="0">
              <a:solidFill>
                <a:srgbClr val="C00000"/>
              </a:solidFill>
              <a:latin typeface="Times New Roman" panose="02020603050405020304" pitchFamily="18" charset="0"/>
            </a:endParaRPr>
          </a:p>
          <a:p>
            <a:pPr algn="just"/>
            <a:r>
              <a:rPr lang="en-IN" b="1" i="0" dirty="0">
                <a:solidFill>
                  <a:srgbClr val="C00000"/>
                </a:solidFill>
                <a:effectLst/>
                <a:latin typeface="Times New Roman" panose="02020603050405020304" pitchFamily="18" charset="0"/>
              </a:rPr>
              <a:t>Developer Myths</a:t>
            </a:r>
            <a:endParaRPr lang="en-IN" dirty="0">
              <a:solidFill>
                <a:srgbClr val="C00000"/>
              </a:solidFill>
            </a:endParaRPr>
          </a:p>
        </p:txBody>
      </p:sp>
    </p:spTree>
    <p:extLst>
      <p:ext uri="{BB962C8B-B14F-4D97-AF65-F5344CB8AC3E}">
        <p14:creationId xmlns:p14="http://schemas.microsoft.com/office/powerpoint/2010/main" val="214070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CB40-9C83-4FBD-9687-B42AC6C7B753}"/>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5C1DE1C-E612-46DD-95C8-2636C0DA9966}"/>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We already have a book that’s full of standards and procedures for building software. Won’t that provide my people with everything they </a:t>
            </a:r>
            <a:r>
              <a:rPr lang="en-IN" sz="1800" i="1" dirty="0">
                <a:latin typeface="Leawood-BookItalic"/>
              </a:rPr>
              <a:t>need to know?</a:t>
            </a:r>
          </a:p>
          <a:p>
            <a:pPr algn="just"/>
            <a:endParaRPr lang="en-IN" sz="1800" i="1" dirty="0">
              <a:latin typeface="Leawood-BookItalic"/>
            </a:endParaRPr>
          </a:p>
          <a:p>
            <a:pPr algn="just"/>
            <a:r>
              <a:rPr lang="en-US" sz="1800" b="1" dirty="0">
                <a:latin typeface="Leawood-Bold"/>
              </a:rPr>
              <a:t>Reality: </a:t>
            </a:r>
            <a:r>
              <a:rPr lang="en-US" sz="1800" dirty="0">
                <a:latin typeface="Leawood-Book"/>
              </a:rPr>
              <a:t>The book of standards may very well exist, but is it used? Are software practitioners aware of its existence? Does it reflect modern software engineering practice? Is it complete? Is it adaptable? Is it streamlined to improve time-to-delivery while still maintaining a focus on quality? In many cases, the answer to all of these questions </a:t>
            </a:r>
            <a:r>
              <a:rPr lang="en-IN" sz="1800" dirty="0">
                <a:latin typeface="Leawood-Book"/>
              </a:rPr>
              <a:t>is “no.”</a:t>
            </a:r>
            <a:endParaRPr lang="en-IN" dirty="0"/>
          </a:p>
        </p:txBody>
      </p:sp>
      <p:sp>
        <p:nvSpPr>
          <p:cNvPr id="4" name="Footer Placeholder 3">
            <a:extLst>
              <a:ext uri="{FF2B5EF4-FFF2-40B4-BE49-F238E27FC236}">
                <a16:creationId xmlns:a16="http://schemas.microsoft.com/office/drawing/2014/main" id="{F3501188-B2E8-46DA-8B6C-18D4682CAE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3A1691-BF22-4CAA-ABE3-77608F68863C}"/>
              </a:ext>
            </a:extLst>
          </p:cNvPr>
          <p:cNvSpPr>
            <a:spLocks noGrp="1"/>
          </p:cNvSpPr>
          <p:nvPr>
            <p:ph type="sldNum" sz="quarter" idx="12"/>
          </p:nvPr>
        </p:nvSpPr>
        <p:spPr/>
        <p:txBody>
          <a:bodyPr/>
          <a:lstStyle/>
          <a:p>
            <a:fld id="{B9F94CA8-B0C5-44E8-B8D4-D1B3299A6865}" type="slidenum">
              <a:rPr lang="en-IN" smtClean="0"/>
              <a:t>18</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D677967-7BE0-42D4-950F-E4E7EB5D127D}"/>
                  </a:ext>
                </a:extLst>
              </p14:cNvPr>
              <p14:cNvContentPartPr/>
              <p14:nvPr/>
            </p14:nvContentPartPr>
            <p14:xfrm>
              <a:off x="4011840" y="1496160"/>
              <a:ext cx="3873240" cy="781560"/>
            </p14:xfrm>
          </p:contentPart>
        </mc:Choice>
        <mc:Fallback xmlns="">
          <p:pic>
            <p:nvPicPr>
              <p:cNvPr id="6" name="Ink 5">
                <a:extLst>
                  <a:ext uri="{FF2B5EF4-FFF2-40B4-BE49-F238E27FC236}">
                    <a16:creationId xmlns:a16="http://schemas.microsoft.com/office/drawing/2014/main" id="{0D677967-7BE0-42D4-950F-E4E7EB5D127D}"/>
                  </a:ext>
                </a:extLst>
              </p:cNvPr>
              <p:cNvPicPr/>
              <p:nvPr/>
            </p:nvPicPr>
            <p:blipFill>
              <a:blip r:embed="rId3"/>
              <a:stretch>
                <a:fillRect/>
              </a:stretch>
            </p:blipFill>
            <p:spPr>
              <a:xfrm>
                <a:off x="4002480" y="1486800"/>
                <a:ext cx="3891960" cy="800280"/>
              </a:xfrm>
              <a:prstGeom prst="rect">
                <a:avLst/>
              </a:prstGeom>
            </p:spPr>
          </p:pic>
        </mc:Fallback>
      </mc:AlternateContent>
    </p:spTree>
    <p:extLst>
      <p:ext uri="{BB962C8B-B14F-4D97-AF65-F5344CB8AC3E}">
        <p14:creationId xmlns:p14="http://schemas.microsoft.com/office/powerpoint/2010/main" val="183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DA5D-D49E-4CBA-9C4E-90EB0B08A3D9}"/>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810AB52-46AE-4083-9E3A-E9A99EED73DB}"/>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If we get behind schedule, we can add more programmers and catch up (sometimes called the “Mongolian horde” concept).</a:t>
            </a:r>
          </a:p>
          <a:p>
            <a:pPr algn="just"/>
            <a:endParaRPr lang="en-US" sz="1800" i="1" dirty="0">
              <a:latin typeface="Leawood-BookItalic"/>
            </a:endParaRPr>
          </a:p>
          <a:p>
            <a:pPr algn="just"/>
            <a:r>
              <a:rPr lang="en-US" sz="1800" b="1" dirty="0">
                <a:latin typeface="Leawood-Bold"/>
              </a:rPr>
              <a:t>Reality: </a:t>
            </a:r>
            <a:r>
              <a:rPr lang="en-US" sz="1800" dirty="0">
                <a:latin typeface="Leawood-Book"/>
              </a:rPr>
              <a:t>Software development is not a mechanistic process like manufacturing. In the words of Brooks [Bro95]: “adding people to a late software project makes it later.” At first, this statement may seem counterintuitive. However, as new people are added, people who were working must spend time educating the newcomers, thereby reducing the amount of time spent on productive development effort. People can be added but only in a planned and well coordinated </a:t>
            </a:r>
            <a:r>
              <a:rPr lang="en-IN" sz="1800" dirty="0">
                <a:latin typeface="Leawood-Book"/>
              </a:rPr>
              <a:t>manner.</a:t>
            </a:r>
            <a:endParaRPr lang="en-IN" dirty="0"/>
          </a:p>
        </p:txBody>
      </p:sp>
      <p:sp>
        <p:nvSpPr>
          <p:cNvPr id="4" name="Footer Placeholder 3">
            <a:extLst>
              <a:ext uri="{FF2B5EF4-FFF2-40B4-BE49-F238E27FC236}">
                <a16:creationId xmlns:a16="http://schemas.microsoft.com/office/drawing/2014/main" id="{CF014959-A23E-41F9-8E8A-4EE7547EF1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73E119-34CE-4F14-9BC5-C20E9CDCEEB2}"/>
              </a:ext>
            </a:extLst>
          </p:cNvPr>
          <p:cNvSpPr>
            <a:spLocks noGrp="1"/>
          </p:cNvSpPr>
          <p:nvPr>
            <p:ph type="sldNum" sz="quarter" idx="12"/>
          </p:nvPr>
        </p:nvSpPr>
        <p:spPr/>
        <p:txBody>
          <a:bodyPr/>
          <a:lstStyle/>
          <a:p>
            <a:fld id="{B9F94CA8-B0C5-44E8-B8D4-D1B3299A6865}" type="slidenum">
              <a:rPr lang="en-IN" smtClean="0"/>
              <a:t>19</a:t>
            </a:fld>
            <a:endParaRPr lang="en-IN"/>
          </a:p>
        </p:txBody>
      </p:sp>
    </p:spTree>
    <p:extLst>
      <p:ext uri="{BB962C8B-B14F-4D97-AF65-F5344CB8AC3E}">
        <p14:creationId xmlns:p14="http://schemas.microsoft.com/office/powerpoint/2010/main" val="229132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38200" y="609600"/>
            <a:ext cx="9220200" cy="6606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r>
              <a:rPr lang="en-US" altLang="en-US" b="1" dirty="0">
                <a:solidFill>
                  <a:srgbClr val="002060"/>
                </a:solidFill>
                <a:latin typeface="Algerian" panose="04020705040A02060702" pitchFamily="82" charset="0"/>
              </a:rPr>
              <a:t>What is Software?</a:t>
            </a:r>
          </a:p>
        </p:txBody>
      </p:sp>
      <p:sp>
        <p:nvSpPr>
          <p:cNvPr id="9" name="Slide Number Placeholder 4"/>
          <p:cNvSpPr>
            <a:spLocks noGrp="1"/>
          </p:cNvSpPr>
          <p:nvPr>
            <p:ph type="sldNum" sz="quarter" idx="12"/>
          </p:nvPr>
        </p:nvSpPr>
        <p:spPr>
          <a:xfrm>
            <a:off x="9067800" y="6248400"/>
            <a:ext cx="1295400" cy="457200"/>
          </a:xfrm>
        </p:spPr>
        <p:txBody>
          <a:bodyPr/>
          <a:lstStyle/>
          <a:p>
            <a:pPr>
              <a:defRPr/>
            </a:pPr>
            <a:fld id="{0743DF13-2BF4-40BF-894A-D9EB9181551C}" type="slidenum">
              <a:rPr lang="en-US" altLang="en-US"/>
              <a:pPr>
                <a:defRPr/>
              </a:pPr>
              <a:t>2</a:t>
            </a:fld>
            <a:endParaRPr lang="en-US" altLang="en-US"/>
          </a:p>
        </p:txBody>
      </p:sp>
      <p:sp>
        <p:nvSpPr>
          <p:cNvPr id="125983" name="Rectangle 31"/>
          <p:cNvSpPr>
            <a:spLocks noChangeArrowheads="1"/>
          </p:cNvSpPr>
          <p:nvPr/>
        </p:nvSpPr>
        <p:spPr bwMode="auto">
          <a:xfrm>
            <a:off x="3740150" y="2797175"/>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3740150" y="3511550"/>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3740150" y="4225925"/>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3740150" y="4940300"/>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8" name="Text Box 36"/>
          <p:cNvSpPr txBox="1">
            <a:spLocks noChangeArrowheads="1"/>
          </p:cNvSpPr>
          <p:nvPr/>
        </p:nvSpPr>
        <p:spPr bwMode="auto">
          <a:xfrm>
            <a:off x="990600" y="2133600"/>
            <a:ext cx="9906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defRPr/>
            </a:pPr>
            <a:r>
              <a:rPr lang="en-US" altLang="en-US" sz="2000" i="1" dirty="0">
                <a:latin typeface="Palatino" pitchFamily="-128" charset="0"/>
              </a:rPr>
              <a:t>Software is: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instructions</a:t>
            </a:r>
            <a:r>
              <a:rPr lang="en-US" altLang="en-US" sz="2000" i="1" dirty="0">
                <a:latin typeface="Palatino" pitchFamily="-128" charset="0"/>
              </a:rPr>
              <a:t> (computer programs) that when executed provide desired features, function, and performance;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data structures </a:t>
            </a:r>
            <a:r>
              <a:rPr lang="en-US" altLang="en-US" sz="2000" i="1" dirty="0">
                <a:latin typeface="Palatino" pitchFamily="-128" charset="0"/>
              </a:rPr>
              <a:t>that enable the programs to adequately manipulate information and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documentation</a:t>
            </a:r>
            <a:r>
              <a:rPr lang="en-US" altLang="en-US" sz="2000" i="1" dirty="0">
                <a:latin typeface="Palatino" pitchFamily="-128" charset="0"/>
              </a:rPr>
              <a:t> that describes the operation and use of the programs.</a:t>
            </a:r>
            <a:r>
              <a:rPr lang="en-US" altLang="en-US" sz="2000" dirty="0">
                <a:latin typeface="Palatino" pitchFamily="-12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88">
                                            <p:txEl>
                                              <p:pRg st="0" end="0"/>
                                            </p:txEl>
                                          </p:spTgt>
                                        </p:tgtEl>
                                        <p:attrNameLst>
                                          <p:attrName>style.visibility</p:attrName>
                                        </p:attrNameLst>
                                      </p:cBhvr>
                                      <p:to>
                                        <p:strVal val="visible"/>
                                      </p:to>
                                    </p:set>
                                    <p:anim calcmode="lin" valueType="num">
                                      <p:cBhvr additive="base">
                                        <p:cTn id="7" dur="500" fill="hold"/>
                                        <p:tgtEl>
                                          <p:spTgt spid="125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88">
                                            <p:txEl>
                                              <p:pRg st="1" end="1"/>
                                            </p:txEl>
                                          </p:spTgt>
                                        </p:tgtEl>
                                        <p:attrNameLst>
                                          <p:attrName>style.visibility</p:attrName>
                                        </p:attrNameLst>
                                      </p:cBhvr>
                                      <p:to>
                                        <p:strVal val="visible"/>
                                      </p:to>
                                    </p:set>
                                    <p:anim calcmode="lin" valueType="num">
                                      <p:cBhvr additive="base">
                                        <p:cTn id="11" dur="500" fill="hold"/>
                                        <p:tgtEl>
                                          <p:spTgt spid="125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88">
                                            <p:txEl>
                                              <p:pRg st="2" end="2"/>
                                            </p:txEl>
                                          </p:spTgt>
                                        </p:tgtEl>
                                        <p:attrNameLst>
                                          <p:attrName>style.visibility</p:attrName>
                                        </p:attrNameLst>
                                      </p:cBhvr>
                                      <p:to>
                                        <p:strVal val="visible"/>
                                      </p:to>
                                    </p:set>
                                    <p:anim calcmode="lin" valueType="num">
                                      <p:cBhvr additive="base">
                                        <p:cTn id="17" dur="500" fill="hold"/>
                                        <p:tgtEl>
                                          <p:spTgt spid="1259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88">
                                            <p:txEl>
                                              <p:pRg st="3" end="3"/>
                                            </p:txEl>
                                          </p:spTgt>
                                        </p:tgtEl>
                                        <p:attrNameLst>
                                          <p:attrName>style.visibility</p:attrName>
                                        </p:attrNameLst>
                                      </p:cBhvr>
                                      <p:to>
                                        <p:strVal val="visible"/>
                                      </p:to>
                                    </p:set>
                                    <p:anim calcmode="lin" valueType="num">
                                      <p:cBhvr additive="base">
                                        <p:cTn id="23" dur="500" fill="hold"/>
                                        <p:tgtEl>
                                          <p:spTgt spid="12598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861-3F16-4CA6-AE75-45574ACC74CE}"/>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FA1FD7E-9A67-4BA9-AE06-A03CF912DEC2}"/>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If I decide to outsource the software project to a third party, I can just relax and let that firm build it.</a:t>
            </a:r>
          </a:p>
          <a:p>
            <a:pPr algn="just"/>
            <a:endParaRPr lang="en-US" sz="1800" i="1" dirty="0">
              <a:latin typeface="Leawood-BookItalic"/>
            </a:endParaRPr>
          </a:p>
          <a:p>
            <a:pPr algn="just"/>
            <a:r>
              <a:rPr lang="en-US" sz="1800" b="1" dirty="0">
                <a:latin typeface="Leawood-Bold"/>
              </a:rPr>
              <a:t>Reality: </a:t>
            </a:r>
            <a:r>
              <a:rPr lang="en-US" sz="1800" dirty="0">
                <a:latin typeface="Leawood-Book"/>
              </a:rPr>
              <a:t>If an organization does not understand how to manage and control software projects internally, it will invariably struggle when it outsources </a:t>
            </a:r>
            <a:r>
              <a:rPr lang="en-IN" sz="1800" dirty="0">
                <a:latin typeface="Leawood-Book"/>
              </a:rPr>
              <a:t>software projects.</a:t>
            </a:r>
            <a:endParaRPr lang="en-IN" dirty="0"/>
          </a:p>
        </p:txBody>
      </p:sp>
      <p:sp>
        <p:nvSpPr>
          <p:cNvPr id="4" name="Footer Placeholder 3">
            <a:extLst>
              <a:ext uri="{FF2B5EF4-FFF2-40B4-BE49-F238E27FC236}">
                <a16:creationId xmlns:a16="http://schemas.microsoft.com/office/drawing/2014/main" id="{A98AFE5B-91FE-4B12-BDF5-E26909FC2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5F4659-62D6-46BE-A679-9137A7A941CB}"/>
              </a:ext>
            </a:extLst>
          </p:cNvPr>
          <p:cNvSpPr>
            <a:spLocks noGrp="1"/>
          </p:cNvSpPr>
          <p:nvPr>
            <p:ph type="sldNum" sz="quarter" idx="12"/>
          </p:nvPr>
        </p:nvSpPr>
        <p:spPr/>
        <p:txBody>
          <a:bodyPr/>
          <a:lstStyle/>
          <a:p>
            <a:fld id="{B9F94CA8-B0C5-44E8-B8D4-D1B3299A6865}" type="slidenum">
              <a:rPr lang="en-IN" smtClean="0"/>
              <a:t>20</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AF754A6-F641-4B5E-9952-0597062869CC}"/>
                  </a:ext>
                </a:extLst>
              </p14:cNvPr>
              <p14:cNvContentPartPr/>
              <p14:nvPr/>
            </p14:nvContentPartPr>
            <p14:xfrm>
              <a:off x="3256560" y="2085480"/>
              <a:ext cx="6369480" cy="779400"/>
            </p14:xfrm>
          </p:contentPart>
        </mc:Choice>
        <mc:Fallback xmlns="">
          <p:pic>
            <p:nvPicPr>
              <p:cNvPr id="6" name="Ink 5">
                <a:extLst>
                  <a:ext uri="{FF2B5EF4-FFF2-40B4-BE49-F238E27FC236}">
                    <a16:creationId xmlns:a16="http://schemas.microsoft.com/office/drawing/2014/main" id="{5AF754A6-F641-4B5E-9952-0597062869CC}"/>
                  </a:ext>
                </a:extLst>
              </p:cNvPr>
              <p:cNvPicPr/>
              <p:nvPr/>
            </p:nvPicPr>
            <p:blipFill>
              <a:blip r:embed="rId3"/>
              <a:stretch>
                <a:fillRect/>
              </a:stretch>
            </p:blipFill>
            <p:spPr>
              <a:xfrm>
                <a:off x="3247200" y="2076120"/>
                <a:ext cx="6388200" cy="798120"/>
              </a:xfrm>
              <a:prstGeom prst="rect">
                <a:avLst/>
              </a:prstGeom>
            </p:spPr>
          </p:pic>
        </mc:Fallback>
      </mc:AlternateContent>
    </p:spTree>
    <p:extLst>
      <p:ext uri="{BB962C8B-B14F-4D97-AF65-F5344CB8AC3E}">
        <p14:creationId xmlns:p14="http://schemas.microsoft.com/office/powerpoint/2010/main" val="30673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4015-AD97-4213-8D90-61A369189764}"/>
              </a:ext>
            </a:extLst>
          </p:cNvPr>
          <p:cNvSpPr>
            <a:spLocks noGrp="1"/>
          </p:cNvSpPr>
          <p:nvPr>
            <p:ph type="title"/>
          </p:nvPr>
        </p:nvSpPr>
        <p:spPr/>
        <p:txBody>
          <a:bodyPr/>
          <a:lstStyle/>
          <a:p>
            <a:r>
              <a:rPr lang="en-US" b="1" dirty="0">
                <a:solidFill>
                  <a:srgbClr val="002060"/>
                </a:solidFill>
                <a:latin typeface="Algerian" panose="04020705040A02060702" pitchFamily="82" charset="0"/>
              </a:rPr>
              <a:t>Customer Myths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3A845-9284-429F-92F9-AF94D86CB853}"/>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A general statement of objectives is sufficient to begin writing programs—we can fill in the details later.</a:t>
            </a:r>
          </a:p>
          <a:p>
            <a:pPr algn="just"/>
            <a:endParaRPr lang="en-US" sz="1800" i="1" dirty="0">
              <a:latin typeface="Leawood-BookItalic"/>
            </a:endParaRPr>
          </a:p>
          <a:p>
            <a:pPr algn="just"/>
            <a:r>
              <a:rPr lang="en-US" sz="1800" b="1" dirty="0">
                <a:latin typeface="Leawood-Bold"/>
              </a:rPr>
              <a:t>Reality: </a:t>
            </a:r>
            <a:r>
              <a:rPr lang="en-US" sz="1800" dirty="0">
                <a:latin typeface="Leawood-Book"/>
              </a:rPr>
              <a:t>Although a comprehensive and stable statement of requirements is not always possible, an ambiguous “statement of objectives” is a recipe for disaster. Unambiguous requirements (usually derived iteratively) are developed only through effective and continuous communication between customer and developer</a:t>
            </a:r>
            <a:endParaRPr lang="en-IN" dirty="0"/>
          </a:p>
        </p:txBody>
      </p:sp>
      <p:sp>
        <p:nvSpPr>
          <p:cNvPr id="4" name="Footer Placeholder 3">
            <a:extLst>
              <a:ext uri="{FF2B5EF4-FFF2-40B4-BE49-F238E27FC236}">
                <a16:creationId xmlns:a16="http://schemas.microsoft.com/office/drawing/2014/main" id="{D3017C58-682E-4714-B2F8-F2BDE199C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82585F-AA36-41D2-A731-3D7D24E1C0CD}"/>
              </a:ext>
            </a:extLst>
          </p:cNvPr>
          <p:cNvSpPr>
            <a:spLocks noGrp="1"/>
          </p:cNvSpPr>
          <p:nvPr>
            <p:ph type="sldNum" sz="quarter" idx="12"/>
          </p:nvPr>
        </p:nvSpPr>
        <p:spPr/>
        <p:txBody>
          <a:bodyPr/>
          <a:lstStyle/>
          <a:p>
            <a:fld id="{B9F94CA8-B0C5-44E8-B8D4-D1B3299A6865}" type="slidenum">
              <a:rPr lang="en-IN" smtClean="0"/>
              <a:t>21</a:t>
            </a:fld>
            <a:endParaRPr lang="en-IN"/>
          </a:p>
        </p:txBody>
      </p:sp>
    </p:spTree>
    <p:extLst>
      <p:ext uri="{BB962C8B-B14F-4D97-AF65-F5344CB8AC3E}">
        <p14:creationId xmlns:p14="http://schemas.microsoft.com/office/powerpoint/2010/main" val="59554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75C-4B1D-4A52-992B-5A5BC01BED91}"/>
              </a:ext>
            </a:extLst>
          </p:cNvPr>
          <p:cNvSpPr>
            <a:spLocks noGrp="1"/>
          </p:cNvSpPr>
          <p:nvPr>
            <p:ph type="title"/>
          </p:nvPr>
        </p:nvSpPr>
        <p:spPr/>
        <p:txBody>
          <a:bodyPr/>
          <a:lstStyle/>
          <a:p>
            <a:r>
              <a:rPr lang="en-US" b="1" dirty="0">
                <a:solidFill>
                  <a:srgbClr val="002060"/>
                </a:solidFill>
                <a:latin typeface="Algerian" panose="04020705040A02060702" pitchFamily="82" charset="0"/>
              </a:rPr>
              <a:t>Customer Myths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B778681-035D-41A1-B2CD-7395A2D52C62}"/>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Software requirements continually change, but change can be easily accommodated because software is flexible.</a:t>
            </a:r>
          </a:p>
          <a:p>
            <a:pPr algn="just"/>
            <a:endParaRPr lang="en-US" sz="1800" i="1" dirty="0">
              <a:latin typeface="Leawood-BookItalic"/>
            </a:endParaRPr>
          </a:p>
          <a:p>
            <a:pPr algn="just"/>
            <a:r>
              <a:rPr lang="en-US" sz="1800" b="1" dirty="0">
                <a:latin typeface="Leawood-Bold"/>
              </a:rPr>
              <a:t>Reality: </a:t>
            </a:r>
            <a:r>
              <a:rPr lang="en-US" sz="1800" dirty="0">
                <a:latin typeface="Leawood-Book"/>
              </a:rPr>
              <a:t>It is true that software requirements change, but the impact of change varies with the time at which it is introduced. When requirements changes are requested early (before design or code has been started), the cost impact is relatively small.16 However, as time passes, the cost impact grows rapidly—resources have been committed, a design framework has been established, and change can cause upheaval that requires additional resources and major design </a:t>
            </a:r>
            <a:r>
              <a:rPr lang="en-IN" sz="1800" dirty="0">
                <a:latin typeface="Leawood-Book"/>
              </a:rPr>
              <a:t>modification.</a:t>
            </a:r>
            <a:endParaRPr lang="en-IN" dirty="0"/>
          </a:p>
        </p:txBody>
      </p:sp>
      <p:sp>
        <p:nvSpPr>
          <p:cNvPr id="4" name="Footer Placeholder 3">
            <a:extLst>
              <a:ext uri="{FF2B5EF4-FFF2-40B4-BE49-F238E27FC236}">
                <a16:creationId xmlns:a16="http://schemas.microsoft.com/office/drawing/2014/main" id="{0C20EB06-89F9-4A11-A803-0B4528BD4A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31781-26D9-42CF-A09D-E76B8C8A7BA5}"/>
              </a:ext>
            </a:extLst>
          </p:cNvPr>
          <p:cNvSpPr>
            <a:spLocks noGrp="1"/>
          </p:cNvSpPr>
          <p:nvPr>
            <p:ph type="sldNum" sz="quarter" idx="12"/>
          </p:nvPr>
        </p:nvSpPr>
        <p:spPr/>
        <p:txBody>
          <a:bodyPr/>
          <a:lstStyle/>
          <a:p>
            <a:fld id="{B9F94CA8-B0C5-44E8-B8D4-D1B3299A6865}" type="slidenum">
              <a:rPr lang="en-IN" smtClean="0"/>
              <a:t>22</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7254116-5FE6-47EB-8C74-3B37676CD58F}"/>
                  </a:ext>
                </a:extLst>
              </p14:cNvPr>
              <p14:cNvContentPartPr/>
              <p14:nvPr/>
            </p14:nvContentPartPr>
            <p14:xfrm>
              <a:off x="3997080" y="678960"/>
              <a:ext cx="8103600" cy="5792760"/>
            </p14:xfrm>
          </p:contentPart>
        </mc:Choice>
        <mc:Fallback xmlns="">
          <p:pic>
            <p:nvPicPr>
              <p:cNvPr id="6" name="Ink 5">
                <a:extLst>
                  <a:ext uri="{FF2B5EF4-FFF2-40B4-BE49-F238E27FC236}">
                    <a16:creationId xmlns:a16="http://schemas.microsoft.com/office/drawing/2014/main" id="{F7254116-5FE6-47EB-8C74-3B37676CD58F}"/>
                  </a:ext>
                </a:extLst>
              </p:cNvPr>
              <p:cNvPicPr/>
              <p:nvPr/>
            </p:nvPicPr>
            <p:blipFill>
              <a:blip r:embed="rId3"/>
              <a:stretch>
                <a:fillRect/>
              </a:stretch>
            </p:blipFill>
            <p:spPr>
              <a:xfrm>
                <a:off x="3987720" y="669600"/>
                <a:ext cx="8122320" cy="5811480"/>
              </a:xfrm>
              <a:prstGeom prst="rect">
                <a:avLst/>
              </a:prstGeom>
            </p:spPr>
          </p:pic>
        </mc:Fallback>
      </mc:AlternateContent>
    </p:spTree>
    <p:extLst>
      <p:ext uri="{BB962C8B-B14F-4D97-AF65-F5344CB8AC3E}">
        <p14:creationId xmlns:p14="http://schemas.microsoft.com/office/powerpoint/2010/main" val="240955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6E2F-52D7-4B6F-9F40-FF42094A052D}"/>
              </a:ext>
            </a:extLst>
          </p:cNvPr>
          <p:cNvSpPr>
            <a:spLocks noGrp="1"/>
          </p:cNvSpPr>
          <p:nvPr>
            <p:ph type="title"/>
          </p:nvPr>
        </p:nvSpPr>
        <p:spPr/>
        <p:txBody>
          <a:bodyPr>
            <a:normAutofit/>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D6C5EFAC-D69F-4894-B31D-BE4FC9F8C260}"/>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Once we write the program and get it to work, our job is done.</a:t>
            </a:r>
          </a:p>
          <a:p>
            <a:pPr algn="just"/>
            <a:endParaRPr lang="en-US" sz="1800" i="1" dirty="0">
              <a:latin typeface="Leawood-BookItalic"/>
            </a:endParaRPr>
          </a:p>
          <a:p>
            <a:pPr algn="just"/>
            <a:r>
              <a:rPr lang="en-US" sz="1800" b="1" dirty="0">
                <a:latin typeface="Leawood-Bold"/>
              </a:rPr>
              <a:t>Reality: </a:t>
            </a:r>
            <a:r>
              <a:rPr lang="en-US" sz="1800" dirty="0">
                <a:latin typeface="Leawood-Book"/>
              </a:rPr>
              <a:t>Someone once said that “the sooner you begin ‘writing code,’ the longer it’ll take you to get done.” Industry data indicate that between 60 and 80 percent of all effort expended on software will be expended after it is delivered to the customer for the first time.</a:t>
            </a:r>
            <a:endParaRPr lang="en-IN" dirty="0"/>
          </a:p>
        </p:txBody>
      </p:sp>
      <p:sp>
        <p:nvSpPr>
          <p:cNvPr id="4" name="Footer Placeholder 3">
            <a:extLst>
              <a:ext uri="{FF2B5EF4-FFF2-40B4-BE49-F238E27FC236}">
                <a16:creationId xmlns:a16="http://schemas.microsoft.com/office/drawing/2014/main" id="{4C54B26A-048A-443D-AE69-32B643C55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61CC5C-6A83-4263-9459-C6AEC9D6D6B3}"/>
              </a:ext>
            </a:extLst>
          </p:cNvPr>
          <p:cNvSpPr>
            <a:spLocks noGrp="1"/>
          </p:cNvSpPr>
          <p:nvPr>
            <p:ph type="sldNum" sz="quarter" idx="12"/>
          </p:nvPr>
        </p:nvSpPr>
        <p:spPr/>
        <p:txBody>
          <a:bodyPr/>
          <a:lstStyle/>
          <a:p>
            <a:fld id="{B9F94CA8-B0C5-44E8-B8D4-D1B3299A6865}" type="slidenum">
              <a:rPr lang="en-IN" smtClean="0"/>
              <a:t>23</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F62B40-3CD6-4B27-9750-C58C2609B269}"/>
                  </a:ext>
                </a:extLst>
              </p14:cNvPr>
              <p14:cNvContentPartPr/>
              <p14:nvPr/>
            </p14:nvContentPartPr>
            <p14:xfrm>
              <a:off x="4078440" y="1777680"/>
              <a:ext cx="7248600" cy="4908600"/>
            </p14:xfrm>
          </p:contentPart>
        </mc:Choice>
        <mc:Fallback xmlns="">
          <p:pic>
            <p:nvPicPr>
              <p:cNvPr id="6" name="Ink 5">
                <a:extLst>
                  <a:ext uri="{FF2B5EF4-FFF2-40B4-BE49-F238E27FC236}">
                    <a16:creationId xmlns:a16="http://schemas.microsoft.com/office/drawing/2014/main" id="{1AF62B40-3CD6-4B27-9750-C58C2609B269}"/>
                  </a:ext>
                </a:extLst>
              </p:cNvPr>
              <p:cNvPicPr/>
              <p:nvPr/>
            </p:nvPicPr>
            <p:blipFill>
              <a:blip r:embed="rId3"/>
              <a:stretch>
                <a:fillRect/>
              </a:stretch>
            </p:blipFill>
            <p:spPr>
              <a:xfrm>
                <a:off x="4069080" y="1768320"/>
                <a:ext cx="7267320" cy="4927320"/>
              </a:xfrm>
              <a:prstGeom prst="rect">
                <a:avLst/>
              </a:prstGeom>
            </p:spPr>
          </p:pic>
        </mc:Fallback>
      </mc:AlternateContent>
    </p:spTree>
    <p:extLst>
      <p:ext uri="{BB962C8B-B14F-4D97-AF65-F5344CB8AC3E}">
        <p14:creationId xmlns:p14="http://schemas.microsoft.com/office/powerpoint/2010/main" val="394355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0D52-D44C-48D8-89A4-866D1C1AB7F7}"/>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2CFDAE94-7671-4DEC-9C8D-EEDD3FE2D9E5}"/>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Until I get the program “running” I have no way of assessing its quality.</a:t>
            </a:r>
          </a:p>
          <a:p>
            <a:pPr algn="just"/>
            <a:endParaRPr lang="en-US" sz="1800" i="1" dirty="0">
              <a:latin typeface="Leawood-BookItalic"/>
            </a:endParaRPr>
          </a:p>
          <a:p>
            <a:pPr algn="just"/>
            <a:r>
              <a:rPr lang="en-US" sz="1800" b="1" dirty="0">
                <a:latin typeface="Leawood-Bold"/>
              </a:rPr>
              <a:t>Reality: </a:t>
            </a:r>
            <a:r>
              <a:rPr lang="en-US" sz="1800" dirty="0">
                <a:latin typeface="Leawood-Book"/>
              </a:rPr>
              <a:t>One of the most effective software quality assurance mechanisms can be applied from the inception of a project—</a:t>
            </a:r>
            <a:r>
              <a:rPr lang="en-US" sz="1800" i="1" dirty="0">
                <a:latin typeface="Leawood-BookItalic"/>
              </a:rPr>
              <a:t>the technical review. </a:t>
            </a:r>
            <a:r>
              <a:rPr lang="en-US" sz="1800" dirty="0">
                <a:latin typeface="Leawood-Book"/>
              </a:rPr>
              <a:t>Software reviews (described in Chapter 15) are a “quality filter” that have been found to be more effective than testing for finding certain </a:t>
            </a:r>
            <a:r>
              <a:rPr lang="en-IN" sz="1800" dirty="0">
                <a:latin typeface="Leawood-Book"/>
              </a:rPr>
              <a:t>classes of software defects.</a:t>
            </a:r>
            <a:endParaRPr lang="en-IN" dirty="0"/>
          </a:p>
        </p:txBody>
      </p:sp>
      <p:sp>
        <p:nvSpPr>
          <p:cNvPr id="4" name="Footer Placeholder 3">
            <a:extLst>
              <a:ext uri="{FF2B5EF4-FFF2-40B4-BE49-F238E27FC236}">
                <a16:creationId xmlns:a16="http://schemas.microsoft.com/office/drawing/2014/main" id="{11BAC4EC-E2EA-443C-BE8F-05907012EA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F0BF14-89CE-4876-8875-8B558D80919D}"/>
              </a:ext>
            </a:extLst>
          </p:cNvPr>
          <p:cNvSpPr>
            <a:spLocks noGrp="1"/>
          </p:cNvSpPr>
          <p:nvPr>
            <p:ph type="sldNum" sz="quarter" idx="12"/>
          </p:nvPr>
        </p:nvSpPr>
        <p:spPr/>
        <p:txBody>
          <a:bodyPr/>
          <a:lstStyle/>
          <a:p>
            <a:fld id="{B9F94CA8-B0C5-44E8-B8D4-D1B3299A6865}" type="slidenum">
              <a:rPr lang="en-IN" smtClean="0"/>
              <a:t>24</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4190E52-8AE9-47B8-B13C-ED91FE23385E}"/>
                  </a:ext>
                </a:extLst>
              </p14:cNvPr>
              <p14:cNvContentPartPr/>
              <p14:nvPr/>
            </p14:nvContentPartPr>
            <p14:xfrm>
              <a:off x="1750320" y="335160"/>
              <a:ext cx="10327320" cy="6447960"/>
            </p14:xfrm>
          </p:contentPart>
        </mc:Choice>
        <mc:Fallback xmlns="">
          <p:pic>
            <p:nvPicPr>
              <p:cNvPr id="6" name="Ink 5">
                <a:extLst>
                  <a:ext uri="{FF2B5EF4-FFF2-40B4-BE49-F238E27FC236}">
                    <a16:creationId xmlns:a16="http://schemas.microsoft.com/office/drawing/2014/main" id="{F4190E52-8AE9-47B8-B13C-ED91FE23385E}"/>
                  </a:ext>
                </a:extLst>
              </p:cNvPr>
              <p:cNvPicPr/>
              <p:nvPr/>
            </p:nvPicPr>
            <p:blipFill>
              <a:blip r:embed="rId3"/>
              <a:stretch>
                <a:fillRect/>
              </a:stretch>
            </p:blipFill>
            <p:spPr>
              <a:xfrm>
                <a:off x="1740960" y="325800"/>
                <a:ext cx="10346040" cy="6466680"/>
              </a:xfrm>
              <a:prstGeom prst="rect">
                <a:avLst/>
              </a:prstGeom>
            </p:spPr>
          </p:pic>
        </mc:Fallback>
      </mc:AlternateContent>
    </p:spTree>
    <p:extLst>
      <p:ext uri="{BB962C8B-B14F-4D97-AF65-F5344CB8AC3E}">
        <p14:creationId xmlns:p14="http://schemas.microsoft.com/office/powerpoint/2010/main" val="202570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778C-C164-4AD6-B19C-F86CF69747BC}"/>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CA5DA7FC-5113-47CA-B35F-C77CE97663E0}"/>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The only deliverable work product for a successful project is the working </a:t>
            </a:r>
            <a:r>
              <a:rPr lang="en-IN" sz="1800" i="1" dirty="0">
                <a:latin typeface="Leawood-BookItalic"/>
              </a:rPr>
              <a:t>program.</a:t>
            </a:r>
          </a:p>
          <a:p>
            <a:pPr algn="just"/>
            <a:endParaRPr lang="en-IN" sz="1800" i="1" dirty="0">
              <a:latin typeface="Leawood-BookItalic"/>
            </a:endParaRPr>
          </a:p>
          <a:p>
            <a:pPr algn="just"/>
            <a:r>
              <a:rPr lang="en-US" sz="1800" b="1" dirty="0">
                <a:latin typeface="Leawood-Bold"/>
              </a:rPr>
              <a:t>Reality: </a:t>
            </a:r>
            <a:r>
              <a:rPr lang="en-US" sz="1800" dirty="0">
                <a:latin typeface="Leawood-Book"/>
              </a:rPr>
              <a:t>A working program is only one part of a software configuration that includes many elements. A variety of work products (e.g., models, documents, plans) provide a foundation for successful engineering and, more important, guidance for software support.</a:t>
            </a:r>
            <a:endParaRPr lang="en-IN" dirty="0"/>
          </a:p>
        </p:txBody>
      </p:sp>
      <p:sp>
        <p:nvSpPr>
          <p:cNvPr id="4" name="Footer Placeholder 3">
            <a:extLst>
              <a:ext uri="{FF2B5EF4-FFF2-40B4-BE49-F238E27FC236}">
                <a16:creationId xmlns:a16="http://schemas.microsoft.com/office/drawing/2014/main" id="{E2ACEF58-29FE-4070-BC48-541759114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7BB7F2-C6D2-47DC-A95F-CDECCF439308}"/>
              </a:ext>
            </a:extLst>
          </p:cNvPr>
          <p:cNvSpPr>
            <a:spLocks noGrp="1"/>
          </p:cNvSpPr>
          <p:nvPr>
            <p:ph type="sldNum" sz="quarter" idx="12"/>
          </p:nvPr>
        </p:nvSpPr>
        <p:spPr/>
        <p:txBody>
          <a:bodyPr/>
          <a:lstStyle/>
          <a:p>
            <a:fld id="{B9F94CA8-B0C5-44E8-B8D4-D1B3299A6865}" type="slidenum">
              <a:rPr lang="en-IN" smtClean="0"/>
              <a:t>25</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5A070A7-2EB8-4123-97E8-9EB03DE1F233}"/>
                  </a:ext>
                </a:extLst>
              </p14:cNvPr>
              <p14:cNvContentPartPr/>
              <p14:nvPr/>
            </p14:nvContentPartPr>
            <p14:xfrm>
              <a:off x="2729520" y="1851480"/>
              <a:ext cx="9356040" cy="4269240"/>
            </p14:xfrm>
          </p:contentPart>
        </mc:Choice>
        <mc:Fallback xmlns="">
          <p:pic>
            <p:nvPicPr>
              <p:cNvPr id="6" name="Ink 5">
                <a:extLst>
                  <a:ext uri="{FF2B5EF4-FFF2-40B4-BE49-F238E27FC236}">
                    <a16:creationId xmlns:a16="http://schemas.microsoft.com/office/drawing/2014/main" id="{85A070A7-2EB8-4123-97E8-9EB03DE1F233}"/>
                  </a:ext>
                </a:extLst>
              </p:cNvPr>
              <p:cNvPicPr/>
              <p:nvPr/>
            </p:nvPicPr>
            <p:blipFill>
              <a:blip r:embed="rId3"/>
              <a:stretch>
                <a:fillRect/>
              </a:stretch>
            </p:blipFill>
            <p:spPr>
              <a:xfrm>
                <a:off x="2720160" y="1842120"/>
                <a:ext cx="9374760" cy="4287960"/>
              </a:xfrm>
              <a:prstGeom prst="rect">
                <a:avLst/>
              </a:prstGeom>
            </p:spPr>
          </p:pic>
        </mc:Fallback>
      </mc:AlternateContent>
    </p:spTree>
    <p:extLst>
      <p:ext uri="{BB962C8B-B14F-4D97-AF65-F5344CB8AC3E}">
        <p14:creationId xmlns:p14="http://schemas.microsoft.com/office/powerpoint/2010/main" val="8141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CEF8-36AA-4052-9E83-464B84A6DEAA}"/>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D0FA5127-32B4-48C2-85C0-59007B24D9FD}"/>
              </a:ext>
            </a:extLst>
          </p:cNvPr>
          <p:cNvSpPr>
            <a:spLocks noGrp="1"/>
          </p:cNvSpPr>
          <p:nvPr>
            <p:ph idx="1"/>
          </p:nvPr>
        </p:nvSpPr>
        <p:spPr/>
        <p:txBody>
          <a:bodyPr/>
          <a:lstStyle/>
          <a:p>
            <a:pPr algn="just"/>
            <a:r>
              <a:rPr lang="en-US" sz="1800" b="1" dirty="0">
                <a:latin typeface="Leawood-Bold"/>
              </a:rPr>
              <a:t>Myth: </a:t>
            </a:r>
            <a:r>
              <a:rPr lang="en-US" sz="1800" i="1" dirty="0">
                <a:latin typeface="Leawood-BookItalic"/>
              </a:rPr>
              <a:t>Software engineering will make us create voluminous and unnecessary documentation and will invariably slow us down.</a:t>
            </a:r>
          </a:p>
          <a:p>
            <a:pPr algn="just"/>
            <a:endParaRPr lang="en-US" sz="1800" i="1" dirty="0">
              <a:latin typeface="Leawood-BookItalic"/>
            </a:endParaRPr>
          </a:p>
          <a:p>
            <a:pPr algn="just"/>
            <a:r>
              <a:rPr lang="en-US" sz="1800" b="1" dirty="0">
                <a:latin typeface="Leawood-Bold"/>
              </a:rPr>
              <a:t>Reality: </a:t>
            </a:r>
            <a:r>
              <a:rPr lang="en-US" sz="1800" dirty="0">
                <a:latin typeface="Leawood-Book"/>
              </a:rPr>
              <a:t>Software engineering is not about creating documents. It is about creating a quality product. Better quality leads to reduced rework. And reduced rework results in faster delivery times.</a:t>
            </a:r>
            <a:endParaRPr lang="en-IN" dirty="0"/>
          </a:p>
        </p:txBody>
      </p:sp>
      <p:sp>
        <p:nvSpPr>
          <p:cNvPr id="4" name="Footer Placeholder 3">
            <a:extLst>
              <a:ext uri="{FF2B5EF4-FFF2-40B4-BE49-F238E27FC236}">
                <a16:creationId xmlns:a16="http://schemas.microsoft.com/office/drawing/2014/main" id="{A8EF9882-B196-48B4-89FD-7C4934BBE0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D7AF66-BA8F-4889-B6DC-A48DB4F5FA46}"/>
              </a:ext>
            </a:extLst>
          </p:cNvPr>
          <p:cNvSpPr>
            <a:spLocks noGrp="1"/>
          </p:cNvSpPr>
          <p:nvPr>
            <p:ph type="sldNum" sz="quarter" idx="12"/>
          </p:nvPr>
        </p:nvSpPr>
        <p:spPr/>
        <p:txBody>
          <a:bodyPr/>
          <a:lstStyle/>
          <a:p>
            <a:fld id="{B9F94CA8-B0C5-44E8-B8D4-D1B3299A6865}" type="slidenum">
              <a:rPr lang="en-IN" smtClean="0"/>
              <a:t>26</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18ADD89-0DA7-451B-ACDA-D4341A725E4D}"/>
                  </a:ext>
                </a:extLst>
              </p14:cNvPr>
              <p14:cNvContentPartPr/>
              <p14:nvPr/>
            </p14:nvContentPartPr>
            <p14:xfrm>
              <a:off x="1432440" y="1163880"/>
              <a:ext cx="9907200" cy="2295360"/>
            </p14:xfrm>
          </p:contentPart>
        </mc:Choice>
        <mc:Fallback xmlns="">
          <p:pic>
            <p:nvPicPr>
              <p:cNvPr id="6" name="Ink 5">
                <a:extLst>
                  <a:ext uri="{FF2B5EF4-FFF2-40B4-BE49-F238E27FC236}">
                    <a16:creationId xmlns:a16="http://schemas.microsoft.com/office/drawing/2014/main" id="{118ADD89-0DA7-451B-ACDA-D4341A725E4D}"/>
                  </a:ext>
                </a:extLst>
              </p:cNvPr>
              <p:cNvPicPr/>
              <p:nvPr/>
            </p:nvPicPr>
            <p:blipFill>
              <a:blip r:embed="rId3"/>
              <a:stretch>
                <a:fillRect/>
              </a:stretch>
            </p:blipFill>
            <p:spPr>
              <a:xfrm>
                <a:off x="1423080" y="1154520"/>
                <a:ext cx="9925920" cy="2314080"/>
              </a:xfrm>
              <a:prstGeom prst="rect">
                <a:avLst/>
              </a:prstGeom>
            </p:spPr>
          </p:pic>
        </mc:Fallback>
      </mc:AlternateContent>
    </p:spTree>
    <p:extLst>
      <p:ext uri="{BB962C8B-B14F-4D97-AF65-F5344CB8AC3E}">
        <p14:creationId xmlns:p14="http://schemas.microsoft.com/office/powerpoint/2010/main" val="417710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675"/>
            <a:ext cx="8458200" cy="685800"/>
          </a:xfrm>
        </p:spPr>
        <p:txBody>
          <a:bodyPr rtlCol="0">
            <a:noAutofit/>
          </a:bodyPr>
          <a:lstStyle/>
          <a:p>
            <a:pPr>
              <a:defRPr/>
            </a:pPr>
            <a:r>
              <a:rPr lang="en-US" sz="3200" dirty="0">
                <a:solidFill>
                  <a:srgbClr val="002060"/>
                </a:solidFill>
                <a:latin typeface="Algerian" panose="04020705040A02060702" pitchFamily="82" charset="0"/>
              </a:rPr>
              <a:t>Definition of Software Process</a:t>
            </a:r>
            <a:endParaRPr lang="en-US" sz="3200" dirty="0">
              <a:solidFill>
                <a:schemeClr val="tx1">
                  <a:lumMod val="85000"/>
                  <a:lumOff val="15000"/>
                </a:schemeClr>
              </a:solidFill>
              <a:latin typeface="Algerian" panose="04020705040A02060702" pitchFamily="82" charset="0"/>
            </a:endParaRPr>
          </a:p>
        </p:txBody>
      </p:sp>
      <p:sp>
        <p:nvSpPr>
          <p:cNvPr id="10243" name="Content Placeholder 2"/>
          <p:cNvSpPr>
            <a:spLocks noGrp="1"/>
          </p:cNvSpPr>
          <p:nvPr>
            <p:ph idx="1"/>
          </p:nvPr>
        </p:nvSpPr>
        <p:spPr>
          <a:xfrm>
            <a:off x="990600" y="1676400"/>
            <a:ext cx="10363200" cy="3962400"/>
          </a:xfrm>
        </p:spPr>
        <p:txBody>
          <a:bodyPr>
            <a:normAutofit/>
          </a:bodyPr>
          <a:lstStyle/>
          <a:p>
            <a:pPr algn="just"/>
            <a:r>
              <a:rPr lang="en-US" sz="2400" dirty="0"/>
              <a:t>A </a:t>
            </a:r>
            <a:r>
              <a:rPr lang="en-US" sz="2400" b="1" i="1" dirty="0">
                <a:solidFill>
                  <a:srgbClr val="C00000"/>
                </a:solidFill>
              </a:rPr>
              <a:t>process</a:t>
            </a:r>
            <a:r>
              <a:rPr lang="en-US" sz="2400" i="1" dirty="0"/>
              <a:t> </a:t>
            </a:r>
            <a:r>
              <a:rPr lang="en-US" sz="2400" dirty="0"/>
              <a:t>is a collection of activities, actions, and tasks that are performed when some work product is to be created</a:t>
            </a:r>
          </a:p>
          <a:p>
            <a:pPr algn="just"/>
            <a:r>
              <a:rPr lang="en-US" sz="2400" dirty="0"/>
              <a:t>An </a:t>
            </a:r>
            <a:r>
              <a:rPr lang="en-US" sz="2400" b="1" i="1" dirty="0">
                <a:solidFill>
                  <a:srgbClr val="C00000"/>
                </a:solidFill>
              </a:rPr>
              <a:t>activity</a:t>
            </a:r>
            <a:r>
              <a:rPr lang="en-US" sz="2400" i="1" dirty="0"/>
              <a:t> </a:t>
            </a:r>
            <a:r>
              <a:rPr lang="en-US" sz="2400" dirty="0"/>
              <a:t>strives to achieve a broad objective (e.g., communication with stakeholders) and is applied regardless of the application domain, size of the project, complexity of the effort, or degree of rigor with which software engineering is to be applied.</a:t>
            </a:r>
          </a:p>
          <a:p>
            <a:pPr algn="just"/>
            <a:r>
              <a:rPr lang="en-US" sz="2400" dirty="0"/>
              <a:t>An </a:t>
            </a:r>
            <a:r>
              <a:rPr lang="en-US" sz="2400" b="1" i="1" dirty="0">
                <a:solidFill>
                  <a:srgbClr val="C00000"/>
                </a:solidFill>
              </a:rPr>
              <a:t>action</a:t>
            </a:r>
            <a:r>
              <a:rPr lang="en-US" sz="2400" i="1" dirty="0"/>
              <a:t> </a:t>
            </a:r>
            <a:r>
              <a:rPr lang="en-US" sz="2400" dirty="0"/>
              <a:t>(e.g., architectural design) encompasses a set of tasks that produce a major work product (e.g., an architectural design </a:t>
            </a:r>
            <a:r>
              <a:rPr lang="en-IN" sz="2400" dirty="0"/>
              <a:t>model). </a:t>
            </a:r>
          </a:p>
          <a:p>
            <a:pPr algn="just"/>
            <a:r>
              <a:rPr lang="en-US" sz="2400" dirty="0"/>
              <a:t>A </a:t>
            </a:r>
            <a:r>
              <a:rPr lang="en-US" sz="2400" b="1" i="1" dirty="0">
                <a:solidFill>
                  <a:srgbClr val="C00000"/>
                </a:solidFill>
              </a:rPr>
              <a:t>task</a:t>
            </a:r>
            <a:r>
              <a:rPr lang="en-US" sz="2400" i="1" dirty="0"/>
              <a:t> </a:t>
            </a:r>
            <a:r>
              <a:rPr lang="en-US" sz="2400" dirty="0"/>
              <a:t>focuses on a small, but well-defined objective (e.g., conducting a unit test) that produces a tangible outcome.</a:t>
            </a:r>
            <a:endParaRPr lang="en-US" altLang="en-US" sz="3200" dirty="0"/>
          </a:p>
        </p:txBody>
      </p:sp>
      <p:sp>
        <p:nvSpPr>
          <p:cNvPr id="10244" name="Slide Number Placeholder 4"/>
          <p:cNvSpPr>
            <a:spLocks noGrp="1"/>
          </p:cNvSpPr>
          <p:nvPr>
            <p:ph type="sldNum" sz="quarter" idx="12"/>
          </p:nvPr>
        </p:nvSpPr>
        <p:spPr bwMode="auto">
          <a:xfrm>
            <a:off x="10096500" y="6172200"/>
            <a:ext cx="571500"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DBE1E9CC-20DF-410F-ABC4-3F3D8244CE28}" type="slidenum">
              <a:rPr lang="en-US" altLang="en-US" sz="750">
                <a:solidFill>
                  <a:srgbClr val="000000"/>
                </a:solidFill>
                <a:latin typeface="Helvetica" panose="020B0604020202020204" pitchFamily="34" charset="0"/>
              </a:rPr>
              <a:pPr/>
              <a:t>27</a:t>
            </a:fld>
            <a:endParaRPr lang="en-US" altLang="en-US" sz="750" dirty="0">
              <a:solidFill>
                <a:srgbClr val="000000"/>
              </a:solidFill>
              <a:latin typeface="Helvetica"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F55B14F-0CC4-4248-9E76-EB855EA10C2A}"/>
                  </a:ext>
                </a:extLst>
              </p14:cNvPr>
              <p14:cNvContentPartPr/>
              <p14:nvPr/>
            </p14:nvContentPartPr>
            <p14:xfrm>
              <a:off x="558360" y="968040"/>
              <a:ext cx="10946160" cy="5410440"/>
            </p14:xfrm>
          </p:contentPart>
        </mc:Choice>
        <mc:Fallback xmlns="">
          <p:pic>
            <p:nvPicPr>
              <p:cNvPr id="3" name="Ink 2">
                <a:extLst>
                  <a:ext uri="{FF2B5EF4-FFF2-40B4-BE49-F238E27FC236}">
                    <a16:creationId xmlns:a16="http://schemas.microsoft.com/office/drawing/2014/main" id="{4F55B14F-0CC4-4248-9E76-EB855EA10C2A}"/>
                  </a:ext>
                </a:extLst>
              </p:cNvPr>
              <p:cNvPicPr/>
              <p:nvPr/>
            </p:nvPicPr>
            <p:blipFill>
              <a:blip r:embed="rId3"/>
              <a:stretch>
                <a:fillRect/>
              </a:stretch>
            </p:blipFill>
            <p:spPr>
              <a:xfrm>
                <a:off x="549000" y="958680"/>
                <a:ext cx="10964880" cy="5429160"/>
              </a:xfrm>
              <a:prstGeom prst="rect">
                <a:avLst/>
              </a:prstGeom>
            </p:spPr>
          </p:pic>
        </mc:Fallback>
      </mc:AlternateContent>
    </p:spTree>
    <p:extLst>
      <p:ext uri="{BB962C8B-B14F-4D97-AF65-F5344CB8AC3E}">
        <p14:creationId xmlns:p14="http://schemas.microsoft.com/office/powerpoint/2010/main" val="87040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ircle(in)">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1000"/>
                                        <p:tgtEl>
                                          <p:spTgt spid="10243">
                                            <p:txEl>
                                              <p:pRg st="3" end="3"/>
                                            </p:txEl>
                                          </p:spTgt>
                                        </p:tgtEl>
                                      </p:cBhvr>
                                    </p:animEffect>
                                    <p:anim calcmode="lin" valueType="num">
                                      <p:cBhvr>
                                        <p:cTn id="23"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685800" y="381000"/>
            <a:ext cx="8991600" cy="779860"/>
          </a:xfrm>
        </p:spPr>
        <p:txBody>
          <a:bodyPr>
            <a:noAutofit/>
          </a:bodyPr>
          <a:lstStyle/>
          <a:p>
            <a:r>
              <a:rPr lang="en-US" altLang="en-US" b="1" dirty="0">
                <a:solidFill>
                  <a:srgbClr val="002060"/>
                </a:solidFill>
                <a:latin typeface="Algerian" panose="04020705040A02060702" pitchFamily="82" charset="0"/>
              </a:rPr>
              <a:t>Generic Process Model</a:t>
            </a:r>
          </a:p>
        </p:txBody>
      </p:sp>
      <p:sp>
        <p:nvSpPr>
          <p:cNvPr id="158724" name="Rectangle 4"/>
          <p:cNvSpPr>
            <a:spLocks noGrp="1" noChangeArrowheads="1"/>
          </p:cNvSpPr>
          <p:nvPr>
            <p:ph idx="1"/>
          </p:nvPr>
        </p:nvSpPr>
        <p:spPr>
          <a:xfrm>
            <a:off x="1828800" y="1600200"/>
            <a:ext cx="7848601" cy="4343400"/>
          </a:xfrm>
        </p:spPr>
        <p:txBody>
          <a:bodyPr>
            <a:noAutofit/>
          </a:bodyPr>
          <a:lstStyle/>
          <a:p>
            <a:pPr>
              <a:lnSpc>
                <a:spcPct val="90000"/>
              </a:lnSpc>
            </a:pPr>
            <a:r>
              <a:rPr lang="en-US" altLang="en-US" sz="2400" dirty="0"/>
              <a:t>Communication</a:t>
            </a:r>
          </a:p>
          <a:p>
            <a:pPr>
              <a:lnSpc>
                <a:spcPct val="90000"/>
              </a:lnSpc>
            </a:pPr>
            <a:r>
              <a:rPr lang="en-US" altLang="en-US" sz="2400" dirty="0"/>
              <a:t>Planning</a:t>
            </a:r>
          </a:p>
          <a:p>
            <a:pPr>
              <a:lnSpc>
                <a:spcPct val="90000"/>
              </a:lnSpc>
            </a:pPr>
            <a:r>
              <a:rPr lang="en-US" altLang="en-US" sz="2400" dirty="0"/>
              <a:t>Modeling</a:t>
            </a:r>
          </a:p>
          <a:p>
            <a:pPr lvl="1">
              <a:lnSpc>
                <a:spcPct val="90000"/>
              </a:lnSpc>
            </a:pPr>
            <a:r>
              <a:rPr lang="en-US" altLang="en-US" sz="2400" dirty="0"/>
              <a:t>Analysis of requirements</a:t>
            </a:r>
          </a:p>
          <a:p>
            <a:pPr lvl="1">
              <a:lnSpc>
                <a:spcPct val="90000"/>
              </a:lnSpc>
            </a:pPr>
            <a:r>
              <a:rPr lang="en-US" altLang="en-US" sz="2400" dirty="0"/>
              <a:t>Design</a:t>
            </a:r>
          </a:p>
          <a:p>
            <a:pPr>
              <a:lnSpc>
                <a:spcPct val="90000"/>
              </a:lnSpc>
            </a:pPr>
            <a:r>
              <a:rPr lang="en-US" altLang="en-US" sz="2400" dirty="0"/>
              <a:t>Construction</a:t>
            </a:r>
          </a:p>
          <a:p>
            <a:pPr lvl="1">
              <a:lnSpc>
                <a:spcPct val="90000"/>
              </a:lnSpc>
            </a:pPr>
            <a:r>
              <a:rPr lang="en-US" altLang="en-US" sz="2400" dirty="0"/>
              <a:t>Code generation</a:t>
            </a:r>
          </a:p>
          <a:p>
            <a:pPr lvl="1">
              <a:lnSpc>
                <a:spcPct val="90000"/>
              </a:lnSpc>
            </a:pPr>
            <a:r>
              <a:rPr lang="en-US" altLang="en-US" sz="2400" dirty="0"/>
              <a:t>Testing</a:t>
            </a:r>
          </a:p>
          <a:p>
            <a:pPr>
              <a:lnSpc>
                <a:spcPct val="90000"/>
              </a:lnSpc>
            </a:pPr>
            <a:r>
              <a:rPr lang="en-US" altLang="en-US" sz="2400" dirty="0"/>
              <a:t>Deployment</a:t>
            </a:r>
          </a:p>
        </p:txBody>
      </p:sp>
      <p:sp>
        <p:nvSpPr>
          <p:cNvPr id="5" name="Slide Number Placeholder 4"/>
          <p:cNvSpPr>
            <a:spLocks noGrp="1"/>
          </p:cNvSpPr>
          <p:nvPr>
            <p:ph type="sldNum" sz="quarter" idx="12"/>
          </p:nvPr>
        </p:nvSpPr>
        <p:spPr>
          <a:xfrm>
            <a:off x="9372600" y="6248400"/>
            <a:ext cx="1295400" cy="457200"/>
          </a:xfrm>
        </p:spPr>
        <p:txBody>
          <a:bodyPr/>
          <a:lstStyle/>
          <a:p>
            <a:fld id="{F53524AF-50CF-4CC7-97AC-37702D0F4D78}" type="slidenum">
              <a:rPr lang="en-US" altLang="en-US">
                <a:solidFill>
                  <a:srgbClr val="000000"/>
                </a:solidFill>
              </a:rPr>
              <a:pPr/>
              <a:t>28</a:t>
            </a:fld>
            <a:endParaRPr lang="en-US" alt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636759B-3393-4871-9D13-1826937E241C}"/>
                  </a:ext>
                </a:extLst>
              </p14:cNvPr>
              <p14:cNvContentPartPr/>
              <p14:nvPr/>
            </p14:nvContentPartPr>
            <p14:xfrm>
              <a:off x="1904040" y="511920"/>
              <a:ext cx="7834320" cy="5472720"/>
            </p14:xfrm>
          </p:contentPart>
        </mc:Choice>
        <mc:Fallback xmlns="">
          <p:pic>
            <p:nvPicPr>
              <p:cNvPr id="2" name="Ink 1">
                <a:extLst>
                  <a:ext uri="{FF2B5EF4-FFF2-40B4-BE49-F238E27FC236}">
                    <a16:creationId xmlns:a16="http://schemas.microsoft.com/office/drawing/2014/main" id="{5636759B-3393-4871-9D13-1826937E241C}"/>
                  </a:ext>
                </a:extLst>
              </p:cNvPr>
              <p:cNvPicPr/>
              <p:nvPr/>
            </p:nvPicPr>
            <p:blipFill>
              <a:blip r:embed="rId3"/>
              <a:stretch>
                <a:fillRect/>
              </a:stretch>
            </p:blipFill>
            <p:spPr>
              <a:xfrm>
                <a:off x="1894680" y="502560"/>
                <a:ext cx="7853040" cy="5491440"/>
              </a:xfrm>
              <a:prstGeom prst="rect">
                <a:avLst/>
              </a:prstGeom>
            </p:spPr>
          </p:pic>
        </mc:Fallback>
      </mc:AlternateContent>
    </p:spTree>
    <p:extLst>
      <p:ext uri="{BB962C8B-B14F-4D97-AF65-F5344CB8AC3E}">
        <p14:creationId xmlns:p14="http://schemas.microsoft.com/office/powerpoint/2010/main" val="205634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838200" y="600670"/>
            <a:ext cx="6781800" cy="313730"/>
          </a:xfrm>
        </p:spPr>
        <p:txBody>
          <a:bodyPr>
            <a:noAutofit/>
          </a:bodyPr>
          <a:lstStyle/>
          <a:p>
            <a:r>
              <a:rPr lang="en-US" altLang="en-US" b="1" dirty="0">
                <a:solidFill>
                  <a:srgbClr val="002060"/>
                </a:solidFill>
                <a:latin typeface="Algerian" panose="04020705040A02060702" pitchFamily="82" charset="0"/>
              </a:rPr>
              <a:t>Umbrella Activities</a:t>
            </a:r>
          </a:p>
        </p:txBody>
      </p:sp>
      <p:sp>
        <p:nvSpPr>
          <p:cNvPr id="159748" name="Rectangle 4"/>
          <p:cNvSpPr>
            <a:spLocks noGrp="1" noChangeArrowheads="1"/>
          </p:cNvSpPr>
          <p:nvPr>
            <p:ph idx="1"/>
          </p:nvPr>
        </p:nvSpPr>
        <p:spPr>
          <a:xfrm>
            <a:off x="990600" y="1533527"/>
            <a:ext cx="9982200" cy="4257674"/>
          </a:xfrm>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vert="horz" wrap="square" lIns="67865" tIns="33338" rIns="67865" bIns="33338" numCol="1" rtlCol="0" anchor="t" anchorCtr="0" compatLnSpc="1">
            <a:prstTxWarp prst="textNoShape">
              <a:avLst/>
            </a:prstTxWarp>
            <a:normAutofit fontScale="70000" lnSpcReduction="20000"/>
          </a:bodyPr>
          <a:lstStyle/>
          <a:p>
            <a:pPr marL="285750" indent="-285750" algn="just">
              <a:lnSpc>
                <a:spcPct val="120000"/>
              </a:lnSpc>
              <a:spcBef>
                <a:spcPts val="0"/>
              </a:spcBef>
              <a:buNone/>
            </a:pPr>
            <a:r>
              <a:rPr lang="en-US" altLang="en-US" sz="2600" dirty="0"/>
              <a:t>Complement the five process framework activities and help team </a:t>
            </a:r>
            <a:r>
              <a:rPr lang="en-US" altLang="en-US" sz="2600" dirty="0">
                <a:solidFill>
                  <a:srgbClr val="3366FF"/>
                </a:solidFill>
              </a:rPr>
              <a:t>manage and control </a:t>
            </a:r>
            <a:r>
              <a:rPr lang="en-US" altLang="en-US" sz="2600" dirty="0"/>
              <a:t>progress, quality, change, and risk. </a:t>
            </a:r>
          </a:p>
          <a:p>
            <a:pPr marL="285750" indent="-285750" algn="just">
              <a:lnSpc>
                <a:spcPct val="120000"/>
              </a:lnSpc>
              <a:spcBef>
                <a:spcPts val="0"/>
              </a:spcBef>
            </a:pPr>
            <a:r>
              <a:rPr lang="en-US" altLang="en-US" sz="2600" b="1" dirty="0">
                <a:solidFill>
                  <a:srgbClr val="AD0101"/>
                </a:solidFill>
              </a:rPr>
              <a:t>Software project tracking and control:</a:t>
            </a:r>
            <a:r>
              <a:rPr lang="en-US" altLang="en-US" sz="2600" b="1" dirty="0"/>
              <a:t> </a:t>
            </a:r>
            <a:r>
              <a:rPr lang="en-US" altLang="en-US" sz="2600" dirty="0"/>
              <a:t>assess progress against the plan and take actions to maintain the schedule. </a:t>
            </a:r>
          </a:p>
          <a:p>
            <a:pPr marL="285750" indent="-285750" algn="just">
              <a:lnSpc>
                <a:spcPct val="120000"/>
              </a:lnSpc>
              <a:spcBef>
                <a:spcPts val="0"/>
              </a:spcBef>
            </a:pPr>
            <a:r>
              <a:rPr lang="en-US" altLang="en-US" sz="2600" b="1" dirty="0">
                <a:solidFill>
                  <a:srgbClr val="AD0101"/>
                </a:solidFill>
              </a:rPr>
              <a:t>Risk management</a:t>
            </a:r>
            <a:r>
              <a:rPr lang="en-US" altLang="en-US" sz="2600" b="1" dirty="0"/>
              <a:t>: </a:t>
            </a:r>
            <a:r>
              <a:rPr lang="en-US" altLang="en-US" sz="2600" dirty="0"/>
              <a:t>assesses risks that may affect the outcome and quality. </a:t>
            </a:r>
          </a:p>
          <a:p>
            <a:pPr marL="285750" indent="-285750" algn="just">
              <a:lnSpc>
                <a:spcPct val="120000"/>
              </a:lnSpc>
              <a:spcBef>
                <a:spcPts val="0"/>
              </a:spcBef>
            </a:pPr>
            <a:r>
              <a:rPr lang="en-US" altLang="en-US" sz="2600" b="1" dirty="0">
                <a:solidFill>
                  <a:srgbClr val="AD0101"/>
                </a:solidFill>
              </a:rPr>
              <a:t>Software quality assurance:</a:t>
            </a:r>
            <a:r>
              <a:rPr lang="en-US" altLang="en-US" sz="2600" b="1" dirty="0"/>
              <a:t> </a:t>
            </a:r>
            <a:r>
              <a:rPr lang="en-US" altLang="en-US" sz="2600" dirty="0"/>
              <a:t>defines and conduct activities to ensure quality. </a:t>
            </a:r>
          </a:p>
          <a:p>
            <a:pPr marL="285750" indent="-285750" algn="just">
              <a:lnSpc>
                <a:spcPct val="120000"/>
              </a:lnSpc>
              <a:spcBef>
                <a:spcPts val="0"/>
              </a:spcBef>
            </a:pPr>
            <a:r>
              <a:rPr lang="en-US" altLang="en-US" sz="2600" b="1" dirty="0">
                <a:solidFill>
                  <a:srgbClr val="AD0101"/>
                </a:solidFill>
              </a:rPr>
              <a:t>Technical reviews</a:t>
            </a:r>
            <a:r>
              <a:rPr lang="en-US" altLang="en-US" sz="2600" b="1" dirty="0"/>
              <a:t>: </a:t>
            </a:r>
            <a:r>
              <a:rPr lang="en-US" altLang="en-US" sz="2600" dirty="0"/>
              <a:t>assesses work products to uncover and remove errors before going to the next activity. </a:t>
            </a:r>
          </a:p>
          <a:p>
            <a:pPr marL="285750" indent="-285750" algn="just">
              <a:lnSpc>
                <a:spcPct val="120000"/>
              </a:lnSpc>
              <a:spcBef>
                <a:spcPts val="0"/>
              </a:spcBef>
            </a:pPr>
            <a:r>
              <a:rPr lang="en-US" altLang="en-US" sz="2600" b="1" dirty="0">
                <a:solidFill>
                  <a:srgbClr val="AD0101"/>
                </a:solidFill>
              </a:rPr>
              <a:t>Measurement:</a:t>
            </a:r>
            <a:r>
              <a:rPr lang="en-US" altLang="en-US" sz="2600" b="1" dirty="0"/>
              <a:t> </a:t>
            </a:r>
            <a:r>
              <a:rPr lang="en-US" altLang="en-US" sz="2600" dirty="0"/>
              <a:t>define and collects process, project, and product measures to ensure stakeholder</a:t>
            </a:r>
            <a:r>
              <a:rPr lang="ja-JP" altLang="en-US" sz="2600" dirty="0"/>
              <a:t>’</a:t>
            </a:r>
            <a:r>
              <a:rPr lang="en-US" altLang="ja-JP" sz="2600" dirty="0"/>
              <a:t>s needs are met. </a:t>
            </a:r>
          </a:p>
          <a:p>
            <a:pPr marL="285750" indent="-285750" algn="just">
              <a:lnSpc>
                <a:spcPct val="120000"/>
              </a:lnSpc>
              <a:spcBef>
                <a:spcPts val="0"/>
              </a:spcBef>
            </a:pPr>
            <a:r>
              <a:rPr lang="en-US" altLang="en-US" sz="2600" b="1" dirty="0">
                <a:solidFill>
                  <a:srgbClr val="AD0101"/>
                </a:solidFill>
              </a:rPr>
              <a:t>Software configuration management</a:t>
            </a:r>
            <a:r>
              <a:rPr lang="en-US" altLang="en-US" sz="2600" b="1" dirty="0"/>
              <a:t>: </a:t>
            </a:r>
            <a:r>
              <a:rPr lang="en-US" altLang="en-US" sz="2600" dirty="0"/>
              <a:t>manage the effects of change throughout the software process. </a:t>
            </a:r>
          </a:p>
          <a:p>
            <a:pPr marL="285750" indent="-285750" algn="just">
              <a:lnSpc>
                <a:spcPct val="120000"/>
              </a:lnSpc>
              <a:spcBef>
                <a:spcPts val="0"/>
              </a:spcBef>
            </a:pPr>
            <a:r>
              <a:rPr lang="en-US" altLang="en-US" sz="2600" b="1" dirty="0">
                <a:solidFill>
                  <a:srgbClr val="AD0101"/>
                </a:solidFill>
              </a:rPr>
              <a:t>Reusability management</a:t>
            </a:r>
            <a:r>
              <a:rPr lang="en-US" altLang="en-US" sz="2600" b="1" dirty="0"/>
              <a:t>: </a:t>
            </a:r>
            <a:r>
              <a:rPr lang="en-US" altLang="en-US" sz="2600" dirty="0"/>
              <a:t>defines criteria for work product reuse and establishes mechanism to achieve reusable components. </a:t>
            </a:r>
          </a:p>
          <a:p>
            <a:pPr marL="285750" indent="-285750" algn="just">
              <a:lnSpc>
                <a:spcPct val="120000"/>
              </a:lnSpc>
              <a:spcBef>
                <a:spcPts val="0"/>
              </a:spcBef>
            </a:pPr>
            <a:r>
              <a:rPr lang="en-US" altLang="en-US" sz="2600" b="1" dirty="0">
                <a:solidFill>
                  <a:srgbClr val="AD0101"/>
                </a:solidFill>
              </a:rPr>
              <a:t>Work product preparation and production</a:t>
            </a:r>
            <a:r>
              <a:rPr lang="en-US" altLang="en-US" sz="2600" b="1" dirty="0"/>
              <a:t>: </a:t>
            </a:r>
            <a:r>
              <a:rPr lang="en-US" altLang="en-US" sz="2600" dirty="0"/>
              <a:t>create work products such as models, documents, logs, forms and lists. </a:t>
            </a:r>
          </a:p>
          <a:p>
            <a:pPr marL="0" indent="0">
              <a:buNone/>
            </a:pPr>
            <a:endParaRPr lang="en-US" altLang="en-US" dirty="0"/>
          </a:p>
        </p:txBody>
      </p:sp>
      <p:sp>
        <p:nvSpPr>
          <p:cNvPr id="5" name="Slide Number Placeholder 4"/>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F444690-BB50-42F7-9376-14AEF3675388}" type="slidenum">
              <a:rPr lang="en-US" altLang="en-US" smtClean="0">
                <a:solidFill>
                  <a:srgbClr val="000000"/>
                </a:solidFill>
              </a:rPr>
              <a:pPr>
                <a:defRPr/>
              </a:pPr>
              <a:t>29</a:t>
            </a:fld>
            <a:endParaRPr lang="en-US" alt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3D238F3-EFF6-4536-8D4B-4B83833E3F17}"/>
                  </a:ext>
                </a:extLst>
              </p14:cNvPr>
              <p14:cNvContentPartPr/>
              <p14:nvPr/>
            </p14:nvContentPartPr>
            <p14:xfrm>
              <a:off x="585720" y="294840"/>
              <a:ext cx="10351080" cy="5844240"/>
            </p14:xfrm>
          </p:contentPart>
        </mc:Choice>
        <mc:Fallback xmlns="">
          <p:pic>
            <p:nvPicPr>
              <p:cNvPr id="2" name="Ink 1">
                <a:extLst>
                  <a:ext uri="{FF2B5EF4-FFF2-40B4-BE49-F238E27FC236}">
                    <a16:creationId xmlns:a16="http://schemas.microsoft.com/office/drawing/2014/main" id="{23D238F3-EFF6-4536-8D4B-4B83833E3F17}"/>
                  </a:ext>
                </a:extLst>
              </p:cNvPr>
              <p:cNvPicPr/>
              <p:nvPr/>
            </p:nvPicPr>
            <p:blipFill>
              <a:blip r:embed="rId3"/>
              <a:stretch>
                <a:fillRect/>
              </a:stretch>
            </p:blipFill>
            <p:spPr>
              <a:xfrm>
                <a:off x="576360" y="285480"/>
                <a:ext cx="10369800" cy="5862960"/>
              </a:xfrm>
              <a:prstGeom prst="rect">
                <a:avLst/>
              </a:prstGeom>
            </p:spPr>
          </p:pic>
        </mc:Fallback>
      </mc:AlternateContent>
    </p:spTree>
    <p:extLst>
      <p:ext uri="{BB962C8B-B14F-4D97-AF65-F5344CB8AC3E}">
        <p14:creationId xmlns:p14="http://schemas.microsoft.com/office/powerpoint/2010/main" val="23086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9748">
                                            <p:txEl>
                                              <p:pRg st="1" end="1"/>
                                            </p:txEl>
                                          </p:spTgt>
                                        </p:tgtEl>
                                        <p:attrNameLst>
                                          <p:attrName>style.visibility</p:attrName>
                                        </p:attrNameLst>
                                      </p:cBhvr>
                                      <p:to>
                                        <p:strVal val="visible"/>
                                      </p:to>
                                    </p:set>
                                    <p:animEffect transition="in" filter="barn(inVertical)">
                                      <p:cBhvr>
                                        <p:cTn id="7" dur="500"/>
                                        <p:tgtEl>
                                          <p:spTgt spid="1597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9748">
                                            <p:txEl>
                                              <p:pRg st="2" end="2"/>
                                            </p:txEl>
                                          </p:spTgt>
                                        </p:tgtEl>
                                        <p:attrNameLst>
                                          <p:attrName>style.visibility</p:attrName>
                                        </p:attrNameLst>
                                      </p:cBhvr>
                                      <p:to>
                                        <p:strVal val="visible"/>
                                      </p:to>
                                    </p:set>
                                    <p:animEffect transition="in" filter="wipe(down)">
                                      <p:cBhvr>
                                        <p:cTn id="12" dur="500"/>
                                        <p:tgtEl>
                                          <p:spTgt spid="1597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9748">
                                            <p:txEl>
                                              <p:pRg st="3" end="3"/>
                                            </p:txEl>
                                          </p:spTgt>
                                        </p:tgtEl>
                                        <p:attrNameLst>
                                          <p:attrName>style.visibility</p:attrName>
                                        </p:attrNameLst>
                                      </p:cBhvr>
                                      <p:to>
                                        <p:strVal val="visible"/>
                                      </p:to>
                                    </p:set>
                                    <p:animEffect transition="in" filter="barn(inVertical)">
                                      <p:cBhvr>
                                        <p:cTn id="17" dur="500"/>
                                        <p:tgtEl>
                                          <p:spTgt spid="1597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9748">
                                            <p:txEl>
                                              <p:pRg st="4" end="4"/>
                                            </p:txEl>
                                          </p:spTgt>
                                        </p:tgtEl>
                                        <p:attrNameLst>
                                          <p:attrName>style.visibility</p:attrName>
                                        </p:attrNameLst>
                                      </p:cBhvr>
                                      <p:to>
                                        <p:strVal val="visible"/>
                                      </p:to>
                                    </p:set>
                                    <p:animEffect transition="in" filter="barn(inVertical)">
                                      <p:cBhvr>
                                        <p:cTn id="22" dur="500"/>
                                        <p:tgtEl>
                                          <p:spTgt spid="15974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9748">
                                            <p:txEl>
                                              <p:pRg st="5" end="5"/>
                                            </p:txEl>
                                          </p:spTgt>
                                        </p:tgtEl>
                                        <p:attrNameLst>
                                          <p:attrName>style.visibility</p:attrName>
                                        </p:attrNameLst>
                                      </p:cBhvr>
                                      <p:to>
                                        <p:strVal val="visible"/>
                                      </p:to>
                                    </p:set>
                                    <p:animEffect transition="in" filter="barn(inVertical)">
                                      <p:cBhvr>
                                        <p:cTn id="27" dur="500"/>
                                        <p:tgtEl>
                                          <p:spTgt spid="15974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9748">
                                            <p:txEl>
                                              <p:pRg st="6" end="6"/>
                                            </p:txEl>
                                          </p:spTgt>
                                        </p:tgtEl>
                                        <p:attrNameLst>
                                          <p:attrName>style.visibility</p:attrName>
                                        </p:attrNameLst>
                                      </p:cBhvr>
                                      <p:to>
                                        <p:strVal val="visible"/>
                                      </p:to>
                                    </p:set>
                                    <p:animEffect transition="in" filter="wipe(down)">
                                      <p:cBhvr>
                                        <p:cTn id="32" dur="500"/>
                                        <p:tgtEl>
                                          <p:spTgt spid="15974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9748">
                                            <p:txEl>
                                              <p:pRg st="7" end="7"/>
                                            </p:txEl>
                                          </p:spTgt>
                                        </p:tgtEl>
                                        <p:attrNameLst>
                                          <p:attrName>style.visibility</p:attrName>
                                        </p:attrNameLst>
                                      </p:cBhvr>
                                      <p:to>
                                        <p:strVal val="visible"/>
                                      </p:to>
                                    </p:set>
                                    <p:anim calcmode="lin" valueType="num">
                                      <p:cBhvr additive="base">
                                        <p:cTn id="37" dur="500" fill="hold"/>
                                        <p:tgtEl>
                                          <p:spTgt spid="15974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59748">
                                            <p:txEl>
                                              <p:pRg st="8" end="8"/>
                                            </p:txEl>
                                          </p:spTgt>
                                        </p:tgtEl>
                                        <p:attrNameLst>
                                          <p:attrName>style.visibility</p:attrName>
                                        </p:attrNameLst>
                                      </p:cBhvr>
                                      <p:to>
                                        <p:strVal val="visible"/>
                                      </p:to>
                                    </p:set>
                                    <p:animEffect transition="in" filter="barn(inVertical)">
                                      <p:cBhvr>
                                        <p:cTn id="43" dur="500"/>
                                        <p:tgtEl>
                                          <p:spTgt spid="1597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BB9D-B911-44E9-9124-08858F237728}"/>
              </a:ext>
            </a:extLst>
          </p:cNvPr>
          <p:cNvSpPr>
            <a:spLocks noGrp="1"/>
          </p:cNvSpPr>
          <p:nvPr>
            <p:ph type="title"/>
          </p:nvPr>
        </p:nvSpPr>
        <p:spPr/>
        <p:txBody>
          <a:bodyPr/>
          <a:lstStyle/>
          <a:p>
            <a:r>
              <a:rPr lang="en-US" b="1" dirty="0">
                <a:solidFill>
                  <a:srgbClr val="002060"/>
                </a:solidFill>
                <a:latin typeface="Algerian" panose="04020705040A02060702" pitchFamily="82" charset="0"/>
              </a:rPr>
              <a:t>Nature of Software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46D9027-5B99-4712-AF11-FEC96D229577}"/>
              </a:ext>
            </a:extLst>
          </p:cNvPr>
          <p:cNvSpPr>
            <a:spLocks noGrp="1"/>
          </p:cNvSpPr>
          <p:nvPr>
            <p:ph idx="1"/>
          </p:nvPr>
        </p:nvSpPr>
        <p:spPr>
          <a:xfrm>
            <a:off x="914400" y="1905001"/>
            <a:ext cx="10210800" cy="4271962"/>
          </a:xfrm>
        </p:spPr>
        <p:txBody>
          <a:bodyPr>
            <a:normAutofit/>
          </a:bodyPr>
          <a:lstStyle/>
          <a:p>
            <a:pPr algn="just"/>
            <a:r>
              <a:rPr lang="en-US" sz="2000" dirty="0"/>
              <a:t>Software is an </a:t>
            </a:r>
            <a:r>
              <a:rPr lang="en-US" sz="2000" dirty="0">
                <a:solidFill>
                  <a:srgbClr val="C00000"/>
                </a:solidFill>
              </a:rPr>
              <a:t>information transformer</a:t>
            </a:r>
            <a:r>
              <a:rPr lang="en-US" sz="2000" dirty="0"/>
              <a:t>—producing, managing, acquiring, modifying, displaying, or transmitting information</a:t>
            </a:r>
          </a:p>
          <a:p>
            <a:pPr algn="just"/>
            <a:r>
              <a:rPr lang="en-US" sz="2000" dirty="0"/>
              <a:t>Software delivers the most important product of our time—</a:t>
            </a:r>
            <a:r>
              <a:rPr lang="en-US" sz="2000" b="1" i="1" dirty="0">
                <a:solidFill>
                  <a:srgbClr val="C00000"/>
                </a:solidFill>
              </a:rPr>
              <a:t>information</a:t>
            </a:r>
            <a:endParaRPr lang="en-US" sz="2000" b="1" dirty="0">
              <a:solidFill>
                <a:srgbClr val="C00000"/>
              </a:solidFill>
            </a:endParaRPr>
          </a:p>
          <a:p>
            <a:pPr algn="just"/>
            <a:r>
              <a:rPr lang="en-US" sz="2000" dirty="0">
                <a:solidFill>
                  <a:srgbClr val="C00000"/>
                </a:solidFill>
              </a:rPr>
              <a:t>programmer are the same questions </a:t>
            </a:r>
            <a:r>
              <a:rPr lang="en-US" sz="2000" dirty="0"/>
              <a:t>that are asked when modern computer-based </a:t>
            </a:r>
            <a:r>
              <a:rPr lang="en-IN" sz="2000" dirty="0"/>
              <a:t>systems are built</a:t>
            </a:r>
          </a:p>
          <a:p>
            <a:pPr lvl="1" algn="just"/>
            <a:r>
              <a:rPr lang="en-US" sz="2000" dirty="0">
                <a:solidFill>
                  <a:srgbClr val="000000"/>
                </a:solidFill>
              </a:rPr>
              <a:t>Why does it take so long to get software finished?</a:t>
            </a:r>
          </a:p>
          <a:p>
            <a:pPr lvl="1" algn="just"/>
            <a:r>
              <a:rPr lang="en-US" sz="2000" dirty="0">
                <a:solidFill>
                  <a:srgbClr val="000000"/>
                </a:solidFill>
              </a:rPr>
              <a:t>Why are development costs so high?</a:t>
            </a:r>
          </a:p>
          <a:p>
            <a:pPr lvl="1" algn="just"/>
            <a:r>
              <a:rPr lang="en-US" sz="2000" dirty="0">
                <a:solidFill>
                  <a:srgbClr val="000000"/>
                </a:solidFill>
              </a:rPr>
              <a:t>Why can’t we find all errors before we give the software to our customers?</a:t>
            </a:r>
          </a:p>
          <a:p>
            <a:pPr lvl="1" algn="just"/>
            <a:r>
              <a:rPr lang="en-US" sz="2000" dirty="0">
                <a:solidFill>
                  <a:srgbClr val="000000"/>
                </a:solidFill>
              </a:rPr>
              <a:t>Why do we spend so much time and effort maintaining existing </a:t>
            </a:r>
            <a:r>
              <a:rPr lang="en-IN" sz="2000" dirty="0">
                <a:solidFill>
                  <a:srgbClr val="000000"/>
                </a:solidFill>
              </a:rPr>
              <a:t>programs?</a:t>
            </a:r>
          </a:p>
          <a:p>
            <a:pPr lvl="1" algn="just"/>
            <a:r>
              <a:rPr lang="en-US" sz="2000" dirty="0">
                <a:solidFill>
                  <a:srgbClr val="000000"/>
                </a:solidFill>
              </a:rPr>
              <a:t>Why do we continue to have difficulty in measuring progress as software is </a:t>
            </a:r>
            <a:r>
              <a:rPr lang="en-IN" sz="2000" dirty="0">
                <a:solidFill>
                  <a:srgbClr val="000000"/>
                </a:solidFill>
              </a:rPr>
              <a:t>being developed and maintained?</a:t>
            </a:r>
            <a:endParaRPr lang="en-IN" sz="2000" dirty="0"/>
          </a:p>
        </p:txBody>
      </p:sp>
    </p:spTree>
    <p:extLst>
      <p:ext uri="{BB962C8B-B14F-4D97-AF65-F5344CB8AC3E}">
        <p14:creationId xmlns:p14="http://schemas.microsoft.com/office/powerpoint/2010/main" val="352796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a:xfrm>
            <a:off x="990600" y="381000"/>
            <a:ext cx="7467600" cy="64787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47625" tIns="19050" rIns="47625" bIns="19050" numCol="1" rtlCol="0" anchor="t" anchorCtr="0" compatLnSpc="1">
            <a:prstTxWarp prst="textNoShape">
              <a:avLst/>
            </a:prstTxWarp>
            <a:spAutoFit/>
          </a:bodyPr>
          <a:lstStyle/>
          <a:p>
            <a:r>
              <a:rPr lang="en-US" altLang="en-US" b="1" dirty="0">
                <a:solidFill>
                  <a:srgbClr val="002060"/>
                </a:solidFill>
                <a:latin typeface="Algerian" panose="04020705040A02060702" pitchFamily="82" charset="0"/>
              </a:rPr>
              <a:t>A Process Framework</a:t>
            </a:r>
          </a:p>
        </p:txBody>
      </p:sp>
      <p:sp>
        <p:nvSpPr>
          <p:cNvPr id="6" name="Slide Number Placeholder 4"/>
          <p:cNvSpPr>
            <a:spLocks noGrp="1"/>
          </p:cNvSpPr>
          <p:nvPr>
            <p:ph type="sldNum" sz="quarter" idx="12"/>
          </p:nvPr>
        </p:nvSpPr>
        <p:spPr>
          <a:xfrm>
            <a:off x="9372600" y="6248400"/>
            <a:ext cx="1295400" cy="457200"/>
          </a:xfrm>
        </p:spPr>
        <p:txBody>
          <a:bodyPr/>
          <a:lstStyle/>
          <a:p>
            <a:fld id="{077AEE85-13CC-4FD8-A810-76C45A7E42C7}" type="slidenum">
              <a:rPr lang="en-US" altLang="en-US">
                <a:solidFill>
                  <a:srgbClr val="000000"/>
                </a:solidFill>
              </a:rPr>
              <a:pPr/>
              <a:t>30</a:t>
            </a:fld>
            <a:endParaRPr lang="en-US" altLang="en-US">
              <a:solidFill>
                <a:srgbClr val="000000"/>
              </a:solidFill>
            </a:endParaRPr>
          </a:p>
        </p:txBody>
      </p:sp>
      <p:pic>
        <p:nvPicPr>
          <p:cNvPr id="7"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219200"/>
            <a:ext cx="6248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4AFFBA0-200B-4321-B2DE-F83F8FE6AF82}"/>
                  </a:ext>
                </a:extLst>
              </p14:cNvPr>
              <p14:cNvContentPartPr/>
              <p14:nvPr/>
            </p14:nvContentPartPr>
            <p14:xfrm>
              <a:off x="1625040" y="864720"/>
              <a:ext cx="7126920" cy="5650920"/>
            </p14:xfrm>
          </p:contentPart>
        </mc:Choice>
        <mc:Fallback xmlns="">
          <p:pic>
            <p:nvPicPr>
              <p:cNvPr id="2" name="Ink 1">
                <a:extLst>
                  <a:ext uri="{FF2B5EF4-FFF2-40B4-BE49-F238E27FC236}">
                    <a16:creationId xmlns:a16="http://schemas.microsoft.com/office/drawing/2014/main" id="{74AFFBA0-200B-4321-B2DE-F83F8FE6AF82}"/>
                  </a:ext>
                </a:extLst>
              </p:cNvPr>
              <p:cNvPicPr/>
              <p:nvPr/>
            </p:nvPicPr>
            <p:blipFill>
              <a:blip r:embed="rId4"/>
              <a:stretch>
                <a:fillRect/>
              </a:stretch>
            </p:blipFill>
            <p:spPr>
              <a:xfrm>
                <a:off x="1615680" y="855360"/>
                <a:ext cx="7145640" cy="5669640"/>
              </a:xfrm>
              <a:prstGeom prst="rect">
                <a:avLst/>
              </a:prstGeom>
            </p:spPr>
          </p:pic>
        </mc:Fallback>
      </mc:AlternateContent>
    </p:spTree>
    <p:extLst>
      <p:ext uri="{BB962C8B-B14F-4D97-AF65-F5344CB8AC3E}">
        <p14:creationId xmlns:p14="http://schemas.microsoft.com/office/powerpoint/2010/main" val="2594898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dirty="0">
                <a:latin typeface="Algerian" panose="04020705040A02060702" pitchFamily="82" charset="0"/>
              </a:rPr>
              <a:t>Identifying a Task Set</a:t>
            </a:r>
          </a:p>
        </p:txBody>
      </p:sp>
      <p:sp>
        <p:nvSpPr>
          <p:cNvPr id="15363" name="Rectangle 3"/>
          <p:cNvSpPr>
            <a:spLocks noGrp="1" noChangeArrowheads="1"/>
          </p:cNvSpPr>
          <p:nvPr>
            <p:ph idx="1"/>
          </p:nvPr>
        </p:nvSpPr>
        <p:spPr>
          <a:xfrm>
            <a:off x="2266950" y="2253855"/>
            <a:ext cx="7639050" cy="3156345"/>
          </a:xfrm>
        </p:spPr>
        <p:txBody>
          <a:bodyPr/>
          <a:lstStyle/>
          <a:p>
            <a:pPr algn="just" eaLnBrk="1" hangingPunct="1">
              <a:buFont typeface="Wingdings" panose="05000000000000000000" pitchFamily="2" charset="2"/>
              <a:buChar char="n"/>
            </a:pPr>
            <a:r>
              <a:rPr lang="en-US" altLang="en-US" sz="2000" dirty="0">
                <a:latin typeface="Palatino" charset="0"/>
              </a:rPr>
              <a:t> Before you can proceed with the process model, a key question: what </a:t>
            </a:r>
            <a:r>
              <a:rPr lang="en-US" altLang="en-US" sz="2000" b="1" dirty="0">
                <a:solidFill>
                  <a:srgbClr val="C00000"/>
                </a:solidFill>
                <a:latin typeface="Palatino" charset="0"/>
              </a:rPr>
              <a:t>actions</a:t>
            </a:r>
            <a:r>
              <a:rPr lang="en-US" altLang="en-US" sz="2000" dirty="0">
                <a:latin typeface="Palatino" charset="0"/>
              </a:rPr>
              <a:t> are appropriate for a framework </a:t>
            </a:r>
            <a:r>
              <a:rPr lang="en-US" altLang="en-US" sz="2000" dirty="0">
                <a:solidFill>
                  <a:srgbClr val="C00000"/>
                </a:solidFill>
                <a:latin typeface="Palatino" charset="0"/>
              </a:rPr>
              <a:t>activity</a:t>
            </a:r>
            <a:r>
              <a:rPr lang="en-US" altLang="en-US" sz="2000" dirty="0">
                <a:latin typeface="Palatino" charset="0"/>
              </a:rPr>
              <a:t> given the nature of the problem, the characteristics of the people and the stakeholders? </a:t>
            </a:r>
          </a:p>
          <a:p>
            <a:pPr algn="just" eaLnBrk="1" hangingPunct="1">
              <a:buFont typeface="Wingdings" panose="05000000000000000000" pitchFamily="2" charset="2"/>
              <a:buChar char="n"/>
            </a:pPr>
            <a:r>
              <a:rPr lang="en-US" altLang="en-US" sz="2000" dirty="0">
                <a:latin typeface="Palatino" charset="0"/>
              </a:rPr>
              <a:t> A task set defines the actual work to be done to accomplish the objectives of a software engineering action.</a:t>
            </a:r>
          </a:p>
          <a:p>
            <a:pPr lvl="1" algn="just" eaLnBrk="1" hangingPunct="1">
              <a:buFont typeface="Wingdings" panose="05000000000000000000" pitchFamily="2" charset="2"/>
              <a:buChar char="n"/>
            </a:pPr>
            <a:r>
              <a:rPr lang="en-US" altLang="en-US" sz="2000" dirty="0">
                <a:solidFill>
                  <a:schemeClr val="folHlink"/>
                </a:solidFill>
                <a:latin typeface="Palatino" charset="0"/>
              </a:rPr>
              <a:t> </a:t>
            </a:r>
            <a:r>
              <a:rPr lang="en-US" altLang="en-US" sz="2000" b="1" dirty="0">
                <a:solidFill>
                  <a:srgbClr val="C00000"/>
                </a:solidFill>
                <a:latin typeface="Palatino" charset="0"/>
              </a:rPr>
              <a:t>A list of the task to be accomplished</a:t>
            </a:r>
          </a:p>
          <a:p>
            <a:pPr lvl="1" algn="just" eaLnBrk="1" hangingPunct="1">
              <a:buFont typeface="Wingdings" panose="05000000000000000000" pitchFamily="2" charset="2"/>
              <a:buChar char="n"/>
            </a:pPr>
            <a:r>
              <a:rPr lang="en-US" altLang="en-US" sz="2000" b="1" dirty="0">
                <a:solidFill>
                  <a:srgbClr val="C00000"/>
                </a:solidFill>
                <a:latin typeface="Palatino" charset="0"/>
              </a:rPr>
              <a:t> A list of the work products to be produced</a:t>
            </a:r>
          </a:p>
          <a:p>
            <a:pPr lvl="1" algn="just" eaLnBrk="1" hangingPunct="1">
              <a:buFont typeface="Wingdings" panose="05000000000000000000" pitchFamily="2" charset="2"/>
              <a:buChar char="n"/>
            </a:pPr>
            <a:r>
              <a:rPr lang="en-US" altLang="en-US" sz="2000" b="1" dirty="0">
                <a:solidFill>
                  <a:srgbClr val="C00000"/>
                </a:solidFill>
                <a:latin typeface="Palatino" charset="0"/>
              </a:rPr>
              <a:t> A list of the quality assurance filters to be applied</a:t>
            </a:r>
          </a:p>
        </p:txBody>
      </p:sp>
      <p:sp>
        <p:nvSpPr>
          <p:cNvPr id="15364" name="Slide Number Placeholder 4"/>
          <p:cNvSpPr>
            <a:spLocks noGrp="1"/>
          </p:cNvSpPr>
          <p:nvPr>
            <p:ph type="sldNum" sz="quarter" idx="12"/>
          </p:nvPr>
        </p:nvSpPr>
        <p:spPr bwMode="auto">
          <a:xfrm>
            <a:off x="10096500" y="6248400"/>
            <a:ext cx="571500"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AEF6A577-86E8-40F7-A04A-997BA0AB6389}" type="slidenum">
              <a:rPr lang="en-US" altLang="en-US" sz="750">
                <a:solidFill>
                  <a:srgbClr val="000000"/>
                </a:solidFill>
                <a:latin typeface="Helvetica" panose="020B0604020202020204" pitchFamily="34" charset="0"/>
              </a:rPr>
              <a:pPr/>
              <a:t>31</a:t>
            </a:fld>
            <a:endParaRPr lang="en-US" altLang="en-US" sz="750" dirty="0">
              <a:solidFill>
                <a:srgbClr val="000000"/>
              </a:solidFill>
              <a:latin typeface="Helvetica"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CCAE384-24B6-4E13-89EA-D246DCEF4A6B}"/>
                  </a:ext>
                </a:extLst>
              </p14:cNvPr>
              <p14:cNvContentPartPr/>
              <p14:nvPr/>
            </p14:nvContentPartPr>
            <p14:xfrm>
              <a:off x="1321710" y="1090620"/>
              <a:ext cx="22680" cy="34920"/>
            </p14:xfrm>
          </p:contentPart>
        </mc:Choice>
        <mc:Fallback xmlns="">
          <p:pic>
            <p:nvPicPr>
              <p:cNvPr id="2" name="Ink 1">
                <a:extLst>
                  <a:ext uri="{FF2B5EF4-FFF2-40B4-BE49-F238E27FC236}">
                    <a16:creationId xmlns:a16="http://schemas.microsoft.com/office/drawing/2014/main" id="{0CCAE384-24B6-4E13-89EA-D246DCEF4A6B}"/>
                  </a:ext>
                </a:extLst>
              </p:cNvPr>
              <p:cNvPicPr/>
              <p:nvPr/>
            </p:nvPicPr>
            <p:blipFill>
              <a:blip r:embed="rId3"/>
              <a:stretch>
                <a:fillRect/>
              </a:stretch>
            </p:blipFill>
            <p:spPr>
              <a:xfrm>
                <a:off x="1312710" y="1081980"/>
                <a:ext cx="40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94FFC80-2A1C-4ADF-A4BC-9EC560091D23}"/>
                  </a:ext>
                </a:extLst>
              </p14:cNvPr>
              <p14:cNvContentPartPr/>
              <p14:nvPr/>
            </p14:nvContentPartPr>
            <p14:xfrm>
              <a:off x="2492640" y="1222920"/>
              <a:ext cx="6366960" cy="3956760"/>
            </p14:xfrm>
          </p:contentPart>
        </mc:Choice>
        <mc:Fallback xmlns="">
          <p:pic>
            <p:nvPicPr>
              <p:cNvPr id="3" name="Ink 2">
                <a:extLst>
                  <a:ext uri="{FF2B5EF4-FFF2-40B4-BE49-F238E27FC236}">
                    <a16:creationId xmlns:a16="http://schemas.microsoft.com/office/drawing/2014/main" id="{494FFC80-2A1C-4ADF-A4BC-9EC560091D23}"/>
                  </a:ext>
                </a:extLst>
              </p:cNvPr>
              <p:cNvPicPr/>
              <p:nvPr/>
            </p:nvPicPr>
            <p:blipFill>
              <a:blip r:embed="rId5"/>
              <a:stretch>
                <a:fillRect/>
              </a:stretch>
            </p:blipFill>
            <p:spPr>
              <a:xfrm>
                <a:off x="2483280" y="1213560"/>
                <a:ext cx="6385680" cy="3975480"/>
              </a:xfrm>
              <a:prstGeom prst="rect">
                <a:avLst/>
              </a:prstGeom>
            </p:spPr>
          </p:pic>
        </mc:Fallback>
      </mc:AlternateContent>
    </p:spTree>
    <p:extLst>
      <p:ext uri="{BB962C8B-B14F-4D97-AF65-F5344CB8AC3E}">
        <p14:creationId xmlns:p14="http://schemas.microsoft.com/office/powerpoint/2010/main" val="4075052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a:solidFill>
                  <a:srgbClr val="002060"/>
                </a:solidFill>
                <a:latin typeface="Algerian" panose="04020705040A02060702" pitchFamily="82" charset="0"/>
              </a:rPr>
              <a:t>Identifying a Task Set</a:t>
            </a:r>
          </a:p>
        </p:txBody>
      </p:sp>
      <p:sp>
        <p:nvSpPr>
          <p:cNvPr id="16387" name="Rectangle 3"/>
          <p:cNvSpPr>
            <a:spLocks noGrp="1" noChangeArrowheads="1"/>
          </p:cNvSpPr>
          <p:nvPr>
            <p:ph idx="1"/>
          </p:nvPr>
        </p:nvSpPr>
        <p:spPr>
          <a:xfrm>
            <a:off x="2152650" y="1828800"/>
            <a:ext cx="7620000" cy="3962400"/>
          </a:xfrm>
        </p:spPr>
        <p:txBody>
          <a:bodyPr/>
          <a:lstStyle/>
          <a:p>
            <a:pPr algn="just" eaLnBrk="1" hangingPunct="1">
              <a:buFont typeface="Wingdings" panose="05000000000000000000" pitchFamily="2" charset="2"/>
              <a:buChar char="n"/>
            </a:pPr>
            <a:r>
              <a:rPr lang="en-US" altLang="en-US" sz="2000" dirty="0">
                <a:latin typeface="Palatino" charset="0"/>
              </a:rPr>
              <a:t> For example, a small software project requested by one person with simple requirements, the communication activity might encompass little more than a phone all with the stakeholder. Therefore, the only necessary action is phone conversation, the work tasks of this action are:</a:t>
            </a:r>
          </a:p>
          <a:p>
            <a:pPr marL="342900" lvl="1" indent="0" algn="just">
              <a:buNone/>
            </a:pPr>
            <a:r>
              <a:rPr lang="en-US" altLang="en-US" sz="2000" b="1" dirty="0">
                <a:solidFill>
                  <a:srgbClr val="C00000"/>
                </a:solidFill>
                <a:latin typeface="Palatino" charset="0"/>
              </a:rPr>
              <a:t>1. Make the contact with stakeholder via telephone. </a:t>
            </a:r>
          </a:p>
          <a:p>
            <a:pPr marL="342900" lvl="1" indent="0" algn="just">
              <a:buNone/>
            </a:pPr>
            <a:r>
              <a:rPr lang="en-US" altLang="en-US" sz="2000" b="1" dirty="0">
                <a:solidFill>
                  <a:srgbClr val="C00000"/>
                </a:solidFill>
                <a:latin typeface="Palatino" charset="0"/>
              </a:rPr>
              <a:t>2. Discuss requirements and take notes. </a:t>
            </a:r>
          </a:p>
          <a:p>
            <a:pPr marL="342900" lvl="1" indent="0" algn="just">
              <a:buNone/>
            </a:pPr>
            <a:r>
              <a:rPr lang="en-US" altLang="en-US" sz="2000" b="1" dirty="0">
                <a:solidFill>
                  <a:srgbClr val="C00000"/>
                </a:solidFill>
                <a:latin typeface="Palatino" charset="0"/>
              </a:rPr>
              <a:t>3.Organize notes into a brief written statement of requirements. </a:t>
            </a:r>
          </a:p>
          <a:p>
            <a:pPr marL="342900" lvl="1" indent="0" algn="just">
              <a:buNone/>
            </a:pPr>
            <a:r>
              <a:rPr lang="en-US" altLang="en-US" sz="2000" b="1" dirty="0">
                <a:solidFill>
                  <a:srgbClr val="C00000"/>
                </a:solidFill>
                <a:latin typeface="Palatino" charset="0"/>
              </a:rPr>
              <a:t>4. E-mail to stakeholder for review and approval. </a:t>
            </a:r>
          </a:p>
        </p:txBody>
      </p:sp>
      <p:sp>
        <p:nvSpPr>
          <p:cNvPr id="16388" name="Slide Number Placeholder 4"/>
          <p:cNvSpPr>
            <a:spLocks noGrp="1"/>
          </p:cNvSpPr>
          <p:nvPr>
            <p:ph type="sldNum" sz="quarter" idx="12"/>
          </p:nvPr>
        </p:nvSpPr>
        <p:spPr bwMode="auto">
          <a:xfrm>
            <a:off x="10096500" y="6262688"/>
            <a:ext cx="571500" cy="27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E02CA63F-705F-4F2D-B61E-F96CEDC67EF2}" type="slidenum">
              <a:rPr lang="en-US" altLang="en-US" sz="750">
                <a:solidFill>
                  <a:srgbClr val="000000"/>
                </a:solidFill>
                <a:latin typeface="Helvetica" panose="020B0604020202020204" pitchFamily="34" charset="0"/>
              </a:rPr>
              <a:pPr/>
              <a:t>32</a:t>
            </a:fld>
            <a:endParaRPr lang="en-US" altLang="en-US" sz="750" dirty="0">
              <a:solidFill>
                <a:srgbClr val="000000"/>
              </a:solidFill>
              <a:latin typeface="Helvetica"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5B26249-E52B-4B24-923B-45B31B393A2A}"/>
                  </a:ext>
                </a:extLst>
              </p14:cNvPr>
              <p14:cNvContentPartPr/>
              <p14:nvPr/>
            </p14:nvContentPartPr>
            <p14:xfrm>
              <a:off x="1434960" y="3594240"/>
              <a:ext cx="8083800" cy="3056760"/>
            </p14:xfrm>
          </p:contentPart>
        </mc:Choice>
        <mc:Fallback xmlns="">
          <p:pic>
            <p:nvPicPr>
              <p:cNvPr id="2" name="Ink 1">
                <a:extLst>
                  <a:ext uri="{FF2B5EF4-FFF2-40B4-BE49-F238E27FC236}">
                    <a16:creationId xmlns:a16="http://schemas.microsoft.com/office/drawing/2014/main" id="{75B26249-E52B-4B24-923B-45B31B393A2A}"/>
                  </a:ext>
                </a:extLst>
              </p:cNvPr>
              <p:cNvPicPr/>
              <p:nvPr/>
            </p:nvPicPr>
            <p:blipFill>
              <a:blip r:embed="rId3"/>
              <a:stretch>
                <a:fillRect/>
              </a:stretch>
            </p:blipFill>
            <p:spPr>
              <a:xfrm>
                <a:off x="1425600" y="3584880"/>
                <a:ext cx="8102520" cy="3075480"/>
              </a:xfrm>
              <a:prstGeom prst="rect">
                <a:avLst/>
              </a:prstGeom>
            </p:spPr>
          </p:pic>
        </mc:Fallback>
      </mc:AlternateContent>
    </p:spTree>
    <p:extLst>
      <p:ext uri="{BB962C8B-B14F-4D97-AF65-F5344CB8AC3E}">
        <p14:creationId xmlns:p14="http://schemas.microsoft.com/office/powerpoint/2010/main" val="855753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609600"/>
            <a:ext cx="9448800" cy="609600"/>
          </a:xfrm>
        </p:spPr>
        <p:txBody>
          <a:bodyPr>
            <a:noAutofit/>
          </a:bodyPr>
          <a:lstStyle/>
          <a:p>
            <a:r>
              <a:rPr lang="en-US" altLang="en-US" sz="3200" b="1" dirty="0">
                <a:solidFill>
                  <a:srgbClr val="002060"/>
                </a:solidFill>
                <a:latin typeface="Algerian" panose="04020705040A02060702" pitchFamily="82" charset="0"/>
              </a:rPr>
              <a:t>Example of a Task Set for Elicitation</a:t>
            </a:r>
          </a:p>
        </p:txBody>
      </p:sp>
      <p:sp>
        <p:nvSpPr>
          <p:cNvPr id="17411" name="Rectangle 3"/>
          <p:cNvSpPr>
            <a:spLocks noGrp="1" noChangeArrowheads="1"/>
          </p:cNvSpPr>
          <p:nvPr>
            <p:ph idx="1"/>
          </p:nvPr>
        </p:nvSpPr>
        <p:spPr>
          <a:xfrm>
            <a:off x="1371600" y="1752600"/>
            <a:ext cx="9982200" cy="4114800"/>
          </a:xfrm>
        </p:spPr>
        <p:txBody>
          <a:bodyPr/>
          <a:lstStyle/>
          <a:p>
            <a:pPr algn="just" eaLnBrk="1" hangingPunct="1">
              <a:buFont typeface="Wingdings" panose="05000000000000000000" pitchFamily="2" charset="2"/>
              <a:buChar char="n"/>
            </a:pPr>
            <a:r>
              <a:rPr lang="en-US" altLang="en-US" sz="2400" dirty="0">
                <a:latin typeface="Palatino" charset="0"/>
              </a:rPr>
              <a:t> The task sets for Requirements gathering action for a </a:t>
            </a:r>
            <a:r>
              <a:rPr lang="en-US" altLang="en-US" sz="2400" b="1" dirty="0">
                <a:latin typeface="Palatino" charset="0"/>
              </a:rPr>
              <a:t>simple</a:t>
            </a:r>
            <a:r>
              <a:rPr lang="en-US" altLang="en-US" sz="2400" dirty="0">
                <a:latin typeface="Palatino" charset="0"/>
              </a:rPr>
              <a:t> project may include:</a:t>
            </a:r>
          </a:p>
          <a:p>
            <a:pPr marL="0" indent="0" algn="just">
              <a:buNone/>
            </a:pPr>
            <a:endParaRPr lang="en-US" altLang="en-US" sz="2400" dirty="0">
              <a:latin typeface="Palatino" charset="0"/>
            </a:endParaRPr>
          </a:p>
          <a:p>
            <a:pPr marL="583406" lvl="1" indent="-342900" algn="just">
              <a:buFont typeface="Impact" panose="020B0806030902050204" pitchFamily="34" charset="0"/>
              <a:buAutoNum type="arabicPeriod"/>
            </a:pPr>
            <a:r>
              <a:rPr lang="en-US" altLang="en-US" sz="2000" dirty="0">
                <a:latin typeface="Palatino" charset="0"/>
              </a:rPr>
              <a:t>Make a list of stakeholders for the project.</a:t>
            </a:r>
          </a:p>
          <a:p>
            <a:pPr marL="583406" lvl="1" indent="-342900" algn="just">
              <a:buFont typeface="Impact" panose="020B0806030902050204" pitchFamily="34" charset="0"/>
              <a:buAutoNum type="arabicPeriod"/>
            </a:pPr>
            <a:r>
              <a:rPr lang="en-US" altLang="en-US" sz="2000" dirty="0">
                <a:latin typeface="Palatino" charset="0"/>
              </a:rPr>
              <a:t>Invite all stakeholders to an informal meeting.</a:t>
            </a:r>
          </a:p>
          <a:p>
            <a:pPr marL="583406" lvl="1" indent="-342900" algn="just">
              <a:buFont typeface="Impact" panose="020B0806030902050204" pitchFamily="34" charset="0"/>
              <a:buAutoNum type="arabicPeriod"/>
            </a:pPr>
            <a:r>
              <a:rPr lang="en-US" altLang="en-US" sz="2000" dirty="0">
                <a:latin typeface="Palatino" charset="0"/>
              </a:rPr>
              <a:t>Ask each stakeholder to make a list of features and functions required.</a:t>
            </a:r>
          </a:p>
          <a:p>
            <a:pPr marL="583406" lvl="1" indent="-342900" algn="just">
              <a:buFont typeface="Impact" panose="020B0806030902050204" pitchFamily="34" charset="0"/>
              <a:buAutoNum type="arabicPeriod"/>
            </a:pPr>
            <a:r>
              <a:rPr lang="en-US" altLang="en-US" sz="2000" dirty="0">
                <a:latin typeface="Palatino" charset="0"/>
              </a:rPr>
              <a:t>Discuss requirements and build a final list.</a:t>
            </a:r>
          </a:p>
          <a:p>
            <a:pPr marL="583406" lvl="1" indent="-342900" algn="just">
              <a:buFont typeface="Impact" panose="020B0806030902050204" pitchFamily="34" charset="0"/>
              <a:buAutoNum type="arabicPeriod"/>
            </a:pPr>
            <a:r>
              <a:rPr lang="en-US" altLang="en-US" sz="2000" dirty="0">
                <a:latin typeface="Palatino" charset="0"/>
              </a:rPr>
              <a:t>Prioritize requirements.</a:t>
            </a:r>
          </a:p>
          <a:p>
            <a:pPr marL="583406" lvl="1" indent="-342900" algn="just">
              <a:buFont typeface="Impact" panose="020B0806030902050204" pitchFamily="34" charset="0"/>
              <a:buAutoNum type="arabicPeriod"/>
            </a:pPr>
            <a:r>
              <a:rPr lang="en-US" altLang="en-US" sz="2000" dirty="0">
                <a:latin typeface="Palatino" charset="0"/>
              </a:rPr>
              <a:t>Note areas of uncertainty. </a:t>
            </a:r>
          </a:p>
          <a:p>
            <a:pPr marL="583406" lvl="1" indent="-342900"/>
            <a:endParaRPr lang="en-US" altLang="en-US" dirty="0">
              <a:solidFill>
                <a:schemeClr val="folHlink"/>
              </a:solidFill>
              <a:latin typeface="Palatino" charset="0"/>
            </a:endParaRPr>
          </a:p>
        </p:txBody>
      </p:sp>
      <p:sp>
        <p:nvSpPr>
          <p:cNvPr id="17412" name="Slide Number Placeholder 4"/>
          <p:cNvSpPr>
            <a:spLocks noGrp="1"/>
          </p:cNvSpPr>
          <p:nvPr>
            <p:ph type="sldNum" sz="quarter" idx="12"/>
          </p:nvPr>
        </p:nvSpPr>
        <p:spPr bwMode="auto">
          <a:xfrm>
            <a:off x="8382000" y="5123261"/>
            <a:ext cx="5715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C24D620B-40EC-461E-9DFB-C207BAD19936}" type="slidenum">
              <a:rPr lang="en-US" altLang="en-US" sz="750">
                <a:solidFill>
                  <a:srgbClr val="000000"/>
                </a:solidFill>
                <a:latin typeface="Helvetica" panose="020B0604020202020204" pitchFamily="34" charset="0"/>
              </a:rPr>
              <a:pPr/>
              <a:t>33</a:t>
            </a:fld>
            <a:endParaRPr lang="en-US" altLang="en-US" sz="750">
              <a:solidFill>
                <a:srgbClr val="000000"/>
              </a:solidFill>
              <a:latin typeface="Helvetica"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DDC5332-1616-42C7-948C-04B7FB20A9F1}"/>
                  </a:ext>
                </a:extLst>
              </p14:cNvPr>
              <p14:cNvContentPartPr/>
              <p14:nvPr/>
            </p14:nvContentPartPr>
            <p14:xfrm>
              <a:off x="2305440" y="2096280"/>
              <a:ext cx="6671880" cy="2872440"/>
            </p14:xfrm>
          </p:contentPart>
        </mc:Choice>
        <mc:Fallback xmlns="">
          <p:pic>
            <p:nvPicPr>
              <p:cNvPr id="2" name="Ink 1">
                <a:extLst>
                  <a:ext uri="{FF2B5EF4-FFF2-40B4-BE49-F238E27FC236}">
                    <a16:creationId xmlns:a16="http://schemas.microsoft.com/office/drawing/2014/main" id="{6DDC5332-1616-42C7-948C-04B7FB20A9F1}"/>
                  </a:ext>
                </a:extLst>
              </p:cNvPr>
              <p:cNvPicPr/>
              <p:nvPr/>
            </p:nvPicPr>
            <p:blipFill>
              <a:blip r:embed="rId3"/>
              <a:stretch>
                <a:fillRect/>
              </a:stretch>
            </p:blipFill>
            <p:spPr>
              <a:xfrm>
                <a:off x="2296080" y="2086920"/>
                <a:ext cx="6690600" cy="2891160"/>
              </a:xfrm>
              <a:prstGeom prst="rect">
                <a:avLst/>
              </a:prstGeom>
            </p:spPr>
          </p:pic>
        </mc:Fallback>
      </mc:AlternateContent>
    </p:spTree>
    <p:extLst>
      <p:ext uri="{BB962C8B-B14F-4D97-AF65-F5344CB8AC3E}">
        <p14:creationId xmlns:p14="http://schemas.microsoft.com/office/powerpoint/2010/main" val="2908710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609600"/>
            <a:ext cx="10134600" cy="571500"/>
          </a:xfrm>
        </p:spPr>
        <p:txBody>
          <a:bodyPr>
            <a:noAutofit/>
          </a:bodyPr>
          <a:lstStyle/>
          <a:p>
            <a:r>
              <a:rPr lang="en-US" altLang="en-US" sz="2800" b="1" dirty="0">
                <a:solidFill>
                  <a:srgbClr val="002060"/>
                </a:solidFill>
                <a:latin typeface="Algerian" panose="04020705040A02060702" pitchFamily="82" charset="0"/>
              </a:rPr>
              <a:t>Example of a Task Set for Elicitation</a:t>
            </a:r>
          </a:p>
        </p:txBody>
      </p:sp>
      <p:sp>
        <p:nvSpPr>
          <p:cNvPr id="18435" name="Rectangle 3"/>
          <p:cNvSpPr>
            <a:spLocks noGrp="1" noChangeArrowheads="1"/>
          </p:cNvSpPr>
          <p:nvPr>
            <p:ph idx="1"/>
          </p:nvPr>
        </p:nvSpPr>
        <p:spPr>
          <a:xfrm>
            <a:off x="762000" y="1524000"/>
            <a:ext cx="10363200" cy="4495800"/>
          </a:xfrm>
        </p:spPr>
        <p:txBody>
          <a:bodyPr>
            <a:normAutofit/>
          </a:bodyPr>
          <a:lstStyle/>
          <a:p>
            <a:pPr marL="0" indent="0" algn="just">
              <a:buNone/>
            </a:pPr>
            <a:r>
              <a:rPr lang="en-US" altLang="en-US" sz="1600" dirty="0">
                <a:latin typeface="Palatino" charset="0"/>
              </a:rPr>
              <a:t>The task sets for Requirements gathering action for a </a:t>
            </a:r>
            <a:r>
              <a:rPr lang="en-US" altLang="en-US" sz="1600" b="1" dirty="0">
                <a:latin typeface="Palatino" charset="0"/>
              </a:rPr>
              <a:t>big</a:t>
            </a:r>
            <a:r>
              <a:rPr lang="en-US" altLang="en-US" sz="1600" dirty="0">
                <a:latin typeface="Palatino" charset="0"/>
              </a:rPr>
              <a:t> project may include:</a:t>
            </a:r>
          </a:p>
          <a:p>
            <a:pPr marL="583406" lvl="1" indent="-342900" algn="just">
              <a:buFont typeface="Impact" panose="020B0806030902050204" pitchFamily="34" charset="0"/>
              <a:buAutoNum type="arabicPeriod"/>
            </a:pPr>
            <a:r>
              <a:rPr lang="en-US" altLang="en-US" sz="1400" dirty="0">
                <a:latin typeface="Palatino" charset="0"/>
              </a:rPr>
              <a:t>Make a list of stakeholders for the project.</a:t>
            </a:r>
          </a:p>
          <a:p>
            <a:pPr marL="583406" lvl="1" indent="-342900" algn="just">
              <a:buFont typeface="Impact" panose="020B0806030902050204" pitchFamily="34" charset="0"/>
              <a:buAutoNum type="arabicPeriod"/>
            </a:pPr>
            <a:r>
              <a:rPr lang="en-US" altLang="en-US" sz="1400" dirty="0">
                <a:latin typeface="Palatino" charset="0"/>
              </a:rPr>
              <a:t>Interview each stakeholders separately to determine overall wants and needs. </a:t>
            </a:r>
          </a:p>
          <a:p>
            <a:pPr marL="583406" lvl="1" indent="-342900" algn="just">
              <a:buFont typeface="Impact" panose="020B0806030902050204" pitchFamily="34" charset="0"/>
              <a:buAutoNum type="arabicPeriod"/>
            </a:pPr>
            <a:r>
              <a:rPr lang="en-US" altLang="en-US" sz="1400" dirty="0">
                <a:latin typeface="Palatino" charset="0"/>
              </a:rPr>
              <a:t>Build a preliminary list of functions and features based on stakeholder input.</a:t>
            </a:r>
          </a:p>
          <a:p>
            <a:pPr marL="583406" lvl="1" indent="-342900" algn="just">
              <a:buFont typeface="Impact" panose="020B0806030902050204" pitchFamily="34" charset="0"/>
              <a:buAutoNum type="arabicPeriod"/>
            </a:pPr>
            <a:r>
              <a:rPr lang="en-US" altLang="en-US" sz="1400" dirty="0">
                <a:latin typeface="Palatino" charset="0"/>
              </a:rPr>
              <a:t>Schedule a series of facilitated application specification meetings.</a:t>
            </a:r>
          </a:p>
          <a:p>
            <a:pPr marL="583406" lvl="1" indent="-342900" algn="just">
              <a:buFont typeface="Impact" panose="020B0806030902050204" pitchFamily="34" charset="0"/>
              <a:buAutoNum type="arabicPeriod"/>
            </a:pPr>
            <a:r>
              <a:rPr lang="en-US" altLang="en-US" sz="1400" dirty="0">
                <a:latin typeface="Palatino" charset="0"/>
              </a:rPr>
              <a:t>Conduct meetings.</a:t>
            </a:r>
          </a:p>
          <a:p>
            <a:pPr marL="583406" lvl="1" indent="-342900" algn="just">
              <a:buFont typeface="Impact" panose="020B0806030902050204" pitchFamily="34" charset="0"/>
              <a:buAutoNum type="arabicPeriod"/>
            </a:pPr>
            <a:r>
              <a:rPr lang="en-US" altLang="en-US" sz="1400" dirty="0">
                <a:latin typeface="Palatino" charset="0"/>
              </a:rPr>
              <a:t>Produce informal user scenarios as part of each meeting. </a:t>
            </a:r>
          </a:p>
          <a:p>
            <a:pPr marL="583406" lvl="1" indent="-342900" algn="just">
              <a:buFont typeface="Impact" panose="020B0806030902050204" pitchFamily="34" charset="0"/>
              <a:buAutoNum type="arabicPeriod"/>
            </a:pPr>
            <a:r>
              <a:rPr lang="en-US" altLang="en-US" sz="1400" dirty="0">
                <a:latin typeface="Palatino" charset="0"/>
              </a:rPr>
              <a:t>Refine user scenarios based on stakeholder feedback.</a:t>
            </a:r>
          </a:p>
          <a:p>
            <a:pPr marL="583406" lvl="1" indent="-342900" algn="just">
              <a:buFont typeface="Impact" panose="020B0806030902050204" pitchFamily="34" charset="0"/>
              <a:buAutoNum type="arabicPeriod"/>
            </a:pPr>
            <a:r>
              <a:rPr lang="en-US" altLang="en-US" sz="1400" dirty="0">
                <a:latin typeface="Palatino" charset="0"/>
              </a:rPr>
              <a:t>Build a revised list of stakeholder requirements.</a:t>
            </a:r>
          </a:p>
          <a:p>
            <a:pPr marL="583406" lvl="1" indent="-342900" algn="just">
              <a:buFont typeface="Impact" panose="020B0806030902050204" pitchFamily="34" charset="0"/>
              <a:buAutoNum type="arabicPeriod"/>
            </a:pPr>
            <a:r>
              <a:rPr lang="en-US" altLang="en-US" sz="1400" dirty="0">
                <a:latin typeface="Palatino" charset="0"/>
              </a:rPr>
              <a:t>Use quality function deployment techniques to prioritize requirements.</a:t>
            </a:r>
          </a:p>
          <a:p>
            <a:pPr marL="583406" lvl="1" indent="-342900" algn="just">
              <a:buFont typeface="Impact" panose="020B0806030902050204" pitchFamily="34" charset="0"/>
              <a:buAutoNum type="arabicPeriod"/>
            </a:pPr>
            <a:r>
              <a:rPr lang="en-US" altLang="en-US" sz="1400" dirty="0">
                <a:latin typeface="Palatino" charset="0"/>
              </a:rPr>
              <a:t>Package requirements so that they can be delivered incrementally.</a:t>
            </a:r>
          </a:p>
          <a:p>
            <a:pPr marL="583406" lvl="1" indent="-342900" algn="just">
              <a:buFont typeface="Impact" panose="020B0806030902050204" pitchFamily="34" charset="0"/>
              <a:buAutoNum type="arabicPeriod"/>
            </a:pPr>
            <a:r>
              <a:rPr lang="en-US" altLang="en-US" sz="1400" dirty="0">
                <a:latin typeface="Palatino" charset="0"/>
              </a:rPr>
              <a:t>Note constraints and restrictions that will be placed on the system.</a:t>
            </a:r>
          </a:p>
          <a:p>
            <a:pPr marL="583406" lvl="1" indent="-342900" algn="just">
              <a:buFont typeface="Impact" panose="020B0806030902050204" pitchFamily="34" charset="0"/>
              <a:buAutoNum type="arabicPeriod"/>
            </a:pPr>
            <a:r>
              <a:rPr lang="en-US" altLang="en-US" sz="1400" dirty="0">
                <a:latin typeface="Palatino" charset="0"/>
              </a:rPr>
              <a:t>Discuss methods for validating the system. </a:t>
            </a:r>
          </a:p>
          <a:p>
            <a:pPr marL="240506" lvl="1" indent="0" algn="just">
              <a:buNone/>
            </a:pPr>
            <a:endParaRPr lang="en-US" altLang="en-US" sz="2000" dirty="0">
              <a:solidFill>
                <a:schemeClr val="folHlink"/>
              </a:solidFill>
              <a:latin typeface="Palatino" charset="0"/>
            </a:endParaRPr>
          </a:p>
          <a:p>
            <a:pPr marL="240506" lvl="1" indent="0" algn="just">
              <a:buNone/>
            </a:pPr>
            <a:r>
              <a:rPr lang="en-US" altLang="en-US" sz="2000" b="1" dirty="0">
                <a:solidFill>
                  <a:srgbClr val="C00000"/>
                </a:solidFill>
                <a:latin typeface="Palatino" charset="0"/>
              </a:rPr>
              <a:t>Both do the same work with different depth and formality. Choose the task sets that achieve the goal and still maintain quality and agility. </a:t>
            </a:r>
          </a:p>
        </p:txBody>
      </p:sp>
      <p:sp>
        <p:nvSpPr>
          <p:cNvPr id="18436" name="Slide Number Placeholder 4"/>
          <p:cNvSpPr>
            <a:spLocks noGrp="1"/>
          </p:cNvSpPr>
          <p:nvPr>
            <p:ph type="sldNum" sz="quarter" idx="12"/>
          </p:nvPr>
        </p:nvSpPr>
        <p:spPr bwMode="auto">
          <a:xfrm>
            <a:off x="8382000" y="5123261"/>
            <a:ext cx="5715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748A1689-4C28-46F7-B224-0D28D4F32A69}" type="slidenum">
              <a:rPr lang="en-US" altLang="en-US" sz="750">
                <a:solidFill>
                  <a:srgbClr val="000000"/>
                </a:solidFill>
                <a:latin typeface="Helvetica" panose="020B0604020202020204" pitchFamily="34" charset="0"/>
              </a:rPr>
              <a:pPr/>
              <a:t>34</a:t>
            </a:fld>
            <a:endParaRPr lang="en-US" altLang="en-US" sz="750">
              <a:solidFill>
                <a:srgbClr val="000000"/>
              </a:solidFill>
              <a:latin typeface="Helvetica" panose="020B0604020202020204" pitchFamily="34" charset="0"/>
            </a:endParaRPr>
          </a:p>
        </p:txBody>
      </p:sp>
    </p:spTree>
    <p:extLst>
      <p:ext uri="{BB962C8B-B14F-4D97-AF65-F5344CB8AC3E}">
        <p14:creationId xmlns:p14="http://schemas.microsoft.com/office/powerpoint/2010/main" val="3288030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762000" y="407158"/>
            <a:ext cx="8001000" cy="1143000"/>
          </a:xfrm>
        </p:spPr>
        <p:txBody>
          <a:bodyPr>
            <a:normAutofit fontScale="90000"/>
          </a:bodyPr>
          <a:lstStyle/>
          <a:p>
            <a:r>
              <a:rPr lang="en-US" altLang="en-US" b="1" dirty="0">
                <a:solidFill>
                  <a:srgbClr val="002060"/>
                </a:solidFill>
                <a:latin typeface="Algerian" panose="04020705040A02060702" pitchFamily="82" charset="0"/>
              </a:rPr>
              <a:t>Prescriptive Process Models</a:t>
            </a:r>
          </a:p>
        </p:txBody>
      </p:sp>
      <p:sp>
        <p:nvSpPr>
          <p:cNvPr id="5124" name="Rectangle 3"/>
          <p:cNvSpPr>
            <a:spLocks noGrp="1" noChangeArrowheads="1"/>
          </p:cNvSpPr>
          <p:nvPr>
            <p:ph idx="1"/>
          </p:nvPr>
        </p:nvSpPr>
        <p:spPr>
          <a:xfrm>
            <a:off x="1066800" y="1726442"/>
            <a:ext cx="10058400" cy="3988558"/>
          </a:xfrm>
        </p:spPr>
        <p:txBody>
          <a:bodyPr>
            <a:normAutofit fontScale="92500" lnSpcReduction="10000"/>
          </a:bodyPr>
          <a:lstStyle/>
          <a:p>
            <a:pPr algn="just" eaLnBrk="1" hangingPunct="1">
              <a:lnSpc>
                <a:spcPct val="90000"/>
              </a:lnSpc>
            </a:pPr>
            <a:r>
              <a:rPr lang="en-US" altLang="en-US" sz="2400" dirty="0"/>
              <a:t>Often referred to as “conventional” process models</a:t>
            </a:r>
          </a:p>
          <a:p>
            <a:pPr algn="just" eaLnBrk="1" hangingPunct="1">
              <a:lnSpc>
                <a:spcPct val="90000"/>
              </a:lnSpc>
            </a:pPr>
            <a:r>
              <a:rPr lang="en-US" altLang="en-US" sz="2400" dirty="0"/>
              <a:t>Prescribe a set of process elements</a:t>
            </a:r>
          </a:p>
          <a:p>
            <a:pPr lvl="1" algn="just" eaLnBrk="1" hangingPunct="1">
              <a:lnSpc>
                <a:spcPct val="90000"/>
              </a:lnSpc>
            </a:pPr>
            <a:r>
              <a:rPr lang="en-US" altLang="en-US" sz="2000" dirty="0"/>
              <a:t>Framework activities</a:t>
            </a:r>
          </a:p>
          <a:p>
            <a:pPr lvl="1" algn="just" eaLnBrk="1" hangingPunct="1">
              <a:lnSpc>
                <a:spcPct val="90000"/>
              </a:lnSpc>
            </a:pPr>
            <a:r>
              <a:rPr lang="en-US" altLang="en-US" sz="2000" dirty="0"/>
              <a:t>Software engineering actions</a:t>
            </a:r>
          </a:p>
          <a:p>
            <a:pPr lvl="1" algn="just" eaLnBrk="1" hangingPunct="1">
              <a:lnSpc>
                <a:spcPct val="90000"/>
              </a:lnSpc>
            </a:pPr>
            <a:r>
              <a:rPr lang="en-US" altLang="en-US" sz="2000" dirty="0"/>
              <a:t>Tasks</a:t>
            </a:r>
          </a:p>
          <a:p>
            <a:pPr lvl="1" algn="just" eaLnBrk="1" hangingPunct="1">
              <a:lnSpc>
                <a:spcPct val="90000"/>
              </a:lnSpc>
            </a:pPr>
            <a:r>
              <a:rPr lang="en-US" altLang="en-US" sz="2000" dirty="0"/>
              <a:t>Work products</a:t>
            </a:r>
          </a:p>
          <a:p>
            <a:pPr lvl="1" algn="just" eaLnBrk="1" hangingPunct="1">
              <a:lnSpc>
                <a:spcPct val="90000"/>
              </a:lnSpc>
            </a:pPr>
            <a:r>
              <a:rPr lang="en-US" altLang="en-US" sz="2000" dirty="0"/>
              <a:t>Quality assurance and</a:t>
            </a:r>
          </a:p>
          <a:p>
            <a:pPr lvl="1" algn="just" eaLnBrk="1" hangingPunct="1">
              <a:lnSpc>
                <a:spcPct val="90000"/>
              </a:lnSpc>
            </a:pPr>
            <a:r>
              <a:rPr lang="en-US" altLang="en-US" sz="2000" dirty="0"/>
              <a:t>Change control mechanisms for each project</a:t>
            </a:r>
          </a:p>
          <a:p>
            <a:pPr algn="just" eaLnBrk="1" hangingPunct="1">
              <a:lnSpc>
                <a:spcPct val="90000"/>
              </a:lnSpc>
            </a:pPr>
            <a:r>
              <a:rPr lang="en-US" altLang="en-US" sz="2400" dirty="0"/>
              <a:t>There are a number of prescriptive process models in operation</a:t>
            </a:r>
          </a:p>
          <a:p>
            <a:pPr algn="just" eaLnBrk="1" hangingPunct="1">
              <a:lnSpc>
                <a:spcPct val="90000"/>
              </a:lnSpc>
            </a:pPr>
            <a:r>
              <a:rPr lang="en-US" altLang="en-US" sz="2400" dirty="0"/>
              <a:t>Each process model also prescribes a </a:t>
            </a:r>
            <a:r>
              <a:rPr lang="en-US" altLang="en-US" sz="2400" i="1" dirty="0">
                <a:solidFill>
                  <a:srgbClr val="0000FF"/>
                </a:solidFill>
              </a:rPr>
              <a:t>workflow</a:t>
            </a:r>
          </a:p>
          <a:p>
            <a:pPr algn="just" eaLnBrk="1" hangingPunct="1">
              <a:lnSpc>
                <a:spcPct val="90000"/>
              </a:lnSpc>
            </a:pPr>
            <a:r>
              <a:rPr lang="en-US" altLang="en-US" sz="2400" dirty="0"/>
              <a:t>Various process models differ in their emphasis on different activities and workflow</a:t>
            </a:r>
          </a:p>
        </p:txBody>
      </p:sp>
      <p:sp>
        <p:nvSpPr>
          <p:cNvPr id="6" name="Slide Number Placeholder 5"/>
          <p:cNvSpPr>
            <a:spLocks noGrp="1"/>
          </p:cNvSpPr>
          <p:nvPr>
            <p:ph type="sldNum" sz="quarter" idx="12"/>
          </p:nvPr>
        </p:nvSpPr>
        <p:spPr>
          <a:xfrm>
            <a:off x="8763000" y="6248400"/>
            <a:ext cx="1905000" cy="4572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0459F8-A18F-40B4-8B04-749F829E5D0D}" type="slidenum">
              <a:rPr lang="en-US" altLang="en-US" sz="1400">
                <a:latin typeface="Arial" panose="020B0604020202020204" pitchFamily="34" charset="0"/>
              </a:rPr>
              <a:pPr eaLnBrk="1" hangingPunct="1"/>
              <a:t>35</a:t>
            </a:fld>
            <a:endParaRPr lang="en-US" altLang="en-US" sz="140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5E947C-7D30-441D-945B-298EC2D548D6}"/>
                  </a:ext>
                </a:extLst>
              </p14:cNvPr>
              <p14:cNvContentPartPr/>
              <p14:nvPr/>
            </p14:nvContentPartPr>
            <p14:xfrm>
              <a:off x="2018880" y="1169280"/>
              <a:ext cx="8868240" cy="4359600"/>
            </p14:xfrm>
          </p:contentPart>
        </mc:Choice>
        <mc:Fallback xmlns="">
          <p:pic>
            <p:nvPicPr>
              <p:cNvPr id="2" name="Ink 1">
                <a:extLst>
                  <a:ext uri="{FF2B5EF4-FFF2-40B4-BE49-F238E27FC236}">
                    <a16:creationId xmlns:a16="http://schemas.microsoft.com/office/drawing/2014/main" id="{8F5E947C-7D30-441D-945B-298EC2D548D6}"/>
                  </a:ext>
                </a:extLst>
              </p:cNvPr>
              <p:cNvPicPr/>
              <p:nvPr/>
            </p:nvPicPr>
            <p:blipFill>
              <a:blip r:embed="rId4"/>
              <a:stretch>
                <a:fillRect/>
              </a:stretch>
            </p:blipFill>
            <p:spPr>
              <a:xfrm>
                <a:off x="2009520" y="1159920"/>
                <a:ext cx="8886960" cy="4378320"/>
              </a:xfrm>
              <a:prstGeom prst="rect">
                <a:avLst/>
              </a:prstGeom>
            </p:spPr>
          </p:pic>
        </mc:Fallback>
      </mc:AlternateContent>
    </p:spTree>
    <p:extLst>
      <p:ext uri="{BB962C8B-B14F-4D97-AF65-F5344CB8AC3E}">
        <p14:creationId xmlns:p14="http://schemas.microsoft.com/office/powerpoint/2010/main" val="2502028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8C4-CDE7-47FE-AEDD-05B96A1BCE04}"/>
              </a:ext>
            </a:extLst>
          </p:cNvPr>
          <p:cNvSpPr>
            <a:spLocks noGrp="1"/>
          </p:cNvSpPr>
          <p:nvPr>
            <p:ph type="title"/>
          </p:nvPr>
        </p:nvSpPr>
        <p:spPr>
          <a:xfrm>
            <a:off x="914400" y="300037"/>
            <a:ext cx="7886700" cy="1006474"/>
          </a:xfrm>
        </p:spPr>
        <p:txBody>
          <a:bodyPr/>
          <a:lstStyle/>
          <a:p>
            <a:r>
              <a:rPr lang="en-US" b="1" dirty="0">
                <a:solidFill>
                  <a:srgbClr val="002060"/>
                </a:solidFill>
                <a:latin typeface="Algerian" panose="04020705040A02060702" pitchFamily="82" charset="0"/>
              </a:rPr>
              <a:t>Adapting a Process Model</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298134B-35F5-4916-9601-B4CAB3C0819B}"/>
              </a:ext>
            </a:extLst>
          </p:cNvPr>
          <p:cNvSpPr>
            <a:spLocks noGrp="1"/>
          </p:cNvSpPr>
          <p:nvPr>
            <p:ph idx="1"/>
          </p:nvPr>
        </p:nvSpPr>
        <p:spPr>
          <a:xfrm>
            <a:off x="1066800" y="1524000"/>
            <a:ext cx="9906000" cy="3962400"/>
          </a:xfrm>
        </p:spPr>
        <p:txBody>
          <a:bodyPr>
            <a:normAutofit fontScale="55000" lnSpcReduction="20000"/>
          </a:bodyPr>
          <a:lstStyle/>
          <a:p>
            <a:pPr marL="319088" lvl="1" indent="0" algn="just">
              <a:lnSpc>
                <a:spcPct val="120000"/>
              </a:lnSpc>
              <a:spcBef>
                <a:spcPts val="0"/>
              </a:spcBef>
              <a:buNone/>
            </a:pPr>
            <a:r>
              <a:rPr lang="en-US" altLang="en-US" sz="3300" dirty="0"/>
              <a:t>The process should be </a:t>
            </a:r>
            <a:r>
              <a:rPr lang="en-US" altLang="en-US" sz="3300" b="1" dirty="0">
                <a:solidFill>
                  <a:srgbClr val="800000"/>
                </a:solidFill>
              </a:rPr>
              <a:t>agile and adaptable</a:t>
            </a:r>
            <a:r>
              <a:rPr lang="en-US" altLang="en-US" sz="3300" dirty="0">
                <a:solidFill>
                  <a:srgbClr val="FFC000"/>
                </a:solidFill>
              </a:rPr>
              <a:t> </a:t>
            </a:r>
            <a:r>
              <a:rPr lang="en-US" altLang="en-US" sz="3300" dirty="0"/>
              <a:t>to problems. Process adopted for one project might be significantly different than a process adopted from another project (</a:t>
            </a:r>
            <a:r>
              <a:rPr lang="en-US" altLang="en-US" sz="3300" b="1" dirty="0">
                <a:solidFill>
                  <a:srgbClr val="C00000"/>
                </a:solidFill>
              </a:rPr>
              <a:t>to the problem, the project, the team, organizational culture</a:t>
            </a:r>
            <a:r>
              <a:rPr lang="en-US" altLang="en-US" sz="3300" dirty="0"/>
              <a:t>). Among the differences are:</a:t>
            </a:r>
          </a:p>
          <a:p>
            <a:pPr marL="319088" lvl="1" indent="0" algn="just">
              <a:lnSpc>
                <a:spcPct val="120000"/>
              </a:lnSpc>
              <a:spcBef>
                <a:spcPts val="0"/>
              </a:spcBef>
              <a:buNone/>
            </a:pPr>
            <a:endParaRPr lang="en-US" altLang="en-US" sz="3300" dirty="0"/>
          </a:p>
          <a:p>
            <a:pPr marL="319088" lvl="1" indent="0" algn="just">
              <a:lnSpc>
                <a:spcPct val="120000"/>
              </a:lnSpc>
              <a:spcBef>
                <a:spcPts val="0"/>
              </a:spcBef>
            </a:pPr>
            <a:r>
              <a:rPr lang="en-US" altLang="en-US" sz="3300" dirty="0"/>
              <a:t> the </a:t>
            </a:r>
            <a:r>
              <a:rPr lang="en-US" altLang="en-US" sz="3300" dirty="0">
                <a:solidFill>
                  <a:srgbClr val="800000"/>
                </a:solidFill>
              </a:rPr>
              <a:t>overall flow </a:t>
            </a:r>
            <a:r>
              <a:rPr lang="en-US" altLang="en-US" sz="3300" dirty="0"/>
              <a:t>of activities, actions, and tasks and the interdependencies among them</a:t>
            </a:r>
          </a:p>
          <a:p>
            <a:pPr marL="319088" lvl="1" indent="0" algn="just">
              <a:lnSpc>
                <a:spcPct val="120000"/>
              </a:lnSpc>
              <a:spcBef>
                <a:spcPts val="0"/>
              </a:spcBef>
            </a:pPr>
            <a:r>
              <a:rPr lang="en-US" altLang="en-US" sz="3300" dirty="0"/>
              <a:t> the </a:t>
            </a:r>
            <a:r>
              <a:rPr lang="en-US" altLang="en-US" sz="3300" dirty="0">
                <a:solidFill>
                  <a:srgbClr val="800000"/>
                </a:solidFill>
              </a:rPr>
              <a:t>degree</a:t>
            </a:r>
            <a:r>
              <a:rPr lang="en-US" altLang="en-US" sz="3300" dirty="0"/>
              <a:t> to which actions and tasks are defined within each framework activity</a:t>
            </a:r>
          </a:p>
          <a:p>
            <a:pPr marL="319088" lvl="1" indent="0" algn="just">
              <a:lnSpc>
                <a:spcPct val="120000"/>
              </a:lnSpc>
              <a:spcBef>
                <a:spcPts val="0"/>
              </a:spcBef>
            </a:pPr>
            <a:r>
              <a:rPr lang="en-US" altLang="en-US" sz="3300" dirty="0"/>
              <a:t> the degree to which work products are identified and required</a:t>
            </a:r>
          </a:p>
          <a:p>
            <a:pPr marL="319088" lvl="1" indent="0" algn="just">
              <a:lnSpc>
                <a:spcPct val="120000"/>
              </a:lnSpc>
              <a:spcBef>
                <a:spcPts val="0"/>
              </a:spcBef>
            </a:pPr>
            <a:r>
              <a:rPr lang="en-US" altLang="en-US" sz="3300" dirty="0"/>
              <a:t> the manner which quality assurance activities are applied</a:t>
            </a:r>
          </a:p>
          <a:p>
            <a:pPr marL="319088" lvl="1" indent="0" algn="just">
              <a:lnSpc>
                <a:spcPct val="120000"/>
              </a:lnSpc>
              <a:spcBef>
                <a:spcPts val="0"/>
              </a:spcBef>
            </a:pPr>
            <a:r>
              <a:rPr lang="en-US" altLang="en-US" sz="3300" dirty="0"/>
              <a:t> the way project tracking and control activities are applied</a:t>
            </a:r>
          </a:p>
          <a:p>
            <a:pPr marL="319088" lvl="1" indent="0" algn="just">
              <a:lnSpc>
                <a:spcPct val="120000"/>
              </a:lnSpc>
              <a:spcBef>
                <a:spcPts val="0"/>
              </a:spcBef>
            </a:pPr>
            <a:r>
              <a:rPr lang="en-US" altLang="en-US" sz="3300" dirty="0"/>
              <a:t> the overall degree of detail and rigor with which the process is described</a:t>
            </a:r>
          </a:p>
          <a:p>
            <a:pPr marL="319088" lvl="1" indent="0" algn="just">
              <a:lnSpc>
                <a:spcPct val="120000"/>
              </a:lnSpc>
              <a:spcBef>
                <a:spcPts val="0"/>
              </a:spcBef>
            </a:pPr>
            <a:r>
              <a:rPr lang="en-US" altLang="en-US" sz="3300" dirty="0"/>
              <a:t> the degree to which the customer and other stakeholders are involved with the project</a:t>
            </a:r>
          </a:p>
          <a:p>
            <a:pPr marL="319088" lvl="1" indent="0" algn="just">
              <a:lnSpc>
                <a:spcPct val="120000"/>
              </a:lnSpc>
              <a:spcBef>
                <a:spcPts val="0"/>
              </a:spcBef>
            </a:pPr>
            <a:r>
              <a:rPr lang="en-US" altLang="en-US" sz="3300" dirty="0"/>
              <a:t> the level of autonomy given to the software team</a:t>
            </a:r>
          </a:p>
          <a:p>
            <a:pPr marL="319088" lvl="1" indent="0" algn="just">
              <a:lnSpc>
                <a:spcPct val="120000"/>
              </a:lnSpc>
              <a:spcBef>
                <a:spcPts val="0"/>
              </a:spcBef>
            </a:pPr>
            <a:r>
              <a:rPr lang="en-US" altLang="en-US" sz="3300" dirty="0"/>
              <a:t> the degree to which team organization and roles are prescribed</a:t>
            </a:r>
          </a:p>
          <a:p>
            <a:endParaRPr lang="en-IN" dirty="0"/>
          </a:p>
        </p:txBody>
      </p:sp>
      <p:sp>
        <p:nvSpPr>
          <p:cNvPr id="4" name="Footer Placeholder 3">
            <a:extLst>
              <a:ext uri="{FF2B5EF4-FFF2-40B4-BE49-F238E27FC236}">
                <a16:creationId xmlns:a16="http://schemas.microsoft.com/office/drawing/2014/main" id="{A4797F12-A9A6-4419-AFD9-218E2D51E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92C3ED-B395-401C-8151-AF785974EFF2}"/>
              </a:ext>
            </a:extLst>
          </p:cNvPr>
          <p:cNvSpPr>
            <a:spLocks noGrp="1"/>
          </p:cNvSpPr>
          <p:nvPr>
            <p:ph type="sldNum" sz="quarter" idx="12"/>
          </p:nvPr>
        </p:nvSpPr>
        <p:spPr/>
        <p:txBody>
          <a:bodyPr/>
          <a:lstStyle/>
          <a:p>
            <a:fld id="{B9F94CA8-B0C5-44E8-B8D4-D1B3299A6865}" type="slidenum">
              <a:rPr lang="en-IN" smtClean="0"/>
              <a:t>36</a:t>
            </a:fld>
            <a:endParaRPr lang="en-IN"/>
          </a:p>
        </p:txBody>
      </p:sp>
    </p:spTree>
    <p:extLst>
      <p:ext uri="{BB962C8B-B14F-4D97-AF65-F5344CB8AC3E}">
        <p14:creationId xmlns:p14="http://schemas.microsoft.com/office/powerpoint/2010/main" val="191112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9DC4-7261-405B-AEE4-EEC56A114EB4}"/>
              </a:ext>
            </a:extLst>
          </p:cNvPr>
          <p:cNvSpPr>
            <a:spLocks noGrp="1"/>
          </p:cNvSpPr>
          <p:nvPr>
            <p:ph type="title"/>
          </p:nvPr>
        </p:nvSpPr>
        <p:spPr>
          <a:xfrm>
            <a:off x="609600" y="457200"/>
            <a:ext cx="7886700" cy="1006474"/>
          </a:xfrm>
        </p:spPr>
        <p:txBody>
          <a:bodyPr>
            <a:normAutofit/>
          </a:bodyPr>
          <a:lstStyle/>
          <a:p>
            <a:r>
              <a:rPr lang="en-US" sz="2800" b="1" dirty="0">
                <a:solidFill>
                  <a:srgbClr val="002060"/>
                </a:solidFill>
                <a:latin typeface="Algerian" panose="04020705040A02060702" pitchFamily="82" charset="0"/>
              </a:rPr>
              <a:t>Prescriptive and Agile Process Models</a:t>
            </a:r>
            <a:endParaRPr lang="en-IN" sz="2800"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02A249F-028E-40D1-BFC5-E94C68C4C588}"/>
              </a:ext>
            </a:extLst>
          </p:cNvPr>
          <p:cNvSpPr>
            <a:spLocks noGrp="1"/>
          </p:cNvSpPr>
          <p:nvPr>
            <p:ph idx="1"/>
          </p:nvPr>
        </p:nvSpPr>
        <p:spPr/>
        <p:txBody>
          <a:bodyPr>
            <a:normAutofit/>
          </a:bodyPr>
          <a:lstStyle/>
          <a:p>
            <a:pPr marL="265113" lvl="1" indent="-176213" algn="just">
              <a:lnSpc>
                <a:spcPct val="100000"/>
              </a:lnSpc>
              <a:spcBef>
                <a:spcPts val="0"/>
              </a:spcBef>
            </a:pPr>
            <a:r>
              <a:rPr lang="en-US" altLang="en-US" sz="2200" dirty="0"/>
              <a:t>The </a:t>
            </a:r>
            <a:r>
              <a:rPr lang="en-US" altLang="en-US" sz="2200" b="1" dirty="0">
                <a:solidFill>
                  <a:srgbClr val="800000"/>
                </a:solidFill>
              </a:rPr>
              <a:t>prescriptive process </a:t>
            </a:r>
            <a:r>
              <a:rPr lang="en-US" altLang="en-US" sz="2200" dirty="0"/>
              <a:t>models stress detailed definition, identification, and application of process activates and tasks. Intent is to improve system quality, make projects more manageable, make delivery dates and costs more predictable, and guide teams of software engineers as they perform the work required to build a system. </a:t>
            </a:r>
          </a:p>
          <a:p>
            <a:pPr marL="88900" lvl="1" indent="0" algn="just">
              <a:lnSpc>
                <a:spcPct val="100000"/>
              </a:lnSpc>
              <a:spcBef>
                <a:spcPts val="0"/>
              </a:spcBef>
              <a:buNone/>
            </a:pPr>
            <a:endParaRPr lang="en-US" altLang="en-US" sz="2200" dirty="0"/>
          </a:p>
          <a:p>
            <a:pPr marL="265113" lvl="1" indent="-176213" algn="just">
              <a:lnSpc>
                <a:spcPct val="100000"/>
              </a:lnSpc>
              <a:spcBef>
                <a:spcPts val="0"/>
              </a:spcBef>
            </a:pPr>
            <a:r>
              <a:rPr lang="en-US" altLang="en-US" sz="2200" dirty="0"/>
              <a:t>Unfortunately, there have been times when these objectives were not achieved. If prescriptive models are applied dogmatically and without adaptation, they can increase the level of bureaucracy.</a:t>
            </a:r>
          </a:p>
          <a:p>
            <a:pPr marL="265113" lvl="1" indent="-176213" algn="just">
              <a:lnSpc>
                <a:spcPct val="100000"/>
              </a:lnSpc>
              <a:spcBef>
                <a:spcPts val="0"/>
              </a:spcBef>
            </a:pPr>
            <a:endParaRPr lang="en-US" altLang="en-US" sz="2200" dirty="0"/>
          </a:p>
          <a:p>
            <a:pPr marL="265113" lvl="1" indent="-176213" algn="just">
              <a:lnSpc>
                <a:spcPct val="100000"/>
              </a:lnSpc>
              <a:spcBef>
                <a:spcPts val="0"/>
              </a:spcBef>
            </a:pPr>
            <a:r>
              <a:rPr lang="en-US" altLang="en-US" sz="2200" b="1" dirty="0">
                <a:solidFill>
                  <a:srgbClr val="800000"/>
                </a:solidFill>
              </a:rPr>
              <a:t>Agile process models </a:t>
            </a:r>
            <a:r>
              <a:rPr lang="en-US" altLang="en-US" sz="2200" dirty="0"/>
              <a:t>emphasize project “agility” and follow a set of principles that lead to a more informal approach to software process. It emphasizes maneuverability and adaptability. It is particularly useful when Web applications are engineered. </a:t>
            </a:r>
          </a:p>
          <a:p>
            <a:pPr>
              <a:lnSpc>
                <a:spcPct val="100000"/>
              </a:lnSpc>
              <a:spcBef>
                <a:spcPts val="0"/>
              </a:spcBef>
            </a:pPr>
            <a:endParaRPr lang="en-IN" dirty="0"/>
          </a:p>
        </p:txBody>
      </p:sp>
      <p:sp>
        <p:nvSpPr>
          <p:cNvPr id="4" name="Footer Placeholder 3">
            <a:extLst>
              <a:ext uri="{FF2B5EF4-FFF2-40B4-BE49-F238E27FC236}">
                <a16:creationId xmlns:a16="http://schemas.microsoft.com/office/drawing/2014/main" id="{7A4DD953-9041-4E7A-A238-3E7E22E18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D5E29A-9429-4D2E-916A-469B22AE6467}"/>
              </a:ext>
            </a:extLst>
          </p:cNvPr>
          <p:cNvSpPr>
            <a:spLocks noGrp="1"/>
          </p:cNvSpPr>
          <p:nvPr>
            <p:ph type="sldNum" sz="quarter" idx="12"/>
          </p:nvPr>
        </p:nvSpPr>
        <p:spPr/>
        <p:txBody>
          <a:bodyPr/>
          <a:lstStyle/>
          <a:p>
            <a:fld id="{B9F94CA8-B0C5-44E8-B8D4-D1B3299A6865}" type="slidenum">
              <a:rPr lang="en-IN" smtClean="0"/>
              <a:t>37</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92817AD-F5F7-4369-8BC4-00F7F740E4DE}"/>
                  </a:ext>
                </a:extLst>
              </p14:cNvPr>
              <p14:cNvContentPartPr/>
              <p14:nvPr/>
            </p14:nvContentPartPr>
            <p14:xfrm>
              <a:off x="713160" y="2157840"/>
              <a:ext cx="10515960" cy="3186720"/>
            </p14:xfrm>
          </p:contentPart>
        </mc:Choice>
        <mc:Fallback xmlns="">
          <p:pic>
            <p:nvPicPr>
              <p:cNvPr id="6" name="Ink 5">
                <a:extLst>
                  <a:ext uri="{FF2B5EF4-FFF2-40B4-BE49-F238E27FC236}">
                    <a16:creationId xmlns:a16="http://schemas.microsoft.com/office/drawing/2014/main" id="{292817AD-F5F7-4369-8BC4-00F7F740E4DE}"/>
                  </a:ext>
                </a:extLst>
              </p:cNvPr>
              <p:cNvPicPr/>
              <p:nvPr/>
            </p:nvPicPr>
            <p:blipFill>
              <a:blip r:embed="rId3"/>
              <a:stretch>
                <a:fillRect/>
              </a:stretch>
            </p:blipFill>
            <p:spPr>
              <a:xfrm>
                <a:off x="703800" y="2148480"/>
                <a:ext cx="10534680" cy="3205440"/>
              </a:xfrm>
              <a:prstGeom prst="rect">
                <a:avLst/>
              </a:prstGeom>
            </p:spPr>
          </p:pic>
        </mc:Fallback>
      </mc:AlternateContent>
    </p:spTree>
    <p:extLst>
      <p:ext uri="{BB962C8B-B14F-4D97-AF65-F5344CB8AC3E}">
        <p14:creationId xmlns:p14="http://schemas.microsoft.com/office/powerpoint/2010/main" val="398337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B63FC6C-5927-4ED1-8162-AE852073EBFE}"/>
              </a:ext>
            </a:extLst>
          </p:cNvPr>
          <p:cNvSpPr>
            <a:spLocks noGrp="1" noChangeArrowheads="1"/>
          </p:cNvSpPr>
          <p:nvPr>
            <p:ph type="title"/>
          </p:nvPr>
        </p:nvSpPr>
        <p:spPr>
          <a:xfrm>
            <a:off x="609600" y="276276"/>
            <a:ext cx="9601200" cy="638124"/>
          </a:xfrm>
        </p:spPr>
        <p:txBody>
          <a:bodyPr rtlCol="0">
            <a:normAutofit fontScale="90000"/>
          </a:bodyPr>
          <a:lstStyle/>
          <a:p>
            <a:pPr>
              <a:defRPr/>
            </a:pPr>
            <a:r>
              <a:rPr lang="en-US" b="1" dirty="0">
                <a:solidFill>
                  <a:srgbClr val="002060"/>
                </a:solidFill>
                <a:latin typeface="Algerian" panose="04020705040A02060702" pitchFamily="82" charset="0"/>
              </a:rPr>
              <a:t>Features of Software?</a:t>
            </a:r>
          </a:p>
        </p:txBody>
      </p:sp>
      <p:sp>
        <p:nvSpPr>
          <p:cNvPr id="21506" name="Rectangle 3">
            <a:extLst>
              <a:ext uri="{FF2B5EF4-FFF2-40B4-BE49-F238E27FC236}">
                <a16:creationId xmlns:a16="http://schemas.microsoft.com/office/drawing/2014/main" id="{1D559F3F-00CF-42F6-ADC7-89D2247C644C}"/>
              </a:ext>
            </a:extLst>
          </p:cNvPr>
          <p:cNvSpPr>
            <a:spLocks noGrp="1" noChangeArrowheads="1"/>
          </p:cNvSpPr>
          <p:nvPr>
            <p:ph idx="1"/>
          </p:nvPr>
        </p:nvSpPr>
        <p:spPr>
          <a:xfrm>
            <a:off x="914400" y="1371600"/>
            <a:ext cx="9220200" cy="4876800"/>
          </a:xfrm>
        </p:spPr>
        <p:txBody>
          <a:bodyPr>
            <a:normAutofit/>
          </a:bodyPr>
          <a:lstStyle/>
          <a:p>
            <a:pPr algn="just"/>
            <a:r>
              <a:rPr lang="en-US" altLang="en-US" sz="2000" dirty="0"/>
              <a:t>Features of such logical system: </a:t>
            </a:r>
          </a:p>
          <a:p>
            <a:pPr marL="0" indent="0" algn="just">
              <a:buNone/>
            </a:pPr>
            <a:endParaRPr lang="en-US" altLang="en-US" sz="2000" dirty="0"/>
          </a:p>
          <a:p>
            <a:pPr lvl="1" algn="just"/>
            <a:r>
              <a:rPr lang="en-US" altLang="en-US" sz="2000" dirty="0"/>
              <a:t>Software is </a:t>
            </a:r>
            <a:r>
              <a:rPr lang="en-US" altLang="en-US" sz="2000" b="1" dirty="0">
                <a:solidFill>
                  <a:srgbClr val="C00000"/>
                </a:solidFill>
              </a:rPr>
              <a:t>developed or engineered</a:t>
            </a:r>
            <a:r>
              <a:rPr lang="en-US" altLang="en-US" sz="2000" dirty="0"/>
              <a:t>; it is not manufactured in the classical sense which has quality problem.</a:t>
            </a:r>
          </a:p>
          <a:p>
            <a:pPr lvl="1" algn="just"/>
            <a:r>
              <a:rPr lang="en-US" altLang="en-US" sz="2000" dirty="0"/>
              <a:t>Software </a:t>
            </a:r>
            <a:r>
              <a:rPr lang="en-US" altLang="en-US" sz="2000" b="1" dirty="0">
                <a:solidFill>
                  <a:srgbClr val="C00000"/>
                </a:solidFill>
              </a:rPr>
              <a:t>doesn't "wear out</a:t>
            </a:r>
            <a:r>
              <a:rPr lang="en-US" altLang="en-US" sz="2000" dirty="0">
                <a:solidFill>
                  <a:srgbClr val="AD0101"/>
                </a:solidFill>
              </a:rPr>
              <a:t>.</a:t>
            </a:r>
            <a:r>
              <a:rPr lang="ja-JP" altLang="en-US" sz="2000" dirty="0">
                <a:solidFill>
                  <a:srgbClr val="AD0101"/>
                </a:solidFill>
              </a:rPr>
              <a:t>”</a:t>
            </a:r>
            <a:r>
              <a:rPr lang="en-US" altLang="ja-JP" sz="2000" dirty="0">
                <a:solidFill>
                  <a:srgbClr val="AD0101"/>
                </a:solidFill>
              </a:rPr>
              <a:t> </a:t>
            </a:r>
            <a:r>
              <a:rPr lang="en-US" altLang="ja-JP" sz="2000" dirty="0"/>
              <a:t>but it deteriorates (due to change). Hardware has bathtub curve of failure rate ( high failure rate in the beginning, then drop to steady state, then cumulative effects of dust, vibration, abuse occurs). </a:t>
            </a:r>
          </a:p>
          <a:p>
            <a:pPr lvl="1" algn="just"/>
            <a:r>
              <a:rPr lang="en-US" altLang="en-US" sz="2000" dirty="0"/>
              <a:t>Although the industry is moving toward component-based construction (e.g. standard screws and off-the-shelf integrated circuits), most software continues to be </a:t>
            </a:r>
            <a:r>
              <a:rPr lang="en-US" altLang="en-US" sz="2000" b="1" dirty="0">
                <a:solidFill>
                  <a:srgbClr val="C00000"/>
                </a:solidFill>
              </a:rPr>
              <a:t>custom-built</a:t>
            </a:r>
            <a:r>
              <a:rPr lang="en-US" altLang="en-US" sz="2000" dirty="0">
                <a:solidFill>
                  <a:schemeClr val="accent1"/>
                </a:solidFill>
              </a:rPr>
              <a:t>. </a:t>
            </a:r>
            <a:r>
              <a:rPr lang="en-US" altLang="en-US" sz="2000" dirty="0"/>
              <a:t>Modern reusable components encapsulate data and processing into software parts to be reused by different programs. E.g. graphical user interface, window, pull-down menus in library etc.</a:t>
            </a:r>
            <a:r>
              <a:rPr lang="en-US" altLang="en-US" sz="2000" i="1" dirty="0"/>
              <a:t>  </a:t>
            </a:r>
          </a:p>
        </p:txBody>
      </p:sp>
      <p:sp>
        <p:nvSpPr>
          <p:cNvPr id="21507" name="Slide Number Placeholder 4">
            <a:extLst>
              <a:ext uri="{FF2B5EF4-FFF2-40B4-BE49-F238E27FC236}">
                <a16:creationId xmlns:a16="http://schemas.microsoft.com/office/drawing/2014/main" id="{EDF7F5BE-DDAA-4E9C-97C7-581C65F2D4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B71B14-1B53-44DB-AB48-A91A5075B74B}"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arn(inVertical)">
                                      <p:cBhvr>
                                        <p:cTn id="7" dur="500"/>
                                        <p:tgtEl>
                                          <p:spTgt spid="215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06">
                                            <p:txEl>
                                              <p:pRg st="3" end="3"/>
                                            </p:txEl>
                                          </p:spTgt>
                                        </p:tgtEl>
                                        <p:attrNameLst>
                                          <p:attrName>style.visibility</p:attrName>
                                        </p:attrNameLst>
                                      </p:cBhvr>
                                      <p:to>
                                        <p:strVal val="visible"/>
                                      </p:to>
                                    </p:set>
                                    <p:animEffect transition="in" filter="wipe(down)">
                                      <p:cBhvr>
                                        <p:cTn id="12" dur="500"/>
                                        <p:tgtEl>
                                          <p:spTgt spid="2150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animEffect transition="in" filter="circle(in)">
                                      <p:cBhvr>
                                        <p:cTn id="17" dur="20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C58417E8-BCAD-49AD-8EB6-D9F65862DB1F}"/>
              </a:ext>
            </a:extLst>
          </p:cNvPr>
          <p:cNvSpPr>
            <a:spLocks noGrp="1" noChangeArrowheads="1"/>
          </p:cNvSpPr>
          <p:nvPr>
            <p:ph type="title"/>
          </p:nvPr>
        </p:nvSpPr>
        <p:spPr>
          <a:xfrm>
            <a:off x="232628" y="304800"/>
            <a:ext cx="5310749" cy="508344"/>
          </a:xfrm>
          <a:noFill/>
        </p:spPr>
        <p:txBody>
          <a:bodyPr vert="horz" wrap="none" lIns="63500" tIns="25400" rIns="63500" bIns="25400" rtlCol="0" anchor="t">
            <a:spAutoFit/>
          </a:bodyPr>
          <a:lstStyle/>
          <a:p>
            <a:r>
              <a:rPr lang="en-US" altLang="en-US" b="1" dirty="0">
                <a:solidFill>
                  <a:srgbClr val="002060"/>
                </a:solidFill>
                <a:latin typeface="Algerian" panose="04020705040A02060702" pitchFamily="82" charset="0"/>
              </a:rPr>
              <a:t>Wear vs. Deterioration</a:t>
            </a:r>
          </a:p>
        </p:txBody>
      </p:sp>
      <p:sp>
        <p:nvSpPr>
          <p:cNvPr id="22530" name="Slide Number Placeholder 4">
            <a:extLst>
              <a:ext uri="{FF2B5EF4-FFF2-40B4-BE49-F238E27FC236}">
                <a16:creationId xmlns:a16="http://schemas.microsoft.com/office/drawing/2014/main" id="{6EEE0A04-0160-45F2-8160-BDD34F0D5E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2F8A768-D0A0-479C-ABDA-D472D2CC93EB}" type="slidenum">
              <a:rPr lang="en-US" altLang="en-US" sz="1000">
                <a:latin typeface="Helvetica" panose="020B0604020202020204" pitchFamily="34" charset="0"/>
              </a:rPr>
              <a:pPr/>
              <a:t>5</a:t>
            </a:fld>
            <a:endParaRPr lang="en-US" altLang="en-US" sz="1000">
              <a:latin typeface="Helvetica" panose="020B0604020202020204" pitchFamily="34" charset="0"/>
            </a:endParaRPr>
          </a:p>
        </p:txBody>
      </p:sp>
      <p:pic>
        <p:nvPicPr>
          <p:cNvPr id="2" name="Picture 1">
            <a:extLst>
              <a:ext uri="{FF2B5EF4-FFF2-40B4-BE49-F238E27FC236}">
                <a16:creationId xmlns:a16="http://schemas.microsoft.com/office/drawing/2014/main" id="{C7C7CB03-ABBC-4272-947F-A6E8188E42D0}"/>
              </a:ext>
            </a:extLst>
          </p:cNvPr>
          <p:cNvPicPr>
            <a:picLocks noChangeAspect="1"/>
          </p:cNvPicPr>
          <p:nvPr/>
        </p:nvPicPr>
        <p:blipFill>
          <a:blip r:embed="rId3"/>
          <a:stretch>
            <a:fillRect/>
          </a:stretch>
        </p:blipFill>
        <p:spPr>
          <a:xfrm>
            <a:off x="223103" y="1066799"/>
            <a:ext cx="5320274" cy="3517935"/>
          </a:xfrm>
          <a:prstGeom prst="rect">
            <a:avLst/>
          </a:prstGeom>
        </p:spPr>
      </p:pic>
      <p:pic>
        <p:nvPicPr>
          <p:cNvPr id="3" name="Picture 2">
            <a:extLst>
              <a:ext uri="{FF2B5EF4-FFF2-40B4-BE49-F238E27FC236}">
                <a16:creationId xmlns:a16="http://schemas.microsoft.com/office/drawing/2014/main" id="{C3850CCE-C250-4D64-A36D-E93A0CBE6B3E}"/>
              </a:ext>
            </a:extLst>
          </p:cNvPr>
          <p:cNvPicPr>
            <a:picLocks noChangeAspect="1"/>
          </p:cNvPicPr>
          <p:nvPr/>
        </p:nvPicPr>
        <p:blipFill>
          <a:blip r:embed="rId4"/>
          <a:stretch>
            <a:fillRect/>
          </a:stretch>
        </p:blipFill>
        <p:spPr>
          <a:xfrm>
            <a:off x="5543377" y="2317749"/>
            <a:ext cx="6296743" cy="403860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457200"/>
            <a:ext cx="9372599" cy="6606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r>
              <a:rPr lang="en-US" altLang="en-US" b="1" dirty="0">
                <a:solidFill>
                  <a:srgbClr val="002060"/>
                </a:solidFill>
                <a:latin typeface="Algerian" panose="04020705040A02060702" pitchFamily="82" charset="0"/>
              </a:rPr>
              <a:t>Software Applications</a:t>
            </a:r>
          </a:p>
        </p:txBody>
      </p:sp>
      <p:sp>
        <p:nvSpPr>
          <p:cNvPr id="15364" name="Rectangle 3"/>
          <p:cNvSpPr>
            <a:spLocks noGrp="1" noChangeArrowheads="1"/>
          </p:cNvSpPr>
          <p:nvPr>
            <p:ph idx="1"/>
          </p:nvPr>
        </p:nvSpPr>
        <p:spPr>
          <a:xfrm>
            <a:off x="838200" y="1371600"/>
            <a:ext cx="9525000" cy="472440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Autofit/>
          </a:bodyPr>
          <a:lstStyle/>
          <a:p>
            <a:pPr algn="just" eaLnBrk="1" hangingPunct="1">
              <a:lnSpc>
                <a:spcPct val="90000"/>
              </a:lnSpc>
            </a:pPr>
            <a:r>
              <a:rPr lang="en-US" altLang="en-US" sz="2000" b="1" dirty="0">
                <a:solidFill>
                  <a:srgbClr val="C00000"/>
                </a:solidFill>
              </a:rPr>
              <a:t>System software: </a:t>
            </a:r>
            <a:r>
              <a:rPr lang="en-US" altLang="en-US" sz="2000" dirty="0"/>
              <a:t>to service other programs</a:t>
            </a:r>
          </a:p>
          <a:p>
            <a:pPr lvl="1" algn="just" eaLnBrk="1" hangingPunct="1">
              <a:lnSpc>
                <a:spcPct val="90000"/>
              </a:lnSpc>
            </a:pPr>
            <a:r>
              <a:rPr lang="en-US" altLang="en-US" sz="2000" dirty="0"/>
              <a:t>E.g. Compilers, editors, file managers, OS, drivers, networking s/w </a:t>
            </a:r>
            <a:r>
              <a:rPr lang="en-US" altLang="en-US" sz="2000" dirty="0" err="1"/>
              <a:t>etc</a:t>
            </a:r>
            <a:endParaRPr lang="en-US" altLang="en-US" sz="2000" dirty="0"/>
          </a:p>
          <a:p>
            <a:pPr algn="just" eaLnBrk="1" hangingPunct="1">
              <a:lnSpc>
                <a:spcPct val="90000"/>
              </a:lnSpc>
            </a:pPr>
            <a:r>
              <a:rPr lang="en-US" altLang="en-US" sz="2000" b="1" dirty="0">
                <a:solidFill>
                  <a:srgbClr val="C00000"/>
                </a:solidFill>
              </a:rPr>
              <a:t>Application software: </a:t>
            </a:r>
            <a:r>
              <a:rPr lang="en-US" altLang="en-US" sz="2000" dirty="0"/>
              <a:t>to solve specific business need</a:t>
            </a:r>
          </a:p>
          <a:p>
            <a:pPr lvl="1" algn="just" eaLnBrk="1" hangingPunct="1">
              <a:lnSpc>
                <a:spcPct val="90000"/>
              </a:lnSpc>
            </a:pPr>
            <a:r>
              <a:rPr lang="en-US" altLang="en-US" sz="2000" dirty="0"/>
              <a:t>E.g. Transaction Processing, Manufacturing process control </a:t>
            </a:r>
            <a:r>
              <a:rPr lang="en-US" altLang="en-US" sz="2000" dirty="0" err="1"/>
              <a:t>etc</a:t>
            </a:r>
            <a:endParaRPr lang="en-US" altLang="en-US" sz="2000" dirty="0"/>
          </a:p>
          <a:p>
            <a:pPr algn="just" eaLnBrk="1" hangingPunct="1">
              <a:lnSpc>
                <a:spcPct val="90000"/>
              </a:lnSpc>
            </a:pPr>
            <a:r>
              <a:rPr lang="en-US" altLang="en-US" sz="2000" b="1" dirty="0">
                <a:solidFill>
                  <a:srgbClr val="C00000"/>
                </a:solidFill>
              </a:rPr>
              <a:t>Engineering/scientific software : </a:t>
            </a:r>
            <a:r>
              <a:rPr lang="en-US" altLang="en-US" sz="2000" dirty="0"/>
              <a:t>to develop algorithms for real time</a:t>
            </a:r>
          </a:p>
          <a:p>
            <a:pPr lvl="1" algn="just" eaLnBrk="1" hangingPunct="1">
              <a:lnSpc>
                <a:spcPct val="90000"/>
              </a:lnSpc>
            </a:pPr>
            <a:r>
              <a:rPr lang="en-US" altLang="en-US" sz="2000" dirty="0"/>
              <a:t>E.g. CAD, System Simulation</a:t>
            </a:r>
          </a:p>
          <a:p>
            <a:pPr algn="just" eaLnBrk="1" hangingPunct="1">
              <a:lnSpc>
                <a:spcPct val="90000"/>
              </a:lnSpc>
            </a:pPr>
            <a:r>
              <a:rPr lang="en-US" altLang="en-US" sz="2000" b="1" dirty="0">
                <a:solidFill>
                  <a:srgbClr val="C00000"/>
                </a:solidFill>
              </a:rPr>
              <a:t>Embedded software : </a:t>
            </a:r>
            <a:r>
              <a:rPr lang="en-US" altLang="en-US" sz="2000" dirty="0" err="1"/>
              <a:t>Software+Hardware</a:t>
            </a:r>
            <a:r>
              <a:rPr lang="en-US" altLang="en-US" sz="2000" dirty="0"/>
              <a:t> like interface</a:t>
            </a:r>
          </a:p>
          <a:p>
            <a:pPr lvl="1" algn="just" eaLnBrk="1" hangingPunct="1">
              <a:lnSpc>
                <a:spcPct val="90000"/>
              </a:lnSpc>
            </a:pPr>
            <a:r>
              <a:rPr lang="en-US" altLang="en-US" sz="2000" dirty="0"/>
              <a:t>E.g. Digital functionalities in automobile, keypad for microwave</a:t>
            </a:r>
          </a:p>
          <a:p>
            <a:pPr algn="just" eaLnBrk="1" hangingPunct="1">
              <a:lnSpc>
                <a:spcPct val="90000"/>
              </a:lnSpc>
            </a:pPr>
            <a:r>
              <a:rPr lang="en-US" altLang="en-US" sz="2000" b="1" dirty="0">
                <a:solidFill>
                  <a:srgbClr val="C00000"/>
                </a:solidFill>
              </a:rPr>
              <a:t>Product-line software: </a:t>
            </a:r>
            <a:r>
              <a:rPr lang="en-US" altLang="en-US" sz="2000" dirty="0"/>
              <a:t>to provide specific capability</a:t>
            </a:r>
          </a:p>
          <a:p>
            <a:pPr lvl="1" algn="just" eaLnBrk="1" hangingPunct="1">
              <a:lnSpc>
                <a:spcPct val="90000"/>
              </a:lnSpc>
            </a:pPr>
            <a:r>
              <a:rPr lang="en-US" altLang="en-US" sz="2000" dirty="0"/>
              <a:t>E.g. Word, Multimedia applications, database </a:t>
            </a:r>
            <a:r>
              <a:rPr lang="en-US" altLang="en-US" sz="2000" dirty="0" err="1"/>
              <a:t>etc</a:t>
            </a:r>
            <a:endParaRPr lang="en-US" altLang="en-US" sz="2000" dirty="0"/>
          </a:p>
          <a:p>
            <a:pPr algn="just" eaLnBrk="1" hangingPunct="1">
              <a:lnSpc>
                <a:spcPct val="90000"/>
              </a:lnSpc>
            </a:pPr>
            <a:r>
              <a:rPr lang="en-US" altLang="en-US" sz="2000" b="1" dirty="0" err="1">
                <a:solidFill>
                  <a:srgbClr val="C00000"/>
                </a:solidFill>
              </a:rPr>
              <a:t>WebApps</a:t>
            </a:r>
            <a:r>
              <a:rPr lang="en-US" altLang="en-US" sz="2000" b="1" dirty="0">
                <a:solidFill>
                  <a:srgbClr val="C00000"/>
                </a:solidFill>
              </a:rPr>
              <a:t> (Web applications) : </a:t>
            </a:r>
            <a:r>
              <a:rPr lang="en-US" altLang="en-US" sz="2000" dirty="0"/>
              <a:t>Online</a:t>
            </a:r>
          </a:p>
          <a:p>
            <a:pPr algn="just" eaLnBrk="1" hangingPunct="1">
              <a:lnSpc>
                <a:spcPct val="90000"/>
              </a:lnSpc>
            </a:pPr>
            <a:r>
              <a:rPr lang="en-US" altLang="en-US" sz="2000" b="1" dirty="0">
                <a:solidFill>
                  <a:srgbClr val="C00000"/>
                </a:solidFill>
              </a:rPr>
              <a:t>Artificial Intelligence software : </a:t>
            </a:r>
            <a:r>
              <a:rPr lang="en-US" altLang="en-US" sz="2000" dirty="0"/>
              <a:t>to solve complex problems</a:t>
            </a:r>
          </a:p>
          <a:p>
            <a:pPr lvl="1" algn="just" eaLnBrk="1" hangingPunct="1">
              <a:lnSpc>
                <a:spcPct val="90000"/>
              </a:lnSpc>
            </a:pPr>
            <a:r>
              <a:rPr lang="en-US" altLang="en-US" sz="2000" dirty="0"/>
              <a:t>E.g. Pattern Recognition, Artificial Neural Network, Game Playing etc.</a:t>
            </a:r>
          </a:p>
        </p:txBody>
      </p:sp>
      <p:sp>
        <p:nvSpPr>
          <p:cNvPr id="5" name="Slide Number Placeholder 4"/>
          <p:cNvSpPr>
            <a:spLocks noGrp="1"/>
          </p:cNvSpPr>
          <p:nvPr>
            <p:ph type="sldNum" sz="quarter" idx="12"/>
          </p:nvPr>
        </p:nvSpPr>
        <p:spPr>
          <a:xfrm>
            <a:off x="9067800" y="6248400"/>
            <a:ext cx="1295400" cy="457200"/>
          </a:xfrm>
        </p:spPr>
        <p:txBody>
          <a:bodyPr/>
          <a:lstStyle/>
          <a:p>
            <a:pPr>
              <a:defRPr/>
            </a:pPr>
            <a:fld id="{A64445F4-E03D-458F-AAB3-1617A5EC83AF}" type="slidenum">
              <a:rPr lang="en-US" altLang="en-US"/>
              <a:pPr>
                <a:defRPr/>
              </a:pPr>
              <a:t>6</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animEffect transition="in" filter="wipe(down)">
                                      <p:cBhvr>
                                        <p:cTn id="7" dur="500"/>
                                        <p:tgtEl>
                                          <p:spTgt spid="15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4">
                                            <p:txEl>
                                              <p:pRg st="3" end="3"/>
                                            </p:txEl>
                                          </p:spTgt>
                                        </p:tgtEl>
                                        <p:attrNameLst>
                                          <p:attrName>style.visibility</p:attrName>
                                        </p:attrNameLst>
                                      </p:cBhvr>
                                      <p:to>
                                        <p:strVal val="visible"/>
                                      </p:to>
                                    </p:set>
                                    <p:animEffect transition="in" filter="wipe(down)">
                                      <p:cBhvr>
                                        <p:cTn id="12" dur="500"/>
                                        <p:tgtEl>
                                          <p:spTgt spid="1536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animEffect transition="in" filter="wipe(down)">
                                      <p:cBhvr>
                                        <p:cTn id="17" dur="500"/>
                                        <p:tgtEl>
                                          <p:spTgt spid="1536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364">
                                            <p:txEl>
                                              <p:pRg st="7" end="7"/>
                                            </p:txEl>
                                          </p:spTgt>
                                        </p:tgtEl>
                                        <p:attrNameLst>
                                          <p:attrName>style.visibility</p:attrName>
                                        </p:attrNameLst>
                                      </p:cBhvr>
                                      <p:to>
                                        <p:strVal val="visible"/>
                                      </p:to>
                                    </p:set>
                                    <p:animEffect transition="in" filter="circle(in)">
                                      <p:cBhvr>
                                        <p:cTn id="22" dur="2000"/>
                                        <p:tgtEl>
                                          <p:spTgt spid="1536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64">
                                            <p:txEl>
                                              <p:pRg st="9" end="9"/>
                                            </p:txEl>
                                          </p:spTgt>
                                        </p:tgtEl>
                                        <p:attrNameLst>
                                          <p:attrName>style.visibility</p:attrName>
                                        </p:attrNameLst>
                                      </p:cBhvr>
                                      <p:to>
                                        <p:strVal val="visible"/>
                                      </p:to>
                                    </p:set>
                                    <p:animEffect transition="in" filter="fade">
                                      <p:cBhvr>
                                        <p:cTn id="27" dur="500"/>
                                        <p:tgtEl>
                                          <p:spTgt spid="1536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5364">
                                            <p:txEl>
                                              <p:pRg st="12" end="12"/>
                                            </p:txEl>
                                          </p:spTgt>
                                        </p:tgtEl>
                                        <p:attrNameLst>
                                          <p:attrName>style.visibility</p:attrName>
                                        </p:attrNameLst>
                                      </p:cBhvr>
                                      <p:to>
                                        <p:strVal val="visible"/>
                                      </p:to>
                                    </p:set>
                                    <p:animEffect transition="in" filter="circle(in)">
                                      <p:cBhvr>
                                        <p:cTn id="32" dur="2000"/>
                                        <p:tgtEl>
                                          <p:spTgt spid="1536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81000"/>
            <a:ext cx="7640638" cy="785813"/>
          </a:xfrm>
        </p:spPr>
        <p:txBody>
          <a:bodyPr>
            <a:normAutofit fontScale="90000"/>
          </a:bodyPr>
          <a:lstStyle/>
          <a:p>
            <a:r>
              <a:rPr lang="en-US" altLang="en-US" b="1" dirty="0">
                <a:solidFill>
                  <a:srgbClr val="002060"/>
                </a:solidFill>
                <a:latin typeface="Algerian" panose="04020705040A02060702" pitchFamily="82" charset="0"/>
              </a:rPr>
              <a:t>Software—New Categories</a:t>
            </a:r>
          </a:p>
        </p:txBody>
      </p:sp>
      <p:sp>
        <p:nvSpPr>
          <p:cNvPr id="17412" name="Rectangle 3"/>
          <p:cNvSpPr>
            <a:spLocks noGrp="1" noChangeArrowheads="1"/>
          </p:cNvSpPr>
          <p:nvPr>
            <p:ph idx="1"/>
          </p:nvPr>
        </p:nvSpPr>
        <p:spPr>
          <a:xfrm>
            <a:off x="685800" y="1828800"/>
            <a:ext cx="10820400" cy="3962400"/>
          </a:xfrm>
        </p:spPr>
        <p:txBody>
          <a:bodyPr>
            <a:normAutofit lnSpcReduction="10000"/>
          </a:bodyPr>
          <a:lstStyle/>
          <a:p>
            <a:pPr marL="285750" indent="-285750" algn="just"/>
            <a:r>
              <a:rPr lang="en-US" altLang="en-US" sz="2400" b="1" dirty="0">
                <a:solidFill>
                  <a:srgbClr val="C00000"/>
                </a:solidFill>
              </a:rPr>
              <a:t>Open world computing</a:t>
            </a:r>
            <a:r>
              <a:rPr lang="en-US" altLang="en-US" sz="2400" dirty="0">
                <a:solidFill>
                  <a:schemeClr val="folHlink"/>
                </a:solidFill>
              </a:rPr>
              <a:t>—</a:t>
            </a:r>
            <a:r>
              <a:rPr lang="en-US" altLang="en-US" sz="2400" dirty="0">
                <a:latin typeface="Arial" panose="020B0604020202020204" pitchFamily="34" charset="0"/>
              </a:rPr>
              <a:t>pervasive, distributed computing</a:t>
            </a:r>
            <a:endParaRPr lang="en-US" altLang="en-US" sz="2400" dirty="0">
              <a:solidFill>
                <a:schemeClr val="folHlink"/>
              </a:solidFill>
              <a:latin typeface="Arial" panose="020B0604020202020204" pitchFamily="34" charset="0"/>
            </a:endParaRPr>
          </a:p>
          <a:p>
            <a:pPr marL="285750" indent="-285750" algn="just"/>
            <a:r>
              <a:rPr lang="en-US" altLang="en-US" sz="2400" b="1" dirty="0">
                <a:solidFill>
                  <a:srgbClr val="C00000"/>
                </a:solidFill>
              </a:rPr>
              <a:t>Ubiquitous computing</a:t>
            </a:r>
            <a:r>
              <a:rPr lang="en-US" altLang="en-US" sz="2400" dirty="0"/>
              <a:t>— wireless networks</a:t>
            </a:r>
          </a:p>
          <a:p>
            <a:pPr marL="285750" indent="-285750" algn="just"/>
            <a:r>
              <a:rPr lang="en-US" altLang="en-US" sz="2400" b="1" dirty="0">
                <a:solidFill>
                  <a:srgbClr val="C00000"/>
                </a:solidFill>
              </a:rPr>
              <a:t>Net-sourcing</a:t>
            </a:r>
            <a:r>
              <a:rPr lang="en-US" altLang="en-US" sz="2400" dirty="0"/>
              <a:t>—the Web as a computing engine</a:t>
            </a:r>
          </a:p>
          <a:p>
            <a:pPr marL="285750" indent="-285750" algn="just"/>
            <a:r>
              <a:rPr lang="en-US" altLang="en-US" sz="2400" b="1" dirty="0">
                <a:solidFill>
                  <a:srgbClr val="C00000"/>
                </a:solidFill>
              </a:rPr>
              <a:t>Open source</a:t>
            </a:r>
            <a:r>
              <a:rPr lang="en-US" altLang="en-US" sz="2400" dirty="0"/>
              <a:t>—”free” source code open to the computing community (a blessing, but also a potential curse!)</a:t>
            </a:r>
          </a:p>
          <a:p>
            <a:pPr marL="285750" indent="-285750" algn="just"/>
            <a:r>
              <a:rPr lang="en-US" altLang="en-US" sz="2400" dirty="0"/>
              <a:t>Also …</a:t>
            </a:r>
          </a:p>
          <a:p>
            <a:pPr marL="685800" lvl="1" indent="-228600" algn="just"/>
            <a:r>
              <a:rPr lang="en-US" altLang="en-US" sz="2400" b="1" dirty="0">
                <a:solidFill>
                  <a:srgbClr val="C00000"/>
                </a:solidFill>
              </a:rPr>
              <a:t>Data mining</a:t>
            </a:r>
          </a:p>
          <a:p>
            <a:pPr marL="685800" lvl="1" indent="-228600" algn="just"/>
            <a:r>
              <a:rPr lang="en-US" altLang="en-US" sz="2400" b="1" dirty="0">
                <a:solidFill>
                  <a:srgbClr val="C00000"/>
                </a:solidFill>
              </a:rPr>
              <a:t>Grid computing</a:t>
            </a:r>
          </a:p>
          <a:p>
            <a:pPr marL="685800" lvl="1" indent="-228600" algn="just"/>
            <a:r>
              <a:rPr lang="en-US" altLang="en-US" sz="2400" b="1" dirty="0">
                <a:solidFill>
                  <a:srgbClr val="C00000"/>
                </a:solidFill>
              </a:rPr>
              <a:t>Cognitive machines</a:t>
            </a:r>
          </a:p>
          <a:p>
            <a:pPr marL="685800" lvl="1" indent="-228600" algn="just"/>
            <a:r>
              <a:rPr lang="en-US" altLang="en-US" sz="2400" b="1" dirty="0">
                <a:solidFill>
                  <a:srgbClr val="C00000"/>
                </a:solidFill>
              </a:rPr>
              <a:t>Software for nanotechnologies</a:t>
            </a:r>
            <a:endParaRPr lang="en-US" altLang="en-US" sz="2000" b="1" dirty="0">
              <a:solidFill>
                <a:srgbClr val="C00000"/>
              </a:solidFill>
            </a:endParaRPr>
          </a:p>
        </p:txBody>
      </p:sp>
      <p:sp>
        <p:nvSpPr>
          <p:cNvPr id="5" name="Slide Number Placeholder 4"/>
          <p:cNvSpPr>
            <a:spLocks noGrp="1"/>
          </p:cNvSpPr>
          <p:nvPr>
            <p:ph type="sldNum" sz="quarter" idx="12"/>
          </p:nvPr>
        </p:nvSpPr>
        <p:spPr>
          <a:xfrm>
            <a:off x="9067800" y="6248400"/>
            <a:ext cx="1295400" cy="457200"/>
          </a:xfrm>
        </p:spPr>
        <p:txBody>
          <a:bodyPr/>
          <a:lstStyle/>
          <a:p>
            <a:pPr>
              <a:defRPr/>
            </a:pPr>
            <a:fld id="{3BADF23D-F6B9-4CEE-886F-328EC1527C18}" type="slidenum">
              <a:rPr lang="en-US" altLang="en-US"/>
              <a:pPr>
                <a:defRPr/>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circle(in)">
                                      <p:cBhvr>
                                        <p:cTn id="7" dur="20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fade">
                                      <p:cBhvr>
                                        <p:cTn id="12" dur="1000"/>
                                        <p:tgtEl>
                                          <p:spTgt spid="17412">
                                            <p:txEl>
                                              <p:pRg st="1" end="1"/>
                                            </p:txEl>
                                          </p:spTgt>
                                        </p:tgtEl>
                                      </p:cBhvr>
                                    </p:animEffect>
                                    <p:anim calcmode="lin" valueType="num">
                                      <p:cBhvr>
                                        <p:cTn id="13"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4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412">
                                            <p:txEl>
                                              <p:pRg st="2" end="2"/>
                                            </p:txEl>
                                          </p:spTgt>
                                        </p:tgtEl>
                                        <p:attrNameLst>
                                          <p:attrName>style.visibility</p:attrName>
                                        </p:attrNameLst>
                                      </p:cBhvr>
                                      <p:to>
                                        <p:strVal val="visible"/>
                                      </p:to>
                                    </p:set>
                                    <p:animEffect transition="in" filter="barn(inVertical)">
                                      <p:cBhvr>
                                        <p:cTn id="19" dur="500"/>
                                        <p:tgtEl>
                                          <p:spTgt spid="1741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7412">
                                            <p:txEl>
                                              <p:pRg st="3" end="3"/>
                                            </p:txEl>
                                          </p:spTgt>
                                        </p:tgtEl>
                                        <p:attrNameLst>
                                          <p:attrName>style.visibility</p:attrName>
                                        </p:attrNameLst>
                                      </p:cBhvr>
                                      <p:to>
                                        <p:strVal val="visible"/>
                                      </p:to>
                                    </p:set>
                                    <p:animEffect transition="in" filter="circle(in)">
                                      <p:cBhvr>
                                        <p:cTn id="24" dur="2000"/>
                                        <p:tgtEl>
                                          <p:spTgt spid="1741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7412">
                                            <p:txEl>
                                              <p:pRg st="4" end="4"/>
                                            </p:txEl>
                                          </p:spTgt>
                                        </p:tgtEl>
                                        <p:attrNameLst>
                                          <p:attrName>style.visibility</p:attrName>
                                        </p:attrNameLst>
                                      </p:cBhvr>
                                      <p:to>
                                        <p:strVal val="visible"/>
                                      </p:to>
                                    </p:set>
                                    <p:animEffect transition="in" filter="wheel(1)">
                                      <p:cBhvr>
                                        <p:cTn id="29" dur="2000"/>
                                        <p:tgtEl>
                                          <p:spTgt spid="17412">
                                            <p:txEl>
                                              <p:pRg st="4" end="4"/>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wheel(1)">
                                      <p:cBhvr>
                                        <p:cTn id="32" dur="2000"/>
                                        <p:tgtEl>
                                          <p:spTgt spid="17412">
                                            <p:txEl>
                                              <p:pRg st="5" end="5"/>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17412">
                                            <p:txEl>
                                              <p:pRg st="6" end="6"/>
                                            </p:txEl>
                                          </p:spTgt>
                                        </p:tgtEl>
                                        <p:attrNameLst>
                                          <p:attrName>style.visibility</p:attrName>
                                        </p:attrNameLst>
                                      </p:cBhvr>
                                      <p:to>
                                        <p:strVal val="visible"/>
                                      </p:to>
                                    </p:set>
                                    <p:animEffect transition="in" filter="wheel(1)">
                                      <p:cBhvr>
                                        <p:cTn id="35" dur="2000"/>
                                        <p:tgtEl>
                                          <p:spTgt spid="17412">
                                            <p:txEl>
                                              <p:pRg st="6" end="6"/>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17412">
                                            <p:txEl>
                                              <p:pRg st="7" end="7"/>
                                            </p:txEl>
                                          </p:spTgt>
                                        </p:tgtEl>
                                        <p:attrNameLst>
                                          <p:attrName>style.visibility</p:attrName>
                                        </p:attrNameLst>
                                      </p:cBhvr>
                                      <p:to>
                                        <p:strVal val="visible"/>
                                      </p:to>
                                    </p:set>
                                    <p:animEffect transition="in" filter="wheel(1)">
                                      <p:cBhvr>
                                        <p:cTn id="38" dur="2000"/>
                                        <p:tgtEl>
                                          <p:spTgt spid="17412">
                                            <p:txEl>
                                              <p:pRg st="7" end="7"/>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17412">
                                            <p:txEl>
                                              <p:pRg st="8" end="8"/>
                                            </p:txEl>
                                          </p:spTgt>
                                        </p:tgtEl>
                                        <p:attrNameLst>
                                          <p:attrName>style.visibility</p:attrName>
                                        </p:attrNameLst>
                                      </p:cBhvr>
                                      <p:to>
                                        <p:strVal val="visible"/>
                                      </p:to>
                                    </p:set>
                                    <p:animEffect transition="in" filter="wheel(1)">
                                      <p:cBhvr>
                                        <p:cTn id="41" dur="2000"/>
                                        <p:tgtEl>
                                          <p:spTgt spid="174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457201"/>
            <a:ext cx="10820400" cy="1166814"/>
          </a:xfrm>
        </p:spPr>
        <p:txBody>
          <a:bodyPr>
            <a:normAutofit/>
          </a:bodyPr>
          <a:lstStyle/>
          <a:p>
            <a:r>
              <a:rPr lang="en-US" altLang="en-US" b="1" dirty="0">
                <a:solidFill>
                  <a:srgbClr val="002060"/>
                </a:solidFill>
                <a:latin typeface="Algerian" panose="04020705040A02060702" pitchFamily="82" charset="0"/>
              </a:rPr>
              <a:t>Legacy Software : Older Programs</a:t>
            </a:r>
          </a:p>
        </p:txBody>
      </p:sp>
      <p:sp>
        <p:nvSpPr>
          <p:cNvPr id="3" name="Content Placeholder 2"/>
          <p:cNvSpPr>
            <a:spLocks noGrp="1"/>
          </p:cNvSpPr>
          <p:nvPr>
            <p:ph idx="1"/>
          </p:nvPr>
        </p:nvSpPr>
        <p:spPr>
          <a:xfrm>
            <a:off x="838200" y="2057400"/>
            <a:ext cx="10515600" cy="4191000"/>
          </a:xfrm>
        </p:spPr>
        <p:txBody>
          <a:bodyPr/>
          <a:lstStyle/>
          <a:p>
            <a:pPr marL="0" indent="0" algn="just">
              <a:buNone/>
              <a:defRPr/>
            </a:pPr>
            <a:endParaRPr lang="en-US" dirty="0"/>
          </a:p>
          <a:p>
            <a:pPr algn="just" eaLnBrk="1" hangingPunct="1">
              <a:defRPr/>
            </a:pPr>
            <a:r>
              <a:rPr lang="en-US" dirty="0"/>
              <a:t>Software developed </a:t>
            </a:r>
            <a:r>
              <a:rPr lang="en-US" b="1" dirty="0">
                <a:solidFill>
                  <a:srgbClr val="C00000"/>
                </a:solidFill>
              </a:rPr>
              <a:t>decades ago </a:t>
            </a:r>
            <a:r>
              <a:rPr lang="en-US" dirty="0"/>
              <a:t>and continually modified to meet changes in business requirements and computing platforms</a:t>
            </a:r>
          </a:p>
          <a:p>
            <a:pPr algn="just" eaLnBrk="1" hangingPunct="1">
              <a:defRPr/>
            </a:pPr>
            <a:r>
              <a:rPr lang="en-US" dirty="0"/>
              <a:t>Software </a:t>
            </a:r>
            <a:r>
              <a:rPr lang="en-US" b="1" dirty="0">
                <a:solidFill>
                  <a:srgbClr val="C00000"/>
                </a:solidFill>
              </a:rPr>
              <a:t>difficult and costly to maintain</a:t>
            </a:r>
            <a:r>
              <a:rPr lang="en-US" dirty="0"/>
              <a:t>, risky to evolve</a:t>
            </a:r>
          </a:p>
          <a:p>
            <a:pPr algn="just" eaLnBrk="1" hangingPunct="1">
              <a:defRPr/>
            </a:pPr>
            <a:endParaRPr lang="en-US" dirty="0"/>
          </a:p>
        </p:txBody>
      </p:sp>
      <p:sp>
        <p:nvSpPr>
          <p:cNvPr id="5" name="Slide Number Placeholder 4"/>
          <p:cNvSpPr>
            <a:spLocks noGrp="1"/>
          </p:cNvSpPr>
          <p:nvPr>
            <p:ph type="sldNum" sz="quarter" idx="12"/>
          </p:nvPr>
        </p:nvSpPr>
        <p:spPr>
          <a:xfrm>
            <a:off x="9067800" y="6248400"/>
            <a:ext cx="1295400" cy="457200"/>
          </a:xfrm>
        </p:spPr>
        <p:txBody>
          <a:bodyPr/>
          <a:lstStyle/>
          <a:p>
            <a:pPr>
              <a:defRPr/>
            </a:pPr>
            <a:fld id="{B745354B-99A9-46E4-A1F0-A4BFA98491CF}" type="slidenum">
              <a:rPr lang="en-US" altLang="en-US"/>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66800" y="609600"/>
            <a:ext cx="9561512" cy="476250"/>
          </a:xfrm>
        </p:spPr>
        <p:txBody>
          <a:bodyPr>
            <a:normAutofit fontScale="90000"/>
          </a:bodyPr>
          <a:lstStyle/>
          <a:p>
            <a:r>
              <a:rPr lang="en-US" altLang="en-US" b="1" dirty="0">
                <a:solidFill>
                  <a:srgbClr val="002060"/>
                </a:solidFill>
                <a:latin typeface="Algerian" panose="04020705040A02060702" pitchFamily="82" charset="0"/>
              </a:rPr>
              <a:t>The Quality of Legacy Software</a:t>
            </a:r>
          </a:p>
        </p:txBody>
      </p:sp>
      <p:sp>
        <p:nvSpPr>
          <p:cNvPr id="20484" name="Rectangle 3"/>
          <p:cNvSpPr>
            <a:spLocks noGrp="1" noChangeArrowheads="1"/>
          </p:cNvSpPr>
          <p:nvPr>
            <p:ph idx="1"/>
          </p:nvPr>
        </p:nvSpPr>
        <p:spPr>
          <a:xfrm>
            <a:off x="762000" y="2667001"/>
            <a:ext cx="10058400" cy="3025775"/>
          </a:xfrm>
        </p:spPr>
        <p:txBody>
          <a:bodyPr>
            <a:normAutofit/>
          </a:bodyPr>
          <a:lstStyle/>
          <a:p>
            <a:pPr lvl="1" algn="just">
              <a:spcBef>
                <a:spcPts val="200"/>
              </a:spcBef>
            </a:pPr>
            <a:r>
              <a:rPr lang="en-US" altLang="en-US" sz="2400" dirty="0"/>
              <a:t>software must be </a:t>
            </a:r>
            <a:r>
              <a:rPr lang="en-US" altLang="en-US" sz="2400" b="1" dirty="0">
                <a:solidFill>
                  <a:srgbClr val="C00000"/>
                </a:solidFill>
              </a:rPr>
              <a:t>adapted</a:t>
            </a:r>
            <a:r>
              <a:rPr lang="en-US" altLang="en-US" sz="2400" dirty="0"/>
              <a:t> to meet the needs of new computing environments or technology.</a:t>
            </a:r>
          </a:p>
          <a:p>
            <a:pPr lvl="1" algn="just">
              <a:spcBef>
                <a:spcPts val="200"/>
              </a:spcBef>
            </a:pPr>
            <a:r>
              <a:rPr lang="en-US" altLang="en-US" sz="2400" dirty="0"/>
              <a:t>software must be </a:t>
            </a:r>
            <a:r>
              <a:rPr lang="en-US" altLang="en-US" sz="2400" b="1" dirty="0">
                <a:solidFill>
                  <a:srgbClr val="C00000"/>
                </a:solidFill>
              </a:rPr>
              <a:t>enhanced</a:t>
            </a:r>
            <a:r>
              <a:rPr lang="en-US" altLang="en-US" sz="2400" dirty="0"/>
              <a:t> to implement new business requirements.</a:t>
            </a:r>
          </a:p>
          <a:p>
            <a:pPr lvl="1" algn="just" eaLnBrk="1" hangingPunct="1">
              <a:lnSpc>
                <a:spcPct val="90000"/>
              </a:lnSpc>
            </a:pPr>
            <a:r>
              <a:rPr lang="en-US" altLang="en-US" sz="2400" dirty="0"/>
              <a:t>software must be </a:t>
            </a:r>
            <a:r>
              <a:rPr lang="en-US" altLang="en-US" sz="2400" b="1" dirty="0">
                <a:solidFill>
                  <a:srgbClr val="C00000"/>
                </a:solidFill>
              </a:rPr>
              <a:t>extended to make it interoperable </a:t>
            </a:r>
            <a:r>
              <a:rPr lang="en-US" altLang="en-US" sz="2400" dirty="0"/>
              <a:t>with other more modern systems or databases.</a:t>
            </a:r>
          </a:p>
          <a:p>
            <a:pPr lvl="1" algn="just" eaLnBrk="1" hangingPunct="1">
              <a:lnSpc>
                <a:spcPct val="90000"/>
              </a:lnSpc>
            </a:pPr>
            <a:r>
              <a:rPr lang="en-US" altLang="en-US" sz="2400" dirty="0"/>
              <a:t>software must be </a:t>
            </a:r>
            <a:r>
              <a:rPr lang="en-US" altLang="en-US" sz="2400" b="1" dirty="0">
                <a:solidFill>
                  <a:srgbClr val="C00000"/>
                </a:solidFill>
              </a:rPr>
              <a:t>re-architected</a:t>
            </a:r>
            <a:r>
              <a:rPr lang="en-US" altLang="en-US" sz="2400" dirty="0">
                <a:solidFill>
                  <a:schemeClr val="folHlink"/>
                </a:solidFill>
              </a:rPr>
              <a:t> </a:t>
            </a:r>
            <a:r>
              <a:rPr lang="en-US" altLang="en-US" sz="2400" dirty="0"/>
              <a:t>to make it viable within a network environment</a:t>
            </a:r>
            <a:r>
              <a:rPr lang="en-US" altLang="en-US" sz="2400" b="1" dirty="0"/>
              <a:t>.</a:t>
            </a:r>
          </a:p>
        </p:txBody>
      </p:sp>
      <p:sp>
        <p:nvSpPr>
          <p:cNvPr id="6" name="Slide Number Placeholder 4"/>
          <p:cNvSpPr>
            <a:spLocks noGrp="1"/>
          </p:cNvSpPr>
          <p:nvPr>
            <p:ph type="sldNum" sz="quarter" idx="12"/>
          </p:nvPr>
        </p:nvSpPr>
        <p:spPr>
          <a:xfrm>
            <a:off x="9067800" y="6248400"/>
            <a:ext cx="1295400" cy="457200"/>
          </a:xfrm>
        </p:spPr>
        <p:txBody>
          <a:bodyPr/>
          <a:lstStyle/>
          <a:p>
            <a:pPr>
              <a:defRPr/>
            </a:pPr>
            <a:fld id="{BAB13466-F95C-43F7-8943-A2D6768F1F41}" type="slidenum">
              <a:rPr lang="en-US" altLang="en-US"/>
              <a:pPr>
                <a:defRPr/>
              </a:pPr>
              <a:t>9</a:t>
            </a:fld>
            <a:endParaRPr lang="en-US" altLang="en-US"/>
          </a:p>
        </p:txBody>
      </p:sp>
      <p:sp>
        <p:nvSpPr>
          <p:cNvPr id="20485" name="Text Box 4"/>
          <p:cNvSpPr txBox="1">
            <a:spLocks noChangeArrowheads="1"/>
          </p:cNvSpPr>
          <p:nvPr/>
        </p:nvSpPr>
        <p:spPr bwMode="auto">
          <a:xfrm>
            <a:off x="2514600" y="1752600"/>
            <a:ext cx="43894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800" b="1" i="1" dirty="0">
                <a:solidFill>
                  <a:schemeClr val="folHlink"/>
                </a:solidFill>
                <a:latin typeface="Palatino" pitchFamily="-128" charset="0"/>
              </a:rPr>
              <a:t>Why must it change?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23EEA73-D687-49AD-BE83-BDD734714B2B}"/>
                  </a:ext>
                </a:extLst>
              </p14:cNvPr>
              <p14:cNvContentPartPr/>
              <p14:nvPr/>
            </p14:nvContentPartPr>
            <p14:xfrm>
              <a:off x="1023120" y="0"/>
              <a:ext cx="11121480" cy="5990760"/>
            </p14:xfrm>
          </p:contentPart>
        </mc:Choice>
        <mc:Fallback xmlns="">
          <p:pic>
            <p:nvPicPr>
              <p:cNvPr id="2" name="Ink 1">
                <a:extLst>
                  <a:ext uri="{FF2B5EF4-FFF2-40B4-BE49-F238E27FC236}">
                    <a16:creationId xmlns:a16="http://schemas.microsoft.com/office/drawing/2014/main" id="{923EEA73-D687-49AD-BE83-BDD734714B2B}"/>
                  </a:ext>
                </a:extLst>
              </p:cNvPr>
              <p:cNvPicPr/>
              <p:nvPr/>
            </p:nvPicPr>
            <p:blipFill>
              <a:blip r:embed="rId4"/>
              <a:stretch>
                <a:fillRect/>
              </a:stretch>
            </p:blipFill>
            <p:spPr>
              <a:xfrm>
                <a:off x="1013760" y="-9360"/>
                <a:ext cx="11140200" cy="6009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circle(in)">
                                      <p:cBhvr>
                                        <p:cTn id="7" dur="20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 calcmode="lin" valueType="num">
                                      <p:cBhvr additive="base">
                                        <p:cTn id="12"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484">
                                            <p:txEl>
                                              <p:pRg st="2" end="2"/>
                                            </p:txEl>
                                          </p:spTgt>
                                        </p:tgtEl>
                                        <p:attrNameLst>
                                          <p:attrName>style.visibility</p:attrName>
                                        </p:attrNameLst>
                                      </p:cBhvr>
                                      <p:to>
                                        <p:strVal val="visible"/>
                                      </p:to>
                                    </p:set>
                                    <p:anim calcmode="lin" valueType="num">
                                      <p:cBhvr additive="base">
                                        <p:cTn id="18"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484">
                                            <p:txEl>
                                              <p:pRg st="3" end="3"/>
                                            </p:txEl>
                                          </p:spTgt>
                                        </p:tgtEl>
                                        <p:attrNameLst>
                                          <p:attrName>style.visibility</p:attrName>
                                        </p:attrNameLst>
                                      </p:cBhvr>
                                      <p:to>
                                        <p:strVal val="visible"/>
                                      </p:to>
                                    </p:set>
                                    <p:animEffect transition="in" filter="fade">
                                      <p:cBhvr>
                                        <p:cTn id="24"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59ADD0-59EB-4361-B426-D94A08125ECC}">
  <ds:schemaRefs>
    <ds:schemaRef ds:uri="http://schemas.microsoft.com/sharepoint/v3/contenttype/forms"/>
  </ds:schemaRefs>
</ds:datastoreItem>
</file>

<file path=customXml/itemProps2.xml><?xml version="1.0" encoding="utf-8"?>
<ds:datastoreItem xmlns:ds="http://schemas.openxmlformats.org/officeDocument/2006/customXml" ds:itemID="{5DFF5283-D2FC-495C-B23B-FF6A48660F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7152B3-E7EC-455E-9669-EA41E43F92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17728</TotalTime>
  <Words>2765</Words>
  <Application>Microsoft Office PowerPoint</Application>
  <PresentationFormat>Widescreen</PresentationFormat>
  <Paragraphs>289</Paragraphs>
  <Slides>37</Slides>
  <Notes>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Software Engineering</vt:lpstr>
      <vt:lpstr>What is Software?</vt:lpstr>
      <vt:lpstr>Nature of Software </vt:lpstr>
      <vt:lpstr>Features of Software?</vt:lpstr>
      <vt:lpstr>Wear vs. Deterioration</vt:lpstr>
      <vt:lpstr>Software Applications</vt:lpstr>
      <vt:lpstr>Software—New Categories</vt:lpstr>
      <vt:lpstr>Legacy Software : Older Programs</vt:lpstr>
      <vt:lpstr>The Quality of Legacy Software</vt:lpstr>
      <vt:lpstr>Unique Nature of Web Apps</vt:lpstr>
      <vt:lpstr>Key Points of Software Engineering</vt:lpstr>
      <vt:lpstr>Software Engineering</vt:lpstr>
      <vt:lpstr>A Layered Technology</vt:lpstr>
      <vt:lpstr>Software Engineering Practice</vt:lpstr>
      <vt:lpstr>Phases in Software Development</vt:lpstr>
      <vt:lpstr>The Primary Goal of Any Software Process: High Quality</vt:lpstr>
      <vt:lpstr>Software Myths</vt:lpstr>
      <vt:lpstr>Software Management Myths </vt:lpstr>
      <vt:lpstr>Software Management Myths </vt:lpstr>
      <vt:lpstr>Software Management Myths </vt:lpstr>
      <vt:lpstr>Customer Myths</vt:lpstr>
      <vt:lpstr>Customer Myths</vt:lpstr>
      <vt:lpstr>Practitioner’s myths</vt:lpstr>
      <vt:lpstr>Practitioner’s myths</vt:lpstr>
      <vt:lpstr>Practitioner’s myths</vt:lpstr>
      <vt:lpstr>Practitioner’s myths</vt:lpstr>
      <vt:lpstr>Definition of Software Process</vt:lpstr>
      <vt:lpstr>Generic Process Model</vt:lpstr>
      <vt:lpstr>Umbrella Activities</vt:lpstr>
      <vt:lpstr>A Process Framework</vt:lpstr>
      <vt:lpstr>Identifying a Task Set</vt:lpstr>
      <vt:lpstr>Identifying a Task Set</vt:lpstr>
      <vt:lpstr>Example of a Task Set for Elicitation</vt:lpstr>
      <vt:lpstr>Example of a Task Set for Elicitation</vt:lpstr>
      <vt:lpstr>Prescriptive Process Models</vt:lpstr>
      <vt:lpstr>Adapting a Process Model</vt:lpstr>
      <vt:lpstr>Prescriptive and Agile Process Models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Sucheta V Kolekar [MAHE-MIT]</cp:lastModifiedBy>
  <cp:revision>146</cp:revision>
  <dcterms:created xsi:type="dcterms:W3CDTF">2008-02-08T18:09:54Z</dcterms:created>
  <dcterms:modified xsi:type="dcterms:W3CDTF">2020-10-11T16:22:06Z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