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ink/ink12.xml" ContentType="application/inkml+xml"/>
  <Override PartName="/ppt/notesSlides/notesSlide10.xml" ContentType="application/vnd.openxmlformats-officedocument.presentationml.notesSlide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ppt/notesSlides/notesSlide14.xml" ContentType="application/vnd.openxmlformats-officedocument.presentationml.notesSlide+xml"/>
  <Override PartName="/ppt/ink/ink18.xml" ContentType="application/inkml+xml"/>
  <Override PartName="/ppt/notesSlides/notesSlide15.xml" ContentType="application/vnd.openxmlformats-officedocument.presentationml.notesSlide+xml"/>
  <Override PartName="/ppt/ink/ink19.xml" ContentType="application/inkml+xml"/>
  <Override PartName="/ppt/notesSlides/notesSlide1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50"/>
  </p:notesMasterIdLst>
  <p:sldIdLst>
    <p:sldId id="256" r:id="rId5"/>
    <p:sldId id="302" r:id="rId6"/>
    <p:sldId id="307" r:id="rId7"/>
    <p:sldId id="30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95" r:id="rId20"/>
    <p:sldId id="270" r:id="rId21"/>
    <p:sldId id="271" r:id="rId22"/>
    <p:sldId id="272" r:id="rId23"/>
    <p:sldId id="273" r:id="rId24"/>
    <p:sldId id="274" r:id="rId25"/>
    <p:sldId id="308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03" r:id="rId46"/>
    <p:sldId id="304" r:id="rId47"/>
    <p:sldId id="305" r:id="rId48"/>
    <p:sldId id="306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990099"/>
    <a:srgbClr val="0000CC"/>
    <a:srgbClr val="FF0066"/>
    <a:srgbClr val="CCCC00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6CBA8-3B19-473A-816D-DA26188F872F}" v="5" dt="2020-11-24T09:11:59.906"/>
    <p1510:client id="{E9250790-DBC9-440F-ACA8-86D4A5B983EB}" v="2" dt="2020-11-23T13:27:4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3" autoAdjust="0"/>
    <p:restoredTop sz="97064" autoAdjust="0"/>
  </p:normalViewPr>
  <p:slideViewPr>
    <p:cSldViewPr>
      <p:cViewPr varScale="1">
        <p:scale>
          <a:sx n="82" d="100"/>
          <a:sy n="82" d="100"/>
        </p:scale>
        <p:origin x="76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5.xml"/><Relationship Id="rId3" Type="http://schemas.openxmlformats.org/officeDocument/2006/relationships/slide" Target="slides/slide8.xml"/><Relationship Id="rId7" Type="http://schemas.openxmlformats.org/officeDocument/2006/relationships/slide" Target="slides/slide25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7.xml"/><Relationship Id="rId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RAJATH NAYAK-180911012" userId="S::rajath.nayak@learner.manipal.edu::9ddcb6f2-f4b4-4222-91fd-f7cbd254884c" providerId="AD" clId="Web-{E9250790-DBC9-440F-ACA8-86D4A5B983EB}"/>
    <pc:docChg chg="modSld">
      <pc:chgData name="B RAJATH NAYAK-180911012" userId="S::rajath.nayak@learner.manipal.edu::9ddcb6f2-f4b4-4222-91fd-f7cbd254884c" providerId="AD" clId="Web-{E9250790-DBC9-440F-ACA8-86D4A5B983EB}" dt="2020-11-23T13:27:44.103" v="1" actId="1076"/>
      <pc:docMkLst>
        <pc:docMk/>
      </pc:docMkLst>
      <pc:sldChg chg="modSp">
        <pc:chgData name="B RAJATH NAYAK-180911012" userId="S::rajath.nayak@learner.manipal.edu::9ddcb6f2-f4b4-4222-91fd-f7cbd254884c" providerId="AD" clId="Web-{E9250790-DBC9-440F-ACA8-86D4A5B983EB}" dt="2020-11-23T13:27:44.103" v="1" actId="1076"/>
        <pc:sldMkLst>
          <pc:docMk/>
          <pc:sldMk cId="1579507861" sldId="309"/>
        </pc:sldMkLst>
        <pc:picChg chg="mod">
          <ac:chgData name="B RAJATH NAYAK-180911012" userId="S::rajath.nayak@learner.manipal.edu::9ddcb6f2-f4b4-4222-91fd-f7cbd254884c" providerId="AD" clId="Web-{E9250790-DBC9-440F-ACA8-86D4A5B983EB}" dt="2020-11-23T13:27:44.103" v="1" actId="1076"/>
          <ac:picMkLst>
            <pc:docMk/>
            <pc:sldMk cId="1579507861" sldId="309"/>
            <ac:picMk id="11" creationId="{38DFAB90-9B9C-40B6-8F9E-E4437A96CE39}"/>
          </ac:picMkLst>
        </pc:picChg>
      </pc:sldChg>
    </pc:docChg>
  </pc:docChgLst>
  <pc:docChgLst>
    <pc:chgData name="B RAJATH NAYAK-180911012" userId="S::rajath.nayak@learner.manipal.edu::9ddcb6f2-f4b4-4222-91fd-f7cbd254884c" providerId="AD" clId="Web-{9AC6CBA8-3B19-473A-816D-DA26188F872F}"/>
    <pc:docChg chg="modSld">
      <pc:chgData name="B RAJATH NAYAK-180911012" userId="S::rajath.nayak@learner.manipal.edu::9ddcb6f2-f4b4-4222-91fd-f7cbd254884c" providerId="AD" clId="Web-{9AC6CBA8-3B19-473A-816D-DA26188F872F}" dt="2020-11-24T09:11:58.953" v="3" actId="20577"/>
      <pc:docMkLst>
        <pc:docMk/>
      </pc:docMkLst>
      <pc:sldChg chg="modSp">
        <pc:chgData name="B RAJATH NAYAK-180911012" userId="S::rajath.nayak@learner.manipal.edu::9ddcb6f2-f4b4-4222-91fd-f7cbd254884c" providerId="AD" clId="Web-{9AC6CBA8-3B19-473A-816D-DA26188F872F}" dt="2020-11-24T09:08:25.675" v="1" actId="1076"/>
        <pc:sldMkLst>
          <pc:docMk/>
          <pc:sldMk cId="0" sldId="266"/>
        </pc:sldMkLst>
        <pc:spChg chg="mod">
          <ac:chgData name="B RAJATH NAYAK-180911012" userId="S::rajath.nayak@learner.manipal.edu::9ddcb6f2-f4b4-4222-91fd-f7cbd254884c" providerId="AD" clId="Web-{9AC6CBA8-3B19-473A-816D-DA26188F872F}" dt="2020-11-24T09:08:25.675" v="1" actId="1076"/>
          <ac:spMkLst>
            <pc:docMk/>
            <pc:sldMk cId="0" sldId="266"/>
            <ac:spMk id="13345" creationId="{00000000-0000-0000-0000-000000000000}"/>
          </ac:spMkLst>
        </pc:spChg>
      </pc:sldChg>
      <pc:sldChg chg="modSp">
        <pc:chgData name="B RAJATH NAYAK-180911012" userId="S::rajath.nayak@learner.manipal.edu::9ddcb6f2-f4b4-4222-91fd-f7cbd254884c" providerId="AD" clId="Web-{9AC6CBA8-3B19-473A-816D-DA26188F872F}" dt="2020-11-24T09:11:58.953" v="3" actId="20577"/>
        <pc:sldMkLst>
          <pc:docMk/>
          <pc:sldMk cId="0" sldId="267"/>
        </pc:sldMkLst>
        <pc:spChg chg="mod">
          <ac:chgData name="B RAJATH NAYAK-180911012" userId="S::rajath.nayak@learner.manipal.edu::9ddcb6f2-f4b4-4222-91fd-f7cbd254884c" providerId="AD" clId="Web-{9AC6CBA8-3B19-473A-816D-DA26188F872F}" dt="2020-11-24T09:11:58.953" v="3" actId="20577"/>
          <ac:spMkLst>
            <pc:docMk/>
            <pc:sldMk cId="0" sldId="267"/>
            <ac:spMk id="14340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08:34:4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181 338 6099,'-8'0'171,"1"0"0,0 1 0,-1-1 0,1 1 0,0 1 0,0-1 0,0 1-1,0 1 1,0-1 0,0 1 0,-9 5 0,2 2-257,1-1-1,0 2 0,-23 23 1,34-38 134,1 0 0,-1-1 0,1 1 0,0 0 0,0 0 0,1-1 0,-1 1 0,1-5 0,3-227 1222,8 143-2663,-10 75 978,2-17-3166,0 98-536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57:0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17791 5180 210 0,'-65'-2'50'0,"-1"2"1"0,17 7-13 0,2-3-35 15,13-1 0-15,8 0 12 0,7-3 4 16,6-3 9-16,7-1 14 0,5-5 14 15,2 3 8-15,0-2 3 0,1 4-12 16,-1 0-4-16,-1 1-12 0,1 3-14 16,-1 2-13-16,4 1-8 0,1 2-5 15,3 4-1-15,2 2 1 0,3 0 5 16,6 1 1-16,5 2 2 0,5-2 2 0,4-1 0 16,8-1 2-16,11-4 0 0,11-3-1 15,11 0-1-15,4-2-2 0,6-2 0 16,4 1 1-16,9-1-2 0,-1 1 0 15,-1 0 0-15,-7 5 0 0,0 2-1 16,3 2-1-16,-3 3-2 0,-1 0 1 16,-4 2-1-16,-1 0 0 0,3-2 0 15,5-3-1-15,7-3 0 0,4-3 0 0,-1-6-1 16,8-2 0-16,11-2 1 0,4-4-1 16,1 0 1-16,-1-1 0 15,5 1 0-15,2 0 1 0,-7 4-1 0,-8 3 0 16,-5 2 0-16,-1 4-1 0,-7 1 1 15,-14 2 0-15,-7 2-1 0,-7 0 1 16,-1-1 0-16,-10 1-1 0,-1-4 1 16,-1 0-1-16,4-2 0 0,2-2-1 15,2-1 1-15,3 1 0 0,4-3 0 16,0 3 1-16,0-2-1 0,-4 3 1 16,-1 4 1-16,-6 0-2 0,-6 2 1 0,-10 0 0 15,-10 2-1-15,-10 1 0 0,-9-2 1 16,-7-2-1-16,-3-1 0 0,-4 0 1 15,-3-3 0-15,-2 0 2 0,-1-1 0 16,0 0 0-16,1 0 1 0,1 0 0 0,0-1 1 16,2 1 0-16,3 0 0 0,2-1-1 15,2-1 1-15,1 1 0 0,1 0 0 16,1 0-2-16,-3 1-1 0,-1 0 0 16,-2 1 0-16,-3-1-1 0,0 1-1 15,-4-1 1-15,0 1-5 0,-1-1-14 16,-4 2-131-16,-6-6-2 0,-12-6-105 15,-17-5-222-15</inkml:trace>
  <inkml:trace contextRef="#ctx0" brushRef="#br0" timeOffset="49731.35">9137 6219 237 0,'6'-10'57'0,"0"2"0"0,-2 0-37 15,-4 5-1-15,0 1 0 0,1 2 2 16,-1-1-2-16,2-3 1 0,0 1 5 15,1-2 3-15,3-3-1 0,3 0-2 16,1-1-3-16,2 0 0 0,4-1 1 16,3 0 0-16,0 1-1 0,2 3-2 0,-3 3-3 15,0-1-1-15,-3 3-3 0,-3 2-3 16,-3 1-2-16,0 2-3 0,-2 0-1 16,4 1 0-16,4 1 0 0,3 0 1 15,4 0-1-15,3 0 0 0,3-1 1 16,4-4 0-16,4-4 0 0,3-2-1 15,8-4 0-15,12 0 1 0,3 0-2 16,4-2 1-16,4 5-1 0,-4 2 0 16,-1 3-1-16,-7-1 0 0,-13 1 0 0,4 2 0 15,-3 1-1-15,-6 0 1 0,7 1-1 16,1-2 0-16,5 2 0 0,1-1-1 16,0-1 1-16,7-4 0 0,11-1 1 15,3-4-1-15,6 1 0 0,0-2 1 16,0-2-1-16,4 1 0 0,4 2 0 15,-2 1 1-15,-10-1-1 0,-5 3 0 0,-1 2 0 16,-5 3-1-16,-8 1 1 0,-10 0-1 16,-9 1 0-16,2 3 0 0,7-1 0 15,6 0 0-15,5-1 1 0,3-1 1 16,6-2 0-16,8-3 0 0,3-2 1 16,7-1 0-16,-1 0-1 0,-1-1 1 15,-1 1-2-15,3-2 0 0,-5 5 0 16,-1 1 0-16,-11 2 0 0,-4 3 0 0,-3-1-1 15,-6 4 1-15,-6 0-1 16,-3 3 1-16,-7-3-1 0,-2 0 0 0,6 0 1 16,8-2-1-16,9 0 0 0,8-3 1 15,5-2-1-15,7-3 1 0,12 2-1 16,5-3 1-16,-2 0 0 0,-6 0-1 16,-3-1 1-16,0 0 0 0,-3 3-1 15,-11 2 1-15,-6 1-1 0,-5 1 0 0,-8 2 1 16,-5 2-1-16,-8 1 0 0,-5 0 1 15,-8 0-1-15,-4-1-1 0,2-1 1 16,2-2-1-16,8-2 1 0,8-4-1 16,11 3 1-16,9-1 0 0,4-3 0 15,1 0 0-15,0 1 1 0,-7 0 0 16,-4 2-1-16,-8-2 1 0,-11 1 0 16,-6 1-1-16,-5 1 1 0,-4 1-1 0,-5 3 1 15,-3 0-1-15,-6 1 1 0,-2 1-1 16,2-1 0-16,2-1 0 0,4 0 0 15,4-3 0-15,4 0 0 0,6-3 0 16,3 0 0-16,-2-1 1 0,-3-2 0 16,-3 2 0-16,-5-2 1 0,-5 0-1 15,-8 1 1-15,-2 1 0 0,-1 1-1 16,-2 0 0-16,-2 2-2 0,0 0-1 16,0 2 0-16,-2 4-1 0,-2 1-8 0,-5 5-59 15,-13 2-62-15,-17 6-99 0,-12-1-241 16</inkml:trace>
  <inkml:trace contextRef="#ctx0" brushRef="#br0" timeOffset="58753.99">26820 7150 260 0,'-6'-1'53'0,"-2"1"-2"16,3 1-57-16,4 1 0 0,2 2 0 0,7-2-1 15,5-2 5-15,6 0 9 0,5-2 13 16,8 0 16-16,5-1 4 15,5-1 2-15,6 3 2 0,5 2-3 0,0 3-8 16,0-1-11-16,3 0-8 0,1 0-4 16,1 0-4-16,2 1-2 0,6-2-1 15,5 2 0-15,5 0-1 0,4-3 0 16,4-1 1-16,10 1 1 0,6 0 2 16,-1-2 1-16,7-2 0 0,11 0 2 0,6 6-1 15,4-2-1-15,-5 0-1 0,9-1-1 16,1 7-1-16,-3-4-1 0,-6-1-1 15,-1-2-1-15,1 4 1 0,-6 2-1 16,-10-3 0-16,-8-6 0 0,-4 4 0 16,-1 3 3-16,-6 1 1 0,-7 0 3 15,-1-3 0-15,1 3 2 0,5 2 1 16,6 2 0-16,0 0-1 0,-4-2-3 0,4-1-1 16,-1 1-2-16,-5 1 0 0,3-1-2 15,-10 2 0-15,-9-2 0 0,-4-1 0 16,-11 0 2-16,-4 0 2 0,-10 1 3 15,-13-3 2-15,-8-1 1 0,-5-2 3 16,-7-1 1-16,-2-1 0 0,-2 1-1 16,-3 0-2-16,-1-1-2 0,0 1-2 15,2 0-2-15,0 0-2 0,0 0-2 16,2 0-2-16,0-2 0 0,2 2 0 16,0 0 1-16,-1 0-1 0,-1 0 0 0,-1 0-1 15,0 0-3-15,-2 2-5 0,-2-1-4 16,-4 1-9-16,-3 2-47 0,-3 2-75 15,-6-2-106-15,-7-2-246 0</inkml:trace>
  <inkml:trace contextRef="#ctx0" brushRef="#br0" timeOffset="60547.44">5261 8156 296 0,'-13'0'62'0,"4"0"1"16,3 0-58-16,1-3-1 0,7 2 1 15,5-2-1-15,0 0 0 0,6-1 0 16,2 0 0-16,1 2 3 0,-1-2 1 0,1 3 3 16,0 1 4-16,1 0 4 0,-4 2 3 15,2 1 1-15,-3-1 1 0,2 3-1 16,0 0-2-16,0 0-2 0,0 0-3 15,2-1-2-15,3-1 0 0,3-1 0 16,2-2 0-16,4-2 0 0,6 0-1 16,4 1 0-16,6-3 0 0,5 2 1 0,0-1-1 15,2 2-1-15,-1 2 1 0,1-1-2 16,-6 1 0-16,-4-1-2 0,-3 0-1 16,0-1-1-16,2 1-2 0,2-1 0 15,6 0-2-15,5-2-1 0,2 1 0 16,4-1-1-16,2-3 1 0,3-2-1 15,4-3 1-15,6-2-1 0,1 0 1 16,3 1 0-16,-1-1 0 0,2 2 0 16,1 2 0-16,0 1 1 0,-5 3-2 15,-4 3 1-15,-4-1 0 0,-1 3-1 16,-3 2 0-16,-7 0 0 0,-6-1 0 0,-1 0 0 16,0 1-1-16,6-2 1 0,4-2 0 15,3 1 0-15,0-1 0 0,2-1 0 16,2-3 0-16,6-1 1 0,4-2-1 15,0 1 1-15,-1-2 0 0,-1 1 0 0,0 1 0 16,-3 4 0-16,-2 0-1 0,-8 4 1 16,0 0 0-16,0 2-1 0,-1 3 0 15,-2-2 0-15,-4 2-1 0,-6 1 1 16,-4-3-1-16,-5-1 1 0,6-1-1 16,2-1 0-16,3-2 0 0,8-2 0 15,0-4 0-15,4 0 0 0,4-1 1 16,-4-1-1-16,13-3 1 0,1 4-1 15,-3 0 1-15,2 3 0 0,2-1 0 0,-8 3-1 16,-5 4 1-16,-12 1 0 16,-4 3 0-16,-3 0 0 0,-6 0-1 0,2 4 1 15,2 0-1-15,-2-2 0 0,2 1 1 16,-5-2-1-16,1-1 0 0,2 0 0 16,-3-4 0-16,0-2 0 0,5-2 0 15,3-1 0-15,7 0 0 0,4 0 0 0,2 2 0 16,-1-1 1-16,-3 3-1 0,-4-1 0 15,-4 5 1-15,-9-2-1 0,-6 2 0 16,0 0 1-16,1 2-1 0,-3-2 0 16,7 2 0-16,1-1 0 0,1 0 0 15,0 2 1-15,-2-2-1 0,-1 1 0 16,3-3 0-16,-5-1-1 0,-1-2 1 16,3-2 0-16,2-2 0 0,6-3 0 15,2 2 0-15,7-1 0 0,-1 1 0 16,0 1 0-16,-2 1 0 0,-2 3 0 0,-6 0 1 15,-8 2-1-15,-7 0 0 0,-4 2 0 16,-2-1 1-16,-2 2-1 0,-3-1 0 16,-1 1 0-16,1 0 0 0,-1-2 1 15,1 2-1-15,1-2 0 0,3 0-1 16,-1-1 1-16,2-1 0 0,2 1 0 16,3-1 0-16,2 0 1 0,-2 1 0 15,-3-1 0-15,-1 3 0 0,-3-1 1 0,-5-3-1 16,-4 2 0-16,-2-1 1 0,-4 0-2 15,-1 1 1-15,-2-1-1 0,0 0 1 16,1 2-1-16,-2-1-1 0,1 1-7 16,1 4-74-16,1-3-56 0,-7-2-107 15,-5-6-251-15</inkml:trace>
  <inkml:trace contextRef="#ctx0" brushRef="#br0" timeOffset="63310.21">14181 8124 323 0,'4'-3'61'0,"-2"1"-6"15,-2 1-55-15,1-1-15 0,2 1-4 16,0 1-2-16,4-1 0 0,1-2 6 16,3 0 7-16,3-2 5 0,3 1 6 15,4-2 7-15,2 0 5 0,6 3 5 16,1 1 2-16,4 1 1 0,1 2-2 16,1-1-3-16,-3 2-5 0,0 2-2 0,-2-3-2 15,1 2-1-15,-2-1 0 0,2 0 1 16,2-2 1-16,8-2 2 15,7 1-1-15,9 0 2 0,5-2 1 0,6 2 2 16,2-1 0-16,6-2 0 0,0-2-1 16,4 1 0-16,-2-2-2 0,-2 2-2 15,-8-4-3-15,-5 2-2 0,-11 1-1 16,-5 2-1-16,-8-1 0 0,-1 1 1 16,5 2 2-16,2 3 2 0,54 2 2 0,15-1 1 15,5 2 2-15,0-3 0 0,-6 1 1 16,-11-2-2-16,-2-2-1 0,-49-3-1 15,1-2-1-15,1 2-2 0,6-1 0 16,4 0-3-16,5-2 1 0,5 2-2 16,-2 0 0-16,-6 5 0 0,-4-2-1 15,-6 6 0-15,3 2 0 0,-1 1 0 16,1 2-2-16,-1 2 1 0,-2 1-1 16,1-3 0-16,3-5-1 0,3 1 1 0,10-4 0 15,4-3 0-15,4 0 0 0,3-3 1 16,4 0 0-16,4 2-1 0,-6-1 1 15,-4 4-1-15,-7 1 1 0,-6 1-1 16,-5 3 0-16,-10 1 0 0,-9-1 0 16,-5 1 1-16,-6-1-2 0,-2 1 1 15,2 1-1-15,3-1 0 0,4 0 1 0,5-3 1 16,4-2-1-16,6-2 2 0,6-3-1 16,6-5 1-16,3 0-1 0,0 2 0 15,-1-1 0-15,-4 1-1 0,-6 3 0 16,-7 2 0-16,-11 5 0 0,-13-2-1 15,-9-2 1-15,-7 4 0 0,-6-1 2 16,-3-1 1-16,-3 0 3 0,-1 0 1 0,0 0 2 16,0 1 2-16,0-2-2 15,0 2 0-15,2-1-2 0,-2-1-1 16,1 1-2-16,0-1-1 0,0-1-1 0,2 2 1 16,-2 0 0-16,-1-2 0 0,1 2 0 15,-1-1-1-15,0 1 0 0,-1 1-2 16,1-1-1-16,-1 1-1 0,1-1 0 15,-2-1 1-15,1 2-1 0,0-1 2 16,0-1 0-16,-2 0 1 0,2-1-4 0,1 2-3 16,1 2-7-16,2-2-9 0,3 0-72 15,1-5-61-15,7-5-109 0,0-6-252 16</inkml:trace>
  <inkml:trace contextRef="#ctx0" brushRef="#br0" timeOffset="67788.62">20728 3969 650 0,'-7'-12'133'15,"-1"2"-1"-15,1 1-123 0,0 4-8 16,6 5-2-16,3 1-1 0,4 1-1 15,3 0 0-15,2-2 0 0,5-1 0 16,3-3 0-16,6-4 1 0,5-5-1 16,5-4 1-16,8-7 1 0,4-4 1 0,7-5 0 15,5-4 1-15,2-2 0 0,-1-2 1 16,0 2 0-16,-1 1 0 0,-1 5-1 16,-1 2 1-16,0 4-1 0,-2 3 1 15,-3 1-1-15,-1 1 0 0,-5 1 0 16,-5 0-1-16,-8 0 0 0,-4 1 0 15,-4 1 0-15,-5 2 0 0,-3 2-1 16,-3 2-1-16,-3 1 1 0,-5 5-1 16,-1 1 0-16,-5 2-2 0,-4 2 0 0,-1 1 1 15,-2-1 1-15,-3 2 1 0,-1 0 0 16,0 0 1-16,-1 0 2 0,1 0 0 16,0-1-1-16,0 1 2 0,1-1-2 15,2-1 2-15,-1-1-1 0,0 1 1 16,3 0 1-16,-1 1 1 0,1 0-1 15,0 0 0-15,1 0-1 0,0 1 0 0,1 0-2 16,2 1-1-16,1 0 0 0,2 4-1 16,1 1 0-16,2 1 1 15,2 3 0-15,1 2-1 0,3 1 1 0,1 0 1 16,1 1-1-16,2 0 1 0,-1 1-1 16,2 0 1-16,0-1-1 0,-1 2 1 15,-1 1-1-15,-2 2 0 0,-3 0 1 16,0 2-1-16,-5 0 0 0,-1 2 0 15,-4 2 0-15,-1 3-1 0,-2 1-1 16,-1 1-5-16,-3-1-17 0,0 3-48 0,0 0-62 16,-2-4-99-16,1-2-230 0</inkml:trace>
  <inkml:trace contextRef="#ctx0" brushRef="#br0" timeOffset="68098.3">22324 3196 579 0,'-5'2'133'0,"-2"2"1"0,2-2-44 0,3 5-91 15,2 0-2-15,1 4 1 0,4 5 2 16,3 5 0-16,5 3-1 0,1 7 1 16,2 3 0-16,6 3 0 0,3 0 1 15,0 1-1-15,1-3 0 0,1-1-1 16,1-2-2-16,0-4-4 0,-3-1-12 16,-3-3-19-16,-4-6-36 0,0-3-58 0,-6-4-94 15,-4-8-204-15</inkml:trace>
  <inkml:trace contextRef="#ctx0" brushRef="#br0" timeOffset="68659.73">22360 3231 456 0,'-4'-33'122'16,"3"5"4"-16,0 0-10 0,3 2-89 15,3 3-8-15,2 1-2 0,4 2-1 16,3 3-6-16,4 0-6 0,4 2-2 16,3 3-1-16,5-1-1 0,5 3-5 15,0 1-4-15,1 2-5 0,0 2-3 0,-2-1-4 16,-1 3-5-16,-6 3-2 0,-3 4 3 16,-2 5 3-16,-4 0 6 0,-4 5 8 15,-4 2 11-15,-4 3 9 0,-2 3 8 16,-6 3 3-16,0 2 2 0,-4 2 1 15,-2 1-5-15,1-1-6 0,-2-1-4 16,2-2-3-16,1-4-3 0,0-4-1 16,3-2-2-16,2-2 0 0,2-3-1 15,1-1-1-15,1-3-2 0,1 0 1 16,2-2-1-16,-1-1 1 0,1-2 2 0,-1 0-1 16,1 0 2-16,-1 0-1 15,0 0 1-15,0 0 0 0,-1 2-1 0,-1 0-1 16,1 0 0-16,0 1 1 0,0 0-1 15,3 0 1-15,-1 1 0 0,1 0-1 16,2 2 1-16,0 0-1 0,-1 2 1 16,0 0-2-16,-2-2-1 0,1 2-1 0,-4 0 1 15,-3 0-1-15,-3 1 2 0,-4 2 0 16,-5 2 2-16,-5 5 1 0,-4-1 1 16,-4 2 0-16,-6 1-1 0,-3 3 1 15,-2-1-1-15,1-1-1 0,0-3-1 16,3-3-8-16,4-5-32 0,7-5-73 15,8-12-18-15,7-8-89 0,6-4-183 16</inkml:trace>
  <inkml:trace contextRef="#ctx0" brushRef="#br0" timeOffset="69182">23386 3011 559 0,'-13'0'115'0,"-3"1"0"0,0 2-102 16,-1-1-11-16,1 2-3 0,-1-2-3 15,0 2 0-15,-1-1-1 0,1 2-1 0,-1 1 0 16,-1 1 1-16,1 0 2 0,0 3 4 16,-1 1 4-16,1 2 3 0,-3 2 4 15,3 2 2-15,1 3 3 0,2 1-1 16,1 1 0-16,5-2-3 0,3 1-3 16,4 0-3-16,4 0-3 0,4-4-2 15,3-1-2-15,5-3-2 0,3 0-4 16,1-6-4-16,5-3-2 0,1-8-3 0,1-5-1 15,-2-3 2-15,1-4 1 0,0 2 3 16,-4-5 5-16,0 1 4 0,-3-1 2 16,-2 0 2-16,-4 2 2 0,-3 1 1 15,-1-1 3-15,-4 3 3 0,0 3 2 16,-2 4 0-16,0 2 0 0,-1 1-1 16,0 3-2-16,0-1-3 0,1 2-5 15,1 0-3-15,0 1-1 0,2 0 0 0,-1 1 0 16,4 1-1-16,1 2 1 0,-1 2 1 15,2 0 0-15,0 5 0 16,-1 0-2-16,-1 1-3 0,2 1-6 0,0-2-8 16,0-1-12-16,1-1-23 0,0-5-44 15,1-4-28-15,3-4-77 0,-1-4-146 16</inkml:trace>
  <inkml:trace contextRef="#ctx0" brushRef="#br0" timeOffset="69584.66">23972 2623 543 0,'-15'1'114'0,"-2"1"0"16,1 3-98-16,0 1-12 0,1 2 0 15,3 1-3-15,1 1-3 0,0 1-1 16,0 0-1-16,-1 2-1 0,0 0 1 15,-1 2-1-15,0 2 2 0,-1 4 1 16,-2 3 1-16,2 1 1 0,0 4 1 16,1-1-1-16,2-1-1 0,2-2 0 15,4-6-2-15,5-2-1 0,4-3 0 0,5-4-1 16,3-5 1-16,5-2 0 0,3-3 2 16,3-3 0-16,1-4 2 0,4-2 2 15,1-2-1-15,2-2 1 0,3 2 0 16,-1 4-4-16,0 2-3 0,-1 4-8 15,-4 3-8-15,-5 7-3 0,-7 3-1 16,-4 2 0-16,-8 3 2 0,-9 1 5 16,-6 3 6-16,-7 1 8 0,-8 0 2 15,-4 0-1-15,-3 5-6 0,0-2-11 16,0-1-20-16,-1-3-30 0,3-3-11 0,4-4-50 16,0-6-86-16</inkml:trace>
  <inkml:trace contextRef="#ctx0" brushRef="#br0" timeOffset="69834.11">24251 2691 482 0,'1'11'108'0,"2"3"1"0,0-2-58 16,1 4-42-16,3 3-2 0,1 2 0 0,2 1 0 15,-1 3 0-15,1-2-2 0,-1 3-6 16,-1-2-18-16,-2-3-38 0,1-3-57 16,-5-3-86-16,-1-1-201 0</inkml:trace>
  <inkml:trace contextRef="#ctx0" brushRef="#br0" timeOffset="70205.03">24038 2364 608 0,'-10'-10'123'0,"3"3"-2"15,2 2-126-15,6 5-8 0,2 3-5 16,4 4-3-16,3 1-1 0,3 5 0 0,2 0 2 16,1 3 9-16,-3-1 3 0,1-2 4 15,-1-2 3-15,-2-1-1 0,0-1-2 16,-2-4 1-16,-1-5 1 0,0-5 1 16,0-5-1-16,1-4 1 0,-1-4 3 15,1-7 2-15,-2-3 2 0,1 0 3 0,-3 1 5 16,-4 1 4-16,-5 3 1 0,-3 2 0 15,-5 8-1-15,-3 4-2 0,-6 7-4 16,-3 6-5-16,-3 5-3 0,-2 6-3 16,0 5-7-16,1 3-9 0,2 0-22 15,4 2-45-15,6-2-39 0,4-6-83 16,12-2-172-16</inkml:trace>
  <inkml:trace contextRef="#ctx0" brushRef="#br0" timeOffset="70545.27">24916 2374 649 0,'-1'-3'132'0,"-2"6"0"16,-1-1-126-16,-1 3-9 0,-1 3-5 15,-2-1-4-15,0 3-4 0,-3 1-1 16,-2 0-2-16,0 1 2 0,-2 0 4 16,0 2 8-16,0 0 9 0,-3 1 8 15,2 4 4-15,1 0 4 0,0 6 2 16,0 5 1-16,0 5-1 0,3 1-4 16,1 7-3-16,4 1-5 0,3 0-3 0,5-2-3 15,7-6-1-15,5-6-3 0,6-8 0 16,5-8-1-16,4-11-1 0,4-8-1 15,4-9-2-15,4-12-2 0,3-6-5 16,5-7-5-16,-1-8-17 0,2 0-26 16,-2-1-35-16,-5 4-41 0,-7 6-84 15,-9 6-173-15</inkml:trace>
  <inkml:trace contextRef="#ctx0" brushRef="#br0" timeOffset="70854.52">24521 3681 628 0,'7'18'130'0,"-1"9"1"0,-1 1-112 0,3 5-16 15,3 4-1-15,2-5-1 0,3-1-2 16,1-2-3-16,2-7-3 0,1-2-3 16,0-4-10-16,-3-5-16 0,-4-3-33 15,-1 0-60-15,-4-4-89 0,-5 0-202 16</inkml:trace>
  <inkml:trace contextRef="#ctx0" brushRef="#br0" timeOffset="71149.08">24592 3598 668 0,'3'-19'137'16,"-4"6"0"-16,1 3-129 0,0 3-8 0,2-2-2 15,6 0-1-15,3 0-2 0,5-2-1 16,2-2 0-16,4 1 0 0,1 0 2 16,1 1 1-16,-1 1 0 0,0 1-1 15,-2 5-2-15,0 1-2 0,-1 4-2 16,-3 4 0-16,-1 3 0 0,-4 1 0 16,-1 4 2-16,-5 3 2 0,-1 0 3 15,-4 2 2-15,-2 0 0 0,-4 1 3 0,-2 1 0 16,-2-1-2-16,-2 2-4 0,-2-3-14 15,-2 0-28-15,-2 0-46 0,-3-5-28 16,-1-6-81-16,-2-2-157 0</inkml:trace>
  <inkml:trace contextRef="#ctx0" brushRef="#br0" timeOffset="71824.69">25226 3358 582 0,'1'-3'136'0,"-1"1"0"0,-1 0-48 16,0 2-83-16,2 0-4 0,-1 0-4 16,1 0 0-16,1 3-2 0,-1-3 0 0,1 1-1 15,1 2 1-15,-1-1-1 0,1 3 0 16,-1 0 1-16,0 2 0 0,1 3 0 15,-2 3 0-15,2 2 0 0,-3 2-4 16,1 3-4-16,-1-2-3 0,0 1 1 16,-1-2-2-16,-2-3-1 0,1-1 2 15,-2-4 11-15,-2-1 9 0,-3-3 5 16,-2-2 3-16,-2-1 1 0,-2-4 5 16,-1 0 0-16,3-3-5 0,-1-2-5 15,3-3-2-15,3-4-2 0,3-1-1 0,3-4-2 16,4-2-1-16,3-1 1 0,2-1 0 15,4 0 0-15,2 2-1 0,2 0 0 16,1 1-1-16,2 3-2 0,1 1-1 16,0 4-1-16,1 0-3 0,-2 0 0 15,2 4 1-15,-2 0 0 0,0 2 1 16,0-3 2-16,-1 2 1 0,0-2 2 0,0 3 2 16,-3-1-1-16,-2 2 0 0,-1 0 1 15,-2 2-1-15,-3 5 0 0,1 0 1 16,2 3-1-16,-2 1 2 0,2 1-1 15,-1 3 1-15,1 2 1 0,-1 1 0 16,0 5 1-16,-1 2-1 0,0-1 1 16,1 2-1-16,-1-1 0 0,-1-2 0 15,0-3-1-15,0-5 1 0,-1-4-3 16,0-3 1-16,1-3 1 0,1-5 0 16,1-3 0-16,1-7 0 0,0-4 1 0,1-6 0 15,1-3 1-15,-1-6-2 0,-1-2 0 16,-2 2 1-16,-3 0-1 0,-2 4 2 15,-3 2 0-15,-2 3 1 0,-3 8-1 16,-2 5 1-16,-6 3-1 0,0 6-1 0,-5 2 0 16,0 2-2-16,-2 2-3 15,0 1-7-15,0 2-17 0,5-2-24 0,3 0-50 16,3-3-33-16,8-4-87 0,6 0-170 16</inkml:trace>
  <inkml:trace contextRef="#ctx0" brushRef="#br0" timeOffset="72413.39">26173 3017 547 0,'-23'0'116'0,"2"0"1"16,2-1-99-16,5-2-11 0,2 1-2 15,-1-2 0-15,3-2-2 0,2 0-3 16,-1 0-3-16,0 3-2 0,-4 1-1 16,-3 2 1-16,-1 2-2 0,0 7 2 15,-4 2 1-15,0 1 2 0,-1 2 2 16,2 0 3-16,1 5 3 0,2-1 3 15,2-1 2-15,4 3 2 0,3 1 2 16,3 0 0-16,2-2-2 0,6-3-3 0,0 0-2 16,5 0-3-16,2-4-2 0,2-2-2 15,4-3-1-15,2-3-1 0,2-2-2 16,1-5-1-16,2-8-2 0,1-6 0 16,1-5-2-16,-1-7 1 0,3-2 0 15,0-6 2-15,-1-2 3 0,-3-2 1 16,-6 1 4-16,-6-4 2 0,-4 1 2 0,-15-1 1 15,-8-2 0-15,-8 2 0 0,-9 1 0 16,-4 4-1-16,-3 5 3 0,-2 4 0 16,4 4 2-16,2 3 1 0,7 8-1 15,4 1 1-15,7 4-2 0,6 3-2 16,3 1-5-16,6 3-1 0,3 3-2 16,3 3-1-16,6 3-1 0,2 4 0 15,2 2 0-15,5 6 1 0,2 9 0 16,2 4 0-16,0 7 0 0,4 6 0 0,-1 6 0 15,0 5 0-15,0 0-4 0,-2-2-4 16,3 0-17-16,-3-4-39 0,0-5-78 16,-2-6-106-16,1-8-253 0</inkml:trace>
  <inkml:trace contextRef="#ctx0" brushRef="#br0" timeOffset="72891.92">26475 2730 652 0,'-8'5'131'0,"3"0"-2"0,-2 1-130 15,4 4-15-15,3 2-16 0,1 2-10 16,4 2 0-16,0 0 0 0,3 1 3 15,0-1 8-15,3 0 15 0,1 0 21 16,3-2 13-16,0 1 5 0,0 0 3 16,2-2 1-16,0-1-3 0,0-1-6 15,0-2-4-15,0-4-6 0,-2-1-5 0,1-6-7 16,-1-1-6-16,-2-5-7 0,-1-3-3 16,-1-5-2-16,0-4 2 0,-1-6 3 15,-1-2 7-15,-2-3 8 0,-3-1 13 16,-2-3 10-16,-2 0 6 0,-1 1 4 15,-1 6 1-15,-3 2 0 0,-3 3-1 16,2 5-6-16,-1 6-6 0,1 4-5 16,0 3-3-16,1 1-4 0,2 3-4 15,3 2-1-15,1 2-3 0,3 0 0 16,2 2-2-16,2 3 0 0,0 0 0 0,3 2 1 16,1 2 1-16,2 2-1 0,-2 2 1 15,-1 1-1-15,1 0-1 0,-2 0-10 16,0-1-17-16,-3-2-27 0,2 0-78 15,-2-4 1-15,1-5-81 0,0-1-140 16</inkml:trace>
  <inkml:trace contextRef="#ctx0" brushRef="#br0" timeOffset="73174.69">27133 2402 677 0,'-19'-5'139'0,"-2"4"-1"0,-1 0-127 16,1 4-9-16,3 1-4 0,4 1-2 16,2 0-2-16,2 2-2 0,3 1 1 0,1-1-1 15,2-1 1-15,0 3 2 0,1-1 4 16,1 3 2-16,1 1 2 0,1 2 1 16,0 3 2-16,1 3 1 0,1 1 0 15,0 1 0-15,2 0-2 0,3 1-1 16,3 0-2-16,3-1-1 0,4-3-2 15,8-8-4-15,3-8-5 0,4-5-12 0,2-8-29 16,3-10-48-16,1-4-39 16,0-7-90-16,-2-2-184 0</inkml:trace>
  <inkml:trace contextRef="#ctx0" brushRef="#br0" timeOffset="73444.55">27364 2174 556 0,'-14'-25'139'0,"1"-1"3"16,0 1-68-16,4 4-33 0,0 4-18 0,3 4-7 15,2 3-7-15,3 4-4 0,0 2-3 16,1 2-2-16,1 3-1 0,1 3-1 16,2 1 0-16,0 3 0 0,-1 4 0 15,4 7 1-15,-3 5 1 0,1 4-1 16,1 3 2-16,1 5 0 0,-1 3-1 16,1 1 1-16,0 1 0 0,2-2 0 15,2-2-1-15,0-2 1 0,1-3-1 0,1-8 0 16,0-3-1-16,2-6-2 0,2-4-2 15,2-4-4-15,2-3-6 0,4-6-12 16,5-5-20-16,6-4-39 0,2-6-52 16,0-5 0-16,1-6-73 0,-1-6-111 15</inkml:trace>
  <inkml:trace contextRef="#ctx0" brushRef="#br0" timeOffset="73622.17">27365 2178 560 0,'-9'7'111'0,"3"-3"-6"0,4-3-105 16,5-3-13-16,7-6-11 0,6-5-7 0,6-5-3 15,10-3-3-15,10-3-5 0,9-3-21 16,5-2-37-16,4 0-52 0,-1-2-128 15</inkml:trace>
  <inkml:trace contextRef="#ctx0" brushRef="#br0" timeOffset="74447.1">25015 3344 423 0,'-5'0'96'0,"1"1"0"0,1-1-76 16,2 0-11-16,1-1-1 0,0 0 0 16,1-2-5-16,0 1-1 0,1-1 4 15,-1 1 4-15,1 1 2 0,-1 0 1 16,1-1 1-16,-1 4 1 0,1-2 0 0,1 1-1 15,2 2-3-15,0 1-1 0,1 1-1 16,1 0 0-16,3-1-3 0,3 1 0 16,2-2-2-16,2-2 0 0,4-1-2 15,4 2-11-15,-1-1-45 0,1 0-64 16,-2 3-92-16,0-2-224 0</inkml:trace>
  <inkml:trace contextRef="#ctx0" brushRef="#br0" timeOffset="86566.86">12121 9666 260 0,'-22'-1'55'15,"1"4"1"-15,-1 0-44 0,2 2-9 16,4-2 0-16,1 1 5 0,6 0 9 16,1-2 3-16,3-1 1 0,4 2 5 15,1-2 5-15,3 0 5 0,-1 3 0 16,1 0-6-16,1 2 2 0,1 1 4 15,0 0-2-15,1 1-2 0,0-1-5 0,3-1-2 16,1-1-2-16,2 0-2 0,3-4-4 16,4-1-2-16,5-3-3 0,5-8 0 15,7-2-3-15,6-1 0 0,9-4-3 16,3-1 0-16,3-1-1 0,3 2-1 16,-1 3-1-16,-5-1 0 0,-4 3 0 15,-8 1-1-15,-7 1-1 0,-3 0 1 16,-7 1-1-16,-7 2 0 0,-5 2 0 15,-3 3 0-15,-4-2 2 0,-2 3 1 0,-1 1 2 16,0-4 0-16,1 0 0 0,4-3 0 16,3-3 0-16,3-4 0 0,2-1-4 15,2 2 0-15,1-2-1 0,0 2 0 16,0 4-1-16,-5 2 1 0,-3 4-1 16,-1 0 0-16,-4 2 0 0,-1 1 0 15,-2 1 0-15,-2 0 0 0,-1 1 0 16,0-1 1-16,0 0-1 0,0 0 0 0,1 0 0 15,1 1 0-15,2-1 0 0,1 0 0 16,2 1 1-16,3 1-1 0,2-2 0 16,2 1-3-16,1-2-7 0,-1 1-7 15,1 0-21-15,-1 2-40 0,-2 1-66 16,-5 0-103-16,-3 3-225 0</inkml:trace>
  <inkml:trace contextRef="#ctx0" brushRef="#br0" timeOffset="87198.92">12129 9960 496 0,'-5'0'115'0,"2"1"0"15,-1 2-46-15,0-1-63 0,1 0-3 16,0 1 0-16,2-1-2 0,1-2-2 16,1-1 1-16,2-1 0 0,1-1 2 15,4-2 1-15,4-1 4 0,4-1 2 16,6-3 3-16,7-2 0 0,7-2 0 0,8 0-2 16,4-2-1-16,5-1-2 0,2-1-1 15,0 1-2-15,-3 1 0 0,0 2-1 16,-4-2-1-16,1-1-1 0,2 1 1 15,-1 1-1-15,1 0 0 0,1 2 0 16,-2-1 0-16,2 2 0 0,-6 5-1 16,-3-3 1-16,-5 1-1 0,-5 1 1 15,-2 0 0-15,-8 2 0 0,-3 0 1 0,-7 1 0 16,-3 3 4-16,-5 1 3 0,-4 1 2 16,-1 0 0-16,-1 0 0 0,0 0 1 15,0 0 0-15,-1-2-3 0,2 2-3 16,-1 0-2-16,0-1 0 0,0 1 1 15,-1-1-2-15,1 1-1 0,0 0-1 16,1 0 0-16,0 0 0 0,0 0-2 16,0 0 1-16,0 0-2 0,0 0-3 0,1 1-4 15,-1 0-14-15,0 1-93 0,-1 0-31 16,0-1-104-16,-5-2-228 0</inkml:trace>
  <inkml:trace contextRef="#ctx0" brushRef="#br0" timeOffset="109163.53">16492 11184 539 0,'0'-8'108'0,"9"0"-1"0,2 4-106 15,11 0-3-15,3 4-1 0,0-1 3 16,0 0 1-16,-3 0-1 0,-3 1 1 0,-1-2 0 16,0 1-1-16,4 0 0 0,6 1 0 15,10 1 0-15,5-1 1 0,8 3-1 16,6 0 0-16,4 2 1 0,1-1-1 16,6 0 1-16,4-3 0 0,11 0-1 15,6 1 0-15,4 0 1 0,5-2 0 16,7 1 0-16,3 3 0 0,1 3-1 15,-5-3 1-15,0-2-1 0,3 2 1 0,0 4-1 16,-1 1 0-16,-5-4 0 0,2-5 1 16,6 3-1-16,0 2 0 0,-1-3 0 15,1-6 1-15,4-2-1 0,6 1 1 16,2 2 0-16,0-4 0 0,3-3 0 16,6 3 0-16,1 2 0 0,1-5 0 15,-1 4 1-15,2 0-2 0,-4 5 1 16,-4-3 0-16,-6 3-1 0,1 1 1 0,-5 5-1 15,-8-4 0-15,-5 0 1 0,2-2-1 16,-3 5 0-16,1-3 0 0,-3-2 0 16,4-4 0-16,2 1-1 0,6 0 1 15,-2 1 0-15,1-3 0 0,-2-3 0 16,2 2 0-16,-1 3 1 0,-6 3 0 16,-5-3-1-16,-4-1 1 0,-6 3 0 15,-1 3 0-15,-7 0 1 0,-5 0-1 16,-7 2 1-16,-3-1 0 0,-1 1 0 15,-5 0 0-15,-3-1 0 0,-1-1 0 16,3 0 0-16,2-1 0 0,1 1 1 0,0 1 0 16,2-1 0-16,-2 1 0 0,-2-4 1 15,-3-1 0-15,-4 3-1 0,-3 0 1 16,-3 2-1-16,-3 0 1 0,-3 0-1 16,-2 3 1-16,-1 1-1 0,-3-1 0 15,-2-2 0-15,0-1 0 0,0-1 0 0,4-2-1 16,0 0 1-16,3 1-1 0,8 0 0 15,4 1 0-15,5 0-1 0,-1 3 0 16,1 0 0-16,0-2 0 0,2 0 0 16,-4-1 0-16,-1 0 0 0,-1 1 0 15,3 1 0-15,0-1-1 0,-1 2 0 16,0 1 0-16,-1 0 0 0,0-3 0 16,-1-1-1-16,2-1 0 0,5 2 1 0,3-4 0 15,6 1 1-15,-1 0 0 0,4 0-1 16,3-3 2-16,0 3 0 0,1 0-1 15,-3-1 1-15,-2 1 0 0,-2 1-1 16,-5 1 1-16,-4 1-1 0,-4-1 0 16,-7-1 0-16,-5-1-1 0,-1-2 0 15,-2 3 0-15,4-1 0 0,1 2-1 16,1-1 1-16,4 3-1 0,0-2 0 0,2 0 1 16,0-1 0-16,-3-1 1 0,0 0 0 15,-3 1-1-15,0 1 2 0,-2-1-1 16,-2 2 0-16,-3 0 0 0,-5-1 0 15,-3 1 0-15,-3-2 1 0,-3-1 2 16,-3 0 0-16,0 0 0 0,2-2 0 16,6-1 0-16,0 1 1 0,8-2-2 15,1 2-1-15,10 2 0 0,3 0 0 16,3 1-1-16,0 1 0 0,1 2 0 0,-2-1 0 16,-1-2-1-16,-8-1 1 0,-2 0-1 15,-1-1 1-15,-2 0-1 0,3 1 0 16,1 0 0-16,3 1 1 0,1 0-1 15,2 0 0-15,4-4 0 0,2 0 0 16,2 0 0-16,3 3 0 0,5-1 1 16,3 1-1-16,-2 2 0 0,-2 1 0 15,0 1 1-15,-5-1-1 0,-5 1 0 0,-6-3 1 16,-1 1-1-16,1 0 0 0,0 0 0 16,-2 1 0-16,0 0 1 0,0-1-1 15,0-1 0-15,5-1 0 0,-3-1 0 16,1-1 0-16,6 1 0 0,4 0 1 15,4 2-1-15,1 2 0 0,-5-1 1 16,2 0-1-16,-3 0 0 0,-6-1 0 0,-6 2 0 16,-5-2 1-16,4 1-1 15,-2 1 0-15,-3 1 0 0,1 0 1 0,0 2-1 16,-2-1 0-16,1 0 1 0,-3-2 0 16,-2-1-1-16,0 2 1 0,-3-2-1 15,1 0 0-15,-1 0 1 0,-2 2-1 16,0-2 0-16,-3 1 0 0,-1 1 1 15,-3-1 0-15,-4 0 0 0,-2-1 1 16,-3-1 1-16,-5 1 1 0,-3-1 1 16,-2 1 1-16,-1-2 0 0,-2 2 0 0,-1-1-1 15,0 0 0-15,-1-1-2 0,3 1-1 16,-1-1 0-16,1 1-2 0,2 0 1 16,0 0-1-16,1 0 0 0,0 0 1 15,0 1-1-15,0-1 0 0,-1 1 0 16,-1-1 0-16,-2 2-1 0,-1-2 1 15,1 0 0-15,-1 0 0 0,-1 0-2 0,-1 0-4 16,1 0-8-16,-2 0-41 0,-1-3-89 16,-6 2-112-16,-11-2-273 0</inkml:trace>
  <inkml:trace contextRef="#ctx0" brushRef="#br0" timeOffset="110807.09">5511 11903 288 0,'0'-11'59'16,"4"-2"1"-16,2 2-55 0,0 3-5 15,2 2 1-15,-1-1 0 0,-1 3 0 16,-1 2 2-16,-2 2 6 0,0 2 4 0,-1 0 5 16,-1 0 5-16,2 3 5 0,-2-1 4 15,3 1 6-15,1-1-1 0,0-1-1 16,3 1-3-16,2-2-1 0,5-2-2 16,3 0-3-16,6-2-8 0,6-2-4 15,5-2-1-15,5 0-3 0,4-1-1 16,1 1-3-16,3 1 0 0,-4 2-2 15,1 2 0-15,-2 5-1 0,-3 1 0 16,2 2-1-16,1 1 1 0,2 0-1 0,6-2-1 16,0 1 1-16,4-3 0 0,4-3 0 15,0-2-1-15,4-4 1 0,5-7-1 16,3 0 1-16,4-2-2 0,-1-2 1 16,2 0-1-16,0 2-1 0,-4 3 1 15,-1 2-1-15,-2 5 0 0,-6 2 1 16,-2 3-1-16,-2 2 0 0,-4 4 0 15,-3 3 0-15,-4 1 0 0,0 1 0 16,3-3 1-16,8-1 0 0,4-3-1 16,3-5 1-16,5-2 0 0,2-5 0 0,7-2 0 15,2-1 0-15,-1-1-1 0,-4 3 1 16,-2 2-1-16,-4 1 0 0,0 3 0 16,-9 2 0-16,-3 1 0 0,-6 2 0 15,2 2 0-15,-2 2 0 0,-4 3 0 16,0 3 1-16,-2 1-1 0,-1-1 0 0,-1-1 1 15,4-2 0-15,6-5 0 0,5-5 0 16,12-4 0-16,2-5 0 0,2-2 0 16,6-3 0-16,4 1 0 0,-1-2-1 15,5 1 1-15,-6 5-1 0,-3 3 1 16,-1 2-1-16,-8 0 0 0,-2 5 1 16,-11 2-1-16,-1 3 0 0,-6 1 0 15,-4 1 0-15,3 3 0 0,1 0 1 0,-6 0-1 16,6-1 0-16,-3-3 1 15,6-6-1-15,10-1 1 0,2-4-1 0,3-2 0 16,1-1 1-16,1-2-1 0,-2 2 0 16,-4 2-1-16,-5 0 1 0,-3 5 1 15,-5 0-1-15,-3 1 0 0,-4 2 0 16,0 1 0-16,-7 2 0 0,-2 4 0 0,-8-3 0 16,-1 0 0-16,0 1 1 0,-2-2-1 15,2-1 0-15,4-3 1 0,1-7 0 16,5-2 0-16,3-1 0 0,1-1 1 15,0 0 0-15,-1-1 0 0,-5 3 1 16,-1 0 1-16,-8 4 0 0,-7-2 0 16,-5 5 0-16,-3-1 1 0,-4 3 2 15,-3-4 2-15,-4 4 2 0,0-4 1 16,-1 4 2-16,0-4 1 0,0 2-1 0,0-2-1 16,0 3-2-16,0-4-2 0,0 6-1 15,1-7 0-15,-1 7-1 0,0-5 1 16,-1 5 0-16,2-6-1 0,-2 7 0 15,1-8 0-15,0 8-2 0,0-6 0 16,-1 4-2-16,1-4-1 0,0 4-1 16,0-4-9-16,-3 5-13 0,-4 1-35 15,-13 14-110-15,-15-5-131 0,-20 1-318 0</inkml:trace>
  <inkml:trace contextRef="#ctx0" brushRef="#br0" timeOffset="123212.42">20935 12885 133 0,'25'-4'39'0,"-1"1"4"0,2 0-15 0,-4 1-1 15,2-1 2-15,2-2-1 0,1 2-1 16,0-1-2-16,0 2-2 0,4 0-3 16,-1 1-3-16,3 0-2 0,3 1-4 15,5-1-1-15,5-1-3 0,5 2 0 16,6-2-2-16,3 2 0 0,1 1-1 0,3 0 0 16,2 2 0-16,2-2-1 0,2 0 0 15,4 1 1-15,2 0 0 0,1-1-1 16,2 0 0-16,5 2 1 0,3-2-2 15,3-1 1-15,0 1-1 0,4-1 0 16,5-2 0-16,4-1 0 0,2 0-1 16,-3 3 0-16,-1-1 0 0,3-2 0 15,3 2 0-15,-1-2 0 0,-6 6-1 16,-1-2 1-16,3-5 0 0,3 1 0 0,1-1 0 16,-8 0 0-16,4 1 0 0,4-5 0 15,6 1 0-15,-5 2-1 0,0-1 1 16,2 0 0-16,4 0-1 0,1 5 1 15,-5-3-1-15,-3-1 0 0,-1 1 1 16,0 4-1-16,-4 2 0 0,-8-1 0 16,-8-1 0-16,-3 3 0 0,-5 1 0 15,-2 2 0-15,-3-3 1 0,0 2-1 0,1-3 1 16,1 0 2-16,2-2 1 0,3 2 1 16,4-4 1-16,2 2 1 0,-3-1 1 15,-2 0-2-15,2-1 0 0,-3-1-1 16,-4 3-1-16,-6-1 1 0,-2 0 0 15,-6-1 3-15,-4 2 3 0,-6 0 2 16,-2 2 3-16,-3-2 1 0,-2 0 1 16,-2 0-1-16,3-2-2 0,5 2-3 0,6-1-2 15,4 1-3-15,2 0-3 0,-1 0 0 16,2 1-2-16,-2-1 0 0,-1-1-1 16,-5 2 1-16,2-1 0 0,-2 0 1 15,-1 2 1-15,-3-1 0 0,-3 3 1 16,-3-1 0-16,2 1 0 0,-3-2-1 15,0 1 0-15,2-2-1 0,9 1-1 16,7 0 0-16,1 0-1 0,4-1 0 0,-3 1 0 16,4-1 0-16,-3-2 0 0,-6 1 0 15,-1-2 0-15,-1 1-1 0,-3-1 0 16,-5-1-6-16,-9 2-14 0,-6 0-30 16,-9-2-70-16,-20 0-93 0,-19-1-219 15</inkml:trace>
  <inkml:trace contextRef="#ctx0" brushRef="#br0" timeOffset="128746.93">16675 13802 289 0,'-20'-7'50'16,"6"-1"-24"-16,9 1-52 0,5 1-7 15,1 6-2-15,3 3-4 0,-2-3 2 16,2 2 8-16,-1-1 26 0,0 2 5 16,-1-1 4-16,2 1 5 0,-3-1 7 15,2 3 5-15,-1-1 4 0,2 2 2 0,-1 1 2 16,4 1 1-16,2-1 1 0,6 0-1 16,7-1 0-16,6-1 0 0,9-1-2 15,6 2-3-15,3-2-5 0,8-1-3 16,1 1-4-16,1 3-3 0,1 1-2 15,3 0-3-15,4-1-1 0,7 0-1 16,5 1-2-16,1 0-3 0,3-2 0 16,2-2-1-16,3-4 0 0,0 0 2 15,3-4 1-15,-3-3 3 0,3-2 1 0,4-4 2 16,3-2 0-16,2 1 2 16,-1 0-2-16,-5 3-2 0,3 2-1 0,0 0-1 15,-2 7-1-15,-2 3-1 0,-1 3-1 16,-4 2 0-16,2 1 0 0,-1 2 0 15,1 2 0-15,-2-2-1 0,-3-1 1 16,-4-2-1-16,-1-3 0 0,-3-3 0 16,-4-4 0-16,-4-1-1 0,-4-1 1 15,-3-1 0-15,-3-2 0 0,-3 1 1 0,-7 0 0 16,-4 7 0-16,-6-1 1 0,-6 4 0 16,-5 2 1-16,-4 2-1 0,-2 2 1 15,0 0-1-15,-4-2 0 0,0 1-1 16,-1-2 1-16,-1 0-1 0,-3-1 0 15,-3-2 2-15,-1 2 10 0,-1-2 6 16,-2-2 5-16,-2 1 4 0,-1-1 2 16,0-1 1-16,0 0-2 0,-1 0-8 15,0-2-8-15,-1 0-3 0,1 0-4 0,0-1-3 16,-2 2-1-16,2 0 0 16,0 0-1-16,1 1 1 0,0 0-1 0,-1 1 0 15,2 0 0-15,-1 0-1 0,0 0 0 16,0 0-1-16,1 0 0 0,-1 0 0 15,0 1 0-15,0-2 0 0,0 1 0 0,0 1 1 16,0-1 0-16,0 0 1 0,0 0-1 16,0 1 1-16,0-1-1 0,0 2 1 15,0-2-1-15,0 1 1 0,0-1-1 16,0 1 1-16,0 0-1 0,0 2 0 16,1-1 1-16,-1 3-3 0,0 0-15 15,0 4-79-15,-3 0-42 0,-3 0-101 16,-13 2-231-16</inkml:trace>
  <inkml:trace contextRef="#ctx0" brushRef="#br0" timeOffset="140131.6">9373 14746 277 0,'0'0'60'0,"0"-2"3"0,4 0-40 16,2-2-10-16,4 1-5 0,3-1 1 15,2-2 9-15,0 0 10 0,2 1 4 16,-1 0 5-16,0 0 3 0,-3 1 2 16,1 1-2-16,-1 3-8 0,3 0-6 15,0 2-7-15,1 2-4 0,1-2-4 16,4 2-4-16,3-3-1 0,4-2-1 15,3-4-1-15,7 0 0 0,3-2-1 0,5-1 0 16,2-1 0-16,4 0 0 0,1 2 0 16,3-2-1-16,4 1 1 0,0-2 0 15,3 2 0-15,0 2 0 0,2 1-1 16,1 2 1-16,0 3 0 0,-5 0-1 16,3 0 0-16,-2 1 0 0,8-1-1 15,2 1 1-15,0 0-1 0,6-2 0 0,-1-1 1 16,5 2-1-16,3-3 0 0,-2 1 0 15,-1-1 0-15,-3-2-1 0,2 1 1 16,-1 0-1-16,-1 0 1 0,-3-1-1 16,-1-1 0-16,-1 0 0 0,-1-1 0 15,1 1-1-15,1 1 1 0,0-4 0 16,2 2 0-16,0 1 0 0,0-2 0 16,2 2 0-16,-1 0 1 0,2 4 0 15,0-1-1-15,-5 2 1 0,-1 3-1 16,-3 2 1-16,-2 1 0 0,-8 2-1 0,-1-2 1 15,-5 2 0-15,-3 0-1 0,3-1 0 16,0-1 1-16,-2-2-1 0,0-1 0 16,0-2-1-16,2-5 1 0,2-1 0 15,-2 1 0-15,3 0 0 0,-1 1 0 16,3 0 0-16,-5 2 1 0,-3 2 0 16,-6 1-1-16,-3-1 1 0,-4 3-1 0,-5-1 1 15,-3 0-1-15,-1 2 1 0,-2 0 0 16,-2-2 0-16,-1 6 1 0,-2-6 0 15,2 3 1-15,-2-3-1 0,-2 1 1 16,3-2 0-16,-1 2-1 0,0-5 0 16,-2 4-1-16,-1-1 0 0,-3 0 0 15,-2 1 0-15,-3 3-1 0,-2-1 1 16,-2 2 0-16,-2 0-1 0,-1-2 0 16,-1 1 1-16,-1 1 0 0,-2-2 0 15,1-2 0-15,-2 1 1 0,2-3-1 0,-1 1 1 16,0 0-6-16,2 1-58 0,-4 2-70 15,-5 2-103-15,-5 2-254 0</inkml:trace>
  <inkml:trace contextRef="#ctx0" brushRef="#br0" timeOffset="151268.41">11313 15603 177 0,'18'1'38'0,"5"-1"0"0,0 2-30 16,5-1-5-16,3 0-1 0,2 0 1 16,-2 0 5-16,0 1 3 0,-2 1 4 0,0 2 4 15,-3-1 3-15,-2 0 3 0,-1-2 2 16,2-1-1-16,-1 0-2 0,5-2-3 15,0-1-3-15,3 1-3 0,3-1-2 16,5-1-3-16,2 0-4 0,6 1-1 16,1-2-2-16,1 3-1 0,3-3 0 15,-1 1-1-15,-1 1-1 0,-4 6 0 0,-2 1-1 16,-2 2 1-16,-3 3 0 0,-2 2 0 16,-1 3 0-16,-2 0 0 0,1-3-1 15,-2 0 0-15,2-2 0 0,2-4 0 16,3-2 0-16,7-3-1 0,2-1 2 15,7-2 1-15,4-1 0 0,4-1 1 16,2 2-1-16,-1-2 0 0,2 2 1 16,-3 1-3-16,-3-1 0 0,-2 4 0 0,0-1-1 15,-2 4 1-15,-6 2 0 0,-1 0 0 16,-1-3 0-16,-1 0 0 0,1-3 0 16,0 0 0-16,4-3 0 0,6-1 1 15,3 0-1-15,2-2 0 0,5-3-6 16,1 1-6-16,3-2-5 0,0 2-4 15,-1 0-1-15,-2-1-1 0,-1 4 2 16,-5 1 5-16,-2 2 6 0,-6-2 6 0,-2 1 3 16,-6 2 2-16,1 0 0 0,-2 0 0 15,0 1 1-15,0 3 0 0,0-2 2 16,-1 0 1-16,2-6 0 0,3-1 1 16,-1-1 0-16,6 0 0 0,3-3-1 15,3 1-1-15,1 0-1 0,-6 2-1 16,-7 2 1-16,-7 1-2 0,-11-2 1 15,-10 2-1-15,-9 1 0 0,-4 1 1 0,-1-1 0 16,4 2 1-16,6 3 2 0,13 1 3 16,6-2 1-16,48 2 2 0,5-2 1 15,11-2 0-15,5-1-1 0,-2-1-1 16,-8-3-3-16,-5 1-2 0,-48-2-1 16,-8 2 0-16,-14 2-2 0,-8 2 0 15,-4-2 0-15,-1 5 0 0,2-2-1 16,3 2 0-16,5-1 1 0,4-1-1 15,4 0 0-15,2 1 0 0,2-2 0 0,1 3 0 16,-1 0 0-16,0-1 0 0,2 0 1 16,1-2-1-16,1 0 1 0,2-2 0 15,1-3 0-15,2-1 0 0,2-1 0 16,1-2 0-16,0 2 0 0,-2-2-1 16,-2 3 1-16,1 3-1 0,-4 0 0 15,-3 2 0-15,-1 2 0 0,-4 0-1 16,-1 2 1-16,-1-3 1 0,-1-1 0 0,-3-2 1 15,1 1 3-15,1-2 2 0,1-2 1 16,-1 0 0-16,3-4 1 0,4 1-1 16,0 1-2-16,2-1-2 0,0 4-2 15,0 2-1-15,0 1 0 0,-1 2 0 16,-4 2 0-16,-1 3-1 0,-3-2 0 16,-2 2 0-16,-1-2 0 0,-2 0 0 15,-2 2 0-15,0-1 1 0,-2-3 0 0,2 2 1 16,-1-5 1-16,1 0 0 0,2-1 1 15,4-3 0-15,1-1-1 0,3-2 1 16,4 1-1-16,0-1-1 0,0 6-1 16,-2-1 1-16,0 3 0 0,-5 3-1 15,-1 1-1-15,-5 0 0 0,-3 1 1 16,-1-2-1-16,-2 0 2 0,0 0 3 16,2-2 3-16,2 0 2 0,2-4 0 0,4-1 1 15,3 1 0-15,2-1-1 0,2-1-7 16,2-1 1-16,1 3-1 0,1-3-1 15,-1 2 0-15,-2 2 0 0,0 2 0 16,-2 3 1-16,-1-1-2 0,-5 3 0 16,-1 3-1-16,-4 1 0 0,-3-1 0 15,0-1 0-15,-1-2 1 0,1-1 0 0,-2 0 2 16,2-3 1-16,0-1 0 0,2-2 1 16,3 0-1-16,-2-1 1 0,0-1-2 15,-1 3 0-15,-2 0-2 0,-1 0 0 16,-4 2 0-16,-1 1-1 0,-3-1 0 15,-3 1-1-15,1 1-1 0,-1-2 1 16,-2 1 1-16,0-2 0 0,0 2 0 16,1-1 2-16,-1 0 1 0,2 0 1 15,-1 0 2-15,2-3 0 0,4 0 0 16,1-2 0-16,2-3-1 0,2 1 0 0,2-2-2 16,0 2-1-16,-1 0-1 0,-4 1 0 15,-1 1-1-15,-2 2 0 0,-2 2 0 16,-2 1-1-16,-2 1 1 0,-2 4-3 15,-5 3-84-15,-5 5-24 0,-9 0-83 16,-13 1-191-16</inkml:trace>
  <inkml:trace contextRef="#ctx0" brushRef="#br0" timeOffset="165286.16">9714 16560 376 0,'-8'-5'84'0,"2"0"1"15,4 1-63-15,-1 2-9 0,3 2-11 16,0 0-4-16,0 0 1 0,0-1 4 16,3 1 5-16,-1 2 7 0,2-3 6 15,1 2 6-15,2 0 4 0,2 0 0 16,0 2-3-16,2-1-5 0,4 0-5 16,2 0-4-16,4 3-4 0,2 0-2 0,4-3-1 15,4 0 0-15,6-1-2 0,1 0 1 16,7-1-1-16,4-4-1 0,11-1 0 15,7 5 0-15,6 2 1 0,5 0-1 16,4 2 1-16,0 1 0 0,-1 1-1 16,-1 5 0-16,-1-4-1 0,5 1 0 15,-6-2-1-15,2-3-1 0,-2 0 0 16,2-1-1-16,0-4 1 0,-4-1-2 16,2 0 1-16,-2-2 0 0,-2-1 0 0,3-1 0 15,-1 0 0-15,-3 3 1 0,-4 1 0 16,-2 0 0-16,-1 5 1 0,-6 2-2 15,-5 3 1-15,-4 0 0 0,-2-1 0 16,0-1-1-16,-6-1 0 0,-1-1 0 16,-2 0 0-16,-1-2 0 0,-1-1-1 15,-1-1 1-15,-2-2 0 0,-2 0 0 16,-2-5 0-16,-2 0 1 0,-2-1 0 0,-4 1 0 16,-5 0 0-16,-3 2 1 15,-5 1-1-15,-4 2 0 0,-1-1 1 0,-3 4 0 16,-2-1 1-16,0 1 1 0,-1-4 0 15,0 0 0-15,0 1 0 0,-1-5 0 16,1-2-1-16,0-2-2 0,0-3 0 16,-1 1 0-16,1-2-1 0,0 0 1 15,0 1 0-15,-2 2-1 0,0-1-1 0,-1 3 0 16,-1-1 1-16,-1 1-1 0,-1 1 1 16,-1 0 0-16,0 1 0 0,-2-1 1 15,1 1 1-15,2 4-1 0,1-2 0 16,0-2 0-16,2-2-1 0,2-2 1 15,0-2-1-15,2 1 0 0,-1-6 1 16,1 2 0-16,-2-1-1 0,-1 1 1 16,-2 3-1-16,-3-1 0 0,-3 0 0 0,-3 2 1 15,-2 0-1-15,-2-1 0 0,0 2 1 16,-1-4 0-16,3 0 0 0,2-3 0 16,1 0-1-16,3-2 1 0,2 0-1 15,1-1 1-15,2 0-1 0,-1 1 0 16,1 1 1-16,-2 3-1 0,-2 0 1 15,-4 2-1-15,0 3 1 0,-4-1 0 16,-3 1 0-16,-1 1 1 0,-1-3 0 0,2 2-1 16,0 0 2-16,0 0-1 0,1-1-1 15,-2 0 1-15,1-1-1 0,-1 2-1 16,-2-2 1-16,-1 0-1 0,-3 2 1 16,-3 0-1-16,0 4 0 0,-3-1-1 15,-4 1 1-15,-3 4 0 0,-2 2 0 16,-2-1 1-16,0 2-1 0,-4-1 0 15,-2 3 1-15,1-4 0 0,1-1 0 16,1-2 0-16,1-3 0 0,-2-2 0 0,4-1-1 16,2 0 1-16,3 2 0 0,1 3-1 15,-2 2 0-15,-1 3 0 0,-2 6 0 16,-7 2 0-16,-2-2 0 0,-5 6 0 16,-4 1 0-16,-2 1 1 0,2 0-1 15,-1-2 0-15,0 0 1 0,5-2-1 16,-2-5 0-16,5-6 1 0,3-7-1 0,-3-3 0 15,6 0 1-15,5-2-1 0,2 0 0 16,5 2 0-16,1 7 0 0,3 3 0 16,4 3 0-16,1 5 0 0,-3 2 0 15,1 4 0-15,-1 3 0 0,-1 3 0 16,-3 0 0-16,1-1 0 0,2-1 0 16,2 1 0-16,6-3 0 0,2-1 0 15,5-3 0-15,4 0-1 0,6 1 1 0,1 1-1 16,3 0 1-16,-2-1-1 15,1 2 1-15,2 4 0 0,-1 0 0 16,-1 2 0-16,1 3 0 0,1-1 0 0,-1 2 1 16,0 0-1-16,1-2 0 0,1 3 1 15,0-1-1-15,1-2 0 0,0 0 1 16,4 2-1-16,0-1 0 0,2 0 1 16,1 0-1-16,0 1 1 0,3 1-1 15,0 0 1-15,0 1 0 0,-1 1 1 0,-1 0-1 16,-1-1 0-16,-2-1 0 0,-3 0 0 15,-2-1 0-15,-1-2 0 0,0-2 0 16,-1 0-1-16,0-1 1 0,-1-1 0 16,2-3 0-16,2-1-1 0,-1 0 1 15,1 1 0-15,2 0 0 0,0 2 0 16,1 0 0-16,-2 2 0 0,2 0 0 16,-1 3 0-16,0-1 0 0,-2-1-1 0,0-1 1 15,1 0 0-15,-2-2 0 0,0-1 0 16,1-2 0-16,-1-1 0 0,-1-3 0 15,1-1 0-15,0 0 0 0,0-2-1 16,1 0 1-16,-1-1-1 0,0 0 1 16,2 1 0-16,-1-1-1 0,0 2 1 15,1 0 0-15,-1 0 0 0,1 0-1 16,-2 0 1-16,-1 1 0 0,1-2-1 0,1-1 0 16,-1 1 0-16,0 0 0 0,0-2 0 15,0-2 0-15,1 1 0 0,-1-1 1 16,-1-1 0-16,2-1 0 0,1-2 0 15,-1 0 1-15,3-1-1 0,1-2-1 16,0 1-9-16,0 1-44 0,-1 3-96 16,-2 4-119-16,-8 3-294 0</inkml:trace>
  <inkml:trace contextRef="#ctx0" brushRef="#br0" timeOffset="188727.65">18734 17677 345 0,'-16'-5'72'0,"0"-1"2"15,1 0-61-15,-1 1 2 0,-1-1 4 16,-1 1 7-16,-3 1 3 0,0 0 6 15,-3 2 4-15,1 0 1 0,-2 0-2 16,1 4-3-16,0-1-4 0,2 0-3 0,3 0-4 16,3 0-3-16,2-1-3 0,3 3-4 15,3-3-2-15,2 0-3 0,3 0-1 16,1 0-3-16,0 0-1 0,2 0-2 16,2-1-1-16,-2 1-2 0,0 0-2 15,0 1 0-15,1-2 1 0,3 1 1 16,0-2 1-16,5 1 2 0,3 0 2 15,4-1 1-15,5-2 0 0,3 3 0 0,5-2 0 16,1 2-2-16,5 1 1 0,1 2-2 16,1 2 1-16,-1-1 0 0,0 0 0 15,0 0 1-15,-1-1 0 0,-2-3 0 16,2 1 1-16,-1-1 0 0,5 2 0 16,2 0-1-16,3 3 1 0,2 1-2 15,5 1 1-15,1-3 0 0,5-3-1 16,0-2 0-16,1 0 0 0,1-2 1 15,-1 0-1-15,1 3 0 0,0 2 0 0,-4 5-1 16,-4 0 0-16,0-1 0 0,-5 2 0 16,1-4-1-16,-4 0 1 0,2-2 0 15,3 1 0-15,4 2 1 0,6 0 1 16,2-2 0-16,6-2 0 0,5-5 0 16,5 2-1-16,4-4 0 0,1 3-1 15,-1-4-1-15,1 0 0 0,-2 0-1 16,-5 3 0-16,-3 0 1 0,-4 2-1 0,-5-1 1 15,-2 3-1-15,-4 3 1 0,-2 2 0 16,-2 0-1-16,-2-3 1 0,-2-2-1 16,0-2 1-16,3 1-1 0,5-1 0 15,3 3 0-15,4 2 1 0,2-2-1 16,1 0 0-16,2-2 1 0,-3 0-1 16,-1-1 0-16,-2 1 1 0,0 1-1 15,-6 2 0-15,-2 4 0 0,-5-1 1 16,-4-2-1-16,-1-1 0 0,-5-2 1 0,-2-1-1 15,0-2 0-15,2 0 0 0,2 2 1 16,1 2-1-16,5 1 1 0,2 1-1 16,-1 2 0-16,2-3 1 0,0-1-1 15,-1-1 1-15,-2-1-1 0,-3 0 0 16,-1-1 1-16,-2 0-1 0,-1 5 0 16,-2 0 1-16,-4 3-1 0,-1 1 1 15,-1-1 0-15,-2 1 0 0,1-2 1 16,-2-2 0-16,4-1 0 0,1-3-1 15,4-2 1-15,2-1-1 0,4 0 1 0,3 1-2 16,3 2-1-16,-1 4 1 16,0 0 0-16,-3 2-1 0,0-2 1 0,-6-2-1 15,-3 0 2-15,-4-1-1 0,-5-3 1 16,0-1-1-16,-2 2 1 0,0 0 0 16,-2 2 0-16,3 1 0 0,4-1 1 0,3 1-1 15,2 2 0-15,3-1 1 0,1 2-1 16,1-2 0-16,-2-1 0 0,-2-2-1 15,-3-1 1-15,-5-2-1 0,-4-1 1 16,-4 1-1-16,-4-1 1 0,-5 4 0 16,-3-2 0-16,-6 3 1 0,0-2 2 15,-2 2 1-15,-1 1 1 0,0 0 1 0,0-1-1 16,0 3 0-16,1-4 0 0,0-1-2 16,1 0-1-16,1-2-1 0,1-2-1 15,0-3 1-15,-1-3-1 0,1-1 0 16,0-1 0-16,-2-2 0 0,-2-3 0 15,0 1 0-15,-2-1 1 0,-1-1 1 16,-2 0 2-16,0-1-1 0,1 0 1 16,-1-1 0-16,0-1 0 0,1-1 0 15,0-1-1-15,2 2-1 0,-1-1-1 16,2 2 1-16,1 1-2 0,0 1 1 0,1 2-1 16,-1-1 0-16,0 2-1 0,-2-1-1 15,0 1-1-15,-3 0 1 0,-1 0-1 16,-3-1-1-16,-1 0 2 0,-2 1-1 15,0 1 2-15,-2-1 1 0,2 0 1 16,0 0-1-16,-1 2 1 0,2 0 0 16,3 3 0-16,-1-1 0 0,2 2-1 15,1 1 0-15,0 1 0 0,1-1-1 0,0 0 1 16,0-4-1-16,-1 2-1 0,0-1 1 16,-2 1-2-16,0-2 1 0,-2 2 0 15,-2-1 0-15,-2 2 0 0,0-1 1 16,-1-2 0-16,-1 1 1 0,2 1 0 15,1-2 0-15,1 1 0 0,2-4-1 16,1 0 1-16,3 0-1 0,-1-1 0 16,1 0 0-16,-3 0 0 0,-1 2-2 15,-1 1 0-15,-2-2 0 0,-5 1-2 0,-3 0 1 16,-1 1-1-16,-2 1 2 0,-1 1 2 16,-2 2 0-16,0 1 1 0,2 4 0 15,2-2 1-15,1 3 1 0,1-4-2 16,2-1 0-16,0-1 0 0,0 2 0 15,-3-4-1-15,-3 0-1 0,-4 1 0 0,-3 2-1 16,-4-2 0-16,-3 5 0 0,-6-2 0 16,-4 4 1-16,-4 1 1 0,-3 0-1 15,-8 3 2-15,-2 0 0 0,-4 0 0 16,0-2-1-16,2 1 0 0,1 0 1 16,3-1 0-16,1-2-1 0,2 0 1 15,1 3-1-15,-1-5 0 0,-4 1-1 16,-1 1 1-16,-1 1-1 0,0 0 1 15,-4 1-1-15,-1 2 1 0,-3 1 0 16,-3-1 0-16,-2 1 0 0,-3 1 0 0,-4 0 0 16,0-2-1-16,1-2 1 0,1 5 0 15,5-1 0-15,2-1 1 0,6-1-1 16,1-2 0-16,4 4 0 0,2-6 0 16,1 0 0-16,0-1 1 0,2 4-1 15,-1 0 0-15,0 2 0 0,-2 1 0 16,-4 3 0-16,-1 0-1 0,-2 2 1 0,-3 0 0 15,1 1 0-15,-1-2-1 0,3 0 1 16,3 3 0-16,5-6 0 0,4-2 0 16,4-2 0-16,2 0 0 0,8-1 0 15,2 3 0-15,2-3 0 0,-3 4-1 16,-1 1 1-16,-3 1-1 0,0 3 0 16,-6-3 0-16,-2 0 0 0,-3 3 0 15,2 1 0-15,-1 1 1 0,3-1 0 16,-1-3 0-16,6 4 0 0,3-1 0 0,5-4 0 15,3-2 0-15,4-1 0 0,5 1 0 16,2 0 0-16,1 0 0 0,3-1 0 16,-1 1 0-16,-1 3 0 0,1 2 0 15,0-1 0-15,-1 1 0 0,-1-2 0 16,-1 2 0-16,-1 0-1 0,1 0 1 16,0-1 0-16,2 0 0 0,2 0 0 0,6 0 0 15,4-1 0-15,4-2 0 0,4 0-1 16,2 0 1-16,1-2 0 0,2 1 0 15,-1 1-1-15,1-1 1 0,-2 1 0 16,0 1-1-16,-2-1 1 0,-2 0 0 16,-3 2-1-16,-3 0 1 0,-3 2 0 15,-1 1 0-15,-2 2 0 0,-1 0 0 16,-1 2 0-16,3 0 0 0,3-2 0 0,2 0 0 16,3-1 0-16,3-1-1 0,1-2 1 15,5-2-1-15,1 0 0 0,-1-1-1 16,1-1 1-16,0 1 0 0,0 0 1 15,0 2-1-15,-3 0 1 0,-1 1 0 16,-1 0 0-16,0-1 0 0,-2 3 1 16,0-1-1-16,-2 0 0 0,1 0 0 15,0 1 0-15,0-1 0 0,1 3 0 16,1-5 0-16,1 2 0 0,1 0-1 0,2 1 0 16,0 1-1-16,0 1 1 0,0-1 0 15,1 3 1-15,-2 2-1 0,0 0 1 16,-1 2 0-16,-1 1 0 0,-1 1 0 15,-2 1 0-15,0 2 0 0,0 0 1 16,-1-1-2-16,2-1 0 0,2 0-1 16,1-2 0-16,3-1-1 0,4-3 1 15,0 0-1-15,4-2 1 0,0 4 1 0,0-1 1 16,1-1 1-16,0 1 0 0,-1 2-1 16,-1-1 1-16,0 1 0 0,-3 0-1 15,1 1 0-15,-1 0 1 0,-2 1-1 16,0-3 1-16,0-1 0 0,0 3-1 15,3-3 0-15,-2 2 1 0,3 0-1 16,-1 1 0-16,3 2 0 0,0 0-1 16,2 2 1-16,-1-2 1 0,-1-1-1 0,2 1 1 15,-2 0 0-15,-1 0 0 0,0 1 0 16,-2-1 0-16,0-1 0 0,-1-1 1 16,-1 1-1-16,1 0 0 0,-2-2 0 15,0-1 0-15,0 0 0 0,-2 0 0 16,2 0 0-16,0 0 0 0,0-1 0 15,2 0 0-15,-1 2-1 0,0 0 1 16,1 1-1-16,0 0 1 0,0-2-1 0,1 2 1 16,-1-2 0-16,1 0-1 0,-1-2 1 15,-1 0 0-15,2 1 0 0,-2-1 0 16,0-1 0-16,-1 0 1 0,1-1-1 16,-1 1 1-16,0-1-1 0,2-1 0 15,-2 1 0-15,0 0 0 0,2 0 0 16,-1 0 0-16,3 1-1 0,-2 1 1 0,2-3-1 15,1 2 1-15,0 1-1 0,1-1 0 16,-1-2 1-16,0 0-1 0,0-3 1 16,0 1 0-16,-3-2 0 0,2 2-1 15,-2 1 1-15,1 2-7 0,-2 3-13 16,-4 5-25-16,-4 11-136 0,-10 5-144 16,-15 5-362-16</inkml:trace>
  <inkml:trace contextRef="#ctx0" brushRef="#br0" timeOffset="199552.18">14717 14580 195 0,'2'1'52'16,"0"1"9"-16,2-4-22 0,3 1-8 16,0-2 2-16,5-2 7 0,2-3 1 15,1 1-3-15,2-3-6 0,1-1-2 16,3-1-2-16,0 1-2 0,0 2-5 0,2 2-3 16,4-3-4-16,4 0-4 0,3 1-2 15,5-1-3-15,3-2-1 0,2-3-2 16,5 0 0-16,2 0-1 0,7 2 0 15,4-3 0-15,6 3 0 0,0 0 0 16,-1 3-1-16,-10 2 1 0,-8 1-1 16,-10-1 1-16,-12 5-1 0,-11-1 0 0,-7-1 0 15,-2 0 1-15,1 1-1 0,1-1 1 16,0 2-1-16,-1-2 2 0,0 0 1 16,-1 3 3-16,-2-1 3 0,-2 1 0 15,-2-1 0-15,-2 2 1 0,1-1-3 16,-4 0-2-16,1 0-4 0,-2-1-5 15,-2 1-7-15,-3 3-5 0,2 2-9 0,-2 0-11 16,0 3-13-16,3 1-16 0,-1 0-15 16,5 1-19-16,0-1 0 0,1-1-36 15,-2-4-46-15</inkml:trace>
  <inkml:trace contextRef="#ctx0" brushRef="#br0" timeOffset="200529.96">15024 14359 124 0,'-38'9'32'16,"3"-1"1"-16,6-2-15 0,2 0 1 15,5-1 6-15,1 1 8 0,3 0 9 16,2 0 6-16,4-1 4 0,1-1-1 16,3-1 0-16,3-1-7 0,2-1-12 15,1 0-13-15,4-1-5 0,4 1-1 16,4-2 2-16,9-1-1 0,8-2-1 0,12-2 3 15,13-6 3-15,8-2 0 0,7-4-6 16,7-2-3-16,3-1-2 0,6-1-2 16,3 0 0-16,-5 3-2 0,-9 0-1 15,-8 0 0-15,-12 0 0 0,-9 3 0 16,-8 2-1-16,-10 3 0 0,1 1 0 16,6 4-1-16,3 1 1 0,2 4-1 0,0 1-1 15,-4 1 1-15,-10 0-2 0,-6-1 1 16,-9 0 1-16,-8 3 0 0,-6-2 2 15,-10 1-1-15,-10 2 0 0,-5 1 2 16,-4 1-1-16,-3 2 0 0,1 1-1 16,4 1-1-16,10 3 1 0,7 2-1 15,4-3 0-15,2 1 0 0,-6-4-1 16,-7 4 1-16,-8-5-1 0,-7 1 1 16,-9-4-1-16,1 2 0 0,-4 2 1 15,3 0-1-15,4 4 0 0,5 0 0 0,5-1 0 16,3 3 0-16,-1 0 0 0,3-1 0 15,-2-1 0-15,1-2 0 0,0 0 1 16,-1-3-1-16,2 0 0 0,1-2 0 16,4 0 0-16,3-2 1 0,7-1-1 15,3 0 0-15,4-1-1 0,3-2 1 16,8-1-1-16,6-3 1 0,6-1 0 16,9-3 1-16,7-3 1 0,6-4 1 0,8-3 1 15,7-3 0-15,7 0-1 0,6 3 1 16,7-2-1-16,-2 3-1 0,-3 2 0 15,-9 2-1-15,-9-1 0 0,-13 2 0 16,-11-1 0-16,-12 3 0 0,-5 0-1 16,0 0 1-16,1 5-1 0,-3 4 1 15,1-1-1-15,-2 2 1 0,-1 1 0 16,-3-1 0-16,-5 1 2 0,-4 0-1 0,-2 3 1 16,-2 3 0-16,-1 4 0 0,0 0-1 15,0 4 0-15,0 2-1 0,-8 4 0 16,-9 0 0-16,-9-3 0 0,-8-2-1 15,-5 0 1-15,-5-3-1 0,-2 1 1 16,8-4-1-16,12-3 0 0,6 0 0 16,8 2 1-16,4-3-1 0,5 0 0 0,3-1 0 15,2-1 0-15,3-2 0 0,1 0 1 16,1-1-2-16,3 0 1 0,0-1-1 16,1 0-2-16,1 0 1 0,3 0 1 15,3-1-1-15,4-2 1 0,6-2 1 16,6-2 1-16,12 0 0 0,8-6 1 15,8 0-1-15,7-2-1 0,-2-1 1 16,-2 2 0-16,-8 0-1 0,-6 1 0 16,-13 2 1-16,-9 1-1 0,-9 3 0 15,-6 2 1-15,-2 1 1 0,1-1 0 0,-2 4 0 16,0-2-1-16,-2 5 2 0,0-1-2 16,-2 1 1-16,-1 1-1 0,-4 3-1 15,-11 1 1-15,-9 7 0 0,-9-1-1 16,-10 3 0-16,-5 2 0 0,-7 3-2 15,-3 5-2-15,1 2-8 0,-1 2-16 0,0-1-28 16,1 4-76-16,-2-2-98 0,1 2-229 16</inkml:trace>
  <inkml:trace contextRef="#ctx0" brushRef="#br0" timeOffset="201464.76">16878 14318 318 0,'9'-6'75'0,"3"5"1"0,3-2-45 16,7 1-10-16,1-1-5 0,9 1-2 0,5 1-1 16,2 0 0-16,7-1-2 0,8 0-1 15,6 1 0-15,11-1-1 0,7 4-1 16,1-2 0-16,7-3 0 0,3 1-1 15,4 2 0-15,3 0-1 0,-3-2-1 16,-4 4 0-16,6-5-1 0,0 7 0 16,2-3 0-16,2 3 3 0,-2-5 2 15,4 3 0-15,5-3 1 0,4 2-1 16,1-1 1-16,-1 4-2 0,-1-5-3 0,5 3-2 16,1 2-1-16,-5-2-1 0,-1 2 1 15,1-3-1-15,2-2 1 0,-4-2-1 16,-8 2 0-16,-3-3 0 0,-3-2 0 15,-7 0 0-15,-5 1 0 0,-9 0 0 16,-7 0 0-16,-6 1 0 0,-10 0 0 16,-8 0 0-16,-8 1 0 0,-10 0 0 0,-8 1-3 15,-5 0-4-15,-5 1-9 0,-3 0-13 16,-3 0-20-16,-3 1-22 0,-1-3-35 16,-4 1-3-16,-3-4-52 0,-4 0-72 15</inkml:trace>
  <inkml:trace contextRef="#ctx0" brushRef="#br0" timeOffset="201779.92">20478 14128 378 0,'-18'-14'93'0,"3"-4"2"16,3 4-56-16,3 4-11 0,2 1-16 0,3 4-9 15,3 2-7-15,4 2-1 16,-1-1-3-16,3 5 1 0,1-2 2 0,3 3 3 16,0 3 4-16,1 3 1 0,2 1 2 15,3 2 0-15,2 2 1 0,2 2 0 16,3 0 0-16,2-1-1 0,3-4 1 15,1 1 0-15,1-2 0 0,-1-3 1 0,0 0-1 16,-1-3 0-16,-3-3 0 0,0 0-1 16,-4 0-1-16,-2-4-1 0,-5 4-2 15,-2-2-1-15,-4 5 4 16,-4 1 6-16,-7 5 5 0,-6 1 2 0,-7 9 3 16,-7 7 1-16,-8 6 2 0,-6 8-5 15,-5 1-6-15,0 1-4 0,3 1-4 16,3-4-1-16,5-7-2 0,4-6 1 15,5-5-3-15,3-2-11 0,3-1-17 0,-1-2-37 16,0-1-59-16,-1 0-90 0,0-2-206 16</inkml:trace>
  <inkml:trace contextRef="#ctx0" brushRef="#br0" timeOffset="202186.83">21277 14246 415 0,'2'-17'90'0,"1"2"-1"0,-1 2-66 16,2 9-18-16,-2 3-2 0,1 2-2 15,1 0 2-15,-2 0 10 0,2 4 9 0,-2 1 10 16,1 5 4-16,0 4 5 0,2 2 1 15,0 9-3-15,-1 3-7 0,2 8-9 16,-1 5-9-16,0 2-4 0,-2 1-4 16,0 2-4-16,-2-6-14 0,-1 0-31 15,-2-7-85-15,-1-9-7 0,3-5-90 16,1-6-173-16</inkml:trace>
  <inkml:trace contextRef="#ctx0" brushRef="#br0" timeOffset="202404.68">21229 13986 503 0,'1'-23'107'0,"-1"2"-3"0,0 5-81 15,2 10-22-15,-2 5-3 0,0 2-6 16,0 1-1-16,0 5 2 0,-3 1-1 15,2 4-15-15,-3 4-28 0,2 3-52 16,1-1-71-16,2 5-179 0</inkml:trace>
  <inkml:trace contextRef="#ctx0" brushRef="#br0" timeOffset="202823.05">21441 14367 539 0,'16'10'109'0,"6"3"0"0,4 7-105 16,4 4-4-16,1 3 1 0,-2 0-3 0,-2 2-1 15,-5-6-2-15,-8 0 0 0,-6-3-1 16,-5-2 1-16,-7-4 1 0,-1-3 1 16,-2-3 3-16,1-2 2 0,-2-1 3 15,4-2 3-15,-1-3 0 0,1 0 1 16,0-4 0-16,2-1-1 0,2-4-1 15,2 0-2-15,2-5-2 0,2-2 1 16,4-5 1-16,0-1 1 0,1-1 0 16,0 0 1-16,-1-2 0 0,-2 3 1 0,1 1-3 15,-3 4 0-15,0 3-2 0,-1 0 0 16,1 4-2-16,1 2-1 0,1 0-1 16,3 2 1-16,2 0-1 0,3 1 1 15,4 0-1-15,2 2 1 0,2 0 0 16,3 3 0-16,0 4 0 0,-1 2 0 15,-2 5 0-15,-3 4 0 0,-2 2 0 16,-5 5 0-16,-4 2 1 0,-3 3-1 0,-3 3 1 16,-1-3 0-16,-2 0-1 0,1-3-8 15,1-2-12-15,4-3-22 0,3-3-47 16,5-5-33-16,3-5-82 0,5-1-164 16</inkml:trace>
  <inkml:trace contextRef="#ctx0" brushRef="#br0" timeOffset="203104.73">22316 14283 348 0,'1'-4'68'0,"-1"1"-2"0,-1 2-62 16,-2 2-8-16,-2 3-1 0,-1-1 3 15,-2 0 7-15,-5 3 9 0,0 2 7 16,-2 3 3-16,2 1 2 0,0 4 4 15,4 2 3-15,1 4-3 0,3 4-3 0,4 2-3 16,4 0-2-16,0 1-3 0,6-1-3 16,-1-2-4-16,5-3-2 0,0-4-2 15,2-3-2-15,1-2-1 0,-2-4-3 16,1-4-9-16,-3 1-12 0,-1-4-16 16,-1 0-19-16,-1-2-16 0,-1-1-35 15,2-2-10-15,1-5-49 0,1-6-76 16</inkml:trace>
  <inkml:trace contextRef="#ctx0" brushRef="#br0" timeOffset="203440.11">22509 14335 481 0,'-5'-17'111'0,"-2"0"1"15,0 3-72-15,-1 6-16 0,3 2-13 16,0 1-11-16,3 1-6 0,2 4-1 16,5 3 0-16,2 3 3 0,8 1 2 0,3 4 3 15,6 5 8-15,4 4 6 0,1 4 2 16,1 3-1-16,0 3-2 0,-4 3-2 15,-4 0-2-15,-4-4-3 0,-5-1-1 16,-5-3-2-16,-3-6 0 0,-5-3 0 16,-1-5 0-16,-2-2 1 0,0-4 2 15,-1 0 2-15,2-4 0 0,-1-2 0 16,2-2-1-16,-2-2-2 0,2-3 0 0,1-4-2 16,0-8-2-16,3-3-1 0,-1-3 0 15,2-3-1-15,-1-1 2 0,2 1-1 16,-1 1-1-16,0 4 0 0,-2 5-1 15,1 2-2-15,-1 3-4 0,2 2-6 16,1 4-8-16,0 1-9 0,3 3-15 16,2 1-18-16,5-1-30 0,5 3-35 15,2-3-73-15,7-2-140 0</inkml:trace>
  <inkml:trace contextRef="#ctx0" brushRef="#br0" timeOffset="203797.76">23075 14316 342 0,'-5'2'89'15,"2"2"1"-15,3-2-11 0,1 3-59 16,4 2-9-16,3 1-4 0,6 0-2 16,4 1 3-16,2 1 0 0,0-2 0 15,3 0 0-15,-3-2-1 0,-2-1 0 0,-4 0 1 16,-4 0 3-16,-4-4 8 0,-1 1 7 16,-3-2 2-16,-2-2-1 0,2-3 0 15,-2-2-2-15,1-7-4 0,1-2-11 16,1-2-7-16,2-3-3 0,0-4 0 15,0 0 0-15,1 0-1 0,-3 7 0 16,1 4-2-16,-2 1-1 0,-2 4 0 0,-1 7 0 16,-4 4 1-16,-3 6 0 0,-6 4 2 15,-4 3 2-15,-7 5 1 0,-2 6 2 16,1 6-1-16,0 4 1 0,6 1 1 16,4 1-1-16,6 2 1 0,9-4-1 15,7-3-1-15,5-3 1 0,4-6 0 16,2-2 0-16,3-4-1 0,2-4-1 15,-1-1 1-15,-2-4 0 0,-2-1 0 16,-3-2-4-16,-2-3-6 0,-2 1-15 0,0-4-23 16,0-1-56-16,2-4-33 0,0-4-88 15,5-2-177-15</inkml:trace>
  <inkml:trace contextRef="#ctx0" brushRef="#br0" timeOffset="204374.57">23500 14339 579 0,'-4'-11'121'0,"1"1"-3"16,0 5-99-16,5 5-17 0,0 1-3 16,4 4-1-16,1 4 0 0,2 1 2 15,2 3 4-15,3 3 1 0,-1 4 0 16,1 4 0-16,-2-1 1 0,-1 2 0 16,-3-2 0-16,-3 2-1 0,-2-4 0 15,-3-4 0-15,-2-4 0 0,0-3 2 16,1-4 2-16,0-3 1 0,1-2 0 0,0-2 0 15,2-4-1-15,2-6 0 0,1-5-2 16,2-5-3-16,0-4-2 0,3-5 0 16,-1-3 0-16,-2 0-1 0,0 3 1 15,-3 5-1-15,-1 2 1 0,-2 5 0 16,-2 2-1-16,-1 5 1 0,0 3-1 16,1 0 0-16,-2 2 0 0,2 2-2 15,1 3-2-15,1 4 1 0,4-1 0 16,2 3-1-16,6 4 1 0,1-3 0 0,4 2 1 15,1 3 1-15,4 0 0 0,-2 2 0 16,0-1 1-16,-4 0-1 0,-2 0 0 16,-4 1-1-16,-3-4 1 0,-4-1-1 15,0-5 0-15,-3 0 1 0,-1-2 0 16,-1-1 0-16,1 0 1 0,-3 0 1 16,2-1 0-16,-1 0 1 0,-2-3-1 15,3-1 0-15,0-1-1 0,1-4-1 16,2 0 0-16,2-1-1 0,2-1 0 0,2 1 0 15,0 0 1-15,0 1 0 0,1 4 0 16,-3 1 1-16,0 1-2 0,-2 3 1 16,-2 0-1-16,-1 1 0 0,2 2 1 15,1 0-1-15,1 3 0 0,1 3 1 16,0 3 0-16,4 5-2 0,-1 4-4 0,2 2-4 16,-1 5-11-16,0 1-14 15,-1 1-17-15,-2-1-18 0,-2-1-20 0,-4-2-26 16,-1-5-13-16,-4-5-52 0,-2-2-81 15</inkml:trace>
  <inkml:trace contextRef="#ctx0" brushRef="#br0" timeOffset="204798.97">24067 14335 516 0,'-2'-10'100'0,"2"3"1"15,5 2-76-15,5 5-29 0,4 1-7 16,5 1 0-16,1-2 8 0,1 1 6 16,0 0 0-16,-3 0-2 0,-2-1 1 15,-1 2 0-15,-4-2 1 0,-2-2 1 0,-3 2 3 16,0-3 2-16,-1 0 1 16,0-2 1-16,-2-1 0 0,1-5-1 0,1-1-1 15,-3-3-3-15,1-1-2 0,-1 0-1 16,0 2 0-16,-2-1 3 0,-2 4 0 15,1 4 0-15,-1 2 1 0,-1 2-1 16,-2 1 1-16,-1 2-2 0,-1 3-3 16,-4 2 0-16,-4 3-1 0,0 2 0 15,-2 3-1-15,1 4 1 0,2-1-1 16,3 1 0-16,2 0 1 0,7 3 1 0,3 1 2 16,5-3 0-16,4 1 0 0,2 3 2 15,1 0-1-15,2-2-1 0,1 0 0 16,-1-3-1-16,-1-1-1 0,0-4 1 15,-2-2-1-15,-1-2 0 0,0-4 0 16,-2-2-5-16,-1-4-10 0,2-1-16 16,0-6-36-16,2-2-51 0,2-6-15 0,-2-3-79 15,1-3-135-15</inkml:trace>
  <inkml:trace contextRef="#ctx0" brushRef="#br0" timeOffset="205185.67">24431 14276 342 0,'-1'-9'99'0,"-2"1"3"0,1 0-28 16,1 2-23-16,0 2-23 0,1 2-14 15,1 0-6-15,1 5-5 0,2 0-3 16,2 2-3-16,3 4 1 0,0-1 4 16,4 3 3-16,0 3 0 0,-1 2 0 0,1 2 1 15,-2 2 0-15,-3 1 1 0,-2 2 1 16,-2-1 0-16,-2 0 0 0,-2-7 1 16,-1-5 0-16,0-3 1 0,-1-2 1 15,-2-5 0-15,0-3-1 0,-1-3 1 16,0 0-1-16,2-2-2 0,-2-6-1 15,2-2-2-15,2-3-2 0,1-4 0 16,3 3-1-16,1-4-1 0,1 4 1 0,0-1-2 16,3 2 1-16,-1 5-1 0,-1-2 0 15,3 2 0-15,-1 3-1 0,3 0-2 16,0 4 0-16,3 2-2 0,0 1-2 16,5 3-3-16,0 2-4 0,3 3-3 15,-1 1-3-15,3 1-3 0,-2 3 1 16,-2-1 2-16,-1 3 2 0,-3 0 4 0,-3 1 3 15,-2 1 6-15,-5-1 4 0,-2 1 2 16,-3 2 2-16,-3 1 2 0,-3 0 0 16,0 0 1-16,0 2-7 0,0-1-31 15,3 1-70-15,-1-7-84 0,3-3-208 16</inkml:trace>
  <inkml:trace contextRef="#ctx0" brushRef="#br0" timeOffset="205471.05">24919 13937 339 0,'2'27'97'16,"1"0"6"-16,-1 2-43 0,-1 3-4 15,2 0-15-15,-1 0-9 0,1-3-9 16,1 1-7-16,0-1-5 0,1-2-5 16,0-2-2-16,-1 2-1 0,-1-3 0 15,0 2 1-15,-2-2-1 0,0-2-3 16,-2 0-6-16,-2 0-16 0,2-3-25 16,-1-2-42-16,-2-2-27 0,2-7-74 15,0-2-141-15</inkml:trace>
  <inkml:trace contextRef="#ctx0" brushRef="#br0" timeOffset="205666.91">24987 14127 361 0,'23'1'86'0,"3"-1"2"16,5 0-53-16,2 1-13 0,-2 3-32 16,-1-1-71-16,-3-2-75 0,-11 4-189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01:16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15771 5936 343 0,'-4'0'69'0,"3"-1"-1"15,0-2-59-15,4 2-8 0,4-1-1 16,1-2-1-16,3-1 1 0,4 1 4 15,6-1 0-15,2 1 2 0,4 0 3 16,-1 3 3-16,1-1 2 0,49 4 3 16,-2-1 1-16,2 4 2 0,4-3-2 0,3 2-1 15,7-2 0-15,1 1-2 0,-48-6-2 16,-1 0-2-16,-4-3 0 0,0-2-2 16,6 0 0-16,7-2-1 0,11 0-1 15,4 0-1-15,10 3 0 0,8 0-1 16,8-3-1-16,6 2 0 0,-2 0-2 15,-2 2 0-15,4 0 0 0,9-2-1 16,5 2 1-16,-2 4-1 0,-5-3 1 0,4 1 0 16,9 0 1-16,6 0 0 0,-4-1 2 15,3-2 1-15,8 4-1 0,5-3 2 16,0 0-1-16,0-1-1 0,5 4 0 16,1-2-3-16,0-2 0 0,-4-2-1 15,-1 8 0-15,-3-3 0 0,-10-3 1 16,-3 2 1-16,3 4 1 0,-8 7 0 15,-6-6 0-15,2-3 1 0,4 7-2 16,2 7 0-16,-2-5 0 0,2-3-1 0,9-1 0 16,4 2 0-16,1 1 0 0,4-3 1 15,5-3-1-15,0 1 0 0,0 2 0 16,-4-1 0-16,-1 1-1 0,-7 0 0 16,-12 1-1-16,-5 0 0 0,-3 2 0 15,-5 0 1-15,-12 0 0 0,-7 1 0 16,-1 1 0-16,-1 1 0 0,0-2 0 0,3-1 0 15,0 0 0-15,2 0 0 0,9-2 0 16,6 0 0-16,4-3 1 0,-1 2-1 16,-5 2 0-16,1-2 1 0,-3 3-1 15,-1 0 0-15,-9 0-1 0,-11 2 1 16,-7-1 0-16,-6-1-1 0,-9 1 0 16,-6-3 0-16,-12 1-1 0,-2-4 0 15,-1 0 1-15,1 0 0 0,2-2 0 16,5 1 2-16,3 0 0 0,6 0 1 0,4 1 0 15,4 0 1-15,5-2 0 16,1 2-1-16,3 3-1 0,-3-1 0 0,-2 3 0 16,-7 0-4-16,-9 4-26 0,-8 2-103 15,-13-6-108-15,-14-4-278 0</inkml:trace>
  <inkml:trace contextRef="#ctx0" brushRef="#br0" timeOffset="20402.32">9316 8352 460 0,'-8'-5'95'0,"-2"-3"1"0,-1-2-90 16,0 6-1-16,3 4-2 0,0 0-2 16,7-3 0-16,7 1 0 0,4-2 0 0,4-2 0 15,2-1 0-15,4-2 2 0,6 0 3 16,5 1 3-16,-4 0 3 0,2 2 1 15,-2 1 2-15,1 3 0 0,-5 1 0 16,-2 2-3-16,-4 1-3 0,2 2-3 16,2 0-2-16,4-4 0 0,3-3-2 15,8 2 0-15,13-4 0 0,1-3 1 0,11-5 1 16,7 1 2-16,-2-3 3 0,9 0 1 16,1-3 1-16,2 1 0 15,5 4-1-15,-4 2-1 0,-2 0-2 0,3 2-2 16,2 2-1-16,3 3-2 0,-3 0 1 15,-1 3-1-15,0-1 0 0,7-2-1 16,8 3 0-16,3-2 0 0,-2 1-1 16,-2-3 1-16,9-2-1 0,13-1 1 15,-3 3-1-15,-5-1 1 0,1 1 0 16,4 1 0-16,5 0 0 0,-5 4 0 16,-9 1 0-16,3-2-1 0,5 3 1 0,-1 3 0 15,-6 0-1-15,-4-2 0 0,9-1 0 16,9-1 0-16,-4 2 0 0,2-6 0 15,8 0 0-15,7-2-1 0,3 0 1 16,2-1 1-16,0-1 0 0,2 1-1 16,-2 4 1-16,-4-3 0 0,2 5 0 0,-4 2 0 15,-10 6 0-15,-11 0-1 0,-6 2 1 16,1 1-1-16,-5 4 1 0,-13 1-1 16,-10-4 1-16,-5-3-1 0,4-1-1 15,10 3 0-15,56-7 1 0,5-5-1 16,-1-3 1-16,-1 2-1 0,18-3 1 15,5-1 1-15,-7-3-1 0,-58 4 1 16,-1 1 0-16,6 2 0 0,11 1 0 16,-11 4-1-16,-13 1 1 0,-9 1 0 0,-8 0-1 15,-10 2 1-15,-12-2-1 0,-9 0 0 16,-2 0 1-16,-4 1-1 0,1-1 0 16,0 0 0-16,2 0 0 0,1 0 0 15,-2-2 1-15,-2-1 0 0,-2-1 2 16,0-1 0-16,-2 0 1 0,-2 0 0 15,-2 1 0-15,-3 0 0 0,-4 0-2 16,-5 2 0-16,-5-1-1 0,-2 2 0 0,-7-2-1 16,-3 2 1-16,-2-4-1 0,-2 3 1 15,-1-3-1-15,0 0-2 0,-1-2-6 16,-2 0-21-16,2 1-57 0,-3-2-51 16,-1 0-100-16,0 0-221 0</inkml:trace>
  <inkml:trace contextRef="#ctx0" brushRef="#br0" timeOffset="26952.23">4105 10597 358 0,'1'-3'76'0,"6"2"1"0,2 0-60 16,2 0-16-16,2-1 3 0,1 1-1 0,2 2-1 15,1 3-2-15,-1-1 0 0,-1 1 0 16,4 3 1-16,1 0-1 0,-1 0 2 16,3-1-1-16,2 1 1 0,3-1 2 15,2-3-3-15,2 0 5 0,4-3 1 16,6-3 1-16,1-3 0 0,11 0 0 16,10-2-1-16,0 0 3 0,5 1-4 15,-2 1-1-15,2 2-1 0,-1 2-1 16,-4 0 0-16,-3 1-1 0,3 2 0 15,0 2 0-15,1-1 3 0,0 1 2 0,0 2 2 16,-1-3 2-16,6 1 2 0,-1-3 1 16,5 0 2-16,4-3 0 0,2-1 0 15,6-1-1-15,3 1-1 0,4 0-1 16,0 0-1-16,-3 2-3 0,0 1-3 16,-1 1-1-16,0 0-1 0,0 2 0 0,-7 3-2 15,-3 1 0-15,0 1 0 0,-3 1-1 16,1-2-1-16,2 2 0 0,-4 0 0 15,5-2 0-15,-1 0 0 0,5-5 0 16,7 0 0-16,4-1-1 0,0 0 0 16,1-1 2-16,0-2 0 0,7-4 0 15,7 4 2-15,-6 0-1 0,-9 2 2 16,-2-1-1-16,0-2 0 0,0 3-1 16,-6 2-1-16,-12-1-1 0,0 4 1 15,-2-1 0-15,-3 1-1 0,-3 2 1 16,-4-1-1-16,2 0 1 0,3-1 0 0,6 1-1 15,1-2 2-15,8-3 0 0,7-3 1 16,9 1 0-16,1 0 1 0,0-1-1 16,-1-2 1-16,5-1-1 0,0 4-1 15,-5 2 0-15,-6 1 0 0,-7 0-1 16,-5-1 0-16,0 0 0 0,-7 3 0 0,-1-1 0 16,4 2 0-16,-3 0 0 0,1-4 0 15,0 0 0-15,8-2-1 0,7 1 1 16,2-3-1-16,1 0 0 0,5-6 1 15,8 2-2-15,8 2 1 0,-3 0-1 16,-5-1 1-16,2-2 0 0,-1 3 0 16,1 1 0-16,-5 2 0 0,-7-1 0 15,-4 0 1-15,2 1 0 0,-5 1-1 16,0 1 1-16,-3 1-1 0,-4-1 1 0,-1 0-1 16,6-2 0-16,0 2 1 0,3-3-1 15,1-2 0-15,3-2 0 0,7-5 0 16,8 2 0-16,1-1 0 0,-1-1 1 15,-1-2-1-15,5 4 0 0,2-1 1 16,-4 4 0-16,-7 2-1 0,-4 2 1 0,2 1-1 16,1 4 1-16,-8 0 0 15,-5 5-1-15,-4-1 1 0,-2 1-1 0,-1-1 1 16,0 3-1-16,-1-2 1 0,-1 1-1 16,-7-2 0-16,-3 0 0 0,-4-4 1 15,11 2-1-15,-1-3 0 0,55 1 1 16,4-1-1-16,4 0 0 0,-3 0 1 15,-4 5-1-15,-10 0 0 0,2 0 0 16,-58 2 1-16,-3 3-1 0,3 1 0 16,7 0 0-16,6-1 0 0,-3-3 0 0,-4 1 0 15,-1-3 0-15,2 0 0 0,5-1 0 16,1-3 0-16,3-1 0 0,6-1 0 16,6 0 0-16,4-2 0 0,-4 0 1 15,0-1-1-15,4-2 0 0,3 5 0 16,-7-1 0-16,-6 1 1 0,-7 1-1 15,-3 0 1-15,-4 0-1 0,-8 3 1 16,-6-5-1-16,-2 2 1 0,-4 2-1 0,-2-2 0 16,1 1 0-16,-4 0 0 0,0 0 1 15,-1-1-1-15,2-2 0 0,-1-2 0 16,2-1 0-16,4 3 0 0,3-1 0 16,1 0 0-16,1 1 0 0,-4 5 0 15,-2-1 0-15,-5 2 0 0,-5-2 0 16,-5 1-6-16,-4 1-24 0,-5-2-70 15,0-2-30-15,-5-1-93 0,-1-10-201 16</inkml:trace>
  <inkml:trace contextRef="#ctx0" brushRef="#br0" timeOffset="44360.82">6201 12589 211 0,'-16'4'47'0,"5"1"-6"0,2-3-41 16,8-2-21-16,2-4-1 0,4-1 1 0,1-2 1 16,1-1 0-16,1 1 11 0,-1 1 19 15,-2 1 12-15,-1 2 0 0,-2 2 3 16,-2 0 1-16,-2 3 3 0,-1 1-3 16,1-1-7-16,-1 2-5 0,0 0-2 15,0 1-2-15,2 0 0 0,0-2 2 16,3 0 6-16,2-1 4 0,4-1 6 15,5 1 3-15,3-2 3 0,4 1-1 0,4 0-5 16,3 0-3-16,1 2-7 0,-1 0-5 16,0 2-3-16,0 1-3 0,-3-1-1 15,-1 3-3-15,0 0 0 0,-1 0-1 16,0 0-1-16,1-1 1 0,1 0 2 16,3-3 2-16,5-1 3 0,4-2 2 15,4-1 1-15,7-1 1 0,0 0 0 16,5-1-2-16,2 2-2 0,-4 2-1 0,0-1-2 15,-2 0-1-15,-1 0 0 0,0 2 0 16,0-1-1-16,-2 2 1 0,1 0-2 16,-1 1 1-16,0-1-1 0,0 3 1 15,1-4-1-15,-1-2 1 0,3-2 1 16,6-5 0-16,7 0-1 0,3-3 1 16,4-2-1-16,3 3 0 0,2-3-1 15,1 2-1-15,1 1 0 0,0 2 0 0,-3 1-1 16,-6 3 0-16,-2 1-1 0,-3 5 1 15,-6 1-1-15,-4 3 1 0,-6-2-1 16,1 2 1-16,3-3-1 0,4-2 1 16,0 0-1-16,4-3 1 0,5-1 0 15,2-4 0-15,1-3 0 0,5-1 1 16,6-1-1-16,6-1 1 0,0 1 0 16,-1-1 0-16,0-1-1 0,-1 3 0 15,-2 4 0-15,-7 0 0 0,-4 0 0 0,-3 3-1 16,0 1 0-16,-5 3 0 15,-4 1 1-15,-6-2-1 0,5-1 0 0,-4 1 0 16,5 0 0-16,-4-1 1 0,8 0-1 16,2 1 0-16,1-1 1 0,-2-2-1 15,5 0 1-15,-3-2-1 0,8 1 1 0,-3 1-1 16,-1 1 0-16,-1 1 1 0,-2 2-1 16,-6 2 0-16,-5-2 0 15,-4 1 1-15,-4-2-1 0,1 3 0 0,2-2 0 16,-2 1 0-16,1 0 0 0,3 1 0 15,-2-2 0-15,1 0 1 0,1-6-1 16,0 0 0-16,5-3 1 0,4 0-1 16,1-2 1-16,3 0-1 0,0 1 0 15,-3 3 1-15,-4 1-1 0,-4 4 1 16,-5-1 0-16,-3 2-1 0,-4 2 0 0,-3 0 1 16,-2 1-1-16,-1 3 1 0,-2 1-1 15,-2-1 0-15,-4 0 0 0,0 0 0 16,-2-1 0-16,3 0 0 0,0-4 1 15,1 1-1-15,1 0 0 0,1 0 1 16,2-3-1-16,-1 0 1 0,1 0-1 16,-2 0 1-16,-2 1-1 0,-1-1 1 0,-3 1-1 15,-1 3 0-15,-3 0 1 0,-5 1-1 16,-1-2 0-16,-1 2 0 0,-3 1 1 16,-2-1-1-16,-1-1 0 0,0 0 1 15,3-1 1-15,2 0 1 0,0-2 2 16,1-1 0-16,4 0 1 0,0-1-1 15,1 1 1-15,1-2-1 0,-2 4-3 16,0-2 0-16,-2 0 0 0,-2 1-2 16,-3-1 1-16,-2 2 0 0,-2 0-1 0,-3-1 1 15,-1-1 0-15,1 1 1 0,-2-1 1 16,0 0 1-16,0 0 2 0,0 1 1 16,0-2 0-16,0 1 0 0,0 0 0 15,0 0-2-15,0 0 0 0,0 0-2 16,1 0-1-16,-1 0-1 0,0 0 0 15,0 0 0-15,0 1 0 0,1-1 0 16,-1 1-1-16,1 2-2 0,-2 2-11 0,-5 6-114 16,-12 6-23-16,-15-2-108 0,-19-4-239 15</inkml:trace>
  <inkml:trace contextRef="#ctx0" brushRef="#br0" timeOffset="47275.2">11985 13075 444 0,'5'5'95'0,"4"-5"4"16,7 1-78-16,5 0-4 0,6 0 4 15,4 1 1-15,5-2 2 0,6 1-2 0,2 1-3 16,1 4-5-16,3 3-3 0,0 1-2 15,1 3-2-15,0 3-3 0,-1 1-2 16,0-1 0-16,2-1-1 0,1-3-1 16,8-2 1-16,6-4-1 0,5-2 1 15,6-4 0-15,7-4-1 0,8-2 2 16,5 0 0-16,6 0 1 0,1-3 2 16,2-2 1-16,4 3 0 0,3 1 2 15,-1 4-1-15,-2-2-1 0,2-1 0 16,1 3-1-16,2 3-1 0,-4-1-2 15,1-3-1-15,3 0 1 0,6-3-1 16,1 2-1-16,1-7 0 0,6-1 1 0,8-8 0 16,-9 1 0-16,-12-5 0 0,10-5 0 15,52 1 1-15,1 1-1 0,-12-4 0 16,-22 5 0-16,14 1 0 0,16 7-1 0,-14 0 1 16,-54 4-1-16,-3 0 0 15,7 2 0-15,20 1 0 0,-5 2-1 0,-5-3 1 16,-1 1 0-16,3-4 0 0,6 3 1 15,-1-1 0-15,2-2 2 0,8-1-1 16,3-2 1-16,3 2 0 0,6-3 0 16,0 0 0-16,2 0-1 0,3 0 0 15,-5 1 0-15,-1 0-1 0,-3 4 1 16,-7-1-1-16,1 2-1 0,-8 2 1 16,-5 0 0-16,-2 1-1 0,0-3 1 15,-2 1-1-15,-2-2 0 0,1-2 0 0,6-5 0 16,2 2 0-16,0-3 0 15,7 2 1-15,3 0 0 0,1 0 1 0,2 2-1 16,-1 4 1-16,-3-1 1 0,-5 2-1 16,-8 0 0-16,-3 2-1 0,-6 3 1 15,-10-1-1-15,-11-1-1 0,-7 2 1 0,-5 0-1 16,-11 2 0-16,-6-2 1 16,-5 1-1-16,-2-2 0 0,-4 0 0 0,-2-2 0 15,-1 1 0-15,2-5 1 0,2-3-1 16,-1 2 0-16,3-1 1 0,5-1 0 15,-1 4 0-15,-2-1 0 0,-3 5 0 16,-7 2 0-16,-6 0 0 0,-8 5 0 16,-9 0-1-16,-4 3 1 0,-7-1-2 15,-5 0-1-15,-4 0-8 0,-2-2-19 16,-4-2-32-16,-2-4-51 0,-3-1-28 0,1-3-88 16,-2-3-165-16</inkml:trace>
  <inkml:trace contextRef="#ctx0" brushRef="#br0" timeOffset="47556.75">23799 11568 269 0,'-26'-5'71'0,"-2"-2"2"0,2 2-14 15,2 0-35-15,3 0-6 0,5 2-3 16,4 1-5-16,6 2 1 0,6 2-1 16,3-1 0-16,6 1 2 0,2 3 0 15,3 1 4-15,3 2 6 0,0-1-2 16,1 0-1-16,2 3-2 0,1-3-4 15,1 0-4-15,1-1-1 0,3-1-1 16,-1-3 2-16,4 0 4 0,1 0 3 16,1 0 3-16,2 3 0 0,0 1 3 0,0 2 1 15,-1 3-1-15,-3 2-2 0,-4 7-2 16,-6 0-1-16,-9 11-1 0,-10 7-2 16,-13 11-2-16,-12 5-3 0,-14 8-2 15,-10 5-4-15,-9 5-24 0,-3-7-120 16,-6-5-117-16,-1-15-306 0</inkml:trace>
  <inkml:trace contextRef="#ctx0" brushRef="#br0" timeOffset="49128.84">24658 11384 642 0,'6'8'127'0,"-7"3"0"0,2 2-129 16,2 7-3-16,4 2 1 0,1 0 2 15,4 0 0-15,2 0 0 0,2 0 2 16,0-1 1-16,1 0 0 0,0-2 0 15,-1 0 0-15,-1-2 0 0,-2-2 0 0,-1-3 0 16,-3-2 0-16,-2-2-1 0,-2-2 2 16,-2-2-1-16,-5 0 2 0,-2-3 1 15,-4-2 0-15,-2-2 0 0,-2-3 0 16,-4-2-1-16,-1-5 1 0,0-4-2 16,-1-5-1-16,0-5 1 0,2-7 0 15,3-7 1-15,2-5-1 0,2-2 0 16,5-1 1-16,2-1 0 0,5 2 0 15,3 4-1-15,1 5 0 0,2 6 0 0,1 2-1 16,1 7 0-16,-2 3 0 0,1 4-1 16,0 4 0-16,0 4 0 0,0 2 0 15,-1 5 0-15,2 0 0 0,3 3 0 16,-1 1 0-16,3 2 0 0,3 1 0 16,0 2 1-16,1 1-1 0,-1 1-1 15,-1 2 0-15,-2 2 0 0,-3 3-1 16,-4 1 1-16,-7 2 0 0,-4 6 1 0,-7 2 1 15,-4 6 0-15,-6 4 1 0,-4 3 1 16,-5 4-1-16,-3 1 0 0,-2-2-1 16,0-1 2-16,2-9 1 0,4-7 2 15,5-8 1-15,6-7-1 0,10-7 2 16,8-8-1-16,6-3 0 0,8-3-2 16,4-4-3-16,4-1 1 0,3-1 0 15,2 1-2-15,2 1 1 0,0 6-1 0,2 2-1 16,0 5 1-16,-1 5 0 0,1 5-1 15,0 3 0-15,-1-1-1 0,0 2-3 16,-2-1-2-16,1-2-3 0,-2-6-4 16,-1-2-4-16,-1-4-18 0,-1-2-38 15,-3-6-69-15,-2-5-101 0,-1-5-235 16</inkml:trace>
  <inkml:trace contextRef="#ctx0" brushRef="#br0" timeOffset="49529.74">25374 11310 567 0,'-3'3'106'0,"3"0"-11"16,-2-2-86-16,4-1-49 0,3-1-2 0,1-5 5 15,2-3 12-15,6-4 13 0,-1-6 19 16,2 0 13-16,0-3 7 0,2-3 2 15,-1 1 0-15,-2-2-1 0,-1 5-2 16,-2 0-5-16,-2 3-3 0,-2 0-1 16,-4 2-1-16,-4 3 0 0,-3 4 1 15,-3 0-2-15,-3 4-4 0,-1 0-2 16,-1 6-2-16,1 3-2 0,0 1 0 0,-1 2-1 16,3 2-1-16,0 2-1 0,1 1 0 15,0 0 0-15,4 3 1 0,-1 2 2 16,1 3 1-16,2 2 1 0,2 5 1 15,1 0 1-15,1 3 0 0,2 1-1 16,2-2-3-16,3 1-1 0,0-7-1 16,2-4-2-16,4-7 0 0,5-5-1 0,3-13 0 15,6-7-2-15,7-10-6 0,6-7-8 16,3-8-28-16,1-3-79 0,1-8-24 16,0 0-98-16,-6-4-196 0</inkml:trace>
  <inkml:trace contextRef="#ctx0" brushRef="#br0" timeOffset="50000.28">25858 10743 577 0,'1'-2'135'0,"-3"5"-1"15,-1 3-8-15,0 0-138 0,0 4-5 16,1 2 4-16,-1 2 7 0,3 0 1 15,0 3 3-15,2-1 1 0,0 6 1 0,3 2 1 16,2 1 0-16,3-1 1 0,4-1 0 16,0-2 1-16,2-2 0 0,1-3 1 15,1-3 0-15,-1-4 1 0,-1-4 1 16,0-1-1-16,-3-2 0 0,2-2-1 16,-2-1-1-16,3-4 0 0,1-3-1 15,0-5 0-15,1-5-1 0,0-6 0 16,2-5 0-16,-3-4 0 0,-1 0 0 15,-4 0-1-15,-1 0 1 0,-1 0 0 16,-2 1-1-16,-2 4 1 0,-2 3 0 16,-3 2-1-16,-2 2 2 0,-1 4-1 0,-3 5 1 15,1 2 1-15,-1 3 1 0,3 3-1 16,-1 0 0-16,2 3-2 0,2 0 1 16,3 2-2-16,2 0 0 0,1 2 0 15,4 1-1-15,2 2 2 0,1 2 2 16,1 3 0-16,0 0 1 0,-1 3 0 15,1 1-1-15,0 0 1 0,1 1-2 0,0-2 0 16,2-4-2-16,0-4-4 0,3-5-8 16,3-5-23-16,0-5-70 0,3-6-42 15,1-4-103-15,2-3-223 0</inkml:trace>
  <inkml:trace contextRef="#ctx0" brushRef="#br0" timeOffset="50403.68">26792 10107 715 0,'-2'-9'143'15,"-9"6"-2"-15,-2 0-132 0,-3 6-16 16,-3 1-3-16,1 4 1 0,-4 2 2 16,0 2 0-16,-1 3 3 0,1-1 1 0,1 3 2 15,1 2 1-15,2 0 0 0,2 1 1 16,5-2-1-16,1 0-1 0,4 1 1 15,1 2 0-15,4 0-1 0,1-3 1 16,2 3-1-16,3-1 0 0,3 2 0 16,1-4-1-16,4-2-1 0,3-4 1 15,4-3 0-15,5-4 0 0,4-4 1 16,4-5 2-16,4-4 0 0,0-2 1 16,0-2 0-16,-1-1 0 0,1 0-1 0,-4 1 0 15,-1 1 1-15,-1 1-2 0,-6 4 1 16,-1 2-2-16,-7 3 0 0,-6 3-1 15,-5 7 0-15,-9 4 1 0,-6 8 0 16,-8 4 0-16,-7 4 2 0,-5 5 0 16,-8 3 1-16,-6 0-2 0,-5-3-2 15,-3-1-5-15,-3-5-6 0,3-8-14 0,2-7-18 16,6-7-37-16,9-9-53 0,7-9-90 16,11-9-191-16</inkml:trace>
  <inkml:trace contextRef="#ctx0" brushRef="#br0" timeOffset="50902.12">27390 9895 613 0,'-9'5'117'0,"-6"2"-5"0,-3 2-122 16,-3 2-7-16,-2 0 4 0,-3-3 7 15,-1-2 7-15,1 1 8 0,0-2 8 16,1-3 2-16,0 2 1 0,3 1-1 16,3 3-3-16,1-1-5 0,2 4-6 0,3 3-2 15,1 3 0-15,1 3-1 0,-2 4 1 16,2 2-1-16,2 7 0 0,0 0 0 16,2-1-1-16,3-1-1 0,5-4-2 15,5-7 0-15,4-4-1 0,5-7 2 16,4-8 0-16,7-6 0 0,5-6 1 15,3-7 2-15,0-6 0 0,3-2-2 16,-3-5 0-16,-3-1-3 0,-4 1-1 16,-6 2-1-16,-6 1 0 0,-6 2 0 0,-4 4 0 15,-5 2 1-15,-2 5 2 0,-4 2 2 16,-2 4 1-16,1 4 0 0,0 1 2 16,1 0 2-16,1 3 0 0,1 0-3 15,2 0 0-15,2-2 2 0,1-1-2 16,4 2 0-16,1-2-1 0,2 1 0 15,2-1 1-15,2 4 1 0,2 0-1 16,-1 2 0-16,2 3-1 0,0 0 1 16,-1 3 0-16,0-1-1 0,-1 0 1 0,0-1-2 15,-2-2-1-15,-2-3-8 0,2-2-26 16,3-6-42-16,-1-7-51 0,2-4-6 16,2-8-80-16,3-2-126 0</inkml:trace>
  <inkml:trace contextRef="#ctx0" brushRef="#br0" timeOffset="51350.74">27563 9607 432 0,'-30'-27'130'0,"-2"3"6"16,0 2-39-16,-1 1-24 0,5 6-12 0,3 2-14 16,4 2-12-16,5 2-6 0,5 2-6 15,3 2-6-15,4 2-6 0,3 2-6 16,2 2-3-16,3 4-2 0,2 3-2 16,5 4 1-16,4 1 0 0,5 2 2 15,3 5 3-15,2-1-1 0,3 1 0 0,2 1-1 16,0-2-1-16,4 2 0 15,-3-1 0-15,2 0-1 0,-2 2 1 0,-2-2-2 16,-3-3-1-16,-1 0-3 0,-7-6-2 16,-3 0-2-16,-4-2-1 0,-3-5 1 15,-2-3 2-15,-2-5 3 0,-1-6 2 16,-3-2 2-16,0-5 4 0,-2-5 0 16,1-1 0-16,0-3-2 0,0 1-1 15,1 2 0-15,0 4 0 0,1 0-1 16,1 2 0-16,2 1 0 0,1 0 0 0,1 2 0 15,1 0-1-15,1 2 0 0,3 1 0 16,0 0 0-16,1 2 0 0,3 3 0 16,1 1 0-16,3 4-2 0,2 2-1 15,0 4-1-15,2 2 0 0,-1 6-1 16,-1 0 1-16,-4 4-1 0,-3 0 2 16,-6 3 1-16,-6 1 1 0,-9 3 0 15,-5 1 2-15,-5 3 0 0,-4 3 0 16,-5-2 2-16,-1-1-1 0,-1-2 0 15,1-3-2-15,-1-3-2 0,1-5-7 0,2-8-8 16,0-3-44-16,2-6-85 0,3-5-111 16,7-5-267-16</inkml:trace>
  <inkml:trace contextRef="#ctx0" brushRef="#br0" timeOffset="51570.23">28035 9264 601 0,'5'0'128'0,"-2"5"0"0,-5 7-90 15,1 7-37-15,-1 3-1 0,1 5 2 16,1 2-1-16,1 2 0 0,3-1 0 0,2 0 0 16,3-5 0-16,2-1 0 0,4-4-1 15,2-5 1-15,0-3-2 0,1-3-14 16,-1-4-51-16,-2-1-63 0,-4-4-100 15,-5-2-236-15</inkml:trace>
  <inkml:trace contextRef="#ctx0" brushRef="#br0" timeOffset="51721.13">27724 9052 638 0,'-17'-6'146'15,"-3"0"-7"-15,-1 3-50 0,5 5-167 16,5-1-74-16,5 1-112 0,6-2-254 16</inkml:trace>
  <inkml:trace contextRef="#ctx0" brushRef="#br0" timeOffset="52010.87">28174 8844 625 0,'-19'4'127'0,"-1"-2"-1"15,3 3-120-15,2 1-6 0,4-1-1 16,3 1-2-16,5 1 0 0,3 4 2 16,3 3 2-16,5 2 3 0,5 5 1 15,3 2 3-15,3 4 4 0,4 0 0 16,3 1 2-16,1 1-3 0,-2 1 0 15,-2-1-2-15,-1 1-2 0,-1-3-2 16,0-3-3-16,-3-3-2 0,3-3-2 0,1-4 0 16,1-4 0-16,2-7-4 0,3-4-12 15,0-3-42-15,1-5-78 0,3-6-107 16,-1-6-259-16</inkml:trace>
  <inkml:trace contextRef="#ctx0" brushRef="#br0" timeOffset="52197.5">28490 8894 734 0,'-3'-5'145'0,"3"-2"0"15,1 4-139-15,3 5-8 0,4 1-2 16,5 5-1-16,2 4 1 0,3 4 5 16,6 3 0-16,2 4 0 0,1 1-1 15,-2 2-4-15,2-3-6 0,-1 0-9 16,0-4-25-16,-4-5-54 0,-2-3-48 15,-2-6-99-15,-1-5-207 0</inkml:trace>
  <inkml:trace contextRef="#ctx0" brushRef="#br0" timeOffset="52371.01">28351 8615 783 0,'-14'-6'154'0,"3"1"-8"0,4 0-158 16,1 4-19-16,3 0-36 0,3-1-31 16,4 0-19-16,3-1-12 0,4 0-18 15,4-3-61-15,5-3-66 0</inkml:trace>
  <inkml:trace contextRef="#ctx0" brushRef="#br0" timeOffset="52664.51">28777 8380 707 0,'-8'-2'145'0,"-2"1"-1"0,2 4-134 16,2 2-9-16,1 1-1 0,3 2-2 0,2 3 0 16,2 2 0-16,4 4 0 0,4 1 1 15,4 2 2-15,0 2 1 0,5 3 1 16,-1 1 3-16,2 2 1 0,-3 1 0 15,0 1 2-15,-1 2-1 0,0 0-1 16,-1 2-1-16,-1-1-1 0,1-1-2 16,0-1-1-16,1-4-3 0,1-5-1 15,2-3 0-15,2-8 0 0,6-6-1 16,3-7-2-16,4-7-6 0,1-8-6 0,2-5-27 16,-1-6-69-16,-3-9-38 0,-6-1-101 15,-6 1-209-15</inkml:trace>
  <inkml:trace contextRef="#ctx0" brushRef="#br0" timeOffset="53532.75">28805 8594 656 0,'5'3'144'15,"-2"-5"-3"-15,-1 1-39 0,3 0-118 16,5 0-10-16,1-3-1 0,5-3 9 15,2-4 7-15,4-5 3 0,1-2 3 16,2-4 2-16,2-2 3 0,1-1-4 0,1 1-5 16,2 1-2-16,0-1-1 15,-2 2 0-15,-2 3 1 0,-4 3 0 0,-4 1 6 16,-6 4 8-16,-4 3 5 0,-6 0 5 16,0 6 2-16,-3 1 1 0,-1 1 1 15,1 0-2-15,0-2-3 0,-2 2-5 16,4 0-3-16,-2 0-3 0,2 2-2 15,2-2 1-15,1 2 1 0,3 0 1 16,1 6 0-16,2 0 1 0,0 3 1 0,0 2 0 16,0-1 0-16,0 1 0 0,-1 1 0 15,-2-6 1-15,3 0-2 0,0-3 1 16,3-5-1-16,1-4 0 16,3-3 0-16,5-8-1 0,2-6 0 0,4-3 1 15,2-5-1-15,1 0 0 0,-3 0 1 16,-2 0-1-16,-6 6-1 0,-5 5-1 15,-9 3-1-15,-5 4-1 0,-6 4 1 16,-9 2 0-16,-4 2 0 0,-4 5 2 16,0 0 1-16,1 2 2 0,0 2 0 0,2 0 1 15,3 0-2-15,6 0-1 0,3-1 0 16,4 1 0-16,2 0 0 0,4 3 1 16,3 1 3-16,1 3 1 0,2 3 3 15,2 3 0-15,3 4 0 0,2 4 2 16,2 2-2-16,4 2 0 0,3 3-2 15,4 2 0-15,2 2-1 0,0-2-1 0,2 1-1 16,1 0-2-16,-4 1 0 0,0 0-1 16,0 0 0-16,1 1-1 0,-2 3 0 15,-2-1 0-15,2 3 0 0,-1-3-1 16,-3 2 1-16,-3-3 0 0,-7 0-1 16,-5-2 0-16,-6 2 0 0,-10-2 0 15,-6 2 1-15,-7 2-1 0,-8 1 0 16,-3 2-2-16,-6-2 0 0,0 0-3 15,-3-8 0-15,0-5 0 0,0-13-1 0,2-10 1 16,3-13 0-16,0-12 1 0,5-13 1 16,5-11 1-16,3-8-2 0,3-6 2 15,7-3-1-15,4-5 1 0,5-2 1 16,7 0 1-16,3 1 1 0,5 1-1 16,3 1 1-16,2 1 0 0,2 5 1 15,3 4-1-15,1 0 0 0,-1 0 0 0,1 1 0 16,-1-2-3-16,-1 0-3 0,2-1-2 15,-2 1-2-15,-1 3 1 0,0 7-1 16,-3 5 1-16,-5 7 1 0,-4 7 2 16,-5 8 1-16,-7 7 1 0,-8 7 1 15,-5 5-1-15,-5 3-2 0,-3 2-3 16,-3 2-7-16,1 1-40 0,0-4-96 16,4-3-118-16,4-4-289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03:27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17683 11948 520 0,'-5'5'106'0,"-5"-2"0"15,2 4-99-15,2-3-5 0,1 1-1 16,1-1 0-16,0 0 0 0,2-2-1 15,1-1 1-15,1 1 0 0,0-2-1 16,0 0 2-16,0 0 2 0,0 0 4 16,2 1 3-16,2-1 4 0,-1 0 2 15,4-1 2-15,1-2 0 0,3-3-1 0,1-3-4 16,4-4-2-16,0-7-3 0,4-4-3 16,3-4 0-16,3-5-3 0,5-3 0 15,4-2 0-15,4-1-2 0,5 1 1 16,5 0-1-16,2 0-1 0,-2-2 1 15,-3 0 0-15,-1 0-1 0,-3 2 1 16,-4 0-1-16,-4 3 1 0,-2 4-1 16,-1 4 1-16,-4 5-1 0,-3 5 1 0,-4 3-1 15,-3 7 0-15,-5 2 0 0,-4 0 1 16,-4 3-1-16,-1 3 1 0,-1-1 0 16,-2 0 0-16,0 0-1 0,0 0 2 15,0 0-2-15,-1 1 1 0,1-1 0 16,0 0-1-16,0 0 0 0,0 0 0 15,1 0-1-15,-2 0-1 0,1 0-4 16,0 0-7-16,-1 0-21 0,0 1-42 0,-3 3-57 16,-3-1-95-16,-3 0-212 0</inkml:trace>
  <inkml:trace contextRef="#ctx0" brushRef="#br0" timeOffset="1215.08">19192 14993 355 0,'-20'7'73'0,"1"4"3"0,-1-1-63 0,4 0-6 16,2 0-1-16,1-2 1 0,5 0-1 16,3-2-4-16,0-2-8 0,6-4-1 15,3-2 0-15,3-3 1 0,3-2 1 16,4-5 2-16,1-4 6 0,5-2 8 15,-2-6 2-15,5 0 1 0,-1-6-1 0,1 1-1 16,3 1-1-16,2-3-2 0,0-1-2 16,4 2-2-16,1-2-1 0,2 1-2 15,2 1 0-15,0-5-1 0,1 1-1 16,0 1 1-16,-1-3-1 0,-2-2 1 16,-1 0 0-16,-3 2 0 0,-3-1 3 15,-2 6 5-15,-2 4 5 0,-2 3 3 16,-2 1 1-16,0 4 3 0,-3 6 1 15,-3-1-3-15,1 1-4 0,-3 3-5 16,-2 1-2-16,0 5-3 0,-4 1 0 0,-1 1-2 16,-1 2 2-16,-2-2 2 0,-1 4 3 15,-1-2 3-15,0 0 0 0,0 0 2 16,-1 0 0-16,1 0-2 0,0 0-3 16,0-2-2-16,0 2-3 0,0 2-1 15,0-1-2-15,0 4-2 0,0 3-3 16,1 6-10-16,1-2-18 0,-2 3-37 0,0 2-63 15,-3 0-95-15,-3-2-214 0</inkml:trace>
  <inkml:trace contextRef="#ctx0" brushRef="#br0" timeOffset="5185.12">16648 10343 140 0,'-4'-3'39'0,"-1"0"3"16,-1 3-15-16,-2 4-5 0,-1 3-2 15,-3 2 2-15,-4 2 1 0,-2 1 1 16,-3 3 0-16,-3-1-1 0,-3 4-1 15,1-3-2-15,-1 1-2 0,1 2-5 16,-45-1-2-16,0-1-3 0,-1 1-3 16,-3-1-1-16,-2 2 0 0,-2 0-1 0,1 2-1 15,44 1-1-15,2 3 0 0,2 2 0 16,8 2 0-16,4 2 0 0,3 3-1 16,3 2 1-16,3 3-1 0,1 0 1 15,0 1-1-15,2 1 1 0,3 0 0 16,-2-3 0-16,0-2-1 0,1-4 1 15,2 0-1-15,-1-5 0 0,1 1 0 16,-2-2 0-16,-1-2 0 0,2-3 1 0,-4-1-1 16,3 2 0-16,-3 2 1 15,1 0-1-15,-1 0 0 0,1 3 1 0,-2 2-1 16,1 2 0-16,0 0 0 0,-2-3 0 16,2-2 0-16,1 2 0 0,0-1 1 15,1 1-1-15,-1-2 0 0,-1-1 0 16,1 2 1-16,0 1-1 0,-1-4 0 15,1 0 0-15,-3 3 1 0,3 2-1 16,-1 3 0-16,-1-1 0 0,2 5 0 0,0 3 1 16,0 2-1-16,2 3 0 0,1 1 0 15,-1 3 0-15,0-1 0 0,2 7 0 16,-1 3 0-16,1 0 1 0,-1 0-1 16,1-4 0-16,1-1 0 0,0-4 0 15,-1-6-1-15,2-6 1 0,-1-4-1 16,1-3 1-16,-1 0 0 0,1-1-1 0,0 0 1 15,1 1-1-15,2 3 1 0,0 6 0 16,2 4 0-16,2 3-1 0,2 5 1 16,2 8 0-16,0 5 1 0,3 8-1 15,0 2 0-15,2 4 0 0,1 1-1 16,2 1-1-16,-1-1-3 0,0-9-3 16,0-3 0-16,-4-5-2 0,1-7 1 15,-5-8-1-15,-2-6 1 0,-2-8 1 16,-1 0 3-16,-1-6 4 0,-1-3 3 15,0 3 3-15,1 4 2 0,0 4 2 0,-1 8 1 16,2 4 0-16,1 8-2 0,2 8-2 16,1 4-2-16,6 4-2 0,7 3-1 15,9 0 0-15,7 3-1 0,3-5 0 16,45-2-2-16,1-3-4 0,-1-4 0 16,-2-5-2-16,-5-7 0 0,-6-3 1 0,0-5 0 15,-44-6 3-15,-1-2 2 0,-2 1 3 16,-5 3 1-16,-2 6 1 0,0 4 1 15,-3 7 0-15,-2 7 0 0,-4 10-1 16,-1 4 0-16,3 7-1 0,7 0-1 16,8 0 0-16,2 1-1 0,6-1 1 15,6-5-1-15,0-4 0 0,2-9 0 16,-6-5 0-16,-9-6 0 0,1-7 0 16,0-5-1-16,-1-9 1 0,4 0-1 15,-1-4-2-15,5 0 2 0,6 3 0 0,3 2 1 16,4 10-1-16,6 2 1 0,6 8 0 15,4 4 2-15,1 4-2 0,0 2 0 16,-1 1-1-16,-1-4-1 0,-4-2-1 16,-8-1 0-16,-3-8-4 0,-5-8-7 15,0-4-7-15,-1-10 0 0,-4-9-1 16,-1-7 2-16,0-8 1 0,0-6 3 16,2-4 9-16,3-4 7 0,4-1 3 0,5 6 0 15,6 1 1-15,6 2-1 0,3 3 0 16,-1 4 0-16,1 2 0 0,1 4-1 15,-3-2 0-15,-2 0-1 0,-3-2 0 16,0-1 0-16,-1-3-3 0,-6-4-5 16,-3-5-4-16,-1-8 0 0,-4-4-2 15,0-5 1-15,-3-3 2 0,5-1 4 16,3 1 4-16,8 0 5 0,3 5 1 0,6 2 2 16,4 7-1-16,5 9-2 0,5 4-1 15,4 5-4-15,-4 6-10 0,-3 3 0 16,-3 1 0-16,-3 3 0 0,-3-7 0 15,-8 0 0-15,-5-3 3 0,0-4 6 16,-3-5-14-16,-4-4-7 0,-4-7-5 16,-4-7-3-16,-3-4-2 0,-4-5-13 15,-3-3 19-15,-1 0 16 0,2 2 10 0,1 3 11 16,4 6 8-16,1 2 9 0,7 6 23 16,3 2-9-16,2 5 4 0,2 2-1 15,0 2-1-15,1-1-4 0,0 2-6 16,-3-1-9-16,0 0-7 0,0-3-7 15,-1-3-4-15,-1-7-4 0,-5 1-2 16,-2-6 0-16,-6-5 1 0,-3-7 2 16,-3-4 1-16,0-2 1 0,-3 0 0 15,4-3 1-15,-1 2-1 0,4 5-1 0,3 8 0 16,1 6-1-16,1 2 0 0,3 2 0 16,2 3 0-16,2-1-1 0,-2 1 0 15,1-1 1-15,-3-4-1 0,-1-2-1 16,-2-2 0-16,-2-2 1 0,-2-5-2 15,-1-1 0-15,-2-6-1 0,-2-5 0 0,-2-2 0 16,-1-3 1-16,-4-5 0 16,0 2 1-16,-3-4 1 0,2 1 1 0,-1 7 0 15,-2 3 0-15,1 3 0 0,-2 3 0 16,0 3-1-16,-1 5 0 0,-1 3 0 16,-2-2-1-16,1-1 1 0,-2 2 0 15,0 1-1-15,-2-1 0 0,-3-3 0 16,-1-1-1-16,0-4 1 0,-2-5-1 15,-1 2 1-15,-2-4 0 0,0-4 1 16,0-2 0-16,2 0 1 0,-1 2 0 0,1 3 0 16,0 1 1-16,1 6-1 0,0 6 1 15,0 4-1-15,0 7 1 0,0 4 1 16,-2 0-1-16,2 5 0 0,-3-2 1 16,2 1-1-16,-3-2 1 0,-2-2-2 15,0-3 1-15,-3-5 0 0,-2-5-1 16,-1 1 1-16,-1-7-1 0,-2-4 0 0,1 0 0 15,-1-2 0-15,2 2-1 0,1 3 0 16,0 0 0-16,1 5 0 0,1 3-1 16,0 4 1-16,1 3-1 0,1 5 1 15,-2-1 0-15,2 4 0 0,-1-1-1 16,-1 2 1-16,0-2 0 0,-1-2 0 16,-3-5-1-16,-2-3 1 0,-3-5-1 15,-2-4 0-15,-2-5-1 0,-1-3-1 16,-2-3 0-16,1-2-1 0,2 0 0 0,1-5 0 15,2 4 0-15,1 3 1 0,4 3 0 16,2 3 1-16,-1 3 1 0,1 5 0 16,2 8 1-16,1 3 1 0,0 4 0 15,1 2 1-15,0 3 0 0,1 0-1 16,-1 5 1-16,-1-3-2 0,-1-1-1 16,-2-6-1-16,-2-3-1 0,-1-2-1 0,-3-4 1 15,1-6-2-15,-2-2-1 0,-2-2 0 16,3-1 0-16,-1-1 1 0,1 3-1 15,1-1 0-15,1 2 1 0,-1 5 1 16,2 3 0-16,-1 7 1 0,-3 1 1 16,0 5 0-16,-1 3 1 0,-2 3 1 15,0 0 0-15,-2 4 0 0,0-1 1 16,0 0-1-16,0 0 0 0,-1-2 0 16,-1-1 0-16,-3-3-1 0,1-4 0 0,-2-2-1 15,-1-1-1-15,-2 0 1 0,1-3 0 16,-1 1-1-16,1-2 1 0,0 2 0 15,-2 0 0-15,0 1 2 0,3 2-1 16,-2 2 1-16,0 2 0 0,1 2 1 16,-1 2 2-16,2 2 1 0,1 2 2 15,-1 2 1-15,1 3 0 0,1-1 0 16,-1 1 0-16,2 1-2 0,-1 1-1 16,-1-2-1-16,0-1-2 0,0-3 0 0,-3-1-1 15,-2 2 0-15,0-4-2 0,-1-3 0 16,1-1 1-16,1-1 1 0,1 0 0 15,2 0 1-15,1 1 2 0,0 4 1 16,1 2 2-16,0 1 0 0,3 3 0 16,1 1-1-16,1 2 0 0,0-2-1 15,2 0-1-15,-2-2-1 0,-1-1-1 0,-2 0 0 16,-1-2 0-16,-2-1 0 0,-1 0-1 16,-3-2 0-16,2 0 1 0,-2 0-1 15,2-1 1-15,-1 0 0 0,2 0 2 16,-1 1 1-16,0 1 0 0,2-1 1 15,1 4 0-15,0-2 0 0,1 1-1 16,2-1-1-16,-1 0-1 0,0-3-2 16,1 0 0-16,-3-3 0 0,1-1-1 15,-2-1 0-15,0-2-1 0,0-1 1 16,0-4-1-16,2-2 0 0,1-1 0 0,0-4-1 16,1-2 0-16,2 0 1 0,2-2 0 15,0 2 0-15,1 2 1 0,2 0 0 16,1 2 0-16,2 3 0 0,2 1 1 15,0 1-1-15,2 3 1 0,1 2-1 16,-1 2 0-16,1 0 0 0,-1 0 0 0,0-2 0 16,0-2-3-16,-1-2-1 0,-1 1-4 15,0-7 0-15,-1-4-1 0,-2-6-1 16,1-2 1-16,-2-4 0 0,0-5 3 16,0-4 3-16,1-4 0 0,-1 1 1 15,0-2 1-15,1 2 0 0,-1 4 1 16,2 4 0-16,-1 3 0 0,1 5 1 15,0 4-1-15,1 2 1 0,1 2 0 16,1 0 0-16,2 2-1 0,-2 0 1 0,1 1-1 16,0 1 0-16,-1 2 1 15,1 1-2-15,-1-1 1 0,2-2 0 0,0 0-1 16,4-3 0-16,-1 0 1 0,2-3-1 16,-1 0 0-16,3 0 0 0,1 0 0 15,0-2 1-15,0-3-1 0,1 2 1 16,1 4-1-16,-1 1 1 0,0-1 0 15,-2 2 0-15,1 5 1 0,-1 2-1 0,-2 2 0 16,1 0 1-16,-1-2-1 0,1 0 0 16,-2-3-1-16,2 0 0 0,-2-3 0 15,0 0 0-15,1-2-1 0,-1-1 1 16,2-1-1-16,-1 0 1 0,1 3-1 16,1 0 1-16,-1-2 0 0,1 2 0 15,0 0 0-15,0 3 1 0,-1 2 0 16,1-1 0-16,0 1 1 0,1 1 0 15,-1 1 0-15,-1 1 0 0,2-3 0 0,-1-2-1 16,1 2 1-16,-1-3-1 0,0 0 0 16,0-2 0-16,-2-2 1 0,1 2-1 15,-2 0 1-15,0-2-1 0,1 3 0 16,-1 0 0-16,0 1 0 0,-1 2-1 16,1 4 0-16,-4-1-1 0,0 0 0 0,-3-1 0 15,-3-1-1-15,-3-3-1 0,-4-1-2 16,-1-5 0-16,-2-1-2 0,-2-2 3 15,-2 2 1-15,-2 3 1 0,0-5 1 16,-2 0 1-16,0 0 2 0,0 2 1 16,0 0-4-16,3 0-1 0,1 1 1 15,3 7 0-15,2 4 1 0,1 4 1 16,0 2-1-16,-1 4 0 0,-1 5 1 16,0 2 1-16,-2 1 1 0,-1 2 1 15,0 2 2-15,0 0 0 0,0 0 2 0,-1-4 1 16,0-4 0-16,-1-1 3 0,-2-3 1 15,-1-4 1-15,1 0 2 0,1-3 0 16,2 0-1-16,1-1-1 0,5-4-5 16,-2 1-1-16,2 3-2 0,1-2-1 15,-1 0 1-15,-1 2 1 0,0 5 0 16,1 2 1-16,-1 2 0 0,-1 2-1 16,1-1-1-16,1 4-1 0,-1-1-2 0,-1 1-1 15,0 1 0-15,-1 0 0 0,1 3-1 16,1 0 1-16,1 1-1 0,0-2 0 15,1 3 1-15,0-2-1 0,0 0 1 16,0-2 0-16,-4-1 0 0,-1-1 0 16,-2 0 0-16,-2 0 0 0,-2 0 0 15,-1 0 0-15,-1 3 0 0,-2-1 0 16,0 2 1-16,-1 2 0 0,1 3 1 16,3 2 0-16,2 2-1 0,0-3 1 0,3 3-1 15,2 2 0-15,3 0-1 0,-2-2 0 16,1 3 0-16,-1 1-1 0,2 2 1 15,1-2 0-15,0 1 0 0,-3-1 0 16,2-2 0-16,-1-3 0 0,-2-4 0 16,-1 0 0-16,-4-2 0 0,-1 1 0 15,2-3 1-15,0 1-1 0,1 0 0 16,3 3 1-16,4-1-2 0,3 2 1 0,2-1-2 16,3 1-3-16,3-1-12 0,2 2-22 15,3 0-42-15,0 0-28 0,3 3-72 16,-2 6-148-16</inkml:trace>
  <inkml:trace contextRef="#ctx0" brushRef="#br0" timeOffset="10010.92">16723 7572 83 0,'-2'0'22'15,"0"0"1"-15,1 2-10 0,0-1-4 16,-1 1-4-16,1 2-1 0,0 1-3 16,-2 1 0-16,1 3 1 0,-2-1-1 0,2 3 0 15,-2-1 0-15,2 2-1 0,-2 1 1 16,3-1 0-16,-2 1-1 0,2 1 1 15,0-2-1-15,0 0 1 0,-2 2-1 16,0-1-1-16,0 2 1 0,-1 3-1 16,1 2 1-16,-1 3-1 0,2 4 1 15,-1 0 0-15,2 4 1 0,-2-1 0 16,2-2 0-16,-2 1 1 0,-2-2-1 0,-1-2 1 16,-2 0 1-16,1-3 1 0,-2-1 1 15,1-2-1-15,2 0 2 0,1-3-1 16,0-2 0-16,1 0-1 0,2-2 0 15,0 1 0-15,2 2 1 0,0 0 1 16,2 7 4-16,1 1 1 0,1 7 1 16,1 3 1-16,1 3 0 0,0 5-1 15,0 0-3-15,0 0-1 0,-1 2-3 16,0-2-1-16,-1 0-1 0,0-2 0 0,-3-2-3 16,1-2 0-16,2-2-1 0,0-6 0 15,-1-3 1-15,1-6-1 0,-2-1 2 16,2-1 1-16,0-2 1 0,-2-1 0 15,1 2 1-15,-1-1 2 0,1 4 3 16,0-1 4-16,0 4 1 0,-1 2 3 16,-1 3 0-16,-1 2 0 0,0 5-2 0,-1 2-3 15,0-2-3-15,0 3-3 0,1-1-2 16,1 0-1-16,1-2 0 0,3-6-2 16,0-5 0-16,1 0-2 0,0-5 0 15,1-5 0-15,0-3-1 0,1-1 2 16,2 1 0-16,2 0 3 0,3 2 2 15,4 1 3-15,0 2 1 0,2 4 1 16,3 1-1-16,1 7 0 0,-2 2-2 16,3 4-1-16,1 2-3 0,-1 1 0 0,-2-2-1 15,1 1 0-15,-2-5 0 0,3-2-1 16,-2-6 0-16,-1-3 0 0,2-2-1 16,-1-3-1-16,1-4 0 0,1-2-1 15,-2-4 1-15,3 2 0 0,2 0 1 16,3 4 1-16,4 2 0 0,2 2 1 15,2 4 0-15,2 3-1 0,2 4 0 16,-2 3 1-16,-1 0-1 0,-2 4 0 0,-2-3 0 16,-1 0 1-16,-1 0-1 0,0-2 0 15,0-4 0-15,1-1-1 0,3-5-1 16,-1-4-3-16,2-3-4 0,-1-8-2 16,1-2-3-16,-2-7 1 0,-3-4-1 15,-3-4 3-15,1-2 1 0,-2-1 5 16,-3 0 3-16,-1-1 1 0,2 4 2 15,1 4-1-15,-1 5 1 0,-1 2-1 0,2 4-2 16,-1 2-2-16,0 4-4 16,-2 2-5-16,0 0-4 0,0 0-3 15,0-4-4-15,-1 1-4 0,-3-4-2 0,0-4-1 16,1-3 2-16,-4-4 5 0,0-4 4 16,0 0 4-16,-2 0 6 0,-1-1 8 15,3 3 7-15,-2 2 6 0,4 5 2 16,-1 5 1-16,2 7-1 0,1 6 0 0,1 6-4 15,1 5-2-15,1 5-3 0,-2 5-1 16,-2 0-3-16,1-1 0 0,-2 5-5 16,-1-2-5-16,-2-3-6 0,-1-3-10 15,-2-4-17-15,-1-4-7 0,-3-5-28 16,-1-8-43-16</inkml:trace>
  <inkml:trace contextRef="#ctx0" brushRef="#br0" timeOffset="12860.95">19261 10418 120 0,'6'10'41'0,"0"7"2"0,0 4-7 0,0 7-8 15,0 5-8-15,-1 5-7 16,-1 5-4-16,0 0-4 0,-2-3-1 0,0 3-2 16,2-1 0-16,0-7-1 0,1-2-1 15,1-7 1-15,-1-4-1 0,0-4 0 16,-2-7 0-16,1-2-1 0,-2-2 1 16,1-1 0-16,-2 2 1 0,0-1 1 15,1 2 4-15,-1 4 7 0,1 3 3 0,2 3 5 16,-2 5 2-16,2 5 2 0,0 8-2 15,-1 5-3-15,2 3-5 0,1 4-5 16,3 3-4-16,0-1-2 0,0-3-1 16,1-4-1-16,1-5-1 0,-2-3 1 15,-2-9-1-15,-2-4-1 0,-1-7 0 16,1-2 0-16,-2-3 0 0,0-2 0 16,0-2 0-16,1 2 1 0,0 1 0 0,-1 3 1 15,1 1 0-15,2 7 1 0,0 3 1 16,0 9-1-16,2 6 1 0,-1 5-1 15,0 2 0-15,0 0 0 0,-1 0-2 16,-1-4 0-16,-2-5 0 0,1-6 0 16,-2-5-1-16,1-7 1 0,-1-3-2 15,0-4-2-15,0-4 1 0,0-2 0 16,1-4 1-16,1 2 1 0,0 0 1 16,3 1 2-16,1 3 4 0,3 6 1 0,3 3 0 15,0 7 1-15,1 8 0 0,2 6-1 16,0 5-2-16,-1 3 0 0,0 2-2 15,-2 1-1-15,-2-1-1 0,-1-5 0 16,-1-4-1-16,-3-3 0 0,0-6-1 16,-2-4 0-16,0-6-3 0,0-8-1 15,1-4-2-15,-1-4 1 0,1-3 1 0,4-1 1 16,0 0 2-16,1 1 3 0,2 3 3 16,3 3 2-16,3 3 1 0,2 7 0 15,2 7-1-15,1 1 0 0,3 6-2 16,1 0 0-16,2 3-2 0,-1 0-1 15,-1-4-1-15,2-5-1 0,-3-1 0 16,-2-5-1-16,-1-4-6 0,-2-5-3 16,-3-3-4-16,1-4-2 0,0-6 1 15,0-2 1-15,1-2 3 0,1-2 5 0,3 2 5 16,1 0 2-16,2 7 3 0,4 3-1 16,2 8-1-16,5 8 0 0,4 4 0 15,0 9 0-15,0 1 0 0,-2 2 0 16,-2 3 0-16,-1 0 0 0,-3-5-1 15,-2-2-2-15,-1-5-4 0,-2-1-8 16,2-6-9-16,0-9-6 0,0-7-3 16,0-5-1-16,0-7 1 0,1-5 5 0,1-8 10 15,3-2 8-15,-3 5 6 0,3-1 6 16,3 3 2-16,3 3 0 0,4 11 1 16,4 4 0-16,7 8-1 0,0 3 0 15,1 5-2-15,-1 5 0 0,-2 1-2 16,-2 1 0-16,-5-2-1 0,-4-4-1 15,-3-1 0-15,1-3 0 0,-2-7-2 16,0-6-4-16,1-6-4 0,-1-6-3 16,0-5 2-16,-1-9 0 0,-1-4 3 0,3 1 1 15,1-1 5-15,1 1 5 16,4 2 2-16,4 1 0 0,3 7-2 0,2 2 0 16,-1 0-1-16,-2 3-1 0,-4 2-2 15,-1-3-3-15,-5 1-9 0,-1-2-11 16,-4-1-10-16,-1-2-11 0,0-3-3 15,0-6 1-15,-1-4 5 0,-1-4 10 16,-2-4 18-16,0-3 19 0,-1-3 18 0,-1-1 6 16,-1 1 4-16,-2 2 0 0,2 5 0 15,-3 5-7-15,-1-1-8 0,1 6-8 16,-2 2-1-16,-2 5-3 0,-2 5-2 16,-3 2-1-16,-1-1 1 0,-2 1 0 15,-1 1 0-15,-2-3-1 0,-2-2 1 16,0-9 0-16,-3-4-1 0,-1-3 1 15,-1-4 2-15,-2-3 3 0,-1-2 2 0,0 1 1 16,0-1 3-16,2 2 4 0,0 1 1 16,1 2 2-16,1 1-1 0,-1 3-1 15,2 3 0-15,1 4-3 0,-1 2-3 16,2 1-3-16,1 3-3 0,1 6-3 16,1 0-2-16,0-2-1 0,1-2-1 15,0 0 0-15,1-5 0 0,1-3-1 0,0-7 0 16,0-5 0-16,-1-6-2 0,-1-4 1 15,1-6 0-15,0-4 0 0,-1-5 0 16,1-2 0-16,0 1 1 0,2 0 0 16,-1 4 0-16,0 4-1 0,-2 5 1 15,-1 4 0-15,-2 9-1 0,-2 5-1 16,-2 4-2-16,-2 6 0 0,-2 3 0 16,-3-1 0-16,-2 1-1 0,-3-2 0 15,-3-2 1-15,-1-3 1 0,-4-3 0 0,-1-5-1 16,-3-2-1-16,-2-5-1 0,-2-7-2 15,-1-2-1-15,0-4 1 0,1-3 0 16,1 0 1-16,-1 7 2 0,2 4 5 16,0 7 4-16,0 6 3 0,0 8 3 15,-3 6 0-15,-1 6 0 0,-3 3-1 16,-4 2-2-16,1 0 0 0,-4 2-2 16,-1-1 0-16,-2 1-1 0,2-2 1 0,-3 0 1 15,3 0 0-15,-3 2-2 0,0-2-1 16,-2-1-1-16,-5-3 0 0,-3-3-1 15,0-3 0-15,-4-3 1 0,0 0-1 16,-2-3 0-16,6-2 1 0,1 3-1 16,3 3 1-16,-2 2-2 0,1 2 1 15,1 0-1-15,-2 7 0 0,-2 2 1 0,-2 0-2 16,1 3 2-16,3 3 1 16,1 2-1-16,0-1 2 0,4 1-1 0,0-2 0 15,2 1 0-15,-1-3 0 0,0-3 0 16,1-1-1-16,-1-4 1 0,-2-5-1 15,0-3 0-15,2-6 0 0,3 1 0 16,0-2 0-16,3-2-1 0,3-1 1 16,2 5-1-16,3 2 0 0,2 7 0 15,0-2 0-15,-1 3-1 0,0 0 0 0,-2 4 0 16,-1-1 0-16,1 2-1 0,-2-3 1 16,0 3 0-16,0-1 0 0,1 2 1 15,0 0 0-15,0 2 0 0,0-1 0 16,3-1 0-16,0 2 0 0,0 0 0 15,1 0 0-15,2 1 0 0,0-3 0 16,-2 0-1-16,-1-1 1 0,0-1 0 16,-2-2-1-16,-2 1 1 0,0-2 0 0,0-1 0 15,-1 0 1-15,2 0 1 0,1-3 0 16,1-1 1-16,2-1 1 0,-1 2 1 16,2 0-1-16,3 1 0 0,2 0 0 15,2 2-1-15,3 1 0 0,1 1-1 16,3-2-1-16,2 2 0 0,-1-3-1 15,2-2 0-15,0 0 0 0,0-2 0 16,0-4-1-16,2 1 1 0,0-3 0 0,1 0 0 16,0 0 0-16,0-4 0 0,1 1 0 15,0-2 0-15,-1 0 1 16,1-1-1-16,2 1 0 0,2 2 1 0,0 3-1 16,2 2 0-16,0-2 0 0,1 1 0 15,1 2 1-15,0 1-1 0,0-1 0 16,1-1 0-16,0 0 0 0,2 2 0 15,1 1 0-15,-1 0 0 0,1 0 0 16,-1 0 0-16,-1-2 0 0,-1 0-1 0,-1-2 1 16,-1 3 0-16,-2-5 0 0,1 0 0 15,-4 1 0-15,0-2 0 0,-2 1 1 16,0 0-1-16,-4 0 1 0,1 3-1 16,-2 1 1-16,0 2 0 0,-1 1-1 15,-2 1 1-15,-1 3-1 0,-1 0 1 16,-1 0-1-16,-1 0 0 0,-1 0 1 15,-1 0-1-15,1 1 0 0,-1-3 0 0,0 2 0 16,-1 1 0-16,0-1 0 0,0 0-1 16,-3-1 0-16,-1-1 0 0,-2 1-1 15,-2-1 0-15,-4 1-1 0,-2 0 1 16,-2-1 0-16,0-2 1 0,-2 1 1 16,-1 0 0-16,2-1 1 0,1 3 0 15,0-1 1-15,1 2-1 0,3 3 1 16,0 0-1-16,2-1 0 0,0 1 0 0,-2-1-1 15,0 2-1-15,-1 2 0 0,-2 0-1 16,-1 2 0-16,0 4 0 0,-3-1 0 16,-1 0 2-16,0 1 0 0,0 2 1 15,1 2 1-15,3 0 0 0,-1 0 0 16,1 2 0-16,2 1 1 0,-1 1-1 16,-5-4 0-16,2-1 1 0,-5 0-1 15,-1-2 0-15,-1-4 0 0,-2-1 0 0,2-2 0 16,2 0-1-16,2 0 0 0,4-1 0 15,2 2 0-15,2 3 0 0,5-1 0 16,1 3 0-16,1 2 0 0,-2-1-1 16,1 2 1-16,1-1-1 0,0 2 0 15,-1 0 0-15,2 0 1 0,-1-1 0 16,1 2-1-16,1-1 1 0,3 1 0 16,-2-4-1-16,1 1 1 0,1-1-1 15,1-1 1-15,0 0-1 0,0 0 1 0,1-1 0 16,0 1-1-16,1-1 1 0,0 0 0 15,1-1-1-15,1-2 1 0,0 3-1 16,-2 0 1-16,2 2-2 0,-1 1 1 16,-1 1-2-16,0 1-1 0,-1 2 0 15,-4 2 0-15,-1 2 0 0,-4 0 1 0,1 2 0 16,-1 0 1-16,-5 1 1 0,0 0 1 16,-2-3-1-16,0 0 1 0,-2 0-1 15,-3 1 0-15,-1 0 0 0,0 0 0 16,3 2 0-16,0 0 0 0,1 2 1 15,0-3 1-15,-2 2 1 0,0-3 1 16,-3 1 1-16,0-2 1 0,-5-1 2 16,-1-2 1-16,0 1 0 0,1-2 0 15,4 3 0-15,1-1-1 0,0 0-2 16,4 3-1-16,1 0-2 0,-2-1 1 16,1 1-2-16,-3-1 0 0,-2 0 0 0,0 0-1 15,0-3 0-15,-2 1 0 0,1 0-1 16,1 1 1-16,3 1-1 0,4 1 0 15,3 1 0-15,3 3 0 0,3 4-1 16,2-1 0-16,1 3 1 0,1 0 0 0,-1 1 0 16,1-1-1-16,0 3 1 0,0 0 0 15,0-1 0-15,1 2 1 0,-3-2 0 16,1 1 0-16,1-1 1 0,-2-3-1 16,-2 1 0-16,-1 1 1 0,1 0-2 15,1 2 1-15,-1 1 0 0,0 6-1 16,-1 5 0-16,3 3 1 0,1 8-1 15,-4 10 0-15,5 12-3 0,0 12-8 16,6 10-18-16,1 13-31 0,1 17-50 16,5 8-81-16,4 11-178 0</inkml:trace>
  <inkml:trace contextRef="#ctx0" brushRef="#br0" timeOffset="17303.43">20065 2952 94 0,'-38'-6'20'0,"-2"5"1"15,3 2-16-15,2 0 1 0,2 4 2 16,0 1 2-16,2 3 2 0,0 1 2 15,2-2 2-15,-2 1 0 0,1-1 3 16,-2-2 1-16,-1-2 2 0,-1-1 4 0,-3-3 3 16,2-3 3-16,1-2 1 0,-1-1 0 15,2-3-2-15,2 2-3 0,2-3-5 16,3 3-3-16,0 1-5 0,2 0-4 16,0 1-3-16,-1 0-1 0,-2 2-4 15,-1 3-1-15,-4 0-1 0,-4 5-1 16,-1 2-1-16,-2-1 0 0,-4 2 0 0,2 2 0 15,-1 2 0-15,2 3 0 0,0 0 0 16,2-1 0-16,0 5 0 0,2-1 1 16,-1 3 1-16,-5-1-1 0,-1 0 0 15,-6 0 1-15,-1 1 0 0,0 0 0 16,2-1-1-16,-1 4 0 0,5 3 0 16,-1-2 0-16,2 7 0 0,3-1 0 15,-2 4 0-15,-1 2 0 0,-5-1 0 16,-4-1-1-16,3 2 0 0,1 2 1 0,2 3-1 15,2-2 0-15,-1 3 1 0,5 4-1 16,3-3 0-16,-2 1 1 0,-2-3 0 16,1-1-1-16,-3-3 0 0,0-1 0 15,1 1 0-15,1 6 0 0,4-2-1 16,3 2 1-16,3 5 1 0,7 7-1 16,4 1 1-16,4-2 0 0,4-4 0 0,2 3 0 15,0 2 1-15,0-3-1 0,4-3 0 16,-1 2 0-16,1 2-1 0,2 1 1 15,3-1 0-15,1-5-1 0,2-2 0 16,2 0 0-16,1-3-1 0,1-2 1 16,1-2-1-16,2-4 1 0,2-1 0 15,1 3 0-15,3 1 0 0,5-3 0 16,3-2 0-16,3-1 0 0,3 4 0 16,7-3 1-16,3-3-1 0,2-2 1 15,0 1-1-15,-1-2-1 0,2 0 0 0,-3 1 0 16,-1 0-1-16,-5-2-1 0,1-1 1 15,-2 0 0-15,5 0 0 0,-3 0 0 16,7-3 0-16,3 0 1 0,1 2-1 16,4-1 1-16,1-2-1 0,-1-2 1 15,2-3-2-15,-2-4 1 0,2-2-1 16,5-1 0-16,4-4-2 0,2-2-1 0,4-1 0 16,1-1 1-16,2-1 1 0,-3-1 1 15,-1 0 1-15,1 1 3 0,1 3 0 16,1 2 1-16,0 2 0 0,-2 1 0 15,-1 1 0-15,2 1 1 0,-5-1-1 16,0 2-1-16,1 2 1 0,-1 0-1 16,2 1-4-16,-1 1-3 0,-5 0-3 15,0 0-2-15,-3-3-3 0,0 3 0 16,2 0-1-16,-4 1 3 0,4-1 4 16,0 0 3-16,-2 9 2 0,-3 4 1 0,-1 1 2 15,-4 3 1-15,-2 2-1 0,-2 4 1 16,1 5 0-16,0-1 1 0,0-1-1 15,-3 0-1-15,-1-4 0 0,-2 1 0 16,-4-1-1-16,-2-3 0 0,-6-2-1 16,-1-3-1-16,-5-5 1 0,0-1-1 0,-3-3 1 15,0-4 0-15,-1-1 1 0,0-2 1 16,0 3 1-16,0 4 1 0,2 3 0 16,0 5 0-16,-3 8-2 0,0 6 1 15,-1 6-1-15,-3 7 1 0,1 5-1 16,-4 2 1-16,0-1 1 0,-2-2 1 15,-5-5 0-15,-1-2 1 0,-1-3-1 16,-4-7 0-16,0-3-1 0,-2 0 1 16,-1-4-1-16,4 1 1 0,0-4 0 0,0-3 2 15,3 0 2-15,1 2 2 0,0-3 1 16,1 2 2-16,2 5 1 0,-1-1-1 16,1 7-1-16,-2 1-2 0,1 6-1 15,2 3-2-15,1 5-1 0,1-3-1 16,0-2 0-16,3-4-1 0,-2-3 0 15,0-5-1-15,2-4 0 0,-1-6 0 0,2 0 2 16,1 0 2-16,0-1 3 16,3 5 3-16,2 1 2 0,1 1 1 0,4 6 0 15,-1-2 0-15,5 6-2 0,1 0-3 16,-2 0-2-16,1 0-2 0,-2 2-2 16,1-5-1-16,1 1-1 0,-2-1-1 15,3-4-1-15,1-3-2 0,1-3-1 16,0-5-2-16,4-1 0 0,0-8 1 15,1-3 0-15,0-2 2 0,0-2 2 0,0-1 1 16,0-1 2-16,-2 0 0 0,-2 1 0 16,0 3 0-16,-1 0-1 0,0 1 0 15,-1-1 0-15,2 2 1 0,2 0-2 16,-1 2 1-16,4-2-1 0,0-1-1 16,3-3-2-16,1-2-2 0,-2-3 1 15,2-3-1-15,0-8 1 0,-2-3-1 16,-1-4 2-16,1-2 1 0,-2-5 2 15,2 0 1-15,0 1 0 0,4 2 0 0,2 1 1 16,1 4 1-16,1 1-1 0,4 4 1 16,-2 5 1-16,0 0-1 0,-1 3 0 15,-1 2 0-15,2 1 0 0,-2 2-1 16,4 1 0-16,2-1-1 0,4 0 1 16,0-2-2-16,2-1 1 15,-1-5-1-15,2-4-1 0,-2-2-2 0,1-3 0 16,3 1-1-16,2-3 1 0,4 2 0 0,0 3 1 15,1 4 1-15,-2 4 1 0,1 3 1 16,-4 11-1-16,0 6 1 0,-2 7 0 16,0 6-1-16,-2 5 1 0,-2 3 0 15,-3 5-1-15,-2-3-2 0,-5 0-5 16,-4-5-4-16,-1-4-8 0,-3-3-9 16,-3-4-7-16,3-7-4 0,-1-5 3 15,-1-4 7-15,-2 0 6 0,-1-2 12 0,-3-2 14 16,1 5 12-16,-6 3 9 0,-2 5 4 15,-3 4 3-15,-2 7-1 0,0 9-3 16,-1 7-2-16,-3-1-4 0,0 5-5 16,-2-1-4-16,-2 3-3 0,-1-5-1 15,-3-3-3-15,0-5-1 0,-3-4 1 16,-1-2 0-16,1-1 2 0,0-3 1 16,0 1 1-16,3-2 2 0,0 2 1 0,3 3 0 15,-1 4 1-15,2 2-2 0,-1 2-1 16,2 6-1-16,1 0 0 0,0 4-2 15,0 1-1-15,1-1-2 0,-1-2 0 16,0-2 0-16,-2-5-1 0,-2-5-1 16,-2-9 0-16,-1-8-2 0,-2-4-4 15,-2-6-3-15,0-7 0 0,0-3 0 16,0-3 1-16,1 0 2 0,2 1 3 0,1 3 7 16,3 2 2-16,4 4 2 0,4 4-1 15,2 5 0-15,2 3 0 0,1 3-3 16,1-1-2-16,-3 0-1 0,-2-3 0 15,-2-1-1-15,-2-2-1 0,-5-3-2 16,1-5-4-16,-4-3-2 0,1-2-1 16,0-5-2-16,0-5-2 0,1-2-1 15,2-2 3-15,0-1 6 0,1 2 3 0,2 0 4 16,-1 3 2-16,3 0 3 16,1 3 0-16,0 0 0 0,5 0-2 0,0-3-2 15,3 1-2-15,-2-3-1 0,2 0 0 16,0-3 0-16,0-1-3 0,-2-1-1 15,0-3-1-15,2-4-1 0,2-3-1 16,-2-3 0-16,0-2 2 0,2-7 1 0,3-5 3 16,0-2 2-16,0-3 0 0,-1-1 2 15,1 1-1-15,0-3 1 0,1 3-1 16,0 4-1-16,2-2 0 0,0 5-1 16,2 4 1-16,1-2-1 0,5 3 0 15,-5-4-1-15,0-2 0 0,0-1 0 16,-2-1-4-16,-3-7-2 0,0-4-2 15,-6-3 1-15,-1-4 1 0,-3-5 1 16,-2-8 1-16,-1-4 4 0,0-5 2 0,-1-3 3 16,0-2 0-16,-1-3-1 0,1 0 0 15,-1 6-1-15,3-4 0 0,-1 5-1 16,-4 5 0-16,0 2 0 0,-2 4-1 16,0 4 1-16,-2-2-1 0,-3 6 0 15,-1-2 0-15,1 2-1 0,0-1 1 16,-2-2-1-16,0-3-1 0,-1-3-1 15,3-5 0-15,2-3 0 0,0-3-1 16,2-2 0-16,1-3 1 0,2 1 1 0,2 1-1 16,-1 5 0-16,-3 1 2 0,-2 5 0 15,-1 1 1-15,-1 5 0 0,-3 3 0 16,-3 3 0-16,-4 0 2 0,-1 2-3 16,-1-1 0-16,-3 3 0 0,-3 1 0 15,-2-1-1-15,-1-6-2 0,0 2-6 16,-1-7 1-16,-2-4-1 0,0-4-5 15,-1-7 1-15,2-4 1 0,-1 0 4 0,-1-2 10 16,0 5 4-16,-1 3 3 0,0 1 5 16,-2 6 2-16,-1 5 1 0,-3 8-1 15,-4 3-3-15,-2 5-4 0,-3-1-5 16,-1 6 1-16,0 6-1 0,-2 4-2 16,-2 1-2-16,4 1-1 0,1-2-2 15,-4 0-1-15,1-6-6 0,-2-9-4 16,-5-5-1-16,1-6 1 0,-3-2 0 0,-1-7 4 15,0-3 4-15,4 2 7 0,2 2 2 16,3 2 4-16,-3 1 2 0,2 7 0 16,-3 7 0-16,-1 7-1 0,-3 1-2 15,-5 5 0-15,0 3-3 0,0 1-2 16,1 1-2-16,2 5 1 0,1 0 0 16,1 1 1-16,2 2 0 0,-3 3 1 15,0 0-1-15,1-2 1 0,-2-3-2 16,3-1-1-16,3 1-1 0,4-4 0 15,4 0-1-15,3-6 1 0,3 3 1 0,1-2 1 16,0-1 1-16,0-2 2 0,-3 5 1 16,0-2 2-16,-2 7 1 0,-3 2-1 15,1 1 0-15,-3 6-2 0,0 4-2 16,1 1-1-16,1 3-1 0,0-1-2 16,3 1 1-16,-1 1 1 0,3 0 1 0,-1-1 0 15,0-2 0-15,-4 0-1 0,0-5-1 16,-2 0 1-16,-3-3-1 0,1-1 0 15,1-3 0-15,1 0 2 0,3 1 2 16,1 2 3-16,1 1 2 0,2 1 0 16,0 3 1-16,-2 3-1 0,-2 2-1 15,-2 1-2-15,0 1-4 0,-3-1 0 16,-3 1-2-16,1 0 0 0,1-3 1 16,2 1 0-16,2 0 2 0,1-2-1 0,2 3-1 15,-1-4 1-15,-2 0-1 0,-2-2 0 16,-4 0 0-16,-5-3 0 0,-5-2 1 15,1 1-1-15,2 1 1 0,0 2 0 16,1 0 1-16,2 1-1 0,-1 3 1 16,4 1-1-16,-3 2 0 0,-2-2 0 15,-4 2 0-15,1 0-1 0,2 1-1 16,3 1 0-16,2 2-1 0,0-2 1 0,5 2 0 16,0-1 0-16,1 0 0 0,-3-2 1 15,0 0 1-15,-1-4-1 0,-3 0 1 16,6 1-2-16,0-1 0 0,1 4-1 15,4 3-1-15,2-1-1 0,0 7 0 16,2 1 1-16,-4 0 2 0,1-2 0 16,-2 1 1-16,-1-4 0 0,-2-1 2 0,-1-3-2 15,1 2-1-15,2-2 0 0,-1 3 0 16,1-4-1-16,2 2 1 16,1 2 0-16,-1-1 1 0,0-1 0 0,-2 1 0 15,-7-1-2-15,-2-1 0 0,-6 2-2 16,0 3 0-16,-1 0-1 0,3 4 1 15,0 1 0-15,2 3 0 0,-2 2 1 16,4 2 2-16,-4 2-1 0,-3-3 2 16,-4 2-1-16,-1 2 1 0,2 1 1 0,1 0-1 15,-1 1 1-15,-1-1 1 0,4 5-2 16,0 0-6-16,-7 0-9 0,0 4-12 16,-1 5-14-16,4 7-18 0,0 2-25 15,-1 10-22-15,1 7-53 0,0 7-91 16</inkml:trace>
  <inkml:trace contextRef="#ctx0" brushRef="#br0" timeOffset="35230.3">16119 11033 339 0,'-91'-5'71'15,"5"-2"-2"-15,8 2-83 0,60 2-27 16,9 3-14-16,8-1-15 0,4 0-43 16,4 0-73-16</inkml:trace>
  <inkml:trace contextRef="#ctx0" brushRef="#br0" timeOffset="35569.3">15870 11000 102 0,'-7'0'65'0,"-4"1"-24"16,-3 1-3-16,0 1-12 0,0-2-8 15,2 3 0-15,1-2-1 0,3 2 1 0,1-3-3 16,5 2-6-16,-1-3-4 0,3 2-2 15,0-1-1-15,1 3 0 0,1 0-2 16,0 2 0-16,1 0 3 0,0 2 3 16,3 2-1-16,3-1-1 0,0 1 3 15,8-2 3-15,7 1 3 0,6-1 2 16,48 0 2-16,6-5-1 0,13-1 1 16,10-5-3-16,-1-1-2 0,-3-2-4 15,-6-1-2-15,-47 0-2 0,4-2 0 0,2 3-2 16,2 4 0-16,2 0 0 0,7 6-1 15,8-2 0-15,4 3 0 0,-6-1 0 16,-7 2 0-16,-5-2 0 0,-2-1 0 16,-1-3 1-16,-1-3 0 0,1-1 1 15,-3-2 0-15,-5-4 0 0,-1-1-1 16,-2-2 0-16,-8-3 0 0,-3 2-2 0,-7 2-3 16,-6 3-12-16,-4 6-11 0,-8 2-6 15,-9 5-1-15,-8 8-5 0,-9 2-24 16,-9 3-16-16,-9 2-30 0,-10-1-69 15</inkml:trace>
  <inkml:trace contextRef="#ctx0" brushRef="#br0" timeOffset="35711.99">16501 11247 190 0,'-42'6'40'0,"6"-3"-16"0,-45 0-58 15,7 0-35-15,11-1-82 0</inkml:trace>
  <inkml:trace contextRef="#ctx0" brushRef="#br0" timeOffset="35943.87">15877 11262 297 0,'-9'-3'63'0,"4"2"-4"0,4 1-43 16,5 0-9-16,7 1-4 0,7 1-3 15,4-1-1-15,50 0 4 0,4 0 5 16,10-1-2-16,3-2-1 0,3-2 0 15,-1-1-1-15,-1 0 2 0,-48-1 0 16,-5 3 2-16,-12 0 2 0,-1 2-1 0,-1-3 2 16,7-2-1-16,12 1 0 0,12-1-2 15,7 0-1-15,13-4-1 0,7-1-2 16,2 1 0-16,-1 3-2 0,-1 1 0 16,-4 0 0-16,-4 1-1 0,-5 2 0 15,-8 6 0-15,-11 4-13 0,-15 4-32 16,-14 3-39-16,-23 5-64 0,-21 2-150 15</inkml:trace>
  <inkml:trace contextRef="#ctx0" brushRef="#br0" timeOffset="42308.41">17497 7606 219 0,'38'-5'47'0,"3"-3"0"16,1 0-39-16,2-1-4 0,-6 3-2 15,3 0 1-15,0 0 1 0,2 3 1 16,1 1 1-16,0 2 1 0,-1 2 0 15,0 1 0-15,1 3 0 0,-1 1-1 16,-1-3 0-16,3-3 0 0,6-3 0 16,12-3 1-16,7-4 2 0,7-4-1 0,6-4 0 15,9-4 0-15,4 1-2 0,0 2-1 16,-4-1-1-16,-7 6-2 0,-11 4-1 16,-7 7-3-16,-15 4-14 0,-13 6-9 15,-15 4-16-15,-13 5-24 0,-11 0-44 16,-11 2-88-16</inkml:trace>
  <inkml:trace contextRef="#ctx0" brushRef="#br0" timeOffset="42741.62">17308 7509 195 0,'-8'2'44'0,"10"-2"3"16,13-3-35-16,9-1-2 0,14-5 1 15,9-3 9-15,7-4 9 0,3 0-6 16,4-1 1-16,-1-3 1 0,2 1 0 0,-3 2 1 16,1 1-3-16,-3 2 1 0,2 3-4 15,-2 3-1-15,-3 4-5 0,-3 4 0 16,-5 0-5-16,-2 4 1 0,3-1-3 16,1 0-1-16,8-2 1 0,3-5 0 15,6-2 2-15,3-1 1 0,3-4-1 16,4-3-1-16,-2 0-1 0,0-1-1 0,-6 3-1 15,-3 1-2-15,-8 2 0 0,-9 3-10 16,-12 2-18-16,-9 3-20 0,-14 2-17 16,-9 2-40-16,-12-1-68 0,-9 2-130 15</inkml:trace>
  <inkml:trace contextRef="#ctx0" brushRef="#br0" timeOffset="43607.92">19098 3732 134 0,'5'-2'25'16,"4"-2"1"-16,5 2-28 0,3-1-3 15,4-3 5-15,2 0 4 0,0-3-1 16,1 0 0-16,-2-1 0 0,-3 1 0 16,1 1-2-16,-2 2-1 0,2 2 1 0,2 3-1 15,4 2 0-15,4 3-1 0,7 1 1 16,6-1-2-16,5 1 2 0,4-2-1 16,6-6 0-16,4-2-1 0,7-3 1 15,5-1 2-15,3-1 2 0,-1 2 1 16,-3-1 0-16,-1 3 0 0,-5 1 1 15,-11 0 0-15,-7 0-2 0,-9 2-1 16,-7-1 0-16,-7 3-4 0,-7 0-29 0,-8 1-27 16,-5 2-72-16</inkml:trace>
  <inkml:trace contextRef="#ctx0" brushRef="#br0" timeOffset="43954.99">19382 3682 82 0,'62'-15'23'0,"6"3"1"0,-1-1-10 16,3 4-3-16,-1 1-2 0,-2-2-4 15,-1 2-2-15,-1 1 0 0,0 0-1 0,-1 2-1 16,-2-1-1-16,2 1-25 0,-1-1-22 15,4-3-58-15</inkml:trace>
  <inkml:trace contextRef="#ctx0" brushRef="#br0" timeOffset="50179.05">26745 11511 440 0,'-11'-3'83'16,"4"2"-7"-16,3 1-74 0,5 1-15 15,3 2 0-15,-1-1 3 0,2 0 8 16,0 2 16-16,0-3 16 0,-1 1 7 16,-2-1 3-16,0-1 0 0,-1 1-2 15,1 2-4-15,1-3-5 0,2 1-7 0,3 2-6 16,2-1-3-16,6-1-1 0,3 0 0 16,7-1-2-16,5-1-1 0,6 0-3 15,4-1-1-15,9 4 0 0,6-2 0 16,1 1-1-16,1 1 0 0,2 1 0 15,1-1-1-15,-1 1 0 0,-4 0-1 16,2 1 0-16,-1 1-1 0,1-1 0 16,-2 0 0-16,-2 3 0 0,-2-4-1 15,-1 1 1-15,-2-2-1 0,-1-2 1 0,-2 2 0 16,2 0-1-16,4-1 1 0,0 1-1 16,0 0 1-16,-2 3-1 0,-2 0 1 15,-3-2-1-15,-4-1 1 0,-5 1-1 16,-5 0 0-16,-5-2 1 0,-7 0-1 15,-2-1 1-15,-6 0 0 0,-2 0 2 16,-5 0-1-16,-3 0 1 0,-1-1 0 0,0-1-2 16,1-1-2-16,-1-1-1 0,3 1-3 15,0-1-1-15,1 0 0 0,2 1 0 16,1-1-1-16,0 2-1 0,0 0-5 16,-2 1-10-16,0 0-20 0,-4 1-35 15,-1 0-57-15,-4 0-92 0,-2 0-201 16</inkml:trace>
  <inkml:trace contextRef="#ctx0" brushRef="#br0" timeOffset="51780.58">26924 12146 364 0,'-33'-6'77'0,"0"1"1"15,6 0-61-15,2-1-13 0,11 1-1 16,5-2-1-16,4-2 1 0,5 1 4 16,4-2 4-16,2 3 2 0,1-2 4 0,1 2 1 15,-1 2 0-15,-1 1-1 0,0 2-3 16,-1 1-5-16,-1 1-4 0,3 3-1 15,2 0-2-15,3-1 0 0,6 2 1 16,6-2 0-16,7 1 1 0,11-2 1 16,9-1 3-16,9 1 1 0,8-1 0 15,5-2 0-15,7 0-1 0,7 2 0 16,2 0-3-16,1 3-1 0,-1-2-1 16,-1 2-1-16,-1 0 1 0,0 2-1 15,-6 1 0-15,-5-2-1 0,-7 0 0 0,-4-1 0 16,-5 0 0-16,-4-1 0 0,-9-2-1 15,-7-2 1-15,-4-1 1 0,-6-2-1 16,-4 2 0-16,-5 0-1 0,-5 2-3 16,-5-1-8-16,-4 2-13 0,-5-2-18 15,-2 4-24-15,-2-1-46 0,-7 0-74 16,-3 2-152-16</inkml:trace>
  <inkml:trace contextRef="#ctx0" brushRef="#br0" timeOffset="52222.37">26594 12633 425 0,'-14'2'85'15,"3"-1"-4"-15,6 1-78 0,3 0-9 0,5-1 0 16,2 2 1-16,7-2 3 0,3 0 11 16,3-1 14-16,4 1 5 0,5-1 4 15,4 2 1-15,2-2 2 0,0 1-1 16,2-1-7-16,6 0-7 0,0-1-3 15,4 1-5-15,5 1-1 0,7 0-2 16,5 0-3-16,4 0-1 0,5 1-1 16,4-2-1-16,7 0 0 0,2 0 0 0,1 0 0 15,-1-3 2-15,1 1 0 0,-4 1 2 16,-3 2 0-16,-5 0 1 0,-4 1 0 16,-8 1-1-16,-3 3-1 0,-7 0-1 15,-5 2-1-15,-4-1-1 0,-7 0-1 16,-5-2-1-16,0-1 1 0,-2-2-1 15,-1-2-4-15,2-2-19 0,2-2-103 16,3-2-12-16,-3 2-98 0,-7-8-206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09:39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24078 5733 117 0,'27'-10'30'0,"1"4"2"0,4-3-11 15,-1 3-10-15,0 1-2 0,0-3 1 16,4 1 3-16,-1 1 2 0,4-2 6 15,2 0 4-15,8 1 1 0,6 2 1 0,4 4-1 16,3 2-1-16,4-2-4 0,3 1-6 16,5 0-5-16,3 2-2 0,1 0-2 15,1-2-1-15,4-2-1 0,-1 1-1 16,0 1-1-16,2 0 0 0,-2-1 1 16,-3 0 0-16,-3 1 3 0,-1-2 1 15,0 1 2-15,0 0 1 0,-1 0-1 16,1 1 0-16,-1 0-1 0,2 0-2 0,2 0-1 15,-1 0-2-15,1 2-1 16,-1-1-1-16,1 2 0 0,-3-3 0 0,-1 2-1 16,-5 0 1-16,-3 0-1 0,-6-1 1 15,-9-1-1-15,-7 0 1 0,-5 0-1 16,-5 1 1-16,-1 1-1 0,-7-1 1 16,-1 0 0-16,-6 0 0 0,-1-1 1 15,-1 0 0-15,0-2 0 0,-1-1 1 16,-1 1-1-16,1-2-1 0,-2-1 0 0,1 3-3 15,-3-2-10-15,-2 2-24 0,-5-1-49 16,-2 0-64-16,-10-2-154 0</inkml:trace>
  <inkml:trace contextRef="#ctx0" brushRef="#br0" timeOffset="463.28">24594 5434 306 0,'-10'-3'58'0,"5"-2"1"16,5 3-42-16,8 3-20 0,1 0-1 15,6 2-3-15,2 1 4 0,5-1 12 16,2 1 2-16,0 0 4 0,3-1 4 16,4 1 2-16,4 0 1 0,7-2-2 15,8 3-2-15,13 0-4 0,8-1-4 0,5-1-4 16,6 0-3-16,6-1 0 0,9 1 0 16,5-2-1-16,-5-1 0 0,1 1-1 15,5-1 1-15,2 1 0 0,3 3 0 16,-9-2 0-16,-5 2-1 0,-4-2 0 15,-4 3 1-15,-3 0-1 0,-8 0 1 16,-6-1 0-16,-3 1 0 0,-4 1 1 16,-2-2 1-16,-2-3 1 0,-7-1-1 15,-1-1 0-15,-1 1 0 0,-1-3-1 0,-1 1 0 16,-6-1-1-16,-3 2-1 0,-7 1 0 16,-6-1-1-16,-7 0-7 0,-8-1-6 15,-10 0-8-15,-6-1-14 0,-12 1-15 16,-7-2-24-16,-12-1-20 0,-10-2-42 15,-7 1-89-15</inkml:trace>
  <inkml:trace contextRef="#ctx0" brushRef="#br0" timeOffset="701.78">24818 5572 349 0,'30'-7'71'0,"15"-2"1"0,16 1-67 0,14-1-2 15,14-2-1-15,15-1 1 0,16-2-1 16,7 1 0-16,6-4 0 0,8-2-1 16,5 0 1-16,0 5-1 0,0 2-3 15,-1 2-41-15,-3 3-30 0,-7 3-57 16,-13-1-137-16</inkml:trace>
  <inkml:trace contextRef="#ctx0" brushRef="#br0" timeOffset="20532.07">13740 6777 437 0,'-2'-2'100'0,"-1"-2"2"0,1 2-71 15,2 2-11-15,-2-1-2 0,2 2 1 16,0-2-1-16,0 1 1 0,2 0 0 16,-2 1-2-16,0-1-1 0,2 1-2 0,2-1-1 15,2-1-2-15,4 0-1 0,6 1 0 16,6-2 3-16,7 2 1 0,7-1 0 15,2 0 0-15,4 0-3 0,1 2-1 16,-1 0-2-16,0 0-3 0,-6 1 0 16,-3-1-1-16,0 1-1 0,1 0 1 15,-1-1 0-15,3 0-1 0,6 0 1 16,6-2 0-16,2 1 0 0,4-5 1 0,3 3 0 16,7-6 0-16,8-3 0 0,9-1 0 15,4 0 1-15,5 0-1 0,0-2-1 16,4-3 0-16,2 3-2 0,-2 7 0 15,-8-1 0-15,-9 0-1 0,-10 0 0 16,-5 3-1-16,-10 1 1 0,-9 0 0 16,-5 2 0-16,-1 1 0 0,6 1 1 0,58 3 0 15,10 0 1-15,9-1 0 0,5 0-1 16,-2-1 1-16,-8 0-1 0,-7-1 0 16,-48-2-1-16,5 2 0 0,-1 2 0 15,0 0 0-15,2 2-1 0,5-3 2 16,2 1-1-16,-7-1-1 0,-7 0 1 15,-4-2 0-15,-2 1 0 0,2-1 1 16,1 2-1-16,1 1 1 0,0 3 1 16,1-2-1-16,0-1 1 0,3-3-1 15,5 1 0-15,5-3-1 0,4 2 0 0,1 0 0 16,-2 0 0-16,2-1-1 0,-2 2 1 16,-8 0-1-16,-2 2 1 0,-8 0-1 15,-2-1 1-15,-6 3-1 0,-5 1 1 16,-8 0-1-16,-3 1 1 0,-8-2-1 15,-2 1 0-15,-2-1 1 0,2 0-1 0,1-4 0 16,6-1 0-16,0-3-1 0,9-1 0 16,8 0 0-16,6-1 1 0,3 0-1 15,1 2 1-15,-2 4 0 0,-1 0 0 16,-8 0 0-16,-8-1 1 0,-8 0 0 16,-3 1 0-16,-6-1-1 0,-4-2 1 15,-4 2 0-15,-1 0 0 0,-2 1 0 0,-2 1 1 16,-1-1 1-16,3 1 1 15,3-1 3-15,4 2 0 0,5-1 0 0,3 0 1 16,5-1-1-16,3 1 0 0,-1 0-2 16,-3 1-3-16,-2 0 0 0,-4 1-1 15,-5-2 0-15,-6 1 0 0,-1-1 0 16,-4 1 0-16,-2-1 2 0,-2-1 1 16,1 0 2-16,-3 1 0 0,0-2 1 15,0 1-1-15,0 1 1 0,0-1 0 16,0 0-2-16,0 0-1 0,0 0-2 0,0 0 0 15,0-1-1-15,0 1 0 0,1 0 0 16,0 0-1-16,0 2 0 0,0 0 0 16,1 0-1-16,-1 2-5 0,1-1-13 15,1 1-18-15,-3 3-95 0,-6 1-46 16,-10-5-123-16,-4-9-266 0</inkml:trace>
  <inkml:trace contextRef="#ctx0" brushRef="#br0" timeOffset="43288.91">3393 9302 191 0,'15'-10'47'0,"3"0"3"0,3 2-30 16,1 1-4-16,-2 3 0 0,-1 4-1 15,1 2-2-15,-4 2-2 0,0 1-4 16,-2 1 0-16,2 0 4 0,-1-2 6 16,2-2 7-16,5-4 4 0,4-4 2 15,4-5 3-15,8-5 2 0,3-3-2 16,3-1-7-16,4-1-3 0,-2 1 1 16,1 2-2-16,-6 3 0 0,-3 5-3 15,-1 3-2-15,-2 3-2 0,-4 4-4 0,-2 1-4 16,1 6-4-16,1 0 0 0,2 3 0 15,0 0 2-15,-1 1 2 0,0-3 3 16,4 1 2-16,2-3 3 0,3-5 0 16,3-3 0-16,10-6-1 0,11 0-1 0,5-3-3 15,1 0 0-15,1 0-2 0,3 2 0 16,-1 3-1-16,-4 3 0 0,-4 1-1 16,3 3 0-16,-3 2-2 0,-1 0 0 15,-3 2-1-15,-2 1-2 0,-1-1 1 16,2-1-1-16,2 0 0 0,5-3 0 15,6-1-1-15,3-1 1 0,8-3-1 16,9 0 1-16,4-1-1 0,-1 3 1 16,0-2 0-16,-1 1-1 0,5 0 1 0,0 4 0 15,-7 4-1-15,-9 1 1 16,-4-1-1-16,-3 3 1 0,0-1 0 0,-4 3-1 16,-1-3 0-16,-1 3-1 0,3 0 0 15,1-4 1-15,7-4 1 0,6 1 3 16,6-1 0-16,-1-2 2 0,4-6 1 15,8-1 0-15,13 2 1 0,-6 5-2 16,-8 2-1-16,-4-3-1 0,5 1 0 0,1 6-1 16,-12 4-1-16,-11 1 1 0,-1-1-1 15,-2-2-1-15,-4 3 0 0,-5 0-2 16,-3-2 1-16,3-4-1 0,-1-1-1 16,2-3 0-16,7-4 1 0,13-3-1 15,5-4 1-15,5-1 1 0,0-5 1 16,9-3 0-16,8-2 0 0,-3 4 0 15,-10 2 1-15,-7 0-1 0,-5 0 1 16,-2 4-1-16,-5 3 1 0,-11 2-1 0,-8 0 0 16,-7 2 0-16,-5 3 1 0,-10 2-1 15,-6 1-1-15,-8-1 1 0,-6-1 0 16,5 0 0-16,3-1 1 0,10-1 3 16,9 0 0-16,6-2 0 0,5 0 1 15,5-2 0-15,-1 0-1 0,-1 0-2 16,-5-2-1-16,-6 1-2 0,-3 0 1 15,-5 1-1-15,-6 1 0 0,-7 4 1 0,-8-2 0 16,-7 3-1-16,-8 0 1 0,-4 0 0 16,-4 2-1-16,-3-2 0 0,-1 1-5 15,2-1-6-15,-1 2-8 0,4-1-19 16,2 2-122-16,1-1-125 0,5-8-311 16</inkml:trace>
  <inkml:trace contextRef="#ctx0" brushRef="#br0" timeOffset="51942.02">26389 11273 331 0,'-7'-6'69'0,"5"0"-4"0,-1 1-64 16,5-1-2-16,1 1 1 0,4 0-1 16,4 0 0-16,1 0 1 0,4 3 4 15,1-2 3-15,2 4 2 0,2 1 2 0,3 3 4 16,4 1 0-16,2 1 2 16,7 1 0-16,7 2 0 0,3-3-3 0,9-1-3 15,8-6-3-15,7-1-2 0,11 1-1 16,4-3-2-16,10-3 0 0,7-1 2 15,11 1 3-15,4 7 3 0,-1-4 4 16,1 0 3-16,7 3 1 0,-3 8 2 16,0 2-2-16,-5-2-2 0,5 0-3 0,3 6-4 15,-2-1-2-15,-2-2-3 16,11-3 0-16,0 3-2 0,4 0 0 0,1-2-1 16,5-1 0-16,1 1 0 0,3-2 0 15,-4 0-1-15,-2 0 0 0,-7-1 1 16,-8 1-1-16,-11-1 1 0,0 0 1 15,-7 2 1-15,-15 2 1 0,-8-2 0 16,-4 1 1-16,-8 0-1 0,-3 1 1 16,-4-1-2-16,1 1 0 0,1-1-1 0,2 0 0 15,2 0-1-15,5 0 0 0,0 0-1 16,2 0 0-16,-2-1 0 0,-1 3 0 16,-6-2-1-16,-5 1 1 0,-5-2-1 15,-10-1 1-15,-12-1-1 0,-10-1 1 16,-6-4 3-16,-7 1 4 0,-4-1 4 15,-5-1 3-15,-3 0 2 0,0-2-1 16,-1 1 0-16,1-2-3 0,2 1-4 0,1-2-4 16,2 0-3-16,2 1-1 0,2 0 0 15,-1 1-1-15,1 0 1 0,-3 1-1 16,0 2-1-16,-4 0 0 0,0 1-3 16,-3-1-5-16,-2 1-10 0,-4 2-45 15,-5-2-79-15,-4-4-108 0,-7-4-257 16</inkml:trace>
  <inkml:trace contextRef="#ctx0" brushRef="#br0" timeOffset="54123.92">3972 12111 338 0,'15'-6'63'0,"-1"2"-1"0,-6 10-67 15,-2 3-2-15,-2 2 2 0,-2 1 4 16,1 3 2-16,-1-2 4 0,1 1 0 16,0-2-1-16,2-2 0 0,3-2 0 15,1-3-1-15,5-4 2 0,2-1 1 16,2-2 4-16,4-3 2 0,4 0 3 0,1 0 1 16,5 2 0-16,1 0 0 0,0 3-2 15,1 0-3-15,-2 4-1 0,-2 2-3 16,0 1-1-16,1 3-2 0,-2 0 0 15,-1-2 1-15,4 1 0 0,1-4 1 16,5-5 0-16,5-5 1 0,6-2 1 16,5-4-1-16,2-2-1 0,7 0 0 15,1-2-1-15,3 1-1 0,1-2 0 16,0 1 1-16,4 1 2 0,0 3 1 0,1 3 1 16,-1 2 0-16,-3 3 0 0,-1 4-1 15,1 3-2-15,-3 3-1 16,-1 2-2-16,1 0 1 0,1-1-1 0,4-2 0 15,3-3 1-15,3-4 0 0,5-3 1 16,5-3-1-16,2-6 0 0,9-3-1 16,4-1-1-16,-3 0-1 0,2 0 1 0,-7 0-2 15,2 0 1-15,-1 3-1 0,0 7 0 16,-5 1 0-16,-4 6-1 0,-5 2 1 16,0 4-1-16,-2 3 0 0,-3 6 1 15,-4-1 0-15,-1 1 0 0,2-2 0 16,-1 0-1-16,3-7 1 0,3-4-1 15,8-5 1-15,-2-6 0 0,2-6 1 16,1-3-1-16,10-5 2 0,1 1-1 0,-4-2 1 16,-6 1 0-16,-1 1-1 0,0 5 0 15,-3 3 0-15,-7 5-1 0,-5 2 1 16,3 6-1-16,-7 4 0 0,-1 3 0 16,-5 2 0-16,0 3 0 0,-3-2 1 15,1-2-1-15,2-1 1 0,1-6 0 16,5-4 0-16,4-5-3 0,-4-6-3 15,7-2-6-15,-3-4-7 0,1-1-16 16,-2 1-21-16,-3 3-38 0,0 0-21 0,-6 2-65 16,-4 7-122-16</inkml:trace>
  <inkml:trace contextRef="#ctx0" brushRef="#br0" timeOffset="58042.58">12908 13070 351 0,'-12'6'69'0,"8"-6"1"0,8 0-62 0,7 4-8 16,2-1-1-16,3 1 1 0,2 0 9 16,-3-2-3-16,0 3-2 0,0 1-1 15,-3 2 0-15,-1-1 0 0,1 0 1 16,1 1 2-16,1-1 2 0,4-2 2 15,2 0 2-15,5-5 0 0,7-1 1 16,8-4-1-16,5-1-2 0,9-3-1 16,6-1-4-16,5 0-1 0,1 1-1 0,1-1-1 15,0 1-1-15,0-2 0 0,1 5-1 16,-2 2 1-16,-3 2-1 0,1 1 0 16,-3 4 1-16,-1 1-3 0,-1 0-2 15,1-4 0-15,0 1 0 0,6-2 2 16,5-3 1-16,3-2 0 0,2-1 3 15,6-3 4-15,1 2 0 0,5-3 1 16,1 3-2-16,-5-1 0 0,1 2 0 0,-1 1-1 16,-5 3-1-16,-1 3 1 0,-2 3-1 15,-5 3 0-15,-4 1 1 0,-5 3 0 16,-10 0 0-16,-5 1 0 0,-4-4-1 16,13-2 1-16,49 0-1 0,18-4-1 15,8-1 0-15,4-1 0 0,-2 0 0 16,3-2-2-16,-5 1 1 0,-40 1 0 15,-10 2 2-15,-2 1 6 0,12 1 4 16,11-2 2-16,2 5 1 0,-6 4 1 0,-4-1 0 16,-1-3-2-16,3 1-5 0,2 3-3 15,3-2-3-15,4 0 0 0,1-6-1 16,7-2-1-16,6 1 1 0,4 2-1 16,2-7-1-16,-1-1 0 0,5 2 0 15,-3 1 0-15,-1 0 0 0,-4-3-1 16,-1 1 1-16,-1 4 0 0,-5 3-1 0,-8-3 1 15,0-1-1-15,-5 3 0 0,1 3 0 16,-4-1 1-16,0-2-1 0,2-2 0 16,7 2 0-16,3 1 0 0,2-4 0 15,3-4 1-15,5 1-1 0,1 3 1 16,-1-3-1-16,-3-3 0 0,-2 1 1 16,-1 1-1-16,-5 4 1 0,-8-3-2 0,-5-2 1 15,-3 2-1-15,-4 4 1 16,-2-1 0-16,-5 2-1 0,-3-2 1 0,0 0 0 15,0-2 0-15,0 3 0 0,8-3 0 16,0-2 0-16,0-1 0 0,5-2 1 16,1 0 0-16,2 3 0 0,0-1 0 15,-8 1 0-15,-4 2-1 0,-2 2 1 16,-5 2 0-16,-5 4-1 0,-3 0 0 16,-7 2 0-16,3 0 0 0,-3 0 0 0,-4-1 0 15,2 0 0-15,0-1 0 0,1-5 0 16,3 1 0-16,3 0 0 0,2-2 0 15,3 1 0-15,3-2 0 0,-1-1 1 16,0 1-1-16,-2 2 0 0,0 0 0 16,-2-3 0-16,-1 3 0 0,-6 3 0 15,-2-1 0-15,-2 2 0 0,-3-5 0 16,-4 1 0-16,-4 3 1 0,3-1-2 16,4-2 1-16,1 1-1 0,2-1 0 0,0-1 0 15,1-1 0-15,1-2 0 16,-2-1 0-16,-2 2 1 0,0 2 0 0,-2-1 0 15,-2 4 0-15,-4 0 0 0,-3 2 0 16,-3 2 0-16,-6-2 1 0,-6 0-1 16,-3 1 0-16,-3-2 0 0,0 0 1 15,-1-1-1-15,0-2 0 0,1 0-16 0,1 1-62 16,2-3-45-16,0 2-93 0,-3-3-215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11:08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20299 5493 403 0,'7'-2'83'0,"1"-1"0"0,7 0-75 15,8 2-5-15,8 3-2 0,12 1 1 0,7-2 0 16,6-1-1-16,7-1 0 16,4 0 0-16,8-4 0 0,8-4 0 0,2 1 0 15,3-2-1-15,4-1 1 0,8-3-1 16,7 2 1-16,0 2-1 0,-2 0 1 16,2 1 0-16,7-1 0 0,6 1 1 15,-3 4 0-15,-3 0 0 0,6 1 1 0,7-1 0 16,-2 2 1-16,2 1 0 0,4 2 0 15,8-5-1-15,2 4 1 0,2-2 0 16,5-3-1-16,7 0-1 0,1-1 1 16,5-3-1-16,2 4 1 0,2-5-1 15,4 0 1-15,-5 5 1 0,3-2 2 16,1 0 2-16,-9 5 2 0,-1-4 2 16,1 6 2-16,-8 1 1 0,-2 1 1 15,-7 2-1-15,-1 1-1 0,-4 1-2 0,-2 6-1 16,-6 0-2-16,6 1-3 0,-1 1 0 15,2-1-2-15,0 1-1 0,4-2 0 16,2 0 0-16,1-3-1 0,-1-1-1 16,0 2 1-16,-3-2-1 0,-9 0 0 15,1 2 0-15,-8-1 0 0,-6 2-1 16,-12 0 1-16,-3-3 0 0,2 4 1 0,-4-2 0 16,-8 1 1-16,-2 0-1 0,2-2 0 15,2-2 0-15,6 3 0 0,-4-1-1 16,2-1 1-16,5-4-1 0,9 2 0 15,5 3 0-15,-4-4 1 0,-4 1 0 16,1-1 0-16,0 1 1 0,-2 3 0 16,-11-1 1-16,-4-3 0 0,-5 1 0 15,-2 3-1-15,-2-1 0 0,-7-1 0 16,-4 0-1-16,-5-2-1 0,-4 0 1 16,0-2 0-16,-7-2 1 0,-2-1 0 0,2-2 2 15,4 1 0-15,0 1 2 0,3 1-1 16,-1-1 2-16,4 1-2 0,-2 0 1 15,-7 0-2-15,1 1 0 0,1 1-2 16,-2 1 0-16,-3 2 0 0,-7-1-2 16,-3 4 0-16,-5-2 0 0,-9-1 0 15,-5-1-1-15,-8 0 1 0,-1-2-1 16,-5 0 1-16,1-2-2 0,-3 0-2 0,1-1-8 16,1 0-37-16,1-2-90 0,1-2-109 15,5 3-272-15</inkml:trace>
  <inkml:trace contextRef="#ctx0" brushRef="#br0" timeOffset="11245.51">3402 8485 448 0,'3'14'88'0,"-4"-8"-1"0,1-3-87 16,4 2-6-16,2-1 0 0,4 0 2 0,2-1 1 16,4-2 3-16,2 1 1 0,4-1 2 15,3 0 2-15,2-2-1 0,5 1 1 16,1 0 0-16,2-1 0 0,4 2 0 15,4-1 1-15,1 1 0 0,0 2 0 16,1-1 1-16,-1 2-1 0,1-2 2 16,0-1 1-16,3-2 1 0,6-4 2 15,11 0 0-15,5-2 0 0,3-2-1 0,1 0 0 16,6 0 0-16,7-1-3 0,4 2 0 16,-4 2-1-16,1 2 0 0,5 1 1 15,7 0 0-15,6 3-1 0,-4 2 1 16,-7 3-1-16,5-1-1 0,6-1 0 15,3 1-1-15,-1 1-1 0,-6-3 0 16,5 0-1-16,13-2 1 0,1 0-1 0,-5 1 0 16,8 0 1-16,5 3 0 0,5 2 0 15,-4 1 0-15,1 3 0 0,4 2 1 16,2 1-1-16,-6 0 0 0,-1 1 0 16,3-2-1-16,-2 3 0 0,-5-4-1 15,6-3 0-15,0-2-1 0,-4 0 1 16,-1-6-1-16,2-3 0 0,5-5-1 15,-7 3 1-15,-8-4-1 0,0 0 1 16,8-2 0-16,-7 2 1 0,-2 1-1 16,1-3 0-16,3 1 0 0,4 4 0 0,-8 0 0 15,-6 2 0-15,-6 2-1 0,-1 5-1 16,-11 6-7-16,-10 3-23 0,-10 7-79 16,-6-1-24-16,-8 8-92 0,-5-6-197 15</inkml:trace>
  <inkml:trace contextRef="#ctx0" brushRef="#br0" timeOffset="20555.09">25524 10518 395 0,'-3'-17'85'0,"8"6"1"15,9 0-69-15,5 1-4 0,9 1-3 0,9-2-3 16,6 1 1-16,4 1 0 0,9-2-2 15,5-1 1-15,10 3-1 0,8 0 0 16,1-2 0-16,10 0 2 0,5-2 1 16,8 5 1-16,6-1-1 0,-1 1 0 15,2 0-1-15,9 5 1 0,5 0-2 16,2 2 0-16,1 1 3 0,8 1 0 16,6 2 2-16,2 0 1 0,7 2 0 15,0-1 0-15,5 3 0 0,8 0-3 16,-4 1-2-16,0 0-2 0,4 0-1 0,-1-1-1 15,-4 0-1-15,-1-2 0 0,-3 1-2 16,-7-1 1-16,-1-1 0 0,-10 1-1 16,-3 1 0-16,-3-1 0 0,-9 1 0 15,-10-1 0-15,2 0 0 0,-1 1 0 16,-4-1 1-16,-9 1-1 0,-3 0 0 16,-3-1 0-16,0 0 0 0,-8 1 0 0,-9-1 0 15,-6 1 0-15,-10-1-1 0,-8 0-6 16,-13-1-12-16,-13-1-8 0,-13-2-12 15,-7-1-25-15,-9-1-24 0,-10-1-33 16,-12-3 1-16,-15 1-47 0,-10-1-71 16</inkml:trace>
  <inkml:trace contextRef="#ctx0" brushRef="#br0" timeOffset="21123.19">26201 10734 390 0,'6'-7'76'0,"5"-3"0"15,6 2-75-15,5 1-5 0,7 1 0 0,7 0 6 16,6-1 1-16,7-1-1 0,12 2 1 16,9 1-1-16,7-1-1 0,9-1 1 15,8 1-1-15,13-1 1 0,6 1 2 16,7-2 1-16,8-2 2 0,12 3 4 15,7-2 2-15,10 0 3 0,1 3 5 16,8-2 1-16,11 4 2 0,-3 0 1 16,2 0-3-16,6 5-1 0,-4 0-1 15,1 1-4-15,5 3-1 0,-9 0-2 0,0 0 1 16,4 4-2-16,-9-2 0 0,3 0-2 16,2 2-2-16,-7-3-1 0,-7-1-2 15,9 4-3-15,-12-6 1 0,-4 1-1 16,1 0 1-16,-9-1 0 0,-9 1 0 15,-7 0 0-15,-15-3 1 0,-6 1-1 16,-9 3-1-16,-17 0 0 0,-14-1-1 0,-12 1 0 16,-9 0-1-16,-13-1 1 0,-11 0 0 15,-8-3-1-15,-9 1 2 0,-2-1-1 16,-4-1 0-16,-1 0-5 0,-1-1-20 16,-3-1-81-16,-4-4-25 0,-16 4-95 15,-12-6-201-15</inkml:trace>
  <inkml:trace contextRef="#ctx0" brushRef="#br0" timeOffset="34500.43">3859 13838 215 0,'-5'-10'47'0,"6"-3"0"0,3-2-27 0,2 2-19 15,1-1-1-15,2 2 2 0,0 2-1 16,0 3 0-16,-2 1-2 0,2 4-1 16,-2 1 0-16,1 2-1 0,-1 3 1 15,0-2 0-15,2 2-1 0,1-1-1 0,2-1 2 16,1-2 4-16,2-2 5 0,3-6 6 15,2-2 6-15,3-1 4 0,2-1 6 16,2 0 1-16,5 0-1 0,-1 2-3 16,3 2-3-16,2 5-4 0,-1 0-3 15,-2 5-3-15,-2-1-1 0,-1 4-2 16,-2 0-3-16,0-1-1 0,-1 1-2 16,1 0-2-16,1-2 0 0,2-2-2 15,5-2 0-15,4-3 0 0,3-1 0 16,6-1 0-16,3-1 1 0,3-1 1 15,1 1-1-15,0 0 0 0,1-1 1 0,-3 2-1 16,1 0 1-16,0 4-1 0,0 0 0 16,-2 2 1-16,-1 3-1 0,0 3 0 15,-2 1 0-15,-3 1 1 0,-1-2-1 16,-2 0 1-16,8-2 0 0,2-1-1 0,2-3 1 16,3-1-1-16,4-1 0 0,2 0 0 15,0-1-1-15,-1 1 0 0,0 0 1 16,-2 2-1-16,2 1 0 0,-4 3 0 15,0 0 0-15,-3 2 0 0,-3 1 1 16,-3 0-1-16,-4 2 1 0,-3-2-1 16,3 1 1-16,1 1-1 0,1-2 1 15,3-1 0-15,5 0-1 0,0-5 0 16,5-3 0-16,0-6 0 0,4 0 0 16,5-1 0-16,2-1 1 0,0 1-1 0,-1 4 0 15,1 1 0-15,-4 3 1 0,0-1-1 16,-4 4 0-16,-3 1 1 0,-3 4 0 15,0 0-1-15,-1 3 1 0,-3 2 0 16,-5 0 0-16,-1-2-1 0,1-1 1 16,3-6 0-16,6 1 0 0,-2-3 0 0,3-5-1 15,5-2 0-15,1-3 1 16,4-3-1-16,2 3 0 0,-2-4 0 0,1 2 0 16,-1 2 0-16,-3 2 0 0,0 5 0 15,-9 2 0-15,-5 0 0 0,-6 1 1 16,-2 2-1-16,-1-1 0 0,-5 2 1 15,-1 2-1-15,5-1 0 0,1 0 1 16,1 0-2-16,3-2 0 0,-2-3 0 16,4-3 3-16,5-5 0 0,0-1 0 15,5-4 2-15,-1-1 3 0,4 0 1 16,5 2 3-16,-3 1-1 0,-3 1-1 0,-1 4 1 16,-3-1-1-16,-4 4-1 0,-1 2-1 15,-6 2-3-15,-3 2 0 0,-3 0-1 16,-6 2-1-16,-1 1 0 0,-3 0 0 15,-4-1-1-15,0-1 0 0,0 0-1 16,-1-3 1-16,1-1-1 0,0-3 0 16,0 0 0-16,2-3-1 0,3-1 2 0,0 1 1 15,2 3 0-15,2-1 1 0,-1 2 1 16,1 0 0-16,-3 2-1 0,-4 2 0 16,-1-1 0-16,-3-1-2 0,-6 1 0 15,-1 0-1-15,-5-1 1 0,-1 0-1 16,-2 0 1-16,0-1-1 0,-1 0 1 15,0-3 4-15,1 0 1 0,0 0 1 16,0-4 3-16,0 3 0 0,-2-1 1 16,-1 1-1-16,-2 0-1 0,-2 2-1 0,-1 3 0 15,-1 0-1-15,-1-2 0 0,0 2 0 16,-1-1 0-16,1 1 0 0,0 0 0 16,-1-2 0-16,-1 1-1 0,-1-1-1 15,-1-1-1-15,1-1-1 0,-3-1 0 16,0-2-2-16,-1-1 1 0,1 1 1 15,1-2 0-15,0 2 1 0,2-1 0 16,-2 1 0-16,2 3-1 0,0 0 0 0,0 1-2 16,0 1 0-16,-1 2 0 0,0-1-1 15,2 2 0-15,-3-2 1 0,2-1 0 16,0 0 0-16,-2-2 0 0,1-2-1 16,1 0 1-16,-1-2-1 0,0-2 0 15,-1-4 0-15,0-3 1 0,2-1-1 16,-3-1 1-16,0 0-1 0,-2 0 1 15,0-1 0-15,-2 0 0 0,0 2 0 0,0-1-1 16,-1 0 1-16,0-2 0 0,1-1-1 16,2 1 0-16,-1-1 0 0,1-4 0 15,-2-2 0-15,1-4 0 0,1-2 0 16,-2-3 0-16,0-1 0 0,-1 1 1 16,-2 1-1-16,-2 1 0 0,-1 2 0 0,-2 4 1 15,-1-1-1-15,1 5 0 16,-3-2 0-16,1 1 0 0,1 0 1 0,-2 2-1 15,1-6 0-15,1-1 1 0,-1-4-1 16,1-1 0-16,-1-5 0 0,0 2 0 16,0 0 0-16,-4 3 0 0,0 2-1 15,1 6 0-15,-2 1 0 0,-6 7 0 16,0 2-2-16,-4-1 0 0,-3 5-1 16,-1 3 1-16,-5 0 0 0,-3 0 0 15,0-2 0-15,-6 2 1 0,-1-1 1 0,-2-1 1 16,-6-3 0-16,-1 1 0 0,-2-2 1 15,1 1-1-15,4 1 0 0,-4-2-1 16,0 4 1-16,-3-1-1 0,-1 1-1 16,-1 3 1-16,-3 5 0 0,-5 4 1 15,1 1-1-15,-4 1 1 0,-4 4-1 16,-2 1 0-16,-2 1 0 0,-2-1-1 16,2-2 0-16,-12-3 0 0,2 2 0 0,8-2 1 15,2-2 0-15,0-3 0 0,-2-2 1 16,-1-1 0-16,9 1 0 0,3 2 0 15,-3 0 0-15,1 1 1 0,-2 3-1 16,-3 0 0-16,3 3 0 0,0 6 0 16,-3-1 0-16,-1 2 1 0,0 2-1 15,-4 1 0-15,6 1 0 0,1 0 0 16,0-2 0-16,2-2 0 0,2-2 1 0,0-3-1 16,7 1 0-16,2-3 0 0,2-1 1 15,3 1-1-15,0-2 0 0,3 0 0 16,5 4 0-16,0-2 0 0,-4 2 0 15,-2-1 1-15,3 4-1 0,2 0 0 16,-2 0 0-16,1-1 0 0,2 2 0 16,5-3 0-16,0-1 0 0,-1-2 0 15,1 1 1-15,4 0-1 0,5-2 0 0,1 1 0 16,5-3 0-16,4 0 0 0,6-2 0 16,-1 0 1-16,0-2-1 0,2 2 0 15,0-1 0-15,0 2 0 0,0 1 0 16,0 3 0-16,-1 0 0 0,-3 2-1 15,0 2 1-15,-1 2 0 0,0 1 0 16,1-2 0-16,3 1 0 0,5 2 0 16,2-2 0-16,5-1 0 0,3 0 0 0,0-1 0 15,1-1 0-15,1 0 0 0,-1 0 0 16,0-1 0-16,-1 3 0 0,-1-2 0 16,-4 1 0-16,-1 3 0 0,-1 2 0 15,1 1-1-15,-1 3 1 0,0 0 0 16,1 1 0-16,2 1 0 0,3-2 0 15,0-2 0-15,3 0-1 0,-3-3 1 0,4 1-1 16,2 0 0-16,0 1 1 16,1 0-1-16,1 0 1 0,-1 2 0 0,2 0 0 15,-2 0 0-15,0-1 0 0,-1 0 0 16,-5-2 0-16,2 0 1 0,-1 0-1 16,0 0 0-16,1-1 0 0,1-2 0 15,3 1 0-15,-1-1 0 0,2-1 0 16,1 0 0-16,2-1 1 0,-2 0-1 15,0 1 0-15,0 0 0 0,0 3-1 16,-1 2 1-16,0-2 1 0,-2 2-1 0,1 3 0 16,-2 0 0-16,1 0 0 0,-1 1 1 15,-1 0-1-15,2 1 0 0,-1 0 0 16,0-2 0-16,1 1 0 0,0-3 0 16,-1-1 1-16,2 0-1 0,-1 1 0 15,1-2 0-15,1 3 0 0,0 0 0 16,1 0 0-16,-1 2 0 0,2-1 1 15,-1 1 0-15,-1 3-1 0,1-2 1 0,0 3 0 16,0 0 0-16,0 1-1 0,1 0 1 16,-3 0-1-16,1 0 1 0,1-3-1 15,2-1 1-15,-1-3-1 0,0-2 0 16,3-1-1-16,0 1 1 0,1-1-1 16,1 3 0-16,0-2 0 0,1 2 0 15,1 1 1-15,0 1 0 0,0 0 0 0,2 3 1 16,-1 0 0-16,1 2 0 0,0 0-1 15,0-1 1-15,0 0-1 0,-1-4 1 16,0-1-1-16,1-4 0 0,0-2 0 16,-1-1-1-16,1-2 0 0,-1-1-1 15,0 0 1-15,1-1 0 0,1 0 0 16,1 1 2-16,2 2 0 0,2 0 1 16,0 7-8-16,0 7-124 0,-2 11-6 15,-11 3-97-15,-15 0-215 0</inkml:trace>
  <inkml:trace contextRef="#ctx0" brushRef="#br0" timeOffset="45426.27">17314 13787 261 0,'5'-8'65'0,"1"2"2"0,4 1-10 15,1 3-48-15,0-2-5 0,3 4 0 16,3 0-1-16,2 1 2 0,5-1 2 15,4 1 2-15,4-2 4 0,3 0 2 16,6-1 3-16,3-5 0 0,5-1 1 16,2-3-3-16,4 0-2 0,4 0-3 15,4 0-2-15,3 0-2 0,0 2-2 0,-1 3-1 16,0-1 0-16,-3-1-1 0,-2 0-1 16,-3 3 1-16,-2 0 0 0,-3 1 0 15,2 2 2-15,0 2 1 0,-1 1 0 16,1 0 1-16,3-3 0 0,2-1-1 15,6 0 0-15,5 0-2 0,2 1-1 16,3-2-1-16,4-1 0 0,2 2-1 16,0 1-1-16,-1 0 1 0,-2 1-1 0,-3-1 0 15,-3 4 1-15,-3 0-1 16,-4 2 0-16,-4-2 1 0,-4 3 1 0,-1 1 1 16,1-1 0-16,3 3 2 0,0-1 0 15,5 0 0-15,4-2 0 0,7-1 0 16,6-1-2-16,2 1 0 0,3-3-1 15,5-1-1-15,2 2 0 0,3 1 0 16,-3 0-1-16,-3-1 1 0,-3-1-1 16,-2 1 1-16,-3 0-1 0,-3 2 0 15,-4-1 1-15,-4 2-1 0,-1 1 1 0,-1-1-1 16,2-1 0-16,2 2 1 0,4 0-1 16,5 0 1-16,6-2-1 0,5-3 1 15,9 4 0-15,8 1-1 0,3 0 1 16,0-3-1-16,1-2 1 0,5 3-1 15,-1 1 1-15,-7 0-1 0,-5-3 0 0,-2 0 1 16,-4 6-1-16,1-4 0 0,-10-2 0 16,-3 4 0-16,3-5 0 0,-1 2 0 15,3-2 0-15,-1-2 1 0,1 1-1 16,7-3 0-16,8 1 0 0,2-2 1 16,5 2-1-16,-3-2 0 0,5 2 1 15,2 0-1-15,-1 2 0 0,-8-2 1 16,-3 3-1-16,-1 0 0 0,-3 2 0 15,-7-2 0-15,-9-1 0 0,-2 1 0 0,-3 1 0 16,0 0 0-16,-1-2 0 16,0 2 0-16,-1-4 0 0,6 0 0 0,3-3 1 15,5 1-1-15,4 1 0 0,2-1 0 16,0-5 0-16,7 3 0 0,1 3 0 16,-2 2 0-16,-6-4 0 0,-4-1-1 15,-1 1 1-15,-2 7 0 0,-5-1 0 0,-4 0-1 16,-4-2 1-16,-3 0 0 0,-3 1-1 15,-2 0 1-15,2-3 0 0,0 2 0 16,0-2-1-16,3 0 1 0,7 0-1 16,4 2 1-16,8 1 0 0,-4 1 0 15,-1-1-1-15,0-2 1 0,-3 2 0 16,-1 3 1-16,-3 1-1 0,-9 0 0 16,-5 0 0-16,-4 0 0 0,-4 3 0 15,-2-1 0-15,-6-1 0 0,-5-3 0 0,2-1 0 16,4 0 0-16,4-1-1 0,5 3-4 15,-1-3-12-15,5-3-27 0,6 1-67 16,3-4-84-16,5 2-204 0</inkml:trace>
  <inkml:trace contextRef="#ctx0" brushRef="#br0" timeOffset="50878.38">22216 14760 469 0,'-15'-12'111'0,"-3"3"2"16,1 0-56-16,4 5-33 0,2 2-16 16,2 0-5-16,4 4-1 0,4-2-2 0,2 2-2 15,3 0 0-15,3 2 1 0,2 1 2 16,4 2 2-16,2 1 1 0,5-2 2 16,2 1 0-16,3-2 1 0,5-1-1 15,4-2 0-15,6-1-1 0,6-1-1 16,6 2 0-16,9-2 0 0,3 0-1 15,5 0 0-15,6-4-1 0,6 0 1 16,7 1-1-16,2 0 0 0,4-4 0 16,5-2 0-16,7 2 0 0,5 2 0 15,1 0 1-15,0-3 0 0,4-3 1 0,5 6-1 16,1 1 0-16,-1-5 1 0,0 2-1 16,7 2-1-16,-1 1 1 0,-1 0-1 15,0-1 0-15,4 1-1 0,2 4 1 16,-1-4 0-16,-1 2-1 0,5 1 0 15,0 1 0-15,0-3 1 0,-2 2 0 0,3 2-1 16,1 0 1-16,-3-1 1 0,0 0 0 16,2 3 0-16,-1-2 0 0,-4-1 1 15,4 0-1-15,-5 3 0 0,3-5 0 16,0 1-1-16,4 2 0 0,0-1 0 16,1 0-1-16,2 0 1 0,1 2 0 15,1 0-1-15,-4 0 1 0,2 2-1 16,-3 1 0-16,-3 1 0 0,-6-1 0 15,5 0 0-15,-10 4 0 0,-5-3 0 16,-9-3 0-16,1 3 0 0,2 2 0 0,-7-1-1 16,-7-3 1-16,1-3-1 0,1 3 1 15,2 2 0-15,-2-2 1 0,-6-2 0 16,3-3 0-16,-2 4-1 0,6 2 1 16,-3 1 0-16,-9-2 0 0,-2 0-1 15,-4 2 0-15,-4 1 0 0,-8-1 0 0,-6-1 0 16,-6 0 0-16,-3 1 0 0,-6-1 0 15,-6 1 0-15,-3-1 1 0,-3-1 1 16,-7 1-1-16,-1-3 2 0,-1-1-1 16,3-1 1-16,-1-1-1 0,-1 1-1 15,2-1 0-15,-1 0 0 0,1 1-1 16,-3 0 0-16,-2 0-1 0,0 2-2 16,-5 1-9-16,-4 0-85 0,-9 1-48 15,-16-3-109-15,-15-3-252 0</inkml:trace>
  <inkml:trace contextRef="#ctx0" brushRef="#br0" timeOffset="64347.78">15484 17896 499 0,'1'-7'115'0,"3"1"0"16,1-2-59-16,7 7-40 0,5 4-10 0,8 1-2 16,6 1 1-16,0 3-2 0,0 3 0 15,-2 0-1-15,-3 0-2 0,-5 0-1 16,-4-5 0-16,3-1-1 0,19-4 0 15,56-2 0-15,19-4 2 0,11-1 3 16,5-3 2-16,-5 1 2 0,4-2 2 16,4-1 2-16,-36 2 1 0,-3-1 0 0,10-1-1 15,13 3-1-15,26 5-1 0,5 0-1 16,-7 1-2-16,3 4-2 16,4 0 0-16,0-1-2 0,6-1-1 0,3-2-1 15,4-3 1-15,5-5-1 0,4-3 0 16,3-6 0-16,7 7 1 0,-2-4 0 15,-1-3-1-15,5 6 1 0,-7 4 0 16,-1-4 1-16,-1 8 0 0,-9 3 0 16,-3-2 0-16,-6 8 0 0,-6 0 1 15,-3 2-1-15,-6 2 0 0,-3-3-1 0,1 1 1 16,-1 0-2-16,5-2 1 0,4-1 0 16,5-2 0-16,4 0 0 0,8 0 0 15,-1-3 0-15,5 2 0 0,2 2-1 16,-5-3 1-16,-1 2 0 0,-2 3 0 15,-10 2-1-15,-5 3 2 0,-9-1-1 16,-11 0 0-16,-1 4 1 0,-11 3-1 0,-9-3 1 16,-2-5-1-16,3 3 0 0,0 2 0 15,0-3-1-15,4-7 1 0,9 1 0 16,7-3-1-16,2-2 0 0,1-4 1 16,3-2 0-16,4 2 1 0,-11-2-1 15,-4 0 0-15,-9 0 0 0,-5 5-1 16,-9-1 1-16,-13 0 0 0,-12 2-1 15,-9-5 1-15,-11-1 0 0,-11 0 2 16,-9-3 1-16,-11-2 1 0,-4-1 1 16,-1-6 1-16,-1 5-1 0,0-3-1 0,1-3 0 15,3-2-2-15,1-3-1 0,0-1 0 16,-2-3-1-16,0-4 1 0,-2-1-1 16,-3-1 0-16,-6-2 0 0,-6-1 1 15,-3 1-1-15,-6-2 1 0,-6 2-1 16,-5 0 1-16,-5 1-2 0,-5-1 1 0,-4 0-1 15,-3-2 1-15,-1-1-1 0,-5 0 1 16,-4-5-1-16,-2 1 2 0,0-1-1 16,-4-1 0-16,1 3-1 0,-2 3 0 15,-2 3 0-15,2 3-1 0,-3-1 1 16,-4 2-1-16,-6 1 1 0,-4-4-1 16,-6 1 1-16,-6-2 0 0,-6 1 0 15,-9 1 0-15,-2 1 0 0,-2 2 1 16,-3 2-1-16,-1 1 1 0,-6 0 0 0,0 1-1 15,3 3 0-15,3 1 0 0,-3 0-1 16,2 1 1-16,1 0-1 0,3 2 1 16,2 1-1-16,-4 0 2 0,-6 0-1 15,0 2 0-15,-2 2 0 0,-6 4-1 16,-5-1 1-16,-5 0-1 0,2 1 0 16,-2 3 0-16,-2-3 0 0,-3-1 0 15,8 2 0-15,-1 1 1 0,1-1-1 16,-2 1 1-16,6 1-1 0,1 1 1 0,-2 1 0 15,-4 0 0-15,3 5 0 0,-1-4-1 16,-3 1 0-16,-8 5 1 0,0 4-1 16,-1-1 0-16,-3-1 0 0,-3 2 1 15,1 2-1-15,-1 1 1 0,1-4 0 16,3-1 0-16,5 4 0 0,3-2 0 16,3-2 0-16,6-2 0 0,7 4 1 15,7-3-1-15,-1 4 0 0,6-4 1 0,2 3-1 16,6 3 0-16,-1 5 0 0,-3 0 0 15,-2 0 0-15,1 2 0 0,1 7 0 16,3 2 0-16,-5 0 0 0,2-4 0 16,2 3 0-16,7 1 0 0,6 0 1 15,3-1-1-15,5-5 0 0,7-1 0 16,5-1 0-16,6-1 0 0,5-5 0 0,2 1 1 16,1-1-1-16,3 5 0 0,2-1 0 15,0 2 0-15,4 1 0 0,-1 2 0 16,4 3 0-16,-1-2 0 0,3 1 0 15,3 0 0-15,3-3 1 0,1 1-1 16,2 2 0-16,3 2 0 0,4-2 0 16,2-2 0-16,-1 2 0 0,0 1 0 15,1 1 0-15,1-1 1 0,0 0 0 16,0-1-1-16,0 2 1 0,-1 1 0 16,0-1 0-16,0 0 0 0,-1 1 0 0,-3-1 0 15,1 1-1-15,-1 0 1 0,-1 0 0 16,2 1-1-16,2 0 1 0,1-2 0 15,2 2 0-15,3 1 1 0,3 3-1 16,1 3 2-16,3 7-1 0,-1 7 1 16,-4 10 0-16,-9 8 0 0,-18 16-1 0,-51 15-9 15,-24 18-14-15,-11 20-133 0,-2 26-129 16,-6 6-331-16</inkml:trace>
  <inkml:trace contextRef="#ctx0" brushRef="#br0" timeOffset="82199.31">26477 16775 349 0,'-9'9'88'16,"1"-4"8"-16,-1-3-42 0,2-1-8 15,2 2-5-15,1-3-4 0,0 1-7 16,4-2-4-16,3 1-6 0,3-3-6 16,4-3-6-16,7-3-2 0,7-2-2 0,11-2 3 15,11-3 1-15,11-2-2 0,9-2-1 16,8 0 0-16,11-1-2 0,9-3-1 16,2-2 0-16,4-3 0 0,6-4 0 15,5 0 0-15,4 3 0 0,-5-1-1 16,-7-1 2-16,-2 4-1 0,-8 3 0 15,-9 7-1-15,-11 2 2 0,-12 3-1 0,-8 2-1 16,-12 2-3-16,-9 4-12 0,-10 0-22 16,-10 2-81-16,-8-2-9 0,-12 0-84 15,-7 4-165-15</inkml:trace>
  <inkml:trace contextRef="#ctx0" brushRef="#br0" timeOffset="82639.25">26624 16957 489 0,'-21'1'100'0,"1"-2"1"0,6 2-93 16,3 1-9-16,6 0-4 0,2-1-1 15,4 2 0-15,2 2 1 0,2 1 4 16,6-1 6-16,5-2 8 0,6-3 5 16,8-3 5-16,10-6 3 0,7-6 1 15,11-2-2-15,8-5-4 0,12-2-3 0,9 2-4 16,7-2-2-16,7-6-5 15,12 5-1-15,6 1-2 0,3 1-1 0,-3 0-1 16,4 1 0-16,0 3 0 0,-4 6 1 16,-7-2-1-16,-10-1 0 0,-5 3 0 15,-4 3 0-15,-9-1-1 0,-10 1 1 16,-8 2 0-16,-9 2 0 0,-12 1-1 0,-8 1-2 16,-14 2-8-16,-8 0-28 15,-13 4-90-15,-10 0-5 0,-18 5-89 0,-13-1-173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13:05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16797 6383 541 0,'2'-2'111'0,"4"-3"0"0,6 1-104 15,3 5-4-15,3 3-1 0,4 3 0 16,0 1 0-16,3 0-1 0,4 1-1 15,0-2 1-15,3 0-1 0,-1 0 0 0,0-6 0 16,3-2 2-16,4-1 2 0,5-3 3 16,7-3 1-16,14 1 3 0,5-3 0 15,5-1 0-15,4 1 0 0,2 0-3 16,3-2-1-16,3 3-1 0,-3-2-1 16,-1 3-1-16,-1 2-1 0,0-2 0 15,5 2 0-15,-1 6-1 0,-5-2-1 16,0 0 0-16,-3 2 0 0,3 2-1 0,0-4 1 15,1 1-1-15,4-1 2 0,2-2 0 16,0 3 1-16,7-2-1 0,6 1 1 16,7 0 1-16,-2-1-1 0,-2 4 0 15,3 1 0-15,4 0-2 0,0-1 1 16,-6 4-1-16,-3 2 1 0,-1 2 0 16,7 0-1-16,-3-1 0 0,-5 0 0 15,-1 1-1-15,6-3-1 0,8-3 1 0,0-3-1 16,-4 0 0-16,6-1 1 0,10-3 1 15,2-1 1-15,-4 4 0 0,1-2 0 16,2 3 0-16,1-1 0 0,-7 4 0 16,-8 3 0-16,-3 2-1 0,1 2-1 15,-7 1 0-15,-9 1 0 0,-7 3 0 16,-1-3 0-16,-3-1-1 0,2 2 1 0,-2-5-1 16,-1-2-1-16,1 0 1 0,3-2 0 15,5-3 0-15,5 1 1 0,2-4 0 16,-3 1 0-16,2 0 1 0,3-3 0 15,3 4 1-15,-3 1-1 0,-6 1 0 16,-6-2 1-16,-1 1-1 0,-2 0 0 16,-2 2 0-16,-1-3-1 0,-6 0 0 15,0-4 0-15,-1 1 0 0,1 0-1 16,0-2 1-16,2-1-1 0,0-2 1 16,2 2-1-16,2-1 1 0,1 0 1 0,3 0-1 15,2 5 1-15,0-2 0 0,-5 3 1 16,-2 0-1-16,-3 1 0 0,-1 1 0 15,-5 0 0-15,-2 1-1 0,-7-2 1 16,2 1-1-16,-2-1 0 0,-4-1 1 16,-2 1-1-16,-1-3 0 0,-4-2 0 15,0 0 0-15,3-1 2 0,5 0 0 0,3-1 2 16,3-2-1-16,-1 1 1 0,3 1 0 16,-2 0 0-16,-4 0-1 0,-1 2-1 15,-2 2 0-15,-4 2 0 0,-4 0-1 16,-5 0 0-16,-5 1 0 0,-7 1 0 15,-6 0-1-15,-8-1 1 0,-4 0 0 16,-3 0 2-16,-1 0 1 0,0 0 1 16,3-2 1-16,2-1 1 0,4 1 0 15,6-3 0-15,6-1-2 0,7 1 0 16,9 0-1-16,6-1-1 0,3 2-1 0,0 2-1 16,-1 2-2-16,-2 2-11 0,-4 4-56 15,-7-1-82-15,-5-2-117 0,-8-8-284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14:32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10498 5777 195 0,'4'0'44'0,"1"-1"1"16,2-1-30-16,-1 0-6 0,0 2-2 15,1-1 0-15,-1 1 0 0,0 0-1 16,-1 1 0-16,0 0 0 0,0 2-1 0,0 0 1 15,-1 1-1-15,-1-2 1 16,1 2-1-16,0-2 0 0,1 0 2 0,-2-1 1 16,2 0 2-16,2-1 2 0,0 0 1 15,0-1 3-15,3 0 0 0,0-2-1 16,1 1 0-16,0-1-2 0,0 1-2 16,1-1-1-16,0 3-2 15,0 0 0-15,-2 0-1 0,1 2-2 0,0 0 0 16,1 3 0-16,1 0-1 0,-1 0 0 15,0 0-1-15,2 1 0 0,3 1 1 16,-1 1-1-16,0-4 0 0,1 0 0 0,2-1 0 16,5-3 0-16,0 0 2 0,-1-5 1 15,1-1 2-15,1-1 2 0,0 0 2 16,-3 2 2-16,-1-1 0 0,-3 1-1 16,1 1 0-16,-2 3-1 0,0 2-2 15,-2 1-1-15,2 1-3 0,0 3 0 16,4 1-1-16,0 1-1 0,1 1-2 0,6 1 1 15,2-1-1-15,5 0-1 0,-1-3 1 16,0-1 0-16,3-4 1 0,1-1 0 16,-5-4 1-16,3 0 1 0,-5-1 0 15,0-3 1-15,1 2 0 0,1-1 0 16,1 1 1-16,5 1-1 0,-1 4-1 16,5 1-1-16,0 1 0 0,-2 3 0 15,-1 2-2-15,-2 3 0 0,-5 0-1 16,-2-2 0-16,-3 1 0 0,-1-5 0 0,2 1 0 15,6-4 0-15,1-4-1 0,8-1 1 16,7-2 0-16,2-4-1 0,4 0 1 16,-1 0-1-16,-2 1 1 0,-2 2 0 15,-6 0-1-15,-3 2 0 0,2 5 1 16,1 3-1-16,-1 3 1 0,1 1-1 0,0 3 0 16,-2 1 1-16,-4 2-1 0,-2 0 0 15,-5-1 0-15,-1-2 1 0,-2-2-1 16,0-2-1-16,1-2 1 0,7-3 0 15,3 0 0-15,6-3 0 0,3-2-1 16,2 0 1-16,0 0 1 0,0 2-1 16,-4 0 0-16,-6 1 1 0,-2 2-1 15,-4 1 1-15,-3 2-1 0,1 0 1 16,-1 1 0-16,1 2-1 0,-1 1 1 16,1 0-1-16,-2 0 0 0,1 1 1 15,-3 0-1-15,-2-1 0 0,-1-3 1 16,1 0-2-16,-2-3 2 0,2 0-2 0,0-3 1 15,3-2 0-15,3 0 0 0,3-2 0 16,3 2 1-16,4-1-1 0,1 1 0 16,1 0 0-16,-2 4 0 0,-4 0 0 15,-4 4 0-15,-6-2 1 0,-4 4-1 0,-4 1 0 16,-2 2 0-16,-2 0 0 0,1-1 0 16,-1 1 1-16,-1-2-1 0,4-2 0 15,2 0 0-15,7-4-1 0,5 0 0 16,4-2 1-16,9-3-1 0,1 0 0 15,1-1 0-15,1 0 1 0,-6 2 0 16,-5-3 1-16,-4 1-1 0,-7 3 1 16,1 3-1-16,-2-1 1 0,0 3-1 15,-2-1 1-15,3 7-1 0,2-2 0 16,1 1 1-16,-1 0-1 0,2-2 0 0,1 1 0 16,1-2-1-16,-2-5 0 0,-3-1 0 15,-4-1 0-15,-2-2 0 0,-6-2 1 16,-2 0 0-16,1-1 0 0,2 1 1 15,1 1 0-15,7 2 0 0,8 0 0 16,4 3 0-16,-1 3-1 0,-4 0 1 0,46 5-1 16,-2-1 1-16,-4 0-1 0,-7 2 0 15,3-2 0-15,3 1 1 0,3-5-1 16,-45 0 0-16,2-2-1 0,1-2 0 16,1 0 1-16,-6-3-1 0,-5 2 0 15,-4-2 1-15,-4 1 0 0,-4 1 0 16,-2 0 0-16,0 0 1 0,0 4-1 15,2-2 1-15,4 3-1 0,5 0 1 16,2 0-1-16,1 1 1 0,2 0-1 16,2-2 0-16,2 3 1 0,-1-3-2 0,2 2 0 15,-1-4-1-15,2 0 0 0,-1-1 1 16,-3-2-1-16,1-3 1 0,1-1 1 16,-3 0 0-16,-2 1 2 0,2-2 0 15,-1 3-1-15,2 2 1 0,3 1 0 16,-3 1-1-16,3 5 0 0,-1 1 0 15,0 0 0-15,0 2 0 0,-2-1 0 0,-2 0-1 16,-1 0 1-16,-3-2-1 0,-1 0 1 16,-3-2-1-16,-1-2-1 0,0 0 0 15,2-1 0-15,-1 0 0 0,2-2-1 16,-1 0 1-16,2-1 1 0,0-1 0 16,-2 3 1-16,1-2 1 0,-2 1-1 15,0 2 1-15,-2 0-1 0,-1 1 0 16,1 0 0-16,-2 1 0 0,-1 2-1 15,-3-2 1-15,0 1-1 0,-2 0 0 0,-3 0 1 16,-1-1-1-16,0 0 1 0,-1-1-1 16,5 3 1-16,0-2-1 0,1 0 1 15,1-1 0-15,1 0 0 0,3 0 0 16,1 0 2-16,-4-2-1 0,0-1 0 16,0 2 0-16,-1 0 0 0,-1 0-1 15,-3 1 1-15,-1 0-1 0,-3 0 0 16,0 0 0-16,0 1-1 0,-2-1 1 0,1 1 0 15,-1-1 0-15,0 0 0 0,0 0 0 16,0 0-1-16,1 0 0 0,-1-1 0 16,1 0 1-16,2 1-1 0,-2 0 0 15,0-1 0-15,2-1 1 0,-2 2 0 16,0 2-1-16,0-2 1 0,1 0-1 16,-1 0 0-16,0 1 0 0,-1-1 0 15,0 0 0-15,0 0 1 0,1 0-1 0,-1 0 1 16,0 0 0-16,0 0 1 0,0 0 0 15,2 0 0-15,-2 0 1 0,0 0 0 16,0 0 0-16,0-1 1 0,-2 1 0 16,2 0 0-16,0 0 1 0,0 0-1 15,0 0-1-15,0-2 0 0,0 4 0 16,0-4-1-16,-1 4 0 0,1-2 1 16,0 0-1-16,0 0 0 0,0 0 0 15,0 0 0-15,0 0 0 0,0-2 0 0,0 2-1 16,0 0 0-16,0-1 0 0,0 2 0 15,0-1-1-15,-1 0 1 0,2 2 0 16,-1-2-1-16,0 0 1 0,0 0 0 16,-1 0 0-16,1 0 0 0,0 0 0 15,0-2-1-15,0 4 1 0,1-2 0 16,-1-2 0-16,0 2 0 0,0 0 0 16,0 0-1-16,0 0 1 0,1 0 0 0,-2 0 0 15,1 0 0-15,1 0-1 0,-1-1 1 16,0 1 0-16,0 0 0 0,-1 0 0 15,1-1 0-15,0 2-1 0,0-1 1 16,-1 0-3-16,2 1-13 0,-1-1-126 16,-2-6-120-16,-7-10-311 0</inkml:trace>
  <inkml:trace contextRef="#ctx0" brushRef="#br0" timeOffset="10436.01">23786 9297 441 0,'-7'-6'90'16,"5"0"-8"-16,-3 3-98 0,5 5-6 15,4-2 3-15,3 2 0 0,4-2 2 16,5 1 0-16,5-1 9 0,2-1 15 16,4 0-1-16,2 1 0 0,1 1-1 0,1 3-1 15,-1 1-1-15,3 1 1 0,2 4-1 16,1-1 2-16,3 0 2 0,3 1 0 16,3-2 3-16,8 0 1 0,11-2 2 15,13-2 2-15,7-1 0 0,11 1 0 16,11 0 1-16,16-2-1 0,4 4-2 15,2 0-2-15,1 3-3 0,7 1-1 16,-4 1-2-16,-3-2-1 0,-9 5-1 0,2-3 0 16,-4 1-1-16,-10-3 1 0,-9-4-2 15,1-3 1-15,2 1-1 0,1-5 0 16,-7 0 0-16,0-4 0 0,6-3 0 16,7 2 0-16,-1-2 0 0,-5 2 0 15,-5 0 0-15,0-2 0 0,-4 7 0 16,-7 2 0-16,-13 2 0 0,-10 3 0 15,-7 0-1-15,-12 1 0 0,-11 1-1 0,-12-2 1 16,-7-1 0-16,-8-2 4 0,-3 0 4 16,-1-1 2-16,-3-4 1 0,0 0-1 15,1-5-4-15,0 1-10 0,0-2-22 16,-1 0-34-16,0-2-36 0,-3 0-20 16,-7-2-68-16,-12 6-116 0</inkml:trace>
  <inkml:trace contextRef="#ctx0" brushRef="#br0" timeOffset="10972.12">24051 9374 404 0,'-13'2'73'0,"4"2"-5"0,7 3-79 16,6 0 0-16,9-2 0 0,8-1 2 15,9-1 4-15,10-2 6 0,5-4 8 16,10-3-2-16,6-3 0 0,12-1 2 15,5 0-1-15,2-1 1 0,3 3 1 16,4 0 1-16,2 5 0 0,4 2 0 16,1 1-1-16,-5 4-1 0,5 3-2 15,5-2-2-15,8-1 0 0,4-2-2 16,2 0 0-16,4-1 0 0,14-3 0 0,0-3-1 16,7-1 0-16,2 1 0 15,3-1-1-15,-3 1 1 0,-4 0-1 0,-8 3 0 16,-4 2 2-16,-11 2 0 0,-17 0 1 15,-12 2 0-15,-8 1 1 0,-14 1 0 16,-13-1-1-16,-8 0 1 0,-7 0-1 16,-3-3 0-16,-3 2 0 0,1-3 0 15,0-2-1-15,1 0 1 0,-2-2 0 16,0 0 0-16,-2 0-1 0,-5 0-1 0,-8-1-4 16,-4 0-12-16,-8 0-15 0,-10 2-20 15,-13 1-48-15,-9-3-7 0,-14-2-60 16,-10 2-96-16</inkml:trace>
  <inkml:trace contextRef="#ctx0" brushRef="#br0" timeOffset="11435.84">24263 9307 179 0,'-22'0'39'15,"4"-2"-2"-15,6 0-42 0,4 2 1 16,9-1 1-16,6-1 0 0,5 0 1 15,4 0 2-15,3 1 7 0,6-1 15 16,3 0 2-16,3 2 2 0,4-1 3 0,3 2 2 16,10 1 1-16,7 0-3 0,6 0-3 15,4 2-2-15,9-2-3 0,8 0-2 16,13-4-1-16,3 0-2 0,8-1-2 16,5 0-2-16,10-1-1 0,4 2-1 15,0-1 0-15,-5 3-2 0,3 0 0 16,-3 3 1-16,-5 0 0 0,-10 3 0 15,-4 2 0-15,-2 0-1 0,-5 3 1 16,-7-1 0-16,-5 0 0 0,0-1 2 0,1-3 0 16,2 0 2-16,2-5 0 0,-2 0 0 15,-1-1-1-15,4 0-2 0,-2 0-1 16,0 0-3-16,-6 1-2 0,-9 4-2 16,-6 0-21-16,-8 3-96 0,-14-1-97 15,-17-3-252-15</inkml:trace>
  <inkml:trace contextRef="#ctx0" brushRef="#br0" timeOffset="16336.25">22639 10401 446 0,'-2'-4'98'0,"3"-1"0"15,2 3-32-15,7 4-71 0,7 2-7 16,7 0-4-16,6-2 3 0,10-1 2 0,10-3 2 16,11 1 1-16,10-4 1 0,5-1 5 15,6-1 4-15,9 3 3 0,3 0 3 16,6 1 1-16,-2 1 2 0,-2 2 1 16,3 2 0-16,5 1 2 0,3-1-1 15,-4 0 1-15,-2 0-1 0,4-1 0 16,7-2 0-16,1-1 0 0,-3-2-1 15,-2-1-1-15,5-1 0 0,2-2-3 0,-4 1-1 16,-8-1-1-16,-4-1-2 16,-5 0 0-16,-9 2-1 0,-4 0 0 0,-16 1 0 15,-7 1-1-15,-9-1 2 0,-13 2 4 16,-6 0 3-16,-9-3 1 0,-8-2 0 16,-4-3 1-16,-6-5-1 0,0-1-1 15,-2-6-4-15,0-1-4 0,0-1-3 16,-1-1-1-16,-1-1-1 0,-2-4-1 15,-6 0 0-15,-5-1-1 0,-4 0 1 16,-9-3 2-16,-7 1 1 0,-7 2 0 0,-8 6 0 16,-4 2 1-16,-8 0 0 0,-8-1 0 15,-4 1-1-15,-1 3 1 0,-3 1 0 16,3-2 1-16,3 0 0 0,5 5 0 16,6-2 0-16,5 2-1 0,-2 4 0 15,1-2-1-15,-3 4 1 0,-4 3-1 0,-5 7 0 16,-7 3-1-16,-5 2 1 0,-4-1 1 15,-4 5-1-15,-3 1 0 0,1-3 0 16,-2-5 1-16,2-3 0 0,6-4 0 16,7-1 1-16,12-5 0 0,9-3 1 15,9 0 1-15,10 1-1 0,10 2 0 16,6 6 0-16,7 2-1 0,-1 6-1 16,0 5-1-16,-1 4-1 0,1 6-1 15,-4 2 2-15,-2 5-1 0,-2-1 1 16,-3 2 0-16,1-2-1 0,-1-1 1 15,1-4-1-15,3 0 1 0,3 0-2 0,3 0 1 16,5 0 0-16,2 1 1 0,3-1-1 16,1 1 0-16,3 5 1 0,-1 2 1 15,2 2 0-15,-3 7 0 0,2 3 0 16,-2 3 0-16,1 2 0 0,-4-2 0 0,0 3 0 16,-1-4 0-16,0-2-1 0,1-1 0 15,2-4 0-15,2 2-1 0,3-2 0 16,4-3-1-16,7 2 0 0,5-3 1 15,4-1-1-15,5 1 2 0,6-2 0 16,2-2 1-16,4-2-1 0,1-1 1 16,5-3-1-16,2-3 1 0,4-3-1 15,7-2 0-15,9-2 0 0,6-5 0 16,7-3 1-16,6-6 0 0,8-5 1 16,8-6-1-16,1-9 1 0,-2-6-1 0,3-7-4 15,3 1-3-15,-3 0-13 0,-12-1-64 16,-11 1-56-16,-11 4-102 0,-19 3-236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15:12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15348 6359 253 0,'-19'-18'51'0,"4"5"2"15,2 4-44-15,4 3-3 0,2 4 1 16,0 2 3-16,3 3 1 0,0 4 0 16,-2 0 0-16,2 2-1 0,-1 0-1 15,2 0-1-15,0-1-4 0,2-1 0 0,0-3 6 16,3 0 9-16,2-4 9 0,2-4 8 15,6-5 4-15,6-5 8 0,6-3 2 16,10-3-4-16,8-3-10 0,7-4-8 16,5 0-8-16,-4 0-5 0,-2-2-4 15,-6 1-3-15,1-2-3 0,4 2-1 16,6 2-1-16,51-2-2 0,13 0 1 16,8-1-1-16,8-2 0 0,-6-6 0 15,-13-1-1-15,-11 0 1 0,-53-3-1 0,-6 0 1 16,-5 3-1-16,2 3 1 0,-2 8 0 15,4 5-1-15,-2 0 1 16,-1 8 0-16,-11 5 0 0,-6 2-1 0,-8 4 0 16,-5 0-1-16,-4 1-1 0,-2 1-12 15,-4-2-18-15,-2 2-18 0,-1-3-21 16,-3 1-27-16,-3 0-21 0,-2 1-4 16,-9-1-40-16,-5 4-41 0</inkml:trace>
  <inkml:trace contextRef="#ctx0" brushRef="#br0" timeOffset="414.74">15338 6426 183 0,'-33'22'49'0,"8"-2"2"0,3-1-1 16,7-4-41-16,5-3-6 0,4-3-8 15,1-3 3-15,5-2 6 0,3-3 8 16,0-1 6-16,3-3 8 0,3 1 11 16,3-3 11-16,7-4 2 0,0 1-3 15,6-3-7-15,7 0-5 0,4-3-4 16,10-4-5-16,4-2-4 0,-4-3-4 16,1-4-3-16,1-4-2 0,-7-5-2 0,5-2-2 15,8 1-2-15,50-1-1 0,11 1-1 16,10 1 0-16,3 0 0 0,3 4-1 15,-11 0 1-15,-17-1 0 0,-54 1 1 16,-11 4-1-16,-3 1-1 0,-5 3 0 16,1 0-1-16,3 5 0 0,3 5-1 15,0 2 0-15,-7 1-1 0,-4 3 1 16,-6 1 1-16,-7 4 1 0,-6 2 4 0,-3-2 2 16,-1 2 2-16,-2 1 1 0,0-1-1 15,-1 1-1-15,0 0-6 0,-1 1-14 16,-2-2-87-16,-3 1-41 0,-2-3-102 15,-7 0-232-15</inkml:trace>
  <inkml:trace contextRef="#ctx0" brushRef="#br0" timeOffset="6348.92">23598 5600 208 0,'-6'-3'54'0,"-1"4"-1"0,-2-1-2 16,3 0-46-16,1 0 1 0,0 0 3 15,1 0 4-15,3-1 4 0,0 1 4 16,1 0 1-16,0 0-1 0,0 0 1 16,2-2 1-16,2 1 1 0,4 1 1 15,1-1 0-15,2 0 3 0,5-2 3 16,3 0 0-16,4-1-1 0,4-2-5 0,3-2-3 15,6-3-4-15,4-3-3 16,9-5-2-16,8 0-3 0,6-7-2 0,9-2-2 16,1-4-1-16,7-1-2 0,4-3 0 15,6 2-1-15,1 0-1 0,-1 2 0 16,-2 0 0-16,1 3 0 0,1 2-1 16,-2 5 1-16,-6 1-1 0,-6 3 0 15,-4 2 1-15,-5 1-1 0,-7 4 0 16,-7 0 1-16,-7 0 0 0,-11 1-1 0,-7 0 1 15,-4 3-1-15,-8 0 1 0,-4 2 0 16,-6 1-1-16,-2 2-4 0,-2 0-3 16,-2 1-13-16,0-1-27 0,-4 0-42 15,0 0-34-15,-4-2-81 0,-4-1-162 16</inkml:trace>
  <inkml:trace contextRef="#ctx0" brushRef="#br0" timeOffset="6880.35">23767 5397 226 0,'-5'2'60'15,"0"2"3"-15,0-1-26 0,2-1-11 16,-1 0-7-16,3 1-5 0,0-2-3 16,1 2 2-16,3-2 3 0,2 0 3 0,4-1 3 15,2-1 3-15,5-3 2 0,7-3 0 16,5-3-5-16,9-5-5 0,11-2-5 15,8-5-3-15,8 4-1 0,4-6-1 16,7-1-2-16,5-1 0 0,5 0-1 16,4 3 0-16,-1 1-1 0,0-1-2 15,5-1 0-15,-2 7-1 0,2 3 0 16,-4-2 0-16,-7 2-1 0,-2-1 1 0,-3 2 0 16,-8 1 1-16,-7-3-1 0,-8 3 1 15,-9 2 0-15,-7-1 0 0,-8 4 1 16,-9 1 1-16,-5 3 3 0,-5 2 8 15,-7 1 5-15,-1-1 2 0,-4-1 0 16,-1 1 0-16,-1 0-2 0,-2-3-2 16,-2-1-9-16,-3 0-4 0,-1 1-2 0,-3-1-1 15,1 1-1-15,-2-1 1 16,2 4-1-16,-1 1-2 0,-1 2-16 0,-2 6-44 16,-2 3-62-16,-16 6-94 0,-15 4-223 15</inkml:trace>
  <inkml:trace contextRef="#ctx0" brushRef="#br0" timeOffset="11558.2">27059 8190 207 0,'19'1'44'0,"-2"2"1"0,0-2-36 0,3 0-5 15,5-2-1-15,3 1 1 0,2-3 6 16,6-2 7-16,4-3 5 0,3-3 1 15,6 0 2-15,3-1 1 0,6-1-2 16,6 1-6-16,1 0-7 0,0 3-5 0,1-1-2 16,-2-1-2-16,-1 0 0 15,-4 0-1-15,1 0 0 0,-1-1 0 16,-1 0 0-16,-3 1 0 0,-4 1 0 0,-4 0 2 16,-4 2 1-16,-9 0 1 0,-6 2 0 15,-5 1 0-15,-3 2-1 0,-5 0 1 16,-3 2-3-16,-5 0-6 0,-2 1-18 15,-2 0-19-15,-3 2-37 0,-5-3-57 0,-1 1-130 16</inkml:trace>
  <inkml:trace contextRef="#ctx0" brushRef="#br0" timeOffset="11992.34">26942 8329 280 0,'16'-8'61'0,"2"1"1"16,1-1-44-16,4 0-9 0,7 0 1 16,6 0 5-16,7-1 3 0,4-3 5 15,7-4 3-15,4-4 2 0,7 0 0 16,6-1-2-16,5-1-4 0,6 1-2 16,0 0-3-16,3 1-4 0,-1 2-2 15,5 1-1-15,-5 0 0 0,-2 0-1 0,-6-1 0 16,1 0 1-16,-2 2 1 0,-3 0 1 15,-4 2 1-15,-2-2 1 0,-1 1 0 16,-3 0 1-16,-3 4-2 0,-5 0-2 16,-6 3-1-16,-7-1-3 0,-6 3-1 15,-7 0-2-15,-2 2-1 0,-6 0-4 16,0 2-45-16,-2 0-78 0,1-5-100 16,-5-1-249-16</inkml:trace>
  <inkml:trace contextRef="#ctx0" brushRef="#br0" timeOffset="14306.74">25056 13398 454 0,'28'-18'92'0,"7"-3"1"0,7-2-88 16,7-4-3-16,6-3 0 0,2 0 0 15,0 4-1-15,4-1 1 0,-1 3 0 16,4 0-1-16,-3 5 1 0,-3-1 0 16,0 2 3-16,-1-4 4 0,-2-2 4 15,-1 2 3-15,2-5 1 0,3 0 1 16,4-1 0-16,-1 0-1 0,-1 2-5 16,1 2-5-16,-4-2-2 0,-4 3-2 15,-5 2-2-15,-6 4-1 0,-2 2-6 0,-6 3-9 16,-8 2-17-16,-6 4-24 0,-8 4-15 15,-10 2-14-15,-7 3-28 0,-8 2-56 16,-8 1-85-16</inkml:trace>
  <inkml:trace contextRef="#ctx0" brushRef="#br0" timeOffset="14860.88">25415 13243 231 0,'-21'13'50'16,"4"3"0"-16,0-1-40 0,2-1-7 0,5-3-3 16,3-2-5-16,2-2 5 0,4 0 12 15,3-4 9-15,4-2 9 0,4-1 8 16,1-2 10-16,6-3 12 0,4 0 0 15,2-2-9-15,4-4-6 0,5 0-8 16,6-3-7-16,7 0-7 0,4-1-7 16,4-1-5-16,6-2-4 0,2-1-2 15,6-3-1-15,4 1-1 0,3-2 0 0,2-3 0 16,1-3 1-16,1-2 1 0,1 1 1 16,-4-1 1-16,-2 0 1 0,-3 1 2 15,-6 2-1-15,-4 4-1 0,-6 6 0 16,-7 3-1-16,-8 3-1 0,-9 2-2 15,-8 4-1-15,-9 1 0 0,-3 3 0 16,-5 1 2-16,-2 1 1 0,-2 0 2 0,-2 0 1 16,1 0 1-16,0 0 0 0,-2 0 0 15,2 1-1-15,-1-1 0 0,1 0-1 16,-1 0-2-16,1-1 0 0,0 2 1 16,0-2-1-16,-1 1-1 0,1-2-1 15,0 4 0-15,1-2 0 0,-1 0-2 16,0 0 0-16,0 0-2 0,1 0 0 15,-1 0 0-15,0-2-1 0,0 2 0 0,0 0 0 16,0 0 1-16,0 0-1 0,1 2 1 16,-2-2-3-16,2 0-4 15,-1-2-7-15,2 4-11 0,-1-2-71 0,0 1-56 16,-1 0-109-16,-4 0-244 0</inkml:trace>
  <inkml:trace contextRef="#ctx0" brushRef="#br0" timeOffset="16442.7">23712 14297 419 0,'-23'-3'89'0,"4"0"3"0,8 2-81 15,3 0-10-15,8 2-1 0,5-1 1 16,2 0 1-16,5 1-2 0,2-1-1 0,3 1 6 16,3-1 3-16,0-1-2 0,2 2 0 15,2 1-1-15,1 0 0 0,4 3 0 16,1-1 0-16,4 5-1 0,6 5 1 15,4-2-1-15,7 3 1 0,2-2-1 16,4 1 1-16,2-2-1 0,4-6 0 0,0-3 0 16,7-2 0-16,1-4 0 15,2-1 1-15,-1-4 2 0,-1-2 4 0,0-2 1 16,-1 0 3-16,-5-3 1 0,-2 3 1 16,2 1 1-16,-2-4-4 0,0 3-2 15,-1-3-3-15,-3 1-2 0,-2-1-2 16,-3-4-2-16,-1 1-1 0,-2 0-2 15,1-3-4-15,-2 1-1 0,-2 2-2 16,-3-5 1-16,-7-1 0 0,-8-4 1 0,-5 0 2 16,-8-1 5-16,-7-3 4 0,-8-1 2 15,-4 0 2-15,-4 2-1 0,-5 3 0 16,-4-4-1-16,-5 1-1 0,-2 3-2 16,-1 1-3-16,-4 2-1 0,-1-2-1 15,-1-3-1-15,-1 4-2 0,0 0 0 16,-3-4 0-16,-3 1 0 0,-1 3 1 15,-2 2 0-15,-6 3 2 0,-3 4 0 0,-6 1 2 16,-1 3 0-16,-4 1 0 0,-1-1 1 16,0-1 0-16,4 4-1 0,2 1 1 15,5 0-1-15,4 0-1 0,2 5 1 16,1-1-1-16,-3 1-1 0,1 0 1 16,-2 1-1-16,0-1 0 0,-2 4-1 15,0 0 1-15,0 5 0 0,3 3 0 16,-3 3 1-16,-3 4-1 0,-3 3 0 15,1-2 1-15,-4 2-1 0,2 0 0 0,1-2 1 16,1 1-1-16,6-1 0 0,5-1 0 16,1 1 1-16,3-1-1 0,-1-1 0 15,1-2 1-15,-1-1-1 0,-2-2 0 16,1-2 0-16,0 4 1 0,-1 0-1 16,2 1 0-16,1 3 0 0,4 0 0 15,-1 2 0-15,5 4 0 0,3-2 0 0,2 2 1 16,5-1-1-16,4-4 0 0,2 0-1 15,4 0 1-15,4-3-1 0,3 2 0 16,1 1 0-16,2 0-1 0,3 3 2 16,-1 3 0-16,3 2 0 0,0 2 1 15,0 0 0-15,1 1 0 0,0 1 0 16,0 2 0-16,0 0 0 0,1 1-1 16,0-2 0-16,1 1-2 0,2-1 0 0,1-2 0 15,3-2 0-15,2-5 0 16,2 2 0-16,2-2 2 0,2-3 2 0,2 0 0 15,3 3 1-15,0 0 1 0,4 0 0 16,1 4 0-16,2-3 0 0,3 3 0 16,2-1 0-16,0-2 0 0,4 0-1 15,0-3-1-15,1-3 0 0,5-2 0 16,3-1-1-16,6-4-1 0,7-3 1 16,4-3-2-16,0-4 2 0,5-4-1 0,-1-4 0 15,3-3 0-15,-1-5 1 0,-5 0 0 16,-3-3 0-16,-6 0 0 0,-4 2-5 15,-8 0-19-15,-9 1-112 0,-10 2-111 16,-7-3-287-16</inkml:trace>
  <inkml:trace contextRef="#ctx0" brushRef="#br0" timeOffset="20908">15656 12318 479 0,'12'-5'95'0,"-3"-1"0"0,-6-3-87 15,5-1-10-15,-1-3 0 0,2-4 2 16,-3-2 2-16,3-1 0 0,5-2 2 16,7-3 0-16,15 1 1 0,9 3 2 15,49-5 4-15,14 0 3 0,4 1 3 16,2-4 2-16,-3 0 3 0,-16-2 0 16,-5-2-1-16,-51 1-1 0,-14 6-3 15,-6 0-4-15,-3 0-2 0,-2 0-3 0,5 1-2 16,7 6-2-16,2 1-1 0,5-1-1 15,2 4 0-15,0 1-1 0,-7 6 0 16,-6 3 0-16,-6 0-1 0,-5 2 2 16,-3 2 0-16,-6 0 2 0,-6 0 1 15,-2-1 1-15,-2 1 0 0,-1 1 0 16,-4-1-1-16,0 0-3 0,-2-1-6 0,0 2-7 16,2-1-12-16,0 1-14 0,-2 1-18 15,-1 3-20-15,-2 1-25 0,-2 1-31 16,-1 6-67-16,-1 4-118 0</inkml:trace>
  <inkml:trace contextRef="#ctx0" brushRef="#br0" timeOffset="21247.35">15577 12460 399 0,'-18'11'80'0,"4"-2"-5"15,8-2-73-15,8-1-6 0,7-4 1 16,7-3 2-16,6-6 3 0,3-5 3 16,1-4 8-16,-1-6 2 0,-3-7 4 0,-3 0 0 15,0-2 1-15,-2-2 0 0,12 2 1 16,7 1-1-16,53 3 0 0,4 1 0 16,12 2 0-16,4-2 0 0,3 3-1 15,-6-4 0-15,-12-2-2 0,-48-2-2 16,-7-1-2-16,-12 2-3 0,-10-4-2 15,-7 3-2-15,-3 1-2 0,-1 3-1 16,0 3-1-16,1 7 0 0,1 3-1 0,-1 3-1 16,2 5-2-16,-4 4-6 0,-1-1-17 15,-4 3-25-15,-4-2-42 0,-2-1-37 16,-2 1-85-16,-1-1-167 0</inkml:trace>
  <inkml:trace contextRef="#ctx0" brushRef="#br0" timeOffset="21877.97">12529 11173 536 0,'-62'-7'110'0,"2"0"0"0,0 0-102 0,4 2-5 15,-2 0-2-15,-3 1 0 0,-1 4-1 16,-8 1 0-16,-3 4 0 0,-2 3 0 16,-8 0 0-16,-2 3 1 0,-3 2 1 15,-8 2 2-15,9 1 4 0,1-2 3 16,1-4 3-16,1-3 0 0,3-5 2 0,4-4-2 16,7-5-2-16,2-3-3 15,2-2-4-15,3 1-2 0,3 1-1 0,1 1-1 16,5 4 0-16,-2 3-1 0,3-1 1 15,-3 3-1-15,0 3 1 0,2 1-1 16,6 3 1-16,3-1-1 0,8-1 0 16,2 0 0-16,6-2 1 0,7-1-1 15,3-4-1-15,3-1-4 0,1-2-6 16,2 0-10-16,3 0-17 0,1 0-34 16,3 0-56-16,0 2-85 0,0 0-188 0</inkml:trace>
  <inkml:trace contextRef="#ctx0" brushRef="#br0" timeOffset="22507">9962 11040 567 0,'-5'-12'117'0,"3"1"1"16,-2 0-103-16,3 4-14 0,1 0-5 15,0 5-1-15,1 3-1 0,-2 2 0 16,1 2 0-16,0 3 0 0,-4 3 1 15,-5 5 4-15,-7-1 3 0,-10 4 0 16,-2 2 0-16,-4 2 0 0,-4 0-1 16,-2 0 2-16,4 0 1 0,3-1 1 0,7-2 2 15,3-4 1-15,0-5 0 0,5 0 0 16,4-5 0-16,2-4-2 0,3 2-1 16,0-2-2-16,2 1-1 0,1 1-1 15,-1-2 0-15,2 3-1 0,-1 1 0 16,1 0 0-16,2 1 0 0,0 3 1 0,2 1 0 15,2 2-1-15,2-5 0 16,3 2 1-16,3-4 0 0,5-1 1 0,9-4 1 16,1-1-1-16,12 0 2 0,13 1 0 15,0 3-1-15,9 5 1 0,6 8-2 16,-2 11-9-16,3 10-40 0,1 15-80 16,-11 13-100-16,-2 11-250 0</inkml:trace>
  <inkml:trace contextRef="#ctx0" brushRef="#br0" timeOffset="23464.2">8290 11193 641 0,'-3'-12'131'0,"-5"2"-3"16,-3 7-120-16,-3-2-10 16,0 6 1-16,-2 3 0 0,-1 7-1 0,-4 6 2 15,-2 6 1-15,-7 10 1 0,-5 8 0 16,-5 8-1-16,-7 8 0 0,-9 4 0 15,-6 6-1-15,-1 1 1 0,-1 7 0 16,4 2 0-16,1-2 1 0,5-2 1 0,14-4 1 16,7-7 1-16,7-5 0 0,9-11 0 15,10-5 2-15,9-6-1 0,8 4 1 16,7 5 0-16,5 4 1 0,6 5 0 16,6 4-1-16,3 2-1 0,6 2 0 15,7-2-2-15,7-7-1 0,8-9 0 16,6-13 1-16,13-15 0 0,19-15 1 15,5-18 0-15,6-22-1 0,14-22-2 16,10-20-10-16,5-15-27 0,1-11-113 16,-11-13-121-16,-5-2-304 0</inkml:trace>
  <inkml:trace contextRef="#ctx0" brushRef="#br0" timeOffset="46884.6">23772 5670 162 0,'-4'9'32'0,"1"-1"-3"0,3-2-19 15,0-1-5-15,5-1 4 0,2-4 4 16,4-4 8-16,4-3 11 0,4-2 10 16,3-3 0-16,8 0 0 0,3-3-2 0,5 2-5 15,5 0-6-15,6 4-6 16,3-2-6-16,5 1-5 0,1 0-3 0,6-1-3 15,4-1-1-15,9-2 0 0,4 0 0 16,1-1 0-16,5-2 1 0,3-3 1 16,8 3-1-16,3-3 1 0,-6 1-2 15,1-1 0-15,-1-1-1 0,5 4-1 16,-4 0 0-16,-8 0 1 0,-5 1 0 16,-10 3 2-16,-6 3 1 0,-5 1 2 15,-13 1 0-15,-10 1-1 0,-7 4 0 0,-7 0-1 16,-3 2-1-16,-6 0-3 15,-3 1-1-15,-4 1 0 0,0-2-1 0,-3 3 0 16,0 0 0-16,-1-1 0 0,0-1 1 16,-1 0 0-16,-2-1 0 0,1 1 0 15,-3-4-3-15,-2 1-7 0,0 0-7 16,-3-1-11-16,-2-1-11 0,-6 4-18 16,-1-1-28-16,-6 3-24 0,-4 0-55 15,-4 3-107-15</inkml:trace>
  <inkml:trace contextRef="#ctx0" brushRef="#br0" timeOffset="48403.45">26473 8431 248 0,'-10'0'61'16,"4"-1"-7"-16,4-2-13 0,0 2-43 0,6 1-2 15,2 0 2-15,6-2 1 0,4 1 4 16,9-3 10-16,6-1 7 0,5-1-1 15,7 0-2-15,2-3-1 0,4 3-1 16,2-4-2-16,0 0-3 0,2-1-2 16,4-1-1-16,5-3-1 0,4 2-1 15,1-2 1-15,8 1 1 0,2-4 2 16,9 4 0-16,3-1 2 0,3 3 0 16,1-2 0-16,4 0-2 0,3 1-1 0,4 7-3 15,-6 1-1-15,-4 0-2 0,-4 1-1 16,1 1 0-16,-3 3 0 0,-2-1-1 15,-7 0 1-15,-3-1-1 0,-3-1 1 16,-5-2 0-16,-5 0 0 0,-4-4 7 16,-7 1 6-16,0-1 3 0,-1-2 4 15,1 4 2-15,-5-2 2 0,1 3 1 0,-5 1-5 16,-4-1-5-16,-8 1-3 0,-6 0-3 16,-5-1-2-16,-6 4-2 0,-5-2 1 15,-3 2 1-15,-2-1 1 0,-1 3 2 16,-3-1-1-16,0 0 2 0,-2 0-1 15,1-2-1-15,-1 1-2 0,0-1-1 16,1 1-2-16,-1-2-1 0,1 3-1 16,1-2 0-16,-2 1-1 0,2 1 0 15,0-2-1-15,0 1 0 0,0 1-1 0,2-1 1 16,-4 2-1-16,4 0-3 0,-2-1-7 16,-2 1-28-16,2 1-82 0,0-2-19 15,0-3-94-15,-1-3-193 0</inkml:trace>
  <inkml:trace contextRef="#ctx0" brushRef="#br0" timeOffset="49782.92">25598 13336 305 0,'-12'-5'71'0,"1"1"4"16,3 2-40-16,3 0-32 0,3 1-3 0,4 0 4 16,5-1 0-16,4-2-2 0,5-1-3 15,7-4 5-15,7 1 7 0,4-4 4 16,5-2-2-16,4-2 0 0,5-2 1 16,3-1 0-16,6 4 0 0,4-3-2 15,7 2 0-15,5 2-3 0,4-3 3 16,2-1 0-16,5 1-1 0,5-2 1 15,2-5 0-15,-1-1-1 0,5-1 1 16,3-1-5-16,6 4-1 0,-2-3-1 16,-3 3-3-16,-1 1 0 0,0 3-1 0,2 5 0 15,-3 0 0-15,-8 4-1 0,-6 2 0 16,-5 2-1-16,-10 2-1 0,-6 2-1 16,-13-2 0-16,-9 3 1 0,-8-1 0 15,-6 1 0-15,-5 0 1 0,-7 0 2 16,-5 2 3-16,-3-1 3 0,-4-1 6 15,1 0 3-15,-3 1 1 0,0 1 1 16,0-2 1-16,-1 1-3 0,1 0-4 0,-2-2-5 16,2 1-4-16,-1 0-1 0,0-2-3 15,0 2-1-15,-2-2-2 0,1 0-3 16,-1 1-1-16,0-1-1 0,-1-2-2 16,-1 2-2-16,-1-2-3 0,-1 0-3 15,1 1-8-15,1 0-24 0,-1 1-61 16,-1 0-81-16,5 1-189 0</inkml:trace>
  <inkml:trace contextRef="#ctx0" brushRef="#br0" timeOffset="51381.41">15542 12595 416 0,'5'-3'84'0,"-3"4"-1"0,-1-1-73 16,3 3-14-16,2-2 1 0,4 0 1 16,2-2 2-16,4-1 5 0,3-3 4 15,-1-4 4-15,0-4 3 0,-1-6 2 0,1-1 2 16,-5-5 1-16,2-4-2 0,4-6-1 15,13 1-1-15,11 0 0 0,50 2-3 16,9-1 0-16,12 0-2 0,6 3-1 16,-3 3-2-16,-8 0-1 0,-12 0-1 15,-49 1-1-15,-3 0-1 0,1-2 0 16,4-2-1-16,7 1 0 0,8-3-2 16,9-4 0-16,5 0-1 0,5-2 0 0,-3 1 0 15,-4 4 1-15,-5 1-1 0,-2 3 0 16,-6 5-1-16,-4 7 1 0,-9 3 0 15,-9 5 0-15,-9 3 0 0,-9 0 3 16,-7 3 0-16,-4 2 0 0,-6-1 1 16,-1 2 0-16,-1-2-1 0,-1 2 0 15,-1 0-3-15,1 0-13 0,0 0-48 16,1 0-70-16,1 0-99 0,-5-3-242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16:44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14780 6657 182 0,'2'7'43'16,"8"0"5"-16,6-1-2 0,6-1-30 15,10 4 4-15,8-2 3 0,5 0 0 16,4-1-1-16,1 2-4 0,-3 0-6 15,-1 0-6-15,-6-3-2 0,-2 1-1 16,0 0-2-16,3 1 1 0,1-1 2 16,9 2 3-16,3 1 2 0,3 5 3 15,-3-1 2-15,-4 3 3 0,-3-3 0 0,3 0 0 16,11-2-2-16,50 0-2 0,15-4-2 16,10-7-2-16,1-5-2 0,0 1-1 15,8-6-1-15,-1-1-1 0,-42-5-1 16,-9 1 0-16,2 2 0 0,17 2-1 15,15 0 0-15,-5 3 0 0,-7 2-2 16,0 4 1-16,7-1-1 0,3 4 1 16,-8 1-1-16,0 1 1 0,8 0-1 0,6-1 0 15,3-2 1-15,7-2 0 0,6-3-1 16,7-10 1-16,8-2 0 0,1 0-1 16,-2-3 1-16,5-2 0 0,-5 3-1 15,-6-1 1-15,-2 7 0 0,-5 0-1 16,-6 4 1-16,-5 2 1 0,-4 1 0 15,-5 4 1-15,0 3 0 0,-6 5-1 16,-7-1 1-16,3 1 0 0,7 2-1 16,-4 1 0-16,4-2-1 0,5-3 0 0,6 1 1 15,2-3-1-15,1-2 0 0,-1 0 0 16,0-3-1-16,-3 1 1 0,-9-3-1 16,1 0 1-16,-4 5 0 0,-6 1 0 15,-8-3 2-15,-2-1-1 0,2 6 1 16,0 3-1-16,-6-3 0 0,-2 0 0 15,5 2 0-15,5 2-1 0,-2 4 1 0,-2-5-1 16,1-2-1-16,10 5 0 0,-1 2 0 16,-1-3 0-16,-4-5-1 0,5-2 0 15,0 5 0-15,-2 0 0 0,-7-6 1 16,0-6-1-16,2 3 1 0,0 6 0 16,-5-6 0-16,-3-4 0 0,4-1 1 15,3 5-1-15,5 4 2 0,-3-7-1 16,1-2 1-16,10 4 0 0,3 3-1 15,0-3 1-15,-1-1-1 0,3-1 0 0,-1 5 0 16,-1 0 0-16,-6-4 0 0,-3 1 0 16,1 2 0-16,-6 2 0 0,-9-4-1 15,-7-3 1-15,-5 0 0 0,-4 2 4 16,-7-1 4-16,-4-1 3 0,-4 0 3 16,-1-1 3-16,1 2 1 0,1-1 2 15,4-1-4-15,2 2-3 0,1 0-2 0,0 3-4 16,2-1-1-16,-1 3-2 0,-3 3-2 15,0 2 0-15,-4 1-1 0,-4 2-1 16,-2 2-2-16,-5 2-19 0,-3 2-96 16,-3-2-13-16,-6 3-91 0,-8-8-197 15</inkml:trace>
  <inkml:trace contextRef="#ctx0" brushRef="#br0" timeOffset="17134.58">9606 11944 365 0,'2'-5'76'0,"-5"0"0"16,4 3-66-16,-1 3-6 0,0 0-2 15,1-1-1-15,-1 2 1 0,0-1 1 16,1-1 7-16,1 0 10 0,-1 0 10 16,1-1 6-16,3-4 4 0,1 0 3 15,4-1 1-15,5 0-5 0,2-3-10 0,4 0-8 16,0 1-6-16,4 1-5 15,5 3-3-15,4 1-2 0,-2 2-2 16,-2 1 0-16,2 4-1 0,4 0-1 0,-2 0 1 16,-1-1-1-16,-3-1 0 0,1 1-1 15,4-1 1-15,0-2-1 0,7-1 1 16,1 0-1-16,9-2 1 0,6 1-1 16,6-3 1-16,3 0 0 0,2 1 0 15,-2 1 0-15,3 0 0 0,-2 3 0 0,1 4 0 16,0 3-1-16,-3 1 1 0,0 3-1 15,-1 0 0-15,0 1 0 0,0 0 0 16,2-2 1-16,4-3-1 0,4-1-1 16,3-4 1-16,9-4 1 0,6-2-2 15,4-5 1-15,0-3 1 0,2-1-1 16,8-2 1-16,2-1-1 0,-2 0 1 16,-4 1 0-16,-5 4 0 0,0 4 0 15,-2 3 0-15,-6 5-1 0,-5 4 1 0,-5 4-1 16,-4 3 1-16,-2 1-1 15,-1 1 0-15,-1 1 0 0,3-1-1 0,2-1 1 16,1-2-1-16,5-4 1 0,3-2 0 16,6 0 1-16,2-3 1 0,-2-2 0 15,1 1 1-15,5-2 0 0,4 2 0 16,-2-1-1-16,-3 2 1 0,-5-1-1 0,1 2-1 16,0 0 1-16,-3 3-1 0,-6 0-1 15,-3 2 1-15,-3-1-1 0,0-1 1 16,-2 0-1-16,-3 4 0 0,3-6 0 15,4-1 0-15,-4-1 1 0,-7-4-1 16,-1-1 0-16,-1-2 0 0,15-5 0 16,42 4 0-16,6-2 0 0,3 4 0 15,3 0 0-15,-5 3 0 0,-11 3 0 16,-19 3 0-16,-50 0 0 0,-8 2 0 0,-1-1-1 16,2 5 1-16,7 2 0 0,4-2 0 15,5 0 0-15,-1 1 0 0,0-3 0 16,6-5 0-16,7-1 1 0,10-4-1 15,8-1 0-15,6 0 0 0,7-5 0 16,4 4 0-16,-1 3 0 0,-1 0 0 16,-10 1 0-16,-3 1 0 0,-6 0 0 0,-5 5 0 15,-8 0 0-15,-8 0 0 0,-5 0 0 16,-1 3 0-16,-6 1 0 0,-2-1 0 16,-1-3-3-16,0-2-1 0,6-2 1 15,6-1 1-15,5-2-2 0,6 0 1 16,6-4 1-16,6-1 2 0,2 3 2 15,1-2-1-15,-2 2 0 0,-4-1 2 16,-4 1-1-16,-4 2 0 0,-9 1 0 16,-7 0 0-16,-6 1-1 0,-8-1 0 0,-7 3-1 15,-4 0 1-15,-3 3-1 0,-1-3 1 16,-1 3-1-16,1-1-1 0,2 1 1 16,4-4 0-16,3-3 1 0,5-4 0 15,5 0 0-15,3-1 1 0,2-1 0 16,3 0 1-16,-1 2 0 0,2 1 0 15,-6 3-1-15,-3 1 0 0,-6 1 0 16,-7 1-1-16,-5-1 0 0,-6 1-1 0,-4 2 0 16,-4-1-6-16,-3 1-36 0,-3 0-96 15,1-2-113-15,-5-7-280 0</inkml:trace>
  <inkml:trace contextRef="#ctx0" brushRef="#br0" timeOffset="45041.89">20005 14878 616 0,'-4'2'125'16,"-3"6"0"-16,4 4-100 0,6 8-28 16,6 4-2-16,3 5 2 0,7 3 4 15,5 5 1-15,3 2 0 0,2 4 0 0,1 1 1 16,-1-2 1-16,-1 3 1 0,-2 2 0 15,-3-2 1-15,-1 0 0 0,-1-5-1 16,0-4 0-16,0 1-2 0,-1-5 0 16,-1-3-1-16,0-4-1 0,-1-1 0 15,-3-3-1-15,-2 0-3 0,-2-4-4 0,-2-2-9 16,-3-4-17-16,-5-3-40 0,-5-3-61 16,-5-6-95-16,-4-5-212 0</inkml:trace>
  <inkml:trace contextRef="#ctx0" brushRef="#br0" timeOffset="45504.05">20211 15430 517 0,'-30'-34'115'0,"-3"2"2"0,-1-1-80 16,0-1-19-16,2-3-6 0,3-2-3 15,3-4-2-15,5-4-1 0,3-9-2 16,8-3-1-16,7-3-1 0,6-2 0 0,8-1 0 16,9 3 0-16,9 4 0 0,10 6 0 15,4 4-3-15,1 6 0 0,5 8-2 16,2 7-2-16,0 7-3 0,-1 8-4 15,-2 8-4-15,2 7-4 0,-1 7-2 16,-1 3-1-16,-5 4 1 0,-5 2 4 16,-6 0 2-16,-7 1 5 0,-6-1 4 0,-9 2 4 15,-9 1 3-15,-7 2 0 0,-10 2-1 16,-7 5 3-16,-8-2 1 0,-7 5 1 16,-4 1-2-16,-4 4 2 0,-2 3 0 15,1 0 2-15,2-1 1 0,0 3 0 16,1-1 0-16,0-1 4 0,2-4-2 15,4-4 0-15,4-4 2 0,4-5 0 16,8-5-3-16,8-7-1 0,9-3-2 16,7-4 3-16,12-2 0 0,6-2 0 0,10 3 0 15,4-2 2-15,5 0 0 0,7 2-1 16,4 3-2-16,2-1-1 0,2 3-2 16,5 0-2-16,4 3 1 0,0-2 0 15,1 1-1-15,-2-3 0 0,2-3 0 16,0-4 0-16,-2-6-1 0,2-5 0 0,0-3 0 15,1-7-7-15,0-5-17 0,-4-3-27 16,-4-5-32-16,-3-1-44 0,-6 1-86 16,-5 0-171-16</inkml:trace>
  <inkml:trace contextRef="#ctx0" brushRef="#br0" timeOffset="46117.71">22410 14303 414 0,'-7'19'78'0,"-4"5"0"0,-7 8-74 0,-4 7-15 16,-3 8-1-16,-11 2 6 0,-6 2 6 15,-6 1 4-15,-4-3 7 16,-4-4 9-16,-3-1 11 0,0-3 7 0,5-5 4 16,3-5 3-16,3-8 0 0,3-4-7 15,1-7-8-15,3-10-11 0,2-5-8 16,1-10-7-16,4-4-4 0,4-12-6 16,6-10-2-16,7-8-1 0,2-9-2 15,8-12-3-15,4-8 1 0,7-8 0 16,3-4 5-16,7-4-1 0,3-4 2 0,2 2 2 15,3 7 5-15,0 4 0 0,-1 8-1 16,-4 10 1-16,-4 10 0 0,-6 11-4 16,-4 11-4-16,-7 6-3 0,-4 7-5 15,-4 6-4-15,-4 3-3 0,-2 3 0 16,-2 5 5-16,0 1 8 0,0 2 9 0,2 5 12 16,-1 4 7-16,1 5 9 0,2 7 4 15,1 6 0-15,2 10-1 0,2 12-6 16,2 10-4-16,3 8-4 0,1 8-5 15,3 8-2-15,2 2-2 0,3 2-2 16,7-3-1-16,4-3-1 0,9-9 0 16,9-7 1-16,9-10-1 0,7-6 1 15,7-7 0-15,3-5 2 0,6-8-2 16,2-2 0-16,2 4 0 0,5-3-1 16,-1 2-1-16,1 4-3 0,0 2-3 0,-5 2-6 15,-2 3-2-15,-7 2-2 0,-10-1 1 16,-4-1 0-16,-5-1 2 0,-10-3 4 15,-6-1 5-15,-9-5 2 0,-5 0-5 16,-6-3-17-16,-10 0-37 0,-5-6-62 16,-5-6-91-16,-5-2-215 0</inkml:trace>
  <inkml:trace contextRef="#ctx0" brushRef="#br0" timeOffset="46455.8">22867 13208 648 0,'0'17'130'16,"2"7"0"-16,6 10-127 0,3 14-4 0,2 9 1 15,3 11-1-15,2 6-1 16,0 7-1-16,1 11-1 0,2-1-2 0,1-3 1 16,1-5 0-16,1-4 0 0,3-7 1 15,0-13-3-15,1-14-9 0,-3-3-18 16,0-5-44-16,-3-7-47 0,-5-3-87 15,-5-6-191-15</inkml:trace>
  <inkml:trace contextRef="#ctx0" brushRef="#br0" timeOffset="46814.09">22672 13368 120 0,'12'-27'40'0,"4"3"17"0,5 2-23 16,4 4 17-16,2 0 23 0,3-1 3 16,3-2-4-16,6 4-13 0,7 3-16 15,6 2-15-15,7 4-9 0,6 4-6 16,4 3-4-16,4 3-4 0,2 6-3 15,6 2-2-15,0 4 1 0,-1 6 0 0,-1 1-1 16,-2 7 0-16,-3 4-1 16,-5 1-1-16,-11 6 0 0,-9 3-1 0,-9-1 2 15,-9 5 4-15,-14 0 3 0,-13 0 4 16,-15 5 1-16,-10 0 1 0,-13 6 0 16,-13 6 0-16,-13 6-10 0,-11 2-18 15,-11 5-39-15,-4-1-60 0,-3 1-87 16,-3-3-206-16</inkml:trace>
  <inkml:trace contextRef="#ctx0" brushRef="#br0" timeOffset="47417.28">19715 17188 646 0,'-26'4'119'0,"13"-3"0"16,7-3-118-16,11-2-12 0,11-3-4 0,8-7 0 15,9-4 5-15,9-6 11 0,8-4 2 16,13-6 6-16,8-10 4 0,7-5 4 15,11-7 0-15,12-3 1 0,13-5 1 16,7-8-2-16,8-4-5 0,13-5-3 16,10-10-3-16,9 1-1 0,12-13 0 15,3-6-1-15,18-5 1 0,6-6 0 16,8-5 0-16,5-3 0 0,7-3 1 0,8 4-2 16,1 0-1-16,-1-4 0 0,4 4-1 15,-3 7-1-15,-4 6 0 0,1 3-1 16,-12 2 1-16,-6 6 0 0,-6 14-1 15,-8 5 1-15,-18 3-1 0,-3 7-2 16,-16 5-1-16,-13 8-1 0,-13 5-1 16,-17 2-2-16,-15 5-2 0,-10 6-1 15,-18 7-3-15,-16 7-5 0,-12 7-7 16,-15 6-19-16,-16 6-26 0,-17 9-61 0,-21 7-6 16,-16 6-74-16,-17 15-132 0</inkml:trace>
  <inkml:trace contextRef="#ctx0" brushRef="#br0" timeOffset="47936.74">19824 17509 602 0,'-12'20'119'0,"5"-9"0"16,9-10-114-16,10-8-8 0,10-8-1 15,6-4 1-15,10-3 5 0,10-2 2 16,9-4 1-16,5-4 0 0,5-4 0 15,6 0 1-15,8-4 0 0,7 1 1 0,4-5-1 16,4-6 1-16,8 0 0 0,14-5 0 16,7-8 1-16,7-10 1 0,13-8 0 15,7-12 2-15,12-8 1 0,16-7-1 16,6-5 3-16,19-8-1 0,5-1 1 16,10-7-1-16,9 4-2 0,8 2-1 15,0-2 0-15,6 7-4 0,-4 3 0 16,3 8-3-16,-7 5 0 0,-2 4-1 0,-6 7-1 15,-2 2 0-15,-7 3-1 0,-5 2 2 16,-3-3-1-16,-1-1 4 0,-6-4 1 16,-5 2 1-16,0 5 1 0,-13-2 1 15,-3 3-1-15,-13 3-1 0,-17 10-2 16,-12 8-3-16,-21 7-1 0,-20 6-5 16,-18 11-7-16,-24 9-9 0,-18 11-17 15,-18 5-125-15,-20 12-128 0,-15 7-316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18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5020 11186 447 0,'-9'-5'101'0,"2"1"1"0,2 3-75 0,1 1-16 16,3-1-3-16,3 0-2 0,3 0-3 15,3-1-1-15,4 0 0 0,1-1 0 16,5-2 3-16,2 2 0 0,2-2-1 16,-1 1-1-16,1-1-1 0,2 2-1 15,0 0 0-15,1 3-1 0,0 0 0 16,2 3 1-16,4 0 1 0,1 3 1 15,0 1 1-15,1 0 1 0,5 0 2 0,0-2 0 16,2 0 1-16,3-2 0 0,8-2-1 16,8-2-1-16,2-1-1 0,4 1-1 15,3 1-1-15,0 0-1 0,1-1-1 16,-1 2 1-16,-1 0-1 0,1 2 0 16,0 2 0-16,-2 1 0 0,0 2 0 15,-1 3-1-15,-2-1 1 0,2-2-1 16,4 0 1-16,2-1-1 0,4-3 0 0,1-3 0 15,5-3 1-15,4-3-1 0,4 1 0 16,-5 1 1-16,3 0-1 0,-4-2 1 16,2 0 0-16,-2 3-1 0,-3 6 1 15,-4 2 0-15,-5 0 0 0,-1 1 0 16,-6 3 0-16,-1 4 0 0,-4 0-1 16,2-4 1-16,1-1 0 0,5-3-1 15,-2-3 0-15,2-1 0 0,3-2 1 0,3-3-1 16,4-2 0-16,-1 2 0 0,-1-2 0 15,2 1 1-15,-2 0-1 0,0 3 1 16,-3 1-1-16,-10 4 1 0,-3-1 0 16,-1 6 0-16,1 1 0 0,-1 2-1 15,0 0 1-15,-4 1 0 0,1-1 0 16,0-2 0-16,3-5-1 0,4-3 1 16,3-3-1-16,9-7 1 0,4-1-1 0,3-2 0 15,3-2 0-15,8 0 0 0,-9-1 1 16,6 3 0-16,-9 4 0 0,-1-2 0 15,0 1 0-15,-5 1 0 0,-5 3 0 16,0 0 1-16,-1 3-2 0,-3 1 1 16,-2 2-1-16,0 2 1 0,-6-1-1 15,6-2 0-15,-1-1 1 0,3 0-1 16,5-1 0-16,2-1 0 0,3 0 0 0,6-3 0 16,-1 0 0-16,-1 1 0 0,1 3 1 15,-3-1-1-15,-1 0 0 0,-3 2 1 16,0 3-1-16,-5 2 1 0,-4-3-1 15,-3 1 0-15,-3-2 1 0,1 3-1 16,-3-2 1-16,-2 2-5 0,0-3 3 16,2-2 0-16,3-5 0 0,8-1 0 15,1 0 1-15,0 1-1 0,3-3 6 16,0 1-1-16,-1 1 0 0,-4 2 0 0,-3 1 2 16,-3 0-1-16,-4 1-1 0,-2 3 1 15,-5 4-2-15,-6 3-1 0,-5 1 0 16,-6 0-1-16,-5 0 0 0,-3 1 0 15,-1-6 0-15,1-3 0 0,4-3 0 16,5-5 0-16,5 1 0 0,8-3 0 16,5-1-1-16,3 1 1 0,2 2 0 0,-1 0 0 15,-1 0-1-15,-3-1 1 0,-5 1-1 16,-6 0 1-16,-7 1-1 0,-6 1 0 16,-5 1-1-16,-7 3-4 0,-9 0-6 15,-4 4-19-15,-4-1-94 0,-5 0-5 16,-2 4-87-16,-1-6-173 0</inkml:trace>
  <inkml:trace contextRef="#ctx0" brushRef="#br0" timeOffset="49551.71">6894 16811 233 0,'-5'-3'51'0,"0"5"1"0,0-2-39 15,-1 3-6-15,0 1-2 0,1 0 0 16,0 1-2-16,1-2 1 0,2-2-3 15,1 1 0-15,0-2-2 0,1-3 2 0,0 1 2 16,1-2 6-16,-1 2 5 0,1-2 8 16,0 2 7-16,-1 0 3 0,1 1-2 15,-1 0-3-15,-1 1-6 0,1 1-8 16,0 0-6-16,1 1-5 0,1-1-2 16,-1 1 0-16,3 2 0 0,-1-2 2 15,3 1 1-15,0-1 0 0,2-2 1 16,2-1 0-16,4-3 1 0,1 2 0 15,2-3 1-15,2 0-1 0,0 1 0 16,1 1 0-16,-1-1 0 0,-3 4-1 0,0 0 0 16,0 2 0-16,-2 0-1 0,0 0 0 15,1 2 0-15,0 0 0 0,3 0-1 16,2-1 1-16,2 1 1 0,2-2-1 16,4 0 1-16,3-2-1 0,2-1 0 15,1-2 0-15,6-2 0 0,0 0 0 16,-1-1-1-16,3-2 0 0,-3 1-1 0,1-2 0 15,1 0 0-15,-4 1 0 0,-1 1 0 16,0 3 0-16,-1 4 0 0,2 1-1 16,-3 6 1-16,2 0 0 0,2 1 0 15,0 2 1-15,0-2-1 0,1-2 1 16,3-4 1-16,4-2 0 0,3-2-1 16,4-3 1-16,-2-3-1 0,5-3 0 15,1 0-1-15,-1 2 0 0,-2-1-1 16,-2 1 1-16,-3 1 0 0,2 0 1 0,-1 6 0 15,-1-1 2-15,-2 5 0 0,-4 1 0 16,0 5 0-16,-2 3 0 0,-1 3-1 16,-4-1-1-16,1-1 0 0,1 0 0 15,4-1-1-15,1-6 1 0,2-2 1 16,0-3-1-16,4 2 0 0,6-4 0 16,0-3-1-16,-1 1 0 0,-1 3 0 15,-6 2 0-15,-2-5 0 0,-6 4 0 0,-7 0 1 16,-3 4 1-16,-4-2-1 0,-1 1 1 15,3 2-1-15,1 6 1 0,-1-3-1 16,3 5-1-16,2-2 1 0,3-2 0 16,1 0 0-16,0-3 0 0,1-7 0 15,6-4 0-15,6-2-1 0,0-4 1 16,5-2-1-16,-1 1 1 0,-1 0 0 16,3 1-1-16,-3 2 0 0,-8 4 0 0,-2 2 0 15,-8 0 0-15,0 2 0 0,-4 2-1 16,-6 0 1-16,-1 3-1 0,1 0 0 15,-1 1 1-15,3-2-1 0,1 1 1 16,2 1 0-16,8-1 0 0,2-3 0 16,3 0 1-16,2-1-1 0,1-2 0 15,0 2 0-15,1-3-1 0,-6 0 1 0,-1-2-1 16,-3 1 0-16,-2 0 1 0,-2 3-1 16,0 0 0-16,-2 1 0 0,-3 0 0 15,2 2 0-15,0 2 0 0,2 0 0 16,0 1 1-16,4-3-1 0,-2-1 1 15,4 2-1-15,1-2 1 0,1-2 0 16,1-2-1-16,1 0 0 0,-1 0 1 16,2-1-1-16,-2 1 1 0,2 0-1 0,-3 2 0 15,-1 0 0-15,-3 3 1 0,-3-4-2 16,-2 4 1-16,-3-2 0 0,-5 1 0 16,-4-1 0-16,-2 2 0 0,2-1 0 15,1 1 0-15,2-4 0 0,3 4 1 16,4-2-1-16,3 0 0 0,3-2 0 15,3-1 0-15,2 0 0 0,4 0 0 16,-1 0 0-16,-1 1 0 0,-2 1 0 16,-1-1 1-16,0 2-1 0,-5-1 0 15,-2 1 0-15,-2-2 0 0,1 0 0 0,-3 1 0 16,-1 2 1-16,-2 0-1 0,2 0 0 16,-2 1 1-16,2-1-1 0,1 0 1 15,4-1-1-15,0-2 0 0,2-1 0 16,3-1 0-16,-1-2 0 0,2-2 0 15,-1 0 1-15,-3 1-2 0,0 1 1 16,-1 2 0-16,-4 7-1 0,-2 3 1 0,-3 4-1 16,-3-1 0-16,-1 0 1 0,-4 2 0 15,1-2 0-15,-2-6 0 0,2 1 0 16,4-2 1-16,0-2-1 0,2 4 0 16,2-6 0-16,2 3 0 0,2-6 1 15,0 2-1-15,0-1 0 0,2-1 0 16,-2-5 0-16,1 4 0 0,1-3 1 15,-2 4-1-15,-2 0 0 16,-2 3 0-16,-2 2-1 0,-1 2 1 0,-3 2 0 0,-3 0 0 16,0 2 0-16,-1-4 1 0,0 0-1 15,-1-2 1-15,1-2 0 0,2 0-1 16,0-4 1-16,0 0 0 0,0-1-1 16,1 0 1-16,-1 0 0 0,-3 2 1 15,-2-1-1-15,-1 3 0 0,-3 1 0 16,-2 2-1-16,0 0 0 0,-2 1-2 0,-2 3 0 15,0 2 0-15,1 0 1 0,1 3 0 16,1 0-9-16,0 2-35 0,1-2-76 16,4 1-97-16,3-5-239 0</inkml:trace>
  <inkml:trace contextRef="#ctx0" brushRef="#br0" timeOffset="63559.7">10376 17723 61 0,'33'9'16'16,"-3"0"0"-16,2-1-9 0,-7-1 0 16,5-2-1-16,0-2 0 0,1-2 0 15,-2-1-2-15,0-1 1 0,-4 0-3 0,2-2 1 16,-2 2 1-16,0 0 7 0,0 1 4 16,-1 0 4-16,1 1 2 0,2 1 2 15,1 1 2-15,3 1-1 0,1 5-5 16,3 4-5-16,3-1-2 0,4-2-3 15,1-2-2-15,2 0-2 0,5-1-1 0,4-5-1 16,5 0-2-16,6 0-11 0,1-3-14 16,1 3-16-16,2-2-12 0,-1-2-32 15,1-1-61-15</inkml:trace>
  <inkml:trace contextRef="#ctx0" brushRef="#br0" timeOffset="65755.25">12168 17825 90 0,'49'-1'33'0,"-1"0"3"0,1 3-2 16,5 1-9-16,5 1-6 0,1-1-6 15,0-2-6-15,2-1-2 0,5-1-2 0,1 1-1 16,-1-1-1-16,0-1 0 0,-2 2-1 16,-2-1 1-16,-3 1-1 0,-3 0 0 15,-6-1 0-15,-2 0 0 0,-4 1 0 16,-2 2 1-16,0 3 3 0,2 1 2 16,1 3 3-16,0-1 3 0,1 0 2 15,3-2 0-15,4-2 0 0,5-2-2 0,3 0-3 16,6 0-2-16,3 1-3 0,3-3-1 15,2-2 0-15,4 1-1 0,-3-3-2 16,-1-1 2-16,-1 0-2 0,-5-5 0 16,-4 3 1-16,-3 2-1 0,-7 3 1 15,-4-2 1-15,-3 0 3 0,-3 2 2 16,-1 2 2-16,3-1 2 0,3 2 2 16,7 0 0-16,2-3 0 0,3 0-3 15,5-6-1-15,6-1-4 0,9 1-1 16,5-1-2-16,-6-2 0 0,-7 3-1 0,-11-2-1 15,-8 7 0-15,-10 0-1 0,-7-2 1 16,-1 0-1-16,4 2 0 0,46 1 1 16,10-1-1-16,7 1 1 0,3-2 0 15,-4 1 0-15,-12-2 0 0,-6 1 0 16,-48-1 0-16,-9 3 0 0,-9-1 0 0,-4 3 0 16,3-2 0-16,11-1 0 15,9 1 1-15,9 1-1 0,8-2 0 16,4 6 1-16,6 2-1 0,-2 1 0 0,-9 1 1 15,-7 0-1-15,-4 1 0 0,-4-3 0 16,0-4 1-16,-5-2-1 0,-1-1 0 16,1-1 1-16,0-1-1 0,2 0 1 15,2 1-1-15,4 0 1 0,2 0 0 16,2 0-1-16,1 1 1 0,1-4 0 16,2-1-1-16,1 0 1 0,-2 0-1 0,-1 1 1 15,1 2-1-15,0 4 0 0,-2 2 0 16,-4 5 0-16,-5 1 0 0,-2-2 0 15,-5 2 0-15,-3-2-1 0,-3-3 1 16,0 1 0-16,0-3 0 0,4-2 0 16,2 0 0-16,4 0 1 0,3-2-1 15,1 3 0-15,2 1 0 0,2 2 1 0,-2-1-1 16,-3 2 0-16,-1 0-1 0,-4-1 1 16,-2 1 0-16,-2-2-1 0,-3 0 1 15,-2 1-1-15,-2 2 0 0,0-1 1 16,-2 1-1-16,0 5 2 0,-2 1 1 15,0-2 2-15,2 2 0 0,2-2 1 16,2 0 1-16,3-1 1 0,2-5 0 16,2-3 0-16,3-2 1 0,-1 1-1 15,0-2 0-15,2-6 0 0,-1 4-1 0,1-2-2 16,-2 1 0-16,-1 6-2 0,0 1 0 16,0-6-1-16,-2 12 0 0,-2-3 0 15,0 5-1-15,-1-1 0 0,-3-8 1 16,2 0-1-16,0 7 1 0,-1-7-1 15,0 0 1-15,-1-2-1 0,2 0 1 16,4-1-1-16,0 1 1 0,2 0-1 16,1-5 1-16,-1 1-1 0,3-1 1 0,-3 0-1 15,-3 9 0-15,-4-6 0 0,0 6-1 16,-5 5 1-16,-2-1-1 0,-3 1-1 16,-4 2 1-16,-2-8 0 0,0 7 0 15,-4-5 0-15,0 2 1 0,0-2 0 16,2 0 1-16,0-1 1 0,3 2 0 15,2-3-1-15,1-1 1 0,3-2 0 16,1-2-1-16,0 0 0 0,2 1 0 0,-1-2-1 16,-1-1 1-16,0 2-1 0,-2 2 1 15,-3 0-1-15,-2 1 0 0,-2 0 0 16,-3 1 0-16,-1-1 0 0,-2 0 0 16,1 1 0-16,0 0 0 0,-1 1 1 15,5-1-1-15,-1-5 1 0,3 0 0 16,1 0 0-16,1-1-1 0,3-1 1 15,0-2 0-15,-1 2-1 0,1 4 0 0,-2 1 0 16,-2-1 1-16,0 3-1 0,-3 0-1 16,-3 0 1-16,0 0 0 0,-3 0 0 15,1 2 0-15,-2-2 0 0,0 0 0 16,0 0 0-16,-1 0 1 0,0 0 0 16,1 0 0-16,2 0 0 0,1 0 1 15,-1 0-1-15,3 0 0 0,3 0 1 16,1 0-1-16,1-3-1 0,0 2 0 0,0 0 0 15,0-1 0-15,0 1 0 0,0 1-1 16,-3-1 1-16,1 3-1 0,0 1 1 16,-2-2 0-16,0 2-1 0,-1-2 2 15,3 0-1-15,0 0 1 0,0-2 1 16,5-1-1-16,2-1 0 0,5-2 1 16,4 0-1-16,2 0 0 0,4-2 0 15,2 2 0-15,2 0-1 0,0 2 1 0,-1-1-1 16,-2 4 0-16,-3 2 0 0,-1-2-1 15,-3 3 1-15,-2 0-1 0,-3 0 1 16,-3 1-1-16,0-3 1 0,-1 1 0 16,1 1 0-16,2-2 0 0,1-2 0 15,4-1 0-15,3 0 1 0,2 2-1 16,4-2 0-16,3 2 1 0,2-2-1 16,1 4 0-16,0 0 1 0,-2 0-1 0,-3-2 0 15,-1 0 0-15,-7 0 0 0,-2 2 0 16,-4-4 0-16,-4 1-1 0,-3 1 1 15,-2 0 0-15,-1 1-1 0,-2 1 1 16,-1-2-1-16,0 0 1 0,1 1 0 16,3-1 0-16,1-1 1 0,4-2-1 15,1 2 1-15,5 0-1 0,0 0 0 16,1 1 1-16,1-2-1 0,-1 4 0 16,-1-1 0-16,-1 1-1 0,-3 1 1 0,-1-2 0 15,-2 3 0-15,-2-2 0 0,-2 0 0 16,-1 2 0-16,1-1 0 0,-1-3 0 15,2 0 0-15,-1-2 0 0,4 2 1 16,0-1-1-16,3-1 0 0,0 0 1 16,2 1-1-16,0 0 0 0,2 0 0 15,0 0 0-15,-1-1 0 0,-1 1 0 16,0 1 0-16,-2-1-1 0,0 2 0 16,-1 2 0-16,-4-2 0 0,1 2 0 0,-2 1-1 15,-1 1 1-15,1 0 0 0,-1-3 1 16,1 8 0-16,2 0 0 0,2-9 1 15,3 8 0-15,3-2 0 0,3-1 1 16,3 2-1-16,2-10 0 0,-1 2 0 16,-1 5 0-16,-1-12-1 0,-2-2 0 0,-2 2 0 15,-2 0 0-15,-1 1 0 0,-1-2 0 16,-1 2 0-16,-1 5 0 0,1 1 0 16,-1 0 0-16,0 0 0 0,-1 6 0 15,1-5 0-15,2-1 0 0,5 1 0 16,0 1 0-16,4-1 0 0,3-2 0 15,2-4 1-15,-1 4-1 0,0-1 0 16,-2 1 1-16,-1 1-1 0,-4-2 0 16,-3 0 0-16,-2 1 0 0,0 0 0 0,-4 0 0 15,-2 1-1-15,-2-1 1 16,-1-1 0-16,0 2-1 0,-1 0 1 0,-1 2 0 16,2-2 0-16,1 1 0 0,0 1 0 15,3 1 0-15,0 4 1 0,1-6-1 16,2 2 1-16,2-2 0 0,-1-1 0 15,2 0 0-15,1-1 0 0,0-5 0 16,-1 4 0-16,-4 1 0 0,-1 0-1 0,-2 1 0 16,-2-1 0-16,-2-1 0 15,-4 2 0-15,0 0-1 0,-1 0 0 0,-2 2 0 16,0-2 0-16,1 0 0 0,-1 0 0 16,2 6 0-16,3-5 1 0,0 5 0 15,3-6 1-15,4 0 0 0,1 0 0 16,3 0 0-16,2-5 0 0,1 4 0 15,-1-5-1-15,1 6 0 0,-1 0 0 0,-3 0 0 16,-2 0 0-16,-1 1 0 0,-3 6 0 16,-1 1 0-16,-2-1 0 0,-2 0 0 15,0 1 1-15,2-1-1 0,1-1 1 16,0-4 1-16,4 0 0 0,3-1 1 16,6 0 0-16,1 1 0 0,5-1-1 15,3 1 0-15,3 2-19 0,1 0-76 16,2-1-80-16,-1 0-204 0</inkml:trace>
  <inkml:trace contextRef="#ctx0" brushRef="#br0" timeOffset="68299.35">21118 17689 261 0,'-36'-5'73'0,"3"0"0"15,9 2-12-15,0 1-37 0,3 1-6 16,2 2-2-16,2 2 0 0,1-1 2 16,1 3 3-16,2 0 2 0,3-1 2 15,2-2-4-15,5 1-5 0,2-1-2 16,3 1-3-16,5-2-2 0,8 0-3 15,5 1-2-15,8 2-1 0,10 1 2 16,8 1-1-16,8-2-1 0,6-2-1 0,8-2-1 16,4 2 1-16,5-1 1 0,4 1 0 15,2-2 0-15,2 1 0 0,2 3 0 16,2 2 1-16,2 3-1 0,-3-3 0 16,-2 5 0-16,-1-1 0 0,4 0-2 15,0 5 0-15,4 0-1 0,0-3 0 16,2 2-2-16,4-10 1 0,6 4-1 0,4 2 1 15,-1-10 0-15,2-3 1 0,4 1 0 16,5-2 0-16,-1-1 1 0,-1-3 1 16,0-7-1-16,5 3 1 0,-3 2-1 15,-5-3 2-15,-4-1 0 0,1 3 0 16,-3 4-1-16,-6 3 0 0,-9 2 0 16,-5-2 0-16,-2 3-1 0,-6 3 0 15,-7-2 0-15,-6 3 0 0,-3-3-1 0,-8 1 0 16,-4 0 0-16,-9 2-4 0,-8-2-5 15,-8-1-9-15,-10-1-16 0,-7 1-18 16,-6 0-26-16,-10-2-19 0,-9-1-11 16,-11-1-50-16,-10-1-68 0</inkml:trace>
  <inkml:trace contextRef="#ctx0" brushRef="#br0" timeOffset="68849.05">21000 17649 310 0,'-54'-8'65'0,"6"5"1"15,6 1-52-15,6 4-11 0,7 1-1 16,5 0 0-16,6-1 3 0,6-1 6 16,3 1 0-16,4-2 2 0,5 1 5 15,3 0 5-15,5 0 4 0,3 1-2 0,6-1-3 16,5 0 2-16,8-2 0 0,4 1-3 16,8 0-3-16,6 1-3 0,7 4-3 15,6 2-1-15,4-1-2 0,5 1-2 16,4-1-2-16,6 1-3 0,3 3 0 15,3-4 0-15,5-4-1 0,4 2 0 16,7 3-1-16,5 2 1 0,0-7-1 16,6-6 1-16,7 4 0 0,5 3 1 15,1-3 0-15,4-5 2 0,5 2 0 0,2 3 0 16,0-2 1-16,0 1-1 0,2 1-1 16,-1 3 1-16,1-2-2 0,-5 1 0 15,3 4-1-15,-4 1 0 0,-3-4 0 16,-2-3 0-16,0 6 0 0,-7 2 0 15,-4-7-1-15,-5-2-1 0,2 3 0 16,-5 3 0-16,-9-5 0 0,-5-2 0 0,-5 0 0 16,-5 2 1-16,-4 0-1 0,-10 0 1 15,-8-1 0-15,-6 0-2 0,-8 1-11 16,-8 0-19-16,-8-1-32 0,-9 1-39 16,-8-2-13-16,-11-1-68 0,-12 2-111 15</inkml:trace>
  <inkml:trace contextRef="#ctx0" brushRef="#br0" timeOffset="69455.83">20517 17764 216 0,'-42'-1'48'15,"6"1"1"-15,8 1-34 0,5 0 2 16,7-1 4-16,3 1 0 0,7-1 0 0,5 0 2 15,6-1 1-15,5-3-1 0,6 1-1 16,6-2-1-16,5-1 2 0,6 2 3 16,6 2 2-16,4 2-1 0,5-2 0 15,2 4-2-15,4-2-2 0,7-2-1 16,5 1-3-16,8 2-1 0,5-2-2 16,6 1-2-16,9-1-2 0,9 3-3 15,6 4-3-15,4-3-1 0,4-4-2 0,9 2-1 16,7 4-1-16,1-2 1 0,5 0-1 15,4-2 0-15,2 2 0 0,3-1-1 16,3 1 0-16,-2-3 1 0,2 1-1 16,1 1 1-16,-3-2 0 0,1 1 1 15,-3 2 0-15,0-3 0 0,-4 7 1 16,-1-6-1-16,-2 8-1 0,-2-2 0 16,-3 1 1-16,-4-1-1 0,-8-1-1 15,4-2 1-15,-6 2 0 0,-6-7 0 0,-5-3 0 16,-2 4 0-16,-1 3 0 0,-6-11-1 15,-10 5 0-15,-4-5-1 16,-6 2 0-16,-5 0-2 0,-8-1-3 0,-6-2-3 16,-9 8-5-16,-4-7-8 0,-7 7-10 15,-8 0-12-15,-8-3-17 0,-5 1-24 16,-10-2-29-16,-9-3-60 0,-6 0-117 16</inkml:trace>
  <inkml:trace contextRef="#ctx0" brushRef="#br0" timeOffset="69974.39">21094 17777 147 0,'13'0'31'15,"6"-1"2"-15,6 0-29 0,5 0 9 16,5-1 9-16,3-1 8 0,2 0 8 15,5 0 6-15,6 3 7 0,5 1 4 16,6 0 1-16,5-1-5 0,5 1-7 0,6-2-7 16,8 4-7-16,5-2-7 0,3-1-6 15,6-1-6-15,7 1-4 0,9 3-2 16,3 0-2-16,2-5 0 0,6 1 0 16,6 2-1-16,3 1 1 0,4-4 1 15,2 2 1-15,2-1 2 0,2 1 1 16,1 1 2-16,0-1 0 0,-2-1 0 15,-2 1 0-15,-2 1-1 0,-4 1-2 16,-5 0-2-16,-6-2 0 0,-7 0-2 0,0 10-1 16,-9-2 0-16,-10 0-1 0,-6-3 0 15,-5 1 0-15,-9 4-1 0,-3-1-2 16,-11-6-14-16,-5 1-45 0,-5-2-63 16,-10 2-93-16,-8-4-226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32:34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33496 393 443 0,'-3'16'3'0,"3"-6"-1"0,-1-3 6 0,0 10 1 0,-3-8 1 0,4 0 10 0,1 0 2 0,-1-10 2 0,0 0 0 16,0 1 2-16,0 0 0 0,1-1-15 16,-1 1-2-16,0 0-2 0,2 0-1 15,0-2-2-15,1 0 0 0,-1 1-2 16,0 0 0-16,1-1-1 0,-1 1 0 15,0-1-1-15,0 2 1 0,0-3-1 0,0 2 1 16,0-1 1-16,2 0 2 0,-2 0 3 16,3-1 3-16,-1 1 1 0,1 0 2 15,0-1 1-15,0 1 1 0,-1-2-2 16,1 1-2-16,0 1-1 0,0 0-3 16,0-2-1-16,0 1-1 0,0 1-1 15,0 0-2-15,-3 0 0 0,2 0-1 16,-3 1-1-16,2-1 1 0,-2 2-2 15,-1-1 1-15,0 1-1 0,1 0 1 16,-1 0-1-16,0-1 1 0,0 0 0 16,1 1 0-16,0-1 1 0,1-1-1 0,-2 1 1 15,1 1-1-15,0 0 1 0,0 0-1 16,-1 0 1-16,0 0-1 0,2 0 0 16,-2 0 0-16,1 0 0 0,0-1 0 15,-1 1-2-15,0 1 0 0,0-2-3 16,0 1-1-16,0-1-5 0,0 1-3 15,-1 0-5-15,1 1-3 0,0-1 1 0,-1 0 2 16,-1 1 1-16,1 0 2 0,0 1 0 16,0-2-2-16,-2 0-7 0,1 1-14 15,-1-1-24-15,1 0-28 0,-3 1-54 16,0-1-108-16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19:54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6964 12968 82 0,'24'3'21'0,"3"-5"1"0,1 0-10 0,3-3-6 16,1-2-2-16,5-2-1 0,0 3-1 16,5 0-1-16,5 2 1 0,0 1-1 15,2 1 0-15,0 4-1 0,-2 0 1 16,-2 3 0-16,2-3 0 0,-3 0 2 16,5-5 2-16,1-2 3 0,5-2 3 15,3-8 0-15,4-2 2 0,2-1-1 16,3-4 0-16,4-3-3 0,4-1-2 15,1 1-2-15,0 1 0 0,1 4 0 16,2-1 0-16,5 1 0 0,-4 7-1 0,-1 2 0 16,-1 2 0-16,-1 4-2 0,-1 0 0 15,0 3-1-15,-4 1-1 0,0 2 1 16,4-1 0-16,5 2-1 0,0-3 1 16,5-5-2-16,4-4-1 0,5-2-1 15,5-6-1-15,-2-11 1 0,4-5-1 16,7-3 0-16,2-4 1 0,-1-1 2 15,-3 3 0-15,-7 1 1 0,2 6 1 0,-2 4-1 16,-6 5 0-16,-7 9 0 0,-5 3 1 16,-3 1-1-16,1 4 0 0,-1 4 0 15,-3-1 0-15,2 1 1 0,1-3-1 16,4 0 0-16,7-2 0 0,3-1 0 16,1-1 0-16,1-6-2 0,3-6 0 15,5 0 0-15,1-7-1 0,1-3 0 0,-5-4 1 16,-5-3 0-16,3-3 2 0,-5 6 2 15,-5-2 1-15,-6 10 1 0,-6 6 0 16,-4 4 1-16,-3 3-2 0,-8 3 1 16,-1 2-1-16,-1 0 0 0,0-2-2 15,4-1 0-15,2 0 1 0,3 0-1 16,3-3 0-16,4-1-1 0,5-1 0 16,0-2-4-16,1 4-10 0,-2-4-16 15,2 0-12-15,-1 0-29 0,-4 1-62 16</inkml:trace>
  <inkml:trace contextRef="#ctx0" brushRef="#br0" timeOffset="807.08">14762 11375 76 0,'22'-19'21'0,"3"-3"2"0,1-4-8 16,1 3 0-16,-1-1 1 0,-3 2 4 0,-3-2 5 16,-3 2 5-16,-6 0 8 0,-4 5 3 15,-6-2 0-15,-4 0-2 0,-7-4-7 16,-9 0-4-16,-4-2-6 0,-5 2-5 15,-4-4-6-15,-3 0-1 0,-3 1-1 16,0 1-1-16,0-1-1 0,-4 0 0 16,0-2-4-16,0 0-1 0,-6-4-2 15,-2 1-3-15,-2 3-2 0,-2 1-4 0,3 4 0 16,-7 2-1-16,-2 3 0 0,-3 5 3 16,-5 0 3-16,-4 3 2 0,-5 3 3 15,-3-2 3-15,-2 2 0 0,-4 0 1 16,-6-7 0-16,3 3-1 0,1-2 1 15,-3-2 0-15,-3 0-1 0,-3-2 1 16,0-1-3-16,7 3 1 0,-2 4-2 16,-4-1 0-16,-3-1-1 0,-1 4 0 15,2 2 0-15,0 6 0 0,-8 2 1 0,-4 2 0 16,-3 4-1-16,3 8 0 0,-3 5 1 16,-9 2 1-16,-3 1-1 0,1 4 1 15,-2 0 1-15,-3-1-1 0,0-2 1 16,5-3 0-16,5-4 0 0,0-5 0 15,-1-2 0-15,11 0 0 0,3-4 0 16,-3-4-1-16,-10 2 0 0,1 5 0 16,5-1-2-16,1 2-1 0,-6 1 0 0,-3 5 0 15,2 2 1-15,6 9 0 0,1 0-1 16,-11 5 2-16,3 9 1 0,1 1-1 16,7 5 1-16,-11-1 0 0,4 0 0 15,3-1-1-15,8-1 0 0,2-3 0 16,-3-5 0-16,3 2-1 0,14-1 1 15,4-3-1-15,0-1 0 0,6-2 0 16,2-3 0-16,6 2 1 0,1-2-1 16,1-1 0-16,3 0 0 0,1-2 0 0,1 1 0 15,0 4 0-15,-1-1 0 0,-1 3 0 16,2 2 0-16,-2 7 1 0,3 6-1 16,1 6 1-16,4 2-1 0,7 1 0 15,3 1 0-15,0-3 1 0,4-3-1 16,4-6 0-16,8-2 0 0,4 1 0 15,5 1 0-15,7-3 0 0,6 1-1 0,3 0 1 16,4-2 0-16,1-2-1 0,0-6 1 16,2-1 0-16,-1-3 0 0,-1 2 0 15,3-1 1-15,-2 3 0 0,1 0 0 16,2 4 0-16,2 1-1 0,3 1 0 16,3 1 0-16,6-1-1 0,4 0-2 15,5-2-3-15,5-3-1 0,5-1-3 16,4-5-6-16,2-1-8 0,3-2-14 15,-1-3-20-15,1 1-23 0,-3-3-49 0,-3-6-99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20:57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14466 9622 415 0,'-19'-10'84'0,"-2"1"0"16,3 4-80-16,2 4-3 0,3 2-1 16,2 2-1-16,4 1 1 0,2-1-1 15,0 1 0-15,3 0 0 0,-1-1 0 16,5 1 1-16,-1 2 1 0,2 0 3 15,2 3 1-15,1-2 3 0,7 5 1 16,0 1 1-16,4 0-1 0,3 1 0 16,1-1-1-16,4-1-2 0,5-1 0 15,-1-2-1-15,6-4 0 0,3-6 0 16,6-9-2-16,8-5 0 0,10-2-1 16,9-6 0-16,6-4 0 0,2-4 0 0,3-3-1 15,3-3 1-15,1 0 1 0,-2-2 0 16,-5-1-1-16,-7 2-3 0,-8 2-10 15,-8 7-22-15,-11 8-41 0,-13 1-26 16,-14 6-70-16,-9 4-139 0</inkml:trace>
  <inkml:trace contextRef="#ctx0" brushRef="#br0" timeOffset="749.1">15399 10689 400 0,'2'3'80'16,"3"2"-1"-16,3 1-76 0,3-2-9 15,5 0 2-15,5-3 3 0,4-1 4 16,5-3 7-16,2-3 8 0,-1-2 6 15,-1-2 4-15,-3 0 2 0,-3-1 1 0,-6-1-3 16,-3 0-6-16,-2-2-5 0,6 0-5 16,5-1-4-16,15-2-2 0,53-2-1 15,11-3-2-15,12-5 0 0,6-6-1 16,-1-6 0-16,-4-4 1 0,-16-3 0 16,-47-3 0-16,2 1 0 0,-2 0 1 15,0 8 0-15,5 3 2 0,3 4-2 16,3 2 0-16,-2 7 0 0,-10 4-1 15,-13 5-1-15,-11 2-1 0,-9 4-2 0,-7 4 0 16,-5 3 3-16,-4 1 3 0,-2 1 1 16,-1 0 1-16,-1 1 2 0,1-1 0 15,0 1 1-15,0-1-4 0,0 0-2 16,0 0-1-16,0 0-1 0,1 0-1 16,-1 0 1-16,-1 0-1 0,2 0 2 15,-1 0 0-15,-1 0 0 0,1 0-1 16,0 0 1-16,0 1 0 0,0-2-1 15,0 1 0-15,-2 0 0 0,2 0-1 0,0 1 1 16,0-1 0-16,0 0 0 0,0 0-1 16,0 0 1-16,0 0 0 0,2 0 0 15,-2-1-1-15,0 1 1 0,0-1-1 16,1 1 0-16,-1-1 1 0,0 1-1 16,0 0 1-16,0 0 1 0,-1 0-1 15,1 1 1-15,0-1-1 0,0 0 0 0,-2 0-1 16,2-1-2-16,0 1-7 0,0 0-27 15,0 0-104-15,-1 1-113 0,-2-5-285 16</inkml:trace>
  <inkml:trace contextRef="#ctx0" brushRef="#br0" timeOffset="4718.91">13795 12068 286 0,'10'1'73'0,"0"2"4"15,1-1-40-15,-3 1-6 0,0 0 2 16,-1 1 2-16,-2 0-3 0,0 0 1 0,-3 1 0 16,-1 0-1-16,1-1-1 0,-1 2-3 15,0-1-3-15,2 0-4 0,-2 1-3 16,4-1-4-16,1 3-2 0,4 0-2 16,-1-1 0-16,4 2 1 0,1 1-1 15,0-2 0-15,1 3 0 0,-4-2-2 16,0-1 0-16,0 2-2 0,-4-1 0 15,-1-1-1-15,-1 0-2 0,-1-1 0 16,-1-1 0-16,1-2 0 0,5-3 0 16,3-5 0-16,6-4 0 0,8-8 0 0,9-10 1 15,13-8-1-15,13-10 2 0,13-14-2 16,9-6 0-16,5-3 0 0,9 0 0 16,4 3-1-16,2 8-1 0,-7 5 1 15,-9 15-2-15,-7 9 0 0,-10 6 1 16,-14 6-1-16,-11 4 0 0,-13 5 1 15,-8 1-1-15,-6 0 0 0,-1-1 1 0,1-3 0 16,4-2 1-16,10-11 1 0,12-7 1 16,10-10 1-16,1-6 1 0,-1-7 0 15,-1-3-1-15,0 1 0 0,-2 6-2 16,-3 9-2-16,-8 8-5 0,-3 8-8 16,-5 12-7-16,-12 9-4 0,-19 9-48 15,-20 7-78-15,-17 8-109 0,-17 7-248 16</inkml:trace>
  <inkml:trace contextRef="#ctx0" brushRef="#br0" timeOffset="13589.66">22969 14167 362 0,'-25'-15'75'0,"12"1"-1"15,3 2-67-15,7 7-4 0,2 2-2 16,2 1 1-16,1 1 5 0,-1 0 5 0,2 1 6 16,4-2 6-16,2 2 4 15,5 3 3-15,5-3-1 0,7 1-2 0,11 1-4 16,7 1-5-16,7-3-5 0,12-1-3 16,9-5-3-16,14 3-1 0,8 2-2 15,8-3-1-15,11 1 1 0,10 3-2 16,7 6 1-16,4-1 0 0,5-1 1 15,5 4 2-15,1-1 0 0,1 2-1 16,4-3 1-16,0-1-1 0,1-4-2 16,2 1 0-16,-2 0-1 0,4-5 0 15,2 1 0-15,-1-1 0 0,-1-3 0 0,6 4 0 16,-2 1 0-16,0-4-1 0,-3 2 1 16,2 2 0-16,-6 0-1 0,-3 1 1 15,-2 2-1-15,-6-1 0 0,-6 4 0 16,-4-1 0-16,-12 1-1 0,-1 1 0 0,-4 3 0 15,-8-5 0-15,-7-1 0 16,-1-1-1-16,0 3 0 0,0-2 1 0,-9-1 1 16,-4-1 0-16,-3-1 1 0,-7 0 0 15,-7 2 0-15,-9-2 0 0,-8 0 0 16,-4 0-1-16,-8 0 0 0,-8 2 0 16,-7-1-1-16,-5 2 1 0,-7-2-1 15,-7-1 1-15,-4 1 1 0,-2-2 0 16,-2 0 0-16,-3 1-1 0,0-1 1 15,-2-2 0-15,-4 2-1 0,1-2-2 16,2 1-1-16,-1-1-1 0,0 2 0 0,3-1 0 16,-1-2-1-16,2 2-1 0,0-1 1 15,-1 1 0-15,-2-1 0 0,-1 2 0 16,-1 0 0-16,0 1-1 0,2 1-2 16,-2 0-3-16,1 1-9 0,4-1-19 15,1 0-43-15,2-1-51 0,2-1-90 0,3 1-198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22:06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14003 9270 233 0,'17'0'63'15,"3"-2"5"-15,1-1 3 0,6 1-51 0,6-2 1 16,7 1 1-16,9-4 0 0,11 1-2 15,4 1-5-15,6 2-5 0,2 1-2 16,5 0-3-16,4 0 0 0,1 3-2 16,3 1-1-16,-1 1-1 0,1-3 1 15,-1-3-2-15,2 0 2 0,1 1 6 0,5 0 7 16,-6-1 8-16,-8-5 4 0,-4-3 4 16,5 2 3-16,12 6 1 0,53-6-5 15,5-2-7-15,-4-1-7 0,0 6-4 16,19-2-4-16,7 0-3 0,-6 0-2 15,-51 3-1-15,1-1-1 0,15 3-1 16,12-1 0-16,-5 2 1 0,-6-1-1 16,5 1 0-16,-5 3 1 0,-4 0-1 0,-4-2 1 15,2 0-1-15,-2 4 0 0,1 0 1 16,0-3-1-16,7 1 0 0,2 3 1 16,6-2-1-16,2 1 0 0,6-1 1 15,2-1-1-15,4 2 0 0,-1-2 1 16,3-2 0-16,-6 1-1 0,2-2 1 15,-6 1-1-15,-3 0 1 0,-4-3-1 16,-4 1 1-16,-3 1-1 0,-3 2 1 16,-9-3-1-16,3 0 0 0,-3 2 0 0,-4 1 1 15,-1-2-1-15,4-2 0 0,2 3 0 16,1 1 1-16,0-4-1 0,8 2 0 16,3-2 0-16,-3 3 0 0,-1-4 1 15,1 1-1-15,0 0 0 0,-8 3 0 16,-7-4 1-16,-8 0-1 0,1 3 0 15,-5 1 0-15,-9-2 1 0,-8 0-1 0,0-1 0 16,-5 2 0-16,-4 2 0 0,-3 0 0 16,-1-3 0-16,-1 4 0 0,0-1 0 15,0 0 1-15,0 3-1 0,3-3 0 16,1 1 0-16,-1 1 1 0,-3 0-1 16,0-1 0-16,-4 1 0 0,-4 0 1 15,-6-4-1-15,-11 1 1 0,-4-3-1 16,-5 1 1-16,-4 0-1 0,-5 1 1 15,-2-1 0-15,-3 1 0 0,-2-3 0 16,-2 4 0-16,0-3 0 0,0-3 0 16,2 1 0-16,0 1 0 0,2 1-19 0,2 5-68 15,3-1-42-15,6-1-95 0,-2-3-219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29:00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4536 2779 273 0,'-14'-6'80'0,"1"-2"5"0,3-1-22 15,3 4-26-15,2-2-5 0,1 2-10 0,2 0-13 16,1 1-11-16,1 3-10 0,0 2-5 15,0-3 0-15,1 6-1 0,0-1 1 16,0 2 3-16,0 0 7 0,2 0 5 16,-1 0 3-16,2-1-1 0,-2-2 0 15,3 2 0-15,0-2 0 0,1 2 2 16,3-1 2-16,1 2 1 0,1-1 1 0,3 2 0 16,1 0 1-16,4 0 0 0,4 3-2 15,5-3 0-15,1 1-1 0,8 2 0 16,6-3-2-16,0 0-2 0,0-1 1 15,-2-1 1-15,-3 0 4 0,0 0 2 16,-5-1 2-16,-3-2 4 0,-1 0 1 16,4-1 1-16,4-1-1 0,2-1-2 15,9-1-3-15,3 1-2 0,3 1-1 16,0-2-2-16,-1 3 0 0,-4 3-1 0,0-1-1 16,-6 2 0-16,1-1 0 0,6 3 0 15,5 2-1-15,3-1 0 0,1-1-1 16,-1-1 1-16,-1-2-1 0,-5-1 0 15,-5-2-1-15,0-2 1 0,-1-3-1 16,7 1 2-16,6-1 2 0,1 1 3 16,0 0 3-16,-2 0 2 0,-1 3 2 15,-3-1 0-15,-5 1 1 0,-2 2-3 16,7 2-2-16,4 2-2 0,2 1-2 0,0 0-2 16,-1 3-1-16,-2-1 0 0,0 1-2 15,-2-2 1-15,4 0-1 0,4-2 1 16,5-2-1-16,0-2 0 0,2-1 0 15,-1-2-1-15,-2 0 1 0,-3-3-1 16,4 2 1-16,1-1-1 0,1 0 1 16,-3 2-1-16,-1 1 0 0,-3 0 1 15,-1 1 0-15,-6 1 0 0,5 1 0 0,5 2 1 16,0-2 0-16,-1 2 0 0,0 1 1 16,-4-1-1-16,1-2 0 0,-4 0 0 15,1 0 0-15,6-2 1 0,2 0 0 16,0-2 0-16,-2 2 0 0,-6-1 0 15,-4 0 1-15,-5 0 0 0,-5 0-2 0,0 2 1 16,5 1-1-16,3 2 0 16,-1 0-1-16,0 1 1 0,-3-1-1 15,0 3 0-15,1-5 0 0,-2-2-1 0,11 0 1 16,7 0-1-16,-1-4 1 0,6-1-1 16,0 1 0-16,-4-3 0 0,-4 4 0 15,-12-3 0-15,-3-1 0 0,1 1 0 16,0 3 0-16,-1 0 0 0,-3 1 0 15,0-1 0-15,-4 2 0 16,-8 2 0-16,-1-1 0 0,-10 0 1 0,-4 0-1 0,-1 0 0 16,-1 0 1-16,0 0 0 0,-1 0-1 15,-1-1 2-15,2 0-1 0,0-2 1 16,1 2 1-16,2 0-1 0,2 0 1 16,-1 0-1-16,1 1 1 0,3 2-1 15,-1 0 1-15,-1 2 0 0,-4 0-1 16,-2-1 1-16,0 1 0 0,0 1-1 0,-5-3 0 15,0 3 0-15,1 1 0 16,2 3-7-16,1 1-36 0,-1 1-95 0,0 0-112 16,-7-3-278-16</inkml:trace>
  <inkml:trace contextRef="#ctx0" brushRef="#br0" timeOffset="12690.18">10826 5865 289 0,'-10'-14'72'0,"9"1"-3"0,2 6-48 15,-1 2-10-15,0 5-6 0,3 2-8 16,-1 1-4-16,5 2-1 0,2-1 5 15,1 3 4-15,3-1 2 0,2 0 3 16,6 0 2-16,1 0 2 0,0-2 2 16,4-1 2-16,0 0 1 0,4 2 2 15,-1 0-1-15,1 2 1 0,-1-1-3 16,8 4-1-16,3-1-2 0,14 4-1 16,6-1-3-16,4 3 0 0,3-3-1 0,5 2 0 15,3-2-1-15,8 0-1 0,-2-3 0 16,5-2 0-16,3-3 0 0,12-3-1 15,10 0-1-15,1-1-1 0,-2 1 0 16,-1-2 0-16,6 0 0 0,9 1-1 0,-8 5 0 16,-5-3 0-16,4 2 1 0,6 1-1 15,2 3 1-15,-7 0 0 0,1-1 0 16,11-1 0-16,-1 4 0 0,-2-4 0 16,5-2 0-16,7-2 1 0,2 1-1 15,3-3 0-15,5-1 1 0,1-2-1 16,-2 3-1-16,-8-2 1 0,2 0 0 15,-4 4 0-15,-17 0-1 0,-18-2 1 16,3 1 1-16,52 7-1 0,3-2 0 16,-9-1 0-16,-6 0 1 0,-3 8-1 0,2-2 0 15,2-1 1-15,-46 1 0 0,-8 5 0 16,3-3 0-16,15-3 0 0,25-4 0 16,3 0 1-16,-6-3-1 0,5-8-1 15,5 0 2-15,-5 3-1 0,-9-5 1 0,-9-2 0 16,0 0 1-16,-7 7 1 15,-15 2 2-15,-9-4-1 0,-5 0 2 16,-6 3 0-16,-7 4 0 0,-8 0 0 0,2 0 1 16,-2-1 1-16,4 2 0 0,0-3-1 15,2-1 1-15,4-4-1 0,5-2 0 16,3-1-2-16,1-3 0 0,1-5-2 16,1 1-1-16,-3 1 0 0,-3 0 1 15,-8 1 0-15,-4-1 0 0,-9 1 2 16,-6 1 0-16,-7 3 3 0,-7-1 0 0,-8 2 1 15,-7-3-1-15,-5-4 0 16,-4 0-1-16,-2-5-1 0,0-2-3 0,-1-2-1 16,4-7-2-16,-1-3-1 0,4-3 0 15,3-8-1-15,2 0 0 0,2-4 0 16,2-2 0-16,0 0 1 0,-2-4-1 16,0-3 0-16,-3 2 0 0,-6 0-1 0,-4-1 1 15,-6-1-1-15,-4 3 0 0,-4 7 0 16,-8 0 1-16,-6 3-2 0,-4-1 1 15,-3-1-1-15,-3 0 1 0,-5-3 0 16,-5-3 1-16,-3 0 0 0,-2 2 1 16,-3 1 1-16,-4 2 0 0,-1 0 0 15,2 1 1-15,4 2-2 0,0-4 1 16,0 0-2-16,-3-2-1 0,2-3 0 16,-5 3 0-16,-10 1 0 0,-5 5-1 0,-5 4 0 15,-6 0 0-15,-2 5 1 16,-13 1 0-16,-3-1-1 0,4 3 1 0,-5 2 0 15,-4 0 1-15,-11 0 0 0,2 0 0 16,6 8 0-16,-3-1 0 0,-3-3 1 16,-4-2-1-16,5 5 1 0,7 1-1 15,0 0 0-15,-11-3-1 0,-1 6 1 16,1 4-1-16,7 2-1 0,-7-2-1 16,-10 3 0-16,5 2 0 0,10 4-1 15,7 1 0-15,-9 2 0 0,-63 2 0 0,-2 1 1 16,16 5 1-16,5 2 1 0,-20 1-1 15,-6 2 2-15,7-1 0 0,58 0 0 16,-6 1 0-16,-13 1 0 0,-3-4 0 16,8 2 0-16,-1-3 0 0,-6 1 0 15,5 8 0-15,9-2-2 0,-3-2-1 16,-6 4-2-16,-1 5 0 0,1 2-1 16,-5-2 0-16,-3 1 0 0,1 6 1 0,3 3 2 15,-5-5 0-15,3 6 1 0,7 0 0 16,9-2 0-16,-5-2 1 0,3-1 0 15,12-2 1-15,14 1 0 0,4-8 1 16,4-1-1-16,-2 0 1 0,10 3-1 16,5 1 0-16,2 1 0 0,-2 1 0 15,0 2 0-15,-2 2 0 0,0 2 0 0,1-1-1 16,1 1 0-16,2 2 1 0,7 2-2 16,3-1 0-16,6 1 0 0,10 0-1 15,1-1 1-15,-4-1-1 0,-3 2 1 16,0 2 1-16,4 2-1 0,3 1 2 15,6 6-1-15,1 2-1 0,9 4 1 16,1 0-1-16,3-3-1 0,-1 3 0 16,1 0-1-16,-6 0 0 0,1 0 1 0,3 7-1 15,2 7 1-15,2 7 1 0,-3 8 1 16,1 13-1-16,9 13-10 0,4 14-18 16,0 17-57-16,0 14-31 0,4 16-84 15,15 17-178-15</inkml:trace>
  <inkml:trace contextRef="#ctx0" brushRef="#br0" timeOffset="44064.66">25496 9104 312 0,'-27'-6'83'0,"5"-1"2"16,11 0-47-16,4 1-11 0,6-3-5 16,5-2-3-16,4 0-6 0,6-5-6 15,5 4-2-15,5-4 1 0,5 1 1 16,3 1 1-16,5 2 0 0,2-1-2 16,0 6-1-16,2-3 0 0,-1 2-1 15,5 0-1-15,3-2 0 0,7 2 0 0,9-3 1 16,8-1 0-16,9-1 1 0,8 1 1 15,12-1 1-15,8 2 2 0,2 2 0 16,1 2-1-16,7 2 1 0,4 2-2 16,0 7-1-16,-4 3-2 0,-4 3 0 15,7 0-2-15,1 2 0 0,-7 2 0 16,1-2 0-16,5-5-1 0,2 1 1 16,3-5-1-16,-3-2 0 0,11-2 0 0,1-1 0 15,1-2 0-15,1 2-1 0,3-2 2 16,-5 4-1-16,-2 1 1 0,-10 2 1 15,4 4 1-15,-9 3 0 0,-12 3 0 16,-9 3-1-16,-6 0 1 0,-8 3-1 16,-6-1-1-16,-7-1 0 0,0-2 0 15,-2-4 0-15,1-4-1 0,2-2 2 16,4-4 0-16,3-1 0 0,0-2 1 0,-2-1-1 16,-1 1 1-16,-3-1 1 0,-5 2-1 15,-7 0-1-15,-11 1 1 0,-8 2-1 16,-4 0 0-16,-6 1 0 0,-9 0-1 15,-3 0-1-15,-7 2-1 0,-3-2 1 16,-4-1 2-16,-2 1 2 0,-3-2 3 16,3-1 2-16,0-1 0 0,4-2 0 15,2 0 0-15,2-1-2 0,3 0-5 0,-2-1-10 16,0 2-36-16,-3-1-89 0,-10-1-106 16,-14-3-264-16</inkml:trace>
  <inkml:trace contextRef="#ctx0" brushRef="#br0" timeOffset="53439.67">27778 1878 510 0,'0'24'116'0,"-3"3"1"0,-5-2-52 0,1 4-60 15,5 10-3-15,0 5 0 0,3 5 0 16,1 5-1-16,4 5 0 0,3 4 0 16,1-1 0-16,-1-1-1 0,1-1 1 15,1 2 0-15,-2-5 0 0,-2-2-2 16,-1 2-10-16,-2-2-22 0,0-4-33 16,-2-4-52-16,-1-9-85 0,-1-6-191 15</inkml:trace>
  <inkml:trace contextRef="#ctx0" brushRef="#br0" timeOffset="54240.41">27596 1893 389 0,'32'-4'79'0,"2"0"-1"16,6-1-76-16,0-1-5 0,2-1-2 0,3-2-1 15,3-1 0-15,6-1 0 0,8-1 1 16,6-1 4-16,3-1 4 0,9 1 6 15,6-2 8-15,10 3 2 0,5-2 2 16,-1 3-1-16,2-2-2 0,10-1 0 16,4 1-6-16,1 1-6 0,-5-1-3 15,1 1-1-15,8 0 1 0,-1 2 2 0,-7 1 3 16,-8 2 2-16,-3 1 3 0,-1 2 2 16,-5 3 4-16,-12 1 0 0,-7 3-2 15,-6 1-4-15,-4 5-2 0,-4 0-3 16,-11 3-1-16,-4 1-5 0,-1 3-1 15,0 0 0-15,-1 0-1 0,-3 1 1 16,-3 0-1-16,-4 1 0 0,-5-1 1 16,-5 1 1-16,-5 3 2 0,-6 0 1 15,-4 1 1-15,-3 2 1 0,-3 1 1 0,-2-2 1 16,-5 2-1-16,0-1 0 0,-2-1 0 16,-1 3-1-16,-1 0 0 0,1 2-2 15,0 3 0-15,2 0-1 0,2 2-1 16,-1 4-1-16,4 0 1 0,1 1-1 15,1-3-1-15,1 0 1 0,0-1-1 16,0-2 1-16,-1-4-1 0,0-1 0 16,-1-2 1-16,-2-1-1 0,-2-1 1 0,-2 3-1 15,-3 1 1-15,-3 1 0 0,0 0-1 16,-2 0 0-16,-3-1 0 0,1 0 0 16,-2-3 0-16,-1-4 1 0,-1-2 1 15,-1-2 1-15,-6-4 0 0,-1 0 0 16,-7-3 0-16,-5-3 1 0,-5 1-2 15,-5 0-2-15,-6 3 1 0,-11 0-2 16,-9 1 1-16,-6 0 0 0,-9 1-1 0,-5 1 1 16,-15-5 0-16,-8 0-1 0,-1-2 1 15,-4-1-1-15,-7-3 0 0,-7-1 1 16,1-1-1-16,1 0 1 0,-2 1 1 16,-1 1 0-16,4 1 1 0,7 5 2 15,2 1 0-15,1 3 0 0,10 0-1 16,13 5 0-16,9-1-3 0,3 0-10 0,9-3-32 15,10 1-99-15,10-4-5 0,9-4-98 16,8-8-193-16</inkml:trace>
  <inkml:trace contextRef="#ctx0" brushRef="#br0" timeOffset="54759.1">27942 3888 513 0,'-2'-5'100'0,"1"3"-3"16,0 2-98-16,2 4-10 0,2 4 2 15,0 2 2-15,2 2 1 0,1 4 7 16,3 3 11-16,1 3 9 0,2 4 8 16,0 5 3-16,1 9 3 0,-1 7 1 0,2 9-3 15,1 8-8-15,-3 6-8 0,-2 2-8 16,0 1-3-16,-3 2-2 0,0 2-3 15,-5-3-4-15,-2-3-10 0,0-4-14 16,-2-2-17-16,-1-9-26 0,-1-7-36 16,1-8-28-16,-2-11-73 0,-1-6-126 15</inkml:trace>
  <inkml:trace contextRef="#ctx0" brushRef="#br0" timeOffset="55571.27">27966 4028 379 0,'20'2'77'0,"2"0"0"0,8 1-75 16,8-2-1-16,8-1 0 0,3-2-1 0,7-2 0 16,7-6 0-16,6-2 0 0,12-2 2 15,5-3 1-15,3-2 1 0,7-3 1 16,8 0 3-16,10 1 3 0,-3 1-1 16,-3 1-1-16,0 1-1 0,6 3-1 15,2 2 0-15,-5 3-4 0,-7 2-2 16,-1 2 0-16,2 0 0 0,-1 1-1 15,-10 2 0-15,-5 3 1 0,-2-1-1 16,-3-1 4-16,1 2 5 0,-6 1 6 16,-7 3 4-16,-3 0 3 0,-6 4 5 15,-6 2 3-15,-8 4-3 0,-11 2-4 0,-7 1-4 16,-6 4-4-16,-5 0-2 0,-5 1-4 16,-4 1-1-16,-3 1-1 0,-2-1 0 15,-3 1 0-15,-2 0 0 0,-1-1-1 16,-1 1 1-16,1-2 0 0,0 1 1 15,0 1 1-15,1-1 0 0,2 1 1 0,-1-2 1 16,0 1-1-16,1 3 0 0,-2 2-1 16,-1 0-2-16,-1 4 0 0,-3 2-2 15,-2 2-2-15,-2-1 0 0,-3-1 0 16,-2 1-1-16,1-2-1 0,1-1 1 16,1-2-1-16,3 0 0 0,2-1 1 15,3-3 0-15,2 0 0 0,1 0 0 16,1-1 1-16,1 1-1 0,0-2 0 0,1 3 1 15,0 0-2-15,-2 0 1 16,-1-4-1-16,-1 1 0 0,-2-2 1 0,-3-4-1 16,-2-1 0-16,-4-3 0 0,-4-3 1 15,-3-3 1-15,-6-2 0 0,-5-2 0 16,-8-3-1-16,-5-2 1 0,-8-3-1 16,-5-2 0-16,-5-1-1 0,-5 0 0 15,-7-1 0-15,-8 1-1 0,-10 1 0 16,-5 3 0-16,-12 3 0 0,-15 1-1 0,-11 4 1 15,-7 2-1-15,-9-1 1 0,-3 5 0 16,-9 0-1-16,-3 2 1 0,0 4 0 16,4 0-1-16,-5 2 0 0,9 5-1 15,5 1-2-15,8-3 1 0,7 1-1 16,12-4-2-16,11-1-3 0,17-1-2 16,16-6-7-16,10-4-43 0,15 1-87 15,15-6-114-15,11-2-273 0</inkml:trace>
  <inkml:trace contextRef="#ctx0" brushRef="#br0" timeOffset="56861.18">28977 2270 587 0,'2'-1'114'0,"-1"1"-5"16,-1 1-130-16,0 5-18 0,0 0-19 15,0 1-22-15,3 2-37 0,-3-2-67 16,2-5-127-16</inkml:trace>
  <inkml:trace contextRef="#ctx0" brushRef="#br0" timeOffset="57273.71">29105 4568 439 0,'4'0'87'0,"2"-3"-3"16,3 1-89-16,1-2-2 0,1-1 3 15,0 0 4-15,-2 2 5 0,-1 0 6 16,-2 1 9-16,-4 1 3 0,-2-1-2 0,-1 2-4 16,0 0-14-16,-2-1-52 0,0-1-50 15,3-4-83-15,-1-9-182 0</inkml:trace>
  <inkml:trace contextRef="#ctx0" brushRef="#br0" timeOffset="59541.97">30753 2420 333 0,'-22'-6'67'0,"1"-1"-4"16,6 1-70-16,7 2 0 0,10 4 2 0,8 1 5 15,6-1 4-15,5 2 8 0,4-1 11 16,2-1 10-16,3 0 3 0,0 0 1 16,2-1-2-16,1-2-3 0,2-2-4 15,3-2-5-15,5-3-2 0,4-1-2 0,6-4-1 16,-2 1 0-16,0-2 1 0,-1 0-1 16,0-3 0-16,-2 2 0 0,-7 0-2 15,0 1-3-15,-1 3-2 0,2 1-3 16,2 2-2-16,0 6-3 0,-2 3 0 15,-2 3-2-15,-2 4 1 0,-5 1-2 16,-5 2 0-16,-5 2 0 0,-8 2-2 16,-2 0 1-16,-5 4 0 0,0 4 1 15,-5 0 1-15,-1 3 2 0,-1 2 1 16,-2 2 2-16,-1 0 0 0,1 1 1 0,1-2 0 16,1 2-1-16,1 0 0 0,1 4-1 15,2 3 0-15,1 2-1 0,2 5 0 16,0 6-1-16,1 2 0 0,-1 3-1 15,1-1 0-15,-2-2 0 0,-1 3 0 16,-2-1-1-16,-2-4 1 0,-2-1-1 16,0 1 0-16,-2 0 1 0,-2 1-1 0,2-2 1 15,-1-6 0-15,1 1 0 0,1-1 1 16,0-6-1-16,-1-1 0 0,2-1 0 16,0 1 0-16,0 0 1 0,0 2-1 15,0 2 1-15,0 2-1 0,-1 0 1 16,1 1-1-16,-2-4 1 0,-2-1-1 15,0-3 0-15,1-7 0 0,-4-4 0 16,3-5 1-16,-3-4-1 0,1-4 0 16,1-4 0-16,2-3 1 0,-1 0-1 15,2-2-1-15,2 0-1 0,-2-1 0 0,4 0-1 16,-4 0 1-16,4 0-1 0,-2-1 2 16,0 1 0-16,0 0 1 0,0 0 0 15,0 0 0-15,0 0-1 0,0 1 1 16,-2-1-1-16,0-1 0 0,0 1-1 15,-3-1 1-15,-4 0 0 0,-2-2 0 16,-5 2 0-16,-6 0-1 0,-7 0 0 0,-6 2 0 16,-5 0 1-16,-5 1-1 0,-3 5 1 15,-2 0-1-15,-2 2 1 0,4 0-1 16,-1 1 1-16,2 0-1 0,-1-1 1 16,-1-1-1-16,2-1 1 0,2 1 0 15,2-2 0-15,3 2 0 0,3 1-1 16,3 2 1-16,5 0 0 0,1 0 0 15,4-1 0-15,1-1-1 0,2-3 1 16,2-1 0-16,6-2-1 0,2-2-1 16,2-1-1-16,6 2-2 0,3-2-2 0,2-2-4 15,3 1-6-15,2 0-13 0,3-3-64 16,0-1-60-16,1-2-109 0,1 0-251 16</inkml:trace>
  <inkml:trace contextRef="#ctx0" brushRef="#br0" timeOffset="59955.75">31936 3218 331 0,'12'-3'72'0,"3"2"0"0,1 0-48 0,1 0-22 16,4 0-1-16,-1-1 1 0,0 2 7 15,0 2 8-15,-3-4 9 0,-1 4 6 16,2-2 4-16,1-2 4 0,-1 2 1 16,2-1-4-16,3-1-8 0,3-2-7 15,3-1-7-15,1-1-4 0,0-1-3 16,5-3-2-16,0 0-3 0,2 1 0 16,-3 2-3-16,-4 1-7 0,-4 1-20 15,-5 4-39-15,-10 1-25 0,-8 0-29 0,-9-1-76 16,-8 1-136-16</inkml:trace>
  <inkml:trace contextRef="#ctx0" brushRef="#br0" timeOffset="60268.02">32391 2581 278 0,'-10'-7'58'0,"4"0"-15"16,1 3-43-16,5 2-13 0,2 4 2 16,3 0 13-16,1 4 17 0,3 1 13 15,1 4 29-15,1 3 13 0,1 8 6 16,-1 4 1-16,0 4-9 0,-1 7-15 16,0 6-11-16,-2 5-12 0,1 1-13 0,-3-1-7 15,-1-1-4-15,1 2-4 0,0 2-1 16,3-4-1-16,-1 4-2 0,2-1 0 15,-1 4 0-15,2-2 0 0,2 1-1 16,-1-6-2-16,1-2-4 0,-5-5-11 16,1-1-23-16,-1-4-35 0,-4-2-67 15,-5-4-100-15,-4-4-224 0</inkml:trace>
  <inkml:trace contextRef="#ctx0" brushRef="#br0" timeOffset="60973.16">32307 2577 564 0,'-1'-6'114'0,"0"0"0"0,3 2-110 16,7 1-5-16,4 1-3 0,8-2-2 15,11-4-1-15,6 1 3 0,7-4 3 16,10-1 5-16,9-1 5 0,2 1 2 16,2 3 0-16,-7 1 2 0,1 2-1 15,-3 2-2-15,-6 0-2 0,-4 2-2 16,-7 1-1-16,-9-2 0 0,2 1-1 15,-3-1 0-15,-4 1 0 0,-2-1 1 16,-2 0-1-16,5 0 0 0,0 0 0 16,-2 0 0-16,-4 2 1 0,-1 2-1 0,-5 0-1 15,-6 3 0-15,-5 2 0 0,-2 2-1 16,-4 1 0-16,-2 2-1 0,-4 2 1 16,-3 0 0-16,-1 1 0 0,-2-1 1 15,-2 2 0-15,2 0 0 0,2-1 0 16,3 1 0-16,3 3 1 0,6 3 0 0,4 2 2 15,4 2 0-15,2 3 0 0,1 4 2 16,2 2-1-16,-2 2 1 0,0-1-2 16,-2 3-1-16,-3-1 0 0,0 0 0 15,-1-3-2-15,0 0 0 0,-2 1-1 16,0-1 1-16,-1 1-1 0,0 2-1 16,-1 2 0-16,0 2 0 0,-1-1 0 15,-1 1 0-15,3-5-1 0,2 0 1 16,-1-3 0-16,1-5 0 0,1-3 1 15,1-5-1-15,-1-4 0 0,-2-2 1 0,-1-3-1 16,-3-4 0-16,-1-1 2 0,-5 1 0 16,-1-1-1-16,-4-1 1 0,-5-1-1 15,-5 3 1-15,-9-3-1 0,-7 1 0 16,-11-1-2-16,2 0 2 0,-13-1-1 16,-5 5 0-16,-4 0 0 0,0 5 0 15,-10-1 1-15,-4 6-1 0,-18 4-3 16,2 1-8-16,-6 4-33 0,-14 2-110 0,-8 0-124 15,-8-2-310-15</inkml:trace>
  <inkml:trace contextRef="#ctx0" brushRef="#br0" timeOffset="62935.4">23885 2431 437 0,'-5'-25'89'16,"0"3"0"-16,3 2-86 0,-1 7-2 0,3 7-1 16,-1 2-6-16,1 4-4 0,-1 1 0 15,-1 5 2-15,0 3 0 0,-2 3 4 16,-1 5 6-16,-1 4 9 0,0 3 8 16,1 3 4-16,2 4 3 0,0 2 5 15,2 6 3-15,3 2 2 0,2 0-1 16,5 7-1-16,0 4-3 0,5-1-1 15,-1 3-4-15,4-5-6 0,1 1-4 16,-2 2-3-16,-3-2-3 0,-1 0-3 16,-2 0-2-16,0 2-1 0,-4 2-2 0,-1-2 0 15,0-1-1-15,0-5-1 0,0-6-2 16,1-2-5-16,-1-7-10 0,1-6-28 16,-1-7-41-16,0-3-56 0,-2-8-98 15,-2-2-212-15</inkml:trace>
  <inkml:trace contextRef="#ctx0" brushRef="#br0" timeOffset="63907.66">23565 2460 401 0,'-2'0'88'16,"2"-2"1"-16,6 0-30 0,7 0-60 16,7-2-2-16,4-1 0 0,6-2 4 15,4-3 2-15,4-4 1 0,2 0-2 0,4-5 1 16,4-2 1-16,6 2 1 0,4 0 2 15,3 1 2-15,3 2 1 0,-2 4 0 16,2 2 1-16,0 2-1 0,-1 0-1 16,7 3-2-16,2 0-2 0,2 2-1 15,3-3 0-15,3-7-1 0,5 4 0 0,5-4 0 16,-1 2 0-16,1-5 0 16,0-3-1-16,2 0 1 0,2 7 0 15,-3 0 0-15,-6 1 0 0,-8 2 0 0,-6 2 0 16,-7 3-1-16,-7 2 0 0,-10 1 1 15,-7 1-2-15,-6 0 1 0,-3 1-1 16,-2 2 0-16,0 5 0 0,-1-2 0 16,2 3 0-16,-1 0 0 0,0 1 0 15,-1 1 0-15,0 1 1 0,-2-1 2 16,-5 3 0-16,-2-1 4 0,0 0 2 0,-6 0 1 16,-2 2 3-16,-3-3-1 0,-3 2 1 15,-3 3 0-15,-2 1-2 0,-2 4-3 16,-2 1-1-16,-2 3-2 0,-2 2-1 15,-1 3-1-15,0-3-2 0,-1 1 0 16,2 0 0-16,0-1-1 0,3 2 1 16,3-1-1-16,1 1 1 0,2 1 1 15,1-2 0-15,2 1 1 0,0-1 1 0,-1 0-1 16,0 2 1-16,1-3 0 0,-2 2 0 16,-1 0-1-16,0 0 0 15,-1-1-1-15,-2-2 0 0,0-1-1 0,-2 1 0 16,-1 0 0-16,0 1 0 0,0-1 0 15,1 1-1-15,2-2 1 0,2-3-1 16,2-2 1-16,1-5-1 0,1-4 1 16,-1-2 0-16,1-4 0 0,0-1 0 15,-3 1 0-15,0-1 0 0,-2 0 0 0,-2 2 0 16,-3 2 0-16,-5 0 0 0,-2 4 0 16,-3 1 0-16,-9 2-1 0,-3 1 0 15,-5-1 0-15,-5 1 0 0,-3-1-1 16,-5 0 1-16,-2 0 0 0,-2-1-1 15,-5-3 1-15,-6 0-1 0,-5-4 1 0,-2-1-1 16,-4-1 1-16,-4-2-1 0,-2-2 1 16,-4 0-1-16,0-5 1 0,1 2 0 15,-1 2 0-15,0-1 0 0,0 0 0 16,-4 3 0-16,2-1 0 0,1 4-1 16,5 3 1-16,-1 1-1 0,1-1 0 15,1 1 1-15,6 0-1 0,2 2 0 16,2-1 0-16,3-2 0 0,4-2 0 15,5-1 1-15,10-1-1 0,5 0 0 16,11-1 0-16,9-3-2 0,7-1-3 16,4-1-4-16,6 0-9 0,5-3-31 15,4 0-55-15,4-2-45 0,5-1-102 0,4-1-212 16</inkml:trace>
  <inkml:trace contextRef="#ctx0" brushRef="#br0" timeOffset="64592.37">26379 2827 323 0,'-15'-1'79'0,"2"0"1"0,0-1-28 16,3 2-37-16,3 0-8 0,2 0-2 15,4 0 2-15,3 0 2 0,3-2 5 16,5 0 6-16,4-1 4 0,4-1 6 16,5 1 4-16,5-5 0 0,6 3-3 15,7-1-3-15,3 0-6 0,5 0-4 0,3 0-3 16,0 1-4-16,4 1-3 0,-1-3-1 15,1 0-1-15,5 1 0 0,5-1-2 16,2 3-1-16,2-1 0 0,3-3-1 16,3 1-1-16,-1 1 1 0,4 1-1 15,-1 0-1-15,-3 5 1 0,0-2 0 16,-6 0-1-16,-4 1 1 0,-8 1-1 0,-11-2 1 16,-10-3 0-16,-9-3 0 15,-5 2 0-15,-7 1 3 0,-5 3 2 0,-5 1 1 16,-3 0 2-16,-2 1 0 0,0-2 0 15,-1 1-1-15,-1 0-1 0,0 0-4 16,0 1 0-16,1-2-2 0,-2 2 0 16,1 0-1-16,-2-1 0 0,0 1 1 15,1 0-1-15,-2 0 0 0,0 0 0 16,0 0 0-16,-2 1 0 0,1 1 1 0,-3-1-1 16,2 0 1-16,-2 2-1 0,-1-2-2 15,2 0-6-15,-2 0-20 0,-1-1-35 16,2 0-77-16,-2-1-105 0,-3-1-247 15</inkml:trace>
  <inkml:trace contextRef="#ctx0" brushRef="#br0" timeOffset="66232.2">24723 2943 616 0,'-5'14'125'0,"1"-3"0"0,0 5-119 15,3 2-9-15,1 4-3 0,1 0 0 16,1-1-1-16,-1-4 0 0,0-1 0 15,-1-2 1-15,0-4 3 0,-1-4 3 16,0-1 4-16,-1-4 5 0,0 0 3 0,-1-3 0 16,1-3 1-16,1-4 1 0,1-3 0 15,0-5-2-15,2-4-3 0,3-6-2 16,1-5 0-16,2-6 0 0,0-5-1 16,2-2 0-16,0 1-2 0,-2-4 0 15,2 2-2-15,-2 3 1 0,0 6-1 16,-1 5 1-16,0 6 0 0,-1 2 1 0,-3 8-1 15,1 6 1-15,-2 2-2 0,1 4-1 16,1 3-1-16,-1 1 1 0,2 2-2 16,4 3 1-16,2 2-1 0,2 3 1 15,4 5 0-15,7 2 0 0,0 7 0 16,6 6 0-16,3 4 0 0,1 5 0 16,1 4 1-16,1 3-1 0,-4 0 1 15,-2-3-1-15,-4-1 1 0,-4-3-1 16,-3-4-4-16,-5-2-8 0,-1-3-24 0,-2-4-43 15,-3-6-64-15,-2-5-103 0,-1-6-230 16</inkml:trace>
  <inkml:trace contextRef="#ctx0" brushRef="#br0" timeOffset="66411.06">24953 3018 504 0,'-12'-3'106'0,"1"-1"-1"0,5 3-91 15,4 1-9-15,8-2-4 0,8 1-1 16,9 0-1-16,14-3 1 0,11-4 1 16,10-3 2-16,14-5 0 0,11-5-1 15,16-1-11-15,9-9-36 0,5 1-61 16,5-3-83-16,12 1-205 0</inkml:trace>
  <inkml:trace contextRef="#ctx0" brushRef="#br0" timeOffset="67126.16">28807 2231 539 0,'1'11'112'0,"-5"3"-1"0,0 6-100 16,-1 4-8-16,3 5 1 0,1 1 1 15,1 0 3-15,3-1 2 0,2-3 3 16,2-4 1-16,0-3 0 0,0-1-1 16,-1-4 0-16,-2-2-5 0,0-2-3 15,-3 0-2-15,-2-4-1 0,-2 0-1 16,-2-2 0-16,-2-2-1 0,-2 0 0 0,0-4-2 16,-2-1-2-16,2-2-4 0,0-2-3 15,6-6-3-15,3-1 0 0,3-5-1 16,5-5 1-16,2-7 3 0,3-3 4 15,1-5 4-15,0-1 6 0,1-2 8 16,-2-1 7-16,0 2 3 0,-2 4 1 16,-3 6 2-16,0 2 1 0,-3 4-4 15,-2 5-6-15,0 7-4 0,0 0-3 0,3 4-2 16,3 1-2-16,2 2-1 0,4 1-1 16,6 2-1-16,3 1 0 0,4 5-1 15,5 2 0-15,0 3 0 0,2 6-2 16,-2 7 1-16,-5 7 0 0,-6 2 0 15,-6 5-1-15,-9 4 0 0,-6 1-1 16,-5 2 1-16,-7-3 0 0,-8-3 0 16,-3-3 0-16,-1-3 1 0,-2-6 1 15,1-4 0-15,2-5 0 0,3-4 1 16,7-4 0-16,2-3-1 0,5-1 0 16,4-1 1-16,2-1-1 0,3 2 0 0,1-2 0 15,2 3 1-15,1 1-1 0,2-2 1 16,-1 2-1-16,1 1 0 0,2 0 0 15,2 2 0-15,-1-2 0 0,1 2 0 16,-2 2 0-16,0 1 0 0,2 3 0 0,-3 0 0 16,-1 4-1-16,-1 1 1 0,0 2-1 15,1 0 0-15,0 2 0 0,-3-1 0 16,-1 4 0-16,-5 1-1 0,-6-3 0 16,-7 3 0-16,-11 0 0 0,-9 0 0 15,-10-1 1-15,-9-3 0 0,-7-1 1 16,-4-1 0-16,-10-4 1 0,-3-1 0 15,-5-1-1-15,2-1-4 0,2 1-26 0,4-3-57 16,8-2-49-16,11-2-99 16,13-4-224-16</inkml:trace>
  <inkml:trace contextRef="#ctx0" brushRef="#br0" timeOffset="67757.36">29600 4382 202 0,'-28'8'82'16,"0"2"10"-16,0 2 9 0,0 2-25 0,-1 3-5 15,0 1-4-15,1 2-9 0,-3-1-10 16,-2 2-8-16,0 2-7 0,-1 0-5 16,-2 1-5-16,3 3-5 0,1 2-3 15,4 1-3-15,6 2-2 0,5-1-2 16,5 5-2-16,7 1-1 0,5-3-1 16,7 0-1-16,9-1-1 0,7-3 0 15,8-4-1-15,4-4 0 0,5-8-1 0,3-4 0 16,2-6 1-16,1-4-1 0,2-5 1 15,2-4 1-15,7-4 0 0,3-4 0 16,0-2 1-16,-4 0-1 0,-1-2 1 16,-7 2-1-16,-6 1 0 0,-9 3 0 15,-9 2 1-15,-5 1-1 0,-5 3 1 0,-5 2 2 16,-4 1 0-16,-3-1 1 16,-3 3 1-16,-3-3-1 0,1 3 1 0,-3-1-1 15,-1-1-2-15,3-1-1 0,-3 4 0 16,1-2-1-16,0 0-1 0,2 0-1 15,1 3-3-15,0-2-5 0,0 0-6 16,0 3-9-16,2 1-43 0,-3-2-90 16,-1-1-117-16,-3-1-277 0</inkml:trace>
  <inkml:trace contextRef="#ctx0" brushRef="#br0" timeOffset="72637.32">26158 1437 370 0,'-38'-21'78'16,"-6"3"0"-16,5 4-67 0,-1 3-7 16,-1 3-10-16,4 1-6 0,-1 6-2 15,0 4 1-15,-4 0-1 0,-7 5 0 16,-5 0 4-16,-5 1 7 0,-9-1 5 16,-5 2 2-16,-8 5 3 0,-8 1 4 15,-7-1 2-15,-3 0 1 0,-6 6 2 0,-11 5 0 16,-6 1 1-16,1 4-1 0,-2 3 0 15,1 9-2-15,-6 5-2 0,5 1 1 16,9 4-1-16,5 3-2 0,1-4 2 16,5-4 3-16,9 1 4 0,10 2 5 15,7 0 2-15,6-4 2 0,7 5 2 16,6 1-2-16,7 3-3 0,2-3-6 16,7-4-3-16,-3-2-4 0,3 4-3 0,0-1-2 15,9 1-1-15,1 4-1 0,9 4-1 16,2 5-1-16,7 2 1 0,7-1-2 15,5 2 1-15,3 1 0 0,4 0 0 16,6 2-1-16,5 1 1 0,7 4 0 16,5 2-1-16,4 0 1 0,4 8-1 0,2-1 1 15,1-1 0-15,1 0-1 0,-1-5 0 16,2 0-1-16,3-4 1 0,5-10-1 16,7-6 0-16,9-6 1 0,6-6 2 15,6-5 1-15,12-11 0 0,9-5 2 16,7-6 0-16,1-6 0 0,2-6-1 15,6-2 0-15,10-4-1 0,-3-1-1 16,-4-3-1-16,-2-4-1 0,3 0 0 16,0-3-1-16,-8-2 0 0,-9-4 0 0,-2-5 0 15,3-3 0-15,-1-7 0 0,-5-4-1 16,-1-8 1-16,5-7 1 0,6-3 0 16,7-8-1-16,-3-6 1 0,2-8 0 15,9-1 0-15,4-2 0 0,-4-4-1 16,-6-3-1-16,-2-2 1 0,-2-4-1 15,-8 9 1-15,-15 0-1 0,-16 0 1 16,-11 2-1-16,-13 2 2 0,-17 3-1 0,-15-1-1 16,-12 1 1-16,-10-2-1 0,-8-4 0 15,-11-2 0-15,-11 2 0 0,-10-6-1 16,-8 5 0-16,-8-1 0 0,-6-2-1 16,-9-2 0-16,-9 2-1 0,-5 0 0 15,-2 8-2-15,-6 3 0 0,-10 8 0 16,-10 5 0-16,-1 7 0 0,-2 16-1 15,-8 11-1-15,-6 5-2 0,-1 11-3 16,-2 10-6-16,0 11-16 0,1 11-23 0,5 3-30 16,4 8-56-16,3 12-91 0,2 4-195 15</inkml:trace>
  <inkml:trace contextRef="#ctx0" brushRef="#br0" timeOffset="74646.88">30358 1597 369 0,'-35'-29'77'0,"-8"6"1"0,0 3-71 16,-7 5-3-16,2 8 0 0,-3 0-1 16,-1 2-1-16,0 1-2 0,-2 4 0 15,-5-1-1-15,-2 1 0 0,-8-1 0 16,-3-2 0-16,-5-1 0 0,0 1 0 16,-8-2 1-16,-3-1 2 0,-2-2 1 0,1 1 4 15,0 5 2-15,-7-1 4 0,-6 2 2 16,3 1 3-16,4 1 0 0,3 3 1 15,1 6-1-15,-3 1 0 0,6 1-1 16,-1 3 1-16,7 1 1 0,3 4-1 16,0 2-1-16,0 2 1 0,0 5-2 15,0 2-1-15,6 3-2 0,0 6-2 16,1 6-1-16,2 3 0 0,2 1-3 0,7-3-1 16,1 2 0-16,3 1-2 0,4-1 0 15,3-3-2-15,4-3-1 0,10 2 0 16,6 2 0-16,9 1 2 0,7 0 0 15,6-3 0-15,5 0 2 0,3 1 1 16,1 0 0-16,1 3 0 0,4-1-1 16,3 3 0-16,2 3-2 0,4 5 0 15,4 0-1-15,7-2 0 0,7-3-1 16,6 1 0-16,4-1-1 0,4-2 1 0,7-8 1 16,7 1 1-16,5-1 0 0,10-2 1 15,5-4-1-15,6-5 1 0,2-4 0 16,6 1-1-16,5-6 0 0,0-2-1 15,-4-5 1-15,3-2-1 0,5-5-1 16,9-1 1-16,-2-3-1 0,-2-4-1 16,4-3 0-16,8-3 0 0,-1-2-1 15,1-3 0-15,-6-6-1 0,7-6 2 16,1-4 0-16,-6-2 0 0,-9-6 1 0,-3-7 1 16,-2-4 0-16,-3 0 2 0,-15-2-1 15,-8 2 3-15,-6-1-1 0,-7 0 1 16,-6 0 0-16,-10-2 0 0,-4-2-1 15,-4-5-1-15,4-5-1 0,0-2 0 16,3-1-1-16,-1 2-1 0,1 0 0 16,-5 0-1-16,-5 0 0 0,-6 4 0 15,-8-2 0-15,-7 0 0 0,-7 0 1 0,-8 5 0 16,-6 1 1-16,-7-3 0 0,-9-3 1 16,-11-2-1-16,-8-2 1 0,-10-6-2 15,-7 0 1-15,-5-3 0 0,-6 2-2 16,-6 3 1-16,-6 2-1 0,-8 10-3 15,-5 5-2-15,-13 5-5 0,-12 9-3 16,-15 14-9-16,-7 12-21 0,-15 13-30 0,-5 12-54 16,-11 13-19-16,-6 12-86 0,0 8-157 15</inkml:trace>
  <inkml:trace contextRef="#ctx0" brushRef="#br0" timeOffset="75648.92">30278 3616 534 0,'-70'-17'103'0,"-10"7"-12"16,-2 4-125-16,-11 5-22 0,-5 3-12 15,0 4 2-15,1 0 0 0,-2-3 18 0,-1-6 31 16,0 0 36-16,7-2 32 0,9-3 19 15,5 1 6-15,2 0 4 0,0 2-12 16,2 4-17-16,2 4-17 0,-2 6-12 16,-2 6-7-16,0 5-5 0,0 5-5 15,-2 4-2-15,1 7-2 0,1 1 0 16,3 4 0-16,3 2 0 0,1 0-1 16,2 2 1-16,2 2-1 0,6-1 1 15,1 8 1-15,4 0 2 0,2 4 1 0,4 4 1 16,7 3 1-16,7 0 1 0,7 2 1 15,9-2-1-15,11 1-1 0,8-3-2 16,6 1 0-16,6 1 0 0,9 1 0 16,8-3-1-16,6 0 0 0,3-3-1 15,4 2 1-15,2-3-2 0,4 0 0 16,0-3-1-16,3 4-2 0,7-1 0 0,7-4-1 16,6-2-1-16,6-3 1 15,8-8-1-15,11-3 2 0,10-2 0 0,3-5 1 16,0-8 1-16,4-6 1 0,9-7 0 15,-1-2 1-15,-4-13-1 0,-7-8 0 16,4-4 0-16,0-1 0 0,-4-3 0 16,-7-2 0-16,-4-3-1 0,4 3 0 15,2-2 0-15,-5-3 1 0,0-3-1 16,4-7 1-16,10-3 0 0,4-3 0 16,-3-7 0-16,-3-4 0 0,5 0-1 0,-1 0 1 15,-7-1-1-15,-16-2 0 0,-8-4 0 16,-12 0 1-16,-9-4-1 0,-20-2 0 15,-16-6 1-15,-13 0 1 0,-13-3 0 16,-11 0-1-16,-12-6 1 0,-9 1 0 16,-11 3-2-16,-13 0 0 0,-12 5 0 0,-5 4-1 15,-9 8-1-15,-14 8 1 16,-14 7-1-16,-8 4 0 0,-6 4 1 0,-10 4-1 16,-11 5 1-16,-10 3 0 0,-9 4 0 15,-3 7 0-15,-5 3 2 0,-12 3-1 16,6 12 0-16,-3 2-2 0,-5 7-1 15,8 7-1-15,5 8-3 0,4 7-3 16,10 6-6-16,6 4-17 0,8 6-26 16,10 7-52-16,6 6-34 0,8 3-90 15,9 8-182-15</inkml:trace>
  <inkml:trace contextRef="#ctx0" brushRef="#br0" timeOffset="76921.05">32801 2997 424 0,'-4'-1'86'0,"-1"1"2"16,-2 3-81-16,-2 0 1 0,3 6 2 15,-1 2 4-15,1 5 6 0,2 3 6 16,2 3 6-16,3 8 1 0,3 2 0 15,2 3-2-15,5 6-5 0,1 3-5 16,3 0-7-16,1 2-5 0,1-3-3 0,1-2-3 16,1-3 0-16,-5-6-1 0,-1-6-1 15,-5-2-5-15,-3-6-14 0,-4-3-22 16,-6-3-50-16,-6-2-38 0,-6-6-89 16,-12-1-183-16</inkml:trace>
  <inkml:trace contextRef="#ctx0" brushRef="#br0" timeOffset="77289.48">32606 3076 503 0,'10'-4'103'16,"-1"2"0"-16,-2 2-92 0,2 1-9 16,0 0 0-16,4 0 0 0,1 2 0 15,6-2 2-15,4 1 1 0,5 1 1 16,1 1 1-16,3-1 0 0,2 2 0 16,5 1-1-16,3 0-1 0,6 2-1 15,-5 4-2-15,0 5-2 0,1 2 0 0,1 4-1 16,-7 5 0-16,-6 5-1 0,-10 3 0 15,-2 2 0-15,-9-2 1 0,-8 3-1 16,-9-1 0-16,-6-1-1 0,-11-1 1 16,0-2-1-16,0 0-1 0,-12 3-5 15,-8 0-12-15,-3 1-25 0,-8 3-52 16,-13 2-10-16,-19 0-67 0,-16 3-124 16</inkml:trace>
  <inkml:trace contextRef="#ctx0" brushRef="#br0" timeOffset="99766.43">7890 12037 222 0,'-24'9'54'0,"1"-2"1"0,2-2-4 0,3-1-33 16,7-2-1-16,2-3 2 0,7 1 0 15,2-2 2-15,1-1-2 0,2-2-5 16,-1 2-5-16,1-2 2 0,-2 2 2 16,0 1 1-16,0 1 0 0,0 1 1 15,-2 0-1-15,1 0-1 0,0 2-1 16,0-1-1-16,0 2-4 0,1-1-1 15,-1 2-1-15,3 1-1 0,-1 1-2 0,4 0 0 16,3 1-1-16,1-1 0 0,1 1 3 16,2-4 2-16,4 2 2 0,2-1 1 15,-4-2 1-15,2 1 1 0,-1-2-1 16,2 3-1-16,-1 0-1 0,0 0-1 16,2 4-1-16,0-1-1 0,2 3 0 15,-1-1-1-15,-1 0-1 0,2 1-1 16,1-2 0-16,3 1 0 0,4-4-1 15,5 0 1-15,7-4-1 0,5-1 0 0,2-4 1 16,1-2-1-16,1-2 0 0,1-5 1 16,-2-1-1-16,0-3 0 0,0-2 0 15,2 2 1-15,0 4-1 0,1 2 0 16,-2 2 0-16,-1 3 1 0,-1 6 0 16,-7 3-1-16,0 5 1 0,-2-1 0 15,-2 3-1-15,1 1 1 0,3 1-1 0,1 2 0 16,5-2-1-16,5-2 1 0,3-2 0 15,3-2 0-15,2-6 0 0,-4-4 0 16,2-6 0-16,2-5 0 0,1-2 0 16,-4-3-1-16,0 1 1 0,2-1 0 15,-3 3-1-15,2 4 0 0,-9 1 0 16,-7 5 1-16,7 2-1 0,-7 4 0 16,-2 5 1-16,4 4 0 0,-1 3-1 15,1 2 1-15,1 1 0 0,-1 3 0 16,0 2 0-16,3-1 0 0,-6-1-1 15,3-2 0-15,3-2-1 0,0 0 0 0,3-5-3 16,5-3-2-16,1-4-1 0,2-2-2 16,-1-2 0-16,0-4 1 0,-6-2 0 15,1-1 3-15,-5 0 1 0,2 1 3 16,0 2 0-16,-1 2 1 0,0 4 1 16,1 2-1-16,-4 2 0 0,-1 3 0 0,-6-1 1 15,0 1-1-15,0-1 0 0,4 0 0 16,1 1 1-16,3 0-1 0,3 0 0 15,6 0 0-15,3-1 0 0,-2-1-2 16,-1 1-1-16,1-3-1 0,-4-2 1 16,2-1-1-16,-4 0 1 0,-1 1-1 15,0 1 2-15,-1-1 2 0,-1 2-1 16,-4-1 1-16,-3 3-1 0,-1 0 1 0,-3-1 0 16,-1 0 0-16,2-2-1 15,0-1 1-15,2 0-1 0,5-1-1 16,1-3 0-16,6-1 0 0,1-2-1 0,2-2 0 15,-1 0 1-15,1-5 1 0,0 1 0 16,0-2 2-16,-3 3 0 0,2 1 0 16,-2 1 1-16,-1 3 0 0,-2 0-1 15,-5 5 0-15,-3 2-1 0,-3 0 0 0,-5 1 0 16,-4 2 0-16,-1-1 0 0,-2 4 0 16,-1-3 0-16,3-1-1 0,1 1 1 15,3-2 0-15,4-1-1 0,3-4 0 16,4-1 0-16,3-1 0 0,-2-2 1 15,2-2-1-15,1-3 1 0,-5 2 0 16,4 3 1-16,-3 1-1 0,0 3 1 16,0 3 0-16,-2 2-1 0,-1 4 1 15,-1 1 0-15,-3 0-1 0,-4 0 1 0,-2-1 0 16,-2 0-1-16,-3 0 1 16,-1-3-1-16,-1-1 0 0,0-2 0 0,2-1 1 15,0-3-1-15,2-5 1 0,3-3-1 16,3-2 1-16,2 0 1 0,4-1 0 15,3-1 0-15,1 1-1 0,-2 4 1 16,-2 2 0-16,1 4-1 0,-1 1-13 16,-5 5-86-16,-1 4-8 0,1-2-76 0,-6-4-165 15</inkml:trace>
  <inkml:trace contextRef="#ctx0" brushRef="#br0" timeOffset="111496.69">24008 13164 372 0,'-4'0'88'0,"-3"3"0"0,-4 0-46 0,0 3-28 15,2 2-6-15,0-2-2 0,0 1-3 16,6-1-2-16,0 1 0 0,5-3 0 16,2-1 1-16,4-1 1 0,2 0 1 15,2-1 4-15,1 1 4 0,4-1 1 16,3 1 3-16,2-2 2 0,3 2 2 15,3-1 1-15,1 3-1 0,4-1-1 0,0 0-2 16,3 1-2-16,3-2-2 16,1 0-3-16,3-2-2 0,4 0-3 0,8 1 0 15,6-1-1-15,3 0-1 0,3-1 0 16,3-3-1-16,2 0 1 0,4-1-2 16,-2 0 1-16,-2-1 0 0,3-1 0 15,-2 3 1-15,1 2 1 0,-4-1 0 16,-2 1 0-16,2 2 1 0,-1 0 1 15,-2 2-2-15,2 1 1 0,0-2-2 16,6 3-1-16,7-2 0 0,3-1 0 0,2 1-1 16,3-5 0-16,8-2 0 0,5 3-1 15,4-2 1-15,-2-2 0 0,-2-3-1 16,0 0 1-16,0 1 0 0,-1 3-1 16,-8 0 0-16,-6-1 1 0,-2 0 0 15,-4 3 0-15,-1 1 0 0,-3 1 0 0,1 1 1 16,0-1-1-16,3 0 1 0,-1-1-1 15,6 1 0-15,5 0 0 0,-1-1-1 16,0-2 1-16,4-1 0 0,-1 2-1 16,4 2 1-16,-4 1 0 0,-8 0-1 15,-3-1 1-15,-5 1-1 0,-9 1 1 16,-4 0-1-16,-7 2 0 0,-4-2 1 16,0 2-1-16,-2 0 1 0,-3 1-1 15,0 0 0-15,0-2 1 0,3-1-1 16,-3-2 0-16,0 0 1 0,5-2-1 0,2 1 0 15,4 1 0-15,0-2 0 0,-5 2 1 16,-1 0-1-16,-1 0 0 0,-7-2 0 16,-5 1 0-16,-7-1 1 0,-5 1-1 15,0-1 0-15,-5 3 1 0,-3-1-1 16,-4 1 1-16,-1 1 0 0,2-2-1 0,2 1 2 16,2-1-1-16,4-2 0 0,2 0 1 15,4 0 0-15,1 0-1 0,-1-2 1 16,-2 0-1-16,0 0 1 0,-6 0 0 15,-2 0 1-15,-2 2 1 0,-5-2 0 16,-3 2 0-16,-2 1 0 0,-3 2 0 16,-2-2 0-16,-3 2 0 0,-2 0 0 15,0 0 1-15,0-1 1 0,0 1 0 16,0-1 1-16,-1 0 0 0,1-2 0 0,0 2-1 16,0-1 0-16,0-1-2 0,1 1 0 15,-1-1-2-15,2 0 1 0,-1 1-2 16,-1 1 0-16,1 1-2 0,-1 1-3 15,-1 2-7-15,-3 3-10 0,-5 5-72 16,-9 1-60-16,-13 3-112 0,-10-6-257 16</inkml:trace>
  <inkml:trace contextRef="#ctx0" brushRef="#br0" timeOffset="114632.57">23029 11571 577 0,'12'-8'117'0,"-1"2"0"0,-3 2-107 16,2 2-9-16,0 1-2 0,1 1 1 16,-1-1 0-16,1 1-2 0,1-3 0 15,2-4-1-15,-1-3-4 0,1-5-5 16,0-7-2-16,2-6-1 0,-2-6 2 16,-2-3 1-16,-1-2 1 0,-4 0 7 15,-2 2 8-15,-4 5 7 0,-4 6 5 16,-5 8 2-16,-4 4-1 0,-5 10 1 15,-5 5-2-15,-6 9-2 0,-3 7-4 0,-2 2-5 16,-4 9 0-16,2 3-1 0,4 3 1 16,4 3-1-16,8-3 2 0,5 1 0 15,7-1 1-15,9-3 0 0,7-2-1 0,5-3 1 16,5-3 0-16,5-1-2 0,5-1-1 16,5-4-1-16,1 0 0 0,5-3 0 15,0-2-2-15,2-3 0 0,-3-6 0 16,2-2-2-16,-1-3-3 0,1-5-4 15,0-3-13-15,0-5-18 0,2-3-37 16,1-4-58-16,-2-9-94 0,-3-3-201 16</inkml:trace>
  <inkml:trace contextRef="#ctx0" brushRef="#br0" timeOffset="114947.38">23702 11188 616 0,'-1'0'122'15,"0"-1"1"-15,2 2-118 0,4 2-6 16,1 2-1-16,4 3-1 0,2 2 2 16,0 4 1-16,3-2 0 0,0 3 0 0,1 3 1 15,-2 3-1-15,0 0 1 0,-1 1 0 16,1-3 0-16,-1 3 0 0,0-2-1 16,-2-4 1-16,-3-8 0 0,1 0 3 15,-3-6 5-15,-3-4 3 0,0-3 1 16,-2-7 2-16,-1-6 0 0,-1-1 0 15,-2-6-2-15,-1-2-6 0,-3-2-2 16,0 1-1-16,-1 1 0 0,-2 2-1 16,-1 5-1-16,0-2 1 0,2 2-2 15,1 5-1-15,0 1-1 0,2-1-4 16,1 1-5-16,4 2-4 0,1 0-11 0,2 0-17 16,5-2-30-16,1 1-49 0,3 0-16 15,3-1-76-15,2-1-138 0</inkml:trace>
  <inkml:trace contextRef="#ctx0" brushRef="#br0" timeOffset="115368.14">24293 11040 581 0,'2'6'125'16,"1"5"-2"-16,-5 2-87 0,4 3-42 15,-2-1-3-15,1 1-2 0,0-1-2 16,1-1-1-16,1-6 1 0,-1-2 4 0,2-2 8 16,0-2 7-16,1-3 3 15,-2-3 3-15,3-3 2 0,1-1 0 0,0-6 0 16,0-2-4-16,1-2-5 0,-2-4-2 16,0-2 0-16,-1 0-2 0,-3-3 1 15,-2 1 0-15,-1 2-1 0,-1 2 1 16,-1 2-1-16,-1 4 0 0,1 5-1 15,-1 4-1-15,0 2 0 0,1 5 0 0,0 4 1 16,-2 2 0-16,0 5 1 0,1 6 0 16,-3 4 2-16,3 6 2 0,0 1-1 15,0 4 1-15,3 2 1 0,1 0 0 16,2-2 0-16,2-1 0 0,2-2-1 16,2-3 0-16,3-3-1 0,3-6-1 15,5-3-1-15,4-7-1 0,5-7-3 16,8-7-7-16,6-7-21 0,6-6-49 15,1-6-56-15,1-6-100 0,2-6-224 0</inkml:trace>
  <inkml:trace contextRef="#ctx0" brushRef="#br0" timeOffset="115770.09">24936 10803 680 0,'5'9'141'0,"2"5"-1"0,-1 4-121 0,4 4-20 16,2 3-2-16,4 3-1 0,0 0 0 16,1-3-1-16,2-2-1 0,-4-5 2 15,-1-2 0-15,-3-2 0 0,-2-6 2 16,-5-3 1-16,0-1 0 0,-4-2 1 16,-1-2 1-16,-3-1 1 0,-2-4-1 15,-4-2 1-15,-1-7 0 0,-3-3 0 16,-5-5-1-16,0-2-1 0,-1-3 1 15,2 0-1-15,0 0 1 0,3 4-1 0,1 2 1 16,4 4 0-16,3 2-1 0,2 5 0 16,1-1-2-16,2 6 1 0,2 0-1 15,1 2 0-15,3 0 0 0,2-1 1 16,3-2 0-16,3 3 1 0,4-4 1 0,3 6-1 16,5 1 0-16,4 3-1 0,4 3 1 15,1 6 0-15,2 6 0 0,1 7 0 16,-1 2 0-16,-2 1 0 0,-2 6 0 15,-4-1 0-15,-5-2-1 0,-2-5-2 16,-3-3-6-16,-4-5-12 0,-3-4-17 16,-1-4-25-16,-5-3-26 0,1-6-45 15,-3-3-82-15,-1-7-155 0</inkml:trace>
  <inkml:trace contextRef="#ctx0" brushRef="#br0" timeOffset="116025.2">25349 10408 618 0,'-9'-18'131'0,"2"4"1"0,1 2-106 0,2 6-28 15,3 5-5-15,2 2 0 16,4 4-2-16,1 5 0 0,2 6 0 0,5 4 4 16,3 7 7-16,2 4 3 0,3 6 1 15,2 2 1-15,2 3 1 0,2 2-1 16,1-1-1-16,1-1-2 0,0 0 0 15,0-3-2-15,-4-2 1 0,-1-4-1 16,-5-6 0-16,-4-1-1 0,-5-8-6 16,-4-3-16-16,-2-3-26 0,-2-6-57 15,-3-5-27-15,-4-5-88 0,-1-9-172 0</inkml:trace>
  <inkml:trace contextRef="#ctx0" brushRef="#br0" timeOffset="116193.24">25404 10730 487 0,'-16'4'117'0,"5"0"-6"16,3-4-37-16,5-4-94 0,6-3-8 15,7-6-1-15,5-1 0 0,3-3 0 16,6-3 8-16,1 0 14 0,6 3-1 16,2 1-24-16,1 0-52 0,1 4-4 15,1-3-61-15,0 1-116 0</inkml:trace>
  <inkml:trace contextRef="#ctx0" brushRef="#br0" timeOffset="116427.25">26151 10779 650 0,'2'28'119'0,"3"3"-9"0,1 3-133 16,5 7-5-16,2-2-4 0,1-1-1 16,2-5 5-16,-1-2 7 0,-2-8 10 15,-3-1 3-15,-4-4 3 0,-4 0 5 16,-6-3-13-16,-2 0-64 0,-8-1-22 16,0-1-71-16,-6 3-161 0</inkml:trace>
  <inkml:trace contextRef="#ctx0" brushRef="#br0" timeOffset="117029.46">27207 10863 603 0,'-12'-5'127'16,"-2"-1"0"-16,-2 2-98 0,1 0-27 15,1 2-1-15,0-1-1 0,0 1 0 0,-1 2 1 16,0 1-1-16,-2 4 1 0,0 4 1 15,0 3-1-15,-3 6 1 0,-1 3 0 16,0 6-1-16,3 0 0 0,1 2 1 16,5 1 0-16,-1 0 0 0,5 1 1 15,3 0 0-15,3 0 0 0,0 1 0 16,5 0-1-16,0-2 0 0,5-4-1 0,2-2 0 16,1-3-1-16,0-4 0 0,1-5 0 15,-1-2-1-15,-1-3-1 0,-2-4 1 16,1-7 0-16,1-5 1 0,-1-4 0 15,2-8-1-15,3-3 1 0,2-6-1 16,2-2 0-16,2-1-1 0,-1 1 0 16,1 2 1-16,0 3 0 0,-3 1 0 15,-3 6 1-15,-4 5 1 0,-2 2-2 0,-6 5 1 16,-1 2-1-16,-1 1 0 0,-1 1 0 16,-1 3 0-16,0 1 0 0,4 1 0 15,0 1 0-15,4 5 1 0,2 0 1 16,3 0 2-16,3 3 0 0,3 0 2 15,2 1 0-15,0 0 0 0,2-1-1 16,-1-2-1-16,-1 2-1 0,1-1-1 16,-2-1-3-16,1-3-10 0,-1-1-23 0,-2-2-54 15,0-2-45-15,1-3-95 0,1-6-204 16</inkml:trace>
  <inkml:trace contextRef="#ctx0" brushRef="#br0" timeOffset="117342.23">27621 10651 596 0,'-10'-4'81'0,"4"3"-8"16,3 1-135-16,5 2-6 0,1 1 2 15,0 0 4-15,-1 1 29 0,1 1 37 16,-5 0 27-16,0 3 20 0,-2 3 8 15,-1 4 5-15,2 2 4 0,-1 7-8 16,4 1-18-16,4 6-16 0,4 2-10 16,3 1-4-16,5-1-3 0,4-1-3 0,3-4-3 15,4-6 0-15,1-3-2 0,0-7-1 16,2-6 0-16,-1-5-1 0,-1-4-3 16,-1-7-6-16,-2-2-11 0,-2-7-14 15,-2-3-21-15,-3-2-20 0,-2-3-23 16,-4-1-28-16,-2-3-63 0,-5-5-105 15</inkml:trace>
  <inkml:trace contextRef="#ctx0" brushRef="#br0" timeOffset="117575.3">27972 10352 576 0,'-2'-37'132'0,"-3"10"2"0,0 5-94 16,-1 9-12-16,0 4-12 0,1 3-8 16,0 2-2-16,3 3-4 0,0 3-1 15,1 2-2-15,1 3 1 0,0 2 0 16,3 6 0-16,-1 6 2 0,4 6 2 15,2 4 2-15,1 7 1 0,6 2 1 16,2 4 1-16,2-1 0 0,-1 1-2 0,2-2 0 16,2 0-2-16,0-3-2 0,-2-1 0 15,-1 0-2-15,-2-3 0 0,0-6 0 16,-1-3-1-16,-4-4 0 0,-1-5-1 16,0-4-4-16,0-5-4 0,2-6-17 0,-1-6-40 15,3-9-79-15,-1-5-109 0,2-6-255 16</inkml:trace>
  <inkml:trace contextRef="#ctx0" brushRef="#br0" timeOffset="117748.5">28029 10505 670 0,'-11'-11'132'15,"5"5"-19"-15,1 2-149 0,5 3-22 16,3 3-19-16,5 0-21 0,-1 0-11 15,4 0 4-15,1 1 19 0,3-4 21 0,5-3 16 16,2-3-9-16,3-4-5 0,4-3-48 16</inkml:trace>
  <inkml:trace contextRef="#ctx0" brushRef="#br0" timeOffset="117918.77">28391 10529 413 0,'4'15'104'0,"2"-1"2"0,0 0-57 16,2 1-17-16,-1 0-11 0,1-2-7 16,-1 1-5-16,-1-1-3 0,-3 1-1 15,0-3-2-15,-2 1-1 0,-3 0-20 16,-1-1-65-16,-1 0-26 0,1-3-80 0,4-2-176 16</inkml:trace>
  <inkml:trace contextRef="#ctx0" brushRef="#br0" timeOffset="118084.99">28211 10106 707 0,'-8'-8'140'0,"-2"-2"-18"0,2 7-141 15,7 3-52-15,5 2-52 0,2 2-25 16,1-2-86-16,2 3-140 0</inkml:trace>
  <inkml:trace contextRef="#ctx0" brushRef="#br0" timeOffset="118883.73">29147 10409 433 0,'-28'-6'56'0,"-2"0"-10"15,-1 0-96-15,0 1-1 0,3 0 13 16,-2 0 24-16,2 2 24 0,1 0 27 16,0 2 18-16,2 2 7 0,0 0 0 15,2 4-5-15,1 1-13 0,2 3-14 16,2 3-14-16,3 3-6 0,3 5-6 15,5 2-2-15,2 3 0 0,3 4-1 16,6 0-2-16,3 0 1 0,4 2-1 0,5-3 0 16,2 0 0-16,2-1-1 0,4-4-2 15,0-4 1-15,1-4 0 0,0-6 0 16,2-4-1-16,-3-7 0 0,-4-7 3 16,0-1 3-16,-4-4 2 0,-1-3 3 15,-4-4 2-15,-4-2 4 0,-3-3 2 16,-4-2 1-16,-2-5-1 0,0-2 1 15,-4-2 1-15,1 2-3 0,0-1-1 0,4 2-2 16,2 5-1-16,3 2-3 0,3 6-2 16,0 3-2-16,4 3-2 0,0 4 0 15,3 1-1-15,1 4 0 0,2 1-1 16,0 1 0-16,3 4 1 0,0 2-1 16,5 1 0-16,1 5 0 0,1 3 1 15,0 3-1-15,1 6 1 0,1 0 0 16,0 3 0-16,1 0 0 0,0 3 0 0,-3-3 0 15,-2-1 0-15,-4-2 0 0,-2-2-1 16,-4-2 0-16,-8-4 0 0,-3-1 0 16,-4-1 1-16,-4 0 1 0,-3-3 2 15,-5 1 0-15,-3-2 1 0,0-3 1 16,-1 0 0-16,3-6-1 0,1-5-2 16,4-9 1-16,6-8-2 0,6-7 0 15,4-6-1-15,7-3 0 0,2-3 1 0,4-2-1 16,2 7 1-16,3 4 0 15,-2 5 0-15,5 4 0 0,-1 6-1 0,1 5 0 16,-3 5-1-16,0 3 0 0,-2 3 1 16,1 4-1-16,-7 4 0 0,0 3 0 15,-1 4 1-15,1 4-1 0,0 4 1 16,0 2 0-16,1 3 1 0,0 4-1 16,3 2 1-16,0 1-1 0,2 0 0 15,0-1 1-15,1 0-1 0,-1 0 1 0,1-4-1 16,-2-4 0-16,0-4-4 0,2-3-6 15,-3-6-12-15,-1-3-16 0,1-7-36 16,-2-7-57-16,3-6-5 0,-3-9-73 16,2-3-117-16</inkml:trace>
  <inkml:trace contextRef="#ctx0" brushRef="#br0" timeOffset="119196.13">30518 10017 570 0,'-8'-19'131'0,"-4"-1"0"0,-5 3-81 16,-1 2-29-16,-2 4-11 0,2 2-3 15,-1-1-2-15,5 2-2 0,0 5-3 16,4 0 1-16,2 2-1 0,0 6-1 16,3 5 1-16,-1 7-1 0,-1 6 1 15,0 5 1-15,-2 8-1 0,-1 4 1 16,2 3-1-16,0 1 0 0,2-2 0 0,4 1 0 16,3-2 0-16,6-4-1 15,7-5 1-15,4-5 0 0,5-5 1 0,9-5-1 16,5-8 2-16,6-4-1 0,7-3 0 15,4-3 1-15,4-2-1 0,-3 2 0 16,-5 4 0-16,-5 2 0 0,-8 6-2 16,-11 3 1-16,-12 7 0 0,-11 2 0 15,-12 4 0-15,-14 4 0 0,-12 2 0 0,-13 3 0 16,-9 0 1-16,-5-1-1 0,-4-1 0 16,0-2-5-16,-2-4-27 0,3-7-102 15,3-10-110-15,2-10-280 0</inkml:trace>
  <inkml:trace contextRef="#ctx0" brushRef="#br0" timeOffset="120378.58">25846 11658 605 0,'-42'-22'126'0,"-6"2"0"15,1 8-109-15,-6 1-13 0,-3 3-3 16,-2 7 0-16,1 4 0 0,-2 0-1 0,-5 3 0 16,2 0 0-16,-2 5 1 0,-1-1-1 15,0 0 0-15,3 0 0 0,2 0 1 16,3-1 2-16,5 0 2 0,1-2 1 16,1 1 1-16,-1-1 0 0,0 0 1 15,0 3-1-15,1 3-1 0,0 0-3 0,2 3-1 16,2 5 0-16,6 3-1 0,0 6-1 15,2 0 0-15,1 2 1 0,3 2-1 16,2 1 1-16,2-2-1 0,5-1 1 16,1-4 0-16,2 1-1 0,4-1 1 15,1-1 0-15,2 0 0 0,-1 1 0 16,-2 1 0-16,2 4 1 0,-1 5-1 16,1 1 0-16,-1 6 1 0,-2 3-1 15,3 1 0-15,0 2-1 0,3-4 0 0,1-3 0 16,2 0 0-16,2-6 0 0,5-1 0 15,4 1 2-15,4 1 1 0,5 1 2 16,3 7 2-16,3-2 1 0,4 6-1 16,1 1 1-16,1 2-2 0,2 0-1 15,2 2-1-15,2-1-1 0,1 2-2 16,4-1 0-16,4-2 0 0,2-4 0 16,1-2-1-16,4-6 0 0,1-7 0 0,4-4 0 15,6-3 1-15,8-2-1 0,4-4 1 16,4-5 0-16,4 0-1 0,4-3 1 15,3-2 0-15,4-4 0 0,0-5-1 16,0-3 0-16,1-4 0 0,2-8 1 16,2 0-1-16,2-5 1 0,-5-6 0 15,1-3 1-15,2-10-1 0,1-3 1 16,5-5 0-16,-2-10 0 0,-4-4 0 16,1-7 0-16,-5-1 0 0,-2 2 0 0,-2 0 0 15,-9-3 0-15,-8 4 0 0,-4-3 0 16,-12 3 0-16,-8 1 0 0,-12-5 1 15,-10 3-1-15,-13-3 0 0,-7-2-3 16,-11-7 0-16,-9-4-1 0,-8 0-2 16,-7 0-1-16,-7-9 1 0,-7 2-1 15,-5 3 2-15,-1 7 0 0,0 3 3 0,-5 6 1 16,-1 5 2-16,-3 12 2 0,-2 8 0 16,-3 10 1-16,-3 3-1 0,0 11-1 15,-2 5-1-15,0 6-1 0,0 5-2 16,1 2-2-16,3 5-3 0,4 3-3 15,2 2-4-15,6 0-7 0,4 4-18 16,5 0-29-16,4 6-63 0,0-2-19 16,3 2-90-16,3 2-168 0</inkml:trace>
  <inkml:trace contextRef="#ctx0" brushRef="#br0" timeOffset="121596.42">26719 12172 480 0,'4'-10'115'0,"2"-2"2"15,-1 1-64-15,1-2-31 0,4-1-7 16,2 1 0-16,3-5-2 0,4-2-7 16,5-4-3-16,5-3 0 0,4-3-2 15,8-2 0-15,8-4-1 0,7 5 1 0,6 0 0 16,5 4-1-16,2 0 1 0,2 5-1 16,3 5 1-16,-1 5-1 0,2 5 0 15,0 6 1-15,-2 4-1 0,-2 3 0 16,-1 4 1-16,-2-1-1 0,-6 1 1 15,1 0-1-15,-3-1 1 0,-3-2-1 16,1 3 0-16,-4 0 0 0,-5-1 0 16,-2 1 1-16,-6 0-1 0,-4-2 0 0,-6 0 0 15,-2-1 0-15,-4-1-1 0,-3 0 0 16,-3 1-1-16,-6 0 0 0,-3 0 1 16,-4 1-1-16,-2 0 0 0,-2 1-3 15,-2-2-4-15,-1-1-10 0,-3 0-21 16,-1-2-55-16,-2-4-26 0,-4-2-77 15,0-5-157-15</inkml:trace>
  <inkml:trace contextRef="#ctx0" brushRef="#br0" timeOffset="121962.5">28384 11602 549 0,'0'-1'109'0,"-1"0"-2"0,2 1-104 0,0 1-6 16,4 0-2-16,1 3 0 0,4 1 0 16,5 1 4-16,1 3 4 0,3 2 2 15,3 1 1-15,3 1 0 0,0 3 1 16,4 3 0-16,-1 0-1 0,2 2-1 16,-1 0 0-16,-2 1-2 0,-1 3 0 15,-2-5-1-15,-5 0 0 0,-3-3-1 16,-2-1-1-16,-3-2 0 0,-3-6 0 15,0-2 1-15,-3-1 0 0,0-1 5 0,-1-2 2 16,-1-1 3-16,-1 1 1 0,1-1 2 16,-2 0 1-16,0 0-1 0,0 1-3 15,-2 1-2-15,0 3 0 0,-4 5 0 16,-5 7-2-16,-8 4-1 0,-9 5 0 16,-11 6-2-16,-9 3-1 0,-10 6-8 15,-8 2-32-15,-5 5-67 0,-7 1-33 0,-3-2-96 16,4-11-207-16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31:29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26598 1621 181 0,'-17'0'39'0,"2"1"-2"15,4 0-34-15,5 0-16 0,0-1-5 16,3 1-4-16,3 2 1 0,4-1 2 0,1 2 9 16,2 0 17-16,1-1 17 0,1 2 11 15,4-1 9-15,1-2 4 0,1 1 4 16,2-3-4-16,3 0-8 0,3-3-7 15,4-1-5-15,2-4-5 0,2-2-4 16,5-2-5-16,3-1-3 16,2-3-2-16,6-1-3 0,4-2-2 0,7 1 0 15,5-5-2-15,-1 1 0 0,4-4 0 0,3-2 0 16,4-4 0-16,4 0 0 16,2-5-1-16,0 3 0 0,1-7 1 0,-2 2-1 15,-2 4 0-15,-6 3-1 0,-9 2 0 16,-4 8 1-16,-8 4-1 0,-3 6-1 15,-6 4 1-15,-7 2 0 0,-6 3-1 16,-5-1 0-16,-8 3-9 0,-3 0-20 16,-2 1-39-16,-4-2-20 0,-2-1-61 15,-1-1-124-15</inkml:trace>
  <inkml:trace contextRef="#ctx0" brushRef="#br0" timeOffset="496.77">26401 1968 330 0,'-6'0'85'0,"1"-1"-2"16,1 1-30-16,4-1-35 0,1 1-5 16,4-1-2-16,1 0-3 0,3-2-2 0,1 2 2 15,4 0 1-15,4-3-1 0,5 4 1 16,5-4 0-16,9-1 0 0,8-3 0 16,8-3-1-16,3-5-1 0,7-5-1 15,5-7-1-15,8-3-1 0,5-5-1 16,2-2 0-16,3-5 0 0,6 1 0 15,5 4 0-15,3 1 0 0,-3 2 0 0,-4 7 0 16,-2 6-2-16,-4 2 1 0,-1 3-1 16,-1 0 0-16,-7 0-1 0,-7 1 1 15,-2 0-1-15,-4-1 1 0,-3-2-2 16,-4 1 1-16,-8 1-2 0,-2 1 1 16,1-4 1-16,0-2 1 0,-5 0 3 15,-2 0 3-15,-7 1 3 0,-3-1 6 16,-7 4 2-16,-8 4 2 0,-6 3 2 0,-4 3 0 15,-3 4-2-15,-3 0-3 0,0 2-3 16,-1 2-3-16,0 0-10 0,0 0-33 16,0 0-98-16,0-1-108 0,-2-3-270 15</inkml:trace>
  <inkml:trace contextRef="#ctx0" brushRef="#br0" timeOffset="20485.79">28384 2343 440 0,'-3'0'92'0,"1"2"0"0,3 0-70 16,0 2-21-16,1-1-1 0,0 3 0 15,1 2 1-15,-1 0 0 0,0 1 0 16,1-1 0-16,-1 2 0 0,1 0 2 0,-1 1 1 15,-2-1 1-15,2 1 2 0,-4 0 2 16,1-1 3-16,-1 0 0 0,-1-2 2 16,1-1 4-16,-1-2 3 0,0 0 2 15,0-1 2-15,1-4 0 0,-1-1-2 16,0-3-2-16,-1-2-4 0,0-3-5 16,-1-4-4-16,-1-3-3 0,0-4 0 15,0-2-1-15,0-1 2 0,-2-1 1 16,2-1 1-16,0 4 0 0,0 3-1 0,1 2 0 15,0 0-1-15,3 4-2 0,2 2-2 16,0 1-2-16,2-2 0 0,3-2 0 16,3-2 0-16,1-1-1 0,4-1 1 15,3 0 0-15,1 0 0 0,5 1 0 16,-1 2 0-16,-1 6-1 0,2 3 1 16,0 4-1-16,-1 2 0 0,-1 6 0 15,-2 7 0-15,1 5 1 0,-3 2 0 0,-1 2 0 16,0 1 0-16,1-1 1 0,0-2-2 15,0-3-6-15,-1-2-18 0,1-5-34 16,-2-1-80-16,-3-3 0 0,-1-4-88 16,-5-3-151-16</inkml:trace>
  <inkml:trace contextRef="#ctx0" brushRef="#br0" timeOffset="20921.25">28846 2026 413 0,'-2'1'59'16,"-2"-1"-27"-16,-3 3-110 0,-1-1-15 0,-3-1 8 15,0 3 42-15,-3-2 23 0,1 2 23 16,-1 0 34-16,2-2 37 0,2 1 10 16,2-2 0-16,0 0-31 0,5 0-19 15,0 1-13-15,3-2-5 0,2 1-6 16,1 1-6-16,2 2-1 0,0 2 5 15,4 3 9-15,-1 0 8 0,2 5 1 16,1 1 0-16,0 2-1 0,1 2-2 16,-1 1-5-16,2-4-6 0,-2 1-5 15,0-5-4-15,0 1-1 0,0-5-1 16,0-4 0-16,-2-3-1 0,1-2 2 0,3-4 0 16,-1-4 1-16,1-7 0 0,1-2 1 15,-3-3 1-15,0-1 1 0,-4-2 0 16,-2 2 1-16,-4 1 0 0,-4 2 0 15,-4 1-1-15,-1 1 0 0,-4 1-1 16,-1 1 1-16,0-1-1 0,-3 5 0 16,2-1 1-16,0 5 0 0,2 1 0 0,1 1-2 15,-1 1-1-15,4 3-2 0,1 1-3 16,-1 1-14-16,3 0-24 0,-1 3-48 16,1 1-43-16,0 0-90 0,-1 1-194 15</inkml:trace>
  <inkml:trace contextRef="#ctx0" brushRef="#br0" timeOffset="21455.65">28995 1987 330 0,'4'2'85'0,"2"2"4"0,1 0-49 0,3 1-15 15,1 1-1-15,3 1-2 0,0 2-9 16,2-2-6-16,0 1-4 0,1 2 1 16,0 1-1-16,-1 0 0 0,-2-1 1 15,-2 0-1-15,-2 1 0 0,-3-1-1 16,-3-3 0-16,-2-1 3 0,-2-2 1 15,-2-3 2-15,-2-1 0 0,-4-5 1 0,-3-1 1 16,-2-2-1-16,-1-3-1 0,-1-2-2 16,-2-1 0-16,1-2 2 0,1-2 2 15,2 1 2-15,-1 0 1 0,2 1 1 16,1 0 0-16,4 2-1 0,1 0-2 16,2 3-3-16,4-1-2 0,2 0-2 15,3 2-1-15,3-1-2 0,0 2 0 0,3-1 0 16,1 1 1-16,3 0-1 0,3 1 1 15,3 0 0-15,3 1 1 0,0 1 0 16,2 0 0-16,1 2 0 0,-2 4 0 16,-2 1 1-16,-3 3-1 0,0 2-1 15,-4 2 1-15,-3 4-1 0,0 0 1 16,-2 0-2-16,-2 0 1 0,0 2-1 16,0-3 0-16,-3 0 1 0,0-1-1 15,0-1-2-15,-2-1-3 0,-2-1-9 0,-1-1-15 16,-1 0-39-16,-3 0-62 0,-2 1-95 15,-4-3-213-15</inkml:trace>
  <inkml:trace contextRef="#ctx0" brushRef="#br0" timeOffset="21948.72">29483 1754 351 0,'5'-1'77'0,"-1"-2"1"16,3 1-65-16,2 0-1 15,2-3 2-15,3 1 7 0,-1-1 2 0,2 1 1 16,0-1 3-16,-1-2 4 0,2 0 3 15,0-3-2-15,3-1-5 0,-1-3-4 16,-1-3-4-16,0-1-3 0,1 0-6 16,-4-1-3-16,-3 2-2 0,-2 1 0 15,-4 1 1-15,-3 2 0 0,-3 3 1 0,-3 2 0 16,-4 1 0-16,-5 4 0 0,-2 0-2 16,-5 5 0-16,-1 0-2 0,-3 2-2 15,-3 1 0-15,0 2 1 0,2 3-1 16,2 2 0-16,3 3 1 0,3 2 1 15,2 5 1-15,4 4 0 0,5 2 0 16,4 0 0-16,1 4-1 0,2 0 1 16,3-2-2-16,4 0 1 0,6-5-1 15,3-1 1-15,4-4-1 0,4-6 1 16,8-5-1-16,8-7 1 0,0-6-1 0,4-3 1 16,-1-8-3-16,0-6-4 0,-4-2-6 15,1-4-17-15,-7-3-30 0,-5-3-68 16,-2-2-13-16,-6 3-84 0,-1 5-156 15</inkml:trace>
  <inkml:trace contextRef="#ctx0" brushRef="#br0" timeOffset="22465.87">28596 2783 528 0,'-12'1'111'0,"4"0"-2"0,2 2-92 16,1-2-21-16,2 2-4 0,3 0-1 15,2 0-1-15,3 0 2 0,2-1 4 16,5-4 9-16,6-1 8 0,4-6 8 16,7-2 4-16,7-5 2 0,3-6 1 15,5-6-3-15,5-3-5 0,0-4-6 16,5 1-4-16,7-3-3 0,6-1-1 15,2 0-2-15,1-1-2 0,3-2 0 0,2 2 0 16,3-6-1-16,1-2 0 0,-4 2 0 16,2 2 0-16,-1 0 0 0,-4 4 0 15,-5 2-1-15,-3 5 1 0,-9 4-1 16,-2 0 1-16,-5 3-1 0,-6 3 0 16,-5 2 1-16,-4 2-2 0,-8 4 0 15,-6 4-3-15,-10 3-6 0,-7 3-7 16,-5 4-14-16,-10 4-17 0,-6 3-36 0,-6 4-49 15,-7 1-85-15,-4 3-177 0</inkml:trace>
  <inkml:trace contextRef="#ctx0" brushRef="#br0" timeOffset="22886.15">28945 2892 253 0,'-6'12'60'0,"2"-3"7"0,4-3-28 16,3-2 2-16,1-6 7 0,4 1 5 0,0-5 4 15,7-4 3-15,5-2-2 0,5-5-9 16,10-6-10-16,10-4-9 0,5-5-7 15,8-5-7-15,4-5-4 0,7-2-5 16,3 0-1-16,5 0-2 0,3-1-2 16,0-1 0-16,-1 5 0 0,0-1-1 15,-3 2 0-15,-1 1 0 0,-6 1-1 16,-4 2 1-16,-3 5-1 0,-3 3 1 0,-4 5-1 16,-6 0 1-16,-7 4-1 0,-6 3 0 15,-7 3 1-15,-6 1-1 0,-4 2 0 16,-6 1 1-16,-3 4 1 0,-4 1 1 15,-4 1 0-15,-2-1-1 0,-3 3 0 16,-1 0-2-16,-2 1-4 0,-4 0-16 16,-1 2-41-16,-2 0-76 0,-6 0-102 15,0 5-248-15</inkml:trace>
  <inkml:trace contextRef="#ctx0" brushRef="#br0" timeOffset="41353.86">23128 5606 253 0,'-3'-1'53'0,"6"2"-2"0,0-1-32 15,7 0-21-15,4-1-2 0,4-1 2 16,7-4 5-16,4-4 1 0,7-5 2 15,3-3 3-15,5-5 3 0,7-3 5 16,6-4 3-16,3 0 5 0,2-3 2 16,-1 1 2-16,2 1-1 0,-3 1-3 15,0 0-5-15,-3 2-4 0,1 1-5 16,1 5-4-16,2 1-3 0,-1 2-1 0,0 1-1 16,-2 0 0-16,-3 1-1 0,-1-1 1 15,-2 0-1-15,1 1-1 0,1-1-2 16,0-2-3-16,-4 3-4 0,-3 0-6 15,-7 1-11-15,-6 1-13 0,-8 3-25 16,-9 2-26-16,-7 4-53 0,-8 5-106 16</inkml:trace>
  <inkml:trace contextRef="#ctx0" brushRef="#br0" timeOffset="41856.71">23356 5758 417 0,'2'-1'78'0,"2"-1"0"16,3-3-78-16,3-5-9 0,5-2-1 16,4-4 7-16,6-3 7 0,3 0 0 0,6-3 4 15,2 0 2-15,4 1 2 0,1 3 1 16,0 0 1-16,-2 1 1 0,1 1 0 16,-4 0-3-16,-1-1-1 0,0 1-2 15,3-2-1-15,0 3-1 0,5-2-1 16,1 0-1-16,3 0-1 0,2 0 1 15,-2-3-1-15,-1 3 2 0,-2 0-1 16,-4 0 2-16,-1 1 1 0,-4 1 1 0,-3 2 1 16,-3 1 1-16,-1 3 1 15,-2 0 1-15,-4 2-1 0,-5 1 2 0,-2 2-1 16,-3 0 0-16,-5 2 0 0,-1 1 0 16,-3-1 0-16,-1 2-2 0,-2-1-1 15,2 2-1-15,-2-1-3 0,0 0-1 16,-2 0-2-16,2 0-2 0,0 0-1 15,2 2-1-15,-2-2-3 0,1 1-17 0,1 1-43 16,1 0-70-16,-1 0-101 0,-3-4-240 16</inkml:trace>
  <inkml:trace contextRef="#ctx0" brushRef="#br0" timeOffset="59547.18">22844 3489 235 0,'-2'-2'59'0,"1"2"2"0,2-2-25 0,3-3-9 16,2-1-2-16,5-4-4 0,8-3-1 15,4-6 4-15,11-3 0 0,7-7-1 16,8-3-4-16,4-4-4 0,7-5-4 16,2-6-1-16,5 1-3 0,0 0-1 15,6 2-2-15,-1-1-1 0,1 0-1 16,0 3-1-16,-2 4 0 0,-4 1-1 15,-2 2 0-15,-6 2 1 0,-3 4-1 0,-3 4-1 16,-2 4 0-16,-4 3-1 0,-4 5-1 16,-6 0-1-16,-7 2-2 0,-4 1-2 15,-8 1-2-15,-4 3 1 0,-4 1 0 16,-6 1-2-16,-1 2-9 0,-3 0-14 16,-5 1-20-16,-2 1-27 0,-2 0-53 15,-6 0-114-15</inkml:trace>
  <inkml:trace contextRef="#ctx0" brushRef="#br0" timeOffset="60013.33">23302 2986 183 0,'0'0'37'0,"-2"3"1"0,0 0-12 15,-2 4-34-15,1-1-2 0,-5 4 12 16,1-1 6-16,-4 4 2 0,0-1 0 15,-3 1 0-15,1 1 0 0,-3 2 0 16,0-2 1-16,0 4-2 0,0 0-3 16,-1 2-1-16,1-2-1 0,-1-1 1 15,1-2-1-15,0 1 1 0,2-4 2 16,-4-2 4-16,4-3 4 0,-1 2 1 0,3-2 3 16,1 2 2-16,0-3 0 0,1 0 0 15,4-1-2-15,1 0-6 0,1-2-3 16,3 0-2-16,2-2-3 0,4-1-1 15,5 2 0-15,3 1-2 0,8-2 4 16,6-2 1-16,7-3 0 0,6 1 0 16,4-2 0-16,1-5-2 0,8-1-11 15,2-1-39-15,7-2-42 0,6-4-68 16,4-2-162-16</inkml:trace>
  <inkml:trace contextRef="#ctx0" brushRef="#br0" timeOffset="73874.47">25184 4935 306 0,'-11'0'69'0,"0"1"1"0,0-1-39 16,2 2-25-16,2 0-2 0,3 1-3 15,1-2-2-15,1 0-3 0,2 0-1 16,0 2 1-16,1-1 0 0,1-1 0 16,1 3 1-16,-1 0 5 0,1-1 7 15,-1 2 7-15,1-1 6 0,-1 0 4 16,-1-2 4-16,0 1 1 0,1-1 0 16,0 0-4-16,-1 0-6 0,2-1-6 15,0 1-3-15,1 1-3 0,1-1-2 16,2 1-2-16,1-1-1 0,0 1 0 0,1-1-1 15,2 0 1-15,-1 1 0 0,0 1 0 16,-1-2 0-16,2 3 1 0,0 0 0 16,-1 0 1-16,0 0-1 0,0 1 0 15,-2-1-1-15,1 2-1 0,-2-2 1 16,1 0-2-16,-1 1 1 0,0-1 0 16,2 0 0-16,-1 0 1 0,2-2-1 15,0 1 1-15,2 0 0 0,1-1-1 0,1 1 0 16,0 0-1-16,0 1 1 0,4 0-1 15,-1-1 0-15,0 5 0 0,1-2-1 16,4 3 1-16,3 2-1 0,-2 2 0 16,0-1 0-16,1 3 0 0,0-4-1 15,-1 2 1-15,-1-2-1 0,-2-1 1 16,0-1-1-16,-2-1 0 0,-1-3 0 16,-1 4 0-16,-1-1 1 0,-1 1-1 0,0 1 0 15,1 0 1-15,1 1-1 0,1 1 0 16,0-1 1-16,1 0-1 0,2 2 0 15,1-2 0-15,-1 1 0 0,0 2 0 16,0 0 1-16,3 1-1 0,1-2 0 16,1 0 0-16,-1 1 0 15,1-1 0-15,2 0 1 0,0-1-1 0,-3 1 0 0,0 2 0 16,-1-2 0-16,-2 2 0 0,-2 1 1 16,0 2-1-16,-2-1 0 0,-1 1 0 15,0-1 0-15,0 0 1 0,0 1-1 16,1 1 0-16,-3 0 0 0,2 1 1 15,1-2-1-15,1 4 0 0,-2 0 0 16,1 3 0-16,1-2 1 0,5-1-1 16,2 3 0-16,-1-1 0 0,3 0 0 15,-1 0 1-15,1-1-1 0,-1 0 0 0,-2 1 0 16,-2 2 1-16,-1 1-1 0,-1-1 0 16,-2-1 0-16,-2 1 1 0,0 2-1 15,-3 0 0-15,1-2 1 0,1-2-1 16,-1 2 0-16,0 0 0 0,-1-2 0 15,1-2 1-15,-1-2-1 0,2 0 0 16,-1-1 0-16,0 2 1 0,1 3-1 0,1 2 0 16,1 3 0-16,1 5 1 0,0 2-1 15,2 3 0-15,0 2 1 0,-1-2-1 16,1-1 0-16,-3-3 1 0,-1-4-1 16,-3-4-1-16,-2-6 1 0,2-4-2 15,-3-2 0-15,-1-2 0 0,1-1 0 16,0 1 0-16,0 0 1 0,0 2 1 15,-1 1 1-15,2 3 1 0,0 1 1 16,-1 2 0-16,1 1 0 0,-1 3 0 16,1 0 0-16,0 3 0 0,-1 2-1 15,2-2-1-15,0 0 1 0,1 0-1 0,-1 2-1 16,1-2 0-16,1-1-1 0,0-1-1 16,1 3 0-16,-1 1 0 0,2 3-2 15,-1 2 0-15,3-2 0 0,-1 3 2 16,0-1 1-16,0-1 1 0,0-2 1 15,-2-3 1-15,0-2 2 0,-2 0 0 0,-1-3-1 16,-2-1-2-16,1-2 1 0,0-1-2 16,0-1-1-16,3 0 1 0,-1 2 0 15,2 0 1-15,0 2 0 0,0 2 0 16,1 2 1-16,-2 0 1 0,1 4-1 16,-3 2 0-16,0 0 0 0,-1-1-1 15,-1 1 1-15,-2-2-1 0,-3-3 1 16,-1-4 0-16,-1-7-1 0,-2-5 2 15,-2-1 0-15,-1-6 1 0,1-2 0 0,0-3 0 16,0-1-1-16,1 1 0 0,-2-2-1 16,2 0 1-16,0 2-2 0,2 1 0 15,-2 0 1-15,0 3 0 0,1 3-1 16,-1 2 1-16,1 2-2 0,-1 2 1 16,1 0 0-16,-1 0 0 0,0-2-1 15,0-1 1-15,0-1 0 0,-1-2-1 16,1-3 1-16,0-1-2 0,-1-1-1 15,0-3-1-15,-1-1-2 0,1-1 1 0,0-1 2 16,0 1 0-16,-1 0 3 0,2 0 0 16,-1-1 2-16,1 2 2 0,0 0-1 15,0 0-2-15,0 2 0 0,1 0 0 16,-1 2 0-16,2-1 0 0,-1 2-1 16,0 0 0-16,0 1 0 0,1-1-2 15,-1-2 0-15,0 0-2 0,-1-1-1 16,0-1-1-16,1-1-2 0,-1 0-2 0,0 0 0 15,0 0-5-15,0-1-4 16,2 1 0-16,-1 0-5 0,0 0-11 0,1 0-17 16,2 0-37-16,-1 1-31 0,-1 1-73 15,2 0-155-15</inkml:trace>
  <inkml:trace contextRef="#ctx0" brushRef="#br0" timeOffset="75011.17">27654 8752 195 0,'4'-1'26'0,"-2"-2"-3"0,2 2-38 0,-1-1-5 16,2-1 1-16,-1 3 7 0,1-1 18 15,-2 0 20-15,1 2 20 0,-1-1 12 16,-1 2 8-16,1 0 5 0,-2 0-2 16,0 2-9-16,0 0-10 0,2 0-14 15,-1 3-11-15,3 0-7 0,0 0-6 16,2 3-3-16,2 2-2 0,-1 2-1 0,3-1 0 15,0 3 0-15,3 1 1 16,-1 2 2-16,1-1 0 0,1 0 1 0,-2 1 0 16,0 0 0-16,1 1-1 0,-3-3-2 15,0 0-1-15,-2-2 0 0,-2-3-3 16,0-2 0-16,-2-3-2 0,-1-3-1 16,0-1-1-16,-2-3 1 0,0 0 0 15,0-2 1-15,1-3 0 0,1 2 3 16,0-3 1-16,1-2 1 0,-1 1-1 0,1-3 1 15,0 2-1-15,0-1-1 0,0-2-1 16,-1 4 0-16,-1-2-1 0,0-1-1 16,-1 0 0-16,1-2-1 0,-2 0 1 15,1-3 0-15,1-1-1 0,-1-3 1 16,2-3-1-16,0-3 1 0,1-3 0 16,2-1 0-16,2-1 1 0,-1-2 1 15,2 4 1-15,1 2 0 0,-1 3 1 16,0 6 0-16,-2 4 0 0,-1 2-1 15,0 4-1-15,-4 4 0 0,0 0-1 0,-2 2 1 16,0 0-1-16,-1 1 1 0,0 0-1 16,0 0 1-16,0 0-1 0,0-1 0 15,0 1-1-15,0 0 0 0,0 0-1 16,0 0 0-16,0 0 1 0,0 0-1 16,0 0 1-16,1 1 0 0,1 0 2 15,-2 0 0-15,1 0 1 0,0 1 0 16,0 0 0-16,1-1 0 0,-2 1-1 15,0-2-1-15,1 1 0 0,-1-1-1 0,0 0-2 16,0 0 1-16,0-1-3 0,0 1-2 16,-1 0-5-16,1 0-11 0,-2 0-44 15,0-2-76-15,-2 1-105 0,-1 0-251 16</inkml:trace>
  <inkml:trace contextRef="#ctx0" brushRef="#br0" timeOffset="100394.78">27629 9460 533 0,'-40'-23'108'0,"-3"-4"1"0,-1-1-104 0,-1 1-5 15,7 6 0-15,-3 0 0 0,0-1-2 16,-6-1 0-16,-3 2 0 0,-5 4-1 16,-3 3 0-16,-3 3 0 0,-4 6 0 15,-5 8 0-15,-8 4 0 0,-3 5 0 16,-4 4 1-16,-3 6 1 0,-5 5 0 15,-9 4 1-15,-2 2-1 0,3 1 0 16,1 4 1-16,0-1 0 0,-4-6 0 16,2-4 0-16,9 0 0 0,6-4 1 0,5-1 0 15,0-2 0-15,5-2 1 0,7 4 0 16,4 4 0-16,3-2 0 0,5 6-1 16,1 0 0-16,8 7-1 0,5 6 1 15,7 3-2-15,6 1 1 0,2 3 0 16,6 2-1-16,5 3 0 0,3-4-1 15,4 3 0-15,4 1-2 0,4 4 1 0,7 2-1 16,3-3-1-16,4-2 1 0,4-1 0 16,1-5 1-16,2-4 1 0,4-6 1 15,3-2 3-15,1-1 1 0,0 3 1 16,6 1 2-16,1 2 0 0,5 0 1 16,3-1-1-16,2 2-3 0,1-2 0 15,1-4-1-15,4-4 1 0,3-3-1 16,0 0-1-16,11-3 1 0,4-2 1 15,4-4 0-15,6-3 1 0,4-4-2 16,6-3 1-16,7-8 2 0,-1-5 1 0,-1-7-1 16,0-8 1-16,3-2 1 0,1-2 0 15,-1-2 0-15,-5-1-2 0,-3-3 1 16,0 1-1-16,-1 5-1 0,1-3-1 16,-3-1-1-16,-4-3 0 0,-3-1 0 15,2-1-1-15,-2-3 1 0,0-1-1 16,-2-1 0-16,-2-1 0 0,-1 4-1 0,-3-4 0 15,-6 2 1-15,-6-1-1 0,-7 1 1 16,-9-3 1-16,-9-2 2 0,-5-3 3 16,-7-5 1-16,-4-3 2 0,-5-1 0 15,-3-5 0-15,-5-1 0 0,-1-1-2 16,-5 2-2-16,-3-1-2 0,-1 1-2 16,-4-3 0-16,-3 2-3 0,-1 1 0 15,-2 2-2-15,-2 2 1 0,-2 4-1 0,-6 5 0 16,-6 6 1-16,-6 4 1 0,-10 4 0 15,-9 1 2-15,-7 3-1 0,-6 1 1 16,-4 0 0-16,-4 0-1 0,-7-1 1 16,-1-3-1-16,1 0 0 0,1 2 0 15,-1 1-2-15,0 4 1 0,2 2 1 16,4 5 0-16,6 6 1 0,3 3 0 16,4 4 0-16,3 4 1 0,6 3 0 0,1 3 0 15,6 1-1-15,-3 2 0 0,1 2 0 16,1 2 1-16,-1 0 0 0,-1 3 0 15,6 2-1-15,0 1 0 0,4 0 0 16,-1 2 0-16,1-2 0 0,0-1-1 16,0-1 1-16,1-3 0 0,1 0 0 15,3-4 0-15,5-1-1 0,7-2 1 0,5-4 0 16,6-2 0-16,6-4 1 0,3 1-1 16,3 0 0-16,3-2 0 0,1 0-1 15,1-2 0-15,-1 2 0 0,0 2-1 16,1-1 0-16,0 1 1 0,1 2 0 15,-1 1 0-15,0 2 0 0,0 1 0 16,0-1 1-16,1-1 0 0,0 1-2 16,-1-2-2-16,1 0-5 0,-1-2-15 15,0-1-21-15,0-1-60 0,1-1-32 0,-1-2-88 16,4-2-179-16</inkml:trace>
  <inkml:trace contextRef="#ctx0" brushRef="#br0" timeOffset="110453.12">20709 4947 78 0,'-7'-1'18'0,"3"1"0"16,-1-1-13-16,1 2-4 0,-1-2 8 16,0 0 4-16,-1 0 8 0,-1-1 5 15,-2 0 3-15,1 1 3 0,-5-1 1 16,2 2-1-16,-1 2-6 0,-3 1-7 16,-2 2-5-16,-1 3-5 0,-4-2-2 15,-2 2-2-15,-2 2-1 0,-4 1 0 16,1 1-2-16,-1 3 0 0,-3 0 1 0,0 3 2 15,0-1 4-15,-2 0 6 0,-3 2 5 16,-4-1 2-16,-2 3 2 0,-3-1 0 16,-4 0-1-16,1 1-2 0,-1 1-6 15,5 4-4-15,3 2-3 0,0 0-1 16,4 2-1-16,3 0-2 0,1 2 0 16,2 0-2-16,2-4 1 0,-1-2-1 0,3-3 0 15,3-2 1-15,-1-1-1 0,2-1 0 16,-1 0 1-16,-1 1-1 0,4 3 1 15,1 0 0-15,1 0-1 0,2-1 1 16,3-1 0-16,2 0 0 0,3 1 0 16,0-5-1-16,1 1 0 0,0 1 0 15,0 3 0-15,2 0 0 0,-2 1-1 16,0 2 1-16,-1-1-1 0,0 1 0 0,-1-1 1 16,-3-1-1-16,0 2 0 0,-1-2 0 15,1 2-1-15,-3 0 1 0,0 4 0 16,-2-1-1-16,2 0 1 0,-4-1-1 15,2-1 2-15,0 0 0 0,0-1 2 16,0-5 2-16,1-1 2 0,2 2 1 16,0 0 1-16,1 0 1 0,0-2 0 15,1 2-1-15,1 1-2 0,1-1 0 16,1 1-1-16,1-1-1 0,-2 1-2 0,1 1 0 16,1-1-1-16,0 3-1 0,1-1 0 15,1 2-1-15,0-3 1 0,3-3-1 16,0-6 0-16,2 2 0 0,0-3-1 15,2-5 1-15,1-2 0 0,0 0 1 16,-2 2 0-16,3 0 2 0,-1 1 0 16,1 0 1-16,-1 2 0 0,1 1 0 15,0 0-1-15,1 2 0 0,-1 0-1 0,0 0-1 16,0-1 0-16,0 1-1 0,1-3 0 16,-1 0 0-16,0-1 0 0,0-2 0 15,1 1 0-15,-1-4 0 0,2-1 0 16,-2 1 0-16,0-1 1 0,0-3 1 15,1 0 1-15,-2-2 2 0,1 2-1 16,0-1 2-16,-2 2-1 0,4-4-1 16,-2 5-1-16,0-3 0 0,0 1-2 15,0 0-1-15,0 1 0 0,0-1 0 16,-2 0 0-16,4-1-1 0,-4-1 1 0,2 2-1 16,2-2 1-16,-4 1-1 0,4 0 1 15,-2 0 0-15,0 0-4 0,0 0-20 16,-4 1-67-16,-2 2-43 0,-10 0-95 15,-6 1-219-15</inkml:trace>
  <inkml:trace contextRef="#ctx0" brushRef="#br0" timeOffset="122549.01">20080 8850 380 0,'-6'1'77'0,"1"-3"-4"15,1 2-67-15,4 0-4 0,3 1-4 16,2-1-1-16,0 0 1 0,3 1 3 15,1 1 6-15,-1-1 0 0,2 0-2 16,-1 1 0-16,-1 1 0 0,0 1 0 16,-3-1 1-16,-2 1 2 0,0 0 0 15,-2-1 2-15,1 2 0 0,0-1 2 0,1 1 0 16,2 1 3-16,1 0 0 0,2 1 1 16,2 2-2-16,2 1 0 0,1 1-1 15,3 1-3-15,1 0-2 0,2 0-3 16,1 3-2-16,1 0 0 0,-1 1 0 15,0 1-1-15,-2 3 0 0,-2 4 0 16,0 4 0-16,-4 5-1 0,0 3 1 16,0 8 0-16,0 2-1 0,1 8 0 15,0-1-1-15,6-3-2 0,3-3-1 0,4-3 0 16,4-6-1-16,6-6 0 0,0-8 1 16,5-3 1-16,-1-1 1 0,1-2 2 15,-1 0 0-15,2-2 2 0,-2 1-1 16,-1-1 1-16,-2 0 0 0,-1 1 0 15,-3 2 0-15,-5 0-1 0,-4 2 0 16,-3 0 0-16,-4 5 1 0,-4 4 1 16,-4 2 0-16,-1 3 0 0,-3 1 1 0,0 5-1 15,0-3 0-15,1-2-2 0,2-4-1 16,1-2 1-16,3-7 1 0,0-3 1 16,3-8 1-16,1-4 1 0,1-4 2 15,0-3-1-15,3-3 0 0,-1-4-2 16,2-2-1-16,-1 0 0 0,-2-2 0 15,-1 1-1-15,-2 2 1 0,-3 1 0 16,-3 3 0-16,-4 1-1 0,-2 2-1 0,0 0-1 16,-3 1 0-16,-3 2-1 0,0 0-3 15,-1 2-4-15,-1 3-11 0,0-1-19 16,-1 0-41-16,0 1-48 0,0-2-87 16,2 0-186-16</inkml:trace>
  <inkml:trace contextRef="#ctx0" brushRef="#br0" timeOffset="123011.8">21107 10168 291 0,'-8'1'69'0,"1"1"-6"16,1-1-21-16,5-1-49 0,2 1-2 16,2 0 0-16,4 0 1 0,0 1 4 15,3-2 11-15,0 1 10 0,-1 0 4 16,1 0 3-16,-1 1 2 0,-1 0-1 16,0-1 0-16,-1 2-4 0,-1 0-5 15,-1 1-3-15,1 0-4 0,2 1-1 16,-2 0-2-16,1-1-1 0,2 3-1 0,-1-1-1 15,3 0 0-15,0 0-1 0,1 0 0 16,3 0-1-16,1 0-1 0,2 2-6 16,1-1-11-16,-1 5-20 0,1 2-29 15,-2 0-30-15,0 1-62 0,-2 0-128 16</inkml:trace>
  <inkml:trace contextRef="#ctx0" brushRef="#br0" timeOffset="123518.19">21486 9803 143 0,'-3'3'15'0,"1"0"0"15,1 5-31-15,2-1 0 0,1 3 5 16,-1-1 15-16,0 1 16 0,2-1 10 0,-2 1 7 16,0-1 6-16,0 2 7 0,0-1 2 15,1 1-2-15,-1 0-4 0,-1-2-5 16,0 2-5-16,0 1-3 0,0 4-4 15,-1 4-4-15,-2 3-2 0,0 9 0 16,-4 8 0-16,-2 7 0 0,-2 10-4 16,-3 7-3-16,-2 7-4 0,-5 7-15 15,-2 7-50-15,-1 1-56 0,-2 0-88 0,-7-12-206 16</inkml:trace>
  <inkml:trace contextRef="#ctx0" brushRef="#br0" timeOffset="127227.63">21042 10645 246 0,'-13'-3'39'0,"-1"1"-5"0,-2-2-40 15,0 0-12-15,0-1 12 0,0 1 23 16,0-4 21-16,-1 2 14 0,2 0 12 16,-1 1 7-16,2-1 1 0,-1 0-8 15,-1-2-13-15,0 2-12 0,-1-1-10 16,-3 1-7-16,0 0-6 0,-5 1-4 16,-3 1-4-16,-2 2-2 0,-4 0-1 15,-1 2 0-15,-3-1-2 0,-3-1 0 16,1 2 1-16,2 1 0 0,-3 3 2 0,5-2 0 15,-1 2 3-15,1 3 0 0,2-1 1 16,-1 0 1-16,-3 1-1 0,1-3-1 16,-1 3-1-16,-1 0-1 0,1-1-3 15,-3 3 0-15,5 2-2 0,1 1-1 16,1 0 0-16,5 4-1 0,3-1 1 0,3 3-1 16,5-1 0-16,4-1-1 0,2 0 1 15,3-2-1-15,2-1 1 0,0 3-1 16,3 4 0-16,-1 0 1 0,1 5-1 15,0 2 0-15,-1 5 0 0,2 0 0 16,0-1 0-16,-2-1 0 0,0-3 0 16,1 0 0-16,-1-4 0 0,-1 1 1 15,-1-1-1-15,1-3 0 0,0 0 1 16,1 2-1-16,2 0 0 0,0-4 0 16,-1 3 1-16,3 0-1 0,0 6 1 0,1 1 0 15,0 2-1-15,1 0 1 16,0 6 0-16,2-1 0 0,1 1 0 0,-1-4-1 15,3-2 1-15,1-2-1 0,-1-1-1 16,1-3-1-16,2-4 1 0,-1 3-1 16,2-4 1-16,1 1 1 0,1-2 0 15,2-4 1-15,0 3 1 0,2 0 0 0,1 1 0 16,2 1 0-16,2 1 0 0,2 2 0 16,0 5 0-16,2 3 0 0,-1 2 0 15,3-3 0-15,0-2 0 0,-1 1-2 16,2-1 0-16,1-1 0 0,1-5-1 15,-2-2-1-15,0-2 1 0,0-3-1 16,-1-3 2-16,0-2-1 0,0-3 2 16,1-3 0-16,2 0 1 0,0-1 0 0,2 2 0 15,4 1 0-15,0 0 1 16,2 0-1-16,3 1 0 0,-1 1-1 0,1-1 0 16,0-1-1-16,-1-5 1 0,-1 0-1 15,1-4 0-15,2 0 0 0,2-1-1 16,4-2 1-16,3-1 1 0,3 1 0 15,1-1 0-15,-1-3 1 0,1-1-1 16,-3-4 1-16,-5-1 0 0,-1-2-1 16,-3 5 0-16,-3-2 0 0,0 1 0 0,0 3 0 15,-2-3 0-15,0 2-2 0,-3-2 0 16,-1-3-1-16,-1-2-1 0,-4-1 1 16,-1-1 0-16,-2-2 2 0,-2-2 0 15,1 1 1-15,-2 1 1 0,0-2 0 16,2 1 1-16,-3 0-1 0,-2 2-1 15,-2-1 0-15,-4 4 1 0,0-4-1 0,-6 4 1 16,-3-2 1-16,-4-3 1 16,-2 1-1-16,-2-3 1 0,-5-3 0 0,0 0 0 15,-2-2-1-15,0 0 0 0,0 0-1 16,3 3 0-16,1 0-1 0,1 1 1 16,0 1-1-16,3 2 1 0,-3 3-1 15,1 1 1-15,-1-1-1 0,-1 0 1 16,-1 1 0-16,-2 0 0 0,-2-1 0 15,-1-3 1-15,-4-4-1 0,1-2 1 16,-1 0 0-16,0-3 1 0,2 1 0 0,1-1 1 16,1 3 0-16,2 7 0 0,2 2 1 15,-1 4-1-15,-1-2-1 0,2 4 0 16,-1 3-2-16,1-1 0 0,-1 1 1 16,-2 0-2-16,0 1 0 0,-1 1 1 15,-1 3-1-15,0-2 1 0,-4 1 0 16,0 1 0-16,-2-2 1 0,2 0-1 15,0-3 1-15,0 0 0 0,0 1 2 0,3 0 1 16,0 0 0-16,-1-1 1 0,1 3 1 16,1 2-1-16,-1-1 0 0,2 3-1 15,-1 0-1-15,0 0-1 0,1 3-1 16,0 0-1-16,0 0 0 0,-2 3-1 16,1 0 0-16,-2 2 0 0,0-1-1 15,-2 1 2-15,-2 1-2 0,-5 2-1 16,-4-2-2-16,-2 2-2 0,-8 1-5 0,-2-1-6 15,-5 0-24-15,-4 0-93 0,-2 1-16 16,-4 3-97-16,-12-3-202 0</inkml:trace>
  <inkml:trace contextRef="#ctx0" brushRef="#br0" timeOffset="129968.19">22749 10902 459 0,'-3'-8'99'15,"-1"5"0"-15,-2-3-76 0,0 2-14 16,1 2-2-16,0-2 0 0,1 1 3 16,2 2 0-16,-1-1 0 0,3 2-1 0,0-1 0 15,0-1-1-15,3 1-1 0,0-1-2 16,2-5 2-16,1-1 2 0,2-1 3 15,2-2 1-15,1 3 2 0,0-3 0 16,1 0 0-16,3-3-2 0,1-3-2 16,3-1-1-16,2-3-2 0,6-6-1 15,4 1 0-15,5-2-1 0,5 0-1 0,6 0 0 16,2-3-2-16,3-2 0 0,-1 0-1 16,2-1-1-16,0-3 0 0,-1-1-1 15,1 4 1-15,1-1-1 0,3 2 0 16,1 1 0-16,-2 2 0 0,0-1 0 15,-3 1 1-15,-2-2-1 0,-5-1 0 16,-2-3 0-16,0-1 1 0,2-1-1 16,1 2 1-16,1-4 0 0,0 5-1 15,0 3 0-15,-4 1 0 0,-1 3 0 0,-4 1-1 16,-4 3-1-16,-3 5-2 16,-3 0-2-16,-5 2-2 0,-1 2-2 0,-1 3-3 15,-3 3-4-15,-3 1-6 0,-3 1-5 16,1 3-11-16,-3-1-14 0,-3 1-21 15,-2 2-31-15,0-3-12 0,-1 1-57 16,-1-1-96-16</inkml:trace>
  <inkml:trace contextRef="#ctx0" brushRef="#br0" timeOffset="130342.8">24424 9433 261 0,'-8'3'45'0,"0"0"-6"0,0 2-14 0,1-1-46 16,2 1 8-16,0-2 11 0,3-1 16 16,1 0 16-16,1-2 13 0,0 0 2 15,0-1-2-15,0 1-9 0,1 0-7 16,-1 0-4-16,1 1-5 0,-1-1-1 0,1 3 0 15,1-1 0-15,0 0 0 0,2 2 3 16,2-1 1-16,1 0 0 0,3-2-2 16,2 1-2-16,5-4 0 0,3 4-1 15,2-2-2-15,5 1-3 0,4 0-2 16,0 2-1-16,0 1-1 0,-3 5 0 16,-3 1 2-16,-6 2 0 0,-8 6 0 15,-7 5 1-15,-10 5 0 0,-11 7-2 16,-10 4-1-16,-9 8-3 0,-5 7-9 15,-7 6-37-15,-4 0-91 0,-2 0-108 16,-2-5-270-16</inkml:trace>
  <inkml:trace contextRef="#ctx0" brushRef="#br0" timeOffset="135526.57">27801 6737 465 0,'-4'-7'105'16,"0"2"0"-16,1 1-75 0,2 2-20 16,2 0-6-16,2 2-5 0,4 3-3 15,0-1-2-15,4 2 1 0,1 2 3 0,3 3 1 16,1 2 3-16,1 5 0 0,1 5 1 16,2 2 0-16,-2 4 0 0,4 5 0 15,3 2-1-15,-1 1 1 0,1 1-1 16,3 2 0-16,3 4 1 0,-2 3-1 15,2 1 0-15,-1 7 1 0,1 2-1 16,1 3 1-16,-5-3-1 0,-2-1 0 16,0-2 0-16,-3 0-1 0,-1-6 1 15,0 0 0-15,-3-5-1 0,0 1 0 0,0 0 0 16,-4-2 1-16,1-2-1 0,0-1 1 16,-3-4-2-16,-2-1 2 0,-3-2-1 15,-2-3-1-15,-1 0 0 0,-2-2 0 16,-3-1 1-16,-4 2 0 0,1 0-1 15,-2 1 0-15,0 1-1 0,0-2-2 16,0-2-1-16,0-3 2 0,-2-4-1 16,0-2 1-16,-2-7-3 0,0-4-6 0,0-4-7 15,-1-2-26-15,3-5-58 0,-1-5-5 16,2-4-66-16,3-2-116 0</inkml:trace>
  <inkml:trace contextRef="#ctx0" brushRef="#br0" timeOffset="135928.24">28297 8039 401 0,'1'1'57'0,"0"4"-12"0,-1 0-85 0,2 3-7 16,-1 0 4-16,0 2 7 0,2 0 14 16,-1-2 30-16,0 1 28 0,1-1 16 15,2 2 6-15,0-1 6 0,1 2 3 16,1 1-3-16,3 3-15 0,0 1-14 16,1 1-11-16,0 0-6 0,1 0-7 15,0-1-3-15,1 1-3 0,-1-1-1 16,-2-1-2-16,-1-2-1 0,-1 1 1 0,-2-4-1 15,-1-1 1-15,-2-2-3 16,0-3 1-16,-2-1 0 0,0-3 0 0,1-1 2 16,0-5 0-16,2-4 1 0,1-4 3 15,2-3 0-15,4-5 0 0,4-4 1 16,2-1-3-16,6 0 0 0,4-1-4 16,4-1-19-16,2 1-52 0,1 0-53 15,-2-1-93-15,-3-3-217 0</inkml:trace>
  <inkml:trace contextRef="#ctx0" brushRef="#br0" timeOffset="137698.68">22013 6561 306 0,'0'1'66'15,"0"-1"-1"-15,0 0-48 0,0 0-16 0,1 0-4 16,-1 1-4-16,2 2 0 0,-1-2 1 16,0 2 1-16,0 1 1 0,0 1 5 15,1 2 3-15,-2 2 3 0,0 2 4 16,-2 0 5-16,0 1 7 0,-3-1 6 16,0 2 1-16,-2-2 0 0,1 2 1 0,-2 1-1 15,0 0-5-15,0-2-6 16,2 2-5-16,1 1-4 0,1-3-3 0,0 0-2 15,3 2-2-15,-1 0-1 0,2 2 0 16,2 3-1-16,0 0 0 0,2 4 0 16,-2 1 0-16,1-1 0 0,0 2 0 15,0 0 0-15,-2 1 0 0,0 1 0 16,-1 1-1-16,0 2 1 0,-1-2-1 16,0 4 1-16,0-1-1 0,-1 0 0 15,2-3 0-15,0 0 0 0,2-1 0 0,-1 0 1 16,0-5 0-16,3 2 2 0,-2-1 0 15,3 3 2-15,0-2 0 0,1-1 1 16,0 1-1-16,2 0 1 0,-2 1-1 16,2-1-2-16,1 1 0 0,1-1 0 15,1 4-1-15,0 3-1 0,0-2 1 16,2 4-1-16,1 2 0 0,-1 0 0 16,3 2 0-16,0-4-1 0,0-1 0 0,2 0 0 15,-1-4 1-15,1-4-1 0,-3 0 1 16,0-2-1-16,-1-1 2 0,-3-1 0 15,0 2 2-15,-2 2 1 0,1 3 1 16,0 0 1-16,0 0 0 0,0-1 0 16,2 4-1-16,-1 2 0 0,2 0-2 15,1-1 0-15,1 0-2 0,2 1 0 16,1 0 0-16,-1-4-1 0,2 0-1 0,0-1 0 16,2-2 0-16,1-3 0 0,-2 0 0 15,1-2 0-15,-2 0 1 0,1-3 0 16,1 4 1-16,-2-1 0 0,1 0 1 15,-2-2-1-15,2 0 0 0,-1-1 0 16,0 1-1-16,-1-2 0 0,-1 0 0 16,-1-2 0-16,0 3-1 0,0-1 1 15,1 0-1-15,-1 1 1 0,1-1 0 0,0 0-1 16,3 2 1-16,1 1 0 0,-2 3 0 16,1-2 0-16,-2 1-1 0,1-2 1 15,-1-1 0-15,-2-1-1 0,-1-1 1 16,-2-5 0-16,-2-1-1 0,0-2 0 15,-1 0 0-15,-3-1 0 0,2-1 0 16,-2 0 0-16,1 1 0 0,0-3 0 16,2 3 0-16,0 0 1 0,1 0-1 0,0 2 1 15,0 1 0-15,0-1 0 0,0 2 0 16,-1 0 0-16,0-1-1 0,-2-2 1 16,1 0-2-16,-3-2-6 0,-1-2-12 15,-3 1-11-15,1-6-15 0,-3 2-42 16,-3 0-42-16,-2-5-81 0,-2 1-159 15</inkml:trace>
  <inkml:trace contextRef="#ctx0" brushRef="#br0" timeOffset="138115.4">22960 9373 443 0,'5'-5'92'15,"0"3"-1"-15,-3 2-63 0,3-1-28 0,2 1-3 16,2 1 1-16,1 1 2 0,3-1 2 16,3 2 2-16,3-2-2 0,4-1 1 15,3 1-2-15,2-3 0 0,4-1 0 16,-2 1 1-16,3 1-1 0,-1 0 0 16,1-1 0-16,-1 1 0 0,-1 1 0 15,1 0 0-15,-1-1 1 0,0-2-1 16,0 0 1-16,-1-1-1 0,0-3 0 0,-2-1-1 15,-4 0-1-15,0 0-8 0,-2 1-12 16,-4-1-23-16,-3 1-35 0,-3 0-18 16,-2-2-61-16,-4-2-111 0</inkml:trace>
  <inkml:trace contextRef="#ctx0" brushRef="#br0" timeOffset="138339.81">23476 8943 212 0,'-4'9'63'16,"2"3"11"-16,2 5-23 0,1 6 8 0,2 9 6 15,2 12 4-15,3 13-7 0,1 15-10 16,4 10-11-16,-2 15-15 0,1 12-37 15,-2 12-96-15,-2 3-99 0,-6 0-244 16</inkml:trace>
  <inkml:trace contextRef="#ctx0" brushRef="#br0" timeOffset="150333.84">26932 12067 315 0,'-19'-2'65'0,"-6"2"0"16,0 2-56-16,-2-2-6 0,-2 0-1 15,0-3 6-15,1 0 7 0,-2-5 7 16,0 0 4-16,2-3 4 0,-1 0 5 0,4-4 6 15,-1 0 0-15,-1 1-5 16,1-1-1-16,1 1-2 0,-4 1-1 0,-1 1-5 16,-3 3-5-16,-3 3-5 0,-5 0-2 15,-6 2-3-15,-4 0-4 0,-5 1 0 16,-1-2 1-16,-2-1-1 0,2-2 2 16,4 0 0-16,4-3 1 0,6-1-1 15,3 2 0-15,0-1-2 0,4 1-1 0,-4 1-2 16,0 3-2-16,-2 1-1 0,1 0 0 15,-5 5-1-15,2 0-1 0,-2 3 1 16,-1 1-1-16,-3 2 1 0,-4 5 0 16,-2 1 0-16,-1-1-1 0,0 1 2 15,0-2-1-15,4 0 0 0,4-4 1 16,5-2-1-16,3-3 1 0,6-1-1 16,1 1 0-16,3-1 0 0,-2 3 1 0,-7 0-1 15,0 2 0-15,-5 4 0 0,-2 2 0 16,-4 2 0-16,-1 4 0 0,1 4-1 15,1 2 0-15,-4 1 1 0,2 0-1 16,-1 1 0-16,5-2 0 0,2-5 0 16,3-3 1-16,4-1 0 0,6-3 1 15,5-2 0-15,5 0 1 0,-2-1 0 16,2 2 0-16,0 1 0 0,-3 3-1 0,-2 0-1 16,-4 1 0-16,-6 2-1 0,-5 8 0 15,-4 2 1-15,-4 5-2 0,-3 2 1 16,1 4 0-16,2 2 0 0,3 0 0 15,7-5 0-15,4-3 0 0,9-5 0 16,3-4 0-16,6-5 0 0,1-3 0 16,4-3 0-16,1 1 0 0,1-2 0 15,-3 2 0-15,0 2 0 0,-3 3 0 0,-1 2 1 16,-4 2-1-16,-2 4 0 0,-1 1 0 16,-1 3 0-16,0 6-1 0,-1 2 1 15,1 3-1-15,2 2 0 0,0-2 0 16,4-1 0-16,4-2-1 0,4-6 0 15,3-4 0-15,4-2 1 0,2-2-1 16,2-3 1-16,2 0 1 0,1 2 0 16,1 5 1-16,2 2 0 0,0 0 1 15,0 3-1-15,1 8 1 0,2 1-1 0,-1-1-1 16,0 1 0-16,1-1 0 0,2 1-1 16,2-3-1-16,2-1 1 0,4 1-1 15,4 1 1-15,4-1 1 0,4 0 0 16,4-2 1-16,4 2 1 0,1-2 0 15,0 1-1-15,1-3 0 0,-1 0 0 16,1-1 0-16,-1 1-1 0,0 0 0 0,3 1 0 16,1 2-1-16,5-1 0 0,7-1-1 15,1-3 0-15,4-3-1 0,0 0 0 16,2-7-1-16,4-7 1 0,0 0 0 16,2-4 1-16,2-2 0 0,0-3 1 15,1-2 0-15,1-1 1 0,-1-2 1 16,-2 0-1-16,1-1 1 0,1 0 0 15,0-1 1-15,1 1-2 0,-1-2 1 16,2 0 0-16,2 0-1 0,0-3 0 0,3-2 0 16,3-3 0-16,1-2 0 0,3-4 0 15,3 1 0-15,5-8 0 0,-3-3 0 16,-7-1 0-16,1 0 0 0,-4-1 0 16,-1 3 0-16,-6 1 0 0,-7 1 1 15,-3 5-1-15,-2-2 0 0,-5 5 1 16,-3-1 0-16,-3-1 0 0,-3-2 0 15,2-1-1-15,-1-3 0 0,4 0 1 16,6-3-1-16,4-5-1 0,0-5 1 0,0-1-2 16,1-2 0-16,-4-2 0 0,-6-1 0 15,-7 0 0-15,-7 3 1 0,-6 3 0 16,-6 4 0-16,-8 4 1 0,-7-2-1 16,-6 1 0-16,-5 3 1 0,-6-4 0 15,-4-3 1-15,-3-5 1 0,-1-4-1 16,-1-1 0-16,1-4-1 0,0-4-1 0,2-3-1 15,3 0 0-15,0 1-1 0,-1-3 0 16,0 1 1-16,-1 0 0 0,0 1 0 16,-1 4 0-16,-4 4 0 0,-3 1 0 15,-3 2 1-15,-3 3-1 0,-6 1 1 16,-6 5 1-16,-2-3 0 0,-1-3 1 16,-2 0 1-16,2-3-1 0,0-6 1 15,5-1-1-15,3-1 0 0,4-2 0 0,2 3 0 16,2 2 0-16,-1 4 1 15,-2 4 0-15,-5 5 1 0,-2-2 0 0,-9 5 2 16,-6-2 0-16,-5 2-1 0,-6 0 0 16,-2 4 0-16,-3 0 0 0,-7 4-1 15,-4 0-2-15,0 2 1 0,-3 4-1 16,3 2-1-16,0-2 0 0,4 0 0 16,5-2 0-16,8 4-1 0,5 3-2 0,9 0-3 15,3 1-3-15,5 2-6 0,3 8-17 16,1 7-65-16,1 5-53 0,-1 6-106 15,-4 7-237-15</inkml:trace>
  <inkml:trace contextRef="#ctx0" brushRef="#br0" timeOffset="151395.87">27196 12958 512 0,'-14'2'101'0,"-2"-1"-4"16,4-1-93-16,0 0-24 0,7 1-17 0,4-1 2 15,3-1 3-15,4-4 10 0,5-1 10 16,5-4 7-16,3 0 17 0,4-4 20 16,3-1 2-16,3-2 1 0,4 1-3 15,4 0-6-15,0 2-4 0,5 0-5 16,5 3-5-16,6 0-4 0,5 2-2 15,5-1-3-15,1-3-2 0,2-2 1 0,4-2 0 16,4-3 1-16,3 1-1 0,1-3 1 16,-1 0 1-16,1 1 0 0,-1 0 0 15,-3 0 0-15,-7 3 0 0,-5 1 0 16,-9 1 0-16,-5 1-1 0,-10 5 0 16,-8 3-1-16,-8 2-1 0,-8 1-1 15,-9 3 3-15,-6 1 0 0,-4-1 0 16,-2 1 0-16,-2-1 0 0,-2-2-1 15,-1 0 0-15,0-2-4 0,1-4-1 0,0-1 2 16,0-3 0-16,0-2 0 0,1-1 3 16,-1-2 1-16,1-1 2 0,-1 1 1 15,-3 2 0-15,1 1-1 0,-2 2-1 16,2 3 0-16,-2 2-1 0,-1 1-1 16,3 3 1-16,0 1 1 0,5-1 1 15,0 3 0-15,2-1-3 0,3 2-1 16,1-3 1-16,5 3-1 0,-1-1 0 15,3 1-1-15,0-2 1 0,3 2 2 0,0-2 1 16,1 4 0-16,-1-4-1 0,1 4-1 16,-1-1 1-16,2 3-1 0,0-2 0 15,1 3 0-15,1-1 0 0,3 3 0 16,3 0 0-16,6 2-1 0,3-1 0 16,2 1 0-16,4 0 0 0,3-2-1 15,0 0 1-15,-3-1-1 0,-1 2 1 16,-5-1-1-16,-5 2-1 0,-2 0 3 15,-5 5 2-15,-6 2 2 0,-4 7 3 0,-5 4-1 16,-5 7 1-16,-7 4 1 0,-8 6-2 16,-9 5-5-16,-10 3-8 0,-9 1-18 15,-8-1-104-15,-7 0-18 0,0-7-102 16,-7-7-217-16</inkml:trace>
  <inkml:trace contextRef="#ctx0" brushRef="#br0" timeOffset="152603.68">29810 12242 247 0,'0'-12'60'0,"0"-2"14"0,-2 4-29 16,1 2 7-16,0 2 7 0,-3 2 5 16,2 2 2-16,-1 0-7 0,1 4-15 15,-2 1-14-15,3 5-11 0,0 3-7 16,2 3-5-16,3 2-1 0,1 5 1 0,3 4 0 16,3 4 0-16,3 3 0 15,-1 1 0-15,3 0-2 0,0 2-1 0,0 0-1 16,0-5-1-16,-3 0-4 0,0-2-11 15,-2-2-26-15,-3-2-68 0,-3-3-21 16,-2-3-86-16,0 0-176 0</inkml:trace>
  <inkml:trace contextRef="#ctx0" brushRef="#br0" timeOffset="152903.34">29730 12141 497 0,'-11'-15'96'15,"5"-1"1"-15,4 1-99 0,4 0 1 0,4 3 4 16,1-2 6-16,3 3 7 0,2 2 4 16,1 3 0-16,0 1 1 0,1 3-2 15,0 2-4-15,1 2-6 0,1 1-3 16,0 2-2-16,0 1-2 0,2-1-1 15,-1 1-4-15,2-1-4 0,0 3-6 16,1-1-8-16,-4 0-7 0,0 2-3 16,-5 2-1-16,-3 0 2 0,-6 4-1 15,-6 2-11-15,-7 1-10 0,-5 3-14 0,-5 2-22 16,-5 1 1-16,-4-1-42 0,-4 0-43 16</inkml:trace>
  <inkml:trace contextRef="#ctx0" brushRef="#br0" timeOffset="153617.49">30090 12133 475 0,'-16'2'96'0,"5"1"-1"15,3-1-95-15,2 1-7 0,4-3 4 16,4 1 6-16,1-2 8 0,3-1 4 16,2 2 4-16,3 0 5 0,1 0 3 0,4 3-2 15,1-1-6-15,3 3-7 0,0 4-4 16,1-1-3-16,1 2-1 0,0 1-1 16,-2 4-4-16,-3 1-8 0,0 1-6 15,-1-1-8-15,-2 2-8 0,-2 3-2 16,-1-1 0-16,-2-2 2 0,-3-2 7 15,-1-3 7-15,-4-2 8 0,-4-2 6 16,-3-5 4-16,-2-3 0 0,-6-3 1 0,-3-3 1 16,-3-6 1-16,1-3 0 0,-2-3 0 15,1-3 1-15,3-2 1 0,5-1 0 16,5 1 0-16,7 0 0 0,6-1-2 16,6 1 1-16,8 0-2 0,2 1-2 15,5-1-1-15,1 1-3 0,-1 0-5 16,0 3-9-16,-3-1-11 0,-2 5-13 15,-3 1-9-15,-3 4-3 0,-4 1 0 16,-1 6 5-16,-5 2 11 0,-2 5 17 0,-4 2 18 16,-2 4 15-16,0 1 10 0,-2 3 10 15,1 1 6-15,-1-1 1 0,1 1-2 16,3-1 0-16,2 1 0 0,3 2-3 16,2-1-4-16,3-1-4 0,1 3-3 15,2 0-5-15,2-1-5 0,1 0-5 16,1-2-3-16,-1 0-2 0,1 0-2 15,0-2-1-15,3-3 0 0,-2-5 0 0,1-3 1 16,-1-3 1-16,-1-3 1 0,3-6 1 16,-3-4 0-16,-2-6 2 0,-2 1-1 15,-3-5 0-15,-3-1-1 0,-6-1-1 16,-3-1-1-16,-8 1-1 0,-5 2-1 16,-5 2 0-16,-4 3 0 0,-1 2 1 0,-2 3 0 15,-3 2 1-15,3 2 1 16,3 2-1-16,3 2 1 0,5 0-1 0,3 4-1 15,2-1-3-15,4 0-20 0,5-1-36 16,2 0-57-16,2-3-4 0,3-4-71 16,6-2-128-16</inkml:trace>
  <inkml:trace contextRef="#ctx0" brushRef="#br0" timeOffset="154153.96">31040 11896 536 0,'-2'-4'117'0,"1"-1"0"0,-4-3-66 15,0-1-52-15,0-4-2 0,-1 1 0 16,-1 0 3-16,0 1 3 0,-2 1 3 0,-1 3 1 16,2 0 2-16,-1 6-1 0,0 0 0 15,2 2-1-15,0 3-4 0,1 2-1 16,-2 4-1-16,2 3-1 0,-1 6 1 15,-1 3 0-15,1 6 1 0,0 5 1 16,2 0 0-16,2 3 0 0,2-2 1 16,4-1 1-16,2-2 1 0,3-6 0 15,3-1 1-15,4-6-1 0,2-3 0 0,3-6 0 16,0-2-2-16,4-6 0 0,0-4-2 16,2-4 0-16,0-4-1 0,-1-3 0 15,2-3-2-15,-2-2 0 0,-3-3-1 16,-4-6-1-16,-4-6-3 0,-7-2-3 15,-9-7 0-15,-8-4-1 0,-7-3 0 16,-4-1 1-16,-6 0 2 0,-1 2 4 16,-4 2 5-16,0 3 4 0,4 1 3 0,1 2 2 15,1 4 1-15,4 3 0 0,5 5-1 16,2 3-3-16,7 5-1 0,2 8-3 16,3 3-2-16,4 4 0 0,3 6-2 15,1 4 0-15,4 4 1 0,3 8 1 16,2 6 1-16,4 9 1 0,-1 3 1 15,1 6 0-15,2 6 0 0,1 1-1 16,-1 2-1-16,2 4-1 0,3-1-1 16,4 0 0-16,3-3-1 0,2-1-2 0,2-6-5 15,0-6-12-15,-2-6-32 0,-5-7-71 16,-3-5-20-16,-5-4-93 0,-2-4-180 16</inkml:trace>
  <inkml:trace contextRef="#ctx0" brushRef="#br0" timeOffset="154596.78">31499 11781 657 0,'-12'-12'126'16,"-1"2"-6"-16,0 0-140 0,-1 2-12 16,3 1-2-16,3 0 0 0,0 3 4 15,4 2 6-15,0 7 8 0,1 3 13 16,5 3 8-16,0 3 3 0,2 7 3 15,3 4 3-15,2 0 0 0,1 1 0 0,2 1 0 16,2-1 0-16,0-3 1 0,-1-2-1 16,1-5-1-16,-3-3-4 0,0-3-1 15,1-3-1-15,-2-5 0 0,1-4 0 16,1-3-2-16,2-3-2 0,-1-4-2 16,1-4-3-16,-1-4-2 0,1-2-3 15,-3-4-3-15,-3-2-2 0,-2 0 1 16,-3-1 2-16,-4 0 3 0,-3 4 4 0,-2 1 5 15,0 5 6-15,0 2 2 0,1 4 2 16,1 4 2-16,2 0-1 0,0 3-2 16,1 2-2-16,1 3-4 0,1 0-1 15,3 1-2-15,2 1-2 0,3 1 0 16,3 2 0-16,3 1 0 0,2 1 0 16,0 0 0-16,3 2 0 0,-2 0 0 15,-1 0 0-15,-1 1-1 0,0 1 1 16,1-2-1-16,0-1-3 0,2 0-8 0,0-4-28 15,2-3-61-15,1-5-34 0,1-4-94 16,2-3-198-16</inkml:trace>
  <inkml:trace contextRef="#ctx0" brushRef="#br0" timeOffset="155156.34">32066 11467 644 0,'-10'-13'131'0,"3"2"1"15,1 3-122-15,1 3-8 0,2 0-2 16,2 4-1-16,0 1-1 0,0 1 1 16,1 7 0-16,-1 5 0 0,-1 4 0 15,1 5 1-15,1 2 1 0,0 5 0 16,1-1 0-16,2-1 0 0,2-2 0 16,2-1 0-16,4-6 1 0,2-1 0 0,5-3 1 15,4-3-1-15,5-4 0 0,2-3-1 16,2-4 0-16,-1-3-3 0,2 0-3 15,-1-7-4-15,-4-1-7 0,-3-4-7 16,-3-3-7-16,-3-2-5 0,-4-3-4 16,-4-7-3-16,-5 0 2 0,-4-7 6 15,-4-5 8-15,-4-2 8 0,-3-6 9 0,-1-3 9 16,-1 1 19-16,-4 0 13 0,-1 2 8 16,-2 2 5-16,2 2 1 0,-1 3-1 15,0 5-1-15,-1 4-12 0,3 4-10 16,2 3-6-16,0 6-5 0,3 6-2 15,1 2-2-15,3 6-2 0,2 2-2 16,4 3-2-16,3 3-1 0,3 2 0 16,4 5-1-16,2 5 1 0,2 7 1 15,2 7 0-15,3 2 3 0,1 6 0 0,0 4 0 16,-2 4 1-16,2-1 0 0,0 3-1 16,0-3 0-16,-1 5 0 0,-1 0-2 15,2-2 0-15,1-2 0 0,3-4-1 16,-3-4 0-16,5-3 0 0,-4-7 0 15,1-7 0-15,1-4 0 0,0-8 0 16,5-5-1-16,7-7-2 0,1-5-3 16,6-8-4-16,3-3-6 0,0-7-17 0,-1-3-44 15,-8-3-71-15,-3-6-104 0,-3 2-240 16</inkml:trace>
  <inkml:trace contextRef="#ctx0" brushRef="#br0" timeOffset="155398.69">32222 11087 589 0,'-3'-3'140'16,"2"1"-5"-16,5 1-13 0,9-1-129 16,8-1-8-16,6-2-1 0,6-2 5 15,4-5 4-15,4-1 7 0,2-3 3 16,-1-1 1-16,-1-4 1 0,6 0 0 0,2 0 0 15,1 1 0-15,-3-1-1 0,-1-1-2 16,0 2-1-16,-7 3 1 16,-10 1-1-16,-5 3 0 0,-7 0-3 0,-5 2-2 15,-4 4-8-15,-3 1-33 16,0 0-94-16,-2 0-109 0,3 2-270 0</inkml:trace>
  <inkml:trace contextRef="#ctx0" brushRef="#br0" timeOffset="176759.4">27976 11263 186 0,'4'11'42'15,"-1"3"1"-15,0 0-29 0,-1 5-6 16,-1 0-2-16,1 2-3 0,-1 2 0 15,1 1-2-15,1-2 1 0,1 1-1 16,-1-2 0-16,2-2 4 0,-1 2 7 16,-1-2 4-16,1 0 4 0,-3 3 3 0,-1-1 1 15,-2 2 0-15,-2 1-2 0,-2 3-7 16,0 2-3-16,-1 3-5 0,-1 5-2 16,1 2-1-16,1 4-1 0,0 3-1 15,1-2-1-15,1 0 0 0,2-1 0 16,2-5 0-16,0-1 0 0,0-6 0 15,1-2 0-15,0 0 0 0,0 0 2 0,1 2 1 16,-2 3 1-16,-2 1 1 16,1 4 1-16,-3 3 1 0,0 2 0 15,-4 1 0-15,-2 2-1 0,-2-1-1 0,-1 6-1 16,-3-3-1-16,-1 4-2 0,-2-1-1 16,1 1 0-16,-1-3-1 0,2-1 0 15,0-7 0-15,0-1 1 0,2-6 0 16,2-3 2-16,1-2 2 0,-2-2 2 15,2 4 0-15,-3 0 1 0,-1 2 0 16,-1 6-1-16,-1 1-2 0,-2 2-1 0,1 1-1 16,-2 0-2-16,0 3 1 0,1-2-2 15,1-2-1-15,-1 0-5 0,-1-4-2 16,0-1-1-16,2 0 1 0,-1-1-1 16,1-5 1-16,-1 2 3 0,0-4 5 15,1 4 5-15,-1 0 2 0,-2-2 0 16,0 1 0-16,-1 0 1 0,-2 2-1 0,1-2-2 15,-3 3-2-15,1 0-1 0,0-1 0 16,3-1-2-16,0 2-2 0,2-1-4 16,3 2 0-16,3 0-2 0,0-4 1 15,1 0 0-15,-1-1 0 0,-1-3 3 16,0-2 4-16,-4 0 2 0,0-1 2 16,-6 0 0-16,-3 3 1 0,-3 2 0 15,-5-1-1-15,-3 5-1 0,-2-1-1 16,-2 0 0-16,0 3-2 0,2-4 1 0,4 2-1 15,1 0 0-15,5-3-1 0,3-2 1 16,3 1 0-16,4-2-1 0,0-2 1 16,3-1-1-16,-1-2 1 0,2 0 0 15,-3-1 0-15,-2-1 3 0,-3-2 4 16,-2-1 2-16,-4 2 4 0,-1-1 1 16,-2-1 2-16,1 2 1 0,1 0-1 15,0 2-4-15,-3 2-3 0,6-2-2 0,0 1-3 16,1 1-1-16,2-2-2 0,0-1 0 15,-1 2-1-15,2-2 1 16,-2 0-1-16,0 0 0 0,-3 0 1 16,-1 2-1-16,2-2 2 0,0 2 0 0,1-4 1 15,2 0 0-15,0-2 1 0,0 1 0 16,4-3-1-16,0 1 1 0,1-1-2 0,0 0 0 16,2-2 0-16,3 1-1 0,0-1 0 15,2-1-1-15,-1-1 1 0,1 0 0 16,2 1-1-16,-2 1 2 0,-1 1-1 15,2 0 0-15,-1 0 1 0,0-1 0 16,-1 1-1-16,0-3 1 0,2-1 0 16,0-1 0-16,1-3-1 0,0-1 0 15,1-1 0-15,0-1-2 0,2-3 0 16,0-1 1-16,3 0 1 0,0-1 0 16,-1-1 2-16,3-1 0 0,2 2 2 0,0 0 0 15,1-1-2-15,1 1-2 0,-1 1-1 16,2 0-3-16,0 0-2 0,2 0-1 15,-1 0-1-15,1-1-4 0,2 1-6 16,1-1-7-16,1 0-7 0,2-3-9 16,1 0-17-16,2-1-18 0,1-2-28 15,3-3 1-15,1-2-43 0,-3-2-66 16</inkml:trace>
  <inkml:trace contextRef="#ctx0" brushRef="#br0" timeOffset="177159.53">25293 15645 449 0,'-4'-4'48'16,"0"0"-8"-16,0 4-94 0,4 2 0 15,-1 2 6-15,2 3 20 0,-1 1 30 16,-1 4 35-16,0 4 17 0,-2 4 4 15,0 2 2-15,-2 4-3 0,-3 3-10 16,2 3-11-16,-2 2-10 0,-2-1-8 16,-1 2-6-16,0-2-2 0,-3-1-3 0,2-8 1 15,-1-1-1-15,-2-3 0 16,1-4-1-16,2-3 1 0,0-2-1 0,1-2 0 16,0 0-1-16,1-2-2 0,0-1 1 15,0 1 0-15,2-1 1 0,-1-3 0 16,2-1 2-16,1 1-1 0,2-2 0 15,1-1-1-15,1-1-3 0,1 0-1 16,2 4-1-16,2 1-2 0,0-2 0 16,6 1 1-16,3-2 0 0,9-2 1 0,7-2 2 15,10-4-1-15,9-4-6 0,10-2-34 16,9-5-81-16,12 4-5 0,10-6-84 16,7-1-167-16</inkml:trace>
  <inkml:trace contextRef="#ctx0" brushRef="#br0" timeOffset="184484.67">18322 8485 149 0,'-5'7'39'15,"1"2"1"-15,-3-2-4 0,3 1-29 16,-3-1-4-16,3 0-2 0,-1-1 0 15,1 3 1-15,0-3 0 0,-1 2 1 16,2-2 2-16,-1 0 3 0,0 1 3 16,1 2 5-16,-2-3 6 0,1 1 2 0,0 1 4 15,-2-1 3-15,0 1 2 16,-1 0-1-16,0-1-4 0,-2 2-5 0,-1-1-2 16,-1 5-4-16,-1 0-6 0,1 1-3 15,-1 1-3-15,-2-1-1 0,2 2-2 16,1-1 0-16,-1-2-1 0,2 0 0 15,0 2 1-15,1 0-1 0,3 3 0 16,0 1 0-16,1 1 1 0,0 4-1 16,-2 0 1-16,1 1 2 0,-4-1 2 15,0 2 4-15,-3-3 1 0,1 0 1 0,-6-5 1 16,2 0 0-16,-2-1-1 0,0 3-3 16,-2-2-2-16,2 0-3 0,2 5 0 15,2 1-2-15,2-2 0 0,4 1 0 16,0 3 0-16,2 2 0 0,1 3 0 15,0 1 0-15,2 1 0 0,-2 5 0 16,0 2-1-16,0-3 1 0,0 2-1 16,-1-3 1-16,0-1-1 0,-2 2 3 0,1-5 1 15,0-2 2-15,1 2 2 0,1 1-1 16,1 3 2-16,0-1-1 0,3 3 0 16,1 4-2-16,1 0-2 0,2 1 0 15,-1-1-1-15,1 2 0 0,0-1-1 16,0-1 0-16,0 7-1 0,0 1 0 15,1 5 0-15,-1 2 0 0,1-3-1 16,-2 3 1-16,1 2-1 0,-2-5 1 0,0-4-1 16,1-1 0-16,-1-1-1 15,0 0 2-15,3-1 2 0,-1 0 1 0,1-1 3 16,-2 6 0-16,-2-3 1 0,0 5 0 16,0 0 0-16,-1 6-1 0,-1 3-3 15,1 5-1-15,-1 3 0 0,0 2-2 16,-1 1 1-16,2 5-2 0,-1 2 0 15,1 0 0-15,-2 0-1 0,2-3 1 0,1 1-1 16,0-6 0-16,1-2 1 0,2-3-1 16,-1-6 1-16,3-3 2 0,1 0 1 15,-1-3 1-15,0 3 1 0,0-2 1 16,0-1-1-16,0 2 0 0,-1 4-2 16,3 1-2-16,0 0 0 0,0 1-2 15,1-2 0-15,0 4 0 0,3-3 0 16,0-1-1-16,4 1 0 0,0-1 0 0,4-2 0 15,3-1-1-15,3-4 1 0,0-2-1 16,2-3 0-16,3-4 1 0,-1 1 0 16,1 2 1-16,-3 1 1 0,1 0-1 15,-3 2 1-15,-1-2 0 0,-3 3 0 16,-2-6 0-16,0-1 1 0,-1-1-2 16,-1-3 1-16,0 1-1 0,4 0 0 15,1-2 0-15,1 4-2 0,4 1 1 0,1-5 0 16,3 4-1-16,1-5 1 0,0-1 0 15,1 0 0-15,-1-3 1 0,-2-4 1 16,-2 1 0-16,-1 2 1 0,-2 1 0 16,-2-1 1-16,-1 1 0 0,2-2 0 15,-2 4-1-15,1 1 0 0,1-6 0 16,2 5-2-16,1-1-1 0,2-1 1 16,3 2-1-16,4-4-1 0,2 0 1 15,3 4 0-15,2-3 1 0,4 1 0 0,-1 2 0 16,3 0 1-16,-1 1 0 0,0 2 0 15,-2-2-1-15,1 0 1 0,0-3 1 16,-5 1-1-16,-2-1 1 0,-1-3 0 16,-4-2 0-16,-2 2 1 0,-3-1 0 15,-3 0-1-15,0-4-1 0,-2-1 0 16,0 3-1-16,1-3 0 0,-1-2-1 16,2 1 1-16,0-3-1 0,1 0 0 0,3 2 0 15,2 0 1-15,0 0 0 0,2 1 0 16,-1-1 1-16,-2-1 0 0,-4-1 1 15,-4-6 0-15,-4 0 1 0,-4-2 0 16,-5-3 1-16,-3-3 1 0,0 3 1 16,-2 0 0-16,-2 4 0 0,1-2-1 15,-2 3 0-15,1 0 0 0,1 1-2 16,1-1 0-16,0-1 0 0,0 0 0 0,1 0-1 16,1-1 0-16,-1 0-1 0,1-3 0 15,-2-1 0-15,-1-1-1 0,-1-2 0 16,-1-2 0-16,-1-2-3 0,0-1-3 15,-1-2-4-15,-2 0-8 0,-1-1-11 16,0 0-46-16,-3-2-80 0,-4 3-111 16,0-4-260-16</inkml:trace>
  <inkml:trace contextRef="#ctx0" brushRef="#br0" timeOffset="185481.94">17438 9225 307 0,'-9'-7'84'0,"2"-3"4"0,-1 2-39 16,3 3-11-16,2 1-8 0,2 2-4 16,0 2-8-16,-1-1-7 0,2 1-5 15,0 0-4-15,2 1-4 0,-2-1-2 16,1 0 0-16,4 0 0 0,1 0 3 16,3-1 3-16,2-3 3 0,3-2 5 15,6-2 4-15,1-2 3 0,1-4 4 16,1 0 1-16,3-2-1 0,-1 0-2 0,2 1-1 15,-1-1-4-15,1-1-3 0,-1-1-4 16,2-2-3-16,-1 1-1 0,-1-3-1 16,2-2 0-16,0 2 0 0,3 0-1 15,-1-1 0-15,3 1 1 0,0 0-1 16,-1 2 0-16,-2 1 1 0,-1-2-1 16,-3-2 1-16,-3 4 0 0,-5 0 3 0,0 1 0 15,-4 4 0-15,-2 0 1 0,-2 6-1 16,-2 0 1-16,-1 3-2 0,-1 3-1 15,-1 1-2-15,0-2 0 0,0 3-1 16,-2-1 1-16,1 1-1 0,1 0 0 16,-1 0 0-16,1-1 1 0,0 1-1 15,1-1 0-15,-1 2 1 0,2-1-1 16,-2-3 1-16,1 3-1 0,1 0-1 0,2 0 1 16,-1 3 0-16,2 1 0 0,2 0 1 15,3 9 0-15,6 5 1 0,1 8 1 16,4 13 0-16,1 12 0 0,3 12 1 15,1 10-1-15,-3 16-8 0,-5 17-31 16,-2 13-94-16,-6 6-107 0,-6 4-270 16</inkml:trace>
  <inkml:trace contextRef="#ctx0" brushRef="#br0" timeOffset="190118.92">23986 14158 142 0,'-22'16'23'15,"0"-3"12"-15,0 4-20 0,0 0 12 16,0-3 20-16,0-1 14 0,-1 2 5 16,-2 2 0-16,0 3-10 0,-4-1-14 15,0 3-13-15,-3 3-8 0,-2 3-6 16,0 1-2-16,1 0-1 0,-3-2-1 16,1 1-2-16,-1 1 0 0,2 4-3 15,1-1 0-15,-3 2-3 0,2 4-2 0,-2-2-1 16,0-1 0-16,-4 2 3 0,1-3 4 15,-1 0 3-15,-2-5 4 0,-1 0 1 16,2 1 3-16,0-2 2 0,4-4-2 16,-1 3-3-16,4 0-4 0,1 1-2 15,0 1-3-15,0-1-1 0,1-1-3 16,1-2 0-16,1 1-1 0,0-3 2 0,1-4 0 16,2 0 0-16,4-1 2 0,2-1 0 15,4-5 0-15,1 0 1 0,4-2 0 16,2 1-1-16,2-4-1 0,4 1 1 15,-1-5-2-15,2 2-1 0,1-1-2 16,1-3 0-16,1-1-2 0,0 1 0 16,0 1 0-16,2-2 0 0,-1 2 1 15,2-1 1-15,-1 2 1 0,1-2-1 0,0 1 1 16,0 1-1-16,-1-1 0 0,2 3-1 16,-2-1 0-16,1 1-1 0,0 0-1 15,0-2-2-15,1 1-1 0,-2 0-1 16,0-4-1-16,2-1 0 0,-1-1 0 15,1 0 0-15,3-2-1 0,-1-1-8 16,1-1-13-16,2-1-26 0,-1-2-50 0,2-1-16 16,-3 2-73-16,2-4-132 0</inkml:trace>
  <inkml:trace contextRef="#ctx0" brushRef="#br0" timeOffset="190987.08">22508 14932 249 0,'-7'0'50'15,"-3"0"6"-15,1 0-37 0,1-1-9 0,0 2 5 16,3-1 8-16,-1 1 6 0,3 0 2 16,0 2-2-16,1 2-3 0,0 3-4 15,1 3-3-15,0 3-4 0,1 3-5 16,-1 2-3-16,-2 3-2 0,2 3-1 16,-1 1-1-16,-1-2-1 0,1 2-1 15,-1-3 1-15,1-1-1 0,-1-2 0 0,1-2 2 16,1-2 1-16,0-2 2 0,-2-2 1 15,2-1 2-15,0-3 1 0,-1 0 3 16,2-1-1-16,-1-1 1 0,1 0 1 16,-1 2-1-16,1 2 0 0,0 2-2 15,0-1-3-15,1 0-2 0,2 0-4 16,-1 0-3-16,3-4-4 0,1-2 0 16,4-2-1-16,1-1 2 0,2 1 2 0,3-2 3 15,4-1 5-15,2-1 2 0,2-1 1 16,5 1 0-16,1-1-1 0,3-3-1 15,5 1-2-15,0 0-9 0,1 1-14 16,4 0-43-16,4-4-54 0,2 0-87 16,4-6-201-16</inkml:trace>
  <inkml:trace contextRef="#ctx0" brushRef="#br0" timeOffset="199217.48">10331 4553 465 0,'-23'1'115'0,"7"-1"5"0,2-1-79 15,3 0-5-15,8-2-5 0,6 0-6 16,7-2-9-16,4 0-8 0,4-1-5 0,13-4-2 16,7-4-1-16,6-4 1 0,5-3-2 15,2-6 0-15,13-7 1 0,12-6-1 16,5-7 1-16,4-3-1 0,2-2 1 16,10-1 0-16,21-4 0 0,-2 0 0 15,-7-5 1-15,0 0 0 0,10-4 3 16,7 1 1-16,-6 0 1 0,-16 2 2 15,2 3 0-15,9 5 0 0,-6 4 0 0,-11 7-1 16,-9 0-3-16,-4 2 0 0,2 0-1 16,-3 4-1-16,-7 2 0 0,-3 3-2 15,-3 1 0-15,-1 1-2 0,-2 2-1 16,-4 1-2-16,-5 2-2 0,-3 1 0 16,0 3 1-16,-2-1 0 0,-3 2 2 15,-7 2 2-15,-6 4 1 0,-11 1 1 16,-10 5 0-16,-9 0-9 0,-8 4-20 15,-10 3-39-15,-8 3-59 0,-12 0-93 0,-11 3-213 16</inkml:trace>
  <inkml:trace contextRef="#ctx0" brushRef="#br0" timeOffset="199721.65">10701 4970 285 0,'-28'24'59'0,"7"-7"1"16,5-5-49-16,3-2-9 0,3-5-5 15,5-2-2-15,4-3 3 16,3-4 0-16,4-1 2 0,3-4 1 0,4-3 4 16,3-4 9-16,6-3 8 0,6-3 6 15,12-4 7-15,9-6 4 0,7-2 4 16,5-2 0-16,4-8 0 0,9-1-5 16,10-2-6-16,7-2-6 0,1 0-4 15,1-2-4-15,13-7-2 0,17 2-1 0,0-4 0 16,-1-5-1-16,3 1-2 0,9 1 0 15,5-2 0-15,-4 5-1 0,2 1-2 16,0 0-1-16,0 3-1 0,-7-4 0 16,-5 2-1-16,4 4-1 0,-8 4 1 15,-16 2-1-15,-8 8 1 0,-4 3 0 16,-5 8 0-16,-8-1 0 0,-14 4-1 16,-8 4 0-16,-8 3-2 0,-7 4-1 0,-11 4-1 15,-14 3 0-15,-7 3-1 0,-5 1-3 16,-4 3-4-16,0 1-5 0,-2 0-21 15,-2-1-77-15,0-1-35 0,-4-5-100 16,-9-4-215-16</inkml:trace>
  <inkml:trace contextRef="#ctx0" brushRef="#br0" timeOffset="209982.74">30447 8393 468 0,'-14'-11'97'0,"2"-1"0"16,-3 2-91-16,5 2-3 0,1 0-2 15,-2 4-1-15,-2 3 0 0,-1 4 3 16,-1 4 5-16,-2 4 4 0,-2 6 6 0,-1 3 5 16,1 4 2-16,2 2 1 15,1 1-3-15,3 1-4 0,4 0-5 0,4-3-4 16,5-2-4-16,3-2-2 0,3-3-2 16,6-2-1-16,4-3 0 0,2-4-1 15,4 0 1-15,3-4 0 0,1-4 0 16,1-2-1-16,-2-5-1 0,2-3-7 15,-1-3-8-15,-3-3-15 0,-1-6-23 0,-2-3-32 16,-3-8-38-16,-3-5-77 0,-8-8-148 16</inkml:trace>
  <inkml:trace contextRef="#ctx0" brushRef="#br0" timeOffset="210179.63">30415 7903 530 0,'-16'-28'132'15,"2"6"1"-15,2 5-72 0,4 3-19 16,0 6-17-16,3 3-16 0,2 1-5 15,3 8-3-15,2 6-1 0,2 2 0 0,3 8 1 16,3 2 3-16,3 8 5 0,3 2 4 16,4 4 1-16,1 2 1 0,1 2-1 15,1-1 0-15,3 4-3 0,0-3-2 16,-3 5-3-16,4-4-7 0,1-2-9 16,0-1-23-16,-1-1-67 0,-2-5-50 15,-3-4-109-15,-4-6-235 0</inkml:trace>
  <inkml:trace contextRef="#ctx0" brushRef="#br0" timeOffset="210564.87">30815 8283 552 0,'-2'-5'121'0,"3"0"1"15,0-1-94-15,4 1-11 0,1-2-5 0,3-2-4 16,1-1 0-16,2-2 0 0,0 0-1 16,-1 0 0-16,0-2-1 0,0 1 0 15,-2-2-2-15,-3 0-1 0,-1 1-1 16,-3-1 0-16,-3-1-1 0,-2 1 0 16,-5-1 0-16,0 3 0 0,-5 2-1 0,0 1 1 15,-3 4 1-15,-1 3 1 0,0 3 1 16,-3 5 1-16,2 4 0 0,1 4 1 15,1 5 0-15,2 2 0 0,3 5-1 16,6 4-1-16,4 2 0 0,5 2-1 16,4-1-1-16,7 0 0 0,6-5 0 15,2-3 0-15,3-8-1 0,2-6-1 16,0-8-3-16,0-8-8 0,2-5-27 16,-3-6-60-16,-2-5-42 0,0-4-100 15,-2 3-210-15</inkml:trace>
  <inkml:trace contextRef="#ctx0" brushRef="#br0" timeOffset="210848.89">31014 7935 637 0,'1'-4'134'0,"0"4"0"0,2 0-113 0,0 4-10 16,5 0-2-16,2 3 0 0,1 2 2 15,2 0 1-15,1 4 0 0,-1 0 0 16,2 1-1-16,-2 0-2 0,2-1-3 15,-2 0-1-15,1-2-2 0,-1-1-1 16,1-2-1-16,-2-1-1 0,-2-3 1 16,0-1-1-16,-2-3 1 0,0-4 1 0,0-3-1 15,1-3 2-15,-2-3-1 0,-2-7 1 16,-3-4 0-16,0-5-1 0,-4 0 0 16,-1-4 0-16,-2-1-1 0,-1 1 0 15,0 1 0-15,1 5-1 0,0 1 0 16,1 3-3-16,3 2-7 0,1 4-8 15,1 1-27-15,3 2-81 0,1 2-26 16,1 4-102-16,1 4-202 0</inkml:trace>
  <inkml:trace contextRef="#ctx0" brushRef="#br0" timeOffset="211205.83">31390 7728 482 0,'0'4'101'16,"5"-3"1"-16,0-1-75 0,2-3-24 0,2-1 1 16,0-4 2-16,2 0 0 0,0-5 0 15,0 1-1-15,0-3-1 0,-1 1 0 16,-1 0 0-16,-2 1 0 0,-2-1 2 16,-1 1 2-16,-5 1 4 0,-3 1 1 15,-2 1 3-15,-3 2 2 0,-1 1 2 16,-2 1 0-16,0 2-1 0,1 2-1 15,-1 1-3-15,1 3-1 0,1 2-2 16,0 2-3-16,1 5-1 0,2 4-1 0,0 4-1 16,2 6 0-16,2 3-1 15,2 4 0-15,4 3-1 0,3 1-1 0,1-3-1 16,4 0-1-16,4-7 1 0,3-4-1 16,3-6 1-16,1-7-3 0,1-7-2 15,3-7-5-15,2-6-9 0,0-6-27 16,3-5-48-16,-3-3-53 0,-1-2-98 0,-5-4-214 15</inkml:trace>
  <inkml:trace contextRef="#ctx0" brushRef="#br0" timeOffset="211406.94">31559 7216 441 0,'-10'-34'135'0,"3"8"4"16,1 6-2-16,1 7-78 0,2 6-21 15,2 4-15-15,2 4-9 0,1 4-5 16,1 5-3-16,2 4-2 0,2 5 0 0,3 4 3 15,2 8 0-15,3 5 1 0,1 3-2 16,5 2 0-16,2 3-1 0,3-1-1 16,0-2-2-16,1-3-5 0,0-5-7 15,-3-5-10-15,-3-4-22 0,-4-3-40 16,-4-4-66-16,-3-3-3 0,-5-4-80 16,-4-3-136-16</inkml:trace>
  <inkml:trace contextRef="#ctx0" brushRef="#br0" timeOffset="211755.64">31817 7380 598 0,'-1'-8'140'15,"-1"-1"1"-15,-1 4-90 0,1 1-21 16,1 2-12-16,-1 1-8 0,1 1-5 16,2 0-3-16,2 2-1 0,0 3 1 0,5 2-1 15,-1 3 1-15,4 4 1 0,0 2 1 16,0 2-1-16,1 2 1 0,1-1-1 15,-2 0 0-15,0-3 0 0,0-3-2 16,0-3 0-16,-1-3 1 0,1-4-1 16,0-3 0-16,0-4-1 0,1-2-2 15,-1-6-3-15,-1-4-1 0,-3-4-2 16,0-3-1-16,-4-2 0 0,-3-4-1 0,-5 1 3 16,-1 0 2-16,-4-1 2 0,-1 2 0 15,-2 4 3-15,-3 0 0 0,-1 6 2 16,-3 2 1-16,-3 3 0 0,-1 4 0 15,-1 5 1-15,-1 1-1 0,3 4-2 16,3 0-6-16,4 2-28 0,5 0-74 16,5-3-33-16,8 0-101 0,3 3-215 0</inkml:trace>
  <inkml:trace contextRef="#ctx0" brushRef="#br0" timeOffset="212000.81">32024 7114 483 0,'4'0'120'16,"0"0"5"-16,1 2-67 0,2 2-18 16,3 4-4-16,1 5 2 0,4 6-7 15,-1 4-5-15,5 8-4 0,3 3-4 16,0 6-4-16,0 3-4 0,1 2-3 15,-1 0-3-15,3-4-3 0,-5-2-5 16,-2-2-6-16,-3-4-8 0,0-3-23 16,-4-3-51-16,-2 0-56 0,-3-5-102 0,-2 0-220 15</inkml:trace>
  <inkml:trace contextRef="#ctx0" brushRef="#br0" timeOffset="212286.21">32170 7271 494 0,'-7'-32'129'0,"2"3"1"0,1 1-16 15,4 3-92-15,4 0-12 0,2 4-2 16,3 2-5-16,-1 3-2 0,3 4 0 16,0 1-2-16,1 4-1 0,1 3 0 15,0 4-1-15,2 3-1 0,0 3-11 16,1 5-11-16,-2 3-11 0,0 5-9 0,-3 2-7 15,-3 2-2-15,-4 3-2 0,-3-1 10 16,-2 1 15-16,-4-3 14 0,-1-2 16 16,-4 0 10-16,-1-3 4 0,-1-4 4 15,-2-2 0-15,1-7-8 0,-2-3-29 16,-1-3-59-16,0-6-70 0,-1-5-171 16</inkml:trace>
  <inkml:trace contextRef="#ctx0" brushRef="#br0" timeOffset="212889.4">32290 6956 496 0,'4'-2'122'0,"0"2"2"16,0 2-36-16,4 3-68 0,2 3-6 15,-1 1 0-15,2 2 2 0,2 3 1 0,-2 2-1 16,1 0-1-16,0 0-1 0,0 0-2 15,1-2-3-15,-2 1-3 0,0 0-5 16,-1-2-4-16,-2-3-4 0,-2 0-5 16,-1-3-6-16,-2-1-2 0,-2-2-4 15,-4-2-7-15,-2-2 0 0,-1-2 3 16,-2-4 5-16,-2-3 8 0,-1-2 6 16,-1-2 10-16,-2-6 13 0,1-1 7 15,-1-4 3-15,2 0 4 0,1-2 1 16,1-1-4-16,4-1-4 0,2 1-4 15,4 2-5-15,3 0-2 0,2 3-4 0,2 2-2 16,3 4-1-16,1 4-1 0,1 0-1 16,3 3 0-16,2 3-1 0,1 2 1 15,6 3-1-15,0 1 0 0,1 2-1 16,-3 5-1-16,-3 1-3 0,-2 3-3 16,-3 1-1-16,-4 3 0 0,-4-1 0 15,-1 0-1-15,-3 0 3 0,1-3 1 0,-5-1 2 16,-1-2 3-16,0-3 0 0,0-2 1 15,-5-5 1-15,1-1 2 0,-2-5 1 16,1-1 2-16,-1-5 1 0,-1-2 2 16,1-3 0-16,2-2 1 0,5-1-1 15,2-4-1-15,2 1-1 0,5 0-3 16,1 3-1-16,0 1-2 0,-1 1 0 0,-1 4-1 16,3 4 0-16,-1 2-1 0,3 3 1 15,0 2-1-15,8 1-1 0,4 3 1 16,5 2 0-16,1 3-1 0,2 1 1 15,0 3 0-15,-2 1 0 0,-4 3 0 16,-3 3 0-16,-5 2-1 0,-4 2-4 16,-4-1-5-16,-3 0-15 0,-2-1-25 15,-4-1-45-15,-2-2-44 0,1-6-91 0,-4-1-186 16</inkml:trace>
  <inkml:trace contextRef="#ctx0" brushRef="#br0" timeOffset="213198.31">32828 6601 569 0,'4'-10'125'16,"1"2"1"-16,2-1-96 0,3 1-16 0,2-2-5 15,0 0-4-15,0 0-3 0,-1 0-1 16,-1-1-1-16,-1-1-2 0,-4 1 0 16,-2 1-2-16,0-2-1 0,-2 3 0 15,-2 1-2-15,-2 1 1 0,0 3 1 16,-5 1 3-16,-1 3 2 0,-2 4 4 15,-3 0 5-15,1 2 3 0,-1 2 4 16,-2 1 1-16,4 2 1 0,1 3 2 16,2 0-1-16,4 1 0 0,2 2-2 0,4 3-2 15,4-1-2-15,2 1-2 0,5-2-3 16,4 1-3-16,3-3-2 0,0-4-2 16,2-4-4-16,1-5-4 0,3-3-7 15,-2-4-8-15,0-3-29 0,-1-4-58 16,0-1-40-16,-1-3-97 0,-6 0-203 15</inkml:trace>
  <inkml:trace contextRef="#ctx0" brushRef="#br0" timeOffset="213576.9">32979 6373 600 0,'-9'-14'139'0,"3"1"1"0,2 5-91 16,4-1-23-16,1 3-10 0,4 2-7 15,3 4-3-15,1 4-2 0,4 2-2 16,0 3 0-16,3 1 0 0,4 4-1 15,-2 1 1-15,3 0-2 0,-3 2-1 16,-2-1-5-16,-2 1-6 0,-4-2-11 0,-3-1-5 16,-2-1-2-16,-5-2 0 0,0-3 2 15,0-3 6-15,0-3 7 0,-1 0 11 16,-4-5 7-16,-3-3 7 0,0-2 4 16,-2-5 2-16,-2-4 1 0,-2-5 2 15,1-6 1-15,3-3-2 0,0-2-3 16,4-4-4-16,2 0-2 0,3 0-3 15,4 2-3-15,1 5-1 0,9 3 0 0,3 4-2 16,-2 4 0-16,1 6 0 0,-2 3 0 16,5 5-1-16,1 4 0 0,2 3-2 15,2 4-1-15,7 3-4 0,4 4-3 16,4 2-6-16,-4 4-4 0,-3 0 0 16,-5 1-3-16,-4 1-1 0,-6-2-4 15,-5 1-6-15,-4 1-16 0,-5 1-30 0,-2-2-34 16,-3 1-71-16,-3-1-145 0</inkml:trace>
  <inkml:trace contextRef="#ctx0" brushRef="#br0" timeOffset="213815.96">33350 5789 472 0,'0'-20'136'15,"1"6"3"-15,1 3-23 0,1 5-66 16,1 2-16-16,0 4-13 0,3 4-7 16,1 0-3-16,3 5-1 0,0 4 0 15,1 3 1-15,2 5-1 0,-1 4-1 16,2 2-1-16,2 3-4 0,0 0-7 16,3-1-6-16,0-2-8 0,-1-2-19 15,1-5-26-15,-3-1-55 0,-4-3-34 0,-2-4-89 16,-3 1-180-16</inkml:trace>
  <inkml:trace contextRef="#ctx0" brushRef="#br0" timeOffset="214006.12">33431 5854 559 0,'3'-5'131'15,"5"-2"1"-15,-1-3-87 0,3-1-17 16,2-1-9-16,1-3-9 0,5-2-6 16,-1-2-11-16,0-1-37 0,-1 0-89 15,-1-1-106-15,-3 5-266 0</inkml:trace>
  <inkml:trace contextRef="#ctx0" brushRef="#br0" timeOffset="-214558.18">29631 9262 563 0,'-5'1'133'0,"1"-1"4"16,1 0-87-16,3 0-20 0,0 0-7 0,1-1-5 15,3-1-4-15,2-2-1 16,5-4-1-16,2-3-1 0,6-2 1 0,4-2-1 15,4-3-2-15,2-3-2 0,2 0-3 16,-1 1-1-16,2 1-1 0,-2-1-1 16,-2-1 0-16,-4 3 0 0,-2 0-1 15,-2 2 1-15,-4 2-1 0,-4 3 0 16,-3 3-3-16,-4 1-4 0,-2 5-3 0,-3 3-6 16,-1 2-10-16,-3 3-36 0,-1 1-89 15,-2 2-108-15,-1 2-263 0</inkml:trace>
  <inkml:trace contextRef="#ctx0" brushRef="#br0" timeOffset="-214148.2">29824 9927 584 0,'7'-1'134'0,"0"-2"3"16,1-3-74-16,5-3-46 0,4-5-6 15,6-5 0-15,3-4-1 0,6-5-4 16,2-3-3-16,6 1-1 0,3-3 0 16,4 3 0-16,-1 2-1 0,0 3 0 15,-3 5 0-15,-5 1-4 0,-7 6-3 16,-5 2-8-16,-6 2-18 0,-7 4-29 15,-4 0-60-15,-6 2-20 0,-4-1-84 16,-4 2-157-16</inkml:trace>
  <inkml:trace contextRef="#ctx0" brushRef="#br0" timeOffset="-213399.46">30427 8274 468 0,'-6'-2'110'0,"-1"1"0"0,-4-1-65 15,0 4-27-15,-2-1-7 0,-1 3 0 0,-4 2 0 16,1 5 2-16,-4 1 3 15,1 3 4-15,-1 1 4 0,0 3 1 0,1 4 2 16,3 0-4-16,1 0-3 0,2 1-3 16,3 1-3-16,2-1-4 0,3 1-1 15,2-3-4-15,3 0 0 0,3-3-3 16,3-1-1-16,3 0 0 0,0-2-1 16,5 0 0-16,1-4 1 0,5 0 0 15,1-3 1-15,5-3 2 0,2-3-1 0,4-5 1 16,0-3 0-16,4-3 0 0,-2-4-1 15,1-3-1-15,2-1 0 0,-1-2-1 16,3-1 0-16,1-2 0 0,2-1 0 16,-1-1-1-16,-3-1 0 0,-3 0 0 15,-3 1-1-15,-9 1 0 0,-6 4 1 16,-8 2-1-16,-5 2 0 0,-4 3 1 16,-6 1 0-16,-4 1 0 0,-1 0 0 15,-3-1 0-15,1 2 0 0,-2-1 0 0,2 0-2 16,2 3-5-16,2 0-7 0,4 0-20 15,5 2-51-15,1 0-65 0,2 0-107 16,1 1-240-16</inkml:trace>
  <inkml:trace contextRef="#ctx0" brushRef="#br0" timeOffset="-212638.81">30213 8473 455 0,'6'-9'98'0,"6"1"0"16,3-3-68-16,4-3-29 0,5 1 1 16,-2-3-1-16,1 0 3 0,0 0 3 0,-3 1 3 15,-1 2 2-15,-1 0 1 16,-2 2 0-16,1 3 0 0,-3 2-3 15,-1 2-5-15,-2 4-14 0,0 0-25 0,-4 3-62 16,-1 0-16-16,-2 2-73 0,-2 0-151 16</inkml:trace>
  <inkml:trace contextRef="#ctx0" brushRef="#br0" timeOffset="-211375.63">30798 9336 591 0,'-3'-9'126'16,"-4"0"1"-16,1-2-105 0,0 2-10 0,-1 1-5 15,-1-1-1-15,1 1-2 0,-1 0 0 16,-2 2 0-16,-1 3 0 0,-2 1 0 16,-1 2-1-16,-3 4 1 0,-1 2-1 15,0 5 1-15,1 5-1 0,-1 1 1 16,0 5 1-16,4 5 1 0,1 3 0 16,2 4 0-16,3-1 0 0,4-1-1 15,4 1 0-15,6-3-2 0,3-4 0 0,6-4-1 16,7-5-1-16,5-4 1 0,6-7-1 15,2-4 1-15,4-4-2 0,2-7-4 16,0-4-6-16,-1-6-23 0,-5-5-48 16,0-6-60-16,-6-5-103 0,-1-2-228 15</inkml:trace>
  <inkml:trace contextRef="#ctx0" brushRef="#br0" timeOffset="-210953.79">30880 9026 672 0,'-2'2'136'15,"4"3"1"-15,2 2-125 0,3 3-10 0,3 1-2 16,2 3 1-16,2 4 2 0,1 1 2 16,0 1 0-16,0 1 1 0,1 3-1 15,-2-1 0-15,-1 2 0 0,2-1-3 16,-1-2-3-16,1 2-3 0,-1-5-1 15,0-3-5-15,-1-4-2 0,0-3-4 16,-2-4-1-16,0-7 1 0,0-5 2 16,-2-4 3-16,-3-3 3 0,-4-2 5 15,-3-4 3-15,-4-1 6 0,-2 0 2 0,-5 3 1 16,-1 0 1-16,2 1 1 0,1-1-1 16,3 4 0-16,1 0-3 0,4 1-2 15,2-3-2-15,6 1-1 0,1-1-1 16,8 2-1-16,4-1-1 0,7 0 1 15,2 0 0-15,2 4 0 0,-1 3 0 16,3 3 0-16,-4 4 0 0,-2 2-1 16,-4 3 1-16,-3 4-1 0,0 2 1 0,-3 2 0 15,-3-1 0-15,-1 3 0 0,-2-2-1 16,-1-1-3-16,-1 0-16 0,1-4-46 16,2-2-71-16,-2-5-104 0,3-2-248 15</inkml:trace>
  <inkml:trace contextRef="#ctx0" brushRef="#br0" timeOffset="-210485.86">31803 8677 357 0,'-19'-1'66'0,"0"-1"1"15,-2-1-69-15,-1 2 5 0,0 1 12 0,2 1 18 16,1 0 10-16,1 2 4 0,3 2 3 16,2 2-2-16,2 4-6 0,1 1-9 15,2 3-9-15,1 2-5 0,0 5-3 16,4 2 0-16,0 0-1 0,4 3-1 16,2 2-1-16,3 1-2 0,1-2-3 15,4-2-2-15,2-3-3 0,3-6-2 16,3-5 0-16,3-5-1 0,2-9 0 15,1-5-2-15,1-4-4 0,0-6-4 0,-3-4-8 16,-1-5-9-16,-2-1-3 0,-4-1-3 16,-4 0 3-16,-4 1 2 0,-3 0 6 15,-6 1 9-15,-4 2 8 0,-3 4 9 16,-3 3 7-16,-2 4 3 0,1 0 2 16,1 5 3-16,2 5 1 0,3 2-2 15,4 1-4-15,2 3-2 0,2 0-3 0,4 3 0 16,3 4 0-16,2 1-1 0,1 0 2 15,3 1-1-15,0 1-1 0,-1-4-2 16,2 1-1-16,0-2-3 0,0-3-3 16,-1-1-11-16,0-1-22 0,-1-3-61 15,1-1-38-15,-2-3-94 0,1-1-199 16</inkml:trace>
  <inkml:trace contextRef="#ctx0" brushRef="#br0" timeOffset="-210082.1">31962 8494 663 0,'-4'3'127'0,"4"3"-3"0,4 2-130 16,3-1-9-16,4 3-10 0,0-2-1 0,0 1 1 16,2 0 5-16,-2 2 4 0,-2-2 1 15,-1 2-1-15,-2-1-4 0,1 1-2 16,-2 0-2-16,-1-2 2 0,-1-3 2 15,0-1 18-15,-2-1 16 0,-1-4 14 16,-1-3 9-16,0-2 4 0,1-2 2 16,-2-4 0-16,0-3-16 0,1-2-10 15,-3-3-2-15,2-2-2 0,-1-1-2 16,1-1-2-16,-1-1-2 0,2 2-1 0,1 3-2 16,3 0-1-16,-1 4-1 0,4 1-1 15,1 4-1-15,2 2 0 16,0-1 0-16,2 3 0 0,0 0 1 0,3 1-1 15,5 0 0-15,2 1 1 0,1 2-1 16,2 2 0-16,3 1 1 0,1 4-1 16,-2 0 0-16,-4 2 0 0,-1 2-1 15,-3-1 1-15,-1 2-1 0,-3-1-3 0,-1 2-8 16,-2-1-25-16,2-1-53 0,-2-1-48 16,0-3-97-16,2-4-211 0</inkml:trace>
  <inkml:trace contextRef="#ctx0" brushRef="#br0" timeOffset="-209503.82">32544 7963 606 0,'-15'-7'122'0,"-2"3"1"0,-3 5-117 16,3 3-6-16,0 3-1 0,0 1 0 15,2 2 0-15,0-1 0 0,3 2 2 16,1 0 1-16,1 2 0 0,3 0 1 16,1 1 1-16,2 0 1 0,1 3 0 0,3-1 0 15,0 3 1-15,1-3 0 0,2-2-1 16,4 0 1-16,-1-3-2 0,1-3-1 16,2-1 0-16,2-4-2 0,1-3 1 15,1-1-1-15,2-4-2 0,3-2-1 16,0-4-3-16,0-3-5 0,-1 0-3 15,-3-1-2-15,-2-2 0 0,-4 0 3 16,-3 1 2-16,-5 0 6 0,-3 0 9 16,-3 1 8-16,-3 3 4 0,-2 0 2 0,1 2 1 15,0 2 2-15,3 2-3 0,1 4-4 16,2-1-6-16,3 2-3 0,1 4-2 16,4 0-2-16,-1 3-2 0,5 3-1 15,1 1 1-15,1 3 1 0,2 3 1 16,0 0 2-16,0 4 0 0,2 1 1 15,2 1 1-15,5 3-1 0,2 2 1 0,6 3-1 16,6 2 0-16,2 1-2 0,1 1 0 16,0 3-1-16,-3-1-1 0,-2 2 0 15,-2-1-3-15,-3-3-2 0,-4 0-2 16,-5-3-1-16,-4-1-2 0,-5-3 0 16,-5-3 0-16,-7 4 1 0,-5-2 2 15,-4-1 2-15,-5-1 1 0,-6-2 1 16,-7 0 2-16,-7 0 0 0,-8-7 0 15,-4-3 1-15,-1-2-1 0,-2-6-3 0,-1-7-11 16,5-7-30-16,5-8-85 0,9-8-9 16,6-6-91-16,5-3-179 0</inkml:trace>
  <inkml:trace contextRef="#ctx0" brushRef="#br0" timeOffset="-208721.15">32790 8067 562 0,'-2'4'120'0,"0"-2"0"0,1 0-85 16,1-1-27-16,3-2-4 0,0-3 2 0,3-3 2 15,2-4 4-15,1-4 1 0,2-2 1 16,1-4-3-16,0-4-1 0,1-1-2 16,-2-6-1-16,0 0-3 0,-3 1-1 15,-2-2-1-15,-4-1 0 0,-2 1 1 16,-5 5 0-16,-2 2 1 0,-4 4 0 0,-1 2 0 16,-4 6 0-16,-3 5 0 15,-3 3-1-15,3 3 0 0,-3 3-2 0,1 4 1 16,0 1-1-16,1 4-1 15,3 2 1-15,4 3-1 0,3 2 1 0,4 4 0 16,5 2 0-16,3 1 1 0,5 2 0 16,6 2 1-16,1-2 0 0,5 1-1 15,3-2 0-15,0 0-1 0,2-3 1 16,3-4-1-16,2-4 0 0,-4-4 0 0,3-6 0 16,-1-4 0-16,4-4 1 0,1-4-3 15,5-6-1-15,-4-5-2 0,-3-4-2 16,2-1-1-16,-4-3-2 0,-4 1 0 15,-6-5 1-15,-11 2 1 0,-1-2 2 16,-6 1 1-16,-6 1 1 0,0-1 2 16,-2-1 2-16,-1 4 2 0,-2 0 3 15,-2 0 1-15,3-1 1 0,1 2 2 16,-2 3 0-16,0 3 1 0,0 3-2 0,5 3-3 16,2 6 0-16,1 5-3 0,-1 2 0 15,0 5-3-15,1 3 0 0,-1 2 0 16,0 5-1-16,2 3 1 0,1 1 0 15,3 1 0-15,4 1-1 0,8-4 0 16,0 0 0-16,2-1 0 0,3-5-1 16,4 0 1-16,3-3 0 0,3 0 1 15,-2-2 0-15,7 1 1 0,4-1 0 0,-1-2 0 16,-3 0 0-16,-1 1-1 0,-5-1 1 16,-4 0-1-16,-5 1 0 0,-4-2-1 15,-3 3 0-15,-3 1 0 0,-5 1-1 16,-4 4 1-16,-4 1 1 0,-5 1 0 15,-3 3 1-15,-3 1 0 0,-3 1 1 16,-3 1-1-16,-3 0 0 0,-2-4 0 0,0 0-2 16,2-3-6-16,2 0-10 0,5-5-58 15,4-1-72-15,7-3-111 0,1-1-264 16</inkml:trace>
  <inkml:trace contextRef="#ctx0" brushRef="#br0" timeOffset="-197113.89">32731 5820 265 0,'-41'-4'39'16,"-4"5"-10"-16,-1 4-68 0,7 5-11 0,-1 3 1 16,3 2 5-16,1 0 22 0,-3-2 24 15,-3 1 20-15,-1-2 21 0,-3 1 14 16,-5 1 2-16,0 1-4 0,-4 0-16 15,-1 1-13-15,-2 3-8 0,-1-1-8 16,-7 1-2-16,-3 3-2 0,-3 2 0 16,-3 4-1-16,0 5-1 0,-4 8 0 0,-4 5 0 15,1 7 1-15,2 5 1 16,-2 3 0-16,0 0 1 0,-6 6 2 0,-6 3 1 16,2 4 3-16,1 3 1 0,0 1 1 15,1 1 1-15,-5 2 1 0,4-2-2 16,6 0 0-16,7-4-3 0,3-1-1 15,4-3-1-15,6 0 0 0,6 0 0 16,5 1 1-16,5 6 1 0,1 4 0 16,4 2 0-16,0 8-1 0,4 11-2 15,3 8-2-15,4 7-1 0,4 3-2 0,2 3-2 16,2 6-5-16,3-2-3 0,0-5-2 16,1-9-1-16,3-6 0 0,1-8-2 15,3-11 2-15,2-13 1 0,2-8 2 16,5-7 2-16,3-1 2 0,3-4 1 15,4 0 1-15,4 4 1 0,4 4 2 0,4 5 1 16,3 2 0-16,2 0-1 16,4 0-2-16,3 1-1 0,8-3-1 0,2-2 0 15,9-3-2-15,4-4-1 0,5-3 0 16,3-8-1-16,3-8-1 0,1-8-1 16,6-7 0-16,6-6 3 0,1-7 1 15,6-6 3-15,2-3 1 0,8-4 2 16,6-1 0-16,-3-2 1 0,-4-2 0 15,1 1 0-15,0-1-1 0,5 0 0 16,-3 0-1-16,-5 0-1 0,-2-4-1 16,0-2-1-16,4 2 0 0,2-6-2 0,-6-2-1 15,-1-8-1-15,0-5 1 0,2-8 2 16,5-5 1-16,-1-9 2 0,-2-4 1 16,2-4 4-16,-4 1 4 0,7-2 0 15,2 1-1-15,-6 1 0 0,-7 0-1 16,-1 1 1-16,-4 0-4 0,0-1 0 0,-9 3-1 15,-6 4-2-15,-1 0 0 0,2-2 0 16,-6 0-4-16,-9-2-3 0,1-4-6 16,-3-7-7-16,-3-4-4 0,-4-7-2 15,-2-10 0-15,0-10-1 0,-4-8 6 16,-3-1 5-16,-3-7 5 0,5-10 7 16,-3 1 5-16,-5 7 8 0,-7 7 7 15,-6 1 4-15,-4 4 3 0,-4 5 3 16,-19 10 0-16,-8 6-3 0,0 4-5 0,0 0-5 15,3 4-4-15,2 1-2 0,3 1-3 16,4 0-1-16,2 1-1 0,-1-2-2 16,4-3 0-16,-3 1-2 0,4-4-1 15,-1 1 0-15,0-2-1 0,-1-7 0 16,-1-4 0-16,-3 0 2 0,-4-1 2 0,-4 8 1 16,-2-1-2-16,-5 0-1 0,-3 4-1 15,-1 7 0-15,-6 5-2 0,-11 4-1 16,-9 4 0-16,-5 4 0 0,-16 10-3 15,-7 12-6-15,-21 8-10 0,-11 10-15 16,-11 15-27-16,-11 10-47 0,-22 16-3 16,-8 13-57-16,-24 15-93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36:50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12351 9791 272 0,'-12'-34'82'0,"7"2"7"0,1 5-15 0,-1 5-33 16,3 11-1-16,-1 3-6 0,0 3-7 16,0 2-8-16,1 1-9 0,0 1-5 15,2 2-4-15,2-2-1 0,1 2 0 16,3-2 0-16,3-1 1 0,5 1 0 16,1-4 2-16,9 1 0 0,1-2 1 15,5 0 1-15,3 1 0 0,4 1 0 16,-1 2 0-16,2 1 1 0,0 1-1 0,3 2-1 15,4 3-1-15,2 2-1 0,4 2 0 16,3 1 1-16,5-2-1 0,3 2 1 16,6-4 0-16,5-2 1 15,10-4 0-15,4-3-1 0,7-4 1 0,2-3-2 16,11-2 1-16,6 2-1 0,-1 2-1 0,-3-2 1 16,1-1 0-16,6 3 1 0,0 6 0 15,-5 2 1-15,-4 0 0 0,3 1 0 16,9 4 0-16,-1 5-1 0,-7-2 0 15,6-3 0-15,9 1 0 0,0-1-1 16,-11-3 1-16,-2-5-1 0,59-4 0 16,16-2 0-16,-6-1 0 0,-20-1 0 15,11-3-1-15,17 4 1 0,-3 1-1 16,-56-1-1-16,-5 6 1 0,11 1 1 16,12 1 0-16,-5 3 1 0,0 1 0 15,0 2 1-15,2 3 0 0,-3 1 0 0,2-1-1 16,2 0-1-16,5 1 1 0,3-1-2 15,2-2 1-15,8-4-1 0,6 0 0 16,-4-2 0-16,6 0-1 0,3-1 1 16,-7-5 1-16,2 0-1 0,-2 5 0 15,-9-2 1-15,0-3-1 0,-4 4 0 0,-7 2 0 16,-6 1 0-16,-4 2 0 0,-1 2-1 16,-2 2 1-16,-2 3 0 0,0-1 0 15,6 2-1-15,3-1 0 0,6-2 0 16,6 0 0-16,3-2 0 0,6-3 0 15,6 1-1-15,-5-3 0 0,4-2 1 16,0 3 0-16,-7-2 0 0,-1-2 0 16,-5 5 0-16,-6-2 2 0,-6-2-2 15,-4 2-4-15,-5 2-16 0,-3 1-38 16,-5 2-70-16,-5-2-96 0,-7 0-233 16</inkml:trace>
  <inkml:trace contextRef="#ctx0" brushRef="#br0" timeOffset="8569.44">24509 10915 344 0,'-28'-10'74'0,"11"-2"0"0,4 1-62 0,7 9-6 16,2 1-6-16,3 1-2 0,1 2-4 16,0 0-3-16,1 2-1 0,3 1 1 15,4 1 3-15,6 0 5 0,6 3 4 16,12-2 4-16,11 1 6 0,7-2 2 16,10-1 2-16,10-2-1 0,11 0-2 15,12-3-3-15,4 0 0 0,6-2-2 16,13 4-1-16,9-2-3 0,4 1 0 0,1 0-1 15,2 4 0-15,5 0 0 0,-1 2 0 16,-5 1 1-16,-2 1 1 0,2 1 1 16,-7 2 0-16,-9-2 2 0,-5-2 0 15,0 0 3-15,-1 1 2 0,-8-4 2 16,-2-4 1-16,0-1 1 0,6 0 1 0,2 0-1 16,-7-3-3-16,0 1-2 0,-1-2-3 15,1 4-3-15,-3 2-2 0,-10-2-1 16,-10 2-1-16,-5 0-1 0,-8 3 0 15,-9 0-1-15,-13-1 0 0,-13-2 0 16,-8 2-1-16,-6-3 2 0,-5 1 4 16,-5-1 2-16,-3-1 2 0,-3 1 0 15,1-1 1-15,1 0 0 0,-1 0-2 16,1-1-4-16,2 0-2 0,-1-1-1 16,2 0 0-16,-1 1-1 0,1-1 0 15,0 1 1-15,-2 0-1 0,1 0-1 0,-3 1-2 16,0 0-5-16,0 0-16 0,-2 0-24 15,-1 0-62-15,-6 2-23 0,-7 2-85 16,-6 1-168-16</inkml:trace>
  <inkml:trace contextRef="#ctx0" brushRef="#br0" timeOffset="11164.81">3866 12412 231 0,'-6'-42'47'0,"2"6"1"15,4 6-46-15,0 6 0 0,0 4 2 16,1 7 1-16,1 2-2 0,-1 5-2 16,0 2 0-16,0 4 0 0,2 2-1 15,-1 1-1-15,2 2-3 0,-1-2 3 16,5 1 3-16,0-1 2 0,3-2 2 16,2-2 4-16,3-2 4 0,1-2 5 0,1 0 4 15,3 0 3-15,-2 2 1 0,1-2-2 16,3 2-1-16,-1 0-3 0,3-1-4 15,4 3-3-15,4-2-3 0,5 5-1 16,6-1-2-16,3 0-1 0,6 3-1 16,3-1 0-16,2-1-1 0,7-2-1 15,4-3 0-15,4-1-1 0,5 2 0 16,3-4-1-16,1 1 0 0,7 3-1 0,1-1 0 16,-1 2 0-16,2 1 0 0,-3 0 0 15,3 1 0-15,2 0 1 0,0 4-1 16,0 1 2-16,0 3 0 0,0-2-1 15,9-2 1-15,4 3 0 0,2 1 1 16,0-3-1-16,6-4 1 0,5-2-1 16,3 1 1-16,-3-2-1 0,3-7 0 15,2 1 0-15,0 0-1 0,-6 1-1 0,-3-3 1 16,-1-1-1-16,-1 5-1 0,-3 4 0 16,-10-1 1-16,-5-1-1 0,3 3 1 15,3 3 0-15,-9-1 1 0,-4 3 0 16,-5-1 2-16,4-2-1 0,5-1 1 15,-4 3-1-15,-7-2 1 0,4 2-1 16,-3-4 0-16,0-2 0 0,-5 0 0 16,-5 0-1-16,-8-1 1 0,1-1 0 0,-4-3 0 15,-5 3-1-15,-5 1 1 0,-6 1-1 16,-8-1 0-16,-4 1 0 0,-10-1 0 16,-2 1-2-16,-4-2-7 0,-1 1-19 15,1 0-44-15,-1 1-39 0,1 2-78 16,-2 2-173-16</inkml:trace>
  <inkml:trace contextRef="#ctx0" brushRef="#br0" timeOffset="13407.74">15463 12375 341 0,'-24'-29'76'16,"-3"-2"0"-16,5 0-40 0,10 7-37 15,6 7-6-15,6 4-3 0,3 0-1 0,3 5-1 16,4 3 2-16,2 5-1 0,1 1 3 15,0 0 2-15,2 3 4 0,0 2 1 16,0 2 1-16,5-1 2 0,1 0 4 16,5-1 6-16,1 2 5 0,2-1 4 15,0-5 4-15,0-3 1 0,-5-4 2 16,-2-1-2-16,-4-2-3 0,8-1-3 16,15-1-3-16,50 3-3 0,17 0-2 0,12 2-2 15,8 1-2-15,-1 3-1 0,-9-2 0 16,-14 2 1-16,-43-1 0 0,3 2 2 15,1 2-1-15,6 2 1 0,8-3-1 16,18 0-1-16,15 0 0 0,6 1-1 16,0-2-2-16,2-4 0 0,6 0 0 15,8 1-1-15,-2 0-1 0,3-3 1 16,-4 2-1-16,4 3 0 0,-3 1 1 16,-2-1-1-16,2 2 0 0,1 0 1 0,-1 4 0 15,0-1-1-15,3 0 1 0,4 2-1 16,2-1 0-16,0 0 0 0,5 1-1 15,2-4-1-15,5 1 1 0,3-1-1 16,-1-6 0-16,4 6-1 0,3-2 1 16,-3-5-1-16,2 3 1 0,3 2 0 0,-10 0-2 15,2 2 2-15,-3 0 1 16,-6 2-2-16,-3 2 1 0,-1 0-1 0,-4 0 1 16,1-1 0-16,-2 2-1 0,1 0-1 15,3-6 0-15,0 4 0 0,4-5 0 16,2 0 1-16,-1 0 1 0,2-6-1 15,2 1 1-15,-3 2 2 0,-1-4-2 16,-5 2 0-16,-1 3 0 0,-5 0 0 16,-5 5 1-16,-7-3-1 0,-7 2 0 15,1 3 0-15,-5 4 0 0,-8-2 0 16,-1-3 0-16,4 3 0 0,6 0-1 0,-4-3 0 16,3-1 0-16,8-3 0 0,7-2 1 15,0 0-1-15,2-3 0 0,2-2 0 16,4 3 0-16,-6-2 0 0,-4-2 1 15,-6 4-1-15,0-1 0 0,-8 5 1 16,-12-3-1-16,-5 0 0 0,-7 1 0 16,-6 5 1-16,-4-3-1 0,-4 1 0 15,-2-1 0-15,-1 0-1 0,-4-1-1 0,2 0 0 16,1-3 0-16,2 0 0 0,2-1 1 16,-1-1 0-16,1 1 2 0,2-1 0 15,-2 1 1-15,-4 0 1 0,-6 2-1 16,-7-1-1-16,-3 2 0 0,-6 0 0 15,-10 5 0-15,-6-2-1 0,-8 1 0 16,-7 1 0-16,-6-2 1 0,-3 0-1 0,-4 1 0 16,-3-2 1-16,0 1 0 0,1-1 0 15,2 0 0-15,3 1 1 0,4-1-2 16,4 1-6-16,5-1-50 0,4 0-75 16,6 1-103-16,-1-3-255 0</inkml:trace>
  <inkml:trace contextRef="#ctx0" brushRef="#br0" timeOffset="24287.33">18458 13415 183 0,'20'4'44'0,"6"1"1"0,7 0-27 16,6-4-5-16,5-2 1 0,10-2 1 0,6-2 1 15,11-1 2-15,6 1 2 0,4 1-1 16,5 1 2-16,6 1-3 0,2 3-2 16,3 1-4-16,-2 3-2 0,-3 3-2 15,1-4-2-15,2-1-1 0,-5 3-3 16,1-3 1-16,-4-1-1 0,-6-3 1 15,0-3-1-15,-3-1 0 0,-3-1 0 16,-1-4 0-16,-3-3 0 0,-3-2-1 0,-3 0 0 16,-5 3 0-16,-8 0 0 0,-5 1-1 15,-9 1 0-15,-10 5 0 0,-7 1 0 16,-6 1 3-16,-6 3-2 0,-5 0-3 16,-4-3-4-16,-5 2-6 0,-3-1-16 15,-5-1-45-15,-4-2-5 0,-7-4-45 16,-8 1-84-16</inkml:trace>
  <inkml:trace contextRef="#ctx0" brushRef="#br0" timeOffset="24828.12">18741 13322 277 0,'-29'-2'69'0,"8"-1"0"0,4-2-14 16,5 4-66-16,3 1-9 0,5 0-1 15,3 1-1-15,1-1-2 0,3 0 3 16,-2 2 11-16,1-2 20 0,3 1 11 16,1 0 8-16,4-1 5 0,4 1 4 15,3 1 0-15,7-2-5 0,8 0-7 16,9-2-7-16,10 1-5 0,10-3-5 0,10 3-4 15,8-2 0-15,9-2 0 0,6 2-1 16,7 1 0-16,-1 1-1 0,1-1 1 16,-1-3 2-16,2 3 0 0,-1 2-1 15,-5 0 1-15,-7-1 1 0,-2-3-1 16,-3 0 1-16,-6 4-1 0,-3-1-1 16,-7-3 0-16,-3 1-1 0,-4-1-1 15,-4 2 0-15,-8-1 0 0,-6-2 0 0,-10 0 0 16,-8 2 0-16,-7-1 0 0,-7 0-1 15,-6 2 3-15,-7 2-1 0,-5 0-4 16,-8 4-5-16,-7-1-5 0,-10 2-6 16,-11 1-4-16,-8 0-5 0,-8 3 1 15,-6 0 3-15,-3-1 4 0,-2 0 6 16,0-1 6-16,4-1 7 0,5 0 4 0,6-3 3 16,7-1 1-16,7-2 2 15,8 1-1-15,10-1-2 0,6 0-5 0,8 1-7 16,4 1-2-16,4 1-3 0,5 2 0 15,3 3-1-15,3 0-6 0,6 1-22 16,5 1-50-16,6-6-67 0,6-1-166 16</inkml:trace>
  <inkml:trace contextRef="#ctx0" brushRef="#br0" timeOffset="25989.97">27849 9717 387 0,'-29'-25'98'0,"-1"1"1"15,5 3-5-15,-8 2-85 0,-1 9-7 16,-3 2-4-16,-6-1-3 0,-3 2 0 15,-4 0 0-15,-6 3-1 0,0-4 0 0,-8 0 2 16,-5-1 2-16,-5 2 2 0,-4 1 0 16,-4-2 0-16,-8 1 1 0,-7 2 1 15,-1-1 1-15,-2 5 1 0,-2 2 1 16,-3 0 0-16,-4-1 2 0,0 5 0 16,5 0 0-16,2 2-1 0,-4-1 0 15,0-1-1-15,2 4 0 0,2 1 0 16,1 1-1-16,-6-3 1 0,-3 3 0 15,5 4-1-15,2 5 0 0,-3-2-1 16,-1 4 1-16,-1 1 2 0,7 2 3 0,11 4 3 16,6 1 0-16,8-2 2 0,13 1-1 15,14-2-1-15,12 1-2 0,10 2-4 16,7-1-2-16,7-2-1 0,6 1-2 16,4 3 1-16,7 3-1 0,2 2 1 15,3 4 0-15,2-1-1 0,1 9-1 16,3 7 0-16,0 5-1 0,4 1-1 0,3 2-1 15,6-4-1-15,5 3-1 0,8-7 1 16,12-8 0-16,10-9 1 0,8-1 1 16,9-7 1-16,8-3 1 0,13-7 1 15,9-4 1-15,-3-5-1 0,6-2 1 16,7-4 0-16,5-1 2 0,-3-2-1 16,-5 0-1-16,2-2 1 0,1-2-1 15,-3 0 0-15,-4-3-1 0,-2-1 0 0,9-9 0 16,1 1 0-16,-3-6 0 15,5-5 1-15,5-1 0 0,5-4 0 0,0-5 0 16,0 3 0-16,0-1 0 0,-3-4 0 16,-9 0 0-16,-9-2 0 0,-12 0-1 15,-7 2 1-15,-18-1 0 0,-18 0 0 16,-10 4 0-16,-15 3 0 0,-10 1 0 0,-10-2 1 16,-12 0-1-16,-7-1 0 0,-4-3-1 15,-5-5 0-15,-2-6-2 0,-5-2-2 16,-2-2 0-16,-5-1 0 0,-3 0-1 15,-2 1 2-15,-7 7 0 0,-9 4 2 16,-14 5 1-16,-12 7 0 0,-15 7 0 16,-16 3-1-16,-20 6-10 0,-16 6-17 15,-19 6-38-15,-16 6-62 0,-18 2-94 16,-14 7-215-16</inkml:trace>
  <inkml:trace contextRef="#ctx0" brushRef="#br0" timeOffset="27900.22">20808 11082 444 0,'-14'-22'88'0,"-3"-1"1"0,0 4-86 0,-3-2-4 16,2 5 2-16,-2-1 0 0,-3 1 0 15,-1 0-4-15,-6-1-2 0,-3 1 1 16,-4-3 2-16,-3 0 1 0,-4 2 4 15,-1 0 3-15,-3 2 7 0,-1 4 2 16,-5 0 1-16,-2 4 0 0,-3 3 0 16,-4 1-1-16,-2 0 0 0,-3 7-2 15,-1-3 0-15,-3 4-1 0,-2 2-2 0,0 2-2 16,-1 4-1-16,1 3-1 0,1-2-1 16,2 4 0-16,4 2 0 0,2-1 0 15,1 5 0-15,3-5 0 0,1 3 0 16,-3 0-1-16,1 2-1 0,2-1 0 15,-3-1-1-15,1-1-1 0,-3 2 1 16,-4 2-1-16,-2-1 0 0,-1 3-1 16,-2-1 1-16,3 1 0 0,0-2 1 0,6 1 2 15,8-1 2-15,7-5 1 0,8-2 1 16,6-6 1-16,8-1-1 0,10-1-2 16,4-2 0-16,6 2-4 0,2 3 0 15,0 8-1-15,1 5-1 0,0 6 1 16,-3 3 0-16,1 3-1 0,0 0-1 15,1 0 0-15,2-2-1 0,4-3-1 16,5-4 0-16,8 4-1 0,9-2 0 16,7 0 1-16,7-2 1 0,8 2 1 0,5 0 0 15,7 1 0-15,5-3 1 0,4 1 0 16,5 0-1-16,1-1 1 0,3 0 1 16,2-3-1-16,1-3 0 0,1-2 1 15,4-4 0-15,2-3 0 0,1-6 0 16,3-6-1-16,7-5 1 0,6-2 1 15,5-5 0-15,0-4 0 0,2-10 1 16,2-2-1-16,4-4 0 0,-3-5 0 0,-5-3 0 16,-7-4-1-16,-4-1-1 0,-6 5 1 15,-7 1 0-15,-13 4 0 0,-9 8 0 16,-7 0 1-16,-10 3-1 0,-9 5 1 16,-7 0 0-16,-7 0 0 0,-4-4 0 15,-3-1 0-15,-1-8 0 0,-1-4 0 16,-3-5-1-16,-3-8 0 0,-3-4-2 15,-4-2 0-15,-7-3-2 0,-7 1 1 0,-8 4 0 16,-11 4 0-16,-11-1 1 0,-12 4 1 16,-9-5 1-16,-10 8 1 0,-14 3 0 15,-12 2 0-15,-7 4 0 0,-11 11-1 16,-16 8 1-16,-10 14-3 0,-16 13-4 16,-11 15-17-16,-10 15-43 0,-18 13-68 15,-14 13-101-15,-9 20-238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37:48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17742 12299 457 0,'7'2'108'16,"-7"3"0"-16,0 2-26 0,-2 3-83 15,2 2-3-15,0 1-1 0,1 0 0 16,3 0 0-16,-1-3 1 0,2-1 2 16,3-1 1-16,1 1 4 0,2 2 3 15,2 1 1-15,0 1 1 0,2 3-1 16,1 2 0-16,1 0-1 0,-4 0-1 15,2-1-1-15,-2-2 0 0,0 0-1 0,-1-3 0 16,-1-2 1-16,-1-4 1 0,1-2 3 16,1-4-1-16,4-3 3 0,2-8-1 15,7-6-1-15,5-6 1 0,5-7-2 16,3-6-1-16,3-5-1 0,6-4-2 16,4-2 0-16,2 4 1 0,2 2-2 15,4-1 0-15,3 7 0 0,-2-2 0 0,-1 1-1 16,-5-2 0-16,-1-3 0 15,-2-1 0-15,-2 0 0 0,-2 1-1 0,1 2 1 16,-1-1 0-16,1 6 0 0,0 3 0 16,-4 3 1-16,0 4-1 0,-5 1 1 15,-2 2-1-15,-4 2 0 0,-6 5 0 16,-6 1 0-16,-4 4 0 0,-5 2-2 16,-4 4 0-16,-5 0 1 0,-1 2-1 15,-1 2 0-15,-2-1-1 0,1 2 2 16,0-2 0-16,-2 0-1 0,1 0-4 0,0 1-13 15,0-1-17-15,-1 0-40 0,0 0-53 16,-2-3-92-16,3 0-198 0</inkml:trace>
  <inkml:trace contextRef="#ctx0" brushRef="#br0" timeOffset="2196.98">16639 13363 288 0,'-2'-10'62'0,"2"3"-1"0,-3 5-42 15,5 5-12-15,0 4-4 0,-1 2 0 0,1 3 4 16,-1-1 5-16,0 1 4 0,1 0 4 16,1-1 4-16,-2 1 0 0,0-4 1 15,2 3 1-15,-1 0 0 0,1-1-1 16,0-1-2-16,0 0-1 0,1 0-2 15,-1-1 0-15,0 1-2 0,-1-2-3 0,1-1-1 16,0 2-2-16,0-2 0 0,0 0-2 16,1 0 0-16,1-1-1 0,1-1-1 15,1 2-1-15,3-2 1 0,5-2-1 16,2-1 0-16,4-3 0 0,6-4-1 16,5-2 0-16,6-6-1 0,5-8-1 15,4-4 0-15,4-8-2 0,1-3 1 0,6-1-1 16,3-7 1-16,1 0-1 15,7 4 1-15,1-1-2 0,2 2 1 0,-3-2-1 16,-3-1 0-16,-6 2-1 0,-4-1 0 16,-8 3 0-16,-6 0 0 0,-6 4 1 15,-3 7 0-15,-2 5 0 0,-1 2 0 16,-1 0 1-16,-2 2 2 0,0 3 0 16,2-2 1-16,-1 1 0 0,-1 1 0 15,-3 3 0-15,-2 4-1 0,-4 2-1 0,-3 2-2 16,-7 1 0-16,-2 3-1 0,-2 0 1 15,-3 1-1-15,1 0 1 0,-2 0 0 16,0 0 1-16,-2 0 0 0,2 0 0 16,0 0 0-16,0 0-1 0,2 0 0 15,-1-1 0-15,2 0 0 0,2-2 0 16,1-2-1-16,3-1 2 0,3-1-1 16,2-2 1-16,0-1-1 0,4 1-5 0,-1 0-25 15,1 0-112-15,1 2-116 0,-2-3-299 16</inkml:trace>
  <inkml:trace contextRef="#ctx0" brushRef="#br0" timeOffset="4161.91">20057 14657 544 0,'-10'-17'106'15,"2"1"-1"-15,-4 7-107 0,6 2-1 16,4 10-1-16,1 1-1 0,2 2 3 15,-1-1 2-15,1 2 2 0,2 0 1 0,-1 2 3 16,2-2 5-16,-1 1 3 0,2 0 2 16,1 1 3-16,2-1 0 0,2 1-1 15,2 1-3-15,3 1-3 0,2 0-4 16,0 0-1-16,2 1-2 0,1 0-2 16,0-3 0-16,-2 1-1 0,0-2 0 15,-1 0 0-15,1 0-1 0,-2-2 0 16,-1 2 0-16,1 1-1 0,2 0 0 0,-1-4 0 15,2-1 0-15,5-6 1 16,3-1 0-16,6-7 0 0,7-11 1 0,11-7 1 16,8-8 0-16,10-11 0 0,10-13-1 15,16-13-3-15,9-13-18 0,10-5-49 16,10-10-64-16,5-10-102 0,7 2-237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38:01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26295 2098 565 0,'-8'-19'120'15,"-1"6"2"-15,3 4-108 0,1 4-7 16,6 6-3-16,3 1-1 0,2 3 2 0,2 5 2 16,1 5 1-16,4 6 5 0,0 3 4 15,3 4 4-15,1 7 1 0,3 4-1 16,3 1-4-16,3-1-3 0,3 1-4 15,6-1-2-15,4-2-2 0,4-6-2 16,1-1-2-16,1-3 0 0,0 0 0 16,-3 0 0-16,-3 1 0 0,-6 2-1 15,-5 2 1-15,-3 3-1 0,-4 3 1 16,-3 2-3-16,-4-1-1 0,-3-2-3 0,-3-2-5 16,0-3-6-16,-5-5-20 15,0-8-46-15,-2-6-63 0,-1-9-103 0,0-9-231 16</inkml:trace>
  <inkml:trace contextRef="#ctx0" brushRef="#br0" timeOffset="753.99">26276 2234 401 0,'-10'1'81'0,"3"-3"1"0,2-7-75 15,6-3-1-15,6-6 4 0,4-5 7 16,4-6 4-16,2-1 7 0,4-3 5 0,0-3 2 16,1 2 0-16,0-2-1 0,-2 1-5 15,2-3-4-15,1-1-5 0,3-1-5 16,3-2-2-16,4-1-2 0,4-3-1 15,6 0-3-15,3 1 1 0,1-9-2 16,-1-3 1-16,2 3-1 0,0-3-1 16,3-3 0-16,2-1 0 0,1 2 1 15,1 6-1-15,1 8 0 0,-3 3 0 0,-5 8 0 16,-7 9-2-16,-6 8 0 0,-8 5-1 16,-6 3-2-16,-6 4 1 0,-1 2-1 15,-3 2 0-15,-2 3-1 0,0-1-1 16,0 0 1-16,1 4 0 0,-3 1 0 15,2 2 0-15,0 4 2 0,0 4 2 16,1 4 0-16,1 7 2 0,-1 6 0 16,2 7 0-16,0 2 0 0,3 2-1 0,0 1 0 15,2 2 0-15,3-4 1 0,3-7 0 16,2-6 0-16,3-2 0 0,2-6 1 16,2-5-1-16,0-3-1 0,-2-1 0 15,-3 0-1-15,-1 5 0 0,-3 0-1 16,-3 3 1-16,-2 2 0 0,-3 4-1 15,-2 1 1-15,-1 0 0 0,0 2 0 16,-4-1-1-16,1-1 0 0,-3-2 0 16,-1-5-1-16,1-2 1 0,0-3-2 0,-1-3 1 15,1-2 0-15,1-4 0 0,-1 2-1 16,1-2 1-16,-1 0 0 0,-3 1-1 16,1-1 1-16,-2 2 0 0,-3 0 1 15,-5 1-1-15,-2 4 1 0,-5-1 0 16,-4 3 0-16,-5 4-1 0,-5 4 1 15,-6 4-1-15,-7 5 0 0,-11 5 0 0,-7 6-1 16,-8 7 0-16,-2 1 0 0,0 5 0 16,-1-2 0-16,4 0 1 0,6 1-1 15,8 1 0-15,3-7 0 0,3-2-1 16,5-2 1-16,6-2-3 0,5-5-4 16,6-7-8-16,3-5-9 0,5-2-30 15,4-4-101-15,-1-5-5 0,2-4-99 16,0-2-188-16</inkml:trace>
  <inkml:trace contextRef="#ctx0" brushRef="#br0" timeOffset="1216.62">26921 2017 582 0,'-2'-3'123'16,"1"4"1"-16,-1 1-107 0,2 3-8 16,3 4 0-16,-1 2 2 0,3 1 1 15,3 4 3-15,0 2 3 0,3 2 1 16,6 1 3-16,4 0-1 0,4 0-2 16,5-3-1-16,3 0-4 0,3-4-4 0,-1-2-1 15,-2-2-3-15,-2-3-2 0,-4 1-1 16,-6 1-1-16,-4 2 0 0,-5 4-1 15,-3 3 1-15,-4 2-2 0,-3 2-4 16,-3 1-7-16,-3-2-8 0,-1-1-21 16,-3-3-64-16,-1-4-50 0,-2-5-105 15,0-9-222-15</inkml:trace>
  <inkml:trace contextRef="#ctx0" brushRef="#br0" timeOffset="1530.91">26947 2097 529 0,'-7'-17'118'0,"3"2"4"16,-1-3-67-16,1 2-41 0,4-1-3 16,2-2 3-16,1 0 2 0,2-2 2 15,1-2-3-15,3-1-1 0,2-1-1 16,4 0-1-16,1-1-2 0,3 6-4 15,1 0-2-15,3 2-3 0,2 5-1 16,-2 6-2-16,-1 3-1 0,-1 4-1 16,-3 9 0-16,0 3 0 0,-4 8 1 0,-3 2 1 15,-4 4 0-15,-1 1 3 0,-2 1 0 16,-3-4 0-16,-3 0 1 0,-2-5 0 16,-3-2 0-16,-2-2 0 0,0-3 0 15,-6-1-2-15,-4-1-2 0,1 0-2 16,-2-2-7-16,-2 0-22 0,2-1-50 15,-4 0-55-15,3 0-98 0,6 1-218 0</inkml:trace>
  <inkml:trace contextRef="#ctx0" brushRef="#br0" timeOffset="2409.92">26573 4311 527 0,'-4'-8'112'0,"0"2"-5"0,3 2-96 15,4 6-4-15,3 2 4 0,7 6 4 16,3 3 3-16,3 2 2 0,5 8 8 16,4 2 1-16,4 1-1 0,-1 1-5 15,0 1-5-15,0 1-4 0,-1 2-3 0,0-2-3 16,-3 1-1-16,-3 2-2 0,-2 0-1 16,-1-2-1-16,0-3 0 0,-2 1-2 15,-1 2 1-15,-3-2-1 0,-1-5-3 16,-1-1-5-16,-4-3-8 0,-2-2-26 15,-2-6-45-15,0-5-59 0,-4-5-102 16,-2-6-223-16</inkml:trace>
  <inkml:trace contextRef="#ctx0" brushRef="#br0" timeOffset="2989.79">26757 4426 600 0,'-21'-19'122'16,"2"1"0"-16,2-2-117 0,6 1-4 16,3 0-1-16,6 2-1 0,2 2 1 0,5-2 2 15,3 0 3-15,6-2 2 0,2-3 2 16,5-2 2-16,3-3 1 0,3-3 1 16,1-3-2-16,0-2-2 0,2-1-2 15,-2-1-2-15,1 0-2 0,-1-1 0 16,1 5-2-16,-4 2 0 0,-1 3-1 15,-1 6 0-15,-4 6-1 0,-3 5-1 16,0 6 0-16,-3 0 1 0,-1 5 1 0,-1 2 1 16,0 0 2-16,0 3 2 0,1 0 1 15,0 1 2-15,3-1-1 0,0 1 1 16,1 0-2-16,2 2 1 0,-1-2-1 16,2 1 0-16,0 0 0 0,0 2 0 15,-2 2 0-15,0 2 0 0,0 2 0 16,-2 4 0-16,-1 0 0 0,-3 3-1 15,-1 1 1-15,-1 2-1 0,-3-2 1 16,0 2 0-16,-1-2 1 0,-1-1-1 0,3 0 1 16,0-1-1-16,2-2-1 15,2 0-1-15,0-2-1 0,-1-2-1 0,2-1 0 16,-1 0 0-16,0-2 0 0,-4 0-1 16,1 1 1-16,-2 0 0 0,-1 4-1 15,-4 0 1-15,-2 5 0 0,-3 1 0 16,-2 3-1-16,-3 1 0 0,-4 3 1 0,-4 3-1 15,-3 4-1-15,-3 3 1 0,-3 5-1 16,-2-1 0-16,-3 4 1 0,0 1-2 16,-2-2 0-16,-3-6-2 0,2-5-2 15,-1-7-4-15,-1-4-4 0,3-8-5 16,3-8-8-16,2-7-10 0,5-6-47 16,3-4-75-16,4-6-109 0,8-5-253 15</inkml:trace>
  <inkml:trace contextRef="#ctx0" brushRef="#br0" timeOffset="3391.6">27675 3442 651 0,'-11'-1'135'0,"2"1"1"0,4 3-126 0,4 5-2 15,5 0 1-15,4 3 4 0,4 4 2 16,4 5 3-16,4 3 3 0,1 4 0 15,3 4 0-15,0 3 0 0,1-2-4 16,0 0-2-16,-1-2-5 0,1-2-2 16,-1-2-2-16,1-4-1 0,-1-5-2 15,1 2 0-15,-1-3-1 0,0 1 0 16,-5-1-1-16,0 0-3 0,-6 1-2 0,-2 2-5 16,-4 2-4-16,-2 0-6 0,-3-1-5 15,-4-5-5-15,0-2-6 0,-2-3-63 16,0-8-58-16,-3-7-104 0,1-8-242 15</inkml:trace>
  <inkml:trace contextRef="#ctx0" brushRef="#br0" timeOffset="3963.58">27780 3490 619 0,'-13'-20'139'0,"0"1"0"0,4-3-71 16,2-3-60-16,4-3-3 0,5-2 1 15,6 2 2-15,3 0 3 0,2 0 1 16,3 1 1-16,1 0 0 0,3 1 1 0,-1 2-1 16,2-3-3-16,1 0-2 0,0 0-3 15,1 0-2-15,3-1-1 0,1-3 0 16,4-2-2-16,3-4 1 0,0 1-1 16,3-2 1-16,-1 0-1 0,-3 1 1 15,-4 4-1-15,-4 5 0 0,-8 4 0 16,-5 7-1-16,-3 5 0 0,-5 4-1 15,-1 4-1-15,-1 3 1 0,0 3 0 16,0 4 2-16,0 2 0 0,3 0 3 0,2 2 1 16,0 1 0-16,3 1 2 15,1 0-1-15,2-2 0 0,1 0 0 0,3 2 0 16,1 4 0-16,2 3-1 0,1 1 0 16,-2 5 0-16,3 3 0 0,0 3-1 15,-1-1 0-15,-1 1-1 0,-2-2 0 16,2 1 0-16,0-2-1 0,0 0 1 15,2-3-1-15,-1 0 1 0,1-3-1 0,1 0 1 16,-2-1 0-16,0-2 0 0,-1-5 0 16,-2 1 0-16,-1-4-1 0,-3 0 1 15,-1-2-1-15,-3 0 1 0,-3 1-1 16,-2 0 2-16,-2 3-1 0,-2 1 0 16,-2 1 0-16,-2 1 0 0,-3 1 0 15,-3 1-1-15,-3 2 0 0,-4 1 0 16,-3 1 0-16,-7 1 0 0,-6 1-1 15,-7 6 0-15,-7 5 0 0,-4 7-1 0,-2 4 0 16,-4 6-2-16,-4 5 0 0,2 0-2 16,0-6-3-16,3-5-6 0,4-11-8 15,4-9-12-15,5-11-90 0,8-15-45 16,12-14-115-16,9-6-250 0</inkml:trace>
  <inkml:trace contextRef="#ctx0" brushRef="#br0" timeOffset="4405.53">28706 2161 740 0,'-4'-11'160'0,"1"3"1"0,-1 5-138 16,3 0-8-16,1 2-1 0,3 2-2 0,2 4-3 15,3 4 1-15,3 3 3 0,3 4 1 16,5 4 3-16,2 3 2 0,2 6 0 15,1 2-3-15,3 2-2 0,3-1-1 16,-1-2-3-16,3 1-1 0,4-4-3 16,0-1 0-16,6-7-2 0,1 0-1 15,-2-2 0-15,2 0-1 0,-5 0 0 16,-3 0-1-16,-5 0 0 0,-8 2 0 0,-5 2 0 16,-4-1 0-16,-6 0-2 0,-3-2-4 15,-4 0-5-15,-3-4-7 0,-3-3-8 16,-1-1-16-16,-2-5-17 0,-1-5-106 15,1-9-20-15,-5-3-110 0,-1-6-226 16</inkml:trace>
  <inkml:trace contextRef="#ctx0" brushRef="#br0" timeOffset="4958.66">28717 2387 633 0,'-22'-25'139'0,"0"-2"2"0,5-1-84 16,6 2-51-16,7-2-1 0,5-2 1 16,8 1 3-16,3 1 1 0,7-1 3 15,1 3 0-15,5-3 0 0,1 4 0 16,1-2-1-16,0-1-2 0,1-3-4 0,-1-2-2 16,1-4-2-16,-1-1-1 0,-3-2 0 15,1 0 0-15,-2 4-1 0,-1 1 1 16,-4 7-1-16,-2 6 1 0,-2 4-1 15,-4 4 1-15,-3 5 0 0,-1 2 0 16,-2 4 0-16,-1-1 1 0,1 0-1 16,1 1 0-16,4-1 1 0,3 0-1 0,4 1 1 15,3 0 0-15,5 3 1 0,3 3 0 16,1 3-1-16,-1 5 2 0,-2 5-1 16,0 6 1-16,-2 2-1 0,-2 7 1 15,-3 3 0-15,0 3 1 0,0 1-1 16,-1-2 0-16,0-1 1 0,-1-2 0 15,3-3 0-15,0-5 1 0,2-3 0 16,1-1 0-16,1-3 0 0,4 1-1 0,1 0 0 16,2 0-1-16,-1 2 0 0,-1-1 0 15,-3 3 0-15,-2-1 0 0,-6-2 0 16,-3 0 1-16,-3 2-1 0,-5-1-1 16,-1 2 0-16,-4-1 0 0,0 0-1 15,-3 4 0-15,-1-3 0 0,-3 0 0 16,0 0 0-16,-2-3-1 0,-5 1 1 15,-1-1-1-15,-6 1 0 0,-4-1-5 0,-7 2-3 16,-7 5-7-16,-4 5-6 0,-3 0-7 16,-3 4-7-16,-2 3-7 0,-2-1-4 15,0-3-40-15,2-6-82 0,1-11-110 16,7-12-263-16</inkml:trace>
  <inkml:trace contextRef="#ctx0" brushRef="#br0" timeOffset="5350.09">29494 1291 642 0,'3'-2'141'15,"3"0"2"-15,2 2-94 0,3 0-36 16,6 3-1-16,6 2 1 0,7 2 2 16,4 4 1-16,6 3 0 0,0 4 0 15,1 4 0-15,0 3-1 0,-5 1-1 16,0 0-2-16,-4 0-2 0,-3 0-2 0,-3-2-2 15,-4-1-1-15,-1 1-1 0,-3-2-1 16,-1 0-2-16,-2 0 1 0,0-1-1 16,-2-4-1-16,-1-1-5 0,-1-4-7 15,-3-2-9-15,-3-4-8 0,-3-2-13 16,-2-6-95-16,-4-4-30 0,0-2-104 16,-5-1-218-16</inkml:trace>
  <inkml:trace contextRef="#ctx0" brushRef="#br0" timeOffset="5933.67">29603 1334 640 0,'-22'-22'126'0,"6"-1"-1"16,8-2-127-16,6-1-1 0,8-1 1 15,6 2 3-15,7-2 6 0,4 0 3 16,3 4 5-16,3-1 1 0,3 2 2 15,1 0 2-15,1-4 0 0,-2-2-2 16,-2-5-3-16,-1-4-3 0,-2-5-3 16,-3 4-1-16,0 3-3 0,-4 5-2 15,-2-1-1-15,-4 8-1 0,-1 6 1 0,-5 8-1 16,0-1 1-16,-2 0 1 0,0 2-1 16,1 3 2-16,2 3 0 0,4-1 0 15,2 1 1-15,6 0-1 0,2 1 0 16,4 2 1-16,4 3-1 0,0 5-1 15,1 0 1-15,-1 3 0 0,-3-1 0 16,-3 0 0-16,-5 2 1 0,-1 8-1 0,-3-3 1 16,-3 7 1-16,-1 4-1 0,1 5 1 15,-1 2 0-15,1-1 1 0,0-8-1 16,0 0 1-16,1-5 0 0,1-2-1 16,3-2 0-16,-1 1-1 0,1 0 0 15,2 2-1-15,1-1 0 0,2 1-1 16,-1 1-1-16,-1-4 0 0,-3-2-1 15,-1 5 1-15,-1-3-1 0,-4 1 0 16,-2-4 0-16,-4-1 0 0,-1 2 0 16,-4 2 0-16,1-7 0 0,-4 0 1 0,-1 0-1 15,0-2 1-15,0 1-1 0,-1-4 1 16,2-1 0-16,-2-3-1 0,0 2 0 16,0-1 0-16,0 2 0 0,-4 4-1 15,-3 2-1-15,-2 2 1 0,-6 5 0 16,-6 0 0-16,-6 3 0 0,-6 5-1 0,-6 5-2 15,-4 9-6-15,-13 10-9 16,-9 9-10-16,-6 7-11 0,-2 2-28 0,-1 5-111 16,-3 0-127-16,0-4-298 0</inkml:trace>
  <inkml:trace contextRef="#ctx0" brushRef="#br0" timeOffset="6896.82">26989 4515 670 0,'-3'-2'135'0,"3"0"0"0,6 0-131 15,7 2-3-15,1 2 0 0,6 2 1 16,4-1 1-16,2 1 0 0,-1 4 1 16,-2 0 0-16,-1 2 1 0,-2 0 1 15,-6 0 1-15,-3 0 0 0,-3 1 0 16,-3-4-1-16,-2-1 0 0,0-1-1 0,-3-1 0 15,0-6 0-15,-3 0-1 0,0-4 0 16,-4-2 1-16,0-1-1 0,-5-4 0 16,-2 0-2-16,-3-3 0 0,-1 0 0 15,-1-1 0-15,0 0-1 0,0-3 0 16,2 2 0-16,3 1 0 0,3 2 0 0,2 0 1 16,0 3 0-16,5 2-1 0,2 3 1 15,2 0 0-15,3-1-1 0,2 1 1 16,3 1-1-16,3 0 1 0,5-1-1 15,4 1 0-15,1 3 0 0,2-1-1 16,0 2 1-16,0 2-1 0,-2 1-1 16,-1 2 1-16,-5 2-1 0,-3 1 1 15,-2 4-1-15,-2-2 1 0,-2-1 0 0,-2 0 0 16,-2-2 1-16,1 0 1 0,-2-1-1 16,-2-5 0-16,0-1-1 0,-1-3 1 15,0-3-1-15,0-6-1 0,-1 0 1 16,2-3 0-16,0 1 1 0,2-2 1 15,1 3 0-15,0 2 0 0,0 6 0 16,0 1 1-16,0 2-1 0,-1 2-1 16,1 0-1-16,0 4 0 0,1-1 0 0,1 0 0 15,2 3 0-15,1-2 1 0,2 3-1 16,1 0 1-16,0 0 0 0,1 0 0 16,0 0-1-16,0-2-4 0,-2 4-6 15,-1-3-7-15,-1 3-8 0,-1-1-30 16,-1-3-65-16,-4 2-36 0,-1 0-98 15,-1-2-200-15</inkml:trace>
  <inkml:trace contextRef="#ctx0" brushRef="#br0" timeOffset="7079.59">27272 4165 535 0,'-9'-11'133'0,"4"3"2"0,2 2-38 15,0 1-76-15,2 2-10 0,2 0-3 16,0 1-4-16,3 2-3 0,2 1-1 15,1 3-1-15,3 1 1 0,3 3-1 0,1 3 0 16,1 3-5-16,2 0-14 0,0 0-18 16,2-2-28-16,1-2-50 0,-1-4-19 15,-1-4-79-15,3-2-133 16</inkml:trace>
  <inkml:trace contextRef="#ctx0" brushRef="#br0" timeOffset="7882.15">28113 3487 624 0,'-6'0'128'0,"6"2"2"0,5 0-117 16,6-1-1-16,1 3 3 0,4 2 2 15,1 0 1-15,3 2-2 0,-3 1-1 16,-1 2-5-16,-3 2-3 0,-2 0-3 16,-2 1-3-16,-3-2 1 0,-2 1-1 0,-3-2 0 15,-1-5 0-15,-1 1-2 0,-2-6-2 16,1-4-1-16,-2-3 0 0,-1-4-1 15,-1-2 1-15,-1-3 0 0,-3 0 3 16,-2-1 1-16,-2 0 1 0,-3 0 0 16,0 0 0-16,-2 1 0 0,0 0 1 15,2 1 0-15,2 0 1 0,1 2 0 16,4 0-1-16,4 0 1 0,4 0-1 16,5 3 0-16,2-2 0 0,7 1-1 0,5-1 1 15,3 1 0-15,2 1 0 0,1 1 0 16,2 1-1-16,0 4 1 0,0 2-1 15,-4 5 0-15,-1 2-1 0,-1 1 0 16,-3 4 0-16,-4 1 1 0,-1 1-1 16,-2-1 0-16,-4-1 1 0,-1-1 0 15,-1-3 0-15,-2-1 1 0,0-3-1 16,-2-3 0-16,-1-4 0 0,-1-2 0 16,-2-4 0-16,0-2 0 0,-2-4 0 0,-2-5 0 15,0 1-1-15,0-2 1 0,1 3 0 16,-1-1-1-16,0 4 1 0,3 4 0 15,1 2 0-15,3 4 1 0,1 1-1 16,1 0 0-16,2 3 0 0,3-1-1 16,4 3 1-16,0 0-1 0,4-1 0 15,1-1 0-15,3 0 0 0,2 1 0 0,-1-1-2 16,2-2-3-16,-2 4-5 0,-1 1-6 16,-2 4-10-16,-3 1-20 0,-4 4-27 15,-2 2-35-15,-6 3-37 0,-3 1-85 16,-3-1-162-16</inkml:trace>
  <inkml:trace contextRef="#ctx0" brushRef="#br0" timeOffset="8150.59">28450 3115 579 0,'-1'-12'137'0,"-4"1"2"0,0 1-88 16,1 1-19-16,-1 4-8 0,3-1-6 15,-2 3-5-15,2-1-4 0,1 2-3 16,1 0-1-16,2 1-3 0,2 0-1 15,1 1 0-15,2-1-1 0,0 1 0 16,3-2 0-16,1 2 0 0,3 0 0 0,0 0 1 16,1 0-1-16,0 3 0 0,2-1 0 15,0 1 0-15,-1 0 0 0,-1 2 0 16,-2-1 0-16,-1 0 0 0,2-2 0 16,-4 1 0-16,1-2 0 0,0-1-2 15,0-5-4-15,1-1-7 0,0-4-26 16,3-4-81-16,1-4-26 0,1-6-97 15,-2-3-206-15</inkml:trace>
  <inkml:trace contextRef="#ctx0" brushRef="#br0" timeOffset="8989.92">29054 2435 409 0,'4'5'106'0,"1"2"6"0,2 2-45 16,1 1-32-16,3 0-4 0,3-2-2 0,3 2-8 15,1-1-6-15,1-2-6 0,0 0-4 16,0-1-1-16,-2 0-2 0,-4-2 0 16,-2 0 0-16,-3-1 2 0,-5 0 3 15,-3-2 0-15,-2-1 1 0,-3-1 1 16,-2 0-1-16,-3-4 1 0,-1-1-1 16,-3-2-1-16,-1 0-1 0,-1-4 0 0,-2-2 0 15,3-3 0-15,-3-4 1 0,1-1 0 16,3 0 0-16,1-1 0 0,2-2 0 15,3 3 1-15,0 3-1 0,5 3-1 16,1 1-1-16,2 1-2 0,0 5 0 16,3 0-1-16,1 2 0 0,0 1-1 15,5 2-1-15,0 0 1 0,3 2 0 16,4-1-1-16,3 1 0 0,2 2 1 0,1 1-1 16,3 2 1-16,-1-1-1 0,0 2-1 15,-4 2 1-15,-2 1-1 0,-3 1 1 16,0 1-1-16,-6 1 0 0,-2 2 0 15,-2-1 1-15,-3 2 0 0,0-4 1 16,-4 1 0-16,0-4 1 0,-3 1 1 16,1-5-1-16,-2-2 1 0,-1-4-1 15,-2-3 0-15,0-3 1 0,-1-3-1 16,0-4 1-16,-1-2 1 0,2 0 0 0,3-4 0 16,1 3 0-16,4-1-2 0,2 2 1 15,4 1-1-15,1 2-1 0,3 3-1 16,-2 2 0-16,3 3 0 0,0 2 0 15,1 1 0-15,-1 3 0 0,2 1 0 16,0 2-1-16,0 4 1 0,2 0-1 16,-1 2 0-16,1 2-1 0,-2 2 0 15,-1 1-2-15,0 1-3 0,-1 1-3 0,-1 0-5 16,-3 1-7-16,0-1-16 0,-3-2-27 16,0-2-65-16,-3-3-15 0,-3-2-83 15,1-3-160-15</inkml:trace>
  <inkml:trace contextRef="#ctx0" brushRef="#br0" timeOffset="9432.7">29372 2066 577 0,'-1'-11'124'0,"4"0"0"16,0 0-101-16,2 0-13 0,3 0-1 15,1 0 0-15,1 3-3 0,1-1-2 16,-1 3 0-16,0 2-2 0,0 3 0 15,-3 2-1-15,-1 3 1 0,-1 3 1 16,-1 2 0-16,-2 2 0 0,-1 1 1 0,-1 2-1 16,0-2 0-16,0 1 0 0,2 0-1 15,-1-4-1-15,0 1-1 0,1-2 1 16,0-2-1-16,0-3 0 0,-1 1 0 16,2-1 1-16,-3-3 0 0,1 1 0 15,-1 0 1-15,1-1 1 0,-1 0 0 16,0 0 1-16,0 0-1 0,0 0 0 15,0 1 0-15,1 0 0 0,1 1 0 0,-1-1-1 16,1 0 1-16,2-1-1 16,2-1 2-16,4-2-1 0,1 0 0 0,2-2 0 15,3-1-1-15,2 0 0 0,0 1 0 16,2 0-1-16,-2 0-1 0,0 4-1 16,-1 2 0-16,-3 3-1 0,-1 3 0 15,-4 5-1-15,-7 7 0 0,-7 5-1 16,-6 4 1-16,-7 5 1 0,-5 4 1 0,-8 2 0 15,-1-2 1-15,2-3 1 0,0-2-1 16,3-5-8-16,2-7-31 0,4-7-98 16,4-7-111-16,4-8-278 0</inkml:trace>
  <inkml:trace contextRef="#ctx0" brushRef="#br0" timeOffset="10579.21">29941 1394 463 0,'2'5'125'0,"3"5"3"15,2-1-43-15,1 2-51 0,2 3-3 16,-1-2-6-16,2-1-14 0,3-1-5 15,-1 0-2-15,1-3-2 0,-1 1 0 16,2-2 0-16,-1-1-1 0,-3-1-1 16,-3 0 1-16,-2 0-1 0,-2-3 2 15,-2 0 1-15,-4-2-1 0,-3 0 1 0,-1-3 0 16,-5-1 0-16,-1 0-1 0,-4-2 0 16,1-2 0-16,-1-2 1 0,1-2 1 15,3-2 1-15,2-1 1 0,2 0 1 16,3-1 0-16,1-2-1 0,2 0 0 15,2 3-2-15,1 0 0 0,0 5-2 16,3 0-1-16,1 2 0 0,-2 1-1 16,2 5 1-16,0-1-1 0,-1 3 0 15,0-2 0-15,-1 3-1 0,1 1 0 16,0 2 0-16,1-1 0 0,1 3 1 16,1 1 0-16,0 3 1 0,2 1-1 0,1-1 1 15,1 3-1-15,0 0 0 0,-1-4 1 16,-2 1-1-16,1-4-1 0,-3-2 1 15,-1 0-1-15,-3-2 2 0,-1-2-1 16,1-3 2-16,-2-2-1 0,0-4 2 16,0-1 1-16,-2 0 0 0,1-2 2 0,0-2-2 15,-1 2 1-15,-1-6 0 0,2 2-2 16,0 0 0-16,1-3-1 0,1 2-1 16,0 0-1-16,3 4 0 0,-2 3 0 15,2 4-1-15,1 1 0 0,3 3 0 16,1 3 0-16,3 1 0 0,2 1 0 15,2 1 0-15,1 3 1 0,1 3 0 16,0 0 0-16,0-2 0 0,-1 2-1 16,-1-3-3-16,0 6-3 0,-3-1-5 0,-2 0-5 15,-1-1-16-15,-2 1-17 0,0-1-19 16,-3 1-17-16,-2-8-14 0,0-2-11 16,-1-2-3-16,-2-1 16 0,0-8 20 15,0-2 36-15,0-4 42 0,-2-5 32 16,-3-2 24-16,0-2 19 0,-4 1 15 15,0 4 10-15,-2 1-9 0,0 1-16 16,-2 5-10-16,2 3-5 0,2 2-8 0,0 1-14 16,3 3-13-16,1 1-7 0,1 2-6 15,4 1-5-15,1 1-3 0,2 3-2 16,1-2-2-16,3 3-1 0,2 0 1 16,2 2 0-16,0 1 1 0,1 2 0 15,1-2 1-15,1 3 0 0,-2 1 0 16,-1 3 1-16,0 1-1 0,-1-1 0 15,-2-2 0-15,0 6-1 0,-2-4 1 16,-1 0-1-16,-3-4 0 0,2-2 1 0,-3-3 0 16,0 1-1-16,-1-6 0 0,2-1 1 15,-1 0 1-15,0-7 1 0,0 0 1 16,3-1 0-16,0 1 1 0,1-2-1 16,1 0 1-16,1-2-1 0,2 3-1 15,-1 0-1-15,1-2-1 0,-2-1 0 16,2 1 0-16,-1-1-1 0,1 0 0 15,-1 1 0-15,3 0-1 0,3-1-1 0,1-1-4 16,-1-1-3-16,2-1-5 0,4 0-5 16,-2-4-8-16,-1 7-30 0,0 2-88 15,-4 1-8-15,-3 5-92 0,-9 7-186 16</inkml:trace>
  <inkml:trace contextRef="#ctx0" brushRef="#br0" timeOffset="11186.49">27171 3024 369 0,'-6'5'80'16,"-1"0"2"-16,2 1-67 0,2 0 0 15,2 1 7-15,1 4 10 0,1 3 7 16,-1 6 6-16,-1 6 3 0,-2 4 0 0,-4 9-3 16,-2 7-7-16,-4 3-9 0,0 3-10 15,-3-3-8-15,0 2-4 0,0-1-3 16,0-6-1-16,3-4-1 0,3-5-1 15,1-4 0-15,4-2-2 0,4-7-3 16,5-5-11-16,2-4-26 0,1-4-49 0,1-7-47 16,-1-2-94-16,3-3-205 0</inkml:trace>
  <inkml:trace contextRef="#ctx0" brushRef="#br0" timeOffset="11565.13">27537 2477 534 0,'-2'1'100'0,"0"0"-2"0,2-1-103 16,3 1-2-16,6 3 3 0,3 1 6 15,5 1 12-15,4 3 10 0,4 1 9 16,2 3 1-16,2 3 2 0,0 1-2 16,2 3-7-16,-2 4-7 0,2 1-6 15,-2 2-3-15,3-4-4 0,1-1-2 16,3-1 0-16,2-4-2 0,3-5 1 15,5-3-2-15,0-2 0 0,0 2-4 0,-2-1-2 16,-6 0-5-16,-5-2-17 0,-9 2-33 16,-8 2-84-16,-8 2-106 0,-8-1-252 15</inkml:trace>
  <inkml:trace contextRef="#ctx0" brushRef="#br0" timeOffset="12085.9">27972 2002 507 0,'0'1'123'0,"5"1"0"0,4 1-12 0,3-2-110 16,6 0-3-16,8-1 1 0,7 1 3 16,6-2 1-16,6 0 1 0,-1-2 1 15,3 0 0-15,2-1 0 0,-1 2 0 16,-1-1-1-16,-1 2 1 0,2 1-2 16,3 1 0-16,2 3-1 0,0 1 0 0,-2 0 0 15,-1 1 0-15,-1-1-1 0,-2 0 1 16,-5-4 0-16,2-1-1 0,-1-1 1 15,6-2-1-15,2-3 1 0,3-1 0 16,-1-3-2-16,-2 0-7 0,-6 0-17 16,-5-2-29-16,-12 2-52 0,-9 0-28 15,-8 3-87-15,-7 3-165 0</inkml:trace>
  <inkml:trace contextRef="#ctx0" brushRef="#br0" timeOffset="12665.09">28174 1565 340 0,'-13'-1'81'0,"1"-1"1"16,2-1-56-16,0 2-7 0,3-1-2 0,2 0-4 16,0 1-4-16,0-1 0 0,-1 2 0 15,1-1 2-15,0-1 6 0,-2 0 5 16,1 1 5-16,0-1 4 0,-1 1 2 16,3 0 0-16,0 0-3 0,1 0-5 15,2-1-8-15,2 2-4 0,3-1-4 16,3-3-3-16,4 1 0 0,8-2-1 15,3-3 2-15,9 0 3 0,3-2 0 16,5 0-1-16,5 0 0 0,5 1-3 0,4-2 0 16,8-3-2-16,9-1-1 0,6-2-1 15,2-2-1-15,5-1 0 0,2-1 0 16,8 3 0-16,3-2-1 0,-7-2 1 16,3 1 0-16,1-2-1 0,9-1 2 15,2-2-1-15,-6-1 0 0,-3 0 1 16,-2 5-1-16,-2-1 0 0,1 3 1 15,-9 3-2-15,-7 0 1 0,-6 2-1 16,-6 3 1-16,-7 2-1 0,-8 3 1 0,-8 1 0 16,-12 1 0-16,-6 1 1 0,-5 3 0 15,-6 0 1-15,-4 1-1 0,-3 0 1 16,-4 0 1-16,2 0-1 0,-3 0 0 16,0 0 1-16,0 0-1 0,-1 0-1 15,-2-2-2-15,1 2-3 0,-1-1-3 16,0 0-4-16,-3-3-9 0,-1 3-20 15,-1-3-27-15,-1 2-49 0,-1-1-26 0,-2 1-84 16,0 1-159-16</inkml:trace>
  <inkml:trace contextRef="#ctx0" brushRef="#br0" timeOffset="16493.02">26822 3850 296 0,'-7'6'80'0,"-2"-1"2"16,1 0-42-16,-1 1-9 0,-1 0-3 15,2-1-3-15,-2 1-6 0,0 0-3 16,2 2-2-16,-2 0 0 0,1 0 0 15,1 0-1-15,0 2-1 0,1 0-1 16,-2 2 0-16,2 0-1 0,0 0 4 16,-2 3 1-16,0 1 1 0,-2 0 2 0,-2 2 1 15,1 2 1-15,-1 1 0 0,0 1-3 16,-2 0-1-16,2 0-3 0,2 0-2 16,2-1-2-16,1-3-2 0,0-1-1 15,3-1-2-15,3 1-1 0,1 2-1 16,1-1 0-16,0 1 0 0,2 3-1 15,2 1 1-15,-2 3-1 0,2-3 1 0,1 3 0 16,0-2 0-16,-2 1 1 0,1-3 0 16,0-2 0-16,1 0 0 0,0-2 0 15,-1-3 0-15,3 1 0 0,2-4-2 16,4 2 1-16,0-1 0 0,2 2-1 16,1 0 1-16,3-1 1 0,1 3-1 15,1-2 0-15,0 4 1 0,1-1-1 16,-2 2 1-16,3 0-1 0,-3 2 0 15,-1-1 0-15,-2 2 0 0,-1 0-1 0,1-3 0 16,-1 0 0-16,-1-3 0 16,-2-2-1-16,2 0 1 0,1-4-1 0,0 1 1 15,-1-4 0-15,1 2-1 0,2 0 1 16,1-1 1-16,3-1-1 0,0 2 0 16,0 0 1-16,2 0-1 0,-1 1 0 15,1 0 0-15,0-2-1 0,-2 2-1 16,-1-2 1-16,-2 1-2 0,-1-2 1 15,1-2 0-15,0-2 1 0,0 0-1 0,0-3 1 16,2-1 1-16,1-2 0 0,-1-3 0 16,5-1 0-16,0-2 0 0,2 0 1 15,4-1-1-15,-1-1 0 0,4 2 0 16,1-2-1-16,-1-1 0 0,0 1 0 16,-2-2 0-16,-3-2-1 0,-3 1 1 15,-4-3 0-15,-2 0 1 0,-4-2 0 16,-2-1 0-16,-3 2 1 0,-1-2 0 0,-1 0 1 15,-2 2 1-15,0 0-1 0,-2 0 0 16,0 0 1-16,-1-2 0 0,1 2 0 16,-1-1 0-16,0-4-1 0,0-4 0 15,0 1 0-15,-2-3-1 0,0 0 0 16,-3-4-1-16,-2 0 1 0,0 0 0 16,-4 2-1-16,-1-2 0 0,-3 0 0 0,-3 2 0 15,1 0 0-15,-2 0 1 0,-4 3 0 16,1 2 1-16,-4 2 0 0,-2-2 0 15,-3 1 1-15,-1-3-1 0,-1 2 0 16,-4 0-1-16,2-4 0 0,2 4 1 16,1-1 0-16,2 3 1 0,-1 1 1 15,2 1 0-15,3 1 1 0,2 1 1 16,1 0 1-16,1 3 0 0,0 3-1 0,2 2-1 16,1 0 0-16,-1 4-1 15,0 0-1-15,-1 1-1 0,0 3 0 0,1-1 0 16,0 0 0-16,-2 1 0 0,0-1 0 15,-1-1 0-15,-1-1-1 0,-2-3 0 16,0 1-1-16,0-1 0 0,-1 1 0 16,0-2-1-16,1 1-2 0,3 3-2 15,-2 0 0-15,2 3-3 0,1 5-5 16,-1 1-7-16,-2 5-8 0,0 4-6 0,1 1-13 16,-2 6-53-16,-1 0-67 0,0 0-106 15,1-2-240-15</inkml:trace>
  <inkml:trace contextRef="#ctx0" brushRef="#br0" timeOffset="17271.91">25624 3986 488 0,'-13'-7'114'0,"0"2"5"0,4-1-89 0,0 1-5 16,4 1 0-16,3 2-2 0,0 0-10 15,2 1-14-15,2 1-5 0,1 3 2 16,5 0 4-16,3 3 3 0,3 2 3 16,5 4 6-16,3 3 6 0,5 3 1 15,1 5-3-15,0 3-4 0,-1 7-4 16,0 1-1-16,0 1-2 0,1-2-1 16,-2 1-1-16,0-3 0 0,1-3 0 15,-2-6-1-15,0-3-4 0,-2 1-14 0,-5 0-29 16,-2-7-67-16,-5-1-24 0,-6-2-91 15,-3-2-182-15</inkml:trace>
  <inkml:trace contextRef="#ctx0" brushRef="#br0" timeOffset="17866.59">25600 4014 433 0,'-22'-4'76'0,"2"-1"-1"16,7-3-89-16,5-2-1 0,6-3 1 15,5-4 7-15,7-3 11 0,6-5 13 16,4-5 12-16,4-2 9 0,6-4 4 16,0-3 2-16,3-2-1 0,-1-1-5 0,0 1-9 15,0 1-10-15,1 1-8 0,-2-3-5 16,-2 2-2-16,2-3-2 0,-1-1-1 15,2 3 1-15,0 0-1 0,1-1 0 16,-1 4 1-16,-2 3 0 0,0 4 0 16,-3 4 2-16,0 3 0 0,-5 2 2 15,0 4 0-15,-1 4 1 0,-1-1 0 16,0 3 0-16,-2-1 0 0,0 2-1 0,-1 0-1 16,0 2 0-16,0 0-2 0,-1 3-1 15,-1 2-2-15,1 4 0 0,0 3 1 16,-1 4 0-16,0 4 1 0,-1 6 1 15,0 5 1-15,1 9 2 0,0 3 1 16,-2 3 0-16,1 3 1 0,0 1-1 16,2-2-1-16,3-1 0 0,-1-7 0 15,3-3-1-15,3-4-1 0,2-3 0 0,0-3 0 16,1-2-1-16,-2-2 0 0,0-2 0 16,-2-1-2-16,-3 0 1 0,-3 0-1 15,-2-1 0-15,-3 0-1 0,-2 1-1 16,-2 0 0-16,-3 0 0 0,-1-1 0 15,-2 1-1-15,-3 0 2 0,-1-2 0 16,-2 1 1-16,-2 0 2 0,-1 1 0 16,-2 0 0-16,-3 3 0 0,-3 2-2 0,-3 2-2 15,-8 6-4-15,-7 9-4 0,-10 9-6 16,-5 5-6-16,-8 5-19 0,-5 10-22 16,-2 7-33-16,-1 2-49 0,-3-1-89 15,3-7-185-15</inkml:trace>
  <inkml:trace contextRef="#ctx0" brushRef="#br0" timeOffset="18194.77">25891 3884 617 0,'8'-1'123'0,"-1"3"1"0,3 3-120 15,2 1-5-15,5 4 2 0,1 3 3 16,3 2 3-16,-1 1 1 0,-1 2 1 0,4-1 0 15,-1-1 1-15,-3-2-2 0,0 1-1 16,-2-4 0-16,-1 0-6 0,-2-1-18 16,-1-3-45-16,-5 1-73 0,-3-4-103 15,-5 3-248-15</inkml:trace>
  <inkml:trace contextRef="#ctx0" brushRef="#br0" timeOffset="18516.48">25900 3883 595 0,'-8'-10'130'0,"4"3"-1"0,-3 0-72 16,4-1-57-16,3 0 0 0,2-1-1 15,2-1 2-15,3 0 0 0,4 1 1 0,1-2 3 16,3 1 0-16,5 0 1 0,3 1 0 15,4 1 0-15,5-2-1 0,1 1 0 16,4 1-3-16,1-1 0 0,0 3-1 16,0 1-1-16,-5 4 0 0,-4 2-1 15,-3 2-1-15,-5 3-2 0,-5 6 0 16,-4 4-1-16,-5 7 1 0,-3 4 1 0,-4 5 1 16,-3 5 1-16,-2 2 3 0,-2-1 1 15,-1-6-2-15,-2-3-8 0,0-5-40 16,-1-6-87-16,-5-6-107 0,-4-1-267 15</inkml:trace>
  <inkml:trace contextRef="#ctx0" brushRef="#br0" timeOffset="19181.97">24403 3516 525 0,'-10'1'122'0,"2"-1"3"15,0 0-89-15,3 0-15 0,2 0-6 0,1 0-3 16,2 0-6-16,3 1-5 0,2 1-4 16,1 2 0-16,1 1 1 0,3 4 3 15,1 3 2-15,4 4 2 0,2 3 1 16,4 8 4-16,4 1 1 0,9 4 2 16,2 5 1-16,5 1 0 0,2 0-2 15,-1-1-3-15,1-5-1 0,1-1-2 16,-4-4-1-16,-4-5-2 0,2-2-3 15,-3-5-3-15,-2 1-9 0,-3-3-22 0,-3-1-25 16,-5 1-47-16,-3-1-34 0,-10 0-87 16,-4 4-167-16</inkml:trace>
  <inkml:trace contextRef="#ctx0" brushRef="#br0" timeOffset="19881.55">24434 3620 574 0,'-13'-10'129'0,"3"-1"3"0,3-1-94 16,2-1-19-16,3 0-5 0,2-3-1 15,2-2-4-15,3-1-3 0,4-4-2 16,5-4-1-16,5-9 0 0,4-2 0 0,9-4-1 15,6-6-1-15,6-6 1 16,5 0-1-16,0-4 1 0,1 2-1 0,2-4 0 16,-5-1 0-16,2 3 0 0,0-1-1 15,2 3 1-15,-2 2-1 0,1 5 1 16,0 5-1-16,-2 5 0 0,-4 2 0 0,-5 5 1 16,-5 2-1-16,-3 0 0 0,-3 3 0 15,-4 2 1-15,-4 0-1 0,-1 2 0 16,-3 3 0-16,-3 3 0 0,-1 5-2 15,-1 2 0-15,-2 5-1 0,0 3-1 16,-1 7 0-16,1 2 0 0,-2 4 1 16,3 2 2-16,-2 5 1 0,2 0 1 15,1 0 2-15,4 1 0 0,2 0 0 16,1-2 0-16,2 1 0 0,2-2 0 0,1-2 1 16,2 2 0-16,1 0-1 0,-3 0 2 15,0 2 0-15,-1 1-1 0,0-1 1 16,-1 1-1-16,0 1 0 0,0 1-1 15,0-1 0-15,-1-1 0 0,1 1 0 16,1 0-1-16,-2 0 1 0,-2 0 0 16,-2 2 1-16,0 0 0 0,-2-1 0 15,-2 1 0-15,-2-2 1 0,-1-2-1 16,1-2 0-16,-1-4 0 0,1 0 0 0,-2-2-1 16,-1-1-1-16,1-2 0 0,-3-2-1 15,-2 1 0-15,-3-1 0 0,-2-1 0 16,-4 1 1-16,-3 1 0 0,-2 0 0 15,-2 1 1-15,-3 2-1 0,-6 3 0 16,0 3-1-16,-3 3 0 0,-3 4 0 16,-3 8 0-16,1 0 0 0,-3 6-1 15,-2 5 0-15,-4 5 1 0,-2 3-1 16,-5 0-2-16,-3-2-5 0,-5 10-3 16,-1 5-6-16,0 1-4 0,2 3-16 0,2 0-35 15,0-1-82-15,4-3-105 0,3-9-253 16</inkml:trace>
  <inkml:trace contextRef="#ctx0" brushRef="#br0" timeOffset="20449.52">24879 3436 468 0,'4'1'110'0,"-1"2"8"16,0-1-69-16,5 3-21 0,0 1-2 15,4 3 2-15,4-1 0 0,3 3-9 0,2 3-7 16,1-1-4-16,0 2-2 0,2 0-2 15,-1-1-1-15,-1 1 0 0,-1 0-3 16,-2-4-4-16,-2-2-7 0,-3 0-15 16,-1-3-25-16,-3-1-44 0,-4-2-36 15,-3-1-83-15,-5-1-164 0</inkml:trace>
  <inkml:trace contextRef="#ctx0" brushRef="#br0" timeOffset="20780.12">24904 3529 558 0,'-9'-6'125'15,"0"2"0"-15,-2 1-64 0,1-2-58 16,0 1-3-16,1-5 0 0,2 1-1 16,5-4 0-16,2-3-1 0,2-4 1 15,4 1 2-15,3-4 1 0,3-1 2 0,1 0 0 16,5-1 1-16,1 3-1 0,4 2 0 15,3 2-1-15,1 2 0 0,2 3-2 16,2 2 0-16,-1 3 0 0,-2 3-1 16,-1 1-1-16,-4 2 0 0,-2 4-2 15,-4-1 0-15,-5 5-1 0,-2 2 0 16,-5 6 1-16,-4 1 1 0,-3 4 1 16,-6 3 2-16,-5 3 1 0,-3 1 1 15,-5 2 0-15,-3-1-1 0,-3-5-14 0,-4 2-20 16,-3-3-25-16,1-2-36 0,1 0-35 15,4-5-81-15,2-5-149 0</inkml:trace>
  <inkml:trace contextRef="#ctx0" brushRef="#br0" timeOffset="21524.07">23406 2746 636 0,'-19'-8'132'0,"6"3"1"15,-2 0-115-15,4 1-14 0,1 3-3 16,3-3-2-16,2 1-2 0,2-1 0 16,0-1 0-16,1 1-1 15,-1 1 1-15,2-1 0 0,1 2 1 0,-1-1-2 16,2 4 0-16,1 2 2 0,2 2 3 15,3 2 2-15,4 3 1 0,4 6 2 0,4 7 5 16,6 4-1-16,6 6 0 0,6 1-3 16,5 4-1-16,5-1 0 0,4-3-1 15,2-3-2-15,-3-2 1 0,-1-5-2 16,-5-3 1-16,-2-2-2 0,-3-3-3 16,-3 0-5-16,-4 0-15 0,-3 0-21 15,-4 0-32-15,-6-2-65 0,-5-1-97 16,-9-1-211-16</inkml:trace>
  <inkml:trace contextRef="#ctx0" brushRef="#br0" timeOffset="22213.15">23523 2861 347 0,'-35'-14'89'0,"2"1"5"0,2 2 0 16,2 0-70-16,6 4-4 0,4-2 1 0,3-3 1 15,2 1-2-15,1-2-5 0,5-7-4 16,2-3-1-16,3-4 1 0,3-4 0 16,5-1 1-16,2-4 1 0,6-1 3 15,1-1-1-15,2 1-1 0,3-4-1 16,5-4 0-16,3-3-1 0,6-6-2 16,6-3-1-16,4 1-4 0,7-4 0 0,3-1-3 15,0-7 0-15,2 0-1 0,4-3-1 16,-1-2 1-16,5 1 0 0,-1 2-1 15,3 2 0-15,-2 9 1 0,-4 7-1 16,-5 8 0-16,-7 8 0 0,-5 6 0 16,-5 6 0-16,-4 7 1 0,-1 1-1 15,1 1 1-15,-1 3 1 0,1-2 1 16,0-1 0-16,2-2 1 0,-1-1 0 0,-2 3 0 16,-1 4-1-16,-3 1 0 0,-3 6-3 15,-5 5 0-15,-1 4 0 0,-3 11-1 16,-2 1 1-16,-1 6 1 0,-2 5 0 15,-1 5 2-15,-2 3 1 0,1 2 1 16,-1-4 0-16,0 2 0 0,0-2 0 16,0-2 0-16,1-5 0 0,1-2-1 15,1-1 1-15,4-4-1 0,1 0 0 0,2 3 1 16,4-2-1-16,3 0 0 0,0-1 0 16,2-1-1-16,-1 1-1 0,0-2 0 15,-3-1-1-15,-1 0 0 0,-2 1 0 16,-3-2 0-16,-2 1 0 0,-3 0 0 15,-2-2 0-15,-1-1 0 0,-1 0 1 16,-2-2 1-16,0 0-1 0,0 0 1 16,0 1 0-16,0-1-1 0,1-1 0 15,0 0 0-15,-1 0-1 0,0 0 0 0,-1 0-1 16,-1 0 0-16,-2 1-1 0,-2 3 1 16,-4 0-1-16,-3 3 1 0,-5 4-1 15,-5 4 2-15,-10 2 1 0,-8 6-1 16,-5 3 0-16,-10 5 0 0,-2 3 0 15,-3 0 0-15,-4 7-1 0,-1 7 1 16,-3 3-1-16,-7 14 1 0,-2 4-1 16,-2 2 1-16,-1 5-4 0,4 1-7 15,4-7-11-15,7-9-61 0,7-13-72 0,8-14-116 16,5-12-268-16</inkml:trace>
  <inkml:trace contextRef="#ctx0" brushRef="#br0" timeOffset="22747">24015 2367 699 0,'-18'-4'141'16,"5"0"-3"-16,3 2-136 0,8 2-5 15,5 0-3-15,6 6 0 0,4 2-1 16,3 3 1-16,5 3 2 0,1 2 3 16,2 5-1-16,-1 0 0 0,-1-2 2 15,1 1 0-15,-2-2 1 0,-1 0 0 16,-1 0-1-16,0-1 0 0,-1-3 1 15,-2 0-1-15,0-3 0 0,-2-1 1 0,0-2 0 16,-3 0 1-16,-2-3-2 0,-2 2 0 16,-2 0 1-16,-2 3-1 0,-3 1 1 15,-3 3 0-15,-5 0 1 0,0 2 0 16,-6 4 1-16,-2 3 0 0,-3 2 0 16,-3 0 1-16,0-4 1 0,0 2 0 15,1-3 1-15,4-5 2 0,3-7-1 0,3-3-2 16,4-6-1-16,3-3-2 0,4-3 0 15,3-5 0-15,3-7-3 0,2-2 1 16,5-1 1-16,1-1 1 0,3-1-1 16,3-5 0-16,1 1-2 0,0 1-3 15,1-1-2-15,1-1-3 0,0-2-4 16,-1 2-5-16,-1 1-6 0,-1-1-12 16,-2 1-20-16,-1 0-44 0,-3-1-37 15,-4-2-84-15,-6 3-174 0</inkml:trace>
  <inkml:trace contextRef="#ctx0" brushRef="#br0" timeOffset="22968.03">23762 2580 701 0,'-13'1'143'0,"4"-1"0"0,3-6-126 15,7-3-14-15,5-4-2 0,7-4-1 16,5-10 1-16,5-5 1 0,6-9 0 16,7-3 0-16,3-5-3 0,7-3-5 15,0-1-6-15,2 3-24 0,0 4-69 0,-2 7-41 16,-5 6-100-16,-6 5-217 16</inkml:trace>
  <inkml:trace contextRef="#ctx0" brushRef="#br0" timeOffset="25857.22">24284 719 414 0,'-39'-9'88'0,"3"-3"5"15,-3-1-77-15,2-1-1 0,1 1 2 16,-4 1 1-16,1 8 0 0,3 5-1 16,-1 10-3-16,0 3-4 0,2-1 0 15,-1 1-3-15,2 9-2 0,-2 5-2 0,-2 5-1 16,-2-4-1-16,-1 6 1 0,-2 1-2 16,-2 5 1-16,2-9 0 0,3 0 0 15,1-5-1-15,3 1 2 0,1 4 2 16,0 6 2-16,1 4 3 0,-1 12 3 15,-3 1 1-15,-2 5 0 0,1 0 1 16,-3 1-3-16,2-3-2 0,2 1-3 16,6-4-2-16,5 3-1 0,6-3-1 15,7 1-1-15,8-2 0 0,6-2 1 0,2-3-1 16,2-2 0-16,2 2 0 0,1 3 0 16,1 3 0-16,-1 4-1 0,3 4 1 15,2 2 0-15,1 1 0 0,1-1 0 16,-2 3 0-16,4-3-1 0,2 0-1 15,1 0 0-15,0-3 0 0,5-3 0 16,3-5-1-16,1-4 2 0,0-1-1 16,1-4 2-16,2 1 0 0,0-2 1 0,-1 5 0 15,2 3 1-15,1 2-2 0,3 1 1 16,2-2 0-16,3 0-1 0,0 3 0 16,0-3 0-16,0-2-1 0,-1 1 0 15,-1-1-1-15,-3 1 1 0,0-2-1 16,0-4 0-16,2-2 0 0,1-3 0 15,3-1 0-15,3-1 1 0,6 1 1 16,-1 1-1-16,3 0 1 0,-1 2 0 0,0 2 0 16,-1-2 1-16,-1-2-1 0,1-1 0 15,1-2 1-15,3-3-1 0,2-1 0 16,-1-3 0-16,-2-3-1 0,0 0-1 16,-4-4 1-16,-5-4-1 0,-1 1 1 15,1-1 0-15,0 1 1 0,4 0 1 16,2-2 0-16,3 2 2 0,3 5-1 15,-4 1 0-15,0 2 1 0,-1-3-1 16,-3 2-1-16,-2 1 0 0,1 2-1 0,0-4 0 16,1-1 0-16,0-3-1 0,-1-1 0 15,-3-2-1-15,-3-2-1 0,-4-2-2 16,-4-4 1-16,0-1 0 0,-2-1 0 16,0-2 0-16,1 0 3 0,2-1 0 15,5 1 2-15,0 0 1 0,2 3 0 16,1 3 1-16,-1-1-1 0,1 1 0 0,-1-1 0 15,-4 3-2-15,1-1 0 0,-2-2-1 16,-2 1 0-16,1 0 0 0,0 3 0 16,1-1-2-16,0-1 0 0,0-1 0 15,1-1-1-15,-1-2 1 0,-1-1-1 16,-1-4 0-16,-3-1 1 0,-3-1 2 16,0 0-1-16,1 0 2 0,-4 0-1 15,2-1 0-15,2 0 1 0,1 2-1 0,2-3 0 16,3 1 0-16,-1-3 0 0,3 0-1 15,-1-3 1-15,-2 2 1 0,0-3-1 16,-5 2 1-16,-2-2 1 0,-1 3 0 16,-1 1 0-16,0 0 1 0,-2 1-2 15,0 0 0-15,0 1-2 0,1-4-1 16,0 0-1-16,2-2-2 0,3-2 1 16,0-5-1-16,3 0 2 0,-1-5 1 15,1-2 0-15,-1 1 3 0,0-3 0 16,-5-1 1-16,0 2 1 0,-3-2 1 0,0 2 0 15,-2 2-1-15,0 0 1 0,-3 2-1 16,0 3-1-16,-2 2 0 0,-2 3-1 16,0 1 0-16,-1 0-2 0,-1 1 0 15,0-1-3-15,-2-2 0 0,1-1-1 16,0-1 1-16,-1-2 0 0,-1-2 1 16,0-2 3-16,0-2 2 0,-1-2 0 0,2 1 2 15,0-6 0-15,0 1 0 0,-1-1 1 16,0 1-2-16,0 0 0 0,-3 1-1 15,-2 1 0-15,-1 4 0 0,-3-2-1 16,0 2 0-16,-1-3-1 0,-1 0 1 16,-1-1-1-16,0 1 0 0,-1-2 1 15,-1-2-1-15,2 1 0 0,-1-1 0 16,-1 1 0-16,2 1-1 0,0-3 2 16,-2 0-1-16,0-1-1 0,-1 3 1 0,-2-2 0 15,0 0 1-15,-2-1 0 0,-3 0-1 16,-2 0 2-16,1 1-1 0,-3-4 1 15,-1 0-1-15,0-1 1 0,-1 0-1 16,1 1 0-16,0-1 0 0,0 2 1 16,1-2 0-16,-1 0 1 0,1 1 2 15,-1 0 0-15,0 1 3 0,-2-2 0 16,0 3 1-16,-3 2-1 0,-4 3 0 0,-1 0-1 16,-4 1-2-16,-3 0-1 0,-1 1-1 15,-3 0-1-15,-2-1 0 0,5 0-1 16,-1-1 0-16,1-3 0 0,2 0-1 15,0-1 0-15,1-4 0 0,0-4-2 16,-4-4 0-16,0-3 1 0,-5 2 0 16,1-3 2-16,-2 0 1 0,-1 3 2 15,0 3 2-15,4 5 1 0,1 4 0 0,6 1-1 16,-1 1 0-16,3 4-2 0,2 1 0 16,-1-2-1-16,0-3 0 0,-2-3 0 15,1-6 0-15,-6-3 0 0,-1-9-1 16,-1-6 0-16,-1-2 0 0,3-1 0 15,-2 3 1-15,1 5 1 0,4 3 0 16,2 5 1-16,2 8 0 0,1 2-1 16,-3 4 0-16,-2-1-1 0,-1 0-1 0,-2 1 0 15,-2 0-1-15,-1-2 1 0,-2-1 0 16,1-2 1-16,3 0-1 0,1 0 1 16,1-3-2-16,2 1 0 0,3 0 0 15,-1 0 0-15,2-1-1 0,-3-4 1 16,-1-2-1-16,-3-2-1 0,-1-1 1 15,-1 1 0-15,-1 2 0 0,1 3 0 16,1 4 1-16,4 5 0 0,3 3 0 16,2 6 0-16,2 0 1 0,0 6-1 15,3 0 1-15,2 2-1 0,-1-1 1 0,-1 1 0 16,-2 2 0-16,1-1 0 0,-3-1 0 16,-1-1-1-16,-5-2 0 0,-2-4 0 15,0-2 0-15,-3-4 0 0,-1 2-1 16,1-2 0-16,1 0 0 0,3 2 0 0,-1-4 0 15,2 0-1-15,4 2 0 0,-1-1-1 16,1 1 0-16,-2 2-1 0,1 0 0 16,-3 8 0-16,1 4 1 0,0 2 0 15,0 2 2-15,-1 1 1 0,2-1 2 16,1 1 1-16,4-1 1 0,0 0 1 16,2-2 0-16,-1 1-1 0,3 0 0 15,1-2-1-15,-2 2 0 0,-1-1-2 16,0 1 0-16,0 1 0 0,-1 0-1 15,2 1-2-15,0 1-2 0,0 0-1 16,-1 2-1-16,3 1-1 0,3 0 0 0,0 2 0 16,-1 0 1-16,2 1 2 0,0 5 0 15,0 0-3-15,0 1-3 0,-2 5-7 16,2 0-9-16,0 3-12 0,-1 5-82 16,-2 1-45-16,2 2-109 0,-8 0-237 15</inkml:trace>
  <inkml:trace contextRef="#ctx0" brushRef="#br0" timeOffset="29546.54">28637 4106 534 0,'-2'-4'118'0,"0"1"-3"15,-1 5-77-15,3 2-35 0,5 2 0 16,2 1 4-16,4 3 4 0,4 6 4 16,3 1 6-16,5 3 4 0,1 2 3 15,2-1 0-15,-1 3-3 0,4 3-4 16,-1-3-4-16,-1 0-4 0,0 1-4 16,-3-1-1-16,1 0-3 0,0-3 0 0,-1-4-2 15,-2 0 0-15,1-1-1 0,-5-1 0 16,1-3-2-16,-5-2-5 0,-4-3-8 15,-2 1-5-15,-6-2-10 0,-4-1-47 16,-7-4-77-16,-4 0-109 0,-6-1-246 16</inkml:trace>
  <inkml:trace contextRef="#ctx0" brushRef="#br0" timeOffset="30089.52">28762 4164 627 0,'-14'-12'133'0,"1"-1"0"0,2 0-119 16,3-2-6-16,3-1 0 0,6-2-1 16,5-2-4-16,5-1-1 0,4-3 1 15,2-1 0-15,5-1 2 0,0 1 0 16,2-1 0-16,-2 3 0 0,0-3-1 0,0 4 0 16,1 1-1-16,-1 1-1 0,-1 0 0 15,2 1 0-15,-1-3-1 0,1 4 0 16,-2 1 0-16,4 1-1 0,0 4 1 15,0-1-1-15,-1 5-1 0,1 3 0 16,-3 5-1-16,0 2 0 0,-5 7 0 16,-1 2 0-16,-2 5 2 0,-2 0 0 15,-1 3 2-15,0 2 1 0,-1 2 2 0,0-1 1 16,-1 2-1-16,4-1 1 0,-1 2 0 16,1-2-1-16,2-1 0 0,3-4-1 15,1-1 0-15,2-1 0 0,-2-1 0 16,4-3-1-16,-2-1 1 0,0 0 0 15,-3 0 1-15,2 0 0 0,-3 0 1 16,-1 0 1-16,-2 3 1 0,-1-2-1 0,2 0 0 16,-3 3-2-16,0 0 0 0,1 2-2 15,-1-1 0-15,-1 1-1 0,-1 0 0 16,-2-2 0-16,2 0 0 0,-3-3 0 16,-1-2 0-16,1-2-2 0,-4-2-1 15,-2 2 0-15,-2-2 1 0,-4 4 1 16,-4 1 0-16,-6 4 0 0,-6 4 2 15,-6 4-1-15,-4 3 0 0,-4 3-2 16,-2-1-2-16,-1 2-1 0,1-1-1 0,2-1-1 16,1-3-3-16,3-6-4 0,2-1-6 15,2-4-15-15,1-4-81 0,1-5-43 16,2 0-108-16,-1 0-237 0</inkml:trace>
  <inkml:trace contextRef="#ctx0" brushRef="#br0" timeOffset="30394.52">28985 4213 612 0,'2'-4'128'0,"-2"-1"0"0,2 2-114 15,3 2-1-15,1 2 2 0,3 3 1 16,2 2 1-16,2 4 3 0,2 4 3 16,2 3-1-16,4 1-3 0,1 2-2 15,-1-1-2-15,2 2-2 0,1-3-5 16,1 1-2-16,-3-4-3 0,-1-3 0 16,-5-1-2-16,-2-1-6 0,-3-2-6 15,-3-2-7-15,-5 0-5 0,-4-1-19 0,-4 0-58 16,-4-2-55-16,-6-1-102 0,-5 1-225 15</inkml:trace>
  <inkml:trace contextRef="#ctx0" brushRef="#br0" timeOffset="30707.22">28993 4249 612 0,'-5'-7'129'0,"1"2"0"0,2-1-112 15,0-3-9-15,4-3-1 0,0 0-1 16,4-2-2-16,3 2 0 0,2-3 2 16,1 3 1-16,3 2 1 0,2 2 0 15,3 0-1-15,2 2 0 0,0 3 0 16,2-1-3-16,2 3-2 0,-2-1 0 0,3 5-1 16,-3-1-1-16,-4 3 0 0,-1 1-1 15,-3 2-1-15,-4 3 1 0,-1 2-1 16,-4 4 0-16,-2 1 1 0,-1 0-1 15,-2 3 2-15,-3 3 0 0,-3 2 0 16,0 0 0-16,-5-2-2 0,-1 2-3 16,-3 1-2-16,-3-1-9 0,-1-4-18 15,-3-5-39-15,0-3-64 0,0-4-98 16,0-4-220-16</inkml:trace>
  <inkml:trace contextRef="#ctx0" brushRef="#br0" timeOffset="31632.33">29566 4840 547 0,'2'1'121'0,"1"1"2"0,2 7-71 0,1 2-37 16,5 5 4-16,2 3 4 0,6 4 3 15,4 0 0-15,0 4 1 0,4-2-2 16,3 2-5-16,-1 0-3 0,0 2-3 16,2-1-4-16,-2 1-2 0,1-1-2 15,0 0-2-15,-1-2-1 0,-1-1 0 16,0-2-1-16,-1-1-1 0,-3-2 0 0,-1-1-6 16,-8 0-8-16,-2-1-11 15,-7-3-25-15,-6-3-88 0,-9-2-19 0,-4-4-101 16,-4-4-195-16</inkml:trace>
  <inkml:trace contextRef="#ctx0" brushRef="#br0" timeOffset="32284.52">29538 4898 613 0,'-10'-17'124'0,"5"-4"1"0,6-2-117 16,8-1-7-16,6-3 0 0,7-5 1 16,7 1 1-16,5-1 1 0,6 4 2 15,-1 0 0-15,2 0 1 0,0 2 1 0,-2 0-1 16,-1 1-1-16,-3-5 0 0,2 0-3 16,-1-2-1-16,1-4-1 0,3 1 0 15,2 1 0-15,0 2 0 0,-1 4-1 16,-2 3 1-16,-3 5-1 0,-6 7 0 15,-8 3 0-15,-3 5-1 0,-7 4 0 16,-4 3 1-16,0 5 2 0,-3 0 0 16,-2 2 2-16,1 0 2 0,1 1 1 0,0 0 1 15,1 0 0-15,1 2 0 0,3 1 0 16,2 0 1-16,3 0-1 0,2 2 2 16,3 0-1-16,2 1 2 0,0 2-1 15,2 0 1-15,2 3 0 0,0 1-2 16,0 1 0-16,2 2-1 0,-1-2-2 15,0 2-1-15,-3-1 0 0,1-1-2 16,-2 2 2-16,-2-1 0 0,0 1 1 16,-2-1 1-16,1-3 1 0,1-1 0 15,-2-1 0-15,1-1-1 0,1-4-1 0,1 1-1 16,-3 0-1-16,0-1 0 0,-1 1-1 16,-1 0 0-16,-2-1 1 0,-3 1 0 15,-1-1 0-15,-2 0-1 0,-1 0 1 16,-3 1-1-16,-2-3-1 0,-5 0 0 0,-2-1 0 15,-4-1-2-15,-3 0 0 16,-1-2-1-16,-5 1-1 0,-3 1-2 0,-2 1-1 16,-4 2-1-16,-4 2-2 0,-8 3 1 15,-10 4-1-15,-7 5 2 0,-6 5 1 16,-4 2 1-16,0 6 2 0,0 1 2 16,6 1 0-16,8-3 1 0,7-3 0 15,7-7 0-15,6-2 0 0,5-10-3 16,6-3-6-16,4-6-11 0,2-1-12 0,3-2-51 15,1 0-85-15,-1 0-122 16,-2 2-278-16</inkml:trace>
  <inkml:trace contextRef="#ctx0" brushRef="#br0" timeOffset="32672.52">30028 4902 659 0,'6'-8'137'16,"1"-2"0"-16,2 1-115 0,1 4-20 16,2-1-1-16,1 4 0 0,3 4 2 15,1 4 4-15,3 5 6 0,1 3 4 16,2 3 5-16,3 4 4 0,3 0 2 16,1-1-1-16,-2 2-4 0,0-2-5 0,0 0-6 15,-2-3-3-15,-3-1-4 0,-3-2-2 16,-3 0-1-16,-2-3-6 0,-4-1-8 15,-5-3-9-15,-4 0-10 16,-5-2-50-16,-4-2-88 0,-4-2-121 0,-3 0-276 16</inkml:trace>
  <inkml:trace contextRef="#ctx0" brushRef="#br0" timeOffset="32987.68">30099 4883 623 0,'-4'-16'132'15,"3"0"2"-15,3-1-116 0,3 1-5 16,5 0-1-16,4-1-2 0,0 1-2 16,2-2-1-16,1 3 0 0,3-1-1 0,1 2-1 15,1 1-1-15,-3 2-1 0,2 3-1 16,0 2 0-16,-3 4-2 0,0 4 0 15,-4 4-1-15,0 3 0 0,-2 3 0 16,-3 0 1-16,-1 2 0 0,-2 2 0 16,-1-2-1-16,-2 2 1 0,-3 0 1 15,-3 1 0-15,-2 1-1 0,-1-1 2 0,-4 1-1 16,-1-1-5-16,-5 0-18 0,-2-1-54 16,-7 0-66-16,-4 0-105 0,-5 0-249 15</inkml:trace>
  <inkml:trace contextRef="#ctx0" brushRef="#br0" timeOffset="33802.85">30618 5931 649 0,'-22'-16'135'0,"1"0"1"16,4 2-117-16,1 1-13 0,5 3-2 16,3 2-2-16,3 1 1 0,2 0-1 15,2 5-2-15,1 0 0 0,1 2-1 16,2 1 1-16,2 4-1 0,4 3 1 0,2 4 0 15,4 7 3-15,4 3 1 0,3 5 2 16,5 1 1-16,2 5 1 0,2 1 1 16,0 3 1-16,5 5-2 0,-2-3 0 15,-1 1-1-15,0 3-2 0,-1-2 0 16,1-3-2-16,-1-5 0 0,1-5-1 16,1-2 0-16,4-6 0 0,2-4 0 0,-1-2 0 15,-4-3-1-15,-3-1-4 0,-6-3-4 16,-5-1-6-16,-11 0-5 0,-9-1-9 15,-9-1-17-15,-5 0-13 0,-7-2-17 16,-3-2-22-16,-4-2-42 0,-3-5-76 16,-1-4-146-16</inkml:trace>
  <inkml:trace contextRef="#ctx0" brushRef="#br0" timeOffset="34480.3">30503 5919 418 0,'-11'-27'109'16,"5"0"2"-16,0 0-5 0,6-1-91 16,1 0-6-16,5-3-1 0,4 2 0 15,3-1 0-15,5 2 2 0,1 2 2 0,2 1 0 16,2 5 1-16,4 3 0 0,4 0 1 16,1 3-2-16,1 0-3 0,1-4-1 15,2 0-1-15,-3-4-1 0,-2-1 0 16,1-4-2-16,0-4-1 0,-1 0-1 15,-2 0-1-15,3 0 0 0,-1 2 0 16,-1 3 0-16,2 3-1 0,-2 4 1 16,-2 3-1-16,-3 5 1 0,-3 3-1 15,-1 2 0-15,-5 2 0 0,-4 3 0 16,-2 1 1-16,-2 1 1 0,-3-1 1 0,1 2 1 16,-1 0 0-16,-2-1 0 0,3 1 1 15,-1 1 0-15,1 0 0 0,0 4-1 16,3 0 1-16,0 3 0 0,0 2 0 15,1 1 1-15,0 2 0 0,-1 5 1 16,-1 2 0-16,0 2 1 0,0 3 0 0,-1 3 0 16,2 0 0-16,1 0-2 0,2-2-1 15,2-5-1-15,1-1-1 0,3-2 0 16,0-3-1-16,4-1 0 0,0-2 0 16,4 2 0-16,1 2 0 0,3-1 1 15,2 2-1-15,0 5 1 0,-3-1 0 16,0 3-1-16,-5-1 0 0,-4 3 0 15,-7 1-1-15,-2 0 1 0,-2-1 0 16,-4 0 0-16,-3-1 2 0,-1-1 0 16,1-3 1-16,-4-2 1 0,2-2-1 15,-1-5 1-15,0 0-2 0,0-2 0 0,2-1-1 16,-2-1-1-16,1 0 0 0,0-2-1 16,-2 2 1-16,1-1-1 0,-1 0 1 15,-2 1-1-15,-3 0 1 0,-2 1-1 16,-4-1 1-16,-4 1-1 0,-7 0 0 15,-1 0-1-15,-6 1 0 0,-2 2-2 0,-1 0 0 16,-2 3-2-16,-1 2 0 0,3 4-2 16,-1 5-3-16,-2 3-7 0,0 1-4 15,-1 2-8-15,-4-1-23 0,2-1-56 16,1-5-52-16,1-5-102 0,7-6-223 16</inkml:trace>
  <inkml:trace contextRef="#ctx0" brushRef="#br0" timeOffset="35204.01">30992 5926 700 0,'1'-2'141'15,"1"1"-1"-15,1 3-133 0,-1 3-7 16,3 1-1-16,0 4 0 0,2 0 0 16,2 3 2-16,1 3 0 0,0 0 1 15,-1-1 0-15,2 1 1 0,2-1 0 0,-2 1 0 16,1 0 0-16,0-2 0 0,3-2 0 15,1-1-1-15,-1-2 0 0,-2-2-1 16,-2 0 0-16,-1-2-1 0,-4 0 0 16,-4 1 1-16,-4 2 0 0,-4 0-1 15,-5 4 1-15,-1 3 0 0,-4 0 0 16,-1 2-1-16,-2-1 1 0,2-1-1 16,0-2 0-16,3-4 1 0,2-2 0 0,4-2 0 15,0-3 0-15,3 0-1 0,2-4 0 16,0 0 0-16,2-2-1 0,1-1 1 15,-1 3 0-15,1-1 1 0,0 1-1 16,-1 2-1-16,-1 0 1 0,1 1 0 16,0 3 0-16,0-2 0 0,1 1-1 15,-2-1 1-15,2 1 0 0,2-1 0 16,0-3-1-16,2 0 0 0,2-3 1 0,1-3 0 16,4-3 1-16,4-6 0 0,2-2 1 15,6-3 0-15,3-1-1 0,2 0 0 16,0 2 1-16,-1 0-2 0,0 6-1 15,-2 3-1-15,-7 2-4 0,-2 4-4 16,-5 2-5-16,-2 1-12 0,-4 1-11 16,-2 1-10-16,-1 0-21 0,-1-2-42 15,-2-2-26-15,-2-2-77 0,-1 0-139 0</inkml:trace>
  <inkml:trace contextRef="#ctx0" brushRef="#br0" timeOffset="35513.87">30831 6047 457 0,'-1'-1'104'0,"1"-1"2"16,0-3-51-16,4 0-43 0,3-2 3 15,0-3 6-15,4-4 3 0,2-2 2 16,0-2 1-16,3-3 2 0,0-2-3 0,2-2-5 16,2 0-5-16,-2 0-4 0,1 2-3 15,-2 3-2-15,0 3-2 0,-1 3-3 16,-3 2 0-16,-3 4-3 0,0 2-1 16,0 2-4-16,-2 2-3 0,-1-1-8 15,-3 2-18-15,1 0-39 0,0 1-65 16,-1-3-96-16,-3 2-223 0</inkml:trace>
  <inkml:trace contextRef="#ctx0" brushRef="#br0" timeOffset="38520.11">28506 2539 498 0,'-11'-1'103'0,"-1"-1"0"0,2-2-94 16,3-1-4-16,0 1-2 0,-2-1 0 15,0 2-1-15,1 0-1 16,-2 2 0-16,-1 1 1 0,0 1 1 0,0 2 2 16,-1 0 2-16,-2 2 3 0,2 0 2 15,-1 0 0-15,-3 0 0 0,0 2 0 16,0 0-2-16,-1-1-1 0,0 1 0 15,1 0-1-15,0-1 0 0,0 1 1 16,0-1 0-16,-1 0 0 0,-3 0-1 0,0 0-2 16,0 1-2-16,-5 4-2 0,-1 4 0 15,2 1-1-15,2 1 1 0,-1 2-1 16,1-1 0-16,2 3 0 0,3-3 0 16,2-1 0-16,3 0 1 0,-2-2 0 15,5 0-1-15,1-2 1 0,2 0-1 16,0-2 1-16,1-2-1 0,0 1 0 15,2 1-1-15,-2 0 1 0,-2 2-1 16,3 0 1-16,-3 3-1 0,0 0 1 0,-1 0-1 16,-2 0 1-16,1 0-1 0,-2 0 0 15,0 1 1-15,0 0-1 0,0 0 1 16,1 0-1-16,0 0 1 0,2-1-1 16,1 1 1-16,0-1 0 0,1-1 0 15,1 0 0-15,1 1 0 0,-3-2 1 0,1 3 1 16,-2 3 0-16,-3 1 0 0,-2 2 0 15,0 3-1-15,-2 0 1 16,1 2-2-16,1 0 1 0,1-4-1 0,3 0 0 16,3-5-1-16,1 0 0 0,3-2 0 15,2 0 0-15,0-2 0 0,4 1 0 16,-1 0 0-16,1 1 0 0,1 0 0 16,0 1 0-16,0 3 0 0,0 0 0 15,0 2 1-15,-1 0-1 0,3 4 0 16,-1 2 0-16,1 0 0 0,2-1 0 0,0 1 0 15,1 1-1-15,4-1 0 0,-1-3 0 16,4-3-1-16,2 2 1 0,1-4-1 16,3-1 0-16,0 1 1 0,0-1 1 15,-1 1 0-15,0 1 1 0,-3 1-1 16,0 3 1-16,-2-2 0 0,2 2 0 16,-2 2 0-16,0 2-1 0,1-2 1 0,1 0-1 15,0 1 1-15,1 3-1 0,1 1 0 16,3-3 1-16,3-1-1 0,-1 0 0 15,3 1 1-15,1 0-2 0,0 0 1 16,2 2 0-16,-2-1-1 0,-1 3 0 16,-1-1 0-16,3 3 1 0,-2 1-1 15,1 0 1-15,1-2 0 0,1 2 0 16,1 1 0-16,2-4 0 0,-1 1 0 16,-1 0-1-16,1 0 1 0,-1 1 0 0,-2 0 0 15,1 1 0-15,-3 4-1 0,1 1 1 16,-1-1 0-16,0 1-2 0,1-3 1 15,-2-1-1-15,3-1 0 0,-1-3 0 16,3 1 1-16,4-1-1 0,0 1 2 16,2 2-1-16,1 2 1 0,-2 3 0 15,0 0 0-15,-2 1 0 0,-4 2 1 16,-2-3-1-16,-1 2 0 0,-1 1 1 16,-4-2-2-16,1 0 0 0,0 1-1 0,-1-4-1 15,0 2 0-15,-1-2 0 0,3-3-1 16,1-4 0-16,4-2 2 0,-3-3 0 15,4-2 1-15,-2-4 0 0,3 1 2 16,-2-1 0-16,-1 0 1 0,-1 1-1 16,-2 1 1-16,0 1-1 0,0 1 0 15,-3 0-1-15,1 2 0 0,2 0-1 16,0-1-1-16,5 0 0 0,1-2-2 0,2-2 0 16,3-2 0-16,1-5 1 0,0-2 0 15,-1-3 0-15,-2-2 2 0,-3-4 0 16,-1 0 1-16,-3-3 2 0,1-1 0 15,-1-1 2-15,2 2 0 0,1 0 2 16,4 2-1-16,3 1 0 0,3 1-1 16,2 1 0-16,-1 0-2 0,1 2-1 0,-2-2-1 15,-2 1-1-15,-1-2-2 0,-3-1-1 16,0-3 0-16,-1 1 0 0,5-2 1 16,3-2 2-16,1-1 2 0,1 0 2 15,0-1 0-15,-2 2 2 0,-2 2-1 16,-4 2 1-16,-4 2-1 0,-3 2-1 15,-2 1-1-15,-4-1 0 0,1 1-2 16,2-3 0-16,1-1-2 0,4 0 0 16,4-4-2-16,2-4 0 0,5-5 0 0,0-3 0 15,0-5 1-15,-1-5 0 0,-6-5 2 16,-2-2 1-16,-3-2 2 0,-2 0-1 16,-2 1 1-16,-4 3 0 0,-1 2-1 15,-3 3 0-15,-1 3-1 0,-4 0-1 16,-1 5 0-16,-2-2-1 0,0 0 1 15,-3-3 0-15,-2 0 1 0,2-2 0 0,-2-1 1 16,0-6 0-16,1-2 1 0,1-3 0 16,0-1 0-16,1-2 1 0,-2 0-1 15,0 0 0-15,-2 2 1 0,-3 2 0 16,-4 1 2-16,-1 3 0 0,-3 1 1 16,-2 3 0-16,0 1 0 0,-2-1-1 15,-1 2 0-15,0 0-2 0,1-1-1 16,-2-4-1-16,-1-2-1 0,-1-2 0 15,2-2 0-15,-1-4-1 0,2-1 1 16,1 1-1-16,3 3 0 0,1 1 1 0,0 2-1 16,-2 6 1-16,0 1-1 0,-1 5 0 15,-2 3 0-15,-1 1 1 0,0 2-1 16,-3 2 1-16,0-2 0 0,1-1 0 16,-2 0 0-16,0-3 1 0,0-3-1 15,1-4 0-15,1-4 1 0,-2-4-1 0,-2-1 0 16,3-4 0-16,-4 0 1 0,0 1-1 15,-3 3 0-15,-3 2 0 0,2 3 0 16,-2 2 0-16,1 5 0 0,-3 2 0 16,2 0 0-16,2 1 1 0,1 0-1 15,-3-1 1-15,3-2-1 0,0-1 1 16,3-3 0-16,-1-4 0 0,2 0-1 16,1-3 1-16,1-5 0 0,0 1-1 15,1-4 1-15,0 1 0 0,2 1 0 0,-1 2 1 16,0 1 0-16,-1 3 0 0,0 4 1 15,-3 0 0-15,-3 2-1 0,-1-2 0 16,-4 2-1-16,1-3 1 0,-2 1-1 16,1-2-1-16,2 0 1 0,1-4 0 15,3-1 0-15,0-2-1 0,0 1 0 16,2-2 1-16,0-1-2 0,-3-1 1 16,0 2 0-16,0 2 1 0,-2 1 2 0,-2 3 0 15,-1 2 2-15,-4 2 0 0,-2 4 1 16,-2 2-1-16,-2 2 0 0,1 1-1 15,-2 1 0-15,4 1-1 0,1-1 0 16,3 1 0-16,2 0 0 0,2 0-1 16,2 0 0-16,1 0 0 0,-1-2-1 15,0 0 0-15,-2-1 0 0,-3 1 0 16,-3-2 0-16,-3-1-1 0,-3 0 1 0,-3-3-1 16,-2-1 1-16,0 2-1 0,1-4 1 15,0 0 0-15,3 1-1 0,-1 0 1 16,0 0 0-16,-1-1-1 0,-3 1 1 15,-5 1-1-15,-1 0 1 0,-1 0-1 16,0 3 1-16,2 4 1 0,4 3 0 16,2-1 2-16,3 3 0 0,2 1 1 15,2 2 1-15,-6 0 0 0,-2 1 0 16,0 1-1-16,-2-1 0 0,-3-1-1 0,3 2 0 16,2-1-2-16,6-1 1 0,3 1-2 15,5-1 1-15,3 1-1 0,3 0 0 16,2 0 0-16,-2 1 0 0,-1-4-1 15,0 1 1-15,-3-1-1 0,0-1 0 16,-5 1 0-16,0-1 1 0,0 2-2 16,-1 2 1-16,0-2-1 0,3 2-1 15,-1 2 1-15,6 0 0 0,1 1-1 16,-1 1 1-16,5 1 0 0,1 1-1 0,2 2-1 16,0 1-3-16,-1-1-5 0,0 1-7 15,-1 0-6-15,-2 2-9 0,-5 3-31 16,-1-1-95-16,-3 5-114 0,-2-2-271 15</inkml:trace>
  <inkml:trace contextRef="#ctx0" brushRef="#br0" timeOffset="40082.15">28911 1532 443 0,'-16'2'92'0,"0"1"1"15,2 0-84-15,5 0-5 16,0 2-3-16,2 0-2 0,3 4-2 0,0 2 0 16,3 3-1-16,0 5 1 0,1 4 1 15,1 4 1-15,0 6 1 0,2 5 2 16,0 4 1-16,1 3 2 0,3 2 1 16,2-1 0-16,2 1 0 0,1 1-1 15,4 2-1-15,1-1-2 0,3-1-1 0,3 2-1 16,3 1 0-16,2 3 0 0,8-4 1 15,4-2 0-15,2-1 0 0,3 3 1 16,-1 1 0-16,-1 3 0 0,0 3 0 16,-5 4 0-16,1 2 1 0,-5 1 0 15,3 0-1-15,2-2 0 0,5 3-1 16,5-5 1-16,3 0-2 0,-1 2 1 16,3-2-1-16,1-3 0 0,0-2 1 0,-3-3-1 15,2-1 2-15,2 1 0 0,2-2 1 16,2 2 0-16,-2 4 1 0,0 1 0 15,0 1-1-15,-3-2 0 0,-10-3-1 16,0-1 0-16,1 0-1 0,3-1-1 16,2-3-1-16,2 2 0 0,-1-2-1 15,6 0 1-15,-3-5-1 0,0-3 2 16,-3-6 0-16,-3 1 1 0,2-7 1 16,3 0 0-16,1 0 0 0,-1 2 1 0,-1 3-1 15,-3 2 0-15,-2 3 1 0,-3 5-1 16,-5 1 0-16,-4 2 0 0,0-1-1 15,0-2-1-15,6-5 0 0,2-2-2 16,3-6-1-16,2-3-2 0,2-5 0 16,-1-3 1-16,0-4 2 0,-1 0 2 15,-2-3 1-15,-2 0 3 0,6 1 1 16,-1-1 0-16,2 3 1 0,-3 2-1 0,-1 1-2 16,-2 4 1-16,-4 0-1 0,-6 4 1 15,-3 1-1-15,-4-1-1 0,0-3 0 16,-2-1 0-16,-4-1-2 0,-2-3-1 15,1-6-1-15,0-3 1 0,1-4 3 16,3-5 1-16,2-4 3 0,5-2 1 16,1-4 2-16,-1-2 2 0,0-3-2 15,-3-1-2-15,-3 2-2 0,-6-1-2 16,-3 0-3-16,-5 1 1 0,0-1-1 0,-5-2-1 16,-2 0-1-16,-2-3 3 0,-2-2-1 15,1-3 1-15,-2 0 2 0,-2-6 2 16,-2 0-2-16,-1-3-1 0,-4-6 0 15,-2-7 3-15,-4-6 2 0,-5-4-2 16,-3-6 0-16,-6 0 4 0,-6-1 2 16,-5 2 0-16,-2 3-2 0,-4 4 0 0,-2 3-1 15,-2 3 1-15,0-2 0 0,3-1-2 16,-6 1-1-16,-2 1 1 0,-1-1-2 16,-2 0 1-16,0-5-2 0,1-2 0 15,2-2 0-15,5-5 1 0,4-2 0 16,3-2 0-16,1 2 2 0,-1 4 2 15,-5 6 0-15,-5 3 0 0,-5 5 2 16,0 8 0-16,-2 2-1 0,-1 5-1 16,0 0-1-16,2 2-1 0,-3 4-1 15,-1 1-1-15,-1 0-2 0,3 0 1 0,3-1-2 16,1 1 0-16,5-2-1 0,8-4 0 16,4-3-1-16,1-8 0 0,-4-7-1 15,-3-7 0-15,0-4 0 0,-3-3-1 16,-4 0 0-16,1-1 0 0,-2 4-1 15,3 1 0-15,4 4 0 0,-5 2-1 16,-1 1 0-16,-1 4 0 0,-1 5 1 0,-3 4 0 16,1 5 1-16,1 5 2 0,3 5 1 15,3 0 1-15,5 3 1 0,-1-1-1 16,3-2 1-16,-4-2 0 0,1-2-1 16,-2-3-2-16,0 0 0 0,1-1-1 15,5 1-1-15,1 1-1 0,5 3 0 16,2-1-1-16,2 4 0 0,2 3 0 0,-3 1 0 15,-1 5 0-15,-3 1 0 0,-2 3 0 16,-1 2 0-16,1 2-1 0,0 0-2 16,5 3-2-16,4 1-5 0,6 2-8 15,7-1-42-15,6 3-83 0,5 0-111 16,10 2-262-16</inkml:trace>
  <inkml:trace contextRef="#ctx0" brushRef="#br0" timeOffset="41129.1">29942 726 302 0,'-22'0'60'0,"0"0"-1"15,0 0-59-15,1 4-2 0,-2 7 0 16,1 4 1-16,-3 3 0 0,1 3 4 15,-1 5 5-15,1 2 3 0,2 0 2 16,2-3 3-16,4-2 3 0,4 0 1 16,3 3 1-16,3 2-3 0,4 4-3 15,4 7 0-15,4 8-1 0,2 9-3 0,3 9-1 16,2 0-2-16,4 3-1 0,4 3 1 16,2 5-2-16,2 3 0 0,2-2-1 15,2-4 1-15,3 3-1 0,1 0-1 16,0 0 2-16,4-2-1 0,3-4 0 15,9 1 1-15,7 0-1 0,4 0-1 16,1 1 1-16,5-3-1 0,1 2-1 16,4 1 0-16,0 0-1 0,2 0 1 15,-1 2 0-15,0 1 1 0,-2 2 0 16,-1-2 0-16,-4-2-1 0,-7-2 1 0,2 0-1 16,0-4-1-16,2-4-2 0,0-5 0 15,-2-3 2-15,4-5 2 0,0-5 2 16,-2 1 2-16,5-1 3 0,3-1 1 15,5-5 0-15,1 0 0 0,0-3-3 16,2-3-2-16,4-5-3 0,-5-3-1 16,-2-2-2-16,-1-2 0 0,0-2 0 0,-1-3-2 15,-7 0 1-15,-4-1 0 0,-2 0-1 16,-1-3 0-16,-1-1-1 0,-7-3 0 16,-3-1-1-16,1-5 0 0,-7-3 0 15,-7-7 0-15,-3-3 3 0,-1-5 3 16,-2-3 4-16,-1-4 2 0,5-4 4 15,-2-5 2-15,-4-3 2 0,-6-4-1 16,-4-1-2-16,-1-7 0 0,-4-2-3 0,-12-1-1 16,0 0-2-16,0 1-2 15,0 0 0-15,0-5-2 0,-5-1-1 0,-8-5 0 16,-1-8 0-16,-3-3 0 0,-6-5 0 16,-7-6-1-16,-2-3 0 0,-2-6 0 15,2-1-1-15,-3 4 1 0,-6-3 0 16,-4-3 1-16,-3 1 1 0,-2 0-1 15,-8 7 0-15,-2 3 1 0,-1-2-1 16,1 3 0-16,-1 1-2 0,-7-1 0 0,-3 4 0 16,0 1 0-16,2-2-1 0,-1 2 0 15,-3 4-1-15,0 0 0 0,-2 5 0 16,-2 5 2-16,0 4 2 0,0 8 1 16,-2 6 3-16,-3 3 0 0,-2 9 1 15,0 10-1-15,4 3-2 0,-1 5 0 16,-3 4-3-16,-4 5-1 0,0 4 1 15,1 1-2-15,5 1 0 0,1 2-1 16,2 1 0-16,1 0 1 0,5 0-1 0,2 3 0 16,8 0 0-16,0 2 0 0,1 3 2 15,1 4-1-15,4 1-3 0,3 6-2 16,1 5-4-16,-3 9-3 0,-2 0-5 16,-3 8-8-16,0 5-24 0,1 3-42 15,0-1-57-15,2 0-96 0,5-5-219 16</inkml:trace>
  <inkml:trace contextRef="#ctx0" brushRef="#br0" timeOffset="45215.6">27277 5105 536 0,'1'-1'113'15,"-1"1"1"-15,-1 4-96 0,1 2-8 16,2 3-3-16,2 5 2 0,2 5 2 0,0 3 0 16,3 3 2-16,0 10-2 0,5 5 0 15,-1 6 1-15,4 1-2 0,1 6-2 16,0 7-3-16,0 7-2 0,2 3-1 15,-2 4 0-15,2 2-1 16,-2 1 0-16,1 4 0 0,0 3 0 0,3-1 0 16,3 2 1-16,-1-4 1 0,2-3 0 15,1 3 1-15,4-1 1 0,-3-7 1 0,1 1 0 16,-2-6 0-16,0-2 0 0,-1-1-1 16,-2-5-1-16,1-3-1 0,-2-5 0 15,-1-8-1-15,-1-3-2 0,1-3 1 16,-1-5-1-16,-2-5 1 0,0-5 0 15,-3-4 0-15,-2-5 0 0,-3-3-2 16,-2-3-2-16,-4-3-4 0,-4-4-1 0,-2-4-2 16,-3-3-6-16,-2-5-19 0,-4-5-17 15,-1-2-28-15,-1-4-35 0,0-1-17 16,0-1-71-16,-2 1-109 0</inkml:trace>
  <inkml:trace contextRef="#ctx0" brushRef="#br0" timeOffset="45559.81">27698 7091 502 0,'7'6'118'16,"3"3"3"-16,2 2-60 0,4 1-39 16,3 4-8-16,3 2 0 0,1 2 0 15,1-2-1-15,3 1-4 0,2-1-2 16,-2 2-1-16,1-2 1 0,1 0-2 15,1 1-1-15,0 0-2 0,1 2-1 16,-2-1 0-16,1-2 0 0,-5 1-1 0,-1-5 0 16,-2-1-1-16,-4-4-3 0,-6-3-2 15,-2-6-1-15,-1-3 0 0,-5-8 0 16,0-6 1-16,-1-7 3 0,-2-3 4 16,-1-4 4-16,1-5 2 0,-1-1 2 15,0-1 0-15,-1 3 0 0,0 2-2 16,-1 1 0-16,0 2-2 0,-3 6-2 0,-1 1-1 15,0 3-3-15,-3 2-4 0,1 2-9 16,-5 0-27-16,1 1-51 0,-1-2-43 16,-2 1-94-16,-1-2-199 0</inkml:trace>
  <inkml:trace contextRef="#ctx0" brushRef="#br0" timeOffset="46978.31">28532 8544 325 0,'1'-3'99'0,"-2"3"2"0,-3 2-12 0,0 1-39 16,-4 2-10-16,1 1-4 0,-3 3-4 16,1 2-3-16,0 1 2 0,0 2-1 15,-1-1-3-15,2 1-5 0,-2 2-4 16,3-1-3-16,-1 4-1 0,3 0-2 16,2 1-1-16,3 2-1 0,1 3-1 0,4 3 0 15,2 1-1-15,2 2-1 0,2 2-2 16,1 0 0-16,1 0-3 0,3-5-1 15,2-5-1-15,2-2 0 0,2-6-2 16,7-9 1-16,4-3 1 0,1-7-1 16,1-7-1-16,2-6-4 0,0-8-4 15,-4-4-6-15,-4-6-17 0,-4-3-29 16,-4 2-37-16,-4-1-47 0,-5 0-90 16,-3 5-187-16</inkml:trace>
  <inkml:trace contextRef="#ctx0" brushRef="#br0" timeOffset="47330.51">28856 8567 469 0,'-4'-10'118'0,"-1"1"5"16,2 1-72-16,2 3-8 0,0 2-5 15,2 0-9-15,-1 3-11 0,0 1-5 16,1 2-3-16,1 2-1 0,-1 1-2 0,1 2-1 16,0 3 1-16,1 3 1 0,2 2-1 15,-1 1 0-15,2 0-2 0,1 2-1 16,1-2 0-16,-1 1-1 0,2-2-1 15,0-1-1-15,1-3 1 0,1-2-1 16,1-3 0-16,1-2-1 0,0-5 1 16,-1-5 1-16,2-2-1 0,-1-3 0 15,0-4 0-15,-2-1-1 0,-2-3 0 16,2 0 0-16,-3 0 0 0,-2-1-2 0,-5 1 1 16,-2-2 0-16,-5 2 0 0,-5 1-1 15,-3-3 1-15,-2 3-1 0,-2 2 1 16,-3 3 2-16,-1 2 1 0,1 2 1 15,2 3 1-15,-2 2 1 0,4 2 1 16,1 1-1-16,4 0-1 0,2 0-4 16,2-1-8-16,5 1-9 0,3-3-18 15,2 1-41-15,4 0-69 0,3-3-104 16,2-2-232-16</inkml:trace>
  <inkml:trace contextRef="#ctx0" brushRef="#br0" timeOffset="47921.66">29100 8303 651 0,'-2'3'133'0,"1"3"1"0,1 0-122 16,3 4-9-16,6-1 0 0,3 2 0 15,3 1 0-15,2-1-1 0,4 0 1 16,1 0 0-16,1 0-1 0,-2-2-1 0,-2 1 1 15,-2-2-2-15,-5-2-3 0,-2 0-1 16,-5 1 0-16,-3-3-1 0,-4 1 1 16,-5-1 0-16,-2-2 1 0,-4 0 4 15,-1-4 2-15,-3 0 0 0,-2-4 1 16,0-5 1-16,0-4 0 0,1-3 2 16,3-6 2-16,4 1 0 0,4-1 0 15,3 0 0-15,5 2 0 0,5 3-2 16,4 0 0-16,1 5-2 0,2 0 0 15,0 3-1-15,0 3-1 0,1-1 0 16,-1 5 0-16,1 3-1 0,-1 1-1 0,0 3-1 16,-1 2 1-16,-1-1-1 0,0 3-2 15,0 0-3-15,-1-1-2 0,-2 1-2 16,1 0-1-16,-3-4-1 0,-1 1 0 16,-1-2 1-16,-2 1 4 0,-2-3 5 15,0 0 3-15,-1-1 3 0,0-2 3 16,-2-3 4-16,-1-3 1 0,0-2 1 15,-1-2-1-15,0-3 0 0,1 0-1 0,2-1-2 16,0 1-3-16,4 1-2 0,1 2 0 16,1 2-2-16,1 0-1 0,1 0-1 15,1 2-1-15,2 1 0 0,0 1 0 16,2 3-1-16,1 1 0 0,1 2-1 16,2 0 0-16,1 3 0 0,-1 2-1 15,-2 1-2-15,1 2 0 0,-3 0-2 0,1 2-3 16,-2 1-4-16,-1-2-3 0,2 2-5 15,0-1-20-15,0-3-28 0,1-1-39 16,-3-3-36-16,1-2-87 0,-3-4-174 16</inkml:trace>
  <inkml:trace contextRef="#ctx0" brushRef="#br0" timeOffset="48131.9">29529 7967 567 0,'-10'-14'140'0,"2"3"3"0,2 2-80 0,4-1-20 16,2 2-14-16,4 5-9 0,4 2-6 15,1 1-1-15,6 3 1 0,2 5 0 16,9 5 0-16,3 4 1 0,7 3-1 16,1 4-1-16,1 3-2 0,-1 0-3 15,0 3-3-15,-4-3-1 0,-5-1-2 16,-2 3-3-16,-5-5-5 0,-4-1-7 0,-2-5-5 16,-4-1-6-16,-4-5-7 0,-3-2-27 15,-4-7-73-15,-5 0-26 0,-2-6-95 16,-3 0-203-16</inkml:trace>
  <inkml:trace contextRef="#ctx0" brushRef="#br0" timeOffset="48438.66">29537 8015 644 0,'-8'-15'134'0,"3"-3"0"0,5-3-119 0,5-4-10 15,5-4-2-15,3-1-1 0,5 2 0 16,4 1 0-16,0 5-1 0,0 5 0 15,-1 4 0-15,-2 8-2 0,-2 4 1 16,-2 4-1-16,-4 6 1 0,-1 6 0 16,-4 3 0-16,-2 4 0 0,-2 4 2 15,-3 1 0-15,-3 0 0 0,-1-3-1 0,0-2 1 16,-1-4-2-16,1-3-1 0,-1-4-2 16,1-2-1-16,-1-3-3 0,-2-2 0 15,-2-2-1-15,-1-2-1 0,-1-2-1 16,-3-2-2-16,-1-5-5 0,0-3-17 15,1-5-31-15,-1-4-42 0,2-3-20 16,3-7-74-16,2-3-138 0</inkml:trace>
  <inkml:trace contextRef="#ctx0" brushRef="#br0" timeOffset="48635.84">29620 7498 547 0,'-1'-19'136'0,"-3"3"4"15,-1 4-77-15,1 2-19 0,1 3-12 16,0 2-14-16,3 4-8 0,3 3-2 15,4 3-1-15,7 4 0 0,5 2 2 16,4 4 1-16,8 3 3 0,2 3 3 0,3 1-2 16,-1 0-3-16,-1 2-1 0,0-2-4 15,-5 0-1-15,-1 1-1 0,-3-3-2 16,-3 1-1-16,-5-1-2 0,-1-3-2 16,-4-2-6-16,-3-3-5 0,-5-4-8 15,0-3-15-15,-3-2-93 0,-1-6-28 16,-2-2-103-16,-2-2-217 0</inkml:trace>
  <inkml:trace contextRef="#ctx0" brushRef="#br0" timeOffset="49200.53">29984 7597 653 0,'3'-4'134'15,"2"-2"-1"-15,1-2-125 0,0-3-6 16,3 0 1-16,-2-2 1 0,2 2 1 0,-3 1 2 15,-1 1 1-15,-1 0 2 0,-3 2 0 16,-1-2-1-16,-3 3-1 0,1-1-1 16,-3-2-2-16,0 2-3 0,-1 1 0 15,1-2 1-15,0 2-1 0,0 0 0 16,2 1-1-16,0 3 0 0,2-1-2 16,0 2 0-16,0 2 0 0,1 3 2 15,0 3 2-15,0 4 2 0,-2 2 3 16,4 2 2-16,-2 5 2 0,0 0 0 0,1-1-1 15,1-2-2-15,2-1-3 0,2-1-2 16,3-4-2-16,3-4-1 0,3-2-1 16,2-5 0-16,5-5 0 0,4-2-3 15,0-5-4-15,1-2-4 0,2-2-5 16,-2-3-3-16,-2-2-6 0,-6 0-8 16,-5 0-15-16,-4 1-7 0,-7-4-4 0,-7 2 3 15,-7-1 4-15,-5-2 9 0,-7 2 19 16,-3-3 31-16,-2-2 25 0,-2 0 15 15,3 1 8-15,3 3 3 0,3 0-1 16,5 4-8-16,5 2-13 0,3 6-11 16,3 4-7-16,2 1-5 0,3 4-4 15,3 2-1-15,0 1-1 0,5 1 1 16,0 4-1-16,2 2 1 0,4 2 1 0,4 2 0 16,2 3 0-16,2 6-1 0,2 1-2 15,3 1 0-15,0 1 0 0,0 3-2 16,-3 2-1-16,1 0 0 0,-3-2-1 15,-1-2 0-15,-3 1-1 0,-1-4 1 16,-1-5-3-16,-4-4-5 0,0-4-6 16,-5-3-7-16,-1-2-9 0,-5-4-37 15,-2-4-101-15,-3-4-122 0,-3-2-290 0</inkml:trace>
  <inkml:trace contextRef="#ctx0" brushRef="#br0" timeOffset="49368.41">30167 7229 676 0,'-6'3'136'0,"1"-3"1"0,5-3-127 15,4-1-7-15,3-4-1 0,4 0 0 16,5-5-2-16,3 0 1 0,2-3-8 0,1 0-51 16,0 0-80-16,-3 0-110 0,-2 3-268 15</inkml:trace>
  <inkml:trace contextRef="#ctx0" brushRef="#br0" timeOffset="49815.43">30419 7128 557 0,'1'5'130'0,"2"0"0"0,1 0-51 15,0-1-71-15,1 1-2 0,0-1 0 16,-2 0-3-16,1-3-2 0,0 0 0 15,-1-3 1-15,2-1 2 0,0-3-1 16,0-4 1-16,2-1 1 0,-3-2 1 16,1-3 0-16,-3 0-2 0,-2 0-1 0,-3 0 0 15,-3 1 0-15,-3 2 1 0,0 2 1 16,0 0 0-16,-4 4 0 0,2 3 2 16,-1 3 0-16,1 2 1 0,0 4 0 15,-1 3 1-15,1 5 1 0,1 1 1 16,1 3 0-16,3 4 1 0,1 3-1 0,5 1 1 15,2 2-2-15,2 0 0 0,4-1 0 16,3-3-1-16,2-2-1 0,4-5-1 16,3-4 0-16,3-5-1 0,1-3 0 15,0-6-2-15,2-3 1 0,0-5-2 16,-1-5-1-16,2-2 1 0,-1-4-1 16,0-2 0-16,-1-3 0 0,-1-2 0 15,-2 1 1-15,-4 0-2 0,-6 2-2 16,-3 0-1-16,-5 3 0 0,-6 2-4 15,-4 4-2-15,-5 3-3 0,-1 4-4 16,-4 5-4-16,-2 1-7 0,1 6-11 0,-1 0-76 16,4 2-50-16,0-1-109 0,3-3-244 15</inkml:trace>
  <inkml:trace contextRef="#ctx0" brushRef="#br0" timeOffset="50701.46">29315 9017 675 0,'0'0'140'16,"1"1"2"-16,3 4-121 0,3 2-6 16,3 4-2-16,2 3 1 0,4 3 3 15,2 2 2-15,3 3 0 0,3 2-3 16,0-1-2-16,2 0-3 0,2 1-3 15,-2-2-3-15,-1-3-1 0,0 2-4 16,-2-1-3-16,-3-2-7 0,-3-2-6 0,-6-3-8 16,-4 1-17-16,-4-3-77 0,-8-4-44 15,-3-2-104-15,-3-5-227 0</inkml:trace>
  <inkml:trace contextRef="#ctx0" brushRef="#br0" timeOffset="50994.48">29375 9062 659 0,'-11'-15'133'16,"3"-2"1"-16,6-2-127 0,4-2-5 15,6-3-1-15,2 0 0 0,2-1 1 16,4 3-1-16,3 5 1 0,1 4-2 16,0 3-1-16,-1 6-5 0,1 4-15 15,-1 5-23-15,-1 4-27 0,-5 4-15 16,-3 6-11-16,-2 1-4 0,-5 5 2 15,-6 2 16-15,-4 0 28 0,-5-1 34 16,-3-2 21-16,-3 1 14 0,-6-2 14 0,1-4 12 16,0 0 7-16,0-5 0 0,2-1-3 15,0-5-5-15,4-4-6 0,3-4-12 16,7-6-24-16,5-4-38 0,5-5-42 16,6-4-67-16,7-6-143 0</inkml:trace>
  <inkml:trace contextRef="#ctx0" brushRef="#br0" timeOffset="51423.2">29910 8663 559 0,'-5'-2'135'16,"2"1"-1"-16,-2-1-32 0,1 1-93 15,2-2-4-15,-2 1-1 0,1 0 0 0,0 1 1 16,-1 1-1-16,-1 3 1 0,-2-1-1 15,-3 3-1-15,-2 4 2 0,-2 3-1 16,-3 3 2-16,-2 2 2 0,-1 2 2 16,2 5 2-16,0 1 1 0,3 1-1 15,4-3-1-15,4 2-2 0,7-3-3 16,5-3-3-16,5-4-2 0,5-3-2 0,4-4 1 16,3-5-1-16,0-5 2 0,2-4 0 15,0-3 0-15,-3-4-1 0,-1-1-2 16,-4 1-3-16,-4-4-2 0,-2 1 0 15,-3 0 0-15,-5-1 0 0,0 1 1 16,-5-1 3-16,0-3 3 0,-2 2 2 16,0 0 1-16,0 4 1 0,-1-1 2 15,2 4 0-15,0 1 2 0,2 5-1 16,1 2 0-16,-1 1-2 0,2 2-1 16,2 2-2-16,1 0-1 0,1 2-1 15,2 1 0-15,3 1 1 0,2 1 0 0,1-1 0 16,4 2-1-16,-1-3-4 0,1-2-6 15,2-3-7-15,-1-2-12 0,1-3-53 16,-2-2-74-16,0-5-112 0,-2 0-254 16</inkml:trace>
  <inkml:trace contextRef="#ctx0" brushRef="#br0" timeOffset="52532.93">30046 8456 629 0,'-7'-6'137'0,"-1"-1"1"0,2 1-96 15,3 1-30-15,0 2-2 0,2 0-1 16,1 1-1-16,0 1 0 0,0 1 0 16,-1 1 0-16,0 1-2 0,-1 4 0 15,0 3 1-15,-1 4 2 0,1 3 0 0,1 3 1 16,-2-1 0-16,2 3 1 0,1 0-2 16,1-3-2-16,2-2-1 0,2-1-2 15,3-4-1-15,6-1-2 0,2-7 0 16,4-2-1-16,6-5-1 0,4-4-5 15,3-4-6-15,0-4-5 0,0-4-7 16,-1-2-9-16,-5-2-21 0,-5-1-10 0,-4 0 0 16,-7-1 6-16,-7 1 8 0,-8 0 13 15,-6 0 19-15,-8 3 31 0,-5-1 20 16,-7 0 9-16,-2-1 6 0,0 2 3 16,3 3-1-16,3 3-6 0,7 1-7 15,4 5-7-15,6 3-5 0,7 3-6 16,2 3-5-16,4 1-3 0,3 0-3 15,7 2-2-15,3 2 0 0,2 5 0 16,3 1 1-16,3 2-2 0,2 1 0 16,-3 2-2-16,0 1 0 0,-2 2-1 0,-4-1-1 15,-1 1 0-15,-2-1 0 0,-3 0-1 16,-2-1-3-16,-3 0-1 0,-2-5-4 16,0-3-3-16,-1-3-2 0,-2-4-3 15,2-3 1-15,-1-7 1 0,1-3 2 16,1-5 3-16,0-3 3 0,0 1 2 15,0-2 3-15,-2 0 1 0,0 2 2 0,-2-1 0 16,-1 3 1-16,0 1 1 0,-1 1-1 16,-3 2 1-16,1-1-2 0,-4 3 0 15,1 1-1-15,0 2-4 0,0-1-1 16,-1 2-4-16,1 1-2 0,1 2 0 16,0 2 0-16,0 2 1 0,1 2 2 15,0 4 3-15,2 2 4 0,0 3 4 16,2 0 2-16,1 2 1 0,4 3 1 15,1 0 0-15,5-3-1 0,2 1 0 0,4-4-2 16,6-2-2-16,1-3 0 0,3-2-1 16,2-5-1-16,2 0-1 0,3-3-3 15,-2-1-4-15,0 0-4 0,-3-2-4 16,0 1-5-16,-6 0-10 0,-4-2-11 16,-4 2-1-16,-5-1 3 0,-4-1 3 15,-3-2 4-15,-3-3 6 0,-3-1 13 16,-1 0 19-16,-1-4 12 0,1 1 5 0,-1-2 5 15,0 1 3-15,0 0 3 0,0 1 0 16,-1-1-5-16,1 2-4 0,-2 1-4 16,-2 3-1-16,0 1-4 0,-3 1-3 15,-1 3-2-15,-2 2-3 0,-2 1-3 16,0 2-2-16,-4 3-1 0,1 1-2 16,2 3 1-16,0 2-1 0,2 1 0 15,1 4 1-15,3 1 0 0,3 4 2 16,2 0 3-16,1 2 2 0,1 3 1 0,1 0 3 15,3 1-1-15,2-1 0 0,2 0-1 16,0-2-3-16,5-1-2 0,-1-4-2 16,3-1-1-16,3-5-1 0,3-2-1 15,0-3 0-15,1-5-1 0,2-1-1 16,1-3-4-16,0-4-2 0,-2-2-3 16,-1-3-1-16,-2-1-2 0,-3-1 1 0,-2 1 3 15,-6-1 2-15,-3 0 3 0,-5-2 3 16,-2 2 2-16,-2 1 2 0,-2 3 2 15,1-1 2-15,1 3 2 0,0 3 0 16,4 1 1-16,0 4-1 0,4 0-1 16,2 3-2-16,3-1-1 0,4 4-2 15,1-1 0-15,2 2 0 0,4 2 1 16,0 2-1-16,2 0 0 0,-1 0 1 0,2 1-2 16,-1 1 1-16,0 0-1 0,0-3 0 15,-3-1-5-15,0-1-6 0,0-3-8 16,-3 1-7-16,0-4-9 0,-2-6-41 15,0 0-87-15,-1-5-112 0,-2-3-261 16</inkml:trace>
  <inkml:trace contextRef="#ctx0" brushRef="#br0" timeOffset="53131">30926 7787 528 0,'-6'-10'141'0,"-2"1"3"16,0 1-21-16,1-2-87 0,1 0-16 15,0-2-6-15,3 1-5 0,0-1-3 16,1 0-1-16,0 2-2 0,2 0 0 15,-1 4-1-15,0 0-1 0,1 2-2 16,-1 3-1-16,-2 1 0 0,0 0 0 16,-2 3 0-16,-1 2 1 0,-2 4 1 15,-2 3 2-15,2 2 1 0,1 0 2 0,-1 3 1 16,4-1 2-16,1 2 0 0,3 0 0 16,2-3 0-16,3-1-1 0,3 0-2 15,1-3-1-15,4-3-1 0,1-1 0 16,2-6-2-16,1-5 1 0,-1-4-1 15,1-2 0-15,1-5 0 0,-3-1-2 16,0-4-1-16,-1-3-2 0,-3 2 0 16,-3-1-1-16,-2 2 0 0,-4 0 0 0,-6 0 1 15,-2 4 1-15,-4 3 2 0,-2 2 3 16,1 1 2-16,-3 3 2 0,3 3 0 16,1 0 2-16,4 4 0 0,1 2-1 15,3-1-3-15,1 1-1 0,2 3-1 16,1 0-1-16,2 1 1 0,2 3-1 15,2-1 2-15,1 3 1 0,2 2 1 16,3 0 1-16,1 2 1 0,0 2 0 0,3 1 0 16,1 1-1-16,1 2-1 0,3 2-1 15,4 1 0-15,5 1-2 0,2-1 0 16,0 2-1-16,3 0-1 0,0-3-1 16,0-1 0-16,-3 0-2 0,-1-2-2 15,-4-3-1-15,0 0-1 0,-6 1 0 16,-3-2-1-16,-6 1 0 0,-5 2 0 0,-8 0 2 15,-7 1 2-15,-6 3 0 0,-7-1 1 16,-6-1 2-16,-6 1 2 0,-8-5 1 16,-7-2 1-16,-3-3-1 0,-4-7 0 15,0-4-1-15,0-4-3 0,3-7-5 16,3-3-7-16,8-3-8 0,4-4-15 16,7-3-80-16,2-2-43 0,3-2-107 15,4-3-230-15</inkml:trace>
  <inkml:trace contextRef="#ctx0" brushRef="#br0" timeOffset="53626.67">31444 7443 607 0,'-11'0'133'16,"1"0"-1"-16,-1 0-78 0,1 3-52 0,2 1-4 15,0-2 1-15,3 2 0 0,2 0 2 16,0-1 1-16,3 1 1 0,0-3 0 16,3 1 0-16,0-4 2 0,2-1-1 15,0-2-1-15,2-3 0 0,1-3 0 16,-1-2 1-16,-1-2-2 0,0-2 0 16,-1-3 0-16,-1 1-1 0,-3 1 0 0,-1 0 0 15,-1 4-1-15,-4 1 1 0,-1 5 1 16,-3 3 0-16,0 2 2 0,-4 3 2 15,-1 4 2-15,-2 2 1 0,0 5 2 16,0 2 1-16,-1 1-1 0,1 5 1 16,-1 1-1-16,2 5 1 0,1 1-1 15,2 1-1-15,4 0 0 0,3 1-1 16,2-1-1-16,7-2-1 0,3-3-2 16,4-2-2-16,4-4 0 0,3-3 1 15,4-4 0-15,3-5 1 0,3-7 0 0,5-4 1 16,1-7 0-16,4-4-1 0,3-6-1 15,4-3 0-15,4-5-2 0,3-1-2 16,-5-3-3-16,2 1-2 0,-3 2-3 16,-7 1-3-16,-6 1-1 0,-10 4-2 15,-6 1 1-15,-4 3 2 0,-7 5 1 16,-3 1 1-16,-4 2-1 0,-4 3-1 0,-1 3-3 16,-4 3-4-16,-3 1-12 0,-1 1-50 15,-1 1-72-15,-4-1-106 0,0 3-252 16</inkml:trace>
  <inkml:trace contextRef="#ctx0" brushRef="#br0" timeOffset="58674.54">27016 4021 322 0,'-19'3'78'0,"2"1"1"0,7-2-45 16,3-1-16-16,2-1-5 0,3 3-4 15,-1-1-5-15,1 2-1 0,-1 2-1 16,1 4 1-16,-3 1 1 0,-1 5 1 16,0 0 1-16,-2 4 1 0,0 4-1 15,0-2 0-15,0 0-2 0,2 0-1 16,1-5-1-16,1 1 0 0,2-3-1 16,-1-4 3-16,2 3 1 0,-1 0 3 0,0 2 2 15,0 3 1-15,-1 0 3 0,1 3 2 16,0 4-1-16,-1 0-1 0,1-2 0 15,-1 3-2-15,2 0 0 0,-1-1-3 16,2 1-1-16,0-4-2 0,2 1-1 0,0 1-2 16,2-3-1-16,2-1-1 0,-1 0 0 15,2-5 2-15,2 1 1 0,0-3 1 16,0-3 1-16,4 5 0 0,-1-1 0 16,0 2 0-16,3 3 0 0,0-2-2 15,0 2 0-15,3 2-1 0,-1-3-2 16,5 1 1-16,2-3-2 0,5-2 0 15,0-3 0-15,3-2 2 0,2-5-1 16,0-3 2-16,1-4-1 0,-3-2 1 16,-2-3-1-16,0-2 0 0,-4 1-2 0,-1-1 1 15,-4-1-1-15,-2 2 1 0,0 0 0 16,-5 2 1-16,1-1-2 0,-3 1 1 16,-2 0 0-16,1-3 0 0,1-1 1 15,1-4 0-15,1-6 1 0,2-2 0 16,3-6 2-16,2-5-2 0,-1 0 0 0,-1-2 0 15,-1 3 1-15,-2 2 2 0,-5 2 1 16,-5 4 1-16,-2 5 1 0,-5-1 1 16,-2 1-1-16,-3-2 0 0,-2 0-3 15,-5-4-1-15,-1 0-1 0,-4-5-1 16,1-3-2-16,0-3 0 0,-1-5 0 16,1-1 0-16,1 2-1 0,2-2 0 15,-1 7 1-15,1 2 2 0,-1 5 2 16,2 7 2-16,-2 4 1 0,-2 2 1 15,0 3 0-15,-1 2-1 0,1 1-2 0,-1 2-1 16,0 2-3-16,-1-1 0 16,1 2-1-16,1 2 0 0,-2-2 0 0,2 2 0 15,-1-3 0-15,-2 1 0 0,-1-1 0 16,2 2 0-16,-1-1 0 0,-2 0-1 16,0 3 0-16,2 1 0 0,0 1 0 15,0 4 0-15,-2 1 0 0,1 4 0 0,3 1 1 16,-2 3-1-16,3-1 1 0,1 3-1 15,3 0-4-15,0 0-10 0,5 1-51 16,-1 1-84-16,3 9-117 0,-4-2-280 16</inkml:trace>
  <inkml:trace contextRef="#ctx0" brushRef="#br0" timeOffset="63243.8">27071 5064 169 0,'1'0'51'15,"1"-3"5"-15,0 2-14 0,-1 1-7 16,0-2-1-16,-1 2-3 0,0-2-5 15,1 4-5-15,-1-1-4 0,0 0 1 16,0 2 0-16,0 2-1 0,-1 3 3 0,-1 2 3 16,-1 5 3-16,0 2 2 0,-2 5-3 15,0 3-2-15,0 2-2 0,1 7-4 16,1 1-2-16,-1 4-3 0,1 4-2 16,2 0-1-16,-3 1-1 0,-2 3 2 15,-2 0 1-15,-2 4 0 0,0 1 2 16,0 6 0-16,2 4 0 0,-1 4-1 15,3 2-3-15,2 3-1 0,1 4 0 0,2 5-1 16,-1 3-1-16,2-4-1 0,2 3 0 16,-1 2-1-16,1-1 1 0,3-2-1 15,0-3-1-15,2-3 0 0,-1-4 1 16,1-1 0-16,-2-1 0 0,-1 0 0 16,0-3 0-16,0 2 0 0,-1 1 0 15,2 2-1-15,1 2 0 0,4 3 0 16,0 1-1-16,4 5 1 0,1 1 0 0,4 0-1 15,2 2 0-15,2 1 0 16,1-3-1-16,1 0 1 0,-1-2-1 0,-3-4 0 16,-1-4 1-16,-3-5 2 0,-2-3 0 15,-4-5 2-15,-1-3 0 0,-2-7 2 16,-1-1 0-16,-2 1 0 0,1 3-1 16,2-1 0-16,0 0-2 0,2-2-1 15,2 1 0-15,1-2-1 0,3 0-1 16,0-3 0-16,1-1 0 0,1 3-1 0,2-2 1 15,0 2 1-15,1 1-1 0,-1-5 1 16,-2-1 1-16,-1-4 0 0,-1-3 1 16,-1-7 2-16,-3-2 0 0,-1-5 0 15,0-1 1-15,-2 0 0 0,0 1-1 16,-1 0 0-16,-1 0-2 0,1 1-1 16,-1 1-1-16,2 1-1 0,1-1 0 15,1 1-1-15,0-1 0 0,1 1 0 16,0-1 0-16,0-4-1 0,-2-1 0 0,-1-3 0 15,-2-4-1-15,-1-2 1 0,-2-2 1 16,-1-2-1-16,1-1 2 0,-1 1 1 16,0 3 0-16,-1 1 2 0,0 1 0 15,0 1-1-15,0 0 0 0,-1 3-1 16,0-1-1-16,0-1-3 0,2-1-12 16,-1-2-16-16,2-3-61 0,0-5-80 0,-6-9-126 15,-4-11-291-15</inkml:trace>
  <inkml:trace contextRef="#ctx0" brushRef="#br0" timeOffset="64543.1">27639 11356 520 0,'-10'-11'113'0,"2"3"2"15,-1 3-67-15,4 7-40 0,8 8 4 16,3 3 4-16,2 7 3 0,2 5 3 0,4 3 1 16,2 2 1-16,2 3-4 0,3 2-4 15,2 0-3-15,2 1-2 16,-1-2-3-16,1-1-1 0,-1-1-2 0,-3-1-1 16,-3-3 0-16,-2 0-2 0,-4-1 1 15,-2-5-2-15,-2-1 1 0,-3-2 0 16,-4-3 0-16,-2-2 1 0,-2-4 1 15,-3-4-1-15,-3-4 0 0,0-6-2 0,-5-4 1 16,-2-8-2-16,-2-6 0 0,-3-9 0 16,-1-4 0-16,-3-7 0 0,1-3 1 15,-1-3 1-15,0-3-1 0,-2-5 1 16,4 3 0-16,0 0 0 0,5 3 0 16,2-1 0-16,3 5 0 0,4 6 0 15,7 3-1-15,2 2-1 0,3 5 0 0,7 0 0 16,6 1 0-16,6-2-1 0,6 0 1 15,4 0 0-15,4 2 0 0,0 2-1 16,-1 6 0-16,-3 7-2 0,-4 11-1 16,-4 10 0-16,-5 10-1 0,-7 11 0 15,-4 8-1-15,-5 7 1 0,-4 7-1 16,-7 1 2-16,-3 4 0 0,-3 1 1 16,-5-2 1-16,0-4 1 0,0-6 1 0,-2-7 2 15,3-4 0-15,0-13 0 0,1-4 1 16,2-7-1-16,1-8 2 0,3-3 0 15,2-2 2-15,0-3-1 0,3 1 2 16,2-3-1-16,3 3 1 0,3-1 0 16,6 0-2-16,4 0 0 0,4 0 0 15,3-3-2-15,7 1 1 0,2 0-1 16,3 1 0-16,2 2-1 0,3 1 0 16,0 3-1-16,2 4-1 0,4 3 1 15,1 5-1-15,2 2 0 0,-2 5-1 0,1 2-3 16,-5 0-5-16,-3 1-5 0,-7-3-6 15,-4-1-14-15,-4-3-64 0,-4-4-57 16,-5-9-104-16,-1-6-238 0</inkml:trace>
  <inkml:trace contextRef="#ctx0" brushRef="#br0" timeOffset="64924.93">28321 11295 540 0,'3'-4'126'16,"1"1"0"-16,-2-2-34 0,3 1-91 16,1 0 1-16,3-2 2 0,-1-1 5 15,1-2 2-15,-1 0 0 0,1-1 1 16,1-1 0-16,0-3-2 0,2-2-2 0,-1-1-3 16,2-1-2-16,0-1 0 0,-2 0-1 15,-3-2-1-15,-2 3 1 0,-3 1 0 16,-5 3-1-16,-2 2-1 0,-5 2-1 15,-3 6 0-15,-4 4 0 0,-1 4 0 16,-5 3 0-16,-2 6 0 0,-1 0 3 16,-1 2 1-16,1 2 2 0,2-1 1 0,2 1 1 15,7 1 1-15,4 2 1 0,7 3 0 16,6 0 2-16,4 3 0 16,7 2 0-16,3 2-1 0,4-2 0 0,2-1-2 15,1-5-2-15,3-4 0 0,3-5-3 16,0-9-1-16,2-7-1 0,1-9-5 15,4-8-6-15,1-8-9 0,0-5-25 16,-1-3-114-16,-4-3-125 0,-8 3-304 16</inkml:trace>
  <inkml:trace contextRef="#ctx0" brushRef="#br0" timeOffset="65392.6">28810 10751 672 0,'0'-4'137'0,"-2"1"-2"16,-1 0-130-16,1 5-4 0,1 1 3 15,-1 3 0-15,4 3 1 0,-1 1 0 16,3 4 2-16,0 4 3 0,4 1-3 16,2 1-2-16,1-1-1 0,2 3-1 15,1-1 0-15,1 0-1 0,0-4 1 16,0 0-1-16,1-2 1 0,-3 0 0 15,1-4-1-15,-2 0 1 0,-2-3-1 16,-2-1 0-16,-2-1-1 0,-2-3-1 0,-1 0-1 16,-2-3 0-16,0-3 1 0,0-3 0 15,-1-5 0-15,1-5 0 0,2-7 1 16,-1-4 0-16,2-5 1 0,0-3-1 16,-1 2 1-16,2 0-1 0,-1 2 1 15,-2 5 1-15,0 3 2 0,-2 5 2 0,-2 2 0 16,0 2 2-16,0 6 1 0,-2 0-1 15,1 3-2-15,2 3-2 0,1-1-3 16,1 3-1-16,3 2-2 0,3-1 0 16,2 3-1-16,3 0 0 0,2 3 0 15,4 1 1-15,3 2 0 0,0 3 0 16,1 2 0-16,-1 0 1 0,1-1 1 16,-1 2 0-16,-3 0 1 0,-3-3 0 15,-3-1-3-15,-2-4-9 0,-2-1-14 16,-2-6-77-16,0-4-57 0,-1-8-114 0,-1-2-259 15</inkml:trace>
  <inkml:trace contextRef="#ctx0" brushRef="#br0" timeOffset="65761.11">29414 10424 644 0,'-10'-1'143'0,"0"-3"0"0,3 1-80 0,1-1-59 16,1 1-1-16,3 0-1 0,-1 0 0 15,1 2-1-15,2 0 0 0,-1 2 0 16,1 3-1-16,0 3 0 0,0 3-1 16,-2 6 1-16,1 2 0 0,-1 3 0 15,0 0 1-15,0 0 0 0,1-3-1 16,1-1-1-16,1-5-1 0,4-2 0 16,1-2 0-16,4-4 0 0,3-2 0 0,4-4 1 15,4-1 2-15,0-3 1 0,4-3 0 16,1 1 1-16,1 0 0 0,3 2 0 15,-2 1-1-15,1 3 0 0,2 2-1 16,-6 3-1-16,-2 2-2 0,-5 4 0 16,-7 1 0-16,-8 3 0 0,-11 4 0 15,-9 4 1-15,-7 2 0 0,-9 3 2 16,-4 2 0-16,-4 0-2 0,0 1-1 0,2-4-3 16,4-5-4-16,3-5-4 0,5-9-17 15,4-7-25-15,6-7-47 0,5-10-39 16,4-9-90-16,6-4-185 0</inkml:trace>
  <inkml:trace contextRef="#ctx0" brushRef="#br0" timeOffset="66210.69">29657 10381 461 0,'9'9'101'0,"2"-3"2"0,2-2-70 0,1-3-16 16,2-2 2-16,1-4 2 0,1-5 0 16,-2-6 1-16,1-1-1 0,-3-4-2 15,1-2-4-15,-1-3-5 0,-5 0-2 16,-1 1-1-16,-5 1 1 0,-3 3 1 15,-3 3 0-15,-5 5 2 0,-1 3 1 16,-4 2 1-16,-1 7 0 0,-2 4 0 16,0 3-1-16,0 2 0 0,0 5-1 0,2 1 0 15,3 3-1-15,3 2 0 0,4 0 0 16,3 4 0-16,5 1-1 0,3 2 0 16,6 1 0-16,3 0-1 0,3-3 0 15,3 2-1-15,0-5 0 0,1-3-2 16,-1-4-1-16,0-5 0 0,0-4-1 15,0-4 0-15,0-8-1 0,0-4 0 16,-1-5 1-16,1-5 0 0,0-4-1 0,-1-4 0 16,0 0-4-16,-3-2-7 0,1 1-10 15,-3 0-23-15,-7 3-122 0,-4 0-129 16,-3 4-320-16</inkml:trace>
  <inkml:trace contextRef="#ctx0" brushRef="#br0" timeOffset="73612.23">29129 12072 490 0,'-24'3'121'16,"0"3"0"-16,-2 3-19 0,7 1-84 15,1-2-4-15,1 2 2 0,3 0 1 0,3 0 1 16,1 0 2-16,1-1-2 0,1 2-2 16,0 2-3-16,2 1-1 0,1 6 0 15,2 1-1-15,-1 8-3 0,1 4 0 16,2 6-1-16,2 4-1 0,1 1-2 15,1-2-2-15,5 0-2 0,3-10-1 16,2-6 0-16,7-7-1 0,4-8 0 0,9-6 1 16,5-9 0-16,8-6 0 0,0-4-4 15,2-7-6-15,-1-6-5 16,-5-5-9-16,-4-6-23 0,-5 0-36 0,-4-4-53 16,-6 1-6-16,-4 0-78 0,0 2-134 15</inkml:trace>
  <inkml:trace contextRef="#ctx0" brushRef="#br0" timeOffset="73926.92">29491 12069 448 0,'-8'-12'124'16,"-3"1"6"-16,-3 1-51 0,2 2-18 16,0 3-16-16,1-2-13 0,2 5-11 0,4 2-7 15,1 4-4-15,4 1-3 0,2 4-3 16,0 4-2-16,3 5-1 0,0 3 2 16,0 5 1-16,2-1 0 0,1 5 0 15,1-1 1-15,2-2-1 0,2-2 1 16,1-6-2-16,5-4 0 0,0-4-1 15,2-5 1-15,4-7-1 0,2-5 1 16,0-5-1-16,1-4 1 0,-4-2-1 0,-1-4 0 16,-4-1-1-16,-7 0 0 0,-8 0-2 15,-5 1 0-15,-8 0 0 0,-8 2-2 16,-6 1 0-16,-4 1 1 0,-5 3-1 16,1 1 1-16,1 1 1 0,0 2 0 15,4 0 2-15,4 3-1 0,4 2 0 16,3-1-3-16,4 0-3 0,4 1-7 15,4-2-20-15,7 1-58 0,3-2-55 0,4-3-103 16,7-1-227-16</inkml:trace>
  <inkml:trace contextRef="#ctx0" brushRef="#br0" timeOffset="74472.5">29735 11904 603 0,'7'11'121'15,"6"2"1"-15,4 0-116 0,2 0-5 16,3-1 1-16,2-1 0 0,-4 2 0 16,-1-1 1-16,-2 0 0 0,-4-1-2 15,0 0 1-15,-5 0-2 0,-2-1 1 16,-3-4 0-16,-2 0 0 0,-3-2 0 16,-3-3 1-16,-1-2 0 0,-3-3 2 15,0-4 1-15,-2-5 1 0,2-4 0 16,-1-5 2-16,0-4 1 0,1-3 4 0,2-3 0 15,2 2 1-15,3 0-1 0,2 6 1 16,0 3-1-16,2 4-2 0,2 3-2 16,1 7-3-16,1 2-1 0,1 1-3 15,1 2 0-15,0 1-1 0,3 2 0 16,1 0 0-16,4 2-1 0,2-1 1 16,1 2-1-16,1-2-4 0,1-1-2 0,-1 2-2 15,1-1-2-15,-4 1-1 0,-3 0-1 16,-2 1-1-16,-5-2 4 0,-3 6 3 15,-5-2 2-15,-5 0 2 0,-4 0 1 16,-2-2 6-16,1-2 4 0,-3-3 2 16,2-5 1-16,2-3 3 0,3-4 2 15,3-5-1-15,3-2-1 0,2-2-3 16,4-1-3-16,5-1-1 0,3 0-3 16,3 2-1-16,4 1-2 0,3 1-1 15,4 4 1-15,1 3-1 0,2 2 0 0,-1 2 0 16,3 4 0-16,-4 4 0 0,-2 2-1 15,-2 4 0-15,-2 4-1 0,-3 2 0 16,-5 2 0-16,-3 1 0 0,0 2 0 16,-2 0-1-16,0-2-3 0,-2-1-4 15,-1-2-7-15,3-3-7 0,-1-3-22 16,2-4-51-16,0-3-58 0,0-4-103 0,-2-4-226 16</inkml:trace>
  <inkml:trace contextRef="#ctx0" brushRef="#br0" timeOffset="74672.48">30415 11413 655 0,'-9'-7'148'16,"6"3"0"-16,0 0-100 0,3 4-28 15,3 2-6-15,1 3-4 0,4 4-3 0,4 3 0 16,4 5 2-16,1 4 0 0,4 4 1 16,5 1-1-16,1 5-1 0,2 0-2 15,2 1-1-15,-1 1-3 0,2 1 0 16,-4-2-1-16,-1-2-4 0,-2 1-5 15,-3-3-8-15,-5-3-10 0,-2-6-31 16,-3-3-103-16,-5-7-120 0,-1-7-288 16</inkml:trace>
  <inkml:trace contextRef="#ctx0" brushRef="#br0" timeOffset="74974.1">30476 11540 704 0,'-10'-22'149'0,"2"-3"-1"16,3-5-114-16,8-3-30 0,6-3-3 0,5 1 0 16,4-1-1-16,2 4 1 0,3 7-1 15,0 5 0-15,2 8 0 0,-2 6 0 16,1 4 0-16,0 9 0 0,-4 1-1 16,0 3 0-16,-4 4 0 0,-4 2-1 15,-4 1-1-15,-4 2 0 0,-2 0-1 16,-5 0-1-16,0 0-1 0,-4 1-1 15,-2-2-2-15,-5 0 1 0,-3-1-1 16,-3-1 2-16,-2 2-1 0,-5-3 1 0,0 0 1 16,-1-1 2-16,3-2 1 0,0-5 0 15,4-3-4-15,4-5-12 0,7-6-32 16,7-9-80-16,6-8-4 0,7-8-85 16,10-7-162-16</inkml:trace>
  <inkml:trace contextRef="#ctx0" brushRef="#br0" timeOffset="75676.14">30998 11049 643 0,'-3'-12'132'0,"0"2"0"0,-3-1-120 16,-2 0-8-16,1 2 2 0,0 2 0 15,-4 1 0-15,0 2 2 0,-3 5 0 16,-1 2 0-16,1 3-1 0,-1 1-3 15,0 2 0-15,4-1-1 0,0 2-1 0,3 0-1 16,3 1 0-16,4 0-1 0,2 1 0 16,5 4 0-16,1 2 1 0,2 2-1 15,3 2 0-15,0 4 1 0,1-2-1 16,-1 1 0-16,0-4 0 0,0-3 0 16,1-2-1-16,-2-4 1 0,0-3-1 15,-2-6 0-15,1-1 1 0,-1-4 0 0,-2-4 1 16,-1-5 0-16,-1-3 0 0,-1-5 1 15,-1-2 0-15,-1-2 0 0,-1-1 1 16,-4-3 0-16,0 2 2 0,-5-1 3 16,0 1 1-16,-2-1 2 0,-1 2 0 15,1-1 0-15,2 3-1 0,0 2-1 16,6 1-3-16,3 2-1 0,4 2-2 16,5 1-2-16,2 3 0 0,3 2-1 15,4 0-1-15,5 5 1 0,1 2-1 16,5 3 1-16,3 4-1 0,1 2 0 0,3 3 0 15,-4 5-1-15,-1 1-1 0,-3 2-2 16,-7 3 0-16,-5 0 0 0,-3-2-1 16,-4 0 1-16,-4-4 0 0,-1-1 2 15,-3-5 3-15,-2-3 1 0,0-2 0 0,-2-3 2 16,-3-5-1-16,1-1 2 0,-1-6 0 16,-2-1 2-16,-2-4-2 0,0-5 2 15,-3-3 0-15,3-2 2 0,-2-2 1 16,1 0 0-16,1-1 0 0,3 4-1 15,2 3-1-15,6 1-1 0,1 1-1 16,5 3-2-16,2 2-2 0,2 3-1 16,2 0 0-16,4 2 0 0,0 2-1 15,2 0 0-15,-1 3-1 0,3 0-1 0,3 3-1 16,-2 0-2-16,-1 3-2 0,-1 1-1 16,-4 3-2-16,-1 4 1 0,-4 2-1 15,-4 2 1-15,-4 2 1 0,0 0 2 16,-1-2-1-16,-1 1 0 0,0-3-5 15,1-3-3-15,1-3-5 0,2-4-20 16,2-3-47-16,5-6-59 0,1-5-99 16,3-4-223-16</inkml:trace>
  <inkml:trace contextRef="#ctx0" brushRef="#br0" timeOffset="76366.53">31784 10577 601 0,'-6'1'138'0,"1"-1"-1"16,0 0-72-16,3-1-51 0,2 0-7 15,2 0-2-15,2-3-2 0,1-1 0 16,0-1 2-16,2-3 1 0,1-2-1 0,-2-2-1 16,0-3-1-16,-1-2 0 0,-2-1-1 15,-3-2 0-15,-2 2-1 0,-2 1 0 16,-4 0 0-16,-3 4 0 0,-3 4 1 16,-2 4 0-16,-1 5 1 0,0 5 1 15,0 6 0-15,0 5 1 0,2 3-1 16,4 6-1-16,2 0-1 0,6 1-2 15,4-1 0-15,6-1 0 0,6-3-1 16,4-2 0-16,3-2 0 0,5-4 0 0,1 0 1 16,1-5 0-16,-2-1 0 0,0-2 0 15,-3-2-2-15,-2-2-1 0,-3-1-3 16,-1-4-2-16,-4-1-4 0,0-1-2 16,-2-5-4-16,-3-1-10 0,-1-3-5 15,-1-4 1-15,0-3 3 0,-2-4 3 16,-2-2 3-16,-1-3 5 0,0 0 19 15,1 3 15-15,-1 2 7 0,0 6 7 0,0 4 5 16,0 6 3-16,1 5 3 0,-1 3-7 16,-1 2-7-16,1 1-6 0,-1 1-6 15,1 3-5-15,0 5-4 0,2-1-3 16,2 4-1-16,1 2 0 0,2 0 0 16,3 2-1-16,1 0 0 0,1-1 0 15,2 1-4-15,-2-3-3 0,0 2-3 16,-2-1-3-16,0-2-2 0,-4-4-3 0,-1 0-1 15,-5-3 4-15,-3-3 3 0,-3-2 3 16,-2-2 4-16,-3-3 2 0,0-4 4 16,-2-2 3-16,1-5-1 0,0-3 2 15,1-3 2-15,1-3 1 0,3-2 1 16,1 0 0-16,2-1-1 0,4-1 0 16,4 0-2-16,3 3-3 0,0 1-1 15,3 3-1-15,0 2-1 0,2 4 0 0,2 4-1 16,-1 4 0-16,1 2-1 0,0 1 0 15,3 5 0-15,4 1 0 0,3 4-1 16,-1 2 0-16,0 4 0 0,2 4 0 16,0 1 0-16,0 2 0 0,-6 2-1 15,-1 1-5-15,-3-2-2 0,-1-2-5 16,-4 0-9-16,-2-1-26 0,0-2-58 0,-3-4-39 16,-3-4-92-16,-3-3-202 15</inkml:trace>
  <inkml:trace contextRef="#ctx0" brushRef="#br0" timeOffset="76606.53">32158 9788 675 0,'-7'-22'143'16,"3"4"0"-16,3 3-121 0,6 5-12 0,3 3-3 15,4 3-2-15,3 7-2 0,2 2 1 16,3 3 0-16,3 6 1 0,-1 3 1 15,0 5 0-15,1 3-1 0,2 3-1 16,-2 2 0-16,2 5-2 0,-1-1 0 16,-3 0-1-16,0-2 1 0,-2 0-1 15,1-4 0-15,-2-3-1 0,-2-5-3 0,-2-2-8 16,-2-5-12-16,-3-1-39 0,-2-3-89 16,-3-7-116-16,-1 1-271 15</inkml:trace>
  <inkml:trace contextRef="#ctx0" brushRef="#br0" timeOffset="76806.23">32313 9964 739 0,'2'-2'149'16,"0"-1"0"-16,3-2-139 0,5-3-11 0,2 0 0 15,4-4 1-15,2-1 4 0,1-1-1 16,2-2 0-16,2-1-3 0,1-1-3 15,2 1-7-15,-4 0-8 0,0 0-21 16,-1 0-36-16,-3 1-60 0,-3 1-15 16,-4 2-86-16,-4 5-153 0</inkml:trace>
  <inkml:trace contextRef="#ctx0" brushRef="#br0" timeOffset="77344.92">29470 12791 708 0,'-1'-4'124'0,"2"0"0"16,3 2-145-16,3 1-3 0,2 1 5 16,1-2 15-16,0 2 13 0,2 0 6 15,1 0 3-15,4-2 1 0,8-5 2 16,9-6-3-16,12-6-4 0,6-7-3 15,8-11 0-15,8-10-1 0,10-10 0 16,10-9-2-16,5-6-1 0,5-7-2 0,13-4-1 16,11-4-1-16,5-2 0 0,5-3-1 15,4 4-1-15,3 2-1 0,1 0 1 16,-5-3-1-16,-2 3 1 0,1 3-1 16,-6 2 0-16,-13 1 1 0,-7-2-1 15,0-1 1-15,-3 2-1 0,-12 4 0 16,-1 0 1-16,-8 3-1 0,1 7 1 0,3 4-1 15,-7 12 0-15,-4 6 0 0,-5 5 0 16,-14 12 0-16,-1 6-1 0,-11 4-4 16,-14 5-5-16,-12 6-4 0,-11 6-3 15,-5 5-4-15,-5 2-9 0,-8 2-41 16,-5 5-80-16,-11 0-102 0,-8 2-257 16</inkml:trace>
  <inkml:trace contextRef="#ctx0" brushRef="#br0" timeOffset="77787.56">29714 12847 572 0,'20'-11'128'16,"2"-3"1"-16,4-3-97 0,4-2-11 16,8-6 4-16,4-4 2 0,6-5-2 15,10-8-2-15,12-6 0 0,5-7-2 16,9-6-3-16,7-5-4 0,13-2-4 0,8-2-4 15,-3-2-2-15,-3-3 0 0,9 1-2 16,3 0 0-16,-2-1 0 0,-5 2-1 16,-4 0 0-16,6 1 0 0,1 3-1 15,-11 1 1-15,-8 2-1 0,-4 4 0 16,-5 0 1-16,-5 6-1 0,-14 5 1 0,-8 5 1 16,-5 6 1-16,-8 7 1 0,-5 5 0 15,-8 3 1-15,-9 3-1 0,-5 2 0 16,-6 2-4-16,-6 1-9 0,-3-1-13 15,-3-1-33-15,-3 2-106 0,-8 1-124 16,-9 0-303-16</inkml:trace>
  <inkml:trace contextRef="#ctx0" brushRef="#br0" timeOffset="78617.35">30638 9814 586 0,'-31'-24'96'0,"-4"2"-16"16,-1 4-103-16,3 7-29 0,-2 2 0 0,-3-1 12 16,-4 0 22-16,-6 0 36 15,-3 2 26-15,-6-3 14 0,-3 0 5 0,-3 1 2 16,-5-3-6-16,-5 1-13 0,-8 2-15 16,-5-1-7-16,-2 4-5 0,-6 3-3 15,-7 2-2-15,-5 8-2 0,-2 6-1 16,4 9-1-16,-2 6-3 0,-9 9-1 15,-4 4-2-15,4 10-1 0,4 7-1 0,-2 0 1 16,-1 2-2-16,1 0 0 16,12-2 0-16,8 0 1 0,3-2-1 0,1-1 1 15,3 1 0-15,8 2 0 0,4 1 0 16,2 2 1-16,2 6-1 0,5-2-1 16,6 4 0-16,4 6-1 0,4 2 0 15,3 0 0-15,2 1 0 0,4 0 0 16,5 4-1-16,7-4 0 0,6-2 0 15,10 1 0-15,5-4-2 0,11-1 1 0,9-2 0 16,7-1 0-16,7 2 1 0,6 1 0 16,6-1 1-16,2 2 1 0,4-1-1 15,0-1 0-15,2-4-1 0,4-6 0 16,7-3-1-16,8-8 1 0,8-10 1 16,7-7 1-16,8-11 1 0,14-10 2 15,10-18 0-15,5-15 0 0,9-11 2 16,17-11 0-16,9-11-1 0,14-11 0 15,4-10-2-15,6-6 1 0,11-4-2 16,2-1 0-16,-11-7 0 0,6-5-1 0,-13-1-1 16,-7 1 0-16,-7 2-2 0,-9-3-1 15,-11-4-1-15,-9-3 0 0,-16 3 0 16,-9 3 0-16,-6-5 1 0,-13-4 1 16,-19 0 1-16,-10 1 1 0,-12 2-1 15,-11-2 1-15,-16 0 0 0,-21 5-1 16,-14 6 0-16,-12 10 0 0,-13 5-1 0,-11 8 0 15,-14 10 0-15,-14 9-1 0,-6 11 2 16,-11 12 1-16,-6 10 0 0,-13 10 0 16,-9 11 2-16,-3 16 0 0,-6 9 0 15,-5 9 0-15,-5 10-2 0,-8 10 0 16,-3 10-4-16,0 11-6 0,-8 9-8 16,1 8-11-16,4 9-74 0,3 9-56 15,3 5-112-15,9 3-247 0</inkml:trace>
  <inkml:trace contextRef="#ctx0" brushRef="#br0" timeOffset="88702.53">3917 6557 199 0,'-3'-1'35'0,"1"1"-2"16,2 0-38-16,4-1 1 0,1 1 0 16,2-3 4-16,2-1 9 0,1 0-1 0,-2 0 3 15,1 0 3-15,-2 1 9 0,-2 0 9 16,-1 2 3-16,-2 0 2 0,-1 1-1 16,-1 1-3-16,0-1-7 0,0 1-13 15,2 0-10-15,-1 1-5 0,3 1-3 16,0 2 0-16,3 0 2 0,1 2 2 15,3-1 1-15,4 2 0 0,1-2 0 16,1 0 1-16,3-1 0 0,0-4 1 16,4 0 0-16,1-1 0 0,0 0 0 0,4 0 1 15,3-1 0-15,0 1 2 0,2 3 1 16,-1-2 1-16,0 1 2 0,2 2 1 16,-1 0 1-16,2-2 0 0,2 1-1 15,8-3 0-15,8 0-1 0,10-3-2 16,2 1 0-16,4-2 0 0,3-1-1 15,3-3-1-15,1-1 0 0,4-3-1 0,-3 1-1 16,0-4 0-16,-4 0-1 0,-1-1-1 16,-4 3 0-16,-2 1-1 15,-9 1-1-15,2 2 1 0,0 3 0 0,0 2 0 16,2 3 0-16,-2 2 1 0,-4 0 0 16,5 2-1-16,-1-3 1 0,11-1 1 15,3-1-1-15,1-1 1 0,3-2 1 16,3-4-1-16,5-1 0 0,2 1 0 15,-7-5 0-15,-2 0 0 0,-2-2 0 0,-1 1-2 16,-2-1 1-16,-3 3-1 0,-5 0 1 16,0 3-1-16,-2 4-1 0,1 1 1 15,-1 2-1-15,-2 0 1 0,-2 2 0 16,0 0-1-16,9 1 1 0,2 0 0 16,2-3 1-16,1 2 1 0,4 0-1 15,4-3 1-15,8 3 0 0,-8-1-1 0,-4-2 1 16,-2 3-2-16,-1-3-1 0,-2-1 1 15,-3 0-1-15,-6 0-1 0,1-1 1 16,0 3 0-16,1-1 0 0,1 1 0 16,-3 5 1-16,-5-5 0 0,5 2 0 15,-1 1 1-15,8 1 0 0,0 0-3 16,3-2 4-16,8-1 0 0,13 1 0 16,-3 2 0-16,6-2 1 0,-4 1 0 0,-1-3 2 15,3-1-2-15,-8 3-2 0,-6-1 0 16,-3 2 0-16,-10-2-1 0,-1 1 0 15,0-5 0-15,-4 1 0 0,3 0-1 16,1 2 0-16,5-2 1 0,1 0 0 16,2-1-1-16,5 1 1 0,4 1 0 15,12 3 1-15,-3-2 0 0,-3 2 0 16,1-5 0-16,7 2 1 0,5 4-1 16,-3 5 0-16,-13 0 0 0,-5 1 0 0,-2-1 0 15,1 1 0-15,-3 3-1 0,-8-3 0 16,-2 0 0-16,1-2 0 0,0-2 0 15,0-2-1-15,-2-3 1 0,2-2-1 16,6 0 2-16,1-2-1 0,2-3 1 16,3-3 0-16,6 4 0 0,4 3 1 15,2 2 1-15,-6-1-2 0,-1 0 1 0,-2 0 0 16,2 3-1-16,-5 2 0 0,-2 1-1 16,-8-1 1-16,-4 4-1 0,-3-2 1 15,-1 4-1-15,-6-2 1 0,-6-2-1 16,1 0 0-16,3-1 0 0,6-1 0 15,1 0 0-15,3 0 0 0,3 0 0 16,2-3 1-16,3 2-1 0,3 0 2 16,4-2-1-16,-1 2 0 0,0-1 1 0,-5 2-1 15,-3 1 0-15,-3-1 0 0,-11 0 0 16,-4 1 0-16,-1 0 0 0,0 2 0 16,-1 1-1-16,0 0 1 0,-8 3 0 15,-4-3-1-15,-8-4 1 0,-5-1-1 16,-2-1 0-16,0-2 0 0,7 0 0 15,12 1-1-15,53 0 1 0,6 1 0 16,15-1 0-16,5 1 0 0,-2-3 0 16,-8 3 0-16,-14-2 1 0,-52 4-1 15,-8-1 1-15,-12 3 0 0,-5-1-1 0,1 2 1 16,3-2-1-16,4-1 1 0,8-1-1 16,-1 2 1-16,5 0-1 0,2 1 0 15,-3 0-1-15,-2 2 1 0,0-2 0 16,1-1 0-16,2-3 0 0,3-2 0 15,4-1 0-15,8 3 0 0,4-1 1 16,3 2-1-16,-1 4 1 0,0-1-1 16,-6 3 1-16,-4 0-1 0,-6-1 1 0,-7-2 0 15,1-1-1-15,-3 0 1 0,2 3 0 16,3 1-1-16,-2 0 1 0,5 1-1 16,0 1 1-16,-2 2-1 0,3-5 1 15,1-4 0-15,2-3-1 0,5 0 1 16,8-1 0-16,0-1-1 0,3 0 0 15,2 4 0-15,-2 0 0 0,-2-1 1 16,-3 0-1-16,-5-1 0 0,1 2 0 0,-1 1 0 16,-2 0 1-16,-2 4-1 0,-1 1 0 15,-5 3 0-15,-2 0 0 0,-2-3 1 16,-3-3-1-16,3-1 1 0,3-2-1 16,9 1 1-16,2-2 0 0,6 0 0 15,3 2-1-15,-1-1 1 16,1 0-1-16,3-1 1 0,-7-2-1 0,1 3 0 0,-2-2 0 15,-2 2 0-15,-3 3 0 0,-3 5 0 16,-8-1-1-16,-4 0 1 0,-4-1 0 16,-4 0-1-16,-3-4 1 0,0 1 0 15,1-1 0-15,0 2 0 0,5 1 0 16,3-2 1-16,3 2-1 0,2 1 0 16,4 0 1-16,-1-3 0 0,1 0-1 15,-2-2 1-15,-3-1-1 0,-3-1 0 16,-1-1 0-16,-3 2 0 0,0 1 0 0,-5 1 0 15,0 1-1-15,-3 0 1 0,-3 2 0 16,-3-1 0-16,-1 1 0 0,-2-2-1 16,3 2 1-16,-2-4 0 0,2 4 1 15,0-4-1-15,4 2 0 0,-2-3 1 16,3 2-1-16,1-1 1 0,-1 0 0 16,1-3-1-16,0 3 0 0,-2-5 1 0,-1 5-1 15,-2-4 0-15,-1 0 0 0,-2 3 1 16,-5 0-1-16,0 2 0 0,-2 0 0 15,-1 1 0-15,-2 0 0 0,-2-1 0 16,0 3 0-16,3-2-1 0,0 1 1 16,2-2 0-16,2 0 0 0,0 2 0 15,2-1 0-15,3-1 0 0,-2 1 1 16,0-1-1-16,-1 0 0 0,-1 2 0 16,-2-2 0-16,-1 2 0 0,-3-1 1 15,-3 0-1-15,-1-1 0 0,-1 1 2 0,-2-2 3 16,-1 1 3-16,-1-1 1 0,0 0 2 15,0 0 1-15,0 0 0 16,0 1-1-16,0-2-3 0,0 1-2 0,1 0-2 16,1 0-2-16,-1 0 0 0,1-1-1 15,1 1-1-15,0 0 0 0,1 1 0 16,0 0 1-16,0 0-1 0,-1 0 0 0,0 1 0 16,-2-2 0-16,1 1 0 0,-2-2 1 15,0 1-1-15,2 0 1 0,-2 0 1 16,0 0-1-16,0 1 1 0,0-1 0 15,0 0 0-15,0 1 0 0,0-2 0 16,0 1 0-16,0 0-1 0,0 0-1 16,0 1-3-16,2 0-24 0,2 4-100 15,-4 5-3-15,-3-6-89 0,-9-1-185 16</inkml:trace>
  <inkml:trace contextRef="#ctx0" brushRef="#br0" timeOffset="96753.52">5202 6992 302 0,'-30'10'51'0,"4"-4"1"0,22-4-56 16,7-1 3-16,14-7 1 0,6-2 3 16,13-7 6-16,8-3 8 0,6-7 3 0,4-5-1 15,2-2-1-15,1-5 0 16,1-5 0-16,0 1-1 0,6 3 0 0,2 1-2 16,1 4-3-16,2-1-1 0,1 5-1 15,-3 5 0-15,3-1 1 0,0-2 1 16,2 2 0-16,0-5-1 0,0 2 1 15,1-1-1-15,-1-1-2 0,-1 0-1 0,-2-1-2 16,-3 1-1-16,-3 0 0 0,-1 2-1 16,-5 2-1-16,-4 2 0 0,-9 3 1 15,-11 4-1-15,-11 2 3 0,-5 3-1 16,-7 3-5-16,-6 1-7 0,-8 3-13 16,-5 4-16-16,-8 3-28 0,-7 5-45 15,-10 7-72-15,-18 5-146 0</inkml:trace>
  <inkml:trace contextRef="#ctx0" brushRef="#br0" timeOffset="97103.6">5511 6862 447 0,'-39'13'98'16,"2"-3"0"-16,8-2-79 0,7-2-10 15,8 0-9-15,7-1-4 0,8-3-4 16,8 2 0-16,5-3-1 0,6-1 1 0,7-2 7 15,5-4 9-15,4-5 6 0,7-7 6 16,12-6 5-16,13-8 2 0,5-7 1 16,7-3-1-16,6-3-3 0,8-2-5 15,11 0-4-15,-2-4-3 0,-7 4-2 16,-2-4-1-16,3 4 0 0,1 0 0 16,-4 0-2-16,-14 7 1 0,-8 6-2 15,-3 6-1-15,-7 8 0 0,-13 4-3 0,-11 4 0 16,-10 4 0-16,-6 4-1 0,-5 0-1 15,-3-1 1-15,-6 3 1 0,-1 0 0 16,-3 1 2-16,-2 1 2 0,-1 0 3 16,-1 0 2-16,-1 0 1 0,-2 0-2 15,1-1-1-15,-2-2-4 0,-1 1-6 16,-1 1-11-16,-4 0-27 0,-2 1-106 16,-10 4-113-16,-9 4-285 0</inkml:trace>
  <inkml:trace contextRef="#ctx0" brushRef="#br0" timeOffset="100587.65">8051 6615 468 0,'-2'1'95'0,"-3"0"-3"0,1 0-91 16,6 0-2-16,5 3 0 0,5 0 1 15,9-4 0-15,12-1-1 0,19-4 3 16,15-5 2-16,5-2 3 0,9-5 7 0,15-3 3 15,10 0 3-15,4-2 3 0,-7-1 1 16,-3 1-2-16,9-1-3 0,6 3-6 16,-5 4-4-16,-10 1-3 0,2 3-1 15,19 4-3-15,5-1 0 0,-3 0 0 16,1-3-1-16,9-1 1 0,9-2 1 16,3-7 0-16,-1-5 1 0,5 0 1 0,9-6 1 15,13-1 0-15,-4-1-1 16,5-4-1-16,8 2 1 0,-15 1-1 0,-4-3-2 15,-5 3 1-15,-14 3-1 0,-9-1 0 16,-15 5 0-16,-21 7-1 0,-11 5-2 16,-14 5-5-16,-17 5-13 0,-16 2-18 15,-9 5-29-15,-11 1-45 0,-8 1-19 16,-8 2-74-16,-8 1-126 0</inkml:trace>
  <inkml:trace contextRef="#ctx0" brushRef="#br0" timeOffset="101011.95">9531 6869 336 0,'-21'10'65'16,"7"-6"-6"-16,7 1-58 0,6 1-7 15,6 1 2-15,9-1 6 0,5 0 8 0,13-2 10 16,8-3 11-16,23-3 4 0,9-4 3 16,14-8 0-16,6 0-1 0,11-6-5 15,8-4-5-15,7-2-3 0,-12-4-6 16,6-5-4-16,4 4-5 0,9-2-2 15,-5 0-4-15,0-1-1 0,13 0 0 16,0-2 0-16,1 3 1 0,-2-4 3 0,6-4 1 16,3-1 2-16,-4 0 0 15,-7 1 0-15,2 1-1 0,-2 4 0 0,-11 3-3 16,-10 2-1-16,-5 4 0 0,-1 6-2 16,-13 3 0-16,-14 4 0 0,-8 3-1 15,-8 4-12-15,-10 3-51 0,-10 3-64 16,-15-1-98-16,-9-3-234 0</inkml:trace>
  <inkml:trace contextRef="#ctx0" brushRef="#br0" timeOffset="-135352.45">13317 8807 556 0,'2'-18'119'0,"0"3"0"16,-1 4-89-16,0 10-29 0,2 2-9 0,2-1-9 16,1 1-9-16,4-1-3 0,4 0-2 15,7-1 1-15,6-3 3 0,5-2 10 16,5 0 13-16,7-6 14 0,6-3 9 15,5 1 8-15,8 0 3 0,9 3 1 16,5 4-1-16,4 1-5 0,4 3-5 16,6 6-6-16,7 0-4 0,-1 6-4 15,-3 1-2-15,1-4-1 0,4-3-1 0,9 5 0 16,2 0 1-16,-6-2 1 0,6-10 1 16,8-4 2-16,8 3 2 0,-7-1 0 15,-11-5 1-15,12 0 0 0,56-1-1 16,9 6 0-16,-13 1-1 0,-13 1-2 15,17 3 0-15,15 7-2 0,-13 0-1 16,-43-1 0-16,-1 9-2 0,12-1 1 0,17-2-1 16,-4 4 0-16,-1-5 0 15,5-7 0-15,4 5 0 0,-3-10 0 0,6-9 0 16,8 3 0-16,0-7 0 0,9-5-1 16,8 7 1-16,-3-8 0 0,6 3-1 15,-4 7 0-15,-4-1 1 0,1 3-1 16,-11 7 1-16,-10-3-1 0,-4 7 0 15,-13 5 1-15,-9 1-1 0,-11 2 1 16,-12-1-1-16,-4 2 0 0,-6 4 0 0,-12-4 0 16,-4-5 0-16,1-2 1 0,3 2-1 15,2-2 0-15,-5-7 1 0,4-3-1 16,4-1 1-16,5 1 0 0,0 1 0 16,-6-3 0-16,-5-1 0 0,-5 2 0 15,-6 1 1-15,-6 1 0 0,-13 2 0 16,-11-1 1-16,-8 3-1 0,-10 1-1 15,-9 0 1-15,-6 2-1 0,-10 0 0 0,-5-2 1 16,-4 0 2-16,-3-2 0 16,1 2 1-16,-2 0 1 0,-1 0 0 0,4-1 0 15,-1 0-2-15,3 0 0 0,2-2-2 16,-2 1 0-16,2-1 0 0,0 1-1 16,-3-1 0-16,0 1 0 0,-4-2-2 15,0 2-1-15,-1-2-5 0,-1-2-8 16,-3-3-27-16,-3-2-111 0,-7-3-121 0,-5-7-298 15</inkml:trace>
  <inkml:trace contextRef="#ctx0" brushRef="#br0" timeOffset="-109904.3">20050 11308 368 0,'7'-14'74'15,"-1"2"-8"-15,-6 7-63 0,0 2-28 16,1 4-7-16,3 2-3 0,6-3 3 0,4 4 7 15,8-4 9-15,7 2 17 0,7-2 12 16,11-4 7-16,10-3 5 0,13 2 4 16,7-1 0-16,8-1 0 0,8-6-4 15,8 5-6-15,5 4-4 0,4 7-5 16,-1-3-3-16,2-5-1 0,6 8-1 16,4 5-2-16,2-6 1 0,1-1-1 15,10-1 1-15,5 3-1 0,8-3 0 0,8-1 0 16,6-3 0-16,7 3-1 0,7 3 1 15,-1-6-1-15,6 4-1 0,-1 7 1 16,-8-5-1-16,-2 3 0 0,-3 2-1 16,-13-2 1-16,-9 6-1 0,-9-1 0 15,-5-3 0-15,-6 3 1 0,-8 1 0 16,-8 0 1-16,1-2 1 0,2-4 1 16,3-3 2-16,-2-2 0 0,1-2 0 0,10-4 0 15,2-2 0-15,-3 0-1 0,-5 1 0 16,-2 1-2-16,-7-1 0 0,-8 5-2 15,-18-3 1-15,-12 2-1 0,-14 3 0 16,-14 0-1-16,-14 0 5 0,-12 1 7 16,-7-2 3-16,-6 2 3 0,-1 1 0 15,-2-5-3-15,0 4-13 0,0-2-39 16,1 0-72-16,0-4-93 0,0 0-215 0</inkml:trace>
  <inkml:trace contextRef="#ctx0" brushRef="#br0" timeOffset="-109222.91">20379 11174 116 0,'12'-1'29'0,"2"1"2"16,3 1-16-16,1 2 1 0,9 0 5 16,6 1 6-16,8-1 5 0,5 0 6 15,8-5 3-15,11-2 1 0,12-1-1 16,8-1-2-16,7-1-6 0,6 0-4 15,6-2-7-15,8 3-3 0,2 6-4 0,0-1-3 16,0-1-2-16,4 2-2 0,3 2-2 16,-2 3-1-16,1-4-1 0,4-2 0 15,4 2-1-15,3 0 0 0,4-4 0 16,8-2 0-16,8-2-1 0,5-1 0 16,8 1 0-16,1-4-1 0,9 1 1 15,4 1-1-15,-6 0 0 0,2 1 0 16,0 2 0-16,-11 1 1 0,-5 2 0 15,-6 1 0-15,-11 2 1 0,-8 4 1 0,-10-3 0 16,-12-2-1-16,-5 4 1 0,-6 0-1 16,-8 0 0-16,-10-5 1 0,-2-2-2 15,-3-1-1-15,0 1 2 0,0-6 1 16,3-1 1-16,-4-2 1 0,1 2-1 16,-2 1 2-16,-5 1 0 0,-6 2-2 15,-8 7-1-15,-11 1-1 0,-2 5-2 0,-8 3-4 16,-7 3-23-16,-4 3-84 0,-12 2-90 15,-11 0-228-15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43:45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24502 6167 658 0,'10'-13'133'15,"-1"2"0"-15,0 0-128 0,10-1-5 16,4-3-1-16,9-2 1 0,5-4 0 15,4-8 0-15,6-4-1 0,3-7 2 16,4-5-1-16,6-4 0 0,7-7 0 16,6-4 1-16,4-2-1 0,2 0 0 15,6-3 0-15,3-4 1 0,4 2-1 16,-4 1 0-16,-3-1 1 0,-1 2-1 0,1 2 0 16,-1 7 1-16,-4 4-1 0,-4 3 0 15,-4 4 0-15,-3 2-5 0,-7 2-9 16,-3 0-17-16,-10-1-24 0,-6 1-41 15,-8 4-37-15,-5 0-86 0,-5 4-160 16</inkml:trace>
  <inkml:trace contextRef="#ctx0" brushRef="#br0" timeOffset="359.22">26088 4727 477 0,'-23'4'112'16,"0"-3"4"-16,2-2-77 0,8-1-13 15,0 2-2-15,5-1-3 0,0 1-9 16,6-1-5-16,4 2-2 0,3 0-2 16,4 2-1-16,3 2-2 0,3 1 1 0,4 0 3 15,6 0-4-15,-1 0-1 0,5-1-2 16,1-4 1-16,3-2-1 0,0-3 1 16,-1-2 2-16,-2-2 0 0,0-4 2 15,-4-3 1-15,-3 0 0 0,-2 0 2 16,-3 1 1-16,-2 3-1 0,-3 2 2 15,-2 4-1-15,-3 5 1 0,0 6 1 0,-4 4-2 16,1 2 0-16,0 4 0 0,1 4-1 16,-1 2-2-16,0 2 0 0,0 2-2 15,-2 0 0-15,-3 3 0 0,-4 3 0 16,-2 1 0-16,-4 2 1 0,-7 4-1 16,-5 6 0-16,-5 7-3 0,-6 5-8 15,-8 6-16-15,-2 3-27 0,-3 1-50 16,3-6-30-16,4-7-85 0,6-11-165 15</inkml:trace>
  <inkml:trace contextRef="#ctx0" brushRef="#br0" timeOffset="752.37">26980 4199 628 0,'-5'-2'130'0,"4"5"1"0,-1 5-107 0,2 3-22 16,4 8-1-16,4 7 0 0,3 7 0 16,4 7-2-16,4 1 0 0,7-2-1 15,2 0 0-15,3-3 0 0,-1-3 1 16,1-3 0-16,-3-3 2 0,-1 2-1 16,-5-1 0-16,-2-2 0 0,-4-2-5 15,-3 1-11-15,-2-2-13 0,-2 1-18 0,-3-4-16 16,-4 1-17-16,-2-2-16 0,-2 0-18 15,-4-7 0-15,-4-4-37 0,-2-6-43 16</inkml:trace>
  <inkml:trace contextRef="#ctx0" brushRef="#br0" timeOffset="1157.2">27153 4723 212 0,'-33'-44'113'0,"-4"-4"-16"0,2-4-11 16,0-3-12-16,5-2-7 0,1 0-7 0,6-1-6 16,4-2-9-16,5 3-9 15,4 3-6-15,4 2-6 0,4 6-7 0,0-2-5 16,5 3-5-16,1-2-2 0,4 0-2 15,4 0-2-15,4-4-1 0,5 4-2 16,2 3-1-16,4 8-1 0,5 7-1 16,0 8 0-16,2 7-3 0,1 13-1 15,-3 7 0-15,-2 8-1 0,0 5 1 16,-5 5 0-16,-1 3 2 0,-5 4 1 0,-2 1 3 16,-1 0 1-16,-2-2 2 0,-2-6 0 15,-3 1-1-15,-3-2-1 0,-1-7 1 16,-3 1 2-16,-3-1 1 0,-5 0 1 15,-2 2 1-15,-4 2 2 0,-3 2 1 16,-1 2-1-16,-1 2 0 0,0-2-1 16,4 2-1-16,2-4-1 0,5 0-1 15,4-5-2-15,7-3 0 0,5-7 0 0,5-3 0 16,4-7 0-16,6-3 1 0,3-5 2 16,1-1 0-16,6 0 1 0,1 3-1 15,4 3-1-15,4 7 1 0,1 8-1 16,-1 7-1-16,-1 5 1 0,-4 4-1 15,-6 8-2-15,-5 2-2 0,-9 0-5 16,-6 1-13-16,-4-3-19 0,-5-1-37 16,-2-7-55-16,-3-7-90 0,-3-6-196 15</inkml:trace>
  <inkml:trace contextRef="#ctx0" brushRef="#br0" timeOffset="1562.42">28005 3950 642 0,'10'-3'132'0,"-1"1"1"0,-2 1-117 16,3 2-12-16,1-2-2 0,4 0-1 15,2-3-3-15,4-4-2 0,1-3-4 16,1-3 1-16,-1-5-1 0,-1-6 0 15,-2-2 1-15,-5-1 2 0,-4-1 5 16,-7-3 3-16,-3 0 1 0,-7 3 1 16,-4 0 1-16,-9 4 1 0,-2 1 1 0,-2 7-1 15,-3 4 0-15,1 4-1 0,2 6 0 16,-2 1 0-16,6 6-2 0,3 2 0 16,4 4-2-16,4 3 0 0,3 6 0 15,4 4-1-15,5 6 0 0,6 6 0 16,3 3-1-16,4 2 0 0,6 1 1 15,5-3-1-15,5-5-1 0,3-4 0 0,2-7 0 16,1-5 0-16,3-6 0 0,-1-7 0 16,2-7-1-16,0-8-1 0,4-8-4 15,3-8-16-15,5-9-36 0,3-5-72 16,0-7-6-16,-6-4-84 0,-1 1-154 16</inkml:trace>
  <inkml:trace contextRef="#ctx0" brushRef="#br0" timeOffset="1995.5">28751 3076 668 0,'-2'-8'144'0,"-3"4"1"15,1-1-112-15,2 2-23 0,1 2-8 16,2 1-2-16,1 1-2 0,2 3-2 16,3 2 0-16,3 5 0 0,1 2 1 15,3 5 1-15,0 5 1 0,1 3 1 0,1 3 0 16,-1 4 1-16,-1 3-1 0,0 2 1 15,-1-2 0-15,1-3 0 0,-1 0 0 16,1-3-1-16,-2-8 0 0,0-4-1 16,-1-5 0-16,0-6 1 0,-1-5-2 15,4-4 0-15,-2-7-1 0,1-7-2 16,3-6 0-16,1-7-2 0,3-7 0 16,-2-6 0-16,2-6 0 0,-3 0 3 15,-1 1 2-15,-2 5 4 0,-3 4 4 0,-3 5 4 16,-4 7 1-16,-3 6 2 0,0 6 0 15,-2 4 0-15,1 1-3 0,-1 3-3 16,1 2-3-16,1 1-3 0,3-1-1 16,2 0-1-16,5 2-1 0,4-1 0 15,2 1 0-15,4 2 0 0,1 0 0 16,0 4 0-16,0 1 1 0,-2 2 0 0,0 1 0 16,-2 2 1-16,2 1 0 0,-2 2 1 15,-2-2-3-15,0 0-3 0,-1-2-10 16,-2-2-29-16,2-5-65 0,0-3-35 15,-2-8-99-15,6-4-204 0</inkml:trace>
  <inkml:trace contextRef="#ctx0" brushRef="#br0" timeOffset="2365.48">29817 2345 577 0,'-7'-14'149'0,"-2"3"1"16,-1 0-10-16,3 2-125 0,1 3-10 15,0 3-5-15,-2 1-8 0,1 5-5 16,-2 3-4-16,0 6-1 0,-4 3 0 16,0 6 2-16,-4 1 4 0,1 5 5 15,0 1 4-15,2-1 2 0,3 0 1 0,2-1 0 16,5-2 0-16,8 1-1 0,4-2 1 16,6-2-1-16,5-1 0 0,5 0-1 15,4-2 0-15,4-3 1 0,1-3 1 16,0-4-1-16,1-3 1 0,0-4 0 15,-2-4 1-15,-1 2 0 0,-1 0 0 16,0 2-2-16,-2 5-1 0,-2 3-2 16,-4 6 0-16,-5 5-4 0,-4 2 0 15,-6 4 0-15,-9 1 1 0,-6 0 2 0,-7 0 1 16,-3-1 1-16,-4-4 2 0,-2-1 2 16,-1-4-10-16,0-5-25 0,2-2-53 15,2-8-37-15,3-8-86 0,4-10-189 16</inkml:trace>
  <inkml:trace contextRef="#ctx0" brushRef="#br0" timeOffset="3239.77">30488 2133 636 0,'-2'-5'134'0,"-3"0"0"0,-1 1-115 15,-1 0-13-15,-2 2-5 0,0 1-3 16,1 2-2-16,-2 5-2 0,0 4-1 0,-1 5 1 16,-2 4 0-16,-3 6 3 0,-3 7 2 15,-1 4 1-15,-4 4 1 0,1 1 0 16,-1 1 0-16,1-2 0 0,4-1-1 16,4-4 0-16,4-6-1 0,7-6-1 15,3-4-1-15,6-5 1 0,4-4 0 16,4-5 1-16,4-7 1 0,4-4 2 0,1-7 1 15,1-3 0-15,2-4 1 0,-2-7-1 16,-1-3-1-16,-2-3 0 0,-4 0 0 16,-1-2-1-16,-4 0 1 0,-2 2 2 15,0 5 3-15,-4 6 4 0,-1 2 1 16,-1 8 1-16,-2 5-1 0,1 2 0 16,0 4-4-16,2 1-4 0,1 2-3 15,2 1-2-15,3 1 0 0,3 3 0 16,2 1 0-16,3 2-1 0,1 1-1 0,0-1-2 15,2 2-1-15,0-2-1 0,-4-2 0 16,0 0-1-16,-3-3 0 0,-2-2-3 16,-2 0-8-16,-4-3-9 0,-1-6-16 15,0-2-14-15,-2-5-14 0,1-4-5 16,1-9-1-16,0-6 8 0,1-3 9 0,0-3 17 16,-1-5 24-16,0-3 29 15,-4-4 23-15,-2-2 19 0,-3 1 16 0,-4 1 9 16,-5 1 5-16,-4 0-7 0,-2 9-12 15,-2 7-13-15,0 7-14 0,1 5-12 16,3 5-8-16,4 6-5 0,4 5-3 16,3 2-4-16,4 4-2 0,4 4-1 15,4 5 0-15,6 6-1 0,7 3 0 16,4 7 1-16,7 7 1 0,1 6 0 16,2 4 0-16,3 2 0 0,-3-1-2 0,-1 1-5 15,-4-1-5-15,-3-5-9 0,-2-4-6 16,-2-2-2-16,-4-3-1 0,0-4 1 15,-4-6 4-15,-2-5 8 0,-2-5 14 16,-2-9 12-16,-1-6 5 0,-2-8 1 16,-3-4 3-16,1-5 1 0,-2-4 0 15,-2-4-8-15,0-1-4 0,-1-5-1 16,0 2-2-16,0 1 2 0,2 1 0 0,0 5 2 16,0 4 0-16,1 4 0 0,1 7 0 15,-1 5-2-15,2 2-3 0,0 1-1 16,0 3-3-16,3 1-1 0,4 4-3 15,2-1-1-15,2 5-2 0,3 0-3 16,6 3 1-16,4 4 0 0,2 2 0 16,0 3 1-16,-1 3 2 0,-1 1 1 15,-3 2 1-15,-7 2 1 0,-6 0 0 16,-9 4 0-16,-8 4 1 0,-11-2 0 0,-5 2 1 16,-5-1 2-16,-4 2 0 0,-1-3-1 15,2-6-14-15,3-8-35 0,6-5-75 16,6-12-1-16,5-8-82 0,5-9-151 15</inkml:trace>
  <inkml:trace contextRef="#ctx0" brushRef="#br0" timeOffset="3439.55">31242 1727 578 0,'9'-10'119'15,"-1"4"1"-15,0 7-106 0,1 6-9 16,1 7-1-16,0 11-1 0,-1 5-1 16,2 7 1-16,2 5-3 0,-2 2-12 15,-2 2-17-15,1-1-25 0,-1-3-32 0,-2-1-36 16,1-7-77-16,-4-3-147 0</inkml:trace>
  <inkml:trace contextRef="#ctx0" brushRef="#br0" timeOffset="3633.76">31046 1350 717 0,'-9'-11'137'0,"3"-1"-17"15,5 10-177-15,4 6-87 0,4 1-111 16,5-1-263-16</inkml:trace>
  <inkml:trace contextRef="#ctx0" brushRef="#br0" timeOffset="3892.67">31456 1128 707 0,'-9'-8'147'16,"2"5"-2"-16,2-2-136 0,4 6-4 15,2 6-4-15,3 7-1 0,3 8-3 16,4 7 0-16,3 6 0 0,0 9 3 16,6 5-1-16,1 3 0 0,3-5 0 15,2 1 0-15,3 0 1 0,5 1-3 16,1-3-4-16,2-1-5 0,-2-1-7 0,1 0-19 15,-1-4-24-15,-4-6-34 0,-3-7-44 16,-2-6-85-16,-2-10-174 0</inkml:trace>
  <inkml:trace contextRef="#ctx0" brushRef="#br0" timeOffset="4108.16">32099 1180 671 0,'-7'-9'138'0,"-1"5"0"16,0 2-128-16,2 8-6 0,2 10-2 15,4 5-1-15,4 9 0 0,3 10-1 16,3 5 0-16,2 3 0 0,4-1 0 0,5-2 0 16,1 1 0-16,0-3-1 0,1-5-5 15,-1-4-18-15,0-2-34 0,-2-1-80 16,-7-7-106-16,-3-8-250 0</inkml:trace>
  <inkml:trace contextRef="#ctx0" brushRef="#br0" timeOffset="4276.89">31899 849 717 0,'-20'-9'151'0,"-4"-1"0"15,6-4-122-15,3 6-27 0,3 6-13 16,5 2-31-16,2 4-98 0,4 1-11 16,1-3-101-16,2-1-202 0</inkml:trace>
  <inkml:trace contextRef="#ctx0" brushRef="#br0" timeOffset="4570.42">32356 932 685 0,'-3'14'140'0,"-1"-6"-1"0,0 4-130 0,2 7-6 16,2 5-2-16,1 8 0 0,2 4 1 15,0 8-1-15,2 1 0 0,0 7 0 16,1 0 0-16,0 0-1 0,2-6 0 15,-1-2 0-15,0-8 0 0,2-2-2 16,2-7 0-16,1-5 0 0,5-5 0 16,4-1 1-16,2-6 0 0,1-3-1 15,5-4-2-15,7-6-6 0,4-3-20 0,3-5-33 16,1-2-61-16,5-7-15 0,-1-4-85 16,1-9-154-16</inkml:trace>
  <inkml:trace contextRef="#ctx0" brushRef="#br0" timeOffset="4759.39">32522 1050 529 0,'-13'3'124'16,"0"0"0"-16,4-2-70 0,6-1-35 15,3 3-11-15,3-2-4 0,6 1-4 16,3 2-5-16,-1-3-11 0,5-1-21 15,6 0-42-15,3-4-43 0,5-3-87 16,7-4-185-16</inkml:trace>
  <inkml:trace contextRef="#ctx0" brushRef="#br0" timeOffset="5258.36">32965 829 575 0,'-6'8'127'16,"2"-1"1"-16,-1 2-81 0,3 2-37 15,1 4-5-15,1 4-2 0,1 0 0 16,1 2-1-16,2 1-1 0,1-1-1 0,1 1 1 16,0-2-1-16,2-2 0 0,0 1 0 15,1-2-1-15,-1-3-2 0,2-1 1 16,0-4 1-16,1-2-1 0,1-6 2 16,5-4 1-16,2-5 1 0,-2-4 0 15,-2-6 1-15,-2-2-1 0,5-4 0 16,0-6-2-16,-4-2 1 0,-4-4 1 0,0-9 2 15,0 5 2-15,-3 3 3 0,-6 4 1 16,-4 8 0-16,-7 6-1 0,0 6 0 16,0 13-2-16,0 0-3 0,2 0-2 15,-4 5-1-15,1 5-1 0,4 4 1 16,5 1-1-16,2 5-1 0,0 3 1 16,1 4-1-16,4 0 1 0,9-3 1 0,3-1-1 15,1 0 2-15,4 0 0 0,6 1 1 16,5-1-1-16,5 0 1 0,-2 4-1 15,-4 1 1-15,0 4-2 0,-4 5 1 16,-1 0-1-16,-4 2 0 0,-1 5-1 16,0 1 1-16,-1-1 0 0,-3 0-1 15,-1-3 1-15,-2 2-1 0,-5 1 1 16,-2-1-1-16,-4 0 1 0,-6 3 0 0,-6 4 1 16,-5 5 0-16,-9-1 1 0,-10 0 0 15,-13 4 0-15,-22 8-1 0,-22 11-4 16,-22 11-24-16,-33 9-101 0,-33 21-20 15,-34 21-102-15,-45 19-222 0</inkml:trace>
  <inkml:trace contextRef="#ctx0" brushRef="#br0" timeOffset="36907.55">29897 4777 505 0,'-2'-6'110'0,"-1"2"1"0,5 2-86 15,-1 2-9-15,3-1-5 0,1 2-2 16,2 1 1-16,4 3 2 0,2 5 1 16,1 4 2-16,2 5 0 0,0 4 0 15,1 7-1-15,1 3-3 0,-1 4-2 16,-1 2-2-16,-2 0-1 0,1 0-1 16,-2 2-2-16,1-3 1 0,1-3-1 0,1-4 1 15,1-3 0-15,2-6 0 0,3-4 0 16,4-7 0-16,2-3-1 0,0-7 0 15,3-5 0-15,1-4-1 0,1-9-4 16,0-7-6-16,0-3-19 0,-1-3-40 16,-1-5-70-16,-6-4-104 0,1-5-237 15</inkml:trace>
  <inkml:trace contextRef="#ctx0" brushRef="#br0" timeOffset="37264.64">30459 4553 298 0,'-5'-5'74'16,"1"3"0"-16,1 0-24 0,-1 5-30 15,2 3 7-15,-1 4 6 0,1 3 2 0,-1 4 4 16,1 7 4-16,2 1-3 0,1 1-4 16,1 2-9-16,5 2-7 0,1-1-6 15,4 1-6-15,3-6-3 0,1-4-3 16,2-2-1-16,3-3-1 0,2-8 0 15,1-2 0-15,0-4 0 0,4-4 0 16,2-4 1-16,-2-2 0 0,-1-5 0 16,-4-2-1-16,-2-1-1 0,-5-4-2 0,-6-1 0 15,-5-2-3-15,-5-3-4 0,-6-1 0 16,-3 1 1-16,-3-3 1 16,-3 2 1-16,-2 1 4 0,-2 4 4 0,1 2 5 15,0 1 2-15,-1 3 1 0,2 3-1 16,0 0 0-16,-1 5-3 0,1 2-3 15,1 2-9-15,0 4-20 0,1 2-39 16,3 3-54-16,0 0-88 0,3-2-200 0</inkml:trace>
  <inkml:trace contextRef="#ctx0" brushRef="#br0" timeOffset="37972.04">31035 4324 292 0,'-3'-9'79'0,"1"-2"8"0,1-2-38 0,-2-1-1 16,2 0 4-16,-2 0 1 0,2 1-3 15,-3 2-4-15,1 1-8 0,-5 4-7 16,0 2-5-16,-1 4-8 0,-2 3-9 15,-1 4-5-15,-1 4-1 0,-1 0-1 0,1 4 0 16,0 2-1-16,1 2 0 0,2 4 0 16,3-1-1-16,3 2 0 0,3 1 0 15,5-2 0-15,3-1 0 0,3-3 0 16,5-3 0-16,3-2 0 0,2-6-1 16,0-1 0-16,5-7 1 0,1-4-1 15,1-5 0-15,0-3-5 0,2-5-10 16,0-1-10-16,2-6-10 0,-5 0-8 0,-4-2-2 15,-5-1 2-15,-5 1 4 0,-7 3 12 16,-6 0 15-16,-5 2 20 0,-4 4 15 16,-2 2 11-16,-3 4 5 0,0 4 3 15,1 2 1-15,0 5-6 0,3 4-8 16,1 3-9-16,3 1-7 0,3 2-7 16,2 3-2-16,3 0-1 0,1 0-2 15,6 5 2-15,2-1 0 0,3 1 1 0,3 3 2 16,2 0-1-16,4 3 1 0,2 1 0 15,0 1-1-15,2 0 0 0,1 1-2 16,1 0 0-16,1 2-1 0,2-3-1 16,0 1 1-16,0 3-2 0,1 0-2 15,0 2-2-15,0 1-1 0,-1 0-2 16,-2 3 0-16,-2 2-1 0,-6-3-2 16,-6 2-3-16,-8-2-5 0,-8-1-1 0,-9 0 2 15,-11-2 0-15,-6 0 2 0,-5 1 2 16,-3-1 6-16,-4 0 8 0,-3-2 4 15,-2-3 4-15,0-4 2 0,-3-5 1 16,-3-7 0-16,2-9 0 0,2-8-2 16,1-8-1-16,6-5-4 0,6-6-3 15,6-4 0-15,8-3-2 0,2-3 0 16,4-6-2-16,5 0-2 0,3-4-5 0,1-2-11 16,5-2-22-16,2-3-46 15,3-3-26-15,4 4-74 0,3 2-151 0</inkml:trace>
  <inkml:trace contextRef="#ctx0" brushRef="#br0" timeOffset="38191.64">31520 4034 569 0,'-2'9'117'15,"0"5"0"-15,1 4-106 0,1 3-8 16,2 4-1-16,3 0 1 0,5 4-2 16,1-3 1-16,5 0-1 0,2 0 1 15,3-2-1-15,2-2-9 0,1-1-22 0,-4-2-45 16,-2-2-44-16,-6-2-85 0,-6-6-189 16</inkml:trace>
  <inkml:trace contextRef="#ctx0" brushRef="#br0" timeOffset="38353.48">31381 3910 608 0,'-21'-17'130'0,"6"3"1"0,0 1-113 16,3 3-4-16,2 1-8 0,4 3-19 15,1 1-54-15,1 2-63 0,3-1-100 16,0 0-237-16</inkml:trace>
  <inkml:trace contextRef="#ctx0" brushRef="#br0" timeOffset="38744.41">31740 3979 526 0,'6'11'109'0,"0"-3"0"0,3 3-99 15,2 0-4-15,1 1-2 0,2 2-2 16,-2 1-3-16,0-2-8 0,-2 3-8 0,-4 2-8 16,-1 1-12-16,-2 0-5 0,-2 0 0 15,-2-2-1-15,-2-2 8 0,-1-4 10 16,0-4 9-16,-4-2 18 0,0-9 17 16,-1-3 13-16,-1-5 11 0,0-4 7 15,2-5 4-15,0-5 3 0,5-3-4 16,4-3-9-16,4-6-11 0,4-3-9 15,4-5-5-15,3-1-7 0,5 0-4 0,0-2-3 16,2 1-2-16,0 7 0 0,0 6-1 16,2 7-1-16,-2 4 1 0,-1 7-1 15,1 6 0-15,1 6 0 0,-2 4-1 16,-1 6 1-16,3 4 0 0,2 7-1 16,-2 4 0-16,0 5 1 0,-2 7-2 15,-2 2-3-15,0 2-5 0,-3 2-13 16,-2-1-23-16,-2 0-45 0,0-2-45 15,-5-5-91-15,1-2-188 0</inkml:trace>
  <inkml:trace contextRef="#ctx0" brushRef="#br0" timeOffset="39204.47">29952 6250 683 0,'3'-11'138'0,"10"-7"0"0,8-6-133 16,9-4-5-16,14-5 2 0,13-8-1 15,4-8-1-15,10-6 1 0,11-10 0 16,12-6 0-16,10-4 0 0,1-7 0 16,4-10 0-16,17-2 1 0,6-3-1 0,3 1 0 15,4-2 0-15,3-8-1 0,4 1 1 16,0 2-1-16,-3 5 1 0,-3 4-1 15,-2 1 1-15,-10 3 0 0,-7 8-1 16,-3 5 1-16,-9 8-1 0,-19 7-2 16,-10 7-2-16,-15 11-2 0,-12 9-2 15,-18 11-4-15,-15 9-17 0,-13 8-15 0,-9 6-13 16,-12 6-18-16,-12 6-22 16,-14 4-35-16,-12 12-71 0,-10 5-111 0</inkml:trace>
  <inkml:trace contextRef="#ctx0" brushRef="#br0" timeOffset="39559.44">30125 6393 646 0,'0'5'130'16,"7"-5"0"-16,6-3-123 0,9-5-10 16,8-8 2-16,8-7 4 0,8-13 3 15,12-11 2-15,9-8 4 0,17-11 1 16,6-11 2-16,11-10-1 0,9-8-1 0,20-3-3 16,3-11-1-16,9-12-2 0,9 0-3 15,5-1-1-15,5-7-1 0,10-4-3 16,-4-5 0-16,1 4-1 0,6 4 0 15,-11-5 0-15,2 6 0 0,-4 14 0 0,-11 11 2 16,-15 10 0-16,-10 13 0 0,-21 11 1 16,-9 16-1-16,-19 13-6 0,-16 6-8 15,-18 15-29-15,-10 9-84 0,-13 11-19 16,-18 12-97-16,-19 9-195 0</inkml:trace>
  <inkml:trace contextRef="#ctx0" brushRef="#br0" timeOffset="41291.55">29058 8120 601 0,'7'6'124'16,"3"6"0"-16,6 10-112 0,3 4-8 0,7 8-3 15,6 8-2-15,3 3-2 0,3 4 1 16,3 3 0-16,-2-1-1 0,3 1 0 15,-3-4-1-15,0 1-8 0,-1-3-8 16,-1 1-9-16,2-2-10 0,-1-1-5 16,-3-2-9-16,1-2-19 0,-4-4-38 15,-6-5-58-15,-6-2-133 0</inkml:trace>
  <inkml:trace contextRef="#ctx0" brushRef="#br0" timeOffset="41954.11">29038 8162 376 0,'-10'-14'82'0,"4"-1"2"0,5 0-64 15,5-5 6-15,4-3 4 0,7-8 4 16,8-6 5-16,9-9 1 0,8-4 0 0,4-10-3 16,8-4-9-16,5-5-7 15,3-2-6-15,3-4-4 0,8 1-4 0,6-5-3 16,4 6 0-16,1 2-2 0,0 2 0 16,4 6-1-16,2 3 0 0,-3 4 0 15,-6 4 0-15,-3-2-1 0,-1 0 0 16,3 0 1-16,6 1-1 0,-4 3 0 15,0 4 0-15,-3 4 0 0,2 5 1 0,-7 9-1 16,-5 6-1-16,-10 7-1 0,-11 8-1 16,-4 8 0-16,-7 8 0 0,-4 8 1 15,-5 9 0-15,-8 8 1 0,-4 5 2 16,-6 5 1-16,-3 5 1 0,-3 1 0 16,1-1 1-16,1-3 1 0,3-5 0 15,4-3 1-15,4-7 1 0,2-4-1 16,2-3-1-16,2 0 0 0,0-2-1 15,1 0-2-15,-2 0 0 0,1 4-1 16,-4-1 0-16,-1 2 0 0,-2 0 0 16,0 3-1-16,-2-1 1 0,-1-1 0 0,-1-1-1 15,0-1 0-15,-2-2 1 0,0-2-1 16,-4-1 1-16,0-2-1 0,-1-1 1 16,-3-1 0-16,-3 1 0 0,-3 1 0 15,-5 2 1-15,-5 2 0 0,-6 1 0 16,-7 7 0-16,-11 3 0 0,-12 7-1 15,-11 5 1-15,-5 7 0 0,-8 6 0 0,-11 6 0 16,-15 6 1-16,-4 8-1 0,-2 7 0 16,-6 5 1-16,-6 1-1 0,-4 3 0 15,5 1 0-15,11-2-3 0,7-3-4 16,3-10-18-16,10-8-52 0,12-11-68 16,8-11-107-16,12-8-251 0</inkml:trace>
  <inkml:trace contextRef="#ctx0" brushRef="#br0" timeOffset="42787.37">30038 7166 535 0,'-5'-3'110'0,"-1"1"0"0,2-1-100 0,1 2-6 16,1-1 2-16,2 1 0 0,0-1 5 15,2 2 3-15,5 2 5 0,0 2 4 16,5 7 2-16,4 8-1 0,5 5-1 16,5 11-3-16,3 8-4 0,3 7-4 0,2 5-4 15,2 2-3-15,-2 5-1 0,-2-1-2 16,-3-4 0-16,1-1 0 0,-3-4-1 16,-2-1 1-16,1-7-1 0,-1-5 0 15,1-4 0-15,0-2 0 0,1-4 0 16,-2-2 0-16,-3-2 0 0,-3 3-3 15,0 1-2-15,-6 1-3 0,-3 3-3 0,-4-1-8 16,-4-1-14-16,-3-4-23 0,-2-5-38 16,-5-8-46-16,0-7-89 15,-1-12-185-15</inkml:trace>
  <inkml:trace contextRef="#ctx0" brushRef="#br0" timeOffset="43328.78">29408 8325 602 0,'0'-2'125'0,"0"0"0"0,0-3-108 15,2 0-13-15,1 0-1 0,2-2 1 0,2-2 0 16,3-3 3-16,3-4 1 15,1-2 3-15,3-1 1 0,4-4 0 0,3-4 0 16,9-1-1-16,5-5-2 0,9-1-2 16,3-8-3-16,5-5 0 0,5-5-2 15,5-8-1-15,1-3 0 0,7-2 0 16,3 2 0-16,1-2 0 0,4 0 0 16,-2 4 0-16,1 4-1 0,1 2 1 15,-4 2 0-15,-6 3-1 0,-4 6 1 16,-4 4-1-16,-6 3 0 0,-4 5 1 0,-11 4-1 15,-8 3 1-15,-7 3-1 0,-5 2 1 16,-3 1-1-16,-3 3 0 0,-5 4 1 16,-2 2-1-16,-2 3-1 0,-2 1-1 15,-4 3 0-15,-2 4-1 0,-4 2-2 16,-1 3-7-16,-2 3-27 0,-1 0-55 16,-3 4-47-16,-2-1-99 0,0 5-218 15</inkml:trace>
  <inkml:trace contextRef="#ctx0" brushRef="#br0" timeOffset="43913.16">29448 7699 425 0,'-7'1'102'0,"1"4"1"16,-1 2-21-16,0 0-78 0,3 1-1 16,0-1 0-16,3 1 4 0,2-2 4 15,1-1 7-15,6-1 4 0,1 4 3 0,6 2 1 16,0 2 1-16,3 3-3 0,2 0-5 16,1 3-7-16,-2 1-4 0,0 1-3 15,-2-2-2-15,-1-3-1 0,-3-2-1 16,-1 0 0-16,-3-4 0 0,0-2-2 15,-3-4 0-15,-3-3 2 0,2-5 1 16,-1-5 0-16,0-4 1 0,1-7 0 16,1-5 1-16,0-3 0 0,0-5-1 0,1-1 0 15,-1 1 0-15,-1 2 0 0,0 5 1 16,-2 3 1-16,-3 3-1 0,-2 6-1 16,-4 4 0-16,-4 5 0 0,-3 2-2 15,-3 4 1-15,-2 2-2 16,-3 0 1-16,-1 2 1 0,1-1-1 0,1 1 0 15,3-2 0-15,3 1-1 0,4-3-2 0,2 0-3 16,6 0-5-16,2-1-15 0,1-2-29 16,5 0-52-16,2 0-36 0,-1-1-90 15,2 2-186-15</inkml:trace>
  <inkml:trace contextRef="#ctx0" brushRef="#br0" timeOffset="44259.32">29766 7561 621 0,'6'8'126'0,"-1"-1"-5"0,1 3-125 15,1 1-7-15,-1 4-1 0,0-2 0 16,0 1-1-16,1-2 1 0,-1 0 4 16,0 0 6-16,1-2 1 0,-1 0 1 15,0-3 1-15,1 2 0 0,-3-3-1 0,1-1-5 16,-1-1-13-16,-3-1-15 15,2-2-22-15,-2 3-31 0,-2-3-28 0,0 1-68 16,-3-2-120-16</inkml:trace>
  <inkml:trace contextRef="#ctx0" brushRef="#br0" timeOffset="44611.54">29699 7522 549 0,'-6'1'113'0,"1"1"-4"0,3-2-101 0,3 2-10 16,4-1-1-16,5-1 1 0,2 0 2 16,7 0 4-16,1 3 5 0,4-2 2 15,0 0 2-15,2 2 2 0,0 0-2 16,-2 2-3-16,-2 1-2 0,1-1-2 16,-2 3-3-16,-2-1-2 0,-3 0-1 15,-2 1-1-15,0-1-2 0,-3-2-1 0,0 0-6 16,-3-1-9-16,2-4-2 0,-1 0-1 15,-1-5-1-15,0-1 1 0,-3-4 2 16,-2-3 6-16,-2-1 10 0,-2-3 3 16,-4-1 1-16,-3-1 2 0,-3-1 0 15,-2 1 0-15,-2 0 0 0,-1 3-1 0,-2 0 2 16,1 4-1-16,3 2 1 16,-1 3 0-16,0 2-1 0,3 3 0 0,2-1-1 15,4 2-1-15,1 1-17 0,3 0-26 16,2 1-61-16,1 0-80 0,3 1-194 15</inkml:trace>
  <inkml:trace contextRef="#ctx0" brushRef="#br0" timeOffset="45030.85">30283 7134 573 0,'-2'4'122'0,"1"1"1"0,4 1-94 16,3 2-21-16,3 4-6 0,5 3 1 15,1 1-1-15,2 2 1 0,1 0 0 16,1 1-1-16,-2 2 0 0,0 0-1 15,-1 0-4-15,-2-2-11 0,0 1-11 16,-3-1-11-16,-1-1-21 0,-3-4-31 0,-2-1-37 16,-3-5-70-16,-3-3-135 0</inkml:trace>
  <inkml:trace contextRef="#ctx0" brushRef="#br0" timeOffset="45331.93">30361 7155 642 0,'-6'-5'130'16,"0"0"-3"-16,1-2-123 0,1-3-11 15,2-2-2-15,2-2 0 0,1 1-1 16,3-2 2-16,2 1 5 0,0 2 2 16,1 2 2-16,3 4-1 0,0 4-2 15,-2 3-3-15,2 3-10 0,1 3-13 16,-1 4-16-16,-1 3-17 0,-1 0-8 15,-1 2 0-15,0 1 5 0,-4 1 11 0,0-4 22 16,-3 1 27-16,-2 0 23 0,-1-1 15 16,-2 0 3-16,-2-2 1 0,-2 1-1 15,-1 1-7-15,-2-1-12 0,-2 0-6 16,1-4-8-16,0 0-25 0,-2-3-69 16,1-2-2-16,1-5-63 0,1-4-128 15</inkml:trace>
  <inkml:trace contextRef="#ctx0" brushRef="#br0" timeOffset="45952.02">30617 6923 570 0,'-11'0'114'16,"2"3"-2"-16,2 0-112 0,3 4-4 0,3-3 0 16,4 4 0-16,0 0 2 0,5 2 3 15,-1 0 5-15,1 1 4 0,4 0 3 16,-1 0 1-16,1 0-1 0,-1 0 0 0,1 0-2 16,-1-1-4-16,0-2-4 0,-2 1-1 15,-1-3-2-15,1-1-1 0,-2-1 0 16,1-3-1-16,0-1 2 0,2-1 0 15,0-3 0-15,1-2 3 0,1-3 1 16,0-2 0-16,0-1 1 0,0-1 0 16,-3-3 1-16,0 0-1 0,-3-3-1 15,-4 0 0-15,0 0 0 0,-5 2 0 16,-2-1 0-16,-2 2-1 0,0 0 0 16,-4 3 0-16,0 2-1 0,-2 0 1 0,1-1-1 15,1 3 0-15,1 0 0 0,2 1 0 16,0 0 0-16,3 3 0 0,3 2-2 15,0 3 1-15,3 1-2 0,0 3 1 16,3 4 0-16,1 2 0 0,1 2 0 16,0 3 1-16,1 1 0 0,2 2 1 0,-1-1-1 15,2-1 0-15,1-1 0 0,1-3 0 16,1-1 0-16,0-3-1 0,2-5-1 16,0-3 1-16,-2-5-1 0,2-6 1 15,-2-3-1-15,2-6 2 0,0-3 0 16,-1-3 1-16,0-2 0 0,-3-2 0 15,-3 0 0-15,-3 0 0 0,-5 1 0 16,-6 3-2-16,-5 2 1 0,-5 1-1 16,-3 3-1-16,-7 5 0 0,-6 4 0 0,-2 3-1 15,-8 4-1-15,-2 3-5 16,-3 4-16-16,-3 4-28 0,4 1-63 0,-1 4-22 16,3 3-89-16,5-1-174 0</inkml:trace>
  <inkml:trace contextRef="#ctx0" brushRef="#br0" timeOffset="47243.34">29254 4734 212 0,'-57'8'48'16,"5"-1"0"-16,3 0-20 0,3 1-26 16,10 0 1-16,9 0 2 0,5-2 5 15,8-1 1-15,4-4-4 0,3 4-2 16,4 2 6-16,5 5 9 0,5 4 5 15,3 6 1-15,7 7 4 0,6 6 7 16,10 4 3-16,9 7-4 0,8 5-9 0,4 9-7 16,6 11-6-16,5 5-4 0,4 7-3 15,-1 12-1-15,4 9-1 0,2 6 0 16,3 0 0-16,-5 1 1 0,-3-2-1 16,-3 2 1-16,-7-4-1 0,-8-11 0 15,-8-7 0-15,-7-5-1 0,-3-9-2 16,-6-8-16-16,-3-12-37 0,-4-9-55 15,-4-10-81-15,-3-12-196 0</inkml:trace>
  <inkml:trace contextRef="#ctx0" brushRef="#br0" timeOffset="47879.75">29113 4914 503 0,'-13'-60'100'0,"10"-2"0"0,14 1-101 16,15 2 0-16,12 1-1 0,9 1-1 16,12-8 1-16,12-3 1 0,17-3 0 15,12-1 0-15,7-6 1 0,12-6 1 16,17-1 0-16,7-5 0 0,9 3 0 0,8-1 1 15,0-6 0-15,5-5 0 0,4 3-1 16,-3-2 1-16,-4 7-1 0,3-2-1 16,-13-1 1-16,-5 3 0 0,-9 4 1 15,-7 5 0-15,-9 11 0 0,-9 6 0 16,-13 9 0-16,-11 9-1 0,-6 11-1 16,-9 14-1-16,-12 7-2 0,-4 6-3 0,-7 8 0 15,-8 7-2-15,-2 9-2 0,-8 9 1 16,-4 10 0-16,-7 6 3 0,-5 14 2 15,-4 8 2-15,-5 6 2 0,-2 5 3 16,-1 6 1-16,-1 4 1 0,0 1-1 16,-2 1 0-16,2-4 0 15,1 1 0-15,-2 2 2 0,2 1 2 0,-1 1 2 16,1-1 4-16,-2 0 4 0,0 2 1 16,0 3 1-16,2 1-1 0,1-1-2 15,6-6-2-15,-1-4-3 0,4-6-3 16,4 0-1-16,5-6-2 0,6-4 0 0,-2-3-1 15,-2 1 0-15,2-1 0 0,0-5-2 16,-1-6 1-16,-6-5 1 0,-5-7 1 16,-3-5 2-16,-4-5 1 0,-10 2 0 15,-11 4 1-15,-8 3-2 0,-12 10-1 0,-11 7-2 16,-5 5-2-16,-11 1-2 16,-10 1-1-16,-12 3-4 0,-6 2-4 0,-1-1-10 15,-4-2-9-15,-10 0-17 0,-3-1-26 16,3-3-40-16,6-6-24 0,0-9-73 15,-2-12-133-15</inkml:trace>
  <inkml:trace contextRef="#ctx0" brushRef="#br0" timeOffset="48304.46">31620 5523 414 0,'30'-22'99'16,"-2"5"4"-16,1 5-67 0,1 6-1 15,-2 6-2-15,-1 7-5 0,-4 8-1 16,0 7-3-16,-1 7-1 0,-2 10-4 16,1 7-2-16,-2 5-4 0,2 5-1 0,0 4-4 15,0 0-2-15,2-2-2 0,2-2 0 16,-1-1-1-16,1-1 0 0,0-2-1 16,0-3-1-16,0 1 0 0,-3 0 0 15,-1-1-1-15,-1-2 2 0,-3-2 0 16,-5 0 2-16,-2 0 1 0,-4-1-1 15,-2 2 1-15,-2 1 0 0,-2 1-1 16,-1-2 0-16,-1 2-2 0,-1-4-1 16,0-4 0-16,-2-5 0 0,0-7 0 15,-1-7 1-15,-4-8 0 0,-4-4 0 0,-2-8 1 16,-3-5-1-16,-6-4 1 0,-3-3-1 16,-2-2 0-16,-4 1-1 0,3 1-1 15,-5 4 0-15,1 4 0 0,-3 7 1 16,-5 2-1-16,-1 5 0 0,-5 1 0 15,0 4 1-15,0-1-1 0,1 0 0 0,6-2-1 16,5 1-1-16,6-5 0 0,7 0-4 16,6-4-7-16,6-5-18 0,3-4-28 15,5-4-50-15,3-6-29 0,4-3-88 16,3-4-165-16</inkml:trace>
  <inkml:trace contextRef="#ctx0" brushRef="#br0" timeOffset="48561.41">31514 6871 682 0,'-3'3'139'0,"-1"5"-1"0,1 3-129 16,-1 5-7-16,2 4-1 0,-1 4 0 15,-2 3 0-15,0 3-1 0,1 3 1 16,-4 3-1-16,1 3 0 0,-1 3 1 0,1 1-1 15,1 2 0-15,1-3 1 0,3-5-1 16,2-5 0-16,5-8 1 0,7-13 1 16,6-15 1-16,16-17 1 0,23-18-1 15,18-17-5-15,21-18-31 0,29-17-108 16,21-13-116-16,19-2-299 0</inkml:trace>
  <inkml:trace contextRef="#ctx0" brushRef="#br0" timeOffset="56074.49">27034 5292 472 0,'-4'-8'103'0,"9"1"0"0,4-3-78 16,10 0-13-16,11-4-8 0,9-7-3 15,11-5 1-15,13-8 0 0,11-8-1 16,21-10 1-16,8-11 2 0,11-9-1 16,15-8 2-16,12-3 0 0,11-9-1 0,14-7 0 15,0-2-1-15,8-3 1 0,12 7-2 16,-3-7 1-16,8-7 0 0,4 2 0 16,-7 1 0-16,8 0 0 0,-6-1-1 15,-6-6 0-15,7 5 0 0,-9 6 0 16,-6 0 0-16,5-2 1 0,-12 2 1 15,1 4 0-15,0 9 0 0,-12 5 0 0,-7 1 0 16,-4 6-1-16,-10 8-1 0,-6 7-1 16,-11 11 0-16,-13-4-1 0,-14 7-1 15,-7 7-9-15,-9 6-15 0,-15 9-19 16,-10 2-23-16,-12 8-28 0,-15 7-22 16,-13 5-63-16,-13 5-97 0</inkml:trace>
  <inkml:trace contextRef="#ctx0" brushRef="#br0" timeOffset="56681.8">27647 4792 376 0,'-23'2'87'0,"8"2"-5"16,6-4-32-16,11 0-48 0,9-2-6 0,5-2-4 15,8-3 0-15,6-1 4 0,8-4 7 16,6-6 1-16,3-6-1 0,8-5 2 15,11-3-1-15,10-6-1 0,5-10 1 16,11-7 0-16,16-6 1 0,17-8 1 16,9-5 1-16,10-6 2 0,9-8 2 15,8-4 2-15,15-5 1 0,2 3-1 16,-1 0-2-16,11-2-1 0,-6-3-2 16,-1 0-3-16,10 4-2 0,-7 5-1 15,-4-2-1-15,4-3 1 0,-9 2-1 0,2-2-1 16,2 7 1-16,-12-1-1 0,-3-1 0 15,0 2 1-15,-11 7-1 0,-5 2 0 16,-5 9 1-16,-11 6 1 0,-6 5 1 16,-10 9 1-16,-14 8 1 0,-4 4-1 15,-15 10 2-15,-8 4-1 0,-15 5 0 16,-8 0 0-16,-7 4-1 0,-8 1 0 0,-10 1 1 16,-5 3 4-16,-6 0 5 0,-5 3 1 15,-7 1 0-15,-2 1 0 0,-4 1 0 16,-1 2-2-16,-1 0-5 0,-2 1-5 15,-3 1-1-15,1 3-1 0,-3 0 0 16,-1 5 0-16,-2 0-2 0,-3 2-7 16,0 2-13-16,3 0-16 0,2 1-24 15,0-1-37-15,-8-1-29 0,-2-1-76 16,3 2-132-16</inkml:trace>
  <inkml:trace contextRef="#ctx0" brushRef="#br0" timeOffset="57467.28">28177 4950 471 0,'-16'17'95'0,"-1"9"0"16,0 8-93-16,-3 11-1 0,2 11-1 15,2 10 0-15,6 6 1 0,0 6-1 16,4 12 0-16,4 3 0 0,4 4 0 15,5 1 0-15,2-7 0 0,2 1 0 0,6 3 0 16,3-6-1-16,1-2 0 0,-1-2 1 16,4-7-1-16,-1 2 1 0,-1-2 0 15,-4-3 1-15,1-1 0 0,-3 1 0 16,0-3 1-16,-3 3-1 0,-3 0 0 16,-2-2 0-16,0-2 0 0,-2-2-1 15,0-5-2-15,-2-4 0 0,1-4 0 16,-2-6 1-16,2-8-1 0,-1-5 1 0,0-9-1 15,-1-6 2-15,0-6 0 0,-2-5-1 16,0-4 0-16,0-2-2 0,1-2-1 16,-2-2-1-16,1-1-1 0,-1 0 1 15,1 0 1-15,0-1 3 0,2-1 2 16,-1 1 2-16,2-1 0 0,1-2-5 16,1-1-19-16,1-1-48 0,2-3-23 15,-3-5-64-15,5-6-140 0</inkml:trace>
  <inkml:trace contextRef="#ctx0" brushRef="#br0" timeOffset="57826.46">27871 7376 593 0,'2'8'122'16,"3"2"0"-16,1 2-106 0,5 3-14 15,1 4-3-15,6 3 0 0,1 2 0 16,6 0 0-16,2 3 0 0,4 1 1 0,5 3 0 16,1 1 0-16,2 1 0 15,-1 1 1-15,-1-1-1 0,-2-2 0 0,-5-3 0 16,-6-4 0-16,-2-5-1 0,-7-2 1 15,-2-4-3-15,-3-3-1 0,-3-5 0 16,1-4-1-16,-1-6 2 0,3-6 2 16,6-8-1-16,5-13 2 0,9-11 2 15,18-13 2-15,16-22 0 0,18-20-10 0,20-15-67 16,24-26-46-16,24-18-92 0,17-24-218 16</inkml:trace>
  <inkml:trace contextRef="#ctx0" brushRef="#br0" timeOffset="86285.57">3594 6378 375 0,'-4'-1'80'16,"1"1"0"-16,-1 1-67 0,0-1-13 16,2 0-16-16,-1-2-13 0,1-1-4 15,-2-2 1-15,2-2 2 0,-1-2 9 16,0-2 13-16,-2 2 23 0,1-1 23 0,0 1 16 15,2 3 4-15,-1 1-3 0,1 3-8 16,1 2-6-16,0-1-9 0,1 2-10 16,1 0-14-16,0 3-4 0,1-1-1 15,1 3-2-15,2 2 0 0,0 2 0 16,2 1 0-16,0 0 0 0,3 0 1 16,2-2 0-16,3 1 2 0,4-2 1 15,4 0 2-15,3 0 2 0,8 0 0 0,5 3 2 16,4 0-1-16,1 3 0 0,1-1-1 15,1 3-2-15,0 0-2 0,0-1-1 16,1-1 0-16,6 2-2 0,7-2-1 16,2-1 0-16,2 0 0 0,1-5-1 15,0-1-1-15,-1-2 1 0,1-3 0 16,3-4 0-16,3 0 0 0,0-2 1 16,2 2 0-16,3 1 1 0,1-1 0 0,-1 2 0 15,4 4 0-15,-2 2 1 0,0 1-1 16,0 3 1-16,1 1-1 0,2 4 0 15,1 3 0-15,-8 2-1 0,2 0 1 16,-1-1-2-16,0 2 1 0,0-1-1 16,-1-3-1-16,3-4 0 0,-1-3 0 15,-2-4 0-15,1-2-1 0,-2-2 2 0,3-2-1 16,-2-1 1-16,-1-1 1 16,1 0 0-16,-1 4 0 0,-1-1 0 0,2 2 0 15,2 4 1-15,1 1 0 0,-2 2 0 16,-1 1 0-16,1 1-1 0,1-1 1 15,2 0-1-15,0-1 0 0,2 1 0 16,0-1-1-16,-2-4 0 0,-2 0 1 16,2-3-1-16,2-3 0 0,5 0 0 15,-5-5 0-15,-4 0 0 0,-3-1 0 16,-2-2 0-16,0 1 1 0,-6 0-1 0,-5-1 0 16,-9 1 0-16,8 1 0 0,0 2 1 15,-1-1-1-15,-2 3 0 0,-5-1 1 16,-8 0-1-16,-1 3 1 0,-10 0-1 15,-4-2 0-15,0 5 0 0,-2-2 0 16,1 2-4-16,3 0-10 0,0 2-26 16,0 0-90-16,1-1-103 0,-5-3-254 15</inkml:trace>
  <inkml:trace contextRef="#ctx0" brushRef="#br0" timeOffset="94019.61">21774 9316 308 0,'25'-27'69'0,"0"1"-1"0,-1 5-38 0,3 6-28 15,1 6-1-15,4 1-1 0,3 5-1 16,1 1 0-16,4 7-1 0,2 3 1 16,-2 0-1-16,3 1 1 0,0-2 0 15,4 0 1-15,3 1 1 0,6-2 3 16,10-4 2-16,9 2 3 0,8-5 3 0,14-3 0 16,12-1 1-16,9 0 0 0,4-7-3 15,10 0-2-15,9-3-1 0,5 2-3 16,3 2 0-16,2 1-2 0,1 0 1 15,1 5-1-15,0 3 1 0,-1 2 0 16,-2 2-1-16,4 2 1 0,-2 2 1 16,5-2-1-16,7 4 0 0,-1 1 0 15,11-11-1-15,14 5 0 0,3-7 0 16,13-3 0-16,8 1 0 0,8-5-1 0,4-4 0 16,7 3 0-16,-4 0 0 0,2-1 0 15,-4 4 0-15,-6 0-1 0,-8 3 0 16,-4 3 1-16,-15 3-1 0,-13 0 0 15,-4 5 1-15,-18 1 1 0,-8 2 0 16,-9 2 0-16,-4-1 1 0,-6 4 1 16,-2-4 1-16,-7 0 1 0,8-2 0 0,1 1 1 15,-2-3 0-15,2-3 1 0,5-1-1 16,-1 2-1-16,-3-2 0 0,-8-1-2 16,1 1-1-16,-8 4-1 0,-13 0-1 15,-11-1 0-15,-7-2 1 0,-7 3-1 16,-12 1 1-16,-6-1 0 0,-5 0-1 15,-2 0 1-15,-6 2-1 0,-3 2-13 16,-5-2-47-16,-1-2-43 0,-6-4-77 16,-3-4-183-16</inkml:trace>
  <inkml:trace contextRef="#ctx0" brushRef="#br0" timeOffset="95350.37">3642 10430 321 0,'-3'-40'79'0,"3"-3"4"0,1 4-54 16,1 8-1-16,0 16-2 0,-1 7-10 15,2 3-8-15,-1 5-4 0,1 4-4 16,3 4-4-16,5 2 0 0,5 2 2 0,7 4 3 16,6-1 3-16,8-3 3 0,9-5 1 15,5-5 3-15,9-6 1 0,12-8 2 16,13-8 1-16,4-2 1 0,10-1-1 16,10 0-1-16,11-1 1 0,4 3-2 15,-1 6-2-15,-1 0-1 0,3 4-1 16,1 2-2-16,-8 4-1 0,-10 4-2 15,-2-1-1-15,-2 2 0 0,-7 3-1 16,-9 2 1-16,-4 1-1 0,-5-2 0 0,0-2 0 16,-2-2 0-16,2-1 0 0,0-4 1 15,2-1-1-15,0-2-1 0,2-3 1 16,3-3 0-16,3 3 0 0,-6-1-1 16,1 3-4-16,-6 0-13 0,0 2-19 15,-3 2-32-15,-4 5-49 0,-7 2-82 16,-3 4-177-16</inkml:trace>
  <inkml:trace contextRef="#ctx0" brushRef="#br0" timeOffset="96199.75">9841 10333 252 0,'-53'-18'61'0,"7"1"5"0,3 2-38 16,12 5 8-16,12 4 1 0,3 0-3 15,7 1-3-15,9 0-4 0,5-1-5 0,7 1-10 16,4 0-7-16,4 1-4 0,2-1 3 15,6 1-2-15,4 3 0 0,5 3-1 16,-4 3 1-16,1 1-1 0,4 0 0 16,7 4 0-16,1-4 0 0,-3 0 0 15,-2 2-1-15,12-2 1 0,3 0 1 0,9 0 3 16,7-1 4-16,4 1 3 16,10-1 3-16,13-2 4 0,10-3 0 0,8-3-1 15,2 1-2-15,9-2-7 0,8-2 4 16,5 1-2-16,1-2-3 0,-1 3-1 15,3 0-1-15,2 1-1 0,-1-1 4 16,-3 3-7-16,0 1-2 0,0 3 1 16,3 0-1-16,0-1 1 0,1 4-2 15,4 0 1-15,3 1-1 0,6-3 1 16,8-1-1-16,-3-2 0 0,10-1 1 0,4-4 0 16,-4 2 2-16,6-4-1 0,4 1 1 15,-7-1 0-15,-2 1 0 0,-1 3 1 16,-19 2-1-16,-14-2-1 0,-11 5 1 15,-8 0-1-15,50 5 1 0,-3 0-1 16,-20 1 0-16,-8 1 0 0,7 4-1 16,8 0 1-16,-5-1-1 0,-51 0-1 0,1-1-5 15,13-4-9-15,23-1-11 0,2-7-18 16,-1-3-39-16,0-5-37 0,5-6-75 16,-3-3-151-16</inkml:trace>
  <inkml:trace contextRef="#ctx0" brushRef="#br0" timeOffset="99279.95">20630 10596 366 0,'-26'-7'75'16,"-5"3"0"-16,-5 2-67 0,-2 5-8 16,3 2-4-16,-1-2-1 0,4 1 0 15,5-2 1-15,5 2 0 0,6-4 3 16,8-2 2-16,4-3 3 0,6 0 5 16,7-2 3-16,2-1 2 0,3 1 0 15,5 1 0-15,2 1 0 0,2 5-2 0,4 0-5 16,4 1-2-16,4 4-1 0,6 0-1 15,3 1 0-15,6 0 0 0,6-3 2 16,9-2 0-16,11 1 1 0,11 1 1 16,11-6-1-16,12 0 1 0,20-2-2 15,9-3 0-15,11 0-1 0,11-7-1 16,4-2 0-16,9 1-2 0,5-4 0 16,-7 3 0-16,1 3-1 0,-1-1-1 15,-12 6 1-15,0 2 0 0,-7 3-1 0,-5 3 2 16,-3 3 3-16,-2 1 3 0,1 2 4 15,1 1 0-15,3-1 1 0,6 0 1 16,4 0-1-16,8 0-2 0,5-3-4 16,0 0-2-16,7 0 0 0,0 0-1 15,-6-2-1-15,-3 3 1 0,-2-3-1 16,-12 1-1-16,-8-1 0 0,-10 1-1 0,-4 1 1 16,-8 1-1-16,-9-3 0 0,-14 0 1 15,-2-1 0-15,-2 3 1 0,-5-2 0 16,-10 0 0-16,-3-1 1 0,0 1 0 15,-1-3-1-15,-1 2 0 0,1-1-10 16,-2-3-23-16,1 2-46 0,-2-3-38 16,-1-1-82-16,-3-3-178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45:53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25565 5949 423 0,'-23'-14'90'0,"-4"4"0"16,1 9-74-16,1 4-9 0,-1 5-3 15,4 4-3-15,4 0-5 0,4 0-12 16,6 1-1-16,8-6 1 0,9-2 3 0,12-3 2 15,9 0 4-15,16-5 9 0,14 2 14 16,7-3 4-16,14-1-1 0,11 2 0 16,14 0-2-16,4 0 0 0,1 0-2 15,4 2 2-15,14 1 0 0,-2 2 1 16,1 0 0-16,2 1-1 0,4-1-1 0,2 1-2 16,6-2-3-16,5-1-3 0,5-2-1 15,10-3-2-15,8-2-1 0,9-2-1 16,18-3-1-16,4 1 0 0,7-1 1 15,3 2-2-15,3 2 1 0,2 5-1 16,-8 4 0-16,-12 6 0 0,-3 1 0 16,-23 4-1-16,-12 0 1 0,-16 0 0 15,-18-1-1-15,-14-1 1 0,-16 0-1 0,-19-4 0 16,-11-2-6-16,-12-3-12 16,-10-1-18-16,-13-2-28 0,-7-3-38 0,-6-5-19 15,-3-1-70-15,-5-4-115 0</inkml:trace>
  <inkml:trace contextRef="#ctx0" brushRef="#br0" timeOffset="555.66">26008 5715 371 0,'69'-6'85'0,"6"-1"0"0,1-2-37 15,5 5-44-15,7 2-2 0,5 5 0 16,1-4 0-16,7-6-1 0,10 5 1 16,8 6 1-16,5-4 3 0,5-3 2 15,11 2 2-15,9 0 1 0,6 2 2 16,11 3 2-16,6-7 0 0,16 6 0 15,4 3-1-15,2-6-1 0,9 6-1 16,4-5-1-16,1 3-2 0,-2 3-2 16,-11-4-2-16,2 0-2 0,-12 2-1 0,-11-6 0 15,-5 7-1-15,-17-3 1 0,-10 0-1 16,-11 1 1-16,-20 0-1 0,-5 0 0 16,-10 4 1-16,-12-2-1 0,-12 0 0 15,-6 0 0-15,-8 0 0 0,-6 2-1 16,-9-2-5-16,-11 0-13 0,-10-2-29 15,-7-2-22-15,-10-1-44 0,-14-1-77 16,-10-3-158-16</inkml:trace>
  <inkml:trace contextRef="#ctx0" brushRef="#br0" timeOffset="1089.45">25068 6034 401 0,'-7'1'69'0,"5"0"0"15,9 1-81-15,6 0-4 0,7 1 0 16,9-1 4-16,10-1 8 0,11-2 9 16,13-3 10-16,13-1 7 0,16 1 7 15,9-3 4-15,13-1 2 0,20 3 0 16,7 0-4-16,12 0-9 0,12 3-6 16,3-2-6-16,11 0-4 0,2 4-3 15,-3-5 0-15,9 2-1 0,-3 3-1 0,-8-4 1 16,4 2-1-16,-8 2 0 0,-3-3 1 15,0 3-1-15,-7 0 0 0,-4-1 1 16,-5 1 0-16,-1 0-1 0,-5 0 1 16,-4-1 1-16,-1 1 0 0,0-2 1 15,-3 2 1-15,0 0 1 0,-5-1 0 16,0 0 0-16,-5 2 0 0,-11-1-1 0,-11 1-1 16,0 1 0-16,-5-1-1 0,-17 0 0 15,-10 0 1-15,-10-2 1 0,-12 0 1 16,-12 0 2-16,-12 1 1 0,-13-3 3 15,-7 3 0-15,-4-2-1 0,-5-2-1 16,0 2-2-16,-2-1-4 0,-1-2-9 16,1 0-29-16,-4-2-88 0,-4-1-9 15,-11-5-88-15,-10-3-179 0</inkml:trace>
  <inkml:trace contextRef="#ctx0" brushRef="#br0" timeOffset="2686.96">3309 7058 270 0,'-37'-9'51'0,"0"5"-1"15,3-4-54-15,8 0 4 0,8 0 6 16,0-2 8-16,6-2 4 0,2 0 6 16,2-2 8-16,-1 1 5 0,-1 1 0 0,1 1-5 15,-2 1-7-15,-2 3-4 0,1 0-2 16,0 5-6-16,-2 0-5 0,2 2-2 15,1 1 2-15,1 1 5 0,4-1 2 16,0 1-2-16,4 0-2 0,2-1 1 16,2 2-3-16,3 0 0 0,1 0-4 15,3 2 0-15,1 1 1 0,3 3 2 0,3-2-1 16,4 1 0-16,2 2-2 16,8 1 0-16,3-1 0 0,13 1-2 0,4-1 1 15,6 1 0-15,3-2-1 0,5-2 0 16,4-2-1-16,13-3 0 0,1 1 0 15,3-5 1-15,4 0-1 0,10-2 0 16,10-1 0-16,2 1 1 0,-4-3-1 16,-1 1 0-16,10-1 0 0,5-3-1 15,-4 0 1-15,-6 1 0 0,7-5 0 0,9 1 1 16,-1-2 0-16,-6 0 1 0,3-1 0 16,9 0 0-16,-1-2 0 0,-5 3 0 15,4-1 1-15,5 3-2 0,1 1 1 16,0 4-1-16,4 3 0 0,-2 5 0 15,2 5 0-15,-4 4 0 0,1 2-1 16,1 0 0-16,-7 1-1 0,-5 0 0 16,8 2 0-16,-2-4 0 0,-8-1 0 15,0-1-1-15,9-1 0 0,-3-1 0 0,0-1 0 16,0 0 0-16,6-5 0 0,-2-1-1 16,-5 0 1-16,-6-1 0 0,9 1 1 15,-6 1-1-15,-5-1 0 0,13 1 1 16,-1 0-1-16,0 0 1 0,-7-1-1 15,-6-3-1-15,6 0 0 0,-2 1-1 16,-23-3 0-16,2-2 0 0,6 0 0 16,6-3 1-16,-3 0 1 0,-7-4 0 0,12 0 1 15,6-2-1-15,0 1 1 0,-7 1 0 16,-1-1 1-16,9 4-1 0,0 6 1 16,-15 0-1-16,-6 1 1 0,0 1 0 15,1 4-1-15,-6 4 1 0,-10-3-1 16,-5 1-1-16,-1-1 0 0,1 0-1 15,0-1 0-15,-4-1-1 0,1 0 0 16,-2-2 0-16,3-3 0 0,4-4 1 0,3 5 1 16,0-1 1-16,-4 2 0 0,-1 0 1 15,-1-4-1-15,-2 5 1 0,-4 3 0 16,-6 3 0-16,-4 2-1 0,-4-1 1 16,-7 4-1-16,-5 5-1 0,-6-1 1 15,-7 3-1-15,-7-6 1 0,-4 1 0 16,0 0-1-16,0-1 1 0,2-6 0 0,7-2-1 15,11 1 0-15,6-4-4 0,7-1-8 16,7-3-29-16,4 0-67 0,6-1-25 16,2 1-90-16,-2 1-185 0</inkml:trace>
  <inkml:trace contextRef="#ctx0" brushRef="#br0" timeOffset="13153.27">15692 9268 379 0,'8'-15'80'0,"-2"-2"3"0,-1-4-62 0,-4 0-13 16,4 2-3-16,5 2 2 0,6 3-1 15,6 5 1-15,13 3-3 0,4 4-1 16,53 3-1-16,4 2 0 0,7 1-1 16,0 1-1-16,2 0 0 0,-7 0-2 15,-2-1 1-15,-51 1-1 0,-2-3 0 16,3-3 1-16,13-4-2 0,10 0 1 16,9-2 0-16,18-7 1 0,21-2 0 15,18 1 3-15,5-1 2 0,0 0 4 0,7 1 1 16,3 1 2-16,-2 6 0 0,-2 2 0 15,-3 3-1-15,-2 5-2 0,-3 2-2 16,0 4-1-16,0 2-1 0,1 1-1 16,-1-4-1-16,5 2 0 0,7-1-1 15,4-4 0-15,8-3 0 0,4-3 0 0,12-5 1 16,7 1 1-16,2-7 1 0,13 2 2 16,-3-1 0-16,0 1 1 15,3 0-1-15,-6 3 0 0,-5 5-2 0,-6 4-1 16,-13-1-3-16,-3 7-6 0,-6 0-8 15,-7 3-11-15,-7-1-11 0,-5-1-7 16,-4 1-4-16,-4-2 2 0,-5-4 4 16,-4-1 9-16,3-4 10 0,-6-1 12 15,-3-5 8-15,-3-2 4 0,6-5 9 16,-5 2 7-16,-6-4 8 0,-9-3 4 0,-1 2 4 16,-4 2 2-16,-8 0-1 0,-12 5-7 15,-8 1-9-15,-8 5-6 0,-6 3-7 16,-7 4-20-16,-8 2-49 0,-4-1-34 15,-3 0-71-15,1-2-163 0</inkml:trace>
  <inkml:trace contextRef="#ctx0" brushRef="#br0" timeOffset="31151.76">12184 10924 494 0,'-9'-3'81'16,"2"-1"3"-16,14-6-96 0,-1 0-3 15,8 3-1-15,7-4-1 0,10-3 4 16,7-2 16-16,6-2-3 0,9-1-1 16,3-1 1-16,4-4 0 0,1 0 1 15,4-1 1-15,2 1-1 0,6-1 1 16,1-2-1-16,1-1 0 0,5-4 0 15,4-2-1-15,2-3 0 0,5-6-1 16,1-1 4-16,-2-1 3 0,1-3 2 16,-1 7 4-16,0 4 1 0,-4 3 1 0,-8 8 3 15,-6 4-4-15,-6 3-1 0,-4 8-4 16,-10 3-2-16,-6 0-1 0,-8 2-2 16,-6 1-1-16,-2 1-1 0,-2-3-1 15,3 2-5-15,0-1-7 0,3-2-12 16,3-3-21-16,3-4-38 0,0-3-20 15,3-6-62-15,0-1-117 0</inkml:trace>
  <inkml:trace contextRef="#ctx0" brushRef="#br0" timeOffset="32470.37">19252 10526 370 0,'-1'1'78'0,"-2"-3"0"0,5 3-49 15,1 0-28-15,2 0 0 0,4 0 5 16,3 1 6-16,2-2 2 0,3 1 1 16,2-2 3-16,6-2 1 0,3 4-3 15,5-2-3-15,4-1-2 0,4-3 0 0,8-6-1 16,4-1 0-16,6-7-2 0,8-10 0 15,10-7 0-15,13-4 0 0,9-7 0 16,14-5-1-16,17-3-1 0,9-8-1 16,12-2-1-16,9-2 0 0,1 1-1 15,3-2-1-15,1 11-16 0,-12 3-44 16,-9 10-54-16,-18 11-85 0,-21 11-205 16</inkml:trace>
  <inkml:trace contextRef="#ctx0" brushRef="#br0" timeOffset="37070.68">7527 13886 473 0,'3'-2'96'0,"-1"-2"1"0,4 0-93 16,4 1-3-16,1 1-1 0,-1 0 4 15,1 0-2-15,-1 2-1 0,-1 3-1 16,1 0-1-16,-1 4 0 0,2-3 0 16,2 3 0-16,4-1 0 0,4-1 1 15,7-3-1-15,9-1 1 0,7-3 1 0,10-4 0 16,6-2 1-16,5-5 0 0,12-2 1 15,9-1 0-15,-1-1 0 0,4 2 0 16,-1 2-1-16,6 0 1 0,3 3-1 16,-6 4 0-16,-4 4 1 0,1 4 1 15,-3-1-1-15,0 1 1 0,1 3-1 16,3 3 1-16,6-5-1 0,-2-2 1 16,4-2 1-16,9-1 1 0,8 1 1 0,4-4 2 15,2-4 0-15,6 2 0 0,9 2 0 16,2-3-2-16,-1 1-1 0,0 3-1 15,1 3-2-15,-7 4-1 0,-5-2 1 16,-3 3-2-16,1 2 1 0,-4 3-1 16,-5-1 0-16,1-3 0 0,2 2 0 15,1 2 0-15,2-6 0 0,2 0 0 16,11-1-1-16,1-5 1 0,6-2 0 16,5 0 0-16,5-1 0 0,1-2-1 0,0 3 0 15,-4 2 1-15,-3 0-1 0,-4 3 0 16,-9 0 0-16,-4 1 0 0,-10 6 0 15,-12-4 1-15,-6 2-1 0,-5 4 0 16,-5-1 0-16,-4-2 0 0,-4 2 0 16,0-3-1-16,6-4 0 0,5-2-1 15,6-4 1-15,5-4 0 0,0-7 0 0,9-3 1 16,10 0 0-16,-5 0 0 0,-13-1-1 16,-17 1-2-16,-9 1-1 0,-5 10-2 15,1 2 0-15,-17 3 0 0,42 1 1 16,4 3 1-16,7 1 1 0,-1 2 0 15,-6-1 2-15,-16-3 1 0,-1-2-1 16,-49 1 1-16,-7-3 0 0,-6 1 0 16,-5-2 0-16,0-2 0 0,6-2-1 0,11-5 0 15,8 2-2-15,10-2-7 0,5-2-7 16,6-4-8-16,4 2-7 0,-7 3-5 16,-13 1-2-16,-11 1 1 0,-11 2 8 15,-7 1 11-15,-9 2 10 0,-6-2 10 16,-6-1 7-16,-4-4 5 0,-2-5 2 15,-3-2 2-15,-1-1-2 0,1-4 0 16,2-5-1-16,2-1 0 0,4-1-1 16,4 1 0-16,2-3-1 0,1-3-2 15,3 1-2-15,-3 0-1 0,-3 3-1 0,-3-1-3 16,-5 2-2-16,-8 2 0 0,-8 4-3 16,-5 3-1-16,-8 3-2 0,-11 1 1 15,-9-1 2-15,-5 3-1 0,0-1 2 16,4-3 1-16,7-3 4 0,8-1 3 15,11-2 5-15,9 1 4 0,4-3 3 16,1-1 2-16,-5 0 2 0,-11 3-2 0,-8 0-4 16,-51 2-3-16,-10 3-5 0,-12 5-3 15,-2 4-2-15,1 5-3 0,13 4 0 16,5 2 0-16,39 6-1 0,-6 1-1 16,-1 1-1-16,-6-3 1 0,-6 3-1 15,-15-2 1-15,-10 0 0 0,-2-7 0 16,5-6 1-16,8 0 0 0,5-3 2 0,-2-2-1 15,3-2 0-15,5 1 1 0,-3 1-2 16,3 5 0-16,0 2-1 0,-5 1 0 16,-2 0 0-16,-3 3-1 0,-6 5 2 15,0 4-1-15,-4 0 2 0,-7-2-1 16,-6 4 0-16,-1 5-1 0,2-1-1 16,1-5-1-16,-2-4 0 0,2 1 1 15,7-4 0-15,9-3 1 0,3-9 1 16,5-1 1-16,6-2 1 0,4-4 0 0,5-1 0 15,0 1-1-15,2 2 1 0,-1 1-1 16,-3 4 0-16,-1 0 0 0,-7 4 0 16,0 4-2-16,-1 1 1 0,-5 3 0 15,-3 1 0-15,-2 1-1 0,-5 2 1 16,8 3-1-16,2-1 2 0,0-1-1 16,0-1 1-16,5-1 0 0,5-1-1 0,6-3 1 15,3-1 0-15,2-1 1 0,5 0 0 16,2 0 1-16,0 1-1 0,-1 2 1 15,0-1-1-15,-7 1 0 0,-3 2-1 16,-4 1 1-16,1 1-1 0,-3 2-1 16,-2 0 1-16,-6 4 0 0,6 2 0 15,1 1 0-15,1-1-1 0,2-1 1 16,-4 0 0-16,12 0-1 0,1-4 0 16,1 0 1-16,7-3-1 0,1 1 1 15,5 2-1-15,8-3 0 0,-2 2 0 0,1 1 0 16,3 0 0-16,-4 1 0 0,-6 0 0 15,-8 2-1-15,-4 6 1 0,1 2-1 16,-2 0 1-16,-4 2 0 0,-1 5-1 16,-1 3 1-16,0 0 0 0,3 1 0 15,0 0 1-15,4 2-1 0,7 2 1 0,4-4-1 16,7-2 1-16,9 0-1 0,6-3 0 16,4-3 0-16,3 0 0 0,3-2 0 15,1-1 0-15,1 4-1 0,1 0 1 16,0 6 0-16,-4 1 0 0,-3 7-1 15,-1 6 1-15,0 6 0 0,0 8-1 16,1 6-1-16,-3 10-1 0,3 11-15 16,4 13-30-16,-1 9-77 0,0 7-96 15,0 6-235-15</inkml:trace>
  <inkml:trace contextRef="#ctx0" brushRef="#br0" timeOffset="58247.2">14651 14120 403 0,'-16'-4'82'0,"-1"-1"0"0,1 3-77 16,3-2-5-16,4 3-7 0,2-2-7 0,1 0-2 15,2-2 2-15,3 1 7 0,1-1 7 16,1 3 6-16,0-2 7 0,3 3 6 16,0 1 4-16,-1 1 0 0,3 4-4 0,2 1-7 15,2 4-3-15,2 1 1 0,4 4 0 16,2-1 1-16,5 1-3 0,8-3 0 16,8-3-2-16,10-1 1 0,13-4-1 15,9-1 1-15,9-6 0 0,10-3-1 16,10 0 0-16,11 1-1 0,-6-4 0 15,-10 0-1-15,-2-2 0 0,15 4-1 16,56 2-1-16,-2-1 0 0,-16 4 0 16,5-2-1-16,25 3 0 0,14-3 1 15,-2-5 1-15,-38-2 1 0,9-3 1 0,26-9 0 16,18-2 2-16,0-3 0 0,5-4 1 16,0-1-1-16,-1 0-1 0,4 1 0 15,-7 7 0-15,-3 1-1 0,-6 5 0 16,-8 3 0-16,-2 8-1 0,-8 2-1 15,-8 4 0-15,-4 4-2 0,-1-2 1 16,-5 3-1-16,1 0 0 0,-1-4 0 0,0 0-1 16,-1-4-1-16,0-1 0 0,-7 1-3 15,-4-6-3-15,-10 0-2 0,-8 2-1 16,-9 3-1-16,-15 3-1 0,-17-5-7 16,-12 2-14-16,-12 6-34 0,-16-1-47 15,-13 0-79-15,-12-1-182 0</inkml:trace>
  <inkml:trace contextRef="#ctx0" brushRef="#br0" timeOffset="58595.1">21778 13410 387 0,'1'8'82'0,"2"3"1"0,0 4-63 0,5 2-16 15,4 2 3-15,5 1 2 0,6-1 1 16,5-3 0-16,6 3 0 0,6-6-1 16,3-2 0-16,3-1 1 0,2-1 0 15,0-3 1-15,-3 0 2 0,-1-1 1 0,-3-2 2 16,-5 2 0-16,-4 1 0 0,-3 2 0 15,-6 0-1-15,-1 2 0 0,-4 1-1 16,-3 4-1-16,-4 5-1 0,-4 0-1 16,-7 9-1-16,-7 7-2 0,-13 13 0 15,-14 10-7-15,-24 7-31 0,-31 11-94 16,-33 19-102-16,-30 13-263 0</inkml:trace>
  <inkml:trace contextRef="#ctx0" brushRef="#br0" timeOffset="66546.48">10537 16111 349 0,'-16'-16'80'0,"1"3"3"0,5 0-58 16,4 3-4-16,3 1-5 0,-1 3-5 15,3 1-4-15,-2 3-3 0,3 0-3 16,1 5-3-16,2 1-1 0,2-1-4 16,1 2 2-16,4 4 4 0,3-2 7 15,4 2 5-15,4-1 6 0,4-2 2 16,4-2 4-16,5-2 0 0,8-4-3 15,3 1-4-15,12-2-4 0,9-2-3 0,5 1-2 16,6 0-2-16,6-1 0 0,7 5-2 16,9 0 1-16,-2 1-2 0,2 0 0 15,5 2 0-15,5 1 0 0,3 2-1 16,1-6 0-16,0-3-1 0,6 0 1 16,2-4 0-16,2-4-1 0,2-3 0 15,3-3-1-15,3-2 2 0,2 0 1 0,-2-1-1 16,5 2 0-16,-2 2 1 15,-1 5 1-15,-3 3 2 0,1 5-2 16,-5 6 1-16,-5 6 0 0,-5 3 0 0,0 10-1 16,-3 1 0-16,-3 3-2 0,-8-1 1 15,4-1-1-15,0-2 0 0,1-2 0 16,-1-7-1-16,-1-7 1 0,1 1-1 16,7-5 0-16,-2 0 1 0,-11-3-1 15,-16-1 0-15,-10-2 1 0,-5 3 0 0,10 1 0 16,32 4 1-16,4-2-1 0,8 2 0 15,2 2 1-15,1 1-1 0,-12 3 0 16,-22 0 0-16,-47-4 1 0,2 0-1 16,4-2-1-16,8-1 1 0,14-1 1 15,16-6-1-15,15-6 1 0,8 2-1 16,1-1 1-16,-3 0-1 0,3-3 1 16,-4-3-1-16,0 7 0 0,-4 2 0 15,-4 2 1-15,-9-2-1 0,-5 2 1 0,-4 3-1 16,-7 2 1-16,-5 2-1 0,-5 0 0 15,-1 0 0-15,-1 2 0 0,-3 0-1 16,3-3 1-16,-1-1 0 0,2-1 0 16,5-3-1-16,1-2 1 0,1-3-1 15,1 1 1-15,-2-2 0 0,-3 2-1 16,-2-3 1-16,-4 5 0 0,-8 1-1 0,-4 0 1 16,-4 4 0-16,-4 1-1 0,-5 4 0 15,-5 2 0-15,-3-2 0 0,-3 3-1 16,-1 1-26-16,-1 1-97 0,0 0-101 15,3-3-264-15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46:13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23811 10004 260 0,'-6'2'31'0,"0"0"-10"0,4-1-50 15,2 0-2-15,1-1 3 0,2-1 12 16,1-2 17-16,0 2 30 0,-1-3 22 16,1 1 8-16,-1 0 3 0,-1 0-1 0,-1 1-11 15,-1 1-12-15,0 0-12 0,0 0-10 16,0 1-9-16,0 0-4 0,0 0-1 15,0 0-1-15,2 0 1 0,-1-1 0 16,1 1 2-16,1-2 0 0,-1 1 2 16,2 0-1-16,-1 0 2 0,1-1-1 15,0 1 2-15,-3 1 0 0,1-1 2 16,-2 1 3-16,0-1 2 0,0 1 1 16,0 0 1-16,0 0-1 0,0 0-1 15,0 0-2-15,0 1-4 0,0-1-3 0,0 0-1 16,0 0-1-16,0 0-1 0,0 0-1 15,2 0 0-15,-2 0 0 0,0 0 0 16,1 0-1-16,-1 0-1 0,0 0 1 16,1 0-1-16,-1 0 0 0,1 0 1 15,-1 0-1-15,0 0 1 0,0 1 1 16,0-1 1-16,2 0 1 0,0 0 0 0,2-1 2 16,2-1-1-16,1-1 0 0,3-1 0 15,3 0-1-15,2 0-1 0,4-2-1 16,-1 2-1-16,0 2 0 0,1 2-1 15,0 1 0-15,1 0 0 0,-2 3 0 16,-2-2 0-16,1 2-1 0,0-3 1 16,3-1 0-16,1-1 1 0,2-2 1 15,4 1 0-15,4-3 1 0,3-2 0 16,5-1 0-16,2 0-1 0,3-2 0 0,4 3-1 16,4-2-1-16,5 3 1 0,-2 1 0 15,-3 1 0-15,0 3 0 0,-7 1 0 16,-3 0-1-16,-9 1 1 0,-5 2-2 15,-4-2 0-15,0 0 1 0,-2-1-1 16,1 0 2-16,2 0 0 0,4-1 0 16,6-1 1-16,6-2-1 0,4-2 0 15,3 1 0-15,2 0-1 0,3-2-1 0,0-2 1 16,-4 0-1-16,1 2-1 0,-5 3 1 16,2 0-1-16,-4 1 0 0,-1 2 1 15,-4 2-1-15,-1 0 0 0,-3 2 0 16,-3-1 0-16,-3 1 0 0,0-3 0 15,2 0 0-15,3-3 0 0,6-2 0 16,9 0 1-16,8-2-1 0,8-1 1 16,4 1 0-16,2 0 0 0,3 1 0 15,-2 1 0-15,0 3 0 0,-3-1-1 0,-3 1 1 16,-1 3-1-16,-5-2 0 0,-5 3 1 16,-7 1-1-16,-5-2 0 0,-4 1 0 15,-5 1 0-15,-4-5 0 0,3 4 0 16,1-2 0-16,8 0 0 0,4-2 0 15,4 2 0-15,3-2 0 0,3 2 0 16,3-2 0-16,0-2 1 0,-3-1-1 0,-2 4 1 16,-1-3-1-16,0 3 1 0,-4 0-1 15,-5-1 0-15,-4 5 0 0,-6-1 0 16,-6 0 0-16,-8-2 0 0,-5 1 0 16,-4 0 1-16,-4 0-1 0,-1-1 0 15,-2-1 1-15,1 1-1 0,3-1 0 16,2 0 1-16,1-2-1 0,1 1 0 15,2-1 0-15,0 2 1 0,-1-1-1 16,-4 0 0-16,-2 0 0 0,-1 1 1 0,-1 1-1 16,-3-2 1-16,-1 2 0 0,0 0 0 15,0 0 0-15,0 0 0 0,0-1 0 16,0 1-1-16,0 0-3 0,0 0-5 16,0 0-6-16,0 0-8 0,0-1-50 15,0-2-88-15,1 1-120 0,2-2-280 16</inkml:trace>
  <inkml:trace contextRef="#ctx0" brushRef="#br0" timeOffset="1531.1">7904 16726 451 0,'-11'-2'111'0,"3"-1"7"15,0 1-68-15,1 1-8 0,3 0-1 16,1 1-3-16,0-2-5 0,2 2-6 16,0-1-7-16,1 0-7 0,2 0-3 15,2-4-3-15,2-1-2 0,3-3 0 16,1-1-1-16,3-1 1 0,5-1 0 15,3 0 0-15,2 1 1 0,2 1-1 0,-1 1-1 16,2 2 1-16,0 0-1 0,-2 0 0 16,0 1 0-16,1 0 1 0,6-1-1 15,2-2 2-15,6 2-1 0,4-3 0 16,4-2 0-16,5-2 0 0,5-1-2 16,3-4 1-16,5 1-2 0,4-1 0 0,1 2 0 15,5 0 0-15,1-1 0 0,-1 2-1 16,-3 2 0-16,-6 3 0 15,-5-2-1-15,-1 2 1 0,-6 3-1 0,3 4 0 16,0 0 0-16,1-2 1 0,-3 2-1 16,0 4 1-16,-2-4-1 0,1-1 1 15,-2-2-1-15,0 1 1 0,4 1 0 16,5 1 0-16,7-2 0 0,3 1 0 16,6 2 0-16,5 3 1 0,-4-1 0 0,1-2-1 15,-5 1 1-15,-4-1-1 16,-7 2 0-16,-12-1 0 0,-10-2-1 0,-5 0 1 15,-7 2-1-15,-7-2 0 0,-3 0-1 16,0 1 0-16,-2 3 1 0,2-2-1 16,1 1 0-16,2 2 0 0,6 1 0 15,3-1 1-15,4 0 0 0,3-1 0 16,-1 3 1-16,0-1-1 0,-1-2 1 0,-6 1-1 16,-6-2 0-16,-5 0 1 0,-6-2-1 15,-4-2-2-15,-6 1-5 0,-5-1-8 16,-5-1-11-16,-4 1-39 0,-5-1-91 15,-6-1-119-15,-3 4-274 0</inkml:trace>
  <inkml:trace contextRef="#ctx0" brushRef="#br0" timeOffset="2624.4">7886 9518 384 0,'18'-10'81'0,"-8"-1"1"16,-4 2-70-16,2 3 0 0,-3 4 0 15,1 0 1-15,-1 1 1 0,1 1 6 0,1-1 5 16,4 0 5-16,3-2 3 0,3 0 3 15,2-1 1-15,5-1-2 0,4 0-4 16,5-1-7-16,7 1-6 0,9 3-6 16,10 0-3-16,0 5-3 0,3 3-1 15,2 4-1-15,2 5-1 0,2 2 0 16,-5-1-1-16,5 2 0 0,0-3-1 16,6-2 1-16,0-4-1 0,2-9 2 15,4-4 0-15,3-5 0 0,2-4 1 0,2-7 1 16,3-2 0-16,10-2-1 0,6 2 1 15,2 1-1-15,-1 3-1 0,-8 7 1 16,2 4-1-16,1 6 1 0,-9 6-1 16,-8 3-1-16,-9 5-1 0,-6 5 1 15,-1 0-1-15,-7 0 0 0,-5-5 0 16,8-2 0-16,6-6 2 0,4-10 2 16,3-11 0-16,10-8 1 0,17-9 1 15,1 0-1-15,-3-3 1 0,-5-2-2 0,-1 2-1 16,-2 5-1-16,-6 6 0 0,-15 8-1 15,-10 1 1-15,-8 4-1 0,-6 8 1 16,-7 3 0-16,-8 1-1 0,-10-1 0 16,-6 1 0-16,-5 1 0 0,-3 0-1 15,-2-1 0-15,-5 3 0 0,-1-2 0 16,0 0 0-16,-1 1-4 0,0 0-7 16,0-1-6-16,2-1-19 0,1-1-94 0,2-4-27 15,6-2-106-15,2-12-218 0</inkml:trace>
  <inkml:trace contextRef="#ctx0" brushRef="#br0" timeOffset="7022.28">24124 18396 428 0,'-9'1'107'0,"0"0"12"15,2-3-57-15,1 1-11 0,1-2-4 16,0 0 1-16,0-1-2 0,2-1-5 15,-2 1-10-15,0 2-7 0,2-2-4 0,1 2-2 16,1 0-3-16,-1 2-3 0,2 0-3 16,2 0-1-16,0 2-2 0,2-1 0 15,1 1 0-15,3 1 1 0,3-1 1 16,4 1 1-16,5-2 0 0,2-1-1 16,3 0 0-16,5-1-2 0,0 0 0 15,1-1-1-15,3 0-1 0,3 2-1 16,2-1 0-16,3 1-1 0,7-2 0 15,5 1 0-15,2 1 0 0,-1 0-1 0,0 1 1 16,-1 3-1-16,0 1 1 0,-2 2-1 16,-5 3 0-16,2-1 0 0,3 0 1 15,-1 0-1-15,3-2 0 0,0 0 0 16,-4-3 0-16,3 0 0 0,2 1 0 16,-1-3 0-16,4-2 0 0,2-2 0 15,5-2 1-15,1 1-1 0,-1-1 0 0,-3-1 0 16,3 3 0-16,-4 2 0 0,-6 1-1 15,-2 1 0-15,-3 1 1 0,0-1-1 16,-3 1 1-16,-3-1-1 0,-3 1 0 16,-3 0 0-16,-4 1 0 0,0 1 0 15,0 0 0-15,1-2 0 0,1 1 1 16,2-3-1-16,5-2 0 0,3-1 0 16,0-2 1-16,2 0 0 0,-3 1-1 0,-2 0 0 15,-2 2 1-15,-7 1-1 16,-4 4 1-16,-3-1-1 0,-2 3 0 0,-3 1 0 15,0-3 1-15,-1 1-1 0,2 1 0 16,0-2 1-16,4-3-1 0,4-2 1 16,3-1 0-16,3-1 0 0,1 0 0 15,1-4-1-15,-2 5 1 0,-2 0-1 16,-3 2 0-16,-2 0 0 0,-3 4 1 16,-3-1-1-16,-2 2 0 0,-1-2 0 15,-3 0 1-15,0-1-1 0,-6 0 1 0,0-4 1 16,-1 2 1-16,-1 0 1 0,-2-2-1 15,2 2 1-15,-1-1 0 0,-2 1 0 16,2 1-2-16,-2-1-1 0,-2-1 0 16,1 2-1-16,-1-1 0 0,-1 0 0 15,-1 1 0-15,0-1 0 0,-1 1 0 16,1 1 1-16,-2-1-1 0,0-1 1 16,2 1 1-16,-2-1-1 0,1 0 1 0,4-2 0 15,3 0 0-15,1 0 1 0,3-2 0 16,2 2 0-16,2-2 0 0,-1 0 0 15,0 2-1-15,-3 0 0 0,1 0-1 16,-3 1-1-16,-2 1 0 0,-2 1 0 16,0 3-1-16,-2 0 0 0,-1-1 0 15,-1 1 1-15,0 0 0 0,-2 1 0 16,0-4 1-16,1 0 0 0,-2-1-4 0,1-2-6 16,2-2-7-16,5-3-7 0,3-2-7 15,2-2-9-15,4-3-6 0,4-1-23 16,0-4-107-16,0-4-119 0,0 3-294 15</inkml:trace>
  <inkml:trace contextRef="#ctx0" brushRef="#br0" timeOffset="21686.74">25211 13344 609 0,'-77'-6'124'0,"-6"5"1"0,3 8-121 15,-3 7-4-15,0 2-2 0,1 0-1 0,3-2-1 16,5 0 1-16,1-6 2 0,2-3 2 15,-2-3 4-15,0 0 0 0,-1-2 2 16,-6 0-1-16,-1-1 2 0,-7-2-1 16,-6 1 1-16,-4-3 0 0,-4 0 0 15,2 6 0-15,-6-1 0 0,-4 1-1 16,0-1 0-16,4 4-2 0,7 7-1 16,1 3-1-16,1-1 0 0,7 2 0 0,4 3-1 15,5 5 0-15,4 1 1 0,4-2-1 16,3-3 0-16,2 2 1 0,2 1-1 15,3-2 1-15,-2-3 0 0,1 3 1 16,-1 2 0-16,3-4 1 0,0 3 0 16,0 0 0-16,-2 4-1 0,3 2 0 15,1-2-1-15,1 1-1 0,3 3 0 0,5 3-1 16,7-3 0-16,9-2 0 0,4 1 0 16,8 1-1-16,1-1 0 0,4 0 1 15,0 0-1-15,1 4 0 0,-1 1 0 16,1 5 1-16,-2 4 0 0,1 3-1 15,2 1 0-15,4 3 0 0,3-3-1 16,6-3 0-16,4-7 0 0,6-4 0 16,7-5 0-16,4-4 0 0,8-2 1 0,2-2 0 15,5 0 1-15,4 1 0 16,3 1 0-16,3-1-1 0,4 3 1 0,2 2 0 16,4 2-1-16,3 5 0 0,1 4 1 15,3 0-1-15,3 5 0 0,2 0-1 16,4-1 0-16,7 0-1 0,4-6 1 15,6-7 0-15,7-8-1 0,7-6 1 16,8-6 1-16,2-9 0 0,3-9 1 0,3-1 0 16,6-1 1-16,-4 0 0 0,-1-3 1 15,-5 3 0-15,4 4 0 0,-4 4-1 16,-1-1 0-16,-6 2 0 0,3 4-1 16,3 4 0-16,1 0-1 0,-5-1 1 15,2 6 0-15,7 3-1 0,-1 4 1 16,-1-2-1-16,-5-3-2 0,0 0 0 15,1-2-1-15,-2-5 0 0,-9-8-1 16,-4-8 1-16,-6-6 0 0,-7-1 2 0,-4-4 1 16,-8-6 0-16,-8-3 1 0,-4 0 1 15,-8 0 0-15,-2 2-1 0,-5-5 1 16,-6 3 0-16,-4 2 0 0,-4 0 0 16,-3 3 0-16,-5-1 0 0,-4 3 0 15,-4-1 0-15,-4 0 0 0,-8-2 0 16,-8 0-1-16,-7-6 1 0,-5-6-1 15,-5-4 0-15,-5-4 0 0,-7-5 0 16,-3-3 0-16,-1 3 0 0,-2 2 1 0,-2 4 1 16,-3 1 0-16,1 6 0 0,1 4 1 15,-2 1-1-15,-1 0-1 0,-1 4 0 16,-2 0-2-16,-7-1 0 0,-3 1 0 16,-6 2 0-16,-3 2 0 0,-9-1 0 15,-4-1 0-15,-9 2 0 0,-3 1 0 16,-8 1 1-16,-7 1-1 0,-10-2 0 0,-9 5 0 15,-8 8-2-15,-9 4 1 0,-14 13-7 16,-17 8-9-16,-14 18-62 0,-18 22-75 16,-17 21-117-16,-19 14-278 0</inkml:trace>
  <inkml:trace contextRef="#ctx0" brushRef="#br0" timeOffset="23361.6">26746 13936 489 0,'-3'-11'104'16,"-5"-3"1"-16,-2 3-82 0,-1 3-10 15,-2 0 1-15,-9 2 5 0,-3 4 3 0,-4-2 3 16,-4 5 2-16,-4 3-1 0,-2 2-4 15,0 5-3-15,4 0-5 0,5 3-3 16,4 0-3-16,4 2-2 0,7 0-1 16,7 1 0-16,3 2 0 0,4 0 0 15,2 4-1-15,1 0-1 0,3 1-1 0,0 1 0 16,0-3 0-16,2 0-1 16,-1-3-1-16,3-3 0 0,2-2 0 0,4-4 0 15,2-5 0-15,4-4-1 0,4-5 0 16,9-3 1-16,2-5 0 0,5-7 1 15,4-4 1-15,0-5 0 0,-1-8 0 16,-2-2 2-16,-8-7-2 0,-5-4-1 16,-10-3 0-16,-8-3-1 0,-8 1-1 15,-8 3 1-15,-6-2-1 0,-6 3 0 16,-5 0 0-16,-3 1 1 0,-1 7 1 0,3 2 1 16,1 3-1-16,5 6 2 0,3 8 1 15,5 7-1-15,4 5-1 0,2 6-1 16,4 8 0-16,2 7 0 0,1 5 1 15,2 10 0-15,1 9 1 0,2 8 1 16,0 4 1-16,4 6 1 0,0 4-1 16,1 1-1-16,3 1 0 0,2-2-1 15,2-1-1-15,2-4-1 0,4-4 1 0,3-7-4 16,0-6-6-16,0-8-27 0,-1-5-98 16,-3-6-17-16,-4-3-105 0,-6 1-214 15</inkml:trace>
  <inkml:trace contextRef="#ctx0" brushRef="#br0" timeOffset="23768.09">27286 13862 429 0,'8'-8'121'0,"-3"-2"3"15,-3-2-31-15,-1 0-44 0,1-3-14 0,-1-2-12 16,-1-2-8-16,1 1-4 0,1 1-1 16,1 0 0-16,-1 0-1 0,1 3 2 15,-2 5-1-15,0 3 1 0,0 3-3 16,-3 1-1-16,-3 5-2 0,-2 2-2 15,-4 5-1-15,-3 4-1 0,-4 5 2 16,-2 3 1-16,-2 6 1 0,1 1 2 16,4 3-1-16,3 0 2 0,5-3 0 0,7-2-1 15,8-1-1-15,6-6-1 0,8-7 0 16,3-3-1-16,5-6 0 0,3-6-1 16,3-4-2-16,1-5-6 0,1-3-6 15,-3-4-12-15,0-2-32 0,-1-4-55 16,-3 0-42-16,-2-3-101 0,-1-3-201 15</inkml:trace>
  <inkml:trace contextRef="#ctx0" brushRef="#br0" timeOffset="24121.34">27797 13433 586 0,'-6'-15'133'0,"-1"4"2"16,-3 0-96-16,1 3-12 0,0 0-12 15,0 2-5-15,0 1-2 0,1 2-4 16,0 5-1-16,1 1 0 0,0 3-1 0,2 7 1 15,0 3 0-15,1 3 0 0,3 7 1 16,-1 1-1-16,2 1-1 0,0 0 0 16,0-1-1-16,0-2 0 0,1-3 0 15,-1-5 0-15,2-2-1 0,1-4 1 16,3-3 0-16,1-1 0 0,5-3 1 16,4-4 0-16,4-1-1 0,2-3 1 15,3-1-1-15,0 0 0 0,1-1-1 0,-2 0 0 16,0 1 1-16,-5 3-1 15,0 1-1-15,-5 2 1 0,-3 3 0 0,-2 3-1 16,-4 4 1-16,-6 2-1 0,-5 5 0 16,-5 2 1-16,-4 0-1 0,-5 1 0 15,-2-2 0-15,-1 1 0 0,-2-2-2 16,1-3-4-16,2-5-8 0,0-3-25 16,2-4-48-16,4-6-54 0,3-4-99 0,4-3-217 15</inkml:trace>
  <inkml:trace contextRef="#ctx0" brushRef="#br0" timeOffset="24364.04">28196 13287 697 0,'0'-3'141'16,"-2"3"-1"-16,7 2-134 0,4 4-4 15,3 1-2-15,2 3 0 0,2 4 1 16,0 2-1-16,1 3 1 0,-1 3-1 16,-1 4 1-16,0 3 0 0,-2 2 0 15,3-3 0-15,0 1 0 0,-1-2 0 0,-2-1-4 16,-2-4-11-16,-2-5-32 0,-3-1-75 16,-4-5-21-16,-2-4-96 0,2-3-192 15</inkml:trace>
  <inkml:trace contextRef="#ctx0" brushRef="#br0" timeOffset="24517.62">28042 13055 704 0,'-13'-12'130'15,"5"5"-17"-15,6 5-169 0,4 5-68 16,6-1-17-16,0 4-91 0,6 3-162 15</inkml:trace>
  <inkml:trace contextRef="#ctx0" brushRef="#br0" timeOffset="25094.59">28876 13197 656 0,'-8'-6'138'0,"0"-2"1"0,2-2-111 0,-1 0-24 16,0 0-2-16,-2-1-2 0,-1 1-1 15,-3 2 0-15,-6 0 0 0,-4 4 1 16,-3 1 2-16,-5 6 1 0,0 3 1 16,-1 2 0-16,3 6 1 0,0 2-1 15,5 3-1-15,3 3-1 0,8 2 0 16,0-1 0-16,6 0-1 0,3 0 1 15,6 1 0-15,5-3 1 0,4-3 0 0,5-2 0 16,7-3 0-16,5-2 1 0,8-5-1 16,1-4 1-16,2-5-1 0,-1-4-1 15,0-5 1-15,-4-3-1 0,-5-1-1 16,-5-2 1-16,-6-3-1 0,-3 0 1 16,-5 0-1-16,-5 3 0 0,-3-1 0 15,-4 3-1-15,-2 3 0 0,-3 3-1 16,-2 2 1-16,-2 3-1 0,1 2 0 15,-1 1 1-15,1 3 0 0,2 3 0 0,-1 1 0 16,4 3-1-16,2 3 1 0,3 4 0 16,1 5 1-16,4-1 0 0,3 2 3 15,3 5 0-15,5 2 3 0,3 1 1 16,4 2 1-16,1 2 1 0,3 2 0 16,4 2-1-16,0-3-2 0,3 1-2 15,0-1-1-15,-2-2-1 0,-1-3-1 16,-3 3-1-16,-6-4 0 0,-6 4-1 0,-10 1-1 15,-9 0-1-15,-10 3-1 0,-9-1-1 16,-9-2-1-16,-5 1-1 0,-7-4-3 16,-5-2-2-16,-4-4-4 0,0-7-5 15,-8-4-17-15,-3-5-34 0,0-7-69 16,0-11-11-16,4-10-90 0,9-7-167 16</inkml:trace>
  <inkml:trace contextRef="#ctx0" brushRef="#br0" timeOffset="25541.53">29157 13034 674 0,'-4'4'138'0,"0"0"-1"16,8 2-127-16,4 6-8 0,5 2-1 15,5-1 0-15,4 2 0 0,0 1 2 16,-1-2 2-16,0 4 1 0,-3-3-1 16,-4 4 1-16,-3 0 0 0,-2 1 0 15,-5 0-3-15,0-3-1 0,-3-1 0 16,-1-3-1-16,-2-3 1 0,-4-4 0 16,-3-3-1-16,-2-6 2 0,-1-3-1 0,-3-5 1 15,1-4-1-15,0-6 0 0,1-3-1 16,2-4 0-16,1-3 0 0,4-2-1 15,3 0 1-15,1-3 2 0,2 3 1 16,1 0 1-16,4 4 0 0,0 2 0 16,5 4 0-16,1-1 0 0,5 5-3 15,3 0 0-15,7 4-2 0,6 0 1 16,4-1-1-16,7 0 1 0,4 6-1 0,7 5 0 16,2 4 1-16,2 2-1 0,-6 9 0 15,-8 10 0-15,-7 10-3 0,-10 10-8 16,-18 7-69-16,-17 7-72 0,-17 10-119 15,-12 1-281-15</inkml:trace>
  <inkml:trace contextRef="#ctx0" brushRef="#br0" timeOffset="29296.76">22774 17374 507 0,'5'-3'130'15,"0"1"2"-15,-5 1-62 0,0 0-29 16,0 0-11-16,0 1-12 0,1-1-7 16,2 1-4-16,2-3-2 0,3-1-3 15,3-1 0-15,6-1 0 0,6-2 0 16,9-3 1-16,7-3 0 0,10-3 0 15,10 0 1-15,7-3 0 0,6-4 0 0,7-1-1 16,5 0 0-16,7-5 0 0,3-2 0 16,1-1-1-16,5-2 0 0,5-2-1 15,6 4 1-15,-5-3-1 0,0 3 0 16,-1 3-1-16,3 3 0 0,-5 6 0 16,-9 1 1-16,-10 2-1 0,-8 0 0 15,-9 3 0-15,-15 3 0 0,-14 1 0 16,-12 1-2-16,-9 1-3 0,-10 4-1 0,-5 5-7 15,-10 3-21-15,-4 4-37 0,-6 2-72 16,-8 1-103-16,-7 2-236 0</inkml:trace>
  <inkml:trace contextRef="#ctx0" brushRef="#br0" timeOffset="29694.24">22802 17590 581 0,'-43'21'119'0,"6"-5"-1"15,7-4-111-15,5-4-8 0,7 2-6 16,7-2-2-16,6-2 4 0,5-1 8 16,4-3 8-16,5 1 6 0,6-2 7 15,6 0 7-15,7-5 3 0,8-4-2 0,10-5-6 16,8-4-5-16,13-2-6 0,11-5-3 15,5-9-3-15,10-3-1 0,9 0-2 16,8-2-1-16,4-1-2 0,1-9-1 16,4 2 0-16,6 5-1 0,-3 4 0 15,-2-2 0-15,-5-1-1 0,1 6 1 16,-6 4-1-16,-9 0 1 0,-10 0 0 0,-9 2 1 16,-7 3 1-16,-10 6-1 0,-14-2 2 15,-10 5-1-15,-9 4 0 0,-10 5 1 16,-8 0 1-16,-5 5 1 0,-6 1 0 15,-3 1 1-15,-3 0-1 0,-5 2 0 16,-3 1-1-16,-2 2-9 0,-5 3-13 16,-6 4-40-16,-5 5-106 0,-10 3-127 15,-14 1-311-15</inkml:trace>
  <inkml:trace contextRef="#ctx0" brushRef="#br0" timeOffset="37616.18">28390 11041 569 0,'-22'-22'124'0,"-3"-2"0"0,5 2-80 0,-2 2-41 0,2 6 0 16,4-1-4-16,3 0-6 0,4-1-2 15,2-2 0-15,2-2 0 0,0 1 1 16,-2-5 0-16,-4-1 6 0,-9-1 7 16,-6 0 5-16,-8 3 1 0,-8 1 2 15,-4 1 2-15,-9 3 0 0,-7-1-2 16,-6 2-1-16,-7 0-2 15,-3-1-1-15,-6-1-1 0,-1 0-3 0,-4-1 0 0,-1-2 0 16,-1-2 0-16,3-2 0 0,3-2 1 16,3-2 0-16,-2 0 0 0,-3 0 1 15,1 1 0-15,0 3-1 0,-2 4-2 16,-9 2 0-16,-4 3-1 0,-6 0-1 16,-1 5-1-16,-4 1 0 0,-7 0 0 15,-4 0-1-15,0 5 1 0,-1-3-1 16,-2 2 1-16,-3-2-1 0,7 3 1 15,6-1-1-15,4-2 1 0,2-3 0 0,4-3 1 16,6-2 1-16,7 0 1 0,-3-3 0 16,-2-1 1-16,-2-1 0 0,0 3 0 15,1 4-1-15,-4 3-1 0,-7 2-1 16,-4 0 0-16,3 3-1 0,-1 7-1 16,-4 0 1-16,-4-1-1 0,2 2 0 15,3 3 0-15,1 3 0 0,-1-1 0 0,2-2-1 16,7 3 0-16,8 3 0 0,0 0-1 15,0-3 1-15,4-2-1 0,0 4 1 16,4 2 0-16,-3-2 1 0,-7 1 0 16,0-1 0-16,0 3-1 0,-1 3 1 15,-2-1 1-15,-3 1-2 0,-1-1 1 16,2 4 0-16,7 0 0 0,0 1 0 16,0-2 1-16,5 2-2 0,4 2 1 0,10 0 1 15,4-3-1-15,7 2 0 16,5 0 0-16,9 2 0 0,4-1 0 0,3-2 0 15,3 2 0-15,0-1 1 0,-2 2 0 16,-2 2 0-16,-1 2 0 0,2 2 0 16,0 1 0-16,-2 1 0 0,-3 2 0 15,1-1 0-15,-3 1-1 0,-1-1 1 16,-3-2 0-16,-1 4 0 0,4 3-1 0,1 2 1 16,5 1-1-16,5 2 1 0,3-2 0 15,4 1 0-15,4-3 1 0,1-3 0 16,2-2 1-16,-1-1 0 0,0-2 0 15,-1-1 1-15,-1 4-1 0,2-1-1 16,-2 4 1-16,-1 4-1 0,1 3 0 16,1 3 0-16,3 4 0 0,1 0-1 15,-2 2 1-15,1-4-1 0,-1 0 0 0,2-1 0 16,-1-1 0-16,1 1 0 0,-2 3-1 16,3 4 1-16,3-1-1 0,-1 0 1 15,0-1 0-15,-2 0 0 0,2-4 1 16,-1-4 0-16,1-1 0 0,0 6 1 15,2 2-1-15,3 4 1 0,2 1-1 16,1 1 0-16,2 2 0 0,2 2-1 16,0-3 0-16,2-4 0 0,2 1 0 15,1 1-1-15,3 4 0 0,2 0 1 0,4-3-1 16,0-1 0-16,3 3 1 0,2-4 0 16,0-7 0-16,1-1 1 0,1-1 0 15,-1 2 0-15,2-2 1 0,2 3-1 16,0-3 0-16,1 4 0 0,1-2 0 15,2-3-1-15,0 1 1 0,2-2-1 16,1 3 1-16,3 3 0 0,4 5-1 16,2 1 1-16,2 3 0 0,4-3-1 0,1 1 0 15,4-2 0-15,0-2 0 0,0-9-1 16,0 1 1-16,0 0 0 0,4-3 0 16,0 0 0-16,0-2 1 0,0 2 0 15,3 0 0-15,4-3-1 0,3 0 1 16,-1 1 0-16,-1 2-1 0,2-5 0 15,-1-2 0-15,3 4 0 0,-2 1-1 16,2 1 1-16,2 2-1 0,3-2 1 0,3 4 0 16,-1-1-1-16,1-2 0 0,0-5 0 15,-1-1 1-15,1-2-1 0,-2 0 0 16,2-5 1-16,1 0-1 0,-2 2 0 16,0-1 1-16,0-2-1 0,1-3 1 15,-4 2-1-15,1 2 0 0,4-1 1 16,0-1-1-16,1 1 1 0,1 0-1 15,0 0 0-15,1-4 1 0,0 3-1 0,2-2 0 16,-1 2 0-16,3 0 0 0,-3 1 0 16,3-2 0-16,-1 1 0 0,0-5 0 15,1-3 0-15,1-2 0 0,0-3 0 16,0-4 0-16,3 1 0 0,-1-4 0 16,2-1 1-16,-1-1-1 0,0-2 1 15,1 1-1-15,-2-2 0 0,3-1 0 16,0 0 1-16,3-1-1 0,-1-2 0 15,2 0-1-15,-2-1 1 0,4-1 1 0,-1-1-1 16,0 1 0-16,1-1 1 0,-2 5-1 16,-3-4 1-16,1 0 0 0,-2-1 0 15,-1 0-1-15,-3 1 1 0,-2 1-1 16,-1-3 0-16,-1 3 0 0,-3-1 0 16,0-1 0-16,0 0 0 0,-3 0 0 15,3-2-1-15,4 1 1 0,2 0-1 0,2-2 0 16,5 2 0-16,1-3 1 0,6-1-1 15,3-1 1-15,-1-1 0 0,-1-1 0 16,1-3-1-16,-2 3 2 0,-1 2-1 16,-2-3 1-16,-5 0-1 0,-4 0 0 15,-2-3 1-15,-2 2 0 0,-4-3 0 16,-3-1 0-16,2-2-1 0,0-1-1 16,2-4 1-16,3 0-1 0,3-1 1 15,7-4 0-15,8-2 0 0,5-1 1 16,1-1 0-16,4-1 0 0,4 0 1 0,3-1-1 15,2-1 0-15,-4-1 0 0,-5-2 0 16,-3 0 0-16,-3 4-1 0,-3-1 1 16,-7 1-1-16,-9 3 0 0,-3-1 1 15,-4 2-1-15,-4 1 0 0,-6-3 1 16,-4-3-2-16,1 0 1 0,4-5 0 0,5-4 0 16,4-2 0-16,5-4 0 15,7 0-1-15,9 0 2 0,5 1-1 0,-1 2 0 16,0-3 1-16,4 0-2 0,2 0 1 15,2-1 0-15,-7 1-1 0,-5-1 0 16,-5 1 0-16,-5 5-1 0,-9 3 0 16,-12-2 0-16,-10 0-1 0,-7-5 0 15,-8 1 1-15,-3-1-2 0,-6-3 1 16,-3-1 0-16,1 5 1 0,-2 0 0 0,1 3 0 16,1-1 1-16,3-1 1 15,2-2 0-15,2 0 0 0,0-1 0 0,1-3-2 16,3-2 1-16,0 1-1 0,-1 1 0 15,-1-3 1-15,0-1-1 0,-1-4 0 16,-1 1 2-16,-6 0-1 0,-3 1 0 16,-4 0 0-16,-3 3 0 0,-6 3 0 0,-3 1 0 15,-2 3 0-15,-3-4 0 0,-2 6 1 16,-3-1 0-16,1 5 0 0,-2 1 0 16,0 5 1-16,-1 3-1 0,0 1 1 15,-1-1-1-15,0 0 1 0,-2-4-1 16,2-1-1-16,0-1 0 0,-2 0 0 15,-1-1-1-15,-2-2 0 0,-1 6 0 16,-5 1 1-16,-4 4 0 0,-5 0 1 16,-1 2 0-16,-4 1 1 0,-2 1 0 15,0 0 0-15,2 0-1 0,0 2 1 0,4 0 0 16,2 1-1-16,1 2 1 16,3 2 0-16,0 3 0 0,0 0 0 0,-1-1 0 15,-4 0 0-15,0 2 0 0,-5 0-1 16,-2-1 1-16,-4 1-1 0,-1 3 0 15,-1 2 0-15,-3 2 0 0,-2 2 0 16,1 1 1-16,-5 1 0 0,-5 2 0 16,-2-1 0-16,-2 2 0 0,0 1 0 0,-1 3 0 15,2 1 0-15,-2 1 0 0,3 1-1 16,-3 0 1-16,1 1-3 0,-1 3-14 16,-7-1-64-16,-14 3-89 0,-13-2-131 15,-18-14-314-15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47:20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21323 7065 163 0,'41'0'52'0,"9"-1"6"16,8 0 1-16,5 3-28 0,10-2-2 0,10-1-3 15,11 1-4-15,9-1-3 0,4-3-4 16,7-3-1-16,12 0-1 0,4-1-1 15,1 1-1-15,0-4-1 0,6 0-1 16,1 0-2-16,1 0-1 0,2-3-1 16,3 0 0-16,3-1 1 0,5 1 3 15,0 0 2-15,7-1 5 0,7 4 3 16,0 1 2-16,2 3-1 0,11 1 0 16,-2 3-4-16,2 4-2 0,7 3-5 15,-5 1-3-15,1 2-2 0,5 2-2 0,-11 2 0 16,-2 0-1-16,1-4 0 0,-12 3 0 15,-2-2 0-15,-3-2 0 0,-9-4-1 16,-4 1 1-16,-4-3-1 0,-1 0 2 16,-1-3 5-16,-1 2 5 0,-6 0 3 15,4 1 1-15,-3 2 1 0,0 3 0 16,-11 2 1-16,2 3-6 0,-4 1-5 16,-7 4-3-16,-12-2 0 0,-4 1-2 0,-10-2 0 15,-5-1-2-15,-11-1 0 0,-6-4 1 16,-4-1 0-16,-7-1 0 0,-4-3 0 15,-2-1 2-15,-2-3 0 0,-5-2 2 16,1 1 0-16,2 0 0 0,6-1 0 16,3 1 0-16,3 4 0 0,-1 3-2 15,-1 2 0-15,-2 1 0 0,-3 0-1 0,-6 4-1 16,-5 1-5-16,-7 0-26 0,-1-1-104 16,-3 1-109-16,-5-5-280 0</inkml:trace>
  <inkml:trace contextRef="#ctx0" brushRef="#br0" timeOffset="2216.3">3883 7985 423 0,'2'0'87'0,"0"-7"0"15,3 4-77-15,8 3-6 0,5-1-2 16,7-1 1-16,6-2 1 0,5-3 0 16,12-4 0-16,8-2 0 0,8-1-1 15,5-2 0-15,-1 1-1 0,3-1 0 16,-1 2 0-16,0 1 0 0,1 0 2 16,-1 4 4-16,0 3 2 0,1 1 2 0,0 5 3 15,1 3 1-15,3 2 0 0,2 1 0 16,4-1-2-16,3 0-1 0,2-1-2 15,12-6-1-15,12-4-2 0,2-4 0 16,-2-2-3-16,8-5-1 0,10-3 0 16,6 0-2-16,-6-2 0 0,-4 0-1 15,5 4 0-15,-2 2 0 0,-12 5 0 16,-12 1 0-16,-2 0 0 0,-3 8 1 0,-7 2 0 16,-13 2 1-16,-6 1 1 0,-5 1 1 15,-2 0 1-15,-9 0 1 0,-3-3 1 16,-1-2 1-16,6 0 0 0,5-3-1 15,2 1-1-15,1-1-2 0,1 0 0 16,3-1-2-16,1 3-1 0,1 1-1 16,1-1-17-16,-3 1-75 0,-6 4-40 15,-1 3-97-15,-7-4-222 0</inkml:trace>
  <inkml:trace contextRef="#ctx0" brushRef="#br0" timeOffset="14664.72">8741 12656 67 0,'34'-18'21'16,"-4"5"-1"-16,-3 6-12 0,-10 6-5 16,-4 4-2-16,-2 4-4 0,-1 2-1 15,1 5 1-15,-1 0 2 0,0 1 3 16,2 0 0-16,4 0 3 0,7-1 1 15,4-5-1-15,6-5-2 0,6-6-1 0,6-1 2 16,8-5 2-16,0 1-1 0,7-3 2 16,1 4 2-16,2 4 2 0,-3 2 1 15,1 2 1-15,-3 2-1 0,3-1-1 16,0 6-1-16,-2 2-3 0,7-1-1 16,4 3-1-16,1 1 0 0,10 0-1 15,8 1 0-15,2-5-5 0,8-3-15 16,2-2-21-16,5-6-1 0,13 0-25 15,-3-7-47-15</inkml:trace>
  <inkml:trace contextRef="#ctx0" brushRef="#br0" timeOffset="14993">15554 12936 128 0,'103'3'27'0,"46"-1"0"15,9 1-25-15,-11-1-6 0,-9 1-1 16,-1-2-3-16,7 0 1 0,-4-1-1 0,-49 0 2 15,-15-1 1-15,-3 0 4 0,8 2 1 16,5 0 1-16,-8 2 1 0,-8-2-1 16,-4 1 0-16,3-1 1 0,3 2 0 15,1-3 1-15,5-3-1 0,5 0-1 16,5-2 0-16,6-4-23 0,-1 0-19 16,1-4-52-16</inkml:trace>
  <inkml:trace contextRef="#ctx0" brushRef="#br0" timeOffset="16029.68">12230 12673 295 0,'-6'-1'56'0,"4"1"0"0,7-3-35 15,9 2-28-15,6 0-1 0,7 0 0 16,9-1 8-16,3 0 4 0,5-2 0 15,5 2-1-15,1 2 1 0,-1-1 1 16,2-1 1-16,0 2 1 0,4 0 2 16,2 3 1-16,1-1 0 0,6 3 0 0,5 0 0 15,5-1-2-15,8-2-1 0,9 1-1 16,7-1-1-16,6-3-1 0,8-4 0 16,9-1-1-16,5 1 1 0,3 0-2 15,3-2 1-15,3 1-1 0,-2 0 0 16,0 1 0-16,-2 2-1 0,0 1-1 15,-4 4 1-15,-4 2 0 0,-7-2-1 0,4 4 1 16,1 3-1-16,-9-3 0 16,-17 0 0-16,7-1 0 0,58 1 0 0,12-3-2 15,-4-3 1-15,-20-1-1 0,23-2-3 16,17 4-6-16,2-1-8 0,-49-5-3 16,-2 5 1-16,8 3 1 15,21-7 0-15,-8 5 2 0,0-1 8 0,-7-1 8 16,-5 2 3-16,-8-1-1 0,-4 2 0 15,-9 3 1-15,-3-5 1 0,-1 1-1 0,5 1 1 16,1-1 0-16,3-3-2 0,5-2 2 16,8 1-1-16,4-1 0 0,2 0 0 15,-2 2-1-15,2 2-10 0,-4 5-5 16,-2 1-4-16,-4 1-1 0,-5 3 1 16,-7 0 0-16,0-3 0 0,-8 5 9 15,-5-7 7-15,-9-4 4 0,-1-2 0 16,0 1-1-16,-3-2 2 0,-4-4 1 0,2-8 4 15,7 6 1-15,6-2 0 0,3-1 2 16,1-4 1-16,6 0-1 0,3 2-1 16,-2 4-1-16,-2-3-2 0,-6 5-1 15,2 1-1-15,-6 3 1 0,-10 4-2 16,-9 2 0-16,-6 1 0 0,-6 4-1 16,-6 3 1-16,-9 4-1 0,-5 2 0 15,-4 0 0-15,-4 4-54 0,-3-1-3 0,-2-2-39 16,1-7-93-16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48:07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7391 6295 145 0,'0'-4'32'0,"5"-2"2"16,7-1-22-16,7-2-5 0,3-1-1 15,3 1 5-15,2-2 2 0,0-3 5 16,2 2 3-16,-1 0 2 0,1-1 2 15,1 4 1-15,0-1 0 0,2 4 0 16,4 2-2-16,3 4-3 0,4 1 1 0,-1 3 0 16,1-1 1-16,1 1 2 0,2-3 2 15,-2-1 4-15,6-3 2 0,11-1-1 16,9 0-1-16,2 1-2 0,3 0-4 16,2 1-4-16,7-1-7 0,-4 3-3 15,4 2-4-15,-8 0-1 0,2 3-2 16,0-4-1-16,0 0-1 0,-6 2-1 15,-1-1 0-15,-9 1-1 0,5-2 0 0,-3-2 0 16,1-2 1-16,6-2 2 0,-1-2 0 16,11-2 2-16,1-3 0 0,3 0 1 15,2 0 0-15,-2 1-1 0,0 1-1 16,1 3-1-16,-13 0-1 0,-3 4-1 16,-8-2 0-16,-5 1 0 0,-2 2-1 0,-10 2 0 15,-3 1 0-15,-10-1-1 0,-5-1 0 16,-4-1 0-16,-1-1 0 0,-4-1 0 15,0 0 1-15,-1-2 0 0,2 0 0 16,2-1 0-16,1-1 1 0,4 4 0 16,1-3 0-16,-1 0 0 0,-1 1 1 15,-4 0-2-15,-3 2-5 0,-3-1-25 16,-9 0-51-16,-4 0-46 0,-10-2-92 16,-10-1-206-16</inkml:trace>
  <inkml:trace contextRef="#ctx0" brushRef="#br0" timeOffset="615.39">7642 6094 296 0,'-8'-1'65'0,"0"0"-9"0,5-1-35 16,1 2-27-16,6-1-2 0,3 1 0 15,6-4 0-15,5 1 1 0,5-2 11 16,10 0 2-16,3-2 4 0,6-1 5 16,1 1 1-16,-2 2 3 0,-2 0 2 0,-1 3 1 15,-5-1-1-15,-2 6-2 0,-4-1-2 16,0 2 0-16,5 1 0 0,7 0 1 16,11-2 2-16,13 2 1 0,3-2 2 15,6-1 1-15,14-2 0 0,9-1-2 16,9-4 0-16,-2 0-3 0,-3-2-2 15,13-2-4-15,9 1-2 0,-3 0-2 16,-6 1-2-16,0 1-2 0,12-2-1 16,-2 6-1-16,-6-2-1 0,-10 3 0 15,0 0 0-15,0 1-1 0,-7 1 0 0,-15-1-1 16,-2-1 1-16,-2-3-1 0,5-2 0 16,-1 0 0-16,3-4 1 0,-2 0-1 15,-6 2 1-15,0-2-1 0,3 0 2 16,-6 2-1-16,1 1 1 0,-9 2 0 15,-3 3 0-15,-2 2 0 0,-4 0-1 16,-12 5 1-16,-6 0 0 0,-17 0-1 0,-5 1 1 16,-7-1-1-16,-2-2-2 0,-4 1-7 15,-2-3-22-15,-2 2-54 0,0-4-44 16,0-7-93-16,-2-5-205 0</inkml:trace>
  <inkml:trace contextRef="#ctx0" brushRef="#br0" timeOffset="14867.64">12471 7484 366 0,'18'-12'75'0,"4"1"2"0,-1 1-70 0,0 3-4 16,1-2 0-16,0 4 0 15,3 2 0-15,0-1-1 0,1 3-1 0,3-2 1 16,5 2 2-16,3 2 2 0,9 1 0 16,3 0 2-16,5 0 1 0,3 2 1 15,5-1 1-15,4-2 0 0,6-4 0 16,6 0 1-16,7-3-1 0,2-2 1 15,5-3 0-15,8 0-1 0,4 0-1 0,-2-2-1 16,-4 0-1-16,-3 1 1 0,8 2 3 16,3 2 0-16,-5 0 1 15,-4 4 1-15,0 1 0 0,7 1 0 0,9 4-2 16,-5-1-3-16,-4 3-1 0,1 1-1 16,10 2-2-16,5-1-1 0,-11 1-1 15,-13-6 0-15,-1-2-1 0,11-4 0 16,50-3-1-16,-1-6 0 0,-11 0 0 15,-4 1 0-15,-2-1 0 0,1 3-1 16,-3-1 1-16,-53 3-1 0,-8 8 1 0,2 0 1 16,9 0-1-16,9-1 1 15,2 5 1-15,-1 4-1 0,-2-3 0 0,5 0 1 16,5-1-1-16,8 2-1 0,-1 2 1 16,-6 0-1-16,1-3 0 0,4 0 0 15,0-3 0-15,-1 1-1 0,-8-2 1 16,-4-2-1-16,-1-1 1 0,1 1-1 15,-6 1 1-15,-4 0-1 0,-8 0 1 0,3 1 0 16,2-3 0-16,3 3 0 0,-2-1 1 16,5 1 0-16,-1-5-1 0,9-2 1 15,6-2-1-15,2 3 0 0,-7-1 0 16,-1-5-1-16,-4-6 1 0,0 5 0 16,-3 2 0-16,-10 0-1 0,-10-3 1 15,-5 1 0-15,-8 2 0 0,-9 2 0 16,-11 0 0-16,-11-2 1 0,-8 0 1 0,-6-2 1 15,-4 1 1-15,-4-3 0 0,0-1-1 16,-2-1 1-16,-1-4-2 0,0-1 0 16,0-2-2-16,0-3 0 0,-2-2-1 15,0-2 0-15,-2 2 0 0,-4-2-2 16,-4-2 1-16,-5 1-1 0,-7 0 0 16,-6 3 0-16,-9 1 1 0,-7-4 0 15,-9 0 1-15,-5 5 1 0,-5 0-1 0,-1 1 1 16,-4-2-1-16,-5 0 1 0,-4 1-1 15,1-1 1-15,2 1 0 0,-2 2 0 16,0 2 0-16,2 1-1 0,3 1 1 16,5 0 0-16,0 4-1 0,0 3 0 15,1-2 1-15,-1 1-1 0,0-1 0 16,-2 0 0-16,-3 3 0 0,-4-2 1 16,0 1-2-16,-5 1 1 0,-5-2 0 0,-2 4 0 15,-4 0 0-15,-1 4 0 16,1 1 0-16,0 1 0 0,-4 1 1 0,3 3-1 15,-5-2 0-15,7 3 1 0,6 2-1 16,2-4 1-16,0 2-1 0,2 0 0 16,-2-2 0-16,5 1 1 0,-1 1-1 15,-2-1-1-15,2 1 1 0,-2-2 0 0,1-1-1 16,-3 3 1-16,2 0 0 0,3 0 0 16,4 0-1-16,9 1 1 0,1 1-1 15,-2 4 1-15,3 2-1 0,-47-1-1 16,-9-3 1-16,-8-1-1 0,-4 1 0 15,4-1 0-15,14-1-1 0,12-2-1 16,51 1 0-16,9 3-1 0,-3 0-2 16,-6-2 1-16,-9 3-4 0,-7 1-2 15,-8 0-4-15,-9-1-1 0,-8 2 0 16,-8 2 1-16,4 3 1 0,4-2 4 16,-3-4 3-16,2 2 6 0,1-2 1 0,6-1 2 15,8 0-1-15,5-1 1 0,4 0-1 16,6 0 1-16,4-1 0 0,4-1-1 15,8-1 0-15,3 0 0 0,-1 0 1 16,-5 2-1-16,-4 2 0 0,-1 3 0 16,2 1 0-16,-2 3 0 0,3 3 0 0,2 1 0 15,4 1-1-15,6 2 2 0,1 0-1 16,2-1 0-16,1 2 0 0,6-4 0 16,4-3 0-16,5-1 0 0,5-3 0 15,4-2-1-15,4-1 1 0,2 1 0 16,0-1 0-16,0-3 0 0,-3 1 0 15,0 1 1-15,0 1-1 0,-1 1 1 16,0 2-1-16,-1 1 1 0,2 2-1 16,0 3 1-16,-1 1 0 0,0 1-1 15,0 1 1-15,1 2 0 0,2 1-1 16,3 2 0-16,2 3 1 0,3-2-1 0,5 1 1 16,1-1 0-16,2 2 0 0,5 0 1 15,0-3 0-15,1 0 1 0,-2-2 0 16,0 1 0-16,0-2 1 0,-2-1 0 15,-3-3 0-15,-2-1 1 0,0-2 0 16,-2 3 0-16,-1-1-1 0,0-2-1 16,-2 2 0-16,1 0-1 0,0 3 0 0,1 2-1 15,-1 3-1-15,1 8-44 0,-3 4-76 16,-10 3-98-16,-4-1-243 0</inkml:trace>
  <inkml:trace contextRef="#ctx0" brushRef="#br0" timeOffset="40885.11">8239 8982 294 0,'4'-9'67'16,"4"-1"1"-16,2-1-50 0,5 2-2 15,7 7-2-15,3 0-3 0,5 4-4 16,0 0-1-16,-1-1 0 0,0 3-2 0,3-3 0 16,-6-2 2-16,2-4 1 0,0-3 1 15,5-5 2-15,13-5 1 0,15-8 2 16,6-4 1-16,10-8 1 15,5-8 0-15,14-1 1 0,4-5 0 0,2-2-1 16,-5 0 0-16,2 0-2 0,0 2-2 16,8 4-2-16,-12 5-2 0,-2 4-2 15,-8 8-1-15,-6 6-1 0,-13 4-1 16,-10 5-1-16,-20 5 1 0,-4 1-1 16,-11 4 0-16,-11 0 2 0,-3 2 4 15,-3 2 10-15,-2 0 4 0,0 1 4 0,-2 1 2 16,0 0 0-16,-2 0-1 0,2-1-4 15,0 2-10-15,0-1-4 0,0 1-4 16,0-2-2-16,0 2-1 0,-1-1-1 16,1 2 1-16,0-2-2 0,0 0 1 15,0 0-1-15,0 1-2 0,0-2-3 0,0 1-10 16,0 0-32-16,1 0-56 0,2-4-30 16,5 0-88-16,7-2-181 0</inkml:trace>
  <inkml:trace contextRef="#ctx0" brushRef="#br0" timeOffset="42202.59">10196 9859 296 0,'-18'4'61'0,"4"2"-2"0,1 4-56 16,2 1-3-16,1 0-2 0,2-1-4 0,3-2-3 16,2-3-1-16,3 0 4 0,4-2 5 15,1-1 5-15,2 2 5 16,2 1 7-16,0 1 5 0,0 1 1 0,2 2-2 15,-2 1-4-15,2 1-6 0,-2-2-2 16,3 1-3-16,-1-1-1 0,2-2-1 16,2-1 1-16,1-2 1 0,0-2 4 15,-2 1 4-15,2-3 4 0,-1 1 4 0,6 0 3 16,1-2 2-16,1-3 1 0,3 1 0 16,2-3-2-16,5-1-3 0,0-2-2 15,-6 0-3-15,-1-1-3 0,-2 2-3 16,-2 0-3-16,-2 2-1 0,-4-1-2 15,1-1-1-15,0-1 2 0,1-4 1 16,11-5 1-16,10-9 1 0,11-7 0 16,11-8-1-16,8-7-1 0,14-10-1 15,18-7-2-15,5-7-1 0,1-1-1 0,-3 0-1 16,1 1 0-16,4 7-1 0,-7 9 1 16,-16 9-1-16,-12 10 0 0,-6 6 0 15,-12 9 0-15,-13 4 1 0,-14 3-1 16,-9 4 2-16,-8 4-1 0,-4 3 1 15,-6 1 1-15,-1 3 0 0,0 2 0 16,-1-2 0-16,0 3 0 0,0-2-1 16,0 0-1-16,2 1-1 0,-2-2-1 0,1 0 1 15,1 1-1-15,0-1 1 0,0 1-1 16,1-3 2-16,0 2 0 0,-2 1-1 16,2-1 1-16,-2 1-1 0,0-1 1 15,-1-1 0-15,0 4 0 0,2-1 0 16,-2-2-1-16,0 2 0 0,0-1-2 15,0 0-9-15,1 1-14 0,0-1-18 16,1-1-63-16,2-2-27 0,5-5-86 16,0-7-171-16</inkml:trace>
  <inkml:trace contextRef="#ctx0" brushRef="#br0" timeOffset="43436.86">12124 10528 169 0,'-22'11'20'0,"4"0"-15"0,-1 0-39 15,5-2 1-15,2-3 17 0,4-1 6 16,3-4 9-16,4-1 13 0,0-4 23 16,3 0 14-16,1-1 9 0,0 0-9 15,0 0 3-15,1 0 4 0,-3 2 2 16,0 1-4-16,-1 1-6 0,0 1-9 15,-1 0-7-15,1 0-8 0,1 0-7 16,-1 0-7-16,0 1-6 0,1-1-4 0,0 1-1 16,1 0-2-16,1 1 1 0,2 0-2 15,1 2 1-15,2 0 2 16,-1-1 1-16,3 3-1 0,-2-1 1 0,0 1 1 16,-1-1 2-16,-1 3 0 0,0-2 0 15,-2 0 2-15,0 0 2 0,-2 1 1 16,-1 1 1-16,2-2 1 0,-2 1 0 15,2 0 2-15,-1 0-1 0,4 0-1 16,3-1 0-16,3-1 1 0,8-5 1 16,10-5 0-16,9-2-2 0,12-8 0 0,6-5-2 15,9-9-1-15,3-4-2 0,1-6-2 16,2-5-1-16,-1-4-1 0,-1-1-1 16,-3-1-4-16,-2 2-4 0,-1-1-6 15,0 2-5-15,-7 0-6 0,3-10-8 16,4-5-12-16,8-8-13 0,9-7-15 15,8-7-25-15,14-10-6 0,12-4-51 0,7 5-74 16</inkml:trace>
  <inkml:trace contextRef="#ctx0" brushRef="#br0" timeOffset="44623.48">11693 12112 312 0,'-8'1'72'0,"-1"-1"-2"0,3 1-53 16,3 2-8-16,5-1-6 0,1 0-1 15,2 1 2-15,1 1 3 0,3 1 4 16,1 1 5-16,1-1 4 0,-1 1-1 16,-1 0-1-16,1 0-2 0,-1-1 0 15,-2-1 1-15,-1-2 1 0,2 0 2 16,0-2 3-16,4-3 0 0,4-3 2 15,9-4 1-15,8-6-1 0,12-7-1 0,8-13-2 16,9-8-5-16,14-10-2 0,11-7-4 16,10-3-5-16,5 0-1 0,5-4-3 15,10 6-7-15,5-3-19 0,-2 1-55 16,4-6-49-16,3-3-93 0,11-14-213 16</inkml:trace>
  <inkml:trace contextRef="#ctx0" brushRef="#br0" timeOffset="58023.02">22191 13139 150 0,'-9'3'58'0,"1"0"8"0,1-5-7 0,3-1 3 15,0-1 0-15,0-1-7 0,4-1-7 16,4 0-7-16,3 0-7 0,4 0-7 16,6-2-7-16,3 2-6 0,6 0-6 15,6 0-2-15,4 1-1 0,6-1-1 16,7 3 0-16,5 2-1 0,7 0 0 16,3 1 0-16,2 0 0 0,4-1-1 15,4-2 1-15,5 2-1 0,3-3 0 16,1 2-1-16,5-2 1 0,6-1-2 15,5 5 1-15,2 2-1 0,2-2 0 16,1 1 0-16,7 3 0 0,4 0 0 0,0 4 1 16,-1-2 0-16,0 1-1 0,3 3 0 15,0 2 0-15,-5-3-1 0,-5-1 1 16,-4-1-1-16,-4 1 1 0,-2 2-1 16,-10-3 1-16,-5 1 1 0,-6-1-1 15,-5 0 1-15,-6 1 0 0,-5-2-1 0,-4 1 1 16,-3-1-1-16,-2 0 0 0,0 2 0 15,-5 3-1-15,-1-1 1 0,-4 1-1 16,-6-2 1-16,-4-1-1 0,-7-1 1 16,-4-1 1-16,-5-3-1 0,-5-1 1 15,-3-1-1-15,-2 1 1 0,-4-1 2 16,-1-2 1-16,0-1-1 0,-1 1 0 16,-2-1-6-16,2-1-15 0,1 2-37 0,0-3-55 15,1-2-83-15,4 1-192 0</inkml:trace>
  <inkml:trace contextRef="#ctx0" brushRef="#br0" timeOffset="58443.58">27048 13169 177 0,'-42'-6'16'0,"4"-1"-16"16,4 1-62-16,2-2-69 0</inkml:trace>
  <inkml:trace contextRef="#ctx0" brushRef="#br0" timeOffset="58958.06">26298 12934 129 0,'-15'-7'36'15,"-1"0"2"-15,0 3-16 0,-1-1-4 16,1 2-1-16,2 1 1 0,-1 2 3 16,4 0 0-16,1 0 1 0,4 1-2 0,3-1 5 15,5 1 2-15,4 2-1 0,7-1-2 16,7-1-2-16,4 1 0 0,9 0 2 16,10-2-5-16,9 0-4 0,11-1-2 15,11-2-2-15,6 2-2 0,9-3 1 16,8 0-2-16,8 1 0 0,4 1-1 15,0-1-1-15,1 1-1 0,10 1-1 0,4 1 0 16,-1 2-1-16,-3-1-1 0,6 0-1 16,1 2 1-16,-2 1-1 0,-4-1 0 15,-1 2 0-15,4 1 0 0,-6 2-1 16,-9 0 1-16,-6 2 0 0,-5 1-1 16,-4 2 1-16,-8 1 0 0,-12-2 0 15,-6 3-1-15,-11-3 2 0,-6-1-1 16,-10 0-1-16,-11-2 1 0,-11-3-1 15,-5-1 1-15,-6-3 7 0,-2-1 8 16,-3 1 3-16,-3-4 0 0,-3 0 0 16,0-2 1-16,-2 2-1 0,-2-3-6 0,-1 0-9 15,0-2-2-15,-2-1 0 0,0 2 0 16,-1-2-1-16,1-1 1 0,0 2 0 16,3-2 1-16,0 2 0 0,1 1 1 15,2 1 0-15,0 1-1 0,4 2 0 16,0-1 0-16,3 4 0 0,0-1-1 0,2 2-1 15,0 1-1-15,1 0-9 0,0 1-15 16,1-1-35-16,-4 1-63 0,1-2-90 16,-4-2-212-16</inkml:trace>
  <inkml:trace contextRef="#ctx0" brushRef="#br0" timeOffset="60632.36">4048 14363 333 0,'-19'-11'82'16,"-1"0"1"-16,3 0-25 0,-3 2-46 0,6 4-3 15,0-1-2-15,4-1-3 0,2 3-2 16,2-1 0-16,2 0-1 0,3-1 0 16,1-1 1-16,2 4-1 0,2-2 2 15,1 0 3-15,0 0 3 0,0-1 5 0,2 1 3 16,0 0 4-16,2 2 4 0,1 0 1 16,2-1 1-16,3 2 0 0,2-2-3 15,5-1-2-15,5-2-3 16,6-3-4-16,6-1-3 0,10-2-3 0,6-2-2 15,4 0-2-15,4-1-1 0,3-1-1 16,0-1 0-16,4-2-1 0,-2 2 0 16,2-2-1-16,0 1 1 0,-3 2 0 15,1 3 0-15,-3 4-1 0,-4 3 0 16,-1 2 1-16,2 5-1 0,-2 2 0 16,3 2 1-16,2 2-1 0,-2 0 0 0,1 2 0 15,2 0-1-15,3-3 1 0,2 1-1 16,4-2 0-16,1-2 0 0,2 0 1 15,5-2-1-15,0 0 1 0,4 0-1 16,0 0 1-16,-2 1 0 0,-2 1 0 16,1 0 0-16,-2 1-1 0,-4 3 1 15,-6 3-1-15,-1 2 1 0,-2 1-1 0,-3 3 0 16,-1 1 0-16,-3-1 1 0,1-3-1 16,3 0 1-16,-2-1-2 0,2-5 1 15,1-1-1-15,-2-2 0 0,-1-3 0 16,-4-3 0-16,-4-3 0 0,-1 2 2 15,-2-1 1-15,-6 1 1 0,-3 1 0 16,-8 4 2-16,1 1-1 0,-5 2-1 16,-5 0 0-16,-4 2-1 0,-2 3 0 15,0-2-1-15,0 2-1 0,-4 2 0 0,1 1-1 16,2 0-7-16,2 2-29 0,2-2-99 16,5-1-110-16,2-1-277 0</inkml:trace>
  <inkml:trace contextRef="#ctx0" brushRef="#br0" timeOffset="66857.47">19542 14116 188 0,'-27'-2'51'0,"-3"-1"0"0,-1 1-24 15,-1 2-2-15,-1 0-3 0,1 0-2 0,-1 2-3 16,3 2 0-16,2-2 2 0,3 1 1 16,4-2 1-16,5 0 2 0,5-1 4 15,4 0 1-15,2 0-4 0,3-1-2 16,3 1-2-16,4 0-3 0,0 1-5 15,2-1-3-15,4 3-2 0,4-2 2 16,2 1 0-16,4-1-1 0,3 1 0 0,7-2-1 16,4 0-2-16,5 0 0 0,6-2-1 15,6 2-1-15,5 0 0 0,3-2-1 16,5-2 0-16,5-1-1 0,2-1 0 16,5 1 0-16,0 1 0 0,1-3 0 15,2 3 1-15,0 0 0 0,0 4 1 16,1 0 1-16,1 0 2 0,-3 1 0 15,5 0 0-15,-1 1 1 0,3 2-2 16,4 0 0-16,0 0-1 0,0-2-1 0,5-2-1 16,5 3 0-16,3-1 0 0,0 1 0 15,0-6-1-15,1-2 0 0,2 4 0 16,0 1 0-16,-3-1 0 0,-5-2-1 16,-3-2 1-16,0 5 0 0,-4 3-1 15,0-2 1-15,-4-1-1 0,1-1 1 16,2-2-1-16,4 5 1 0,5-4-1 15,-1 1 1-15,4-4-1 0,4-1 0 0,6 4 0 16,1 0 0-16,-2-2 0 0,-2-1 0 16,4 1 1-16,-3 3-1 0,-2 2 1 15,-7-3 0-15,-4-1-1 0,-1 2 1 16,-2 5-1-16,-2-3 1 0,-8 1 0 16,0 1 0-16,-2-3 0 0,0 0 0 15,0 2 0-15,1-2 1 0,1-1-1 16,1-3-2-16,3-1 1 0,1 3 0 15,5-1-1-15,-2 1 1 0,-6-2-1 0,-2 1 1 16,-3 0 2-16,-4 1-1 0,-3 1-1 16,-8-2 2-16,-4 2-1 0,-3 0 0 15,-4 1 0-15,-7 0-1 0,-5 1 1 16,-3-4-1-16,-4 2 1 0,-3-3-1 16,0 0 1-16,0-1-1 0,3-3 0 15,5 3 0-15,3 2 1 0,4-2-1 0,0 2 0 16,0 2 1-16,-2 1-1 0,-4 0 0 15,-4 0 1-15,-6 0-1 0,-7 0 0 16,-3 0 1-16,-6 1-1 0,-2-1 0 16,-4 0 1-16,-3 0-1 0,-3 2 2 15,-1-4-1-15,1 0 0 0,1 0 0 16,2-3 0-16,4 0 0 0,5-1-1 16,2-1 1-16,5 4-1 0,3-1 0 0,3 2 0 15,0 2 0-15,-1 2 0 0,-2 2 0 16,-3 1 0-16,-2-2 0 0,-5 1 0 15,-6 0-1-15,-3-2 1 0,-2 2 0 16,-1-4 4-16,-3 1 0 0,-2-2 1 16,-1 1-1-16,1-1-8 0,0-2-19 15,-1 1-38-15,0-3-63 0,1-4-93 16,1-1-213-16</inkml:trace>
  <inkml:trace contextRef="#ctx0" brushRef="#br0" timeOffset="87087.55">7367 8534 388 0,'-43'-12'85'16,"0"0"2"-16,6 1-67 0,3 1-6 16,1 0-5-16,5 3-1 0,-1-1-1 15,1 3-3-15,-2 2-3 0,-3-2-2 16,-7 0-2-16,-5 0 1 0,-6 0 0 16,-4-2-1-16,1 1 1 0,1-3 1 15,-2-1 2-15,1-1 0 0,5 0 0 16,2-2 0-16,1-2 1 0,-4-1-1 0,-4 1 0 15,1-1 0-15,2 4 0 0,2 1-1 16,2 4 0-16,1 2 0 0,1 1 0 16,4 4-1-16,-3 3 0 0,-7 0 0 15,-6 2-1-15,-2 3-1 0,-1 1-3 16,1 5 1-16,-4-1-1 0,0 1 1 16,-1-1 0-16,1-3 2 0,-5 0 1 0,1-2 3 15,1-1 0-15,3-1 0 0,3 0 0 16,5 1 1-16,5 2-1 0,10-1-1 15,-2 3 1-15,4 0-1 0,-2 0 1 16,-1 2-1-16,3 1 0 0,1 0 1 16,2 2-1-16,3 0 1 0,4 1 0 15,3 2-1-15,6 2 0 0,3 1 0 16,2 4-1-16,3 1 0 0,2 1 0 16,0 3-1-16,4 1 0 0,3 2-2 0,3 0 0 15,2 1 0-15,5 0 1 0,3 1 0 16,4-2 3-16,2-1 2 0,6-2 3 15,4-3 1-15,6 0 1 0,4-2 0 16,3-3 0-16,1 3-1 0,1-2-1 16,3-1-1-16,-3 1 1 0,-1-2-2 15,3 0 1-15,-1-3-1 0,7-1 1 0,8-3 2 16,2 1 3-16,3-5 2 0,3-1 2 16,1-1 2-16,1-4 0 0,4-2 0 15,3-1-1-15,0-2-2 0,3-2-3 16,1-1-1-16,3-2-2 0,4-1-1 15,3-3 0-15,-7-1-1 0,3-2-1 16,-6 1-1-16,2-4-1 0,0-3 0 16,-3-2 0-16,-7 1-1 0,-1-2 0 0,-3 0-1 15,-2-1 0-15,-3 1 0 0,-6 3 1 16,-3-1 0-16,-2 0 1 0,2-2-1 16,3-2 1-16,2-4 1 0,1-4 0 15,1-1 1-15,0-2 0 0,-5-1 0 16,-3-5 0-16,-5-1 0 0,-1 0-2 15,0 4 0-15,-5 1-1 0,-5 3 0 16,-5 0 0-16,-8 2 0 0,-7 3 2 0,-16-4 0 16,-12-2 2-16,-9-1 2 0,-7 0-1 15,-7-3-1-15,-5 4 1 0,-7-2-2 16,-3 2 0-16,-6 2-1 0,-9 3-1 16,-8 4-1-16,-4 5 0 0,-6 1 0 15,-2 4 0-15,-1 8 0 0,-9 6-1 16,5 3 0-16,3 5-1 0,-6 6-2 15,-3 7-7-15,-9 12-8 0,0 7-14 16,9 10-22-16,-5 7-36 0,-4 4-28 0,-9 8-70 16,3 6-132-16</inkml:trace>
  <inkml:trace contextRef="#ctx0" brushRef="#br0" timeOffset="89034.64">25881 8236 590 0,'-14'-13'121'0,"1"2"0"16,6 4-114-16,3 4-9 0,3 3-3 0,2 7 0 16,1 3 1-16,-1 5 1 0,3 8 2 15,0 9 4-15,3 11 5 0,0 8 2 16,-1 8 2-16,-2 15-1 0,1 11 1 15,0 12-2-15,-2 7-2 0,-3 8-2 16,1 8-2-16,6 5-1 0,2-3-1 16,1 0-2-16,4-6 1 0,5 0 0 0,4-6 1 15,3-5 2-15,1-7 0 0,1-3 0 16,2-2 0-16,-2-2 1 0,-4-8-2 16,1-6-3-16,-3-4-5 0,-5-6-14 15,-2-3-32-15,-4-12-83 0,-3-8-104 16,-6-7-251-16</inkml:trace>
  <inkml:trace contextRef="#ctx0" brushRef="#br0" timeOffset="89838.14">25742 8213 475 0,'-3'-7'98'0,"2"2"-4"0,1 2-84 16,3 5-13-16,5-1 5 0,9-2 3 16,13-4 0-16,15-6 6 0,20-2 10 15,19-4 6-15,18-8 3 0,23-5-2 16,17-3-1-16,12-1-3 0,18-2-4 15,1 0-6-15,8-4-6 0,12 5-2 0,-5-2-3 16,4 5 0-16,-1 4 0 16,-9-1-1-16,4 2-1 0,-6 3 1 15,-15 1-1-15,2 4 1 0,-7-1-1 0,-3 2-1 16,-3 3 1-16,-3 3 1 0,-5 1-1 16,-3 3 1-16,-6 3 0 0,-9 3 1 15,-5 7 0-15,-9 5 0 0,-16 3 0 16,-8 2-1-16,-9 9-1 0,-9 6 0 15,-13 4-2-15,-9 3 1 0,-5 4-1 0,-7 6 0 16,-5 2 0-16,-6 1 2 0,-1-1 0 16,-2 1 0-16,-2 2 1 0,2-1 0 15,-2 4 1-15,4 4 0 0,0 2 1 16,4 6 2-16,2 1 1 0,0 3 1 16,2 3 1-16,1-1 1 0,2 3-1 15,0-1-1-15,0 0-2 0,-3-3-1 0,0-2-1 16,-7-2-1-16,-2 0-1 0,-8-6-1 15,-6 2 0-15,-5 0 0 0,-5-2 0 16,-2 0 0-16,-3 2 0 0,-1-4 0 16,-2-3 0-16,-2-5 0 0,1-5 0 15,-2-4-1-15,-1-5 0 0,0-7 0 16,-4-5 1-16,-1-4 0 0,-4-7 0 16,-5-2 0-16,-6-3 1 0,-6 0 0 15,-9 0 0-15,-8 0-1 0,-18-1 0 0,-12 2 0 16,-14 3-1-16,-18 1 1 0,-15-2-2 15,-13 5 1-15,-19 0-2 0,-7 4-1 16,-9 1-2-16,-16 1 0 0,-1 3-1 16,-10 4 0-16,-7-3 2 0,2 9 1 15,-2-4 1-15,-1 6 2 0,2-1 0 16,0 0 1-16,9-1 1 0,3 0 0 0,10-6 0 16,4 0 1-16,3-5 0 0,14 1-1 15,7-4 1-15,5-2-1 0,10 1 0 16,6 0-1-16,12-2 0 0,10-1-1 15,7-5-2-15,11-1-3 0,16-3-6 16,12-3-5-16,12-6-30 0,15-5-92 16,16-10-11-16,19-8-95 0,16-6-190 15</inkml:trace>
  <inkml:trace contextRef="#ctx0" brushRef="#br0" timeOffset="91008.06">26718 7356 480 0,'-26'-16'98'0,"2"0"2"16,4 2-93-16,5 7 2 0,11 3 0 15,0 2 0-15,3-1 2 0,2 2 1 16,3 1-2-16,0 4 0 0,3 3 2 0,-2 8 1 16,-1 7 2-16,1 7 0 15,-1 7 1-15,-4 7 2 0,0 5-3 0,-4 3-5 16,-2 2 0-16,-1-3-4 0,-1 0-2 15,2-2-2-15,1-5 0 0,4-7 0 16,2-6-1-16,4-8 0 0,1-6-1 16,3-6 1-16,0-5 1 0,0-4-1 15,5-5 0-15,3-1 0 0,4-3-3 16,3-5-7-16,7-4-18 0,3-2-36 0,6-5-67 16,4-5-95-16,3-2-222 0</inkml:trace>
  <inkml:trace contextRef="#ctx0" brushRef="#br0" timeOffset="91391.2">27335 7438 339 0,'3'7'72'16,"-1"4"1"-16,-3 1-37 0,1 2-43 15,-2 2 2-15,-1 0 6 0,-1-2 5 16,1 0 4-16,-1-2 5 0,0-1 3 16,1 0 3-16,0 0 2 0,2-1 0 15,1 1-3-15,4 1-2 0,2-2-2 0,4 0-2 16,6-3-2-16,4-2 0 0,5-2 1 16,6-3-2-16,3-3-2 0,4-2-1 15,5-3-2-15,2-2-5 0,-1-1-1 16,3-1-2-16,-6-3 0 0,-3-2 1 15,-7 1 0-15,-9-1 2 0,-6-2 0 16,-10 1 0-16,-7 0-1 0,-10 0 2 16,-9 4-2-16,-6 0 0 0,-9 4-2 0,-5 2 3 15,-7 5 0-15,-1 3 1 0,2 6-1 16,0 3-3-16,6 3-11 0,8-2-15 16,6 1-33-16,10-1-49 0,9-5-79 15,12-6-175-15</inkml:trace>
  <inkml:trace contextRef="#ctx0" brushRef="#br0" timeOffset="91958.37">28530 7307 370 0,'6'-6'64'0,"-5"-1"-2"16,-6 4-72-16,-2-1-1 0,-2 2 2 0,-4-1 0 16,-6 1 5-16,-1 3 9 15,-4 0 4-15,-1 5 2 0,-4 4-2 0,-1 2-1 16,-2 3-1-16,1 2 0 0,1 0 1 16,1 3 2-16,4-3 6 0,3 1 2 15,5 0 1-15,3-1 2 0,8 0 2 16,4 0-2-16,5-1-4 0,3 0-3 0,7-3-3 15,1 0-1-15,6-4-1 0,2-1 1 16,2-3-2-16,1-3 0 0,-1-1-1 16,1-4 0-16,-1-2 0 0,-2-4-1 15,-1-2 0-15,-1-2 1 0,-3-2 1 16,-2-2 0-16,-4 1-1 0,-3 0 1 16,-2 3-1-16,-2 2 1 0,-3 2-1 0,-1 4-1 15,0 4-6-15,0 1 1 16,2 5-2-16,-1 5 0 0,1 1 0 0,2 4 0 15,1 3 0-15,1 4 5 0,4 2-1 16,0 2 0-16,2 1 1 0,4 3-1 16,1 1 0-16,5 0 0 0,0 2 0 15,0 0 1-15,0-1 1 0,0 2 1 16,-4-2 0-16,-3 0-1 0,-5 0 1 16,-4-1-1-16,-3-1 0 0,-6-2 0 15,-4-1 0-15,-7-1-1 0,-4-2 0 0,-5-1 1 16,-6-1-1-16,-1-1-2 0,-2-4-3 15,-1-1-5-15,1-6-14 0,1-4-17 16,4-5-26-16,2-4-31 0,1-7-38 16,2-6-79-16,3-7-149 0</inkml:trace>
  <inkml:trace contextRef="#ctx0" brushRef="#br0" timeOffset="92202.14">28891 7231 588 0,'-9'3'116'0,"3"6"-3"0,3 0-114 16,0 4-8-16,6 5 0 0,3 2 1 0,1 2 1 15,3-1 2-15,2 2 4 0,2 2 2 16,-1-1 1-16,1 1 1 0,-5-1-1 15,1-2 0-15,-1 0-10 0,-4-3-25 16,-2-2-43-16,0-6-36 0,-3-4-81 16,-1-3-172-16</inkml:trace>
  <inkml:trace contextRef="#ctx0" brushRef="#br0" timeOffset="92341.59">28515 6953 566 0,'-9'-10'46'0,"7"1"-46"0,8 2-201 15,10 3-210-15</inkml:trace>
  <inkml:trace contextRef="#ctx0" brushRef="#br0" timeOffset="92734.07">29143 7209 402 0,'24'16'94'0,"-2"0"2"16,0 2-46-16,-1 5-38 0,-3 0-5 15,-1 2-1-15,-2 2-5 0,-2 0-1 16,-4 2-2-16,-4-3 0 0,-5 0 0 16,-5-3 1-16,-4-1 0 0,-4-2 2 15,-4-6 3-15,-3-4 3 0,-2-1 2 16,1-7 2-16,-1-3 2 0,3-5 1 15,1-6-1-15,6-7-1 0,5-8-1 0,7-8-1 16,3-6 0-16,8-3 0 0,3-4 2 16,4 2 0-16,4 2-1 0,2 5-1 15,-2 7-2-15,-1 6-3 0,-1 3-1 16,-1 7-1-16,-5 2-2 0,0 5 0 16,-3 2-1-16,0 1 0 0,-1 3 0 15,1 1-2-15,0 4-1 0,2 0 1 16,4 4-1-16,3 3 1 0,3 3 1 0,5 3 0 15,7 4 1-15,5 5 1 0,3 1 0 16,2 3-1-16,-1 3 0 0,-3 2 0 16,-6 0-1-16,-6 0-5 0,-12-2-15 15,-9 2-47-15,-9-2-52 0,-12-4-89 16,-11-3-206-16</inkml:trace>
  <inkml:trace contextRef="#ctx0" brushRef="#br0" timeOffset="93878.18">25524 9643 363 0,'28'-14'0'0,"-5"7"-51"16,-12 6-261-16</inkml:trace>
  <inkml:trace contextRef="#ctx0" brushRef="#br0" timeOffset="94078.54">25591 9693 330 0,'-11'12'105'0,"-4"-1"5"16,-3 3-19-16,-5-1-25 0,-4 3-17 15,-8 5-14-15,-5 2-8 0,-10 4-6 16,-10 4-4-16,-10 0-2 0,-8 4-2 16,-6 4-3-16,-8-4-1 0,-8 1-3 15,-5 0-2-15,2-2-1 0,2 1 0 16,2-3-2-16,1-2 0 0,5-6 1 16,11-3-1-16,10-5 1 0,7-6-1 0,6-3 2 15,9-6-1-15,11-1 1 0,8-2-1 16,5-2 0-16,7 2 0 0,1-3-4 15,5-1-7-15,-1 2-18 0,1-1-32 16,-3 3-66-16,-4 0-10 0,-5 4-81 16,-3 1-147-16</inkml:trace>
  <inkml:trace contextRef="#ctx0" brushRef="#br0" timeOffset="94569.31">20622 10585 446 0,'17'51'108'15,"1"16"1"-15,3 17-73 0,-1 14-3 0,2 8-10 16,0 11-10-16,2 1-4 0,1-1-2 16,0-13-2-16,2-7 1 0,4-13 4 15,1-2 3-15,1-12 0 0,-1-9 0 16,2-7 0-16,0-5 1 0,-1-3-4 15,-4-5-17-15,-4-7-30 0,-4-7-61 16,-6-3-29-16,-8-8-88 0,-9-3-182 0</inkml:trace>
  <inkml:trace contextRef="#ctx0" brushRef="#br0" timeOffset="95234.47">20628 10393 532 0,'-4'-45'104'0,"6"2"-2"0,7 3-105 0,9 3-1 16,9 4-1-16,9-1 0 0,8-5 3 16,7-1 6-16,11 0 3 0,8-4 3 15,4-3 2-15,8 2 0 0,10-3-1 16,10 4-1-16,7 0-2 0,6 0-2 0,9 0-3 15,12-3 0-15,5-7-1 0,7-6 0 16,7 0 0-16,1-6 1 0,4 0 6 16,1 1 5-16,-9 6 2 0,0 8 1 15,-13 8 1-15,-11 5 1 0,-8 12-3 16,-16 9-5-16,-17 5-4 0,-11 6-4 16,-14 8-1-16,-7 4-2 0,-12 5-1 15,-10 2 1-15,-5 0-1 0,-3 1 0 16,-2 1 0-16,-2 5 0 0,-3 0 0 0,0 4 1 15,-3 4-2-15,3 2 0 0,-2 6 1 16,-2 5-1-16,0 4 1 0,-2 5 1 16,-2-1 1-16,0 0 1 0,-2 5 2 15,-4-2 1-15,-3-3 0 0,0-4 0 16,-2 2 1-16,1 0-2 0,-1 4 0 16,2-1-1-16,4-1 0 0,6-1 0 15,5 2-2-15,3-5 1 0,5-3-1 0,1-3 1 16,2-2 1-16,-2-5 0 0,-2-4 1 15,-4-1 0-15,-4-3 2 0,-3 0 0 16,-4-5 1-16,-4-1 2 0,-4 3 0 16,-5 1 0-16,-2 0-1 0,-6 2 0 15,-5 0-1-15,-5 2-2 0,-8 2-1 16,-6 4-2-16,-6 1 0 0,-8 6 0 16,-7 7-1-16,-4 7 1 0,-7 11-1 15,-9 3 0-15,-7 1 0 0,-6 3 0 0,-5-1 0 16,-9-4 0-16,-9-5 0 0,-8-7-1 15,1-1 1-15,-7 1-1 0,-7-8 0 16,-2-4-2-16,-2-2-1 0,1-3-5 16,1-4-4-16,-1-1-6 0,6-5-13 15,3 0-52-15,3 1-71 0,5-1-110 16,8-3-253-16</inkml:trace>
  <inkml:trace contextRef="#ctx0" brushRef="#br0" timeOffset="95642.32">20925 8969 637 0,'6'-1'127'16,"-1"6"-1"-16,2 7-123 0,1 7-5 15,2 7 0-15,2 7 1 0,-1 3 2 16,3 3 0-16,2 0 0 0,-2 3-1 16,5 2 1-16,1-2-1 0,2 0 1 15,3-2-1-15,-1-2 1 0,2-3 0 0,0-4-2 16,-3-4-12-16,-2-4-14 0,-4-5-23 16,-3-3-36-16,-6-3-42 0,-3-3-85 15,-6-3-164-15</inkml:trace>
  <inkml:trace contextRef="#ctx0" brushRef="#br0" timeOffset="95952.09">20963 9024 630 0,'11'-15'125'0,"4"4"0"0,3 1-124 16,8 2-5-16,4-1 0 0,4 2 0 15,0-5 0-15,3 2 2 0,-2 1-1 16,1 4 2-16,-2 4-1 0,-1 6 0 16,-1 6 0-16,-1 6 0 0,-3 7 0 0,-2 4 1 15,-4 7 0-15,-5 4 1 0,-6 7 1 16,-4 3 0-16,-7 3 0 0,-5 5 0 16,-3-2 0-16,-6-2 0 0,-2-4 1 15,-4-5 1-15,-6-4 0 0,-4-3 0 16,-5-8 1-16,-4-2 0 0,-8-1 0 0,-2 1-6 15,-4-3-13-15,4-3-20 0,5-6-40 16,6-4-51-16,11-10-89 0,16-9-193 16</inkml:trace>
  <inkml:trace contextRef="#ctx0" brushRef="#br0" timeOffset="96718.1">22216 8894 279 0,'-27'9'51'15,"-3"1"0"-15,-3 2-53 0,0-1-4 16,1-4 1-16,4 1 10 0,2-5 16 0,3 0 14 15,3-5 11-15,5 0 4 0,3 0 2 16,5 0-2-16,1 1-12 0,1 4-13 16,2 1-9-16,0 6-5 0,-1 5-2 15,-2 5 2-15,-3 4 1 0,-1 9 4 16,-3 8 2-16,0 0-3 0,-2 3-4 16,0 5-4-16,4-1-2 0,1-4-3 15,5-7-3-15,4-8 0 0,4-5 2 0,4-13 2 16,5-11 0-16,2-8 1 0,3-10 1 15,5-5 1-15,1-6 0 0,0-4-1 16,2 0-1-16,-3 0-1 0,0-1 0 16,-2 4 2-16,-4 1-1 0,-3 2 1 15,-2 5-1-15,-2 2-1 0,-3 6 0 16,-3 2-2-16,0 4-1 0,-2 3-1 16,0 4-2-16,1 2 1 0,-2 2-1 0,2 2 0 15,2 1 2-15,1 1 0 0,2 3 1 16,2 0 2-16,3 0 0 0,1-1 0 15,4-1-1-15,1-2 1 0,1-1 0 16,1-3-1-16,1-1 0 0,-2-3-1 16,1-1 1-16,-1-1-1 0,2-4-1 15,0 0-3-15,-1-1-5 0,2-2-6 16,0-1-8-16,1-4-6 0,1-3-6 0,0 0-5 16,-3-4-2-16,2-6-2 0,-4-2 7 15,-3-6 3-15,-6-1 6 0,-6-4 6 16,-5-4 8-16,-6 0 4 0,-5-3 12 15,-7 2 12-15,-5-4 16 0,1 2 13 16,-1 6 4-16,-1 4 3 0,3 5 3 16,2 6-3-16,6 7-11 0,3 8-12 15,2 4-13-15,3 4-5 0,4 6-5 16,2 5-2-16,0 7-1 0,3 7 2 16,1 7 0-16,1 9 1 0,0 6 2 0,1 3 1 15,1 6-1-15,1 1-1 0,0 0-1 16,1-1-2-16,3-4 0 0,3 0 1 15,3-5-2-15,4-3 0 0,4-5-2 16,2-3-3-16,3-7-15 0,-1-4-22 16,-2-4-47-16,-2-3-46 0,-5-5-92 0,-6-3-195 15</inkml:trace>
  <inkml:trace contextRef="#ctx0" brushRef="#br0" timeOffset="97279.82">22340 8752 646 0,'-2'-10'101'0,"0"2"-22"15,4-1-141-15,3 1-5 0,3-2 0 16,3-2 1-16,3-2 5 0,5-4 27 16,5-1 23-16,0 3 14 0,5 0 2 15,5 2 1-15,0-1-2 0,4 3 0 16,0 0-2-16,0 1-1 0,-2-3 0 15,-1 2-1-15,-3-2 0 0,-2 0 0 16,-3 0 1-16,-2-1-1 0,-3 1 2 16,-1-1 2-16,-6 3 8 0,0 0 9 0,-4 3 12 15,-5 0 9-15,-1 3 5 0,-2 1 1 16,-3 3-2-16,-2-1-8 0,0 3-9 16,-2 3-12-16,-1 3-8 0,1 3-5 15,-5 5-2-15,0 6 0 0,-2 3 0 16,-1 5 1-16,-1 3-1 0,-1 1 1 0,2-2-1 15,0 1-1-15,2-2 1 0,3-3 0 16,2-4 0-16,1-2 0 0,3-4 1 16,2-5 1-16,0-4 0 0,0-2-1 15,3-3 2-15,-1-2 0 0,0-2-1 16,1-3 1-16,1-2 0 0,1-3-1 16,1-3-1-16,3-2 1 0,0-1-1 15,1 0-1-15,0 1 0 0,-1 4 0 16,-1 1 0-16,-1 3 1 0,-1 3-1 15,1 3 1-15,-1 2 1 0,3 4 1 0,-1 3 0 16,3 1 2-16,0 4-2 0,1 1 1 16,2 4 0-16,5-2-1 0,0-2 0 15,7-2-1-15,4-2-1 0,2-6 1 16,4-8-1-16,2-7 0 0,1-3 0 16,3-7-3-16,-1-3-3 0,2 0-9 15,0 1-48-15,3-1-83 0,-3 2-112 0,-9 0-270 16</inkml:trace>
  <inkml:trace contextRef="#ctx0" brushRef="#br0" timeOffset="99428.81">25249 9647 641 0,'6'3'129'15,"4"-2"-3"-15,0-1-122 0,7-4-9 16,8 1 0-16,5-3 2 0,3-3 0 16,7-1 0-16,2 1 3 0,5-4 1 15,2 2 0-15,2 1 0 0,-2 1 1 16,0 1-1-16,-3-2 0 0,-3-1 0 0,-4 0 0 15,-4-2 0-15,-5 1-1 0,-1-2 1 16,-1 0 0-16,-2 3 0 0,-3-2 0 16,-3 2 0-16,-2 1-1 0,-2 2 1 15,-5 2 0-15,-1 1 0 0,-5 1 0 16,-1 2-3-16,-3 1-2 0,-4-1-2 16,-1 2-3-16,-3 0-4 0,-1-1-8 15,-2 1-7-15,-2 0-8 0,-2 1-8 16,-2 2-8-16,0 0-15 0,-1 2-20 0,1 0-22 15,-1-1-51-15,1-2-102 0</inkml:trace>
  <inkml:trace contextRef="#ctx0" brushRef="#br0" timeOffset="100519.83">19977 11636 447 0,'-6'0'76'0,"1"0"-7"16,3-2-80-16,2 2-12 0,3 3 4 15,2-3 7-15,3-3 14 0,0 1 15 0,3-2 12 16,3-1 3-16,-1-2-1 15,3 0-2-15,1 0-5 0,4-1-5 0,2 1-4 16,2-2-5-16,2-1-2 0,2-1-3 16,3-4 0-16,4-4-2 0,2-3 0 15,3-5 0-15,3-1 0 0,7-4 2 16,1 0 3-16,1 0 3 0,0 3 3 16,-2 2 2-16,-6 1 1 0,-5 3 1 15,-7 3-1-15,-6 4-3 0,-5 3-4 16,-8 3-1-16,-3 4-2 0,-3 3 0 0,-2 2 0 15,-4 0 3-15,-2 1 1 0,0 0 1 16,0 0-1-16,-1 0 1 0,1 0-1 16,-1 0-2-16,0 0-1 0,-1 1-1 15,1-1-2-15,-1-1 1 0,0 1-1 16,0 0-2-16,1 0 0 0,0-1-4 16,-1 1-10-16,1 0-18 0,2 0-119 15,4-3-122-15,4 0-309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50:01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18636 5885 187 0,'-21'-18'52'0,"3"2"10"0,1 1-19 16,4 2-3-16,4 2 2 0,2 0-2 15,3 5-6-15,1 0-10 0,2 4-11 16,1-1-5-16,4 2-5 0,0 0-5 16,3 1 1-16,4-2 3 0,3 1 3 15,7-2 4-15,4 1 0 0,3-1 4 16,10-1 2-16,7-5 2 0,9 3 2 16,11 0 1-16,10 0-1 0,5-4-1 0,14-5-3 15,6 3-2-15,7 2-1 16,0 2-2-16,0-3-2 0,6-1-1 0,5 5-1 15,0 10-1-15,0-7-1 0,2-1 0 16,7 2-1-16,5 3 1 0,3-5-1 16,6-4 1-16,4 1-1 0,5-2 1 15,8 1 2-15,0-1 1 0,3-3 2 16,2 6 1-16,-2 0 1 0,-3-1-1 16,0 4 1-16,-5 3-3 0,-3 1-1 0,-7 2-3 15,-7 2-1-15,0 0 0 0,-5 3-2 16,-2 1 1-16,-5-4-1 0,3 0 1 15,3 3-1-15,-2-5 0 0,2-1 0 16,7-2 1-16,1 1-1 0,0-3 0 16,3 1 1-16,-1-2 1 0,-2 3-1 15,-8-3 0-15,-5 3 1 0,-4 2 0 0,-8 4-1 16,-15-2 0-16,-5-3 0 0,-11 2-1 16,-6 0 0-16,-6 2 0 0,-8-1 0 15,-1-2 0-15,-2 2 2 0,-3 1 0 16,2-3 2-16,2-1 1 0,1-2 0 15,4 2 0-15,1-1 0 0,2 1 0 16,-1 0-2-16,-2 2-1 0,-6 2-1 16,-5 1 0-16,-10-3-1 0,-6-1 0 15,-10 2-1-15,-6-3 1 0,-6 0 0 0,-5 0 0 16,-4 0 1-16,-4 0 1 0,-2 0 0 16,-1 0 0-16,0 0 0 0,1 1-4 15,2 0-8-15,3 1-54 0,4 0-80 16,3 4-112-16,-2-5-269 0</inkml:trace>
  <inkml:trace contextRef="#ctx0" brushRef="#br0" timeOffset="11035.64">16554 9725 228 0,'0'-6'49'0,"-3"2"0"0,-2 1-34 16,3 3-11-16,-2 2-3 0,3 0-3 15,1-1 0-15,4-1 1 0,3-2 0 16,5-2 1-16,2-1 7 0,4-2 7 16,-1-2 9-16,0 1 6 0,-1 2 2 15,-1 1 3-15,1 0-1 0,5 2-5 0,7 2-6 16,11 1-6-16,10 3-5 0,9 0-2 16,8 5-3-16,5 0-1 0,6 0 0 15,6-2-1-15,7 2 0 0,5 2-1 16,6-6 0-16,8-9-1 0,8 1 1 15,6 2-1-15,-3-1 0 0,0-8 1 16,-1-1 1-16,-2 3 3 0,-4 6 3 16,-10-2 2-16,-6-1 1 0,-4 2 2 0,-10 5 0 15,-2 3-2-15,-6 0-3 0,-4-1-2 16,-2 2-3-16,0 0 0 0,1-1-1 16,2-1 0-16,2-3 0 0,0 0 1 15,4-2-1-15,-1 0-1 0,-1-3-6 16,-5 0-8-16,-5-3-9 0,-10 2-11 15,-6 1-13-15,-8 0-18 0,-6 2-29 16,-9 2-16-16,-8 2-51 0,-9 0-95 0</inkml:trace>
  <inkml:trace contextRef="#ctx0" brushRef="#br0" timeOffset="11663.65">21451 9660 228 0,'-5'-3'53'0,"1"1"1"16,1 1-39-16,0 1-5 0,1 0-2 16,0 1-3-16,0 0-4 0,1 0-4 0,0 2-2 15,1-1 0-15,0-1 6 0,3 2 6 16,3-3 9-16,4 1 7 0,6 0 8 15,7-1 6-15,7 2 4 0,5-2-3 16,7 1-4-16,3 0-7 0,7-1-5 16,3 0-5-16,2 1-4 0,5 0-4 15,3 3-3-15,3 0-1 0,3-1-1 16,3 1-2-16,4-3 0 0,3 2-1 16,6-2 1-16,2-1-1 0,2-4 0 15,7-2 0-15,5 4 1 0,5 2-2 0,1-3 1 16,-2-3 1-16,4 1 0 0,6 4 0 15,-2 4 1-15,-3-5 0 0,-3 0 1 16,-2 1 0-16,-2 4-1 0,-5 1-1 16,-9 0 1-16,-5-3-1 0,-5 1 0 15,-4 2-1-15,-1-2 1 0,-3 0-1 16,-2-2 0-16,1-4-1 0,2 0 1 0,1 1-1 16,-1-5 1-16,2 1-1 0,-1 0 1 15,1-2 0-15,-1 2 0 0,-3 1 0 16,-2 1 0-16,-9 0 0 0,-5 1-2 15,-8 0-14-15,-6 3-24 0,-7 1-50 16,-5 0-18-16,-6 0-72 0,-2 3-141 16</inkml:trace>
  <inkml:trace contextRef="#ctx0" brushRef="#br0" timeOffset="12413.16">26967 9638 277 0,'-20'-3'60'0,"7"2"0"15,3 0-53-15,2 0-9 0,5 2-2 16,3-1-1-16,2 1 0 0,6 0 0 16,0 0 0-16,3 1 2 0,5-1 6 15,2-1 0-15,5 2 0 0,5 0 0 16,6 0 1-16,6 2 1 0,7-1 1 15,4 1 2-15,9-1 1 0,8-2 0 16,9-1 0-16,6 1-1 0,5 0 0 16,8-2-2-16,3 0 0 0,5 3-3 0,2 2 0 15,-6 0 0-15,1-3-1 0,-2-2 0 16,4 3 1-16,0 0 3 0,-7 1 3 16,0-3 1-16,-1-1 3 0,0 1 1 15,3 2 2-15,-5 1 0 0,-4-2-2 16,2-2-3-16,2 1-1 0,9 2-3 15,-3 0-2-15,-5 0-1 0,1-2-1 0,-5 0-2 16,-5 3 1-16,-2 1-1 0,-12 0-1 16,-7 1 1-16,-7 2-1 0,-8 2 1 15,-7 0-1-15,-5-1 1 0,-10-1-1 16,-8-1 0-16,-4-1 1 0,-3-2 0 16,-2-3 0-16,0 0 0 0,1-2 0 15,1 1 0-15,3-1 1 0,2-2-1 16,-1 0-1-16,0 2-4 0,-2 2-18 15,-1 0-29-15,-5 1-40 0,-5 1-66 0,-9 2-153 16</inkml:trace>
  <inkml:trace contextRef="#ctx0" brushRef="#br0" timeOffset="13892.55">4607 10638 266 0,'0'-2'53'15,"7"-3"2"-15,4-3-52 0,6 0-3 16,6-2 3-16,0 2 3 0,5 0-3 0,0 2 1 16,0 1-1-16,0 3 1 0,-1 1-1 15,-3 2 1-15,-1 1-1 0,-2 1 2 16,1 1 0-16,0 2 0 0,0-1 2 16,2-1 1-16,6 0 1 0,3-4 2 15,7-4 1-15,6 0 0 0,9-3 0 16,6-2-1-16,4-2-1 0,2 1-1 15,2-1-1-15,3 2-2 0,3 3-1 16,-2 0-1-16,0 2-1 0,-1 3 0 0,0 2-1 16,-1 3 0-16,-1 1 0 0,-3 0 0 15,3 3 0-15,1 2 0 0,2-1 0 16,0-2-1-16,4-1 0 0,4-2-1 16,7-2 0-16,-1-4 0 0,3-1-1 15,-1-4 1-15,7-3 1 0,3 0-1 16,-2 3 1-16,-8-1 0 0,-2 3 0 0,-4 1 0 15,-1 3 0-15,-6 4 0 0,-3 5 0 16,-4 3-1-16,-2 1 1 0,0 3-1 16,-2-1 1-16,0 1-1 0,5-3 1 15,4-3 0-15,5-4 1 0,3-3-1 16,6-5-1-16,12-5 1 0,9-1-1 16,-1-3 0-16,-6 1-1 0,0-2-1 15,3-3 2-15,-1 3-1 0,-5 2 1 16,-8 2-1-16,-3 2 2 0,-2 1 0 0,-3 2 0 15,0 5 0-15,-5 2 0 0,-5-1 1 16,1 3-1-16,-3 0 0 0,-3 2 0 16,3-1-1-16,-7-2 0 0,8 0 1 15,1-2-1-15,-1-3 0 0,5-3 0 16,1-3 1-16,1-4-1 0,10 0 1 16,-3-4 0-16,-3-2-1 0,-3 0 1 0,-4 0-1 15,1 3 0-15,-2 4 1 0,-8 2-1 16,-7 2-1-16,-1 4 1 0,-4 1 0 15,-2 4 0-15,-7 3-1 0,-7 0 1 16,-7 1-1-16,0 2 1 0,-1 1 0 16,-2-1 0-16,3-1 0 0,3-2-1 15,8 1 0-15,4-2-1 0,2-2 1 16,1-2-1-16,2-1 0 0,-5 1 1 0,-1-1 0 16,-8-2 1-16,-3 0 1 0,-3 4 0 15,-4-2 0-15,-2 2 0 0,0 0 0 16,-3 3-4-16,-1 1-25 0,0 3-57 15,-2-2-66-15,-3 1-170 0</inkml:trace>
  <inkml:trace contextRef="#ctx0" brushRef="#br0" timeOffset="32512.05">7577 13937 404 0,'-7'-8'89'0,"-2"0"0"0,5 0-76 15,0 2-4-15,5 3-2 0,3 1-5 16,3-1-1-16,4-2-1 0,3-1 0 15,4-2 4-15,5-5-1 0,4 2-1 16,5-1 0-16,2 1 0 0,3 1 1 0,2 4 3 16,1 1 1-16,0 6 1 0,2 4 3 15,-2 4 1-15,-1 1-1 0,-1 2-1 16,4 0-1-16,6 0-2 0,1-1-2 16,6-1 0-16,1-4-2 0,7-1 1 15,4-3-1-15,5-2 0 0,4-3 1 16,6 1-1-16,-3-4 1 0,5-2-1 0,-1 3-1 15,2-1 0-15,2 1 0 16,-9 3 0-16,3-1 1 0,2 5 0 0,-4-1 1 16,-3-1 0-16,0 1 1 0,-3-1-1 15,4 1 0-15,-4-2 1 0,1-3-2 16,4-1 0-16,7-1 0 0,5-1 0 16,4 0-1-16,5-3 0 0,-2 4-1 15,0 0 1-15,0 2-1 0,-2 0 0 16,-1 3 0-16,-8 2-1 0,-9 2 1 0,-1 3 0 15,-6 1-1-15,-4 3 0 0,-6 0 1 16,-3 1-1-16,0 0 0 0,3 0 0 16,1-3 0-16,3-1 1 0,5-4-1 15,5-2 2-15,5-1-1 0,5-2 0 16,2-2 1-16,1-1 0 0,4 0 0 16,-2 1 0-16,-4-1-1 0,-5 1 0 15,-5 2-1-15,-6 2 1 0,-4 1-1 0,-10 2 0 16,-5 2 1-16,-5 3-1 0,1 2 0 15,-6-2 1-15,4 2-1 0,2 0 0 16,5-1 0-16,4 0 0 0,5-2 0 16,4-2-1-16,7-5 1 0,4 0 0 15,5-2 1-15,0-3-1 0,0 0 1 16,-3 0-1-16,-2 0 1 0,-4 2 0 16,-8-1-1-16,-4 1 0 0,-4 2 1 15,-2 0-1-15,-4 2 0 0,-3 2 1 16,-4 0-1-16,0 1 0 0,-2 0 0 0,3-2 0 15,6-2 0-15,6 3 1 0,6-5 0 16,6 2 0-16,2 0 0 0,2 2 1 16,2-1-1-16,-1 1 0 0,-5 4-1 15,-2 2 1-15,-2 2-1 0,-1-1 1 16,-4 4-1-16,-6-1 1 0,-6 1-1 0,-5-3 1 16,-4-3-1-16,-3 0 1 0,1-5 0 15,2 1 0-15,5-5 0 0,12-1 0 16,5-4 0-16,1 0 0 0,-2-4 1 15,-7 0-1-15,-6-5 0 0,-4 0 0 16,-4 3 0-16,2-1-1 0,4 4 1 16,45 3-1-16,3 3 1 0,2 2-1 15,-3 4 0-15,-2 0 0 0,-10 3 0 16,-7-2 1-16,-44 2-1 0,-3-1 0 16,1 2 1-16,-2-2-1 0,-1-1 1 0,-1 1 0 15,0-3-6-15,-4-2-9 0,-3-3-14 16,0 2-29-16,-1-1-67 0,1 0-92 15,9 0-207-15</inkml:trace>
  <inkml:trace contextRef="#ctx0" brushRef="#br0" timeOffset="48505.66">27180 16142 430 0,'-57'-5'91'0,"2"1"0"16,5 4-80-16,5 0 1 0,14 4 1 16,7 0 4-16,7-1-4 0,6-4 1 15,11-2 0-15,9-5 0 0,8 0-3 16,9-1-4-16,8 2-5 0,12 1 4 15,6 3 0-15,6 4-1 0,3 3 1 0,5 5 1 16,3 0-2-16,6 5-1 0,4 2-1 16,5 1-2-16,1-2 0 0,7-2-1 15,7-1 2-15,9-1 4 0,3-6 3 16,5-6 1-16,10-3 2 0,9 0 2 16,3-5 0-16,-2-2-3 0,8 0-2 15,-5 2-3-15,-2 3-1 0,-13-1-1 16,-4 3-2-16,-6 7 1 0,-10 0-1 15,-17 5 0-15,-12 0 0 0,-15 2 0 0,-10 4-1 16,-16-3 0-16,-12-2 0 0,-7-3 3 16,-6 1 4-16,-4-4 4 0,-4 0 2 15,0-2 1-15,-1-1 0 0,0 0-2 16,0 0-4-16,0 0-5 0,0 0-5 16,1 0-4-16,-1 0-3 0,1-1-2 15,1 1-4-15,-2 0-14 0,0 0-44 16,-2 0-67-16,-1 2-102 0,-6-1-237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51:28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19789 3155 390 0,'-3'4'96'16,"1"0"-2"-16,2-2-11 0,1 3-75 15,3 1-5-15,2 4 0 0,4 0 0 16,2 5 2-16,6 3 4 0,4 5-1 15,4 2 1-15,3 4 1 0,4 3-2 16,2 2 1-16,0 1-2 0,0-1 0 16,-2-2 0-16,0 0 0 0,-3-2 0 15,-3-2 1-15,-2 3-1 0,-2 1 0 0,-1-3-2 16,-2 1-1-16,-1-1-2 0,0 0-2 16,-1 2-8-16,-2-4-16 0,0-1-32 15,0 2-60-15,-4-2-85 0,-3-3-200 16</inkml:trace>
  <inkml:trace contextRef="#ctx0" brushRef="#br0" timeOffset="777.25">20026 3388 487 0,'-14'-7'106'0,"-2"-1"6"0,-2 2-69 16,0 1-27-16,1-1-4 0,-1-1 1 0,-1 0-1 15,7-1-3-15,1-2-4 0,1-2-3 16,5-3 0-16,3-4-1 0,5-8 0 16,7-5 1-16,5-2 1 0,5 0-1 15,7-4 1-15,4-2-1 0,5 0 0 16,1 3 0-16,-1-1 0 0,2 1 0 16,-2 1 0-16,-3 4-1 0,-4 5-1 0,0 9-1 15,-3 5 0-15,-2 13-1 0,-3 9 1 16,-2 7 0-16,1 6 0 0,-2 5 1 15,-2 3 1-15,-4 1 0 0,-2 1-1 16,-6 1-1-16,-4-1 0 0,-5 3-4 16,-5 0-2-16,-2 0-1 0,-3-2-2 15,-3 0 0-15,-1 2-1 0,-1 0 0 16,-4-2 4-16,-1-1 2 0,-5 0 6 16,0 0 3-16,-1-3 4 0,0-3 3 15,2-4 4-15,2-5 1 0,2-1-1 0,7-5-1 16,3-2-4-16,4-3-4 0,5-1-3 15,6-4-2-15,4-1-1 0,3-4 0 16,4 0 1-16,3-2-1 0,2-2 3 16,3-2 0-16,3 0 0 0,2-1-1 15,1 3 0-15,1-1 0 0,2 4 0 16,3 3-1-16,1 0 2 0,3 7 0 16,1 1-1-16,3 4 1 0,3 1 0 0,0 2-1 15,3 0 0-15,-4-1-1 0,-3 0-3 16,-1-2-9-16,-4-1-16 0,-5-3-25 15,-6-5-45-15,-2-1-32 0,-5-3-84 16,-3-4-161-16</inkml:trace>
  <inkml:trace contextRef="#ctx0" brushRef="#br0" timeOffset="1284.46">20978 3057 253 0,'6'-17'42'0,"-6"1"8"16,-5 4-47-16,-2 0 5 0,-7 2 9 16,-1 1 21-16,-3 3 13 0,1 5 9 0,0 2-1 15,0 3-3-15,-1 1-5 16,0 3-7-16,0 4-7 0,1 0-8 0,-3 1-11 16,-2 3-8-16,1 0-4 0,-1 1-3 15,0 2-1-15,1 0 0 0,3 3 0 16,2 2 2-16,3-2 2 0,3 3 2 15,5 6 1-15,3 2 0 0,3 1 1 16,2-1-2-16,6 3-1 0,1-2-4 16,2-3-1-16,3-7-3 0,2-4-1 15,0-8-1-15,0-6-2 0,2-7 0 0,-1-8-2 16,-1-6 1-16,0-11 1 0,-1-7 1 16,1-6 1-16,0-7 2 0,2-5 2 15,-1 1 2-15,-1 1 0 0,-1 2 1 16,-2 8 1-16,-4 5-1 0,-2 8-1 15,-3 7 0-15,-4 6-3 0,-1 6 1 16,2 4 0-16,-2 4 0 0,1 3-1 0,0 2 1 16,1-1 0-16,2 2 1 0,0 1-1 15,3 0 0-15,2 2 0 0,0-1-1 16,4-2 1-16,1 3-1 0,2-2 0 16,1 2 1-16,-1-2 0 0,0 1 0 15,1 4 0-15,-1 3 1 0,0 1-1 16,0 4 1-16,-1-4-2 0,1 1-8 15,0-3-24-15,0-1-44 0,0-5-54 16,0-4-96-16,1-9-213 0</inkml:trace>
  <inkml:trace contextRef="#ctx0" brushRef="#br0" timeOffset="1553.4">21098 2429 427 0,'-11'-11'111'0,"1"4"2"15,4 1-17-15,2 7-75 0,4 5-8 16,5 4-2-16,3 4-2 0,3 4-4 16,2 2-2-16,4 5 0 0,3 4-1 0,0 2 0 15,4 6-1-15,-1 1 0 0,2 4 1 16,2 7 0-16,2 0-1 0,-1 0 1 15,5-3 0-15,4-3-1 0,1-2 1 16,3-6-11-16,-1-7-26 16,-1-4-56-16,-1-5-28 0,-7-5-82 0,-6-5-174 15</inkml:trace>
  <inkml:trace contextRef="#ctx0" brushRef="#br0" timeOffset="1836.57">21210 2770 595 0,'-11'1'115'0,"-2"-1"0"16,5 2-120-16,0 2-8 0,6 0-1 0,2-1 4 15,4 0-1-15,3-1-4 0,4-2-2 16,2-2 1-16,3-3 4 0,1-5 2 15,4-5 2-15,3-7 2 0,-1-6 4 16,3-4-1-16,2-2-1 0,2 0-4 16,2 1-2-16,3 2 1 0,-2 5-2 15,0 4-6-15,-1 5-9 0,-7 5-14 16,-1 2-17-16,-6 3-33 0,-5 3-57 0,-5 3-117 16</inkml:trace>
  <inkml:trace contextRef="#ctx0" brushRef="#br0" timeOffset="1985.25">21652 2471 403 0,'7'3'107'0,"0"3"10"16,3 4-46-16,1 4-18 0,2 5-9 16,0 5-7-16,-1 9-8 0,0 0-7 15,-2 6-9-15,0 5-6 0,-3 1-4 0,1-1-6 16,-3-3-11-16,0-9-13 0,-1-3-22 16,-1-8-38-16,-1-9-43 0,0-7-84 15,-4-6-168-15</inkml:trace>
  <inkml:trace contextRef="#ctx0" brushRef="#br0" timeOffset="2142.31">21386 2220 662 0,'-7'-16'133'15,"-2"1"0"-15,2 5-130 0,-1 4-19 16,5 0-39-16,-1 5-59 0,3 2-18 15,1 0-89-15,3 4-172 0</inkml:trace>
  <inkml:trace contextRef="#ctx0" brushRef="#br0" timeOffset="2876.08">22189 2284 615 0,'-18'0'126'16,"-3"0"1"-16,-2 3-113 0,0 2-11 16,-1 2-1-16,5 1 0 0,0 1 0 15,4 0-1-15,0 2-1 0,3 1-1 16,1 3 1-16,1 3 0 0,1 2 0 15,-2 2-1-15,1 5 1 0,-2 3-1 0,1 2 0 16,0 3 0-16,1-1 0 0,2 0 0 16,4-1-3-16,4-5 0 0,5-5 0 15,7-5 0-15,4-6 0 16,4-3-1-16,4-7 0 0,6-6 3 0,-1-3 1 16,2-6-1-16,-1-6 1 0,-2-3 0 15,-1-5 2-15,-3-2 1 0,-5 1 1 16,-4 1 0-16,-5 2 1 0,-4 3 2 15,-6-1 2-15,-3 1 1 0,-5 1 2 16,-4-2 0-16,-1 1 0 0,1 0 0 0,0-2-1 16,3 2-2-16,3 3-3 0,6 0 0 15,4 2-2-15,3 3-2 0,3 0 0 16,3 4-1-16,3 3 1 0,0 0 0 16,1 0-1-16,1 4-1 0,0 0 1 0,0 3-1 15,2 2 0-15,1 0-1 0,0 5-2 16,1 6 0-16,2 0 1 0,-1 4 0 15,-1 3 0-15,-2-2 1 0,0 3 1 16,-3-3 0-16,-4-3 1 0,-3-3 0 16,-4-2 0-16,-1-4 2 0,-1 0 1 15,-5-4 1-15,-3-5 1 0,-3-3-1 16,-1-1 1-16,-2-2-1 0,-1-2-1 16,-2-5-2-16,-1-3-1 0,3 0 0 15,3 0-1-15,0-2-1 0,4-2 1 0,2-3-1 16,6 0 1-16,2 0 0 0,3 1 0 15,1 0 2-15,1 1-1 0,2 4 1 16,0 4-1-16,3 1 0 0,0 3 0 16,3 1 0-16,-1 3 1 0,2 0-2 15,-1 1 1-15,1 2 0 0,1 5 0 16,1 2 0-16,1 5 0 0,2 1 0 16,0 6 1-16,2 0 0 0,3 2-3 0,-2 0-7 15,2-1-24-15,1 1-42 0,1 0-63 16,0-4-101-16,-4-2-228 0</inkml:trace>
  <inkml:trace contextRef="#ctx0" brushRef="#br0" timeOffset="3672.74">23552 1570 523 0,'-29'-1'124'0,"2"1"5"0,2 0-42 16,1 0-71-16,4 1-6 0,5 1-1 0,3 1-1 16,1 1-2-16,0 2-4 0,1 1-2 15,-1 3-1-15,-1 4-1 0,-2 3 1 16,-1 4 0-16,1 2 0 0,0 4-1 15,1 5 0-15,-2 3 0 0,3 1 1 16,2-1 3-16,3 1 2 0,2-2 1 16,4-2 2-16,2-4 1 0,4-3 1 0,2-3-2 15,3-3-4-15,3-4-2 0,3-4-3 16,3-5-2-16,1-6-2 0,1-4 1 16,0-5-2-16,2-5 2 0,1-3 2 15,-2-5 1-15,-2-5 1 0,1 0 2 16,-1-4 1-16,-3-2 1 0,-6-2 1 15,-6-3-1-15,-5 0 1 0,-4 4 0 16,-6-1 0-16,-4 6 0 0,-2 3 2 0,0 4-1 16,4 7 0-16,1 6 1 0,2 3-2 15,3 2-2-15,5 3 0 0,2 3-1 16,4 2-1-16,3-1-1 0,5 4 0 16,4 0 0-16,2 1 2 0,7 2-1 15,2-1 0-15,1 1 0 0,0-1 1 16,0 2 0-16,-2-1 0 0,-1-2-1 15,-3 1 1-15,-2-2-1 0,-3-3-2 16,0-2-4-16,-1-5-3 0,-1-5-7 0,2-5-15 16,0-5-12-16,2-5-8 0,1-4-3 15,3-3 3-15,1 0 4 0,-2-2 9 16,0-2 17-16,-2-3 20 0,-5 0 23 16,-6 3 14-16,-9-7 5 0,-9 3 1 15,-7 3 0-15,-10-1-1 0,-5 3-7 16,-7 3-12-16,-3-1-10 0,-7 8-2 15,2 1-2-15,-4 1-1 0,0 5-2 16,0 1 0-16,3 3-1 0,7 1-1 0,6 1-1 16,6 2-1-16,9 2 0 0,4 2-2 15,7 1 1-15,7 2 0 0,5 4 0 16,3 3 1-16,7 4 0 0,4 7 2 16,4 6 2-16,3 10 0 0,0 10 2 15,3 8 1-15,0 9-1 0,-2 3-1 16,1-1 0-16,-1 2-2 0,0 0-1 0,1-4-1 15,0-3 0-15,3-4-2 0,0-4-5 16,3-4-10-16,4-7-38 0,5-6-90 16,0-10-113-16,-3-11-273 0</inkml:trace>
  <inkml:trace contextRef="#ctx0" brushRef="#br0" timeOffset="4449.64">23383 3588 592 0,'-31'-6'138'0,"6"1"0"15,1 0-49-15,2 1-81 0,2 2-5 16,6 1-2-16,3-1-3 0,3 2-6 16,3 0-1-16,5 2-1 0,4 1 0 0,1 3 2 15,5 4-1-15,1 5 4 0,2 7 5 16,4 4 4-16,3 7 2 0,3 8 1 16,2 6 0-16,5 4 1 0,1 1 1 15,3-1-2-15,5 1-1 0,-1-2-1 16,2-8-3-16,0-2-1 0,-3-6-3 15,1-6-1-15,-1-7 0 0,-6-9 0 16,2-12 0-16,-1-7 1 0,0-12 1 16,2-8 1-16,1-9 1 0,0-4 1 15,3-8-1-15,-1-6 1 0,-4-4-1 0,-1-5-1 16,-6-3 1-16,-3-3-1 0,-8 2 1 16,-7 0 0-16,-7 3-1 0,-4 1 2 15,-10 5 0-15,-5 2 3 0,-8 1 0 16,-5 1 0-16,-6 3 0 0,0 5 0 15,-2 5 0-15,0 0-1 0,3 5-2 16,4 5-1-16,7 3-1 0,2 1-3 0,8 4-3 16,5 0-5-16,6 5-17 0,5 5-27 15,4 3-54-15,3 6-33 0,0 4-92 16,4 5-182-16</inkml:trace>
  <inkml:trace contextRef="#ctx0" brushRef="#br0" timeOffset="4924.68">24587 3286 640 0,'6'31'131'0,"-3"-3"0"0,1 5-121 16,0-1-6-16,-1-1-4 0,1-5-7 0,1-3-18 16,1-5-17-16,-1-3-10 0,1-5-4 15,-2-2 0-15,0-3 2 0,-4-2 11 16,-5-5 23-16,-4-1 28 0,-3-3 22 16,-3-2 15-16,-4-5 6 0,-5-3 3 15,-3-4 0-15,-1-4-6 0,2-6-11 16,1-2-9-16,1-3-10 0,5 1-5 0,5-6-3 15,7 1-1-15,6 0-2 0,4 2 0 16,5 3-1-16,6 0-2 0,6 1 0 16,3 6-2-16,6 2-1 0,5 3 1 15,4 1-2-15,3 3 0 0,0 4 0 16,-1 5 0-16,1 1-2 0,-2 5 0 16,-2 5-1-16,-3 7-1 0,-1 2 1 15,0 2 0-15,1 4 0 0,-1 3 1 0,1 1 1 16,-1 0-1-16,-2-1-2 0,0 1-5 15,-4-2-8-15,-2-6-23 0,-3-2-41 16,-3-5-59-16,-4-5-95 0,-3-5-213 16</inkml:trace>
  <inkml:trace contextRef="#ctx0" brushRef="#br0" timeOffset="5085.46">25170 2729 527 0,'-9'-17'137'16,"1"1"2"-16,0 5-19 0,5 4-95 15,0 3-13-15,4 8-2 0,4 3-4 16,6 4-2-16,3 5-3 16,4 5-1-16,4 5 0 0,3 3 0 0,3 3-4 15,1 0-8-15,1-1-30 0,-1 1-67 16,-1-4-31-16,0-3-97 0,1-3-200 16</inkml:trace>
  <inkml:trace contextRef="#ctx0" brushRef="#br0" timeOffset="5267.06">24973 2333 590 0,'-32'-11'144'15,"3"0"-1"-15,6 3-18 0,6 3-129 16,7 4-22-16,3 0-66 0,3 1-52 15,4 1-106-15,8-2-236 0</inkml:trace>
  <inkml:trace contextRef="#ctx0" brushRef="#br0" timeOffset="5663.6">25554 2345 481 0,'11'3'119'0,"-3"0"2"16,-6-2-17-16,-1-1-93 0,1 0-3 0,-2 1-3 16,0-3-1-16,2-1 1 0,1-5-1 15,0-5-1-15,2-4-2 0,0-5-1 16,1-8 3-16,-2-5-1 0,-5-2-1 16,-3 2 0-16,-3 1 0 0,-7-1-1 15,-7 2 0-15,-3 4 0 0,-4 1 3 16,-3 3 2-16,-3 1 0 0,-2 2 0 15,-1 6 2-15,4 2 1 0,3 6-1 16,3 4-1-16,3 0 0 0,7 7-2 16,4 2 0-16,8 2-1 0,6 5-1 15,7 5 0-15,4 4-1 0,6 5 1 16,4 5-1-16,4 7 1 0,3 6-1 0,1 6 0 16,4 5 0-16,-1 6-1 0,3 3 1 15,2 2-1-15,1 3 0 0,-1 1-3 16,0-3-6-16,-3 2-14 0,0-2-12 0,-4-5-16 15,-5-4-21-15,-3-8-46 0,-2-8-15 16,-4-8-67-16,-2-11-107 0</inkml:trace>
  <inkml:trace contextRef="#ctx0" brushRef="#br0" timeOffset="5849.46">25563 2736 703 0,'-9'-8'141'0,"1"-1"-2"0,2-2-133 16,3 3-15-16,4-3-6 0,8-3-15 15,7 0-20-15,5-2-28 0,6-4-20 16,7 2-13-16,2-4-11 0,1 1-6 16,1-1-36-16,-4 0-20 0</inkml:trace>
  <inkml:trace contextRef="#ctx0" brushRef="#br0" timeOffset="6004.24">26011 2342 558 0,'0'12'124'15,"1"3"2"-15,2 2-81 0,2 6-30 16,1 4-5-16,4 4-2 0,2 2-2 16,4 3-2-16,1 3-4 0,0 2-10 15,-1-1-13-15,0 1-21 0,-1 1-34 16,-2-4-51-16,-3-5-87 0,-1-6-180 0</inkml:trace>
  <inkml:trace contextRef="#ctx0" brushRef="#br0" timeOffset="6193.05">25767 2014 719 0,'-6'-5'143'0,"-3"-1"-4"0,1 1-140 16,3 1-41-16,7 2-55 0,2 0-51 15,6 1-100-15,5 0-217 0</inkml:trace>
  <inkml:trace contextRef="#ctx0" brushRef="#br0" timeOffset="6578.88">26671 2370 682 0,'-6'-8'133'0,"0"-7"-2"0,0-1-134 16,1-4-10-16,0-2-2 0,2-5-2 15,-1-3-2-15,-1-4-2 0,-2 2 2 16,-1-3 3-16,-1 4 2 0,-2-3 5 16,-4 4 5-16,0 3 7 0,2 4 4 0,-3 2 2 15,1 4 1-15,0 3 1 0,2 4 0 16,2 7 1-16,1 4-1 16,1 4-2-16,1 6-1 0,2 4-2 0,-2 3-2 15,2 5 0-15,-1 3 0 0,1 3 1 16,1 3 1-16,4 1 1 0,3 0 1 15,3 2 1-15,5 3-1 0,5-3-1 16,5-1-1-16,6-1-2 0,7-2-1 16,3-4-4-16,5-4-7 0,5-8-20 0,-1-5-34 15,0-7-77-15,1-9 0 0,-5-10-83 16,1-9-147-16</inkml:trace>
  <inkml:trace contextRef="#ctx0" brushRef="#br0" timeOffset="7093.23">27268 1726 715 0,'-6'-15'147'0,"-6"2"1"16,-2-2-133-16,-2 2-15 0,0 3 0 16,-1 4 0-16,-1 4-1 0,-1 7-1 15,2 6-1-15,-1 5 1 0,0 4 2 16,-1 8 0-16,0 6 0 0,-1 4 0 15,3 3 1-15,0-1-1 0,1 3 1 0,3 1-1 16,4-3 0-16,3-5 0 0,6-1-1 16,6-5 1-16,6-2-1 0,6-3 0 15,7-7 0-15,7-5 0 0,3-5 0 16,4-9 2-16,-1-8-3 0,0-5-1 16,0-6-3-16,-2-6 0 0,-4-1 0 15,-4-5 0-15,-2 1-1 0,-4-4 3 16,-6-4 2-16,-7-6 2 0,-6-5 1 0,-8-8 1 15,-7-3 0-15,-7-5 0 16,-4-2 1-16,-4-6 1 0,-4 4 1 0,-2-10 1 16,-1 3 1-16,1 2 0 0,7 5 2 15,3 8 0-15,6 13 0 0,6 5-2 16,5 18 0-16,3 9-1 0,6 8-2 16,-1 6-3-16,3 3-1 0,2 3-1 15,4 5 1-15,3 6-1 0,3 6 0 0,4 9 1 16,2 12 1-16,3 7-1 0,4 14 1 15,4 7-1-15,0 4 1 0,1 9-1 16,6 6 1-16,0 6 0 0,4 1-2 16,0-7-5-16,-2 2-6 0,0 3-14 15,-3-6-64-15,-6-4-62 0,-4-11-111 16,-8-8-252-16</inkml:trace>
  <inkml:trace contextRef="#ctx0" brushRef="#br0" timeOffset="7456.27">26327 3781 685 0,'-3'-3'139'0,"3"1"0"0,2 10-132 0,5 8-6 16,7 6 0-16,3 6 0 0,6 6 0 15,8 9 0-15,7 7-1 0,6 5 1 16,6 4-1-16,0 4-2 0,4 3-3 16,0 0-7-16,-2-1-19 0,-3-9-20 15,-8-6-24-15,-4-5-21 0,-3-9-42 0,-4-6-77 16,-6-6-136-16</inkml:trace>
  <inkml:trace contextRef="#ctx0" brushRef="#br0" timeOffset="7795.68">26498 3997 711 0,'-15'-27'135'0,"-4"2"-2"0,0 0-144 15,3 0-7-15,5 0-2 0,6-1-2 16,6 6-4-16,4 1 1 0,4-1 0 15,5 4 1-15,4-2 5 0,4 3 5 16,2 2 8-16,6 2 9 0,4 2 2 0,3 6 0 16,1 3 0-16,1 7-1 0,-1 4-1 15,-2 3-1-15,-5 7 0 0,-3 5 0 16,-6 1-2-16,-2 3 0 0,-7 1-2 16,-3 0-1-16,-5 1 0 0,-5-7 0 15,-4 1 1-15,-3-5 0 0,-6 0 2 16,-5-3-3-16,-4-1-6 0,-3-1-11 15,-6-1-11-15,-1-3-12 0,-2 0-8 16,-2-2-8-16,3-1-13 0,3-3-30 0,4 1-46 16,4-1-99-16</inkml:trace>
  <inkml:trace contextRef="#ctx0" brushRef="#br0" timeOffset="8650.85">27181 3990 694 0,'-15'-10'138'0,"-1"-1"0"15,3-1-136-15,3-3-6 0,4-1 2 16,2 0 3-16,7 1 1 0,3 1-1 16,2 0 1-16,5 3 0 0,1 1 1 15,2 2 0-15,3 4-1 0,-1 2 0 16,3 4-1-16,1 2 1 0,2 5-2 0,1 3 0 16,2 3 0-16,1 1-4 0,0 3-3 15,0 0-4-15,1 1-2 0,-2-2 0 16,-2-1 0-16,-3 2 1 0,-3-3 2 15,-2-2 4-15,-5-1 5 0,-5-1 2 16,-3-1 4-16,-6-2 1 0,-3-3 1 16,-3 0 3-16,-3-3 1 0,-3-1-1 15,-2-5 0-15,1-4-3 0,0-4-2 16,2-6-2-16,-1-8-2 0,5-7-3 0,0-7 1 16,3-6-2-16,5-10-1 0,1-5 1 15,2-3-2-15,6 1-2 0,4-1-8 16,6 2-17-16,5 7-19 0,4 9-31 15,5 4-53-15,0 7-90 0,0 6-183 16</inkml:trace>
  <inkml:trace contextRef="#ctx0" brushRef="#br0" timeOffset="9066.85">28219 3338 703 0,'-10'15'142'0,"-10"-4"0"16,-2-2-136-16,-4 0-11 0,-1 0-3 16,-1-5-7-16,-1 0-9 0,1-1-6 0,3-2 1 15,1 0 4-15,2 5 7 0,1 0 9 16,1 5 9-16,3 4 13 0,1 3 10 16,0 8 4-16,3 7 1 0,0 8-4 15,2 6-4-15,4 7-3 0,2 5-4 16,6 2-3-16,3-3-4 0,6-4-4 15,6-9-2-15,6-8-2 0,5-11-2 16,10-12 0-16,8-8 0 0,9-9 0 0,5-8 0 16,2-11 0-16,-1-9-1 0,0-6 2 15,-4-4 0-15,-9-7 1 0,-9-1 0 16,-10 1 1-16,-7 3 2 0,-9 3 0 16,-8 3 0-16,-14 6-1 0,-8 3 0 15,-8 4 0-15,-6 1 0 0,-7 2 1 16,-7 2-1-16,-4 3-1 0,-1-1 2 15,1 4-1-15,-1 4 0 0,7 3 1 0,6 1 0 16,6 4-1-16,9 1-1 0,6 2-7 16,6 0-25-16,5 0-54 15,2 1-53-15,2-2-102 0,4-3-224 0</inkml:trace>
  <inkml:trace contextRef="#ctx0" brushRef="#br0" timeOffset="9408.33">28626 2978 546 0,'-36'2'131'16,"-1"1"1"-16,5-2-35 0,9 1-85 16,2 3-6-16,4 5 0 0,7 7 0 15,1 6 1-15,3 13 0 0,1 9 2 16,3 13 1-16,2 9 0 0,0 7 1 16,0 2-2-16,4 1-2 0,3-6-6 0,5-11-4 15,7-14-3-15,6-11-2 16,16-17 1-16,9-19 1 0,8-15 0 0,3-16 0 15,5-11-12-15,-2-8-45 0,-2-12-75 16,-7-2-107-16,-8-1-256 0</inkml:trace>
  <inkml:trace contextRef="#ctx0" brushRef="#br0" timeOffset="9772.9">29192 2912 695 0,'14'-5'139'16,"-7"-1"1"-16,-3 3-135 0,-2 2-9 16,0 0-3-16,0-2-2 0,2 2-1 15,1-1 1-15,-2 0-1 0,2-4 2 0,-2-1 4 16,-2-5 1-16,-1-6 1 0,-3-4 3 16,1-6 0-16,-2-6 1 0,-1-4 0 15,2-1 1-15,-2 1 2 0,0 4 2 16,0 3 2-16,0 5-1 0,0 9 2 15,0 4-2-15,-2 5 0 0,-2 6-1 16,-2 2-2-16,-1 3-1 0,-3 7 1 16,-2 6-1-16,-1 6 0 0,-3 10 0 15,1 7-1-15,4 10-1 0,2 4 0 0,5 3-1 16,8-2 1-16,3-1 1 0,12-2 0 16,6-5-1-16,6-5 0 0,9-6-2 15,0-4-3-15,4-4-5 0,3-9-10 16,0-11-28-16,-1-10-53 0,2-9-49 15,-5-9-99-15,3-9-214 0</inkml:trace>
  <inkml:trace contextRef="#ctx0" brushRef="#br0" timeOffset="10150.71">29889 2311 668 0,'31'-55'142'0,"-5"0"1"16,-3 3-110-16,-3 4-28 0,-6 6-4 15,-4 10-3-15,-6 8-6 0,-4 9 0 16,-4 6 1-16,-7 7 1 0,-4 7 1 0,-4 7 2 16,-7 8 3-16,-5 8 6 0,-7 9-1 15,-6 4 0-15,-6 8-1 0,0 3-1 16,-2-2-1-16,3-1 0 0,9-5-1 16,7-8 0-16,11-6 0 0,13-9 1 15,13-6 0-15,11-4-1 0,10-4 1 16,12-4 0-16,8-2 2 0,4-1-1 0,3-3 0 15,3 1 0-15,0-2-1 0,-1 1 0 16,-1 1-2-16,-1 2-1 0,1 2-4 16,-3 2-3-16,-4 5-2 0,-6 2-1 15,-6 4-2-15,-7 3-1 0,-10 3 2 16,-6 2 3-16,-8 3 4 0,-7 3 2 16,-7 0 2-16,-7-1 3 0,-9 0 1 15,-5 0 1-15,-6 0-1 0,-4-2-1 16,0-5-5-16,-3 0-23 0,3-2-44 0,1-4-63 15,1-4-101-15,1-4-231 16</inkml:trace>
  <inkml:trace contextRef="#ctx0" brushRef="#br0" timeOffset="10586.61">30774 1810 695 0,'2'-23'138'15,"-4"0"0"-15,-3 1-138 0,-4 1-5 16,1 5-2-16,-3 5 1 0,-2 6 1 16,-4 6 2-16,-4 7 2 0,-4 6 1 15,-6 11 3-15,-4 4 3 0,-5 7-1 16,-1 4-1-16,0 2-1 0,2 0 1 0,4 0-1 15,4-4-1-15,6-5 0 0,10-4 1 16,6-6 0-16,9-1 2 0,6-4 0 16,9-3 2-16,4-1-1 0,8-3 3 15,3 1-1-15,4 0 0 0,3 0-2 16,3 1-1-16,3 0-1 0,0 3-1 0,-1 1-1 16,-2 1-1-16,-4 2 0 0,-3-3-2 15,-4 2 0-15,-7-1-1 0,-4-2-2 16,-3 1 0-16,-3-2 0 0,-2-1-2 15,-4 1 2-15,-2-3 0 0,-4 3 1 16,-4 0 2-16,-5-1 1 0,-7 4 0 16,-8 0 1-16,-12 5 1 0,-9 5 0 15,-8 7-4-15,-10 4-6 0,-4 8-21 16,-10 3-67-16,-9 1-50 0,-5-2-107 16,2-6-236-16</inkml:trace>
  <inkml:trace contextRef="#ctx0" brushRef="#br0" timeOffset="11182.87">27733 5773 571 0,'14'12'133'0,"4"8"-1"16,-1 9-48-16,9 4-80 0,6 5-3 15,1 3-1-15,6 2-1 0,3 2-6 0,7 3-9 16,2-2-12-16,3-3-16 0,-1 1-35 16,1-1-54-16,-5-5-85 0,-4-7-181 15</inkml:trace>
  <inkml:trace contextRef="#ctx0" brushRef="#br0" timeOffset="11658.56">27840 5891 652 0,'-24'-33'123'0,"1"-8"-1"0,6-2-132 16,6-1 1-16,6 1 6 0,10 4 9 0,6 4 4 15,6 2 1-15,6 7 2 0,1 3-1 16,4 4-2-16,0 3-4 0,4 3-2 16,1 1-3-16,4 2-6 0,5 2-15 15,2 2-18-15,2 1-22 0,1 2-26 16,-2 3-19-16,-2 1-12 0,-4 4 6 16,-7 1 18-16,-6 4 38 0,-8 3 48 15,-8 6 40-15,-6 4 29 0,-12 6 22 0,-8 9 6 16,-9 8 0-16,-13 6-17 0,-10 9-24 15,-6 3-15-15,-5-1-9 0,2-3-8 16,2-9 1-16,6-6 0 0,9-13 0 16,12-11-4-16,11-10 1 0,10-11 1 15,9-8 0-15,7-8-5 0,5-4-6 16,8-2-3-16,9-1 3 0,8-1 0 16,5 4-2-16,7 2-2 0,1 4 0 15,3 4 0-15,2 5-1 0,0 3-2 0,-3 3 0 16,0 4-5-16,0 2-8 0,0 2-19 15,1-1-30-15,-2-2-54 0,-4 2-18 16,-5-3-80-16,-1-8-147 0</inkml:trace>
  <inkml:trace contextRef="#ctx0" brushRef="#br0" timeOffset="12116.28">28859 5093 673 0,'-7'3'134'0,"3"2"1"0,3 2-127 0,3 4-9 15,5 6 0-15,2 4 0 0,4 6 0 16,4 7 3-16,4 5-1 0,-1 5 1 16,4 1 0-16,1-4-1 0,2 1-2 15,4-3 0-15,2-7-1 0,4-6 0 0,4-8-1 16,0-6-1-16,0-6-1 0,1-7 0 16,-1-6 0-16,-2-10 0 0,-4-7 1 15,-2-9 1-15,-1-7 3 0,-1-7 0 16,-5-3 1-16,-4-4 0 0,-8 0 2 15,-6 3 0-15,-8 3-1 0,-9 4 0 16,-7 1 1-16,-7 1 0 0,-5 1 1 0,-2-1-2 16,-2 2 1-16,3-1 0 15,1 5 1-15,2 4 0 0,4 5 1 0,1 6 0 16,5 5 0-16,3 4-1 0,3 4-5 16,3 4-10-16,3 1-26 0,4 1-37 15,4 2-65-15,2-2-102 0,1 0-227 16</inkml:trace>
  <inkml:trace contextRef="#ctx0" brushRef="#br0" timeOffset="12354.23">29856 4424 655 0,'4'0'137'0,"-3"0"0"15,-1 3-114-15,3 3-17 0,3 4-5 0,1 6 0 16,5 5 2-16,3 5 1 0,6 9 0 16,1 8 1-16,4 3 1 0,2 6-1 15,1 4 1-15,4 2-2 0,2-2-4 16,-1-2-6-16,3-6-18 0,-2-6-32 16,-2-4-53-16,-1-9-35 0,-5-7-93 15,-4-4-184-15</inkml:trace>
  <inkml:trace contextRef="#ctx0" brushRef="#br0" timeOffset="12682.01">29895 4336 702 0,'-8'-28'140'15,"2"1"0"-15,1 4-136 0,1 2-5 0,3 5-3 16,3 0 1-16,6 0 0 0,3 4 0 16,3 2 1-16,6 2 1 0,2 3-1 15,3 2 1-15,3 7-1 0,2 6 0 16,7 4-2-16,1 5-3 0,1 5-9 16,1 4-4-16,-2 6-3 0,-3 0-1 15,-6 1 0-15,-7 1 2 0,-8-1 6 0,-10 1 9 16,-9-1 8-16,-12 3 8 0,-13 4 4 15,-9 1 0-15,-10 1 2 0,-7 4-3 16,-8 3-6-16,-6 1-16 0,-6-2-39 16,-1-8-74-16,-6-4-3 0,2-8-82 15,1-7-144-15</inkml:trace>
  <inkml:trace contextRef="#ctx0" brushRef="#br0" timeOffset="13116.54">27021 5591 688 0,'-16'17'133'16,"-2"7"-1"-16,5 8-137 0,3 10-3 15,4 10-1-15,1 8 2 0,2 11 3 16,-1 11 4-16,5 13 5 0,2 8 3 15,0 3 2-15,5 5 3 0,7 5 1 16,6-1 0-16,10-8 0 0,8-12-2 16,6-4-1-16,7-10-2 0,7-10-2 15,6-13-1-15,8-10-2 0,12-7-1 0,5-11-3 16,8-10-4-16,10-9-5 0,15-10-5 16,5-12-6-16,6-12-21 0,7-9-52 15,4-7-55-15,5-10-101 0,7-14-223 16</inkml:trace>
  <inkml:trace contextRef="#ctx0" brushRef="#br0" timeOffset="13473.12">30431 3471 713 0,'-11'-1'143'16,"0"0"-4"-16,2 1-143 0,4 2-7 16,8 5 0-16,8-1-1 0,8 1-1 15,13 0 1-15,13 3 4 0,14 4 3 0,9 2 4 16,4 2 0-16,5 8-2 15,4 7-8-15,6 11-15 0,-1 5-13 0,-6 6-9 16,-2 1-4-16,-4 3 0 0,-4 0 2 16,-9 2 10-16,-13-1 15 0,-11 5 15 15,-10 1 10-15,-9 3 4 0,-12 2 1 16,-9 5-1-16,-12 2-2 0,-8 3-21 16,-13 1-63-16,-15 1-68 0,-15-2-175 15</inkml:trace>
  <inkml:trace contextRef="#ctx0" brushRef="#br0" timeOffset="23386.17">28366 8182 625 0,'-10'3'127'0,"0"-2"0"16,5 3-121-16,1 1-3 0,3 2-2 15,1 4 0-15,0 3-1 0,1 4 0 16,1 8 1-16,1 4 0 0,2 2 1 0,1 1 1 16,3 2 1-16,2-1 1 0,0-1 0 15,2-7 0-15,3-4 0 0,0-4-1 16,1-4 0-16,2-5-1 0,2-1-1 16,-1-6 0-16,4-2 0 0,-1-5 0 15,4-1-1-15,2-4 1 0,-1-2-1 16,-2-5 0-16,-3-1 0 0,-2-5 0 0,-6 0-1 15,-6-3 2-15,-7-2-1 0,-7 0 1 16,-7 2 0-16,-8-1-1 0,-4 2 1 16,-7-2 0-16,-2 2-1 0,-2 3 0 15,-1-1 0-15,2 2-1 0,3 0 1 16,4 3 0-16,5 4 0 0,4 2-2 16,3 4-1-16,5 2-2 0,3 4-1 15,2 5-7-15,3 4-18 0,-1 5-42 16,3 1-64-16,-1 1-100 0,2 3-231 0</inkml:trace>
  <inkml:trace contextRef="#ctx0" brushRef="#br0" timeOffset="23875.21">28544 7931 513 0,'3'9'121'0,"7"2"3"16,-1 2-46-16,9 2-64 0,5 2 1 15,6-1 0-15,6 1 1 0,1 1-3 16,3-1-4-16,1-1-2 0,-6 1-3 16,-2-1-1-16,-6-2-2 0,-4 1-1 0,-6-1-1 15,-4-1 0-15,-4 0 1 0,-4 0-1 16,-2-2 1-16,-3-1 1 0,-1-3 1 15,-3-3-1-15,0-3 0 0,-1-7-1 16,1-3 1-16,0-4-1 0,0-6 0 16,2-3 0-16,-1-1 1 0,3-3 2 15,-1 0 0-15,1 1 0 0,0 0 2 16,1 2-1-16,0 3 1 0,-1 2-1 16,1 3 0-16,0 2-1 0,0 3-1 0,0 3-1 15,1 2 0-15,0 2 0 0,3 2-1 16,0 1 0-16,2 1 0 0,2 2 1 15,3 0-1-15,1 2 0 0,2 1 0 16,3 2-3-16,0 0 0 0,2 1-1 16,-2 2-1-16,-1 0 0 0,-3 3 1 15,-1 0 0-15,-4 2 2 0,-6 1 2 0,-4 4 1 16,-7 1 0-16,-2 3 1 0,-2-2-1 16,-2 1 1-16,0 0-1 0,2-6-6 15,2-3-21-15,3-5-88 0,2-9-23 16,4-6-96-16,3-5-207 0</inkml:trace>
  <inkml:trace contextRef="#ctx0" brushRef="#br0" timeOffset="24169.87">29015 7800 659 0,'0'2'133'16,"1"2"1"-16,4 3-125 0,2 0-5 0,4 1 0 16,5 1 0-16,7 1 2 0,7 1 2 15,5 0 0-15,3 0 0 0,3 1 0 16,-1 2 0-16,1 2-1 0,-5 1-2 16,-3 1-1-16,-4 2-1 0,-6 1-1 15,-5 4 1-15,-4 2-1 0,-6 3 2 16,-5 3-1-16,-4 1 0 0,-6 3 1 15,0 1-1-15,-2 0 0 0,1-3-7 16,-2-1-9-16,0-3-31 0,-1-4-104 0,-3-2-120 16,-5-10-294-16</inkml:trace>
  <inkml:trace contextRef="#ctx0" brushRef="#br0" timeOffset="24347.72">28864 7777 661 0,'-11'-29'134'16,"4"3"0"-16,-1 4-130 0,1 2-6 15,3 3-5-15,1 2-13 0,4 7-14 16,1 3-15-16,4 2-37 0,2 3-46 16,0 4-85-16,6 2-169 0</inkml:trace>
  <inkml:trace contextRef="#ctx0" brushRef="#br0" timeOffset="24721.85">29200 7766 577 0,'6'4'118'0,"5"-2"0"16,2-2-102-16,3 0-17 0,4 0 0 15,-1-4 3-15,1-2 0 0,-3 0 1 16,-3-2-1-16,-3-3 2 0,-3-3 0 16,-3-3 1-16,-1 1 0 0,-3-4 0 15,-1 0 0-15,-4-1 0 0,-1 1 0 16,-2 2-1-16,-1 1 1 0,-2 2 2 16,-1 3 1-16,-1 1 2 0,-1 5-1 15,1 2 0-15,-1 4 0 0,0 4-1 0,1 3-2 16,0 5-2-16,1 4-1 0,1 5 0 15,3 5 1-15,2 4-1 0,2 1 0 16,4 0 1-16,6-1 0 0,4-2 0 16,5-3 0-16,3-6-1 0,6-5 1 15,2-8-1-15,1-6 0 0,1-5-3 16,1-6-5-16,-1-4-14 0,-3-4-52 0,-4-4-72 16,-5 0-109-16,0 3-256 0</inkml:trace>
  <inkml:trace contextRef="#ctx0" brushRef="#br0" timeOffset="25018.19">29526 7359 625 0,'-4'-8'126'0,"-2"0"0"0,0 1-122 15,1 0-5-15,0 2-2 0,-1 4 2 0,0-1-1 16,-1 4 3-16,3 2 2 0,-1 3 1 15,0 2 3-15,4 1 2 0,-1 2 0 16,5 2 2-16,2 2 0 0,1 1 2 16,0 1 0-16,1 1 1 0,2-1-1 15,2 2-1-15,0-2-2 0,0-2-2 0,2-1-3 16,3-4-2-16,1-3-1 0,4-4-1 16,0-4 0-16,5-6-6 0,1-4-7 15,0-7-26-15,-2-5-82 0,0-6-27 16,-7-3-100-16,-5-3-208 0</inkml:trace>
  <inkml:trace contextRef="#ctx0" brushRef="#br0" timeOffset="25254.8">29523 6879 658 0,'-1'-7'138'15,"2"2"0"-15,-1 2-116 0,1 2-17 16,4 4 0-16,1 2 1 0,3 4 2 15,2 5 3-15,2 5 1 0,3 6 2 16,4 3 1-16,2 3-1 0,2 4-3 0,1 2-4 16,3 1-1-16,0-1-3 0,0-1-1 15,1-2-1-15,-1-5 0 0,-2-5 0 16,-1-4-1-16,-1-5-1 0,0-4-2 16,-3-6-4-16,-2-5-6 0,-1-4-8 15,-4-5-21-15,-3-4-60 0,-2-8-51 16,-4-2-103-16,-3-2-224 0</inkml:trace>
  <inkml:trace contextRef="#ctx0" brushRef="#br0" timeOffset="25432.37">29673 7112 651 0,'-5'0'131'0,"2"1"1"0,7-2-119 15,4-3-11-15,6-3-2 0,3-2 0 0,5 0-1 16,1-4-1-16,2-1-20 0,-2-2-57 16,-2 0-54-16,-4-3-99 0,0 1-228 15</inkml:trace>
  <inkml:trace contextRef="#ctx0" brushRef="#br0" timeOffset="25614.86">30208 6842 695 0,'0'-1'131'0,"1"0"-5"0,1 0-142 16,5-4-12-16,1-4-12 0,2-1-35 15,3-2-64-15,1-4-86 0,-2-3-204 0</inkml:trace>
  <inkml:trace contextRef="#ctx0" brushRef="#br0" timeOffset="26041.05">30434 6354 626 0,'-13'0'133'0,"3"1"0"0,3 0-99 16,2 3-32-16,2-1-2 0,5 4 1 15,1 1-1-15,2 6 1 0,4 2 2 16,1 4 2-16,2 4 1 0,1 3-1 16,0 1 1-16,0 4-1 0,-1-1-1 0,1 1-2 15,1 0-1-15,2-4-1 0,3-2-1 16,1-5-1-16,6-8 0 0,4-3 0 15,0-7 0-15,3-11-1 0,-1-3 0 16,-1-7 0-16,-1-3-1 0,-3-5-1 16,-3-2-2-16,-6 0-1 0,-5 0-1 15,-3 0 0-15,-6-2 0 0,-7 1 1 16,-4-2 1-16,-8-3 2 0,-7 0 1 16,-6 1 4-16,-6-2 7 0,-2 2 5 0,0 4 4 15,0 3 4-15,2 9 0 0,4 2 0 16,5 5-2-16,6 6-6 0,3 5-5 15,3 4-8-15,1 4-11 0,3 4-29 16,-1-1-102-16,0 3-2 0,3 2-94 16,2-1-186-16</inkml:trace>
  <inkml:trace contextRef="#ctx0" brushRef="#br0" timeOffset="26575.93">30757 6090 617 0,'-7'-3'131'16,"4"1"0"-16,3 0-108 0,3 0-14 15,6-1-2-15,5-1 0 0,4 1-2 16,4-1 0-16,4 0 1 0,1 2-1 15,3 1 0-15,0 1-1 0,-2 3-1 16,0 2-2-16,0 4-1 0,-1 3-3 16,-1 4-3-16,-4 2-1 0,-3 3-1 0,1 1-2 15,-5 2-1-15,-5-1 2 0,-8-2 2 16,-3-1 2-16,-7 0 2 0,-4-3 1 16,-5-2 4-16,-4-2 3 0,0-3 3 15,-1-4 4-15,0-4 2 0,1-6 3 16,3-3 1-16,2-6-1 0,3-5-3 15,2-8-3-15,2-4-3 0,5-5-2 16,2-3-4-16,2-1 0 0,4-1-2 0,1-1 0 16,4 4 0-16,4 2 0 0,0 3-1 15,2 5 0-15,3 3 0 0,1 3 1 16,1 5 0-16,0 5-1 0,-2 4 1 16,6 4-1-16,0 2 0 0,-1 3 1 15,3 1 0-15,1 3-1 0,0 1 1 16,0 3 1-16,-1 2-1 0,-2 2 0 15,-1 0 0-15,1 4 0 0,-2 0 1 0,0-1-1 16,-1 1 0-16,-2-2-1 0,0-1-1 16,-5 0-5-16,-1 0-5 0,-5-2-26 15,-3 2-87-15,-6-2-21 0,-4 1-97 16,-1 0-202-16</inkml:trace>
  <inkml:trace contextRef="#ctx0" brushRef="#br0" timeOffset="26744.47">31025 5575 634 0,'-10'-10'143'16,"3"2"-4"-16,4 2-66 0,4 1-86 16,6-1-9-16,4-1-15 0,2-3-28 0,5 0-58 15,5 2-16-15,2-1-78 0,6 4-156 16</inkml:trace>
  <inkml:trace contextRef="#ctx0" brushRef="#br0" timeOffset="27103.66">31548 5673 661 0,'-3'1'132'0,"1"-2"-5"15,0-2-132-15,-1-2-3 0,1-3-1 16,-1-3 0-16,1-2 1 0,1-3 2 16,-2 1 5-16,1-4 3 0,-2 2 2 15,-1 1 0-15,0 1 1 0,-2 2 0 16,-2 1 0-16,1 3-1 0,-1 2-1 16,0 3-1-16,2 3 0 0,0 3-1 0,-1 3 1 15,4 5 1-15,-1 2 1 0,1 5 0 16,2 3 1-16,0 3 0 0,5 4 1 15,0 1-1-15,5 2-2 0,4-3 0 16,3-3-1-16,2-4 0 0,6-2-1 16,3-7 0-16,3-5-1 0,6-2-3 15,-1-5-6-15,1-4-12 0,2-4-22 0,-4-4-27 16,-3-3-28-16,-5-4-24 0,-5-2-12 16,-4-1-60-16,-6-1-69 0</inkml:trace>
  <inkml:trace contextRef="#ctx0" brushRef="#br0" timeOffset="27440.4">31831 5522 155 0,'-14'-25'169'0,"-3"1"-9"15,0 1-38-15,0 1-24 0,1 2-16 16,3 4-15-16,3 5-12 0,4 4-20 16,3 4-17-16,4 6-9 0,3 3-4 15,3 4-2-15,3 4-2 0,4 4-1 0,2 0 1 16,0 3-1-16,2-2 1 0,0 1 0 16,1-3-3-16,-2-1-3 0,-1 0-3 15,0-3-3-15,-3-2-4 0,-2-1-2 16,-2-2-1-16,-2-2 3 0,-2-5 5 15,-4-2 4-15,-1-3 4 0,-2-3 7 16,-2-2 5-16,-1-2 4 0,-2-2 0 16,-1-3 1-16,0-3 0 0,-1 0 1 0,2-5-2 15,2 0-3-15,1-4-3 0,4-2-2 16,4 1-1-16,2 1-2 0,5 2-2 16,0 2 0-16,4 3-1 0,0 1 1 15,2 5-1-15,0 4 0 0,-1 4-1 16,0 2 0-16,0 6 0 0,0 3-1 15,0 5-1-15,-3 2 0 0,2 2-1 16,-2 5 0-16,-1 2-2 0,-1 1-3 0,-1 0-14 16,3 2-26-16,1-3-57 0,0-3-34 15,0-4-94-15,1-7-192 0</inkml:trace>
  <inkml:trace contextRef="#ctx0" brushRef="#br0" timeOffset="27671.17">32010 4832 737 0,'-9'-29'150'15,"1"3"0"-15,1 9-143 0,4 5-5 16,2 6-3-16,3 2 0 0,3 4-2 16,2 5 1-16,4 3-1 0,3 7 3 15,3 6 0-15,1 5 1 0,4 6 1 16,3 2 0-16,3 3 0 0,4-1 0 15,0 0-4-15,-1-2-5 0,1-2-7 0,-1-3-18 16,-4 0-30-16,-4-1-88 0,-3-5-111 16,-1-1-256-16</inkml:trace>
  <inkml:trace contextRef="#ctx0" brushRef="#br0" timeOffset="27859.96">32012 5027 720 0,'-2'-2'139'0,"4"-1"-7"0,2-2-147 16,6-2-16-16,6-4-6 0,3-3-8 16,7-4-19-16,4-3-35 0,2-1-33 15,3 0-74-15,-5 0-156 0</inkml:trace>
  <inkml:trace contextRef="#ctx0" brushRef="#br0" timeOffset="28206.23">32458 4883 564 0,'0'11'124'0,"4"-3"0"16,-3 1-79-16,1-4-37 0,2-3-3 15,1-7-1-15,2-5-1 0,3-4 0 16,2-6-1-16,2-4 1 0,-1-3-1 16,0-6-2-16,-2-1 0 0,-5 3-2 15,-4-1-1-15,-4 4-1 0,-6 1 0 16,-1 3 0-16,-7 8 0 0,-3 4 3 0,1 4 2 16,-3 5 3-16,0 3 2 15,0 6 2-15,2 2 1 0,3 4 0 0,2 5 0 16,3 5 0-16,6 1-1 0,3 4-1 15,7 3-1-15,3 2-2 0,7-1 0 16,5-1-1-16,8-6-1 0,1 0 0 16,3-6-1-16,4-5-2 0,5-4-2 0,3-5-7 15,1-7-18-15,-4 0-32 0,2-6-78 16,-1-4-101-16,-4-3-239 0</inkml:trace>
  <inkml:trace contextRef="#ctx0" brushRef="#br0" timeOffset="28679.68">32968 4371 665 0,'-8'-3'136'0,"-2"2"-1"0,2 0-126 16,-1 1-6-16,2-2-1 0,1 2-1 15,0 0 0-15,1 2-1 0,0 0 0 16,-1 3 0-16,1 4 1 0,-1 3 0 15,0 6 0-15,-1 2 1 0,1 4 0 16,0 3 0-16,1 3 1 0,2 0 1 0,-1 0 0 16,3 0 1-16,1 1 0 0,3-4 0 15,5-1 1-15,0-6-1 0,3-4-1 16,2-5 0-16,1-7-1 0,3-5-1 16,3-9-1-16,0-6-1 0,2-5-1 15,2-1-1-15,1-5-1 0,-1 0 1 16,-4 0-1-16,-9 2 1 0,-7-2 1 15,-11-4 1-15,-7-4 1 0,-8-5 0 16,-7-3-1-16,-1-8 1 0,-6-3-1 0,-3-2 1 16,-5 1 0-16,-5 0 0 0,0-2 0 15,-1 1 0-15,1 4 2 16,3 6 0-16,9 5 0 0,5 7 1 0,10 8 0 16,3 9 0-16,7 9-1 0,2 8-1 15,4 9-1-15,4 11-1 0,4 7 0 16,7 10 0-16,0 6 1 0,4 7-1 15,3 9 1-15,7 2 1 0,10 4-2 0,10 0-6 16,6 0-10-16,4-2-52 0,8-4-81 16,9-7-113-16,3-2-274 0</inkml:trace>
  <inkml:trace contextRef="#ctx0" brushRef="#br0" timeOffset="63648.47">7079 5864 189 0,'-11'-10'48'0,"0"-1"2"0,1 1-11 16,0-1-22-16,2 0 1 0,0 2 1 15,0 2 2-15,2 1 0 0,1 2-1 16,0 1-2-16,0 1 0 0,0 2-3 16,0-1-1-16,1 1-1 0,-1 1 0 15,1 1 3-15,0-2 5 0,1 1 3 0,1-1-2 16,1 1 0-16,1-1-2 0,0 0-5 15,0 0-5-15,2 0-5 0,3 1 0 16,1 1 3-16,5 0 1 0,3-1 4 16,4 3 5-16,4 0-1 0,5-3-1 15,4 0-3-15,8 0-4 0,6-1-3 16,7-1-2-16,3-1-1 0,0-2-1 0,1 1 1 16,-2 0-1-16,-5 0-1 0,-3 0 2 15,-7 0 2-15,5 1 2 0,0-2 2 16,9 3 2-16,2 0 1 0,2 1 1 15,2-2 0-15,1 2-2 0,-2 3-1 16,9-2-3-16,2-2-1 0,7 0-1 16,-2-3-2-16,2 1-1 0,1-1 0 15,9-3 0-15,-5 1-1 0,0 4 0 0,-6-2 0 16,-1 4-1-16,1-1 1 0,-4 0 0 16,-8 0-1-16,-3 1 1 0,-7 0 0 15,-1 0-1-15,4 0 1 0,1 1-1 16,-2-1 1-16,-1 3 0 0,2 0-1 15,0-3 1-15,6 0-1 0,9 0 0 16,-4-1 0-16,9 2 1 0,4 0-1 16,-7 0 0-16,-4 3 1 0,-6 1-1 15,-11-1 0-15,0-1 1 0,2 3-1 0,-5-2 0 16,0 1 0-16,2 1 1 0,-4-1-1 16,-3 0 0-16,2 1 1 0,-10-2-1 15,6-2 0-15,3-1 0 0,12-1 1 16,4-1-1-16,3-4 0 0,1 2 0 15,-2 0 1-15,2-1-1 0,1 1 0 16,-1 0 1-16,0 1-1 0,-1 2 0 0,-2-3 1 16,-2 2-1-16,-3 2 0 15,-7 1 0-15,-12 0 1 0,-7 1-1 0,-3 0 0 16,-2 0 1-16,-1-1-1 0,3-2 0 16,2 0 1-16,5 0-1 0,8-1 1 15,1-2 0-15,3 1-1 0,2-2 1 16,-3 2 0-16,-2-2 0 0,-3-1 0 15,-4 2 0-15,-4-1 0 0,-3 1 0 0,-3 2-1 16,-1 1 1-16,-3 0-1 16,-3 0 0-16,-4 1 0 0,-1 2 1 0,-4-1-1 15,-3 1 0-15,-1-2 1 0,0 2-1 16,1-1 0-16,0 0 1 0,0 1 0 16,2-1-1-16,1-2 1 0,2 2-1 15,3-2 0-15,-2 1 1 0,-1 0-2 16,2 1-3-16,-2 2-6 0,0 5-19 0,-2 0-77 15,-5 1-33-15,-2-1-99 0,-7-7-212 16</inkml:trace>
  <inkml:trace contextRef="#ctx0" brushRef="#br0" timeOffset="88755.55">23835 12290 441 0,'-10'-8'100'0,"-1"1"3"15,6 1-74-15,-1 3-7 0,6 0-4 16,5-1-5-16,7-2-3 0,7-1-2 15,10-2-3-15,6 3 1 0,12-3 3 16,8 3 0-16,4 2 1 0,3 4-1 16,2 2 2-16,1 3-1 0,1 0-2 15,4 3-3-15,2 3-1 0,0 0-1 0,4 1-1 16,5 3-1-16,6-4 0 0,7 0-1 16,4-4-1-16,5 2 1 0,7-8 0 15,14-1-2-15,6-3 2 0,6-1-1 16,4-1 0-16,4-1 1 0,4-3-1 15,2 4 0-15,0 3 1 0,2-2 1 16,-2-1-1-16,0 3 1 0,-5 1 0 16,1-3 2-16,-3-1-2 0,3 0 1 15,-2-2-1-15,1 0 1 0,2-1 0 0,1-2-1 16,-1 2 1-16,7 0-1 0,-4 1 0 16,-2 2-1-16,-3 2 1 0,-3 0 0 15,-4 2 0-15,-6 3 0 0,-10 1 0 16,-10-1 1-16,2 3-1 0,-5 4 0 15,-11-3 0-15,-6-2 0 0,-4-1-1 16,-1 1 1-16,3-2-1 0,-6 0 0 16,1-6 1-16,3-1-2 0,3 0 1 0,7 1 0 15,0-1 0-15,-6 2-1 0,-4-3 2 16,-4 2-2-16,-8 2 1 0,-8-1 1 16,-16 1-1-16,-9 2 0 0,-10-2 0 15,-8 4-4-15,-9-1-16 0,-8 0-18 16,-8 2-85-16,-8-3-96 0,-7 0-238 15</inkml:trace>
  <inkml:trace contextRef="#ctx0" brushRef="#br0" timeOffset="89789.61">4168 13348 274 0,'-2'-23'60'0,"3"-1"5"16,0 7-48-16,3 5-2 0,0 3-2 16,1 3-1-16,1 5-1 0,2 1-2 0,2 4-5 15,2 3-3-15,6 2 0 16,1 1 1-16,4-1 3 0,4 1 2 0,4-1 5 15,5-2 5-15,5-1 4 0,3-2 4 16,6-3 2-16,8-1 0 0,8 0-1 16,4-1-3-16,2-2-5 0,3 2-2 15,5 0-1-15,2 0-2 0,1 1 1 0,0-2-2 16,4 1 0-16,0 2-2 0,6-3 0 16,9-2-2-16,3-1-1 0,3-3-1 15,10-8-1-15,8-1 0 0,9-4-2 16,4-5 0-16,8-2-1 0,4 0-1 15,2 0 1-15,-1 2-1 0,0 2-1 16,-5 1 1-16,-6 6 1 0,-8 3 1 16,-5 1 1-16,-5 8 0 0,-11 5 1 0,-11 3 1 15,-3 2 0-15,-1 3 0 0,-6 6-1 16,-10-2-1-16,-5 2 0 0,-2-2-1 16,2-1-1-16,0-1 0 0,1-3-1 15,-1-2 0-15,6-3 0 0,3-3 0 16,3-4-1-16,2-2 0 0,-6 1-5 15,1-2-13-15,-3 1-22 0,-8 0-44 16,-7 2-44-16,-10 4-90 0,-12 3-187 0</inkml:trace>
  <inkml:trace contextRef="#ctx0" brushRef="#br0" timeOffset="100429.87">25067 12612 530 0,'34'-12'108'16,"-6"3"1"-16,-9 9-98 0,4 4-8 15,5-1-3-15,5-1 0 0,10-7 1 16,5-6-1-16,12-11 1 0,15-14 1 16,5-10 4-16,10-11 1 0,7-7 3 15,5 1 1-15,8-3 2 0,-6-4 0 16,-10 2 0-16,-5 1-1 0,-10 2-2 0,-9 1-1 15,-13-2 0-15,-13 5-2 0,-8 2-2 16,-7-3 0-16,-7-2-2 0,-6-5-4 16,-5-3-3-16,-5-4-5 0,-2-6-4 15,-2-8-3-15,0-2 0 0,-4 1 0 16,0 3 2-16,-3 5 4 0,0 4 9 16,-6 2 7-16,-6 12 2 0,-5 8 0 15,-5 8 1-15,-7 8-1 0,-10 8 0 0,-10 5-4 16,-12 11-4-16,-9 8 1 0,-10 12 1 15,-4 9-1-15,-10 9 1 0,-8 6 0 16,-2 4-1-16,1 7 1 0,-1 3-1 16,-3-1 1-16,-5 1-1 0,8-3 0 15,6 2 0-15,5 3 0 0,4 0 0 16,1 3 0-16,10 1-1 0,5-2 1 16,5 4 0-16,2-1-1 0,4-1 1 15,3-1-1-15,6-2 1 0,3 8-1 16,1 0 0-16,8 6 0 0,2-2 0 0,3 4 0 15,3 0-1-15,6 6 1 0,5 1-1 16,7 1 0-16,4 4 0 0,5 4 0 16,3 2 0-16,10 0-1 0,7-3 1 15,8 2-1-15,8-1 1 0,7-6-1 16,8-4 0-16,12-7 0 0,4-6 0 16,9-6 1-16,6-11 2 0,14-12 0 15,9-7 1-15,6-9 2 0,9-8 0 0,15-7 1 16,7-4-1-16,5-8 0 0,4-9-2 15,5-10 1-15,2-6-1 0,0-5-3 16,4-8-9-16,-4-4-20 0,0-8-55 16,-4-8-42-16,-5-10-90 0,-7-5-197 15</inkml:trace>
  <inkml:trace contextRef="#ctx0" brushRef="#br0" timeOffset="109014.24">3802 16724 356 0,'-12'-5'76'16,"5"-5"1"-16,8-1-60 0,5-1-9 16,6 2-3-16,3 2 0 0,0-1-1 15,-1 2-1-15,1 2-2 0,0 2 0 16,-1 1-1-16,1 1 0 0,0 2 0 0,-1-1-1 16,4 1 3-16,-1-1 2 0,1 1 2 15,3-1 5-15,1-2 1 0,4-1 3 16,3-2 2-16,7-1 0 0,2 0-2 15,4 0-1-15,5-1-4 0,3 2-2 16,3 0-2-16,2 4-3 0,-4 2 0 16,3-2-1-16,3 1-1 0,0 0 0 15,0 2 0-15,-3-1-1 0,3-1 1 16,2 2-1-16,1-2 0 0,-1 1-1 0,2-2 1 16,3-4-1-16,5 1 1 0,1-2 1 15,4 0 1-15,1-2 1 0,-1 0 1 16,5 2 0-16,0 2 0 0,-3 2 0 15,3 3 0-15,-3 3-1 0,0 0 0 16,-2 6-1-16,0 0-1 0,-3 0 1 16,1 0-1-16,-1-2 0 0,3-2 0 0,0-3 0 15,3-6-1-15,1 1 0 0,2-7 0 16,5-4 0-16,-2-1 1 0,-1-3-1 16,3 0 2-16,-1 5-1 0,1-2 2 15,-2 5 0-15,-2 5-1 0,-3 1 1 16,1 6-2-16,-2 4 1 0,-3 3-1 15,-1 2 0-15,-1 0 0 0,2 2 0 16,2-3-1-16,3-4 1 0,5-1 1 16,-1-7-1-16,4-2 1 0,-1-7-1 0,1-4 1 15,8-2 0-15,-3 2 2 0,-4-3-1 16,4-1 2-16,-5 5 1 0,0 3-1 16,1 4 0-16,-8 6-2 0,3 4 0 15,0 3-1-15,-2 6 0 0,-2 2 0 16,-3 0 0-16,-5 1 0 0,5-2 0 15,-8 0 1-15,-2-4 0 0,4-7-1 0,10-3 0 16,4-6 0-16,9-1 1 0,5-5 1 16,3-5 1-16,1-2 1 0,-1 1 1 15,0 3 1-15,2 2 0 0,-8 0 1 16,-6 6-1-16,0 2-2 0,-4 5 0 16,1 5-1-16,-4 2-2 0,-2 4 0 15,-4 3-2-15,2 1 0 0,2-2-1 16,-1 3 1-16,4-3 0 0,0-5-1 15,0-5 1-15,5-4-1 0,2-4 0 0,3-3 1 16,2-6-1-16,0-3 1 0,-5 1 1 16,5-1 0-16,-3 2 2 0,-3 1 0 15,-3 4-1-15,-8 3 1 0,-2 4-1 16,-2 1-1-16,-5 3 0 0,-3 1 0 16,-2 3-1-16,0-1 1 0,1 1 0 15,-2-2-1-15,1 0 0 0,-1-1 0 0,3-3 0 16,-3 1 0-16,2 0 0 15,3-2 1-15,-1-2 0 0,1 3 0 0,-4 0 0 16,0 1 0-16,0 0-1 0,-4 0 1 16,-5 3-1-16,-2 2 0 0,-2 1 0 15,1 3 0-15,-6-1-1 0,-3 1 0 16,-4 1 1-16,-1-4-1 0,0 0 0 16,-1-4 1-16,1 0 0 0,3-5 1 0,6 1 0 15,4-3 1-15,7-4 2 16,3 0-1-16,-1-1 1 0,-1 0-1 0,-1 0 0 15,-2-1-1-15,-3 1-1 0,-4 5-1 16,-3 1 0-16,1 1-1 16,-2 2 1-16,-1 2-1 0,-2 2 0 0,-3 1 1 15,-6 1-1-15,-6 0 0 0,-4 1 0 16,-3 0 0-16,-7 1 1 0,-2-3-1 16,-4 0 1-16,-1 0-1 0,0-3 1 0,0-1-1 15,6-1 1-15,10 0-1 0,13 1-5 16,7 5-15-16,51 6-126 0,9 6-121 15,0 0-315-15</inkml:trace>
  <inkml:trace contextRef="#ctx0" brushRef="#br0" timeOffset="115489.04">18272 17625 555 0,'-22'-3'97'0,"-4"2"-1"16,-2 2-107-16,-5 2-6 0,-4 4-1 15,-3 2 1-15,-7 7 12 0,-3 4 9 16,1 2 5-16,3 5 1 0,4-1 4 0,5 3 1 15,5-1 3-15,7-1 1 0,8-1 0 16,3 0 0-16,7-1-1 0,2 3-1 16,6 1-1-16,4-1-3 0,4-2-1 15,4-1-1-15,3-1-3 0,2-5-1 16,6-2-1-16,0-3-3 16,3-4 0-16,1-6-2 0,4-1 1 0,0-6-1 15,5-3 1-15,1-3-1 0,0-9 0 16,-2-7 1-16,-1-8-2 0,-5-7 1 15,-3-1-1-15,-7-8-1 0,-8-5 1 16,-6-1 0-16,-3 1-1 0,-6 0 1 16,-3-4 0-16,-4-5 0 0,-2 0 1 0,-1-4-1 15,-2 1 1-15,-1-2 0 0,2 5 2 16,2 5-1-16,1 3 0 0,1 5 1 16,2 8 1-16,-1 7-1 0,1 4 0 0,2 8 0 15,-2 5-1-15,2 9 0 16,1 9 0-16,0 6-1 0,2 8 0 0,1 9 0 15,4 5-1-15,4 6 1 0,6 4 0 16,5 5 0-16,8 1 2 0,4 1-1 16,5 2 1-16,4-1 1 0,3 2 0 15,0 2-1-15,0-1 0 0,-2 0 0 16,1-2 0-16,-3-2-1 0,-3 1 0 16,-4-6-5-16,-4-7-9 0,-6 3-34 15,-2-5-97-15,-5-4-114 0,-6-8-282 0</inkml:trace>
  <inkml:trace contextRef="#ctx0" brushRef="#br0" timeOffset="115920.25">18724 17414 366 0,'0'-7'82'15,"5"1"0"-15,-1 4-28 0,2 2-37 16,1 1 8-16,1-1 7 0,0 0 6 16,1-1 3-16,1 0 3 0,2-4-4 15,1-3-11-15,3-4-7 0,4-3-6 16,1-5-5-16,-1-5-3 0,2-2-3 0,-1-1-2 16,-1-1 0-16,-5-1 0 0,-4 0-1 15,-4 3 0-15,-6 2 0 0,-4-4 0 16,-9 3-2-16,-3 5-1 15,-6 5 1-15,-5 5-1 0,-1 8 1 0,-1 5 0 16,0 10 0-16,3 7 1 0,3 0 0 16,4 6-1-16,4 0 1 0,5 0 0 15,2 2 0-15,5 2 2 0,2 2 0 0,5 4 1 16,2 0 1-16,2 1 0 0,3 2 1 16,4-1-1-16,1-4-1 0,4 0 0 15,1-8-1-15,4-4 0 0,3-7-1 16,3-5 0-16,3-10-1 0,5-8-3 15,0-8-3-15,2-8-8 0,2-4-20 16,-1-6-51-16,-2-8-57 0,0 0-101 16,-2 0-220-16</inkml:trace>
  <inkml:trace contextRef="#ctx0" brushRef="#br0" timeOffset="116243.93">19469 16846 648 0,'-18'-11'133'0,"-2"4"-1"15,2 2-115-15,-1 6-16 0,1 8-4 16,-2 3-1-16,2 4 0 0,-1 2 2 16,2 6 1-16,0 1 0 0,4 5 0 0,3-1-1 15,5-1 0-15,4-2 0 0,4-1 0 16,5-6 0-16,2 0 0 0,3-5 0 16,3-1 0-16,1-4 1 0,3-1 0 15,2-2 0-15,1-1 0 0,0-2 0 16,3 1 0-16,0 0 2 0,1-1-1 15,1 2 1-15,-1 0 0 0,1 1-1 16,-1 0 1-16,-3 3 0 0,-1 1-1 0,-5 3 0 16,-3 1 0-16,-6 2-2 0,-4 0-1 15,-3 1 1-15,-7 0-1 0,-5-1-1 16,-5-1 2-16,-2-2 0 0,-5-2 1 16,-3 3 0-16,0-2-10 0,-2 0-17 15,1-3-29-15,3-1-69 0,2-3-93 16,4-4-218-16</inkml:trace>
  <inkml:trace contextRef="#ctx0" brushRef="#br0" timeOffset="116488.6">19627 16779 613 0,'1'1'124'0,"3"2"-1"16,4 3-117-16,5 6-5 0,4 4-1 16,1 2 3-16,3 2 2 0,0 3 1 15,1 3 2-15,0 3 1 0,-1 2 0 16,0-2-1-16,-2 2-1 0,-3 0-2 16,-4-2-3-16,-2-1-7 0,-4-2-28 0,-2-2-99 15,-3-3-110-15,0-2-275 0</inkml:trace>
  <inkml:trace contextRef="#ctx0" brushRef="#br0" timeOffset="116687.81">19535 16498 603 0,'-7'-14'83'15,"3"3"0"-15,4 6-121 0,4 4-4 16,3 3-1-16,2 4 2 0,2 2 21 16,2 4 20-16,3 3-38 0,4 2-45 15,2 0-67-15,6 1-164 0</inkml:trace>
  <inkml:trace contextRef="#ctx0" brushRef="#br0" timeOffset="117253.25">20347 16670 589 0,'-7'-12'11'0,"3"1"-11"0,-1 0-87 0,2 2 26 16,-2 1 7-16,-3-1 10 0,-1 3 49 15,-5 1 69-15,-3 4 12 0,-3 3-37 16,-3 4-25-16,-1 2-2 0,-3 1 2 15,1 2 3-15,0 0 4 0,4 0 3 16,4 2-2-16,4-2-4 0,7 1-5 16,6 1-4-16,4 5-7 0,5 0-5 15,4-1-3-15,4 3-1 0,2 1 0 0,2 2 0 16,1-2 0-16,1-4-1 0,1-1 1 16,-3-2-1-16,-2-3 0 0,-2-4-1 15,-3-6 1-15,0-4 0 0,-4-4 0 16,-1-8-1-16,0-2 1 0,0-7 0 15,-1-4 0-15,0-4-1 0,-2-1 0 16,-1 0 1-16,-4 3 0 0,-2 3 1 16,-2 8 1-16,-2 4 1 0,-2 5 1 0,0 5-1 15,0 5-1-15,0 6 1 0,-2 5-2 16,1 4-2-16,2 5 0 0,1 4-1 16,5 2 1-16,3 2 2 0,7 4 1 15,7 1 2-15,9 2 1 0,7 2 0 16,6 5 0-16,5 3 0 0,4 2-1 15,2-2-2-15,-2 2-1 0,-4-1 0 16,-3 3-1-16,-7-5 0 0,-6 3 0 0,-9 1 0 16,-6 2-1-16,-4 1 1 0,-7-2-1 15,-2-2 1-15,-6-4 0 0,-2-4-1 16,-4-6 1-16,-3-6-2 0,-6-6-3 16,-5-5-3-16,-6-3-8 0,-5-3-11 15,-4-4-27-15,-6-2-52 0,-4-4-40 16,1-8-92-16,-3-3-190 0</inkml:trace>
  <inkml:trace contextRef="#ctx0" brushRef="#br0" timeOffset="117746.76">20585 16577 567 0,'1'-6'114'16,"4"6"5"-16,5 2-101 0,3 6-1 16,7 0 2-16,2 4 4 0,2 3 1 15,1 3 1-15,-1 2-4 0,0 3-7 16,-5 2-5-16,0-2-4 0,-6 3-1 0,-1 1-2 15,-3 0 0-15,-3 0 0 0,-2 0-1 16,-3-4-3-16,-1 1-3 0,-3-3-2 16,-1-5 0-16,-4-4-1 0,0-5 0 15,-5-5 1-15,0-7 1 0,-3-5 2 16,-1-7 2-16,-3-6 0 0,2-7 0 16,2-5 0-16,1-3 1 0,4-1 0 15,5-2 0-15,6 2 1 0,5 2 0 16,5 1 0-16,3 3 0 0,3-1 0 0,4 4 1 15,-1 3-1-15,2 1 0 16,1 5 1-16,-1 5-1 0,4 7 1 0,-1 1 0 16,3 7 1-16,-1 7 1 0,2 5 2 15,0 5 0-15,4 4 2 0,0 3 0 16,1 4 1-16,0 2-2 0,2-2-1 16,1 0 0-16,-3 0-2 0,-4 0-4 0,-2 1-9 15,-5 4-91-15,-6-1-39 0,-3 1-105 16,-8 3-239-16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53:49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12328 9842 232 0,'-80'21'55'16,"2"7"0"-16,-8 4-38 0,6 7-2 15,1 7-5-15,-2 3-11 0,-1 3-11 0,3 0-10 16,3 0-5-16,10-1 1 0,6-6-1 16,6-7 5-16,5-5 13 0,10-5 16 15,7-3 13-15,10-8 6 0,5 0 5 16,8 0 2-16,6 0-1 0,3 3-8 15,2 3-7-15,3 2-1 0,-1 3-4 16,1 4-5-16,1 1-4 0,1 1-2 16,3 2 0-16,5 3-2 0,3 0-1 15,7 0-2-15,3-1-3 0,4-1-1 0,6-3 0 16,4-3 0-16,1-5 0 0,4-6 0 16,2-3 2-16,2-4 3 15,6-1 2-15,0-1-1 0,3-2 0 0,3-1 0 16,-1 1 0-16,2-1 0 0,4-2 1 15,4-3 0-15,2-2 3 0,7-2 0 16,5-4 0-16,9-6 2 0,12-4 0 16,7-4-1-16,3-8-1 0,10-9-1 0,7-8 0 15,6-2 0-15,0-7 0 0,3-2-1 16,-1 2 1-16,0 3 1 0,-6 2 1 16,-4 6-1-16,-4 0 0 0,-7 4 0 15,-13-2-1-15,-6 2 0 0,-3-3 0 16,-1 3-1-16,-9-5 0 0,-2 0 0 15,-5 3 0-15,0-6 13 0,-2-1 2 16,-3-1 1-16,-3-7-1 0,-3-3 2 0,-2 2-1 16,-6-3 1-16,-9 1-14 0,-9 3 0 15,-13 6 2-15,-11 8 4 0,-11 5 1 16,-8 3-3-16,-6 4 2 0,-3 4-1 16,-13 2-1-16,-10-2 0 0,-16 2-5 15,-14 0 0-15,-9 4 0 0,-16 6-5 16,-14 4-2-16,-15 2-1 0,-2 6-5 15,-6 9-1-15,-9 2 0 0,-8 1 1 16,-5 4 3-16,1 0 3 0,2 2 2 0,-1-1 1 16,-1 0 3-16,6 2 2 0,-3 0 1 15,3 2 1-15,1 1 0 0,-1 7 1 16,-2 3 0-16,1 10-2 0,-3 7-3 16,0 5-8-16,0 7-24 0,3 6-51 15,4 1-65-15,1 4-156 0</inkml:trace>
  <inkml:trace contextRef="#ctx0" brushRef="#br0" timeOffset="832.83">18155 6676 222 0,'-95'33'47'0,"3"9"-1"0,-2 5-39 16,-3 5-6-16,5 5 0 0,-2-2-1 0,10 3-1 16,6 0 0-16,7-11-1 0,10-6 1 15,10-6 0-15,8-4 2 0,13-2 5 16,6 0 5-16,2-4 4 0,2 2 3 15,2 5 4-15,-2 6 2 0,1 2 1 16,-1 3-3-16,3 4-5 0,0 3-2 16,1 5-5-16,5 2-2 0,8 1-3 15,11 1-1-15,10-1 0 0,9-6 0 0,10-6 1 16,11-10 2-16,15-10 1 0,17-5 0 16,6-8 0-16,8-3-1 0,8-7 1 15,7-3-1-15,8-3-1 0,-3 2-1 16,-7-6-1-16,-1-4 0 0,3-2 0 15,2 0-1-15,-4-8-1 0,-3-5-1 16,6-8 1-16,11-6-1 0,1-9 1 16,7-13 1-16,7-2 0 0,3-11-1 15,0-7 1-15,-7-6 1 0,-8-2-1 16,-8 2 0-16,-14 1 1 0,-19-5 3 0,-17 4 5 16,-13 6 3-16,-19 1 2 0,-15 3 3 15,-19-2 0-15,-15 3-1 0,-16 0-3 16,-13 2-6-16,-8 6-4 0,-12 7-3 15,-12 3-3-15,-13 8-3 0,-14 13-2 16,-8 13-3-16,-11 14-3 0,-16 10-2 0,-8 11-3 16,-10 19-6-16,-8 9-7 0,0 13-15 15,-8 7-18-15,-3 11-36 0,5 3-2 16,-9 12-51-16,2 5-78 0</inkml:trace>
  <inkml:trace contextRef="#ctx0" brushRef="#br0" timeOffset="1775.8">23534 7183 195 0,'-98'43'45'0,"4"1"3"0,21 1-33 15,9 4 0-15,21-2-2 0,6-1-2 16,9 6-1-16,10 2-1 0,10 0-1 0,11 4-3 16,9 4 0-16,11 1-1 15,8 1 0-15,9-2-1 0,6-4-3 0,5-3-2 16,9-5-1-16,8-4 0 0,6-7 1 15,5-4 0-15,5 0 0 0,9-6 3 16,11-4 2-16,8-9 1 0,1-7-1 16,9-7 1-16,13-9 0 0,4-11 2 15,6-8 0-15,3-5 1 0,2-3 1 16,-1-10 1-16,-2 0-2 0,-6-8 1 0,-8 0 0 16,-10-3 5-16,-15-4 5 15,-11-3 5-15,-13 3 3 0,-15 0 5 0,-14 3 4 16,-11-4 0-16,-9-3-5 0,-10-2-7 15,-10-2-5-15,-9-3-5 0,-10-2-6 16,-6 2-6-16,-7-1-3 0,-7 1-3 16,-6 4-2-16,-7 4-5 0,-3 5-3 15,-5 0-4-15,-10 2 1 0,-9 9 2 16,-10 7 1-16,-8 11 4 0,-10 7 3 0,-13 4 6 16,-16 11 3-16,-5 11 1 0,-12 7 1 15,-12 12-1-15,-8 10-2 0,-14 12-5 16,-3 10-13-16,-2 11-19 0,-10 2-23 15,1 12-28-15,9 7-55 0,-1 4-111 16</inkml:trace>
  <inkml:trace contextRef="#ctx0" brushRef="#br0" timeOffset="2132.65">24628 10404 396 0,'-39'-14'51'15,"-6"5"-12"-15,-3 10-100 0,0 12-16 16,-2 8-5-16,-5 4-34 0,-5 7-34 0</inkml:trace>
  <inkml:trace contextRef="#ctx0" brushRef="#br0" timeOffset="2602.39">23098 11109 138 0,'-56'37'31'15,"2"-1"2"-15,8 6-25 0,4 7-1 16,6 5-2-16,8 5 0 0,9 1-3 0,4 0-2 15,9 2-6-15,6-2-1 0,8-5 1 16,11-2 1-16,11-4-1 0,16-1 1 16,15-7-1-16,11-8-2 0,14-4-2 15,12-7 0-15,16-10 1 0,6-5-1 16,7-7 2-16,4-3 3 0,9-6 6 16,1-1 5-16,0-4-3 0,0-1 1 15,-4-4-1-15,-4 0 0 0,-5-4 0 16,-6-2 0-16,1-2 1 0,-4-6 4 0,-10-5 9 15,-3-4 11-15,3-7 10 0,0-8 7 16,-10-10 7-16,-6-7 6 0,-3-3-1 16,-7-3-10-16,-2-4-9 0,-11-1-11 15,-13 1-8-15,-5 2-7 0,-13 3-8 16,-8 3-5-16,-11 2-5 0,-10-2-10 16,-12 3-5-16,-10 1-13 0,-12 1-11 15,-10 4-7-15,-13 1 5 0,-9 4 2 0,-16 8 10 16,-14 8 5-16,-11 3 11 0,-8 9 12 15,-14 7 8-15,-12 2 5 0,-11 8 5 16,-4 10 5-16,-9 5 6 0,-5 12 1 16,-10 6 2-16,-3 5-2 0,-2 10-4 15,-8 3-6-15,-7 5-4 0,2 5-5 16,-6 5-6-16,2 5-9 0,-1 6-18 16,-3-1-32-16,5 3-46 0,-1-2-105 0</inkml:trace>
  <inkml:trace contextRef="#ctx0" brushRef="#br0" timeOffset="3392.46">15586 13214 284 0,'-59'31'65'16,"-8"5"2"-16,-8 5-48 0,-6 9-3 15,4 3-6-15,2 1-5 0,1 1-2 16,-1 0-1-16,3-4-1 0,2-2-1 0,6 3 0 16,3 0 0-16,4 2-1 0,10 1 1 15,5-3 0-15,2 6-1 0,3-2 1 16,4-1 3-16,6 3 2 0,8 2 2 16,7 9 3-16,6-1 2 0,6 1 0 15,10 1 1-15,10-3-1 0,9-5-3 16,9-5 0-16,8-9-3 0,13-7-2 15,15-7-1-15,13-8-3 0,12-14 0 16,9-4 1-16,12-11-1 0,14-8 2 0,-7-11 0 16,-9-5 2-16,9-3 2 0,45-1-2 15,11-6 1-15,-18 2-1 0,-21-8 0 16,14 0-1-16,14-3-1 0,-10-10 0 16,-49-2-1-16,-8-7 0 0,9-1-1 15,18-7 0-15,-7-4-2 0,-10-7 3 16,-2-2 3-16,-5 0 2 0,-3 0 3 0,-3-9 3 15,-15-3 2-15,-6 0 3 0,-4 2 0 16,-14 2-2-16,-11-5 0 0,-14-1-2 16,-16 9-3-16,-9 4-2 0,-14 6-2 15,-15 1-3-15,-13 4-1 0,-19 5-5 16,-17 4-5-16,-16 1-6 0,-15 6-4 16,-20 11-7-16,-16 7-5 0,-14 13-4 15,-7 18-1-15,-12 17-1 0,4 19 2 16,8 17-5-16,-3 13-13 0,-59 14-27 0,4 14-47 15,23 9-107-15</inkml:trace>
  <inkml:trace contextRef="#ctx0" brushRef="#br0" timeOffset="29495.92">14199 5175 173 0,'-32'-6'36'0,"3"1"-2"0,0-2-27 15,4 1-18-15,-1 0-1 0,1 1 2 0,0-1 1 16,1-2 6-16,-3 0 10 0,-3-2 11 16,-3-1 9-16,0 1 7 0,0 2 3 15,0-2 1-15,-2 2-2 0,1 2-5 16,-1 3-4-16,-1-1-5 0,-5 0-5 16,-6 1-4-16,-9-2 0 0,-5 1-3 15,-2 0-2-15,-1 2-2 0,-2 1-2 16,1-1 1-16,-3 2 1 0,0 3 3 0,-1-1 3 15,-2 3 2-15,-2 1 3 0,0 2 2 16,-1 1 0-16,1 3 0 0,-4 1-2 16,2 3-3-16,1 4-4 0,0 2-1 15,-1 1-1-15,-3 3-2 0,2 4-3 16,-2 1-1-16,6 2-1 0,-1-1 0 16,3 2-1-16,4 0-1 0,5-1 0 0,5-3 1 15,11-1 1-15,2-3 1 0,3 0-1 16,-4-4 1-16,4-2 0 0,4 3-1 15,3 0 0-15,3 4 0 0,5-2 0 16,2 5 0-16,10 1-1 0,2 0 1 16,4 2 0-16,1 1 1 0,3-1-1 15,2 0 0-15,1-1-1 0,1-3 1 16,2-2-1-16,0-3 0 0,1 0-1 0,2-2 1 16,0 0 0-16,1 2 1 0,2 3 0 15,2 3 1-15,0 1 0 0,3 6 2 16,5 5 0-16,2 1 0 0,1 3 1 15,3-2-1-15,1-1 0 0,1 0 0 16,3-4-2-16,-4-3 1 0,0-6-2 16,3 2 1-16,0-4-1 0,2-1 1 15,3-3 0-15,6-1 0 0,9-2 0 0,9-4 1 16,4-5 1-16,5 2 0 0,2-1 0 16,6 2 0-16,2-3 0 0,5 0 0 15,-1 3-1-15,1-2 0 0,0 1-1 16,2-4-1-16,1-2 0 0,6 2-1 15,-6-3 0-15,-1-4-1 0,-2 1-1 16,4-6 1-16,3 0-1 0,6-4 1 16,-7-6 0-16,0-4 1 0,1-4-1 0,6-3 2 15,5-5-2-15,-4-6 0 0,-6-1 1 16,0-1-1-16,3-2 0 0,6 2 2 16,-1-3-1-16,-8-1 1 0,-3 2 0 15,-3-3-1-15,-1-2 1 0,1-1-2 16,-4-3-1-16,-2-1 0 0,-5 2-1 15,-3-1 0-15,-5 3 0 0,-8 3 1 16,-11 0 1-16,-14-2 1 0,-10 2 1 16,-6-3 0-16,-7-2 0 0,-4 1 0 0,-3-5 1 15,-4-3-2-15,-5 3 0 0,-4-3 1 16,-6 2 0-16,-9-6 1 0,-12-5 0 16,-12 2 0-16,-13-3 0 0,-5 2 1 15,-7 1 0-15,-7 5-2 0,-7 5 0 16,-11 7 0-16,0 4-2 0,-2 8 0 15,-10 5-2-15,-16 1 1 0,-2 5-1 16,-4 7 0-16,-4 3-2 0,-5 7 1 0,-4 5 0 16,-7 7 1-16,1 7 1 15,-9 5 0-15,-7 6-1 0,-1 12-2 0,-7 13-7 16,-13 15-17-16,1 15-31 0,-16 23-57 16,-2 25-84-16,-4 21-189 0</inkml:trace>
  <inkml:trace contextRef="#ctx0" brushRef="#br0" timeOffset="35856.78">17826 5818 318 0,'-11'-20'76'0,"3"5"4"15,-2 0-51-15,4 8-3 0,1 1-4 16,2 1 0-16,1 1-3 0,1 3-2 16,0-3-3-16,1 3-3 0,0 0-7 15,0 1-2-15,1 2-1 0,1 6 1 0,2 4 4 16,1 5 4-16,1 7 4 0,2 7 7 16,4 6 3-16,1 3 0 0,2 2-1 15,2 1-5-15,5 2-3 16,2 3-3-16,6-3-2 0,-1-1-2 0,3 3-1 15,2 1-2-15,1-4 0 0,-4-3-1 16,0-4 0-16,-4-1 0 0,-2-2-2 16,-2-5 1-16,-4-4 0 0,-3-1 0 0,0-2-1 15,-2-3 0-15,-3-2-4 0,-1-2-15 16,-2-3-26-16,-2-2-64 0,-1-5-18 16,-2-4-83-16,0-2-162 0</inkml:trace>
  <inkml:trace contextRef="#ctx0" brushRef="#br0" timeOffset="36606.94">19169 5779 401 0,'-25'-2'82'0,"-2"3"0"0,-3 1-77 15,2 6-6-15,-2-2-3 0,3 2 0 16,3 1-1-16,-2 2 0 0,5 0-1 0,4 3 1 15,4 1 6-15,2 6 5 0,3 4 3 16,2 2 3-16,4 2 1 0,0 3 1 16,4 0 0-16,0 0-4 0,4-3-5 15,2-4-3-15,1-2-1 0,2-4 1 16,4-1 0-16,3-6 3 0,3-5 1 16,3-4 3-16,1-6 2 0,2-4 1 15,3-7-1-15,-1-4-1 0,0-5 0 0,-2-2-2 16,-1-3-1-16,-5-4-1 0,-2-5-2 15,-3-2-2-15,-5-4-4 0,-2-2-4 16,-5-3-1-16,-3-1-1 0,-4 2-1 16,-1 4 2-16,-5 5 4 0,-1 5 4 15,-3 3 6-15,-1 7 2 0,-2 5 1 16,2 3 2-16,0 1 0 0,2 5 0 16,1 0-2-16,4 4-2 0,2 0-4 0,1 3-5 15,3 1-4-15,1 3-1 0,1 2 0 16,3 3-2-16,-1 3 3 0,3 6 3 15,3 6 6-15,1 8 5 0,2 8 1 16,0 2 2-16,3 5 0 0,1 4-1 16,2 2-2-16,1-3-1 0,1-6-2 15,4-7-1-15,1 0-1 0,5-7-2 16,-3-7-6-16,2-2-11 0,-2-3-24 0,-1-4-56 16,-5-1-25-16,-8-3-80 0,-4 0-161 15</inkml:trace>
  <inkml:trace contextRef="#ctx0" brushRef="#br0" timeOffset="36993.89">19580 5753 521 0,'-5'-2'73'0,"2"0"-14"0,0 2-117 15,1 0-1-15,1 1 0 0,-1-2 7 16,0-2 16-16,0-3 23 0,-2-1 24 16,0-6 9-16,-1 1 1 0,2-4 0 15,0 0 1-15,1 0-1 0,1 0-9 0,-1 3-6 16,2 2-2-16,2 2 2 0,-2 1 3 16,-2 3-2-16,2 1 0 0,-2 4-1 15,-2 3 0-15,0 3-1 0,0 4-3 16,-3 3-3-16,1 5 3 0,1 4-1 15,2 2 0-15,0-2-1 0,3-1-1 16,3-2 0-16,4 1 0 0,2-5 1 0,2-2 1 16,1-2 1-16,1 0 1 0,2-1 1 15,0-3 1-15,-2-1 0 0,1-1 0 16,0-2-1-16,1-3 0 0,2-2-4 16,2-2-9-16,0-5-19 0,2-2-23 15,1-5-35-15,3-2-60 0,-1-8-129 16</inkml:trace>
  <inkml:trace contextRef="#ctx0" brushRef="#br0" timeOffset="37335.25">19903 5456 284 0,'-23'-3'78'0,"6"3"0"0,1-1-8 16,7 1-51-16,1 0-8 0,5 0-5 0,0 1-4 15,2-1-4-15,1 0-1 0,-1 4 1 16,1 1 1-16,-2 2 1 0,1 2 1 0,0 3 1 15,0 4 3-15,-2 2 0 0,1 1 0 16,-1 2-1-16,1-1-2 0,1 0-3 16,1-2-1-16,2 0-2 0,3-5 1 15,4-3 0-15,3-3 2 0,6-4 0 16,6-3 3-16,1-2 2 0,6 0 2 16,2-2 0-16,-1 1-1 0,-2-1-1 15,-4 3-1-15,-5 1-3 0,-5-2-3 16,-7 4 0-16,-6 1 1 0,-5 5 1 15,-7 2 0-15,-6 4 1 0,-7 1 3 16,-8 2 2-16,-6 5 0 0,-3 4-2 0,-1-3-1 16,0 0-1-16,4-2-2 0,5 0-5 15,7-4-8-15,6-6-22 0,5-5-48 16,6-6-64-16,3-6-151 0</inkml:trace>
  <inkml:trace contextRef="#ctx0" brushRef="#br0" timeOffset="37589.39">20018 5499 413 0,'2'-3'72'0,"1"3"0"0,-1 3-83 0,3 2-2 0,1 1-1 0,1 4 6 15,3 1 9-15,0 2 5 0,1 2 5 16,1 2 0-16,2 0 0 0,0 3 2 16,1 0-1-16,0 2-2 0,1-2-5 15,-2-2-7-15,0-2-12 0,-3-2-24 16,-1-4-41-16,-4-3-7 0,-2-2-53 16,-4-4-94-16</inkml:trace>
  <inkml:trace contextRef="#ctx0" brushRef="#br0" timeOffset="37738.28">20024 5278 492 0,'-4'-16'100'0,"0"5"-3"16,1 5-101-16,0 2-38 0,1 1-60 15,1 2-77-15,-1-1-183 0</inkml:trace>
  <inkml:trace contextRef="#ctx0" brushRef="#br0" timeOffset="38368.68">20495 5494 477 0,'-16'-1'97'0,"1"2"1"0,-4-1-89 15,1 0-7-15,1 0-1 0,3 1 1 16,1-2-1-16,3 0 1 0,0-1 1 16,3 0 4-16,-1 1 1 0,2-1-1 0,0 1 0 15,0 2 0-15,0 3 0 0,0 0-3 16,-2 2-3-16,2 1-2 0,0 2 0 16,0 2-1-16,1 0-1 0,0-1 0 15,3 1 1-15,2 1-1 0,2-1 0 16,2-1 1-16,2 0 0 0,3-2 2 15,0-1 0-15,2-3 2 0,0 0 0 16,-1-4 2-16,1-1 1 0,0-3 2 16,-1-3 1-16,-1-2 1 0,-1 0 1 0,0-2 0 15,-3 2-1-15,-3-4-1 0,-2 4-1 16,-2-1 0-16,-3 0-1 0,-3 3 1 16,0 1-1-16,-1-1 0 0,2 2 0 15,1 3-1-15,1-2-2 0,1 3 0 16,3 1-3-16,-2 0-3 0,3-1 0 15,2 2-1-15,-2 2 0 0,1 0 0 16,1 3 1-16,2 3 1 0,0 2 1 16,1 4 2-16,1 3-1 0,1 0 0 0,3 4 3 15,2 2 0-15,-1 1 1 0,4 0 3 16,2 2 1-16,4 1 1 0,2 1 0 16,3 1-1-16,0-1 0 0,0 1-3 15,3 0-1-15,-4-2-1 0,1 1-2 16,-4-5 0-16,-1-2 0 0,-4-2-1 15,-2-3 1-15,-4-5 0 0,-4-1 1 0,-3-3 0 16,-5-1 1-16,-7-1 1 0,-4 0 0 16,-9-1-1-16,-7 1 1 0,-8-1-2 15,-8-1 0-15,-7-3-1 0,1-1-3 16,0-2-2-16,2-3-6 0,4-4-15 16,6-3-27-16,9-3-72 0,9-8-8 15,3-7-81-15,8-6-153 0</inkml:trace>
  <inkml:trace contextRef="#ctx0" brushRef="#br0" timeOffset="38821.58">20649 5489 613 0,'3'1'121'0,"1"2"0"15,1 0-117-15,2 5-8 0,4 0-1 16,0 3 2-16,1 1 1 0,1 1 2 16,-1 0-1-16,-1 1 0 0,-1 2-1 15,-2-1 1-15,0 3 0 0,-3 0 1 16,1 0 0-16,-3 1 0 0,1-5 1 16,-2-1-1-16,0-4 0 0,-1 0 2 15,-1-6 3-15,0-2 1 0,-3-4 1 0,0-2 0 16,-1-3 2-16,0-4 0 0,0-4-2 15,-1-3-4-15,0-2 0 0,1-3 0 16,0 1-2-16,2 1 1 0,0 0-1 16,-1 2 0-16,2 2-1 0,0 3 1 15,1 1-2-15,0 5 1 0,0 0-3 16,2 2 1-16,2 1-1 0,2-3 1 0,2 0 0 16,6 0 0-16,3-2 2 0,6 0 0 15,6 1 1-15,4 2-1 0,6 4 0 16,1 2 1-16,2 4-1 0,-1 5 0 15,-3 4 0-15,-4 5-1 0,-5 1 0 16,-3 3 1-16,-7 3-2 0,-4 1-1 16,-2 2-12-16,-3 2-22 0,-2 3-51 15,-4 2-39-15,3 0-89 0,1-4-188 16</inkml:trace>
  <inkml:trace contextRef="#ctx0" brushRef="#br0" timeOffset="40003.08">24249 6107 190 0,'-62'10'29'0,"-3"0"-8"16,2 2-39-16,-1 4-3 0,4 3-1 15,0-2 7-15,0-1 16 0,-4 1 21 16,1-2 16-16,-2-3 12 0,-5 0 3 15,0 3 2-15,0 3-3 0,-3 4-15 0,-1 1-11 16,2 2-9-16,-3 2-8 0,0 2-3 16,3-1-3-16,-1-2 1 0,3 0-1 15,0 0 2-15,1 3 1 0,2 0 4 16,3 4 4-16,3-1 5 0,5 4 2 16,6 4 2-16,9 2 1 0,4 1-1 15,8 1-1-15,2-2-6 0,3-1-4 16,0 2-2-16,2-4-4 0,1 0-3 15,3 4 0-15,1 0-1 0,2 0-2 0,3 5 0 16,3 1 0-16,3 1 0 0,4 2 0 16,2-3 1-16,3 0 0 0,5 3 0 15,3 2 1-15,2-1 0 0,6 2-1 16,3 5 0-16,2 2-1 0,4-2 1 16,4-1-1-16,3-4 0 0,1-1 0 0,7-2 1 15,7-7-1-15,6-3 0 0,6 0 0 16,3-2-1-16,6-4 1 0,5-1-1 15,8-5-1-15,6-1 2 0,2-3 0 16,4-5 0-16,7-1 3 0,10 1 0 16,2-3 1-16,-1-2 1 0,0-1 0 15,6-2-1-15,3 3 1 0,-5-1-2 16,-4-7-3-16,3 1-2 0,2-3-3 16,-3-3-2-16,-5-8 0 0,1-9-1 15,4-4 0-15,2-8 1 0,-4-8 3 0,-3-10 3 16,6-4 2-16,3-4 1 0,-5-1-1 15,-5-4 2-15,-3 3 1 0,-2 2-1 16,-2 1 0-16,-11 0 0 0,-13 1 0 16,-4-2 0-16,-10 1-1 0,-8-3 1 15,-11-4-1-15,-12 1 0 0,-9-1 0 16,-8-4 0-16,-5-6-1 0,-7-4-2 0,-8-3-2 16,-4-3 0-16,-6-3 0 0,-6-5 1 15,-3-2 2-15,-8 5 4 0,-10-3 2 16,-4 4 4-16,-8 3-1 0,-7-1 1 15,-7 5-1-15,-5 5-3 0,-7 3-1 16,-7 6-3-16,-8 2 0 0,-8 6-1 16,-7 7-1-16,-9 7-1 0,-14 5-3 15,-3 6-5-15,-1 5-5 0,-4 2-4 16,0 3-1-16,10 1 0 0,12-2-2 16,9 1 1-16,13-5-3 0,12-2-7 0,15-1-12 15,9 2-16-15,5 1-33 0,5 1-7 16,4 3-52-16,2 8-74 0</inkml:trace>
  <inkml:trace contextRef="#ctx0" brushRef="#br0" timeOffset="41395.21">17926 5223 235 0,'60'-2'63'0,"4"-5"5"0,9-2-33 16,8-2-2-16,7 2-3 15,2 3-1-15,4 1-5 0,1-4-6 0,7 5-5 0,6 7-4 16,-4 6-4-16,-6-1-1 15,-3-3-2-15,3 1 0 0,4 4-1 0,-3 2 0 16,-5-3 1-16,1-10 1 0,6-4 3 16,10-1 3-16,1-3 3 0,0-5 2 15,5-7 2-15,11-3 0 0,3 4 1 16,-3-1-2-16,2-2-2 0,4-4-4 16,-6 1-1-16,-4 1-1 0,-9-3-2 0,-1 1-1 15,-4 2-1-15,-13-2-1 0,-11 2 0 16,-6 2-1-16,-7 2 1 0,-9 1-1 15,-8-2 1-15,-8 1 0 0,-4 1 0 16,-6-1 2-16,-3-1 0 0,-6 0 2 16,-5-2 0-16,-7 1 0 0,-4 0 1 15,-9-2 0-15,-4-3-2 0,-6-6 0 16,-5 0-1-16,-8-7-1 0,-8-2-1 16,-1-1-2-16,-7-1-2 0,-3 0-1 0,-5 3 1 15,-4 2 0-15,-5 3 0 0,-5 6 1 16,-12 1 2-16,-3 4 1 0,-7 4 1 15,-4 2 0-15,-9 2 0 0,-7-2 1 16,-4 2 1-16,5 4 0 0,-8 0 0 16,-8-1 0-16,-5 3 0 0,5 2-1 15,5 4 1-15,-5 1-1 0,-4-2 1 0,7 0-1 16,8 6 0-16,4 1 0 16,-3 1-1-16,3-1 1 0,2 2-1 0,9 4 0 15,3 4-1-15,-3-2 0 0,1 2 0 16,0 0 0-16,0 4 0 0,4 2 0 15,-2 0-1-15,-3-2 0 0,3 0 0 16,-4-1-1-16,4 1 0 0,4 2 1 16,2-2-1-16,3-1 0 0,4 2 1 0,4 1-1 15,6 5 1-15,4 1 0 16,0-1-1-16,4 2 1 0,5 3 0 0,5 3 0 16,6 3 0-16,2 2 0 0,10 0 1 15,2 2-1-15,0 3 0 0,-1-2 0 16,1 0 0-16,-2-4 0 0,0 0 0 15,-1-1 0-15,-1 0-1 0,1-2 1 16,0 1-1-16,0-4 1 0,0 0-1 16,3 1 0-16,2 0 0 0,3-2 0 0,2 1 0 15,4 2 0-15,5 4 1 0,4 0 0 16,1 0 2-16,2-1 0 0,2 2 0 16,0 2 0-16,2 1 0 0,-1 2-1 15,3 3 0-15,1 3-1 0,2 1-3 16,5 3-3-16,5-2-32 0,8-5-97 15,6-6-107-15,1-17-273 0</inkml:trace>
  <inkml:trace contextRef="#ctx0" brushRef="#br0" timeOffset="47042.5">25852 12791 398 0,'-50'-13'88'0,"-5"0"1"0,2-3-73 15,-1 0-2-15,6 3-5 0,2 0-4 0,3 5-3 16,2-1-1-16,6 2-1 0,-1 1 1 15,2 0-1-15,-3-1-1 0,-2 3 1 16,-2-1 0-16,-5 1 0 0,-3-1 0 16,-3 3 0-16,-2 0 1 0,-1 4 0 15,-2-1 0-15,-3 0 2 0,-4-1 3 16,-2 3 4-16,-1-3 4 0,-3-2 4 16,3 1 5-16,2-1 5 0,5 0 0 15,6 0 2-15,5-3-2 0,5 3-3 0,6-2-2 16,2 0-5-16,4 1-4 15,3 0-4-15,3 2-2 0,6 2-4 0,0 0-1 16,2 3-1-16,-3 2-2 0,-1 5 1 16,1 3-1-16,-5 4 0 0,-1 5 1 15,-1 2 0-15,-3 1-1 0,1 3 1 16,-3 2 0-16,1-2-1 0,-1-2 1 0,1-4-1 16,0 3 1-16,3-3-1 0,3-3 1 15,3-3-1-15,4-1 0 0,5-3 0 16,0 1 0-16,4-7-1 0,1 2 1 15,0-2 0-15,0 3 0 0,-2 1 0 16,-3 1 0-16,-3 5 1 0,-3 7-1 16,-3 1 1-16,-2 7-1 0,-3-1 1 15,0 2-1-15,-2 4 1 0,2 1 0 16,-1 0-1-16,-1 1 1 0,3-4-2 0,3 3 0 16,3-5-2-16,4-5 0 0,5-3 0 15,3-1 1-15,4-3-1 0,5 0 2 16,4-3 1-16,2 3 1 0,3 4 1 15,2 1 1-15,1-1-1 0,1 7 0 16,1 4 0-16,1 3-1 0,1 4 0 16,2 0-1-16,1 1 0 0,4 0 0 15,2-5-1-15,5-5 0 0,4-2 0 0,4-2 0 16,6-5 0-16,5 0 0 0,5 0 2 16,2-2-1-16,4-3 1 0,2 1 0 15,2 0 1-15,0 0-1 0,2-2 0 16,4-1 1-16,1 0-2 0,0 2 1 15,1-3 0-15,3-4-1 0,6-1 1 16,4-3 0-16,-2-3 0 0,4-3 0 16,6-5-1-16,2-1 1 0,10-3 1 15,-1-6-1-15,0 0-1 0,2-4 2 0,6-2-1 16,2-2 1-16,-5 1-1 0,-5-3 0 16,-1-2 0-16,-4 2 0 0,0 3-1 15,-8 2 1-15,-8-2 0 0,-1-2-1 16,-7 2 0-16,-4-1 0 0,-2 1 0 15,-2-5 0-15,0-3-1 0,1-2 1 16,-2-3-1-16,4-3 1 0,-2-3 0 0,0-3 0 16,-1 2 0-16,-3 1 0 15,-3 3 0-15,-2 1 0 0,-8 5 0 0,-5 5 1 16,-8 2-1-16,-10-2 0 0,-7 5 0 16,-8-2 1-16,-4 0-1 0,-8-2 0 15,-4-4 2-15,-5-3-2 0,-4-1 1 16,-6-7 1-16,-4-2 0 0,-5 0-1 15,-7-2 0-15,-4 1-1 0,-4-1 2 16,-2 2-1-16,-3 3-1 0,-1-1-1 0,1 0 1 16,2 0 0-16,-3 1 0 0,-2 3-1 15,-6 0 0-15,-2-2 0 0,-3 4 0 16,-4 3 1-16,-1 6-1 0,-3-1 0 16,-3-1 1-16,-2 0-1 0,0 3 0 15,-1 1 1-15,-2 2 0 0,0-5-1 16,-3 3-2-16,3 3-3 0,1 2-3 15,0 1-10-15,1 3-15 0,3 4-27 16,-2 5-55-16,3 6-17 0,-2 5-81 16,2 9-147-16</inkml:trace>
  <inkml:trace contextRef="#ctx0" brushRef="#br0" timeOffset="49359.62">25230 14942 512 0,'5'7'104'0,"0"4"3"15,2 9-97-15,0 3 1 0,3 7 5 16,-1 8 5-16,-2 8 2 0,0 0-1 0,-2 9-3 15,-1 7-3-15,-2 3-4 0,0 2-4 16,-2 0-2-16,0 2-2 16,-2 0 0-16,0-6-2 0,-1 0 1 15,-1-3-1-15,0 0 0 0,-1-5 0 0,1-6 0 16,1-5-2-16,0-5-7 0,3-8-17 16,3-8-33-16,0-8-62 0,5-8-11 15,-1-6-82-15,4-7-147 0</inkml:trace>
  <inkml:trace contextRef="#ctx0" brushRef="#br0" timeOffset="49775">25036 15282 556 0,'-15'-24'104'0,"3"6"-5"0,4 5-112 16,0 4-1-16,3 6 6 0,3 2 5 0,1-1 8 15,1 1 10-15,1 0 4 0,1-2 2 16,5-3 2-16,4 0-4 0,6-2-4 16,8-6-5-16,9-2-3 0,6-5-2 15,5-4-1-15,4-4-1 0,1-6-2 16,2-2 1-16,-4-3-1 0,-4-1 0 16,-6 3 0-16,-5 3 0 0,-5 3 0 15,-6 4 0-15,-7 5 1 0,-4 4 0 0,-5 3-1 16,-5 3 1-16,-1-1 0 0,-2 6 1 15,-2 0 0-15,2 2 1 0,-2 1 1 16,1 2 0-16,1 1-1 0,1 2 0 16,1 0-2-16,0 4-2 0,1 3 0 15,1 6-1-15,1 4 1 0,1 5 1 16,0 6 0-16,4 8 1 0,-1 7 1 0,3 3 0 16,-1 2-2-16,2 1 1 0,-2 2-1 15,1 1 0-15,0-1 1 0,-1-4-3 16,0 0-6-16,2 4-23 0,2-1-42 15,1 0-61-15,1-3-99 0,-2-3-224 16</inkml:trace>
  <inkml:trace contextRef="#ctx0" brushRef="#br0" timeOffset="50175.51">24310 17183 559 0,'-9'-3'119'0,"6"5"0"16,0 4-86-16,4 9-30 0,2 4 2 16,2 8 6-16,1 6 3 0,2 5 2 15,0 8 1-15,3 3 1 0,0 3-1 16,2 4-4-16,0 1-4 0,-1-4-4 15,1-1-2-15,2-1-1 0,0-5-4 16,1-2-7-16,-1 0-23 0,3-3-54 16,-2-3-52-16,-3-5-100 0,-3-5-220 0</inkml:trace>
  <inkml:trace contextRef="#ctx0" brushRef="#br0" timeOffset="50458.95">23912 17231 425 0,'-5'-13'106'15,"4"4"2"-15,2-1-36 0,5-2-35 16,6-3-3-16,7-3-4 0,5-3-3 0,5-4 0 15,9-4-1-15,8-4-6 0,3-4-7 16,2-2-5-16,6 0-1 0,3-6-2 16,2 2-2-16,3 1-2 0,1 4-3 15,-1 5-7-15,0 5-24 0,-6 5-43 16,-7 8-60-16,-7 4-99 0,-12 8-223 16</inkml:trace>
  <inkml:trace contextRef="#ctx0" brushRef="#br0" timeOffset="50837.89">24834 17161 622 0,'-6'12'128'0,"2"1"0"16,2-2-114-16,2-2-13 0,4 1-3 0,0-4 1 15,3-2 0-15,1-3 1 0,-1-2 2 16,3-4 2-16,-1-2 0 0,2-2 2 15,-1-3-2-15,1-1 0 0,0-3 0 16,-3 0-1-16,1-1-1 0,-4-2 0 16,-4 1 0-16,-2-1 0 0,-3 1-1 15,-2-2 0-15,-3 2-1 0,1 2-1 16,-2 3 0-16,1 4-2 0,1 3 1 0,-2 5-1 16,1 4 1-16,0 6 1 0,-1 7 0 15,-1 2 3-15,0 6 3 0,0 4 2 16,0 5 2-16,1 2 1 0,3 3 1 15,3 0-1-15,3 1 0 0,3 1-3 16,7-4-2-16,5-1-2 0,5-10-1 16,7-4 0-16,5-7-1 0,6-8-2 15,6-7-5-15,5-5-7 0,4-5-34 16,1-7-62-16,-1-2-34 0,-3-5-98 16,-4-1-199-16</inkml:trace>
  <inkml:trace contextRef="#ctx0" brushRef="#br0" timeOffset="51180.28">25388 16894 596 0,'-12'-17'137'15,"2"2"0"-15,-1 3-60 0,3 5-69 0,2 2-10 16,0 2 0-16,0 3-1 0,0 4 1 16,-2 2-1-16,-1 5 1 0,-4 6 0 15,0 8 4-15,-2 5 0 0,-1 6-1 16,-1 2 1-16,2 2-1 0,2 2 1 15,4-3-2-15,6-5-1 0,5-4 1 16,7-6 0-16,7-4 0 0,5-5 0 16,4-4-1-16,2-6 0 0,0-4 0 15,1-4 0-15,-2 0-1 0,-1-3 1 16,-3-1-1-16,-4 1 0 0,-3 3 1 0,-3-1 0 16,-5 4-1-16,-1 1 0 0,-3 2 0 15,-4 5-1-15,-2 1 1 0,-2 2-1 16,-1 2 1-16,-2 2-1 0,-2 1 1 15,-4 0 1-15,1-3-2 0,-1 1-7 16,-3-2-18-16,1-1-22 0,-1-1-27 16,1-2-27-16,-1-1-26 0,1-5-72 0,0-2-107 15</inkml:trace>
  <inkml:trace contextRef="#ctx0" brushRef="#br0" timeOffset="51469.44">25628 16344 604 0,'-12'-29'131'16,"-1"5"0"-16,1 9-98 0,2 7-19 15,3 5-10-15,3 5 1 0,4 4 2 16,3 5 2-16,0 9 1 0,5 4 2 15,2 11 1-15,3 5 1 0,3 5-1 0,6 3-3 16,1 6-1-16,2 0-3 0,-1-2-1 16,1-4-2-16,-3-1 0 0,-3-2-1 15,-3-2-6-15,-3-1-2 0,-4-4-11 16,-1 0-44-16,-3-2-87 0,-5-4-116 16,-5-2-274-16</inkml:trace>
  <inkml:trace contextRef="#ctx0" brushRef="#br0" timeOffset="51652.68">25488 16865 674 0,'1'-14'134'16,"6"0"-1"-16,4 0-129 0,7-1-6 15,8-1-4-15,6-1-4 0,4-2-10 0,5-1-17 16,-1 1-26-16,-1-2-41 0,-2 1-28 15,-1 0-82-15,-5 0-143 0</inkml:trace>
  <inkml:trace contextRef="#ctx0" brushRef="#br0" timeOffset="51809.3">26014 16336 636 0,'-9'2'131'0,"1"8"1"0,0 3-116 0,2 6-10 16,5 4-3-16,2 4 0 0,4 1 0 15,2 0-1-15,2 2 1 0,3 1-1 16,-1 1-3-16,3-2-10 0,-3-2-22 16,0-2-24-16,-4-1-77 0,-3 0-101 15,-7-4-231-15</inkml:trace>
  <inkml:trace contextRef="#ctx0" brushRef="#br0" timeOffset="51964.67">25804 16114 662 0,'-7'-19'83'16,"3"4"-32"-16,5 5-185 0,3 5-96 16,2 2-202-16</inkml:trace>
  <inkml:trace contextRef="#ctx0" brushRef="#br0" timeOffset="52386.34">26287 16389 601 0,'2'18'122'0,"0"-1"0"15,0 4-117-15,0 3-3 0,3 2 2 16,1-2-2-16,1-2 1 0,0-3-2 15,0-3-1-15,1-3-5 0,-3-4-7 16,-1-3 1-16,0-4 0 0,-3-2-4 16,-2-5 0-16,-4-3 0 0,-1-6 6 15,-4-4 6-15,-2-5 0 0,-3-5 1 0,1-4 10 16,-2-4 6-16,3 2 2 0,2 0 1 16,4-1 0-16,6 2 0 0,5 3-1 15,4 1-6-15,4 6-4 0,4 0-2 16,3 3-1-16,1 4 0 0,1 3 0 15,1 3-1-15,0 3 0 0,0 1-1 16,0 2 0-16,1 1-1 0,0 2 1 0,-1 2 0 16,-1 4 1-16,0 1 1 0,1 4 1 15,1 1 0-15,-4 2 1 0,1 1 0 16,-2 2 0-16,1-1-1 0,-2 2 0 16,-1 0-3-16,-1-1-10 0,-1 1-24 15,0 0-24-15,-3 1-78 0,-1-6-100 16,-6-2-236-16</inkml:trace>
  <inkml:trace contextRef="#ctx0" brushRef="#br0" timeOffset="52923.45">26888 15841 593 0,'-5'-13'117'0,"2"1"-2"0,-2 5-114 15,1 1-5-15,2 1 0 0,-2 0-2 16,2 1-3-16,-1-1 2 0,1 3 3 16,-2 3 1-16,-1 3 4 0,-1 3 2 15,-1 8 6-15,-2 3 6 0,-3 8 3 16,0 3 1-16,1 3 0 0,1 1-2 16,1-1-3-16,5-4-2 0,3-3-3 15,6-6-3-15,4-3-1 0,2-5-1 16,5-3-2-16,1-6-1 0,2-4-3 15,3-6-7-15,-1-5-13 0,0-3-12 16,-3-5-10-16,-3-2-8 0,-4-3-2 0,-6 2 1 16,-6-3 5-16,-6 2 14 0,-3 2 18 15,-4 3 16-15,-2 4 17 0,0 2 13 16,2 4 9-16,0 3 6 0,3 4 4 16,1-1-3-16,4 3-8 0,3-1-7 15,1 4-8-15,5-2-7 0,1 3-3 0,2 0-2 16,5 5-2-16,1 1 2 15,5 5-1-15,4 2-1 0,1 6 0 0,2 4-3 16,2 4 0-16,0 7-1 0,-3 0 1 16,-1 4 0-16,0 2 0 0,-2 4 0 15,-3-2 0-15,-1 4 0 0,0-1-1 16,0 5-2-16,-4-1 0 0,0 2-1 16,1-2 0-16,-2-2 0 0,-4-2 0 15,-3-4-2-15,-7-4 0 0,-7-3 0 16,-9 1 1-16,-9-3 0 0,-10 3 0 0,-10 2-3 15,-10 2-1-15,-13 2-5 0,-12 3-5 16,-10-2-16-16,-9 6-44 0,-14-2-79 16,-12-4-108-16,-4-3-256 0</inkml:trace>
  <inkml:trace contextRef="#ctx0" brushRef="#br0" timeOffset="55050.05">16656 14656 291 0,'20'38'65'0,"13"-1"0"0,11 2-50 16,14 3-2-16,9-2-3 0,14 4-2 16,6-3-1-16,1 3-1 0,-1 1 1 15,3 0 1-15,-1 1 3 0,-1-1 2 0,-1-4 5 16,1 3 6-16,-3 0 2 0,1-3 2 15,-2 1 3-15,-2-3 0 0,2-3 0 16,1-1-2-16,1-2-4 0,1-5-1 16,1-2-2-16,-3-3-3 0,-1-3-4 15,1-3-3-15,-6 2-3 0,2-2-2 16,-4 0-2-16,-4 3-1 0,-4-3 0 16,-5 0 0-16,-4 0-1 0,-5-2 1 15,-6-4-1-15,-5-3 0 0,-4 0 0 0,-4-3-1 16,0-1 0-16,-2-1-3 0,-2 1-6 15,0-3-11-15,-2-4-15 0,1-3-21 16,0-5-35-16,-2-5-41 0,-1-1-80 16,-1-7-155-16</inkml:trace>
  <inkml:trace contextRef="#ctx0" brushRef="#br0" timeOffset="55702.4">22895 11942 275 0,'0'19'59'0,"1"6"4"15,-1 4-44-15,-1 8 2 0,-4 7 5 0,-2 4 4 16,-5 12 3-16,-4 12 0 0,-6 8-1 16,-7 4-4-16,-5 7-5 0,-5 7-4 15,-8 9-5-15,-5-9-2 0,-6-4-2 16,-3 1 1-16,-2 2 5 0,0-1 5 15,-3-4 4-15,-2-7 3 0,2 0 0 16,-1 1 1-16,1-1-2 0,1 4-5 0,2-4-7 16,3 1-4-16,1 0-3 0,2 1-3 15,-1 2 0-15,2-6-3 0,-2-4 0 16,2-4 0-16,1-4-1 0,3-6 0 16,5-1 0-16,4-12 0 0,5-8 0 15,3-7 0-15,6-7 0 0,6-6 0 16,3-6 0-16,3-8 2 0,7-3 0 15,4-2 0-15,2-1-1 0,2-3-1 16,2 0 0-16,2-1-1 0,1 3-1 16,2-2-2-16,1 1-3 0,4 0-4 0,2-2-32 15,4 2-94-15,1-4-2 0,5-5-93 16,3 0-178-16</inkml:trace>
  <inkml:trace contextRef="#ctx0" brushRef="#br0" timeOffset="56701.41">21549 15136 442 0,'-28'-20'111'0,"-5"5"0"15,-7 1-10-15,0 7-93 0,-3 2-4 16,-2 1-2-16,-7 3-2 0,0 1-3 16,-6 0 0-16,1-3-1 0,-5-5 0 15,1 1 0-15,2-3 1 0,3 1 0 0,0-2 3 16,-1-1 1-16,0 4 2 15,0-3 1-15,-2 2 2 0,-3 4 2 0,-2 3 3 16,-1 4 1-16,-3 5 1 0,-4 6 0 16,-3 4-2-16,-4 4-1 0,0 4-2 15,-3 4-3-15,-4 0-2 0,1-1-1 16,5 0-1-16,1 4 1 0,7-4-1 0,6-2 2 16,8-1 2-16,8 2 1 15,10-1 2-15,4 3 1 0,7 0 0 0,3 5 1 16,3 3-1-16,1 1-3 0,1 1-1 15,0 3-1-15,1 3-1 0,2 2-1 16,1 3 0-16,2 4-1 0,2 6 0 16,2-1 0-16,3 0 0 0,5-4-1 15,3-3 0-15,3-4-1 0,6-6 1 16,4-7-1-16,4-4 0 0,4-3 0 0,4 3 1 16,2-1 0-16,1 3 1 0,3 0 1 15,2 2 0-15,1 3 1 0,5 0 1 16,2 0 0-16,6-2-1 0,7 1 1 15,7-1-2-15,6-4 0 0,4-3-2 16,7-1 1-16,11-6 0 0,6-1 0 16,3-9-1-16,7-8 1 0,11-2 1 15,7-3-2-15,2-11 0 0,0-5-2 0,3-5 0 16,5 0 1-16,-6-5-2 0,-3-6 0 16,-4-3 2-16,-1-1 0 0,-7-3 2 15,-9-7 0-15,-5-3 0 0,-5 1 0 16,-3-1-1-16,-4-2 2 0,-7 1-2 15,-3-3 0-15,-4-3 0 0,-3-3 0 16,-3-3 1-16,-5-2 1 0,-2 0 0 16,-6-1 0-16,-3 2-1 0,-6 4 0 15,-6 2-1-15,-11 1-1 0,-11 0 0 16,-12 2-2-16,-14 2-1 0,-12 1 1 0,-14 2-1 16,-10 6 1-16,-11 2 1 0,-9 6 0 15,-11-1-2-15,-6-1 1 0,-11 0-1 16,-6 5 1-16,-6 1-1 0,-8 4 0 15,-7 2 2-15,-3 9 2 0,-5 12 0 16,-6 9 1-16,-3 12-1 0,-6 8 1 0,-5 9-2 16,-3 18-16-16,-7 6-31 0,-5 14-86 15,-6 16-107-15,-12 11-258 0</inkml:trace>
  <inkml:trace contextRef="#ctx0" brushRef="#br0" timeOffset="64501.25">9237 14711 284 0,'-34'-3'73'16,"-5"3"4"-16,1 1-33 0,-3 3-20 16,1 0-4-16,-3 5-3 0,-1 0-5 15,-5 2-4-15,0 1-4 0,2 3-1 16,4 0-2-16,-1 3 0 0,4 0 0 0,3 3-1 16,4 2 2-16,2 4 0 15,3 2 5-15,1 3 2 0,2-1 2 0,1 2 2 16,-3 1 2-16,4 3 0 0,-3-1-1 15,2 3-3-15,-2 0-2 0,0 4-2 16,1 0-2-16,5 0 1 0,7-2 0 16,7 1 2-16,7-5-1 0,9-2 3 15,8-4 4-15,6-2 4 0,5-2 3 0,0 0 0 16,4-1 1-16,3 3 1 0,3 2-2 16,-2-3-4-16,2 4-6 0,4 2-2 15,7 0-3-15,1 4-2 0,2-2-1 16,2-2-1-16,4 2-2 0,1-6 1 15,2-4-2-15,0-4 1 0,5-10-1 16,5-2 1-16,12-5 0 0,1-5 1 16,1-2 0-16,-1-6 1 0,5 2 0 15,-3-2 1-15,-1-7-1 0,-6 0 0 0,-2 0 0 16,9 0-2-16,4 0 0 0,-8-2-1 16,3-2-1-16,-6 1 0 0,-1-2 1 15,-8-3 0-15,-7 1 1 0,-8-7 0 16,-2-2 2-16,-5-1 0 0,0-2 0 15,1-3 1-15,1-2 0 0,-4-6 0 16,-2-1 0-16,-4-4 0 0,-4 0 0 16,-9 3-1-16,-6 1 2 0,-8 3-1 0,-5 5 0 15,-7 6-1-15,-5 4 1 0,-6 5-1 16,-5-2 0-16,-10 4-2 0,-6 3 1 16,-8 2-1-16,-5-2 0 0,-6 0 0 15,-5-1 1-15,-2 1 0 0,-2-3 0 16,-3-3 1-16,-3-1-1 0,-7-1-1 15,-5-2 1-15,-1 1 0 0,-4 1-1 16,-1 4 2-16,-1 2-1 0,2 5 0 16,1 2 1-16,7 7-1 0,-1 4 0 0,2 4 1 15,-2 6-2-15,-3 6-1 0,-6 3-1 16,3 8-4-16,-3 5-4 0,2 10-11 16,-2 3-21-16,0 3-31 0,10 3-68 15,1 7-96-15,2 3-219 0</inkml:trace>
  <inkml:trace contextRef="#ctx0" brushRef="#br0" timeOffset="66217.58">14651 17251 433 0,'-40'-19'88'0,"-4"3"1"16,0 4-84-16,-4 7-2 15,-4 3-5-15,1 3 1 0,-3-1-1 0,-1 0 0 16,-3-1 0-16,-2-1 1 0,0 0 2 16,-2-5 5-1,-2-3 4-15,1-2 4 0,0-1 3 0,1-1 3 0,-3-5 3 16,-1-2 0-16,1-1-4 0,-4-1-3 15,-2 2-4-15,-3 1-4 0,1 4-1 16,-2 5-2-16,-1 4-2 0,-3 6-1 0,-1 5 0 16,0 4 0-16,0 6-1 0,-5-2-1 15,2 3 0-15,4-5 1 0,1-1 0 16,1 0 0-16,2-4 4 0,2-4 2 16,0 0 4-16,2-2 2 0,0 1 4 15,3 0 0-15,-1 0 1 0,0 3-2 16,3 3-3-16,1 1-4 0,-2 2-2 15,2 5-2-15,4 2-2 0,0 3-2 0,3 0 1 16,4 2-2-16,8 4 1 0,5 0-1 16,4 0 0-16,6 2 0 0,4 1-1 15,1-1 1-15,1 0-1 0,2-1 1 16,1-1 0-16,2 2-1 0,1 1 1 16,2-1 0-16,1 3 0 0,2-1 1 15,5 2-1-15,1 2 0 0,5 0 0 16,1-1 0-16,5 3-1 0,3 0 1 15,5 1 0-15,6 2 0 0,1-1 0 0,6 2 0 16,3 3 0-16,3-5 0 16,2-1 1-16,1-3-1 0,1-1 0 0,3-2 1 15,2-1-1-15,3 1 0 0,5 1 1 16,2-2-1-16,2-4 0 0,0 3 0 16,3 1 0-16,3-2 0 0,3-5 0 15,0-6 0-15,7-1 0 0,4 0 1 0,5-5-1 16,6-4 1-16,5-5 0 0,4-3 0 15,4-2-1-15,-2 0 2 0,2 4-2 16,5 0 1-16,3-3 0 0,-2 0 0 16,-3 1-1-16,-5 4 1 0,2 1-1 15,0-3 0-15,-1-3 1 0,-4-2-1 16,-5 2 0-16,0-2 0 0,1-4 1 16,1-5-1-16,2-1 1 0,-4 3-1 15,0-5 1-15,4-6 0 0,3-1-1 0,-1-3 1 16,2 5 0-16,-6-3-1 0,-1-3 1 15,-1 5 0-15,-1 3-1 0,-7 3 1 16,-5 0-1-16,-4-4 0 0,-5-1 1 16,-4 1-1-16,-8-6 0 0,-5-1 1 15,-7-1-1-15,-4-3 0 0,-5-5 1 16,-3-1 0-16,-4 0 0 0,2 0 1 16,-3 0 0-16,-2-2 0 0,-2 1-1 0,-6 1 1 15,-1-3-1-15,-4-1 0 0,-6 2 0 16,-4-1-1-16,-6 0 1 0,-3 3-1 15,-6 3 1-15,-6 3 0 0,-4 1 2 16,-11 1 1-16,-10 4-1 0,-11 4 1 16,-10 1 0-16,-11 6 0 0,-9 3-2 15,-16 5 0-15,-9 4-3 0,-6 9-4 16,-10 5-7-16,-11 10-32 0,-10 16-101 16,-15 7-115-16,-8 24-286 0</inkml:trace>
  <inkml:trace contextRef="#ctx0" brushRef="#br0" timeOffset="68300.8">10311 6324 492 0,'-1'-2'97'0,"5"4"-1"0,-2 3-85 0,4 4-10 15,1 2 2-15,0 3 2 0,4 6 8 16,6 3 4-16,3 3 2 0,2 1 1 16,0 2-2-16,1 3-1 0,2 3-1 0,-3 1-1 15,-6 2-3-15,-3 3-2 0,-1 3-3 16,-1-1-1-16,-1 0-2 0,-1-3-1 15,-2-5-1-15,2-5-3 0,-2-4-10 16,0-8-19-16,2-5-34 0,-3-4-63 16,1-5-93-16,-1-6-211 0</inkml:trace>
  <inkml:trace contextRef="#ctx0" brushRef="#br0" timeOffset="68719.66">10766 6601 410 0,'-4'7'85'0,"0"1"3"0,3-2-72 15,2 1-9-15,3-1 1 0,1 1 1 16,1-1-1-16,0-1 0 0,0-2-1 16,2 1 0-16,-3-2-1 0,0 1 3 0,-2-3 6 15,0 1 10-15,-2-1 4 0,-1 0 0 16,-1-4-1-16,-1 1-1 0,0-2-3 15,0 0-7-15,-2-1-9 0,1 0-5 16,0 0 0-16,0 2 0 0,1 0-1 0,1 3 0 16,-1 0-3-16,1 2 1 0,0 1 0 15,0 2 0-15,-3 5-3 0,2 2-11 16,-2 3-28-16,0 2-83 0,1-2-100 16,1-2-248-16</inkml:trace>
  <inkml:trace contextRef="#ctx0" brushRef="#br0" timeOffset="70028.39">22170 4726 617 0,'1'-26'136'0,"0"0"0"16,-4 4-75-16,1 3-56 0,2 4-2 16,3 3 0-16,3 1 0 0,3 1 0 15,3 1-1-15,3 1-1 0,0-1-1 0,4-1 1 16,2 1-1-16,1-2 0 0,2 0 1 16,2-2-1-16,3 0 0 0,4-1 0 15,2 6 1-15,4-1-2 0,0 3 1 16,0 5-1-16,0 2 0 0,-2 8-1 15,-2 4 0-15,-5 2 0 0,-4 4 0 16,-5 5-1-16,-3 5 1 0,-3 5 0 0,-5 3 0 16,-3 4 0-16,-3 4 0 0,-4 3 2 15,-3 1-1-15,-2-4-1 0,-2-3 1 16,-3-4 1-16,-2-4 1 0,-3-8 1 16,0-4-1-16,0-4 2 0,0-3 0 15,1-3 1-15,2-2-1 0,4-4 0 16,3 0-2-16,1-4 1 0,3 0-1 15,1-1 1-15,1-1 1 0,1-1 0 16,3-2 2-16,1 1-1 0,4-2 2 0,2-1-2 16,6-1 0-16,1-2 0 0,4-2-2 15,3-3 0-15,4 0-1 0,5-4-1 16,6 0 0-16,5-3-3 0,7-3-3 16,3-2-3-16,3-3-6 0,0 0-9 15,0 1-12-15,-3-2-13 0,-2 2-16 16,-4 1-28-16,-3 4-42 0,-3 4-77 15,-5 3-150-15</inkml:trace>
  <inkml:trace contextRef="#ctx0" brushRef="#br0" timeOffset="70386.67">23712 4655 397 0,'-5'0'99'0,"1"-2"3"0,2 1-58 16,1 0-18-16,1 1-2 0,-1-1-4 15,1 1-8-15,0 0-6 0,0 2-3 16,0 1-1-16,0 0 1 0,0 1 0 0,1 0 1 15,-1 1 2-15,1 0-1 0,0-1-1 16,2 1-1-16,0-1 0 0,2-2 1 16,4-2 0-16,1-3-2 0,1-2-2 15,2-4-2-15,3-2-3 0,0-2-2 16,0 1-1-16,0-1 0 0,-3 4 2 16,-2 0 2-16,-2 4 2 0,-4 3 3 15,-4 2 2-15,-5 3 0 0,-3 5-9 0,-4 0-40 16,-2 6-59-16,-5-1-83 0,-2 3-208 15</inkml:trace>
  <inkml:trace contextRef="#ctx0" brushRef="#br0" timeOffset="74774.7">26215 12449 585 0,'-9'-1'121'0,"-2"-1"2"0,0 2-106 0,0 2-7 15,4-4 2-15,0 1-2 0,5-2 0 16,4-5-1-16,6-4-2 0,5-4-1 16,2-5-4-16,6 0 0 0,1-2 1 15,2 2 1-15,1 2-1 0,-3 3 0 16,-3 4 0-16,-1 3-1 0,-5 3-1 16,-2 2-1-16,-4 0-2 0,0 4-2 15,-4 3-1-15,0 2 0 0,-2 2 1 16,-2 2 0-16,-2 4 0 0,1 4 2 15,-2 3 1-15,-2 1 2 0,0 0 0 0,0 2 1 16,0-1-1-16,0-1 1 0,-1-2 0 16,3-3 0-16,-1-1-1 0,1-3 0 15,3-2-1-15,-1-3 0 0,4-2 1 16,1-2-1-16,4-2 1 0,1-2 1 16,6-3 0-16,1-1 1 0,5-1 0 15,1-3 0-15,1 1-1 0,2 1-1 16,0-1-1-16,-1 7-2 0,-1 2-1 0,1 3-2 15,1 3 0-15,-4 3-1 0,-2 3-1 16,-3 1-2-16,-2-1-1 0,-3 1 1 16,-7-1 0-16,-4 1 2 0,-5 1 4 15,-6-2 3-15,-3 2 4 0,-5-1 3 16,-5 2 1-16,-2 1 1 0,-4 1-1 16,2 1-2-16,-1 1-1 0,2-2-3 0,1-3-3 15,5-2-9-15,4-2-24 0,2-2-66 16,5-7-30-16,1-2-91 0,3-2-190 15</inkml:trace>
  <inkml:trace contextRef="#ctx0" brushRef="#br0" timeOffset="76023.28">21185 16763 438 0,'-5'-16'120'0,"3"0"4"15,-2 0-6-15,3 3-78 0,0 4-10 16,1 4-3-16,0 0-4 0,0 3-2 16,0 1-5-16,0 2-6 0,-2 1-3 15,0 5-4-15,-4 4-3 0,-2 6 0 16,-4 6 0-16,-4 8 3 0,-2 7 1 15,-3 4 1-15,1 4-1 0,2-2-1 0,1-5-1 16,5-1 0-16,3-9 0 0,2-5-1 16,3-7 0-16,2-5-1 0,0-2 0 15,2-4-1-15,2-1 0 0,0-1 0 16,4-2 0-16,2 1 1 0,3-1-1 16,4-2 1-16,5-1 1 0,3-2-1 15,6 0 0-15,-1-2-1 0,4-4-1 0,-1 1 0 16,1-5-1-16,-1 2-1 0,-3-2-1 15,0-1 1-15,-2-2-1 0,-2 3 1 16,-1-2 1-16,-3 3 0 0,-3 1 2 16,-2 1 0-16,-4 3 2 0,-2 2-1 15,-2 1 0-15,-3 2 0 0,-2 1 1 16,-2 1 0-16,0-2-1 0,0 2 1 16,-1-2 0-16,0-2-1 0,-2-2 0 15,0-1 0-15,-3-4 0 0,-1 0-1 0,-1-3 0 16,-1 1 0-16,-1-1 0 0,1 1 0 15,-2 2 1-15,2 1 2 0,-1 1 2 16,2 3 0-16,-1 3 0 0,1 1 1 16,1 4 0-16,1 1-1 0,1 6-1 15,2 3 0-15,-1 3 0 0,3 6 0 16,1 3 0-16,2 6 0 0,2 0-1 16,2 1 0-16,1-1 0 0,2 1-1 0,0 0 0 15,-1-3-1-15,-2 0-4 0,0-1-7 16,-1 0-21-16,-1 0-43 0,1-3-70 15,-1-2-108-15,2-2-243 0</inkml:trace>
  <inkml:trace contextRef="#ctx0" brushRef="#br0" timeOffset="76297.59">21835 16898 671 0,'2'-4'142'0,"-1"2"0"16,-2-1-113-16,1 4-16 0,0-1-2 0,0 0 0 16,1 0 1-16,-1 0 0 0,0 0 1 15,0 0-3-15,0 0-1 0,0 0-4 16,0 0-2-16,0 0-2 0,0 0-4 15,0 2-4-15,-1-2-5 0,1 0-13 16,0 1-34-16,0 0-96 0,-2 3-117 16,2-3-279-16</inkml:trace>
  <inkml:trace contextRef="#ctx0" brushRef="#br0" timeOffset="77651.47">15274 16903 442 0,'-4'-5'79'0,"4"1"0"16,-1 3-84-16,-1 1-3 0,2 0 3 0,-1 0 4 16,0 1 11-16,0 2 9 0,-2 0 4 15,1 3 2-15,-2 3 0 0,-1 3-1 16,0 3-2-16,0 3-3 0,1 1-3 16,0-1-4-16,1-1-3 0,5-1-3 15,1-2 0-15,6-7-1 0,4-3 0 16,7-6 0-16,3-3 0 0,7-1 0 15,4-2 0-15,5-2-2 0,2-1-1 0,3 1 0 16,-3 3-1-16,1 2 0 16,-4 0 0-16,-7 4-2 0,-7 3 0 0,-4 4-4 15,-9 5-1-15,-4 5-1 0,-4 4-1 16,-2 3 0-16,-2 0 0 0,-1 4 1 16,1-1 2-16,-3-1 1 0,-1-1 1 15,-2-1 0-15,-5-3 1 0,-3-2 1 16,-4-2 0-16,-6-1-4 0,-3-2-14 15,-1-3-37-15,-3-1-54 0,-1-7-82 0,2 1-193 16</inkml:trace>
  <inkml:trace contextRef="#ctx0" brushRef="#br0" timeOffset="77926.28">15288 16781 524 0,'1'-8'108'16,"3"1"0"-16,1-1-95 0,1 0-7 15,6-1 0-15,2-1 3 0,3-1 0 16,5 1 1-16,5-1 0 0,6-1-1 0,4 1-1 15,3-1-3-15,2 2-2 0,0 1-6 16,-7 0-16-16,-4 3-38 0,-7 3-62 16,-7 2-89-16,-8 7-214 0</inkml:trace>
  <inkml:trace contextRef="#ctx0" brushRef="#br0" timeOffset="78317.61">15766 16993 404 0,'0'4'96'0,"0"-3"3"0,0 0-51 15,1 1-20-15,-1-2-6 0,1 1-3 16,1 0 1-16,-1-1-1 0,0 0-2 16,3-1-4-16,-1 0-2 0,1-2-2 15,1-2-4-15,1-1-4 0,-1 0-4 16,0-1-2-16,-3 1-3 0,1-2-1 0,-2 2 0 16,-2 2 2-16,-2 2 5 0,0 0 7 15,-1 0 7-15,-1 2 5 0,-1 3 4 16,0-1 2-16,0 2 0 0,0 1-1 15,2-1-7-15,2 0-5 0,-1-1-4 16,3 1-2-16,0-3-2 0,1 1 0 16,2-1-12-16,-1 2-59 0,2-2-64 0,0 0-102 15,-4 1-248-15</inkml:trace>
  <inkml:trace contextRef="#ctx0" brushRef="#br0" timeOffset="22989.7">8593 14831 184 0,'-58'25'40'0,"3"-2"0"0,22-6-32 16,-5 2-5-16,6 3 0 0,3 3 3 0,-1 2 2 15,0 2 2-15,2 0-1 0,2 2 1 16,5 0 1-16,5-1-1 0,4 0-2 16,5 5-3-16,3-3-1 0,4 4-1 15,4 1 1-15,4 2-1 0,7 2 0 16,7-2 0-16,5 1-1 0,5 2 1 15,3-4 1-15,0 0 3 0,4-1 2 16,2 1 3-16,3 0 4 0,1-7 1 0,5 3 2 16,7-1 2-16,8 1-2 0,1-1-1 15,4-2-1-15,5-1-2 0,3 2-1 16,6-5-1-16,1-2-2 0,10-5-2 16,4-4-2-16,-2-7-1 0,4-10-1 15,3-6-1-15,-1-4-1 0,0-8-1 16,3-6 0-16,3 0 0 0,6-5-1 15,-1 1 1-15,-4-2 0 0,-3-3 0 0,-2 2 1 16,-8-1 1-16,-7-3 1 0,-6 3 0 16,-7-3 1-16,-4-5 1 0,-5 0-1 15,-5-6 1-15,-5-2-1 0,-4-1 0 16,-3-7 0-16,-2 0-2 0,-5 1 0 16,-3 2-1-16,-9-1 1 0,-12-1 2 15,-9 1 4-15,-14 4 3 0,-12 2 1 16,-12 4 0-16,-12 4 0 0,-9 7 0 15,-8 8-3-15,-7 4-5 0,-4 4-3 0,-9 4-2 16,-4 2 0-16,2 5-2 0,-2 2-3 16,1-3-4-16,-3 3-1 0,0 2-1 15,-4-1 0-15,-5 4 0 0,-4-1 1 16,-7-2 3-16,-6 5 4 0,-1 1 2 16,-2 7 3-16,2-3 2 0,-4 1 2 15,-6 3 1-15,3 2 0 0,-1 3 1 0,4 0-1 16,0-4-1-16,-1 4-2 0,11 0-1 15,11-1-1-15,9 0-1 0,4-2 0 16,7 1-1-16,10 0-1 0,8 3 0 16,4 2 0-16,-2 3-1 0,3 5 1 15,4 2 1-15,3 4-1 0,1 4 1 16,3 3 1-16,6 3 1 0,5-1-1 16,5 3 1-16,5 2 0 0,3 1 0 15,6 1 1-15,3-5-1 0,6-3 0 16,5 0 0-16,6-9-1 0,5-5 1 0,7-5-1 15,3-6-1-15,8-3 1 0,6 1 0 16,4-1-1-16,1 0 0 0,5 5 1 16,1 1-1-16,1 0 0 0,3 1 0 15,2 4 0-15,6 4 1 0,4-2-1 16,6-1 0-16,4 0 0 0,8-1 1 16,8-3-1-16,9-6-1 0,6-12 1 15,3-4-2-15,-1-9 0 0,3-9-5 0,1-4-3 16,-6-4 0-16,-7-9 1 0,-5-1 0 15,3 2 1-15,-8-2 2 0,-4 5 4 16,-10-2 4-16,-5 0-1 0,-10 4 1 16,-10-3 1-16,-11-4 0 0,-2-1-1 15,-6-4 2-15,-3-1-1 0,-2-3 0 16,-3 2 0-16,-3 4-1 0,-4 4-3 16,-9 6-14-16,-10 8-36 0,-11 5-75 0,-18 13-96 15,-23 10-237-15</inkml:trace>
  <inkml:trace contextRef="#ctx0" brushRef="#br0" timeOffset="26374.81">11329 12582 498 0,'-30'7'97'16,"-2"0"-3"-16,-1-1-97 0,2 0-2 15,14 1-2-15,1 0 1 0,1-6 0 0,1-4 3 16,0-4 2-16,1-4 0 0,0-5 0 15,1-4 0-15,-1-2 2 0,-1-3 2 16,0-2 3-16,-2-1 2 0,-1-2 3 16,-6 0 2-16,-1 1 1 0,-1 2 1 15,-1 0 0-15,-4 1-1 0,-1 0-2 16,2 5-2-16,1 1-1 0,1 0-1 16,0-1 0-16,-1-1-1 0,1-2-1 15,0-4-1-15,-4-7 0 0,-2-7 1 0,-1-7 1 16,0-1 4-16,-8-5 1 0,3-4 1 15,1 1 2-15,-1 0 0 0,2-2-1 16,0 2-2-16,0-2-4 0,9 4-1 16,3 2-1-16,0 0-3 0,4 2 1 15,5 6-2-15,4 1-1 0,0 2-1 0,3-1-2 16,2-5-1-16,2-3-1 16,5-4-1-16,4-4 0 0,1-4 1 0,3-1 0 15,3-3 2-15,0-4 0 0,0 0 2 16,1 0 0-16,2-4 0 0,2 1 0 15,5 2 0-15,1-3 0 0,1 2 0 16,1 3 0-16,7 0 0 0,2 0 0 16,-1 1 0-16,-1 1 0 0,3 0-1 15,4 2 1-15,1-2-1 0,-5-2-1 0,3 1 0 16,2-2-1-16,5 0 0 0,5 1-1 16,7-1 1-16,4 1 1 0,0 2 0 15,1 2 1-15,0 0 1 0,-2 0-1 16,1 1 1-16,-1 6 0 0,3 3 0 15,1 2 1-15,0 2-1 0,1 4 1 16,-3 3-1-16,-1 2 0 0,-1-3 1 16,-1 4-1-16,9 5 0 0,3 0 0 0,5 4 0 15,4-3 1-15,9 1-1 0,8-1 0 16,2-4-1-16,-5-1 1 0,4-4 0 16,3-3 0-16,8 2 0 0,-4 0 0 15,-8 3 0-15,-2 5 0 0,3 1 0 16,0 5 0-16,-3 4 0 0,-6 4 0 15,-3 1 0-15,0 1 0 0,5-3 0 16,3 2 0-16,0-3 0 0,-1-2 0 16,1-3 0-16,10-5-1 0,9 3 0 0,0-1-3 15,-3-3 0-15,6-1-2 0,8 4-1 16,4-1 1-16,-6 4-1 0,-8-3 2 16,1 1 1-16,5-2 1 0,-8 3 2 15,-14-3 0-15,-14-3 1 0,-2-1 0 16,7 1 0-16,43 1 0 0,3 0 0 15,4-2 0-15,3 2 0 0,-1 4 0 16,6 1 0-16,1 0 0 0,-41-2 0 0,-7 0 0 16,3 1 0-16,19-3 0 15,14-2 0-15,2 3 0 0,-2-5 0 0,1 4-1 16,2 4 1-16,-4 1 0 0,-9 0 0 16,-2 5 0-16,0 2 0 0,-8 4 0 15,-8-1 0-15,0-3 0 0,6 3 0 16,-3-1 0-16,-4-3 0 0,0-4 0 0,11 0 0 15,5-2 0-15,2 0 0 0,0-1 0 16,5 5 0-16,6 4 0 0,0-2 0 16,-4-1 0-16,3 9 0 0,-1 4-1 15,-7 3 1-15,-3-1 0 0,-1 1 0 16,-1 8 0-16,-5 5 0 0,-10-4 0 16,-2-2 0-16,7 5 0 0,-6 5 0 15,-3-2 0-15,-3-6 0 0,9 1-1 0,7 4 1 16,0 1 0-16,2-6-1 0,6 0 0 15,10 0-1-15,5 5 0 0,0-2-1 16,3-1 0-16,3 5 0 0,1 2 0 16,-3 2 0-16,0 4 1 0,-2 1 0 15,-5 7 1-15,-6 3 0 0,4-2 0 16,-5 9 1-16,-3 1-1 0,-7-4 0 16,6 6 1-16,-4-2-2 0,-4-4 1 15,-7 0 0-15,1-2-1 0,3-1 0 0,-4 1 0 16,-6-1 0-16,1-2 0 0,4 7 1 15,3 2-1-15,-4 2 1 0,-3 5 0 16,1 0 1-16,4 8-1 0,2 3 1 16,-7-1-1-16,-3 4-2 0,1 2-6 15,0 0-8-15,-2 7-7 0,-6 2-8 16,-7 2-12-16,-1 0-8 0,-7 0-2 16,-2 1 4-16,-6-1 9 0,-3-6 8 15,-4-3 7-15,-4 1 13 0,-5 1 9 0,-2 0 6 16,-4-3 4-16,-8-3 7 0,-3 0 0 15,-4 4 1-15,-3-2 1 0,0 2-1 16,-4 7 0-16,-4 6-2 0,-4 2-8 16,-2 3 1-16,-5 2-2 0,-6 8 0 15,-5 2 0-15,-6 1-1 0,-7 0-1 16,-4 5 0-16,-3 4-4 0,-7 2-4 16,-1-1-1-16,-4-2-7 0,-3 2-24 0,0 0-14 15,-5 0-22-15,-7-2-44 0,-2-5-89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55:28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11357 6247 350 0,'-6'-10'71'0,"9"-6"0"0,10-2-69 0,14 2-2 15,4 3 3-15,3 0 0 0,0 4 0 16,-7 0-1-16,-1 4 1 0,-6 3-1 16,-2 0 1-16,-2 4 1 0,-3 0 0 15,0 2 0-15,-2 1 1 0,-1 0 1 16,2 1 2-16,1-1 4 0,7-3 3 15,7-2 3-15,10-1 2 0,12 0 1 0,6-4 2 16,8 1 0-16,6-3-2 16,6-2-2-16,4 2-1 0,6-1-2 0,-3 2-3 15,1 0-1-15,1-1-2 0,5 3-3 16,0 3-1-16,4 1-2 0,-8 1-1 16,-1 2 0-16,2-2-1 0,4 0 0 15,4 0-1-15,2 0 1 0,-3 2-1 0,2-7 0 16,13-2-1-16,8 0 0 15,1 0 0-15,-3-4 1 0,8-2-1 0,9-2 0 16,0 2 1-16,-6 0 0 0,1-3 0 16,7 3-1-16,-5 2 1 0,-14 0-1 15,-7 3 0-15,-4 0 1 0,-2 5-1 16,-8 5 0-16,-13-2 0 0,-10 3 1 16,-5-1-1-16,-10 1 0 0,1 0-1 15,3-7 1-15,-3 0 0 0,58-2-1 0,14-1 1 16,8-3-1-16,1-2 1 0,-11 1 0 15,-10 3 0-15,4-3 1 0,-50 0 0 16,-6 3 0-16,-3 3 0 0,4 3 1 16,6 2-1-16,-4 2 0 0,-6 3 0 15,-10 1 0-15,-1-1 0 0,-2 2 0 16,0 1-1-16,6 0 1 0,2 0 0 0,0-1 0 16,2-2 0-16,-3 2-1 15,1-3 1-15,4-3 0 0,2 0 0 0,1 1 0 16,1-2 0-16,1 0 1 0,-1 2-1 15,-6 0 1-15,-5 0-1 0,-8-2 0 16,-5 2 0-16,-6-2 0 0,-2 1 0 16,0-1-1-16,-3 1 1 0,3 1 0 15,-2 0-1-15,5 0 1 0,-1 1 1 16,0-3 0-16,3 1 0 0,2-2 1 16,-2-3 0-16,1 1 0 0,0-1 0 0,0 1-1 15,1-1 0-15,0 3-1 0,1 4-1 16,1 0-10-16,2 1-31 0,-1 0-85 15,-3 1-99-15,-5-6-251 0</inkml:trace>
  <inkml:trace contextRef="#ctx0" brushRef="#br0" timeOffset="2452.87">22906 6167 253 0,'-7'0'61'0,"3"-1"0"0,3 0-43 16,0 0-14-16,1 1-5 0,1 1-1 15,1 1-5-15,3 2-2 0,7 0 1 16,6 1 4-16,6 1 6 0,9-1 2 0,11 0 2 16,8 0 3-16,6-5 3 15,6-4 2-15,11-3 1 0,7-1 3 0,7 1 0 16,2-5 0-16,6-4-2 0,4 5-1 15,7 3-1-15,1 1-2 0,-3-3-1 16,-1-2-1-16,6 5-3 0,2 2 0 16,-3 0-2-16,-3-1 0 0,2-1-1 15,6 6-2-15,1 2 0 0,2-4 0 16,-2-1-1-16,9 3 0 0,5 1 0 0,0-4-1 16,2 2 0-16,6-4 1 0,-4 3-1 15,2 1 0-15,1-2 1 0,2 0 0 16,-4 2 0-16,-7-2 1 0,-3 3-2 15,0 1 0-15,-6 1-1 0,-8-2-2 16,-5 1-2-16,-2 3-3 0,-1-1-1 16,-5 0 0-16,-6 2 2 0,-3-3 0 15,-1 2 0-15,2 0 4 0,-2 0 3 0,-5 1 1 16,-3-4-1-16,2 0 1 0,-4-2 0 16,-1 4 2-16,-4-4-1 0,-5 1-1 15,-3 0 1-15,-5 0-1 0,-8 1 0 16,-6 1 0-16,-8-1 0 0,-7 1 0 15,-8 0-1-15,-6-1 1 0,-2 2 0 16,-3-1 0-16,2 1-1 0,-1-1 1 16,2 1 0-16,-1-2 0 0,2 1 0 15,4-1 0-15,0 1 0 0,0 0 0 16,1 1 0-16,0 0-3 0,1-1-35 0,0 2-45 16,-6-1-64-16,-4 2-158 0</inkml:trace>
  <inkml:trace contextRef="#ctx0" brushRef="#br0" timeOffset="6329.81">9589 8086 276 0,'-24'2'73'0,"-1"2"2"0,-5 2-36 15,2 0-10-15,2 3-6 0,3-1-9 16,5 1-7-16,6-1-5 0,8 0-3 15,9-2 2-15,8-1 1 0,7-2 3 16,2-1 2-16,4-1 5 0,-1 0 3 16,1-1 1-16,0-1 0 0,1 0-3 15,1-2-2-15,1 2-2 0,-2 0-2 0,6 1-1 16,5 1-2-16,5 1-1 0,-4 2-1 16,-1 1 0-16,8 2 0 0,4 2 0 15,-2 0 1-15,-3-1 0 0,-2-5 1 16,9-3-1-16,13 0 1 0,0-5-1 15,5-3 1-15,2 0 0 0,7-3-1 16,4 1 1-16,5 4-1 0,-2 0 0 16,0 2 0-16,-4-3 0 0,-1 0-2 15,2 1 1-15,4 3-1 0,-4-2 0 0,-4-1 0 16,0 1 0-16,1 0 0 0,4 0 0 16,0 1 0-16,-3 2 1 0,-1-2 0 15,1 3 1-15,3-4 0 0,5 3 3 16,5-1 1-16,1 2 0 0,-5 1 1 15,1-3 0-15,3 0 0 0,4 2-1 16,-1 1-1-16,-8-2-3 0,-2 1 0 16,-2-1-1-16,1-1 0 0,-6 1-1 15,1-1 1-15,-4 5-2 0,-3-2 1 0,-2 1-1 16,-1 1 0-16,-1 1 1 0,1-1-1 16,1 3 1-16,1-1-1 0,1 1 2 15,4-2-1-15,1 0 0 0,5 0 1 16,5 1-1-16,-5-1 0 0,-1 0 1 15,-3-2-1-15,1-1-1 0,-1 2 1 16,-4-1 0-16,-4-1 0 0,0 0 0 16,-1 0 0-16,0 1 0 0,-4 0-1 0,-5-1 1 15,2 2-1-15,-5-1 0 0,1 1 1 16,2-1-1-16,3-1 1 0,-3 3 0 16,-2-2 0-16,-11 0 0 0,-1-3 0 15,-4 2 0-15,7 0 0 0,-1 1 0 16,50-2-1-16,12 1 1 0,6 0 0 15,3-1-1-15,-4-2 0 0,-12 0 1 16,-8 0-1-16,-55 2 0 0,-9 0 1 0,-7 1-1 16,1 0 0-16,4 0 0 0,10 0 0 15,8-2 1-15,10 1-2 0,4 1 1 16,5 0 0-16,-1 0 0 0,-1 0 1 16,0-1-1-16,1 1 0 0,0 1 1 15,2 0-1-15,-3 2 1 0,-4 1-1 16,-3-1 0-16,-6 2 0 0,-7-2 0 0,-5-1 0 15,0-1 1-15,1-1-1 16,2 0 0-16,1 1 0 0,4 1 1 0,3-1-1 16,-1-1 0-16,1 0 0 0,0-3 0 15,2-1 0-15,0-1 0 0,0 2 0 16,0 0 0-16,0 1 0 0,-4 2 1 16,-2 3-1-16,-5 0 1 0,-5 4-1 15,-7-4 1-15,-4 2-1 0,-3 0 1 0,-5 0-1 16,-2 0 1-16,-2-1-1 0,-1-2 1 15,0 0-1-15,2 0 1 0,-1-2 0 16,1 0 0-16,2-3 0 0,3 1 0 16,-1-2 0-16,2 2 0 0,-3-1 0 15,2 1 0-15,-4 0 0 0,-2 2-1 16,-2 0-4-16,-2 2-52 0,-3-2-67 16,-9 2-98-16,-9-6-239 0</inkml:trace>
  <inkml:trace contextRef="#ctx0" brushRef="#br0" timeOffset="8318.29">6326 10020 388 0,'-27'2'78'0,"-3"2"0"15,2 2-76-15,6 3-10 0,7 2-15 16,5-1-17-16,3-2-9 0,5-3 1 15,2-1 4-15,2-4 8 0,1 0 16 16,1-2 23-16,1 0 21 0,-1 1 14 16,1-2 3-16,-3 2-2 0,1 1-6 15,-1 0-7-15,1 0-5 0,-1 1-6 0,3 1-2 16,0 0-4-16,2-1 0 0,2 2 0 16,1-1 0-16,4 1-2 0,2 0-1 15,4 0 1-15,3-2 0 0,2 0 3 16,2-2 2-16,3 1 1 0,0-4 3 15,0 1 0-15,1-1-1 0,-3 0 0 16,-1 1-5-16,0 0-3 0,0-1-2 16,-1 3-4-16,1 0 0 0,1 0 0 0,0 1-1 15,4 1 0-15,2 1 1 0,3 0-1 16,1-1 1-16,0 3 1 0,2-2-1 16,3 0 1-16,1-3 0 0,1-1 0 15,8-2 0-15,3 0 1 0,5-2-2 16,0 0 1-16,1-1-1 0,-1-1 0 15,-3 2-1-15,-5 1 0 0,-6-2 1 16,-1 1-1-16,-3 1 2 0,1 4-1 0,0 2 0 16,0 3 1-16,-1 2-1 0,-3 2 1 15,-1 2-1-15,-1 1 0 0,-2-1 1 16,-2 0 0-16,-1-2 0 0,5-3 1 16,5 0 1-16,7-2-1 0,4-1 0 15,3-3 1-15,-1 0-2 0,0-2 1 16,-1 2-1-16,-7-1-1 0,-6-1 1 15,-4-1-1-15,-3 1-1 0,2-1 0 16,-1-1 0-16,-2 3-1 0,0 2 1 0,-2 1 0 16,0 0-1-16,-1 3 1 0,-4 0 1 15,-3 0-1-15,2 0 1 0,-3-1 1 16,3-2 1-16,-2 0-1 0,1-1 1 16,0 0 0-16,4-2 0 0,-2-1-1 15,0-1 0-15,1 1-1 0,-3-2 0 16,2 1 0-16,-2 1-1 0,-3 1 1 15,-4 1-1-15,-3 1-1 0,-4 0 0 0,-2 1 0 16,-7 2 0-16,0-2 0 0,0 0 1 16,-2-1 1-16,0 0 2 0,0 0 2 15,0 0-1-15,-2-1-13 0,1 0-39 16,-2-4-67-16,-7-1-93 0,-2-4-227 16</inkml:trace>
  <inkml:trace contextRef="#ctx0" brushRef="#br0" timeOffset="9146.99">6164 10020 341 0,'6'-16'73'0,"-1"2"-1"0,1 2-60 16,3 6-11-16,3 1-5 0,1 5-1 16,3 1 0-16,-1 3 1 0,4 2 1 0,1 2 1 15,0-2 3-15,-1 1 1 0,2-1 0 16,0 0 0-16,1-2 2 0,-1-2 2 15,3-3 3-15,2-1 4 0,0-3 3 16,2-3 3-16,3 0 2 0,2-2-2 16,5-1-1-16,2 0-3 0,4 2-4 15,5 5-3-15,3 1-3 0,0 2-2 16,1 3 0-16,-3 2-1 0,0 2-1 0,-1 2 1 16,2-1 1-16,0-1 0 0,7 3 1 15,0-5 0-15,5-2 0 0,1-2 0 16,0-4 0-16,-1-5-2 0,7 0 0 15,-2-5-1-15,5-1 0 0,-2 1 0 16,1 2 0-16,-2-2 1 0,0 4 0 16,-2 3 0-16,-4 1 1 0,3 2 0 15,-3 4 0-15,-3 0 0 0,-1 3-1 0,-2 1 0 16,-6 3-1-16,-4 1 1 0,-5 1-1 16,4-1 0-16,0-2 2 15,7 1-1-15,0-5-1 0,1 0 1 0,0-4 0 16,-2-3-1-16,-4-2 1 0,-2-1-2 15,-4-1 1-15,-1 0 0 0,2-1 0 16,-2 3-1-16,-3 2 1 0,4 0 0 16,-1 1 0-16,-4 2 0 0,-4 1-1 0,-6 1 1 15,-3 0-1-15,-3-1 1 0,-6 3-1 16,-5-1 2-16,-3 2-1 0,-2-3 0 16,-1 1 1-16,-1-1 0 0,0 0-1 15,-2 0 1-15,-1-1 1 0,1 1-1 16,-2 0 2-16,0 1-2 0,0-1 1 15,0 0-3-15,0 1-6 0,-3-1-18 16,1 1-45-16,-3 1-42 0,-6 0-79 16,-12-1-176-16</inkml:trace>
  <inkml:trace contextRef="#ctx0" brushRef="#br0" timeOffset="9838.73">6401 10014 343 0,'-3'-4'69'0,"-1"3"-3"0,3 0-67 0,2-1-2 16,4 2 2-16,1 0 0 0,4 0-1 15,2 0-1-15,3 0 4 0,2-2 1 16,0 1 0-16,3 1 0 0,2 1 0 16,-1 3 1-16,2 1 0 0,1 1 1 15,2 3-2-15,2 1-1 0,3-2 1 16,6 0-1-16,3 0 2 0,4-1 2 16,3-2 0-16,3-2 2 0,1 1 2 15,2-1 0-15,1-5 1 0,6 0 1 16,7-3-1-16,3 0-1 0,2 0 0 0,3-2-1 15,1 1-1-15,4 1 0 0,-2 2-2 16,-2 1-2-16,0 2 1 0,-1 1-2 16,-3 4 0-16,-1 0-1 0,-1 2-1 15,-4 1 1-15,3 0 0 0,-1 1 0 16,-2-2 0-16,1 0 1 0,-1-2 1 16,-3-2 5-16,4-3 1 0,-4-3 3 0,5 0 1 15,-1-5 2-15,0 1-1 0,1-2-2 16,-3 3-2-16,-5 0-3 0,-5 0-3 15,-3 4-1-15,-1 2-1 0,-4 1-2 16,2 3 1-16,-1 2 0 0,-2 1-1 16,-6 4 1-16,-7 0-1 0,-2-1 2 15,-3 1-1-15,-9 0 0 0,-1 0 0 16,-4-3-1-16,-3-1-2 0,0-4-4 16,0-3-23-16,3-3-78 0,-1-8-85 0,3-4-216 15</inkml:trace>
  <inkml:trace contextRef="#ctx0" brushRef="#br0" timeOffset="12725.89">11976 3714 539 0,'11'-7'96'0,"-5"7"-5"16,-1 1-111-16,0 5-20 0,2 4-25 15,4 0-34-15,5 2-2 0,5-1-53 0,4-1-93 16</inkml:trace>
  <inkml:trace contextRef="#ctx0" brushRef="#br0" timeOffset="13060.83">12328 3780 221 0,'73'-2'157'16,"6"-2"-14"-16,11 2-60 0,11-2-14 16,1 1-14-16,-5 1-10 0,5 2-10 15,13 1-11-15,8-1-8 0,-3 1-5 16,1 2-5-16,12-1-2 0,3 1-2 16,5-1 0-16,5-1-1 0,5-2 0 15,4 1 1-15,14-1 0 0,-1 0 1 0,5-4 0 16,7-1 0-16,-10 0 1 15,-12-3 0-15,7-1 0 0,34 0-1 0,2-3 0 16,-6 3-1-16,-21 2-1 0,7-5 1 16,10 10-1-16,-15 3-1 0,-48-3 1 15,-7 9 0-15,6 2 0 0,9 0 0 16,-16 8 0-16,-7-2 0 0,3-2 0 16,0 5 1-16,-15-3-1 0,-10 0 1 0,-2 1 0 15,3-5 1-15,5-3 0 0,-6-3-1 16,-3-5 1-16,-4-1 0 0,2-5 0 15,-1-3-1-15,-5 0-1 0,-6-1 1 16,-9-1-1-16,-8 5 0 0,-5-2-1 16,-11 3-2-16,-10 1-4 0,-11-1-21 15,-13 2-36-15,-7-2-62 0,-9-5-12 16,-13 0-82-16,-9-2-152 0</inkml:trace>
  <inkml:trace contextRef="#ctx0" brushRef="#br0" timeOffset="13567.4">13214 3719 272 0,'-98'-7'68'0,"10"0"5"16,15 1-36-16,5 0-11 0,12 2 3 15,8 3 1-15,14 0-2 0,11 3-1 0,9 0-9 16,9 1-4-16,4-1-4 0,5 0-3 16,3 2-4-16,8 1-2 0,7 0-1 15,11 1 5-15,14 0 4 0,6-3 2 16,10 1 4-16,10-5 2 0,17-5 1 15,14 0 3-15,6-5 0 0,13-8-1 16,19 3-2-16,8-3-3 0,19 2-3 16,7 3-2-16,1-6-2 0,23 6-2 0,-8 4-1 15,-2-3-1-15,9 3 0 0,-24 2 0 16,-11 0 2-16,0 4 1 0,37 2 0 16,0-2 1-16,-18 5-1 0,-15-2 1 15,15 0-1-15,3 4-2 0,-11-1 0 16,-50-2-1-16,4 3 0 0,10-1 0 15,3 0-1-15,-4 0 1 0,-2-3-1 16,0 1-1-16,-13 3 1 0,-15-2-1 16,-5-2 0-16,-4 2-1 0,-7 3-1 15,-16-2-5-15,-7-1-7 0,-7 1-25 0,-4-1-53 16,-11-1-47-16,-6-6-97 0,-7-3-209 16</inkml:trace>
  <inkml:trace contextRef="#ctx0" brushRef="#br0" timeOffset="14245.15">21960 3004 545 0,'-74'-16'108'0,"1"2"0"16,1 4-112-16,16 8 0 0,-1-1 3 15,2 1 0-15,3 0-1 0,4 0 1 16,7 1-1-16,6-3 3 0,7-1 3 16,7 4 5-16,7-1 6 0,5-2-1 15,3 2 0-15,4-2 0 0,7 2 0 16,5-2-3-16,5-1-4 0,8 0-1 16,11 3 0-16,12-2 3 0,6 2 0 0,6-3 0 15,7 3-1-15,11-1 1 0,8 0-2 16,6-3 0-16,0 0-2 0,3 0-1 15,7 1-1-15,4-1-1 0,0 0-2 16,-6-3 1-16,-9 4-1 0,-4 2-1 16,-7-2 1-16,-8 0-1 0,-11 0 1 15,-10 2 0-15,-8 3-1 0,-3-3 1 16,-5 0-1-16,-4 0 0 0,-5-1-1 16,-4-1 0-16,-4-1-1 0,-4-1-1 15,-3-2-6-15,-3 0-10 0,-4 1-15 0,-4-1-26 16,-4 1-33-16,-8-2-36 15,-7-2-80-15,-6-2-148 0</inkml:trace>
  <inkml:trace contextRef="#ctx0" brushRef="#br0" timeOffset="14517.47">22743 2646 358 0,'-35'-5'96'0,"2"-1"6"0,2-2-41 16,4 5-15-16,7 2-10 0,6-1-10 0,4 2-8 16,4-1-5-16,3 1-4 0,5 1-4 15,2 1-4-15,3 0-1 0,0 2 0 16,3 1 1-16,1 2 1 0,2 2 3 15,3 0 1-15,1 4 4 0,5-1 2 16,2 0 2-16,1 2 1 0,5-1-1 16,3 2 0-16,2-1-3 0,6 2-3 15,2 1-2-15,3 3-1 0,2 0-2 16,1 0 0-16,-4 1 0 0,-6-1-2 0,-5-2 1 16,-11-1-1-16,-13 1 0 0,-10-1 1 15,-16 0 0-15,-11 0 1 0,-17-1 2 16,-9 5 0-16,-7 1 0 0,-6 2-1 15,-4 2 0-15,1 1-7 0,3-2-37 16,12-3-95-16,9-7-108 0,11-7-274 16</inkml:trace>
  <inkml:trace contextRef="#ctx0" brushRef="#br0" timeOffset="15114.26">24011 2599 429 0,'-7'-2'89'0,"0"-3"-3"15,4 2-77-15,2 5-9 0,3 1-1 16,4 6 0-16,3 2-1 0,3 2 6 0,4 6 8 15,2 2 7-15,2 2 5 0,3 3 5 16,-1 4 3-16,1 6 3 0,1 2-2 16,-2 2-4-16,0 1-4 0,1 3-5 15,-1-1-4-15,0-3-2 0,1-3-2 16,2-2-4-16,1-3-1 0,4-2-3 16,2-6-1-16,4-2-3 0,5-4 0 15,3-7-1-15,1-4 1 0,0-7 0 0,-2-8 1 16,-2-8 2-16,0-7 0 0,-7-6 2 15,-3-8 1-15,-6-4-1 0,-3-6 0 16,-6-8-1-16,-1-3 0 0,-5-7-2 16,-5-2-1-16,-4-1 0 0,-1 1-1 15,-4 3 0-15,-2 5 1 0,-2 4 0 16,-2 10 1-16,-2 3 0 0,1 4 0 16,-2 4-1-16,4 7 0 0,0 5-3 15,2 4-5-15,0 4-12 0,3 4-32 16,1 3-88-16,2 1-2 0,1-3-89 0,1 5-165 15</inkml:trace>
  <inkml:trace contextRef="#ctx0" brushRef="#br0" timeOffset="15593.06">25787 2536 415 0,'4'0'107'16,"-5"0"2"-16,-4-2-68 0,0 1-6 16,-3-3-5-16,0 2-10 0,-3 0-14 15,0-2-4-15,0 3-1 0,-2-1-2 16,0 2 1-16,-2 2-1 0,-2 1 0 16,-4 3 1-16,-2 3 0 0,-5 3 1 0,-4 4 1 15,-3 5-1-15,-2 7 1 0,-2 3-1 16,-1 2 0-16,-2 6 0 0,4 2 1 15,4-4-1-15,5-2 0 0,7-7 2 16,7-2 4-16,8-3 3 0,11-10 2 16,7-3 1-16,6-2 1 0,7-2 1 15,6-1-3-15,3-2-2 0,5 0-4 0,5 2-1 16,2 0-2-16,3-1-1 0,-3 4-2 16,-1-1-4-16,-2 3-6 0,-5 1-7 15,-8 2-3-15,-7 2-4 0,-7 2 0 16,-8 3 2-16,-3 4 2 0,-7 2 7 15,-3 2 7-15,-6-2 8 0,-5-2 7 16,-4 2 6-16,-6-1 3 0,-2-2 1 16,-7-5 1-16,-3 2-1 0,-2-3-6 15,-1 1-4-15,-3-2-3 0,0-2-4 0,-4-3-4 16,1 0-9-16,-1-4-11 0,0-4-21 16,3-3-33-16,4-8-47 0,5-5-84 15,12-9-169-15</inkml:trace>
  <inkml:trace contextRef="#ctx0" brushRef="#br0" timeOffset="16065.7">26224 3012 307 0,'-6'5'77'0,"-4"0"1"0,4 0-9 0,1 0-65 15,4 0 0-15,4-2 1 0,5 0 2 16,6-3 2-16,3-2 3 0,5-1 2 16,2-6 3-16,5-1-1 0,2-4-2 15,-1-3-1-15,0-5-4 0,2-4-2 16,1 0-4-16,-1-3-1 0,-5-2-2 0,-6 0-1 15,-4 2 0-15,-8 0-1 0,-9-1 1 16,-10 0 1-16,-7 6 3 0,-5 4 4 16,-4 4 4-16,-3 5 3 0,-2 6 2 15,2 8 1-15,2 7 2 0,0 2-1 16,1 4-1-16,3 3 0 0,-1 3 0 16,1 7 0-16,1 4 0 0,0 6-1 15,4 3 0-15,-1 2-2 0,3 1-2 16,3 2-2-16,4-7-2 0,6-2-1 15,3-3-2-15,5-5-1 0,6-1-2 0,8-5 0 16,6-4 1-16,4-7-1 0,7-7-1 16,6-8-1-16,10-7-2 0,5-4-5 15,10-2-13-15,4-5-26 0,2 2-49 16,2-4-41-16,-3-1-92 0,-2 1-192 16</inkml:trace>
  <inkml:trace contextRef="#ctx0" brushRef="#br0" timeOffset="16284.48">27035 2739 585 0,'-6'5'121'0,"4"1"0"0,3-1-102 0,4 3-17 16,5 2-1-16,7-2-2 0,7-2-3 15,6-3-8-15,4-4-11 0,3-3-25 16,1-4-61-16,0-7-12 0,-3-4-75 16,-1-2-139-16</inkml:trace>
  <inkml:trace contextRef="#ctx0" brushRef="#br0" timeOffset="16662.59">28036 2412 498 0,'-10'-4'104'0,"3"2"0"15,2 2-92-15,1 2-7 0,-1 4-3 16,-1 2 0-16,-1 4-2 0,-3 1 1 16,-3 3 3-16,-4 3 6 0,-4 3 6 0,-3 3 4 15,-4 2 2-15,-2 6 3 16,-2 2 2-16,0-1-1 0,4 2-5 0,4 2-5 16,6-2-3-16,10 0-2 0,8-3-1 15,8-2-2-15,8 0 0 0,6-2-2 16,5-7 0-16,5-3-1 0,3-4 0 15,3-5-3-15,3-3-4 0,2-3-3 16,4-2-7-16,4-4-27 0,-2-2-57 16,0-3-46-16,-3-7-99 0,-4-2-211 15</inkml:trace>
  <inkml:trace contextRef="#ctx0" brushRef="#br0" timeOffset="17150.18">28797 2469 446 0,'-27'-4'107'0,"0"-1"1"16,-4 1-35-16,3 6-62 0,4 3-6 16,1 3-1-16,4-1 0 0,-1 2-2 15,4 0 0-15,4 1-1 0,-3-1 0 16,-1-1 5-16,1 1 4 0,-1 2 4 15,0 1 4-15,-3 3 2 0,0 2 2 0,0 5 1 16,1 5-3-16,1 0-4 0,1 1-5 16,2 3-3-16,6-1-3 0,3 1-2 15,5-5-1-15,5-3-2 0,6-2 1 16,5-4-1-16,2-5 1 0,4-4 0 16,5-5 0-16,3-4 0 0,3-4 1 15,2-5 0-15,-1-6 0 0,3-2-1 16,-1-3 0-16,-4-2 0 0,-4-6-1 15,-4-3-1-15,-3-1 0 0,-5 2 0 0,-3 2 1 16,0 0-1-16,-5 5 1 0,1 4 0 16,-2 6 1-16,-1 4-1 0,-1 2 0 15,-1 4 0-15,1 1 0 0,1 3-1 16,-1 1 0-16,1 2 0 0,0 3 0 16,0 1 0-16,0 4 0 0,-1 2 0 15,0 2 1-15,0 3 0 0,-1 2 0 0,1 3 1 16,1 0 0-16,2-2 0 0,5 1-1 15,0-3-2-15,7-2-10 0,7-4-31 16,9-5-59-16,11-3-34 0,3-5-93 16,3-6-196-16</inkml:trace>
  <inkml:trace contextRef="#ctx0" brushRef="#br0" timeOffset="17554.75">29779 2275 572 0,'10'-17'113'0,"-6"2"-5"0,-4 5-118 15,-5 4-16-15,-5 2-6 0,-9 4 1 16,-7 1 1-16,-9 4 3 0,-6 1 6 16,-6 2 16-16,-2 2 19 0,-2 6 9 0,2-1 2 15,5 5 1-15,3 1 1 0,4 2-2 16,7 0-7-16,5 3-7 0,9-4-4 15,8 0-2-15,5-2 0 0,8-2 0 16,6-2 0-16,4 0 1 0,3-1-1 16,-1-3 0-16,3 0-1 0,-2 1-1 15,1-1 0-15,0 0-1 0,1-1-1 16,-2 0-2-16,-1 1-2 0,1 1-5 0,-5 3-5 16,-1-1-3-16,-1 3-1 0,-2 0-1 15,-2 2 1-15,-3 2 2 0,-3 0 3 16,-3-2 6-16,-6 1 4 0,-6 1 2 15,-8-1 3-15,-8 0 1 0,-4-3 2 16,-13 0 0-16,-9-5 0 0,-10-3 0 16,0-2-3-16,-4-4-6 0,1-3-13 0,6-3-29 15,8-6-61-15,14-5-83 0,12-7-194 16</inkml:trace>
  <inkml:trace contextRef="#ctx0" brushRef="#br0" timeOffset="18041.64">29891 2458 541 0,'3'5'109'0,"-3"0"0"0,-2 1-103 16,-1 2-6-16,1-1 2 0,-2 2 1 15,2-2 0-15,-1-1 4 0,2-1 4 16,1-1 5-16,1-1 2 0,3 0 2 16,3-2 0-16,4 1 0 0,4-2-3 0,2-1-6 15,3-1-4-15,3-2-2 0,3-1-2 16,0-1-1-16,-2-2 0 0,-2-2 0 16,0-3-1-16,-2-4 0 0,-3-5-1 15,-6-1-1-15,-4-5 1 0,-3 0-1 16,-5-1 2-16,-3 4-2 0,-3 4 1 15,-2 5 0-15,-1 4 0 0,-2 6 1 16,-1 3-1-16,-2 7 0 0,-3 7 1 0,-5 7 0 16,-2 8 1-16,-6 6 1 15,-2 7 0-15,-2 3 1 0,-3 3 1 0,-2-2 1 16,4 0 0-16,4-2-1 0,6-3 1 16,6-3-1-16,11-5 2 0,10-3 1 15,12-2 1-15,11-4 1 0,10-9 1 16,12-4 0-16,12-6-2 0,13-4-1 15,6-3-5-15,2-4-5 0,1-6-4 0,0 0-5 16,-8-1-5-16,-8 0-6 0,-15 1-20 16,-11 0-43-16,-10 0-62 0,-14 2-101 15,-17 3-231-15</inkml:trace>
  <inkml:trace contextRef="#ctx0" brushRef="#br0" timeOffset="18647.82">25253 3827 605 0,'-10'-2'116'0,"7"-2"-1"0,5-1-110 16,9 1-12-16,10 0 0 0,9-1-1 15,11-1 3-15,10-2 7 0,13-3 5 16,8 2 4-16,3-1 1 0,5-3 2 16,3-1 0-16,8 3 0 0,0 3-1 0,-1 3-4 15,2-5-3-15,3 1-3 0,7 5-1 16,6 2-1-16,-3-1 1 0,4-5-2 15,11 0 1-15,5 7 0 0,7-1 0 16,2-1 0-16,10 1-1 0,6-1 1 16,5 0-1-16,5 3 1 0,-1-5-3 15,5 2 0-15,5 1-2 0,-11-2-3 16,-2-1-3-16,-3 1-2 0,-7-2-3 16,-9 0-1-16,-10 0-2 0,-17-5-5 0,-6 0 0 15,-3 2 0-15,-12-3 3 0,-11-2 4 16,-5 2 0-16,-8 0 4 0,-3 0 6 15,-6-1 2-15,-6 0-11 0,-5 2-24 16,-2 0-41-16,0 1-20 0,-5 0-66 16,-8-1-135-16</inkml:trace>
  <inkml:trace contextRef="#ctx0" brushRef="#br0" timeOffset="19168.06">24970 3945 512 0,'6'3'91'0,"5"1"-2"0,8 2-108 0,10 0-7 16,9 1 5-16,7-3 15 0,8 0 3 16,7-4 12-16,7-4 11 0,8-1 10 15,6 0 5-15,2-1 4 0,3 1 1 16,7-2-3-16,6 2-8 0,8 1-9 15,-4-1-7-15,3-1-6 0,9 1-1 16,12-2-3-16,0 0 0 0,3-2 0 16,9-1-1-16,7 0 0 0,7-2 1 15,11-1-2-15,-2-1 1 0,7-2 0 0,9 3-1 16,-9-2 0-16,6-2 0 0,4 3-1 16,-15 2 0-16,-2-4 1 0,-4 2-2 15,-13-1 0-15,-9 0-1 0,-11 2 0 16,-22-6 0-16,-5 1 1 0,-7 4 0 15,-14 0 0-15,-8-1 0 0,-4-1-2 0,-9 1-1 16,-5 2-6-16,-4-2-15 0,-7-1-35 16,-4 0-71-16,-7-1-96 0,-4-5-228 15</inkml:trace>
  <inkml:trace contextRef="#ctx0" brushRef="#br0" timeOffset="19795.48">30981 2100 549 0,'-10'-5'115'0,"-2"-4"0"16,-1 4-100-16,1 1-10 0,1 2-2 16,0 1-1-16,0 1-2 0,1 3 0 15,1 1-1-15,-2 1 1 0,-2 1 1 16,0 4 1-16,-2 3 2 0,-3 6 1 16,-3 0 1-16,-1 2 0 0,-1 5 0 15,-1 2-1-15,3 0-3 0,4-2-2 0,6-3 0 16,5-2-1-16,7 0-1 0,7-4 2 15,6-3 1-15,6-1 1 0,3-1 1 16,4-2 0-16,1 1 1 0,2-4-1 16,2 2 0-16,0-2-1 0,1 1 0 15,-4-1-1-15,-1-1 0 0,-2 2-1 16,-3-1-3-16,-4 1-1 0,-7 1-2 16,-7 1-1-16,-4 1 0 0,-6 1 1 15,-5 3 0-15,-3 1 1 0,-6 1 3 0,-1 0 1 16,-3 1 2-16,3-2 2 0,-1-1 2 15,-1-4 1-15,0-2-1 0,1-4 1 16,-2-2 0-16,-4-4-1 0,-4 1-5 16,-4-4-22-16,-5 1-60 0,-3-5-40 15,-2 1-89-15,0 0-204 0</inkml:trace>
  <inkml:trace contextRef="#ctx0" brushRef="#br0" timeOffset="21792.53">30390 3981 459 0,'-13'-6'120'0,"2"-1"3"0,3 0-59 16,2 1-24-16,3 3-12 0,3-1-8 15,1 4-6-15,3 4-2 0,2 3-2 16,1 5 3-16,2 4 0 0,2 5-1 16,-2 6 0-16,1 7-2 0,0 4-4 15,-1 4-1-15,-1 1-2 0,-2 0-1 0,0-3 0 16,2-3-1-16,-2-9-1 0,0-6 1 15,-1-6-1-15,-1-8-1 0,-1-3-1 16,-1-6-1-16,-4-5 1 0,0-5-1 16,-2-6 1-16,-1-3 1 0,-1-5 1 15,-1-7 0-15,-1-4 1 0,0-3 1 16,-1-3-1-16,1 1 0 0,-3-5 0 16,2 0 0-16,1 2-1 0,-1 3 1 0,3 2-1 15,2 2 0-15,4 3 0 0,4 5 0 16,2 3-1-16,3 3 1 0,3-2-1 15,3 4 0-15,2 3 1 0,1 0 0 16,2 0-2-16,0 2-8 0,4 4-27 16,-1 1-60-16,0 3-40 0,-2-1-97 15,1 3-210-15</inkml:trace>
  <inkml:trace contextRef="#ctx0" brushRef="#br0" timeOffset="22180.31">30697 3867 611 0,'-4'6'127'16,"1"0"0"-16,5 0-113 0,3 1-10 0,6-1-2 16,2-1 0-16,3-2-1 0,1-4 0 15,2-1 1-15,-4-5 1 0,-1-1 1 16,-3-2 0-16,-2-2-1 0,-5-4 1 15,-1-1 0-15,-3-2-1 0,-3 1-1 16,0-2 0-16,-3-2 0 0,-2 2 2 16,-2 0 0-16,2 4 1 0,-1 1 1 15,1 4-1-15,-1 3 1 0,2 3 0 16,-1 6-2-16,2 8-1 0,-1 3 1 0,-3 5-1 16,0 8 2-16,-3 6 1 0,-2 10 1 15,2 3 2-15,-1 0 0 16,3 1 1-16,5-1-1 0,7-6 0 0,8-7-2 15,7-8-1-15,8-8-1 0,5-6-2 16,4-8 0-16,2-4 0 0,2-5-7 16,-2-3-7-16,1-4-11 0,-4-3-70 15,-5-2-60-15,-5-3-113 0,-3-4-252 0</inkml:trace>
  <inkml:trace contextRef="#ctx0" brushRef="#br0" timeOffset="22619.55">31276 3495 499 0,'0'-14'126'16,"-6"1"0"-16,-3 1-14 0,-3-1-122 15,-1 2-17-15,-5 3-7 0,0 2 0 16,-2 4-1-16,1 5 3 0,-1 3 14 16,1 5 22-16,0 4 22 0,3 2 11 15,2 2 5-15,0 2 1 0,3 2 0 16,3 2-7-16,1-1-10 0,5 0-9 15,3-3-5-15,2-1-4 0,3-1-2 16,0-5-2-16,1-3-1 0,1-3-1 16,-1-5 1-16,0-5 0 0,1-4 0 0,-1-5 0 15,0-4-1-15,2-2 2 0,-2-4-1 16,2 2-1-16,-3-3-1 0,0 1-2 16,1 1 1-16,1 2-1 0,0 1 0 15,1 2 1-15,0 3-1 0,-1 2 0 16,2 6 0-16,-2 3 1 0,1 5 2 15,0 3 1-15,-1 5 0 0,3 5 2 0,-1 4 1 16,1 3 0-16,0 2 0 0,1 5-2 16,-1 0 0-16,2 2-1 0,-1 0-2 15,0 1 1-15,0 0-1 0,-1 1 0 16,-1-3-2-16,0-2-3 0,-4 1-6 16,-2-3-6-16,-3-3-26 0,-1-6-61 15,-1-1-47-15,-2-5-101 0,0-3-219 0</inkml:trace>
  <inkml:trace contextRef="#ctx0" brushRef="#br0" timeOffset="23087.74">31450 3288 670 0,'-5'-20'137'0,"6"4"0"16,-1 5-126-16,4 5-7 0,1 2-4 15,2 4 0-15,2 5 0 0,-1 5 0 16,1 5 0-16,-1 3 1 0,0 5 1 16,-2 3 1-16,0 2 2 0,-2 0-1 15,2-1 1-15,-1-1 0 0,2-4-1 16,0-1-1-16,2-4-1 0,0-3 0 16,0-3-1-16,-1-3 0 0,-1-2-1 0,-1-2-1 15,-1-2 1-15,1-3 1 0,0-2 0 16,0-5-1-16,2-3 0 0,-1-5-2 15,3-6 0-15,2-3-1 0,-2-6-1 16,0-2 0-16,-3-1 0 0,1-1 1 16,-4 2 3-16,-1 3 3 0,-3 0 3 15,-1 6 1-15,-2 3 1 0,1 4 2 16,-2 2-1-16,3 3-2 0,1 6-2 16,2 2-2-16,4 3-1 0,4 1-3 15,4 3 1-15,4 2-2 0,2 4 2 0,-1 2 1 16,2 2 1-16,0 3-1 0,-1-1 2 15,-5 2-1-15,0-1 0 0,-1-3 1 16,-3 1-1-16,-2-3-1 0,-1 0 0 16,-2-2-3-16,-2-3-5 0,0-3-3 15,0-4-9-15,1-4-21 0,-1-6-27 0,2-3-34 16,-1-9-47-16,0-3-89 0,0-3-183 16</inkml:trace>
  <inkml:trace contextRef="#ctx0" brushRef="#br0" timeOffset="23240.33">31923 2997 596 0,'-4'-5'141'0,"-1"3"1"0,3 1-83 16,0 2-29-16,5 3-14 0,-1 1-7 16,4 3-3-16,3 2-1 0,3 2 2 15,3 2 1-15,1 0 1 0,1 4-1 16,1-1 0-16,3 2-1 0,-2 5-2 0,-3-2-2 16,-3 2-2-16,-3-1-4 0,-3-1-4 15,-4 3-6-15,-7-4-16 0,-2-3-78 16,-4-6-45-16,0-2-106 0,-1-6-233 15</inkml:trace>
  <inkml:trace contextRef="#ctx0" brushRef="#br0" timeOffset="23393.72">31815 2765 725 0,'-6'-15'149'0,"1"-3"-1"0,5 3-145 15,7 3-15-15,4 1-41 0,5 3-67 16,1 2-29-16,2 1-98 0,0 9-197 0</inkml:trace>
  <inkml:trace contextRef="#ctx0" brushRef="#br0" timeOffset="23774.87">32034 2975 708 0,'-1'-7'144'0,"5"-3"0"0,4 0-136 15,8-1-6-15,7 0 0 0,8-1-1 16,5 2 0-16,2 2 1 0,1 3-2 16,-3 4 1-16,0 4-1 0,-8 5 0 15,-2 3 1-15,-3 0-2 0,-3 5-1 16,-3 1-3-16,-2 0-4 0,-3 1-3 15,-5 1-6-15,-3-1-7 0,-7 2-1 0,-1-1 1 16,-5 0 4-16,-2-5 5 0,-1 0 7 16,-2-4 9-16,2-4 9 0,1-5 4 15,1-5 3-15,0-4 2 0,2-6 0 16,-1-2-3-16,2-5-1 0,-1-3-1 16,1-5-3-16,3-6-2 0,1-2-2 15,4-2-2-15,0 0-3 0,5 1-1 0,2 3-1 16,2 3-3-16,4 4-1 0,2 1-7 15,4 3-19-15,2 4-37 0,1 2-67 16,0 1-5-16,-1 4-83 0,-1 3-148 16</inkml:trace>
  <inkml:trace contextRef="#ctx0" brushRef="#br0" timeOffset="24086.21">32628 2610 493 0,'11'9'123'0,"0"-2"2"0,2 1-69 0,1 0-20 16,1 0-11-16,1-1-11 15,2 1-7-15,-3-3-3 0,-4 0-2 0,-1-1 1 16,-3-3 1-16,-3-2-1 0,-2-4 0 16,-1-2 0-16,1-3 0 0,-2-2 0 15,1-3-1-15,-1-1-2 0,0 1 1 16,-1 2 2-16,1 1 3 0,-2 3 2 0,1 0 1 16,0 5-1-16,0 2 1 0,-4 2 0 15,-2 5-2-15,-4 5-3 0,-5 3-1 16,-4 7 0-16,-4 7 2 0,-3 4 1 15,3 3-1-15,3 4 1 0,3-1 0 16,6-2 0-16,7-2-1 0,10-6-1 16,10-5 0-16,7-6-1 0,9-7 0 15,10-6-2-15,4-5-4 0,1-4-6 16,-1-4-7-16,-4-5-16 0,-4-3-31 16,-6-2-50-16,-5 0-34 0,-6-5-89 0,-4-6-178 15</inkml:trace>
  <inkml:trace contextRef="#ctx0" brushRef="#br0" timeOffset="24631.59">32927 2518 518 0,'-11'-9'135'0,"4"1"3"16,1 3-48-16,2 2-50 0,3 1-19 15,1 2-8-15,3 0-4 0,2 4-5 16,1 2-2-16,4 0 1 0,1 2 2 0,3 2-1 16,-2 2 0-16,0 1-1 0,0 2 0 15,0 2 0-15,-4 3-1 0,-2 4-3 16,-2 0-2-16,0-1-1 0,-3-2 0 15,-1-2-1-15,1-4 0 0,-1-4 0 16,0-5 2-16,0-6 2 0,0-1 0 16,0-7 1-16,0-5 0 0,-2-3 0 15,-2-4 1-15,-2-2 1 0,-3-1 1 16,1-3 2-16,-3 2 1 0,1 2 3 0,-1 1 1 16,3 0 0-16,2 3 0 0,3 1-2 15,1 2-3-15,5 2-2 0,5 0-1 16,5 3-2-16,4 2-1 0,7 2 0 15,7 1 2-15,-2 2-1 0,4 2 1 16,0 1 0-16,-1 4 0 0,-1 0-1 16,-5 0-1-16,-5 1-2 0,-1 1 0 0,-4 1-2 15,-6-2 0-15,-4-1-1 0,-6 0 2 16,-5 1 0-16,-5-1 2 0,-1-1 0 16,-2 1 3-16,-2-2 1 0,3 0 1 15,1-4 1-15,-1-1 1 0,1-3 0 16,1-5 1-16,1-3 0 0,3-4 0 15,0-2-1-15,5-3-1 0,3-2 0 16,4 0-1-16,3-1-1 0,2 1-1 0,4 3 0 16,4-1-1-16,2 2 0 0,4 5-1 15,3 3 1-15,1 3 0 0,2 3 0 16,1 3 0-16,0 4 0 0,-2 4-1 16,2 3 1-16,-1 3 0 0,-3 3-2 15,0 3-2-15,-3 8-3 16,-7 4-3-16,-7 2-4 0,-7 3-9 0,-9 2-32 15,-6-1-78-15,-8-2-15 0,-5-4-93 16,-3-2-184-16</inkml:trace>
  <inkml:trace contextRef="#ctx0" brushRef="#br0" timeOffset="24881.2">33662 2144 756 0,'-1'-5'159'0,"-3"2"-1"0,-3 0-147 0,2 3-58 15,3 0-110-15,0 3-125 0,0 2-316 16</inkml:trace>
  <inkml:trace contextRef="#ctx0" brushRef="#br0" timeOffset="29678.01">5120 13772 346 0,'-10'-8'77'0,"3"2"-2"16,3 4-51-16,3 2-28 0,0 1-1 16,1 0-1-16,0 2-1 0,1 0 0 15,2 1 1-15,-2 0 2 0,1-2 3 0,3 2 0 16,0 0 3-16,4-2 5 0,0 2 5 16,2-2 6-16,4 3 5 0,5 0 3 15,4 0 3-15,4 2-2 0,5 1-2 16,4 1-4-16,5 1-4 0,6 1-4 15,1 0-3-15,1 1-3 0,4-2-1 16,5-2-1-16,4-2-1 0,2 0 0 16,4-4-1-16,1 0 0 0,1-2 0 15,3-3 0-15,4 2 3 0,-1-4 3 0,1 0 2 16,1-1 3-16,0 2 1 0,3 2 1 16,1 1 0-16,0 1-3 0,-1 3-2 15,0 2-4-15,0 4-1 0,5-2-1 16,2 0-1-16,1 1 0 0,3-1 0 15,-3-1-1-15,5-2 1 0,5-2-1 16,1 1-1-16,-1-2 0 0,-3 2 0 0,-1-2-1 16,6-1 0-16,0 1 0 0,-4 0 0 15,-4 3-1-15,-3 1 1 0,7 0 0 16,-4 4-1-16,-6 1 1 0,-3 3 0 16,-1-1 0-16,2 0 0 0,2-1 0 15,-6 0 1-15,11-1 0 0,3-3-1 16,1-4 0-16,2-5 0 0,5-1 0 15,-1-3-1-15,5-4 0 0,-10-1 0 16,3-1 0-16,4 3 0 0,0 3 1 0,-3 1 0 16,-7 3 1-16,-3 2 0 15,-1 2 0-15,-3 4 0 0,-2 0 0 0,-7 4 0 16,2-3-1-16,0 2 1 0,3-3-1 16,6 3-1-16,2-7 1 0,-2 1-1 15,6-6 0-15,6-1 0 0,7-3 0 16,-2 1 1-16,-1-5 0 0,1-1-1 15,4-1 1-15,-2 4 0 0,-3 0 0 16,-4 3 0-16,0 0 0 0,-2 5 1 0,-2 3-1 16,-4 2 0-16,-5 2 0 0,0 1 0 15,2 1 0-15,-3 4-1 0,4-1 0 16,0-3-1-16,1 0 1 0,7-3-1 16,5-3 0-16,5 1 1 0,-1-7-1 15,2-1 1-15,7-2 0 0,2 0 1 16,-4 3 0-16,-5-3-1 0,2 0 1 15,1 6 0-15,-5 1-1 0,-6 4 1 0,-6-1 0 16,0 1 0-16,-3 4 0 16,0 2 0-16,-2-1 0 0,-10-2 1 0,-7-2-1 15,-9-1-1-15,1-2 1 0,13-4 0 16,46-3-1-16,6-4 1 0,4-3 0 16,-2-4-1-16,1 0 0 0,4-2 1 15,-4 1-1-15,-49 0 1 0,-7-1-1 0,5 5 1 16,11 2-1-16,12-1 0 0,-7 3 1 15,-3-2-1-15,-4 1 0 0,-5 4 0 16,2-2-1-16,0-1 1 0,-1 4-1 16,0-1 1-16,-2 1-1 0,4 1 1 15,7-3-1-15,1 1 1 0,4 3 0 16,-2-3 1-16,0 0-1 0,3-1 1 16,-1 2-1-16,-4 2 1 0,-5 2-1 15,-5-5 0-15,-1 2 1 0,-5 2-1 16,-1 2 0-16,-5-1 0 0,-1 1 0 0,-2 0 0 15,-2 1 0-15,0 1 0 0,2 0 0 16,-1-1 0-16,7 0 0 0,-1 0 0 16,4-3 0-16,5-2 0 0,4 4 0 15,3 0 0-15,2 0 0 0,-5-1 0 16,0-5 0-16,1 1 0 0,-3 6 0 16,-1-1 0-16,-7 0 1 0,-5-1 0 0,-1 0-1 15,-3 0 1-15,-4 2 0 0,-4-2-1 16,-1-1 1-16,2 2-1 0,0 0 1 15,0 0-1-15,3 0 1 0,0-1-1 16,2-1 1-16,3 0-1 0,1 1 1 16,-1 0-1-16,0 1 1 0,-2 0-1 15,-2 2 0-15,-3-2 1 0,-5 3-1 16,-4-2 0-16,-1 0 1 0,-5 2-1 16,-1 3 0-16,-6 1 1 0,-5 1 0 15,-2-6 0-15,-6 0 0 0,-4-2 1 0,-1-1 1 16,0-2 1-16,1-4 1 0,2 0 1 15,2 2 0-15,3-1 1 0,2 1-2 16,2 0 0-16,2 3-1 0,-2 3-1 16,0 2-2-16,-4-1 0 0,1 0-5 15,-3 3-14-15,-4 0-131 0,-3 0-125 16,-7-4-324-16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56:11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11752 3585 170 0,'18'-14'56'0,"2"1"2"16,4 6-18-16,7 1-7 0,3 2-6 16,4 3-6-16,1 0-9 0,2 3-6 15,3-1-2-15,-2-1-1 0,2-1-1 16,5-2-1-16,10-1 1 0,5-1 0 15,5-2 3-15,3-4 6 0,4-2 3 16,6 0 6-16,9 1 4 0,-2-4 5 0,-2 1 2 16,4 0-1-16,7 3-5 0,11 2-2 15,0 3-7-15,-7 3-3 0,-2 3-5 16,13 3-4-16,7 2-2 0,-5 1-5 16,-6 1-6-16,6-1-3 0,14-1-1 15,-1-2-1-15,-3-2 0 0,9-2 2 16,10-4 3-16,-1-3 6 0,-1-1 6 0,1-3 4 15,-1-1 4-15,-10-3 2 0,-13 1 2 16,-3 2 1-16,55-1 1 0,-1 3-3 16,-16 3-3-16,-9 2-3 0,3 4-2 15,6 4-3-15,-2 6 0 0,-55 1-1 16,-11 4-1-16,7 3-1 0,16 0 0 16,11-2-1-16,-10-2 0 0,-4-5 0 15,8-4 1-15,10-4 0 0,0-5-3 16,-7-3 3-16,-5-2 0 0,8 0 0 15,2-4 1-15,-9 4-1 0,-8-2 0 0,-3 6 3 16,3-3 0-16,-5 3-2 0,-9 2 1 16,-8 2-1-16,-5 6 0 0,-2-4 0 15,-6 4-1-15,-5-1 0 0,-2 1 1 16,-2 1-1-16,0 0 0 0,1-4 1 16,-1 0-1-16,-3 1 1 0,0-4-1 15,-2-1 1-15,1 0-1 0,-2-1 1 16,-3 3 0-16,0-2 0 0,-3 0 0 0,-5 2 0 15,-10 2 0-15,-4 0 0 0,-8-1-1 16,-6 0-9-16,-3 1-29 0,-3 1-70 16,-4 0-84-16,-1-1-212 0</inkml:trace>
  <inkml:trace contextRef="#ctx0" brushRef="#br0" timeOffset="1580.24">11101 8908 259 0,'-11'6'54'16,"-1"0"0"-16,1 1-49 0,3 2-6 16,4-2 2-16,4-1 4 0,5-3 2 15,2-4 3-15,4-3 3 0,4-5 6 0,2-1 7 16,3-3 1-16,0 0-1 0,4-2-1 15,1 3 0-15,2 1-4 0,2 3-3 16,2 5-3-16,3 1-4 0,1 5-2 16,-1 0-2-16,-2 2-3 0,2 3 0 15,2-1-1-15,-4 0-1 0,0-2 0 16,1 1 2-16,2-2 2 0,2-1 2 0,5-3 3 16,4 1 0-16,6-4 2 0,0 1 0 15,5-1-1-15,-2 0-2 0,1 0-2 16,-4 0-2-16,-3-2-2 0,-2 1 0 15,1 0-2-15,0 1-1 0,2 0 1 16,-2 0-1-16,1 0-1 0,-3 2 1 16,-1 2-1-16,-6 0 1 0,-5 1-1 15,-5-1 1-15,-3 0-1 0,-4 1 0 0,-5 0 0 16,-3-1 1-16,-6-2 2 16,-1-1 7-16,-3 2 5 0,-1 0 4 0,-3 0 1 15,0 0 2-15,0 0 0 0,0 2-2 16,0-2-6-16,0 0-6 0,0 0-3 15,0 0-1-15,-1 1-2 0,1-1-1 16,0-1 0-16,0-1 0 0,-2 1-1 16,2-1 1-16,-1 1-1 0,1-2 1 0,-1 1-1 15,-1-1 0-15,-1 0 0 0,2-1 0 16,-2 1 0-16,1 0 0 0,0 0-1 16,0 2-3-16,1-1-16 0,1 0-32 15,1 1-70-15,1-1-13 0,4-4-86 16,2-2-164-16</inkml:trace>
  <inkml:trace contextRef="#ctx0" brushRef="#br0" timeOffset="2977.2">11126 9927 140 0,'20'0'32'15,"4"-1"1"-15,4-1-24 0,4 2-3 16,10 0-1-16,4 0-1 0,5 0 0 0,1 2-2 16,3 0-1-16,-4 2 0 0,0-2 0 15,-8 1-1-15,0-2 1 0,0-2 0 16,1 1 5-16,0-4 9 0,1-1 5 16,2-1 6-16,-1-1 6 0,1-1 4 15,-2 0 2-15,-5-2-3 0,0 1-8 16,-2 1-4-16,1 0-5 0,-1 2-5 15,-1-1-4-15,1 4-2 0,1 2-2 16,-3 1-2-16,-1 0 0 0,-5 3-2 16,-5-1 0-16,-3 2 0 0,-6-2 0 0,-5 1 0 15,-3-1 0-15,-3 1 4 0,-1-2 13 16,-3 0 7-16,-1-2 0 0,-1 0 0 16,1-2 1-16,-1-1-1 0,0-2-5 15,-1 0-12-15,2-1-11 0,2-2-7 16,-1 1-8-16,0 0-10 0,2 1-14 15,-2 2-21-15,1 0-42 0,-2 1-63 16,-1 1-134-16</inkml:trace>
  <inkml:trace contextRef="#ctx0" brushRef="#br0" timeOffset="3758.45">10744 10649 252 0,'3'-1'60'15,"1"0"0"-15,2 0-13 0,4 0-46 16,2-2-3-16,5 4-6 0,2 1-8 16,3 0-10-16,2 0-8 0,3 2-8 15,0 2-2-15,0 2 2 0,0-3 4 16,-1 1 10-16,-2-1 11 0,0-2 19 0,-1 0 16 16,-1-3 9-16,1-3 5 15,1 0 6-15,0-4 4 0,7 1 1 0,1-1-7 16,5 1-5-16,6 0-5 0,1 2-5 15,2 2-4-15,4 0-4 0,-5 5-4 16,1 0-1-16,-6 0-5 0,-4 1 0 16,-1-1-1-16,-2 0-1 0,-2-1 0 0,-2-1 0 15,1 1 0-15,-2 1 0 0,-1 0-1 16,-4-3 1-16,-1 1 0 0,-1-2 0 16,-4 0 0-16,-2-2 6 0,-4-1 5 15,-3 1 2-15,-2 0 3 0,-1 1 1 16,-1 1 2-16,-3-1 0 0,-1 2-4 15,0 0-5-15,0 0-3 0,0 0-3 16,-1 0-7-16,1 2-15 0,0-1-19 16,0-1-17-16,0 2-41 0,1 0-64 0,0-1-133 15</inkml:trace>
  <inkml:trace contextRef="#ctx0" brushRef="#br0" timeOffset="4536.83">13074 11568 130 0,'17'3'37'0,"-1"0"3"0,1 1-17 15,1 3-4-15,2 1-1 0,-1 0-6 16,3 2-4-16,2-1-2 0,3-2 0 16,2-1-1-16,4 0 3 0,5-1 1 15,4-4 1-15,4 1 1 0,5-5 0 16,-1 1 0-16,1-3 0 0,2-3-1 16,-2 0 2-16,1-1 3 0,-4 3 2 15,-1 0 1-15,-1 2 1 0,-4 3 0 16,-4 2-1-16,-4 3-2 0,-5 1-3 0,-5 1-2 15,-4 1-2-15,-3 3-1 0,-3-1-1 16,-3-1-2-16,-3 1-1 0,0-2-1 16,-2-1 0-16,-4-1 0 0,2-2-1 15,-3-2 0-15,-1 0-4 0,-1-1-35 16,-2-2-46-16,-3-2-68 0,-2-1-165 16</inkml:trace>
  <inkml:trace contextRef="#ctx0" brushRef="#br0" timeOffset="5421.03">12200 12557 149 0,'8'-3'43'0,"0"1"4"0,1-2-14 0,2 0-4 16,1 2-4-16,0 0-4 0,5-1-2 15,1 2-3-15,0 2-3 0,3 3-4 16,2 1-1-16,3 1-3 0,1 0-1 16,1 1 0-16,2 1-2 0,5-1-1 15,2-2 0-15,1-1-3 0,1-3-4 16,4-4-1-16,6-3-2 0,1-1 0 0,4-4 0 15,3-4 1-15,3-2 1 0,2-1 5 16,-1 0 0-16,-4 3 2 0,0-1 1 16,-3 2-1-16,-5 6 1 0,-3 4 0 15,-1 3 0-15,-3 2 1 0,-3 3-1 16,-2 2 1-16,-4 3-15 0,-1 0-40 16,-5 0-45-16,-3-1-115 0</inkml:trace>
  <inkml:trace contextRef="#ctx0" brushRef="#br0" timeOffset="6794.54">14935 8282 432 0,'-19'1'93'0,"2"-6"1"0,4-2-66 15,9 5-25-15,4 2-2 0,1 2 1 16,2-1-1-16,1 4-1 0,0 0 1 16,0 5 1-16,-2 2-1 0,0 5 0 15,-3 2 0-15,0 7 1 0,-3 0-1 16,1 3 1-16,-2 0-1 0,1 0 0 15,2-1 0-15,-1-1 0 0,2 0 0 0,1 0 1 16,2 4 1-16,1 2 5 0,0 1 6 16,4 6 5-16,0 8 3 0,2 7 4 15,0 6 1-15,0 3-1 0,-2 5-3 16,-1 8-6-16,-6 6-6 0,-2 3-3 16,-3 1-2-16,-5 6-3 0,2 7 0 15,0 0-2-15,1-1 0 0,5-6 1 16,-1-5-2-16,2-4 1 0,3-7 0 0,3-6 1 15,3 0 1-15,-1-3 2 0,3 2 1 16,2-2 1-16,0 3 2 0,0 3-1 16,-1 5 0-16,-1 4-1 0,-4-1-1 15,1 6-2-15,-6 7 0 0,-4 3-2 16,0 7-1-16,-2-3 0 0,-3-6 0 16,1 4 0-16,-3-2-1 0,2-3 0 15,2-5 1-15,1-10-1 0,1-5 0 16,-2-6 0-16,1-9 1 0,2-3 2 0,1-6 1 15,1 0 2-15,0 2 2 0,1 5 0 16,2 2 0-16,2 3 0 0,-1-2-2 16,0 2-2-16,0-3-1 0,1-3-2 15,1-4 1-15,1 1-2 0,2 0 1 16,3-3 0-16,0-3-1 0,0-4 1 16,1-6-1-16,0-4 0 0,-3-7 0 15,-1-5-1-15,-3-5 0 0,1-3 1 16,-2-4 0-16,-2-3 0 0,0-2 0 0,-1-3 2 15,-1 0 0-15,0-2 1 0,0 0 0 16,0 0 1-16,1 0-1 0,-2 1 0 16,2-1-1-16,-1 0 0 0,0 0-3 15,0 0-4-15,0 0-7 0,-1-1-12 16,-2-1-99-16,-3-4-28 0,-5 1-106 16,-2-3-227-16</inkml:trace>
  <inkml:trace contextRef="#ctx0" brushRef="#br0" timeOffset="7692.4">15432 8241 422 0,'-11'-12'86'16,"0"-5"0"-16,0 1-79 0,6-2-7 15,2 9 1-15,3 2-1 0,0-1 0 16,1 3 1-16,1 3-1 0,-2 1-1 16,2 1-2-16,-2 2 2 0,0 3 0 0,0 2 0 15,-2 7 1-15,-1 4 2 0,1 3 4 16,-2 5 3-16,-1 4 4 0,0 6 2 16,2 3 3-16,0 2 1 0,2-2 2 15,0 4 2-15,1 0-1 0,-2 1 0 16,4 5-2-16,-1 1 0 0,1 5-1 15,1 4-1-15,-1 6-4 0,3 1-1 16,0 2-3-16,0 2-3 0,1 7-2 0,0 3 0 16,2 3-2-16,-1-1-1 0,1 2 0 15,3 3 0-15,-2 0 2 0,0-3 2 16,-1-1 2-16,-2-4 1 0,0 0 1 16,-3 1 1-16,-4 0 0 0,-2 2-1 15,-3 2 0-15,-2 0-2 0,-3 0 0 16,-3 4 0-16,-1 4-1 0,1 2-1 15,-1 0-1-15,-1-3-1 0,-1 6-1 16,2 2-1-16,3 2-1 0,-2-1 0 0,1-2 0 16,1 0 0-16,3-1-1 0,3-1 0 15,0-3 1-15,1-5-1 0,0-2 1 16,1-4-1-16,2-8 0 0,1 5 1 16,0-3-1-16,1-4 0 0,0-1 0 15,1-4 0-15,1-2 0 0,2 2 0 0,0-14 0 16,0-5 0-16,1-2-1 15,0-7 1-15,3-4 0 0,-1-4 1 0,-1-4-1 16,0-1 1-16,-1-2 0 0,0-6 0 16,-3 0 0-16,1-5 0 0,-2-1 0 15,-1-2 0-15,1-4 0 0,-2-2 0 16,0-2-1-16,1 0 0 0,-1-2-3 16,-1 1-6-16,2-2-9 0,0 1-32 0,0 0-101 15,-2 0-117-15,3-10-285 16</inkml:trace>
  <inkml:trace contextRef="#ctx0" brushRef="#br0" timeOffset="10501.88">16685 10343 534 0,'-19'-12'128'0,"9"-1"1"0,4 0-54 0,4 6-57 15,1 0-8-15,1 2-1 0,0 1-3 16,0 0-3-16,0 1-2 0,0 1 0 15,1 0-1-15,0 3-1 0,0 3 0 16,1 3 0-16,-1 7 1 0,1 5-1 16,1 8 1-16,0 8 1 0,1 4 1 15,0 5 1-15,1 5 0 0,-3 5-1 0,-1-2 1 16,2 4 0-16,0-1-1 0,5 1 0 16,2-2 0-16,7-5 2 0,7-6 1 15,6-5 1-15,5-8 2 0,4-4-1 16,2-9 0-16,2-5 0 0,-2-4-2 15,-1-6-2-15,-3-4 0 0,-1-4-2 16,-2-10 1-16,-2-3-1 0,-1-6 0 0,1-6 0 16,-3-7 1-16,2-2-2 0,-1-7 1 15,-2 1 1-15,-2-3 0 0,-5 1 0 16,-8 0 1-16,-6 0-1 0,-14-4 1 16,-6 1-1-16,-9-1-1 0,-7 1 0 15,-6 0-1-15,-4 1 0 0,-1 4 0 16,0 6 1-16,2 5-1 0,-1 5 1 15,5 2-1-15,3 7 0 0,6 5-6 16,6 5-6-16,7 3-41 0,2 3-93 0,8 1-114 16,4 3-280-16</inkml:trace>
  <inkml:trace contextRef="#ctx0" brushRef="#br0" timeOffset="10880.84">17462 10226 483 0,'-3'9'100'0,"-3"5"1"15,-2 3-85-15,2 6-15 0,0 4 0 16,1 6 1-16,4 4 3 0,1 1 3 16,4 4 3-16,3-1 5 0,5-3 3 15,5-1 0-15,1-1-1 0,0-5-3 0,2 1-2 16,-2-4-4-16,-2 2-4 0,-4 1-2 15,-3-1-1-15,-6 1-4 0,-3-4-8 16,-3-2-13-16,-7 1-17 0,-2-3-35 16,-7-5-46-16,0-7-83 0,-2-9-168 15</inkml:trace>
  <inkml:trace contextRef="#ctx0" brushRef="#br0" timeOffset="11459.02">17344 10169 444 0,'23'-7'87'0,"5"-2"1"0,5 1-90 16,5 0 2-16,3 5 4 0,-3 3 6 0,1 5 5 15,-2 2 7-15,-4 4 5 0,-4 6 5 16,-2 4-1-16,-1 1-2 0,-2 5-3 15,1 2-4-15,0 2-6 0,5 0-6 16,4-3-2-16,4-2-2 0,4-3 0 16,2-7 0-16,1-6 0 0,-1-7-1 15,-3-3 0-15,-8-3-1 0,-5-4 0 16,-7 1 0-16,-8 0 4 0,-4-1 1 16,-7-2-1-16,-3 1 1 0,-4-6 0 15,-3 1 0-15,-5-4-1 0,0-1-3 0,-2 0-2 16,-2-5-1-16,1-2 1 0,1 1 0 15,6-6-1-15,5 0 1 0,6-6-1 16,7-5-1-16,4-3 1 0,6-1-1 16,0-1 0-16,2-1 0 0,-1 3-1 0,-4 7 0 15,-3 8 1-15,-3 7-1 0,-2 5 1 16,-3 7-1-16,-1 4 0 0,-3 4 0 16,1-1 0-16,-2 3-1 0,0 1-1 15,1 3 1-15,0 0 0 0,3 2 2 16,2 6 2-16,2 3 1 0,3 6 4 15,5 3 1-15,6 4 0 0,4 10 0 16,3 0 0-16,5-1-2 0,0 0-1 16,1 1-2-16,0 0-1 0,-3 0 0 0,-4-3-1 15,-4-3 0-15,-4 0-1 0,-3 1 0 16,-5-3 0-16,-2 0 0 0,-1-6-2 16,-3-4-5-16,-1 0-4 0,1-3-6 15,1-6-11-15,2-8-38 0,2-5-78 16,3-8-11-16,6-9-89 0,6-3-176 15</inkml:trace>
  <inkml:trace contextRef="#ctx0" brushRef="#br0" timeOffset="11857.09">19202 9565 518 0,'6'-4'118'0,"-4"4"1"16,0 3-29-16,-2 3-94 0,0 4-2 0,0 1 2 16,0 3 4-16,1 0 3 15,-1 3 7-15,0 4 5 0,1 4 5 0,0-2 3 16,1 5 5-16,1 4 1 0,1 5-1 16,2 3-5-16,1 2-6 0,1 2-4 15,0 3-3-15,1-3-4 0,1-1-2 16,-4-3 0-16,0-1-2 0,-1-2-1 15,-3-3 1-15,1 3 0 0,0-2-1 16,2-3 3-16,4-2 2 0,2-7 1 0,5-2 2 16,6-5 1-16,5-5 1 0,7-8 0 15,5-4-1-15,7-6-2 0,5-8-2 16,3-4-1-16,1-5-2 0,4-5 0 16,1-3-1-16,1 3-3 0,-2 0-3 15,0 4-4-15,-2 1-5 0,-3 1-5 16,-6 5-6-16,-8 2-5 0,-5-1-6 15,-8 1-26-15,-9 1-55 0,-7 2-37 0,-6-1-97 16,-5 2-205-16</inkml:trace>
  <inkml:trace contextRef="#ctx0" brushRef="#br0" timeOffset="12282.87">16942 11443 535 0,'-64'37'105'0,"10"-5"-2"0,7-3-103 15,9-1-5-15,12-3 0 0,7-8 5 0,8-3 5 16,5-6 3-16,5-4 9 0,1-3 6 15,3-3 4-15,3-3 4 0,5-3-2 16,10-3-1-16,8-3 1 0,13-4-5 16,14-5-6-16,13-5-2 0,14-4-4 15,14-6-1-15,19-1-2 0,11-6-1 16,17-8-1-16,15 2-2 0,12-1 0 16,17-6 0-16,4 0-2 0,4-4 0 0,11-1-1 15,0-2 0-15,0 2-1 16,-1 2 0-16,-5 0-1 0,0 9 0 0,-10 0 0 15,-10 2 0-15,-2 5 0 0,-15-2 0 16,-6 1-1-16,-9 7-3 0,-9 0-3 16,-9 6-5-16,-14 6-3 0,-16 1-7 15,-11 4-23-15,-17 7-61 0,-18 2-42 16,-23 4-97-16,-17 7-212 0</inkml:trace>
  <inkml:trace contextRef="#ctx0" brushRef="#br0" timeOffset="12763.03">16992 11888 592 0,'-92'37'125'16,"18"-6"4"-16,16-8-107 0,16-5-8 15,15-5-4-15,15-7 0 0,11-3-1 16,9-7-2-16,12-6-2 0,8-3-4 16,14-4 0-16,11-6 4 0,10-7 0 0,12-3 2 15,9-9 1-15,13 0 1 0,14-1 1 16,6-8 0-16,14-5 2 0,17-1 1 16,10-10 0-16,14 6-2 0,7-5 0 15,4-4 0-15,13 4-1 0,2 4-2 16,-1 0-1-16,6 5-2 0,-4 2-1 15,-3 1 0-15,-8 4-1 0,-9 2-2 16,-2 2 1-16,-13 6 0 0,-10 6 4 16,-8-2 2-16,-12 7 2 0,-4 3 4 0,-10 3 2 15,-13 1 2-15,-10 0 2 0,-5 1-2 16,-12 6-2-16,-9 0-2 0,-9 1-3 16,-10 2-2-16,-8 3-4 0,-9 2-2 15,-9 3-2-15,-9 0-1 0,-8 2 0 16,-5 1-1-16,-3 1 0 0,-4 0-2 15,-2 0-6-15,-4-2-10 0,-3 0-9 16,-4-2-10-16,-4 1-14 0,-3-7-109 16,-6-2-18-16,-1-3-103 0,1 0-210 15</inkml:trace>
  <inkml:trace contextRef="#ctx0" brushRef="#br0" timeOffset="15147.73">23449 7549 508 0,'-32'6'122'15,"5"-1"2"-15,10 0-78 0,5-1-18 16,3 1-8-16,4 0-7 0,4-3-7 16,2 2-4-16,6-1-3 0,3 0 0 0,5-2-1 15,6 0 1-15,7-1 1 0,10 2 0 16,6-4 1-16,7 0 1 0,7 2 2 16,7-3-1-16,3 0 0 0,6-2 0 15,6 1 0-15,4-1-1 0,2 0 1 16,5-3-2-16,4 3 1 0,9 0 0 15,4-1-1-15,0-4 0 0,3 1 1 16,12-3-1-16,3 1 2 0,2-5 1 0,2 2 0 16,9-4 2-16,2 4 2 0,2-1 0 15,4 0-1-15,1 3 1 0,4 1-1 16,2 1-2-16,-3 3-1 0,2 2-1 16,0 3 0-16,-6 0-1 0,-1 2-1 15,-4 0 0-15,-5 2-1 0,0-1 1 16,-5-1-1-16,-7-3 1 0,-4 1-1 15,5-2 0-15,-4-1 2 0,-4-1 1 16,2 0 1-16,10-1 2 0,2-1 1 0,0 1 1 16,4 2-1-16,3 1-1 0,-1 3-1 15,-4 1-1-15,-3 3-1 0,-1 0-2 16,-9 3 1-16,-11 1-2 0,-11-1 1 16,-8-4 0-16,-6 2-1 0,-16-2 0 15,-9-2 1-15,-6-1-1 0,-7-4 0 16,-8 3 1-16,-5 0 0 0,-7 1-1 15,-3-1 1-15,-5 1-1 0,1 1 1 0,1 0 0 16,-1 0-1-16,4 0-1 0,-1 1-5 16,-1 0-7-16,-4 1-16 0,-2 1-82 15,-6 1-38-15,-10-6-104 0,-11 1-225 16</inkml:trace>
  <inkml:trace contextRef="#ctx0" brushRef="#br0" timeOffset="15895.34">22796 8059 359 0,'-4'2'60'15,"7"-2"2"-15,8-2-75 0,7-2 0 16,11-3 5-16,7-3 16 0,9-1 20 15,8-4 8-15,3 1 8 0,1-1 6 16,-1 1 1-16,-3 3-1 0,-1 0-6 16,-3 4-8-16,0 1-8 0,4 3-7 15,6 3-5-15,4 0-1 0,7 0 0 16,5 0-1-16,12-1 0 0,12-4-2 16,5-2-1-16,8-4-3 0,14-1-1 0,10-6-2 15,5 3-1-15,5-4 0 0,3 2-1 16,3 0 0-16,2 0-1 0,-3 4 0 15,-4 6 0-15,1-3 0 0,-6 3 0 16,0 3 0-16,-2 1 2 0,-3-1-1 16,3-1 1-16,3 0 1 0,3-1 0 0,8-1 1 15,0-1 1-15,7-4 0 0,13 4 0 16,0-2-1-16,2-6 1 0,10 8-2 16,-7 1 0-16,0-3-2 0,5 7 1 15,-15-1-2-15,-5-3 0 0,-5 7 0 16,-12-3-1-16,-8 2 0 0,-11 0 0 15,-16-3 0-15,-4-1 0 0,-4 4-1 16,-10-2 0-16,-6-1 3 0,-1-1 1 16,-4 0 3-16,3 1-1 0,2 0 2 15,-3 1 0-15,-1 0 0 0,2 0-2 16,0 0-1-16,1 3-2 0,-3-1 0 0,-5 2-1 16,-8 0-1-16,-7-2 1 0,-9 2-1 15,-10 1 1-15,-12-4-1 0,-12 2 2 16,-8-2 0-16,-4-3-1 0,-5 0 0 15,-3-1 0-15,-2-3 0 0,-2 0-3 16,1-1-2-16,-2 0-4 0,2 0-4 16,-1 3-6-16,1 2-11 0,2 1-24 0,2 3-112 15,4 0-123-15,5-5-302 0</inkml:trace>
  <inkml:trace contextRef="#ctx0" brushRef="#br0" timeOffset="32404.78">21688 14067 197 0,'-31'-1'42'16,"-2"3"1"-16,-1 3-36 0,3-2-3 16,4-1 3-16,0-1 4 0,3-1 6 0,2 0 5 15,6-1 7-15,2 0 5 0,3 1 6 16,2-1 2-16,4-1-3 0,3 2-8 15,-1-1-7-15,5 1-6 0,1-1-4 16,5 1-4-16,3 0-5 0,5 4-1 16,6-2 2-16,6 2 4 0,7-2 0 15,8 3 1-15,4-1 0 0,5 1-1 16,7-7 0-16,4 2 0 0,5 0-2 16,2 3-1-16,5-2-2 0,3 0-1 0,3-2 1 15,2 1 0-15,3 0 1 0,5-2 1 16,-2-2 1-16,2-2 1 0,2-3 2 15,2 6-2-15,3-1 1 0,-2 0-1 16,-3 1-2-16,0-1-2 0,2 5-1 16,-1 2-1-16,-1-1-1 0,-4 2-1 15,1 1 0-15,0-2-1 0,1 6 1 0,0-3 0 16,-3 3-1-16,-4-3 1 0,2-1-1 16,-1-1 0-16,-2 4 1 0,3-5-1 15,-3 1 0-15,-2-1 1 0,0-3-1 16,-2 1 1-16,0 0 1 0,3 0 0 15,-4 1 1-15,2-1 0 0,2-1 0 16,1-1 1-16,3 3-1 0,5 0 0 16,4 1 0-16,-5-3-1 0,1-1-1 0,2 1 0 15,4 3 0-15,1 0 0 16,-5-2-1-16,-3-2 1 0,-1 0-1 0,-2 1 1 16,-1 0 0-16,-2-2-1 0,-2 1 2 15,-2-4 0-15,2 0 1 0,1 0 0 16,4 0 1-16,2 1 0 0,-2-1 0 15,3-3 0-15,2 1 0 0,4 5-1 16,-1 0-1-16,-3 1 0 0,-4-1 0 16,-2 0-1-16,-4 2 0 0,-5 4 0 0,-1-1 0 15,-5-1-1-15,-5-1 1 0,-2 2-1 16,-5-1 1-16,-4 1-1 0,1-5 1 16,-5 0-1-16,-2-1 2 0,3 0 0 15,6 0 2-15,2 1 0 0,2 1 1 16,-2-1 0-16,2 1 0 0,-1 1 0 15,-6 0 0-15,-5 0-1 0,-3 1-1 16,-1 2 0-16,-2 1-1 0,-2 2 0 0,-4 1 0 16,-4 2-2-16,-4 0-1 0,-3 0-8 15,-7 1-32-15,-2 0-99 0,-6-1-115 16,-5-3-283-16</inkml:trace>
  <inkml:trace contextRef="#ctx0" brushRef="#br0" timeOffset="41873.85">13866 15068 350 0,'-27'10'87'0,"5"1"3"0,3-4-48 16,6 0-10-16,5-1-14 0,4-2-4 15,4-3-1-15,4-1-3 0,3-1-2 16,4 0-1-16,4 0 1 0,1-2 4 16,2 1 1-16,0 2 0 0,2 1-1 0,1 1-2 15,0 1-1-15,-2 1-2 0,3 0 0 16,2 3-2-16,1-5 0 0,5 2-1 15,2-2 0-15,6-3 0 0,4-2 0 16,9-3-1-16,6-1 0 0,4 1 0 16,8-1-1-16,1 0-1 0,0 4 0 15,2 0 1-15,-1 3-2 0,-4 4 1 16,1 2 0-16,-3 1-1 0,-2 3 0 0,1 2 1 16,-3 2-1-16,-2 1 1 0,1-7-1 15,0 1 0-15,5-3 0 0,5-1 0 16,3-3 0-16,-3-3 0 0,-7-3 0 15,-11-1 1-15,-4 1 0 0,-3-3 0 16,2 1 1-16,-2 0-1 0,48 3 1 16,5 1 0-16,10 4 0 0,1-1 0 15,-6 0 0-15,-15 3-1 0,-6-2 1 16,-49 2-1-16,-4-1 0 0,-10 1 1 16,-3 0-1-16,-5-1 1 0,-1 0 1 0,-4-2-2 15,-1 0 1-15,-1-1 0 0,-3 2 0 16,1-2-1-16,0 0 0 0,-1 0-1 15,0 0-3-15,-1 0-2 0,-1-2-4 16,0 2-13-16,-2 0-29 0,-1 0-70 16,1 0-91-16,-5 3-210 0</inkml:trace>
  <inkml:trace contextRef="#ctx0" brushRef="#br0" timeOffset="42462.21">14159 15014 375 0,'-10'-5'85'0,"2"0"0"16,1 1-59-16,1 3-11 0,3 1-7 15,-1 0-6-15,3 1-3 0,1 1-1 16,1 1 5-16,4 1 5 0,1 0 3 16,5-1 5-16,5 0 6 0,6-1 2 15,5-2 1-15,8-1-4 0,8 1-4 16,6 0-4-16,9-1-3 0,2 2-2 15,2-1-2-15,3 1-1 0,1 2 0 16,4-3-2-16,2 3 1 0,2 1-1 0,2 1 1 16,2-1 0-16,3-1-1 0,1-1 0 15,6 1 0-15,6-4 0 0,-7-1-1 16,-9-3 0-16,-6-2 0 0,0 0 0 16,9 3-1-16,41-2 1 0,4 4 1 15,1-1 1-15,3 3 2 0,-1 4 0 16,-14 2 1-16,-17 3 0 0,-52-1-1 15,-10 1 0-15,1 1-2 0,4-3-1 0,3 2-1 16,9-2 0-16,0-2 1 0,-2-3-1 16,-4 0 0-16,-7-1 0 0,-6-1-1 15,-2-3 1-15,-5 1-1 0,-2 1 0 16,-8-1 0-16,-4 1 0 0,-4 1-3 16,-4 1 0-16,-2 2-1 0,-3-1 1 15,0 2-10-15,-2 2-45 0,-2 0-71 16,-1 0-98-16,0 1-242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57:31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11486 3807 437 0,'7'-1'85'0,"8"-3"-1"16,6-7-86-16,10 3-4 0,9-2 1 0,11-1 6 15,16-2 0-15,6 1 0 0,4 1 1 16,3-3 0-16,3-4-1 0,5 2 1 16,4 4 1-16,-8 0 0 0,-2 2 3 15,-3-1 4-15,5 3 4 0,3 1 6 0,8 6 7 16,-3-1 5-16,2-3 2 0,13 1-1 16,15 0-2-16,7 7-4 0,7-3-5 15,7 0-7-15,7 6-5 0,11-1-3 16,11 5-2-16,-7 2-1 0,12-7-2 15,10 10 0-15,-13-4-2 0,5-10 0 16,2 6-1-16,-19-7-1 0,-8-8 0 16,-2 3 0-16,37-8 2 0,9-2-1 15,-15 4 0-15,-16-8 2 0,18 3 1 0,9 5 1 16,-12-1 0-16,-36 1-1 0,0 6 1 16,8 0 0-16,12 3 0 0,-2 4-1 15,-6 2 0-15,6 2 0 0,-6 4-1 16,-11 1 0-16,-1-3-1 0,-8 1-1 15,-2-1 0-15,-1 0 0 0,-10-2-1 16,-10-6 1-16,0-2-1 0,1 2 1 0,-3-2 0 16,-10-4 1-16,-3-5 0 15,5 1 1-15,-3 2 2 0,-1-3 2 0,-9-1 1 16,-2-1 0-16,4 1 1 0,0 2-1 16,-2 2 0-16,-4-1-2 0,-5 2-1 15,2 2-2-15,3 1 1 0,0 4-3 16,-2 0-4-16,-4 4-16 0,0-1-55 15,0 2-62-15,6-2-105 0,-6 3-242 16</inkml:trace>
  <inkml:trace contextRef="#ctx0" brushRef="#br0" timeOffset="24460.79">9943 7073 312 0,'-27'-6'69'16,"2"2"6"-16,0 0-54 0,-4 2-1 0,7-1-1 16,4 1 1-16,3-1 1 15,8 2 1-15,1 0-6 0,3 0-5 0,5 1-2 16,4 0 1-16,3 2-2 0,9 2-3 15,5 1-3-15,6 2 0 0,1 0 1 16,4 2 0-16,5 2-1 0,4 0-2 16,-1 0 1-16,-2-4-1 0,3 0 1 15,7-4 1-15,9 1 0 0,0-4 1 0,3-2 4 16,2-1 1-16,5 1 5 0,0-2 3 16,4-1 3-16,3-1 3 0,4 2 0 15,0 2-1-15,1-2-3 0,6-1-3 16,8 5-3-16,3 1-4 0,-4 2-3 15,-3-3-2-15,7-4 0 0,10 3-1 16,1 0 0-16,-3-3 0 0,-2-3 0 16,11-4 0-16,6-2-1 0,2 1 1 15,-3-4-2-15,5-1 0 0,7-1 1 16,-1 2-1-16,-6-1 1 0,1 3 0 0,4 3 0 16,-4 4 0-16,-10 2 0 0,-5 4 0 15,1 2 0-15,-3 5 0 0,-9 1-1 16,-11 2 0-16,-1 0 1 0,2-2-1 15,3 0 0-15,-4-1 0 0,-1-3-1 16,0-3 0-16,10-4 0 0,9 2 0 16,0-1 0-16,-6-2 0 0,-4 0 0 0,3 2 1 15,3 2 1-15,-5 2 0 0,-9 0 0 16,-12 5 0-16,-10 0 1 0,-7 2-1 16,-12 1 0-16,-11-1-1 0,-8 0 1 15,0-2 0-15,6-1-1 0,8-1 1 16,51 0 0-16,11-2-2 0,13-3 1 15,2-4 1-15,-1 1-1 0,-9-4 2 16,-7-1 0-16,-50-1 0 0,4 1 0 16,-2 0 1-16,3 5-1 0,2 1 0 15,4 1 1-15,4 4-2 0,-2 1 0 0,-4 2 0 16,-10 3 1-16,-2-5-1 0,1 3 0 16,4-1 0-16,4-3 0 0,1-2 0 15,1-4 0-15,1-2 0 0,1-3 0 16,2-6-1-16,2 1 1 0,5-2-1 15,3-1 1-15,1 1-1 0,0 1 0 16,0 4 0-16,-1 1 0 0,-7 7 0 0,-3 1 0 16,-5 4 0-16,-5 1 1 0,-2 2-1 15,-5 2 0-15,-8 2 1 0,-4 0-1 16,-6-2 0-16,0 0 0 0,-1-1 0 16,3-2 0-16,3-3 0 0,6-1 0 15,8-2 1-15,7-3 0 0,4-2 1 16,1 1 0-16,3-1 1 0,0 1-1 15,0-1 0-15,-6 2 0 0,0 3 0 0,-3-1-2 16,-2 1 1-16,-6 0 0 0,-5 2 0 16,-5 2-1-16,-8-2 1 0,-4 1-1 15,-4-1 0-15,-4 1 1 0,-3 0-1 16,-1-1 0-16,-2 0 0 0,0 2 0 16,-1-2 1-16,-1 2-1 0,5-1-1 15,3 0-14-15,1 1-104 0,2-2-15 16,3-9-95-16,-3-4-210 0</inkml:trace>
  <inkml:trace contextRef="#ctx0" brushRef="#br0" timeOffset="30192.62">14871 5039 513 0,'-36'-2'113'0,"3"2"5"16,10-1-79-16,6 3-25 0,8-2-9 0,8 1 1 15,4 1 0-15,6-4-2 16,6 2-4-16,4-1-2 0,6-1 3 0,5 3 3 15,7-2-1-15,4-1 0 0,0 1 1 16,1 1 0-16,-2 0 1 0,-1 0 0 16,-3-1-1-16,-4 0 0 0,-4-2-1 15,-2 1-1-15,3-2-1 0,1 1-5 16,0-4-13-16,6 2-20 0,-1 2-32 16,2-2-54-16,-3 1-87 0,-7 1-189 0</inkml:trace>
  <inkml:trace contextRef="#ctx0" brushRef="#br0" timeOffset="30761.53">12297 5916 432 0,'4'-2'94'0,"1"-3"1"16,2-1-67-16,4 0-19 0,6 0-4 0,3-2 1 15,5 1 1-15,2-2 4 0,2 2 9 16,-1-2 6-16,4 2 4 0,-1-4 4 16,4 0 1-16,-1-1 0 0,6-2-4 15,11-4-7-15,15-2-6 0,5-4-4 16,7-2-3-16,8-4-3 0,13-2-2 15,10-1-2-15,1 3 0 0,-4-2-2 16,3 3 0-16,7-2-1 0,-1 6 0 0,-9-1 0 16,-11 4 0-16,-3 1 0 0,0 4 0 15,-3 3-1-15,-8 2 1 0,-5 1 0 16,-1 1-1-16,-4-1 1 0,-1 0-1 16,-2 0 1-16,-2-3-1 0,3-1 1 15,1 0-1-15,-3-1 0 0,-2 0-2 16,-5 0 0-16,-10 2-2 0,-13 1-1 15,-12 2-3-15,-9 3-4 0,-10 3-7 0,-7 1-16 16,-9 3-21-16,-6 2-39 0,-9 2-42 16,-9-1-89-16,-10 1-175 0</inkml:trace>
  <inkml:trace contextRef="#ctx0" brushRef="#br0" timeOffset="31132.23">14301 5148 606 0,'-42'3'132'0,"6"0"2"0,14 0-104 16,7 1-22-16,9 0-3 0,4 0 0 15,9 1-4-15,6-1-2 0,7-2-1 16,10 1 0-16,13-2 3 0,10-2 2 16,3-2-1-16,8 0 1 0,2-2 0 15,3-3 1-15,2 0-1 0,1-1 0 0,3-1-1 16,1 1 0-16,-3-4 1 0,-2 2-1 15,-6 1 0-15,-7 2 1 0,-7-2 0 16,-8 0 1-16,-8 4 0 0,1 4-1 16,-2 3 1-16,-1 1 0 0,-1 6 0 15,-5 2-1-15,-2 4-1 0,-5 2-1 16,-4 1 0-16,-7 5-1 0,-5 4 1 16,-8 1 0-16,-9 7 0 0,-10 1 2 15,-8 3 0-15,-6 0 1 0,-4 2-1 0,0-2 1 16,-3-1 0-16,1-7-1 0,0 0-1 15,0-5-5-15,-1-1-7 0,-5-6-25 16,1-2-58-16,-1-3-52 0,5-1-105 16,10-1-228-16</inkml:trace>
  <inkml:trace contextRef="#ctx0" brushRef="#br0" timeOffset="31840.47">16649 4887 536 0,'-6'-6'113'0,"2"1"-1"0,3 3-93 15,0 2-20-15,5 4-2 0,-2 3 0 16,3 2 1-16,0 4-2 0,2 3 2 15,1 2 8-15,-4 4 3 0,1 3 5 16,0 3 3-16,-1 4 1 0,-3 5 1 16,-1 1 1-16,3 2-3 0,0 4-3 15,6 1-4-15,3-3-2 0,9-4 0 0,7-7-1 16,9-4 0-16,7-3 0 0,6-8 0 16,3-7-1-16,-1-7-1 0,0-4 0 15,-3-7-2-15,-4-6 1 0,-3-10-1 16,0-5 0-16,-2-5 0 0,2-4 0 15,-4-6 0-15,-4 0 0 0,-7-1-1 16,-8-3 0-16,-12-7 0 0,-14-2-1 16,-10 0-1-16,-6-1 1 0,-6-2-1 15,-3 3-1-15,-1 7 2 0,2 9-2 0,4 7 2 16,3 5-1-16,2 8-1 0,2 5-1 16,3 5-3-16,1 1-7 0,4 4-17 15,1 2-30-15,2 2-51 0,0 1-32 16,2-1-91-16,0 2-176 0</inkml:trace>
  <inkml:trace contextRef="#ctx0" brushRef="#br0" timeOffset="32339.54">17825 4943 536 0,'-8'15'110'0,"1"3"0"0,0 0-99 16,2 3-10-16,1 1-1 0,2-1 0 15,2-2-1-15,0-2 1 0,2 2-1 16,2-4 0-16,1-2 3 0,-1-2 2 0,2-1 2 15,-2-4 3-15,-1 0 2 0,1-3 5 16,-3-1 6-16,0-1 3 0,-2-1-2 16,0-2-2-16,-3-1-2 0,-1-2-1 15,0-2-6-15,0-2-7 0,-1-3-4 16,1-4 0-16,1-2-1 0,2-4 0 16,1-3-1-16,2-5 1 0,2-2-1 15,2-2 2-15,2-1-1 0,-1 0 2 0,3 2 1 16,-1 3-1-16,1 6 1 15,-3 3 0-15,1 5-1 0,-2 4 0 0,-1 6-1 16,2 1-1-16,0 1 0 0,4 4 0 16,2 0-1-16,7 3 0 0,8 3 0 15,4-1 1-15,7 3 0 0,3 6 0 16,2 3-1-16,2 2 1 0,-2 3 0 16,-4 2-3-16,-3 1-4 0,-6 4-11 0,-2-4-20 15,-6 1-23-15,-4-3-53 0,-10-2-25 16,-5-1-82-16,-5-3-151 0</inkml:trace>
  <inkml:trace contextRef="#ctx0" brushRef="#br0" timeOffset="32573.03">18428 4797 573 0,'13'2'116'0,"4"4"-1"0,5 5-109 16,4 4-8-16,2 3 0 0,-1 6 1 15,-1-1-1-15,-3 3-2 0,-3 2 1 0,-5-1 0 16,-3-1-1-16,-4-2-9 0,-2-2-24 16,-3-1-63-16,-1-5-12 0,-3-5-76 15,-3-3-151-15</inkml:trace>
  <inkml:trace contextRef="#ctx0" brushRef="#br0" timeOffset="32737.08">18571 4378 537 0,'16'-14'97'0,"2"2"-37"15,1 2-85-15,3 4-201 0,0 5-217 16</inkml:trace>
  <inkml:trace contextRef="#ctx0" brushRef="#br0" timeOffset="33113.04">19049 4285 628 0,'-31'2'129'0,"1"6"0"0,1 1-116 16,5 4-13-16,4 1-1 0,7 1-2 0,4 1 1 16,7 1-1-16,2-1 2 0,6 1 5 15,2 2 4-15,6 1 4 0,3 2 3 16,1 2 4-16,6 1 2 0,-1 4-2 15,2 2-4-15,0 4-4 0,-3-3 0 0,0 4-4 16,-2 5-3-16,-4 2-1 0,-3-1-1 16,2-1 0-16,-3-1 0 0,1 0-1 15,0-5 0-15,0-6 0 0,3-3 0 16,0-4 1-16,3-2 0 0,2-5-1 16,-1-1 1-16,6-4 0 0,1-1 0 15,0-3-1-15,1-4-2 0,2 1-5 16,-1-5-5-16,-1-4-7 0,-2-1-17 0,-2-4-52 15,0-4-65-15,-5-8-104 0,-2-6-238 16</inkml:trace>
  <inkml:trace contextRef="#ctx0" brushRef="#br0" timeOffset="33354.68">19032 4785 689 0,'2'-3'138'0,"1"3"1"15,1 1-134-15,5 2-6 0,1-1 0 16,1-1 0-16,1-1 0 0,2-1 0 16,1-4 0-16,4-1 1 0,2-2 0 15,3-3 0-15,4-5-1 0,4-4-7 16,5 2-31-16,5-3-57 0,4 3-42 15,2-1-98-15,-2 4-211 0</inkml:trace>
  <inkml:trace contextRef="#ctx0" brushRef="#br0" timeOffset="33808.44">17595 5589 607 0,'-27'2'126'16,"2"-2"-2"-16,8 1-116 0,10 1-15 16,9-1-2-16,9-1 0 0,9-3 1 15,8-2 1-15,9-2 5 0,6-5 12 16,8-2 3-16,9-1 2 0,10-2 2 0,6-1-1 16,1 0-1-16,5 0-2 0,8 1-4 15,5 1-2-15,1-2-3 0,-3 2-1 16,1 1-1-16,9-3 0 0,7-1 0 15,0 0-1-15,-4-1 0 0,5-1 0 16,11 2-1-16,0 0 0 0,-4 1-2 16,-9-2-2-16,-2 2-2 0,1 3-4 15,-11 4-6-15,-15 0-12 0,-12 1-16 0,-10 7-29 16,-14 4-33-16,-14 1-24 0,-18 0-73 16,-17-2-129-16</inkml:trace>
  <inkml:trace contextRef="#ctx0" brushRef="#br0" timeOffset="34181.94">17914 5714 606 0,'-57'15'125'0,"12"-3"0"16,10-4-111-16,17-1-16 0,11-2-2 15,4 1 0-15,7 0 0 0,4-2 0 16,2-1 3-16,5 1 5 0,1 0 6 0,7-1 1 16,8 0 2-16,8-3 1 0,7-1 0 15,8-3-1-15,8-1-2 0,11-8-2 16,18-6-2-16,8-2 0 0,6-6-2 16,13-4 0-16,15-1 1 0,8-3-2 15,6 4 1-15,-1-1 0 0,1-1 1 16,-5 2 0-16,-7 3 0 0,-10 2 0 15,-5 0 0-15,-11 3 0 0,-17 1 0 0,-14 5-1 16,-8 2-1-16,-14 4 0 0,-12-1-1 16,-14 5 0-16,-9 2 0 0,-9 4-2 15,-4-1 0-15,-3 1-4 0,-3 1-7 16,-2 0-9-16,-2 1-49 0,-1 2-84 16,-5 0-115-16,-5 0-274 0</inkml:trace>
  <inkml:trace contextRef="#ctx0" brushRef="#br0" timeOffset="35681.11">24215 8277 633 0,'-37'-11'129'0,"2"1"-1"15,12 1-123-15,7 5-10 0,7 2-2 16,8 1 1-16,4 2 0 0,2 1 0 16,2-2 2-16,0 2 1 0,1 0 7 15,-1 2 2-15,0 1 1 0,1-1 0 0,-1 2 1 16,2 1 0-16,2 2 0 15,2 1 0-15,4 2 1 0,5 0 0 0,4 1 1 16,10-2 0-16,5-1 1 0,14-4 1 16,13-3 1-16,9-4 0 0,9-3-2 15,10-1 0-15,12-4-1 0,7 1-2 16,2 4-2-16,-1 1-1 0,9 0-1 16,4 3-2-16,-3 4-1 0,-3 2 0 15,4 1-1-15,2-2 0 0,-1 4 0 16,-2-4-1-16,3 0 1 0,3-5 0 0,-1 1 0 15,-2 1 0-15,3-2 0 0,-1 0 1 16,0 1-1-16,-2 2 1 0,4 2-1 16,-2 0 1-16,-3 2 0 0,-7 4-1 15,4-1 0-15,-4 3-1 0,-8 0 0 16,-12 1 0-16,-1-1 0 0,-1 0 0 16,-4-2 0-16,-6 0 0 0,-7-1 0 0,0-3 0 15,-3-1 1-15,-3 0 0 0,0-2 0 16,-3 0-1-16,-4-1 2 0,-1 1 0 15,-6-3 0-15,-3 1 0 0,-4-1 0 16,-11-1 0-16,-9 1 1 0,-5-2 0 16,-5 0 0-16,-7-1-1 0,-6 2-2 15,-6 0-2-15,-2-1-4 0,-4 0-5 16,-4-2-10-16,-2 0-42 0,-2-2-89 0,-6-2-112 16,0-6-274-16</inkml:trace>
  <inkml:trace contextRef="#ctx0" brushRef="#br0" timeOffset="36372.44">24029 8425 459 0,'-9'-7'93'0,"2"2"-3"16,2 0-90-16,2 2-4 0,3 5-1 0,2-2 5 16,2 2 9-16,2-1 12 0,1 2 12 15,6-3 7-15,1 1 2 0,4-2 1 16,5 1-4-16,4-1-9 0,5-1-11 16,3 0-7-16,3 1-5 0,9-1-1 15,4-1-1-15,9 2-1 0,11-3 0 16,5 1 1-16,6 1-1 0,10-3 0 15,7 0 0-15,10 1-1 0,1-2-1 16,2 0 0-16,9 0 0 0,7-5-1 0,0 4 0 16,-2 1-1-16,3-2 1 0,2 2-1 15,-2 2 1-15,-4 3 0 0,-2 5 0 16,5-3 1-16,-6 2 0 0,-5 3 0 16,-3-1 2-16,8-2-1 0,-1 0 0 15,-1-2 1-15,8-2-1 0,6-4 0 16,7-1 1-16,3-2-2 0,4 0 1 15,3-1-1-15,4 2 0 0,2 1-1 0,-6 3 0 16,-3 2 0-16,-2 2 0 0,-6 3 0 16,-6 3-1-16,-12 2 1 0,-14 1-1 15,-6-1 1-15,-5 2-1 16,-9-2 0-16,-15 0-1 0,-7-3 1 0,-7 0-1 16,-10-2 0-16,-8-1 0 0,-12-3 1 15,-7 1 1-15,-6-2 2 0,-2 0 1 16,-6-3 1-16,-1-1 0 0,1-1 0 15,-3 0-5-15,0-2-10 0,0-3-43 0,-1-2-97 16,3 0-119-16,-10-4-293 0</inkml:trace>
  <inkml:trace contextRef="#ctx0" brushRef="#br0" timeOffset="42144.38">25233 10653 476 0,'2'-4'100'0,"-4"2"1"0,1 0-81 16,1 2-20-16,0 1-1 0,3 2 0 0,0 1-1 15,3 1 0-15,3 1 1 0,1 0 5 16,3-1 4-16,3-1 4 0,3-2 3 15,3 1 4-15,5-4 2 0,0-1 0 16,4-1-1-16,4 1-1 0,3 1-1 0,5-1-1 16,2 1-2-16,3-1 0 0,2 1-2 15,0 0-1-15,5-2-2 0,0 0-3 16,7 0-1-16,2 1-2 0,8 1-1 16,5-1-1-16,6-1 0 0,1 1-1 15,11 1 0-15,3-2 0 0,1 0 0 16,0-3 0-16,4 0-1 0,6 2 1 15,0 1-1-15,-3-2 1 0,-5-1-1 16,1 2 1-16,2 1 0 0,-2 2 1 16,-10 0 1-16,-3-2 0 0,-3 3 2 0,-3 3-1 15,0-1 1-15,-4 3-1 0,-2 0 1 16,-1 0-1-16,3-1-1 0,3 2-1 16,9 0 0-16,0 0 0 0,-1-1 0 15,3-3-1-15,1 1 0 0,2 2 0 16,2-1 0-16,-8-1 0 0,-7 0 1 0,-2-2 0 15,-4 1 0-15,-2 1 1 0,-7-2-1 16,-1 0 1-16,-1 2-1 0,1-2 1 16,-2 0-1-16,1 2 0 0,3-2 1 15,2-1-2-15,2 1 2 0,4 1-2 16,2 0 0-16,4 0 0 0,2-1 0 16,3 3 0-16,1 0 0 0,-5 1-1 15,-5-1 1-15,-3-1 0 0,-5-1-1 16,-6 1 0-16,-9-1 1 0,-8 0-1 15,-6-4 0-15,-3 0 1 0,0 1-1 16,-3-1 0-16,-1 1 0 0,0 0 1 0,0-2 0 16,1 2 0-16,-2 0 1 0,0 0 1 15,-1 0-1-15,2-1 1 0,-4 1-1 16,-1 1 1-16,-2 0-2 0,-3 1 0 16,-5 1-1-16,-4-1-1 0,-6 1 0 15,-3 1-1-15,0-1 1 0,-6-2 1 16,-1 1 3-16,-3-1 1 0,0 0 1 0,-1 0 2 15,2-1 1-15,-2 0 0 0,1 1-1 16,1-1-2-16,1 1 0 0,1 0 0 16,1-2-1-16,-1 2 1 0,1 0 0 15,-1 0 1-15,1 2 1 0,1-4 1 16,-2 2 0-16,0 0 2 0,0 0-1 16,0 0 0-16,-2 0 0 0,2-1 0 15,-1 1-2-15,-1-1-1 0,-1-1-2 16,0-1 0-16,-1 1-2 0,0-2-1 0,1 2-1 15,-1-2 0-15,1 1-4 0,1 1-5 16,1 1-8-16,0 0-9 0,1 1-12 16,0-2-86-16,0 1-52 0,1-1-117 15,-6-4-258-15</inkml:trace>
  <inkml:trace contextRef="#ctx0" brushRef="#br0" timeOffset="47984.81">4564 13304 628 0,'15'-26'126'0,"-5"0"1"0,-4 11-124 16,-1 3-15-16,-2 4-18 0,0 3-23 16,-3 4-24-16,-4 4-18 0,-3 4-4 0,-3 2 1 15,-1 2 15-15,0 2 16 0,0-1 25 16,1 0 19-16,4-4 17 0,1-4 5 16,4-1 3-16,2-4 3 0,0-2 11 15,-1 0 14-15,1-1 14 0,-1 0 9 16,-2 0 3-16,-2 4 2 0,-4 2 6 15,-5 3-5-15,-5 3-6 0,-3 6-5 0,-4 4-2 16,-5 4-2-16,-3 0-5 0,1 1-7 16,4-1-6-16,6-3-7 0,4-6-4 15,3-3-3-15,6-6-4 0,7-3 0 16,3-5-2-16,3-2 0 0,1-1-1 16,2-2-1-16,0-3 1 0,1 0 1 15,-2 2 1-15,-1 0 1 0,-2 4 0 16,0 1 1-16,-3 3-1 0,0-1 0 15,0 3-2-15,0 1-3 0,1 1-1 0,3-1-2 16,3 0 0-16,4 0-1 0,4-1 1 16,7-3 0-16,5-2 0 0,6-4 1 15,4-1 0-15,3-3 1 0,3-3 0 16,7 0 0-16,3 0 0 0,1 1 0 16,-2 3 0-16,4 5 0 0,-4 2 0 15,0 4 0-15,-7 3 0 0,-3 2 0 16,-3 2-1-16,-1-1 0 0,-1 0 0 0,1 0 0 15,3 0 0-15,5 0 0 0,0 1 0 16,6-3 1-16,3 2 0 0,2-2 0 16,6-3 0-16,4-3 0 0,5 1 0 15,7-1 0-15,-1 3 0 0,2-1 0 16,1 1-1-16,-1 3 0 0,-2 3 0 16,-4 1-1-16,-4 2 1 0,-5 0-1 15,-2 4 0-15,-5 3 1 0,-6 2-1 16,-3-2 0-16,-3 0 1 0,1-3-1 0,1 1 0 15,4-4 1-15,6-4-1 0,3-3 1 16,2-1-1-16,4-4 1 0,5-1 0 16,5-5 0-16,-1 2 0 0,-1 0-1 15,-1 1 1-15,-3 1 0 0,-5 3-1 16,-6 1 1-16,-10 1-1 0,-2 1 0 0,-5 1 1 16,-4 1-1-16,0 2 0 0,-2 2 1 15,-4-1-1-15,4-1 0 0,-1 0 1 16,4-2-1-16,0-5 0 0,5-6 1 15,12-1-1-15,9-4 0 0,0-4 1 16,4-4-1-16,1 3 1 0,2 0 0 16,0 1 0-16,-4 1 0 0,-6 3-1 15,-2 6 1-15,-3 2 0 0,-8 2-1 16,-6 3 1-16,-5 0-1 0,-11 5 0 16,-2 2 0-16,-6-1-1 0,-3 3 2 0,0 0-2 15,0 2 2-15,0 0-1 0,0-2 0 16,1-2 1-16,-1 0 0 0,1-2 0 15,2-2 0-15,-1-3 0 0,1 0 0 16,-3-1 0-16,-2-2 0 0,-3 2 0 16,-2-2 0-16,-5 1 1 0,-2 0 2 15,-1 0 2-15,-2 1 2 0,-2 1 0 16,0-1 0-16,-2-1 0 0,-2 1-1 16,0-2-3-16,-4 1-1 0,2 0-2 0,-2 0-3 15,2 1-4-15,1 0-8 0,5 0-8 16,4-1-9-16,8-1-65 0,11 0-71 15,3-4-117-15,4-4-264 0</inkml:trace>
  <inkml:trace contextRef="#ctx0" brushRef="#br0" timeOffset="49747.15">21238 13136 451 0,'-4'0'106'0,"-2"0"4"0,-1 0-68 15,-3 0-20-15,0 0 0 0,-1-1-2 16,2 1-1-16,1-1-1 0,2-1 0 0,0 2-1 16,4-1 0-16,4 0-1 0,1-2 0 15,5 2-1-15,1 0-4 16,2-3-4-16,3 3 1 0,1-1-1 0,0 0 0 16,4 1 0-16,0-1-1 0,2 1-1 15,3-1-1-15,1 1 0 0,5-1 0 16,2 3-1-16,5 0 1 0,5-2-1 15,6 1 1-15,3 0 1 0,7-1 0 16,3-2 1-16,7-3 0 0,3 2-1 0,5 2 0 16,3-2-1-16,4 1 0 0,4-1-2 15,3 4 0-15,3 0 0 0,4-1-1 16,-5 2 0-16,1-2 0 0,0 2 0 16,2 4-1-16,1-1 1 0,-6 0-1 15,0 0 1-15,2-1-1 0,3 0 0 16,6 1 1-16,0-4-1 0,4-4 0 15,5 1 1-15,7-1 0 0,6 0-1 0,1-3 1 16,1 1 0-16,7 0 0 0,0 3 0 16,-2-3-1-16,-3 5 1 0,4 0 0 15,-2 2 0-15,-2-1-1 0,-4 1 1 16,3 0-1-16,1 2 0 0,1-5 0 16,-1 0 0-16,6 0 0 0,0-2 0 15,6-5 0-15,0 1-1 0,7-2 1 16,0 0 0-16,-1-1 0 0,0 1 1 15,0 3-1-15,-6 2 1 0,-3 3 0 0,-4 0-1 16,-7 5-1-16,-8-1 1 0,-12 3-1 16,-3 3 1-16,-4 0 0 0,-10-1 0 15,-8 2-1-15,-5-2 2 0,1 0 0 16,-3-4-1-16,0-2 1 0,2 1-1 16,1-2 0-16,1-4 1 0,0 0-1 15,-2 1 0-15,-2-2 0 0,-2 1 1 16,-6 2-1-16,-3-1 1 0,-4 2-1 0,-6 3 1 15,-6 1-1-15,-5 1 1 0,-8-1-1 16,-9 1 1-16,-5 0-1 0,-8-1 0 16,-1 0 0-16,-5-2 1 0,-1 0-1 15,-1-1 1-15,-2 0 1 0,2 0 1 16,-1-1 2-16,0-2 1 0,2 1 1 16,-1 0 2-16,-1-1-1 0,2 1 0 15,-3-1-1-15,0 2-2 0,-1 0-2 16,0 0 0-16,-1 2-2 0,1-1-1 0,0 1-8 15,0-1-17-15,0-2-138 16,-1-6-132-16,-4-7-347 0</inkml:trace>
  <inkml:trace contextRef="#ctx0" brushRef="#br0" timeOffset="57257.74">29662 12766 461 0,'14'-12'117'16,"-6"1"3"-16,-2 7-35 0,-5 7-47 15,0 4-6-15,-1 2-1 0,0 2-1 16,0 3-4-16,1 6-2 0,-1 1-5 16,0 1-5-16,2 0-2 0,-1 4-3 15,2-2 0-15,2-1-1 0,3-3 1 16,3-2 0-16,3-3 2 0,5-2 0 0,3-5 0 15,2-6 1-15,2-4 0 16,5-7-1-16,3-7-3 0,3-3-1 0,3-7-1 16,8-5-2-16,7-4 0 0,5-4-2 15,3-2 1-15,0-2-2 0,3-1 1 16,1-2-1-16,-5-1 0 0,1 2 0 16,-3 1-2-16,-3 2-2 0,-3 2-1 15,-5 2-3-15,-5 3-2 0,-5 7-1 16,-8 2-2-16,-7 6-2 0,-4 1 0 15,-4 6-1-15,-5 1-3 0,-1 3-4 0,-3 2-10 16,-3 2-37-16,-2 1-82 0,-1 3-110 16,-2 2-258-16</inkml:trace>
  <inkml:trace contextRef="#ctx0" brushRef="#br0" timeOffset="57729.07">29707 13308 550 0,'-4'6'130'0,"2"-1"-1"16,2-3-33-16,6 0-89 0,6 0-2 16,5-4 2-16,3 1 2 0,3-2 3 15,2-2 4-15,0-1 0 0,-1-1 1 16,-4 1-3-16,-1 1 0 0,-2 1-3 0,-1 0-2 16,-1 3-2-16,-3-1-2 0,-2 2 0 15,-2 0-2-15,0 2 1 0,-2-2-1 16,-3 0 2-16,2-3 2 0,1-3 0 15,4-5 0-15,5-2 0 0,6-7-1 16,8-5 0-16,12-4-3 0,6-8-1 16,5-7-1-16,5-4 0 0,5-5 0 15,4-6 0-15,-1-1-1 0,1 1 1 16,-1 4-1-16,0 7 0 0,-3 4 0 0,-7 7 0 16,-6 5 1-16,-7 5-1 0,-9 5-1 15,-7 3-3-15,-7 3-7 0,-3 4-7 16,-1 2-7-16,-3 2-27 0,-1 4-109 15,-2-3-121-15,-2 1-289 0</inkml:trace>
  <inkml:trace contextRef="#ctx0" brushRef="#br0" timeOffset="75184.2">26472 9024 578 0,'26'-16'119'16,"9"-6"4"-16,14-2-107 0,10-6-3 0,13-3 1 15,11-7 0-15,18-3 2 0,5-3-2 16,7 1-2-16,8-1-3 0,12 0-2 15,0 2-2-15,2 3 0 0,-3 0-1 16,1 1-1-16,-7 3-1 0,-10 0-1 16,-11 4 0-16,-3 2-1 0,-6 6 0 15,-11 1-1-15,-10 6-2 0,-6 3-6 16,-11 3-17-16,-6 1-27 0,-10 3-51 0,-13 0-33 16,-9 2-87-16,-11 4-175 0</inkml:trace>
  <inkml:trace contextRef="#ctx0" brushRef="#br0" timeOffset="75599.69">26657 9073 550 0,'-61'28'105'0,"4"-7"-8"16,12-3-72-16,9 1-51 0,12-6 2 15,8-2 1-15,7-5 13 0,8-3 22 16,6-3 14-16,6-3 7 0,5-2 5 16,7-1 0-16,12 0 2 0,7-4-3 15,14-1-11-15,6-2-6 0,9-5-4 0,11-4-3 16,14-7-1-16,3-5-2 0,6-5-1 16,5-5-2-16,15-4 0 0,6-1-1 15,4-5-1-15,1 4-2 0,5 2 0 16,0 2-1-16,-1 0 0 0,-6 2-1 15,0 2-1-15,-8 6 1 0,-11 1 0 16,-12 2-1-16,-7 1 1 0,-8 6 0 16,-16 2 0-16,-13 6 0 0,-10 4 0 15,-10 2-1-15,-10 5 0 0,-8 3 0 0,-11 3 1 16,-5 1 2-16,-4-1 0 0,-3-1 1 16,-1 1 0-16,0 0 1 0,-1 0-1 15,-1-2-2-15,1 1-6 0,1 1-9 16,-1-1-18-16,-1 1-126 0,-7 2-126 15,-7-1-322-15</inkml:trace>
  <inkml:trace contextRef="#ctx0" brushRef="#br0" timeOffset="80266.14">26267 11139 641 0,'-11'0'129'0,"3"-2"-1"0,6 3-120 0,7 2-10 16,5 0-1-16,5 1-1 0,3 0-1 15,7-4 1-15,3-4 3 0,5-3 1 16,5-4-1-16,7-2 2 0,9-1 0 16,10-7 0-16,6-2 1 0,6-6 0 15,14-2-1-15,12-7 1 0,7-4-1 16,4-3 1-16,8-1-1 0,11 3 1 15,2 3-1-15,-3 2 0 0,-1 5-1 0,-2 2-6 16,-5 7-15-16,-14 2-20 0,-13 2-36 16,-9 4-52-16,-13 4-91 0,-15 1-190 15</inkml:trace>
  <inkml:trace contextRef="#ctx0" brushRef="#br0" timeOffset="80700.67">26473 11430 348 0,'-9'-1'82'0,"8"-4"2"0,5-3-51 15,4-2-8-15,7-2-12 0,4-4-4 16,9-1 4-16,4 0 5 0,8 1 4 16,5-1 7-16,4-1 2 0,6-2 1 15,5 0 1-15,7-2-4 0,11-1-4 16,7-3-5-16,8-4-6 0,11-3-5 16,18-4-1-16,7-5-2 0,6-2-1 0,5-4-1 15,3 1-1-15,0-2 1 0,-5 1 0 16,-9 6-2-16,-7 8 1 0,-11 6-2 15,-21 6 1-15,-17 5 0 0,-18 7-1 16,-15 6 4-16,-18 0 3 0,-17 3 2 16,-14 1-1-16,-9 1 1 0,-10 1 0 15,-9 0 0-15,-2 2-4 0,-5 1-3 16,1 0-4-16,4-2-4 0,3 2-17 0,7-2-65 16,4-1-55-16,7-1-103 0,2-4-238 15</inkml:trace>
  <inkml:trace contextRef="#ctx0" brushRef="#br0" timeOffset="88458.07">25787 13557 372 0,'-16'-3'97'15,"5"2"6"-15,3-1-39 0,1 2-31 16,5 0-10-16,1 0-4 0,3 0-3 16,3-1-5-16,5-3-4 0,2 0-1 15,7-5 2-15,10-3 2 0,9-5 4 0,13-3-2 16,13-2 0-16,12-4-1 0,12-2-1 15,14-1-3-15,14 0-1 0,12-1-2 16,6-4-2-16,11-1 0 0,8 3 0 16,7-3-1-16,11-1 1 0,-7 0-3 15,1-4 1-15,1 2 0 0,-11 3 1 0,-10 2-1 16,-12 5 0-16,-18-1 1 0,-8 9 2 16,-15 5-5-16,-20 6-14 0,-13 4-23 15,-14 3-33-15,-14 2-51 0,-15 5-87 16,-19 0-186-16</inkml:trace>
  <inkml:trace contextRef="#ctx0" brushRef="#br0" timeOffset="88941.43">26173 13502 527 0,'-48'13'100'0,"3"-1"-9"16,2 5-109-16,4 1-3 0,1-2-1 0,7-2 0 15,5-1 5-15,8-3 11 0,2-4 8 16,8-2 2-16,4-2 5 0,6-1 5 16,6 1 3-16,4-2-1 0,4 0-1 15,7-2 7-15,5 1 8 0,12-2-1 16,7-1-2-16,10-2 0 0,6-4-1 15,12-2-2-15,8-5-4 0,17-5-4 16,5-4-3-16,8-2-3 0,10-5-3 16,11 0-1-16,7 1-2 0,4-1 0 15,4 3 0-15,1 2-1 0,0 0 0 0,-4 5 1 16,-6 4-1-16,-6 2 0 0,-9 2-1 16,-15 2 0-16,-7 4 0 0,-7 3 0 15,-14 0-1-15,-11 1 1 0,-8 1 1 16,-10 2 2-16,-10 1 1 0,-9-2 4 15,-8 2 2-15,-10 0 1 0,-4-3 2 16,-5 3 2-16,-2-1 0 0,-2 0 0 0,-2 1-1 16,-2 0-3-16,0 0-1 15,-2-1-3-15,1 1-2 0,-1-1-2 0,0 1-3 16,-1-1-1-16,0 2-9 0,-1-1-17 16,2 1-104-16,-2 4-38 0,-8-7-119 15,-2-4-264-15</inkml:trace>
  <inkml:trace contextRef="#ctx0" brushRef="#br0" timeOffset="94586.6">19613 1649 640 0,'-88'-71'135'16,"6"-5"5"-16,12-15-123 0,9 0-1 16,15 6-2-16,6 19 0 0,2 7-2 0,-6 4-5 15,-12-4-6-15,-6 4-5 0,-8 6-1 16,-7 5-3-16,-17-4 0 0,-17 4 1 15,-4 3 0-15,-4 1 2 0,-19 11 3 16,-5 3 3-16,-6-7 5 0,-7 5 2 16,3 1 1-16,0 1 2 0,3 1 2 15,5 3 0-15,0 0 1 0,12-1-3 16,20-1-2-16,5-5-1 0,-54 5-3 0,-1 4-3 16,6 2-2-16,10 4-3 0,-4 12-2 15,-23 7-4-15,-2 13-2 0,44-1 0 16,-15 8 1-16,-5 6 1 0,-20-8 1 15,-18 6 4-15,14 7 3 0,-3-9 4 16,-5 11 1-16,21 3 2 0,5-5 2 16,5 5 1-16,10 5 2 0,7-6-1 15,14 7 0-15,16-4-2 0,2-7-1 16,2 6-2-16,7 2-1 0,13-7-2 0,2 3-2 16,-1 6 1-16,-1 5-1 0,0 9 0 15,5 4 0-15,5-1 0 0,2 4 0 16,3-2 0-16,8 1 0 0,9-6-1 15,12-3 1-15,7 2-1 0,10 0 0 16,8 2 0-16,4-3 1 0,7-6-1 16,4 2 1-16,4 3 0 0,6-4 0 0,3 10 1 15,4 3-1-15,0 3 1 16,7 4 0-16,5 6-1 0,2 1-1 0,12 11-1 16,6-3 1-16,4 2-2 0,5 3 0 15,1 4 0-15,7-2-1 0,11-2 1 16,5-10-1-16,4-5 1 0,8-7 0 15,18-5 1-15,14-5 0 0,5-6 0 16,11-6 2-16,9-3 0 0,8 3 0 16,20-2 0-16,-2-1 0 0,7-4 1 0,20 0-1 15,-9-3 0-15,4 2-2 0,-3-1-1 16,-20-3-2-16,8 5 0 0,46-4 0 16,-11 1 0-16,-14-1 0 0,4-2 1 15,6-10 1-15,17-1 2 0,6-14 0 16,-53-4 0-16,12-9 0 0,18-9 0 0,-3-14 1 15,5-2-1-15,-7-10 1 0,-2-1-1 16,-6-7 1-16,-7-5-1 0,5-6 0 16,-13-2-1-16,-5-8 0 0,-2 0-2 15,-11-7 1-15,-6-3-1 0,-3-2 0 16,-15-8 1-16,-6-4 0 0,-10-3 2 16,-13-3 0-16,-5-9 1 0,-11-7 0 15,-19-4 0-15,-12 3 1 0,-12-6-1 16,-15-3 0-16,-21-7 0 0,-18 9 0 15,-13-2 0-15,-19 0 2 0,-22-3-1 0,-14 10 2 16,-12 4-2-16,-18 8 2 0,-22 4-1 16,-16 0-1-16,-16 10-1 0,-16 12 1 15,-23 6-1-15,-25 9 1 0,-18 10-2 16,-14 3 1-16,-28 19-2 0,-16 9 0 16,-15 5-3-16,-24 11-3 0,-2 12-9 15,-1 10-28-15,-63 25-63 0,6 19-31 16,-4 25-93-16,-18 24-192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0:59:28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11224 5815 309 0,'-48'2'81'0,"9"6"3"15,7-1-32-15,5 0-32 0,5 4-1 16,4-2-3-16,3-3-9 0,5-1-10 0,3-4-1 15,6 0 1-15,1-3 0 0,3-1 2 16,0 0 1-16,1-1 8 0,-2 0 10 16,0-1 5-16,0 2 0 0,-1 2 0 15,-1 1-1-15,1 0-1 0,2 2 0 16,0 2-5-16,2 3-2 0,2 2-1 16,6-1 0-16,1 2 1 0,6-1-1 15,11-6-4-15,11-3-2 0,22-3-1 0,11-7 2 16,8-2-4-16,10-7-1 0,14 0-1 15,4 1 0-15,0 2-1 0,-16 2 4 16,-2 3-7-16,0 0 2 0,-2 8 1 16,-9 2-1-16,-8 5 1 0,-7 3 0 15,-3 4-4-15,-4 4 3 0,-6 4 0 16,-5-1 0-16,1 0 1 0,9 2-1 16,5-5 0-16,7-2 0 0,8-6 0 15,10-5 0-15,11-3-1 0,4-2 1 0,-3-4 0 16,-5-1 0-16,-3 1-1 0,-1-2 1 15,-6 4 1-15,-13 1-1 0,-8 2 1 16,-9-2 0-16,-5 4-1 0,-7-1 1 16,-10 2 0-16,-6 0 1 0,-5 1 3 15,-2-1-3-15,2-2-1 0,3-3 0 16,5-3-1-16,8-6 0 0,8-1 2 16,6-3-9-16,1-3-2 0,-2 2-9 0,-7 3-9 15,-8 1-26-15,-15 7-32 0,-20 2-42 16,-21 4-74-16,-18 5-150 0</inkml:trace>
  <inkml:trace contextRef="#ctx0" brushRef="#br0" timeOffset="578.21">10656 6286 150 0,'-4'-2'28'0,"6"-3"0"15,6 0-23-15,6-2-8 0,7-1-1 16,6 0 3-16,9-1 8 0,5-2 12 16,6 4 10-16,2 2 7 0,-1 2 6 0,-1 5 6 15,-1 0 6-15,-5 1-2 0,1 0-5 16,3-3-7-16,15-1-4 0,9 0-4 16,6-2-5-16,9-5-4 15,14-4-4-15,14 1-4 0,4 1-4 0,-3-6-3 16,10-3-2-16,9 1-2 0,0 6-1 15,-6 1-1-15,-5-1 0 0,4 1-1 16,-6 7 0-16,-12 4 0 0,-12 0 1 16,-3 1-2-16,-3 2 1 0,-2 3 1 0,-7 0-1 15,-3 1 0-15,0-3 1 0,3-3 0 16,5-2 3-16,6 0-1 0,0-6-2 16,2-1 0-16,4-7-1 0,8 3 0 15,4-2 3-15,-7 3-6 0,-14-1 0 16,-8 1 3-16,-10 1-1 0,-13 4 0 15,-18 0 1-15,-13 2-4 0,-10 1 0 16,-7 0 1-16,-7 2-1 0,-4-1 1 0,-5 0-2 16,-1 1-2-16,-2 0-6 0,-2-2-7 15,0 1-17-15,1-2-42 0,1-1-33 16,2-4-72-16,2-4-151 0</inkml:trace>
  <inkml:trace contextRef="#ctx0" brushRef="#br0" timeOffset="1956.32">15494 6035 151 0,'-27'0'38'0,"8"0"0"0,5-1-9 16,4 1-22-16,4-1-4 0,5-2 1 15,1 2 2-15,4 1 6 0,2-1 7 16,2-2 9-16,5 3 7 0,2 0 5 16,7 0 5-16,5 2 1 0,4-2-5 15,1 0-6-15,0-3-6 0,-2 1-7 0,6-4-7 16,13-2-4-16,60 0-4 16,11-3-1-16,15-2 0 0,3 0-6 0,3-2 1 15,1 3 1-15,5-1-1 0,-47 0 0 16,-4 2-4-16,0 5 4 0,10 1 0 15,24 4 0-15,5 1 0 0,-7 1 1 16,7 2-1-16,10-2 4 0,2 0-7 16,2-2 4-16,2 0-1 0,3-3-1 15,9-2 1-15,1 0 0 0,-2-2 1 0,8-3-1 16,0 2 0-16,-8-4-2 0,1 2 0 16,-4-1 1-16,-11-1-1 0,-6-1 0 15,-7 1 1-15,-7 2 3 0,-3-2 4 16,-10 1 8-16,-10-4 3 0,-6-1-1 15,2 0 2-15,-6 0 0 0,-5-3-1 16,-6-1 0-16,-1-4-11 0,1 1-2 16,-3-4 1-16,-2-1-3 0,-3-6 1 0,-7-1-1 15,-6-5-4-15,-9 1 4 0,-7 1 1 16,-13-3-1-16,-12-1 1 0,-12 0 0 16,-7 2-1-16,-8-2-2 0,-6-6-3 15,-8-3-1-15,-6-2-3 0,-10-4 1 16,-5-4 1-16,-6 0 4 0,0 2 1 15,-6 6 6-15,0 0 2 0,-3 4 4 16,-3 2 0-16,-4 4-2 0,-12-3-3 16,-5 2 0-16,-6-1-3 0,-11-2-4 0,-11 1 3 15,-7 6-5-15,-9 1-10 0,-5 6-3 16,-16 0-1-16,-8 2 0 0,-7 9 1 16,-2 2-2-16,-4 2 7 0,-4 6 11 15,2 1 5-15,7 7 2 0,6 2 1 16,3 3 0-16,9 4-1 0,6 2-2 15,5 3-2-15,-1 2-2 0,-2 3-2 0,-2 0-1 16,-5 4 1-16,-7 4-1 0,-4 0 0 16,-2 2 0-16,0 4-1 0,3 0 1 15,14 6 1-15,13 4 0 0,13-1-1 16,4 4 1-16,-40-1 1 0,12 0 0 16,4-2 1-16,3-3 0 0,6-4 0 15,16 0-1-15,9 1 0 0,63 1 5 16,14 3-3-16,8 0-4 0,3 6 1 15,2 3 0-15,0 4 0 0,-4-1 0 0,-4-3-4 16,-1-1 1-16,0-1 3 0,1-2 0 16,6-5-1-16,5 1 2 0,6 0-1 15,8-2-1-15,6 3 2 0,1 3 0 16,3 1 0-16,-3-1 1 0,1-2 0 16,6-1 0-16,7-1 0 0,9 0 0 15,3-3 0-15,56-2-1 0,12 2 0 0,4 3-1 16,-1 1 0-16,-6 0 0 15,-9 1-1-15,-2-1-1 0,-58 0 1 0,-9-5-2 16,-6-5 1-16,2-6-1 0,7-8 0 16,12-12 2-16,13-8 6 0,9-12-2 15,13-9-1-15,13-12-3 0,10-5-27 16,2-3-110-16,-7-4-116 0,-10-12-302 16</inkml:trace>
  <inkml:trace contextRef="#ctx0" brushRef="#br0" timeOffset="39393.78">11071 3415 380 0,'-20'-1'89'0,"7"-5"0"15,7-8-67-15,7 0 2 0,5 1 0 0,5 0-7 16,3 1-8-16,1-2 0 0,3 2 2 15,0 2-3-15,0 3-2 0,3 2-2 16,7 2-2-16,2 0 1 0,11 0-2 16,7 2 0-16,5 1 1 0,3-2-1 15,2-1-1-15,-2-1 1 0,5 2 0 16,-1-4 0-16,10 0-1 0,5-2 1 16,3 3-1-16,4-2 1 0,11-1-1 15,12 0 1-15,-1 5-1 0,-5-1 1 16,-1-3-1-16,8-2 1 0,12 4-1 0,-4 5 1 15,-5-5-1-15,4-5 1 0,12 3-1 16,1 5 0-16,-2-3 1 0,-3-5-1 16,12 0 0-16,1 3 0 0,-2 1 0 15,4-3-1-15,4-1-1 0,-1 4 4 16,5 1 1-16,1-1 1 0,2 1 0 16,-4 4 1-16,-10-3 0 0,1 4 2 15,-1 3-4-15,-18-1-1 0,-22 1 0 0,0-2 0 16,5 5-1-16,44 0 0 0,1-5 0 15,-3-2-1-15,1 2 1 0,-4 2-1 16,-5-4 1-16,-1-6 0 0,-46 4-1 16,-6 2 1-16,-3-2-1 0,3-2 1 15,12-2-1-15,7 3 0 0,-4-1 0 16,-7 0 1-16,-6-1 2 0,-3-1 0 16,-4 3 0-16,-12 2 1 0,-11-2 0 15,-15 0 0-15,-7 2-1 0,-10-1-2 0,-3 2-2 16,-7 0-5-16,-4 0-22 0,-7 0-77 15,-4-1-8-15,-6-1-75 0,-8-1-154 16</inkml:trace>
  <inkml:trace contextRef="#ctx0" brushRef="#br0" timeOffset="39947.55">11743 3628 288 0,'-7'-1'51'0,"5"1"2"0,3 1-50 16,4 2-10-16,4 2-1 0,9 1 3 0,10 2 10 16,10 5 14-16,8 0 6 15,7 0 8-15,6 1 4 0,6 1 5 0,12-2 2 16,11-2-3-16,4-4-6 0,8 1-4 16,17-2-5-16,14-2-5 0,7-3-4 15,8-2-4-15,6-1-4 0,3-1-1 16,17-7-3-16,-2 1-2 0,0-4 0 15,18-3-1-15,-6 2-1 0,1-4 1 16,14 1-1-16,-13 3 0 0,-2-4 0 0,6 8 0 16,-25-1 0-16,-10-2 0 0,1 7 0 15,34 2-1-15,8-3 0 0,-13 2 1 16,-20 1-1-16,11 0 0 0,14 4 0 16,-17 0 0-16,-47-4 0 0,-2 4-1 15,12-2 1-15,7 0 0 0,-8-2 0 16,-9-3 0-16,6 1 1 0,-5 1 0 15,-18 0 0-15,-13 0 0 0,-9-1 0 16,-3 0 0-16,-11 2-1 0,-11 0 1 16,-6 1-1-16,-2 0 1 0,-8 0-2 0,-5 1-16 15,-8 0-46-15,-6-2-53 0,-7-3-88 16,-9-4-207-16</inkml:trace>
  <inkml:trace contextRef="#ctx0" brushRef="#br0" timeOffset="41382.46">16728 6284 545 0,'-30'1'119'0,"6"-8"1"16,11-3-75-16,8 4-50 0,5 6-10 16,2 3-1-16,0 2-1 0,-1 2-2 15,3-1 1-15,1-1 0 0,5-2 8 0,9 0 9 16,13-3 2-16,14 0 3 15,12-2 0-15,10 1 2 0,11 0 0 0,11 0 0 16,11 0 0-16,7 1-1 0,2-3 0 16,3 3-1-16,15-2 0 0,8-1-1 15,-3 2 0-15,4-1 0 0,3 0 1 16,4-1 1-16,5-2 1 0,3 2 1 16,1 1 1-16,10-7 1 0,3 3 1 15,-1-1-2-15,7-4-1 0,4 1-1 0,-4-2-2 16,2-5 0-16,1 6-1 0,-7-2-1 15,0-5 0-15,-2 7 0 0,-10-1 0 16,-3-3 1-16,-7 4-2 0,-8-1 1 16,-3-1-1-16,-12 6 0 0,-9-3 0 15,-7-1 0-15,-4 4-1 0,-8 2 1 16,-10-1 0-16,-10 0 0 0,-9 1-1 16,-9 2 1-16,-9 2-1 0,-10-3-3 0,-11 3-6 15,-7-1-4-15,-8-2-16 0,-7-2-48 16,-6-3-48-16,-8-3-88 0,-7-1-191 15</inkml:trace>
  <inkml:trace contextRef="#ctx0" brushRef="#br0" timeOffset="41973.3">17692 6020 366 0,'-78'0'80'0,"17"-2"2"0,6-3-51 16,10 0-12-16,10 2 4 0,10-1 2 0,9-1-3 15,6 0-4-15,8 3 0 0,4 0-5 16,3 1-7-16,7 4-4 0,5 0-2 15,7 1 2-15,6 2 4 0,4 0 1 16,7 2 1-16,4 0 1 0,3-2 4 16,8-1 2-16,10 1 1 0,13 0 3 15,7-1 0-15,8-3-3 0,16-2-1 16,16-2-3-16,7 1-1 0,6-6-3 0,12-2-1 16,3-2 0-16,14 0-1 0,4-1 0 15,-2-2-1-15,7 2 1 0,1 2-1 16,-6-2 1-16,5 4-1 0,-3 0 0 15,-10 1 0-15,0 1 1 0,-2 2 0 16,-10 3-1-16,-5 1 1 0,-5 2-1 16,-4 0 0-16,-4 1-1 0,-5-2 0 0,-6 1-1 15,3-4 0-15,-1-1-1 0,-6-3 0 16,-6-2 0-16,5 1-1 0,-5-2 0 16,-6 1 0-16,-11-1-1 0,-6 2 1 15,-4-2 0-15,-9 1-1 0,-11 2 1 16,-11 2-1-16,-7-1 1 0,-7 1-1 15,-12 2 1-15,-9 1 0 0,-6 1 1 16,-8-2 2-16,-4 1 0 0,-5 0 0 0,-2 0 1 16,-2 0-1-16,-3-2-2 15,-3 1-1-15,-3-2-3 0,-3-1-4 16,-5 3-5-16,-2 0-8 0,-4 5-40 0,-2 2-88 16,-6 0-112-16,-8-2-270 15</inkml:trace>
  <inkml:trace contextRef="#ctx0" brushRef="#br0" timeOffset="50846.32">27752 7016 430 0,'-7'3'85'0,"-7"-1"1"0,1 3-85 0,2 5-2 16,2 2-2-16,2 3 0 0,3 1 1 16,3 2 1-16,3 1 3 0,6 3 4 15,1 0 4-15,2 5 5 0,2 4 5 16,-1 6 1-16,0 6 0 0,0 5-2 15,-2 2-3-15,0 4-3 0,-3 2-4 16,-2 6-3-16,0-1-1 0,-2 5-1 16,-2 5-1-16,1 1-1 0,1 5 1 15,-1 3 0-15,3 1 1 0,0 5 3 16,3 1 3-16,1-2 1 0,0 4 0 0,-1 0 0 16,1 0 0-16,-1 1-1 0,1-4-2 15,-3-6-3-15,-1 0-2 0,-1-2 0 16,-2-4-1-16,1 1 0 0,-1-2 0 15,0-2-2-15,0 0 1 0,0-1-1 16,2-1-1-16,-2 2 1 0,3-4 0 16,2 0 0-16,2 0 0 0,1 0 1 0,1-1 0 15,4-1 1-15,0-4 0 16,1-1 0-16,-1-3-1 0,0-2 2 0,0-3-1 16,-3 0 1-16,0-2-1 0,-2-3 1 15,-2-6 0-15,0 0 0 0,-3-7 1 16,0-2 1-16,-3-2 1 0,0 1 2 15,-2 1 1-15,0 1 1 0,0 7 1 16,-1 2-1-16,0 3 0 0,-1 2-2 16,0-2-2-16,2-2-1 0,2-1-2 15,-1-7-1-15,1-4 0 0,1-5-1 0,0-6 0 16,0-1 0-16,-1-2-1 0,2-4 1 16,-2-1-1-16,0-1 1 0,-2-3-1 15,1 2 1-15,-1 0 0 0,1 0 0 16,-1-1 0-16,0 0 0 0,1-1 1 15,-1 0-1-15,1-3 1 0,-1 0-1 0,0-4 0 16,0 1 0-16,0 0 0 0,0-2-2 16,0 0-1-16,0 1-3 0,0-2-5 15,0 2-4-15,0-2-5 0,0-1-2 16,3 1-6-16,1-1-13 0,1-2-30 16,1-1-66-16,-1 0-91 0,-1 0-217 15</inkml:trace>
  <inkml:trace contextRef="#ctx0" brushRef="#br0" timeOffset="52709.49">10010 8574 282 0,'4'-11'55'0,"9"-6"0"0,7 1-56 16,4-6 0-16,3 3 3 0,0-2 5 0,-1 3 2 16,-2 2 1-16,-2 3 1 0,1 4 1 15,-3 4 0-15,1 3-2 0,-2 4 0 16,-2 1-1-16,-1 1 2 0,-4 3 1 15,-2 1 1-15,-2 1 2 0,0 1 2 16,6 1 5-16,2-1 6 0,3-1 2 16,1-3 3-16,2-1 2 0,4-3 0 0,2-2-2 15,-2-1-5-15,1-3-6 16,0 1-5-16,2-2-5 0,2-4-4 0,0-1-2 16,2-3-2-16,3-2 0 0,6-3-2 15,6-8 1-15,3-1-1 0,1-1 0 16,3-5-1-16,-4-4 1 0,0-1-1 15,0-1 0-15,-2 2 0 0,2 3 0 16,3-3 0-16,-1 7-1 0,-4 0 1 16,-2 4-2-16,-11 4-4 0,-5 3-6 0,-11 0-6 15,-8 6-8-15,-6 1-20 0,-2 4-27 16,-4 1-53-16,-2 1-79 0,-3 0-176 16</inkml:trace>
  <inkml:trace contextRef="#ctx0" brushRef="#br0" timeOffset="53799.98">12141 9568 110 0,'7'0'28'0,"-3"2"5"0,1 0 5 16,-1 1-14-16,0 1 5 0,-1-2 4 15,0 3 2-15,1-1 3 0,0 1 0 16,1 1-5-16,3-1-2 0,0 1-2 16,3 3-1-16,2-2 1 0,2 3 0 15,4-1-2-15,0 3-3 0,1 0 0 0,1 4-1 16,0 0-3-16,-2 1-2 0,-2-1-1 16,-1-2-2-16,-1 2 1 0,-2-3-2 15,1-5 0-15,-3-2-1 0,-1-2 0 16,0-2 0-16,-1-2 1 0,4-3-1 15,4-5-2-15,2-3-1 0,7-7-1 16,5-5-1-16,4-5-1 0,7-6-3 16,7-2-1-16,2-4-1 0,4-2 0 15,3 0-1-15,1 0 0 0,-2 2-1 0,-1 2 1 16,-3 2 0-16,-2-2-1 16,-4 3 0-16,2-1 0 0,4 1 0 0,3-2 0 15,3-2-1-15,2-9 0 0,-1 2 0 16,3-6-1-16,3-1 0 0,-2 0 0 15,2-1-2-15,-5 5-3 0,-1 8-9 16,-3 8-13-16,-8 9-24 0,-9 8-50 16,-11 7-26-16,-13 9-81 0,-11 8-153 0</inkml:trace>
  <inkml:trace contextRef="#ctx0" brushRef="#br0" timeOffset="55096.5">12225 10772 547 0,'-5'2'94'0,"1"-4"-1"16,3 3-111-16,5 4-2 0,3 2 0 15,2 4 2-15,2 3 11 0,0 2 7 16,3 3 0-16,3 2 2 0,1 3 4 0,-1 1 5 16,1 3 3-16,0-1 4 15,1-1 1-15,-1-1 2 0,-1-5 1 16,-1-2 0-16,0-5-3 0,-2-7-3 0,-1-1 0 16,-1-1-2-16,-2-2-1 0,0-1-3 15,1 1-1-15,0-1-1 0,0 0-2 16,0 0-1-16,1 1-1 0,3-1 0 15,-1 2-1-15,0-1-1 0,1-1 1 16,2-1 2-16,4-5 0 0,2-7 2 16,11-11 0-16,8-13 1 0,12-13 0 0,12-15-1 15,15-14-1-15,13-18-2 0,21-13-1 16,12-9-3-16,15-15-28 0,17-8-48 16,11-9-64-16,15-12-105 0,6-1-244 15</inkml:trace>
  <inkml:trace contextRef="#ctx0" brushRef="#br0" timeOffset="63039.95">23489 13032 349 0,'3'1'71'0,"5"-1"1"15,11 1-67-15,6-1-4 0,10 2 1 16,6-2 2-16,6-4 1 0,7-3 3 0,7-3 2 16,1 0 2-16,9-1 2 15,4 1 1-15,4 0 0 0,6 2-1 0,7-1-2 16,9 2-2-16,5-2-3 0,2 4-2 16,7-1 0-16,12 3-1 0,5-1-1 15,5 1-1-15,4 1 0 0,4 1-1 16,7 1 0-16,4 2 0 0,-2-1-1 15,-1 2 1-15,0 2-1 0,-2 0 0 16,-3 0 1-16,-4 1-1 0,-7 1 2 16,-1-1 0-16,-3 2 2 0,-2-1 0 0,-1 0 1 15,6-1 2-15,-1 1 1 0,2-3 1 16,3 1 1-16,3 1 1 0,2-1-1 16,2-2-1-16,0 2-1 0,-2 0-1 15,-1-2-3-15,-5 2-1 0,1 0-1 16,-9 1 0-16,-10 0-1 0,-9-1 2 15,0 0 1-15,-3 2 1 0,-11-3 2 16,-3-1 0-16,-3-3 2 0,-1 0-1 16,1-2 1-16,-3 2-1 0,-6-3-1 0,0-1-2 15,-2 2-1-15,-3-1-1 0,0 2-1 16,-7 0-1-16,-5-1 0 0,-5 4 0 16,-8 0 1-16,-8 2 1 0,-7 1 2 15,-11-2 2-15,-11 1 1 0,-5-3 4 16,-5 3 3-16,-4-4 0 0,0 0 0 15,-2-1-1-15,0 1-2 0,0 0-2 0,0 0-4 16,0-1-3-16,0 2-2 0,1-1-1 16,-1 0 0-16,0-1-1 0,-1 1 1 15,1 1 0-15,0-2 1 0,-2 1 0 16,2 0 0-16,0 0 1 0,0 0 0 16,0 1 2-16,0-2 0 0,-1 1 1 15,1 0 0-15,0 1 0 0,0-2-1 16,0 1-1-16,0-2-2 0,0 2-6 0,0 0-6 15,0-1-25-15,1 0-88 16,2-4-21-16,-1-2-97 0,0-4-204 0</inkml:trace>
  <inkml:trace contextRef="#ctx0" brushRef="#br0" timeOffset="65425.92">7710 14046 142 0,'9'3'38'0,"6"-1"4"0,1 1-21 15,1 0 0-15,4-2 1 0,4 2 3 0,0-3 1 16,2 0 1-16,-1 0 4 0,1 0 2 16,0-4 1-16,0 4 1 0,0 0-1 15,-3-1-3-15,2 2-3 0,0 2-4 16,-1-1-2-16,2 2-3 0,2 1-2 15,4-4-1-15,1 0-2 0,8 2-1 16,2-1-3-16,0-1-1 0,2 0-1 16,2-2-1-16,1 1 0 0,4 0-1 0,-1-3-1 15,5-1 0-15,5 1-1 0,-1 3 0 16,2-1 0-16,1 1-1 0,-2 3 1 16,1-1 1-16,-1 2 2 0,3 1 2 15,10-2 1-15,4 2 2 0,1 0-1 16,3-2 0-16,4-1 0 0,4 2-3 15,2-4-3-15,0-3-1 0,0-2-2 16,8-2 0-16,5 1 0 0,4 0-1 0,-2-3 0 16,-2-2 0-16,-2-1 0 0,2 3 1 15,-3 3-1-15,-6-1 2 0,-8-2 1 16,3 3 0-16,-1 5 0 0,-1 3 1 16,-3 0-1-16,-3 0 0 0,1 2 0 15,6-2-2-15,2 3 1 0,4-2-1 16,0-2 0-16,1-1-1 0,6-4 0 15,1 4 0-15,2 0 0 0,-4-4 0 0,-3 3 0 16,3-4-1-16,-3 7 1 0,-2 0 0 16,-4-1-1-16,-6 0 1 0,0 2 1 15,0-3 0-15,0 4 0 0,2-4 0 16,-2-2 0-16,3-3 1 0,4-3-1 16,7-2 0-16,2 0 0 0,-1-4-1 15,1-4 1-15,7 1-1 0,2 0 0 16,-3 0-1-16,-6 1 1 0,-3 3 0 0,2 0-1 15,-4 2 1-15,-3 2 0 0,-10 0 1 16,-2 5 0-16,-3 1 1 0,-4 0 1 16,0-1 0-16,3 2 0 0,-1 0 1 15,-3-1-1-15,-5-1 0 0,-8-2-1 16,-5-1 0-16,4 0 0 0,0-1-1 16,42 1-1-16,11-2 0 0,8 1 0 15,2 0-1-15,-5 2 1 0,-15 4-1 16,-17-1 0-16,-53 1 1 0,-14 1 0 15,-2-2 0-15,3 0-1 0,8-1 1 0,8-3 0 16,6 0-1-16,7 0 1 0,2 1-1 16,2 1 1-16,-4 1 0 0,-4 1 1 15,-5 0-1-15,-3 0 0 0,-4 0 1 16,0 1-1-16,-7 0 0 0,-3 5 0 16,-4-3-1-16,-2 2 0 0,-5 1 0 15,-3 1 0-15,-3-2 0 0,-2 2 0 0,-1-3 1 16,-3 3-1-16,1-3 1 0,-1 0 1 15,1 0-2-15,0 0 1 0,2-1-4 16,4-1-7-16,2-1-18 0,1 1-111 16,3-3-10-16,-2-2-103 0,2-8-211 15</inkml:trace>
  <inkml:trace contextRef="#ctx0" brushRef="#br0" timeOffset="67623.2">16652 12946 481 0,'-11'-16'97'0,"4"3"1"0,4 3-94 0,-2 1-2 15,-2 0-3-15,-4-4 0 0,-7 0 0 16,-11-1-1-16,-4-1 1 0,-6-4 0 16,-47-3 2-16,-2-1 6 0,-8-2 5 15,-1-2 4-15,6 0 4 0,-1 0 3 16,2 2-1-16,46 4 0 0,5 4-5 15,11 2-5-15,6 5-5 0,-5 5-3 16,-10 3-2-16,-11 3-1 0,-9 2-1 16,-9 3 0-16,-10 1 1 0,-8-1 0 15,1 0-1-15,5-3 1 0,5-1 0 16,2-3 1-16,3-1 3 0,3-1 2 0,4-1 2 16,1 3 1-16,1-1 1 0,0 5 0 15,3 2-1-15,-7 4-2 0,-3 6-2 16,0 4-2-16,-2 7-1 0,1 3-1 15,1 7 0-15,-1 2-1 0,9 3 0 0,3-1-1 16,2 0 1-16,7-1 0 0,8-1-1 16,6-2 1-16,7-3-1 0,6-3-1 15,3 2 1-15,6-4 0 0,1 6 0 16,2 0 1-16,1 0-1 0,0 7 1 16,3 4 1-16,2 4-1 0,4 4 0 15,2-4 0-15,3-2 0 0,6 2-1 16,5-7 1-16,6-2-2 0,8-3 1 15,6-6 0-15,7-1 0 0,5 0 0 0,5 0 0 16,3 0 0-16,6-6 1 0,3 2 0 16,2 0 0-16,2 1 0 0,2-3 1 15,-1-1-1-15,2-2 0 0,1 0 1 16,1-2-2-16,3-4 1 0,3-1 0 16,5-7 0-16,7-7 0 0,10-3 0 15,4-6 0-15,-5-8 1 0,-8-9 0 16,-4-8-1-16,11-4 1 0,45-3-1 0,-1-8 0 15,-9 2 0-15,-3-1 0 0,-4 3 0 16,-9 0-1-16,-16-1 1 0,-50-2 1 16,-11-1 2-16,2-2 0 0,4-3 2 15,3-6-1-15,6-1 2 0,-3 2-2 16,-7-6-1-16,-8-1-1 0,-8-4-1 16,-8 4-2-16,-7-2-1 0,-8 3-1 15,-11 4-1-15,-11 9 0 0,-10 6 0 16,-8 9 0-16,-14-2 1 0,-16 9 0 15,-8 3 1-15,-7 6 1 0,7 4 0 0,-2 2 0 16,-11 5 0-16,-53 7 1 0,-9 0 0 16,4 3 0-16,2-1 0 0,4-2-1 15,-3 5 1-15,1-4-1 0,49 0 0 16,10 4 0-16,-2 5 0 0,-15 6-1 0,-18 5 1 16,-15 8 0-16,2 10-3 15,-12 13-8-15,-14 14-45 0,-19 17-87 0,-17 17-113 16,-24 13-277-16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1:00:45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11388 6123 464 0,'-53'-1'94'15,"-2"1"-5"-15,1 10-84 0,8-5-14 16,18 5-1-16,8 1 0 0,8-3-1 15,3-3-3-15,4-1 7 0,3-3 6 16,4-1 5-16,3-2 4 0,3-3 4 0,1-1 4 16,4-1 7-16,3 1-1 0,3 0-3 15,6 0-4-15,2 2-3 0,8 2 3 16,9 3 4-16,4-1 0 0,2 3 0 16,3 2 1-16,1-3 0 0,5 2 2 15,3-3-5-15,10 1-6 0,10 1-1 16,7-2 0-16,12-6-2 0,17 1 0 15,11 2-2-15,2-4-2 0,3-3 0 0,11 1-2 16,3-3 0-16,0 1 0 0,3 0-1 16,-3 0 0-16,3 2 0 0,1-1 1 15,-5 2-1-15,-2 1 0 0,1 2 1 16,-1 3-2-16,-2 2 1 0,0 1 0 16,6 3 0-16,3 4 0 0,1-1-1 15,3 5 1-15,-1 0-1 0,-6-3 0 16,-2 1 0-16,-8-1 0 0,59-5 0 15,-1-3 0-15,-20-1 0 0,1-7 1 16,15 4-1-16,-3-1 1 0,-2-4 0 0,-57 5 0 16,5 3 1-16,10-1 1 0,-9 3 0 15,-1 2 0-15,5 4 1 0,-7 4 0 16,-5-3-1-16,3 2-1 0,2 4-1 16,2-1 1-16,-1-6-1 0,6-2-1 15,3 0 1-15,1-3-1 0,-3-5 0 16,-1-3 1-16,-5 2-1 0,-10-2 0 0,-10-6 1 15,-4 2 0-15,-8 4 0 0,-16 2 1 16,-8-1 1-16,-10-2 0 0,-8 5 1 16,-8 1-1-16,-9-3 1 0,-4 0 0 15,0-2-1-15,6-1-1 0,4 1 0 16,5-1 0-16,4 2-1 0,2-3 1 0,4-1-1 16,-1 0 0-16,-2-1 1 0,-3 1-1 15,-3 2-1-15,-5 2-1 0,-5 4-7 16,-6 3-16-16,-7 3-123 0,-11 0-122 15,-10 0-312-15</inkml:trace>
  <inkml:trace contextRef="#ctx0" brushRef="#br0" timeOffset="14960.69">11394 11643 374 0,'-29'7'84'0,"12"-6"1"0,18-5-62 16,12-5-6-16,14 0-5 0,8 0-6 15,5-1 0-15,2 1-2 0,-4 2-1 16,-3 3-1-16,-2 3 0 0,-3 3 0 16,-2 3 0-16,-1 1 0 0,-1 4 0 15,3 0 0-15,3 2 0 0,6 1 0 16,3-1-1-16,8-2 1 0,8-3 1 16,8-3 3-16,9-6 2 0,12-4 3 15,7-1 0-15,8-3 2 0,8-3 0 0,7-1 1 16,7 3-2-16,-3 3-2 0,2 0 0 15,3 1 0-15,1 4 0 0,-5 6-2 16,-3-2-1-16,0 2-1 0,3 3-2 16,-4 2 0-16,0-2-2 0,0-2 0 15,10 1-1-15,1 0 1 0,7-6 0 16,8-1-1-16,5-2 1 0,7-6-1 16,9 0 1-16,-6-5-1 0,-9-3 1 0,6 1-1 15,44 1 0-15,5-1 0 16,-13 6-1-16,-28 2 1 0,9 5-1 0,11 9 1 15,-12 6-1-15,-57 4 0 0,-6 2 0 16,11 5 0-16,16 3 1 0,-9-2-1 16,-2-3 1-16,5-3-1 0,7-1 1 15,4-5-1-15,5-4 0 0,8-5 1 16,7-3-1-16,10-1 0 0,2-2 1 16,4-6-3-16,7 5 3 0,-8-1-1 0,-1-1 1 15,-4 4-1-15,-9 5 1 0,-6 0-1 16,-9 3 3-16,-6 1-3 0,-6 3 1 15,-9 1 0-15,-3-3-1 0,-2 0-1 16,0 1-1-16,0-2 1 0,-1-6 0 16,7-3-2-16,7 1 1 0,4-6 1 15,7-3 0-15,5-2 1 0,4-2 0 16,3 2 1-16,1-3 1 0,-4 2 1 0,-3 2-1 16,-6 2 0-16,-7 3 0 0,-10 5-1 15,-7 0 0-15,-12 2 0 0,-7 3-1 16,-5 4 1-16,-5-1 0 0,-9 2 0 15,0-4-1-15,-1 1-1 0,1-1 0 16,4-1-1-16,2-2-2 0,3-1 1 16,3-5 1-16,5 2 0 0,8 1 1 15,1 1 1-15,-2-2 2 0,-4-2 1 16,-1 4-1-16,-1 2 0 0,-5 1-1 0,-8 1-1 16,-6 2 1-16,-5 0-1 0,-4 1 0 15,-3-1 1-15,-1 0-1 0,-3 0 1 16,5 0-1-16,0-3 0 0,6-3 1 15,5 0-1-15,7-3-2 0,6-1 1 16,3-2-2-16,2-3 0 0,3 0 1 16,2 3 1-16,0 3 3 0,-5-1 2 0,-8 0 0 15,-4 3 2-15,-7 1 0 0,-8 4 1 16,-7-1-3-16,-8 0-1 0,-1 2-1 16,-6-1 0-16,-4 4-1 0,-2-1 0 15,2-3 0-15,-2 1 0 0,1-1 0 16,3-3 0-16,8-2 0 0,8 1 0 15,6-1 0-15,2-1-1 0,4-1 0 16,2 1 1-16,1 0 0 0,0 1-1 16,-3-1 1-16,-3 2-1 0,-5 1 2 15,-3-1-1-15,-2 1 0 0,-3-1-1 0,-8 0 1 16,-1-1-1-16,1 0 0 0,3-1 0 16,4 2 0-16,-3-2 0 0,7-2 2 15,2-3 1-15,5 1 2 0,6 0 2 16,2-2 1-16,0 2 1 0,5 2 1 15,-3 1-2-15,1 3-2 0,0 2-2 0,-7 2-1 16,-5 3 0-16,-1 0-2 0,-8 1 0 16,-6 0 1-16,-5 1-1 0,-8-2 0 15,-5-1 1-15,-6-3-2 0,-3 1-2 16,0-2-5-16,0-1-12 0,1-2-36 16,6-1-82-16,4-3-105 0,2-5-250 15</inkml:trace>
  <inkml:trace contextRef="#ctx0" brushRef="#br0" timeOffset="21138.55">5624 15136 364 0,'0'11'75'0,"5"-1"3"0,3-4-69 16,10-3-2-16,7-6-1 0,4 2 2 0,7-5 0 15,2-1-1-15,1 0-1 0,4 1-2 16,-1 3-1-16,-2 1 1 0,-2 2 3 15,-1 3 3-15,1 1 4 0,-3 2 2 16,3 1 2-16,1 2 0 0,5 0 0 16,5 1-1-16,7 1-3 0,5-2-2 15,7-3-2-15,7-6-1 0,8-2-2 16,6-5 0-16,6-1-2 0,4-6 0 16,4-3-1-16,5 1-2 0,1 5 1 0,-4-2 0 15,0 2-1-15,-3 0 2 0,0 6 0 16,-5 5 1-16,-4 2 0 0,-7 4 1 15,-2 3 1-15,2 0-1 0,1 3 1 16,-6-4-1-16,2 2-1 0,2-6 1 16,10-5-1-16,2-3 1 0,-3-2-1 15,-1-2-1-15,4-3-1 0,0-3-1 16,-2 0 0-16,-8 4 0 0,0 1-1 0,-1 3 0 16,-10-1 0-16,-6 5-1 0,-10 3 1 15,-9 3-1-15,-5 0 1 0,-13 2-1 16,-5 0 1-16,0 0-3 0,3 1-14 15,3-2-43-15,4-2-66 0,5-3-96 16,7-9-232-16</inkml:trace>
  <inkml:trace contextRef="#ctx0" brushRef="#br0" timeOffset="21604.66">14193 15139 146 0,'-50'-12'0'0,"-4"-2"-21"16,6 1-104-16</inkml:trace>
  <inkml:trace contextRef="#ctx0" brushRef="#br0" timeOffset="22652.59">13172 14894 89 0,'-18'8'21'0,"5"0"1"15,1 0-11-15,3 1 1 0,2-1 4 0,2 4 2 16,1-3 5-16,1 4 3 0,1-1 4 16,4 1 6-16,1 0 2 0,3 0 1 15,3 0 1-15,4-1 1 0,7-3 0 16,6-1-2-16,6-5-6 0,8 2-6 16,9-6-4-16,11-1-6 0,5-3-4 15,6-1-5-15,4-4-3 0,4 0-1 0,3 1-2 16,3 2-1-16,-3 1 0 0,-1 2 1 15,1 2-1-15,1 3 1 0,0 4-1 16,2-3 1-16,0 3 0 0,-1-1 0 16,8-3-1-16,3 0 1 0,8-2 0 15,3-4-2-15,1-3 1 0,7-1-1 16,13-2 1-16,-4-1 0 0,-14 1-1 16,-14 3 1-16,0 1 0 0,3 3 0 0,49 4 0 15,-12 5 1-15,-3 4 0 0,-2 1 1 16,-4 4-1-16,-11 2 0 0,-8-1 0 15,-50-3-1-15,0 2 0 0,7-4 0 16,9-2-1-16,16-4 0 0,11-4 0 16,5 0 0-16,0-1 0 0,2-4-1 15,-2 0 1-15,2-4 0 0,-1 4 0 16,-1 3 0-16,-6-1 0 0,-10 3 0 0,-3 2 0 16,-4 1 1-16,-5 5 0 0,-6 1 0 15,-5 2-1-15,-2-1-1 0,0 0-1 16,-4-1 0-16,-1-2-2 0,-1-5 0 15,2-5-1-15,2 0 0 0,1-2 1 16,3-3 1-16,1-1 1 0,-1 1 0 16,-1 0 1-16,-2 2 1 0,-1-2-1 15,-6 4 0-15,-7 4 0 0,-1 1 1 16,-4 3-1-16,-5 3 1 0,-2 3-1 0,-5 1 0 16,-1-1 1-16,1 0-1 0,-1-3 1 15,1-1-1-15,3-5 0 0,2-2 0 16,5-4-1-16,2-1 1 0,4-1 0 15,4-1 0-15,3 0 1 0,0-1 0 16,-3 3 1-16,-2 0 0 0,-2 0 1 16,-3 1 0-16,-4 3 2 0,-3-1-1 15,-2 4 1-15,0 5-1 0,2 1 0 0,-1 0-1 16,2 0 0-16,4 2-1 0,2-3 0 16,4-1 1-16,6-6-1 0,6-4 1 15,7 1-1-15,5-1 1 0,4-3 0 16,4-2 0-16,3-1-1 0,1 1 1 15,0 4 1-15,-1-3 2 0,-5 3 2 16,-5 1 1-16,0 5 0 0,-4 1 1 16,-4 3 0-16,-4 2-1 0,-4 0-2 0,0 2-2 15,0 0-1-15,1 1 0 0,0-2-1 16,1-2-2-16,2-4 1 0,3 2 0 16,5-3 1-16,1-1-1 0,3-3 0 15,-1 1 0-15,-2 1 1 0,-3 0 1 16,-3-2 1-16,-7 4 1 0,-6 4 0 15,-4-1 2-15,-4 3-1 0,-3 3 0 0,-4 2 0 16,-5-1-1-16,-2 0-2 0,-4-2 0 16,-4 1-1-16,-2-1-1 0,-3-2 1 15,0-1-1-15,2 0 1 0,0-4 1 16,3-2 0-16,4-4 1 0,2-1 0 16,3-1 1-16,1-1 0 0,-2 2 1 15,2 0-1-15,-1 1 1 0,-2 2 0 16,-1 0-1-16,-3 3 0 0,-1-2-1 15,-2 2-2-15,-2 1-8 0,-2 3-28 0,-1 1-98 16,-1-2-106-16,-1 1-272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47:19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12628 7090 277 0,'-10'-5'70'16,"1"-1"5"-16,4 3-47 0,1 2-6 15,2 0-2-15,2 0-3 0,2 1-5 16,1-2-4-16,1 2-5 0,1-1 1 15,0-1 4-15,1-1 2 0,-1 1 2 16,1 1 3-16,-2-2 3 0,-1 2 3 16,0-1 0-16,0 2 0 0,1-2 0 15,2 2-2-15,1 0 0 0,2-1 0 0,1 1 0 16,3-1-2-16,3 0-1 0,4 1-1 16,2-3-2-16,4 1-3 0,4 2-2 15,5 0-2-15,3-1-2 0,2 1 0 16,0-3-1-16,0 3 0 0,-1 0-1 0,-2-2 0 15,-3-1 1-15,-1 0 0 0,1-2 0 16,5 1 2-16,4 0 0 0,4-1 0 16,3 4 1-16,3-1 0 0,1 2-1 15,1 1 0-15,-4 0-1 0,-2-1 0 16,-2 1-1-16,2-2 0 0,3 2 0 16,3 1-1-16,1-4 0 0,-1 2 0 15,-1 0 0-15,-2-1 0 0,-3 0 0 16,-3-4-1-16,-2-1 1 0,1-1 0 0,8-1 0 15,5 0 2-15,5-3-1 0,1 1 1 16,1 1-1-16,1 1 1 0,2 2-1 16,-2-1-1-16,2 5 0 0,3 4 0 15,-1 2-1-15,-2 1 0 0,-3 2-1 16,-6 3 1-16,-5-1-1 0,-9-2 0 16,-3-2 1-16,-2 1 0 0,2-1-1 15,2-4 1-15,5-2 0 0,1-3 1 0,-3-2 0 16,-3-2 1-16,-4-5-1 0,-4 0 1 15,2-2 0-15,5-1 0 0,4 4 0 16,51 2-1-16,7 3 0 0,9 3-1 16,4 3 0-16,-1 3-1 0,-12 5 1 15,-8 0-1-15,-54 0 0 0,-7 1 0 16,-12-1 1-16,-8-1-1 0,-4-1 0 16,-2-1 1-16,2-3-1 0,8-2 2 15,6-3-1-15,11-2 1 0,7-2 0 0,8 1 0 16,3-1 0-16,-1 0 0 15,-4 3 0-15,-5 3 0 0,-5 1-1 16,-5 1 0-16,-7 2-1 0,-3 2 1 0,-1 1-1 16,-4 0 0-16,-3-1 1 0,-4 1-1 15,-2 0 0-15,-2-1 0 0,-2 0 0 16,0-3 1-16,-1 0-1 0,0 0 1 0,4-2 0 16,1 0 0-16,3-3 1 0,6 2-1 15,3-2 1-15,5 0 0 0,2 1-1 16,-2-1 1-16,0 3-1 0,-1 0-1 15,-5-1 1-15,-5 2-1 0,-3 2 0 16,-5-1 0-16,-1 0 0 0,-3 0 0 16,-2 2 0-16,0-3 0 0,-2 1 0 15,0 0 0-15,-1-1 1 0,2 0-1 16,1-1 1-16,2 2-1 0,4-2 1 0,2 1-1 16,3-3 1-16,5 2-1 0,0-1 1 15,3-1-1-15,0 0 0 0,1 0 1 16,-4 0-1-16,-2 1 0 0,-2 1 0 15,-4 0 0-15,-2 0 0 0,-5 1 1 16,0-2-1-16,-3 4 0 0,1-2 1 16,-2 0 0-16,1-2 0 0,-1 2-1 15,-1 2 1-15,2-2-1 0,0 0 1 0,3 0-1 16,2-2 0-16,1 4 0 0,4-4 0 16,4 6 0-16,2-1 1 0,3 0-1 15,-1 1 0-15,0 1 1 0,-1 0-1 16,-1 0 0-16,-5-3 0 0,1 0 0 15,-5 1 0-15,1-2 0 0,-2 2 0 16,3-2 0-16,1 0 0 0,4 1 0 16,4 0 0-16,5-2 1 0,4-2 0 15,6 0 0-15,8 0 1 0,7 0 0 0,8 0-1 16,2-2 0-16,4 3 0 0,-1-1 0 16,-2 2-1-16,-6 0 1 0,-5-3-1 15,-7 1 0-15,-4 0 1 0,-5-1-1 16,-2 0 0-16,-2 0 1 0,0 0-2 15,0 1 1-15,3-1 0 0,5 0 0 16,6-1 0-16,5-5 0 0,7 0 0 16,12-5 1-16,9-1-1 0,6 2 1 15,4 1 0-15,0-1 0 0,2 6-1 0,-2 1 1 16,-6 5-1-16,-6-1 1 0,-7 2-1 16,-4 2 1-16,-7-2-1 0,-7 3 0 15,-8 0 0-15,-7-2 0 0,-8 2 0 16,-4-2 0-16,-4 1 0 0,-1-1 0 15,4-3 1-15,2 0-1 0,8-1 0 16,4-2 0-16,11-1 0 0,4 0 0 16,4 2 0-16,0-2 0 0,-2 5 0 0,-4-2 1 15,-5 1-1-15,-7 2 0 0,-7 0 0 16,-6-1 0-16,-4 2 0 0,-5-3 0 16,-3 2 0-16,-3 0 0 0,-5 0 0 15,0 0 0-15,-3 0 0 0,1-2 1 16,0 4-1-16,3-1-1 0,2-1-6 15,3 1-11-15,4 1-89 0,1 0-48 0,-1-2-113 16,-4-5-258-16</inkml:trace>
  <inkml:trace contextRef="#ctx0" brushRef="#br0" timeOffset="5905.62">13154 8709 500 0,'0'-7'102'0,"-1"-3"-1"0,0 4-96 15,1 2-5-15,0 3-1 0,4 1-1 16,1-1 1-16,1 1 1 0,3 0 2 0,3 0 4 15,0 0 1-15,2 1 2 0,1-1 1 16,-1 1 0-16,0 0 0 0,1 2 1 16,0 1 0-16,-2-3 1 0,1 3 0 15,-2-1 1-15,0 3 0 0,-2 0 1 16,0 1 1-16,1 2-1 0,-1 2 0 16,1-1-1-16,1 1-2 0,3 0 0 0,2-1-1 15,1 0-1-15,-1-3 1 16,3-1 0-16,2-1-1 0,0-1 1 0,-1-2-1 15,0-2 0-15,-1-1-2 0,2-4 0 16,-1-2-2-16,0 1-1 0,4-4 0 16,2-6 0-16,6-4-2 0,6 1 1 15,7-2-1-15,6-2-1 0,5-3 0 16,3-1 0-16,3 0 0 0,-2-1 0 16,2-4-1-16,-2 1 0 0,3 1 1 15,-4-1-1-15,-4 3 0 0,-2 5 1 16,-5 2-1-16,-6 3 0 0,-9 2 0 0,-8 2 0 15,-4 3 0-15,-6 3 1 0,-3 0-1 16,-4 2 2-16,-3 4 3 0,-2-1 0 16,-1 2 2-16,0-1 1 0,-1-2 0 15,-1 0 0-15,2 2 1 0,-2-3-3 16,0 1 0-16,0 0-1 0,1 4-1 0,-2-1 0 16,0 2 0-16,0-3-2 0,0 3 0 15,0-2 0-15,-2 2-1 0,1-2 0 16,1 1 0-16,-1-2-1 0,0 3 1 15,0-2-1-15,-1 3 1 0,2-6-2 16,0 3-6-16,0 1-9 0,2 0-11 16,-1 1-43-16,1-1-92 0,3-2-122 15,4 2-285-15</inkml:trace>
  <inkml:trace contextRef="#ctx0" brushRef="#br0" timeOffset="7772.99">13777 9760 177 0,'-13'3'57'0,"2"2"17"15,4-4-14-15,0 1 12 0,2-3 7 16,1 2 3-16,3-3-5 0,1 2-11 15,0-4-16-15,1 2-13 0,0-3-12 16,2 1-7-16,-1-1-4 0,2 1-2 16,0 0-1-16,-1 0-2 0,2 1 0 15,0 2-3-15,0 2 0 0,0 1-2 0,1 1-1 16,0 2 0-16,2 1-1 0,0 2 1 16,4 0 0-16,2 0-1 0,2-1 1 15,3 0 1-15,6-2 0 0,2 0 1 16,2-2 0-16,3-2 1 0,2-1 1 15,3 1-1-15,0-1 0 0,0 0-1 16,-2 1-1-16,3 3 0 0,-1 1-1 16,1 2-1-16,2 2 0 0,3 1-1 0,0-1 1 15,2 1-1-15,1-1 0 0,-1-4 0 16,-1-2 1-16,-2-5-1 0,2-5 0 16,1-6 1-16,5-4-1 0,3-1 0 15,3-3-1-15,3-2 1 0,1-1 0 16,-2 4 0-16,-4 1-1 0,-7 3 1 15,-4-2-1-15,-6 3 1 0,-4 2-1 16,-1-2 0-16,-3 2 1 0,3 0-1 0,4 1 0 16,2 0 1-16,5-4 0 15,2-3-1-15,-1-1 1 0,-1-7-1 16,-5-4 1-16,-5-4 0 0,-4-3-1 0,-4 3 0 16,-3 1 1-16,1 1-1 0,6 4 1 15,2 4-1-15,2 7 0 0,-2 3 1 16,-3 3-1-16,-6 2 1 0,-5 5-2 0,-7 3 1 15,-6-1-1-15,-2 2 0 0,-2 1 0 16,-1 0 0-16,1 0 1 0,0 0 0 16,0 0 1-16,1 0-1 0,-2 0 0 15,1 0 0-15,0 0-2 0,0 1 1 16,0-1-1-16,-1 1 0 0,-1 2 0 16,2-3 0-16,0 1 1 0,-1 0 0 15,0 0 0-15,0 2 0 0,-2-2 1 16,1 0-1-16,-2 2 1 0,-1-1 1 0,2 1 0 15,-4 0-1-15,4 0 1 0,-1-1-4 16,2 2-2-16,0 1-9 0,0 0-39 16,-5 1-95-16,-4 1-117 0,-10-1-286 15</inkml:trace>
  <inkml:trace contextRef="#ctx0" brushRef="#br0" timeOffset="9486.51">8974 10168 399 0,'-11'1'81'0,"0"-1"-2"0,2 2-77 16,3-1-7-16,1 1 0 0,0 2-2 0,-1 0 1 15,0-1 1-15,0 0 1 0,1-1 4 16,1-1 5-16,1 1 3 0,0-1 2 15,2-1 2-15,0 1 0 0,-1-1 2 16,2 1 0-16,0-1-3 0,-1 0-3 16,1 0-2-16,0 0-2 0,1 0 0 15,2 1 3-15,1 1 2 0,2-1 2 16,1 0 1-16,3 2 3 0,0-2 1 0,-1 4-1 16,3-2-4-16,-3 1-3 0,-1 2-3 15,-1 0 0-15,2 0 0 0,-2-1 2 16,3 0 3-16,0-2 5 0,3-2 3 15,2-4 2-15,3-4 1 0,3-4-1 16,5-2-1-16,1-6-4 0,4-3-4 16,9-4-3-16,-2 1-2 0,4-2-2 15,6-1 0-15,0-3 0 0,-1 0-2 16,-3 6 0-16,-6-1 0 0,1 1-1 0,-4 3 0 16,0 4 0-16,-5 1 0 0,0 1-1 15,-1 0 1-15,3 0 0 0,3 0 0 16,2-2 0-16,-4-3 0 0,3-1 0 15,8 0-1-15,1-3 2 0,-1-2-1 16,-3-1-1-16,-6 0 1 0,1 2 0 16,-4 2 0-16,-8 1-1 0,-6-1 1 0,-3 6-1 15,-3 3 0-15,-1 4 1 16,-1 4-1-16,0 1 0 0,-3 2 0 0,0 3 0 16,-3 0 0-16,1 1 1 0,-2-2-1 15,0 2 1-15,1 0-2 0,1-1-7 16,0 0-23-16,2-1-45 0,-2-3-61 15,1-3-103-15,0 0-231 0</inkml:trace>
  <inkml:trace contextRef="#ctx0" brushRef="#br0" timeOffset="16358.46">11645 11144 442 0,'2'-7'90'0,"-4"2"1"0,1 0-78 16,0 5-10-16,1-1-1 0,-1 1 0 16,1 0 1-16,0-2 1 0,-2 0 0 0,2 2 1 15,0-2 4-15,2 1 1 0,-1-1 1 16,0 2 2-16,3 3 2 0,-1-1 3 16,2 4 5-16,0 4-2 0,1 1 1 15,1 5 0-15,0 3-2 0,0 1-2 16,1 1-3-16,0 0-5 0,2 0-4 15,-1-2-2-15,0 1 0 0,1-5 1 16,1-2 2-16,-1 1 0 0,2-5 2 16,0 1 2-16,2-4-1 0,1-1 1 0,1 1-1 15,1-1-1-15,-1 0-1 0,1 1 0 16,-3 0-2-16,2-1 0 0,0 2 1 16,-1-5-1-16,0-1 2 0,1-2 1 15,4-4 1-15,2-6-1 0,3-6 0 16,4-5 0-16,6-9-2 0,6-4-2 15,7-6-1-15,5-2-1 0,6-2-1 16,4-3 0-16,3-4 0 0,-1 5 0 16,-3 2-1-16,-4 1 0 0,-4 1 0 15,-2 6 0-15,-8 4-1 0,-4 7 1 0,-2 2-1 16,-3 4 0-16,-6 4 1 0,-5 5-1 16,-5 1 0-16,-3 3 0 0,-4 2 0 15,-2 1 1-15,0 3-1 0,-2-1 0 16,2 1 1-16,-1-1-1 0,-1 1 1 15,1-1-1-15,-2 2 0 0,-2-2 0 0,-1 1 1 16,-2 1-1-16,-1-1 0 0,-1 1 1 16,0 0-1-16,0 1 1 0,0-1 0 15,0 0 0-15,0 1 0 0,0-1 0 16,0 0-1-16,0 0 1 0,1-1-1 16,2 0 1-16,1 0-1 0,3-2 1 15,3 1-1-15,2-3-6 0,4-1-10 16,1-3-40-16,0-1-104 0,-1 2-126 15,-10-8-310-15</inkml:trace>
  <inkml:trace contextRef="#ctx0" brushRef="#br0" timeOffset="22569.45">10683 12236 397 0,'-2'1'86'0,"4"-2"1"16,0 3-64-16,2 2-13 0,2 1-5 16,0 0 4-16,2 0 7 0,2 1 7 15,0-1 7-15,0 0 5 0,1-1 3 0,0 1 0 16,2 0-3-16,2-1-5 0,1 0-6 15,4-3-5-15,7 0-5 0,3-1-2 16,6-2-1-16,2-2-2 0,1-2 0 16,1-2-2-16,4 0-1 0,-3-2-1 15,-1-1-1-15,1 4 0 0,3 2-1 16,0 4-1-16,0 1 0 0,-1 3-1 16,0 6 1-16,0-1-1 0,-3 1 0 15,-3-2 0-15,-3 1 0 0,-1-2 1 0,1-1 0 16,2-5 1-16,3-2 1 0,2-1 0 15,5-5 0-15,6-4 0 0,4 0 1 16,0-4-1-16,2 3-1 0,1-2 0 16,-2-1-1-16,0 2 1 0,-2 3-2 15,-3 3 0-15,-1 0 0 0,-2 4-1 16,-4 2 1-16,-2 5-1 0,-4 2 0 0,-1-2 1 16,-4 1-1-16,3-3 0 0,0-1 0 15,4-3 1-15,2-4-1 0,5-2 0 16,5-5 0-16,3 1 1 0,3-2-1 15,2-1 1-15,0-2-1 0,-1 1 1 16,-1-1 0-16,-1 9-1 0,-2 1 1 16,-1 3-1-16,-2 5 1 0,-4 6-1 15,-3 4 0-15,-4 3 1 0,-5-2-1 16,-4 0 0-16,-4 0 0 0,-2 0 1 16,-1-4-1-16,0-2 0 0,3-3 0 0,0 1 0 15,7-4 0-15,2-2 0 0,1-4 1 16,3 2-1-16,-1-2 1 0,1 0-1 15,-3-1 1-15,-3 2 0 0,-3 0 0 16,-2 1 0-16,-5 1-1 0,-1 2 1 16,-3-1-1-16,-1 4 1 0,-3-1-1 15,-1 0 0-15,-2 3 1 0,-3-2-1 0,-1 1 1 16,0 0-1-16,-2-2 1 0,2 2-1 16,0-1 1-16,-1-1 0 0,2-1-1 15,3-1 1-15,-1-2 0 0,1 2 0 16,-3-3 0-16,1-1 1 0,-4 1 0 15,-1 1 0-15,-5 1 0 0,1 2 0 16,-3 0 1-16,-1 0 1 0,0 1 1 16,0 0 0-16,-1 1 1 0,1-1-1 15,-1 0 0-15,1-1-3 0,0 1-11 0,0 0-27 16,1-3-125-16,-1-8-130 0,-2-8-331 16</inkml:trace>
  <inkml:trace contextRef="#ctx0" brushRef="#br0" timeOffset="30097.94">18250 13060 376 0,'-7'-7'78'16,"4"3"0"-16,2 0-67 0,1 2-7 15,-1 2 1-15,1 1 8 0,0-1 11 16,0 0 12-16,0-1 8 0,0 1 5 16,0 0 0-16,0 0-4 0,1 0-7 15,0-1-12-15,3 0-10 0,2 1-7 16,4-2-2-16,3 0 0 0,6 1 0 0,3-3 1 15,5 3 0-15,2 3 0 0,5 2-2 16,3 1-1-16,0 0-1 0,3 1-1 16,2 4-1-16,-2-2-1 0,3-2 0 15,0-2 0-15,4 0 0 0,4-3-1 16,6-1 1-16,4-3-1 0,9-1 0 16,3-3 1-16,7 1-1 0,4 0 0 15,7 2 1-15,3 0 1 0,1-1-1 0,1 1 1 16,5 2 0-16,-2 3-1 0,1 0 1 15,-4 1-1-15,-5 1 0 0,-2 1-1 16,-2-3 0-16,-1 6 0 0,-2-3 0 16,-3-1 0-16,1-3 0 0,0-1 0 15,3 1 1-15,3 1 0 0,1-5 0 16,0 1 1-16,0-1 0 0,2 1-1 16,-2 3 1-16,0 0 0 0,-4 1-1 15,-5 4 1-15,-4-1-2 0,-3 0 1 0,-4 1 0 16,-4-1-1-16,-7 0 1 0,-3 1-1 15,-1-2 0-15,0-1 1 0,-2-1 1 16,-1 0 1-16,-1-1 1 0,3-4 0 16,-3-1 0-16,0-2 1 0,1 3-1 15,-1 3 0-15,1-1-2 0,-3 2 0 16,-3 1-1-16,-3 3 0 0,-8-1 0 0,-3 0 0 16,-10-2-1-16,-5 1 1 0,-4 0-1 15,-6-1 2-15,-2 0 2 0,-3-1 1 16,0 1 1-16,1-1 0 0,-1 0 1 15,1-1 1-15,2 0-1 0,1 0-1 16,2-2-1-16,0 1 0 0,1-1 0 16,0 1-1-16,0-1 0 0,-2 2 0 15,-2 0 0-15,-1-2 1 0,0 5 0 0,-3-4 2 16,1 2 0-16,-2 0 1 16,1-1-1-16,0 0 0 0,0 2-3 0,0-1-13 15,0 0-20-15,-2-1-139 0,0-6-139 16,-10-4-355-16</inkml:trace>
  <inkml:trace contextRef="#ctx0" brushRef="#br0" timeOffset="38921.48">17674 15232 254 0,'-4'-3'63'0,"-3"1"5"0,2 0-35 15,-1-1-1-15,1 1 2 0,1-1 3 0,0 1 4 16,0-1 2-16,1 1 3 0,0 1 0 16,1-2-2-16,0 2-3 0,1 1-5 15,1 0-7-15,0 0-6 0,1 0-6 16,2 1-5-16,-1-1-2 0,3 3-1 15,1-2-1-15,4 3 1 0,1-1 0 16,3 0 0-16,3 0-1 0,2 0-1 16,5-2 0-16,4 0 1 0,5-1-1 0,2 1 0 15,6-1 0-15,3 3-1 0,6 1 0 16,2 2-2-16,-1-1 0 0,2-2-1 16,2-1-1-16,2-1 0 0,2 0 0 15,0-2 1-15,2 0-1 0,4 1 0 16,0 2 0-16,-2-2-1 0,0 0 0 15,1-2-1-15,0-1 1 0,2 1-1 0,0-2 0 16,3 1 1-16,2 1-1 0,1-2 0 16,1 1 1-16,2-2-1 0,0 1 0 15,0-1 0-15,0 0 0 0,0 0 1 16,0 2 0-16,-2-1 0 0,1 0 0 16,-1 1 1-16,1 0 0 0,-2 0-1 15,3-2 0-15,-2 0 0 0,2 0 0 16,1 1-1-16,0-2 0 0,-1 0 1 15,2-1 0-15,-1 0 0 0,-3 0 0 16,0 1 0-16,-5 0 1 0,-4 0-1 0,-4-2-1 16,-4 1 1-16,-4 1-1 0,-6 0 1 15,-2-2-1-15,-6-3 0 0,-2-1 1 16,-4-2-1-16,-4-4 1 0,0 0-1 16,-3-2 1-16,-2 0 0 0,-2-1 1 15,-3 0-1-15,-2 1 0 0,-4-1 0 16,-3 2 0-16,-6 1 0 0,-1-1 0 15,-7 0-1-15,-4-1 1 0,-4 0 0 0,-6 1 0 16,-3-1 0-16,-2-1 0 0,-3-1 0 16,-1 1 0-16,-3-1 0 0,2 0 0 15,0-1 0-15,-1-3-1 0,-4-1 1 16,-1-1-1-16,0-2 0 0,-6-1-1 16,-3-1 1-16,-4 2 0 0,-1 3-1 15,-2 3 1-15,-3 2 0 0,-3 4-1 16,-2-1 1-16,-3 2 0 0,0 1 0 15,-3 3 1-15,0-2 0 0,4 3 0 0,1 1 1 16,1 0 0-16,5 2 0 0,2 1 0 16,1-4 1-16,2 1-1 0,2 1 0 15,-1 2 0-15,1 2-1 0,2 1 0 16,-3 0 0-16,-2 3-1 0,-3 1 0 16,-2-2 1-16,0 0-1 0,-4-1 0 15,0 2 0-15,2 0 0 0,2 2 0 0,3 0 1 16,6-1-1-16,2 1 0 0,6 0 0 15,2 0 0-15,3-4 1 0,0 3-1 16,0 0 0-16,1-3 0 0,-2 2 0 16,-2 3 0-16,-3 0 0 0,-3 4 0 15,1 1 0-15,-6-1-1 0,-3 6 2 16,-1-1-1-16,-2-1 0 0,1-2 0 16,-1 2 0-16,0-2 0 0,6 1 0 15,7 0 0-15,3-2 0 0,5 0 0 16,5 0 0-16,5 0 0 0,1-1 0 0,1 0-1 15,0 0 1-15,-2 1-1 0,-3 0 1 16,0 4 0-16,-3-1-1 0,-3 0 1 16,0 2 0-16,-2-2 0 0,1 0 0 15,1-1 1-15,2 0-1 0,2-2 0 16,4-1 0-16,4-2 0 0,1 3 0 0,5-1 0 16,2 0 0-16,2 2-1 0,1 0 1 15,0 1 0-15,1 2-1 0,0 0 1 16,-2 2 0-16,-1 0 0 0,-1 2 0 15,0 0 0-15,-1 2 1 0,-1 2-1 16,0 1 0-16,1 0 1 0,1-2-1 16,0 0 0-16,1-1 0 0,2-3 0 15,0-2-1-15,2-1 1 0,-1 1 0 16,2-1 0-16,-1 0 0 0,0-1 0 0,0 4 0 16,-1-2 1-16,0 2-1 0,-1 1 0 15,-2 0 1-15,-1 4-1 0,-4 0 1 16,-1 0 0-16,0 1-1 0,0-2 1 15,2-3-1-15,0 1 1 0,2-3-1 16,2-1 0-16,4 0-1 0,2 1 1 16,2-1 0-16,1 2 0 0,-1 2 0 15,4 1 0-15,-1 3 0 0,0 3 1 0,1 2-1 16,0 0 1-16,0 2 0 0,-1 0 1 16,1-2 0-16,-1-2 0 0,0-2 0 15,0-2 0-15,0 0 0 0,1-2 0 16,0-1-1-16,2-2 1 0,-1 0-1 15,4-1 0-15,0 0 0 0,3 0 0 16,1 1 1-16,0 0-1 0,0-2 1 16,1 0 0-16,-1-1 0 0,-1 0 0 15,0-2 0-15,-2 3 1 0,1-1-1 16,-1 1 0-16,0 0 0 0,-1-1 0 0,0 0-1 16,0-2 1-16,-1 0-1 0,0-3 1 15,0 0 0-15,-1 0 0 0,1-2 1 16,0 0 0-16,3 0 1 0,-2-1 1 15,2-1 0-15,-2 0-1 0,3-1 1 16,-3 0-2-16,0 0 0 0,1 1-1 0,-3-1 0 16,1 0-1-16,-1 0-4 0,0 3-17 15,-2 0-71-15,-1 1-83 0,-10-5-132 16,-9 1-315-16</inkml:trace>
  <inkml:trace contextRef="#ctx0" brushRef="#br0" timeOffset="43427.01">22520 14773 495 0,'-2'-10'105'16,"-4"2"0"-16,0 1-86 0,-1 2-13 15,-1 0 6-15,-3 0 8 0,0 0 6 16,0 3 3-16,-3 1 2 0,1 1 1 16,-3 2-2-16,0 2-6 0,-1 3-7 15,-2 3-6-15,-1 1-4 0,-2 0-3 0,-3 1 0 16,-1 2-1-16,-1 1-1 0,2-1 0 16,1 1-1-16,4-2-2 0,4 1-1 15,6-1 0-15,6 2 1 0,7-4 0 16,4-1 1-16,5-2 0 0,4 3 1 15,1-1 2-15,2 0-1 0,0 1 0 16,1 1 0-16,1 2 0 0,-1 1 0 0,3 0-1 16,-1 1 0-16,0-1 0 0,0 1-1 15,0 0-1-15,-1-3-1 0,-3 2-1 16,-3-1-2-16,-4-2-3 0,-4 0-2 16,-5 0 0-16,-8-2 2 0,-6 0 1 15,-9 0 1-15,-4-2 2 0,-10 2 2 16,-5-3 3-16,-8-2 0 0,-1-1-1 15,-2-2 1-15,3-3-1 0,4-2 1 16,7-7-5-16,8-1-11 0,9 1-28 0,9-2-61 16,10-1-29-16,8-1-91 0,4 1-186 15</inkml:trace>
  <inkml:trace contextRef="#ctx0" brushRef="#br0" timeOffset="43852.42">22736 15081 702 0,'3'0'144'15,"-1"0"1"-15,-1-2-127 0,0-2-14 16,3-1-2-16,-1-1-1 0,4-1 0 16,-2-4 1-16,1 0-1 0,0 0 0 15,0-3-1-15,1 1 0 0,1-2 1 16,-1 0-1-16,0 1 0 0,-1 0 0 16,-1 1-1-16,-1-1 0 0,-4 4-2 0,-2 4 1 15,-6 1 0-15,-3 4 0 0,-5 2-1 16,-2 3 2-16,-4 5 1 0,-3-1 1 15,2 4 1-15,0 2 1 0,4 2 0 16,3 2 2-16,5 2-1 0,3 1 2 16,5 1-1-16,5 0 1 0,3 1-1 15,3-1 0-15,4-1-1 0,3-2 0 16,5 0-1-16,-1-3 0 0,2-2-1 16,2-2 0-16,-1-4-2 0,2-4-4 0,1-3-8 15,1-5-18-15,5-4-67 16,2-2-57-16,1-5-109 0,4 2-247 0</inkml:trace>
  <inkml:trace contextRef="#ctx0" brushRef="#br0" timeOffset="44306.36">23474 14879 606 0,'-8'-8'135'0,"-2"-2"-1"16,-1 1-74-16,0 1-59 0,-1-1-1 15,-3 2 0-15,-1 2 3 0,0 2 4 16,-2 3 2-16,-1 2 3 0,1 2 0 16,1 4 1-16,3 2-1 0,2-1-3 15,1 4-4-15,1 0-1 0,3 3 0 16,1 1 1-16,1 2 1 0,0-1 2 0,3 3-1 16,0 0 1-16,1-1-1 0,2 0-2 15,1-3-2-15,0-2-1 0,1-3-2 16,1-2 0-16,1-3 1 0,1-3 0 15,3-3-2-15,3-3-1 0,2-4-2 16,3-3-2-16,1-3 0 0,3-4-1 16,0-4 0-16,0 1 2 0,-2-3 2 0,0 1 2 15,-5 4 2-15,0 1 1 0,-6 5 0 16,-1 3 1-16,-2 3-1 0,-3 4 1 16,-2 4 0-16,-2 3 1 0,-1 4 0 15,-1 2 0-15,1 5 0 0,-1 4 0 16,2 3 0-16,-1 1-1 0,2 2 0 15,0 0-1-15,1 1 1 0,-2 0-1 16,1 0 0-16,0 0 0 0,0-2 0 0,0-1-4 16,-1-3-5-16,4-3-7 0,-1-2-8 15,1-3-42-15,4-4-93 0,2-5-119 16,3-2-278-16</inkml:trace>
  <inkml:trace contextRef="#ctx0" brushRef="#br0" timeOffset="44738.09">23809 15036 668 0,'-9'-17'140'16,"2"3"0"-16,1 1-117 0,1 3-17 16,1 4-2-16,3 1 0 0,0 1-1 15,1 6 2-15,1 2 3 0,1 5 2 16,3 3 1-16,1 3 0 0,2 3-1 0,2 4 1 15,-1 2-2-15,4-1-4 0,-2 0-1 16,-2-1-2-16,0-2 0 0,0-2 0 16,-3-2 0-16,-1-2 0 0,-2-5 0 15,1 0-1-15,0-4 1 0,-3-1-1 16,1-3 3-16,2-2-1 0,0-4 0 16,1-3 0-16,1-3-1 0,2-3-1 15,3-4-2-15,0-2-2 0,2-1-1 16,-1-2-1-16,0-1-1 0,-1 2 0 15,0 5 2-15,-1 1 0 0,-3 3 2 0,-1 3 0 16,-1 3 1-16,-1 4 1 0,-2 2 0 16,0 0-2-16,-2 2 1 0,1 5 1 15,0 0 0-15,0 4 1 0,3 1 1 16,0 1 0-16,2 2 2 0,1 0 0 16,1 0-1-16,0-1-1 0,2 1 0 15,-2-1-3-15,1 1-3 0,0-2-5 0,-2 0-9 16,2-1-29-16,0-1-58 0,1-3-51 15,2-3-103-15,1 0-225 0</inkml:trace>
  <inkml:trace contextRef="#ctx0" brushRef="#br0" timeOffset="45073.04">24380 15089 674 0,'-5'-3'139'0,"0"-1"0"16,2 2-128-16,5 0-7 15,1-3 0-15,5-1-1 0,1-1-3 16,4-1 1-16,1-3 1 0,4 0 0 0,0-1-1 16,0-2 1-16,-2 1 0 0,-2-1-1 15,-5 1-1-15,-1-1-1 0,-8 1 0 16,-5-1 1-16,-5 2 1 0,-3 1 1 0,-4 1 3 16,-3 2 1-16,0 1 1 0,1 5 1 15,2 3-1-15,-1 3-1 0,4 3-1 16,0 6 1-16,1 4 0 0,2 5 2 15,0 5 1-15,2 1 1 0,-1 2 1 16,4 0-1-16,3 0 0 0,1-1-3 16,5-4 0-16,3-4-2 0,4-4-1 15,4-2 0-15,7-5-2 0,5-5-4 0,3-4-8 16,6-3-10-16,3-3-18 16,3-3-76-16,2-2-49 0,-2-3-111 0,-5 1-234 15</inkml:trace>
  <inkml:trace contextRef="#ctx0" brushRef="#br0" timeOffset="45450.98">24716 14964 704 0,'-3'2'143'0,"0"2"1"0,2 2-135 0,1 2-6 16,0 4-1-16,1 0 3 0,1 2 3 16,-1 1 1-16,-1 0 1 0,1 0-1 15,-1-2 1-15,0 2-2 0,0-3-2 16,-1 0-4-16,0 0-4 0,-1-2-2 15,1-2-2-15,1-2 0 0,0-3-1 16,-1-1 0-16,1-4 1 0,0-1-1 16,0-5 3-16,0-3-1 0,1-2 1 0,2-3 0 15,-1-4 1-15,3-3 2 0,0 0 3 16,1 0 0-16,1-1 0 0,1 3 0 16,0 2 0-16,2 3 0 0,1 2-1 15,0 3-1-15,3 3 0 16,-1 2 0-16,2 1 0 0,1 4 1 0,1 3-1 15,1 2 0-15,1 4 1 0,-1 5-2 16,-1 4 0-16,-1 4-1 0,-4 2-1 16,-3 3 1-16,-4 2-1 0,-8 0 1 0,-3 0 1 15,-4-1 1-15,-1-4 0 0,0-1-1 16,2-3-7-16,2-6-11 0,6-3-43 16,6-5-82-16,6-6-111 0,5-2-262 15</inkml:trace>
  <inkml:trace contextRef="#ctx0" brushRef="#br0" timeOffset="45688.45">25309 14668 667 0,'-3'-2'135'0,"1"4"1"0,2 5-125 16,0 2-3-16,0 4 3 0,3 4 4 15,-1 0 6-15,2 3 1 0,2 4 0 0,2 1-2 16,0 3-2-16,1 1-5 0,-1 0-2 16,1 3-5-16,-1 1-4 0,0-3-5 15,-3-1-7-15,-3-3-8 0,1-3-11 16,-3-1-59-16,-2-3-73 0,-3-5-113 16,1 2-261-16</inkml:trace>
  <inkml:trace contextRef="#ctx0" brushRef="#br0" timeOffset="45871.3">25302 15020 717 0,'-5'-7'144'0,"3"1"0"16,3-2-138-16,3 3-7 0,3 0 0 15,4 2 0-15,2-1 0 0,5-1 2 16,2 0-2-16,4 0-5 0,1 3-23 0,0-3-82 15,2-1-33-15,-4 2-103 0,-1-1-223 16</inkml:trace>
  <inkml:trace contextRef="#ctx0" brushRef="#br0" timeOffset="46058.09">25639 14948 637 0,'-5'13'131'0,"0"4"2"0,1 3-119 0,-1 2-4 15,3 0 2-15,0 0 1 0,-1-2 2 16,2-2 0-16,1-1-1 0,0-2-1 16,1 0-3-16,0-3-1 0,-1-2-8 15,2-1-9-15,-4-1-15 0,-1-3-52 0,-3-3-72 16,-3-3-112-16,-1-2-256 16</inkml:trace>
  <inkml:trace contextRef="#ctx0" brushRef="#br0" timeOffset="46232.32">25502 14686 729 0,'0'-8'153'0,"0"2"1"16,0 0-138-16,1 2-6 0,0 1-1 16,2-1-4-16,-1 2-2 0,-1 0-3 0,0 0-6 15,2 2-7-15,-1 2-23 0,4 4-95 16,2 1-23-16,3 4-106 0,4 2-219 15</inkml:trace>
  <inkml:trace contextRef="#ctx0" brushRef="#br0" timeOffset="46945.28">26242 14960 672 0,'-2'-5'140'0,"-4"-1"0"16,0-1-114-16,-1 0-26 0,-3 1-1 16,-1 0-1-16,-4 0 4 0,-4 0 3 15,-3 1 4-15,-3 0 2 0,-1 2 1 16,1 0 1-16,0 3-1 0,2 3-1 0,6-1-5 16,1 4-1-16,3 4 0 0,2 3 0 15,3 5 2-15,2 0 0 0,1 3 1 16,1 3 0-16,3-1-1 0,1 1-1 15,2-3-2-15,2-2-2 0,2-2 0 0,0-2 0 16,2-3-1-16,0-3 0 0,2-2-2 16,0-4-1-16,2-2-5 0,0-2-3 15,2-2-4-15,1-3-2 0,-1-4-1 16,2-2-1-16,-1-3 3 0,-2-2 2 16,-2-2 5-16,0-3 2 0,-3 1 3 15,-3 1 3-15,-2 3 2 0,-1 2 2 16,-1 5 2-16,0 3-1 0,-1 3 1 15,0 3-2-15,0 1-2 0,0 4 0 16,1 2-2-16,2 3-1 0,2 0 0 16,3 2 1-16,4 3 0 0,3 1 0 0,3-1 1 15,2 0-1-15,1-2 0 0,0 1 1 16,-2-3-1-16,0-1 2 0,-5-3 0 16,0-1 2-16,-3-3 1 0,0 0 0 15,-1-5 2-15,1-2-1 0,1-2-1 16,1-4 0-16,2-4-2 0,2-4-1 15,-1-6-1-15,0-2-3 0,-1-4-1 0,-3-4 0 16,-5-1-1-16,-2-2 0 0,-5 0 0 16,-2-1 2-16,-4 3 3 0,-3-1 5 15,-3 4 4-15,0 1 3 16,-2 4 3-16,1 2 2 0,0 3 0 0,4 3 0 16,0 4-2-16,3 5-3 0,2 3-6 15,3 3-2-15,1 7-1 0,3 5-2 16,0 4 0-16,2 5-1 0,0 5 2 15,1 6 4-15,-1 5 0 0,-1 4 1 0,-1 0 0 16,0 5 0-16,-1 0-2 0,1 2-1 16,0 0-2-16,4-1-1 0,4-5 1 15,2-2-4-15,4-2-7 0,8-8-11 16,4-5-13-16,5-6-28 0,4-7-121 16,3-4-137-16,-1-7-325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1:01:55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1874 4565 358 0,'-24'-57'0'0,"-6"13"-51"0,3 14-256 0</inkml:trace>
  <inkml:trace contextRef="#ctx0" brushRef="#br0" timeOffset="572.41">1668 4389 428 0,'2'2'94'15,"-1"2"4"-15,0 3-61 0,1 7-15 0,2 3 0 16,-1 9 2-16,-2 8 1 0,-2 15 0 15,-2 18-4-15,2 11-5 0,-2 6-6 16,0 9-3-16,-1 11-3 0,4 10-2 16,6-2 0-16,2-7 0 0,-1 5 0 15,2 8 0-15,3 4 2 0,1-8 0 16,1 1 2-16,-3 10 0 0,-3 2-1 0,2-4 1 16,-4 3-1-16,-3 10 0 0,-6 6-2 15,-3 8-1-15,-6 5 0 16,-5 5-1-16,-5 11 1 0,-4 8-1 0,0-5 0 15,-2 13 0-15,4 0 0 0,0-5-1 16,5 8 1-16,4-6-1 0,3-4 1 16,3 3-1-16,4-12 1 0,2-3 0 15,1-3 0-15,4-8 1 0,-1-7 0 16,2-5 1-16,0-3 0 0,1-2 0 16,-1-2 1-16,0-3 1 0,0 2 0 15,1 3 0-15,-1 3 1 0,0 4-1 16,-2 5 1-16,1 6-1 0,0 11 0 0,-3 4-1 15,0 13 0-15,-1 6-1 0,0 2 0 16,-2 5 0-16,2 0 0 0,-4-6 0 16,0-3 0-16,1-13 0 0,-3-7 2 15,0-6 0-15,-1-11 0 0,1-5 1 0,-2-8 1 16,0-5-1-16,0-5-1 0,4-8 0 16,1-7-1-16,2 0-1 15,0-3-1-15,4-9 0 0,3-3 0 0,2 2-1 16,0 2-1-16,2-2 1 0,3-3 0 15,0 0-1-15,0 5 0 0,-2 0-1 16,2-1 0-16,1-6 1 0,-4-4-2 16,-2-2-1-16,-1-6-4 0,0-3-6 15,-1-7-17-15,-1-4-88 0,0-5-31 16,-1-6-104-16,-5-14-221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1:03:40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12695 6171 437 0,'-8'3'88'15,"10"-5"2"-15,2-5-82 0,7-2-2 16,3-2 2-16,4 2 7 0,0-2 5 0,1 2 2 15,-3 2 0-15,-1 2 1 0,-4 1-1 16,-2 3-1-16,-4 0-2 0,-4 3-1 16,0 2-4-16,0 2-1 0,2 4-3 15,-1 3 1-15,2 6-2 0,1 3-2 16,2 3 0-16,4 8 0 0,1 4-2 16,1 7 0-16,1 2 0 0,2 0 0 15,0 2 1-15,0 5 0 0,-4-1-1 0,-2 1 1 16,-2 2-1-16,-2 3 1 0,-4 0-2 15,-1 2 1-15,-1-3 0 0,0-6-1 16,2-1 0-16,0-3 0 0,3-4 1 16,1 0 0-16,3 0-1 0,3 3 1 15,4 6 1-15,3 1-1 0,5 1 1 16,1 0-1-16,4 1 0 0,-3 3-2 16,-1-2 1-16,-2 2-2 0,-3 1 0 15,-5-1 0-15,-4 3 0 0,-5-4-1 0,-5-4 1 16,-4-2 1-16,-4-4 2 0,-4-2 1 15,-1-1 1-15,-5-2 1 0,0 4 1 16,-1 3-1-16,2 0 0 0,2 2-2 16,3-7-1-16,1 0-2 0,4 1 0 15,1-7-2-15,4-5-1 0,2-3 1 16,1-4-1-16,0 3 0 0,0-6 1 0,0-3 0 16,1-6 1-16,-2 0-1 0,-1-5 0 15,-1-4-2-15,0-2-4 0,-2-2-5 16,0-2-5-16,-2-2-8 0,0 1-8 15,-1-3-22-15,0-1-30 0,1-1-47 16,1-6-20-16,0 2-83 0,1-1-153 16</inkml:trace>
  <inkml:trace contextRef="#ctx0" brushRef="#br0" timeOffset="367.32">12832 8416 605 0,'13'-7'122'0,"-4"3"-1"0,4 11-118 0,-2 4-4 15,1 6-1-15,0 1 1 0,2 2 0 16,2 3 0-16,-2 1 3 0,0 0 1 16,0 1 3-16,2 1 5 0,-1 5 2 15,1 1 3-15,-1 0 2 0,1 3 2 16,1 2-1-16,0 0-2 0,0-3-3 15,1-2-4-15,0-2-2 0,0-3-2 16,-2-3-2-16,0-5-1 0,-2-3-1 16,-3-4-1-16,-1-3-1 0,-2-2 1 0,-5-3 0 15,1-2 1-15,-3-2 0 0,-1-1 0 16,0-5 1-16,1-4 1 0,2-7 0 16,3-4 0-16,6-8-1 0,8-9 0 15,9-9-1-15,13-7-1 0,9-4 0 16,8-6-5-16,5-5-9 0,2-3-25 15,3-4-90-15,-3 4-22 0,-7 3-103 16,-12 8-212-16</inkml:trace>
  <inkml:trace contextRef="#ctx0" brushRef="#br0" timeOffset="2796.95">19240 10645 507 0,'-71'3'112'15,"10"2"3"-15,15 0-93 0,11-1-7 0,10-1-2 16,18-1 0-16,11-4-3 0,13-2-3 16,11-4-4-16,6-2-1 0,8-2 2 15,4 0-1-15,2-3-2 0,1 2 0 16,1 0 2-16,1 6 1 0,0 2 3 15,3 4 1-15,2 3 3 0,3 6 1 16,2 2 0-16,5-2-1 0,7 3 0 16,10 0-3-16,6 0-1 0,11-3-2 0,16-2-1 15,14 0-1-15,12-4-1 0,15-3 0 16,4-1-1-16,13-6 0 0,8 5 0 16,-3-2 0-16,-2-3 0 0,0 8 0 15,-10 2-1-15,-5-2 1 0,-6 6-1 16,-8 2 1-16,-9 3-1 0,-7 4 1 15,-10-2-1-15,2 5 0 0,-3 1 1 0,-3 1 1 16,-1-4 2-16,13-4 1 0,6 0 0 16,10-4 0-16,12-5 1 0,7-4-1 15,13-4-1-15,5 0-2 0,-2-6 0 16,5 4 0-16,-4 2-1 0,-13-6 1 16,-7 4-2-16,-14 4 1 0,-9 3 0 15,-19 6 0-15,-20-1 0 0,-14 0-1 16,-14 4 1-16,-13 2-1 0,-15-6 1 15,-12-1-1-15,-4 1 1 0,-5-1-1 0,-3 1 0 16,-2-1 1-16,7-3-1 0,3-1 1 16,7-1-1-16,7-1-2 0,3-1-5 15,7-6-7-15,4-3-22 0,-2 0-62 16,-2-2-46-16,-10 3-99 0,-5 0-215 16</inkml:trace>
  <inkml:trace contextRef="#ctx0" brushRef="#br0" timeOffset="9362.99">10413 11802 230 0,'-49'-10'56'0,"-1"5"3"0,9 5-37 16,1 3 1-16,12 3 1 0,2 0 4 15,9-1 1-15,6 1-1 0,4-3-4 16,3 0-4-16,3 0 2 0,3-1 0 15,3 1-2-15,4-1-4 0,3 1-2 16,7 0 3-16,8 0 1 0,3-1-2 0,10 2-3 16,3-2-3-16,9 1 1 15,4 2 1-15,0-2 1 0,3 2 1 0,6 1-1 16,0-2 1-16,12 0 1 0,-1-1-3 16,2 0-2-16,4-2-1 0,4 0-1 15,6-1-2-15,2 0 0 0,-4 1-2 16,-2 1 1-16,1-2-1 0,2 1 1 15,-2 3-1-15,-4 0 1 0,-5 1-1 16,-3 3 1-16,-1-2-1 0,0 0 1 0,-2-1-1 16,-1 1 0-16,-4-2-1 0,1 1 0 15,-1-3-1-15,-3-1 0 0,-6-1-1 16,-4 1 1-16,-3-2-1 0,-3 0 0 16,-7 0 0-16,-6 1 0 0,-5 1-1 15,-6 0 0-15,-7 2 0 0,-7 0-1 16,-4 0 0-16,-5-2 2 0,-1 0 2 15,-1 0 1-15,-1-1 2 0,0 0 1 0,0-1 2 16,1 0-1-16,-1 1 0 0,1-1-1 16,2-2-1-16,0 1-1 0,0-2-1 15,1-1-1-15,-2 2 0 0,2-1 0 16,-2 2-1-16,-2 0 0 0,0 1 0 16,0 1 0-16,0 0-1 0,0 1 0 15,-1-1 0-15,0-1 0 0,-1 1-2 16,1 0-4-16,0 1-5 0,0-1-24 15,0-1-54-15,2-1-56 0,0-3-105 0,0-5-231 16</inkml:trace>
  <inkml:trace contextRef="#ctx0" brushRef="#br0" timeOffset="11694.69">14352 11779 88 0,'-16'-7'23'0,"7"-1"1"15,5 2-1-15,0 0-22 0,3 2-3 0,-1 3 2 16,-1 2-1-16,0 0 3 0,-1 2 7 16,1 1 4-16,0 0 2 0,0 0 2 15,3 0 0-15,3 0 1 0,2-3 3 16,7 1 0-16,5-2 1 0,9 0 4 15,6 0 4-15,8-1 2 0,8-1-1 16,3-1-6-16,3-2-5 0,5 0-6 0,3-1-4 16,6 4-4-16,2 0-1 0,3 5-2 15,1-1 0-15,-1 4-1 0,-1 4 0 16,1 1 0-16,3 2-1 0,3-4 0 16,0 1 2-16,-6 2 0 0,-3-3 3 15,8-4 3-15,58-4 2 0,10-3 1 16,3-6 3-16,-6-1 0 0,10-4 2 15,24-1-1-15,6 4-1 0,-46-4-2 16,1 2 0-16,7 7-3 0,18-3-1 0,8 5-3 16,-3 7-2-16,-4-2 0 0,-1 6-1 15,-5 1-1-15,-10 0-1 0,-1 6 0 16,-3-1 0-16,-3-1 0 0,-2 0-1 16,1 1 0-16,3-2 2 0,3-4 0 15,6 0 2-15,5-6 2 0,-1 1 1 16,7-1 1-16,6-2 0 0,-3 1 1 15,2 4-2-15,1-1-1 0,-5 4-1 16,-3 3-1-16,-4 2-1 0,-2 4 0 16,-10 1-1-16,-5 1 0 0,-8 4-1 0,-2 0 0 15,-5 0 0-15,-2-3-1 0,-8-3 0 16,4-2 0-16,1 0 0 0,-3-7 0 16,2-4 0-16,5-3 0 0,2-1 1 15,4-1-1-15,-3-7 2 0,4 1 0 16,0 1 1-16,-3-1-1 0,-5-2 1 0,-4 1-1 15,-4 1 1-15,-7 6-1 0,-14-3-1 16,-8 1 1-16,-7 2-1 0,-11 2 0 16,-8-2 0-16,-11 3-1 0,-6 0 1 15,-1 2-1-15,-4 0 1 0,-2 0 0 16,-1-1 1-16,-1 1 2 0,-1-3 1 16,1-1 2-16,-1 0 1 0,-1-1 1 15,1-2 0-15,-1 0 0 0,-1 0-1 16,-2 0-1-16,-2 0-2 0,-4 2-2 15,-5 0-1-15,-5 1 0 0,-4 1 0 0,-4-2 2 16,-3 1 2-16,-2 0 3 0,0 0 1 16,-1 0 1-16,0-2 1 0,-1 1 0 15,1 1-3-15,-3-2-2 0,1-1-2 16,-1 2-3-16,-1-1-6 0,2 0-10 0,-2 1-32 16,0 2-67-16,-3 1-29 0,-1 1-97 15,-4-1-196-15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1:04:05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16758 8120 268 0,'-17'7'60'0,"4"-3"0"16,5-5-48-16,6 1-10 0,1 0-7 16,1 1 1-16,0-2-2 0,2 1 0 15,2-1-2-15,3 1 3 0,2-2 2 16,3 2 5-16,4-1 0 0,2-3-3 0,7 1-1 16,3-1-2-16,4-2 0 0,4-3 1 15,5-4-1-15,-1-4 2 0,2-6 5 16,1-7 4-16,-3-4 4 0,4-8 0 15,3-3 2-15,4-5 1 0,9-1-2 16,4 1-1-16,6 1-3 0,1 3-2 16,1 0-1-16,-1 2-2 0,1 3 0 0,-1 1 0 15,3 0-4-15,-3 0 2 0,0 0-6 16,3 0-1-16,0-2 1 0,0 3 1 16,0 0 0-16,1 2 1 0,1 0-2 15,0-3 1-15,-1 2 0 0,1-1-2 16,0-4 1-16,-2-5 0 0,1-3 1 15,-1-3 1-15,-2-1 6 0,1 0 2 16,-3 2 3-16,-1 3 3 0,-4 4 2 16,0 2 0-16,-2 1 0 0,1 0 0 0,0 3-1 15,-4 1-3-15,-1-3-3 0,-1 1-2 16,0 0-1-16,1 3-1 0,2 4-1 16,1-2 0-16,2 0 0 0,0 0 0 15,-4-2-1-15,1 0 1 0,-2-3 0 16,1-1-1-16,-1-2 2 0,0-3 2 15,-1 4 3-15,-1 3 3 0,-5 3 1 16,-4 3 4-16,-6 3 0 0,-2 6-1 0,-2 4-2 16,-1 4-3-16,1 2-3 0,2 5-1 15,2 0-3-15,1 0 0 0,0-1 0 16,-2-1-1-16,1-3 1 0,-2-4-2 16,-2-4 0-16,-1-4 1 0,2-3-1 15,2 1 0-15,-1-2-1 0,4-2 0 16,2 0 1-16,-1 1-1 0,-1 4 2 15,-2 0 0-15,-4 1 1 0,-3 2 1 16,-5 6 1-16,-5 0 0 0,-1 5-1 0,-4 0-1 16,0 3-1-16,-2 0 0 0,1 3 0 15,3-1-1-15,1-1 0 0,3 2 1 16,3-3-1-16,4 0 1 0,3-4-1 16,1-1 0-16,-2 0 0 0,2-2 0 15,-3-3 0-15,-2 1 0 0,-4 2 0 16,-2 0 0-16,-3 0 1 0,-3 5 0 0,-3 2 1 15,-2 1 2-15,-2 0 2 0,-1 3 3 16,-1 0 1-16,-2-1 1 0,-1-1-1 16,0-1 0-16,2-1-2 0,-2-2-2 15,6 0-3-15,2-1-1 0,3 1 0 16,4 0-1-16,7-2 0 0,0-1-1 16,5 1 1-16,-2-1 0 0,2-1 0 15,1-4 0-15,-3 2 0 0,-4-2-1 16,0 3 1-16,-5-1 0 0,-2 3-1 15,-4 2 0-15,-2 2-1 0,-1 5 1 0,-3 1 0 16,-1 1 1-16,-2 1-1 0,-2 1 1 16,1 0 0-16,-2-2 0 0,1-1 0 15,3-1 0-15,1-3 0 0,2-3-1 16,2 0 1-16,2 0 0 0,4-3-1 16,1-1 1-16,0-1 0 0,0-1-1 15,1 1 1-15,1-3 0 0,-1 1 1 0,-3 2-1 16,-1 2 1-16,-2 1 0 0,-1 3 0 15,-2 2-1-15,-2 3 0 0,-2 1 0 16,0 0-1-16,-2 1 1 0,1 1-1 16,-1 0 0-16,3 1 0 0,-1-2 1 15,2 0-1-15,2-1 0 0,-1 0 0 16,2-3 0-16,1 1 1 0,0-2-1 16,0 0 0-16,1-1 1 0,1 0-1 0,-1-1 0 15,2 2 1-15,-1 0-1 0,-1 2 1 16,2-1 0-16,-5 0 0 0,2 2 1 15,-1 1 0-15,-1-3 0 0,-2 2 0 16,1-2-1-16,0 2 1 0,-1 0-1 16,1-1 0-16,1 0 0 0,0-1 0 15,4-2-1-15,-2 1 0 0,1-2 0 0,0 0 0 16,-1 0 0-16,0-2 0 0,1 2 0 16,-3 0 1-16,2-1-1 15,-1 0 1-15,0-1-1 0,-3 0 0 0,0 0 1 16,-1 3-1-16,-1-1 0 0,-1 1 0 15,1 2 1-15,-2 2-1 0,3 0 0 16,3 1 0-16,0-2 0 0,3 1 0 16,2 0 0-16,0-1 0 0,5-2 0 15,-1 2 0-15,1-2 0 0,1 0 0 16,2-1 0-16,-1-1-1 0,-1 0 1 0,-1 1 1 16,-4-2-1-16,1-1 0 0,-2 0 1 15,-3 2-1-15,-3-1 1 0,-1-2 0 16,1 1-1-16,-1 1 1 0,0 1-1 15,0-1 0-15,2 1 0 0,0-1 0 16,4-2 0-16,0-1 0 0,2 0 0 16,3 1 0-16,1-1 0 0,5-1 0 0,1 1 0 15,1 2 0-15,-1-2 0 0,0 1 0 16,-3-1 0-16,-3 0 0 0,-2 2 0 16,-3 0 0-16,-2 2 0 0,-4 2 1 15,1 1-1-15,-2 1 0 0,-1 1 0 16,0-1 1-16,0 1-1 0,1-3 1 15,1 1-1-15,-1-2 0 0,0 0 0 16,3 0 0-16,2 0 0 0,1-1 0 16,2 0 0-16,1 1 0 0,1 0 0 15,1 0 0-15,2 1-1 0,-2 1 1 0,-1 0 0 16,0 1 0-16,-4 0 0 0,1 0-1 16,-3 1 1-16,-3 1 0 0,-1 0 0 15,-2 2 0-15,0 0 0 0,-2 1 0 16,2-1 0-16,-2-1 0 0,0 0 0 15,1 0 0-15,1-3 0 0,-1-2 0 16,1 0 0-16,1-1 0 0,1-1-1 16,2 0 2-16,-2-1-1 0,2 2-1 0,-1 2 1 15,1 0 0-15,-1 0 0 0,1 3-1 16,-2 0 1-16,-1 1-1 0,-1 0 0 16,-3 2 0-16,0-1-1 0,-1 2 1 15,-1-2-1-15,0 1 1 0,-1 1 0 16,3 1 0-16,1-3 0 0,-1 0 1 15,0 0 0-15,1-1 0 0,-1-2 0 16,2 3-1-16,-1-1 1 0,1-3 1 0,1 3-1 16,-2-1 0-16,3 0 0 0,1 1 0 15,-1-1 0-15,0 0 1 0,0 1-2 16,0 0 1-16,-1 2 0 0,-1-1 0 16,-2-1 0-16,-1 1 0 0,-1 1 0 15,0 0 0-15,0 0 1 0,0-1-1 16,0 1 0-16,1 0 0 0,-1-1 0 15,1 0-1-15,0 1 1 0,-1-2 0 16,2 2 0-16,-2-2 0 0,3 3 0 0,-2-2 0 16,-1 2 0-16,1-1 1 0,-1 2-1 15,0 0 0-15,-2-1 0 0,0 2 0 16,-1-2 0-16,1 1 0 0,-1 0 0 16,0 1 0-16,0-1 0 0,0-1 0 15,2 0 1-15,-1-1-1 0,2 0 0 16,-1-1 0-16,2-1 0 0,0 0 0 0,0 0 0 15,-1-1 0-15,1 1 0 0,1 2 0 16,-3-2-1-16,1 0 1 0,2 1 0 16,-3 2 0-16,1-2 0 0,-1-1 0 15,2 2-2-15,-1-1-1 0,1-1-4 16,3 0-3-16,1-2-5 0,2 1-6 16,0-4-8-16,1 0-10 0,6-1-12 0,0-1-22 15,4 1-30-15,-1-2-59 0,2 1-119 16</inkml:trace>
  <inkml:trace contextRef="#ctx0" brushRef="#br0" timeOffset="2937.68">21080 9962 419 0,'-43'0'92'0,"2"-2"2"0,17-1-76 0,3-2-4 16,14 2-6-16,3 2-1 0,7-2-3 15,6 2-3-15,8-2-2 0,8-1-1 16,9-4 0-16,7-2 3 0,5 1 0 16,7-1 0-16,3-2-1 0,3-3 1 0,5 0-1 15,3-1 0-15,3 3-1 0,2-3-3 16,4-5-1-16,3-3 1 0,0 0-1 16,2 0 0-16,1-1 2 0,0-3 1 15,3 1 3-15,-1 3 1 0,2 3 1 16,5-1 0-16,-2 1 1 0,-6 1-2 15,3 1 0-15,-3 3-1 0,1 2 0 16,-1 0-1-16,-3-2 1 0,-7 1-1 16,1 2 0-16,-3-1-1 0,-4-1 1 0,-1-1 0 15,-6-1-1-15,-1 1 0 0,-2-1-2 16,-1 1 0-16,-5-1 1 0,-6 1-1 16,-5 2 1-16,-7-1 0 0,-10 5 2 15,-6 1 2-15,-5 1 0 0,-4 2 3 16,-3 3 1-16,-3 1 1 0,-2 3 0 15,-1-2 0-15,-2 2-1 0,-2 0-5 16,-1-1-9-16,-3-3-17 0,-3-1-27 16,-2-2-43-16,-6 0-3 0,-2-4-55 0,-8 0-88 15</inkml:trace>
  <inkml:trace contextRef="#ctx0" brushRef="#br0" timeOffset="3261.32">22970 9153 488 0,'-5'2'103'0,"2"3"1"15,5 4-90-15,4 3-3 0,5 5-5 16,7 3-4-16,7 3-1 0,5 3-2 16,5 0-1-16,1-1-4 0,5-4-2 15,-1-5-3-15,2-3-1 0,-1-5 0 0,5-7 1 16,-1-4 1-16,7-6 3 0,1-5 3 15,4-2 3-15,2-1 1 16,-2-1 0-16,0-3-1 0,-2 0-2 16,-4 6 0-16,-1 4-1 0,-4 6 0 0,-1 7 0 15,-3 1 0-15,-4 11 2 0,-4 8 2 16,-5 5 2-16,-3 5 3 0,-5 2 0 16,-5 4 1-16,-4 2-2 0,-1 2-3 0,-5-3-8 15,-5 2-17-15,-4-7-22 0,-7 1-48 16,-8 1-67-16,-12-1-149 0</inkml:trace>
  <inkml:trace contextRef="#ctx0" brushRef="#br0" timeOffset="4235.12">15021 7451 471 0,'-14'6'94'16,"-4"-2"-1"-16,6-4-95 0,4-1-4 15,3-2-1-15,1-2 0 0,2-2 1 16,-1-4 1-16,2-4 1 0,1-3 2 0,0-5 1 15,0-5 1-15,1-8 2 16,-1-6 1-16,1-4 0 0,1-4 2 16,-4-7 2-16,-4-11 0 0,-1-10 0 0,-1-5 0 15,1-6-2-15,-1-6 0 0,-2-7 0 16,1-7-1-16,8 3 0 0,2 7 1 16,2 5-1-16,-2 2 2 0,6 4 1 15,2 8-2-15,1 4 1 0,-2 7-1 0,1 3-1 16,1 5-2-16,2 6 0 0,-6 1-1 15,1-4 0-15,1 3-1 0,0-5 1 16,0-3-1-16,1-4 1 0,-1-1-1 16,0-4 0-16,0 1 1 0,-1 0-1 15,0 3-1-15,-2 2-3 0,0 4-3 16,0 6-5-16,-3 9-7 0,1 10-13 16,-1 7-28-16,1 10-43 0,-4 6-69 15,-1 6-151-15</inkml:trace>
  <inkml:trace contextRef="#ctx0" brushRef="#br0" timeOffset="4727.39">14660 5074 552 0,'-9'0'116'15,"2"0"-2"-15,2 0-107 0,3-2-6 16,3 1-1-16,1-1 0 0,4-2-3 16,3-1-1-16,2-3 2 0,2-6 1 0,2-5 2 15,2-6 0-15,2-6-2 0,-1-9 0 16,3-5 1-16,5-10 0 0,-2-2 1 15,7 1 0-15,1 2-1 0,-4 4 1 16,0 6 0-16,-4 4 0 0,-3 11 0 16,-4 7 0-16,-8 5 0 0,-2 5 2 15,-1 4 2-15,-3 3 0 0,-2 4 1 16,0 2-1-16,-1-1 0 0,2 2 0 16,0-4-2-16,2 2-2 0,2-1-1 0,1 0-1 15,2-2 1-15,2 2 1 0,1-1-1 16,0-1 1-16,-1 1-1 0,2 1 0 15,0 1 0-15,2 1 1 0,-1 3 3 16,2 4 2-16,0 7 2 0,3 7 2 16,-2 10 1-16,1 14 0 0,5 12-1 15,3 13-2-15,5 8-2 0,4 8-11 16,6 11-27-16,5 10-75 0,1-1-22 0,-8-1-90 16,-12 2-191-16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11:04:50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13009 7172 140 0,'-14'8'29'0,"1"0"1"0,-1 2-25 0,2-1-2 15,1 0 4-15,2 0 7 0,1-1 7 16,2-2 9-16,2-1 2 0,2-4 10 16,-1 2 5-16,2-2 3 0,0 0-2 15,1-1-4-15,-2 0-6 0,2 2-2 16,2-2-8-16,-2 1-7 0,0 0-7 15,0-1-6-15,0 1-2 0,1 3-2 0,1 0 0 16,1 0 1-16,2 3 2 0,0 0 2 16,2 3 0-16,2 3 0 0,0 1 4 15,1 3 2-15,0 0 0 0,1 3-3 16,-1-1 0-16,-2 1 0 0,0-3-2 16,-1 0-3-16,0-2-4 0,1-1-1 15,-1-1-1-15,-1-1 0 0,3-3 0 16,-1 2 0-16,1-2 0 0,1 1 0 0,0 0 0 15,2-1-1-15,1-1 0 0,1 1-2 16,0-2 0-16,4-2 0 0,-1-4 0 16,2-2 2-16,2-5 0 0,6-3 2 15,0-3 2-15,6-5 0 0,5-5 1 16,5-5-1-16,1-6-1 0,3-5-1 16,-1-4 1-16,2-6-1 0,1-3 0 15,-4-2 0-15,4 3 0 0,3 0 1 0,3 3 0 16,0 0-1-16,-1 4 0 0,-2 2-1 15,1 1 0-15,-5 4 0 0,-5 1 0 16,-5 2 0-16,-1 2 0 0,3 3 0 16,-2 2-1-16,2 7 1 0,3-2-1 15,-1 1 1-15,0 3-1 0,-3 2 0 16,-4 2 0-16,0-1 1 0,-7 1-1 16,-5 2 1-16,-3 0-1 0,-2 2 1 15,-2 2-1-15,-5 1 0 0,-1 1 1 0,-3 1-1 16,-3 1 1-16,-1 1 0 0,0 1 1 15,-3 1 0-15,0 0 1 0,0 0 2 16,0 0 2-16,0 0 0 0,-1 0 1 16,1-1-2-16,-2 0 1 0,2-1-1 15,-1 0-2-15,0 1-1 0,0-2-1 0,-1 1 0 16,1-1 0-16,-1 0-1 16,-1 0 1-16,2 1-1 0,-1-1 0 0,0 1 0 15,1 1-3-15,0-1-10 0,1 2-44 16,0-1-83-16,0-2-109 0,-1-5-267 15</inkml:trace>
  <inkml:trace contextRef="#ctx0" brushRef="#br0" timeOffset="2947.97">12301 8405 240 0,'-15'-11'70'0,"0"-1"8"0,2-1-23 16,1-1-10-16,5 4-5 0,1 4-7 0,3 1-6 16,0 2-8-16,1 3-6 0,2 3-5 15,2 3-5-15,2 2-1 0,1 0-3 16,3 3 2-16,3 4 1 0,3 5 0 16,2 1 2-16,1 3 0 0,4 4 0 15,0 3 1-15,-2-1-1 0,0 1 0 16,-2-3 0-16,0-1 0 0,0-1 0 15,-4-2-1-15,0 0 1 0,-1-2 0 16,3-1-2-16,-2 1 1 0,2-3-1 0,1 2-1 16,1-4-1-16,4-1-1 0,2-1 0 15,0-2 1-15,2-2 0 0,-1-2 0 16,2-4 1-16,1-3 1 0,2-1 0 16,-1-3 1-16,3-2-1 0,1-2 1 15,1-6 0-15,0-4 0 0,3-4 0 16,-2-5 0-16,4-7-1 0,2-7 1 15,6-5 2-15,3-9 3 0,11-8 0 16,12-10 1-16,9-7-1 0,6-2 3 0,8-9-3 16,9-2-2-16,5-1-2 0,-2 5-1 15,-4 2-1-15,2 3 0 0,3 10 0 16,-5 6-1-16,-8 9 0 0,-9 10-1 16,-6 4 1-16,-9 11-1 0,-10 9 0 15,-12 1-1-15,-5 7 1 0,-8 4-1 16,-7 3 0-16,-6 4-2 0,-3 2 0 0,-5 1 0 15,-5 2-1-15,-7 1 2 0,1-1-1 16,-3 1 2-16,0 2 0 0,1-2 0 16,-1 1-4-16,0-1-6 0,0 1-9 15,0-1-15-15,1 2-27 0,-2 0-49 16,0-1-75-16,-3 1-160 0</inkml:trace>
  <inkml:trace contextRef="#ctx0" brushRef="#br0" timeOffset="12866.83">12742 9978 204 0,'-15'-3'65'0,"5"-5"5"0,2 2-1 15,4 2-45-15,1 3-1 0,2 2-4 16,4 1-7-16,-1-1-5 0,3 1-6 16,1 1 0-16,3 0 2 0,-1 1 0 15,2 1 0-15,1 1 1 0,3-1 0 16,-1 1-1-16,3 0 0 0,1 0 1 15,0 1 2-15,3 0 1 0,1-1 2 16,0 0 2-16,2-1 0 0,-1 0 1 16,0 1 0-16,2-1 0 0,-2-3-1 0,2 2 0 15,-3 0 0-15,1 1-1 0,-3 1 0 16,2 0-1-16,0 0-1 0,-3 1-2 16,2-1 1-16,-1 1 0 0,2-4 3 15,1-1 2-15,3-5 2 0,4-2 2 16,4-2 0-16,6-5-1 0,4-8-1 15,8-8-3-15,0-4-3 0,2-10-2 16,2-2-1-16,6-11-1 0,0 0 0 0,4 0-1 16,1 3 0-16,2 1 0 0,0 1 0 15,-3-1-1-15,-5 5 0 0,-1-2 0 16,-3 3 0-16,1 1 0 0,-3 0-1 16,0 3 1-16,-1 7-1 0,1 1 0 15,-5 5 0-15,-5 3 0 0,-6 1-1 16,-3 5 1-16,-5 2 0 0,-3 1-1 15,-5 4 1-15,-2 1-1 0,-4 2 1 0,-4 3 0 16,-1 0-1-16,-5 4 1 0,-1-1 0 16,-1 3 2-16,-3-1 2 0,-1 1 0 15,0 0 0-15,0 0 1 0,0-1 1 16,1 1-1-16,-2 0-1 0,1 0-2 16,1 0 0-16,-1 0 0 0,0 1-1 15,0-1 0-15,0-1 1 0,-1 2-1 16,1-2 1-16,0 1 0 0,0 0-1 15,-1 0 1-15,1 1 0 0,0-1 0 16,0 0 1-16,0 0 3 0,0 0-1 0,-3-1 1 16,2 0-1-16,-3-2 0 0,1-2-1 15,-2 2-1-15,-1-2-3 0,1-1-1 16,0-1 1-16,0 4-1 0,1-2 0 16,2 1-1-16,1 3-5 0,1 0-18 15,0 1-31-15,3 3-86 0,2-3-109 0,4-3-260 16</inkml:trace>
  <inkml:trace contextRef="#ctx0" brushRef="#br0" timeOffset="20253.03">15191 11785 429 0,'-2'0'89'0,"-3"0"2"16,0-1-73-16,2 2-14 0,0-1-2 16,3 2 0-16,-1-2 0 0,1 2 0 15,1-2 1-15,0 2 5 0,2 2 6 0,2 1 5 16,1 1 6-16,0 7 2 0,3 3 1 16,-1 1 0-16,3 5-6 0,1 0-6 15,1 0-5-15,-2-2-5 0,0-3-2 16,1-1-2-16,0-4 0 0,-2-2-1 15,0-2 1-15,-2-4-2 0,1-2 0 16,1-4 0-16,-2-4 2 0,2-6 0 16,4-8 3-16,3-5 2 0,6-7 2 15,5-10 3-15,8-7 0 0,3-3 0 0,3-5-1 16,-1-5-2-16,-4-4-1 0,-4-4-2 16,-2-2-2-16,0 2-1 0,15 1-1 15,-1 4 0-15,56 5-1 0,9 3 0 16,4 6-1-16,3 7 1 0,-3 4 0 15,-18-1 0-15,-2 5-1 0,-58 3 1 16,-11 7 0-16,-6 4-1 0,-5 2 1 0,-1 3-1 16,0 1 0-16,7-1 0 0,4 0 1 15,7 0-1-15,4-4 0 0,3 3 0 16,-1-1 1-16,2 3-1 0,-1 2 0 16,-7 3 0-16,-4 0 0 0,-8 1 0 15,-1 2 0-15,-5 2 0 0,-4 3-1 16,-6 0 1-16,0 1 0 0,-2 2-1 15,0 0 2-15,-2-2 0 0,2 2 0 16,-2 0 1-16,1 0 0 0,-1 0 1 0,1 0-1 16,-1 0 0-16,1 0 0 0,-2-1 0 15,2 2 0-15,-1-1-1 0,1-1 1 16,-1 1-1-16,1-1 0 0,-1 1 0 16,2 1-1-16,-2-1 1 0,1 0-2 15,0 0 1-15,0 0-4 0,0 0-6 16,0 0-66-16,-2-6-67 0,1-14-109 0,-3-10-260 15</inkml:trace>
  <inkml:trace contextRef="#ctx0" brushRef="#br0" timeOffset="42187.75">14310 13283 471 0,'-4'1'98'0,"1"-1"0"16,2 3-81-16,1-1-11 0,3 1-3 15,-1-2 0-15,2 4 2 0,-1-2 3 0,2 4 0 16,0 0 2-16,0 1 0 16,-1 4 2-16,2 1 0 0,-1-1 1 0,1 0 1 15,0 1 0-15,1-3 2 0,0-2-1 16,0-3-1-16,0 0-1 0,2 1-1 16,-1 0-2-16,2 0-1 0,1 0-2 15,3 1-1-15,0-1-1 0,1 1-1 16,0-5 0-16,2 2-1 0,0-1 0 15,1-1-1-15,2-2-1 0,0-1 0 0,1-2-1 16,2-2 0-16,0-4 0 0,2-6-1 16,3-7 1-16,6-6 1 0,8-9 0 15,9-8 1-15,9-3 0 0,9-8 1 16,3-7 0-16,3-1 0 0,2-2-1 16,4 0 0-16,2 0 1 0,-2 2-1 15,-9 3-1-15,-4 6 1 0,-11 1-1 16,-5 3 1-16,-8 3-1 0,-4 0-1 0,4-1 0 15,49 4 0-15,4 1 0 0,12 1 0 16,3 5 0-16,-3 3 0 0,-9 5 0 16,-9 3 0-16,-51 4 0 0,-6 3 0 15,-10 5 0-15,-8 3 0 0,-7 3 0 16,-1 5 0-16,-6 2 1 0,-1 1 0 16,1 1 1-16,-2 0 1 0,0 0 1 15,0-1 0-15,0 1 1 0,0 0-1 16,1 1 0-16,-2-1-1 0,1-1-1 0,0 1 0 15,0 0 0-15,0 0-1 0,0 0 0 16,0-1 0-16,0 1 0 0,0-2-1 16,0 4 1-16,1-1-3 0,-2-1-16 15,1-1-124-15,-3-3-121 0,-3-5-311 16</inkml:trace>
  <inkml:trace contextRef="#ctx0" brushRef="#br0" timeOffset="50379.5">10086 15078 360 0,'21'-25'80'16,"-5"5"4"-16,-2 3-58 0,0 11 0 0,-2 3 2 15,-1 3 1-15,1 3 3 0,-1 6 3 16,1 3 2-16,-3 3-2 0,0 3-5 15,-1 5-3-15,0 1-3 0,-1 1-4 16,2 1-4-16,2 1-3 0,0 0-2 16,0-3-1-16,2-1-2 0,1 0-1 15,4 1-1-15,2-2 0 0,-3-1-2 16,4 0 1-16,3 0-1 0,4 1 0 0,3-5 1 16,-2-1-1-16,1-3 1 0,0 0 0 15,1-2-1-15,-4-2 0 0,0-1-1 16,-1-3 0-16,-2-3-1 0,3-4 0 15,4-3 0-15,4-9 0 0,8-11-1 16,9-7 0-16,5-14 1 0,11-11 0 16,7-15-1-16,12-13 0 0,11-6 0 15,7-8 2-15,6-5-2 0,7-2 1 16,4-1-1-16,1 7 1 0,-2 4-1 0,-7 10-2 16,-6 12-2-16,-7 9-3 0,-6 11-3 15,-13 11-6-15,-5 5-19 0,-10 6-44 16,-2-3-68-16,-4 0-102 0,-2-6-239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48:23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17279 5919 374 0,'-4'-8'96'0,"3"1"0"0,-2 1-17 15,2 2-63-15,0 4-3 0,0 0-3 16,0 0-1-16,1 2 0 0,-2-1 1 0,2 0 1 16,2 1 1-16,-1 0 2 0,2 0 0 15,4-1 2-15,4-1 1 0,6-1 2 16,7-3 1-16,9 1-1 0,8-7 0 15,6-3-1-15,5-3-2 0,4 0-1 16,2-1-3-16,1-4-1 0,3-3-3 16,7 4-1-16,2-1-2 0,3 1-2 15,0-1 0-15,4 1-1 0,3-1 0 0,5 2-1 16,-4 1 1-16,3 1-1 0,0-3-1 16,5 1 1-16,6-1-1 0,4 0 1 15,-4-3 0-15,1-3-1 0,1-2 1 16,4 1 0-16,3-2 1 0,-6-2 0 15,-7 3 1-15,-3 1 1 0,-3 3 1 16,-3-1 0-16,-9 3 0 0,-5 6 1 16,-7 1-1-16,-5 3 1 0,-6 2 1 15,-8 3-1-15,-7 5-1 0,-10-2 0 0,-5 1 0 16,-4 2-1-16,-6 0 0 0,-1 0-1 16,-1 0 1-16,-3-1 2 0,0 1 0 15,-1 1 1-15,-1-1 1 0,-1 0 0 16,0-1-1-16,-2 2 0 0,-1 0-1 15,-1 0-1-15,1 0 0 0,-1 0 0 16,-1 0 0-16,1 0 0 0,0 0-1 0,0-1-1 16,-1 1-1-16,1 0 0 0,1 0 0 15,-1-1-1-15,0 1 0 0,1 0 0 16,-1 0-3-16,1 0-10 0,0 2-10 16,-2 2-41-16,0 2-104 0,-12 2-129 15,-8-5-308-15</inkml:trace>
  <inkml:trace contextRef="#ctx0" brushRef="#br0" timeOffset="4662.21">12976 7135 192 0,'-3'-8'48'0,"2"-2"2"0,-2 0-30 16,3 0 3-16,-1 2 3 0,2-2 3 16,2 0-1-16,1 1 5 0,1 0 1 0,1-1 1 15,1 1-2-15,2 2-3 16,-2-2-3-16,1 4-5 0,1 1-6 0,1 1-4 15,0 2-4-15,-1 0-2 0,2 1-2 16,2 2 0-16,-1-1 2 0,1 2 0 16,1-1 4-16,1 1 5 0,3-1 4 15,3 1 4-15,3-2 1 0,8-1 1 16,7 0-1-16,10 0-3 0,5 0-4 16,4 0-5-16,3 1-4 0,3-1-3 0,-1 0-2 15,1-1 0-15,2 2-2 0,2 1 1 16,-2 2-1-16,1-1 0 0,-1 2-1 15,-1-2 1-15,0-2 0 0,-4-1 0 16,7 0-1-16,2-2 1 0,1 0 0 16,3-2 1-16,2-2 0 0,8 0-1 0,5 2 1 15,-1-2-1-15,0-2 1 16,-1 2-1-16,2 0 0 0,-2 1 0 0,-3 4-1 16,-6 1 1-16,-4 3-1 0,-7 1 1 15,-4 4-1-15,-9 0 1 0,-9 1-1 16,-5-4 0-16,1 1 1 0,8-4-1 15,54 0 1-15,16-5-1 0,12 1 0 16,3-4 1-16,-3 1 0 0,-9-1-1 16,-7-2 1-16,-44 0 0 0,-4 4 0 15,-1 2 0-15,2 2-1 0,4 2 1 16,5 0-1-16,-1 3 0 0,-4 3 1 0,-3-1-1 16,0 2 1-16,2-1-1 0,0 1 0 15,0-3 0-15,1-2 1 0,2-2-1 16,5-2 1-16,1-2-1 0,1-2 1 15,3-1 1-15,3-1-1 0,6 1 0 0,0 2 1 16,-4 2-1-16,-6-1 0 0,-2 2 0 16,0 0 0-16,-7 1-1 0,-4 1 1 15,-5 2-1-15,-1 0 1 0,-3 1-1 16,0-2 1-16,-5 1 0 0,2 0-1 16,-3-2 0-16,-3-4 1 0,0-1-1 15,6 0 0-15,-1 0 1 0,2 2-1 16,-1 0 0-16,-3 2 0 0,-4 1 0 15,-5 1 1-15,-10-2-1 0,-5 2 0 16,-6-1 1-16,-7 2-1 0,-3-2 0 0,-6 1 0 16,-1-1 0-16,-3 0 0 0,-3 0 0 15,-1-1 1-15,-1-1 0 0,0 0 2 16,2 1 0-16,-2-1 0 0,0 0 0 16,1 0 1-16,-1 0-1 0,1 0 0 15,0 1 0-15,0-1 0 0,1 0 0 16,-1 0 0-16,0 0 0 0,2 2 1 0,-3-2 0 15,1 0 1-15,-1 0 1 0,0 0 1 16,-1-2 0-16,-1 2 0 0,1-1 0 16,0 1-1-16,1-1-1 0,-1 1 0 15,-1-1 0-15,2 2 0 0,0-1-1 16,0 0 0-16,0 0-1 0,2 0 0 16,-2 0-2-16,0 0 0 0,1-1-1 15,-1 2 0-15,0-1 0 0,0 0-3 16,0 2-7-16,-5 2-19 0,-6 2-126 0,-15 3-128 15,-15-8-324-15</inkml:trace>
  <inkml:trace contextRef="#ctx0" brushRef="#br0" timeOffset="39662.08">7566 11404 227 0,'0'0'47'0,"0"0"-1"0,0 0-36 15,2 1-10-15,1-1 0 0,3 1 1 16,2-1 0-16,2 0 2 0,2-1 2 16,2-1 0-16,5-1-1 0,-1 2-1 15,3 0 0-15,4 0-2 0,-1 1 1 16,5 1 0-16,1 1 0 0,-1 2 2 15,2-2 1-15,-2 1 2 0,-1 1 2 0,3-1 2 16,-2-3 2-16,1 3 2 0,-1-4 1 16,3-3 1-16,5-1-2 0,4-1 0 15,5-3-2-15,8 3-4 0,0-2-2 16,1 1-2-16,0 3-2 0,-1 1-1 16,-3 3 0-16,-4 4-1 0,-7-1 1 15,5 2-1-15,2 1 0 0,1 1 1 0,1-1-1 16,0-4 0-16,0-2 1 0,0 0-1 15,-3-4 1-15,2 0-1 16,0-6 1-16,5-2-1 0,2-1 0 0,8 1 0 16,1 0-1-16,1 2 1 0,-3 3-1 15,0 3 1-15,-7 4-1 0,1 5 1 16,-9 2 0-16,-1 3 1 0,4 3-1 16,-2 2 0-16,0 0 0 0,1-2 0 15,0 0 1-15,4-6 0 0,-6-2 1 16,1-5-1-16,10-4 1 0,8-3 0 15,0-3 0-15,3-5-1 0,2 2 0 0,1-1 0 16,0 3 0-16,-4 0 0 0,-10 4 0 16,2 2 1-16,-1 5-1 0,-4 4 1 15,-1 2-1-15,-6 2 0 0,-1 5-1 16,-6-1 1-16,-3 1-1 0,-3 1 0 0,1-4 0 16,6-5 0-16,9-2 0 15,7-3 0-15,6-1 2 0,3-6-1 0,5-2 0 16,4-1 0-16,1 1-1 0,-2-4 2 15,-3 3-2-15,-2 1 0 0,-4 1-1 16,-2 6 1-16,-9 3-1 0,-6 3 0 16,-5 2 1-16,-5 2-1 0,-1 2 0 15,0 1 0-15,2 2 0 0,1-4 1 16,3 0 0-16,5-3 1 0,3-2 0 0,3-4 0 16,6-4 0-16,5-2 1 0,7-3-1 15,-1 0-1-15,0-2 0 0,-3-2 0 16,-1 5 0-16,-5 2-1 0,-6-1 0 15,-4 4 1-15,-5 2-2 0,-4 5 1 16,0 4 0-16,-1-1 0 0,0 2 1 16,-3-1-1-16,1 2 0 0,0-1 1 0,2-4 0 15,2-4 0-15,6-1 1 0,4 0-1 16,5-3 1-16,3-2 0 0,2-1-1 16,0 1 0-16,-2 2 0 0,-4 0-1 15,-4 2 0-15,-5 0 0 0,-2 2 0 16,-3 5-1-16,-1 0 1 0,-2 0-1 15,-2 2 1-15,-1-1 0 0,-1 2 0 16,-1-1 0-16,0-4 0 0,3-2 1 16,4-2 0-16,8-3 1 0,8-1-1 15,4-2 0-15,4-1 0 0,2-1 0 0,-3 1 0 16,-2 1-1-16,-1 1 0 0,-6-2 1 16,-2 4-1-16,-1 1 0 0,0 0 0 15,3 1 0-15,-4 1 0 0,-8 3 0 16,-4 0 0-16,-9 0 0 0,-6-3 0 15,-9 0 0-15,-3-3 0 0,0 0 1 16,7-5-1-16,14 0 0 0,55-1 0 16,8 1 0-16,16-1 0 0,8 2 0 0,-1 2 0 15,-5 1 0-15,-18 0 0 0,-55 1 1 16,-7 4-1-16,-12 0 0 0,0 2 0 16,4-2 0-16,7 1 0 0,6 1 0 15,9-1 0-15,4-3 0 0,6 0 0 16,-2 1 0-16,0-3 0 0,3 1 0 15,5-2 0-15,6-1 0 0,8 3 0 16,1-1 0-16,3-2 0 0,0 2 0 0,1-1 0 16,0 3 0-16,-5 0 0 0,-3 2 0 15,-3-4 0-15,-2 5 0 0,-2 0 1 16,0 1-1-16,-5-2 0 0,-1 0 1 16,2-2-1-16,0 3 0 0,0-3 0 15,3-1 0-15,1-1 0 0,3-2 1 16,2 2-1-16,3-2-1 0,1 0 1 15,3-1 0-15,0 1 0 0,-1 2 0 16,1 3 0-16,-4 1 0 0,-3 2 0 0,-2-2 0 16,-6 4 0-16,-3 0 0 0,-1-1 1 15,-5-2-1-15,-3-1 0 0,-1-1 0 16,3 2 0-16,-2-1 0 0,-1 1 0 16,0-1 1-16,3-3-1 0,2-2 0 15,2 2 0-15,3-1 0 0,1 1 0 16,2 2 0-16,-1 1 0 0,-2 2 0 0,-4 2 0 15,-2-3 0-15,-4 2 0 0,-2-2 1 16,-2 1-1-16,-2-1 0 0,-2 0 0 16,-3 2 1-16,-4-1-1 0,0-2 0 15,-5-1 0-15,2 1 1 0,1-2-1 16,3-2 0-16,5 0 0 0,5 0 0 16,7 1 0-16,1 2 0 0,1-3 0 15,0 3 0-15,1 0 0 0,-1 0 0 16,-4-1 0-16,-2 2 0 0,0-2 0 0,-1 2 0 15,-3 1 0-15,-4-1 1 0,-3 0-1 16,-3 1 0-16,-6-3 0 0,-1 4 0 16,-1-7 0-16,1 4 0 0,2-2 0 15,6-1 0-15,4-1 2 0,5 1 2 16,5-2 2-16,2 4 1 0,-1-2 1 16,-2 1 0-16,1-2 1 0,-6-1-1 15,-1 3-3-15,-4 0-1 0,-1 2-1 0,-1 0-1 16,-3 4-1-16,-4 2-38 0,-2 2-69 15,-11-2-87-15,-7-9-217 0</inkml:trace>
  <inkml:trace contextRef="#ctx0" brushRef="#br0" timeOffset="60943.9">9575 12208 145 0,'35'2'37'0,"-2"0"1"15,-5 2-22-15,-1 2-2 0,3 0-4 16,6 2-3-16,1-1-2 0,1-1-1 16,3 2-1-16,5-2 0 0,3-4 0 15,-2 1 0-15,0-6-1 0,6-2-1 16,0-1 0-16,4 0 0 0,-2 1 1 15,-1 3 3-15,3-1 4 0,-2 8 3 16,-6 2 2-16,-2 1 0 0,-8 0 1 0,-1 3-1 16,-2-2-4-16,-4 3-3 15,3-2-4-15,1 1 0 0,9 0-1 0,4-5 1 16,2-3-1-16,5-3 0 0,5-5 1 16,-2-3-1-16,4-1-1 0,0-1 0 15,-2 2 0-15,3 1 0 0,-4 3-1 16,-3 2 0-16,-2 2 0 0,-7 4 1 15,-9 1 0-15,-3 3 0 0,-4 7 0 0,-3-2 1 16,-2 3 0-16,5 0 0 16,1 1 0-16,6-3 0 0,5-4 0 0,6-7 0 15,4-2 0-15,3-4 0 0,5-3 0 16,6-5-1-16,0-2 0 0,1-1-1 16,-2-1 0-16,1 3 1 0,-2 1-2 15,-8 2 1-15,-2 3 0 0,-7 1 0 16,1 5 0-16,-6 1 0 0,0 1 0 0,1 0 0 15,2-1 1-15,1-1-1 16,3 1 1-16,-1-2-1 0,5-1 0 0,7-4 1 16,0 0-1-16,6-2 1 0,4 2-1 15,0-1 0-15,0 1 0 0,-2-1 0 16,-4 0 0-16,-1 2 0 0,-6 2 0 16,-3 1 0-16,-3 2 0 0,-2 2-1 15,-2 4 1-15,-2-3 0 0,-5 6 0 0,-1-5 0 16,1 1 0-16,1-4 0 0,5-2 1 15,4-2-1-15,5 2 0 0,5-5 0 16,3 3 0-16,0-3 0 0,1-1 1 16,-2-1-1-16,-2 2 0 0,-3 0 0 15,0 1 0-15,-3 0 0 0,-2 3 0 16,-2 3 0-16,-5 3 0 0,-4 0-1 16,-4-2 1-16,-3 0 0 0,-3 0 0 15,0-4 1-15,0 0-1 0,1-2 0 0,6 2 0 16,5-3 1-16,3 2-1 0,4 1 0 15,-1 1 0-15,-6 1 0 0,-2-1 0 16,-10-2 0-16,-7 1 0 0,-9-1 0 16,-7 2 0-16,1-1 0 0,0 2 0 15,3-2 0-15,7 4-1 0,12 0 1 16,8 0 0-16,47 1 0 0,4-1 0 0,11-2 0 16,2 0 1-16,1-1-1 0,-6-1 0 15,-8-1 0-15,-48 1 0 0,-6-1 1 16,-13 2-1-16,-3 0 0 0,0 0 0 15,7-1 0-15,6 1 0 0,7 1 0 16,7 0 0-16,3 1 0 0,2 1 0 16,-3 0 0-16,-4-1 0 0,-1 2 0 15,-1-3 0-15,2-1 0 0,3-3 0 16,4 1 0-16,7 1 1 0,4 0-1 0,3 0 0 16,0 1 0-16,0-1 0 0,1 0-1 15,0 1 1-15,-3 0 0 0,-3 1 0 16,2 1 0-16,-1 2 0 0,-4 0 0 15,-1 1-1-15,0 0 1 0,-2-3 0 16,1 1-1-16,1 0 1 0,2-2 0 16,4 0 0-16,1 0 0 0,3 0 0 15,3-2 0-15,4 0 0 0,3-1 0 0,2 2 1 16,2-1-1-16,3-2 0 0,2 0 0 16,-1 4 1-16,0-1-1 0,-1 2 0 15,-4-1 0-15,-1-1 0 0,-3 2 0 16,-3 2 0-16,-1-2 0 0,-2 2 0 15,-2-2 0-15,0 0 0 0,1 0 0 16,1-2 0-16,3 2 0 0,3-2 0 16,4-1 0-16,0-1 0 0,3 1 0 15,2-2 0-15,0 4 0 0,1-2 0 16,-4 2 0-16,-3 0 0 0,-2 0 0 0,-1 0 0 16,-3 1 0-16,-3 1 0 0,-3 2 0 15,0-2 0-15,-1 1 0 0,-2-1 0 16,-1 1 0-16,0-2 0 0,2-1 0 15,0-1 0-15,1 1 0 0,2 0 0 16,-1-2 0-16,2 1 0 0,1 0 0 16,-3 0 0-16,-1 0 0 0,-1 1 0 0,-1-2 0 15,-1 5 0-15,-4-2 0 0,-3 1 0 16,-4 2 0-16,-4-3 0 0,-6-1 0 16,0-1 0-16,-3 1 0 0,2-1 0 15,-1 1 0-15,4 1 1 0,0-1-1 16,2 1 1-16,0 1 0 0,3-4 0 15,0 0 0-15,1-1 0 0,1 1 0 16,2 1-1-16,3 1 1 0,-2 0 0 16,-2 2-1-16,-3 1 1 0,-3 0-1 0,-3 0 0 15,-5-2 0-15,-6-1 1 0,-2 0-1 16,-3-1 0-16,2 1 0 0,-2 0 0 16,2 0 2-16,1 1 1 0,3 0 5 15,3-1 1-15,4 0 2 0,1 1 1 16,-1-2 0-16,3 0 0 0,0 0-3 0,-3 1-3 15,0-1-2-15,0 2-1 0,1 1-2 16,1-1 1-16,0 3-1 0,-2-1 0 16,-3 0 0-16,-4 1 0 0,0-2 0 15,-5 0 0-15,-3-1 0 0,-1-1 0 16,0 0 0-16,2-3 1 0,3 1 2 16,4-2 1-16,3 3 0 0,4 0 2 15,4 0-1-15,2 1 0 0,1 2-1 16,0-1-1-16,-1 2-1 0,0-3-1 15,-4 0-1-15,-4 1 0 0,-1-1 0 16,-1 0 0-16,-3 1 0 0,-2 0-1 16,0 2 1-16,-3-1-1 0,0 1 0 0,0-1 1 15,1 1-1-15,1-2 1 0,-2-1 0 16,0 0 0-16,-1-1 1 0,2-2 0 16,1 1 0-16,0-2 0 0,-1 0 0 15,1 3-1-15,0 0 1 0,-2 1-1 0,-1 0-1 16,-2 1 1-16,-3-1 1 0,-2 0-1 15,-2 0 0-15,-3-1 0 0,0 0 0 16,-1-2 0-16,-2 2 0 0,2 0-1 16,2 0 1-16,0-2-1 0,4 2 0 15,2-2 1-15,3 2-1 0,1-1 0 16,1-1 0-16,2 1 0 0,1 1 0 16,1-1 0-16,-3 2 0 0,5 2 0 15,-3 0 0-15,-2 1-1 0,0 0 1 0,-2 0-1 16,-1-1 2-16,2-2-1 0,-4 1 0 15,0 1 0-15,3-2 1 0,2-2 0 16,2 2-1-16,0 0 1 0,2-1-1 16,3 0 0-16,-2 1 0 0,4 0 0 15,2 1 0-15,-2 0 0 0,-2 1 0 16,-3 0 0-16,-2 0 0 0,-3 0 0 0,-4-1 0 16,-6-1 0-16,-1 0 0 0,-4 1 1 15,1-1-1-15,0-1 0 0,-1 0 0 16,2-2 0-16,4 2 0 0,1 0 0 15,1 0 0-15,2-1 1 0,2 1-1 16,0 2 0-16,1 1 0 0,-2-2 0 16,1 1 0-16,0 0-1 0,-5 1 1 15,-2 0-1-15,-3-2 0 0,-2 0 1 16,-3 0 0-16,-3 0 1 0,0 0-1 16,0 0 1-16,1-2 0 0,-1 1 0 15,5 1 0-15,0-2 0 0,4 1 0 0,3-2-1 16,2 1 1-16,3-1-2 0,2 1 1 15,2-2 0-15,-2 2 0 0,0 2 0 16,-2-2-1-16,0 2 1 0,-3 3 0 16,-1-1 0-16,-1 1 0 0,2 0 0 15,-2 0-1-15,1-2 1 0,-1 2 0 0,2-2 0 16,1-1 0-16,0-1 0 0,2 1 0 16,2-2 1-16,2 0-1 0,4-2 1 15,3 1-1-15,-1 0 1 0,2-1-1 16,-2 2 0-16,-2 0 0 0,-2 0 1 15,-3 2-1-15,-3 2 0 0,-2 0 0 16,-3 0 0-16,-5 0 0 0,0 0 0 16,-3-1 1-16,-2 1 0 0,-1-1 4 0,-1 0 2 15,2-1 3-15,2 0 1 0,2 0 1 16,4-1-1-16,2 0 0 0,3-2-2 16,0 1-4-16,3-1-2 0,-1 0-1 15,-1-1-1-15,-2 1-1 0,-2 1 1 16,-4 1-1-16,-2 0 0 0,-4 1 1 15,-2 0-1-15,-4 0 1 0,0 0-1 16,-1 1 1-16,-3 0-1 0,1-1 1 16,-1 0 0-16,0 1 0 0,1-1-1 0,-1 0 2 15,2 0-1-15,1 0 0 0,1 0 0 16,1 0 0-16,2 0 1 0,0 0-1 16,1-1 0-16,-1 1 0 0,-1 0-1 15,-1 0 1-15,-3 1 0 0,1-1-1 16,-3 0 1-16,0 1-1 0,0-1 0 15,0 2 1-15,-1 0-10 0,-2 1-67 16,-3 0-35-16,0-2-81 0,-6-3-191 0</inkml:trace>
  <inkml:trace contextRef="#ctx0" brushRef="#br0" timeOffset="81710.06">12836 13183 126 0,'27'-5'36'16,"0"1"2"-16,-1 2-16 0,-3 2-3 0,-4 1-2 15,1 0-4-15,2 1-3 0,-1 2-3 16,0 1-2-16,1-1 0 0,2-2-1 16,2 1 0-16,3-2 1 0,3-2 1 15,4-2 0-15,2 1 1 0,3-1-1 16,6 2 0-16,1 1-1 0,2 3-1 15,-1 0 0-15,0 2-2 0,0 0 0 0,-1-3-1 16,-3 1 0-16,3-1 0 0,-3 0 0 16,4-1 1-16,3-1 0 0,3 0 0 15,1 1 0-15,2-2 1 0,2-2 0 16,3-3 1-16,2 0 0 0,3 0 0 16,1 0 2-16,0 0 1 0,-2 1 0 15,-2 1-1-15,-2 3 0 0,-6-2 0 0,-3 3-1 16,-5 0-1-16,-1 3-1 0,0 1-1 15,-3 0 0-15,-1 3 1 0,2 0 1 16,-1-1 1-16,0 0 0 0,2-5 2 16,2-1 0-16,3-3-1 0,8 0 1 15,4 0-1-15,2-1-2 0,0 0 0 16,-6 1-2-16,-9-1 0 0,-7 0 0 16,-11 1-1-16,-6 0 1 0,-1-1-1 15,9 4 0-15,7 0-1 0,53 4 1 0,11-1 0 16,9-2 0-16,1-2-1 0,-3-3 1 15,-10-1 0-15,-10 0 0 0,-50-2 0 16,-7-1 1-16,4 1-1 0,1 1 0 16,6 1 0-16,5 1 0 0,7-1-1 15,5 2 1-15,-2 0-1 0,-9 2 0 16,-6 1 0-16,-6-1 1 0,-4 0-1 0,-3-1 0 16,-2 0 0-16,1 0 0 0,2-1 0 15,1 3 0-15,5-2 0 0,3-1 0 16,5 2 0-16,2-3 0 0,2-1 0 15,2-1 1-15,0-2-1 0,-2-1 1 16,-2 3 0-16,-2 0 0 0,-1 1-1 16,-5 3 1-16,-4 0-1 0,-5 2 1 15,-3 3-1-15,-6-3 0 0,-5 1-1 16,-1 1 1-16,-3 1 0 0,0-2 1 16,0 0 1-16,1 1 1 0,3-5 1 0,7-1 1 15,5-2 1-15,7-1 0 0,6 1-1 16,5-2 0-16,2 2-2 0,2 0 0 15,-1 4-1-15,-4-1-1 0,-4 2 0 16,-3-1-1-16,-5 0 1 0,-3 1-1 16,-5 1 0-16,-2-1 1 0,-1 1 1 15,1 0 1-15,-1 2 3 0,3 0 3 0,2-2 3 16,4-2 2-16,6-1 1 0,2-1 1 16,4 0-2-16,6-5-2 0,2-1-4 15,3 1-3-15,-1 3-1 0,1 1-2 16,1 3 0-16,-3-1-1 0,-6 3 0 15,-4 3-1-15,-8 0 1 0,-5-1-1 16,-6-1 1-16,-5 1-1 0,-4 1 1 16,-1-1 1-16,2-2 3 0,1-1 1 15,5-1 2-15,4-2 0 0,6 1 1 16,5 2-1-16,4-1-1 0,3-1-2 0,-1 3-2 16,-2 3-1-16,-2-1-1 0,-5-1 0 15,-6 2-1-15,-4-1 0 0,-5 1 0 16,-4-1 0-16,-4-1-1 0,-3 2 0 15,-3-3 0-15,-2 1 1 0,-2-1 1 16,0-1 3-16,1 2 2 0,3-3 1 16,3 0 1-16,3 0 0 0,5-2 0 0,2 3-2 15,4-1-2-15,2 0-2 0,-1 1 0 16,1 0-1-16,-4 1-1 0,-3 0 1 16,-2-1-1-16,-6 0 0 0,-3 1 0 15,-2 0 0-15,-3 0 1 0,-3-2 2 16,0 4 1-16,1-4 2 0,-2 2 0 15,2 0 2-15,3 0-1 0,4-1 0 16,2 0-2-16,3 0-1 0,3-1-2 16,3 0 0-16,1 0 0 0,0-1-1 0,1 2-1 15,-3 0 1-15,1-1-1 0,-3 2 1 16,-1-1-1-16,-4 0 0 0,-3 1 0 16,-2 0 0-16,-3 0 0 0,-3 0 2 15,0-1 1-15,-1 2 1 0,0-1 1 16,0 0 0-16,0 0 1 0,2-1-1 0,-1 1-1 15,1 0-1-15,1-2 0 0,-1 2-1 16,1-1-1-16,-1 1 0 0,1-1-2 16,-2 2-18-16,-1 2-32 0,-6 2-82 15,-8 3-105-15,-18 2-254 0</inkml:trace>
  <inkml:trace contextRef="#ctx0" brushRef="#br0" timeOffset="84194.64">11827 13942 244 0,'-16'-2'51'0,"6"2"0"16,1 1-43-16,2 1-8 0,3 0 2 16,3-1 6-16,0 0 6 0,1-1 5 15,1 0 3-15,-1 0 7 0,3 0 4 0,-1 0 0 16,2 0-3-16,2 0-3 0,2 0 0 16,2-1-1-16,1 0-2 0,1 2-2 15,2 1-2-15,1-1-2 0,1 1-3 16,1 0-3-16,2 1-3 0,5-2-1 15,4-1-2-15,2-1 0 0,2-1-2 16,2 2 0-16,1-3-1 0,4 0 0 0,-1 1-1 16,2-2 0-16,1 0 0 0,-1 2-1 15,2 1 0-15,1 1 0 0,-3 2-1 16,2 2 0-16,-4 1 0 0,-1 2 1 16,-1-2-1-16,-1 1 2 0,0-1-1 15,1 0 1-15,2-3 1 0,0 2-1 16,1 1 1-16,2 1-1 0,1-1 0 15,2 1 0-15,-1 0-1 0,-1 2 0 16,-3 0 0-16,-1-3 0 0,-1 1 0 0,-1-1-1 16,-1 0 0-16,-1-1 1 0,0-1-1 15,2 1 1-15,-1 1 0 0,2-1 1 16,0 0 0-16,2 1 0 0,0 1 1 16,-1-2 1-16,0-4 0 0,0 0 0 15,-1-1 0-15,1-2 0 0,-3-1-1 16,2-3 0-16,-1 3 0 0,0 1-1 15,1 1-1-15,0-1 0 0,-2 2 0 0,-2 2 0 16,-2-1-1-16,0 3 0 0,-4-3 0 16,-2 1 0-16,-1 1 1 0,-2 1-1 15,0 0 0-15,0 0 0 0,1 1 0 16,2-3 0-16,-2-1 0 0,4 0 0 16,0-1 1-16,1 1-1 0,0 1 1 15,-2 1-1-15,0 1 0 0,-2 0 0 0,-2 1 0 16,-4 1 0-16,-2-1 0 0,-1-2 0 15,-1-1 0-15,-3 3 1 0,0-2 0 16,1 1 1-16,-1-1 1 0,0-2 0 16,1 2 1-16,-1-1 1 0,0 0 0 15,0-1 1-15,-3 0 1 0,-1 0-1 16,-1 0 1-16,-2 0 1 0,-2 0 2 16,-1-1 0-16,-1 0 2 0,0 1-1 15,0 1 0-15,0-1-1 0,0 0-2 16,-1 0-2-16,0-1-2 0,0 2-3 0,-1-1-6 15,-1 1-16-15,-2 1-60 0,-6 3-62 16,-6 4-109-16,-5-3-249 0</inkml:trace>
  <inkml:trace contextRef="#ctx0" brushRef="#br0" timeOffset="88641.29">10433 14972 238 0,'-10'9'44'0,"5"-1"-2"15,3-3-43-15,2-1-2 0,3-2 1 16,1 0-1-16,2-4 3 0,3 2 7 0,0-1 10 16,4 0 3-16,0 1 4 0,2 1 3 15,-1 3 2-15,2 1 3 0,-1-2-2 16,0 5-1-16,-3-1-3 0,2 0-1 16,-2 0-1-16,-1-1 0 0,2-1 0 15,2 0-1-15,0-3-1 0,3 0-3 16,5-2-2-16,1 0-3 0,5-1-3 15,3 2-1-15,5-1-2 0,4 3-2 16,3-3-1-16,-1 1-1 0,3 3 0 0,-4-1-2 16,0-1 0-16,-4 0 0 0,-2 1-1 15,-6-1 0-15,1 2 0 0,1-3 0 16,2 4 0-16,3-2 0 0,1 1 1 16,6-1 0-16,5 0 0 0,3-1 1 15,2-1 1-15,4-5 0 0,1-1 0 16,3 4 0-16,-1-2 0 0,2 2 0 15,1 1-1-15,-2 3 0 0,-4-1-1 16,-2 3 1-16,-1-4-1 0,-1 2 0 0,-3-3 1 16,0 2 0-16,0-1 1 0,4-1 0 15,2 2 0-15,1-4 0 0,4-1 0 16,5-2-1-16,5 0-1 0,2 0 0 16,2 0 0-16,-3-1-1 0,2 1-1 15,0 1 1-15,-4 1 0 0,-3 0-1 16,-3 0 0-16,0 0 1 0,-1 0-1 15,-3 0 1-15,-2 2-1 0,0-3 1 0,2-3 0 16,1 3 0-16,3-2 1 0,4 0-1 16,1-3 1-16,1 2-1 0,2 2 1 15,1 0-1-15,-1 0 0 0,-3 3 0 16,-1 3 0-16,-4 2-1 0,-4 1 1 16,-6 4-1-16,-7 0 1 0,-5-2-1 0,-3-1 1 15,-2-1-1-15,0-4 1 0,4-2-1 16,5-3 0-16,6-1 1 0,6-4 0 15,3-1-1-15,2-2 1 0,3 1 0 16,3-2 0-16,4 0-1 0,0 1 1 16,4 2-1-16,-6 2 1 0,-7 3-1 15,-9 2 1-15,-11 1-1 0,-10 0 0 16,-14 1 0-16,-10-1 1 0,-2-1-1 16,7 0 0-16,16-1 0 0,9-1 1 15,49-1-1-15,17-1 0 0,8-2 1 16,1 0-1-16,-3 2 1 0,-16-1-1 0,-8 2 0 15,-52 1 1-15,-15 1-1 0,-7 1 1 16,-6 2 1-16,1-1 1 0,5 1 1 16,2-1 3-16,8 0 0 0,2-1 1 15,3 0 2-15,2-1-1 0,4 3-2 16,-2-3 0-16,3-1-3 0,-2 1 0 0,1-1-1 16,-2 0-2-16,-2 2-4 0,-4 0-9 15,-5 2-67-15,-6 1-64 0,-12 6-111 16,-17-1-260-16</inkml:trace>
  <inkml:trace contextRef="#ctx0" brushRef="#br0" timeOffset="106576.49">7759 16888 417 0,'-2'-4'85'0,"7"2"0"0,1 1-77 16,5 1-3-16,1-2 0 0,1 2 5 15,2 0 2-15,1-1 2 0,1 1 3 16,0 0-1-16,1 1-1 0,4 1 0 16,3 0-1-16,1-1-1 0,0 2 1 15,5 0-1-15,1 1 1 0,6-1 0 0,7-3 1 16,9 0-2-16,3-3 0 0,9-1-2 16,5 1-2-16,6-6-1 0,9 2-2 15,-2 1-1-15,-3-3-2 0,5 3 0 16,-5 4 1-16,-3 0 0 0,-1 5 2 15,-8 0 1-15,-3 5 1 0,2 2 0 16,1 2 1-16,0-1-1 0,-1 2-1 0,-4 1 0 16,-2 1-2-16,-3-3-1 0,0-2 0 15,-3 1 0-15,-1-4-1 0,3-1 0 16,1-2-1-16,3-2 0 0,3 3-1 16,3 0 0-16,-5 2 0 0,1 1 0 15,-5 0 0-15,-2 3-1 0,-5-1 1 16,-8 0 0-16,-10 0-1 0,-3-3 1 15,-9-1-1-15,-3 0-1 0,-5-1-2 16,-3-2-3-16,-1-2-9 0,-2-4-23 0,2-3-59 16,-1-2-42-16,-1-6-96 0,0-3-206 15</inkml:trace>
  <inkml:trace contextRef="#ctx0" brushRef="#br0" timeOffset="107269.67">7760 16883 522 0,'-1'3'104'0,"-1"-1"0"16,6 3-98-16,2 0-7 0,4-2-2 15,4 2 1-15,1-1 3 0,5 0 2 16,0-3 3-16,3 1 2 0,4 1 1 16,2 1 2-16,3-1 0 0,1 1 2 15,0 0 0-15,3 0 0 0,1 1 1 0,4 0 0 16,3-2 1-16,5 2-2 0,4-3-2 15,7-2-1-15,5 0-2 0,5-1-2 16,6 0-1-16,3 2-1 0,2-2-1 16,5-1 0-16,-3 5-1 0,5 1 0 15,2 0 0-15,-7 6-1 0,6 1 0 16,5 3-1-16,-5 3 1 0,-2-2 0 0,-3-2-1 16,-1 2 1-16,0-3-1 0,-10-2 2 15,1-3-2-15,3-3 1 0,8-4 1 16,1 3 0-16,1-1 0 0,4-2 1 15,-4 1 0-15,-5 0 1 0,-5 0 0 16,-11 3-1-16,-6-3-1 0,-8 3-1 16,-9 1 0-16,0-1 0 0,-4 0 0 15,-5 3 0-15,0-1 0 0,-2 0 0 16,-1-4 0-16,-2 2-1 0,-4-4-3 16,-4 0-5-16,-3-1-9 0,-3-2-18 0,-7 0-48 15,-4-1-56-15,-8-3-97 0,-8 3-214 16</inkml:trace>
  <inkml:trace contextRef="#ctx0" brushRef="#br0" timeOffset="107821.08">8277 16881 335 0,'1'-6'69'16,"3"1"0"-16,3-1-60 0,7 1 5 15,0 0 8-15,6 0 7 0,-2 0 3 16,1 1 1-16,-2 1 2 0,4 0 1 0,1 2-7 16,2 0-6-16,5 1-2 15,2-2-1-15,6 1 0 0,7-1-1 0,9-3-1 16,4 1-1-16,7-1-1 0,7 0-2 16,7-2-2-16,6-5 0 0,4 2-3 15,9 1-2-15,3 1-2 0,-2 0 0 16,-4-1-1-16,-1 1 0 0,-2 7 0 15,-6 0 1-15,-11 3-1 0,-5 1 1 16,1-2 0-16,7 1 0 0,-1 1-1 0,1 1-1 16,6-1 0-16,1 0 0 0,-1-6-1 15,-1 0 0-15,-9 0 0 0,0 1-1 16,-5-1 1-16,-5 0-1 0,-4-1 0 16,-5 4 0-16,-5 2 0 0,-5 4-1 15,-8 2 1-15,-6-3-1 0,-9 0 0 16,-8 0-2-16,-4-2-2 0,-4 0 0 15,-4-1 0-15,-5-2-5 0,-3 0-8 0,-3-1-16 16,-5 0-27-16,-3-1-50 0,-4-1-29 16,-6-2-85-16,-3 1-163 0</inkml:trace>
  <inkml:trace contextRef="#ctx0" brushRef="#br0" timeOffset="109090.01">8882 16743 451 0,'-26'0'100'0,"8"-1"-1"15,3 0-75-15,7 1-11 0,4-1-8 0,6 0-1 16,6 1 4-16,4 0 2 0,4-3 6 15,3 2 3-15,6 0 1 0,4 2-1 16,6 1-2-16,1 0-2 0,6-1-1 16,5-1-1-16,9-1-1 0,0 1 1 15,14 1 1-15,6 1-1 0,2-1 0 16,3-1-1-16,3-1-2 16,-2 4-2-16,5-2 0 0,-8 0-2 0,0-3 1 0,6-3-1 15,4 4 0-15,1 1 0 0,5-2 0 16,-2 1 0-16,-3-4-1 0,-3 2 0 15,-8 0-1-15,-3 3-1 0,-7 1 0 16,-6 2-2-16,-6 0 1 0,-3 5-1 16,-5 2-1-16,-5-2 1 0,-4 2 0 15,-10-3-1-15,-6 1 1 0,-6-3-1 16,-6-3 0-16,-3 0-1 0,-7 0 0 0,-4-2-1 16,-7 0 0-16,-6-3-3 0,-9 2 1 15,-12-1-2-15,-6-1 1 0,-10 1-2 16,-4-1 1-16,-5 2 1 0,-1 1 1 15,0-4 0-15,1-1 0 0,-2-1-2 16,-1 3-1-16,-1-5 0 0,-7 3-1 16,-4 0 1-16,0 4 1 0,-1 0 1 15,0 0 2-15,-3 2 2 0,1 4 2 16,5 2 0-16,3-1 1 0,-2 2 0 0,-4 0 0 16,1 2 1-16,3-3 1 0,7 0 0 15,5-6 1-15,3 0-1 0,11 1 0 16,11 0-1-16,8-2-1 0,8 3 0 15,4-3-1-15,7 4-1 0,1-3-1 16,5 3 0-16,3-3-1 0,1 3 1 16,5-2 0-16,2 2 0 0,5-3 0 15,4 0 2-15,10-1 1 0,6-1 1 0,15-1 1 16,10-4 0-16,6 3 0 0,5-3 1 16,4-1-1-16,7 1 1 0,2-2-1 15,-4 3 0-15,-1 0-2 0,9-7 1 16,2 0 0-16,7 5-1 0,-1 0 0 15,0 1 1-15,-3-1 0 0,-4 0-1 16,-10 4 1-16,-6 3-1 0,-8 0 0 16,-8 1-1-16,-5 1 0 0,-6 1 0 0,-6 3-1 15,-5 2 0-15,-8-1 0 0,-6-1 0 16,-9-2 1-16,-9 0 1 0,-6-1 0 16,-11 0 0-16,-8 0 0 0,-9 1 1 15,-10 0-1-15,-10 1 0 0,-8 2-2 16,-15 0 1-16,-8-1 0 0,-14 3-2 15,-5 0 0-15,-4-1 0 0,-1 2 1 16,-1-5-1-16,9-3 0 0,9 2 1 16,14-3 0-16,5-2 1 0,3-3-1 0,-4-2 1 15,8 1 0-15,-1-1-1 0,1 3 0 16,-3-6 1-16,5 7-1 0,4-3 1 16,10 0 0-16,0 1 0 0,6 0 0 15,3-1 1-15,5 3 0 0,7-4 0 16,5 1 0-16,6 3-1 0,7-1 0 15,6 2-1-15,12-2 1 0,4 1-1 0,9 2 0 16,7 0 0-16,5-4 1 0,9 1 0 16,4-2-1-16,7 0 1 0,3 2-1 15,7 1 1-15,5 3-1 16,0 3 0-16,-1 2 0 0,-2 0 0 0,-3 0 0 16,3-3 0-16,-7-1 0 0,-3-1-1 15,4 2 1-15,0-2 0 0,2 1 0 16,4 2 1-16,2 0-1 0,4-2 0 15,-5 2 1-15,0-3-1 0,1 3 1 0,-4-2-1 16,-8 3 1-16,-9 1-1 0,-11-1 1 16,-4-1-1-16,-9 2 0 0,-9-4-1 15,-3 2 0-15,-6 0 1 0,-5-3 0 16,-3 0 1-16,-2-2 0 0,-9-1 0 16,-4-2 1-16,-11-2 0 0,-4 1-2 15,-14-5 0-15,-12 1-1 0,-11 0-1 16,-6-2 0-16,-11-4 0 0,-7 1 0 0,-6 3 0 15,0 3 0-15,-2 1 1 0,-8 0 0 16,-7 11-1-16,2 8 1 0,1 3-1 16,-3 7-7-16,-8 9-17 0,2 14-92 15,-2 14-31-15,4 9-105 0,-13 8-231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50:47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6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9.56522" units="1/cm"/>
          <inkml:channelProperty channel="Y" name="resolution" value="69.67742" units="1/cm"/>
          <inkml:channelProperty channel="T" name="resolution" value="1" units="1/dev"/>
        </inkml:channelProperties>
      </inkml:inkSource>
      <inkml:timestamp xml:id="ts1" timeString="2020-08-12T09:52:22.536"/>
    </inkml:context>
  </inkml:definitions>
  <inkml:trace contextRef="#ctx0" brushRef="#br0">3643 9787 125 0,'0'-1'13'15,"0"1"-1"-15,0 0-18 0,1 0-4 16,-1-3 6-16,1 0 8 0,1-1 13 0,-1 2 11 15,1 0 6-15,-1-1 1 0,2-1 1 16,-2 4-1-16,0-1-2 0,1 1 1 16,-1 0 4-16,-1-3 4 0,0 6 6 15,0-3 4-15,0-1 2 0,-1-1-4 16,1 0-5-16,0 0-6 0,-2-2-7 16,1-2-8-16,0 1-7 0,1-3-5 0,-1 1 0 15,-1-1-2-15,2-2-2 0,0 0-2 16,2 0 0-16,-2 0-2 0,1 1 1 15,0-2-1-15,0 1-1 0,1-1 0 16,-1-2 0-16,1 1-1 0,0-3-1 16,-1 1 0-16,2-2 0 0,2-3 0 15,0-1 0-15,1-6 0 0,2-1 0 0,3-1 1 16,1-6-1-16,6-1 0 0,1 0 1 16,2-3-1-16,2 2 0 0,0 2 0 15,-1 1-1-15,0 3 1 0,-5 3-1 16,0 3 0-16,1 2 1 0,-5 4-1 15,2-3 0-15,0 0 1 0,-2 0-1 16,2-1 0-16,-2 0 1 0,2 0-1 16,-2-1 0-16,0 1 0 0,0 0 0 15,-2 1 1-15,1 1-1 0,-1 1 0 16,0 1 1-16,-1 0 0 0,0 3 0 0,0-1-1 16,0 0 1-16,1 2 0 0,0-1 0 15,3 2 0-15,3 0-1 0,1 0 0 16,2 3 1-16,5 0-1 0,-1 1 1 15,3-1-1-15,-1 1 0 0,-1 1 0 16,0-2 0-16,-1 1 1 0,-2 1-1 0,-2-1 0 16,0 0 0-16,-2 2 1 0,1 0-1 15,-2-1 0-15,0 1 1 0,-2 1-1 16,1-1 1-16,-2 0-1 0,2 0 0 16,0-1 0-16,3 1 1 0,1-1-1 15,4-2 0-15,-1 0 0 0,5 3 0 16,0-2 1-16,3 1-1 0,-2-1 0 15,-2 2 1-15,0 1-1 0,-2 1 1 0,-6-1 0 16,1 2 0-16,-4 2 1 0,-3-1-1 16,2 2 1-16,-1 1 0 0,-2-1 0 15,0 2 0-15,0-2 0 0,1 1-1 16,-1 0 1-16,3 0-1 0,-1 1 0 16,3 0 0-16,1 0 0 0,2 3-1 15,5-2 1-15,-1 2-1 0,7 1 0 16,-2 0 1-16,3 1-1 0,2-2 0 0,-3 2 0 15,-1-1 0-15,-2 1 1 0,-5-2-1 16,-1 0 0-16,-2 0 0 0,-2 0 0 16,-1 1 1-16,-1 0-1 0,1-2 0 15,-1 2 1-15,0 0-1 0,0 0 0 16,0 1 0-16,1-2 0 0,4 2 0 16,0 0 0-16,3 0 0 0,-1 0 0 15,6 2 1-15,-2 0-1 0,0 0 0 16,-2 0 0-16,1-2 1 0,-4 3 0 0,0-2-1 15,-5 1 2-15,-1-1-1 16,0 1 0-16,-2 0 1 0,-2 2-1 0,1-2 1 16,2 1-1-16,1-1 1 0,0 3-1 15,0 0 0-15,0 3 0 0,1-2-1 16,-1 0 1-16,-2 2 0 0,1-2-1 16,0 0 0-16,-2-1 0 0,2 0 1 15,-2-1-1-15,3 1 0 0,0 1 0 16,0-2 1-16,-1 0-1 0,0 0 0 0,1-2 1 15,0 2-1-15,-1-1 0 0,1 1 1 16,0 1-1-16,1 1 0 0,3 1 1 16,0 3-1-16,-3 1 1 0,-1 1 0 15,0-1-1-15,-2 1 1 0,0 0 0 16,-2 1-1-16,0-3 1 0,1 1-1 16,-2 0 1-16,0-1-1 0,0 0 1 0,0 0-1 15,0-2 0-15,-2 5 1 0,2-2 0 16,-1 1 0-16,0 0 0 0,-1-1 1 15,0 0 1-15,0 2 0 0,0-1-1 16,-1 0 1-16,1 2 0 0,1-1-1 16,-1 1-1-16,0 2 1 0,1-1-1 15,1 1-1-15,0-3 1 0,0 1-1 16,1-2 1-16,0-1-1 0,1-1 0 16,-2-1 0-16,-2-3 1 0,0 1-1 0,1 0 1 15,0-1 0-15,-2 4 2 0,1-1-1 16,-1 2 1-16,0 0 0 0,-1 4 1 15,-3-1-1-15,-1-1 0 0,0 1-1 16,-2-2 0-16,0 1 0 0,2 0-1 16,0-2 0-16,0-1-1 0,0-1 1 15,1 0-1-15,1-2 0 0,1 1 0 16,-1-2 1-16,1 0 0 0,0 2 0 0,-1 0 1 16,0 1 1-16,1 1 0 0,-2 0 1 15,0 0 0-15,-2-2 0 0,0-1-1 16,1-2 0-16,-2-3 0 0,-1-2-1 15,1 0-1-15,-1-2 0 0,0-1 0 16,0-1-1-16,2-1 1 0,-2-1-2 16,1 2 1-16,0-2 0 0,0 2 1 15,1-1-1-15,-1 4 1 0,0 0 0 16,1 0 0-16,0 1 0 0,-1 1 1 0,0 2 0 16,0 0 0-16,2 0 0 0,-3 0 0 15,1-2 0-15,0 1-1 0,-1-4 0 16,1 1 0-16,-1-2 0 0,0-2-1 15,0-1 0-15,0 0 0 0,0 0 1 16,0 0-1-16,0-1 1 0,0 1 0 16,0 1 0-16,0-1 1 0,0 0-1 15,0 0 1-15,0 1-1 0,0-1 1 0,0 0-1 16,0 0 0-16,0-1 0 0,0 1 0 16,-1 0 0-16,1 0 0 0,0-1 0 15,0 1 0-15,0 1 0 0,1-1 0 16,-1 0 0-16,-1 0-1 0,1 0 1 15,1 0 0-15,-2 0-1 0,1-1 1 16,0 1-1-16,0 0 0 0,1 0 0 16,-2 0 0-16,1-1 0 0,0 2 0 0,1-1 0 15,-1 0 0-15,-1 0 0 0,1 0 0 16,0 0 0-16,1 1 1 0,-1-1-1 16,-1 0 0-16,1 0 1 0,0 0-1 15,0 0 0-15,0-1-1 0,0 2-3 16,-1-1-2-16,1 0-2 0,-1 0-3 15,0 1-4-15,-3 1-3 0,-1 0-2 16,-1 0 1-16,-4 2-1 0,-2 2 1 0,-2-1 1 16,1 0 3-16,-2-1 2 0,-2-2 3 15,0-1 1-15,2-1 2 0,3-1 2 16,-2 0 2-16,1-2 2 0,-2 1 0 16,4-2 0-16,-1 3 1 0,0-1 0 15,1 0 1-15,0 1 0 0,0 1 0 16,1 0 1-16,0 1 0 0,1-1 1 0,2 2 1 15,0-2 1-15,2 0 2 0,1 0-1 16,2 0-1-16,2-2 1 0,0 1-1 16,0 0-1-16,1 0 0 0,0 0-1 15,0-1 0-15,1 1 1 0,0 0 0 16,1 2 0-16,-1 0 0 0,3 1 0 16,0 0 0-16,1 0 1 0,1 3 0 15,3 1 0-15,1 3-1 0,0 1 0 16,4 2-1-16,-2 0 1 0,2 1-2 0,1 0 0 15,0-1-1-15,0-1 1 0,0-2-1 16,0-1 0-16,1 0 0 0,-1-2 0 16,0-1 0-16,-3-1 1 0,-1-1 0 15,-1 0 0-15,-2-2 1 0,-3 1-1 16,-1-2 1-16,-1 0-1 0,-1 0 2 16,-1 0 1-16,-2 0 3 0,0-1 0 0,0 0 1 15,-2-4-1-15,2 0 0 0,-1-3-1 16,0-2-2-16,1-4-3 0,0 0-1 15,1-5-1-15,2 2 0 0,0-1-1 16,3 0 0-16,-1 0 0 0,1 2 1 16,2 1-1-16,-1 2 1 0,0 1 0 15,0 0 0-15,-1 2 0 0,1 1 1 16,-2 2-1-16,0-1 0 0,0 4 0 16,-3 1 1-16,1-1-1 0,-1 3 1 0,-1-1-1 15,3-1 0-15,-2 1 0 0,1-2 0 16,1-2 0-16,0 1 0 0,0-2 0 15,0 1 0-15,-1-2 0 0,1 2 0 16,-1 0 1-16,-1 2-1 0,0 2 1 16,-2-1-1-16,2 2 0 0,-4 0 0 15,2 0-1-15,0 2-2 0,0-1-3 16,0-1-5-16,0 1-6 0,2 0-4 0,0-1-4 16,2-3-4-16,1-2-12 0,2-3-28 15,3-3-50-15,2-4-27 0,0-1-87 16,3-1-181-16</inkml:trace>
  <inkml:trace contextRef="#ctx0" brushRef="#br0" timeOffset="1775.5">7472 10240 519 0,'-1'4'83'0,"0"-5"0"0,-1 1-103 0,2 1-9 16,-1-1 2-16,2 0 7 0,-1 0 19 15,2 0 18-15,-2-2 7 0,1-2 6 16,1-2 4-16,1-3 4 0,0 1-1 16,1-5-5-16,2 0-7 0,0-1-6 15,2-1-4-15,-1 1-3 0,0-2-1 16,1-1 1-16,0 0-2 0,0 0 0 0,-1-3-1 15,-1 0-1-15,0-3 0 16,0 0-2-16,0-3 0 0,1-1 0 16,-1-2 1-16,2-2-1 0,0 2 1 0,1-2 0 15,1-2 0-15,0 0-1 0,2 1 0 16,-1 3-1-16,0-2-1 0,2 3-1 16,-2-1-1-16,-2 2 0 0,1 2-1 15,0-2 0-15,1 0-1 0,3 0 1 16,-2 2-1-16,6 0 1 0,3 2-1 15,1-2 0-15,4 1 1 0,-1 1-1 16,1-1 0-16,1-1 1 0,-2 0-1 0,-1 1 0 16,2 2 1-16,-4-1-1 0,1 1 1 15,0 2-1-15,1 1 1 0,-2 0-1 16,0 1 1-16,0 0-1 0,1 2 0 16,0 0 0-16,2 2 1 0,-2 0-1 15,5 4 0-15,1 0 0 0,-3 1 1 0,3 0-1 16,-1 1 1-16,0-1-1 0,-1 0 1 15,-5-2 0-15,0 0 0 0,-1 3 0 16,-3-2 0-16,-1 1 1 0,1 2-1 16,0 0 0-16,0 1 0 0,1 2 0 15,1 0 0-15,0 3 0 0,1-1 0 16,3 2 0-16,2 0 0 0,0 0-1 16,3 0 1-16,2-2 0 0,2 1 0 15,0-3 0-15,-2 1-1 0,-2-2 1 0,2 0 0 16,-4 0 1-16,1-1-2 0,-4 1 1 15,-2 3 0-15,0 0 0 0,0 4 0 16,-2 0-1-16,-2 3 1 0,-2 2-1 16,0 1 0-16,0 0 0 0,-1 0 0 15,1 0 0-15,2 1 0 0,1-1 0 16,-2 3 1-16,0 2 0 0,-1-1 1 0,1 0 0 16,-2 0 0-16,-1 1 1 0,5-2 1 15,0-2 0-15,1-1 0 0,2 0 1 16,0 0-1-16,0 0 0 0,-1 1-1 15,-3 1 0-15,-2-1-1 0,0 2 0 16,0-1 0-16,-1 2-1 0,-1-2 1 16,1 0-2-16,0-1 1 0,1-1 0 15,-2 1-1-15,2-2 1 0,0 2-1 16,-2-1 0-16,-1 1 1 0,-2-1-1 16,3 3 0-16,0 0 0 0,1 3 0 15,5 1-1-15,-1 1 1 0,5 1 0 0,0 1 0 16,-2 3 1-16,-2 2 0 0,-3 0 0 15,-5 2 1-15,-2-1 1 0,-3 3 0 16,-1 0-1-16,1-2 1 0,0-3-1 16,1 0 0-16,3-2-1 0,4-1 1 0,0-2 0 15,1 0-1-15,1 2 1 0,-1-2 0 16,1 1 1-16,-1 2-1 0,-1 2 1 16,-3 0-1-16,0 0 1 0,-3 0-1 15,-1 4 0-15,-2 0 0 0,1-2 0 16,-4-1-1-16,2-1 0 0,0 2 0 15,-1-2-1-15,1-1 1 0,-2-3-1 16,2 0 1-16,-1-1 0 0,1-2 0 16,-2 0 0-16,2-3 0 0,-2 0 1 0,2-1 1 15,-3 0 0-15,2 0 0 16,-2 3 0-16,1-2 0 0,-2 0 1 0,0 2-2 16,-1 1 1-16,1-2-1 0,-2-1 0 15,1 2 0-15,-1 0 0 0,1 0-1 16,0 1 1-16,0-3 0 0,1-1-1 15,0 2 1-15,2-2-1 0,-2 0 0 0,1-1 1 16,2-1-1-16,0 2 1 16,1 4 0-16,1 0-1 0,2 3 1 0,1-1 0 15,0 1 0-15,-2 3 0 0,0-1-1 16,-1-2 0-16,-2-1 1 0,0-1-1 16,-3 0 0-16,1-3 0 0,0-2 0 15,-1-2 0-15,0-2 0 0,0-1 0 16,1 1 0-16,0-1 0 0,-1-1 1 15,0 1 0-15,2 1 0 0,-1 0 0 16,1 1 1-16,-2-1-1 0,1-1 0 16,1 3 0-16,-2-3 0 0,2 3 0 0,-3-2-1 15,1 0 0-15,0-1 0 0,-1-1 0 16,0 0 0-16,0-1 0 0,0-3 0 16,0 0 0-16,0-1 0 0,0 0 0 15,1 2 0-15,-1-2 0 0,-1-2 0 16,1 2 0-16,0 2 0 0,0-2-1 15,0 0 1-15,0-2-1 0,0 2 0 16,0 0 0-16,0 0-1 0,0 0 1 0,0 0-2 16,0 0 0-16,0 0 0 0,0 0-2 15,0 0-2-15,0 0-1 0,0 0-4 16,0-2-2-16,0 1-4 0,-1-1-3 16,1 0-2-16,-1 1-4 0,-1-2-2 15,-1 2-2-15,-1 2-2 0,-2 3-2 16,-8 2-13-16,-3 4-21 0,-2 6-33 15,-2 3-46-15,-2 0-91 0,-1-1-189 16</inkml:trace>
  <inkml:trace contextRef="#ctx0" brushRef="#br0" timeOffset="2643.71">10173 10527 320 0,'0'-2'84'0,"-1"2"2"16,0 1-11-16,-2 1-50 0,1 2-3 15,-1-3 3-15,1 2 3 0,1-2 4 16,-1 0 3-16,1 0 3 0,1-1-3 16,0 0-5-16,0 0-3 0,-1 0-3 15,2 0-5-15,-2 0-3 0,2 1-3 16,-1-1-1-16,0-1-2 0,0 2-2 16,1 1-1-16,1-1-1 0,-2-1 0 0,0 1-2 15,1 2 0-15,0-1-1 16,-1 0 0-16,1 1-1 0,-1-2 0 0,0 0-1 15,0 1 1-15,-1-2 0 0,1-2 0 16,-1 1-1-16,0 0 1 0,-2 0 0 16,1-2-1-16,0 1 0 0,-1-1 0 15,-1 1-1-15,0-2 1 0,1 1 0 16,-1-2 1-16,0 1 0 0,-1 0 1 16,3 1 1-16,-3-2 0 0,0 1 1 0,2-1 0 15,-2 0-1-15,0 0 1 0,0 0 0 16,2 2 0-16,1-1 1 0,-1 0 0 15,2 3-1-15,1 1-1 0,0 0-1 16,3 3 1-16,-1 0-1 0,2 3 1 16,2 3 0-16,1 2 1 0,1 4 0 15,1 1 1-15,0 2 0 0,1 3-2 16,0-2 1-16,-1 2-1 0,1 0 1 16,1 1-1-16,0 0 0 0,2-1 0 0,0-3 1 15,4 0-1-15,0-3 0 0,2 0 1 16,-3-3-1-16,-2-1 0 0,0-2 0 15,-3 0-1-15,-6-2 0 0,0-1 0 16,-3-1-1-16,0-1 1 0,0-2 0 16,-1 1 1-16,-1-3-1 0,1 1 0 15,-2-1 0-15,1 0 1 0,1 0 1 16,-2 0-1-16,1-1 0 0,0-1 0 0,0 0-1 16,0-2 0-16,0-2-1 0,1-2 0 15,0-4-1-15,1-1 1 0,0-3-1 16,0-4 0-16,10 1-1 0,1-3 1 15,2 0 0-15,1-1-1 0,1-1 1 16,1 1-1-16,2 2 1 0,-7 2-1 16,1-1 0-16,-2 2 1 0,1 0-1 0,0 1 0 15,-1 1 0-15,-1 2 0 0,-1-1 1 16,-2-1-1-16,1 1 0 0,-2 2 0 16,-1-2 0-16,2-1 1 0,-2 2-1 15,0-1 0-15,0 1 1 0,0 0-1 16,-1 3 1-16,1 1 0 0,-2 3 0 15,0 0 1-15,-2 4 0 0,0 0 1 16,-2 2 0-16,2 1 0 0,-2 0-1 0,0 0 1 16,0 0-1-16,0 1 0 0,-2-1 0 15,2-1-1-15,0 1 0 0,0 0 0 16,0 1-1-16,0-2 1 0,2 1-2 16,-2-1-2-16,-2 1-5 0,1 0-7 15,-2 0-8-15,-2 0-13 0,-1 1-10 16,-4 1-30-16,-1 3-105 0,-5-2-124 15,-4 1-289-15</inkml:trace>
  <inkml:trace contextRef="#ctx0" brushRef="#br0" timeOffset="5350.24">11476 10768 371 0,'-18'11'89'15,"0"-1"1"-15,-6 0-17 0,2 0-65 16,0-3 4-16,4-1 6 0,1-3 7 0,3-3 5 16,2-3 3-16,5 1 5 0,0-2 0 15,3 0-4-15,-1 1-4 0,0 0-4 16,1 2-4-16,2-1-2 0,-2 2-3 15,-1-2-3-15,0 2-2 0,1 0-1 16,0 0-1-16,0 0-1 0,0-1 0 16,2-1-1-16,-1-3 0 0,2-1 1 15,2-8-1-15,1-3-1 0,2-5 0 16,3-4 0-16,2-3 0 0,1-2-1 0,0-3 0 16,1 0 0-16,-1-2-1 0,-2-1 1 15,-3 1 0-15,0-5 0 0,-1 2-1 16,-2 0 1-16,2-2-2 0,-2 3 0 15,6 4-1-15,0-3-1 0,1 4 0 16,2-1-1-16,2 0 0 0,6-3 0 16,-2-3 0-16,-2-2 0 0,2-3 0 0,0 0 0 15,3-1 1-15,-3-1 0 0,0 6-1 16,0 2 1-16,1 1 0 0,-2 4-1 16,-1 1 1-16,-2 3-1 0,1 0 0 15,-4-1 0-15,0 1-1 0,-1 3 1 16,1 0-1-16,0 2 1 0,1-1-1 15,0 4 0-15,4 2 0 0,-1 3 0 16,0 0 0-16,2 1 0 0,2 2-1 0,1 5 1 16,-2-2 0-16,-1 1-1 0,2 1 1 15,2 2 0-15,-2 0-1 0,0 0 1 16,1 0 0-16,0 1 0 0,1 1 0 16,-3-1 1-16,1 0-1 0,3 0 0 15,-1 0 0-15,1-1-1 0,-1 1 1 16,4 0 0-16,-2 0 0 0,1 0-1 0,0 0 1 15,1-3 0-15,0 3 0 0,3-1 0 16,0 1 0-16,2 0 1 16,3 1-1-16,0 1 0 0,2 0 1 0,-1 2-1 15,-2-1 1-15,2 1-1 0,0-1 1 16,0-1 0-16,-1 0-1 0,-1-2 0 16,1-2 1-16,1 2-1 0,2-1 1 15,0 2-1-15,-1-1 0 0,1 5-1 16,1 1 1-16,-1 1-1 0,0 3 0 15,-5 1 0-15,-3 2 0 0,-1 1 0 0,-4 0 1 16,-2 2-1-16,-3-1 1 0,0 2 0 16,-2 2 1-16,-1-1-1 0,1 1 1 15,-1-2 0-15,0 0-1 0,0 3 1 16,-1 1-1-16,1-2-1 0,-1 2 1 16,2-2-1-16,-3 2 1 0,2 1-1 15,-2 1 0-15,0 0 1 0,0 3-1 0,1-2 2 16,0 3-1-16,-1 1 0 0,2-1 1 15,-2 0 0-15,3 2 0 0,-2-1 0 16,1 1 0-16,-2-2 0 0,0 1-1 16,3-1 1-16,1-1 0 0,-4-5-1 15,0 3 1-15,1-2 0 0,-1 3 0 16,-2 1 0-16,-2 2-1 0,1 0 1 16,-1-1 0-16,1-1-1 0,-2 4 1 15,2 0-1-15,1-3 1 0,-2 1-1 0,1-2 0 16,1 2 1-16,-2-1-1 0,2-1 0 15,0 1 1-15,-1 0-1 0,3 0 1 16,-3 0-1-16,2 1 1 0,0 0-1 16,-1 1 1-16,0 0 0 0,-3 1-1 15,1 0 1-15,-2 3 0 0,0-1-1 16,-2 0 0-16,0-2 1 0,3 2-1 16,-2 2 1-16,2-2-1 0,-1 1 1 15,1 0-1-15,1 1 0 0,-2 0 0 0,1-1 1 16,-1-3-1-16,0 1 1 0,-1-2-1 15,-1 0 1-15,-2 1 0 0,1-1 0 16,-1 0 0-16,-2-1 0 0,0 3 0 16,0-2 0-16,0-1-1 0,-1-2 1 15,1-2-1-15,-1-1 0 0,1-1 1 16,-1-1-1-16,1 0 0 0,0-2 1 16,-2 2-1-16,2-1 0 0,-1 1 0 15,0 1 1-15,-1-1 0 0,0 1-1 0,0 0 2 16,-1 2 0-16,0-1 1 0,0 0 0 15,0-1 0-15,0 0 0 0,1-2 0 16,-1-1 0-16,1-3-1 0,1 0-1 16,-1-3 1-16,1 0-1 0,0-3 0 15,0 0 0-15,1-3 1 0,0 0-1 0,0-1 1 16,0 1 0-16,0 1 0 0,-2-2 1 16,2 2-1-16,-1 2 0 0,0-1 0 15,-1 3 0-15,0 1 0 0,0-1-1 16,-1 2 0-16,1-2 0 0,1 1-1 15,0-3 0-15,-1 0-1 0,1 0 1 16,1-3-1-16,0 0 0 0,0-1 0 16,0 1 1-16,0-1 1 0,0 0-1 15,0 0 1-15,0 0 0 0,0 2 1 0,0-2-2 16,0 0 1-16,0 0-1 0,0 0 1 16,0 1-2-16,0-1-1 0,-1 1-3 15,1 0-2-15,0 1-4 0,0-1-2 16,0-1-3-16,-1-1-4 0,1-1-2 15,-2-1-2-15,2-2 1 0,-1-1 1 16,0-2 2-16,0 1 2 0,-2 0 2 16,2 1 5-16,-3-2 2 0,1 2 1 0,-2 2 2 15,-1 2 1-15,-3-2 2 0,1 3 0 16,-1 0 1-16,-2 1 2 0,1-1 0 16,-1-2 1-16,0-1 1 0,1 0 0 15,0-3 1-15,2-1 0 0,1-2 2 16,0 0 1-16,4-1 0 0,-1-1 2 15,2 1 1-15,0 1 2 0,1 2 1 16,-1 0 1-16,2 2 0 0,-1 4 0 0,-1 0-2 16,2 1-1-16,-1 1-2 0,1-1-3 15,0 2-2-15,1 0-1 16,-1-1-1-16,3 3 0 0,0 1 0 0,2-1 2 16,1 3 1-16,2 2 2 0,0 0 2 15,3 3 2-15,-2 2 0 0,2-1 1 16,-2 3-1-16,0 0 0 0,0 4-2 15,-2-2-1-15,-1 1-1 0,2 2-1 16,-3 0-1-16,1-1-1 0,-1 1 0 0,0-3-2 16,-1-2 1-16,1-1-1 0,3-3 0 15,-1-1 1-15,0-1-1 0,2-2 1 16,0-1 0-16,-1 1 0 0,0-2 0 16,-1 3 0-16,-1-2-1 0,-1-1 0 15,0-2 0-15,-2 0 0 0,0-1 0 16,-1 1 0-16,0-3 0 0,-2-1 1 15,0-3-1-15,-2-1 0 0,1-1 0 0,1-3-1 16,0-4 0-16,0-4 0 0,4-4 0 16,1-1-1-16,2-1 1 0,4-4 0 15,3 2 0-15,3-1 1 0,1 2-1 16,3 1 0-16,1-3 1 0,-1 0 0 16,1 0-1-16,-1-1 1 0,-2-1-1 15,0 1 1-15,-3-1-1 0,-3 1 0 0,0 3 0 16,-1 3 1-16,-1 3-1 0,-3 0 0 15,-1 5 1-15,-2 3-1 0,0 4 0 16,-1 4 1-16,-3-3 0 0,-1 3 0 16,1 1 0-16,-1 2 0 0,0 1 0 15,0-4 1-15,0 2-1 0,0 2 1 16,0-2 1-16,0 0 0 0,0-2 1 16,0 2 0-16,0-1 1 0,0 2 1 15,0-2-1-15,-1 1 0 0,1-1-2 0,0 0 1 16,0 1-2-16,0 1-1 0,0-2 0 15,-1-1-1-15,1 2 0 0,0 0-1 16,0 0 0-16,0 0-1 0,1 0 1 16,-1-1-1-16,0 2-2 0,0-1-3 15,0 2-3-15,0-4-6 0,-1 4-7 16,1-2-10-16,-1-2-16 0,-3 0-55 16,0-7-84-16,-3-3-129 0,-2-4-294 15</inkml:trace>
  <inkml:trace contextRef="#ctx0" brushRef="#br0" timeOffset="7194.96">14787 11267 280 0,'-1'-8'84'0,"0"0"11"0,1 1-19 16,-1-3-8-16,1 4 2 0,-2 0-3 15,0 1-6-15,-2 2-7 0,1 1-10 16,-2-1-10-16,0 0-11 0,0 0-6 16,-1-1-3-16,1 0-2 0,1-3-1 0,0-1-2 15,3-4 0-15,1-4-1 0,1-6-1 16,3-5 0-16,4-9 1 0,0-5 0 15,6-6 1-15,1-2-1 0,8-4 1 16,-1-1-2-16,3 4 0 0,1 5-2 16,1 3 0-16,0 4-2 0,-1 2 0 15,-4 0 0-15,-1 2-1 0,-3-3 0 16,-2-2-1-16,-1-4 0 0,-1 0 0 16,3-7-1-16,4-2 0 0,2 0 0 15,4-5 1-15,5 0 0 0,7-3 0 0,6-3 1 16,6 4 0-16,3 2 0 0,2 2 0 15,3 5 0-15,-5 7-1 0,-9 6 0 16,-7 6-1-16,-11 4 0 0,-8 9 0 16,-10 2 0-16,-5 4-1 0,0 2 1 15,-2 4 0-15,1 1 0 0,3 3 1 16,-1-2 0-16,6 1 2 0,3 1 1 16,8-1 1-16,10 0 1 0,9-1 1 0,48 0-1 15,5 1 1-15,9-1-1 0,6 2-1 16,0-1-1-16,-7 3-1 0,-5 1-1 15,-51 1-1-15,-4 0 0 0,-13 4-1 16,-8 0 1-16,-5 4-1 0,-4-1 0 16,2-1 1-16,2 3-1 0,3 2 0 15,5-2 1-15,0 0-1 0,6 1 1 16,-1 1-1-16,0 1 0 0,2-2 1 0,1 2-1 16,-2-2 1-16,0 1-1 0,-1 0 0 15,1-1 0-15,-1 0 1 0,-1-2-1 16,-1-2 0-16,1 5 1 0,2 0-1 15,-3 2 0-15,-2 1 0 0,1 0 1 16,0 3-1-16,-3 2-1 0,-2-1 1 16,-3-2 0-16,2 3 0 0,-2 0 1 15,-1 0-1-15,-1-1 1 0,3 0 0 0,-1 1 0 16,2 0 0-16,-1-2 1 0,3 1 1 16,0 1-1-16,2 2 3 0,-2 5 0 15,0-2 1-15,-1 3 0 0,-2 3-1 16,0 4 0-16,-4 2 1 0,-1 1-4 15,-2-1 0-15,-3 2-1 0,-2 1 0 16,-2-6 0-16,0-2-1 0,0-2 1 16,0-3-1-16,1 0 1 0,1-2-1 0,3 1 1 15,1-4 0-15,1 0 0 0,3 1 0 16,1 0 1-16,1-2 1 0,-1 0 1 16,0 1 1-16,0 4 0 0,-1 2 0 15,-3-1 1-15,-2 0-1 0,-4-1 0 16,-3 0-1-16,-4-4 0 0,-4-2-1 15,-1-1 0-15,-1-1 0 0,-2 0-2 16,2-4 1-16,-1 1 0 0,5 0-1 0,0-1 0 16,2-2 1-16,1 0-1 0,1 0 0 15,2 1 1-15,-1-1 0 0,2 2 1 16,3 3 0-16,-1 1 0 0,2 0 1 16,-2 2 0-16,0 2-1 0,-1 3 1 15,0 1-2-15,-5 0 1 0,-3-5-1 16,-2 0-1-16,-2 0 0 0,0-1 0 15,-2-3 0-15,-1-1-1 0,-1-2 1 16,4 2-1-16,0 0 0 0,2-1 0 0,0-1 0 16,2-2 0-16,2 2 1 0,0 1-1 15,1-1 0-15,-1 0 1 0,0-1-1 16,-1 0 0-16,0-2 1 0,1-2-1 16,-2-2 1-16,1-2-1 0,0-1 0 15,1-2-1-15,0-1-4 0,0-1-3 16,-2-1-4-16,2-1-3 0,-1-2-3 15,-1-2-2-15,1 0-3 0,-1-3 0 0,0 1-2 16,-1-2-2-16,-1 2-7 0,-3 0-6 16,-3 4-8-16,-5 3-63 15,-5 4-60-15,-7 1-111 0,-9 1-246 0</inkml:trace>
  <inkml:trace contextRef="#ctx0" brushRef="#br0" timeOffset="7751.33">17445 11538 284 0,'9'-4'85'0,"-1"-3"12"16,0-1-23-16,2 2-9 0,-2 0 1 0,2 1-6 15,-1 3-7-15,-2-1-7 0,0 3-10 16,-1 1-9-16,-1 2-8 0,0 0-4 16,1 1-3-16,0 1-1 0,2 0 0 15,2 1 1-15,-1 0 1 0,5 0 1 16,1 2 1-16,3 0 1 0,2 1 0 16,2 1 0-16,0-1-1 0,1 4-1 0,1-2-2 15,0 1-1-15,-2 0-1 0,0-1-2 16,-3 0-2-16,0 0-1 0,-1-2-1 15,-2-1-1-15,-2 0-1 0,-2-2-1 16,-1 0 0-16,-1-1 0 0,-2 1-1 16,0 0 1-16,-1 0 0 0,-1 0 0 15,0-1 1-15,0 0 0 0,-1 0 0 16,-1-2 1-16,-2-2 1 0,1 1-1 16,-2-2 1-16,-1 0-1 0,1 1-1 0,-1-2 0 15,0-1 0-15,0-4 0 16,3-3 0-16,3-6 0 0,2-3 0 0,5-5 2 15,5-7 0-15,6-4-1 0,7-6 0 16,2-4 0-16,3-5 0 0,2 0-1 16,2 0 0-16,3-2-1 0,-4 6 0 15,-2 6-1-15,0 4-4 0,-6 10-3 0,-4 4-2 16,-6 5-4-16,-6 6-4 0,-5 3-5 16,-5 2-7-16,-4 0-7 0,-4 1-33 15,0-1-97-15,-6-4-117 0,-1-7-284 16</inkml:trace>
  <inkml:trace contextRef="#ctx0" brushRef="#br0" timeOffset="31718.72">2401 12920 331 0,'-10'-7'68'16,"1"-5"-4"-16,3 2-65 0,6 6-1 16,3 3 0-16,0 2-1 0,2 1-2 15,1 1 2-15,3 1 3 0,1 2 1 16,1-1 0-16,0 1 3 0,1 0 0 16,0 2 2-16,1-2 2 0,-1 1 2 0,0-2 2 15,-1 0 3-15,3-3 1 16,-1-2 1-16,4-2 0 0,3-5 1 0,6-4-1 15,5-5-2-15,7-4-2 0,8-5-2 16,3 1-2-16,3-3-2 0,5-1-1 16,-1 2-1-16,-1 2-1 0,-2 2 1 15,1 2-1-15,1 3 0 0,-2 3 0 16,-2 3-1-16,-3 2 0 0,-4 0 0 16,-4 3-1-16,-4 0 0 0,-7 0-1 0,-4 1 2 15,-4-1 1-15,-2-2 1 0,-2 2 4 16,-1-2 2-16,-1 0 1 0,-2 0 2 15,0-1 0-15,-1 2-1 0,0-1-2 16,-1 3-1-16,0 2-3 0,-2-1-1 16,1 2 0-16,-3 2-1 0,0 0 0 15,-2 1 0-15,-1-1-1 0,0 1 1 16,-3 0 2-16,0 1 3 0,0-1 1 0,-1-1 2 16,-2 0 1-16,1-1-1 0,-2-2-1 15,1 1-1-15,-3-3-4 0,1 1-1 16,0-2-1-16,-1 1 0 0,3 0 1 15,-2 0-1-15,2 0 0 0,1 4-1 16,-1-1 0-16,1 0-1 0,1 2-1 16,0 0-1-16,0 0 1 0,-1 0-2 0,1 0-6 15,1 0-17-15,2 2-70 0,2-7-48 16,7-11-105-16,-1-10-234 16</inkml:trace>
  <inkml:trace contextRef="#ctx0" brushRef="#br0" timeOffset="34291.68">6915 11789 179 0,'-4'2'38'0,"0"2"0"0,2-1-31 15,-2 2-6-15,2-1 2 0,-1 0 9 16,1-1 10-16,1 1 8 0,-3-1 4 15,0-1 3-15,-1 2 7 0,0-2 0 16,-1 2-5-16,0 1-8 0,-1-3-4 0,0 3-1 16,2-3-2-16,0 0-2 0,1-1 0 15,0 0-1-15,2-1-4 0,1 1-4 16,-1-1-4-16,2 0-3 0,2 2-2 16,-1 0-4-16,1 2 0 0,1-2-1 15,1 3 1-15,0 0 1 0,3 1 1 16,1 0-1-16,1 0 1 0,-1 0-2 15,1 1 0-15,-2-1-1 0,-1-3-1 16,0 1 1-16,-1-2-1 0,0-2 2 16,0-1 3-16,1-4 2 0,3 0 1 0,2-1 1 15,0-2 1-15,2-3-1 0,1-1-1 16,1-2-2-16,-1 3-1 0,0 0-1 16,-2 1 0-16,0 2-1 0,-2 1 0 15,0 3 0-15,-2 0 0 0,0 0 0 16,-2 2-3-16,-1-2-5 0,0 2-11 15,0 2-14-15,-1-3-18 0,3 2-24 0,-1 0-41 16,0-2 1-16,1 2-49 0,2 0-69 16</inkml:trace>
  <inkml:trace contextRef="#ctx0" brushRef="#br0" timeOffset="34962.91">6793 12766 192 0,'4'0'46'0,"2"0"2"0,0 1-24 15,0-1-9-15,3 0 2 0,-2 0 4 16,1 2 2-16,0-1 2 0,0-1 1 16,-2 0 0-16,0 1 0 0,0 0-2 15,0 3-3-15,-1-2-4 0,-1 2 0 16,-1-1-3-16,0 0 0 0,-1-2-3 16,0 2-1-16,0-3 1 0,0 1 3 0,1-3 4 15,1-1 3-15,2-3 0 0,5-5 1 16,3-4-1-16,6-3-2 0,5-5-5 15,1-3-5-15,3-3-4 0,0-2-1 16,-1-1-2-16,0 1 0 0,-3 2-1 16,-2 2 1-16,0 3-2 0,-1 2-3 15,-1 4-11-15,-4 6-14 0,-1 2-24 0,-2 5-38 16,-3 2-25-16,-4 0-71 0,-1 1-129 16</inkml:trace>
  <inkml:trace contextRef="#ctx0" brushRef="#br0" timeOffset="35714.24">6807 13581 293 0,'-4'-2'52'0,"4"2"0"16,4 2-40-16,0-1-24 0,-1 0-1 16,2 0 1-16,-1 1 7 0,-1 0 10 15,1-1 4-15,-4-1 6 0,0 0 5 16,1 0 8-16,-1 2 5 0,0 0 2 0,0 0 1 15,0 2 0-15,0 1-5 0,0-1-4 16,0 1-6-16,0-2-5 0,2 1-3 16,-2-2-1-16,1 0-1 0,0-1-1 15,2 0-1-15,-2-1 0 0,1 2 0 16,2 0-1-16,1 0-1 0,0 1 0 16,1 0 1-16,0 2 1 0,0 0-1 15,0 1 2-15,-1-1 0 0,0 1-1 16,-1-1 0-16,-2-1-1 0,-1-1-2 0,1-1 0 15,-1-1-1-15,0 0-2 0,1-2 2 16,3-4 1-16,4-6 1 0,8-9-1 16,6-11 0-16,7-11 0 0,6-14 1 15,15-12-4-15,6-5-19 0,13-3-99 16,4-5-16-16,-1-2-92 0,-2 3-203 16</inkml:trace>
  <inkml:trace contextRef="#ctx0" brushRef="#br0" timeOffset="38865.64">10175 13611 259 0,'-2'-8'68'15,"0"0"0"-15,2 2-22 0,1-2-28 16,4-1-6-16,2 2-5 0,5-4-5 0,8 0-1 16,3-2-1-16,0-1 1 0,3 4-1 15,6 1 1-15,0 1 0 0,-2 3 1 16,-3 3 0-16,3 0 2 0,0 4 0 16,3-2 3-16,-6 0 1 0,0 0 1 15,2 1 1-15,-1-2 0 0,0-3 1 16,3 0-1-16,3-3-1 0,4 1-2 15,10-3-1-15,7-2-1 0,3 3-2 16,3 0-1-16,2 2-1 0,-2 2 1 0,4 2-2 16,-3 3 1-16,-1 3-1 0,0 3 0 15,2 2 1-15,-2 1-1 0,-2 1 0 16,-3 1 1-16,-2 0-1 0,-5-2 1 16,-1-3-1-16,-3 1 0 0,0-5 1 15,2 0-1-15,1-5 0 0,-3-1 1 16,0-1-1-16,-2 2 0 0,-2-3 1 0,-5 1-1 15,0 0 1-15,-4 4-1 0,-3 0 0 16,-1 2 0-16,-2 1 0 0,-2 0-2 16,-4 2 0-16,-5 1-1 0,-2-3-1 15,-4 0 0-15,-4 1 0 0,-3-2-1 16,-2-2 0-16,0 0 2 0,-4-4-1 16,0 2-7-16,-4-2-15 0,-2 1-26 15,-1-1-29-15,-1 0-56 0,-3 1-124 0</inkml:trace>
  <inkml:trace contextRef="#ctx0" brushRef="#br0" timeOffset="40966.07">14802 13053 179 0,'0'-8'38'0,"2"2"0"15,2 4-31-15,0 2-6 0,1 1-2 16,0 4-1-16,-1 1 1 0,1 1-1 0,-1 0 1 16,1-1 3-16,-1 1 5 0,-1 0 7 15,1 0 6-15,1-3 4 0,1 3 5 16,0-4 2-16,0 1 0 0,2 0-1 16,-2-2-4-16,2 0-2 0,-2 2-1 15,2-1-2-15,-1-2 0 0,-1 1 2 16,3-2-1-16,-2 0-1 0,1-1 0 15,3-3 0-15,0-1 0 0,2-3-2 16,4-2 0-16,3-3-1 0,6-7-1 16,2-6 1-16,5-2-2 0,1-7-1 15,5-3-2-15,7-3-2 0,0-3-3 0,4 5-1 16,2 2-3-16,0 4-1 0,0 6 0 16,-6 5-2-16,-5 5 1 0,-8 7-1 15,-9 3-1-15,-6 2 1 0,-7 4 0 16,-5-1 0-16,-4 2-1 0,-1 0 1 15,-1 0 0-15,0 0 1 0,0 0-1 0,0 0 1 16,0 0-1-16,0 0 1 0,0 0 0 16,0 0-1-16,0 0 0 0,0 0-1 15,0 0 1-15,0 0 0 0,-1 0-1 16,1 0 1-16,0 0-1 0,1 2 0 16,-1-2 1-16,0 0-1 0,0 0 0 15,2-2 0-15,-2 4 0 0,1-4 0 16,-1 2 0-16,0 2 0 0,-1-2 0 15,2 1 0-15,0 0 0 0,0 0 0 0,2 2 0 16,-2-3 0-16,1 1 0 0,0-1 0 16,-1 1 0-16,0-1-1 0,-1 0-12 15,0 0-18-15,-1 3-21 0,0 0-50 16,-4 4-25-16,-6 1-79 0,-9 4-146 16</inkml:trace>
  <inkml:trace contextRef="#ctx0" brushRef="#br0" timeOffset="41722.21">14710 13692 269 0,'-1'-1'71'0,"-2"1"0"15,2-1-9-15,-1 0-52 0,2 2-5 16,0-1-5-16,1 2 0 0,1-1-1 16,1 3 2-16,2 1 1 0,1 0 3 15,2 2 2-15,2 2 1 0,1-1 2 16,0 1 1-16,2 0 1 0,-1-1 1 0,-1-1 1 16,-1 1 1-16,-1-2-1 0,-1 1 2 15,-2-1 1-15,-1 2 0 0,0-2 2 16,-3 1 0-16,2 3 1 0,0 0 0 15,-1-2-2-15,2 2-1 0,2 0-2 16,1 0-2-16,0-2-3 0,2-2-3 16,0 3-1-16,0-2 0 0,0 0-2 0,-1-3 0 15,1 0 1-15,1-1 1 0,0-2 1 16,0-4 0-16,1-2 1 0,2-3-1 16,2-6 0-16,1-4-1 0,5-2-1 15,6-5-1-15,3-6-2 0,7-3 0 16,5-4-1-16,4-4 0 0,9-3 0 15,5-5 0-15,5-2 0 0,1 2-1 16,-5 2 1-16,-8 5-1 0,-8 7 1 16,-12 5-1-16,-10 9-3 0,-15 7-6 0,-6 7-13 15,-2 3-11-15,-1 2-14 0,0 4-23 16,-1 4-58-16,-2 0-82 0,0-1-168 16</inkml:trace>
  <inkml:trace contextRef="#ctx0" brushRef="#br0" timeOffset="44918.25">19032 13551 226 0,'0'-8'47'0,"2"-2"0"0,2 1-42 16,1 2 0-16,0 1 4 0,-1 2 2 16,1-1 4-16,-1 2 1 0,-3 0 1 0,0 3 2 15,1 0-2-15,-2 0-2 0,0-1-3 16,0 2 0-16,-2-1 1 0,4 0 0 15,-2 1 3-15,0-1 4 0,0 2 5 16,1-1 8-16,3-2 3 0,2-2 2 16,4-2 0-16,1-2-3 0,4-3-3 15,3-1-4-15,1 0-8 0,1-2-4 16,-2-2-2-16,-2 1-1 0,0-1-1 16,-2 1 0-16,-3-1-2 0,-2 2-1 0,1-1-1 15,-1 3-2-15,1 3-1 16,1-1-1-16,3-1-2 0,3-4 0 0,7-1-1 15,1-3 0-15,7 1 0 0,3-4 0 16,1 1-1-16,2 3 1 0,0 3 0 16,-5 1-1-16,-1 3 0 0,-6 2 1 15,-5 1-1-15,-7 3 1 0,-3 0-1 0,-4 3 1 16,-4-1 0-16,0 2 0 0,-3 0 1 16,0 0-1-16,0 0 0 0,0 0 0 15,0-1 0-15,0 1-1 0,1 0 1 16,-1 0-1-16,0 0 0 0,0 1 1 15,-1-2-1-15,1 2 0 0,0-1 0 16,0 0 0-16,0 0 0 0,0 2 1 16,0-2-2-16,0 0 0 0,0 0 0 15,-2 0 0-15,2 1-1 0,0-1 1 0,-1 0 0 16,0 1 1-16,1 0 0 0,-1 2 0 16,0-2 1-16,-2 0 0 0,3 0 0 15,-1 1 0-15,1-1-1 0,-1-2 0 16,1 2 0-16,0-1-3 0,0 1-2 15,-2-1-7-15,2 3-16 0,-2 2-25 16,-3 1-52-16,-2 2-30 0,-6 2-85 16,-2 2-168-16</inkml:trace>
  <inkml:trace contextRef="#ctx0" brushRef="#br0" timeOffset="45687.68">19077 14154 339 0,'-4'-2'66'0,"2"-1"0"0,1 1-63 0,1 2-5 15,0-2-1-15,1 4 1 0,-1-2 2 16,0-2 3-16,0 2 4 0,1 2 5 16,-1-2 4-16,0 0 4 0,2-2 2 15,3 0 1-15,3-2 0 0,3-1-2 16,3-2-3-16,4-3-4 0,2-1-3 0,1-2 0 15,0-2-1-15,0-3 2 0,0-1 3 16,-2-2 0-16,-2 1 3 0,1 0 0 16,-4 0 0-16,0 2-2 0,-2 5-1 15,-3 0-3-15,-2 5-2 0,-1 2-3 16,-1 0-3-16,-1 3-1 0,1-1-1 0,-1 1-1 16,4-1-1-16,0-1 1 0,2-2-1 15,2 1 1-15,-1 0-1 0,1-1 0 16,-1 3 0-16,-3 0-3 0,-1 1-5 15,-3 5-8-15,0-4-7 0,-4 6-12 16,-3 2-34-16,-4 2-52 0,-3 1-78 16,-2 2-173-16</inkml:trace>
  <inkml:trace contextRef="#ctx0" brushRef="#br0" timeOffset="46196.09">19419 14991 480 0,'-5'-10'107'0,"-3"2"3"16,4 5-78-16,0-2-10 0,3 4-3 16,-1-2-6-16,4 1-1 0,3-2-1 15,4-2-4-15,4-1-4 0,5-4-1 16,8-3 0-16,4-4 2 0,6-3-1 15,1 3 0-15,3-1-1 0,-1 0 1 16,-2-3-1-16,-3 1-1 0,-4 2 1 16,-3 0-1-16,-4-3-6 0,-4 0-31 0,-1-2-84 15,-2 0-98-15,1-12-244 16</inkml:trace>
  <inkml:trace contextRef="#ctx0" brushRef="#br0" timeOffset="48663.58">19284 14196 336 0,'-14'0'82'16,"3"-2"2"-16,14-1 0 0,2-1-77 16,8 4-4-16,6 1-4 0,4-1 1 15,4 0 5-15,1 3-1 0,1 0 0 16,1 4-2-16,-2-1 0 0,-1 2 0 15,-1 3-1-15,1-1-2 0,2 1-2 16,5-2 1-16,4-4 0 0,6-5 1 0,10-8 1 16,10 1 1-16,11-3 3 0,8-2 1 15,8-5 0-15,8 0 1 0,6 5-2 16,4 5 0-16,-2 0 0 0,-7-1-1 16,-2 1-1-16,-8 6 0 0,-7 2 0 15,-12 0-1-15,-9-1 0 0,-9 3 0 16,-10-2 0-16,-9 3 2 0,-7-3 6 15,-6 0 8-15,-5-1 7 0,-7 0 2 16,-1-2 2-16,0-2 1 0,-1-1-2 16,1-1-6-16,1-1-8 0,1-1-7 0,0 0-3 15,-2-1-1-15,0 1-2 0,-2 0-5 16,-4 3-9-16,-3-2-9 0,-4 1-6 16,-7 1-2-16,-8 1-3 0,-8 2-2 15,-6 1 4-15,-7-1 8 0,-2 0 10 16,-2-1 4-16,1 2 5 0,6-2 2 15,6-2 3-15,6-3-1 0,8-3 1 16,6 0 1-16,4 0-1 0,7-2 1 0,1 0 0 16,3 1 2-16,0 4 2 0,0 2 1 15,-2 2 1-15,0 0 0 0,0 4 0 16,-1 0 1-16,0 3 0 0,-1-1 1 16,1 2-1-16,1 2 1 0,1 2 0 15,3 2 1-15,1 1-2 0,5 2 0 16,2-4-2-16,4 5 1 0,3-3-3 15,4-3 0-15,1 0 0 0,-1-3-1 0,1-2 0 16,-2 0 1-16,-2-3 0 16,-5-1 0-16,-4-1 1 0,-2 1-1 0,-5 1 3 15,-1 0 1-15,-4 0 0 0,0 3 2 16,0-1 1-16,-3 4 1 0,1 1 1 16,-2 5-3-16,-2 1-2 0,0 3 0 0,-3 4-3 15,1-1-2-15,-2 1-2 0,0 1-2 16,-3-1-2-16,-3 1-8 0,-6 0-12 15,-8 3-24-15,-5 10-59 0,-9 5-18 16,-10 6-79-16,-8 4-149 0</inkml:trace>
  <inkml:trace contextRef="#ctx0" brushRef="#br0" timeOffset="56076.93">4956 2931 332 0,'-9'-10'80'0,"3"3"1"0,1 1-55 0,3 2-6 16,1 3-12-16,0 0-9 0,1 1-6 15,1 0-2-15,0 0 1 0,3 0 5 16,1-1 7-16,2-1 9 0,3 0 7 15,2-2 5-15,3 1 3 0,2-1 0 16,1-1-2-16,3 3-3 0,4-2-4 16,3 1-3-16,5 0-3 0,8 2-2 15,7-1-2-15,4 1-1 0,2 2-2 16,2-1-1-16,0 4-1 0,-1 0-1 0,2-1-1 16,6 3 1-16,7 1-2 0,1 0 1 15,3 2-1-15,3 0 1 0,7-1 0 16,8-2 2-16,3-4 0 0,-4-2 1 15,7-5 1-15,18-4 0 0,10-7 1 16,-1-4-2-16,3-3 0 0,10-4-1 0,2 2-1 16,1 0-1-16,-6-2-1 0,5 8 1 15,-3 7-2-15,-12 2 0 0,-9 4 1 16,5 4-1-16,1 7 0 0,-15 6 0 16,-15 0 0-16,-2 1 0 0,4 5 0 15,-3 4-1-15,-7 0 1 0,-7-2 1 16,4 1 0-16,1-7 2 0,11-3 1 15,4-6 1-15,-2-4 1 0,1-6 0 16,19-7 0-16,16-4 0 0,8 0-1 16,-9 1-2-16,-4-3-1 0,7 1 0 15,-8 5-1-15,-17 4 0 0,-20 3 0 0,-12 1 0 16,-7 0-1-16,-10 4 1 0,-16 2-1 16,-9 1 0-16,-5 0 0 0,-4 3 0 15,-2 2-1-15,-2 2 1 0,-5 1 0 16,-3-2 0-16,0-2 0 0,1-1 1 15,3 0 0-15,2-2 0 0,4-3-1 0,2-2 1 16,3 0 0-16,1-3 0 0,2-1-1 16,-3-1-4-16,-4-4-9 0,-2 2-23 15,-3 0-64-15,-3 2-30 0,-5 3-89 16,-6 1-186-16</inkml:trace>
  <inkml:trace contextRef="#ctx0" brushRef="#br0" timeOffset="86177.48">31164 7448 571 0,'-17'1'120'0,"0"-2"0"0,1-2-106 15,9 1-7-15,3-2-3 0,4 0-1 16,3 1-2-16,2-1 0 0,2-1 0 15,4 0 0-15,4-1 0 0,2 1 0 16,2 0-1-16,2 0 0 0,4 2 1 16,0 0-1-16,0 1 0 0,1-2 0 15,-1 2 1-15,1-5-1 0,0 1 0 0,0-2 1 16,1-4 0-16,-1-2 0 0,4-3 0 16,-1 0 0-16,2-3 1 0,4-1 0 15,5 2 0-15,-1 0 0 0,1 2 0 16,-2 5 0-16,0 0-1 0,-4 4 0 15,-5 3 0-15,-7 3-4 0,-5 2-8 16,-5 0-13-16,-3 0-20 0,-3 1-34 16,-4 0-46-16,-2-1-84 0,-2-1-167 15</inkml:trace>
  <inkml:trace contextRef="#ctx0" brushRef="#br0" timeOffset="86578.55">31364 7490 381 0,'-4'3'76'0,"1"-2"0"15,2-1-68-15,2-1-4 0,1-2 5 16,3 0 6-16,1-2 7 0,2 0 7 0,0-1 6 16,2 0 1-16,1-2 0 0,0 1-4 15,3 0-5-15,3-1-5 0,0 0-5 16,2-1-5-16,5-2-3 0,3 0-3 16,6-1-2-16,6-3-2 0,5-1 0 15,4 0 0-15,2 0-1 0,1-1 0 16,1 1 0-16,-4 0-1 0,-5 2 1 15,-3 3-1-15,-2 0 1 0,-5 1-1 0,0 1-3 16,-4 2-4-16,-4 1-7 0,-4 2-5 16,-5 0-1-16,-8 2-12 0,-6-2-25 15,-7 2-37-15,-5-2-23 0,-5 0-65 16,-6-2-140-16</inkml:trace>
  <inkml:trace contextRef="#ctx0" brushRef="#br0" timeOffset="87307.97">30828 9437 284 0,'6'-10'82'0,"2"-1"11"0,1-1-22 16,2-1-16-16,0 1 2 0,1 0 1 15,2 1-4-15,-3 2-9 0,2 0-10 16,1 1-9-16,0 1-8 0,2 0-6 0,-1-1-4 16,2 0-3-16,4 0-2 15,0-2-2-15,3-1 0 0,4-2-2 0,4-2-1 16,4 1-2-16,1-4-2 0,-3 2-2 15,0 1-4-15,-2 0-4 0,-7 3-7 16,-6 2-11-16,-4 1-17 0,-5 4-16 16,-4 2-42-16,-5 0-9 0,-4 3-61 15,-3 1-99-15</inkml:trace>
  <inkml:trace contextRef="#ctx0" brushRef="#br0" timeOffset="87646.28">30888 9567 489 0,'3'0'114'0,"1"0"6"16,0 0-81-16,1 0-12 0,1 0 2 15,-1 1 1-15,3 1-1 0,1 1-6 16,2-2-5-16,2 0-2 0,1-1-1 15,2-2-2-15,4-3-2 0,4-4-3 16,6-4-2-16,11-7-2 0,3-5-1 0,7-6-2 16,3-5 0-16,4-4 0 0,2-4 0 15,-1 0 0-15,-3 2 0 0,2 2-1 16,-2 3 1-16,-1 8-1 0,-7 3 0 16,-7 6-1-16,-8 6-1 0,-8 4-2 15,-14 5-3-15,-11 5-5 0,-9 3-3 16,-6 5-9-16,-11 3-18 0,-4 4-29 15,-3-1-68-15,-3 1-95 0,0-2-216 0</inkml:trace>
  <inkml:trace contextRef="#ctx0" brushRef="#br0" timeOffset="88613.02">29597 11694 580 0,'-11'6'124'0,"-2"-1"0"0,4-1-93 16,0-4-26-16,5 2-8 0,2 0-5 15,1-2 0-15,1 0 0 0,1-2 2 16,0 4 2-16,1-4 3 0,2 1 5 0,0 0 8 16,1 0 0-16,0 0 0 0,1-1 0 15,4-1-1-15,3-1-1 0,5-3-2 16,7-2 0-16,2-2-1 0,3-1 0 16,6-3-1-16,1-2-1 0,-1 0-1 15,2 0-1-15,0 0 0 0,-1-1-1 16,-1 0 0-16,0 1-1 0,4 0 1 15,1 0-1-15,2-1 1 0,-1 1-1 16,2 1-1-16,-2 2 1 0,-4 0 0 16,-5-1-1-16,-6 3 0 0,-4 0-1 15,-6 2-2-15,-5 2-3 0,-2 1-1 0,-5 1-3 16,-1 1-12-16,-6 3-17 0,0 1-20 16,-4 0-34-16,0 2-39 0,-4-1-83 15,-2 2-161-15</inkml:trace>
  <inkml:trace contextRef="#ctx0" brushRef="#br0" timeOffset="89000.48">29829 11787 423 0,'-5'4'81'0,"-1"0"0"0,1-1-83 16,0 2-4-16,2-1 8 0,2 0 14 16,-1-2 11-16,2-1 10 0,4 1 6 15,2-2 2-15,3-2-1 0,3 0-3 16,4-2-5-16,2-2-11 0,7-4-9 16,3-3-5-16,4-4-4 0,5-4-1 15,8-1-2-15,6-4-1 0,7-3-1 16,1-1-1-16,2 2 1 0,3-2-1 0,-3 0-1 15,-5 2 0-15,-4 2 1 0,-2 3-1 16,-2 3 0-16,-4 4 1 0,-6 4-1 16,-4 4 0-16,-7 3-1 0,-6 3-1 15,-8 2 0-15,-5 2 0 0,-6 1 0 16,-3 1 0-16,-4 0-3 0,-2-1-3 16,-2 0-6-16,-1-2-11 0,0 0-17 15,1-2-22-15,-2-1-40 0,2 0-27 16,-2-1-73-16,-1 2-136 0</inkml:trace>
  <inkml:trace contextRef="#ctx0" brushRef="#br0" timeOffset="89646.34">29181 13468 416 0,'-3'0'73'0,"0"0"2"0,0 0-75 16,0-2-5-16,2 0 12 0,0 0 18 16,-1 1 19-16,2-1 7 0,0 2 3 15,0-1-1-15,0 1-7 0,2 0-11 16,1-1-10-16,1 0-9 0,3 0-6 15,3-2-5-15,5-2-1 0,3-2-1 16,3-2 1-16,4-4-1 0,0-6-1 0,3 0 1 16,1-3-1-16,4-1-1 0,-1-3 0 15,2 0 0-15,1 3 0 0,2 2-1 16,1 1 1-16,0 2-1 0,-2 5-1 16,-5 1-3-16,-2 5-2 0,-5 1-4 15,-3 1-8-15,-6 4-10 0,-3 0-13 16,-5-1-16-16,-1 1-16 0,-3-1-26 15,-2-3-27-15,-2 0-63 0,-3 0-115 16</inkml:trace>
  <inkml:trace contextRef="#ctx0" brushRef="#br0" timeOffset="90076.23">29034 13712 632 0,'0'6'129'0,"-1"1"0"0,2 1-118 15,2 0-10-15,0 2-1 0,1 0 0 16,2 0 0-16,0-4 0 0,2-1 0 16,0-2 4-16,2-3 3 0,5-2 1 15,2-4 2-15,4-5 2 0,5-2 1 16,3-4 0-16,2-4-2 0,2-1-1 0,-2-2-2 15,0 1-1-15,0-1-2 0,-2 2 0 16,0 0-2-16,0 3 0 0,-5 2-2 16,2 3 1-16,-2 1-1 0,-2 2 0 15,-2 3 0-15,-3 2-1 0,-1 1 1 16,1 3 0-16,-2-2-1 0,0 3 1 16,-1-2-1-16,0 2 1 0,-2-1-1 15,-1 0 1-15,-1 0 0 0,-3 0 0 16,1 0 0-16,-3 0 0 0,-2 1 1 0,1-1 0 15,-2 1-1-15,0 0 1 0,-1 1-1 16,-1 0 0-16,0 1-2 0,0-1-3 16,0 0-4-16,-1 0-6 0,1 1-18 15,-3-2-61-15,-1-5-56 0,-3-2-105 16,-3-8-236-16</inkml:trace>
  <inkml:trace contextRef="#ctx1" brushRef="#br0">24447 11659 0</inkml:trace>
  <inkml:trace contextRef="#ctx0" brushRef="#br0" timeOffset="112471.56">25556 12859 490 0,'-7'-7'112'0,"1"-2"-2"15,-3-3-12-15,0 0-106 0,0 3 4 0,1 3 9 16,0-1 9-16,0 2 5 0,-2 1 4 15,-2 2 1-15,-3 3-1 0,-2-1-5 16,-3 1-6-16,-3 4-2 0,-3 0-3 16,-1 1 0-16,-2 4-2 0,-2-4 0 15,-2 1 1-15,-3 1 0 0,-2-5 1 16,-2-3 3-16,1 0 2 0,-1-2 2 16,1-2 3-16,1 2 1 0,1-1 0 15,-1 7-1-15,-1 5-2 0,0 4-2 16,-4 4-3-16,-5 7-3 0,0 2-2 0,-1 4-1 15,0-1-2-15,3 2-1 0,1 0 0 16,6-1 0-16,7 0-1 0,5-2 0 16,5 4 0-16,5-1 0 0,5-1 0 15,5 5 1-15,4 3-1 0,3 5 1 16,1 5 0-16,3 0 0 0,1 2 0 16,0 1 1-16,0 1-1 0,-2-1 1 0,1-4 0 15,0-2 0-15,-3 0-1 0,3-2 1 16,-1-2-2-16,4-7 0 0,0-3 0 15,3-3 0-15,2-4 1 0,5-4 1 16,4-2 1-16,3 1 1 0,9 2 2 16,8 1 1-16,3 1 0 0,4 1-1 15,1 1-1-15,1-1-1 0,0 0-1 16,-4-2-1-16,-4-3-1 0,0 1-1 16,-2-4 1-16,3 1-1 0,1-1 1 0,2-5-1 15,-2-1 0-15,0-3 0 0,0-2 0 16,0-1 0-16,-1-3-1 0,-1-4 2 15,1 0-1-15,3-1 1 0,4-1 1 16,5-2-1-16,4 2 0 0,0-1 0 16,2-3-1-16,2-2-1 0,-1-5-1 15,-1 2 0-15,-2-6 1 0,0-7 1 0,4-5-1 16,-5-3 2-16,0-5 0 0,-3-2 0 16,0-10 2-16,-3 1-2 0,-3 0 1 15,-4 4 1-15,-1 3-1 0,-2 4 0 16,-6 9 0-16,-6 6 0 0,-6 7 0 15,-5 2-1-15,-7 5 0 0,-7 0-1 16,-5 1-1-16,-3-2 0 0,-5-3-1 16,-7-7-2-16,-2-9-1 0,-5-12-1 15,-4-9 0-15,-1-13-1 0,-2-6 1 0,1-9 2 16,1-2 0-16,0 1 3 0,1 7 3 16,0 5 1-16,-3 13 0 0,-7 4 1 15,-5 12-2-15,-6 8 1 0,-8 6-3 16,-6 9 0-16,-4 6-2 0,-2 2 0 15,-1 6 0-15,-4 3 0 0,0 1 0 16,1 1-2-16,1 0-1 0,2-2-4 16,1-2-2-16,3 1-4 0,7-3-3 0,7 0-4 15,3 0-5-15,5 1-6 0,3 2-40 16,5 4-87-16,2 5-116 0,5 4-278 16</inkml:trace>
  <inkml:trace contextRef="#ctx0" brushRef="#br0" timeOffset="113641.24">26521 14186 467 0,'-5'2'93'0,"0"1"-12"0,3-1-21 0,0 1-91 15,6 0-2-15,1 1 0 0,1 1 7 16,4 3 24-16,0 3 22 0,-1 3 8 16,6 1 8-16,3 4 4 0,1 5 2 15,3 4 0-15,4 0-8 0,1 4-9 0,4 0-7 16,-1 2-6-16,0 0-5 0,2-4 0 16,0-2-1-16,0-5 2 0,1-1 1 15,1-1 1-15,4 0 1 16,6 1 0-16,5 3 0 0,4 2-1 0,0 2-2 15,3 1 0-15,-1 3-1 0,0 0-1 16,-4 2-1-16,-4-3-1 0,-1-1-1 16,-1 1-1-16,-1-4 0 0,-1-3-2 15,-1-6 0-15,-3-1-1 0,0-5 0 0,-1-7 1 16,-5-2 0-16,0-4 2 0,0-4 1 16,0-3 3-16,-1-3 1 0,2-3 0 15,0 0 2-15,3-1-2 0,4-2 0 16,-2-3-1-16,2 2-2 0,-5-2 1 15,-1 0-1-15,-2-3 1 0,-6 1 1 16,-5 2-1-16,-4-1 1 0,-2 1 0 16,-1-3-2-16,-2-2 0 0,1 1-1 0,0-3 0 15,2-1-1-15,1-3 0 0,-1-1 1 16,3-1 2-16,0 0 0 0,3-2 1 16,-1 0 1-16,0 2 1 0,1 1-2 15,1-1-1-15,1 4 0 0,-6 4-2 16,-2 2-1-16,-1-2 0 0,-6 0-1 15,-3-1 0-15,-2 1 0 0,-4-3 0 16,0-2 0-16,0-1-1 0,-1 2 0 16,0 4 0-16,-1 1 0 0,1 5-1 15,1 3 0-15,-1 7-3 0,-1 2-2 0,-1 4-1 16,-3 5-3-16,-1 3-3 0,-2 3-5 16,-1 2-2-16,-1 0-5 0,3 1-3 15,-1-1-10-15,4-1-27 0,5-4-34 16,6-4-39-16,3-4-9 0,3-4-73 15,3-4-121-15</inkml:trace>
  <inkml:trace contextRef="#ctx0" brushRef="#br0" timeOffset="114160.96">28533 14134 550 0,'11'-8'136'0,"-2"3"-2"16,-7 5-8-16,1 1-124 16,-1 3-7-16,1 2 0 0,-1 0-1 0,1 1 4 15,-1 0 2-15,1-3 2 0,-1 1-1 16,0-1 0-16,2-3 2 0,1-1-1 16,2-6 0-16,4-1 1 0,3-4-1 15,2-4 2-15,1-1 1 0,0 3 1 0,0 0-1 16,-3 2 2-16,-4 4-1 0,-3 2 1 15,-1 3-1-15,-4 2-1 0,0-2-1 16,-2 1 0-16,0 1-1 0,0 1 0 16,0-1-1-16,0 0 1 0,0 0-2 15,0 0 1-15,0 0-1 0,1 0 1 16,1-1 2-16,2 0 0 0,0 1 0 16,1-2 1-16,1 0 1 0,-1 2 0 15,1-1 0-15,-1 4-1 0,0 1 1 16,-1 5 0-16,0 1 1 0,-3 2 0 0,-1 3-1 15,-1 3-1-15,-1 1 0 0,-2-1-1 16,-1-2-1-16,0 0 0 16,0-3-1-16,3-3 0 0,1 0 2 0,1-3 1 15,2 1 2-15,2-1 1 0,-1 0 0 16,4 3 1-16,-1 0 0 0,-1 0-2 0,-1 2-1 16,0 4-1-16,-1 1-2 0,-5 3 0 15,-3 2-2-15,-3 5-5 0,-7 1-8 16,-3-1-11-16,-5-3-12 0,-4-4-59 15,0-7-77-15,0-14-121 0,2-14-270 16</inkml:trace>
  <inkml:trace contextRef="#ctx0" brushRef="#br0" timeOffset="119823.46">30505 12178 445 0,'3'-3'95'16,"-3"-4"-10"-16,-1 2-41 0,-1 1-65 15,-1 1-1-15,-1-1 3 0,0 2 3 0,0 0 10 16,-1-2 18-16,0-1 9 0,0 3 5 15,0-1 4-15,1 1 4 0,1 0 1 16,0 1 0-16,2 1-5 0,0 0-3 16,1 0-1-16,0-1-3 0,1 1-2 15,0-1-2-15,2-2-2 0,0 1 1 16,1 1 0-16,0-3-2 0,-1 1 0 16,1 1-3-16,-2 0-1 0,1 0-3 15,-1 1-1-15,1 1-3 0,2 0-1 0,0-1-2 16,2-2 0-16,4 0-1 0,5-1 1 15,5-3 0-15,6-1 1 0,8-1 0 16,6-2 1-16,1-2-1 0,1 0 0 16,0 1 0-16,-2-1 0 0,-8 2-1 15,-6-1 0-15,-7 4 0 0,-5 0 1 16,-4 2 1-16,-3 1 2 0,-5 1 0 16,0 0 1-16,-3 0-1 0,-2-2 0 0,0-2 1 15,1 1-2-15,-2-3-1 0,1 0-1 16,-1 2 1-16,2 1 0 0,0 0 0 15,0 3 0-15,1 0-2 0,-1 1 0 16,1 3-1-16,0-1-1 0,0 1-1 16,0 1 0-16,0-1-1 0,0 0 0 15,0 0 0-15,0 2 1 0,0-2-1 16,-2-2 2-16,2 2 0 0,0 0 0 16,0 0 1-16,0 0 0 0,0 0 0 0,0 0 0 15,2 0 0-15,-2 2 0 0,0-2 0 16,0-2 0-16,0 2 0 0,0 0 0 15,1-1 0-15,-1 1-1 0,1 0 1 16,-1 0-1-16,1-1-3 0,-1 1-7 16,1 0-8-16,-1 0-9 0,0-1-15 15,0 1-69-15,0 0-56 0,-1-1-112 16,0-6-240-16</inkml:trace>
  <inkml:trace contextRef="#ctx0" brushRef="#br0" timeOffset="121174.65">30352 10048 615 0,'-5'6'126'0,"1"-6"0"0,0-1-117 0,1 0-8 16,1 1-3-16,2-2 0 0,0 2 0 15,1 2 4-15,-1-4 3 0,1 1 5 16,-1 0 5-16,2 1 1 0,-2-1 0 15,0 1 0-15,0-1-2 0,1 1-5 16,-1 0-3-16,2 0-2 0,2 0-2 16,2-2 0-16,1-1 0 0,7-1 0 15,3-3 1-15,6-3 1 0,6-2 0 0,5-4 2 16,10-3 0-16,9-2-1 0,4 1 1 16,3-2-1-16,0 0 0 0,3 0-1 15,-4 1 1-15,-7 0 0 0,-5 3 1 16,-8-3 0-16,-4 2 1 0,-6 5-1 15,-5 0 1-15,-7 3 0 0,-3 3-1 16,-6 1 0-16,-3 4 0 0,-1 0 0 16,-3 2 0-16,0 0-1 0,-1-2-1 15,0 3 0-15,0-2-2 0,0 1 0 0,-1-1-1 16,1 0-1-16,0 1-1 0,-1 1 1 16,1-1-1-16,0 1 1 0,-1 0 0 15,1 0 1-15,0 0-1 0,0 0 0 16,1 0-2-16,-1 0-5 0,0 0-5 15,0-2-6-15,1 1-8 0,3 0-28 16,2-4-92-16,5-2-13 0,1-2-99 16,4 1-196-16</inkml:trace>
  <inkml:trace contextRef="#ctx0" brushRef="#br0" timeOffset="121950.54">31752 7788 201 0,'0'0'68'0,"0"-1"10"0,2-2-6 0,-2 2-9 16,0-1-2-16,0 0 1 0,0 1-3 15,0 0-8-15,0 0-9 0,0 1-9 16,0 0-9-16,2-1-5 0,3-1-5 16,2 1-6-16,4-3-2 0,4 1-2 15,3-2 0-15,6-2 1 0,1-4 0 16,5-4 2-16,2 0 0 0,0-2 1 16,2-1 1-16,0-1-1 0,-1 0 1 0,-1 3-1 15,0 1 0-15,-5 2 1 0,-3 0 0 16,-4 2 0-16,-4 1-1 0,-4 3-1 15,-5 1-2-15,-4 1 0 0,-2 1-3 16,-2 1-1-16,-2 1-2 0,-1 0-1 16,-4 0-3-16,-2 0-3 0,-1 2-10 15,-1 2-39-15,0-2-85 0,-3-2-109 0,1 2-263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53:16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15528 6229 279 0,'-6'-4'50'15,"0"-3"2"-15,6-2-50 0,5 1-3 0,4-3 1 16,3 0 3-16,3-2 11 0,0 2 13 16,0 1 6-16,0 2 5 0,-3 2 0 15,-1 1 1-15,-2 2-3 0,-3 2-4 16,0 2-7-16,0 1-6 0,0-2 1 16,2-2 1-16,-1 1 2 0,1-3-1 15,7 0 1-15,11-3-4 0,17 0-1 16,60-1-6-16,18-3-4 0,14-3-2 0,3 1 0 15,-4-2-3-15,-3 1 1 0,-3 0-2 16,-41 3 0-16,-8 2 0 0,-7 4 0 16,6 3-1-16,9 1 0 0,6-1 0 15,2 5 0-15,-5-1 0 0,-1-1 0 16,4-1 0-16,7-1 0 0,10-1 0 16,2-1 0-16,-4-3 0 0,9-4 0 15,11 1 0-15,3-2 1 0,2 1 0 16,-3-1 0-16,5 1 0 0,-2 1 0 0,-7 3 0 15,-6 0 0-15,-1 2 0 0,-6 2 0 16,-10 1-1-16,-11 2 1 0,-7-1-1 16,-4 0 0-16,-6 0-1 0,-5 1 1 15,-3-1 0-15,1 0 0 0,-1-1 2 16,3 0 0-16,2 1 2 0,4-1-1 0,2-2 1 16,1 2 0-16,-4-2-1 0,-3 2 0 15,-6 1-2-15,-9 0 0 16,-9 0-1-16,-12 1 0 0,-10-1 1 0,-7 0-1 15,-7 2 0-15,-3-2 1 0,-4 0 0 16,-3 0 1-16,-2 0 1 0,0 0 0 16,-1 0 2-16,0-2 0 0,1 2-1 15,0 0 0-15,0-1-1 0,-1 1-1 16,1-1-4-16,0 2-12 0,-2 0-42 16,-4 3-89-16,-5 0-113 0,-13-1-278 0</inkml:trace>
  <inkml:trace contextRef="#ctx0" brushRef="#br0" timeOffset="20224.66">19666 8933 249 0,'-16'-17'67'0,"0"5"0"0,0 2-35 0,0 3-8 16,1 3-5-16,-3 2-4 15,0 0-2-15,2 2 2 0,3 0 9 0,2-1 9 16,1 0 5-16,4 1-1 0,4 0 1 16,9-2-2-16,2 0-1 0,6 0-7 15,5-1-9-15,4 1-3 0,6 0 0 16,3 0 0-16,0 2-3 0,0-1-3 16,4 1-3-16,-1 1-2 0,3-1-1 0,3 3-1 15,3-3 0-15,3 1-1 0,5 0 0 16,0-1 0-16,2-1 0 0,0 0 0 15,5-3 0-15,3 0 0 0,9-2 2 16,2-1 0-16,6 0 1 0,4-2 2 16,6 3-1-16,3 0 0 0,1 1 0 15,-4 1-1-15,-2 4-2 0,-1 3 0 16,-1 0-1-16,-6 3-1 0,-1-1 0 16,-3 0 0-16,-4-1 0 0,-1 1-1 0,-1-3 0 15,0 2 1-15,-2-2-1 0,3 1 0 16,3-2 0-16,1 2 1 0,4-2-1 15,8-1 1-15,6 0 0 0,6-1 0 16,-1-2-1-16,2 3 2 0,4-1-1 16,2 1-1-16,0 1 0 0,-10 0 1 15,-4 4-1-15,-3 0 0 0,-4-1 1 16,-3 3-1-16,-4 0 1 0,-6 1-1 0,-1-2-1 16,-3 0 1-16,0 0 0 0,-1 0-1 15,2-2 0-15,2-2 1 0,4 0-1 16,2-4 1-16,6 0 0 0,4-2 0 15,7 3 0-15,4-3 1 0,-3 2-1 16,-4 0 1-16,1 0 0 0,-1 0 0 16,-3 4 0-16,-6 0 0 0,-7 1 0 15,-4 1-1-15,-4 1 1 0,-4 0-1 0,-3 2 0 16,-6-2 0-16,-2 2-1 0,4-1 1 16,5-1-1-16,4 0 0 0,1-1 0 15,5 0 1-15,9-2 0 0,5-1 0 16,5 2 1-16,-3 2 0 0,1-1 1 15,0 1-1-15,-3 1 0 0,-6 4-1 16,-5-2 1-16,-9 0-1 0,-4-2 1 16,-6 2-1-16,-5-3 0 0,-6 1 0 0,-4-5 1 15,-6-1 0-15,0-1 2 0,0-4 0 16,4-1 0-16,9 1 1 0,7-3 1 16,6 1-1-16,5-1 0 0,8 0 0 15,4 0-1-15,9 1 0 0,-1 1 0 16,-3 3-1-16,-4 0 0 0,-4 2-1 15,-8 2 0-15,-6 0 0 0,-15 1 0 16,-8-2 0-16,-5 0-1 0,-4-3 1 0,-4 1-1 16,-2-1 1-16,1 0 0 0,5-1 1 15,4-1 0-15,3 1 1 0,5 2-1 16,7-1 2-16,8 1 0 0,5 0 0 16,3 2-1-16,5 2 0 0,2 2-1 15,-1-1 0-15,-4 4-1 0,-9-1 1 16,-8 1-2-16,-9-2 1 0,-12-1 0 0,-10-1 0 15,-5 0 0-15,-6-2 3 16,-2-1 2-16,-2 0 3 0,-2 0 1 16,0 1 1-16,0-1 1 0,0 0 0 0,2 0-2 15,-2-1-2-15,0 1-2 0,1 0 0 16,0 0 0-16,-1 0-3 0,0 0 1 16,1 0-1-16,-1-1 0 0,0 1-1 15,0 1 0-15,0-2-2 0,0-1 2 16,0 2-2-16,0 0 1 0,0 2 0 15,0-4 0-15,0 2 1 0,-1 0 0 0,1 0 0 16,0-1 0-16,0 1-3 0,0-1-6 16,0 1-9-16,0 0-12 0,1 0-18 15,-1 0-125-15,2-1-132 0,0-7-316 16</inkml:trace>
  <inkml:trace contextRef="#ctx0" brushRef="#br0" timeOffset="38354.92">13286 11903 154 0,'-34'6'36'0,"5"1"3"16,8-2-24-16,2 1 6 0,4-3 9 0,4-1 9 15,4-3 4-15,0 1 0 0,5-3-2 16,0 2-5-16,3 0-6 0,0 0-10 16,0 1-9-16,3 1-5 0,0 0-1 15,0 0 1-15,3 3 1 0,1 0 0 16,2-1 2-16,3 3 3 0,6-1 1 16,4-2 1-16,6-1 0 0,8 1 0 15,7-1-2-15,8-2-2 0,5-2-2 0,2-1-2 16,7 1 0-16,4-2-1 0,2-2 0 15,4 4 0-15,0-2 0 0,1 3 1 16,2 1 0-16,0 1-1 0,2 4 1 16,1 0-1-16,-1-2 0 0,0 2-1 15,1 0-1-15,5-1-1 0,4-2 1 16,2-3-2-16,2-1 0 0,0-2 0 0,1-2 0 16,5 0-1-16,1 0 1 0,-3-1-1 15,-11 3 1-15,-11 1 0 0,-11 1-1 16,-12 3 1-16,-7 1 0 0,-11 2 0 15,2 1-1-15,5 3 1 0,48 2 0 16,11 0-1-16,13 0 1 0,2-2-1 16,1-1 1-16,-13-3 1 0,-9-4 0 15,-43-3 0-15,3-5 0 0,0 0 1 16,4-1-1-16,3-1 0 0,5 1-1 0,9 1 0 16,1 1 1-16,-10 2-1 0,-10 1 0 15,-6 2 0-15,-4 1 0 0,-5 4 0 16,-2 1 0-16,-3 0 0 0,-4 2 0 15,1-1 0-15,0 0 0 0,0 0 1 16,4-4 0-16,1-4 1 0,2 0-1 16,5-2 0-16,0-1 1 0,2 0-2 0,1 2 1 15,-1-1-2-15,0 1 1 16,-5 4 0-16,-6 3-1 0,-5 0 0 0,-6 0 1 16,-5 1-1-16,-6 0 0 0,-4 1 1 15,-3 0-1-15,-3-1 1 0,-1-2 0 16,0 2-1-16,-1-2 1 0,3 1 2 15,0-1 0-15,2 0 1 0,3-2 1 16,2 0-1-16,5-3 1 0,0 1-1 16,5-3-1-16,1 0-2 0,1 0-15 15,0 1-61-15,-4-2-49 0,-4 0-95 0,-7-10-220 16</inkml:trace>
  <inkml:trace contextRef="#ctx0" brushRef="#br0" timeOffset="60579.84">7482 15601 261 0,'-23'-24'57'0,"4"6"1"16,1-2-47-16,6 7-2 0,1 3-4 0,2 0 1 15,0 2 8-15,2 0 6 0,-2 1 8 16,2 0 8-16,0 2 4 0,-1 0 4 16,2 2-3-16,3 1-7 0,-1 1-8 15,0 0-7-15,2-1-7 0,1 4-5 16,-1 1-3-16,2 2-2 0,2 2 2 16,1 4 0-16,3 0 2 0,3 3 0 0,3-1 1 15,2-2 1-15,2 2 0 0,3-3 0 16,2-2-1-16,2 1 1 0,3-2 0 15,1 0 0-15,1 1 0 0,3-3 0 16,1-2-1-16,2 0 0 0,4-1-1 16,4 2-1-16,3-3-1 0,3 2 0 15,6-2-1-15,2 2 0 0,1 1 0 0,1-3-1 16,4-2-1-16,5 1 1 0,0-2-1 16,-5-1 0-16,1-2 0 0,1 3 0 15,-1 1-1-15,-5-2 1 0,1 0-1 16,0 0 1-16,2 3-1 0,-2 0 0 15,1 0 0-15,1 0 0 0,0 1 0 16,-1 2 1-16,1-2-1 0,3-2 1 16,1 2 0-16,7-2 1 0,2 1-1 0,-1 0 1 15,-3 0-1-15,-4 0 1 0,-3 0-1 16,-2-1 0-16,-10 1-1 0,-3 1 1 16,-3-1-1-16,1 2 0 0,-1 2-1 15,0 2 1-15,3 0-1 0,1-2 1 16,9-2 0-16,-1 2 0 0,7 0 1 15,3-3 1-15,4 1 0 0,-1-1-1 16,-2 2 1-16,-7-1 0 0,0-3-1 0,-5 1 1 16,-4 0-1-16,-4 0 0 0,1 0 1 15,0 1-1-15,-2 1 0 0,1 1 0 16,0 1 0-16,1-4-1 0,-1 1 1 16,2-2 0-16,1 0-1 0,5 0 1 15,4-1 0-15,2 2 0 0,1 0 0 16,-1 2 0-16,0-1 0 0,-3-2 0 15,-2 2 0-15,-6 0 0 0,-3 1 0 16,-4 2 0-16,-1 1 1 0,-3 1 0 0,-2 1-1 16,0 1 2-16,-1-3-1 0,-2-2 1 15,3 0-1-15,3-3 1 0,4-3 0 16,3 2-1-16,2-3 1 0,5 3-1 16,4 1-1-16,0 1 0 0,-4 2 0 15,-5 1 0-15,-1-2 0 0,-6 2-1 16,-3-2 0-16,-4-1 1 0,-4 2-1 15,-4-1 0-15,-3 4 0 0,-3-1 1 0,-3 1 0 16,-2 2 0-16,-2-2 0 0,0 3 1 16,-1-2 0-16,4-2 0 0,-1 1 0 15,4-1 1-15,-1-2 0 0,1 2-1 16,0-1 0-16,-1 0 0 0,-3-1 0 16,-1 0 0-16,-5-3-1 0,-3 2 1 15,-2-3-1-15,-2 2 0 0,-1-2 1 16,-2 1 0-16,-1-2 1 0,0 5 2 15,0-5 0-15,-1 4 1 0,1-2 1 0,0 0-1 16,0 2-1-16,1-4-1 0,-1 2-1 16,0 4-1-16,0-8-1 0,0 4 0 15,0 0 0-15,0 0-1 0,0 0 1 16,0 0 0-16,0-3 0 0,0 6 1 16,0-1 0-16,0-2 0 0,-1 0 1 0,1 0 0 15,0 0 0-15,0 0 1 16,-2-2-1-16,1-1 0 0,0 6-1 0,0-3 0 15,-1 3 0-15,1-7-1 0,1 7-4 16,-1-3-7-16,2 2-10 0,-1-2-40 16,-1-2-95-16,-3 0-120 0,-3 2-288 15</inkml:trace>
  <inkml:trace contextRef="#ctx0" brushRef="#br0" timeOffset="63079.82">15008 15414 355 0,'-21'-4'79'16,"1"-3"7"-16,4 3-50 0,5 0-3 0,4 1 1 15,1 0 4-15,2 0 0 0,2 1-1 16,1-1-10-16,1 1-10 0,0 2-6 15,1 4-3-15,1-2-3 0,1 3 0 16,2 0 1-16,1 1 2 0,2 0 3 16,5 1 0-16,1 0 0 0,7-1-2 0,5-1 0 15,4-1-1-15,7 0-1 0,1 0-1 16,6-2-1-16,4-2-2 0,1-1 0 16,4 5-1-16,3 1 0 0,3 1 0 15,2 1-1-15,-5 3 0 0,-7 5 0 16,-5 1 0-16,-9-2 0 0,-12 1 0 15,-8 1 0-15,-7-3-1 0,2 1 0 16,6-2-1-16,18 0 1 0,53 1 0 16,19-4 1-16,12-3-1 0,9-1 1 15,-4-2 1-15,-5-2 0 0,-16 1 0 0,-50-3-1 16,-3-1 0-16,-1 1-1 0,0 4 0 16,6 1 0-16,6 0 0 0,7-2-1 15,1 4 0-15,-8-1 1 0,-4 0-1 16,0-4 0-16,2-3 1 0,4 1 0 15,4-2 0-15,8-1 1 0,3 1-1 16,4-5 1-16,2 2 0 0,2 4 0 0,-2-2 0 16,-2 0 0-16,-5 2 0 0,-6 2 1 15,-5 2-1-15,-4 1 0 0,-6-2 1 16,-5 0-1-16,-6 3 0 0,0 0 0 16,-1-1-1-16,-2 4 0 0,2-1 1 15,-1 0-1-15,4-1 0 0,1-4 0 16,5-2 0-16,2-3 0 0,0 3 0 15,1-2 0-15,-2 1 0 0,-2-1 0 16,-4 5 1-16,-5-1-1 0,-6 3 0 0,-3-2 0 16,-7 2 0-16,-4-1 0 0,-5 1 0 15,-2-2 0-15,-2 2 0 0,2-1 0 16,-1-2 0-16,6-1 0 0,3 0 0 16,7-1 0-16,4 1-1 0,5-2 1 15,3 2 0-15,0 2 1 0,-1 0-1 16,-2 0 0-16,-2 2 1 0,-4-3-1 15,-5 2 0-15,-3 1 0 0,-4-3 1 0,-5 0-1 16,-3 0 0-16,-4 0 2 0,-3-1 0 16,-3 2 4-16,0-2 1 0,-3 1 1 15,0-1 0-15,1 0 1 0,0 0-2 16,3-1 0-16,0 1-4 0,2-2-1 16,1 1-1-16,3 0 0 0,2 0 1 15,0 0-1-15,1-1 0 0,-2 1 1 16,0 0-1-16,-3 0 0 0,0 1 0 15,-3-2 0-15,-2 2 1 0,-2 2 1 0,1-2 0 16,-2 0 1-16,0 0 1 0,0 1 0 16,0-2 0-16,2 1-1 0,3-3 0 15,4 2-1-15,3-3-1 0,1 3-1 16,3-1 1-16,3-1-1 0,-1 2 0 16,0 1-1-16,-4-1 1 0,-3 2-1 0,-3-2 1 15,0 1-1-15,-4 0 1 16,-3 0 1-16,-1-2 2 0,0 4 0 0,0-4 1 15,0 2 1-15,0 0 1 0,0 0-1 16,0 0 0-16,0 0-2 0,0 0-1 16,1 0-1-16,1 0-1 0,1-1 0 15,2 0-1-15,2 0 0 0,2-2 1 16,0 2 0-16,0-1-1 0,0-1 1 16,-2 2-1-16,-2 0 0 0,-1 0 1 15,-1-1-1-15,0 2 1 0,0-1 0 16,1-1 0-16,2-1-1 0,3 1 1 0,1-2-1 15,1-1 0-15,2 1 0 0,1 0 0 16,0-3 0-16,0 3 0 0,-2-3 0 16,0 4 0-16,-2-1 1 0,-3-1-1 15,-1 3 1-15,-1-1 0 0,-2 2 0 16,-2 0 1-16,0 1 1 0,-2 0 1 16,1-1 0-16,-1-2-1 0,0-2 1 0,-2 2-1 15,2-1-1-15,-3-3 0 0,2 0-2 16,-1 0 1-16,1 1-1 0,-1 0 1 15,1 1-1-15,0 0-1 0,0 1-2 16,0 2-8-16,-1 1-13 0,-4 3-26 16,-13 4-115-16,-14 7-129 0,-11-9-315 15</inkml:trace>
  <inkml:trace contextRef="#ctx0" brushRef="#br0" timeOffset="110820.04">13831 8965 357 0,'25'-2'74'0,"5"1"1"0,-2 3-65 0,3 7-6 16,-2 2-1-16,2 2 0 0,-1-1-1 16,3-1 0-16,0-2 0 0,2-3 0 15,5-5 2-15,8-3 5 0,9-3 5 16,7-6 7-16,6-3 5 0,3-3 6 15,7-2 4-15,8-2 1 0,9 1-1 16,-1 1-4-16,-2 3-4 0,0 2-6 16,4 4-5-16,4 8-3 0,-5 3-5 0,-12 3-2 15,-9 3-2-15,-8 4-1 0,-11 0-2 16,-7 3 0-16,-8-4 0 0,-5-1 0 16,4-1-1-16,4-3 0 0,50-3 0 15,9-2-1-15,4-2 1 0,-3-2-1 16,-1-2 1-16,-9 0-1 0,-5-3 2 15,-52-1-1-15,-7 1 1 0,-10 0 1 16,-6 2-1-16,-6 0 1 0,-5 3-1 0,-3 0-2 16,-1 3 1-16,-1-1 0 15,-1 2 0-15,-1 2 0 0,-2-2 0 0,-1 2 0 16,-5-1 1-16,-7 2-1 0,-9-1 0 16,-10 1 1-16,-55 0-1 0,-7 3 1 15,-15 2-1-15,-5 3 1 0,2 0-1 16,6 2 0-16,11 3 1 0,48 0-1 15,1-1-1-15,6-2 1 0,-2-2 0 0,-1-4 0 16,-7-4-1-16,-4-2 1 0,2-2 0 16,7-2-1-16,7-2 1 0,6-1-1 15,3 1 0-15,2-2 0 0,1 1 0 16,-3 3 0-16,-3-1-1 0,-2-1 0 16,-4 1 0-16,-1 3 0 0,-1 4 0 15,1 0 0-15,2 3 0 0,5 2 1 16,3 3 0-16,7-1 0 0,5-3 1 15,6-1-1-15,5-1-1 0,4-1 0 0,5-3 1 16,5 0-1-16,4-1 1 0,5 1-1 16,3 1 1-16,6-1 2 0,4 0 0 15,6 0-1-15,6 3 1 0,5 0 0 16,4 1-1-16,5-1 1 0,0 1-1 16,2 0 0-16,-3-1 0 0,0-4 0 15,2-3 0-15,-1 5 0 0,7-6 1 0,0 3 0 16,5-3 0-16,-3 3 2 0,-3-2-1 15,-9 2 1-15,-7-2 0 0,-6 1-1 16,-4 1 0-16,1 1 0 0,3 1-2 16,7 1 1-16,-1 1-1 0,50 3 0 15,-3-2 0-15,-3 0 0 0,-8-1 0 16,-11-1 0-16,-6-1 0 0,-2 0 1 16,-52-5 1-16,-3 2 0 0,-4-3 0 15,-4-2 1-15,0-1-1 0,-53-2 0 16,-6-1-2-16,-13 0 0 0,-11 3-2 0,-7 2 0 15,-4 7-4-15,0 8-7 0,30 4-39 16,-25 13-94-16,-14 10-114 0,-30 10-282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55:18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 3425 234 0,'14'-1'48'0,"2"-1"0"0,-6-4-42 16,5 4-5-16,-2 2 0 0,2-1-1 15,2 1 1-15,3-2-1 0,0 1 0 16,4 0-1-16,4-1 0 0,1-1-1 16,7 1 0-16,2-1 0 0,7 1 1 15,3 0 0-15,1 1 0 0,0 0 2 16,-3 1 0-16,-2 1 2 0,-1-1 0 16,-6 0 2-16,-3 1 2 0,3-2 0 15,6-1 0-15,8-1 1 0,8 0-1 0,4-2 0 16,3-1-1-16,5 0-1 0,5-2 0 15,8 0-1-15,2-2-1 0,-1-1 1 16,0 1-1-16,1 0 2 0,7 0 1 16,0 3 1-16,-4 1 3 0,-7 2 0 15,0 3 1-15,1 0-1 0,3 0 0 16,3-1-2-16,-3 1-2 0,0-1-2 16,1 2-1-16,7-4-1 0,9 0 0 0,1 2-1 15,-7-2 1-15,-1-1-1 0,9-1 0 16,11 1 0-16,-3 3 0 0,-9 2 0 15,-3-1 1-15,7 2 0 0,7 1 1 16,-7 3 2-16,-12 0 0 0,-2-2 0 16,5-1 1-16,10-1-1 0,-6 0 0 15,-7 1-1-15,-1-4-1 0,12-2-1 16,8-1 0-16,-4 1-1 0,-8 0 0 16,9-3 0-16,11 2 0 0,1 1-1 0,-7 6 1 15,-4-5-1-15,10 2 0 0,2 3 1 16,-12 2-1-16,-13 0 1 0,5-2-1 15,9-1 0-15,-5 2 1 0,-14-3 0 16,-5-1 0-16,11-3 0 0,7-1 0 16,-3 0 0-16,-10 1 1 0,0-4-1 15,8-3 1-15,9 0-1 0,-5 5 0 0,-7-3 1 16,3-3 0-16,21 0 1 0,1 6 0 16,-5 4 1-16,-9 0 0 0,2-4 0 15,5 7-1-15,-9 8 0 0,-24 3-1 16,-2-1-1-16,-6-4 0 0,4 4 0 15,-2 1 0-15,2-2 0 0,-1-5 0 16,-3-2-1-16,2-1 1 0,10-1 0 16,12 2 0-16,-3-2-1 0,-3-2 1 15,1-2-1-15,16 2 1 0,8 1-1 0,-7 1 1 16,-13 2-1-16,3-1 1 0,6 2-1 16,0 3 1-16,-10-1-1 0,-11 3 0 15,-2 1 1-15,-3-2-1 0,-5-3 0 16,-4 1 1-16,-4-1-1 0,-3 0 0 15,-3-4 0-15,-1-1 1 0,-2-1-1 16,-2 2 0-16,-2-3 0 0,1-1 0 0,6 2 0 16,3-3 1-16,-1 2-1 0,1 0 0 15,-2-1 0-15,-2 1 0 0,-4-1 0 16,-6 2 0-16,3 0 0 0,-1 2 0 16,-3-1 0-16,-4 2 0 0,-4 0 0 15,-7-1 1-15,-6 1-1 0,-8 0 0 16,-6-2 0-16,-2 1 0 0,-2-2 0 0,-1-1-13 15,3 1-34-15,0 0-44 0,1 0-69 16,-3-2-163-16</inkml:trace>
  <inkml:trace contextRef="#ctx0" brushRef="#br0" timeOffset="10127.35">5974 12544 172 0,'-7'8'39'16,"0"0"-3"-16,3-3-33 0,1-1 1 0,4-2 0 15,4 1 1-15,4-1 1 0,4-2 0 16,3-1 5-16,3 0 4 0,3 0 1 16,1-2-3-16,3-1 0 0,1 1-1 15,3 0 1-15,3 3 0 0,3 3-1 16,3 0 0-16,1 5-1 0,2 0-1 15,0 2-2-15,1 1 0 0,-2 0 0 16,3-2-2-16,0-3 0 0,8-4 0 0,4 1 0 16,4-3-1-16,1-3 0 0,6 1-2 15,-2-2 1-15,1 2-1 0,-3-2 1 16,1-1 0-16,-1 3 4 0,-1-1 1 16,-3 1 2-16,0 2 1 0,-2 1 1 15,-3 3 0-15,-4 1 0 0,1-3-2 16,-1 1-1-16,4-1-1 0,3-1-1 15,3-1-1-15,4-2-1 0,0-1 0 0,1 0-2 16,-1-1 0-16,3-3-1 16,-2 1-2-16,1-2 1 0,-5 1-1 0,-5 1-1 15,-2 1 1-15,-7 1 0 0,-7 4 0 16,-8 0 1-16,-7 1 0 0,-2 1 1 16,0 0 0-16,0 2 1 0,1-3 1 15,1-1 0-15,5 0 0 0,0-1 0 16,5 0 0-16,-1-1-1 0,1-1 0 0,0 0-1 15,-5 1-1-15,-4 0-1 0,-4 1 0 16,-3-1-1-16,-6 1-1 0,-3 2 1 16,-2 0-1-16,-1 0 0 0,-3 2 1 15,0-1 0-15,-1-1 1 0,-2 1 2 16,-1-2 0-16,1 1 2 0,-1-1 1 16,0 0 1-16,0 0 0 0,1 0 1 15,0 0 0-15,1-1-1 0,0-2 0 16,1 2 0-16,0-2-2 0,0 2-4 15,-1 0-16-15,1-1-28 0,-2 2-26 0,-2 2-43 16,-6 0-79-16,0 6-161 0</inkml:trace>
  <inkml:trace contextRef="#ctx0" brushRef="#br0" timeOffset="10974.16">11147 10626 316 0,'-3'-8'75'0,"3"-1"0"0,2 3-54 16,1 1-2-16,5 1-5 0,3 2-6 0,2-1-3 16,10 1-1-16,3-2-2 0,11 3 0 15,4-1 0-15,7-1 0 0,4 2-1 16,4-1 0-16,-3-2 1 0,4-1-1 16,-3-5 0-16,1 0 0 0,5-1 1 15,2 0 2-15,0-1 3 0,3 1 5 16,-1 1 2-16,2 2 3 0,4-2 2 15,-1 1 0-15,6 2-1 0,1 1-3 16,4 0-4-16,3 1-2 0,6 0-2 16,2 2-2-16,0-1-1 0,-3 0-1 0,-2 1 0 15,-1-1-1-15,0-1 1 0,-4 2-2 16,-4-1 1-16,-2 1-1 0,-5-1 0 16,-3 0 0-16,-5 2-1 0,-4 0 1 15,-3-2 1-15,-5-1 0 0,0 0 2 16,4 0 0-16,0-2 1 0,0-2 1 15,0-1-1-15,-2 2 0 0,-2-1-1 16,-4 0-1-16,-3-1-1 0,-4 1 0 0,1 2-1 16,-4-1 1-16,-4 1-1 0,-1 2 0 15,-6 0 0-15,-4 0-1 0,-2 3 1 16,-6-2 0-16,-1 3-1 0,-1-1 1 16,-2 0-1-16,0 1 0 0,0 1 1 15,0 0-9-15,1-1-22 0,1 1-55 16,2-4-27-16,1 1-80 0,0-2-168 15</inkml:trace>
  <inkml:trace contextRef="#ctx0" brushRef="#br0" timeOffset="12025.34">17993 7176 251 0,'-21'-13'63'0,"-1"7"2"15,0 0-39-15,4 1-6 0,-1 3-7 16,5-2-1-16,2 4-4 0,4 0-7 16,3 0-3-16,3-1-3 0,2 1-1 15,0 0 2-15,3 0 2 0,2 0 1 0,4 0 3 16,1 1 5-16,1 0 4 0,7 2 2 16,4 0 0-16,4 1-1 0,2 1 1 15,4 4 0-15,2-2-2 0,5 5 0 16,0-4-1-16,6-4-3 0,4 0 0 15,8 1-1-15,8-4-1 0,6 3-1 16,4-3 0-16,3-1 0 0,3-2 2 0,4 3 2 16,-1 1 2-16,-1 2 1 0,-3-2 0 15,0-2 2-15,-2 4-1 0,0 0-2 16,1 1-2-16,-3-2-1 0,1 0-2 16,1-4 0-16,4-1-1 0,5-1-1 15,4 3 0-15,1-3-1 0,-2 0 1 16,0-7-2-16,2 0 1 0,-3 0-1 15,1 5 0-15,-10-1 0 0,-7 0 2 0,-6 0 0 16,-7 5 1-16,-10 3 0 0,-9 1 0 16,-13-2 0-16,-7 0-1 0,-5 0 0 15,-5-1-1-15,-4 1 2 0,-2-1 2 16,0 0 2-16,1-1 2 0,1-1 1 16,4-2 0-16,0-1 1 0,2 0-1 15,-1 0-2-15,-1 2-3 0,0-1 0 16,-4 2-1-16,-3 0-1 0,0 1 0 0,-3 0 0 15,0 1-1-15,-2 0-2 0,1 0-6 16,-1 0-14-16,-1 1-18 0,-3 3-51 16,-3 0-36-16,-3 5-84 0,-6 0-175 15</inkml:trace>
  <inkml:trace contextRef="#ctx0" brushRef="#br0" timeOffset="15472.23">6684 13663 325 0,'-13'2'67'0,"1"-1"-7"0,4-1-63 0,5 0-1 16,4 2 0-16,4-1 0 0,1 0 1 16,1 2-1-16,3-1 7 0,2 0 1 15,3 2-1-15,1 0-1 0,1 0 0 16,1 0 1-16,2 3 2 0,1 1 1 16,0 1 2-16,0-1 3 0,-1 2 4 15,1-1 3-15,2-2 1 0,2-1 2 16,1-1 0-16,-1-1 0 0,2-2-1 15,3-1-3-15,-1 1-2 0,3-4-2 0,0 1-3 16,1 0 0-16,2 2-3 0,2 0 1 16,4 2-1-16,0 0 0 0,2 2-1 15,2 2 0-15,0 1 1 0,-3-1-1 16,1 3 0-16,1 1 0 0,4 2-1 16,-1-2-1-16,3-2 0 0,1 1 0 15,4-3-2-15,3 0 1 0,0-4-1 0,-4 1 0 16,2 0 0-16,-1-3 0 0,1 1 1 15,2 0 1-15,-3-1 0 0,-2 1 2 16,1 2 0-16,-5 1 1 0,-4 1 1 16,-3 1-1-16,-7 2 0 0,4-2-1 15,7-1-1-15,-2-1 0 0,6-1-1 16,0-2 0-16,3 1 0 0,3-2-2 0,-1-1 1 16,-2 2-1-16,1 0-1 15,-1-2 1-15,4 1-1 0,-2 4 1 16,6 1-1-16,3 4 1 0,-3 0 0 0,-2 3 0 15,-1 2 0-15,-7 1-1 0,-1-3 0 16,-9 2 0-16,1-2-1 0,2 1 1 16,-2-3-1-16,4 0 1 0,2 0-1 15,3 0 1-15,3-3 0 0,0 0 0 16,3-2 0-16,3-2-1 0,4 2 1 16,-1-1-1-16,-1 1 0 0,2 1 1 0,-3 2-1 15,-7 4 0-15,0 1 0 0,-6-2 0 16,-2 1 0-16,-2-2 1 0,0 2-1 15,4-4 0-15,4 0 1 0,0-2-1 16,3-2 1-16,3-2 0 0,2-2 0 16,2-2 0-16,3-2 0 0,1 0 0 15,4-1 0-15,0 0-1 0,0-1 1 16,1-1-1-16,1-1 1 0,-6 1-1 0,-1 1 0 16,-3 1 0-16,-2 3 1 0,-2 2-1 15,-4 5 0-15,-4 2 0 0,1-2 0 16,-4-1 0-16,4-1 0 0,-4 0 0 15,5-1 0-15,3-1 0 0,5-2 1 16,0 1-1-16,0 1 1 0,1-4 0 16,2 2-1-16,0 0 1 0,-2-1-1 15,-4 2 0-15,2 2 1 0,-4-1-1 0,-2 3 0 16,-8 1 0-16,-1 2 0 0,-5 0 0 16,-1 2 0-16,-3 0 0 0,1 0 0 15,1-1 0-15,1 2 0 0,4-3 0 16,3-1 1-16,2-1-1 0,-1-1 0 15,2 0 0-15,-2-1 0 0,2-1 1 16,-1 0-1-16,-3-1 0 0,-1 1 0 16,0 2 0-16,-3 1 0 0,0 1 0 15,-2 3 0-15,-2 1 0 0,-2 1 0 0,-3 3 0 16,-1-3 0-16,0-1 0 0,-3 0 1 16,1-2-1-16,1-3 0 0,3-2 1 15,4-4-1-15,2 1 0 0,3-2 1 16,2-2-1-16,3 1 0 0,0-1 1 15,-1 3-1-15,-4 1 0 0,-2-2 0 16,-3 2 0-16,-3 2 0 0,-5-1 0 0,-4 2 0 16,0 0 0-16,-2-1 0 0,-2 1 0 15,1 0 0-15,1-1 0 0,2 1 0 16,-1 1 0-16,3-1 0 0,2-2 0 16,2 0 0-16,2 0 0 0,1-1 1 15,0-1-1-15,0-1 0 0,-1 1 1 16,-4-2-1-16,-1 2 0 0,-3 2 0 15,-3-2 0-15,-4 0 0 0,-3 1 0 16,0 0 0-16,-3 0 0 0,-3 1 0 0,0-1 0 16,-2 1 0-16,-2 0 0 0,-1-1 1 15,0-1 0-15,0 0 0 0,1 0 1 16,1-1 1-16,2-2 0 0,1-1 1 16,0 2 0-16,1-2-1 0,-1 2 1 15,0-1-1-15,-2 2-1 0,-2 1 0 16,-2-1-1-16,-1 2 0 0,-1-1 0 0,0 0-1 15,0 1 1-15,0-1-1 0,0 0 1 16,0 0 0-16,0 0 0 0,1-1 0 16,-1 1 0-16,0 0 0 0,0-1 0 15,0 1 0-15,0 0-1 0,0 0 1 16,0 0 0-16,2 1-1 0,-2-1 0 16,1 3 0-16,0-2 0 0,2 0-1 15,-3 3-8-15,1 2-15 0,-6 1-43 0,-5 4-70 16,-6 5-103-16,-5 1-240 0</inkml:trace>
  <inkml:trace contextRef="#ctx0" brushRef="#br0" timeOffset="25665.85">17247 14811 87 0,'-22'1'34'15,"3"0"9"-15,8-1 2 0,2-6 1 0,3 2 9 16,-1 1 4-16,1-2 0 0,3 0-1 16,-2 1-5-16,1 0-8 0,3 3-10 15,0-1-12-15,3 2-8 0,3 0-6 16,2 1-6-16,7-1-4 0,7-1 0 0,4-4 2 16,11-1-1-16,5-2 1 0,11 0 0 15,8-1 0-15,5 1-1 0,3-1-1 16,4 0 1-16,2 0 1 15,2 0 0-15,0 0 0 0,1 2 0 0,0 1 1 16,1-3 0-16,0 5-1 0,2 2 0 16,2-1 0-16,1 1-1 0,0 1 1 15,4 0-1-15,1-1 0 0,3 4 0 16,1-3 0-16,-3 2 0 0,-2-1-1 0,-2-2-1 16,-4-1 1-16,-4 3-2 0,-6-1 0 15,-7 0 2-15,-6-3-1 0,-4 2 1 16,-7 0 1-16,-8 1 0 0,-6 1 2 15,-8-2 2-15,-7-1 0 0,-6 3 0 16,-4-2 1-16,-6 0 1 0,-2 0-2 16,0-2-9-16,0-2-14 0,-2 0-21 15,-1-2-28-15,0-2-33 0,-5-4-67 0,-2-2-128 16</inkml:trace>
  <inkml:trace contextRef="#ctx0" brushRef="#br0" timeOffset="25985.38">19468 14368 281 0,'-21'-19'70'0,"4"-2"3"0,3 4-39 15,4 3-9-15,2 4-8 0,3 1-6 16,3 1-4-16,0 1-2 0,2 2-1 16,2 0-2-16,-1 4 0 0,1 1 1 0,2 2 0 15,2 3 1-15,0 1 2 0,1 2 1 16,5 2 1-16,-1 3 1 0,2 2 1 16,5 3 1-16,4-1 1 0,4 3-1 15,6-1-2-15,2 2 0 0,4-4 0 16,1-1-2-16,-1-3-1 0,2-4-1 15,-4-1-1-15,-3-3-1 0,-1-4 0 16,-2-1-1-16,-5 0-1 0,-3 0 0 0,-3 6-1 16,-4 0 0-16,-3 3-1 0,-4 2 2 15,-2 3 4-15,-3 6 4 0,-2 2 2 16,-3-4 3-16,-4 8 1 0,-7 4 1 16,-3 4-1-16,-2 0-4 0,-4 2-3 15,-3 3-1-15,1 1-2 0,1 2-7 16,1-3-16-16,0-1-29 0,-3 1-66 15,-3-3-88-15,-5 1-208 0</inkml:trace>
  <inkml:trace contextRef="#ctx0" brushRef="#br0" timeOffset="27382.75">20894 14397 430 0,'-20'-15'111'0,"-1"0"2"16,0 5-23-16,-1 5-66 0,1 7-10 15,-2 3-6-15,0 4-2 0,-3 6-3 0,-3 5-2 16,-1 3 0-16,-2 4 1 0,1 0 1 16,1 1 3-16,6-1 0 0,3 0 3 15,6-3 2-15,5 1 0 0,7 1 1 16,2-2-2-16,3 3-1 0,5 1-1 16,2-1-1-16,4 4-1 0,3-4-1 15,5 0-1-15,2-3 0 0,6-2 0 16,1-2 0-16,3-2-1 0,3-4-1 0,2-7-5 15,3-6-12-15,3-7-25 16,5-5-43-16,3-7-50 0,2-7-94 0,1-5-199 16</inkml:trace>
  <inkml:trace contextRef="#ctx0" brushRef="#br0" timeOffset="27771.12">21368 14414 453 0,'-2'-5'107'0,"4"4"-1"0,-2 2-36 15,2 4-57-15,3 3-6 0,0 4 3 16,1 3 8-16,0 4 6 0,-1 1 3 16,1 4 2-16,-2 0 1 0,-2 3-4 15,1 1-7-15,-3-1-5 0,2 0-5 16,-1-2-3-16,4-2-1 0,4-1-3 16,2-5 1-16,5-3-1 0,6-5 1 0,5-4 0 15,6-5-1-15,1-5-1 0,3-3-2 16,1-4-1-16,1-6-2 0,-6 0 0 15,-2 0-1-15,-6-1 1 0,-5 1 1 16,-4 2 2-16,-6 3 1 0,-3 3 0 16,-4 2 1-16,-2 4 0 0,-1 0-1 15,0 3 0-15,-1 1-1 0,2 0 0 16,0 1 0-16,1 3 0 0,3-1 0 0,0 2 0 16,4 2 2-16,2 1 1 0,1 2 2 15,3 1 1-15,2 1 0 0,0 3 1 16,1-1-2-16,0 6 1 0,-1 1-1 15,1-2-2-15,-2 0 0 0,-1-2-4 16,1-4-6-16,0-2-15 0,4-6-39 16,6-2-81-16,2-8-110 0,7-3-257 15</inkml:trace>
  <inkml:trace contextRef="#ctx0" brushRef="#br0" timeOffset="28163.47">22453 14389 634 0,'-6'-10'119'16,"2"1"1"-16,3 5-119 0,1 1-8 15,0 2-2-15,1 1 1 0,-2 0 4 0,-2 3 10 16,-2 2 1-16,-2 4 1 0,-3 5 0 16,-2 5 1-16,-1 6-1 0,-1 2-1 15,2 2-1-15,1-1-2 0,3-1-2 16,5-2 1-16,2-4-1 0,4-4 0 15,6-4-1-15,2 0 2 0,4-4-1 16,2-1 0-16,4-2 0 0,2 0 0 0,1 0 1 16,3-1-1-16,0 1 0 15,1-1 0-15,-2 1-1 0,-1 2 0 0,-3-2-1 16,-3 0-2-16,-4 1-1 0,-5 4 0 16,-3 0-3-16,-4 1 0 0,-5-1-1 15,-4-1 1-15,-4 2 0 0,-6 0 2 16,-4-3 0-16,-6 1 2 0,-5-3 1 15,-2 3 1-15,-1 0 0 0,1-3 0 16,1-3-1-16,6-1-4 0,4-2-9 16,8-2-25-16,5-4-41 0,8-1-43 0,6-3-5 15,6 0-69-15,7-2-107 0</inkml:trace>
  <inkml:trace contextRef="#ctx0" brushRef="#br0" timeOffset="28437.14">23191 14123 506 0,'-18'-12'121'16,"1"5"-1"-16,2-1-45 0,7 7-63 16,3 2-12-16,5 3-1 0,3 2 1 15,2 4 5-15,1 3 8 0,3 3 6 16,0 8 3-16,-1 4 2 0,1 2 1 0,-1 8-2 15,1 7-5-15,-1 2-6 16,0 4-3-16,-2-2-4 0,1-2-1 16,-1 0-2-16,1-5 0 0,-1-8-3 0,0-4-6 15,-1-4-13-15,0-3-38 0,-4-2-88 16,-1-4-111-16,-8-2-270 0</inkml:trace>
  <inkml:trace contextRef="#ctx0" brushRef="#br0" timeOffset="28950.57">22864 14545 604 0,'5'-14'125'0,"6"2"1"15,6 0-104-15,9 6-19 0,7 0-3 16,6-2 0-16,7 0 0 0,-2 0 0 0,0 1 1 15,-2 1-1-15,-3-2 1 0,-2 2-1 16,-2 0 0-16,-1 0 1 0,-1 0-3 16,2 0-9-16,-1 1-9 0,0-1-7 15,2 0-3-15,-3 0-2 0,-2-1 1 16,-4 1 2-16,-5 1 10 0,-5 2 8 16,-4-2 7-16,-5 2 3 0,-5 1 0 0,-2 2 1 15,-3 1 0-15,-3 3 1 0,-2 1 0 16,-4 2 1-16,-3 4 4 0,-2 3 4 15,0 1 3-15,-2 1 5 0,2 5 4 16,1 1 1-16,4 2 3 0,4 0 1 16,3 1-3-16,4-2-3 0,4 5-3 15,6-4-4-15,5 1-2 0,3-4-3 16,5-2-2-16,3 0-2 0,3-5 0 0,1-1-1 16,0-5 0-16,-3-4 0 0,-1-5-1 15,-3-4 1-15,-1-4 0 0,-3-4-1 16,-2-4 0-16,-2-5-1 0,-4-2-2 15,-3 0-2-15,-4-4-2 0,-4-5-2 16,-5-2 0-16,-5 2-1 0,-3-1 1 16,-5 1 0-16,-4 1 1 0,-2 4 2 15,-4 7 2-15,-2 6-1 0,0 3 1 16,-1 5-1-16,3 3-7 0,5 4-17 0,3 2-21 16,7 2-30-16,3 1-53 0,5 0-89 15,7-3-182-15</inkml:trace>
  <inkml:trace contextRef="#ctx0" brushRef="#br0" timeOffset="29537.6">23997 14410 428 0,'8'9'101'0,"-5"5"4"16,2 3-68-16,0 5-16 0,1 3 1 15,2-1-1-15,-1 2-5 0,0-1-7 16,1-3-4-16,-2-1-2 0,-1-3 0 15,0 2 0-15,-2-2-1 0,-1 1 1 16,-1 0 0-16,-1-2-1 0,0-4-1 16,0-1 1-16,-3-5 2 0,-1-2 2 15,-3-6 3-15,1-3-1 0,-2-6 2 0,-2-3 0 16,1-5 0-16,0-5-2 0,2-1-3 16,2-6 2-16,2-3 0 0,2-1 2 15,1 0 0-15,2 1-1 0,2 4 0 16,2 4 0-16,1 3-4 0,2 6-1 15,2 6-2-15,1 3 0 0,0 4-1 16,3 1 0-16,2 4 1 0,0 4-1 16,2 4 0-16,-1 3 0 0,3 3 0 0,-2 5 0 15,2 1 0-15,-2 0 0 0,-1 2 0 16,-1-1 0-16,-1-2 0 0,-2-3 0 16,-3-1-1-16,-3-2 1 0,0-2-2 15,-4-2 1-15,0-2 1 0,-3-3 0 16,1-1 4-16,-2-3 3 0,0-3 1 0,0-2 0 15,0-5 1-15,0-2 0 0,1-4-2 16,1-6-2-16,2-4-4 16,1-5 0-16,2-1-1 0,2-2 0 0,2 1 0 15,0 3 0-15,1 4 0 0,1 4 0 16,-1 4 0-16,0 3 0 0,-1 4 0 16,0 3 0-16,0 1 0 0,0 3-1 15,1 3 0-15,2 4 1 0,-1 2-1 16,5 2 0-16,2 3 0 0,1 3 0 15,0 4 0-15,-2 2 1 0,2 5-1 0,-1 2 1 16,-7 1 0-16,-1 2 0 0,-4 0-4 16,-3-2-11-16,-3-1-30 0,-2-1-63 15,-2-4-31-15,-2 1-94 0,-2-4-193 16</inkml:trace>
  <inkml:trace contextRef="#ctx0" brushRef="#br0" timeOffset="30284.07">24823 14427 656 0,'14'-7'133'16,"4"1"0"-16,6 4-126 0,5 2-6 16,2 3-1-16,1 1 1 0,-1-2-1 0,-3 0 0 15,-5 1 0-15,-6 1 0 0,-1-2 1 16,-2-3 0-16,-1-2 0 0,0 0 0 15,0-3 0-15,1-3 0 0,-1-3 1 16,1-3-1-16,-3-3 0 0,-3 2-1 16,-3-3-1-16,-3 0 0 0,-3-2-1 15,-5 1-1-15,-2 6-1 0,-5 0 0 16,-4 2 2-16,-4 3 0 0,-1 6 0 16,-2 1 1-16,-4 6 1 0,-1 5 1 0,2 3 0 15,1 3 0-15,2 5 2 0,3 7 0 16,3 8 1-16,7 5 1 0,5 3 1 15,5 0 0-15,6 1 1 0,4-1 0 16,6-5-1-16,2-4 0 0,3-3 0 16,2-7-1-16,0 0-1 0,0-4 0 15,2-1-2-15,0-3 0 0,0-4 0 16,1-4-1-16,2-1 1 0,-2-6 0 0,2-5-2 16,-1-7 0-16,2-4-2 0,-1-5-3 15,-1-7-1-15,0-5-1 0,-2-5-2 16,-1-5 2-16,-1 1 2 0,-4-2 1 15,-4 2 2-15,-3 0 2 0,-1 4 2 16,-3 6 1-16,0 4-1 0,-1 3 1 16,0 1-1-16,2 3-1 0,2 5 1 15,1 1-2-15,5 1 1 0,4 4-1 0,2 4 0 16,4 2 1-16,2 5-1 0,4 4 1 16,-1 5-1-16,-1 1 0 0,-2 5 0 15,-2 6 0-15,-3 6 0 0,-3 4 0 16,-3 3 0-16,-1 4 1 0,-2 2-1 15,0 1 1-15,-2-5-1 0,-1-2 1 16,-1-4 0-16,-2-7-1 0,-1-4 0 16,-4-5-1-16,0-4 0 0,-3-4 2 15,-1-3 0-15,-4-5 1 0,-3-4 0 0,0-5 0 16,-2-3 2-16,-2-5 0 0,-1-8-2 16,2-8-2-16,4-7-1 0,3-5 1 15,6-4 0-15,5 0-2 0,6-4 2 16,6 5-1-16,5 4 1 0,6 7 0 15,3 3 0-15,3 3 0 0,2 2 1 16,2 2-2-16,1 1-4 0,-2 3-8 16,-3-1-29-16,-4 2-77 0,-8 2-23 15,-6 3-96-15,-14 3-195 0</inkml:trace>
  <inkml:trace contextRef="#ctx0" brushRef="#br0" timeOffset="32305.37">20633 13360 581 0,'-42'-6'119'0,"-11"2"-3"16,-8 6-105-16,1 7-24 0,-2 4-13 16,-2 0-16-16,-1-2-22 0,0-1-15 15,-1-3-6-15,-2-2 3 0,-1-1 9 16,-4-3 22-16,-4 0 28 0,-5-2 34 0,-6 1 29 15,-4 0 20-15,-5 0 8 16,-9 0 3-16,-8-4-6 0,-4 3-11 0,-2 1-11 16,-5 1-10-16,-6-3-11 0,0-2-8 15,-2 2-5-15,0 1-3 0,-1-7-3 16,4-4-1-16,4-1 0 0,2 0-1 16,-1-3 0-16,6-2 0 0,4-4 0 15,6 1 1-15,0-1 1 0,-4-1 5 16,3 0 4-16,11-2 4 0,11 1 1 15,4 2 1-15,-10 4-1 0,-60 2-2 0,2 3-4 16,7-2-5-16,7 6-4 0,-12 1-1 16,-11-2-3-16,5-3-1 0,62-1-2 15,-3 3-1-15,-10-1-1 0,-20-4 0 16,-2-1 0-16,8 1 2 0,-3 1 1 16,-7 0 2-16,4-5 4 0,1 4 3 15,1 3 3-15,-4-2 1 0,1 0 0 0,3 3 1 16,1 2 0-16,-2 0-2 0,2 2-3 15,6-3-1-15,5 0-2 0,1-2 0 16,3-3-1-16,7-1-1 0,9-1-1 16,3-7-1-16,3 2 0 0,2 0-1 15,1-5-1-15,3-2 0 0,2 0 0 16,1-2 1-16,-2-1 0 0,2 1 1 16,-2-6 2-16,3 4 0 0,1 4 2 15,0 0 0-15,-1-1 0 0,1 2 0 16,1-1 0-16,-2 6-1 0,1-2 1 0,5-2-1 15,0 1-1-15,3-1 1 16,4-2 0-16,0-3-1 0,4-1 0 0,1-3 0 16,-1-2 0-16,0 0 0 0,0 5 0 15,3 0-1-15,-1 3 1 0,1 1 0 16,2 6 0-16,-4 3 0 0,1 2 1 16,-5 2-1-16,-1 1 0 0,1 4 1 0,5 0-1 15,-7 0 1-15,8-1-1 0,3-1 1 16,4-5-1-16,-6-3 1 0,2-3-1 15,5-2 1-15,4 0-1 0,-1-4 0 16,1-1 1-16,3-1-1 0,8 5 0 16,-2-1 0-16,0 2 1 0,-5-4-1 15,3 6 1-15,0 0 1 0,-2 1 2 16,0 1 0-16,2 1 1 0,2 4 1 16,8 1-1-16,2-2 0 0,3 2-2 0,7 0-1 15,5-4-1-15,5-1-1 0,3-2-1 16,5-2 0-16,2-1 0 0,5 1 0 15,1 0 1-15,1 3 0 0,2 2-1 16,7 4 1-16,-2 3 0 0,2 4 0 16,-2 1 0-16,1 3 1 0,-1 2 1 15,-1 2 1-15,0-1 0 0,0 2 1 16,4-1 1-16,1-1 0 0,3 0 0 0,2-3-1 16,1-2 0-16,0-5-1 0,6-3 0 15,1 1-1-15,-1-2 0 0,4-1-1 16,0 2 0-16,1 3-1 0,-3 6 0 15,-7 5-1-15,-4 0 1 0,-2 4-2 16,-7 0-1-16,-5 3 0 0,-5-1-1 16,-4-1-2-16,0 2-2 0,-4-1-2 15,-1 0-4-15,-1-1-6 0,2 0-15 0,-2-2-35 16,0-2-71-16,3-4-99 0,0-4-230 16</inkml:trace>
  <inkml:trace contextRef="#ctx0" brushRef="#br0" timeOffset="32636.59">9688 10555 428 0,'-14'3'88'0,"1"-2"1"0,3 0-78 0,3 0-7 16,2-1-2-16,2 0 0 0,2 0-1 16,1 2 1-16,0-2 7 0,0 2 8 15,0 2 5-15,0 1 6 0,0 2 3 16,0 3 3-16,1 1 2 0,2 3-6 15,3 0-6-15,5 1-5 0,5-1-5 16,2 0-3-16,14-2-3 0,10-1-2 16,4-4 0-16,10-3-1 0,4-3-1 0,1-2-1 15,4-5 0-15,-2-1-1 0,-5-4 0 16,-2 1-1-16,-1 1 0 0,-7 3 0 16,-4 2 0-16,-4 6 1 0,-12 1 1 15,-4 5 1-15,-4 6 1 0,-14 5 0 16,-4 5 1-16,-5 12-1 0,-6 13 0 15,-13 11-1-15,-15 12-10 0,-12 17-43 0,-16 22-91 16,-23 16-114-16,-22 7-281 0</inkml:trace>
  <inkml:trace contextRef="#ctx0" brushRef="#br0" timeOffset="36729.65">23795 12510 419 0,'-8'-1'83'0,"4"-2"-2"16,4 2-75-16,3 1-6 0,3 1-1 0,1-1-1 16,2 0 2-16,3 0 2 0,0 2 4 15,2-1-2-15,0-1 0 0,1 1 0 16,1 3 0-16,0-1 0 0,2 4 0 16,3-2-1-16,2 2 0 0,5-1 0 0,4 1-1 15,9-2 0-15,3 0-1 0,4-5 0 16,5 0 1-16,9-5-1 0,3-1-1 15,9-1 1-15,6-2 0 0,2 1 0 16,5-2 0-16,4 0 0 0,1 5 0 16,2-2-1-16,-7 2 0 0,-3 0 1 15,0 3-1-15,-7 0 0 0,-4 2 0 16,-3 0 0-16,-7 2 0 0,-3-2 0 0,-4 0 0 16,-3 0 1-16,-6-2-1 0,-2 1 0 15,-9-1 1-15,-1-1-1 0,-6-1 0 16,-2 3 1-16,-4-1-1 0,-2 1 0 15,-3-1 0-15,-3 1 0 0,-4 0 0 16,-4 1 0-16,-3 0 0 0,-1 0 3 16,-3 0 1-16,0 0 3 0,-2-1 1 15,0-1 0-15,-1 1 0 0,1-1 0 16,-3-1-2-16,1 1-6 0,0-2-5 0,-1-1-6 16,0 2-7-16,1-2-11 0,-1-1-15 15,0 1-17-15,-1 0-29 0,-2 1-3 16,-2 0-46-16,-4 2-69 0</inkml:trace>
  <inkml:trace contextRef="#ctx0" brushRef="#br0" timeOffset="37072.49">25672 12270 358 0,'-1'-4'85'15,"-2"-1"3"-15,1 3-55 0,-1 2-9 16,1 0-10-16,2 1-4 0,0 2-5 15,1 0 1-15,5 0 0 0,5 3 0 16,4-4 2-16,5 2 2 0,3-1 2 16,3-2 1-16,3 0-1 0,3 3-2 0,1-3-1 15,-2 3-1-15,-1 2-1 0,0 0 0 16,-2 2 1-16,-1 2 2 0,-4 0 1 16,0 0 1-16,0 1 2 0,-3-3 0 15,0 1 0-15,-2-2-1 0,0-1-1 16,-2 1-2-16,-1 0-1 0,-3-1-1 15,1 1-2-15,-4 2 0 0,0 1 0 0,-4 2 0 16,-4 3 1-16,-5 2 0 16,-5 4 0-16,-7 2 0 0,-9 4 0 0,-10 1-1 15,-9 3-4-15,-12 4-21 0,-11 2-93 16,-19 0-21-16,-10-1-97 0,-28 4-209 16</inkml:trace>
  <inkml:trace contextRef="#ctx0" brushRef="#br0" timeOffset="40695.87">24332 11181 439 0,'-148'-13'89'0,"19"2"1"16,3-4-86-16,12 4-1 0,0 4-1 15,0 0-1-15,-2 2 0 0,-2-6 1 0,-6 5 3 16,1 1 6-16,-5 1 4 0,-5-5 3 16,-6 0 5-16,-3 1 2 0,-5 2 1 15,-3-3-2-15,-7 1-5 0,-2-3-4 16,-3 3-3-16,0-2-4 0,1 1-3 0,-2-2-1 16,5-2-2-16,2-1 0 0,4-2 0 15,6-3-2-15,4 0 1 0,4-5 0 16,3 2-1-16,0 0 1 0,4-2-1 15,0-2 1-15,-2 2 2 0,-3-1 3 16,-1-1 0-16,-3 1 1 0,-2-3 1 16,-4 2 1-16,2 3 1 0,-3-4-2 0,2-3-2 15,0 4 0-15,8-2-1 0,3-4-1 16,6-2-1-16,8-1-1 0,9 3 0 16,2-3-1-16,6 1 0 0,6 1 0 15,6 2 0-15,4 2-1 0,4-2 1 16,2 1-1-16,0-4 1 0,3-2 0 15,1-4 0-15,3-3 2 0,9-4 0 16,7 1 2-16,11-7 0 0,10 3 0 16,7 1 1-16,2 2-1 0,2 1-1 0,-6-3-1 15,-1-4 0-15,-1 0-1 0,-1-1-1 16,7-2 0-16,-45-2 0 0,3 1-1 16,10 4 1-16,1 2-1 0,-1-1 0 15,1-2 0-15,-2 3-1 0,49 0 2 16,-1-3-1-16,-1-1-1 0,0 2-2 15,2 3 0-15,3 3-1 0,9 2 0 16,4-1 0-16,5 2 0 0,5 3 1 0,55 1 2 16,6 0 1-16,7 0 1 0,5 2-1 15,1 2 1-15,4 3-1 16,0 2 1-16,-51 3 0 0,-4 4 0 0,-9 3 0 16,-7 4-1-16,-5 2 2 0,-4 4-1 15,0-1 0-15,4 0 0 0,8-3 0 16,7-2 0-16,10-2 0 0,13-3 0 15,5-2 0-15,3-2 1 0,2-1 1 16,-1 1 1-16,2 3-1 0,-2-1 1 16,-4 7 0-16,2 2-1 0,-2 5-1 0,-4 4 0 15,-5 2-1-15,-8 4 0 0,-8 3 0 16,-6-1 0-16,-8-1-1 0,-3 2 0 16,-5-1-1-16,-1-2-1 0,-1 1-1 15,0-2 0-15,1-2-1 0,0-4 0 0,1-1-1 16,0-3 0-16,2 0-1 0,-1 0 0 15,0-1 0-15,-4 2-1 0,-1 2-3 16,-5 2-4-16,-1 3-2 0,-5-2-2 16,-4 1 0-16,-2 2 1 0,-3 0 0 15,-2 0 3-15,-1-2 6 0,-3-1 3 16,0-1 3-16,1-2 1 0,-1-5 1 16,0-3 2-16,1 1 5 0,1-1 3 15,2 0 3-15,0 1 2 0,2 4 2 16,0 2 1-16,1 2-3 0,1 3-3 0,-4 2-4 15,3 1-2-15,-2 3-3 0,1 2-1 16,2 1-2-16,0 2-2 0,4 0-1 16,8 2 0-16,6 1 1 0,6 2-1 15,7 3 1-15,7 2 0 0,5 1 2 16,5 7 2-16,3 9-8 0,-3 11-73 16,-9 10-54-16,-17 18-102 0,-26 9-245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12T09:56:31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26408 5713 84 0,'-73'17'19'15,"2"-2"0"-15,13-5-16 0,3-3 0 16,1-2-1-16,5-3 4 0,6 1 13 0,5-2 9 16,8-1 9-16,4-2 10 0,6 0 8 15,5 0 6-15,4-1-2 0,4 2-10 16,2 0-10-16,2 1-10 0,1 0-15 16,2 1-8-16,3 0-7 0,2 2 0 15,8-1 0-15,6 1 2 0,9-2 5 16,15 2 8-16,14-3 4 0,11 1 2 15,14-2 2-15,9-2-1 0,21-1-1 16,7 1-1-16,4-1-4 0,12 0-2 0,5-1-3 16,4 2-2-16,2 0-3 0,1 2-1 15,-1 0-2-15,-2 1 1 0,1 1-2 16,-2 3 1-16,-2-1-1 0,0 1 0 16,0 0 1-16,0 2-1 0,0 0 2 15,1 0 0-15,2 2 2 0,1-1 0 16,2 1 1-16,0 0-1 0,1-1 0 15,1-1 1-15,2 0-1 0,-5-2-1 16,-2 0-1-16,-4-2 0 0,-8 1 0 0,-2 0 0 16,-12 1-1-16,-15 2 0 15,-10-2 0-15,-12-2-1 0,-13 2 1 0,-15 0-1 16,-11-1-1-16,-8-1 1 0,-7-1 0 16,-10 0 0-16,-4 1 0 0,-4-2 3 15,-4 2 1-15,-3-2 1 0,-2 0 2 16,2 0 1-16,-2-2 1 0,0 1-2 15,0 1-1-15,0 0-1 0,-2-1-1 0,1 0-2 16,-1 1 0-16,-4-1-1 0,-3 1-2 16,-5 1-4-16,-1 1-13 0,-9 4-30 15,-5 3-83-15,-4-1-4 0,-8 1-86 16,-8-4-162-16</inkml:trace>
  <inkml:trace contextRef="#ctx0" brushRef="#br0" timeOffset="1454.55">20521 8224 299 0,'-8'-4'61'0,"4"3"3"0,8-2-50 15,5 0-7-15,5 2-6 0,2-2 0 16,5 2 4-16,3 0 2 0,3 1 1 16,1-1 0-16,0 2 3 0,3-1 1 15,3 0 2-15,3-2 1 0,5-1 1 16,7 1 0-16,6-1 0 0,6 0 0 16,6-1 1-16,4-1 1 0,8-1 0 15,0 2 0-15,6-2-1 0,2 1-2 16,0-1-1-16,1 0-2 0,5 2-2 0,2 4-1 15,1 0-2-15,-4 3 0 0,3-5-2 16,3 4 1-16,7 1-2 0,1 2 1 16,2-2-1-16,5-6 1 0,9 1-1 15,5 2 0-15,1-3 1 0,1-2-1 16,4-2 1-16,1 3-1 0,-3-1 0 0,-4 1 0 16,-1-1 0-16,-4 3-1 0,-10 4 0 15,-9-4-1-15,-8 1 0 16,-7 2-1-16,-7 3 1 0,-7-1-1 0,-6-1-1 15,-6 2 1-15,-3 1 0 0,-3 0-1 16,-1-1 1-16,-4-4 0 0,-1 2 1 16,-1-2 0-16,4 0 1 0,-2-2 0 15,0 2 1-15,-2 2-1 0,-4 0 0 16,-7-1-1-16,-7 1 0 0,-9-1-1 0,-6-1 2 16,-6 1 1-16,-4-2 2 0,-2 2 1 15,-4-2 0-15,0 2 1 0,-2-2 0 16,-1 1-1-16,1 1-8 0,-3-1-20 15,0 2-40-15,-1 1-70 0,-2-1-101 16,-1 3-235-16</inkml:trace>
  <inkml:trace contextRef="#ctx0" brushRef="#br0" timeOffset="8076.27">15227 10441 185 0,'-5'-6'37'0,"0"-1"2"15,6 2-35-15,4-1-1 0,3-2 0 16,0 2 4-16,3 1 9 0,0 2 5 0,0 1 5 15,-1 2 3-15,-1 4 2 0,-1 2 3 16,2 3-4-16,0 1-5 0,0 2-3 16,1 0 1-16,3 0 1 0,5 2 4 15,4-2 1-15,9-3 2 0,7-4 0 16,5-4 0-16,3-2-4 0,-1-4-3 16,1-5-3-16,6-2-3 0,13-1-3 15,50 4-1-15,14 1-1 0,6 2-2 16,-1 4-3-16,-4 3-1 0,2 3-2 0,-1 2-1 15,-45 1 0-15,-5 2-2 0,7-2 0 16,16-2-1-16,21-3 0 0,4-4 1 16,-1-3 0-16,8-2-1 0,7-7 0 15,2-2 1-15,1 2 0 0,-2-2-1 16,-2-2 1-16,-6 6-2 0,-8 1 1 0,-7 4 0 16,-2 3-1-16,-11 3 1 0,-12 3 0 15,-9 6 0-15,-6-2 0 0,-6 0-1 16,-7 3 1-16,-5-3 0 0,1 1-1 15,-2-2 0-15,1-3 0 0,0-2 0 16,-1 0 0-16,2-5 0 0,-2 2 1 16,-2-2-1-16,-2-1 1 0,-3 1 1 15,-6 1 0-15,-7 3 0 0,-8 1 1 16,-9 0-1-16,-7 1 1 0,-7-1-1 16,-5 3 1-16,-3-3 0 0,-3 1 2 0,-1-2 1 15,0-2 0-15,-1 2 0 0,1-3 1 16,-1-3-1-16,1 0-1 0,-1-2-2 15,1-1 0-15,0 2 0 0,0-2 0 16,0 3 0-16,0-1 0 0,-2 3-1 16,1 2 0-16,-1-4-1 0,-2 6-1 15,-2-2 0-15,-4 3-1 0,-5-3 1 16,-3 2-1-16,-3 1 1 0,-4 0 0 0,-2-1 0 16,-2 2 1-16,1-1-1 0,1 2 1 15,2 1 0-15,1-1-2 0,3 2-4 16,2-2-4-16,2 2-9 0,-2 2-27 15,1 0-57-15,-3-1-41 0,-6-1-94 16,-11 0-199-16</inkml:trace>
  <inkml:trace contextRef="#ctx0" brushRef="#br0" timeOffset="8724.17">15712 10305 138 0,'-4'-6'33'15,"2"2"4"-15,0 1-20 0,-1 2 0 16,1 1 1-16,-2 0 2 0,-2 0 5 16,1 1 5-16,0 0 2 0,0-1 4 0,1 1 2 15,1-1-3-15,2 0-2 0,2 1-1 16,0 1 0-16,3-2-4 0,2 2-2 16,-1 1 0-16,3 0 3 0,0 2-1 15,-1 3-2-15,2 0-4 0,2 2-4 16,8 0-5-16,14 1-3 0,9 0-2 15,55 0-1-15,17-4-2 0,11-2-1 0,2-3-1 16,-8-5-1-16,-8-2 0 0,10-2 0 16,-32-7 0-16,-5-1 1 0,3 1 0 15,15-1 2-15,18 5 0 0,12-2 2 16,-6 3 1-16,-6 2 1 0,2 3-1 16,0 3-1-16,-4-3 0 0,-9 4-2 15,-6-1-2-15,0-2 0 0,-2 5-2 16,-2 0 1-16,-6-4-1 0,-1 3 0 0,3-4-1 15,0 4 2-15,1 0 0 16,-6 0-1-16,-3-2 1 0,-1 2 1 0,-4 2 0 16,-7 0 0-16,-9 2 0 0,-6-1 0 15,-6 0 0-15,-7 3 0 0,-8 0 0 16,-5 1-1-16,-7-1 0 0,-6 0 0 16,-7-1 0-16,-2-1 0 0,-3-1 0 15,-1 0 0-15,-2-4-1 0,2-2 1 0,3 0 0 16,2-2-1-16,4-2 0 0,1 0 0 15,5 0-2-15,4 1-4 0,-1 1-11 16,3 4-58-16,1 2-64 0,-3-1-104 16,-4 1-247-16</inkml:trace>
  <inkml:trace contextRef="#ctx0" brushRef="#br0" timeOffset="21152.84">18420 12593 185 0,'-16'-2'58'0,"1"2"4"0,0 0-8 16,0 0-19-16,4 1-5 0,1-1-4 0,2 0-5 15,0 1-4-15,2 1-5 0,3-2-7 16,0 0-6-16,3 0 0 0,3 0-1 16,4 0 0-16,3-2 1 0,7 0 2 15,6 3 2-15,8 0 3 0,4-1-1 16,7 2 1-16,5 1-1 0,4 0-2 16,2 2-1-16,4-4 0 0,3-1 0 15,6 4-1-15,4-2 1 0,4-1 1 0,3 2-1 16,5-3 0-16,4 1 1 0,2 1-1 15,0 1 0-15,1-1-1 0,-2 2 0 16,-1-2 0-16,0 2-1 0,-2 3 1 16,-1 2-1-16,-3 1 1 0,-1-2 0 15,0 1-1-15,1 2 1 0,2 1-1 16,1-1-1-16,1 1 1 0,-1-5-1 16,1-4-1-16,2 0 0 0,-2-2 1 15,-4-2 0-15,-4-2 1 0,-7-2 0 0,-5 0 1 16,-8 5 1-16,-7 0 0 0,-11-1-1 15,-9 1 1-15,-8-1 0 0,-5 1 1 16,-5 0 1-16,-5 0 0 0,-2 0 0 16,-2 1 0-16,-2 0 1 0,2 1-1 15,-2-2 1-15,0 1-2 0,-2-1 0 16,2 0 1-16,0 0 0 0,0 0 0 16,-2-1 0-16,-1 1 0 0,0-2 1 15,-3 2 1-15,-2-1 1 0,0 0 1 0,-2 0 3 16,-1 0 4-16,1-1 3 0,2 0 3 15,0 1 0-15,3-2-2 0,2 2-4 16,1 0-4-16,2 1-4 0,2 0-4 16,1 1-2-16,1 0-1 0,2 2 0 15,0-2 1-15,0 1 1 0,0 1-1 16,1-1-2-16,-3-1 1 0,0 3-2 0,-1-4 1 16,-1 3 0-16,-1-2 1 0,0 0 2 15,-1 0 1-15,0-2 2 0,0 1 0 16,0 1 0-16,2-1-1 0,-1-1 0 15,3-1 0-15,1-2-2 0,2 1-1 16,1-1 1-16,2-1-1 0,1 0 0 16,-1 2-2-16,0 1-2 0,-3 1-6 15,-1 1-6-15,-1 1-7 0,-1 0-5 16,-4 2-7-16,-3 0-21 0,-1 3-46 0,-5 2-8 16,-2 2-58-16,-4-1-114 0</inkml:trace>
  <inkml:trace contextRef="#ctx0" brushRef="#br0" timeOffset="22432.15">4271 13655 403 0,'33'-3'88'0,"2"-2"4"0,0 2-73 15,6 2-1-15,3-4-1 0,6-1-2 16,8-4-3-16,10-1-2 0,7-5-3 15,3-2-3-15,4-3-1 0,5-1-1 16,4 3 0-16,-2 1-1 0,-2 3-1 16,-3 5 1-16,-2 5 0 0,-3 4 1 15,0 5 3-15,-3 5 2 0,-3 2 2 0,1 0 3 16,0 0 2-16,2-2 1 0,6-4 0 16,4-2-1-16,4-4-2 0,3-3-3 15,2-3-1-15,10-3-3 0,6 2-1 16,1 0-1-16,-5 2-1 0,2 3 0 15,0 1 1-15,0 6 0 0,-6 5 1 16,-8 3 1-16,-6 2 0 0,-1 0 1 16,-5 2 0-16,-1 1 0 0,-7-4 0 15,0-1 1-15,-2-6-1 0,2-4 1 16,6-3-1-16,2-5 0 0,-1-5-2 0,1-5 0 16,-1-3-1-16,3-3-1 0,6 0 0 15,-9 2-1-15,-6 0 0 0,-5 4 1 16,-4 4-1-16,-6 3 1 0,-7 5 1 15,-12 4-1-15,-10 2 0 0,-8 0 1 16,-5 2-2-16,-5 1 1 0,-3-2-1 16,-3 0 0-16,-2 1 0 0,0-3 1 0,-1-1-1 15,1-1 0-15,0-2 0 0,1 1 1 16,1-2-1-16,-1 2 0 0,0-2-2 16,0 1-2-16,-3 3-4 0,0 2-3 15,-1 0-7-15,-6 5-20 0,-3 7-52 16,-5 4-47-16,-7 6-90 0,-7 0-204 15</inkml:trace>
  <inkml:trace contextRef="#ctx0" brushRef="#br0" timeOffset="23989.07">8811 15888 127 0,'-25'-2'43'0,"9"0"4"0,4-1-18 16,6 2-11-16,5 1 2 0,3 0-6 0,3 1 0 15,6-1-2-15,1 1 1 0,4 2 5 16,6 0 11-16,2 0-1 0,5-2-1 16,5 2-2-16,6-3-5 0,6 1-4 15,9-5-4-15,9-3-2 0,16-3-3 16,9 0-2-16,2 0-1 0,4-2 0 15,8 1-1-15,1 3 1 0,0 1 1 16,-2 3 1-16,5-1 2 0,5 2 2 0,10 6 1 16,-4 0 2-16,4 1 0 0,7 3 0 15,4 2-1-15,-3 3-1 0,1-3 0 16,5-1-2-16,2-2 0 0,8 1 0 16,-2-4-2-16,5-2 0 0,0-1-1 15,4 3 0-15,-3-3-2 0,-2 1 0 16,-2-1-2-16,-2 1 0 0,-3 1 1 15,-8 0-1-15,-3-2 2 0,-5 1 1 0,0 0 0 16,-8 2 1-16,-5-3 0 0,-3 1 0 16,3-2 0-16,-4 1-1 0,-4-1 0 15,-4-4-1-15,3-5 0 0,-4-1 1 16,0 2 0-16,-7-5 0 0,-7 1 0 16,-3 0 1-16,-6 0-1 0,-6 3 0 15,-5 1 0-15,-9-2-1 0,-5 6-1 16,-3-2 0-16,-4 3-1 0,-2 4 0 0,-5 1 0 15,-2 1-1-15,-2 0 0 0,-2-3 1 16,1-2-1-16,-2-1-1 0,2-1-3 16,0-3-13-16,4 0-30 0,2-1-75 15,1 3-96-15,-3 1-230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45E123-B2FF-4594-87CA-F829AB737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36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3ADD50-132B-4150-A78B-F1C9D07CBBC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4856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8E6179-5155-43FE-900D-7FC25C03519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3930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E06F2D-B7E0-4989-A034-C0DFAC23EE05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4676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A7C1A9-52E5-44F3-8D62-848CD0472A3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2913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E0C7CA-AE2B-4283-8F5F-C09A097ED018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766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8727F1-86AC-467B-AF0B-68B7DF8EFFF1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612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389D5A-1A46-4D77-BC57-A3C9E12B9B3E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2541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5856F8-AE21-409F-83A2-3B55896FFC11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8042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F88A18-4A03-49AD-91A3-65DEB1F0888F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389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A6155F-73AA-40C2-9DF0-37873E902616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1620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180725-2326-4757-B651-E2A048F4394B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7291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D6B7D0-4E1B-4650-9328-C454D9B03F32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117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08A129-22A0-4DD4-A420-29D4388BF94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950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CD58DC-AADF-40A7-8ED5-86ECC86B352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403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701C27-1992-4FA0-A364-81D82C21C05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195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860485-4E33-4BCA-B03A-A6B537A28AF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2034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233" y="2438401"/>
            <a:ext cx="12196233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9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9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83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83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</p:grpSp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564217" y="198438"/>
            <a:ext cx="103632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555751" y="3886200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555751" y="6248400"/>
            <a:ext cx="2540000" cy="457200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F51511A-2D69-4D83-B007-A9CD44452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94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CBE91-333F-4FE2-99D4-F991A6D4AD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7" y="457200"/>
            <a:ext cx="25908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217" y="457200"/>
            <a:ext cx="75692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D6356-26F8-46D5-A341-59DB5ECDA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6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8F30F4-C2B2-45BB-A43B-1498C46C10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57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E9D4-49EC-4AB9-8EDD-175EF8F429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F53C4-3D88-4AC8-8059-69C098656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36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D6556-1CFB-4BFB-AAF1-967CCA1AA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575E1-D744-435C-8A9E-A2E4EDB2A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49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5B492-531D-44A5-9E52-266030F32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88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C3672-4886-448E-A33D-55228ED05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24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F30CB-2EEC-4515-A953-AA39DE08CA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48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-4763"/>
            <a:ext cx="1418167" cy="6858001"/>
            <a:chOff x="0" y="-3"/>
            <a:chExt cx="67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7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0" y="1669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9" y="1753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08" y="1664"/>
                <a:ext cx="624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2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6" y="1668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3" y="1668"/>
                <a:ext cx="624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0" y="1747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1" y="1693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4" y="1720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/>
            </a:p>
          </p:txBody>
        </p:sp>
      </p:grpSp>
      <p:sp>
        <p:nvSpPr>
          <p:cNvPr id="102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564217" y="4572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64217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64217" y="6265863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752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" panose="020B0604020202020204" pitchFamily="34" charset="0"/>
              </a:defRPr>
            </a:lvl1pPr>
          </a:lstStyle>
          <a:p>
            <a:fld id="{5D42F7AE-F1E3-493F-A8C5-BE4EBCDD52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685800"/>
            <a:ext cx="7772400" cy="990600"/>
          </a:xfrm>
        </p:spPr>
        <p:txBody>
          <a:bodyPr/>
          <a:lstStyle/>
          <a:p>
            <a:pPr algn="ctr" eaLnBrk="1" hangingPunct="1"/>
            <a:br>
              <a:rPr lang="en-US" altLang="en-US" sz="4400" dirty="0"/>
            </a:br>
            <a:r>
              <a:rPr lang="en-US" altLang="en-US" sz="5400" dirty="0">
                <a:latin typeface="Algerian" panose="04020705040A02060702" pitchFamily="82" charset="0"/>
              </a:rPr>
              <a:t>Process Models</a:t>
            </a:r>
            <a:endParaRPr lang="en-US" altLang="en-US" sz="4400" dirty="0">
              <a:latin typeface="Algerian" panose="04020705040A02060702" pitchFamily="8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2743200"/>
            <a:ext cx="9677400" cy="3048000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Perspective Models: The Waterfall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Incremental Models: Increment and RAD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Evolutionary Model: Prototype and Spiral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Specialized Process Models: Component, Formal Methods, AOSD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C00000"/>
                </a:solidFill>
              </a:rPr>
              <a:t>Unified Process Model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031E64-1D86-4365-8648-F0B17DC35B86}"/>
                  </a:ext>
                </a:extLst>
              </p14:cNvPr>
              <p14:cNvContentPartPr/>
              <p14:nvPr/>
            </p14:nvContentPartPr>
            <p14:xfrm>
              <a:off x="9850702" y="5700321"/>
              <a:ext cx="65160" cy="15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031E64-1D86-4365-8648-F0B17DC35B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2062" y="5691321"/>
                <a:ext cx="828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EA7D97-7A55-47D1-B52C-329AE4529699}"/>
                  </a:ext>
                </a:extLst>
              </p14:cNvPr>
              <p14:cNvContentPartPr/>
              <p14:nvPr/>
            </p14:nvContentPartPr>
            <p14:xfrm>
              <a:off x="12055320" y="141480"/>
              <a:ext cx="43560" cy="28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EA7D97-7A55-47D1-B52C-329AE45296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45960" y="132120"/>
                <a:ext cx="62280" cy="4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52E795-8669-4355-9A77-221C94D2682D}" type="slidenum">
              <a:rPr lang="en-US" altLang="en-US" sz="14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Incremental Process Models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363199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incremental process model, like prototyping and other evolutionary approaches, is iterative in nature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But unlike prototyping, the incremental model focuses on the delivery of an operational product with each increment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Particularly useful when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Staffing is unavailable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This model can be used when the requirements of the complete system are clearly defined and understood.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Major requirements must be defined; however, some details can evolve with time.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There is a need to get a product to the market early.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new technology is being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Resources with needed skill set are not available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There are some high-risk features and goals.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Increments can be planned to manage </a:t>
            </a:r>
            <a:r>
              <a:rPr lang="en-US" altLang="en-US" sz="2400" b="1" dirty="0">
                <a:solidFill>
                  <a:srgbClr val="C00000"/>
                </a:solidFill>
              </a:rPr>
              <a:t>technical risks</a:t>
            </a:r>
            <a:endParaRPr lang="en-US" altLang="en-US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BDC708-FF6C-4753-92DF-D0ED12C36686}"/>
                  </a:ext>
                </a:extLst>
              </p14:cNvPr>
              <p14:cNvContentPartPr/>
              <p14:nvPr/>
            </p14:nvContentPartPr>
            <p14:xfrm>
              <a:off x="1882080" y="715680"/>
              <a:ext cx="9452160" cy="565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BDC708-FF6C-4753-92DF-D0ED12C366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2720" y="706320"/>
                <a:ext cx="9470880" cy="56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8077C3-554A-48D1-A1B8-887B107F6C9D}" type="slidenum">
              <a:rPr lang="en-US" altLang="en-US" sz="14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037"/>
            <a:ext cx="107442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The RAD Model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4790"/>
            <a:ext cx="10591799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Rapid Application Development is Incremental Process Model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Emphasizes on short development cycle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“high speed” adaptation of the waterfall model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Uses a component-based construction approach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May deliver software within a very short time period (e.g. , 60 to 90 days) if requirements are well understood and project scope is constrained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70C58D-C325-4684-8EE0-6631D049832D}"/>
                  </a:ext>
                </a:extLst>
              </p14:cNvPr>
              <p14:cNvContentPartPr/>
              <p14:nvPr/>
            </p14:nvContentPartPr>
            <p14:xfrm>
              <a:off x="1477800" y="2052000"/>
              <a:ext cx="9354600" cy="2708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70C58D-C325-4684-8EE0-6631D04983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440" y="2042640"/>
                <a:ext cx="9373320" cy="272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5B898D-2CE2-4576-B578-8828D7D95FEB}" type="slidenum">
              <a:rPr lang="en-US" altLang="en-US" sz="14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5" name="Rectangle 57"/>
          <p:cNvSpPr>
            <a:spLocks noChangeArrowheads="1"/>
          </p:cNvSpPr>
          <p:nvPr/>
        </p:nvSpPr>
        <p:spPr bwMode="auto">
          <a:xfrm>
            <a:off x="2590800" y="990600"/>
            <a:ext cx="7983538" cy="5715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911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The RAD Model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895600" y="28956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Communication</a:t>
            </a:r>
          </a:p>
          <a:p>
            <a:pPr>
              <a:defRPr/>
            </a:pPr>
            <a:endParaRPr lang="en-US" sz="1400"/>
          </a:p>
          <a:p>
            <a:pPr>
              <a:defRPr/>
            </a:pPr>
            <a:endParaRPr lang="en-US" sz="1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267200" y="3429000"/>
            <a:ext cx="8382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Planning</a:t>
            </a:r>
          </a:p>
          <a:p>
            <a:pPr>
              <a:defRPr/>
            </a:pPr>
            <a:endParaRPr lang="en-US" sz="1400" b="1"/>
          </a:p>
          <a:p>
            <a:pPr>
              <a:defRPr/>
            </a:pPr>
            <a:endParaRPr lang="en-US" sz="1400"/>
          </a:p>
          <a:p>
            <a:pPr>
              <a:defRPr/>
            </a:pPr>
            <a:endParaRPr lang="en-US" sz="1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6553200" y="1339850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Modeling</a:t>
            </a:r>
          </a:p>
          <a:p>
            <a:pPr>
              <a:defRPr/>
            </a:pPr>
            <a:r>
              <a:rPr lang="en-US" sz="1200"/>
              <a:t>   business modeling</a:t>
            </a:r>
          </a:p>
          <a:p>
            <a:pPr>
              <a:defRPr/>
            </a:pPr>
            <a:r>
              <a:rPr lang="en-US" sz="1200"/>
              <a:t>   data modeling</a:t>
            </a:r>
          </a:p>
          <a:p>
            <a:pPr>
              <a:defRPr/>
            </a:pPr>
            <a:r>
              <a:rPr lang="en-US" sz="1200"/>
              <a:t>   process modeling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7086600" y="3625850"/>
            <a:ext cx="1295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Construction</a:t>
            </a:r>
          </a:p>
          <a:p>
            <a:pPr>
              <a:defRPr/>
            </a:pPr>
            <a:r>
              <a:rPr lang="en-US" sz="1200"/>
              <a:t>   component reuse</a:t>
            </a:r>
          </a:p>
          <a:p>
            <a:pPr>
              <a:defRPr/>
            </a:pPr>
            <a:r>
              <a:rPr lang="en-US" sz="1200"/>
              <a:t>   automatic code</a:t>
            </a:r>
          </a:p>
          <a:p>
            <a:pPr>
              <a:defRPr/>
            </a:pPr>
            <a:r>
              <a:rPr lang="en-US" sz="1200"/>
              <a:t>      generation</a:t>
            </a:r>
          </a:p>
          <a:p>
            <a:pPr>
              <a:defRPr/>
            </a:pPr>
            <a:r>
              <a:rPr lang="en-US" sz="1200"/>
              <a:t>   testing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9448800" y="3733800"/>
            <a:ext cx="9906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Deployment</a:t>
            </a:r>
          </a:p>
          <a:p>
            <a:pPr>
              <a:defRPr/>
            </a:pPr>
            <a:r>
              <a:rPr lang="en-US" sz="1200"/>
              <a:t>   integration</a:t>
            </a:r>
          </a:p>
          <a:p>
            <a:pPr>
              <a:defRPr/>
            </a:pPr>
            <a:r>
              <a:rPr lang="en-US" sz="1200"/>
              <a:t>   delivery</a:t>
            </a:r>
          </a:p>
          <a:p>
            <a:pPr>
              <a:defRPr/>
            </a:pPr>
            <a:r>
              <a:rPr lang="en-US" sz="1200"/>
              <a:t>   feedback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7620000" y="2254250"/>
            <a:ext cx="1295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Construction</a:t>
            </a:r>
          </a:p>
          <a:p>
            <a:pPr>
              <a:defRPr/>
            </a:pPr>
            <a:r>
              <a:rPr lang="en-US" sz="1200"/>
              <a:t>   component reuse</a:t>
            </a:r>
          </a:p>
          <a:p>
            <a:pPr>
              <a:defRPr/>
            </a:pPr>
            <a:r>
              <a:rPr lang="en-US" sz="1200"/>
              <a:t>   automatic code</a:t>
            </a:r>
          </a:p>
          <a:p>
            <a:pPr>
              <a:defRPr/>
            </a:pPr>
            <a:r>
              <a:rPr lang="en-US" sz="1200"/>
              <a:t>      generation</a:t>
            </a:r>
          </a:p>
          <a:p>
            <a:pPr>
              <a:defRPr/>
            </a:pPr>
            <a:r>
              <a:rPr lang="en-US" sz="1200"/>
              <a:t>   testing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6096000" y="2711450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Modeling</a:t>
            </a:r>
          </a:p>
          <a:p>
            <a:pPr>
              <a:defRPr/>
            </a:pPr>
            <a:r>
              <a:rPr lang="en-US" sz="1200"/>
              <a:t>   business modeling</a:t>
            </a:r>
          </a:p>
          <a:p>
            <a:pPr>
              <a:defRPr/>
            </a:pPr>
            <a:r>
              <a:rPr lang="en-US" sz="1200"/>
              <a:t>   data modeling</a:t>
            </a:r>
          </a:p>
          <a:p>
            <a:pPr>
              <a:defRPr/>
            </a:pPr>
            <a:r>
              <a:rPr lang="en-US" sz="1200"/>
              <a:t>   process modeling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562600" y="4083050"/>
            <a:ext cx="1371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Modeling</a:t>
            </a:r>
          </a:p>
          <a:p>
            <a:pPr>
              <a:defRPr/>
            </a:pPr>
            <a:r>
              <a:rPr lang="en-US" sz="1200"/>
              <a:t>   business modeling</a:t>
            </a:r>
          </a:p>
          <a:p>
            <a:pPr>
              <a:defRPr/>
            </a:pPr>
            <a:r>
              <a:rPr lang="en-US" sz="1200"/>
              <a:t>   data modeling</a:t>
            </a:r>
          </a:p>
          <a:p>
            <a:pPr>
              <a:defRPr/>
            </a:pPr>
            <a:r>
              <a:rPr lang="en-US" sz="1200"/>
              <a:t>   process modeling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6781800" y="4997450"/>
            <a:ext cx="1295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200" b="1"/>
              <a:t>Construction</a:t>
            </a:r>
          </a:p>
          <a:p>
            <a:pPr>
              <a:defRPr/>
            </a:pPr>
            <a:r>
              <a:rPr lang="en-US" sz="1200"/>
              <a:t>   component reuse</a:t>
            </a:r>
          </a:p>
          <a:p>
            <a:pPr>
              <a:defRPr/>
            </a:pPr>
            <a:r>
              <a:rPr lang="en-US" sz="1200"/>
              <a:t>   automatic code</a:t>
            </a:r>
          </a:p>
          <a:p>
            <a:pPr>
              <a:defRPr/>
            </a:pPr>
            <a:r>
              <a:rPr lang="en-US" sz="1200"/>
              <a:t>      generation</a:t>
            </a:r>
          </a:p>
          <a:p>
            <a:pPr>
              <a:defRPr/>
            </a:pPr>
            <a:r>
              <a:rPr lang="en-US" sz="1200"/>
              <a:t>   testing</a:t>
            </a: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5410200" y="1263650"/>
            <a:ext cx="0" cy="495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5372100" y="6216650"/>
            <a:ext cx="33909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>
            <a:off x="5410200" y="636905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9" name="Line 19"/>
          <p:cNvSpPr>
            <a:spLocks noChangeShapeType="1"/>
          </p:cNvSpPr>
          <p:nvPr/>
        </p:nvSpPr>
        <p:spPr bwMode="auto">
          <a:xfrm>
            <a:off x="8458200" y="476885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0" name="Text Box 20"/>
          <p:cNvSpPr txBox="1">
            <a:spLocks noChangeArrowheads="1"/>
          </p:cNvSpPr>
          <p:nvPr/>
        </p:nvSpPr>
        <p:spPr bwMode="auto">
          <a:xfrm>
            <a:off x="6324600" y="63690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/>
              <a:t>60 – 90 days</a:t>
            </a:r>
          </a:p>
        </p:txBody>
      </p:sp>
      <p:sp>
        <p:nvSpPr>
          <p:cNvPr id="13331" name="Text Box 21"/>
          <p:cNvSpPr txBox="1">
            <a:spLocks noChangeArrowheads="1"/>
          </p:cNvSpPr>
          <p:nvPr/>
        </p:nvSpPr>
        <p:spPr bwMode="auto">
          <a:xfrm>
            <a:off x="5638800" y="377825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Team # 1</a:t>
            </a:r>
          </a:p>
        </p:txBody>
      </p:sp>
      <p:sp>
        <p:nvSpPr>
          <p:cNvPr id="13332" name="Text Box 22"/>
          <p:cNvSpPr txBox="1">
            <a:spLocks noChangeArrowheads="1"/>
          </p:cNvSpPr>
          <p:nvPr/>
        </p:nvSpPr>
        <p:spPr bwMode="auto">
          <a:xfrm>
            <a:off x="6172200" y="240665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Team # 2</a:t>
            </a:r>
          </a:p>
        </p:txBody>
      </p:sp>
      <p:sp>
        <p:nvSpPr>
          <p:cNvPr id="13333" name="Text Box 23"/>
          <p:cNvSpPr txBox="1">
            <a:spLocks noChangeArrowheads="1"/>
          </p:cNvSpPr>
          <p:nvPr/>
        </p:nvSpPr>
        <p:spPr bwMode="auto">
          <a:xfrm>
            <a:off x="6629400" y="103505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Team # n</a:t>
            </a:r>
          </a:p>
        </p:txBody>
      </p:sp>
      <p:sp>
        <p:nvSpPr>
          <p:cNvPr id="13334" name="Line 24"/>
          <p:cNvSpPr>
            <a:spLocks noChangeShapeType="1"/>
          </p:cNvSpPr>
          <p:nvPr/>
        </p:nvSpPr>
        <p:spPr bwMode="auto">
          <a:xfrm>
            <a:off x="2641600" y="3124200"/>
            <a:ext cx="274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5" name="Line 28"/>
          <p:cNvSpPr>
            <a:spLocks noChangeShapeType="1"/>
          </p:cNvSpPr>
          <p:nvPr/>
        </p:nvSpPr>
        <p:spPr bwMode="auto">
          <a:xfrm>
            <a:off x="5181600" y="3733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3336" name="Group 31"/>
          <p:cNvGrpSpPr>
            <a:grpSpLocks/>
          </p:cNvGrpSpPr>
          <p:nvPr/>
        </p:nvGrpSpPr>
        <p:grpSpPr bwMode="auto">
          <a:xfrm>
            <a:off x="4191000" y="3124200"/>
            <a:ext cx="685800" cy="304800"/>
            <a:chOff x="1680" y="1968"/>
            <a:chExt cx="432" cy="192"/>
          </a:xfrm>
        </p:grpSpPr>
        <p:sp>
          <p:nvSpPr>
            <p:cNvPr id="13346" name="Line 32"/>
            <p:cNvSpPr>
              <a:spLocks noChangeShapeType="1"/>
            </p:cNvSpPr>
            <p:nvPr/>
          </p:nvSpPr>
          <p:spPr bwMode="auto">
            <a:xfrm>
              <a:off x="1680" y="19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47" name="Line 33"/>
            <p:cNvSpPr>
              <a:spLocks noChangeShapeType="1"/>
            </p:cNvSpPr>
            <p:nvPr/>
          </p:nvSpPr>
          <p:spPr bwMode="auto">
            <a:xfrm>
              <a:off x="2112" y="196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37" name="Line 40"/>
          <p:cNvSpPr>
            <a:spLocks noChangeShapeType="1"/>
          </p:cNvSpPr>
          <p:nvPr/>
        </p:nvSpPr>
        <p:spPr bwMode="auto">
          <a:xfrm>
            <a:off x="8077200" y="3429001"/>
            <a:ext cx="0" cy="201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8" name="Line 45"/>
          <p:cNvSpPr>
            <a:spLocks noChangeShapeType="1"/>
          </p:cNvSpPr>
          <p:nvPr/>
        </p:nvSpPr>
        <p:spPr bwMode="auto">
          <a:xfrm>
            <a:off x="7543800" y="34290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39" name="Line 48"/>
          <p:cNvSpPr>
            <a:spLocks noChangeShapeType="1"/>
          </p:cNvSpPr>
          <p:nvPr/>
        </p:nvSpPr>
        <p:spPr bwMode="auto">
          <a:xfrm>
            <a:off x="8534400" y="2057400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0" name="Line 49"/>
          <p:cNvSpPr>
            <a:spLocks noChangeShapeType="1"/>
          </p:cNvSpPr>
          <p:nvPr/>
        </p:nvSpPr>
        <p:spPr bwMode="auto">
          <a:xfrm>
            <a:off x="8001000" y="20701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1" name="Line 51"/>
          <p:cNvSpPr>
            <a:spLocks noChangeShapeType="1"/>
          </p:cNvSpPr>
          <p:nvPr/>
        </p:nvSpPr>
        <p:spPr bwMode="auto">
          <a:xfrm>
            <a:off x="7543800" y="4787900"/>
            <a:ext cx="0" cy="20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2" name="Line 52"/>
          <p:cNvSpPr>
            <a:spLocks noChangeShapeType="1"/>
          </p:cNvSpPr>
          <p:nvPr/>
        </p:nvSpPr>
        <p:spPr bwMode="auto">
          <a:xfrm>
            <a:off x="7010400" y="4787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3" name="Line 54"/>
          <p:cNvSpPr>
            <a:spLocks noChangeShapeType="1"/>
          </p:cNvSpPr>
          <p:nvPr/>
        </p:nvSpPr>
        <p:spPr bwMode="auto">
          <a:xfrm>
            <a:off x="8458200" y="4191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4" name="Line 55"/>
          <p:cNvSpPr>
            <a:spLocks noChangeShapeType="1"/>
          </p:cNvSpPr>
          <p:nvPr/>
        </p:nvSpPr>
        <p:spPr bwMode="auto">
          <a:xfrm flipV="1">
            <a:off x="8153400" y="4191000"/>
            <a:ext cx="1295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45" name="Line 56"/>
          <p:cNvSpPr>
            <a:spLocks noChangeShapeType="1"/>
          </p:cNvSpPr>
          <p:nvPr/>
        </p:nvSpPr>
        <p:spPr bwMode="auto">
          <a:xfrm>
            <a:off x="8991600" y="2743200"/>
            <a:ext cx="457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359156-5862-4717-9B82-B10FA7A3C654}"/>
                  </a:ext>
                </a:extLst>
              </p14:cNvPr>
              <p14:cNvContentPartPr/>
              <p14:nvPr/>
            </p14:nvContentPartPr>
            <p14:xfrm>
              <a:off x="5563800" y="893880"/>
              <a:ext cx="4726080" cy="534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359156-5862-4717-9B82-B10FA7A3C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4440" y="884520"/>
                <a:ext cx="4744800" cy="536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73CADD-F61F-42DF-88EF-6C2F03E0AF30}" type="slidenum">
              <a:rPr lang="en-US" altLang="en-US" sz="14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RAD Model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11125200" cy="48006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The time constraints imposed on a RAD project demand “</a:t>
            </a:r>
            <a:r>
              <a:rPr lang="en-US" altLang="en-US" sz="2400" b="1" dirty="0">
                <a:solidFill>
                  <a:srgbClr val="C00000"/>
                </a:solidFill>
              </a:rPr>
              <a:t>scalable scope</a:t>
            </a:r>
            <a:r>
              <a:rPr lang="en-US" altLang="en-US" sz="2400" dirty="0"/>
              <a:t>”</a:t>
            </a:r>
          </a:p>
          <a:p>
            <a:pPr algn="just" eaLnBrk="1" hangingPunct="1"/>
            <a:r>
              <a:rPr lang="en-US" altLang="en-US" sz="2400" dirty="0"/>
              <a:t>The application should be modularized and addressed by separate RAD teams</a:t>
            </a:r>
          </a:p>
          <a:p>
            <a:pPr algn="just" eaLnBrk="1" hangingPunct="1"/>
            <a:r>
              <a:rPr lang="en-US" altLang="en-US" sz="2400" dirty="0"/>
              <a:t>Integration is required</a:t>
            </a:r>
          </a:p>
          <a:p>
            <a:pPr algn="just" eaLnBrk="1" hangingPunct="1"/>
            <a:r>
              <a:rPr lang="en-US" altLang="en-US" sz="2400" dirty="0"/>
              <a:t>Particularly useful when:</a:t>
            </a:r>
          </a:p>
          <a:p>
            <a:pPr lvl="1" algn="just" eaLnBrk="1" hangingPunct="1"/>
            <a:r>
              <a:rPr lang="en-US" altLang="en-US" sz="2000" dirty="0"/>
              <a:t>RAD should be used when there is a need to create a system that can be modularized in 2-3 months of time.</a:t>
            </a:r>
          </a:p>
          <a:p>
            <a:pPr lvl="1" algn="just" eaLnBrk="1" hangingPunct="1"/>
            <a:r>
              <a:rPr lang="en-US" altLang="en-US" sz="2000" dirty="0"/>
              <a:t>It should be used if there’s high availability of designers for modeling and the budget is high enough to afford their cost along with the cost of automated code generating tools.</a:t>
            </a:r>
          </a:p>
          <a:p>
            <a:pPr lvl="1" algn="just" eaLnBrk="1" hangingPunct="1"/>
            <a:r>
              <a:rPr lang="en-US" altLang="en-US" sz="2000" dirty="0"/>
              <a:t>RAD SDLC model should be chosen only if resources with high business knowledge are available and there is a need to produce the system in a short span of time (2-3 months).</a:t>
            </a:r>
          </a:p>
          <a:p>
            <a:pPr algn="just" eaLnBrk="1" hangingPunct="1"/>
            <a:endParaRPr lang="en-US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90CE1B-32B2-45FE-8096-E8A1F8B3E544}"/>
                  </a:ext>
                </a:extLst>
              </p14:cNvPr>
              <p14:cNvContentPartPr/>
              <p14:nvPr/>
            </p14:nvContentPartPr>
            <p14:xfrm>
              <a:off x="1221480" y="1937520"/>
              <a:ext cx="10334880" cy="279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90CE1B-32B2-45FE-8096-E8A1F8B3E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2120" y="1928160"/>
                <a:ext cx="10353600" cy="281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71070F-4F43-4946-8599-B5F7FACAB31E}" type="slidenum">
              <a:rPr lang="en-US" altLang="en-US" sz="14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9282"/>
            <a:ext cx="7772400" cy="857518"/>
          </a:xfrm>
        </p:spPr>
        <p:txBody>
          <a:bodyPr/>
          <a:lstStyle/>
          <a:p>
            <a:pPr eaLnBrk="1" hangingPunct="1"/>
            <a:r>
              <a:rPr lang="en-US" altLang="en-US" dirty="0"/>
              <a:t>The RAD Model - Drawbacks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10744200" cy="4876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For large, but scalable projects, RAD requires sufficient human resources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RAD projects will fail if developers and customers are not committed to the rapid-fire activities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 system cannot be properly modularized, building the components necessary for RAD will be problematic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high performance is an issue, and performance is to be achieved through tuning the interfaces to system components, the RAD approach may not work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RAD may not be appropriate when </a:t>
            </a:r>
            <a:r>
              <a:rPr lang="en-US" altLang="en-US" sz="2400" b="1" dirty="0">
                <a:solidFill>
                  <a:srgbClr val="C00000"/>
                </a:solidFill>
              </a:rPr>
              <a:t>technical risks are high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C669FC-BF74-407D-BCB5-598354AB8681}"/>
                  </a:ext>
                </a:extLst>
              </p14:cNvPr>
              <p14:cNvContentPartPr/>
              <p14:nvPr/>
            </p14:nvContentPartPr>
            <p14:xfrm>
              <a:off x="1224720" y="1889280"/>
              <a:ext cx="10433160" cy="457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C669FC-BF74-407D-BCB5-598354AB86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5360" y="1879920"/>
                <a:ext cx="10451880" cy="459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E5E8EC-52C3-45DD-8ADA-6BF002DCE4EA}" type="slidenum">
              <a:rPr lang="en-US" altLang="en-US" sz="14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316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Evolutionary Process Models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91773"/>
            <a:ext cx="10591800" cy="41148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Software, like all complex systems, evolves over a period of time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Business and product requirements often change as development proceeds, making a straight-line path to an end product is unrealistic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Evolutionary models are iterative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35EEA1-1870-40C6-B554-1DD2EDEA8BF6}"/>
                  </a:ext>
                </a:extLst>
              </p14:cNvPr>
              <p14:cNvContentPartPr/>
              <p14:nvPr/>
            </p14:nvContentPartPr>
            <p14:xfrm>
              <a:off x="6046920" y="2262600"/>
              <a:ext cx="4016160" cy="6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35EEA1-1870-40C6-B554-1DD2EDEA8B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7560" y="2253240"/>
                <a:ext cx="4034880" cy="8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363200" cy="1143000"/>
          </a:xfrm>
        </p:spPr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676400"/>
            <a:ext cx="10477500" cy="3962400"/>
          </a:xfrm>
        </p:spPr>
        <p:txBody>
          <a:bodyPr/>
          <a:lstStyle/>
          <a:p>
            <a:pPr algn="just"/>
            <a:r>
              <a:rPr lang="en-US" sz="2400" dirty="0"/>
              <a:t>Customer defines general objectives but not sure with detailed input, processing and output.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model assists the software engineer and the customer to better understand what to be built when requirements are fuzzy.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16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8066CE-3F47-46A3-8FC1-9241137E11A1}"/>
                  </a:ext>
                </a:extLst>
              </p14:cNvPr>
              <p14:cNvContentPartPr/>
              <p14:nvPr/>
            </p14:nvContentPartPr>
            <p14:xfrm>
              <a:off x="3779280" y="2077560"/>
              <a:ext cx="6230160" cy="173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8066CE-3F47-46A3-8FC1-9241137E1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9920" y="2068200"/>
                <a:ext cx="6248880" cy="17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29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956DC8-6140-444D-9F34-0F57480D3291}" type="slidenum">
              <a:rPr lang="en-US" altLang="en-US" sz="14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6136" y="1149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Prototyping  </a:t>
            </a:r>
          </a:p>
        </p:txBody>
      </p:sp>
      <p:grpSp>
        <p:nvGrpSpPr>
          <p:cNvPr id="17412" name="Group 430"/>
          <p:cNvGrpSpPr>
            <a:grpSpLocks/>
          </p:cNvGrpSpPr>
          <p:nvPr/>
        </p:nvGrpSpPr>
        <p:grpSpPr bwMode="auto">
          <a:xfrm>
            <a:off x="3962400" y="755848"/>
            <a:ext cx="6858000" cy="5467670"/>
            <a:chOff x="1728" y="1008"/>
            <a:chExt cx="3168" cy="2864"/>
          </a:xfrm>
        </p:grpSpPr>
        <p:sp>
          <p:nvSpPr>
            <p:cNvPr id="17415" name="Rectangle 424"/>
            <p:cNvSpPr>
              <a:spLocks noChangeArrowheads="1"/>
            </p:cNvSpPr>
            <p:nvPr/>
          </p:nvSpPr>
          <p:spPr bwMode="auto">
            <a:xfrm>
              <a:off x="1728" y="1008"/>
              <a:ext cx="3168" cy="28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416" name="Group 205"/>
            <p:cNvGrpSpPr>
              <a:grpSpLocks/>
            </p:cNvGrpSpPr>
            <p:nvPr/>
          </p:nvGrpSpPr>
          <p:grpSpPr bwMode="auto">
            <a:xfrm>
              <a:off x="2032" y="1232"/>
              <a:ext cx="2513" cy="2465"/>
              <a:chOff x="2032" y="1232"/>
              <a:chExt cx="2513" cy="2465"/>
            </a:xfrm>
          </p:grpSpPr>
          <p:sp>
            <p:nvSpPr>
              <p:cNvPr id="17531" name="Freeform 5"/>
              <p:cNvSpPr>
                <a:spLocks/>
              </p:cNvSpPr>
              <p:nvPr/>
            </p:nvSpPr>
            <p:spPr bwMode="auto">
              <a:xfrm>
                <a:off x="2032" y="1232"/>
                <a:ext cx="2512" cy="2464"/>
              </a:xfrm>
              <a:custGeom>
                <a:avLst/>
                <a:gdLst>
                  <a:gd name="T0" fmla="*/ 2512 w 2512"/>
                  <a:gd name="T1" fmla="*/ 1360 h 2464"/>
                  <a:gd name="T2" fmla="*/ 2456 w 2512"/>
                  <a:gd name="T3" fmla="*/ 1600 h 2464"/>
                  <a:gd name="T4" fmla="*/ 2360 w 2512"/>
                  <a:gd name="T5" fmla="*/ 1816 h 2464"/>
                  <a:gd name="T6" fmla="*/ 2224 w 2512"/>
                  <a:gd name="T7" fmla="*/ 2016 h 2464"/>
                  <a:gd name="T8" fmla="*/ 2056 w 2512"/>
                  <a:gd name="T9" fmla="*/ 2184 h 2464"/>
                  <a:gd name="T10" fmla="*/ 1856 w 2512"/>
                  <a:gd name="T11" fmla="*/ 2312 h 2464"/>
                  <a:gd name="T12" fmla="*/ 1632 w 2512"/>
                  <a:gd name="T13" fmla="*/ 2408 h 2464"/>
                  <a:gd name="T14" fmla="*/ 1384 w 2512"/>
                  <a:gd name="T15" fmla="*/ 2456 h 2464"/>
                  <a:gd name="T16" fmla="*/ 1256 w 2512"/>
                  <a:gd name="T17" fmla="*/ 2464 h 2464"/>
                  <a:gd name="T18" fmla="*/ 1008 w 2512"/>
                  <a:gd name="T19" fmla="*/ 2440 h 2464"/>
                  <a:gd name="T20" fmla="*/ 776 w 2512"/>
                  <a:gd name="T21" fmla="*/ 2368 h 2464"/>
                  <a:gd name="T22" fmla="*/ 560 w 2512"/>
                  <a:gd name="T23" fmla="*/ 2256 h 2464"/>
                  <a:gd name="T24" fmla="*/ 376 w 2512"/>
                  <a:gd name="T25" fmla="*/ 2104 h 2464"/>
                  <a:gd name="T26" fmla="*/ 216 w 2512"/>
                  <a:gd name="T27" fmla="*/ 1920 h 2464"/>
                  <a:gd name="T28" fmla="*/ 104 w 2512"/>
                  <a:gd name="T29" fmla="*/ 1712 h 2464"/>
                  <a:gd name="T30" fmla="*/ 32 w 2512"/>
                  <a:gd name="T31" fmla="*/ 1480 h 2464"/>
                  <a:gd name="T32" fmla="*/ 0 w 2512"/>
                  <a:gd name="T33" fmla="*/ 1232 h 2464"/>
                  <a:gd name="T34" fmla="*/ 8 w 2512"/>
                  <a:gd name="T35" fmla="*/ 1112 h 2464"/>
                  <a:gd name="T36" fmla="*/ 64 w 2512"/>
                  <a:gd name="T37" fmla="*/ 872 h 2464"/>
                  <a:gd name="T38" fmla="*/ 152 w 2512"/>
                  <a:gd name="T39" fmla="*/ 648 h 2464"/>
                  <a:gd name="T40" fmla="*/ 288 w 2512"/>
                  <a:gd name="T41" fmla="*/ 456 h 2464"/>
                  <a:gd name="T42" fmla="*/ 464 w 2512"/>
                  <a:gd name="T43" fmla="*/ 288 h 2464"/>
                  <a:gd name="T44" fmla="*/ 664 w 2512"/>
                  <a:gd name="T45" fmla="*/ 152 h 2464"/>
                  <a:gd name="T46" fmla="*/ 888 w 2512"/>
                  <a:gd name="T47" fmla="*/ 56 h 2464"/>
                  <a:gd name="T48" fmla="*/ 1128 w 2512"/>
                  <a:gd name="T49" fmla="*/ 8 h 2464"/>
                  <a:gd name="T50" fmla="*/ 1256 w 2512"/>
                  <a:gd name="T51" fmla="*/ 0 h 2464"/>
                  <a:gd name="T52" fmla="*/ 1512 w 2512"/>
                  <a:gd name="T53" fmla="*/ 32 h 2464"/>
                  <a:gd name="T54" fmla="*/ 1744 w 2512"/>
                  <a:gd name="T55" fmla="*/ 104 h 2464"/>
                  <a:gd name="T56" fmla="*/ 1960 w 2512"/>
                  <a:gd name="T57" fmla="*/ 216 h 2464"/>
                  <a:gd name="T58" fmla="*/ 2144 w 2512"/>
                  <a:gd name="T59" fmla="*/ 368 h 2464"/>
                  <a:gd name="T60" fmla="*/ 2296 w 2512"/>
                  <a:gd name="T61" fmla="*/ 544 h 2464"/>
                  <a:gd name="T62" fmla="*/ 2416 w 2512"/>
                  <a:gd name="T63" fmla="*/ 760 h 2464"/>
                  <a:gd name="T64" fmla="*/ 2488 w 2512"/>
                  <a:gd name="T65" fmla="*/ 984 h 2464"/>
                  <a:gd name="T66" fmla="*/ 2512 w 2512"/>
                  <a:gd name="T67" fmla="*/ 1232 h 246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512"/>
                  <a:gd name="T103" fmla="*/ 0 h 2464"/>
                  <a:gd name="T104" fmla="*/ 2512 w 2512"/>
                  <a:gd name="T105" fmla="*/ 2464 h 246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512" h="2464">
                    <a:moveTo>
                      <a:pt x="2512" y="1232"/>
                    </a:moveTo>
                    <a:lnTo>
                      <a:pt x="2512" y="1360"/>
                    </a:lnTo>
                    <a:lnTo>
                      <a:pt x="2488" y="1480"/>
                    </a:lnTo>
                    <a:lnTo>
                      <a:pt x="2456" y="1600"/>
                    </a:lnTo>
                    <a:lnTo>
                      <a:pt x="2416" y="1712"/>
                    </a:lnTo>
                    <a:lnTo>
                      <a:pt x="2360" y="1816"/>
                    </a:lnTo>
                    <a:lnTo>
                      <a:pt x="2296" y="1920"/>
                    </a:lnTo>
                    <a:lnTo>
                      <a:pt x="2224" y="2016"/>
                    </a:lnTo>
                    <a:lnTo>
                      <a:pt x="2144" y="2104"/>
                    </a:lnTo>
                    <a:lnTo>
                      <a:pt x="2056" y="2184"/>
                    </a:lnTo>
                    <a:lnTo>
                      <a:pt x="1960" y="2256"/>
                    </a:lnTo>
                    <a:lnTo>
                      <a:pt x="1856" y="2312"/>
                    </a:lnTo>
                    <a:lnTo>
                      <a:pt x="1744" y="2368"/>
                    </a:lnTo>
                    <a:lnTo>
                      <a:pt x="1632" y="2408"/>
                    </a:lnTo>
                    <a:lnTo>
                      <a:pt x="1512" y="2440"/>
                    </a:lnTo>
                    <a:lnTo>
                      <a:pt x="1384" y="2456"/>
                    </a:lnTo>
                    <a:lnTo>
                      <a:pt x="1256" y="2464"/>
                    </a:lnTo>
                    <a:lnTo>
                      <a:pt x="1128" y="2456"/>
                    </a:lnTo>
                    <a:lnTo>
                      <a:pt x="1008" y="2440"/>
                    </a:lnTo>
                    <a:lnTo>
                      <a:pt x="888" y="2408"/>
                    </a:lnTo>
                    <a:lnTo>
                      <a:pt x="776" y="2368"/>
                    </a:lnTo>
                    <a:lnTo>
                      <a:pt x="664" y="2312"/>
                    </a:lnTo>
                    <a:lnTo>
                      <a:pt x="560" y="2256"/>
                    </a:lnTo>
                    <a:lnTo>
                      <a:pt x="464" y="2184"/>
                    </a:lnTo>
                    <a:lnTo>
                      <a:pt x="376" y="2104"/>
                    </a:lnTo>
                    <a:lnTo>
                      <a:pt x="288" y="2016"/>
                    </a:lnTo>
                    <a:lnTo>
                      <a:pt x="216" y="1920"/>
                    </a:lnTo>
                    <a:lnTo>
                      <a:pt x="152" y="1816"/>
                    </a:lnTo>
                    <a:lnTo>
                      <a:pt x="104" y="1712"/>
                    </a:lnTo>
                    <a:lnTo>
                      <a:pt x="64" y="1600"/>
                    </a:lnTo>
                    <a:lnTo>
                      <a:pt x="32" y="1480"/>
                    </a:lnTo>
                    <a:lnTo>
                      <a:pt x="8" y="1360"/>
                    </a:lnTo>
                    <a:lnTo>
                      <a:pt x="0" y="1232"/>
                    </a:lnTo>
                    <a:lnTo>
                      <a:pt x="8" y="1112"/>
                    </a:lnTo>
                    <a:lnTo>
                      <a:pt x="32" y="984"/>
                    </a:lnTo>
                    <a:lnTo>
                      <a:pt x="64" y="872"/>
                    </a:lnTo>
                    <a:lnTo>
                      <a:pt x="104" y="760"/>
                    </a:lnTo>
                    <a:lnTo>
                      <a:pt x="152" y="648"/>
                    </a:lnTo>
                    <a:lnTo>
                      <a:pt x="216" y="544"/>
                    </a:lnTo>
                    <a:lnTo>
                      <a:pt x="288" y="456"/>
                    </a:lnTo>
                    <a:lnTo>
                      <a:pt x="376" y="368"/>
                    </a:lnTo>
                    <a:lnTo>
                      <a:pt x="464" y="288"/>
                    </a:lnTo>
                    <a:lnTo>
                      <a:pt x="560" y="216"/>
                    </a:lnTo>
                    <a:lnTo>
                      <a:pt x="664" y="152"/>
                    </a:lnTo>
                    <a:lnTo>
                      <a:pt x="776" y="104"/>
                    </a:lnTo>
                    <a:lnTo>
                      <a:pt x="888" y="56"/>
                    </a:lnTo>
                    <a:lnTo>
                      <a:pt x="1008" y="32"/>
                    </a:lnTo>
                    <a:lnTo>
                      <a:pt x="1128" y="8"/>
                    </a:lnTo>
                    <a:lnTo>
                      <a:pt x="1256" y="0"/>
                    </a:lnTo>
                    <a:lnTo>
                      <a:pt x="1384" y="8"/>
                    </a:lnTo>
                    <a:lnTo>
                      <a:pt x="1512" y="32"/>
                    </a:lnTo>
                    <a:lnTo>
                      <a:pt x="1632" y="56"/>
                    </a:lnTo>
                    <a:lnTo>
                      <a:pt x="1744" y="104"/>
                    </a:lnTo>
                    <a:lnTo>
                      <a:pt x="1856" y="152"/>
                    </a:lnTo>
                    <a:lnTo>
                      <a:pt x="1960" y="216"/>
                    </a:lnTo>
                    <a:lnTo>
                      <a:pt x="2056" y="288"/>
                    </a:lnTo>
                    <a:lnTo>
                      <a:pt x="2144" y="368"/>
                    </a:lnTo>
                    <a:lnTo>
                      <a:pt x="2224" y="456"/>
                    </a:lnTo>
                    <a:lnTo>
                      <a:pt x="2296" y="544"/>
                    </a:lnTo>
                    <a:lnTo>
                      <a:pt x="2360" y="648"/>
                    </a:lnTo>
                    <a:lnTo>
                      <a:pt x="2416" y="760"/>
                    </a:lnTo>
                    <a:lnTo>
                      <a:pt x="2456" y="872"/>
                    </a:lnTo>
                    <a:lnTo>
                      <a:pt x="2488" y="984"/>
                    </a:lnTo>
                    <a:lnTo>
                      <a:pt x="2512" y="1112"/>
                    </a:lnTo>
                    <a:lnTo>
                      <a:pt x="2512" y="1232"/>
                    </a:lnTo>
                    <a:close/>
                  </a:path>
                </a:pathLst>
              </a:cu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6"/>
              <p:cNvSpPr>
                <a:spLocks noChangeShapeType="1"/>
              </p:cNvSpPr>
              <p:nvPr/>
            </p:nvSpPr>
            <p:spPr bwMode="auto">
              <a:xfrm>
                <a:off x="4544" y="2464"/>
                <a:ext cx="1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7"/>
              <p:cNvSpPr>
                <a:spLocks noChangeShapeType="1"/>
              </p:cNvSpPr>
              <p:nvPr/>
            </p:nvSpPr>
            <p:spPr bwMode="auto">
              <a:xfrm>
                <a:off x="4544" y="25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Line 8"/>
              <p:cNvSpPr>
                <a:spLocks noChangeShapeType="1"/>
              </p:cNvSpPr>
              <p:nvPr/>
            </p:nvSpPr>
            <p:spPr bwMode="auto">
              <a:xfrm flipH="1">
                <a:off x="4520" y="2592"/>
                <a:ext cx="24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5" name="Line 9"/>
              <p:cNvSpPr>
                <a:spLocks noChangeShapeType="1"/>
              </p:cNvSpPr>
              <p:nvPr/>
            </p:nvSpPr>
            <p:spPr bwMode="auto">
              <a:xfrm>
                <a:off x="4520" y="271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6" name="Line 10"/>
              <p:cNvSpPr>
                <a:spLocks noChangeShapeType="1"/>
              </p:cNvSpPr>
              <p:nvPr/>
            </p:nvSpPr>
            <p:spPr bwMode="auto">
              <a:xfrm flipH="1">
                <a:off x="4488" y="2712"/>
                <a:ext cx="32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7" name="Line 11"/>
              <p:cNvSpPr>
                <a:spLocks noChangeShapeType="1"/>
              </p:cNvSpPr>
              <p:nvPr/>
            </p:nvSpPr>
            <p:spPr bwMode="auto">
              <a:xfrm>
                <a:off x="4488" y="28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8" name="Line 12"/>
              <p:cNvSpPr>
                <a:spLocks noChangeShapeType="1"/>
              </p:cNvSpPr>
              <p:nvPr/>
            </p:nvSpPr>
            <p:spPr bwMode="auto">
              <a:xfrm flipH="1">
                <a:off x="4448" y="2832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9" name="Line 13"/>
              <p:cNvSpPr>
                <a:spLocks noChangeShapeType="1"/>
              </p:cNvSpPr>
              <p:nvPr/>
            </p:nvSpPr>
            <p:spPr bwMode="auto">
              <a:xfrm>
                <a:off x="4448" y="29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0" name="Line 14"/>
              <p:cNvSpPr>
                <a:spLocks noChangeShapeType="1"/>
              </p:cNvSpPr>
              <p:nvPr/>
            </p:nvSpPr>
            <p:spPr bwMode="auto">
              <a:xfrm flipH="1">
                <a:off x="4392" y="2944"/>
                <a:ext cx="5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15"/>
              <p:cNvSpPr>
                <a:spLocks noChangeShapeType="1"/>
              </p:cNvSpPr>
              <p:nvPr/>
            </p:nvSpPr>
            <p:spPr bwMode="auto">
              <a:xfrm>
                <a:off x="4392" y="30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16"/>
              <p:cNvSpPr>
                <a:spLocks noChangeShapeType="1"/>
              </p:cNvSpPr>
              <p:nvPr/>
            </p:nvSpPr>
            <p:spPr bwMode="auto">
              <a:xfrm flipH="1">
                <a:off x="4328" y="3048"/>
                <a:ext cx="64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Line 17"/>
              <p:cNvSpPr>
                <a:spLocks noChangeShapeType="1"/>
              </p:cNvSpPr>
              <p:nvPr/>
            </p:nvSpPr>
            <p:spPr bwMode="auto">
              <a:xfrm>
                <a:off x="4328" y="315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4" name="Line 18"/>
              <p:cNvSpPr>
                <a:spLocks noChangeShapeType="1"/>
              </p:cNvSpPr>
              <p:nvPr/>
            </p:nvSpPr>
            <p:spPr bwMode="auto">
              <a:xfrm flipH="1">
                <a:off x="4256" y="3152"/>
                <a:ext cx="72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5" name="Line 19"/>
              <p:cNvSpPr>
                <a:spLocks noChangeShapeType="1"/>
              </p:cNvSpPr>
              <p:nvPr/>
            </p:nvSpPr>
            <p:spPr bwMode="auto">
              <a:xfrm>
                <a:off x="4256" y="32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6" name="Line 20"/>
              <p:cNvSpPr>
                <a:spLocks noChangeShapeType="1"/>
              </p:cNvSpPr>
              <p:nvPr/>
            </p:nvSpPr>
            <p:spPr bwMode="auto">
              <a:xfrm flipH="1">
                <a:off x="4176" y="3248"/>
                <a:ext cx="8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7" name="Line 21"/>
              <p:cNvSpPr>
                <a:spLocks noChangeShapeType="1"/>
              </p:cNvSpPr>
              <p:nvPr/>
            </p:nvSpPr>
            <p:spPr bwMode="auto">
              <a:xfrm>
                <a:off x="4176" y="333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8" name="Line 22"/>
              <p:cNvSpPr>
                <a:spLocks noChangeShapeType="1"/>
              </p:cNvSpPr>
              <p:nvPr/>
            </p:nvSpPr>
            <p:spPr bwMode="auto">
              <a:xfrm flipH="1">
                <a:off x="4088" y="3336"/>
                <a:ext cx="8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9" name="Line 23"/>
              <p:cNvSpPr>
                <a:spLocks noChangeShapeType="1"/>
              </p:cNvSpPr>
              <p:nvPr/>
            </p:nvSpPr>
            <p:spPr bwMode="auto">
              <a:xfrm>
                <a:off x="4088" y="34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Line 24"/>
              <p:cNvSpPr>
                <a:spLocks noChangeShapeType="1"/>
              </p:cNvSpPr>
              <p:nvPr/>
            </p:nvSpPr>
            <p:spPr bwMode="auto">
              <a:xfrm flipH="1">
                <a:off x="3992" y="3416"/>
                <a:ext cx="9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1" name="Line 25"/>
              <p:cNvSpPr>
                <a:spLocks noChangeShapeType="1"/>
              </p:cNvSpPr>
              <p:nvPr/>
            </p:nvSpPr>
            <p:spPr bwMode="auto">
              <a:xfrm>
                <a:off x="3992" y="34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2" name="Line 26"/>
              <p:cNvSpPr>
                <a:spLocks noChangeShapeType="1"/>
              </p:cNvSpPr>
              <p:nvPr/>
            </p:nvSpPr>
            <p:spPr bwMode="auto">
              <a:xfrm flipH="1">
                <a:off x="3888" y="3488"/>
                <a:ext cx="104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3" name="Line 27"/>
              <p:cNvSpPr>
                <a:spLocks noChangeShapeType="1"/>
              </p:cNvSpPr>
              <p:nvPr/>
            </p:nvSpPr>
            <p:spPr bwMode="auto">
              <a:xfrm>
                <a:off x="3888" y="35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4" name="Line 28"/>
              <p:cNvSpPr>
                <a:spLocks noChangeShapeType="1"/>
              </p:cNvSpPr>
              <p:nvPr/>
            </p:nvSpPr>
            <p:spPr bwMode="auto">
              <a:xfrm flipH="1">
                <a:off x="3776" y="3544"/>
                <a:ext cx="11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5" name="Line 29"/>
              <p:cNvSpPr>
                <a:spLocks noChangeShapeType="1"/>
              </p:cNvSpPr>
              <p:nvPr/>
            </p:nvSpPr>
            <p:spPr bwMode="auto">
              <a:xfrm>
                <a:off x="3776" y="3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6" name="Line 30"/>
              <p:cNvSpPr>
                <a:spLocks noChangeShapeType="1"/>
              </p:cNvSpPr>
              <p:nvPr/>
            </p:nvSpPr>
            <p:spPr bwMode="auto">
              <a:xfrm flipH="1">
                <a:off x="3664" y="3600"/>
                <a:ext cx="11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7" name="Line 31"/>
              <p:cNvSpPr>
                <a:spLocks noChangeShapeType="1"/>
              </p:cNvSpPr>
              <p:nvPr/>
            </p:nvSpPr>
            <p:spPr bwMode="auto">
              <a:xfrm>
                <a:off x="3664" y="36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8" name="Line 32"/>
              <p:cNvSpPr>
                <a:spLocks noChangeShapeType="1"/>
              </p:cNvSpPr>
              <p:nvPr/>
            </p:nvSpPr>
            <p:spPr bwMode="auto">
              <a:xfrm flipH="1">
                <a:off x="3544" y="3640"/>
                <a:ext cx="12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9" name="Line 33"/>
              <p:cNvSpPr>
                <a:spLocks noChangeShapeType="1"/>
              </p:cNvSpPr>
              <p:nvPr/>
            </p:nvSpPr>
            <p:spPr bwMode="auto">
              <a:xfrm>
                <a:off x="3544" y="367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0" name="Line 34"/>
              <p:cNvSpPr>
                <a:spLocks noChangeShapeType="1"/>
              </p:cNvSpPr>
              <p:nvPr/>
            </p:nvSpPr>
            <p:spPr bwMode="auto">
              <a:xfrm flipH="1">
                <a:off x="3416" y="3672"/>
                <a:ext cx="12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1" name="Line 35"/>
              <p:cNvSpPr>
                <a:spLocks noChangeShapeType="1"/>
              </p:cNvSpPr>
              <p:nvPr/>
            </p:nvSpPr>
            <p:spPr bwMode="auto">
              <a:xfrm>
                <a:off x="3416" y="36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2" name="Line 36"/>
              <p:cNvSpPr>
                <a:spLocks noChangeShapeType="1"/>
              </p:cNvSpPr>
              <p:nvPr/>
            </p:nvSpPr>
            <p:spPr bwMode="auto">
              <a:xfrm flipH="1">
                <a:off x="3288" y="3688"/>
                <a:ext cx="12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3" name="Line 37"/>
              <p:cNvSpPr>
                <a:spLocks noChangeShapeType="1"/>
              </p:cNvSpPr>
              <p:nvPr/>
            </p:nvSpPr>
            <p:spPr bwMode="auto">
              <a:xfrm>
                <a:off x="3288" y="369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4" name="Line 38"/>
              <p:cNvSpPr>
                <a:spLocks noChangeShapeType="1"/>
              </p:cNvSpPr>
              <p:nvPr/>
            </p:nvSpPr>
            <p:spPr bwMode="auto">
              <a:xfrm>
                <a:off x="3288" y="369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5" name="Line 39"/>
              <p:cNvSpPr>
                <a:spLocks noChangeShapeType="1"/>
              </p:cNvSpPr>
              <p:nvPr/>
            </p:nvSpPr>
            <p:spPr bwMode="auto">
              <a:xfrm>
                <a:off x="3288" y="369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6" name="Line 40"/>
              <p:cNvSpPr>
                <a:spLocks noChangeShapeType="1"/>
              </p:cNvSpPr>
              <p:nvPr/>
            </p:nvSpPr>
            <p:spPr bwMode="auto">
              <a:xfrm flipH="1" flipV="1">
                <a:off x="3160" y="3688"/>
                <a:ext cx="12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7" name="Line 41"/>
              <p:cNvSpPr>
                <a:spLocks noChangeShapeType="1"/>
              </p:cNvSpPr>
              <p:nvPr/>
            </p:nvSpPr>
            <p:spPr bwMode="auto">
              <a:xfrm>
                <a:off x="3160" y="36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42"/>
              <p:cNvSpPr>
                <a:spLocks noChangeShapeType="1"/>
              </p:cNvSpPr>
              <p:nvPr/>
            </p:nvSpPr>
            <p:spPr bwMode="auto">
              <a:xfrm flipH="1" flipV="1">
                <a:off x="3040" y="3672"/>
                <a:ext cx="12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43"/>
              <p:cNvSpPr>
                <a:spLocks noChangeShapeType="1"/>
              </p:cNvSpPr>
              <p:nvPr/>
            </p:nvSpPr>
            <p:spPr bwMode="auto">
              <a:xfrm>
                <a:off x="3040" y="367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44"/>
              <p:cNvSpPr>
                <a:spLocks noChangeShapeType="1"/>
              </p:cNvSpPr>
              <p:nvPr/>
            </p:nvSpPr>
            <p:spPr bwMode="auto">
              <a:xfrm flipH="1" flipV="1">
                <a:off x="2920" y="3640"/>
                <a:ext cx="120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45"/>
              <p:cNvSpPr>
                <a:spLocks noChangeShapeType="1"/>
              </p:cNvSpPr>
              <p:nvPr/>
            </p:nvSpPr>
            <p:spPr bwMode="auto">
              <a:xfrm>
                <a:off x="2920" y="36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46"/>
              <p:cNvSpPr>
                <a:spLocks noChangeShapeType="1"/>
              </p:cNvSpPr>
              <p:nvPr/>
            </p:nvSpPr>
            <p:spPr bwMode="auto">
              <a:xfrm flipH="1" flipV="1">
                <a:off x="2808" y="3600"/>
                <a:ext cx="112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Line 47"/>
              <p:cNvSpPr>
                <a:spLocks noChangeShapeType="1"/>
              </p:cNvSpPr>
              <p:nvPr/>
            </p:nvSpPr>
            <p:spPr bwMode="auto">
              <a:xfrm>
                <a:off x="2808" y="3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4" name="Line 48"/>
              <p:cNvSpPr>
                <a:spLocks noChangeShapeType="1"/>
              </p:cNvSpPr>
              <p:nvPr/>
            </p:nvSpPr>
            <p:spPr bwMode="auto">
              <a:xfrm flipH="1" flipV="1">
                <a:off x="2696" y="3544"/>
                <a:ext cx="112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5" name="Line 49"/>
              <p:cNvSpPr>
                <a:spLocks noChangeShapeType="1"/>
              </p:cNvSpPr>
              <p:nvPr/>
            </p:nvSpPr>
            <p:spPr bwMode="auto">
              <a:xfrm>
                <a:off x="2696" y="35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6" name="Line 50"/>
              <p:cNvSpPr>
                <a:spLocks noChangeShapeType="1"/>
              </p:cNvSpPr>
              <p:nvPr/>
            </p:nvSpPr>
            <p:spPr bwMode="auto">
              <a:xfrm flipH="1" flipV="1">
                <a:off x="2592" y="3488"/>
                <a:ext cx="104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7" name="Line 51"/>
              <p:cNvSpPr>
                <a:spLocks noChangeShapeType="1"/>
              </p:cNvSpPr>
              <p:nvPr/>
            </p:nvSpPr>
            <p:spPr bwMode="auto">
              <a:xfrm>
                <a:off x="2592" y="34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8" name="Line 52"/>
              <p:cNvSpPr>
                <a:spLocks noChangeShapeType="1"/>
              </p:cNvSpPr>
              <p:nvPr/>
            </p:nvSpPr>
            <p:spPr bwMode="auto">
              <a:xfrm flipH="1" flipV="1">
                <a:off x="2496" y="3416"/>
                <a:ext cx="9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9" name="Line 53"/>
              <p:cNvSpPr>
                <a:spLocks noChangeShapeType="1"/>
              </p:cNvSpPr>
              <p:nvPr/>
            </p:nvSpPr>
            <p:spPr bwMode="auto">
              <a:xfrm>
                <a:off x="2496" y="34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0" name="Line 54"/>
              <p:cNvSpPr>
                <a:spLocks noChangeShapeType="1"/>
              </p:cNvSpPr>
              <p:nvPr/>
            </p:nvSpPr>
            <p:spPr bwMode="auto">
              <a:xfrm flipH="1" flipV="1">
                <a:off x="2408" y="3336"/>
                <a:ext cx="8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1" name="Line 55"/>
              <p:cNvSpPr>
                <a:spLocks noChangeShapeType="1"/>
              </p:cNvSpPr>
              <p:nvPr/>
            </p:nvSpPr>
            <p:spPr bwMode="auto">
              <a:xfrm>
                <a:off x="2408" y="333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2" name="Line 56"/>
              <p:cNvSpPr>
                <a:spLocks noChangeShapeType="1"/>
              </p:cNvSpPr>
              <p:nvPr/>
            </p:nvSpPr>
            <p:spPr bwMode="auto">
              <a:xfrm flipH="1" flipV="1">
                <a:off x="2320" y="3248"/>
                <a:ext cx="88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57"/>
              <p:cNvSpPr>
                <a:spLocks noChangeShapeType="1"/>
              </p:cNvSpPr>
              <p:nvPr/>
            </p:nvSpPr>
            <p:spPr bwMode="auto">
              <a:xfrm>
                <a:off x="2320" y="32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58"/>
              <p:cNvSpPr>
                <a:spLocks noChangeShapeType="1"/>
              </p:cNvSpPr>
              <p:nvPr/>
            </p:nvSpPr>
            <p:spPr bwMode="auto">
              <a:xfrm flipH="1" flipV="1">
                <a:off x="2248" y="3152"/>
                <a:ext cx="72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Line 59"/>
              <p:cNvSpPr>
                <a:spLocks noChangeShapeType="1"/>
              </p:cNvSpPr>
              <p:nvPr/>
            </p:nvSpPr>
            <p:spPr bwMode="auto">
              <a:xfrm>
                <a:off x="2248" y="315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6" name="Line 60"/>
              <p:cNvSpPr>
                <a:spLocks noChangeShapeType="1"/>
              </p:cNvSpPr>
              <p:nvPr/>
            </p:nvSpPr>
            <p:spPr bwMode="auto">
              <a:xfrm flipH="1" flipV="1">
                <a:off x="2184" y="3048"/>
                <a:ext cx="64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7" name="Line 61"/>
              <p:cNvSpPr>
                <a:spLocks noChangeShapeType="1"/>
              </p:cNvSpPr>
              <p:nvPr/>
            </p:nvSpPr>
            <p:spPr bwMode="auto">
              <a:xfrm>
                <a:off x="2184" y="30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62"/>
              <p:cNvSpPr>
                <a:spLocks noChangeShapeType="1"/>
              </p:cNvSpPr>
              <p:nvPr/>
            </p:nvSpPr>
            <p:spPr bwMode="auto">
              <a:xfrm flipH="1" flipV="1">
                <a:off x="2136" y="2944"/>
                <a:ext cx="48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63"/>
              <p:cNvSpPr>
                <a:spLocks noChangeShapeType="1"/>
              </p:cNvSpPr>
              <p:nvPr/>
            </p:nvSpPr>
            <p:spPr bwMode="auto">
              <a:xfrm>
                <a:off x="2136" y="29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Line 64"/>
              <p:cNvSpPr>
                <a:spLocks noChangeShapeType="1"/>
              </p:cNvSpPr>
              <p:nvPr/>
            </p:nvSpPr>
            <p:spPr bwMode="auto">
              <a:xfrm flipH="1" flipV="1">
                <a:off x="2096" y="2832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1" name="Line 65"/>
              <p:cNvSpPr>
                <a:spLocks noChangeShapeType="1"/>
              </p:cNvSpPr>
              <p:nvPr/>
            </p:nvSpPr>
            <p:spPr bwMode="auto">
              <a:xfrm>
                <a:off x="2096" y="28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2" name="Line 66"/>
              <p:cNvSpPr>
                <a:spLocks noChangeShapeType="1"/>
              </p:cNvSpPr>
              <p:nvPr/>
            </p:nvSpPr>
            <p:spPr bwMode="auto">
              <a:xfrm flipH="1" flipV="1">
                <a:off x="2064" y="2712"/>
                <a:ext cx="32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3" name="Line 67"/>
              <p:cNvSpPr>
                <a:spLocks noChangeShapeType="1"/>
              </p:cNvSpPr>
              <p:nvPr/>
            </p:nvSpPr>
            <p:spPr bwMode="auto">
              <a:xfrm>
                <a:off x="2064" y="271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4" name="Line 68"/>
              <p:cNvSpPr>
                <a:spLocks noChangeShapeType="1"/>
              </p:cNvSpPr>
              <p:nvPr/>
            </p:nvSpPr>
            <p:spPr bwMode="auto">
              <a:xfrm flipH="1" flipV="1">
                <a:off x="2040" y="2592"/>
                <a:ext cx="24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5" name="Line 69"/>
              <p:cNvSpPr>
                <a:spLocks noChangeShapeType="1"/>
              </p:cNvSpPr>
              <p:nvPr/>
            </p:nvSpPr>
            <p:spPr bwMode="auto">
              <a:xfrm>
                <a:off x="2040" y="25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6" name="Line 70"/>
              <p:cNvSpPr>
                <a:spLocks noChangeShapeType="1"/>
              </p:cNvSpPr>
              <p:nvPr/>
            </p:nvSpPr>
            <p:spPr bwMode="auto">
              <a:xfrm flipH="1" flipV="1">
                <a:off x="2032" y="2464"/>
                <a:ext cx="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7" name="Line 71"/>
              <p:cNvSpPr>
                <a:spLocks noChangeShapeType="1"/>
              </p:cNvSpPr>
              <p:nvPr/>
            </p:nvSpPr>
            <p:spPr bwMode="auto">
              <a:xfrm>
                <a:off x="2032" y="24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8" name="Line 72"/>
              <p:cNvSpPr>
                <a:spLocks noChangeShapeType="1"/>
              </p:cNvSpPr>
              <p:nvPr/>
            </p:nvSpPr>
            <p:spPr bwMode="auto">
              <a:xfrm>
                <a:off x="2032" y="24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9" name="Line 73"/>
              <p:cNvSpPr>
                <a:spLocks noChangeShapeType="1"/>
              </p:cNvSpPr>
              <p:nvPr/>
            </p:nvSpPr>
            <p:spPr bwMode="auto">
              <a:xfrm>
                <a:off x="2032" y="24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0" name="Line 74"/>
              <p:cNvSpPr>
                <a:spLocks noChangeShapeType="1"/>
              </p:cNvSpPr>
              <p:nvPr/>
            </p:nvSpPr>
            <p:spPr bwMode="auto">
              <a:xfrm flipV="1">
                <a:off x="2032" y="2344"/>
                <a:ext cx="8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1" name="Line 75"/>
              <p:cNvSpPr>
                <a:spLocks noChangeShapeType="1"/>
              </p:cNvSpPr>
              <p:nvPr/>
            </p:nvSpPr>
            <p:spPr bwMode="auto">
              <a:xfrm>
                <a:off x="2040" y="23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2" name="Line 76"/>
              <p:cNvSpPr>
                <a:spLocks noChangeShapeType="1"/>
              </p:cNvSpPr>
              <p:nvPr/>
            </p:nvSpPr>
            <p:spPr bwMode="auto">
              <a:xfrm flipV="1">
                <a:off x="2040" y="2216"/>
                <a:ext cx="24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3" name="Line 77"/>
              <p:cNvSpPr>
                <a:spLocks noChangeShapeType="1"/>
              </p:cNvSpPr>
              <p:nvPr/>
            </p:nvSpPr>
            <p:spPr bwMode="auto">
              <a:xfrm>
                <a:off x="2064" y="22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4" name="Line 78"/>
              <p:cNvSpPr>
                <a:spLocks noChangeShapeType="1"/>
              </p:cNvSpPr>
              <p:nvPr/>
            </p:nvSpPr>
            <p:spPr bwMode="auto">
              <a:xfrm flipV="1">
                <a:off x="2064" y="2104"/>
                <a:ext cx="32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5" name="Line 79"/>
              <p:cNvSpPr>
                <a:spLocks noChangeShapeType="1"/>
              </p:cNvSpPr>
              <p:nvPr/>
            </p:nvSpPr>
            <p:spPr bwMode="auto">
              <a:xfrm>
                <a:off x="2096" y="21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6" name="Line 80"/>
              <p:cNvSpPr>
                <a:spLocks noChangeShapeType="1"/>
              </p:cNvSpPr>
              <p:nvPr/>
            </p:nvSpPr>
            <p:spPr bwMode="auto">
              <a:xfrm flipV="1">
                <a:off x="2096" y="1992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7" name="Line 81"/>
              <p:cNvSpPr>
                <a:spLocks noChangeShapeType="1"/>
              </p:cNvSpPr>
              <p:nvPr/>
            </p:nvSpPr>
            <p:spPr bwMode="auto">
              <a:xfrm>
                <a:off x="2136" y="19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8" name="Line 82"/>
              <p:cNvSpPr>
                <a:spLocks noChangeShapeType="1"/>
              </p:cNvSpPr>
              <p:nvPr/>
            </p:nvSpPr>
            <p:spPr bwMode="auto">
              <a:xfrm flipV="1">
                <a:off x="2136" y="1880"/>
                <a:ext cx="48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09" name="Line 83"/>
              <p:cNvSpPr>
                <a:spLocks noChangeShapeType="1"/>
              </p:cNvSpPr>
              <p:nvPr/>
            </p:nvSpPr>
            <p:spPr bwMode="auto">
              <a:xfrm>
                <a:off x="2184" y="188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0" name="Line 84"/>
              <p:cNvSpPr>
                <a:spLocks noChangeShapeType="1"/>
              </p:cNvSpPr>
              <p:nvPr/>
            </p:nvSpPr>
            <p:spPr bwMode="auto">
              <a:xfrm flipV="1">
                <a:off x="2184" y="1776"/>
                <a:ext cx="64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1" name="Line 85"/>
              <p:cNvSpPr>
                <a:spLocks noChangeShapeType="1"/>
              </p:cNvSpPr>
              <p:nvPr/>
            </p:nvSpPr>
            <p:spPr bwMode="auto">
              <a:xfrm>
                <a:off x="2248" y="177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2" name="Line 86"/>
              <p:cNvSpPr>
                <a:spLocks noChangeShapeType="1"/>
              </p:cNvSpPr>
              <p:nvPr/>
            </p:nvSpPr>
            <p:spPr bwMode="auto">
              <a:xfrm flipV="1">
                <a:off x="2248" y="1688"/>
                <a:ext cx="7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3" name="Line 87"/>
              <p:cNvSpPr>
                <a:spLocks noChangeShapeType="1"/>
              </p:cNvSpPr>
              <p:nvPr/>
            </p:nvSpPr>
            <p:spPr bwMode="auto">
              <a:xfrm>
                <a:off x="2320" y="16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4" name="Line 88"/>
              <p:cNvSpPr>
                <a:spLocks noChangeShapeType="1"/>
              </p:cNvSpPr>
              <p:nvPr/>
            </p:nvSpPr>
            <p:spPr bwMode="auto">
              <a:xfrm flipV="1">
                <a:off x="2320" y="1600"/>
                <a:ext cx="88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5" name="Line 89"/>
              <p:cNvSpPr>
                <a:spLocks noChangeShapeType="1"/>
              </p:cNvSpPr>
              <p:nvPr/>
            </p:nvSpPr>
            <p:spPr bwMode="auto">
              <a:xfrm>
                <a:off x="2408" y="1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90"/>
              <p:cNvSpPr>
                <a:spLocks noChangeShapeType="1"/>
              </p:cNvSpPr>
              <p:nvPr/>
            </p:nvSpPr>
            <p:spPr bwMode="auto">
              <a:xfrm flipV="1">
                <a:off x="2408" y="1520"/>
                <a:ext cx="8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91"/>
              <p:cNvSpPr>
                <a:spLocks noChangeShapeType="1"/>
              </p:cNvSpPr>
              <p:nvPr/>
            </p:nvSpPr>
            <p:spPr bwMode="auto">
              <a:xfrm>
                <a:off x="2496" y="152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92"/>
              <p:cNvSpPr>
                <a:spLocks noChangeShapeType="1"/>
              </p:cNvSpPr>
              <p:nvPr/>
            </p:nvSpPr>
            <p:spPr bwMode="auto">
              <a:xfrm flipV="1">
                <a:off x="2496" y="1448"/>
                <a:ext cx="9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93"/>
              <p:cNvSpPr>
                <a:spLocks noChangeShapeType="1"/>
              </p:cNvSpPr>
              <p:nvPr/>
            </p:nvSpPr>
            <p:spPr bwMode="auto">
              <a:xfrm>
                <a:off x="2592" y="14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94"/>
              <p:cNvSpPr>
                <a:spLocks noChangeShapeType="1"/>
              </p:cNvSpPr>
              <p:nvPr/>
            </p:nvSpPr>
            <p:spPr bwMode="auto">
              <a:xfrm flipV="1">
                <a:off x="2592" y="1384"/>
                <a:ext cx="104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Line 95"/>
              <p:cNvSpPr>
                <a:spLocks noChangeShapeType="1"/>
              </p:cNvSpPr>
              <p:nvPr/>
            </p:nvSpPr>
            <p:spPr bwMode="auto">
              <a:xfrm>
                <a:off x="2696" y="13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2" name="Line 96"/>
              <p:cNvSpPr>
                <a:spLocks noChangeShapeType="1"/>
              </p:cNvSpPr>
              <p:nvPr/>
            </p:nvSpPr>
            <p:spPr bwMode="auto">
              <a:xfrm flipV="1">
                <a:off x="2696" y="1336"/>
                <a:ext cx="11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3" name="Line 97"/>
              <p:cNvSpPr>
                <a:spLocks noChangeShapeType="1"/>
              </p:cNvSpPr>
              <p:nvPr/>
            </p:nvSpPr>
            <p:spPr bwMode="auto">
              <a:xfrm>
                <a:off x="2808" y="133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4" name="Line 98"/>
              <p:cNvSpPr>
                <a:spLocks noChangeShapeType="1"/>
              </p:cNvSpPr>
              <p:nvPr/>
            </p:nvSpPr>
            <p:spPr bwMode="auto">
              <a:xfrm flipV="1">
                <a:off x="2808" y="1288"/>
                <a:ext cx="11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5" name="Line 99"/>
              <p:cNvSpPr>
                <a:spLocks noChangeShapeType="1"/>
              </p:cNvSpPr>
              <p:nvPr/>
            </p:nvSpPr>
            <p:spPr bwMode="auto">
              <a:xfrm>
                <a:off x="2920" y="12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6" name="Line 100"/>
              <p:cNvSpPr>
                <a:spLocks noChangeShapeType="1"/>
              </p:cNvSpPr>
              <p:nvPr/>
            </p:nvSpPr>
            <p:spPr bwMode="auto">
              <a:xfrm flipV="1">
                <a:off x="2920" y="1264"/>
                <a:ext cx="12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7" name="Line 101"/>
              <p:cNvSpPr>
                <a:spLocks noChangeShapeType="1"/>
              </p:cNvSpPr>
              <p:nvPr/>
            </p:nvSpPr>
            <p:spPr bwMode="auto">
              <a:xfrm>
                <a:off x="3040" y="12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8" name="Line 102"/>
              <p:cNvSpPr>
                <a:spLocks noChangeShapeType="1"/>
              </p:cNvSpPr>
              <p:nvPr/>
            </p:nvSpPr>
            <p:spPr bwMode="auto">
              <a:xfrm flipV="1">
                <a:off x="3040" y="1240"/>
                <a:ext cx="12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9" name="Line 103"/>
              <p:cNvSpPr>
                <a:spLocks noChangeShapeType="1"/>
              </p:cNvSpPr>
              <p:nvPr/>
            </p:nvSpPr>
            <p:spPr bwMode="auto">
              <a:xfrm>
                <a:off x="3160" y="12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0" name="Line 104"/>
              <p:cNvSpPr>
                <a:spLocks noChangeShapeType="1"/>
              </p:cNvSpPr>
              <p:nvPr/>
            </p:nvSpPr>
            <p:spPr bwMode="auto">
              <a:xfrm flipV="1">
                <a:off x="3160" y="1232"/>
                <a:ext cx="12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1" name="Line 105"/>
              <p:cNvSpPr>
                <a:spLocks noChangeShapeType="1"/>
              </p:cNvSpPr>
              <p:nvPr/>
            </p:nvSpPr>
            <p:spPr bwMode="auto">
              <a:xfrm>
                <a:off x="3288" y="12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2" name="Line 106"/>
              <p:cNvSpPr>
                <a:spLocks noChangeShapeType="1"/>
              </p:cNvSpPr>
              <p:nvPr/>
            </p:nvSpPr>
            <p:spPr bwMode="auto">
              <a:xfrm>
                <a:off x="3288" y="12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3" name="Line 107"/>
              <p:cNvSpPr>
                <a:spLocks noChangeShapeType="1"/>
              </p:cNvSpPr>
              <p:nvPr/>
            </p:nvSpPr>
            <p:spPr bwMode="auto">
              <a:xfrm>
                <a:off x="3288" y="12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4" name="Line 108"/>
              <p:cNvSpPr>
                <a:spLocks noChangeShapeType="1"/>
              </p:cNvSpPr>
              <p:nvPr/>
            </p:nvSpPr>
            <p:spPr bwMode="auto">
              <a:xfrm>
                <a:off x="3288" y="1232"/>
                <a:ext cx="128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5" name="Line 109"/>
              <p:cNvSpPr>
                <a:spLocks noChangeShapeType="1"/>
              </p:cNvSpPr>
              <p:nvPr/>
            </p:nvSpPr>
            <p:spPr bwMode="auto">
              <a:xfrm>
                <a:off x="3416" y="12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6" name="Line 110"/>
              <p:cNvSpPr>
                <a:spLocks noChangeShapeType="1"/>
              </p:cNvSpPr>
              <p:nvPr/>
            </p:nvSpPr>
            <p:spPr bwMode="auto">
              <a:xfrm>
                <a:off x="3416" y="1240"/>
                <a:ext cx="128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7" name="Line 111"/>
              <p:cNvSpPr>
                <a:spLocks noChangeShapeType="1"/>
              </p:cNvSpPr>
              <p:nvPr/>
            </p:nvSpPr>
            <p:spPr bwMode="auto">
              <a:xfrm>
                <a:off x="3544" y="12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8" name="Line 112"/>
              <p:cNvSpPr>
                <a:spLocks noChangeShapeType="1"/>
              </p:cNvSpPr>
              <p:nvPr/>
            </p:nvSpPr>
            <p:spPr bwMode="auto">
              <a:xfrm>
                <a:off x="3544" y="1264"/>
                <a:ext cx="12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39" name="Line 113"/>
              <p:cNvSpPr>
                <a:spLocks noChangeShapeType="1"/>
              </p:cNvSpPr>
              <p:nvPr/>
            </p:nvSpPr>
            <p:spPr bwMode="auto">
              <a:xfrm>
                <a:off x="3664" y="12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0" name="Line 114"/>
              <p:cNvSpPr>
                <a:spLocks noChangeShapeType="1"/>
              </p:cNvSpPr>
              <p:nvPr/>
            </p:nvSpPr>
            <p:spPr bwMode="auto">
              <a:xfrm>
                <a:off x="3664" y="1288"/>
                <a:ext cx="11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1" name="Line 115"/>
              <p:cNvSpPr>
                <a:spLocks noChangeShapeType="1"/>
              </p:cNvSpPr>
              <p:nvPr/>
            </p:nvSpPr>
            <p:spPr bwMode="auto">
              <a:xfrm>
                <a:off x="3776" y="133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2" name="Line 116"/>
              <p:cNvSpPr>
                <a:spLocks noChangeShapeType="1"/>
              </p:cNvSpPr>
              <p:nvPr/>
            </p:nvSpPr>
            <p:spPr bwMode="auto">
              <a:xfrm>
                <a:off x="3776" y="1336"/>
                <a:ext cx="11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3" name="Line 117"/>
              <p:cNvSpPr>
                <a:spLocks noChangeShapeType="1"/>
              </p:cNvSpPr>
              <p:nvPr/>
            </p:nvSpPr>
            <p:spPr bwMode="auto">
              <a:xfrm>
                <a:off x="3888" y="13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4" name="Line 118"/>
              <p:cNvSpPr>
                <a:spLocks noChangeShapeType="1"/>
              </p:cNvSpPr>
              <p:nvPr/>
            </p:nvSpPr>
            <p:spPr bwMode="auto">
              <a:xfrm>
                <a:off x="3888" y="1384"/>
                <a:ext cx="104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5" name="Line 119"/>
              <p:cNvSpPr>
                <a:spLocks noChangeShapeType="1"/>
              </p:cNvSpPr>
              <p:nvPr/>
            </p:nvSpPr>
            <p:spPr bwMode="auto">
              <a:xfrm>
                <a:off x="3992" y="14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6" name="Line 120"/>
              <p:cNvSpPr>
                <a:spLocks noChangeShapeType="1"/>
              </p:cNvSpPr>
              <p:nvPr/>
            </p:nvSpPr>
            <p:spPr bwMode="auto">
              <a:xfrm>
                <a:off x="3992" y="1448"/>
                <a:ext cx="96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7" name="Line 121"/>
              <p:cNvSpPr>
                <a:spLocks noChangeShapeType="1"/>
              </p:cNvSpPr>
              <p:nvPr/>
            </p:nvSpPr>
            <p:spPr bwMode="auto">
              <a:xfrm>
                <a:off x="4088" y="152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8" name="Line 122"/>
              <p:cNvSpPr>
                <a:spLocks noChangeShapeType="1"/>
              </p:cNvSpPr>
              <p:nvPr/>
            </p:nvSpPr>
            <p:spPr bwMode="auto">
              <a:xfrm>
                <a:off x="4088" y="1520"/>
                <a:ext cx="88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49" name="Line 123"/>
              <p:cNvSpPr>
                <a:spLocks noChangeShapeType="1"/>
              </p:cNvSpPr>
              <p:nvPr/>
            </p:nvSpPr>
            <p:spPr bwMode="auto">
              <a:xfrm>
                <a:off x="4176" y="1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0" name="Line 124"/>
              <p:cNvSpPr>
                <a:spLocks noChangeShapeType="1"/>
              </p:cNvSpPr>
              <p:nvPr/>
            </p:nvSpPr>
            <p:spPr bwMode="auto">
              <a:xfrm>
                <a:off x="4176" y="1600"/>
                <a:ext cx="80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1" name="Line 125"/>
              <p:cNvSpPr>
                <a:spLocks noChangeShapeType="1"/>
              </p:cNvSpPr>
              <p:nvPr/>
            </p:nvSpPr>
            <p:spPr bwMode="auto">
              <a:xfrm>
                <a:off x="4256" y="16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2" name="Line 126"/>
              <p:cNvSpPr>
                <a:spLocks noChangeShapeType="1"/>
              </p:cNvSpPr>
              <p:nvPr/>
            </p:nvSpPr>
            <p:spPr bwMode="auto">
              <a:xfrm>
                <a:off x="4256" y="1688"/>
                <a:ext cx="72" cy="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3" name="Line 127"/>
              <p:cNvSpPr>
                <a:spLocks noChangeShapeType="1"/>
              </p:cNvSpPr>
              <p:nvPr/>
            </p:nvSpPr>
            <p:spPr bwMode="auto">
              <a:xfrm>
                <a:off x="4328" y="177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4" name="Line 128"/>
              <p:cNvSpPr>
                <a:spLocks noChangeShapeType="1"/>
              </p:cNvSpPr>
              <p:nvPr/>
            </p:nvSpPr>
            <p:spPr bwMode="auto">
              <a:xfrm>
                <a:off x="4328" y="1776"/>
                <a:ext cx="64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5" name="Line 129"/>
              <p:cNvSpPr>
                <a:spLocks noChangeShapeType="1"/>
              </p:cNvSpPr>
              <p:nvPr/>
            </p:nvSpPr>
            <p:spPr bwMode="auto">
              <a:xfrm>
                <a:off x="4392" y="188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6" name="Line 130"/>
              <p:cNvSpPr>
                <a:spLocks noChangeShapeType="1"/>
              </p:cNvSpPr>
              <p:nvPr/>
            </p:nvSpPr>
            <p:spPr bwMode="auto">
              <a:xfrm>
                <a:off x="4392" y="1880"/>
                <a:ext cx="56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7" name="Line 131"/>
              <p:cNvSpPr>
                <a:spLocks noChangeShapeType="1"/>
              </p:cNvSpPr>
              <p:nvPr/>
            </p:nvSpPr>
            <p:spPr bwMode="auto">
              <a:xfrm>
                <a:off x="4448" y="19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8" name="Line 132"/>
              <p:cNvSpPr>
                <a:spLocks noChangeShapeType="1"/>
              </p:cNvSpPr>
              <p:nvPr/>
            </p:nvSpPr>
            <p:spPr bwMode="auto">
              <a:xfrm>
                <a:off x="4448" y="1992"/>
                <a:ext cx="40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59" name="Line 133"/>
              <p:cNvSpPr>
                <a:spLocks noChangeShapeType="1"/>
              </p:cNvSpPr>
              <p:nvPr/>
            </p:nvSpPr>
            <p:spPr bwMode="auto">
              <a:xfrm>
                <a:off x="4488" y="21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0" name="Line 134"/>
              <p:cNvSpPr>
                <a:spLocks noChangeShapeType="1"/>
              </p:cNvSpPr>
              <p:nvPr/>
            </p:nvSpPr>
            <p:spPr bwMode="auto">
              <a:xfrm>
                <a:off x="4488" y="2104"/>
                <a:ext cx="32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1" name="Line 135"/>
              <p:cNvSpPr>
                <a:spLocks noChangeShapeType="1"/>
              </p:cNvSpPr>
              <p:nvPr/>
            </p:nvSpPr>
            <p:spPr bwMode="auto">
              <a:xfrm>
                <a:off x="4520" y="22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2" name="Line 136"/>
              <p:cNvSpPr>
                <a:spLocks noChangeShapeType="1"/>
              </p:cNvSpPr>
              <p:nvPr/>
            </p:nvSpPr>
            <p:spPr bwMode="auto">
              <a:xfrm>
                <a:off x="4520" y="2216"/>
                <a:ext cx="24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3" name="Line 137"/>
              <p:cNvSpPr>
                <a:spLocks noChangeShapeType="1"/>
              </p:cNvSpPr>
              <p:nvPr/>
            </p:nvSpPr>
            <p:spPr bwMode="auto">
              <a:xfrm>
                <a:off x="4544" y="234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4" name="Line 138"/>
              <p:cNvSpPr>
                <a:spLocks noChangeShapeType="1"/>
              </p:cNvSpPr>
              <p:nvPr/>
            </p:nvSpPr>
            <p:spPr bwMode="auto">
              <a:xfrm>
                <a:off x="4544" y="2344"/>
                <a:ext cx="1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5" name="Line 139"/>
              <p:cNvSpPr>
                <a:spLocks noChangeShapeType="1"/>
              </p:cNvSpPr>
              <p:nvPr/>
            </p:nvSpPr>
            <p:spPr bwMode="auto">
              <a:xfrm>
                <a:off x="4544" y="246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6" name="Freeform 140"/>
              <p:cNvSpPr>
                <a:spLocks/>
              </p:cNvSpPr>
              <p:nvPr/>
            </p:nvSpPr>
            <p:spPr bwMode="auto">
              <a:xfrm>
                <a:off x="2408" y="1584"/>
                <a:ext cx="1744" cy="1720"/>
              </a:xfrm>
              <a:custGeom>
                <a:avLst/>
                <a:gdLst>
                  <a:gd name="T0" fmla="*/ 1744 w 1744"/>
                  <a:gd name="T1" fmla="*/ 856 h 1720"/>
                  <a:gd name="T2" fmla="*/ 1720 w 1744"/>
                  <a:gd name="T3" fmla="*/ 1032 h 1720"/>
                  <a:gd name="T4" fmla="*/ 1672 w 1744"/>
                  <a:gd name="T5" fmla="*/ 1192 h 1720"/>
                  <a:gd name="T6" fmla="*/ 1592 w 1744"/>
                  <a:gd name="T7" fmla="*/ 1336 h 1720"/>
                  <a:gd name="T8" fmla="*/ 1488 w 1744"/>
                  <a:gd name="T9" fmla="*/ 1464 h 1720"/>
                  <a:gd name="T10" fmla="*/ 1352 w 1744"/>
                  <a:gd name="T11" fmla="*/ 1576 h 1720"/>
                  <a:gd name="T12" fmla="*/ 1208 w 1744"/>
                  <a:gd name="T13" fmla="*/ 1656 h 1720"/>
                  <a:gd name="T14" fmla="*/ 1040 w 1744"/>
                  <a:gd name="T15" fmla="*/ 1704 h 1720"/>
                  <a:gd name="T16" fmla="*/ 872 w 1744"/>
                  <a:gd name="T17" fmla="*/ 1720 h 1720"/>
                  <a:gd name="T18" fmla="*/ 872 w 1744"/>
                  <a:gd name="T19" fmla="*/ 1720 h 1720"/>
                  <a:gd name="T20" fmla="*/ 696 w 1744"/>
                  <a:gd name="T21" fmla="*/ 1704 h 1720"/>
                  <a:gd name="T22" fmla="*/ 528 w 1744"/>
                  <a:gd name="T23" fmla="*/ 1656 h 1720"/>
                  <a:gd name="T24" fmla="*/ 384 w 1744"/>
                  <a:gd name="T25" fmla="*/ 1576 h 1720"/>
                  <a:gd name="T26" fmla="*/ 256 w 1744"/>
                  <a:gd name="T27" fmla="*/ 1464 h 1720"/>
                  <a:gd name="T28" fmla="*/ 144 w 1744"/>
                  <a:gd name="T29" fmla="*/ 1336 h 1720"/>
                  <a:gd name="T30" fmla="*/ 64 w 1744"/>
                  <a:gd name="T31" fmla="*/ 1192 h 1720"/>
                  <a:gd name="T32" fmla="*/ 16 w 1744"/>
                  <a:gd name="T33" fmla="*/ 1032 h 1720"/>
                  <a:gd name="T34" fmla="*/ 0 w 1744"/>
                  <a:gd name="T35" fmla="*/ 856 h 1720"/>
                  <a:gd name="T36" fmla="*/ 0 w 1744"/>
                  <a:gd name="T37" fmla="*/ 856 h 1720"/>
                  <a:gd name="T38" fmla="*/ 16 w 1744"/>
                  <a:gd name="T39" fmla="*/ 688 h 1720"/>
                  <a:gd name="T40" fmla="*/ 64 w 1744"/>
                  <a:gd name="T41" fmla="*/ 528 h 1720"/>
                  <a:gd name="T42" fmla="*/ 144 w 1744"/>
                  <a:gd name="T43" fmla="*/ 376 h 1720"/>
                  <a:gd name="T44" fmla="*/ 256 w 1744"/>
                  <a:gd name="T45" fmla="*/ 248 h 1720"/>
                  <a:gd name="T46" fmla="*/ 384 w 1744"/>
                  <a:gd name="T47" fmla="*/ 144 h 1720"/>
                  <a:gd name="T48" fmla="*/ 528 w 1744"/>
                  <a:gd name="T49" fmla="*/ 64 h 1720"/>
                  <a:gd name="T50" fmla="*/ 696 w 1744"/>
                  <a:gd name="T51" fmla="*/ 16 h 1720"/>
                  <a:gd name="T52" fmla="*/ 872 w 1744"/>
                  <a:gd name="T53" fmla="*/ 0 h 1720"/>
                  <a:gd name="T54" fmla="*/ 872 w 1744"/>
                  <a:gd name="T55" fmla="*/ 0 h 1720"/>
                  <a:gd name="T56" fmla="*/ 1040 w 1744"/>
                  <a:gd name="T57" fmla="*/ 16 h 1720"/>
                  <a:gd name="T58" fmla="*/ 1208 w 1744"/>
                  <a:gd name="T59" fmla="*/ 64 h 1720"/>
                  <a:gd name="T60" fmla="*/ 1352 w 1744"/>
                  <a:gd name="T61" fmla="*/ 144 h 1720"/>
                  <a:gd name="T62" fmla="*/ 1488 w 1744"/>
                  <a:gd name="T63" fmla="*/ 248 h 1720"/>
                  <a:gd name="T64" fmla="*/ 1592 w 1744"/>
                  <a:gd name="T65" fmla="*/ 376 h 1720"/>
                  <a:gd name="T66" fmla="*/ 1672 w 1744"/>
                  <a:gd name="T67" fmla="*/ 528 h 1720"/>
                  <a:gd name="T68" fmla="*/ 1720 w 1744"/>
                  <a:gd name="T69" fmla="*/ 688 h 1720"/>
                  <a:gd name="T70" fmla="*/ 1744 w 1744"/>
                  <a:gd name="T71" fmla="*/ 856 h 172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744"/>
                  <a:gd name="T109" fmla="*/ 0 h 1720"/>
                  <a:gd name="T110" fmla="*/ 1744 w 1744"/>
                  <a:gd name="T111" fmla="*/ 1720 h 172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744" h="1720">
                    <a:moveTo>
                      <a:pt x="1744" y="856"/>
                    </a:moveTo>
                    <a:lnTo>
                      <a:pt x="1720" y="1032"/>
                    </a:lnTo>
                    <a:lnTo>
                      <a:pt x="1672" y="1192"/>
                    </a:lnTo>
                    <a:lnTo>
                      <a:pt x="1592" y="1336"/>
                    </a:lnTo>
                    <a:lnTo>
                      <a:pt x="1488" y="1464"/>
                    </a:lnTo>
                    <a:lnTo>
                      <a:pt x="1352" y="1576"/>
                    </a:lnTo>
                    <a:lnTo>
                      <a:pt x="1208" y="1656"/>
                    </a:lnTo>
                    <a:lnTo>
                      <a:pt x="1040" y="1704"/>
                    </a:lnTo>
                    <a:lnTo>
                      <a:pt x="872" y="1720"/>
                    </a:lnTo>
                    <a:lnTo>
                      <a:pt x="696" y="1704"/>
                    </a:lnTo>
                    <a:lnTo>
                      <a:pt x="528" y="1656"/>
                    </a:lnTo>
                    <a:lnTo>
                      <a:pt x="384" y="1576"/>
                    </a:lnTo>
                    <a:lnTo>
                      <a:pt x="256" y="1464"/>
                    </a:lnTo>
                    <a:lnTo>
                      <a:pt x="144" y="1336"/>
                    </a:lnTo>
                    <a:lnTo>
                      <a:pt x="64" y="1192"/>
                    </a:lnTo>
                    <a:lnTo>
                      <a:pt x="16" y="1032"/>
                    </a:lnTo>
                    <a:lnTo>
                      <a:pt x="0" y="856"/>
                    </a:lnTo>
                    <a:lnTo>
                      <a:pt x="16" y="688"/>
                    </a:lnTo>
                    <a:lnTo>
                      <a:pt x="64" y="528"/>
                    </a:lnTo>
                    <a:lnTo>
                      <a:pt x="144" y="376"/>
                    </a:lnTo>
                    <a:lnTo>
                      <a:pt x="256" y="248"/>
                    </a:lnTo>
                    <a:lnTo>
                      <a:pt x="384" y="144"/>
                    </a:lnTo>
                    <a:lnTo>
                      <a:pt x="528" y="64"/>
                    </a:lnTo>
                    <a:lnTo>
                      <a:pt x="696" y="16"/>
                    </a:lnTo>
                    <a:lnTo>
                      <a:pt x="872" y="0"/>
                    </a:lnTo>
                    <a:lnTo>
                      <a:pt x="1040" y="16"/>
                    </a:lnTo>
                    <a:lnTo>
                      <a:pt x="1208" y="64"/>
                    </a:lnTo>
                    <a:lnTo>
                      <a:pt x="1352" y="144"/>
                    </a:lnTo>
                    <a:lnTo>
                      <a:pt x="1488" y="248"/>
                    </a:lnTo>
                    <a:lnTo>
                      <a:pt x="1592" y="376"/>
                    </a:lnTo>
                    <a:lnTo>
                      <a:pt x="1672" y="528"/>
                    </a:lnTo>
                    <a:lnTo>
                      <a:pt x="1720" y="688"/>
                    </a:lnTo>
                    <a:lnTo>
                      <a:pt x="1744" y="8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7" name="Line 141"/>
              <p:cNvSpPr>
                <a:spLocks noChangeShapeType="1"/>
              </p:cNvSpPr>
              <p:nvPr/>
            </p:nvSpPr>
            <p:spPr bwMode="auto">
              <a:xfrm flipH="1">
                <a:off x="4128" y="2440"/>
                <a:ext cx="24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8" name="Line 142"/>
              <p:cNvSpPr>
                <a:spLocks noChangeShapeType="1"/>
              </p:cNvSpPr>
              <p:nvPr/>
            </p:nvSpPr>
            <p:spPr bwMode="auto">
              <a:xfrm>
                <a:off x="4128" y="26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69" name="Line 143"/>
              <p:cNvSpPr>
                <a:spLocks noChangeShapeType="1"/>
              </p:cNvSpPr>
              <p:nvPr/>
            </p:nvSpPr>
            <p:spPr bwMode="auto">
              <a:xfrm flipH="1">
                <a:off x="4080" y="2616"/>
                <a:ext cx="4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0" name="Line 144"/>
              <p:cNvSpPr>
                <a:spLocks noChangeShapeType="1"/>
              </p:cNvSpPr>
              <p:nvPr/>
            </p:nvSpPr>
            <p:spPr bwMode="auto">
              <a:xfrm>
                <a:off x="4080" y="277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1" name="Line 145"/>
              <p:cNvSpPr>
                <a:spLocks noChangeShapeType="1"/>
              </p:cNvSpPr>
              <p:nvPr/>
            </p:nvSpPr>
            <p:spPr bwMode="auto">
              <a:xfrm flipH="1">
                <a:off x="4000" y="2776"/>
                <a:ext cx="8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2" name="Line 146"/>
              <p:cNvSpPr>
                <a:spLocks noChangeShapeType="1"/>
              </p:cNvSpPr>
              <p:nvPr/>
            </p:nvSpPr>
            <p:spPr bwMode="auto">
              <a:xfrm>
                <a:off x="4000" y="292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3" name="Line 147"/>
              <p:cNvSpPr>
                <a:spLocks noChangeShapeType="1"/>
              </p:cNvSpPr>
              <p:nvPr/>
            </p:nvSpPr>
            <p:spPr bwMode="auto">
              <a:xfrm flipH="1">
                <a:off x="3896" y="2920"/>
                <a:ext cx="104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4" name="Line 148"/>
              <p:cNvSpPr>
                <a:spLocks noChangeShapeType="1"/>
              </p:cNvSpPr>
              <p:nvPr/>
            </p:nvSpPr>
            <p:spPr bwMode="auto">
              <a:xfrm>
                <a:off x="3896" y="30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5" name="Line 149"/>
              <p:cNvSpPr>
                <a:spLocks noChangeShapeType="1"/>
              </p:cNvSpPr>
              <p:nvPr/>
            </p:nvSpPr>
            <p:spPr bwMode="auto">
              <a:xfrm flipH="1">
                <a:off x="3760" y="3048"/>
                <a:ext cx="136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6" name="Line 150"/>
              <p:cNvSpPr>
                <a:spLocks noChangeShapeType="1"/>
              </p:cNvSpPr>
              <p:nvPr/>
            </p:nvSpPr>
            <p:spPr bwMode="auto">
              <a:xfrm>
                <a:off x="3760" y="316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7" name="Line 151"/>
              <p:cNvSpPr>
                <a:spLocks noChangeShapeType="1"/>
              </p:cNvSpPr>
              <p:nvPr/>
            </p:nvSpPr>
            <p:spPr bwMode="auto">
              <a:xfrm flipH="1">
                <a:off x="3616" y="3160"/>
                <a:ext cx="144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8" name="Line 152"/>
              <p:cNvSpPr>
                <a:spLocks noChangeShapeType="1"/>
              </p:cNvSpPr>
              <p:nvPr/>
            </p:nvSpPr>
            <p:spPr bwMode="auto">
              <a:xfrm>
                <a:off x="3616" y="32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79" name="Line 153"/>
              <p:cNvSpPr>
                <a:spLocks noChangeShapeType="1"/>
              </p:cNvSpPr>
              <p:nvPr/>
            </p:nvSpPr>
            <p:spPr bwMode="auto">
              <a:xfrm flipH="1">
                <a:off x="3448" y="3240"/>
                <a:ext cx="16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0" name="Line 154"/>
              <p:cNvSpPr>
                <a:spLocks noChangeShapeType="1"/>
              </p:cNvSpPr>
              <p:nvPr/>
            </p:nvSpPr>
            <p:spPr bwMode="auto">
              <a:xfrm>
                <a:off x="3448" y="32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1" name="Line 155"/>
              <p:cNvSpPr>
                <a:spLocks noChangeShapeType="1"/>
              </p:cNvSpPr>
              <p:nvPr/>
            </p:nvSpPr>
            <p:spPr bwMode="auto">
              <a:xfrm flipH="1">
                <a:off x="3280" y="3288"/>
                <a:ext cx="16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2" name="Line 156"/>
              <p:cNvSpPr>
                <a:spLocks noChangeShapeType="1"/>
              </p:cNvSpPr>
              <p:nvPr/>
            </p:nvSpPr>
            <p:spPr bwMode="auto">
              <a:xfrm>
                <a:off x="3280" y="33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3" name="Line 157"/>
              <p:cNvSpPr>
                <a:spLocks noChangeShapeType="1"/>
              </p:cNvSpPr>
              <p:nvPr/>
            </p:nvSpPr>
            <p:spPr bwMode="auto">
              <a:xfrm>
                <a:off x="3280" y="33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4" name="Line 158"/>
              <p:cNvSpPr>
                <a:spLocks noChangeShapeType="1"/>
              </p:cNvSpPr>
              <p:nvPr/>
            </p:nvSpPr>
            <p:spPr bwMode="auto">
              <a:xfrm>
                <a:off x="3280" y="330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5" name="Line 159"/>
              <p:cNvSpPr>
                <a:spLocks noChangeShapeType="1"/>
              </p:cNvSpPr>
              <p:nvPr/>
            </p:nvSpPr>
            <p:spPr bwMode="auto">
              <a:xfrm flipH="1" flipV="1">
                <a:off x="3104" y="3288"/>
                <a:ext cx="176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6" name="Line 160"/>
              <p:cNvSpPr>
                <a:spLocks noChangeShapeType="1"/>
              </p:cNvSpPr>
              <p:nvPr/>
            </p:nvSpPr>
            <p:spPr bwMode="auto">
              <a:xfrm>
                <a:off x="3104" y="32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7" name="Line 161"/>
              <p:cNvSpPr>
                <a:spLocks noChangeShapeType="1"/>
              </p:cNvSpPr>
              <p:nvPr/>
            </p:nvSpPr>
            <p:spPr bwMode="auto">
              <a:xfrm flipH="1" flipV="1">
                <a:off x="2936" y="3240"/>
                <a:ext cx="16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8" name="Line 162"/>
              <p:cNvSpPr>
                <a:spLocks noChangeShapeType="1"/>
              </p:cNvSpPr>
              <p:nvPr/>
            </p:nvSpPr>
            <p:spPr bwMode="auto">
              <a:xfrm>
                <a:off x="2936" y="32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89" name="Line 163"/>
              <p:cNvSpPr>
                <a:spLocks noChangeShapeType="1"/>
              </p:cNvSpPr>
              <p:nvPr/>
            </p:nvSpPr>
            <p:spPr bwMode="auto">
              <a:xfrm flipH="1" flipV="1">
                <a:off x="2792" y="3160"/>
                <a:ext cx="144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0" name="Line 164"/>
              <p:cNvSpPr>
                <a:spLocks noChangeShapeType="1"/>
              </p:cNvSpPr>
              <p:nvPr/>
            </p:nvSpPr>
            <p:spPr bwMode="auto">
              <a:xfrm>
                <a:off x="2792" y="316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1" name="Line 165"/>
              <p:cNvSpPr>
                <a:spLocks noChangeShapeType="1"/>
              </p:cNvSpPr>
              <p:nvPr/>
            </p:nvSpPr>
            <p:spPr bwMode="auto">
              <a:xfrm flipH="1" flipV="1">
                <a:off x="2664" y="3048"/>
                <a:ext cx="128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2" name="Line 166"/>
              <p:cNvSpPr>
                <a:spLocks noChangeShapeType="1"/>
              </p:cNvSpPr>
              <p:nvPr/>
            </p:nvSpPr>
            <p:spPr bwMode="auto">
              <a:xfrm>
                <a:off x="2664" y="30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3" name="Line 167"/>
              <p:cNvSpPr>
                <a:spLocks noChangeShapeType="1"/>
              </p:cNvSpPr>
              <p:nvPr/>
            </p:nvSpPr>
            <p:spPr bwMode="auto">
              <a:xfrm flipH="1" flipV="1">
                <a:off x="2552" y="2920"/>
                <a:ext cx="112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4" name="Line 168"/>
              <p:cNvSpPr>
                <a:spLocks noChangeShapeType="1"/>
              </p:cNvSpPr>
              <p:nvPr/>
            </p:nvSpPr>
            <p:spPr bwMode="auto">
              <a:xfrm>
                <a:off x="2552" y="292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5" name="Line 169"/>
              <p:cNvSpPr>
                <a:spLocks noChangeShapeType="1"/>
              </p:cNvSpPr>
              <p:nvPr/>
            </p:nvSpPr>
            <p:spPr bwMode="auto">
              <a:xfrm flipH="1" flipV="1">
                <a:off x="2472" y="2776"/>
                <a:ext cx="8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6" name="Line 170"/>
              <p:cNvSpPr>
                <a:spLocks noChangeShapeType="1"/>
              </p:cNvSpPr>
              <p:nvPr/>
            </p:nvSpPr>
            <p:spPr bwMode="auto">
              <a:xfrm>
                <a:off x="2472" y="277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7" name="Line 171"/>
              <p:cNvSpPr>
                <a:spLocks noChangeShapeType="1"/>
              </p:cNvSpPr>
              <p:nvPr/>
            </p:nvSpPr>
            <p:spPr bwMode="auto">
              <a:xfrm flipH="1" flipV="1">
                <a:off x="2424" y="2616"/>
                <a:ext cx="4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8" name="Line 172"/>
              <p:cNvSpPr>
                <a:spLocks noChangeShapeType="1"/>
              </p:cNvSpPr>
              <p:nvPr/>
            </p:nvSpPr>
            <p:spPr bwMode="auto">
              <a:xfrm>
                <a:off x="2424" y="2616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99" name="Line 173"/>
              <p:cNvSpPr>
                <a:spLocks noChangeShapeType="1"/>
              </p:cNvSpPr>
              <p:nvPr/>
            </p:nvSpPr>
            <p:spPr bwMode="auto">
              <a:xfrm flipH="1" flipV="1">
                <a:off x="2408" y="2440"/>
                <a:ext cx="16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0" name="Line 174"/>
              <p:cNvSpPr>
                <a:spLocks noChangeShapeType="1"/>
              </p:cNvSpPr>
              <p:nvPr/>
            </p:nvSpPr>
            <p:spPr bwMode="auto">
              <a:xfrm>
                <a:off x="2408" y="24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1" name="Line 175"/>
              <p:cNvSpPr>
                <a:spLocks noChangeShapeType="1"/>
              </p:cNvSpPr>
              <p:nvPr/>
            </p:nvSpPr>
            <p:spPr bwMode="auto">
              <a:xfrm>
                <a:off x="2408" y="24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2" name="Line 176"/>
              <p:cNvSpPr>
                <a:spLocks noChangeShapeType="1"/>
              </p:cNvSpPr>
              <p:nvPr/>
            </p:nvSpPr>
            <p:spPr bwMode="auto">
              <a:xfrm>
                <a:off x="2408" y="244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3" name="Line 177"/>
              <p:cNvSpPr>
                <a:spLocks noChangeShapeType="1"/>
              </p:cNvSpPr>
              <p:nvPr/>
            </p:nvSpPr>
            <p:spPr bwMode="auto">
              <a:xfrm flipV="1">
                <a:off x="2408" y="2272"/>
                <a:ext cx="16" cy="1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4" name="Line 178"/>
              <p:cNvSpPr>
                <a:spLocks noChangeShapeType="1"/>
              </p:cNvSpPr>
              <p:nvPr/>
            </p:nvSpPr>
            <p:spPr bwMode="auto">
              <a:xfrm>
                <a:off x="2424" y="227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5" name="Line 179"/>
              <p:cNvSpPr>
                <a:spLocks noChangeShapeType="1"/>
              </p:cNvSpPr>
              <p:nvPr/>
            </p:nvSpPr>
            <p:spPr bwMode="auto">
              <a:xfrm flipV="1">
                <a:off x="2424" y="2112"/>
                <a:ext cx="48" cy="1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6" name="Line 180"/>
              <p:cNvSpPr>
                <a:spLocks noChangeShapeType="1"/>
              </p:cNvSpPr>
              <p:nvPr/>
            </p:nvSpPr>
            <p:spPr bwMode="auto">
              <a:xfrm>
                <a:off x="2472" y="211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7" name="Line 181"/>
              <p:cNvSpPr>
                <a:spLocks noChangeShapeType="1"/>
              </p:cNvSpPr>
              <p:nvPr/>
            </p:nvSpPr>
            <p:spPr bwMode="auto">
              <a:xfrm flipV="1">
                <a:off x="2472" y="1960"/>
                <a:ext cx="80" cy="1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8" name="Line 182"/>
              <p:cNvSpPr>
                <a:spLocks noChangeShapeType="1"/>
              </p:cNvSpPr>
              <p:nvPr/>
            </p:nvSpPr>
            <p:spPr bwMode="auto">
              <a:xfrm>
                <a:off x="2552" y="196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09" name="Line 183"/>
              <p:cNvSpPr>
                <a:spLocks noChangeShapeType="1"/>
              </p:cNvSpPr>
              <p:nvPr/>
            </p:nvSpPr>
            <p:spPr bwMode="auto">
              <a:xfrm flipV="1">
                <a:off x="2552" y="1832"/>
                <a:ext cx="112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0" name="Line 184"/>
              <p:cNvSpPr>
                <a:spLocks noChangeShapeType="1"/>
              </p:cNvSpPr>
              <p:nvPr/>
            </p:nvSpPr>
            <p:spPr bwMode="auto">
              <a:xfrm>
                <a:off x="2664" y="18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1" name="Line 185"/>
              <p:cNvSpPr>
                <a:spLocks noChangeShapeType="1"/>
              </p:cNvSpPr>
              <p:nvPr/>
            </p:nvSpPr>
            <p:spPr bwMode="auto">
              <a:xfrm flipV="1">
                <a:off x="2664" y="1728"/>
                <a:ext cx="128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2" name="Line 186"/>
              <p:cNvSpPr>
                <a:spLocks noChangeShapeType="1"/>
              </p:cNvSpPr>
              <p:nvPr/>
            </p:nvSpPr>
            <p:spPr bwMode="auto">
              <a:xfrm>
                <a:off x="2792" y="172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3" name="Line 187"/>
              <p:cNvSpPr>
                <a:spLocks noChangeShapeType="1"/>
              </p:cNvSpPr>
              <p:nvPr/>
            </p:nvSpPr>
            <p:spPr bwMode="auto">
              <a:xfrm flipV="1">
                <a:off x="2792" y="1648"/>
                <a:ext cx="144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4" name="Line 188"/>
              <p:cNvSpPr>
                <a:spLocks noChangeShapeType="1"/>
              </p:cNvSpPr>
              <p:nvPr/>
            </p:nvSpPr>
            <p:spPr bwMode="auto">
              <a:xfrm>
                <a:off x="2936" y="16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5" name="Line 189"/>
              <p:cNvSpPr>
                <a:spLocks noChangeShapeType="1"/>
              </p:cNvSpPr>
              <p:nvPr/>
            </p:nvSpPr>
            <p:spPr bwMode="auto">
              <a:xfrm flipV="1">
                <a:off x="2936" y="1600"/>
                <a:ext cx="16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6" name="Line 190"/>
              <p:cNvSpPr>
                <a:spLocks noChangeShapeType="1"/>
              </p:cNvSpPr>
              <p:nvPr/>
            </p:nvSpPr>
            <p:spPr bwMode="auto">
              <a:xfrm>
                <a:off x="3104" y="1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7" name="Line 191"/>
              <p:cNvSpPr>
                <a:spLocks noChangeShapeType="1"/>
              </p:cNvSpPr>
              <p:nvPr/>
            </p:nvSpPr>
            <p:spPr bwMode="auto">
              <a:xfrm flipV="1">
                <a:off x="3104" y="1584"/>
                <a:ext cx="176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8" name="Line 192"/>
              <p:cNvSpPr>
                <a:spLocks noChangeShapeType="1"/>
              </p:cNvSpPr>
              <p:nvPr/>
            </p:nvSpPr>
            <p:spPr bwMode="auto">
              <a:xfrm>
                <a:off x="3280" y="15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19" name="Line 193"/>
              <p:cNvSpPr>
                <a:spLocks noChangeShapeType="1"/>
              </p:cNvSpPr>
              <p:nvPr/>
            </p:nvSpPr>
            <p:spPr bwMode="auto">
              <a:xfrm>
                <a:off x="3280" y="15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0" name="Line 194"/>
              <p:cNvSpPr>
                <a:spLocks noChangeShapeType="1"/>
              </p:cNvSpPr>
              <p:nvPr/>
            </p:nvSpPr>
            <p:spPr bwMode="auto">
              <a:xfrm>
                <a:off x="3280" y="1584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1" name="Line 195"/>
              <p:cNvSpPr>
                <a:spLocks noChangeShapeType="1"/>
              </p:cNvSpPr>
              <p:nvPr/>
            </p:nvSpPr>
            <p:spPr bwMode="auto">
              <a:xfrm>
                <a:off x="3280" y="1584"/>
                <a:ext cx="16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2" name="Line 196"/>
              <p:cNvSpPr>
                <a:spLocks noChangeShapeType="1"/>
              </p:cNvSpPr>
              <p:nvPr/>
            </p:nvSpPr>
            <p:spPr bwMode="auto">
              <a:xfrm>
                <a:off x="3448" y="160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3" name="Line 197"/>
              <p:cNvSpPr>
                <a:spLocks noChangeShapeType="1"/>
              </p:cNvSpPr>
              <p:nvPr/>
            </p:nvSpPr>
            <p:spPr bwMode="auto">
              <a:xfrm>
                <a:off x="3448" y="1600"/>
                <a:ext cx="16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4" name="Line 198"/>
              <p:cNvSpPr>
                <a:spLocks noChangeShapeType="1"/>
              </p:cNvSpPr>
              <p:nvPr/>
            </p:nvSpPr>
            <p:spPr bwMode="auto">
              <a:xfrm>
                <a:off x="3616" y="164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5" name="Line 199"/>
              <p:cNvSpPr>
                <a:spLocks noChangeShapeType="1"/>
              </p:cNvSpPr>
              <p:nvPr/>
            </p:nvSpPr>
            <p:spPr bwMode="auto">
              <a:xfrm>
                <a:off x="3616" y="1648"/>
                <a:ext cx="144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6" name="Line 200"/>
              <p:cNvSpPr>
                <a:spLocks noChangeShapeType="1"/>
              </p:cNvSpPr>
              <p:nvPr/>
            </p:nvSpPr>
            <p:spPr bwMode="auto">
              <a:xfrm>
                <a:off x="3760" y="172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7" name="Line 201"/>
              <p:cNvSpPr>
                <a:spLocks noChangeShapeType="1"/>
              </p:cNvSpPr>
              <p:nvPr/>
            </p:nvSpPr>
            <p:spPr bwMode="auto">
              <a:xfrm>
                <a:off x="3760" y="1728"/>
                <a:ext cx="136" cy="1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8" name="Line 202"/>
              <p:cNvSpPr>
                <a:spLocks noChangeShapeType="1"/>
              </p:cNvSpPr>
              <p:nvPr/>
            </p:nvSpPr>
            <p:spPr bwMode="auto">
              <a:xfrm>
                <a:off x="3896" y="183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29" name="Line 203"/>
              <p:cNvSpPr>
                <a:spLocks noChangeShapeType="1"/>
              </p:cNvSpPr>
              <p:nvPr/>
            </p:nvSpPr>
            <p:spPr bwMode="auto">
              <a:xfrm>
                <a:off x="3896" y="1832"/>
                <a:ext cx="104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30" name="Line 204"/>
              <p:cNvSpPr>
                <a:spLocks noChangeShapeType="1"/>
              </p:cNvSpPr>
              <p:nvPr/>
            </p:nvSpPr>
            <p:spPr bwMode="auto">
              <a:xfrm>
                <a:off x="4000" y="1960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7" name="Line 206"/>
            <p:cNvSpPr>
              <a:spLocks noChangeShapeType="1"/>
            </p:cNvSpPr>
            <p:nvPr/>
          </p:nvSpPr>
          <p:spPr bwMode="auto">
            <a:xfrm>
              <a:off x="4000" y="1960"/>
              <a:ext cx="8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207"/>
            <p:cNvSpPr>
              <a:spLocks noChangeShapeType="1"/>
            </p:cNvSpPr>
            <p:nvPr/>
          </p:nvSpPr>
          <p:spPr bwMode="auto">
            <a:xfrm>
              <a:off x="4080" y="21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208"/>
            <p:cNvSpPr>
              <a:spLocks noChangeShapeType="1"/>
            </p:cNvSpPr>
            <p:nvPr/>
          </p:nvSpPr>
          <p:spPr bwMode="auto">
            <a:xfrm>
              <a:off x="4080" y="2112"/>
              <a:ext cx="48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209"/>
            <p:cNvSpPr>
              <a:spLocks noChangeShapeType="1"/>
            </p:cNvSpPr>
            <p:nvPr/>
          </p:nvSpPr>
          <p:spPr bwMode="auto">
            <a:xfrm>
              <a:off x="4128" y="227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210"/>
            <p:cNvSpPr>
              <a:spLocks noChangeShapeType="1"/>
            </p:cNvSpPr>
            <p:nvPr/>
          </p:nvSpPr>
          <p:spPr bwMode="auto">
            <a:xfrm>
              <a:off x="4128" y="2272"/>
              <a:ext cx="2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211"/>
            <p:cNvSpPr>
              <a:spLocks noChangeShapeType="1"/>
            </p:cNvSpPr>
            <p:nvPr/>
          </p:nvSpPr>
          <p:spPr bwMode="auto">
            <a:xfrm>
              <a:off x="4152" y="244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Freeform 212"/>
            <p:cNvSpPr>
              <a:spLocks/>
            </p:cNvSpPr>
            <p:nvPr/>
          </p:nvSpPr>
          <p:spPr bwMode="auto">
            <a:xfrm>
              <a:off x="3224" y="1008"/>
              <a:ext cx="320" cy="784"/>
            </a:xfrm>
            <a:custGeom>
              <a:avLst/>
              <a:gdLst>
                <a:gd name="T0" fmla="*/ 0 w 320"/>
                <a:gd name="T1" fmla="*/ 784 h 784"/>
                <a:gd name="T2" fmla="*/ 0 w 320"/>
                <a:gd name="T3" fmla="*/ 0 h 784"/>
                <a:gd name="T4" fmla="*/ 320 w 320"/>
                <a:gd name="T5" fmla="*/ 376 h 784"/>
                <a:gd name="T6" fmla="*/ 0 w 320"/>
                <a:gd name="T7" fmla="*/ 784 h 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784"/>
                <a:gd name="T14" fmla="*/ 320 w 320"/>
                <a:gd name="T15" fmla="*/ 784 h 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784">
                  <a:moveTo>
                    <a:pt x="0" y="784"/>
                  </a:moveTo>
                  <a:lnTo>
                    <a:pt x="0" y="0"/>
                  </a:lnTo>
                  <a:lnTo>
                    <a:pt x="320" y="376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213"/>
            <p:cNvSpPr>
              <a:spLocks noChangeShapeType="1"/>
            </p:cNvSpPr>
            <p:nvPr/>
          </p:nvSpPr>
          <p:spPr bwMode="auto">
            <a:xfrm flipV="1">
              <a:off x="3224" y="1376"/>
              <a:ext cx="32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214"/>
            <p:cNvSpPr>
              <a:spLocks noChangeShapeType="1"/>
            </p:cNvSpPr>
            <p:nvPr/>
          </p:nvSpPr>
          <p:spPr bwMode="auto">
            <a:xfrm>
              <a:off x="3216" y="1008"/>
              <a:ext cx="32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215"/>
            <p:cNvSpPr>
              <a:spLocks noChangeShapeType="1"/>
            </p:cNvSpPr>
            <p:nvPr/>
          </p:nvSpPr>
          <p:spPr bwMode="auto">
            <a:xfrm>
              <a:off x="3216" y="1016"/>
              <a:ext cx="1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216"/>
            <p:cNvSpPr>
              <a:spLocks noChangeShapeType="1"/>
            </p:cNvSpPr>
            <p:nvPr/>
          </p:nvSpPr>
          <p:spPr bwMode="auto">
            <a:xfrm>
              <a:off x="3216" y="1568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Freeform 217"/>
            <p:cNvSpPr>
              <a:spLocks/>
            </p:cNvSpPr>
            <p:nvPr/>
          </p:nvSpPr>
          <p:spPr bwMode="auto">
            <a:xfrm>
              <a:off x="3952" y="2376"/>
              <a:ext cx="784" cy="328"/>
            </a:xfrm>
            <a:custGeom>
              <a:avLst/>
              <a:gdLst>
                <a:gd name="T0" fmla="*/ 0 w 784"/>
                <a:gd name="T1" fmla="*/ 0 h 328"/>
                <a:gd name="T2" fmla="*/ 784 w 784"/>
                <a:gd name="T3" fmla="*/ 0 h 328"/>
                <a:gd name="T4" fmla="*/ 408 w 784"/>
                <a:gd name="T5" fmla="*/ 328 h 328"/>
                <a:gd name="T6" fmla="*/ 0 w 784"/>
                <a:gd name="T7" fmla="*/ 0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4"/>
                <a:gd name="T13" fmla="*/ 0 h 328"/>
                <a:gd name="T14" fmla="*/ 784 w 784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4" h="328">
                  <a:moveTo>
                    <a:pt x="0" y="0"/>
                  </a:moveTo>
                  <a:lnTo>
                    <a:pt x="784" y="0"/>
                  </a:lnTo>
                  <a:lnTo>
                    <a:pt x="408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8"/>
            <p:cNvSpPr>
              <a:spLocks noChangeShapeType="1"/>
            </p:cNvSpPr>
            <p:nvPr/>
          </p:nvSpPr>
          <p:spPr bwMode="auto">
            <a:xfrm>
              <a:off x="3960" y="2368"/>
              <a:ext cx="408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219"/>
            <p:cNvSpPr>
              <a:spLocks noChangeShapeType="1"/>
            </p:cNvSpPr>
            <p:nvPr/>
          </p:nvSpPr>
          <p:spPr bwMode="auto">
            <a:xfrm flipH="1">
              <a:off x="4360" y="2368"/>
              <a:ext cx="368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20"/>
            <p:cNvSpPr>
              <a:spLocks noChangeShapeType="1"/>
            </p:cNvSpPr>
            <p:nvPr/>
          </p:nvSpPr>
          <p:spPr bwMode="auto">
            <a:xfrm flipH="1">
              <a:off x="4544" y="2368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21"/>
            <p:cNvSpPr>
              <a:spLocks noChangeShapeType="1"/>
            </p:cNvSpPr>
            <p:nvPr/>
          </p:nvSpPr>
          <p:spPr bwMode="auto">
            <a:xfrm flipH="1">
              <a:off x="3960" y="2368"/>
              <a:ext cx="17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Freeform 222"/>
            <p:cNvSpPr>
              <a:spLocks/>
            </p:cNvSpPr>
            <p:nvPr/>
          </p:nvSpPr>
          <p:spPr bwMode="auto">
            <a:xfrm>
              <a:off x="3056" y="3080"/>
              <a:ext cx="320" cy="784"/>
            </a:xfrm>
            <a:custGeom>
              <a:avLst/>
              <a:gdLst>
                <a:gd name="T0" fmla="*/ 320 w 320"/>
                <a:gd name="T1" fmla="*/ 0 h 784"/>
                <a:gd name="T2" fmla="*/ 320 w 320"/>
                <a:gd name="T3" fmla="*/ 784 h 784"/>
                <a:gd name="T4" fmla="*/ 0 w 320"/>
                <a:gd name="T5" fmla="*/ 408 h 784"/>
                <a:gd name="T6" fmla="*/ 320 w 320"/>
                <a:gd name="T7" fmla="*/ 0 h 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784"/>
                <a:gd name="T14" fmla="*/ 320 w 320"/>
                <a:gd name="T15" fmla="*/ 784 h 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784">
                  <a:moveTo>
                    <a:pt x="320" y="0"/>
                  </a:moveTo>
                  <a:lnTo>
                    <a:pt x="320" y="784"/>
                  </a:lnTo>
                  <a:lnTo>
                    <a:pt x="0" y="408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23"/>
            <p:cNvSpPr>
              <a:spLocks noChangeShapeType="1"/>
            </p:cNvSpPr>
            <p:nvPr/>
          </p:nvSpPr>
          <p:spPr bwMode="auto">
            <a:xfrm flipH="1">
              <a:off x="3056" y="3088"/>
              <a:ext cx="320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24"/>
            <p:cNvSpPr>
              <a:spLocks noChangeShapeType="1"/>
            </p:cNvSpPr>
            <p:nvPr/>
          </p:nvSpPr>
          <p:spPr bwMode="auto">
            <a:xfrm flipH="1" flipV="1">
              <a:off x="3056" y="3488"/>
              <a:ext cx="32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225"/>
            <p:cNvSpPr>
              <a:spLocks noChangeShapeType="1"/>
            </p:cNvSpPr>
            <p:nvPr/>
          </p:nvSpPr>
          <p:spPr bwMode="auto">
            <a:xfrm flipH="1" flipV="1">
              <a:off x="3376" y="3688"/>
              <a:ext cx="8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226"/>
            <p:cNvSpPr>
              <a:spLocks noChangeShapeType="1"/>
            </p:cNvSpPr>
            <p:nvPr/>
          </p:nvSpPr>
          <p:spPr bwMode="auto">
            <a:xfrm flipV="1">
              <a:off x="3376" y="3088"/>
              <a:ext cx="1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Freeform 227"/>
            <p:cNvSpPr>
              <a:spLocks/>
            </p:cNvSpPr>
            <p:nvPr/>
          </p:nvSpPr>
          <p:spPr bwMode="auto">
            <a:xfrm>
              <a:off x="1824" y="2160"/>
              <a:ext cx="784" cy="320"/>
            </a:xfrm>
            <a:custGeom>
              <a:avLst/>
              <a:gdLst>
                <a:gd name="T0" fmla="*/ 784 w 784"/>
                <a:gd name="T1" fmla="*/ 320 h 320"/>
                <a:gd name="T2" fmla="*/ 0 w 784"/>
                <a:gd name="T3" fmla="*/ 320 h 320"/>
                <a:gd name="T4" fmla="*/ 376 w 784"/>
                <a:gd name="T5" fmla="*/ 0 h 320"/>
                <a:gd name="T6" fmla="*/ 784 w 784"/>
                <a:gd name="T7" fmla="*/ 320 h 3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4"/>
                <a:gd name="T13" fmla="*/ 0 h 320"/>
                <a:gd name="T14" fmla="*/ 784 w 784"/>
                <a:gd name="T15" fmla="*/ 320 h 3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4" h="320">
                  <a:moveTo>
                    <a:pt x="784" y="320"/>
                  </a:moveTo>
                  <a:lnTo>
                    <a:pt x="0" y="320"/>
                  </a:lnTo>
                  <a:lnTo>
                    <a:pt x="376" y="0"/>
                  </a:lnTo>
                  <a:lnTo>
                    <a:pt x="784" y="32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228"/>
            <p:cNvSpPr>
              <a:spLocks noChangeShapeType="1"/>
            </p:cNvSpPr>
            <p:nvPr/>
          </p:nvSpPr>
          <p:spPr bwMode="auto">
            <a:xfrm flipH="1" flipV="1">
              <a:off x="2192" y="2160"/>
              <a:ext cx="408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229"/>
            <p:cNvSpPr>
              <a:spLocks noChangeShapeType="1"/>
            </p:cNvSpPr>
            <p:nvPr/>
          </p:nvSpPr>
          <p:spPr bwMode="auto">
            <a:xfrm flipV="1">
              <a:off x="1824" y="2160"/>
              <a:ext cx="368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230"/>
            <p:cNvSpPr>
              <a:spLocks noChangeShapeType="1"/>
            </p:cNvSpPr>
            <p:nvPr/>
          </p:nvSpPr>
          <p:spPr bwMode="auto">
            <a:xfrm>
              <a:off x="1832" y="2480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231"/>
            <p:cNvSpPr>
              <a:spLocks noChangeShapeType="1"/>
            </p:cNvSpPr>
            <p:nvPr/>
          </p:nvSpPr>
          <p:spPr bwMode="auto">
            <a:xfrm>
              <a:off x="2408" y="2480"/>
              <a:ext cx="1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236"/>
            <p:cNvSpPr>
              <a:spLocks noChangeShapeType="1"/>
            </p:cNvSpPr>
            <p:nvPr/>
          </p:nvSpPr>
          <p:spPr bwMode="auto">
            <a:xfrm>
              <a:off x="2872" y="19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238"/>
            <p:cNvSpPr>
              <a:spLocks noChangeShapeType="1"/>
            </p:cNvSpPr>
            <p:nvPr/>
          </p:nvSpPr>
          <p:spPr bwMode="auto">
            <a:xfrm>
              <a:off x="2184" y="19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245"/>
            <p:cNvSpPr>
              <a:spLocks noChangeShapeType="1"/>
            </p:cNvSpPr>
            <p:nvPr/>
          </p:nvSpPr>
          <p:spPr bwMode="auto">
            <a:xfrm>
              <a:off x="2856" y="195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247"/>
            <p:cNvSpPr>
              <a:spLocks noChangeShapeType="1"/>
            </p:cNvSpPr>
            <p:nvPr/>
          </p:nvSpPr>
          <p:spPr bwMode="auto">
            <a:xfrm>
              <a:off x="2160" y="195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254"/>
            <p:cNvSpPr>
              <a:spLocks noChangeArrowheads="1"/>
            </p:cNvSpPr>
            <p:nvPr/>
          </p:nvSpPr>
          <p:spPr bwMode="auto">
            <a:xfrm>
              <a:off x="2464" y="1560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u</a:t>
              </a:r>
              <a:endParaRPr lang="en-US" altLang="en-US"/>
            </a:p>
          </p:txBody>
        </p:sp>
        <p:sp>
          <p:nvSpPr>
            <p:cNvPr id="17448" name="Rectangle 256"/>
            <p:cNvSpPr>
              <a:spLocks noChangeArrowheads="1"/>
            </p:cNvSpPr>
            <p:nvPr/>
          </p:nvSpPr>
          <p:spPr bwMode="auto">
            <a:xfrm>
              <a:off x="2576" y="1560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i</a:t>
              </a:r>
              <a:endParaRPr lang="en-US" altLang="en-US"/>
            </a:p>
          </p:txBody>
        </p:sp>
        <p:sp>
          <p:nvSpPr>
            <p:cNvPr id="17449" name="Rectangle 259"/>
            <p:cNvSpPr>
              <a:spLocks noChangeArrowheads="1"/>
            </p:cNvSpPr>
            <p:nvPr/>
          </p:nvSpPr>
          <p:spPr bwMode="auto">
            <a:xfrm>
              <a:off x="2696" y="1560"/>
              <a:ext cx="2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17450" name="Rectangle 261"/>
            <p:cNvSpPr>
              <a:spLocks noChangeArrowheads="1"/>
            </p:cNvSpPr>
            <p:nvPr/>
          </p:nvSpPr>
          <p:spPr bwMode="auto">
            <a:xfrm>
              <a:off x="2760" y="1560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o</a:t>
              </a:r>
              <a:endParaRPr lang="en-US" altLang="en-US"/>
            </a:p>
          </p:txBody>
        </p:sp>
        <p:sp>
          <p:nvSpPr>
            <p:cNvPr id="17451" name="Line 265"/>
            <p:cNvSpPr>
              <a:spLocks noChangeShapeType="1"/>
            </p:cNvSpPr>
            <p:nvPr/>
          </p:nvSpPr>
          <p:spPr bwMode="auto">
            <a:xfrm>
              <a:off x="4192" y="136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ine 267"/>
            <p:cNvSpPr>
              <a:spLocks noChangeShapeType="1"/>
            </p:cNvSpPr>
            <p:nvPr/>
          </p:nvSpPr>
          <p:spPr bwMode="auto">
            <a:xfrm>
              <a:off x="4192" y="173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269"/>
            <p:cNvSpPr>
              <a:spLocks noChangeShapeType="1"/>
            </p:cNvSpPr>
            <p:nvPr/>
          </p:nvSpPr>
          <p:spPr bwMode="auto">
            <a:xfrm>
              <a:off x="3616" y="173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271"/>
            <p:cNvSpPr>
              <a:spLocks noChangeShapeType="1"/>
            </p:cNvSpPr>
            <p:nvPr/>
          </p:nvSpPr>
          <p:spPr bwMode="auto">
            <a:xfrm>
              <a:off x="3616" y="136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274"/>
            <p:cNvSpPr>
              <a:spLocks noChangeShapeType="1"/>
            </p:cNvSpPr>
            <p:nvPr/>
          </p:nvSpPr>
          <p:spPr bwMode="auto">
            <a:xfrm>
              <a:off x="4168" y="133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276"/>
            <p:cNvSpPr>
              <a:spLocks noChangeShapeType="1"/>
            </p:cNvSpPr>
            <p:nvPr/>
          </p:nvSpPr>
          <p:spPr bwMode="auto">
            <a:xfrm>
              <a:off x="4168" y="17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Line 278"/>
            <p:cNvSpPr>
              <a:spLocks noChangeShapeType="1"/>
            </p:cNvSpPr>
            <p:nvPr/>
          </p:nvSpPr>
          <p:spPr bwMode="auto">
            <a:xfrm>
              <a:off x="3600" y="171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280"/>
            <p:cNvSpPr>
              <a:spLocks noChangeShapeType="1"/>
            </p:cNvSpPr>
            <p:nvPr/>
          </p:nvSpPr>
          <p:spPr bwMode="auto">
            <a:xfrm>
              <a:off x="3600" y="133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281"/>
            <p:cNvSpPr>
              <a:spLocks noChangeArrowheads="1"/>
            </p:cNvSpPr>
            <p:nvPr/>
          </p:nvSpPr>
          <p:spPr bwMode="auto">
            <a:xfrm>
              <a:off x="3664" y="1408"/>
              <a:ext cx="4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Q</a:t>
              </a:r>
              <a:endParaRPr lang="en-US" altLang="en-US"/>
            </a:p>
          </p:txBody>
        </p:sp>
        <p:sp>
          <p:nvSpPr>
            <p:cNvPr id="17460" name="Rectangle 282"/>
            <p:cNvSpPr>
              <a:spLocks noChangeArrowheads="1"/>
            </p:cNvSpPr>
            <p:nvPr/>
          </p:nvSpPr>
          <p:spPr bwMode="auto">
            <a:xfrm>
              <a:off x="3720" y="1408"/>
              <a:ext cx="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u</a:t>
              </a:r>
              <a:endParaRPr lang="en-US" altLang="en-US"/>
            </a:p>
          </p:txBody>
        </p:sp>
        <p:sp>
          <p:nvSpPr>
            <p:cNvPr id="17461" name="Rectangle 283"/>
            <p:cNvSpPr>
              <a:spLocks noChangeArrowheads="1"/>
            </p:cNvSpPr>
            <p:nvPr/>
          </p:nvSpPr>
          <p:spPr bwMode="auto">
            <a:xfrm>
              <a:off x="3768" y="1408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i</a:t>
              </a:r>
              <a:endParaRPr lang="en-US" altLang="en-US"/>
            </a:p>
          </p:txBody>
        </p:sp>
        <p:sp>
          <p:nvSpPr>
            <p:cNvPr id="17462" name="Rectangle 284"/>
            <p:cNvSpPr>
              <a:spLocks noChangeArrowheads="1"/>
            </p:cNvSpPr>
            <p:nvPr/>
          </p:nvSpPr>
          <p:spPr bwMode="auto">
            <a:xfrm>
              <a:off x="3792" y="1408"/>
              <a:ext cx="3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c</a:t>
              </a:r>
              <a:endParaRPr lang="en-US" altLang="en-US"/>
            </a:p>
          </p:txBody>
        </p:sp>
        <p:sp>
          <p:nvSpPr>
            <p:cNvPr id="17463" name="Rectangle 285"/>
            <p:cNvSpPr>
              <a:spLocks noChangeArrowheads="1"/>
            </p:cNvSpPr>
            <p:nvPr/>
          </p:nvSpPr>
          <p:spPr bwMode="auto">
            <a:xfrm>
              <a:off x="3832" y="1408"/>
              <a:ext cx="3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k</a:t>
              </a:r>
              <a:endParaRPr lang="en-US" altLang="en-US"/>
            </a:p>
          </p:txBody>
        </p:sp>
        <p:sp>
          <p:nvSpPr>
            <p:cNvPr id="17464" name="Rectangle 286"/>
            <p:cNvSpPr>
              <a:spLocks noChangeArrowheads="1"/>
            </p:cNvSpPr>
            <p:nvPr/>
          </p:nvSpPr>
          <p:spPr bwMode="auto">
            <a:xfrm>
              <a:off x="3872" y="1408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465" name="Rectangle 287"/>
            <p:cNvSpPr>
              <a:spLocks noChangeArrowheads="1"/>
            </p:cNvSpPr>
            <p:nvPr/>
          </p:nvSpPr>
          <p:spPr bwMode="auto">
            <a:xfrm>
              <a:off x="3904" y="1408"/>
              <a:ext cx="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p</a:t>
              </a:r>
              <a:endParaRPr lang="en-US" altLang="en-US"/>
            </a:p>
          </p:txBody>
        </p:sp>
        <p:sp>
          <p:nvSpPr>
            <p:cNvPr id="17466" name="Rectangle 288"/>
            <p:cNvSpPr>
              <a:spLocks noChangeArrowheads="1"/>
            </p:cNvSpPr>
            <p:nvPr/>
          </p:nvSpPr>
          <p:spPr bwMode="auto">
            <a:xfrm>
              <a:off x="3952" y="1408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l</a:t>
              </a:r>
              <a:endParaRPr lang="en-US" altLang="en-US"/>
            </a:p>
          </p:txBody>
        </p:sp>
        <p:sp>
          <p:nvSpPr>
            <p:cNvPr id="17467" name="Rectangle 289"/>
            <p:cNvSpPr>
              <a:spLocks noChangeArrowheads="1"/>
            </p:cNvSpPr>
            <p:nvPr/>
          </p:nvSpPr>
          <p:spPr bwMode="auto">
            <a:xfrm>
              <a:off x="3976" y="1408"/>
              <a:ext cx="3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en-US"/>
            </a:p>
          </p:txBody>
        </p:sp>
        <p:sp>
          <p:nvSpPr>
            <p:cNvPr id="17468" name="Rectangle 290"/>
            <p:cNvSpPr>
              <a:spLocks noChangeArrowheads="1"/>
            </p:cNvSpPr>
            <p:nvPr/>
          </p:nvSpPr>
          <p:spPr bwMode="auto">
            <a:xfrm>
              <a:off x="4016" y="1408"/>
              <a:ext cx="3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n</a:t>
              </a:r>
              <a:endParaRPr lang="en-US" altLang="en-US"/>
            </a:p>
          </p:txBody>
        </p:sp>
        <p:sp>
          <p:nvSpPr>
            <p:cNvPr id="17469" name="Line 293"/>
            <p:cNvSpPr>
              <a:spLocks noChangeShapeType="1"/>
            </p:cNvSpPr>
            <p:nvPr/>
          </p:nvSpPr>
          <p:spPr bwMode="auto">
            <a:xfrm>
              <a:off x="4480" y="292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Line 295"/>
            <p:cNvSpPr>
              <a:spLocks noChangeShapeType="1"/>
            </p:cNvSpPr>
            <p:nvPr/>
          </p:nvSpPr>
          <p:spPr bwMode="auto">
            <a:xfrm>
              <a:off x="4480" y="340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1" name="Line 297"/>
            <p:cNvSpPr>
              <a:spLocks noChangeShapeType="1"/>
            </p:cNvSpPr>
            <p:nvPr/>
          </p:nvSpPr>
          <p:spPr bwMode="auto">
            <a:xfrm>
              <a:off x="3784" y="340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2" name="Line 299"/>
            <p:cNvSpPr>
              <a:spLocks noChangeShapeType="1"/>
            </p:cNvSpPr>
            <p:nvPr/>
          </p:nvSpPr>
          <p:spPr bwMode="auto">
            <a:xfrm>
              <a:off x="3784" y="292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3" name="Line 302"/>
            <p:cNvSpPr>
              <a:spLocks noChangeShapeType="1"/>
            </p:cNvSpPr>
            <p:nvPr/>
          </p:nvSpPr>
          <p:spPr bwMode="auto">
            <a:xfrm>
              <a:off x="4456" y="290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4" name="Line 304"/>
            <p:cNvSpPr>
              <a:spLocks noChangeShapeType="1"/>
            </p:cNvSpPr>
            <p:nvPr/>
          </p:nvSpPr>
          <p:spPr bwMode="auto">
            <a:xfrm>
              <a:off x="4456" y="33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5" name="Line 306"/>
            <p:cNvSpPr>
              <a:spLocks noChangeShapeType="1"/>
            </p:cNvSpPr>
            <p:nvPr/>
          </p:nvSpPr>
          <p:spPr bwMode="auto">
            <a:xfrm>
              <a:off x="3768" y="33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Line 308"/>
            <p:cNvSpPr>
              <a:spLocks noChangeShapeType="1"/>
            </p:cNvSpPr>
            <p:nvPr/>
          </p:nvSpPr>
          <p:spPr bwMode="auto">
            <a:xfrm>
              <a:off x="3768" y="290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Rectangle 309"/>
            <p:cNvSpPr>
              <a:spLocks noChangeArrowheads="1"/>
            </p:cNvSpPr>
            <p:nvPr/>
          </p:nvSpPr>
          <p:spPr bwMode="auto">
            <a:xfrm>
              <a:off x="3840" y="2976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C</a:t>
              </a:r>
              <a:endParaRPr lang="en-US" altLang="en-US"/>
            </a:p>
          </p:txBody>
        </p:sp>
        <p:sp>
          <p:nvSpPr>
            <p:cNvPr id="17478" name="Rectangle 310"/>
            <p:cNvSpPr>
              <a:spLocks noChangeArrowheads="1"/>
            </p:cNvSpPr>
            <p:nvPr/>
          </p:nvSpPr>
          <p:spPr bwMode="auto">
            <a:xfrm>
              <a:off x="3896" y="2976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o</a:t>
              </a:r>
              <a:endParaRPr lang="en-US" altLang="en-US"/>
            </a:p>
          </p:txBody>
        </p:sp>
        <p:sp>
          <p:nvSpPr>
            <p:cNvPr id="17479" name="Rectangle 312"/>
            <p:cNvSpPr>
              <a:spLocks noChangeArrowheads="1"/>
            </p:cNvSpPr>
            <p:nvPr/>
          </p:nvSpPr>
          <p:spPr bwMode="auto">
            <a:xfrm>
              <a:off x="4008" y="2976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s</a:t>
              </a:r>
              <a:endParaRPr lang="en-US" altLang="en-US"/>
            </a:p>
          </p:txBody>
        </p:sp>
        <p:sp>
          <p:nvSpPr>
            <p:cNvPr id="17480" name="Rectangle 313"/>
            <p:cNvSpPr>
              <a:spLocks noChangeArrowheads="1"/>
            </p:cNvSpPr>
            <p:nvPr/>
          </p:nvSpPr>
          <p:spPr bwMode="auto">
            <a:xfrm>
              <a:off x="4056" y="2976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17481" name="Rectangle 314"/>
            <p:cNvSpPr>
              <a:spLocks noChangeArrowheads="1"/>
            </p:cNvSpPr>
            <p:nvPr/>
          </p:nvSpPr>
          <p:spPr bwMode="auto">
            <a:xfrm>
              <a:off x="4096" y="2976"/>
              <a:ext cx="2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r</a:t>
              </a:r>
              <a:endParaRPr lang="en-US" altLang="en-US"/>
            </a:p>
          </p:txBody>
        </p:sp>
        <p:sp>
          <p:nvSpPr>
            <p:cNvPr id="17482" name="Rectangle 316"/>
            <p:cNvSpPr>
              <a:spLocks noChangeArrowheads="1"/>
            </p:cNvSpPr>
            <p:nvPr/>
          </p:nvSpPr>
          <p:spPr bwMode="auto">
            <a:xfrm>
              <a:off x="4192" y="2976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c</a:t>
              </a:r>
              <a:endParaRPr lang="en-US" altLang="en-US"/>
            </a:p>
          </p:txBody>
        </p:sp>
        <p:sp>
          <p:nvSpPr>
            <p:cNvPr id="17483" name="Rectangle 318"/>
            <p:cNvSpPr>
              <a:spLocks noChangeArrowheads="1"/>
            </p:cNvSpPr>
            <p:nvPr/>
          </p:nvSpPr>
          <p:spPr bwMode="auto">
            <a:xfrm>
              <a:off x="4280" y="2976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i</a:t>
              </a:r>
              <a:endParaRPr lang="en-US" altLang="en-US"/>
            </a:p>
          </p:txBody>
        </p:sp>
        <p:sp>
          <p:nvSpPr>
            <p:cNvPr id="17484" name="Rectangle 320"/>
            <p:cNvSpPr>
              <a:spLocks noChangeArrowheads="1"/>
            </p:cNvSpPr>
            <p:nvPr/>
          </p:nvSpPr>
          <p:spPr bwMode="auto">
            <a:xfrm>
              <a:off x="4360" y="2976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n</a:t>
              </a:r>
              <a:endParaRPr lang="en-US" altLang="en-US"/>
            </a:p>
          </p:txBody>
        </p:sp>
        <p:sp>
          <p:nvSpPr>
            <p:cNvPr id="17485" name="Rectangle 321"/>
            <p:cNvSpPr>
              <a:spLocks noChangeArrowheads="1"/>
            </p:cNvSpPr>
            <p:nvPr/>
          </p:nvSpPr>
          <p:spPr bwMode="auto">
            <a:xfrm>
              <a:off x="4416" y="2976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486" name="Rectangle 323"/>
            <p:cNvSpPr>
              <a:spLocks noChangeArrowheads="1"/>
            </p:cNvSpPr>
            <p:nvPr/>
          </p:nvSpPr>
          <p:spPr bwMode="auto">
            <a:xfrm>
              <a:off x="3896" y="3072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f</a:t>
              </a:r>
              <a:endParaRPr lang="en-US" altLang="en-US"/>
            </a:p>
          </p:txBody>
        </p:sp>
        <p:sp>
          <p:nvSpPr>
            <p:cNvPr id="17487" name="Rectangle 324"/>
            <p:cNvSpPr>
              <a:spLocks noChangeArrowheads="1"/>
            </p:cNvSpPr>
            <p:nvPr/>
          </p:nvSpPr>
          <p:spPr bwMode="auto">
            <a:xfrm>
              <a:off x="3936" y="3072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488" name="Rectangle 326"/>
            <p:cNvSpPr>
              <a:spLocks noChangeArrowheads="1"/>
            </p:cNvSpPr>
            <p:nvPr/>
          </p:nvSpPr>
          <p:spPr bwMode="auto">
            <a:xfrm>
              <a:off x="3896" y="3176"/>
              <a:ext cx="28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r</a:t>
              </a:r>
              <a:endParaRPr lang="en-US" altLang="en-US"/>
            </a:p>
          </p:txBody>
        </p:sp>
        <p:sp>
          <p:nvSpPr>
            <p:cNvPr id="17489" name="Rectangle 328"/>
            <p:cNvSpPr>
              <a:spLocks noChangeArrowheads="1"/>
            </p:cNvSpPr>
            <p:nvPr/>
          </p:nvSpPr>
          <p:spPr bwMode="auto">
            <a:xfrm>
              <a:off x="3992" y="3176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17490" name="Rectangle 330"/>
            <p:cNvSpPr>
              <a:spLocks noChangeArrowheads="1"/>
            </p:cNvSpPr>
            <p:nvPr/>
          </p:nvSpPr>
          <p:spPr bwMode="auto">
            <a:xfrm>
              <a:off x="4088" y="3176"/>
              <a:ext cx="2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17491" name="Rectangle 332"/>
            <p:cNvSpPr>
              <a:spLocks noChangeArrowheads="1"/>
            </p:cNvSpPr>
            <p:nvPr/>
          </p:nvSpPr>
          <p:spPr bwMode="auto">
            <a:xfrm>
              <a:off x="4176" y="3176"/>
              <a:ext cx="45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p</a:t>
              </a:r>
              <a:endParaRPr lang="en-US" altLang="en-US"/>
            </a:p>
          </p:txBody>
        </p:sp>
        <p:sp>
          <p:nvSpPr>
            <p:cNvPr id="17492" name="Rectangle 333"/>
            <p:cNvSpPr>
              <a:spLocks noChangeArrowheads="1"/>
            </p:cNvSpPr>
            <p:nvPr/>
          </p:nvSpPr>
          <p:spPr bwMode="auto">
            <a:xfrm>
              <a:off x="4232" y="3176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e</a:t>
              </a:r>
              <a:endParaRPr lang="en-US" altLang="en-US"/>
            </a:p>
          </p:txBody>
        </p:sp>
        <p:sp>
          <p:nvSpPr>
            <p:cNvPr id="17493" name="Line 336"/>
            <p:cNvSpPr>
              <a:spLocks noChangeShapeType="1"/>
            </p:cNvSpPr>
            <p:nvPr/>
          </p:nvSpPr>
          <p:spPr bwMode="auto">
            <a:xfrm>
              <a:off x="4576" y="18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4" name="Line 338"/>
            <p:cNvSpPr>
              <a:spLocks noChangeShapeType="1"/>
            </p:cNvSpPr>
            <p:nvPr/>
          </p:nvSpPr>
          <p:spPr bwMode="auto">
            <a:xfrm>
              <a:off x="4576" y="220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5" name="Line 340"/>
            <p:cNvSpPr>
              <a:spLocks noChangeShapeType="1"/>
            </p:cNvSpPr>
            <p:nvPr/>
          </p:nvSpPr>
          <p:spPr bwMode="auto">
            <a:xfrm>
              <a:off x="4000" y="220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6" name="Line 342"/>
            <p:cNvSpPr>
              <a:spLocks noChangeShapeType="1"/>
            </p:cNvSpPr>
            <p:nvPr/>
          </p:nvSpPr>
          <p:spPr bwMode="auto">
            <a:xfrm>
              <a:off x="4000" y="18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7" name="Line 345"/>
            <p:cNvSpPr>
              <a:spLocks noChangeShapeType="1"/>
            </p:cNvSpPr>
            <p:nvPr/>
          </p:nvSpPr>
          <p:spPr bwMode="auto">
            <a:xfrm>
              <a:off x="4552" y="181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8" name="Line 347"/>
            <p:cNvSpPr>
              <a:spLocks noChangeShapeType="1"/>
            </p:cNvSpPr>
            <p:nvPr/>
          </p:nvSpPr>
          <p:spPr bwMode="auto">
            <a:xfrm>
              <a:off x="4552" y="21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99" name="Line 349"/>
            <p:cNvSpPr>
              <a:spLocks noChangeShapeType="1"/>
            </p:cNvSpPr>
            <p:nvPr/>
          </p:nvSpPr>
          <p:spPr bwMode="auto">
            <a:xfrm>
              <a:off x="3984" y="21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0" name="Line 351"/>
            <p:cNvSpPr>
              <a:spLocks noChangeShapeType="1"/>
            </p:cNvSpPr>
            <p:nvPr/>
          </p:nvSpPr>
          <p:spPr bwMode="auto">
            <a:xfrm>
              <a:off x="3984" y="181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1" name="Rectangle 360"/>
            <p:cNvSpPr>
              <a:spLocks noChangeArrowheads="1"/>
            </p:cNvSpPr>
            <p:nvPr/>
          </p:nvSpPr>
          <p:spPr bwMode="auto">
            <a:xfrm>
              <a:off x="4376" y="1880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02" name="Rectangle 361"/>
            <p:cNvSpPr>
              <a:spLocks noChangeArrowheads="1"/>
            </p:cNvSpPr>
            <p:nvPr/>
          </p:nvSpPr>
          <p:spPr bwMode="auto">
            <a:xfrm>
              <a:off x="4032" y="1960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03" name="Rectangle 362"/>
            <p:cNvSpPr>
              <a:spLocks noChangeArrowheads="1"/>
            </p:cNvSpPr>
            <p:nvPr/>
          </p:nvSpPr>
          <p:spPr bwMode="auto">
            <a:xfrm>
              <a:off x="4064" y="1960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04" name="Rectangle 363"/>
            <p:cNvSpPr>
              <a:spLocks noChangeArrowheads="1"/>
            </p:cNvSpPr>
            <p:nvPr/>
          </p:nvSpPr>
          <p:spPr bwMode="auto">
            <a:xfrm>
              <a:off x="4096" y="1960"/>
              <a:ext cx="1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8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05" name="Line 378"/>
            <p:cNvSpPr>
              <a:spLocks noChangeShapeType="1"/>
            </p:cNvSpPr>
            <p:nvPr/>
          </p:nvSpPr>
          <p:spPr bwMode="auto">
            <a:xfrm>
              <a:off x="2792" y="27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6" name="Line 380"/>
            <p:cNvSpPr>
              <a:spLocks noChangeShapeType="1"/>
            </p:cNvSpPr>
            <p:nvPr/>
          </p:nvSpPr>
          <p:spPr bwMode="auto">
            <a:xfrm>
              <a:off x="2792" y="325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7" name="Line 382"/>
            <p:cNvSpPr>
              <a:spLocks noChangeShapeType="1"/>
            </p:cNvSpPr>
            <p:nvPr/>
          </p:nvSpPr>
          <p:spPr bwMode="auto">
            <a:xfrm>
              <a:off x="2096" y="325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8" name="Line 384"/>
            <p:cNvSpPr>
              <a:spLocks noChangeShapeType="1"/>
            </p:cNvSpPr>
            <p:nvPr/>
          </p:nvSpPr>
          <p:spPr bwMode="auto">
            <a:xfrm>
              <a:off x="2096" y="27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09" name="Line 387"/>
            <p:cNvSpPr>
              <a:spLocks noChangeShapeType="1"/>
            </p:cNvSpPr>
            <p:nvPr/>
          </p:nvSpPr>
          <p:spPr bwMode="auto">
            <a:xfrm>
              <a:off x="2768" y="276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0" name="Line 389"/>
            <p:cNvSpPr>
              <a:spLocks noChangeShapeType="1"/>
            </p:cNvSpPr>
            <p:nvPr/>
          </p:nvSpPr>
          <p:spPr bwMode="auto">
            <a:xfrm>
              <a:off x="2768" y="32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1" name="Line 391"/>
            <p:cNvSpPr>
              <a:spLocks noChangeShapeType="1"/>
            </p:cNvSpPr>
            <p:nvPr/>
          </p:nvSpPr>
          <p:spPr bwMode="auto">
            <a:xfrm>
              <a:off x="2080" y="32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2" name="Line 393"/>
            <p:cNvSpPr>
              <a:spLocks noChangeShapeType="1"/>
            </p:cNvSpPr>
            <p:nvPr/>
          </p:nvSpPr>
          <p:spPr bwMode="auto">
            <a:xfrm>
              <a:off x="2080" y="276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3" name="Rectangle 394"/>
            <p:cNvSpPr>
              <a:spLocks noChangeArrowheads="1"/>
            </p:cNvSpPr>
            <p:nvPr/>
          </p:nvSpPr>
          <p:spPr bwMode="auto">
            <a:xfrm>
              <a:off x="2216" y="2904"/>
              <a:ext cx="5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D</a:t>
              </a:r>
              <a:endParaRPr lang="en-US" altLang="en-US"/>
            </a:p>
          </p:txBody>
        </p:sp>
        <p:sp>
          <p:nvSpPr>
            <p:cNvPr id="17514" name="Rectangle 395"/>
            <p:cNvSpPr>
              <a:spLocks noChangeArrowheads="1"/>
            </p:cNvSpPr>
            <p:nvPr/>
          </p:nvSpPr>
          <p:spPr bwMode="auto">
            <a:xfrm>
              <a:off x="2280" y="2904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e</a:t>
              </a:r>
              <a:endParaRPr lang="en-US" altLang="en-US"/>
            </a:p>
          </p:txBody>
        </p:sp>
        <p:sp>
          <p:nvSpPr>
            <p:cNvPr id="17515" name="Rectangle 397"/>
            <p:cNvSpPr>
              <a:spLocks noChangeArrowheads="1"/>
            </p:cNvSpPr>
            <p:nvPr/>
          </p:nvSpPr>
          <p:spPr bwMode="auto">
            <a:xfrm>
              <a:off x="2360" y="2904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i</a:t>
              </a:r>
              <a:endParaRPr lang="en-US" altLang="en-US"/>
            </a:p>
          </p:txBody>
        </p:sp>
        <p:sp>
          <p:nvSpPr>
            <p:cNvPr id="17516" name="Rectangle 398"/>
            <p:cNvSpPr>
              <a:spLocks noChangeArrowheads="1"/>
            </p:cNvSpPr>
            <p:nvPr/>
          </p:nvSpPr>
          <p:spPr bwMode="auto">
            <a:xfrm>
              <a:off x="2384" y="2904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v</a:t>
              </a:r>
              <a:endParaRPr lang="en-US" altLang="en-US"/>
            </a:p>
          </p:txBody>
        </p:sp>
        <p:sp>
          <p:nvSpPr>
            <p:cNvPr id="17517" name="Rectangle 401"/>
            <p:cNvSpPr>
              <a:spLocks noChangeArrowheads="1"/>
            </p:cNvSpPr>
            <p:nvPr/>
          </p:nvSpPr>
          <p:spPr bwMode="auto">
            <a:xfrm>
              <a:off x="2528" y="2904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y</a:t>
              </a:r>
              <a:endParaRPr lang="en-US" altLang="en-US"/>
            </a:p>
          </p:txBody>
        </p:sp>
        <p:sp>
          <p:nvSpPr>
            <p:cNvPr id="17518" name="Rectangle 402"/>
            <p:cNvSpPr>
              <a:spLocks noChangeArrowheads="1"/>
            </p:cNvSpPr>
            <p:nvPr/>
          </p:nvSpPr>
          <p:spPr bwMode="auto">
            <a:xfrm>
              <a:off x="2576" y="2904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19" name="Rectangle 404"/>
            <p:cNvSpPr>
              <a:spLocks noChangeArrowheads="1"/>
            </p:cNvSpPr>
            <p:nvPr/>
          </p:nvSpPr>
          <p:spPr bwMode="auto">
            <a:xfrm>
              <a:off x="2280" y="3008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 </a:t>
              </a:r>
              <a:endParaRPr lang="en-US" altLang="en-US"/>
            </a:p>
          </p:txBody>
        </p:sp>
        <p:sp>
          <p:nvSpPr>
            <p:cNvPr id="17520" name="Rectangle 407"/>
            <p:cNvSpPr>
              <a:spLocks noChangeArrowheads="1"/>
            </p:cNvSpPr>
            <p:nvPr/>
          </p:nvSpPr>
          <p:spPr bwMode="auto">
            <a:xfrm>
              <a:off x="2360" y="3008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e</a:t>
              </a:r>
              <a:endParaRPr lang="en-US" altLang="en-US"/>
            </a:p>
          </p:txBody>
        </p:sp>
        <p:sp>
          <p:nvSpPr>
            <p:cNvPr id="17521" name="Rectangle 411"/>
            <p:cNvSpPr>
              <a:spLocks noChangeArrowheads="1"/>
            </p:cNvSpPr>
            <p:nvPr/>
          </p:nvSpPr>
          <p:spPr bwMode="auto">
            <a:xfrm>
              <a:off x="2584" y="3008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a</a:t>
              </a:r>
              <a:endParaRPr lang="en-US" altLang="en-US"/>
            </a:p>
          </p:txBody>
        </p:sp>
        <p:sp>
          <p:nvSpPr>
            <p:cNvPr id="17522" name="Rectangle 412"/>
            <p:cNvSpPr>
              <a:spLocks noChangeArrowheads="1"/>
            </p:cNvSpPr>
            <p:nvPr/>
          </p:nvSpPr>
          <p:spPr bwMode="auto">
            <a:xfrm>
              <a:off x="2632" y="3008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rgbClr val="000000"/>
                  </a:solidFill>
                  <a:latin typeface="Geneva" charset="0"/>
                </a:rPr>
                <a:t>c</a:t>
              </a:r>
              <a:endParaRPr lang="en-US" altLang="en-US"/>
            </a:p>
          </p:txBody>
        </p:sp>
        <p:sp>
          <p:nvSpPr>
            <p:cNvPr id="17523" name="Rectangle 418"/>
            <p:cNvSpPr>
              <a:spLocks noChangeArrowheads="1"/>
            </p:cNvSpPr>
            <p:nvPr/>
          </p:nvSpPr>
          <p:spPr bwMode="auto">
            <a:xfrm>
              <a:off x="2288" y="2792"/>
              <a:ext cx="4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Geneva" charset="0"/>
                </a:rPr>
                <a:t>o</a:t>
              </a:r>
              <a:endParaRPr lang="en-US" altLang="en-US"/>
            </a:p>
          </p:txBody>
        </p:sp>
        <p:sp>
          <p:nvSpPr>
            <p:cNvPr id="17524" name="Rectangle 419"/>
            <p:cNvSpPr>
              <a:spLocks noChangeArrowheads="1"/>
            </p:cNvSpPr>
            <p:nvPr/>
          </p:nvSpPr>
          <p:spPr bwMode="auto">
            <a:xfrm>
              <a:off x="2336" y="2792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Geneva" charset="0"/>
                </a:rPr>
                <a:t>y</a:t>
              </a:r>
              <a:endParaRPr lang="en-US" altLang="en-US"/>
            </a:p>
          </p:txBody>
        </p:sp>
        <p:sp>
          <p:nvSpPr>
            <p:cNvPr id="17525" name="Rectangle 423"/>
            <p:cNvSpPr>
              <a:spLocks noChangeArrowheads="1"/>
            </p:cNvSpPr>
            <p:nvPr/>
          </p:nvSpPr>
          <p:spPr bwMode="auto">
            <a:xfrm>
              <a:off x="2544" y="2792"/>
              <a:ext cx="20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Geneva" charset="0"/>
                </a:rPr>
                <a:t>t</a:t>
              </a:r>
              <a:endParaRPr lang="en-US" altLang="en-US"/>
            </a:p>
          </p:txBody>
        </p:sp>
        <p:sp>
          <p:nvSpPr>
            <p:cNvPr id="62889" name="Rectangle 425"/>
            <p:cNvSpPr>
              <a:spLocks noChangeArrowheads="1"/>
            </p:cNvSpPr>
            <p:nvPr/>
          </p:nvSpPr>
          <p:spPr bwMode="auto">
            <a:xfrm>
              <a:off x="2016" y="2736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Deployment</a:t>
              </a:r>
            </a:p>
            <a:p>
              <a:pPr>
                <a:defRPr/>
              </a:pPr>
              <a:r>
                <a:rPr lang="en-US" sz="1400"/>
                <a:t>   Delivery</a:t>
              </a:r>
            </a:p>
            <a:p>
              <a:pPr>
                <a:defRPr/>
              </a:pPr>
              <a:r>
                <a:rPr lang="en-US" sz="1400"/>
                <a:t>   &amp; Feedback</a:t>
              </a:r>
            </a:p>
          </p:txBody>
        </p:sp>
        <p:sp>
          <p:nvSpPr>
            <p:cNvPr id="62890" name="Rectangle 426"/>
            <p:cNvSpPr>
              <a:spLocks noChangeArrowheads="1"/>
            </p:cNvSpPr>
            <p:nvPr/>
          </p:nvSpPr>
          <p:spPr bwMode="auto">
            <a:xfrm>
              <a:off x="3744" y="2880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Construction</a:t>
              </a:r>
            </a:p>
            <a:p>
              <a:pPr>
                <a:defRPr/>
              </a:pPr>
              <a:r>
                <a:rPr lang="en-US" sz="1400"/>
                <a:t>of</a:t>
              </a:r>
            </a:p>
            <a:p>
              <a:pPr>
                <a:defRPr/>
              </a:pPr>
              <a:r>
                <a:rPr lang="en-US" sz="1400"/>
                <a:t>prototype</a:t>
              </a:r>
            </a:p>
          </p:txBody>
        </p:sp>
        <p:sp>
          <p:nvSpPr>
            <p:cNvPr id="62891" name="Rectangle 427"/>
            <p:cNvSpPr>
              <a:spLocks noChangeArrowheads="1"/>
            </p:cNvSpPr>
            <p:nvPr/>
          </p:nvSpPr>
          <p:spPr bwMode="auto">
            <a:xfrm>
              <a:off x="2064" y="1392"/>
              <a:ext cx="863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Communication</a:t>
              </a:r>
            </a:p>
          </p:txBody>
        </p:sp>
        <p:sp>
          <p:nvSpPr>
            <p:cNvPr id="62892" name="Rectangle 428"/>
            <p:cNvSpPr>
              <a:spLocks noChangeArrowheads="1"/>
            </p:cNvSpPr>
            <p:nvPr/>
          </p:nvSpPr>
          <p:spPr bwMode="auto">
            <a:xfrm>
              <a:off x="3600" y="1344"/>
              <a:ext cx="624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Quick plan</a:t>
              </a:r>
            </a:p>
          </p:txBody>
        </p:sp>
        <p:sp>
          <p:nvSpPr>
            <p:cNvPr id="62893" name="Rectangle 429"/>
            <p:cNvSpPr>
              <a:spLocks noChangeArrowheads="1"/>
            </p:cNvSpPr>
            <p:nvPr/>
          </p:nvSpPr>
          <p:spPr bwMode="auto">
            <a:xfrm>
              <a:off x="3936" y="1824"/>
              <a:ext cx="816" cy="3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400"/>
                <a:t>Modeling</a:t>
              </a:r>
            </a:p>
            <a:p>
              <a:pPr>
                <a:defRPr/>
              </a:pPr>
              <a:r>
                <a:rPr lang="en-US" sz="1400"/>
                <a:t>   Quick design</a:t>
              </a:r>
            </a:p>
          </p:txBody>
        </p:sp>
      </p:grpSp>
      <p:sp>
        <p:nvSpPr>
          <p:cNvPr id="17413" name="Text Box 431"/>
          <p:cNvSpPr txBox="1">
            <a:spLocks noChangeArrowheads="1"/>
          </p:cNvSpPr>
          <p:nvPr/>
        </p:nvSpPr>
        <p:spPr bwMode="auto">
          <a:xfrm>
            <a:off x="4495800" y="64770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9FDDFB-04C7-4D7F-B2C0-D099E6B5882B}"/>
                  </a:ext>
                </a:extLst>
              </p14:cNvPr>
              <p14:cNvContentPartPr/>
              <p14:nvPr/>
            </p14:nvContentPartPr>
            <p14:xfrm>
              <a:off x="2689200" y="1774080"/>
              <a:ext cx="7895520" cy="348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9FDDFB-04C7-4D7F-B2C0-D099E6B588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9840" y="1764720"/>
                <a:ext cx="7914240" cy="350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7348D7-1410-421D-8D16-C8A29BCC5849}" type="slidenum">
              <a:rPr lang="en-US" altLang="en-US" sz="14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Prototyping - Problems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105918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Customers may press for immediate delivery of working but inefficient products</a:t>
            </a:r>
          </a:p>
          <a:p>
            <a:pPr algn="just" eaLnBrk="1" hangingPunct="1"/>
            <a:endParaRPr lang="en-US" altLang="en-US" sz="2800" dirty="0"/>
          </a:p>
          <a:p>
            <a:pPr algn="just" eaLnBrk="1" hangingPunct="1"/>
            <a:r>
              <a:rPr lang="en-US" altLang="en-US" sz="2800" dirty="0"/>
              <a:t>The developer often makes implementation compromises in order to get a prototype working quickly</a:t>
            </a:r>
          </a:p>
          <a:p>
            <a:pPr algn="just" eaLnBrk="1" hangingPunct="1"/>
            <a:endParaRPr lang="en-US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3C0A7E-7F16-4FF8-9E50-414CC5D77648}"/>
                  </a:ext>
                </a:extLst>
              </p14:cNvPr>
              <p14:cNvContentPartPr/>
              <p14:nvPr/>
            </p14:nvContentPartPr>
            <p14:xfrm>
              <a:off x="3457800" y="2358000"/>
              <a:ext cx="7141320" cy="395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3C0A7E-7F16-4FF8-9E50-414CC5D776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440" y="2348640"/>
                <a:ext cx="7160040" cy="397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6E57FD-5009-45A6-822D-F733980B47FD}" type="slidenum">
              <a:rPr lang="en-US" altLang="en-US" sz="14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The Spiral Model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0782300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Couples the iterative nature of prototyping with the controlled and systematic aspects of the waterfall model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provides the potential for rapid development of increasingly more complete versions of the software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a </a:t>
            </a:r>
            <a:r>
              <a:rPr lang="en-US" altLang="en-US" sz="2400" i="1" dirty="0">
                <a:solidFill>
                  <a:srgbClr val="0000FF"/>
                </a:solidFill>
              </a:rPr>
              <a:t>risk-driven process model</a:t>
            </a:r>
            <a:r>
              <a:rPr lang="en-US" altLang="en-US" sz="2400" dirty="0"/>
              <a:t> generator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has two main distinguishing features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Cyclic approach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/>
              <a:t>Incrementally growing a system’s degree of definition and implementation while decreasing its degree of risk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set of </a:t>
            </a:r>
            <a:r>
              <a:rPr lang="en-US" altLang="en-US" sz="2000" i="1" dirty="0">
                <a:solidFill>
                  <a:srgbClr val="0000CC"/>
                </a:solidFill>
              </a:rPr>
              <a:t>anchor point milestones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/>
              <a:t>For ensuring stakeholder commitment to feasible and mutually satisfactory system solution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70239C-F12B-4410-B1F8-81D982F36D06}"/>
                  </a:ext>
                </a:extLst>
              </p14:cNvPr>
              <p14:cNvContentPartPr/>
              <p14:nvPr/>
            </p14:nvContentPartPr>
            <p14:xfrm>
              <a:off x="1797840" y="4007880"/>
              <a:ext cx="7637400" cy="243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70239C-F12B-4410-B1F8-81D982F36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480" y="3998520"/>
                <a:ext cx="7656120" cy="245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Software Development Life Cycle (SDLC)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18F30F4-C2B2-45BB-A43B-1498C46C1027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763228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173785-153B-41D5-8C81-36C5EA8C47FB}" type="slidenum">
              <a:rPr lang="en-US" altLang="en-US" sz="14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311944"/>
            <a:ext cx="7772400" cy="700087"/>
          </a:xfrm>
        </p:spPr>
        <p:txBody>
          <a:bodyPr/>
          <a:lstStyle/>
          <a:p>
            <a:pPr eaLnBrk="1" hangingPunct="1"/>
            <a:r>
              <a:rPr lang="en-US" altLang="en-US" dirty="0"/>
              <a:t>The Spiral Model </a:t>
            </a:r>
          </a:p>
        </p:txBody>
      </p:sp>
      <p:grpSp>
        <p:nvGrpSpPr>
          <p:cNvPr id="20484" name="Group 913"/>
          <p:cNvGrpSpPr>
            <a:grpSpLocks/>
          </p:cNvGrpSpPr>
          <p:nvPr/>
        </p:nvGrpSpPr>
        <p:grpSpPr bwMode="auto">
          <a:xfrm>
            <a:off x="1905000" y="1403350"/>
            <a:ext cx="7162800" cy="4845050"/>
            <a:chOff x="912" y="912"/>
            <a:chExt cx="4512" cy="3052"/>
          </a:xfrm>
        </p:grpSpPr>
        <p:sp>
          <p:nvSpPr>
            <p:cNvPr id="20486" name="Rectangle 912"/>
            <p:cNvSpPr>
              <a:spLocks noChangeArrowheads="1"/>
            </p:cNvSpPr>
            <p:nvPr/>
          </p:nvSpPr>
          <p:spPr bwMode="auto">
            <a:xfrm>
              <a:off x="912" y="912"/>
              <a:ext cx="4512" cy="305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487" name="Group 206"/>
            <p:cNvGrpSpPr>
              <a:grpSpLocks/>
            </p:cNvGrpSpPr>
            <p:nvPr/>
          </p:nvGrpSpPr>
          <p:grpSpPr bwMode="auto">
            <a:xfrm>
              <a:off x="1135" y="1774"/>
              <a:ext cx="3601" cy="1643"/>
              <a:chOff x="1135" y="1774"/>
              <a:chExt cx="3601" cy="1643"/>
            </a:xfrm>
          </p:grpSpPr>
          <p:sp>
            <p:nvSpPr>
              <p:cNvPr id="21193" name="Line 6"/>
              <p:cNvSpPr>
                <a:spLocks noChangeShapeType="1"/>
              </p:cNvSpPr>
              <p:nvPr/>
            </p:nvSpPr>
            <p:spPr bwMode="auto">
              <a:xfrm>
                <a:off x="1135" y="2555"/>
                <a:ext cx="1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4" name="Line 7"/>
              <p:cNvSpPr>
                <a:spLocks noChangeShapeType="1"/>
              </p:cNvSpPr>
              <p:nvPr/>
            </p:nvSpPr>
            <p:spPr bwMode="auto">
              <a:xfrm>
                <a:off x="1145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5" name="Line 8"/>
              <p:cNvSpPr>
                <a:spLocks noChangeShapeType="1"/>
              </p:cNvSpPr>
              <p:nvPr/>
            </p:nvSpPr>
            <p:spPr bwMode="auto">
              <a:xfrm>
                <a:off x="1145" y="2636"/>
                <a:ext cx="2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6" name="Line 9"/>
              <p:cNvSpPr>
                <a:spLocks noChangeShapeType="1"/>
              </p:cNvSpPr>
              <p:nvPr/>
            </p:nvSpPr>
            <p:spPr bwMode="auto">
              <a:xfrm>
                <a:off x="1165" y="27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7" name="Line 10"/>
              <p:cNvSpPr>
                <a:spLocks noChangeShapeType="1"/>
              </p:cNvSpPr>
              <p:nvPr/>
            </p:nvSpPr>
            <p:spPr bwMode="auto">
              <a:xfrm>
                <a:off x="1165" y="2727"/>
                <a:ext cx="5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8" name="Line 11"/>
              <p:cNvSpPr>
                <a:spLocks noChangeShapeType="1"/>
              </p:cNvSpPr>
              <p:nvPr/>
            </p:nvSpPr>
            <p:spPr bwMode="auto">
              <a:xfrm>
                <a:off x="1216" y="28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9" name="Line 12"/>
              <p:cNvSpPr>
                <a:spLocks noChangeShapeType="1"/>
              </p:cNvSpPr>
              <p:nvPr/>
            </p:nvSpPr>
            <p:spPr bwMode="auto">
              <a:xfrm>
                <a:off x="1216" y="2808"/>
                <a:ext cx="6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0" name="Line 13"/>
              <p:cNvSpPr>
                <a:spLocks noChangeShapeType="1"/>
              </p:cNvSpPr>
              <p:nvPr/>
            </p:nvSpPr>
            <p:spPr bwMode="auto">
              <a:xfrm>
                <a:off x="1277" y="288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1" name="Line 14"/>
              <p:cNvSpPr>
                <a:spLocks noChangeShapeType="1"/>
              </p:cNvSpPr>
              <p:nvPr/>
            </p:nvSpPr>
            <p:spPr bwMode="auto">
              <a:xfrm>
                <a:off x="1277" y="2889"/>
                <a:ext cx="7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2" name="Line 15"/>
              <p:cNvSpPr>
                <a:spLocks noChangeShapeType="1"/>
              </p:cNvSpPr>
              <p:nvPr/>
            </p:nvSpPr>
            <p:spPr bwMode="auto">
              <a:xfrm>
                <a:off x="1348" y="297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3" name="Line 16"/>
              <p:cNvSpPr>
                <a:spLocks noChangeShapeType="1"/>
              </p:cNvSpPr>
              <p:nvPr/>
            </p:nvSpPr>
            <p:spPr bwMode="auto">
              <a:xfrm>
                <a:off x="1348" y="2970"/>
                <a:ext cx="9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4" name="Line 17"/>
              <p:cNvSpPr>
                <a:spLocks noChangeShapeType="1"/>
              </p:cNvSpPr>
              <p:nvPr/>
            </p:nvSpPr>
            <p:spPr bwMode="auto">
              <a:xfrm>
                <a:off x="1439" y="304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5" name="Line 18"/>
              <p:cNvSpPr>
                <a:spLocks noChangeShapeType="1"/>
              </p:cNvSpPr>
              <p:nvPr/>
            </p:nvSpPr>
            <p:spPr bwMode="auto">
              <a:xfrm>
                <a:off x="1439" y="3041"/>
                <a:ext cx="10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6" name="Line 19"/>
              <p:cNvSpPr>
                <a:spLocks noChangeShapeType="1"/>
              </p:cNvSpPr>
              <p:nvPr/>
            </p:nvSpPr>
            <p:spPr bwMode="auto">
              <a:xfrm>
                <a:off x="1541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7" name="Line 20"/>
              <p:cNvSpPr>
                <a:spLocks noChangeShapeType="1"/>
              </p:cNvSpPr>
              <p:nvPr/>
            </p:nvSpPr>
            <p:spPr bwMode="auto">
              <a:xfrm>
                <a:off x="1541" y="3102"/>
                <a:ext cx="1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8" name="Line 21"/>
              <p:cNvSpPr>
                <a:spLocks noChangeShapeType="1"/>
              </p:cNvSpPr>
              <p:nvPr/>
            </p:nvSpPr>
            <p:spPr bwMode="auto">
              <a:xfrm>
                <a:off x="1662" y="316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09" name="Line 22"/>
              <p:cNvSpPr>
                <a:spLocks noChangeShapeType="1"/>
              </p:cNvSpPr>
              <p:nvPr/>
            </p:nvSpPr>
            <p:spPr bwMode="auto">
              <a:xfrm>
                <a:off x="1662" y="3163"/>
                <a:ext cx="264" cy="11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0" name="Line 23"/>
              <p:cNvSpPr>
                <a:spLocks noChangeShapeType="1"/>
              </p:cNvSpPr>
              <p:nvPr/>
            </p:nvSpPr>
            <p:spPr bwMode="auto">
              <a:xfrm>
                <a:off x="1926" y="327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1" name="Line 24"/>
              <p:cNvSpPr>
                <a:spLocks noChangeShapeType="1"/>
              </p:cNvSpPr>
              <p:nvPr/>
            </p:nvSpPr>
            <p:spPr bwMode="auto">
              <a:xfrm>
                <a:off x="1926" y="3275"/>
                <a:ext cx="304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2" name="Line 25"/>
              <p:cNvSpPr>
                <a:spLocks noChangeShapeType="1"/>
              </p:cNvSpPr>
              <p:nvPr/>
            </p:nvSpPr>
            <p:spPr bwMode="auto">
              <a:xfrm>
                <a:off x="2230" y="335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3" name="Line 26"/>
              <p:cNvSpPr>
                <a:spLocks noChangeShapeType="1"/>
              </p:cNvSpPr>
              <p:nvPr/>
            </p:nvSpPr>
            <p:spPr bwMode="auto">
              <a:xfrm>
                <a:off x="2230" y="3356"/>
                <a:ext cx="345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4" name="Line 27"/>
              <p:cNvSpPr>
                <a:spLocks noChangeShapeType="1"/>
              </p:cNvSpPr>
              <p:nvPr/>
            </p:nvSpPr>
            <p:spPr bwMode="auto">
              <a:xfrm>
                <a:off x="2575" y="340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5" name="Line 28"/>
              <p:cNvSpPr>
                <a:spLocks noChangeShapeType="1"/>
              </p:cNvSpPr>
              <p:nvPr/>
            </p:nvSpPr>
            <p:spPr bwMode="auto">
              <a:xfrm>
                <a:off x="2575" y="3406"/>
                <a:ext cx="355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6" name="Line 29"/>
              <p:cNvSpPr>
                <a:spLocks noChangeShapeType="1"/>
              </p:cNvSpPr>
              <p:nvPr/>
            </p:nvSpPr>
            <p:spPr bwMode="auto">
              <a:xfrm>
                <a:off x="2930" y="34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7" name="Line 30"/>
              <p:cNvSpPr>
                <a:spLocks noChangeShapeType="1"/>
              </p:cNvSpPr>
              <p:nvPr/>
            </p:nvSpPr>
            <p:spPr bwMode="auto">
              <a:xfrm>
                <a:off x="2930" y="34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8" name="Line 31"/>
              <p:cNvSpPr>
                <a:spLocks noChangeShapeType="1"/>
              </p:cNvSpPr>
              <p:nvPr/>
            </p:nvSpPr>
            <p:spPr bwMode="auto">
              <a:xfrm>
                <a:off x="2930" y="34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19" name="Line 32"/>
              <p:cNvSpPr>
                <a:spLocks noChangeShapeType="1"/>
              </p:cNvSpPr>
              <p:nvPr/>
            </p:nvSpPr>
            <p:spPr bwMode="auto">
              <a:xfrm flipV="1">
                <a:off x="2930" y="3406"/>
                <a:ext cx="365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0" name="Line 33"/>
              <p:cNvSpPr>
                <a:spLocks noChangeShapeType="1"/>
              </p:cNvSpPr>
              <p:nvPr/>
            </p:nvSpPr>
            <p:spPr bwMode="auto">
              <a:xfrm>
                <a:off x="3295" y="340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1" name="Line 34"/>
              <p:cNvSpPr>
                <a:spLocks noChangeShapeType="1"/>
              </p:cNvSpPr>
              <p:nvPr/>
            </p:nvSpPr>
            <p:spPr bwMode="auto">
              <a:xfrm flipV="1">
                <a:off x="3295" y="3356"/>
                <a:ext cx="344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2" name="Line 35"/>
              <p:cNvSpPr>
                <a:spLocks noChangeShapeType="1"/>
              </p:cNvSpPr>
              <p:nvPr/>
            </p:nvSpPr>
            <p:spPr bwMode="auto">
              <a:xfrm>
                <a:off x="3639" y="335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3" name="Line 36"/>
              <p:cNvSpPr>
                <a:spLocks noChangeShapeType="1"/>
              </p:cNvSpPr>
              <p:nvPr/>
            </p:nvSpPr>
            <p:spPr bwMode="auto">
              <a:xfrm flipV="1">
                <a:off x="3639" y="3275"/>
                <a:ext cx="305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4" name="Line 37"/>
              <p:cNvSpPr>
                <a:spLocks noChangeShapeType="1"/>
              </p:cNvSpPr>
              <p:nvPr/>
            </p:nvSpPr>
            <p:spPr bwMode="auto">
              <a:xfrm>
                <a:off x="3944" y="327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5" name="Line 38"/>
              <p:cNvSpPr>
                <a:spLocks noChangeShapeType="1"/>
              </p:cNvSpPr>
              <p:nvPr/>
            </p:nvSpPr>
            <p:spPr bwMode="auto">
              <a:xfrm flipV="1">
                <a:off x="3944" y="3163"/>
                <a:ext cx="263" cy="11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6" name="Line 39"/>
              <p:cNvSpPr>
                <a:spLocks noChangeShapeType="1"/>
              </p:cNvSpPr>
              <p:nvPr/>
            </p:nvSpPr>
            <p:spPr bwMode="auto">
              <a:xfrm>
                <a:off x="4207" y="316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7" name="Line 40"/>
              <p:cNvSpPr>
                <a:spLocks noChangeShapeType="1"/>
              </p:cNvSpPr>
              <p:nvPr/>
            </p:nvSpPr>
            <p:spPr bwMode="auto">
              <a:xfrm flipV="1">
                <a:off x="4207" y="3102"/>
                <a:ext cx="11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8" name="Line 41"/>
              <p:cNvSpPr>
                <a:spLocks noChangeShapeType="1"/>
              </p:cNvSpPr>
              <p:nvPr/>
            </p:nvSpPr>
            <p:spPr bwMode="auto">
              <a:xfrm>
                <a:off x="4319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9" name="Line 42"/>
              <p:cNvSpPr>
                <a:spLocks noChangeShapeType="1"/>
              </p:cNvSpPr>
              <p:nvPr/>
            </p:nvSpPr>
            <p:spPr bwMode="auto">
              <a:xfrm flipV="1">
                <a:off x="4319" y="3041"/>
                <a:ext cx="11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0" name="Line 43"/>
              <p:cNvSpPr>
                <a:spLocks noChangeShapeType="1"/>
              </p:cNvSpPr>
              <p:nvPr/>
            </p:nvSpPr>
            <p:spPr bwMode="auto">
              <a:xfrm>
                <a:off x="4430" y="304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1" name="Line 44"/>
              <p:cNvSpPr>
                <a:spLocks noChangeShapeType="1"/>
              </p:cNvSpPr>
              <p:nvPr/>
            </p:nvSpPr>
            <p:spPr bwMode="auto">
              <a:xfrm flipV="1">
                <a:off x="4430" y="2970"/>
                <a:ext cx="92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2" name="Line 45"/>
              <p:cNvSpPr>
                <a:spLocks noChangeShapeType="1"/>
              </p:cNvSpPr>
              <p:nvPr/>
            </p:nvSpPr>
            <p:spPr bwMode="auto">
              <a:xfrm>
                <a:off x="4522" y="297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3" name="Line 46"/>
              <p:cNvSpPr>
                <a:spLocks noChangeShapeType="1"/>
              </p:cNvSpPr>
              <p:nvPr/>
            </p:nvSpPr>
            <p:spPr bwMode="auto">
              <a:xfrm flipV="1">
                <a:off x="4522" y="2889"/>
                <a:ext cx="7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4" name="Line 47"/>
              <p:cNvSpPr>
                <a:spLocks noChangeShapeType="1"/>
              </p:cNvSpPr>
              <p:nvPr/>
            </p:nvSpPr>
            <p:spPr bwMode="auto">
              <a:xfrm>
                <a:off x="4593" y="288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5" name="Line 48"/>
              <p:cNvSpPr>
                <a:spLocks noChangeShapeType="1"/>
              </p:cNvSpPr>
              <p:nvPr/>
            </p:nvSpPr>
            <p:spPr bwMode="auto">
              <a:xfrm flipV="1">
                <a:off x="4593" y="2808"/>
                <a:ext cx="6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6" name="Line 49"/>
              <p:cNvSpPr>
                <a:spLocks noChangeShapeType="1"/>
              </p:cNvSpPr>
              <p:nvPr/>
            </p:nvSpPr>
            <p:spPr bwMode="auto">
              <a:xfrm>
                <a:off x="4653" y="28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7" name="Line 50"/>
              <p:cNvSpPr>
                <a:spLocks noChangeShapeType="1"/>
              </p:cNvSpPr>
              <p:nvPr/>
            </p:nvSpPr>
            <p:spPr bwMode="auto">
              <a:xfrm flipV="1">
                <a:off x="4653" y="2727"/>
                <a:ext cx="4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8" name="Line 51"/>
              <p:cNvSpPr>
                <a:spLocks noChangeShapeType="1"/>
              </p:cNvSpPr>
              <p:nvPr/>
            </p:nvSpPr>
            <p:spPr bwMode="auto">
              <a:xfrm>
                <a:off x="4694" y="27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9" name="Line 52"/>
              <p:cNvSpPr>
                <a:spLocks noChangeShapeType="1"/>
              </p:cNvSpPr>
              <p:nvPr/>
            </p:nvSpPr>
            <p:spPr bwMode="auto">
              <a:xfrm flipV="1">
                <a:off x="4694" y="2636"/>
                <a:ext cx="3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0" name="Line 53"/>
              <p:cNvSpPr>
                <a:spLocks noChangeShapeType="1"/>
              </p:cNvSpPr>
              <p:nvPr/>
            </p:nvSpPr>
            <p:spPr bwMode="auto">
              <a:xfrm>
                <a:off x="4724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1" name="Line 54"/>
              <p:cNvSpPr>
                <a:spLocks noChangeShapeType="1"/>
              </p:cNvSpPr>
              <p:nvPr/>
            </p:nvSpPr>
            <p:spPr bwMode="auto">
              <a:xfrm flipV="1">
                <a:off x="4724" y="2555"/>
                <a:ext cx="1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2" name="Line 55"/>
              <p:cNvSpPr>
                <a:spLocks noChangeShapeType="1"/>
              </p:cNvSpPr>
              <p:nvPr/>
            </p:nvSpPr>
            <p:spPr bwMode="auto">
              <a:xfrm>
                <a:off x="473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3" name="Line 56"/>
              <p:cNvSpPr>
                <a:spLocks noChangeShapeType="1"/>
              </p:cNvSpPr>
              <p:nvPr/>
            </p:nvSpPr>
            <p:spPr bwMode="auto">
              <a:xfrm>
                <a:off x="473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4" name="Line 57"/>
              <p:cNvSpPr>
                <a:spLocks noChangeShapeType="1"/>
              </p:cNvSpPr>
              <p:nvPr/>
            </p:nvSpPr>
            <p:spPr bwMode="auto">
              <a:xfrm>
                <a:off x="473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5" name="Line 58"/>
              <p:cNvSpPr>
                <a:spLocks noChangeShapeType="1"/>
              </p:cNvSpPr>
              <p:nvPr/>
            </p:nvSpPr>
            <p:spPr bwMode="auto">
              <a:xfrm flipH="1" flipV="1">
                <a:off x="4724" y="2473"/>
                <a:ext cx="11" cy="8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6" name="Line 59"/>
              <p:cNvSpPr>
                <a:spLocks noChangeShapeType="1"/>
              </p:cNvSpPr>
              <p:nvPr/>
            </p:nvSpPr>
            <p:spPr bwMode="auto">
              <a:xfrm>
                <a:off x="4724" y="247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7" name="Line 60"/>
              <p:cNvSpPr>
                <a:spLocks noChangeShapeType="1"/>
              </p:cNvSpPr>
              <p:nvPr/>
            </p:nvSpPr>
            <p:spPr bwMode="auto">
              <a:xfrm flipH="1" flipV="1">
                <a:off x="4704" y="2392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8" name="Line 61"/>
              <p:cNvSpPr>
                <a:spLocks noChangeShapeType="1"/>
              </p:cNvSpPr>
              <p:nvPr/>
            </p:nvSpPr>
            <p:spPr bwMode="auto">
              <a:xfrm>
                <a:off x="4704" y="239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9" name="Line 62"/>
              <p:cNvSpPr>
                <a:spLocks noChangeShapeType="1"/>
              </p:cNvSpPr>
              <p:nvPr/>
            </p:nvSpPr>
            <p:spPr bwMode="auto">
              <a:xfrm flipH="1" flipV="1">
                <a:off x="4664" y="2321"/>
                <a:ext cx="4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0" name="Line 63"/>
              <p:cNvSpPr>
                <a:spLocks noChangeShapeType="1"/>
              </p:cNvSpPr>
              <p:nvPr/>
            </p:nvSpPr>
            <p:spPr bwMode="auto">
              <a:xfrm>
                <a:off x="4664" y="23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1" name="Line 64"/>
              <p:cNvSpPr>
                <a:spLocks noChangeShapeType="1"/>
              </p:cNvSpPr>
              <p:nvPr/>
            </p:nvSpPr>
            <p:spPr bwMode="auto">
              <a:xfrm flipH="1" flipV="1">
                <a:off x="4613" y="2250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2" name="Line 65"/>
              <p:cNvSpPr>
                <a:spLocks noChangeShapeType="1"/>
              </p:cNvSpPr>
              <p:nvPr/>
            </p:nvSpPr>
            <p:spPr bwMode="auto">
              <a:xfrm>
                <a:off x="4613" y="22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3" name="Line 66"/>
              <p:cNvSpPr>
                <a:spLocks noChangeShapeType="1"/>
              </p:cNvSpPr>
              <p:nvPr/>
            </p:nvSpPr>
            <p:spPr bwMode="auto">
              <a:xfrm flipH="1" flipV="1">
                <a:off x="4542" y="2179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4" name="Line 67"/>
              <p:cNvSpPr>
                <a:spLocks noChangeShapeType="1"/>
              </p:cNvSpPr>
              <p:nvPr/>
            </p:nvSpPr>
            <p:spPr bwMode="auto">
              <a:xfrm>
                <a:off x="4542" y="21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5" name="Line 68"/>
              <p:cNvSpPr>
                <a:spLocks noChangeShapeType="1"/>
              </p:cNvSpPr>
              <p:nvPr/>
            </p:nvSpPr>
            <p:spPr bwMode="auto">
              <a:xfrm flipH="1" flipV="1">
                <a:off x="4461" y="2119"/>
                <a:ext cx="8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6" name="Line 69"/>
              <p:cNvSpPr>
                <a:spLocks noChangeShapeType="1"/>
              </p:cNvSpPr>
              <p:nvPr/>
            </p:nvSpPr>
            <p:spPr bwMode="auto">
              <a:xfrm>
                <a:off x="4461" y="211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7" name="Line 70"/>
              <p:cNvSpPr>
                <a:spLocks noChangeShapeType="1"/>
              </p:cNvSpPr>
              <p:nvPr/>
            </p:nvSpPr>
            <p:spPr bwMode="auto">
              <a:xfrm flipH="1" flipV="1">
                <a:off x="4370" y="2058"/>
                <a:ext cx="9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8" name="Line 71"/>
              <p:cNvSpPr>
                <a:spLocks noChangeShapeType="1"/>
              </p:cNvSpPr>
              <p:nvPr/>
            </p:nvSpPr>
            <p:spPr bwMode="auto">
              <a:xfrm>
                <a:off x="4370" y="205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9" name="Line 72"/>
              <p:cNvSpPr>
                <a:spLocks noChangeShapeType="1"/>
              </p:cNvSpPr>
              <p:nvPr/>
            </p:nvSpPr>
            <p:spPr bwMode="auto">
              <a:xfrm flipH="1" flipV="1">
                <a:off x="4268" y="2007"/>
                <a:ext cx="10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0" name="Line 73"/>
              <p:cNvSpPr>
                <a:spLocks noChangeShapeType="1"/>
              </p:cNvSpPr>
              <p:nvPr/>
            </p:nvSpPr>
            <p:spPr bwMode="auto">
              <a:xfrm>
                <a:off x="4268" y="20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1" name="Line 74"/>
              <p:cNvSpPr>
                <a:spLocks noChangeShapeType="1"/>
              </p:cNvSpPr>
              <p:nvPr/>
            </p:nvSpPr>
            <p:spPr bwMode="auto">
              <a:xfrm flipH="1" flipV="1">
                <a:off x="4025" y="1906"/>
                <a:ext cx="243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2" name="Line 75"/>
              <p:cNvSpPr>
                <a:spLocks noChangeShapeType="1"/>
              </p:cNvSpPr>
              <p:nvPr/>
            </p:nvSpPr>
            <p:spPr bwMode="auto">
              <a:xfrm>
                <a:off x="4025" y="190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3" name="Line 76"/>
              <p:cNvSpPr>
                <a:spLocks noChangeShapeType="1"/>
              </p:cNvSpPr>
              <p:nvPr/>
            </p:nvSpPr>
            <p:spPr bwMode="auto">
              <a:xfrm flipH="1" flipV="1">
                <a:off x="3751" y="1835"/>
                <a:ext cx="274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4" name="Line 77"/>
              <p:cNvSpPr>
                <a:spLocks noChangeShapeType="1"/>
              </p:cNvSpPr>
              <p:nvPr/>
            </p:nvSpPr>
            <p:spPr bwMode="auto">
              <a:xfrm>
                <a:off x="3751" y="183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5" name="Line 78"/>
              <p:cNvSpPr>
                <a:spLocks noChangeShapeType="1"/>
              </p:cNvSpPr>
              <p:nvPr/>
            </p:nvSpPr>
            <p:spPr bwMode="auto">
              <a:xfrm flipH="1" flipV="1">
                <a:off x="3457" y="1794"/>
                <a:ext cx="294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6" name="Line 79"/>
              <p:cNvSpPr>
                <a:spLocks noChangeShapeType="1"/>
              </p:cNvSpPr>
              <p:nvPr/>
            </p:nvSpPr>
            <p:spPr bwMode="auto">
              <a:xfrm>
                <a:off x="3457" y="179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7" name="Line 80"/>
              <p:cNvSpPr>
                <a:spLocks noChangeShapeType="1"/>
              </p:cNvSpPr>
              <p:nvPr/>
            </p:nvSpPr>
            <p:spPr bwMode="auto">
              <a:xfrm flipH="1" flipV="1">
                <a:off x="3133" y="1774"/>
                <a:ext cx="324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8" name="Line 81"/>
              <p:cNvSpPr>
                <a:spLocks noChangeShapeType="1"/>
              </p:cNvSpPr>
              <p:nvPr/>
            </p:nvSpPr>
            <p:spPr bwMode="auto">
              <a:xfrm>
                <a:off x="3133" y="177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9" name="Line 82"/>
              <p:cNvSpPr>
                <a:spLocks noChangeShapeType="1"/>
              </p:cNvSpPr>
              <p:nvPr/>
            </p:nvSpPr>
            <p:spPr bwMode="auto">
              <a:xfrm>
                <a:off x="3133" y="177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0" name="Line 83"/>
              <p:cNvSpPr>
                <a:spLocks noChangeShapeType="1"/>
              </p:cNvSpPr>
              <p:nvPr/>
            </p:nvSpPr>
            <p:spPr bwMode="auto">
              <a:xfrm>
                <a:off x="3133" y="177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1" name="Line 84"/>
              <p:cNvSpPr>
                <a:spLocks noChangeShapeType="1"/>
              </p:cNvSpPr>
              <p:nvPr/>
            </p:nvSpPr>
            <p:spPr bwMode="auto">
              <a:xfrm flipH="1">
                <a:off x="2808" y="1774"/>
                <a:ext cx="325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2" name="Line 85"/>
              <p:cNvSpPr>
                <a:spLocks noChangeShapeType="1"/>
              </p:cNvSpPr>
              <p:nvPr/>
            </p:nvSpPr>
            <p:spPr bwMode="auto">
              <a:xfrm>
                <a:off x="2808" y="179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3" name="Line 86"/>
              <p:cNvSpPr>
                <a:spLocks noChangeShapeType="1"/>
              </p:cNvSpPr>
              <p:nvPr/>
            </p:nvSpPr>
            <p:spPr bwMode="auto">
              <a:xfrm flipH="1">
                <a:off x="2504" y="1794"/>
                <a:ext cx="304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4" name="Line 87"/>
              <p:cNvSpPr>
                <a:spLocks noChangeShapeType="1"/>
              </p:cNvSpPr>
              <p:nvPr/>
            </p:nvSpPr>
            <p:spPr bwMode="auto">
              <a:xfrm>
                <a:off x="2504" y="183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5" name="Line 88"/>
              <p:cNvSpPr>
                <a:spLocks noChangeShapeType="1"/>
              </p:cNvSpPr>
              <p:nvPr/>
            </p:nvSpPr>
            <p:spPr bwMode="auto">
              <a:xfrm flipH="1">
                <a:off x="2230" y="1835"/>
                <a:ext cx="274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6" name="Line 89"/>
              <p:cNvSpPr>
                <a:spLocks noChangeShapeType="1"/>
              </p:cNvSpPr>
              <p:nvPr/>
            </p:nvSpPr>
            <p:spPr bwMode="auto">
              <a:xfrm>
                <a:off x="2230" y="190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7" name="Line 90"/>
              <p:cNvSpPr>
                <a:spLocks noChangeShapeType="1"/>
              </p:cNvSpPr>
              <p:nvPr/>
            </p:nvSpPr>
            <p:spPr bwMode="auto">
              <a:xfrm flipH="1">
                <a:off x="1997" y="1906"/>
                <a:ext cx="233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8" name="Line 91"/>
              <p:cNvSpPr>
                <a:spLocks noChangeShapeType="1"/>
              </p:cNvSpPr>
              <p:nvPr/>
            </p:nvSpPr>
            <p:spPr bwMode="auto">
              <a:xfrm>
                <a:off x="1997" y="20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79" name="Line 92"/>
              <p:cNvSpPr>
                <a:spLocks noChangeShapeType="1"/>
              </p:cNvSpPr>
              <p:nvPr/>
            </p:nvSpPr>
            <p:spPr bwMode="auto">
              <a:xfrm flipH="1">
                <a:off x="1896" y="2007"/>
                <a:ext cx="10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0" name="Line 93"/>
              <p:cNvSpPr>
                <a:spLocks noChangeShapeType="1"/>
              </p:cNvSpPr>
              <p:nvPr/>
            </p:nvSpPr>
            <p:spPr bwMode="auto">
              <a:xfrm>
                <a:off x="1896" y="205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1" name="Line 94"/>
              <p:cNvSpPr>
                <a:spLocks noChangeShapeType="1"/>
              </p:cNvSpPr>
              <p:nvPr/>
            </p:nvSpPr>
            <p:spPr bwMode="auto">
              <a:xfrm flipH="1">
                <a:off x="1804" y="2058"/>
                <a:ext cx="9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2" name="Line 95"/>
              <p:cNvSpPr>
                <a:spLocks noChangeShapeType="1"/>
              </p:cNvSpPr>
              <p:nvPr/>
            </p:nvSpPr>
            <p:spPr bwMode="auto">
              <a:xfrm>
                <a:off x="1804" y="211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3" name="Line 96"/>
              <p:cNvSpPr>
                <a:spLocks noChangeShapeType="1"/>
              </p:cNvSpPr>
              <p:nvPr/>
            </p:nvSpPr>
            <p:spPr bwMode="auto">
              <a:xfrm flipH="1">
                <a:off x="1723" y="2119"/>
                <a:ext cx="8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4" name="Line 97"/>
              <p:cNvSpPr>
                <a:spLocks noChangeShapeType="1"/>
              </p:cNvSpPr>
              <p:nvPr/>
            </p:nvSpPr>
            <p:spPr bwMode="auto">
              <a:xfrm>
                <a:off x="1723" y="21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5" name="Line 98"/>
              <p:cNvSpPr>
                <a:spLocks noChangeShapeType="1"/>
              </p:cNvSpPr>
              <p:nvPr/>
            </p:nvSpPr>
            <p:spPr bwMode="auto">
              <a:xfrm flipH="1">
                <a:off x="1652" y="2179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6" name="Line 99"/>
              <p:cNvSpPr>
                <a:spLocks noChangeShapeType="1"/>
              </p:cNvSpPr>
              <p:nvPr/>
            </p:nvSpPr>
            <p:spPr bwMode="auto">
              <a:xfrm>
                <a:off x="1652" y="22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7" name="Line 100"/>
              <p:cNvSpPr>
                <a:spLocks noChangeShapeType="1"/>
              </p:cNvSpPr>
              <p:nvPr/>
            </p:nvSpPr>
            <p:spPr bwMode="auto">
              <a:xfrm flipH="1">
                <a:off x="1601" y="2250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8" name="Line 101"/>
              <p:cNvSpPr>
                <a:spLocks noChangeShapeType="1"/>
              </p:cNvSpPr>
              <p:nvPr/>
            </p:nvSpPr>
            <p:spPr bwMode="auto">
              <a:xfrm>
                <a:off x="1601" y="23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9" name="Line 102"/>
              <p:cNvSpPr>
                <a:spLocks noChangeShapeType="1"/>
              </p:cNvSpPr>
              <p:nvPr/>
            </p:nvSpPr>
            <p:spPr bwMode="auto">
              <a:xfrm flipH="1">
                <a:off x="1561" y="2321"/>
                <a:ext cx="4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0" name="Line 103"/>
              <p:cNvSpPr>
                <a:spLocks noChangeShapeType="1"/>
              </p:cNvSpPr>
              <p:nvPr/>
            </p:nvSpPr>
            <p:spPr bwMode="auto">
              <a:xfrm>
                <a:off x="1561" y="239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1" name="Line 104"/>
              <p:cNvSpPr>
                <a:spLocks noChangeShapeType="1"/>
              </p:cNvSpPr>
              <p:nvPr/>
            </p:nvSpPr>
            <p:spPr bwMode="auto">
              <a:xfrm flipH="1">
                <a:off x="1541" y="2392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2" name="Line 105"/>
              <p:cNvSpPr>
                <a:spLocks noChangeShapeType="1"/>
              </p:cNvSpPr>
              <p:nvPr/>
            </p:nvSpPr>
            <p:spPr bwMode="auto">
              <a:xfrm>
                <a:off x="1541" y="247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3" name="Line 106"/>
              <p:cNvSpPr>
                <a:spLocks noChangeShapeType="1"/>
              </p:cNvSpPr>
              <p:nvPr/>
            </p:nvSpPr>
            <p:spPr bwMode="auto">
              <a:xfrm flipH="1">
                <a:off x="1530" y="2473"/>
                <a:ext cx="11" cy="8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4" name="Line 107"/>
              <p:cNvSpPr>
                <a:spLocks noChangeShapeType="1"/>
              </p:cNvSpPr>
              <p:nvPr/>
            </p:nvSpPr>
            <p:spPr bwMode="auto">
              <a:xfrm>
                <a:off x="153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5" name="Line 108"/>
              <p:cNvSpPr>
                <a:spLocks noChangeShapeType="1"/>
              </p:cNvSpPr>
              <p:nvPr/>
            </p:nvSpPr>
            <p:spPr bwMode="auto">
              <a:xfrm>
                <a:off x="153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6" name="Line 109"/>
              <p:cNvSpPr>
                <a:spLocks noChangeShapeType="1"/>
              </p:cNvSpPr>
              <p:nvPr/>
            </p:nvSpPr>
            <p:spPr bwMode="auto">
              <a:xfrm>
                <a:off x="153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7" name="Line 110"/>
              <p:cNvSpPr>
                <a:spLocks noChangeShapeType="1"/>
              </p:cNvSpPr>
              <p:nvPr/>
            </p:nvSpPr>
            <p:spPr bwMode="auto">
              <a:xfrm>
                <a:off x="1530" y="2555"/>
                <a:ext cx="1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8" name="Line 111"/>
              <p:cNvSpPr>
                <a:spLocks noChangeShapeType="1"/>
              </p:cNvSpPr>
              <p:nvPr/>
            </p:nvSpPr>
            <p:spPr bwMode="auto">
              <a:xfrm>
                <a:off x="1541" y="262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9" name="Line 112"/>
              <p:cNvSpPr>
                <a:spLocks noChangeShapeType="1"/>
              </p:cNvSpPr>
              <p:nvPr/>
            </p:nvSpPr>
            <p:spPr bwMode="auto">
              <a:xfrm>
                <a:off x="1541" y="2626"/>
                <a:ext cx="2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0" name="Line 113"/>
              <p:cNvSpPr>
                <a:spLocks noChangeShapeType="1"/>
              </p:cNvSpPr>
              <p:nvPr/>
            </p:nvSpPr>
            <p:spPr bwMode="auto">
              <a:xfrm>
                <a:off x="1561" y="269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1" name="Line 114"/>
              <p:cNvSpPr>
                <a:spLocks noChangeShapeType="1"/>
              </p:cNvSpPr>
              <p:nvPr/>
            </p:nvSpPr>
            <p:spPr bwMode="auto">
              <a:xfrm>
                <a:off x="1561" y="2697"/>
                <a:ext cx="4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2" name="Line 115"/>
              <p:cNvSpPr>
                <a:spLocks noChangeShapeType="1"/>
              </p:cNvSpPr>
              <p:nvPr/>
            </p:nvSpPr>
            <p:spPr bwMode="auto">
              <a:xfrm>
                <a:off x="1601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3" name="Line 116"/>
              <p:cNvSpPr>
                <a:spLocks noChangeShapeType="1"/>
              </p:cNvSpPr>
              <p:nvPr/>
            </p:nvSpPr>
            <p:spPr bwMode="auto">
              <a:xfrm>
                <a:off x="1601" y="2768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4" name="Line 117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5" name="Line 118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6" name="Line 119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7" name="Line 120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02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8" name="Line 121"/>
              <p:cNvSpPr>
                <a:spLocks noChangeShapeType="1"/>
              </p:cNvSpPr>
              <p:nvPr/>
            </p:nvSpPr>
            <p:spPr bwMode="auto">
              <a:xfrm>
                <a:off x="1754" y="29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09" name="Line 122"/>
              <p:cNvSpPr>
                <a:spLocks noChangeShapeType="1"/>
              </p:cNvSpPr>
              <p:nvPr/>
            </p:nvSpPr>
            <p:spPr bwMode="auto">
              <a:xfrm>
                <a:off x="1754" y="2930"/>
                <a:ext cx="13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0" name="Line 123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1" name="Line 124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2" name="Line 125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3" name="Line 126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1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4" name="Line 127"/>
              <p:cNvSpPr>
                <a:spLocks noChangeShapeType="1"/>
              </p:cNvSpPr>
              <p:nvPr/>
            </p:nvSpPr>
            <p:spPr bwMode="auto">
              <a:xfrm>
                <a:off x="1997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5" name="Line 128"/>
              <p:cNvSpPr>
                <a:spLocks noChangeShapeType="1"/>
              </p:cNvSpPr>
              <p:nvPr/>
            </p:nvSpPr>
            <p:spPr bwMode="auto">
              <a:xfrm>
                <a:off x="1997" y="3072"/>
                <a:ext cx="11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6" name="Line 129"/>
              <p:cNvSpPr>
                <a:spLocks noChangeShapeType="1"/>
              </p:cNvSpPr>
              <p:nvPr/>
            </p:nvSpPr>
            <p:spPr bwMode="auto">
              <a:xfrm>
                <a:off x="2108" y="312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7" name="Line 130"/>
              <p:cNvSpPr>
                <a:spLocks noChangeShapeType="1"/>
              </p:cNvSpPr>
              <p:nvPr/>
            </p:nvSpPr>
            <p:spPr bwMode="auto">
              <a:xfrm>
                <a:off x="2108" y="3122"/>
                <a:ext cx="13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8" name="Line 131"/>
              <p:cNvSpPr>
                <a:spLocks noChangeShapeType="1"/>
              </p:cNvSpPr>
              <p:nvPr/>
            </p:nvSpPr>
            <p:spPr bwMode="auto">
              <a:xfrm>
                <a:off x="2240" y="316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9" name="Line 132"/>
              <p:cNvSpPr>
                <a:spLocks noChangeShapeType="1"/>
              </p:cNvSpPr>
              <p:nvPr/>
            </p:nvSpPr>
            <p:spPr bwMode="auto">
              <a:xfrm>
                <a:off x="2240" y="3163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0" name="Line 133"/>
              <p:cNvSpPr>
                <a:spLocks noChangeShapeType="1"/>
              </p:cNvSpPr>
              <p:nvPr/>
            </p:nvSpPr>
            <p:spPr bwMode="auto">
              <a:xfrm>
                <a:off x="2382" y="320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1" name="Line 134"/>
              <p:cNvSpPr>
                <a:spLocks noChangeShapeType="1"/>
              </p:cNvSpPr>
              <p:nvPr/>
            </p:nvSpPr>
            <p:spPr bwMode="auto">
              <a:xfrm>
                <a:off x="2382" y="3204"/>
                <a:ext cx="304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2" name="Line 135"/>
              <p:cNvSpPr>
                <a:spLocks noChangeShapeType="1"/>
              </p:cNvSpPr>
              <p:nvPr/>
            </p:nvSpPr>
            <p:spPr bwMode="auto">
              <a:xfrm>
                <a:off x="2686" y="325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3" name="Line 136"/>
              <p:cNvSpPr>
                <a:spLocks noChangeShapeType="1"/>
              </p:cNvSpPr>
              <p:nvPr/>
            </p:nvSpPr>
            <p:spPr bwMode="auto">
              <a:xfrm>
                <a:off x="2686" y="3254"/>
                <a:ext cx="325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4" name="Line 137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5" name="Line 138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6" name="Line 139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7" name="Line 140"/>
              <p:cNvSpPr>
                <a:spLocks noChangeShapeType="1"/>
              </p:cNvSpPr>
              <p:nvPr/>
            </p:nvSpPr>
            <p:spPr bwMode="auto">
              <a:xfrm flipV="1">
                <a:off x="3011" y="3254"/>
                <a:ext cx="30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8" name="Line 141"/>
              <p:cNvSpPr>
                <a:spLocks noChangeShapeType="1"/>
              </p:cNvSpPr>
              <p:nvPr/>
            </p:nvSpPr>
            <p:spPr bwMode="auto">
              <a:xfrm>
                <a:off x="3315" y="325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9" name="Line 142"/>
              <p:cNvSpPr>
                <a:spLocks noChangeShapeType="1"/>
              </p:cNvSpPr>
              <p:nvPr/>
            </p:nvSpPr>
            <p:spPr bwMode="auto">
              <a:xfrm flipV="1">
                <a:off x="3315" y="3214"/>
                <a:ext cx="27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0" name="Line 143"/>
              <p:cNvSpPr>
                <a:spLocks noChangeShapeType="1"/>
              </p:cNvSpPr>
              <p:nvPr/>
            </p:nvSpPr>
            <p:spPr bwMode="auto">
              <a:xfrm>
                <a:off x="3589" y="321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1" name="Line 144"/>
              <p:cNvSpPr>
                <a:spLocks noChangeShapeType="1"/>
              </p:cNvSpPr>
              <p:nvPr/>
            </p:nvSpPr>
            <p:spPr bwMode="auto">
              <a:xfrm flipV="1">
                <a:off x="3589" y="3143"/>
                <a:ext cx="25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2" name="Line 145"/>
              <p:cNvSpPr>
                <a:spLocks noChangeShapeType="1"/>
              </p:cNvSpPr>
              <p:nvPr/>
            </p:nvSpPr>
            <p:spPr bwMode="auto">
              <a:xfrm>
                <a:off x="3842" y="314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3" name="Line 146"/>
              <p:cNvSpPr>
                <a:spLocks noChangeShapeType="1"/>
              </p:cNvSpPr>
              <p:nvPr/>
            </p:nvSpPr>
            <p:spPr bwMode="auto">
              <a:xfrm flipV="1">
                <a:off x="3842" y="3062"/>
                <a:ext cx="223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4" name="Line 147"/>
              <p:cNvSpPr>
                <a:spLocks noChangeShapeType="1"/>
              </p:cNvSpPr>
              <p:nvPr/>
            </p:nvSpPr>
            <p:spPr bwMode="auto">
              <a:xfrm>
                <a:off x="4065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5" name="Line 148"/>
              <p:cNvSpPr>
                <a:spLocks noChangeShapeType="1"/>
              </p:cNvSpPr>
              <p:nvPr/>
            </p:nvSpPr>
            <p:spPr bwMode="auto">
              <a:xfrm flipV="1">
                <a:off x="4065" y="3011"/>
                <a:ext cx="9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6" name="Line 149"/>
              <p:cNvSpPr>
                <a:spLocks noChangeShapeType="1"/>
              </p:cNvSpPr>
              <p:nvPr/>
            </p:nvSpPr>
            <p:spPr bwMode="auto">
              <a:xfrm>
                <a:off x="4157" y="301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7" name="Line 150"/>
              <p:cNvSpPr>
                <a:spLocks noChangeShapeType="1"/>
              </p:cNvSpPr>
              <p:nvPr/>
            </p:nvSpPr>
            <p:spPr bwMode="auto">
              <a:xfrm flipV="1">
                <a:off x="4157" y="2950"/>
                <a:ext cx="8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8" name="Line 151"/>
              <p:cNvSpPr>
                <a:spLocks noChangeShapeType="1"/>
              </p:cNvSpPr>
              <p:nvPr/>
            </p:nvSpPr>
            <p:spPr bwMode="auto">
              <a:xfrm>
                <a:off x="4238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9" name="Line 152"/>
              <p:cNvSpPr>
                <a:spLocks noChangeShapeType="1"/>
              </p:cNvSpPr>
              <p:nvPr/>
            </p:nvSpPr>
            <p:spPr bwMode="auto">
              <a:xfrm flipV="1">
                <a:off x="4238" y="2889"/>
                <a:ext cx="8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0" name="Line 153"/>
              <p:cNvSpPr>
                <a:spLocks noChangeShapeType="1"/>
              </p:cNvSpPr>
              <p:nvPr/>
            </p:nvSpPr>
            <p:spPr bwMode="auto">
              <a:xfrm>
                <a:off x="4319" y="288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1" name="Line 154"/>
              <p:cNvSpPr>
                <a:spLocks noChangeShapeType="1"/>
              </p:cNvSpPr>
              <p:nvPr/>
            </p:nvSpPr>
            <p:spPr bwMode="auto">
              <a:xfrm flipV="1">
                <a:off x="4319" y="2828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2" name="Line 155"/>
              <p:cNvSpPr>
                <a:spLocks noChangeShapeType="1"/>
              </p:cNvSpPr>
              <p:nvPr/>
            </p:nvSpPr>
            <p:spPr bwMode="auto">
              <a:xfrm>
                <a:off x="438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3" name="Line 156"/>
              <p:cNvSpPr>
                <a:spLocks noChangeShapeType="1"/>
              </p:cNvSpPr>
              <p:nvPr/>
            </p:nvSpPr>
            <p:spPr bwMode="auto">
              <a:xfrm flipV="1">
                <a:off x="4380" y="2768"/>
                <a:ext cx="50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4" name="Line 157"/>
              <p:cNvSpPr>
                <a:spLocks noChangeShapeType="1"/>
              </p:cNvSpPr>
              <p:nvPr/>
            </p:nvSpPr>
            <p:spPr bwMode="auto">
              <a:xfrm>
                <a:off x="4430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5" name="Line 158"/>
              <p:cNvSpPr>
                <a:spLocks noChangeShapeType="1"/>
              </p:cNvSpPr>
              <p:nvPr/>
            </p:nvSpPr>
            <p:spPr bwMode="auto">
              <a:xfrm flipV="1">
                <a:off x="4430" y="2697"/>
                <a:ext cx="3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6" name="Line 159"/>
              <p:cNvSpPr>
                <a:spLocks noChangeShapeType="1"/>
              </p:cNvSpPr>
              <p:nvPr/>
            </p:nvSpPr>
            <p:spPr bwMode="auto">
              <a:xfrm>
                <a:off x="4461" y="269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7" name="Line 160"/>
              <p:cNvSpPr>
                <a:spLocks noChangeShapeType="1"/>
              </p:cNvSpPr>
              <p:nvPr/>
            </p:nvSpPr>
            <p:spPr bwMode="auto">
              <a:xfrm flipV="1">
                <a:off x="4461" y="2626"/>
                <a:ext cx="3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8" name="Line 161"/>
              <p:cNvSpPr>
                <a:spLocks noChangeShapeType="1"/>
              </p:cNvSpPr>
              <p:nvPr/>
            </p:nvSpPr>
            <p:spPr bwMode="auto">
              <a:xfrm>
                <a:off x="4491" y="262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9" name="Line 162"/>
              <p:cNvSpPr>
                <a:spLocks noChangeShapeType="1"/>
              </p:cNvSpPr>
              <p:nvPr/>
            </p:nvSpPr>
            <p:spPr bwMode="auto">
              <a:xfrm flipV="1">
                <a:off x="4491" y="2555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0" name="Line 163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1" name="Line 164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2" name="Line 165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3" name="Line 166"/>
              <p:cNvSpPr>
                <a:spLocks noChangeShapeType="1"/>
              </p:cNvSpPr>
              <p:nvPr/>
            </p:nvSpPr>
            <p:spPr bwMode="auto">
              <a:xfrm flipV="1">
                <a:off x="4491" y="2484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4" name="Line 167"/>
              <p:cNvSpPr>
                <a:spLocks noChangeShapeType="1"/>
              </p:cNvSpPr>
              <p:nvPr/>
            </p:nvSpPr>
            <p:spPr bwMode="auto">
              <a:xfrm>
                <a:off x="4491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5" name="Line 168"/>
              <p:cNvSpPr>
                <a:spLocks noChangeShapeType="1"/>
              </p:cNvSpPr>
              <p:nvPr/>
            </p:nvSpPr>
            <p:spPr bwMode="auto">
              <a:xfrm flipH="1" flipV="1">
                <a:off x="4471" y="2423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6" name="Line 169"/>
              <p:cNvSpPr>
                <a:spLocks noChangeShapeType="1"/>
              </p:cNvSpPr>
              <p:nvPr/>
            </p:nvSpPr>
            <p:spPr bwMode="auto">
              <a:xfrm>
                <a:off x="4471" y="242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7" name="Line 170"/>
              <p:cNvSpPr>
                <a:spLocks noChangeShapeType="1"/>
              </p:cNvSpPr>
              <p:nvPr/>
            </p:nvSpPr>
            <p:spPr bwMode="auto">
              <a:xfrm flipH="1" flipV="1">
                <a:off x="4440" y="2362"/>
                <a:ext cx="3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8" name="Line 171"/>
              <p:cNvSpPr>
                <a:spLocks noChangeShapeType="1"/>
              </p:cNvSpPr>
              <p:nvPr/>
            </p:nvSpPr>
            <p:spPr bwMode="auto">
              <a:xfrm>
                <a:off x="4440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9" name="Line 172"/>
              <p:cNvSpPr>
                <a:spLocks noChangeShapeType="1"/>
              </p:cNvSpPr>
              <p:nvPr/>
            </p:nvSpPr>
            <p:spPr bwMode="auto">
              <a:xfrm flipH="1" flipV="1">
                <a:off x="4390" y="2301"/>
                <a:ext cx="5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0" name="Line 173"/>
              <p:cNvSpPr>
                <a:spLocks noChangeShapeType="1"/>
              </p:cNvSpPr>
              <p:nvPr/>
            </p:nvSpPr>
            <p:spPr bwMode="auto">
              <a:xfrm>
                <a:off x="4390" y="23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1" name="Line 174"/>
              <p:cNvSpPr>
                <a:spLocks noChangeShapeType="1"/>
              </p:cNvSpPr>
              <p:nvPr/>
            </p:nvSpPr>
            <p:spPr bwMode="auto">
              <a:xfrm flipH="1" flipV="1">
                <a:off x="4268" y="2200"/>
                <a:ext cx="122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2" name="Line 175"/>
              <p:cNvSpPr>
                <a:spLocks noChangeShapeType="1"/>
              </p:cNvSpPr>
              <p:nvPr/>
            </p:nvSpPr>
            <p:spPr bwMode="auto">
              <a:xfrm>
                <a:off x="4268" y="220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3" name="Line 176"/>
              <p:cNvSpPr>
                <a:spLocks noChangeShapeType="1"/>
              </p:cNvSpPr>
              <p:nvPr/>
            </p:nvSpPr>
            <p:spPr bwMode="auto">
              <a:xfrm flipH="1" flipV="1">
                <a:off x="4116" y="2108"/>
                <a:ext cx="152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4" name="Line 177"/>
              <p:cNvSpPr>
                <a:spLocks noChangeShapeType="1"/>
              </p:cNvSpPr>
              <p:nvPr/>
            </p:nvSpPr>
            <p:spPr bwMode="auto">
              <a:xfrm>
                <a:off x="4116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5" name="Line 178"/>
              <p:cNvSpPr>
                <a:spLocks noChangeShapeType="1"/>
              </p:cNvSpPr>
              <p:nvPr/>
            </p:nvSpPr>
            <p:spPr bwMode="auto">
              <a:xfrm flipH="1" flipV="1">
                <a:off x="3923" y="2027"/>
                <a:ext cx="193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6" name="Line 179"/>
              <p:cNvSpPr>
                <a:spLocks noChangeShapeType="1"/>
              </p:cNvSpPr>
              <p:nvPr/>
            </p:nvSpPr>
            <p:spPr bwMode="auto">
              <a:xfrm>
                <a:off x="3923" y="20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7" name="Line 180"/>
              <p:cNvSpPr>
                <a:spLocks noChangeShapeType="1"/>
              </p:cNvSpPr>
              <p:nvPr/>
            </p:nvSpPr>
            <p:spPr bwMode="auto">
              <a:xfrm flipH="1" flipV="1">
                <a:off x="3700" y="1967"/>
                <a:ext cx="22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8" name="Line 181"/>
              <p:cNvSpPr>
                <a:spLocks noChangeShapeType="1"/>
              </p:cNvSpPr>
              <p:nvPr/>
            </p:nvSpPr>
            <p:spPr bwMode="auto">
              <a:xfrm>
                <a:off x="3700" y="196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9" name="Line 182"/>
              <p:cNvSpPr>
                <a:spLocks noChangeShapeType="1"/>
              </p:cNvSpPr>
              <p:nvPr/>
            </p:nvSpPr>
            <p:spPr bwMode="auto">
              <a:xfrm flipH="1" flipV="1">
                <a:off x="3457" y="1936"/>
                <a:ext cx="243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0" name="Line 183"/>
              <p:cNvSpPr>
                <a:spLocks noChangeShapeType="1"/>
              </p:cNvSpPr>
              <p:nvPr/>
            </p:nvSpPr>
            <p:spPr bwMode="auto">
              <a:xfrm>
                <a:off x="3457" y="19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1" name="Line 184"/>
              <p:cNvSpPr>
                <a:spLocks noChangeShapeType="1"/>
              </p:cNvSpPr>
              <p:nvPr/>
            </p:nvSpPr>
            <p:spPr bwMode="auto">
              <a:xfrm flipH="1" flipV="1">
                <a:off x="3193" y="1916"/>
                <a:ext cx="264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2" name="Line 185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3" name="Line 186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4" name="Line 187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5" name="Line 188"/>
              <p:cNvSpPr>
                <a:spLocks noChangeShapeType="1"/>
              </p:cNvSpPr>
              <p:nvPr/>
            </p:nvSpPr>
            <p:spPr bwMode="auto">
              <a:xfrm flipH="1">
                <a:off x="2930" y="1916"/>
                <a:ext cx="263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6" name="Line 189"/>
              <p:cNvSpPr>
                <a:spLocks noChangeShapeType="1"/>
              </p:cNvSpPr>
              <p:nvPr/>
            </p:nvSpPr>
            <p:spPr bwMode="auto">
              <a:xfrm>
                <a:off x="2930" y="19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7" name="Line 190"/>
              <p:cNvSpPr>
                <a:spLocks noChangeShapeType="1"/>
              </p:cNvSpPr>
              <p:nvPr/>
            </p:nvSpPr>
            <p:spPr bwMode="auto">
              <a:xfrm flipH="1">
                <a:off x="2676" y="1936"/>
                <a:ext cx="254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8" name="Line 191"/>
              <p:cNvSpPr>
                <a:spLocks noChangeShapeType="1"/>
              </p:cNvSpPr>
              <p:nvPr/>
            </p:nvSpPr>
            <p:spPr bwMode="auto">
              <a:xfrm>
                <a:off x="2676" y="196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9" name="Line 192"/>
              <p:cNvSpPr>
                <a:spLocks noChangeShapeType="1"/>
              </p:cNvSpPr>
              <p:nvPr/>
            </p:nvSpPr>
            <p:spPr bwMode="auto">
              <a:xfrm flipH="1">
                <a:off x="2453" y="1967"/>
                <a:ext cx="22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0" name="Line 193"/>
              <p:cNvSpPr>
                <a:spLocks noChangeShapeType="1"/>
              </p:cNvSpPr>
              <p:nvPr/>
            </p:nvSpPr>
            <p:spPr bwMode="auto">
              <a:xfrm>
                <a:off x="2453" y="20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1" name="Line 194"/>
              <p:cNvSpPr>
                <a:spLocks noChangeShapeType="1"/>
              </p:cNvSpPr>
              <p:nvPr/>
            </p:nvSpPr>
            <p:spPr bwMode="auto">
              <a:xfrm flipH="1">
                <a:off x="2261" y="2027"/>
                <a:ext cx="1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2" name="Line 195"/>
              <p:cNvSpPr>
                <a:spLocks noChangeShapeType="1"/>
              </p:cNvSpPr>
              <p:nvPr/>
            </p:nvSpPr>
            <p:spPr bwMode="auto">
              <a:xfrm>
                <a:off x="2261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3" name="Line 196"/>
              <p:cNvSpPr>
                <a:spLocks noChangeShapeType="1"/>
              </p:cNvSpPr>
              <p:nvPr/>
            </p:nvSpPr>
            <p:spPr bwMode="auto">
              <a:xfrm flipH="1">
                <a:off x="2108" y="2108"/>
                <a:ext cx="15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4" name="Line 197"/>
              <p:cNvSpPr>
                <a:spLocks noChangeShapeType="1"/>
              </p:cNvSpPr>
              <p:nvPr/>
            </p:nvSpPr>
            <p:spPr bwMode="auto">
              <a:xfrm>
                <a:off x="2108" y="220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5" name="Line 198"/>
              <p:cNvSpPr>
                <a:spLocks noChangeShapeType="1"/>
              </p:cNvSpPr>
              <p:nvPr/>
            </p:nvSpPr>
            <p:spPr bwMode="auto">
              <a:xfrm flipH="1">
                <a:off x="1987" y="2200"/>
                <a:ext cx="12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6" name="Line 199"/>
              <p:cNvSpPr>
                <a:spLocks noChangeShapeType="1"/>
              </p:cNvSpPr>
              <p:nvPr/>
            </p:nvSpPr>
            <p:spPr bwMode="auto">
              <a:xfrm>
                <a:off x="1987" y="23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7" name="Line 200"/>
              <p:cNvSpPr>
                <a:spLocks noChangeShapeType="1"/>
              </p:cNvSpPr>
              <p:nvPr/>
            </p:nvSpPr>
            <p:spPr bwMode="auto">
              <a:xfrm flipH="1">
                <a:off x="1936" y="2301"/>
                <a:ext cx="5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8" name="Line 201"/>
              <p:cNvSpPr>
                <a:spLocks noChangeShapeType="1"/>
              </p:cNvSpPr>
              <p:nvPr/>
            </p:nvSpPr>
            <p:spPr bwMode="auto">
              <a:xfrm>
                <a:off x="19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9" name="Line 202"/>
              <p:cNvSpPr>
                <a:spLocks noChangeShapeType="1"/>
              </p:cNvSpPr>
              <p:nvPr/>
            </p:nvSpPr>
            <p:spPr bwMode="auto">
              <a:xfrm flipH="1">
                <a:off x="1906" y="2362"/>
                <a:ext cx="3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0" name="Line 203"/>
              <p:cNvSpPr>
                <a:spLocks noChangeShapeType="1"/>
              </p:cNvSpPr>
              <p:nvPr/>
            </p:nvSpPr>
            <p:spPr bwMode="auto">
              <a:xfrm>
                <a:off x="1906" y="242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1" name="Line 204"/>
              <p:cNvSpPr>
                <a:spLocks noChangeShapeType="1"/>
              </p:cNvSpPr>
              <p:nvPr/>
            </p:nvSpPr>
            <p:spPr bwMode="auto">
              <a:xfrm flipH="1">
                <a:off x="1885" y="2423"/>
                <a:ext cx="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92" name="Line 205"/>
              <p:cNvSpPr>
                <a:spLocks noChangeShapeType="1"/>
              </p:cNvSpPr>
              <p:nvPr/>
            </p:nvSpPr>
            <p:spPr bwMode="auto">
              <a:xfrm>
                <a:off x="188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8" name="Group 407"/>
            <p:cNvGrpSpPr>
              <a:grpSpLocks/>
            </p:cNvGrpSpPr>
            <p:nvPr/>
          </p:nvGrpSpPr>
          <p:grpSpPr bwMode="auto">
            <a:xfrm>
              <a:off x="1652" y="1916"/>
              <a:ext cx="2839" cy="1349"/>
              <a:chOff x="1652" y="1916"/>
              <a:chExt cx="2839" cy="1349"/>
            </a:xfrm>
          </p:grpSpPr>
          <p:sp>
            <p:nvSpPr>
              <p:cNvPr id="20993" name="Line 207"/>
              <p:cNvSpPr>
                <a:spLocks noChangeShapeType="1"/>
              </p:cNvSpPr>
              <p:nvPr/>
            </p:nvSpPr>
            <p:spPr bwMode="auto">
              <a:xfrm>
                <a:off x="1885" y="2484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4" name="Line 208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5" name="Line 209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6" name="Line 210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7" name="Line 211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8" name="Line 212"/>
              <p:cNvSpPr>
                <a:spLocks noChangeShapeType="1"/>
              </p:cNvSpPr>
              <p:nvPr/>
            </p:nvSpPr>
            <p:spPr bwMode="auto">
              <a:xfrm>
                <a:off x="188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9" name="Line 213"/>
              <p:cNvSpPr>
                <a:spLocks noChangeShapeType="1"/>
              </p:cNvSpPr>
              <p:nvPr/>
            </p:nvSpPr>
            <p:spPr bwMode="auto">
              <a:xfrm>
                <a:off x="1885" y="2605"/>
                <a:ext cx="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0" name="Line 214"/>
              <p:cNvSpPr>
                <a:spLocks noChangeShapeType="1"/>
              </p:cNvSpPr>
              <p:nvPr/>
            </p:nvSpPr>
            <p:spPr bwMode="auto">
              <a:xfrm>
                <a:off x="1906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1" name="Line 215"/>
              <p:cNvSpPr>
                <a:spLocks noChangeShapeType="1"/>
              </p:cNvSpPr>
              <p:nvPr/>
            </p:nvSpPr>
            <p:spPr bwMode="auto">
              <a:xfrm>
                <a:off x="1906" y="2666"/>
                <a:ext cx="3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2" name="Line 216"/>
              <p:cNvSpPr>
                <a:spLocks noChangeShapeType="1"/>
              </p:cNvSpPr>
              <p:nvPr/>
            </p:nvSpPr>
            <p:spPr bwMode="auto">
              <a:xfrm>
                <a:off x="1936" y="27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3" name="Line 217"/>
              <p:cNvSpPr>
                <a:spLocks noChangeShapeType="1"/>
              </p:cNvSpPr>
              <p:nvPr/>
            </p:nvSpPr>
            <p:spPr bwMode="auto">
              <a:xfrm>
                <a:off x="1936" y="272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4" name="Line 218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5" name="Line 219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6" name="Line 220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7" name="Line 221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8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8" name="Line 222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09" name="Line 223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0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0" name="Line 224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1" name="Line 225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2" name="Line 226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3" name="Line 227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7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4" name="Line 228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5" name="Line 229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21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6" name="Line 230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7" name="Line 231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24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8" name="Line 232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19" name="Line 233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25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0" name="Line 234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1" name="Line 235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2" name="Line 236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3" name="Line 237"/>
              <p:cNvSpPr>
                <a:spLocks noChangeShapeType="1"/>
              </p:cNvSpPr>
              <p:nvPr/>
            </p:nvSpPr>
            <p:spPr bwMode="auto">
              <a:xfrm flipV="1">
                <a:off x="3041" y="3102"/>
                <a:ext cx="24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4" name="Line 238"/>
              <p:cNvSpPr>
                <a:spLocks noChangeShapeType="1"/>
              </p:cNvSpPr>
              <p:nvPr/>
            </p:nvSpPr>
            <p:spPr bwMode="auto">
              <a:xfrm>
                <a:off x="3285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5" name="Line 239"/>
              <p:cNvSpPr>
                <a:spLocks noChangeShapeType="1"/>
              </p:cNvSpPr>
              <p:nvPr/>
            </p:nvSpPr>
            <p:spPr bwMode="auto">
              <a:xfrm flipV="1">
                <a:off x="3285" y="3072"/>
                <a:ext cx="213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6" name="Line 240"/>
              <p:cNvSpPr>
                <a:spLocks noChangeShapeType="1"/>
              </p:cNvSpPr>
              <p:nvPr/>
            </p:nvSpPr>
            <p:spPr bwMode="auto">
              <a:xfrm>
                <a:off x="3498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7" name="Line 241"/>
              <p:cNvSpPr>
                <a:spLocks noChangeShapeType="1"/>
              </p:cNvSpPr>
              <p:nvPr/>
            </p:nvSpPr>
            <p:spPr bwMode="auto">
              <a:xfrm flipV="1">
                <a:off x="3498" y="3021"/>
                <a:ext cx="20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8" name="Line 242"/>
              <p:cNvSpPr>
                <a:spLocks noChangeShapeType="1"/>
              </p:cNvSpPr>
              <p:nvPr/>
            </p:nvSpPr>
            <p:spPr bwMode="auto">
              <a:xfrm>
                <a:off x="3700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29" name="Line 243"/>
              <p:cNvSpPr>
                <a:spLocks noChangeShapeType="1"/>
              </p:cNvSpPr>
              <p:nvPr/>
            </p:nvSpPr>
            <p:spPr bwMode="auto">
              <a:xfrm flipV="1">
                <a:off x="3700" y="2950"/>
                <a:ext cx="17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0" name="Line 244"/>
              <p:cNvSpPr>
                <a:spLocks noChangeShapeType="1"/>
              </p:cNvSpPr>
              <p:nvPr/>
            </p:nvSpPr>
            <p:spPr bwMode="auto">
              <a:xfrm>
                <a:off x="3873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1" name="Line 245"/>
              <p:cNvSpPr>
                <a:spLocks noChangeShapeType="1"/>
              </p:cNvSpPr>
              <p:nvPr/>
            </p:nvSpPr>
            <p:spPr bwMode="auto">
              <a:xfrm flipV="1">
                <a:off x="3873" y="2869"/>
                <a:ext cx="14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2" name="Line 246"/>
              <p:cNvSpPr>
                <a:spLocks noChangeShapeType="1"/>
              </p:cNvSpPr>
              <p:nvPr/>
            </p:nvSpPr>
            <p:spPr bwMode="auto">
              <a:xfrm>
                <a:off x="401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3" name="Line 247"/>
              <p:cNvSpPr>
                <a:spLocks noChangeShapeType="1"/>
              </p:cNvSpPr>
              <p:nvPr/>
            </p:nvSpPr>
            <p:spPr bwMode="auto">
              <a:xfrm flipV="1">
                <a:off x="4015" y="2768"/>
                <a:ext cx="10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4" name="Line 248"/>
              <p:cNvSpPr>
                <a:spLocks noChangeShapeType="1"/>
              </p:cNvSpPr>
              <p:nvPr/>
            </p:nvSpPr>
            <p:spPr bwMode="auto">
              <a:xfrm>
                <a:off x="4116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5" name="Line 249"/>
              <p:cNvSpPr>
                <a:spLocks noChangeShapeType="1"/>
              </p:cNvSpPr>
              <p:nvPr/>
            </p:nvSpPr>
            <p:spPr bwMode="auto">
              <a:xfrm flipV="1">
                <a:off x="4116" y="271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6" name="Line 250"/>
              <p:cNvSpPr>
                <a:spLocks noChangeShapeType="1"/>
              </p:cNvSpPr>
              <p:nvPr/>
            </p:nvSpPr>
            <p:spPr bwMode="auto">
              <a:xfrm>
                <a:off x="4157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7" name="Line 251"/>
              <p:cNvSpPr>
                <a:spLocks noChangeShapeType="1"/>
              </p:cNvSpPr>
              <p:nvPr/>
            </p:nvSpPr>
            <p:spPr bwMode="auto">
              <a:xfrm flipV="1">
                <a:off x="4157" y="2666"/>
                <a:ext cx="30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8" name="Line 252"/>
              <p:cNvSpPr>
                <a:spLocks noChangeShapeType="1"/>
              </p:cNvSpPr>
              <p:nvPr/>
            </p:nvSpPr>
            <p:spPr bwMode="auto">
              <a:xfrm>
                <a:off x="4187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9" name="Line 253"/>
              <p:cNvSpPr>
                <a:spLocks noChangeShapeType="1"/>
              </p:cNvSpPr>
              <p:nvPr/>
            </p:nvSpPr>
            <p:spPr bwMode="auto">
              <a:xfrm flipV="1">
                <a:off x="4187" y="2605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0" name="Line 254"/>
              <p:cNvSpPr>
                <a:spLocks noChangeShapeType="1"/>
              </p:cNvSpPr>
              <p:nvPr/>
            </p:nvSpPr>
            <p:spPr bwMode="auto">
              <a:xfrm>
                <a:off x="4207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1" name="Line 255"/>
              <p:cNvSpPr>
                <a:spLocks noChangeShapeType="1"/>
              </p:cNvSpPr>
              <p:nvPr/>
            </p:nvSpPr>
            <p:spPr bwMode="auto">
              <a:xfrm flipV="1">
                <a:off x="4207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2" name="Line 256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3" name="Line 257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4" name="Line 258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5" name="Line 259"/>
              <p:cNvSpPr>
                <a:spLocks noChangeShapeType="1"/>
              </p:cNvSpPr>
              <p:nvPr/>
            </p:nvSpPr>
            <p:spPr bwMode="auto">
              <a:xfrm flipH="1" flipV="1">
                <a:off x="4197" y="2453"/>
                <a:ext cx="10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6" name="Line 260"/>
              <p:cNvSpPr>
                <a:spLocks noChangeShapeType="1"/>
              </p:cNvSpPr>
              <p:nvPr/>
            </p:nvSpPr>
            <p:spPr bwMode="auto">
              <a:xfrm>
                <a:off x="4197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7" name="Line 261"/>
              <p:cNvSpPr>
                <a:spLocks noChangeShapeType="1"/>
              </p:cNvSpPr>
              <p:nvPr/>
            </p:nvSpPr>
            <p:spPr bwMode="auto">
              <a:xfrm flipH="1" flipV="1">
                <a:off x="4136" y="2362"/>
                <a:ext cx="6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8" name="Line 262"/>
              <p:cNvSpPr>
                <a:spLocks noChangeShapeType="1"/>
              </p:cNvSpPr>
              <p:nvPr/>
            </p:nvSpPr>
            <p:spPr bwMode="auto">
              <a:xfrm>
                <a:off x="41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49" name="Line 263"/>
              <p:cNvSpPr>
                <a:spLocks noChangeShapeType="1"/>
              </p:cNvSpPr>
              <p:nvPr/>
            </p:nvSpPr>
            <p:spPr bwMode="auto">
              <a:xfrm flipH="1" flipV="1">
                <a:off x="4045" y="2281"/>
                <a:ext cx="9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0" name="Line 264"/>
              <p:cNvSpPr>
                <a:spLocks noChangeShapeType="1"/>
              </p:cNvSpPr>
              <p:nvPr/>
            </p:nvSpPr>
            <p:spPr bwMode="auto">
              <a:xfrm>
                <a:off x="4045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1" name="Line 265"/>
              <p:cNvSpPr>
                <a:spLocks noChangeShapeType="1"/>
              </p:cNvSpPr>
              <p:nvPr/>
            </p:nvSpPr>
            <p:spPr bwMode="auto">
              <a:xfrm flipH="1" flipV="1">
                <a:off x="3923" y="2210"/>
                <a:ext cx="122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2" name="Line 266"/>
              <p:cNvSpPr>
                <a:spLocks noChangeShapeType="1"/>
              </p:cNvSpPr>
              <p:nvPr/>
            </p:nvSpPr>
            <p:spPr bwMode="auto">
              <a:xfrm>
                <a:off x="3923" y="221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3" name="Line 267"/>
              <p:cNvSpPr>
                <a:spLocks noChangeShapeType="1"/>
              </p:cNvSpPr>
              <p:nvPr/>
            </p:nvSpPr>
            <p:spPr bwMode="auto">
              <a:xfrm flipH="1" flipV="1">
                <a:off x="3781" y="2159"/>
                <a:ext cx="14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4" name="Line 268"/>
              <p:cNvSpPr>
                <a:spLocks noChangeShapeType="1"/>
              </p:cNvSpPr>
              <p:nvPr/>
            </p:nvSpPr>
            <p:spPr bwMode="auto">
              <a:xfrm>
                <a:off x="3781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5" name="Line 269"/>
              <p:cNvSpPr>
                <a:spLocks noChangeShapeType="1"/>
              </p:cNvSpPr>
              <p:nvPr/>
            </p:nvSpPr>
            <p:spPr bwMode="auto">
              <a:xfrm flipH="1" flipV="1">
                <a:off x="3609" y="2108"/>
                <a:ext cx="17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6" name="Line 270"/>
              <p:cNvSpPr>
                <a:spLocks noChangeShapeType="1"/>
              </p:cNvSpPr>
              <p:nvPr/>
            </p:nvSpPr>
            <p:spPr bwMode="auto">
              <a:xfrm>
                <a:off x="360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7" name="Line 271"/>
              <p:cNvSpPr>
                <a:spLocks noChangeShapeType="1"/>
              </p:cNvSpPr>
              <p:nvPr/>
            </p:nvSpPr>
            <p:spPr bwMode="auto">
              <a:xfrm flipH="1" flipV="1">
                <a:off x="3427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8" name="Line 272"/>
              <p:cNvSpPr>
                <a:spLocks noChangeShapeType="1"/>
              </p:cNvSpPr>
              <p:nvPr/>
            </p:nvSpPr>
            <p:spPr bwMode="auto">
              <a:xfrm>
                <a:off x="3427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59" name="Line 273"/>
              <p:cNvSpPr>
                <a:spLocks noChangeShapeType="1"/>
              </p:cNvSpPr>
              <p:nvPr/>
            </p:nvSpPr>
            <p:spPr bwMode="auto">
              <a:xfrm flipH="1" flipV="1">
                <a:off x="3224" y="2078"/>
                <a:ext cx="20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0" name="Line 274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1" name="Line 275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2" name="Line 276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3" name="Line 277"/>
              <p:cNvSpPr>
                <a:spLocks noChangeShapeType="1"/>
              </p:cNvSpPr>
              <p:nvPr/>
            </p:nvSpPr>
            <p:spPr bwMode="auto">
              <a:xfrm flipH="1">
                <a:off x="3031" y="2078"/>
                <a:ext cx="19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4" name="Line 278"/>
              <p:cNvSpPr>
                <a:spLocks noChangeShapeType="1"/>
              </p:cNvSpPr>
              <p:nvPr/>
            </p:nvSpPr>
            <p:spPr bwMode="auto">
              <a:xfrm>
                <a:off x="3031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5" name="Line 279"/>
              <p:cNvSpPr>
                <a:spLocks noChangeShapeType="1"/>
              </p:cNvSpPr>
              <p:nvPr/>
            </p:nvSpPr>
            <p:spPr bwMode="auto">
              <a:xfrm flipH="1">
                <a:off x="2849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6" name="Line 280"/>
              <p:cNvSpPr>
                <a:spLocks noChangeShapeType="1"/>
              </p:cNvSpPr>
              <p:nvPr/>
            </p:nvSpPr>
            <p:spPr bwMode="auto">
              <a:xfrm>
                <a:off x="284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7" name="Line 281"/>
              <p:cNvSpPr>
                <a:spLocks noChangeShapeType="1"/>
              </p:cNvSpPr>
              <p:nvPr/>
            </p:nvSpPr>
            <p:spPr bwMode="auto">
              <a:xfrm flipH="1">
                <a:off x="2676" y="2108"/>
                <a:ext cx="173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8" name="Line 282"/>
              <p:cNvSpPr>
                <a:spLocks noChangeShapeType="1"/>
              </p:cNvSpPr>
              <p:nvPr/>
            </p:nvSpPr>
            <p:spPr bwMode="auto">
              <a:xfrm>
                <a:off x="2676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69" name="Line 283"/>
              <p:cNvSpPr>
                <a:spLocks noChangeShapeType="1"/>
              </p:cNvSpPr>
              <p:nvPr/>
            </p:nvSpPr>
            <p:spPr bwMode="auto">
              <a:xfrm flipH="1">
                <a:off x="2534" y="2159"/>
                <a:ext cx="14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0" name="Line 284"/>
              <p:cNvSpPr>
                <a:spLocks noChangeShapeType="1"/>
              </p:cNvSpPr>
              <p:nvPr/>
            </p:nvSpPr>
            <p:spPr bwMode="auto">
              <a:xfrm>
                <a:off x="2534" y="221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1" name="Line 285"/>
              <p:cNvSpPr>
                <a:spLocks noChangeShapeType="1"/>
              </p:cNvSpPr>
              <p:nvPr/>
            </p:nvSpPr>
            <p:spPr bwMode="auto">
              <a:xfrm flipH="1">
                <a:off x="2413" y="2210"/>
                <a:ext cx="12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2" name="Line 286"/>
              <p:cNvSpPr>
                <a:spLocks noChangeShapeType="1"/>
              </p:cNvSpPr>
              <p:nvPr/>
            </p:nvSpPr>
            <p:spPr bwMode="auto">
              <a:xfrm>
                <a:off x="2413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3" name="Line 287"/>
              <p:cNvSpPr>
                <a:spLocks noChangeShapeType="1"/>
              </p:cNvSpPr>
              <p:nvPr/>
            </p:nvSpPr>
            <p:spPr bwMode="auto">
              <a:xfrm flipH="1">
                <a:off x="2321" y="2281"/>
                <a:ext cx="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4" name="Line 288"/>
              <p:cNvSpPr>
                <a:spLocks noChangeShapeType="1"/>
              </p:cNvSpPr>
              <p:nvPr/>
            </p:nvSpPr>
            <p:spPr bwMode="auto">
              <a:xfrm>
                <a:off x="2321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5" name="Line 289"/>
              <p:cNvSpPr>
                <a:spLocks noChangeShapeType="1"/>
              </p:cNvSpPr>
              <p:nvPr/>
            </p:nvSpPr>
            <p:spPr bwMode="auto">
              <a:xfrm flipH="1">
                <a:off x="2261" y="2362"/>
                <a:ext cx="6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6" name="Line 290"/>
              <p:cNvSpPr>
                <a:spLocks noChangeShapeType="1"/>
              </p:cNvSpPr>
              <p:nvPr/>
            </p:nvSpPr>
            <p:spPr bwMode="auto">
              <a:xfrm>
                <a:off x="2261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7" name="Line 291"/>
              <p:cNvSpPr>
                <a:spLocks noChangeShapeType="1"/>
              </p:cNvSpPr>
              <p:nvPr/>
            </p:nvSpPr>
            <p:spPr bwMode="auto">
              <a:xfrm flipH="1">
                <a:off x="2240" y="2453"/>
                <a:ext cx="21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8" name="Line 292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79" name="Line 293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0" name="Line 294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1" name="Line 295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2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2" name="Line 296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3" name="Line 297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5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4" name="Line 298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5" name="Line 299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6" name="Line 300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7" name="Line 301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6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8" name="Line 302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89" name="Line 303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7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0" name="Line 304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1" name="Line 305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2" name="Line 306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3" name="Line 307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3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4" name="Line 308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5" name="Line 309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42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6" name="Line 310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7" name="Line 311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7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8" name="Line 312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9" name="Line 313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7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0" name="Line 314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1" name="Line 315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2" name="Line 316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3" name="Line 317"/>
              <p:cNvSpPr>
                <a:spLocks noChangeShapeType="1"/>
              </p:cNvSpPr>
              <p:nvPr/>
            </p:nvSpPr>
            <p:spPr bwMode="auto">
              <a:xfrm flipV="1">
                <a:off x="3062" y="2940"/>
                <a:ext cx="17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4" name="Line 318"/>
              <p:cNvSpPr>
                <a:spLocks noChangeShapeType="1"/>
              </p:cNvSpPr>
              <p:nvPr/>
            </p:nvSpPr>
            <p:spPr bwMode="auto">
              <a:xfrm>
                <a:off x="3234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5" name="Line 319"/>
              <p:cNvSpPr>
                <a:spLocks noChangeShapeType="1"/>
              </p:cNvSpPr>
              <p:nvPr/>
            </p:nvSpPr>
            <p:spPr bwMode="auto">
              <a:xfrm flipV="1">
                <a:off x="3234" y="2920"/>
                <a:ext cx="15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6" name="Line 320"/>
              <p:cNvSpPr>
                <a:spLocks noChangeShapeType="1"/>
              </p:cNvSpPr>
              <p:nvPr/>
            </p:nvSpPr>
            <p:spPr bwMode="auto">
              <a:xfrm>
                <a:off x="3386" y="29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7" name="Line 321"/>
              <p:cNvSpPr>
                <a:spLocks noChangeShapeType="1"/>
              </p:cNvSpPr>
              <p:nvPr/>
            </p:nvSpPr>
            <p:spPr bwMode="auto">
              <a:xfrm flipV="1">
                <a:off x="3386" y="2879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8" name="Line 322"/>
              <p:cNvSpPr>
                <a:spLocks noChangeShapeType="1"/>
              </p:cNvSpPr>
              <p:nvPr/>
            </p:nvSpPr>
            <p:spPr bwMode="auto">
              <a:xfrm>
                <a:off x="3528" y="28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09" name="Line 323"/>
              <p:cNvSpPr>
                <a:spLocks noChangeShapeType="1"/>
              </p:cNvSpPr>
              <p:nvPr/>
            </p:nvSpPr>
            <p:spPr bwMode="auto">
              <a:xfrm flipV="1">
                <a:off x="3528" y="2828"/>
                <a:ext cx="12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0" name="Line 324"/>
              <p:cNvSpPr>
                <a:spLocks noChangeShapeType="1"/>
              </p:cNvSpPr>
              <p:nvPr/>
            </p:nvSpPr>
            <p:spPr bwMode="auto">
              <a:xfrm>
                <a:off x="365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1" name="Line 325"/>
              <p:cNvSpPr>
                <a:spLocks noChangeShapeType="1"/>
              </p:cNvSpPr>
              <p:nvPr/>
            </p:nvSpPr>
            <p:spPr bwMode="auto">
              <a:xfrm flipV="1">
                <a:off x="3650" y="2778"/>
                <a:ext cx="10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2" name="Line 326"/>
              <p:cNvSpPr>
                <a:spLocks noChangeShapeType="1"/>
              </p:cNvSpPr>
              <p:nvPr/>
            </p:nvSpPr>
            <p:spPr bwMode="auto">
              <a:xfrm>
                <a:off x="3751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3" name="Line 327"/>
              <p:cNvSpPr>
                <a:spLocks noChangeShapeType="1"/>
              </p:cNvSpPr>
              <p:nvPr/>
            </p:nvSpPr>
            <p:spPr bwMode="auto">
              <a:xfrm flipV="1">
                <a:off x="3751" y="2707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4" name="Line 328"/>
              <p:cNvSpPr>
                <a:spLocks noChangeShapeType="1"/>
              </p:cNvSpPr>
              <p:nvPr/>
            </p:nvSpPr>
            <p:spPr bwMode="auto">
              <a:xfrm>
                <a:off x="3822" y="27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5" name="Line 329"/>
              <p:cNvSpPr>
                <a:spLocks noChangeShapeType="1"/>
              </p:cNvSpPr>
              <p:nvPr/>
            </p:nvSpPr>
            <p:spPr bwMode="auto">
              <a:xfrm flipV="1">
                <a:off x="3822" y="2636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6" name="Line 330"/>
              <p:cNvSpPr>
                <a:spLocks noChangeShapeType="1"/>
              </p:cNvSpPr>
              <p:nvPr/>
            </p:nvSpPr>
            <p:spPr bwMode="auto">
              <a:xfrm>
                <a:off x="3873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7" name="Line 331"/>
              <p:cNvSpPr>
                <a:spLocks noChangeShapeType="1"/>
              </p:cNvSpPr>
              <p:nvPr/>
            </p:nvSpPr>
            <p:spPr bwMode="auto">
              <a:xfrm flipV="1">
                <a:off x="3873" y="2555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8" name="Line 332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9" name="Line 333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0" name="Line 334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1" name="Line 335"/>
              <p:cNvSpPr>
                <a:spLocks noChangeShapeType="1"/>
              </p:cNvSpPr>
              <p:nvPr/>
            </p:nvSpPr>
            <p:spPr bwMode="auto">
              <a:xfrm flipH="1" flipV="1">
                <a:off x="3873" y="2484"/>
                <a:ext cx="2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2" name="Line 336"/>
              <p:cNvSpPr>
                <a:spLocks noChangeShapeType="1"/>
              </p:cNvSpPr>
              <p:nvPr/>
            </p:nvSpPr>
            <p:spPr bwMode="auto">
              <a:xfrm>
                <a:off x="3873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3" name="Line 337"/>
              <p:cNvSpPr>
                <a:spLocks noChangeShapeType="1"/>
              </p:cNvSpPr>
              <p:nvPr/>
            </p:nvSpPr>
            <p:spPr bwMode="auto">
              <a:xfrm flipH="1" flipV="1">
                <a:off x="3842" y="2433"/>
                <a:ext cx="3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4" name="Line 338"/>
              <p:cNvSpPr>
                <a:spLocks noChangeShapeType="1"/>
              </p:cNvSpPr>
              <p:nvPr/>
            </p:nvSpPr>
            <p:spPr bwMode="auto">
              <a:xfrm>
                <a:off x="3842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5" name="Line 339"/>
              <p:cNvSpPr>
                <a:spLocks noChangeShapeType="1"/>
              </p:cNvSpPr>
              <p:nvPr/>
            </p:nvSpPr>
            <p:spPr bwMode="auto">
              <a:xfrm flipH="1" flipV="1">
                <a:off x="3781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6" name="Line 340"/>
              <p:cNvSpPr>
                <a:spLocks noChangeShapeType="1"/>
              </p:cNvSpPr>
              <p:nvPr/>
            </p:nvSpPr>
            <p:spPr bwMode="auto">
              <a:xfrm>
                <a:off x="3781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7" name="Line 341"/>
              <p:cNvSpPr>
                <a:spLocks noChangeShapeType="1"/>
              </p:cNvSpPr>
              <p:nvPr/>
            </p:nvSpPr>
            <p:spPr bwMode="auto">
              <a:xfrm flipH="1" flipV="1">
                <a:off x="3700" y="2332"/>
                <a:ext cx="81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8" name="Line 342"/>
              <p:cNvSpPr>
                <a:spLocks noChangeShapeType="1"/>
              </p:cNvSpPr>
              <p:nvPr/>
            </p:nvSpPr>
            <p:spPr bwMode="auto">
              <a:xfrm>
                <a:off x="3700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29" name="Line 343"/>
              <p:cNvSpPr>
                <a:spLocks noChangeShapeType="1"/>
              </p:cNvSpPr>
              <p:nvPr/>
            </p:nvSpPr>
            <p:spPr bwMode="auto">
              <a:xfrm flipH="1" flipV="1">
                <a:off x="3599" y="2291"/>
                <a:ext cx="10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0" name="Line 344"/>
              <p:cNvSpPr>
                <a:spLocks noChangeShapeType="1"/>
              </p:cNvSpPr>
              <p:nvPr/>
            </p:nvSpPr>
            <p:spPr bwMode="auto">
              <a:xfrm>
                <a:off x="359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1" name="Line 345"/>
              <p:cNvSpPr>
                <a:spLocks noChangeShapeType="1"/>
              </p:cNvSpPr>
              <p:nvPr/>
            </p:nvSpPr>
            <p:spPr bwMode="auto">
              <a:xfrm flipH="1" flipV="1">
                <a:off x="3487" y="2261"/>
                <a:ext cx="112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2" name="Line 346"/>
              <p:cNvSpPr>
                <a:spLocks noChangeShapeType="1"/>
              </p:cNvSpPr>
              <p:nvPr/>
            </p:nvSpPr>
            <p:spPr bwMode="auto">
              <a:xfrm>
                <a:off x="3487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3" name="Line 347"/>
              <p:cNvSpPr>
                <a:spLocks noChangeShapeType="1"/>
              </p:cNvSpPr>
              <p:nvPr/>
            </p:nvSpPr>
            <p:spPr bwMode="auto">
              <a:xfrm flipH="1" flipV="1">
                <a:off x="3366" y="2240"/>
                <a:ext cx="121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4" name="Line 348"/>
              <p:cNvSpPr>
                <a:spLocks noChangeShapeType="1"/>
              </p:cNvSpPr>
              <p:nvPr/>
            </p:nvSpPr>
            <p:spPr bwMode="auto">
              <a:xfrm>
                <a:off x="3366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5" name="Line 349"/>
              <p:cNvSpPr>
                <a:spLocks noChangeShapeType="1"/>
              </p:cNvSpPr>
              <p:nvPr/>
            </p:nvSpPr>
            <p:spPr bwMode="auto">
              <a:xfrm flipH="1" flipV="1">
                <a:off x="3234" y="2230"/>
                <a:ext cx="13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6" name="Line 350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7" name="Line 351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8" name="Line 352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39" name="Line 353"/>
              <p:cNvSpPr>
                <a:spLocks noChangeShapeType="1"/>
              </p:cNvSpPr>
              <p:nvPr/>
            </p:nvSpPr>
            <p:spPr bwMode="auto">
              <a:xfrm flipH="1">
                <a:off x="3102" y="2230"/>
                <a:ext cx="13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0" name="Line 354"/>
              <p:cNvSpPr>
                <a:spLocks noChangeShapeType="1"/>
              </p:cNvSpPr>
              <p:nvPr/>
            </p:nvSpPr>
            <p:spPr bwMode="auto">
              <a:xfrm>
                <a:off x="3102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1" name="Line 355"/>
              <p:cNvSpPr>
                <a:spLocks noChangeShapeType="1"/>
              </p:cNvSpPr>
              <p:nvPr/>
            </p:nvSpPr>
            <p:spPr bwMode="auto">
              <a:xfrm flipH="1">
                <a:off x="2980" y="2240"/>
                <a:ext cx="12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2" name="Line 356"/>
              <p:cNvSpPr>
                <a:spLocks noChangeShapeType="1"/>
              </p:cNvSpPr>
              <p:nvPr/>
            </p:nvSpPr>
            <p:spPr bwMode="auto">
              <a:xfrm>
                <a:off x="2980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3" name="Line 357"/>
              <p:cNvSpPr>
                <a:spLocks noChangeShapeType="1"/>
              </p:cNvSpPr>
              <p:nvPr/>
            </p:nvSpPr>
            <p:spPr bwMode="auto">
              <a:xfrm flipH="1">
                <a:off x="2869" y="2261"/>
                <a:ext cx="111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4" name="Line 358"/>
              <p:cNvSpPr>
                <a:spLocks noChangeShapeType="1"/>
              </p:cNvSpPr>
              <p:nvPr/>
            </p:nvSpPr>
            <p:spPr bwMode="auto">
              <a:xfrm>
                <a:off x="286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5" name="Line 359"/>
              <p:cNvSpPr>
                <a:spLocks noChangeShapeType="1"/>
              </p:cNvSpPr>
              <p:nvPr/>
            </p:nvSpPr>
            <p:spPr bwMode="auto">
              <a:xfrm flipH="1">
                <a:off x="2767" y="2291"/>
                <a:ext cx="10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6" name="Line 360"/>
              <p:cNvSpPr>
                <a:spLocks noChangeShapeType="1"/>
              </p:cNvSpPr>
              <p:nvPr/>
            </p:nvSpPr>
            <p:spPr bwMode="auto">
              <a:xfrm>
                <a:off x="2767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7" name="Line 361"/>
              <p:cNvSpPr>
                <a:spLocks noChangeShapeType="1"/>
              </p:cNvSpPr>
              <p:nvPr/>
            </p:nvSpPr>
            <p:spPr bwMode="auto">
              <a:xfrm flipH="1">
                <a:off x="2697" y="2332"/>
                <a:ext cx="70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8" name="Line 362"/>
              <p:cNvSpPr>
                <a:spLocks noChangeShapeType="1"/>
              </p:cNvSpPr>
              <p:nvPr/>
            </p:nvSpPr>
            <p:spPr bwMode="auto">
              <a:xfrm>
                <a:off x="2697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9" name="Line 363"/>
              <p:cNvSpPr>
                <a:spLocks noChangeShapeType="1"/>
              </p:cNvSpPr>
              <p:nvPr/>
            </p:nvSpPr>
            <p:spPr bwMode="auto">
              <a:xfrm flipH="1">
                <a:off x="2636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0" name="Line 364"/>
              <p:cNvSpPr>
                <a:spLocks noChangeShapeType="1"/>
              </p:cNvSpPr>
              <p:nvPr/>
            </p:nvSpPr>
            <p:spPr bwMode="auto">
              <a:xfrm>
                <a:off x="2636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1" name="Line 365"/>
              <p:cNvSpPr>
                <a:spLocks noChangeShapeType="1"/>
              </p:cNvSpPr>
              <p:nvPr/>
            </p:nvSpPr>
            <p:spPr bwMode="auto">
              <a:xfrm flipH="1">
                <a:off x="2595" y="2433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2" name="Line 366"/>
              <p:cNvSpPr>
                <a:spLocks noChangeShapeType="1"/>
              </p:cNvSpPr>
              <p:nvPr/>
            </p:nvSpPr>
            <p:spPr bwMode="auto">
              <a:xfrm>
                <a:off x="259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3" name="Line 367"/>
              <p:cNvSpPr>
                <a:spLocks noChangeShapeType="1"/>
              </p:cNvSpPr>
              <p:nvPr/>
            </p:nvSpPr>
            <p:spPr bwMode="auto">
              <a:xfrm flipH="1">
                <a:off x="2585" y="2484"/>
                <a:ext cx="1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4" name="Line 368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5" name="Line 369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6" name="Line 370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7" name="Line 371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0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8" name="Line 372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59" name="Line 373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0" name="Freeform 374"/>
              <p:cNvSpPr>
                <a:spLocks/>
              </p:cNvSpPr>
              <p:nvPr/>
            </p:nvSpPr>
            <p:spPr bwMode="auto">
              <a:xfrm>
                <a:off x="1652" y="1916"/>
                <a:ext cx="2839" cy="1348"/>
              </a:xfrm>
              <a:custGeom>
                <a:avLst/>
                <a:gdLst>
                  <a:gd name="T0" fmla="*/ 233 w 2839"/>
                  <a:gd name="T1" fmla="*/ 1105 h 1348"/>
                  <a:gd name="T2" fmla="*/ 456 w 2839"/>
                  <a:gd name="T3" fmla="*/ 1206 h 1348"/>
                  <a:gd name="T4" fmla="*/ 1034 w 2839"/>
                  <a:gd name="T5" fmla="*/ 1338 h 1348"/>
                  <a:gd name="T6" fmla="*/ 1663 w 2839"/>
                  <a:gd name="T7" fmla="*/ 1338 h 1348"/>
                  <a:gd name="T8" fmla="*/ 2413 w 2839"/>
                  <a:gd name="T9" fmla="*/ 1146 h 1348"/>
                  <a:gd name="T10" fmla="*/ 2667 w 2839"/>
                  <a:gd name="T11" fmla="*/ 973 h 1348"/>
                  <a:gd name="T12" fmla="*/ 2809 w 2839"/>
                  <a:gd name="T13" fmla="*/ 781 h 1348"/>
                  <a:gd name="T14" fmla="*/ 2839 w 2839"/>
                  <a:gd name="T15" fmla="*/ 639 h 1348"/>
                  <a:gd name="T16" fmla="*/ 2788 w 2839"/>
                  <a:gd name="T17" fmla="*/ 446 h 1348"/>
                  <a:gd name="T18" fmla="*/ 2464 w 2839"/>
                  <a:gd name="T19" fmla="*/ 192 h 1348"/>
                  <a:gd name="T20" fmla="*/ 1805 w 2839"/>
                  <a:gd name="T21" fmla="*/ 20 h 1348"/>
                  <a:gd name="T22" fmla="*/ 1278 w 2839"/>
                  <a:gd name="T23" fmla="*/ 20 h 1348"/>
                  <a:gd name="T24" fmla="*/ 609 w 2839"/>
                  <a:gd name="T25" fmla="*/ 192 h 1348"/>
                  <a:gd name="T26" fmla="*/ 284 w 2839"/>
                  <a:gd name="T27" fmla="*/ 446 h 1348"/>
                  <a:gd name="T28" fmla="*/ 233 w 2839"/>
                  <a:gd name="T29" fmla="*/ 639 h 1348"/>
                  <a:gd name="T30" fmla="*/ 254 w 2839"/>
                  <a:gd name="T31" fmla="*/ 750 h 1348"/>
                  <a:gd name="T32" fmla="*/ 325 w 2839"/>
                  <a:gd name="T33" fmla="*/ 862 h 1348"/>
                  <a:gd name="T34" fmla="*/ 507 w 2839"/>
                  <a:gd name="T35" fmla="*/ 993 h 1348"/>
                  <a:gd name="T36" fmla="*/ 1136 w 2839"/>
                  <a:gd name="T37" fmla="*/ 1186 h 1348"/>
                  <a:gd name="T38" fmla="*/ 1633 w 2839"/>
                  <a:gd name="T39" fmla="*/ 1186 h 1348"/>
                  <a:gd name="T40" fmla="*/ 2221 w 2839"/>
                  <a:gd name="T41" fmla="*/ 1034 h 1348"/>
                  <a:gd name="T42" fmla="*/ 2505 w 2839"/>
                  <a:gd name="T43" fmla="*/ 801 h 1348"/>
                  <a:gd name="T44" fmla="*/ 2555 w 2839"/>
                  <a:gd name="T45" fmla="*/ 639 h 1348"/>
                  <a:gd name="T46" fmla="*/ 2484 w 2839"/>
                  <a:gd name="T47" fmla="*/ 446 h 1348"/>
                  <a:gd name="T48" fmla="*/ 2129 w 2839"/>
                  <a:gd name="T49" fmla="*/ 243 h 1348"/>
                  <a:gd name="T50" fmla="*/ 1572 w 2839"/>
                  <a:gd name="T51" fmla="*/ 162 h 1348"/>
                  <a:gd name="T52" fmla="*/ 1197 w 2839"/>
                  <a:gd name="T53" fmla="*/ 192 h 1348"/>
                  <a:gd name="T54" fmla="*/ 761 w 2839"/>
                  <a:gd name="T55" fmla="*/ 365 h 1348"/>
                  <a:gd name="T56" fmla="*/ 588 w 2839"/>
                  <a:gd name="T57" fmla="*/ 639 h 1348"/>
                  <a:gd name="T58" fmla="*/ 659 w 2839"/>
                  <a:gd name="T59" fmla="*/ 801 h 1348"/>
                  <a:gd name="T60" fmla="*/ 791 w 2839"/>
                  <a:gd name="T61" fmla="*/ 902 h 1348"/>
                  <a:gd name="T62" fmla="*/ 1065 w 2839"/>
                  <a:gd name="T63" fmla="*/ 993 h 1348"/>
                  <a:gd name="T64" fmla="*/ 1410 w 2839"/>
                  <a:gd name="T65" fmla="*/ 1034 h 1348"/>
                  <a:gd name="T66" fmla="*/ 1876 w 2839"/>
                  <a:gd name="T67" fmla="*/ 963 h 1348"/>
                  <a:gd name="T68" fmla="*/ 2170 w 2839"/>
                  <a:gd name="T69" fmla="*/ 791 h 1348"/>
                  <a:gd name="T70" fmla="*/ 2241 w 2839"/>
                  <a:gd name="T71" fmla="*/ 639 h 1348"/>
                  <a:gd name="T72" fmla="*/ 2129 w 2839"/>
                  <a:gd name="T73" fmla="*/ 456 h 1348"/>
                  <a:gd name="T74" fmla="*/ 1835 w 2839"/>
                  <a:gd name="T75" fmla="*/ 345 h 1348"/>
                  <a:gd name="T76" fmla="*/ 1582 w 2839"/>
                  <a:gd name="T77" fmla="*/ 314 h 1348"/>
                  <a:gd name="T78" fmla="*/ 1217 w 2839"/>
                  <a:gd name="T79" fmla="*/ 375 h 1348"/>
                  <a:gd name="T80" fmla="*/ 984 w 2839"/>
                  <a:gd name="T81" fmla="*/ 517 h 1348"/>
                  <a:gd name="T82" fmla="*/ 933 w 2839"/>
                  <a:gd name="T83" fmla="*/ 639 h 1348"/>
                  <a:gd name="T84" fmla="*/ 984 w 2839"/>
                  <a:gd name="T85" fmla="*/ 740 h 134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839"/>
                  <a:gd name="T130" fmla="*/ 0 h 1348"/>
                  <a:gd name="T131" fmla="*/ 2839 w 2839"/>
                  <a:gd name="T132" fmla="*/ 1348 h 134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839" h="1348">
                    <a:moveTo>
                      <a:pt x="0" y="923"/>
                    </a:moveTo>
                    <a:lnTo>
                      <a:pt x="102" y="1014"/>
                    </a:lnTo>
                    <a:lnTo>
                      <a:pt x="233" y="1105"/>
                    </a:lnTo>
                    <a:lnTo>
                      <a:pt x="345" y="1156"/>
                    </a:lnTo>
                    <a:lnTo>
                      <a:pt x="456" y="1206"/>
                    </a:lnTo>
                    <a:lnTo>
                      <a:pt x="588" y="1247"/>
                    </a:lnTo>
                    <a:lnTo>
                      <a:pt x="730" y="1288"/>
                    </a:lnTo>
                    <a:lnTo>
                      <a:pt x="1034" y="1338"/>
                    </a:lnTo>
                    <a:lnTo>
                      <a:pt x="1359" y="1348"/>
                    </a:lnTo>
                    <a:lnTo>
                      <a:pt x="1663" y="1338"/>
                    </a:lnTo>
                    <a:lnTo>
                      <a:pt x="1937" y="1298"/>
                    </a:lnTo>
                    <a:lnTo>
                      <a:pt x="2190" y="1227"/>
                    </a:lnTo>
                    <a:lnTo>
                      <a:pt x="2413" y="1146"/>
                    </a:lnTo>
                    <a:lnTo>
                      <a:pt x="2505" y="1095"/>
                    </a:lnTo>
                    <a:lnTo>
                      <a:pt x="2586" y="1034"/>
                    </a:lnTo>
                    <a:lnTo>
                      <a:pt x="2667" y="973"/>
                    </a:lnTo>
                    <a:lnTo>
                      <a:pt x="2728" y="912"/>
                    </a:lnTo>
                    <a:lnTo>
                      <a:pt x="2778" y="852"/>
                    </a:lnTo>
                    <a:lnTo>
                      <a:pt x="2809" y="781"/>
                    </a:lnTo>
                    <a:lnTo>
                      <a:pt x="2839" y="710"/>
                    </a:lnTo>
                    <a:lnTo>
                      <a:pt x="2839" y="639"/>
                    </a:lnTo>
                    <a:lnTo>
                      <a:pt x="2839" y="568"/>
                    </a:lnTo>
                    <a:lnTo>
                      <a:pt x="2819" y="507"/>
                    </a:lnTo>
                    <a:lnTo>
                      <a:pt x="2788" y="446"/>
                    </a:lnTo>
                    <a:lnTo>
                      <a:pt x="2738" y="385"/>
                    </a:lnTo>
                    <a:lnTo>
                      <a:pt x="2616" y="284"/>
                    </a:lnTo>
                    <a:lnTo>
                      <a:pt x="2464" y="192"/>
                    </a:lnTo>
                    <a:lnTo>
                      <a:pt x="2271" y="111"/>
                    </a:lnTo>
                    <a:lnTo>
                      <a:pt x="2048" y="51"/>
                    </a:lnTo>
                    <a:lnTo>
                      <a:pt x="1805" y="20"/>
                    </a:lnTo>
                    <a:lnTo>
                      <a:pt x="1541" y="0"/>
                    </a:lnTo>
                    <a:lnTo>
                      <a:pt x="1278" y="20"/>
                    </a:lnTo>
                    <a:lnTo>
                      <a:pt x="1024" y="51"/>
                    </a:lnTo>
                    <a:lnTo>
                      <a:pt x="801" y="111"/>
                    </a:lnTo>
                    <a:lnTo>
                      <a:pt x="609" y="192"/>
                    </a:lnTo>
                    <a:lnTo>
                      <a:pt x="456" y="284"/>
                    </a:lnTo>
                    <a:lnTo>
                      <a:pt x="335" y="385"/>
                    </a:lnTo>
                    <a:lnTo>
                      <a:pt x="284" y="446"/>
                    </a:lnTo>
                    <a:lnTo>
                      <a:pt x="254" y="507"/>
                    </a:lnTo>
                    <a:lnTo>
                      <a:pt x="233" y="568"/>
                    </a:lnTo>
                    <a:lnTo>
                      <a:pt x="233" y="639"/>
                    </a:lnTo>
                    <a:lnTo>
                      <a:pt x="233" y="689"/>
                    </a:lnTo>
                    <a:lnTo>
                      <a:pt x="254" y="750"/>
                    </a:lnTo>
                    <a:lnTo>
                      <a:pt x="284" y="811"/>
                    </a:lnTo>
                    <a:lnTo>
                      <a:pt x="325" y="862"/>
                    </a:lnTo>
                    <a:lnTo>
                      <a:pt x="406" y="933"/>
                    </a:lnTo>
                    <a:lnTo>
                      <a:pt x="507" y="993"/>
                    </a:lnTo>
                    <a:lnTo>
                      <a:pt x="680" y="1085"/>
                    </a:lnTo>
                    <a:lnTo>
                      <a:pt x="892" y="1146"/>
                    </a:lnTo>
                    <a:lnTo>
                      <a:pt x="1136" y="1186"/>
                    </a:lnTo>
                    <a:lnTo>
                      <a:pt x="1389" y="1196"/>
                    </a:lnTo>
                    <a:lnTo>
                      <a:pt x="1633" y="1186"/>
                    </a:lnTo>
                    <a:lnTo>
                      <a:pt x="1846" y="1156"/>
                    </a:lnTo>
                    <a:lnTo>
                      <a:pt x="2048" y="1105"/>
                    </a:lnTo>
                    <a:lnTo>
                      <a:pt x="2221" y="1034"/>
                    </a:lnTo>
                    <a:lnTo>
                      <a:pt x="2363" y="953"/>
                    </a:lnTo>
                    <a:lnTo>
                      <a:pt x="2464" y="852"/>
                    </a:lnTo>
                    <a:lnTo>
                      <a:pt x="2505" y="801"/>
                    </a:lnTo>
                    <a:lnTo>
                      <a:pt x="2535" y="750"/>
                    </a:lnTo>
                    <a:lnTo>
                      <a:pt x="2555" y="689"/>
                    </a:lnTo>
                    <a:lnTo>
                      <a:pt x="2555" y="639"/>
                    </a:lnTo>
                    <a:lnTo>
                      <a:pt x="2545" y="537"/>
                    </a:lnTo>
                    <a:lnTo>
                      <a:pt x="2484" y="446"/>
                    </a:lnTo>
                    <a:lnTo>
                      <a:pt x="2393" y="365"/>
                    </a:lnTo>
                    <a:lnTo>
                      <a:pt x="2271" y="294"/>
                    </a:lnTo>
                    <a:lnTo>
                      <a:pt x="2129" y="243"/>
                    </a:lnTo>
                    <a:lnTo>
                      <a:pt x="1957" y="192"/>
                    </a:lnTo>
                    <a:lnTo>
                      <a:pt x="1775" y="172"/>
                    </a:lnTo>
                    <a:lnTo>
                      <a:pt x="1572" y="162"/>
                    </a:lnTo>
                    <a:lnTo>
                      <a:pt x="1379" y="172"/>
                    </a:lnTo>
                    <a:lnTo>
                      <a:pt x="1197" y="192"/>
                    </a:lnTo>
                    <a:lnTo>
                      <a:pt x="1024" y="243"/>
                    </a:lnTo>
                    <a:lnTo>
                      <a:pt x="882" y="294"/>
                    </a:lnTo>
                    <a:lnTo>
                      <a:pt x="761" y="365"/>
                    </a:lnTo>
                    <a:lnTo>
                      <a:pt x="669" y="446"/>
                    </a:lnTo>
                    <a:lnTo>
                      <a:pt x="609" y="537"/>
                    </a:lnTo>
                    <a:lnTo>
                      <a:pt x="588" y="639"/>
                    </a:lnTo>
                    <a:lnTo>
                      <a:pt x="609" y="720"/>
                    </a:lnTo>
                    <a:lnTo>
                      <a:pt x="659" y="801"/>
                    </a:lnTo>
                    <a:lnTo>
                      <a:pt x="720" y="852"/>
                    </a:lnTo>
                    <a:lnTo>
                      <a:pt x="791" y="902"/>
                    </a:lnTo>
                    <a:lnTo>
                      <a:pt x="923" y="953"/>
                    </a:lnTo>
                    <a:lnTo>
                      <a:pt x="1065" y="993"/>
                    </a:lnTo>
                    <a:lnTo>
                      <a:pt x="1237" y="1024"/>
                    </a:lnTo>
                    <a:lnTo>
                      <a:pt x="1410" y="1034"/>
                    </a:lnTo>
                    <a:lnTo>
                      <a:pt x="1582" y="1024"/>
                    </a:lnTo>
                    <a:lnTo>
                      <a:pt x="1734" y="1004"/>
                    </a:lnTo>
                    <a:lnTo>
                      <a:pt x="1876" y="963"/>
                    </a:lnTo>
                    <a:lnTo>
                      <a:pt x="1998" y="912"/>
                    </a:lnTo>
                    <a:lnTo>
                      <a:pt x="2099" y="862"/>
                    </a:lnTo>
                    <a:lnTo>
                      <a:pt x="2170" y="791"/>
                    </a:lnTo>
                    <a:lnTo>
                      <a:pt x="2221" y="720"/>
                    </a:lnTo>
                    <a:lnTo>
                      <a:pt x="2241" y="639"/>
                    </a:lnTo>
                    <a:lnTo>
                      <a:pt x="2221" y="568"/>
                    </a:lnTo>
                    <a:lnTo>
                      <a:pt x="2190" y="517"/>
                    </a:lnTo>
                    <a:lnTo>
                      <a:pt x="2129" y="456"/>
                    </a:lnTo>
                    <a:lnTo>
                      <a:pt x="2048" y="416"/>
                    </a:lnTo>
                    <a:lnTo>
                      <a:pt x="1947" y="375"/>
                    </a:lnTo>
                    <a:lnTo>
                      <a:pt x="1835" y="345"/>
                    </a:lnTo>
                    <a:lnTo>
                      <a:pt x="1714" y="324"/>
                    </a:lnTo>
                    <a:lnTo>
                      <a:pt x="1582" y="314"/>
                    </a:lnTo>
                    <a:lnTo>
                      <a:pt x="1450" y="324"/>
                    </a:lnTo>
                    <a:lnTo>
                      <a:pt x="1328" y="345"/>
                    </a:lnTo>
                    <a:lnTo>
                      <a:pt x="1217" y="375"/>
                    </a:lnTo>
                    <a:lnTo>
                      <a:pt x="1115" y="416"/>
                    </a:lnTo>
                    <a:lnTo>
                      <a:pt x="1045" y="456"/>
                    </a:lnTo>
                    <a:lnTo>
                      <a:pt x="984" y="517"/>
                    </a:lnTo>
                    <a:lnTo>
                      <a:pt x="943" y="568"/>
                    </a:lnTo>
                    <a:lnTo>
                      <a:pt x="933" y="639"/>
                    </a:lnTo>
                    <a:lnTo>
                      <a:pt x="943" y="689"/>
                    </a:lnTo>
                    <a:lnTo>
                      <a:pt x="984" y="740"/>
                    </a:lnTo>
                    <a:lnTo>
                      <a:pt x="0" y="923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1" name="Line 375"/>
              <p:cNvSpPr>
                <a:spLocks noChangeShapeType="1"/>
              </p:cNvSpPr>
              <p:nvPr/>
            </p:nvSpPr>
            <p:spPr bwMode="auto">
              <a:xfrm>
                <a:off x="1652" y="2839"/>
                <a:ext cx="102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2" name="Line 376"/>
              <p:cNvSpPr>
                <a:spLocks noChangeShapeType="1"/>
              </p:cNvSpPr>
              <p:nvPr/>
            </p:nvSpPr>
            <p:spPr bwMode="auto">
              <a:xfrm>
                <a:off x="1754" y="29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3" name="Line 377"/>
              <p:cNvSpPr>
                <a:spLocks noChangeShapeType="1"/>
              </p:cNvSpPr>
              <p:nvPr/>
            </p:nvSpPr>
            <p:spPr bwMode="auto">
              <a:xfrm>
                <a:off x="1754" y="2930"/>
                <a:ext cx="13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4" name="Line 378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5" name="Line 379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6" name="Line 380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7" name="Line 381"/>
              <p:cNvSpPr>
                <a:spLocks noChangeShapeType="1"/>
              </p:cNvSpPr>
              <p:nvPr/>
            </p:nvSpPr>
            <p:spPr bwMode="auto">
              <a:xfrm>
                <a:off x="1885" y="3021"/>
                <a:ext cx="11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8" name="Line 382"/>
              <p:cNvSpPr>
                <a:spLocks noChangeShapeType="1"/>
              </p:cNvSpPr>
              <p:nvPr/>
            </p:nvSpPr>
            <p:spPr bwMode="auto">
              <a:xfrm>
                <a:off x="1997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9" name="Line 383"/>
              <p:cNvSpPr>
                <a:spLocks noChangeShapeType="1"/>
              </p:cNvSpPr>
              <p:nvPr/>
            </p:nvSpPr>
            <p:spPr bwMode="auto">
              <a:xfrm>
                <a:off x="1997" y="3072"/>
                <a:ext cx="11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0" name="Line 384"/>
              <p:cNvSpPr>
                <a:spLocks noChangeShapeType="1"/>
              </p:cNvSpPr>
              <p:nvPr/>
            </p:nvSpPr>
            <p:spPr bwMode="auto">
              <a:xfrm>
                <a:off x="2108" y="312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1" name="Line 385"/>
              <p:cNvSpPr>
                <a:spLocks noChangeShapeType="1"/>
              </p:cNvSpPr>
              <p:nvPr/>
            </p:nvSpPr>
            <p:spPr bwMode="auto">
              <a:xfrm>
                <a:off x="2108" y="3122"/>
                <a:ext cx="13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2" name="Line 386"/>
              <p:cNvSpPr>
                <a:spLocks noChangeShapeType="1"/>
              </p:cNvSpPr>
              <p:nvPr/>
            </p:nvSpPr>
            <p:spPr bwMode="auto">
              <a:xfrm>
                <a:off x="2240" y="316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3" name="Line 387"/>
              <p:cNvSpPr>
                <a:spLocks noChangeShapeType="1"/>
              </p:cNvSpPr>
              <p:nvPr/>
            </p:nvSpPr>
            <p:spPr bwMode="auto">
              <a:xfrm>
                <a:off x="2240" y="3163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4" name="Line 388"/>
              <p:cNvSpPr>
                <a:spLocks noChangeShapeType="1"/>
              </p:cNvSpPr>
              <p:nvPr/>
            </p:nvSpPr>
            <p:spPr bwMode="auto">
              <a:xfrm>
                <a:off x="2382" y="320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5" name="Line 389"/>
              <p:cNvSpPr>
                <a:spLocks noChangeShapeType="1"/>
              </p:cNvSpPr>
              <p:nvPr/>
            </p:nvSpPr>
            <p:spPr bwMode="auto">
              <a:xfrm>
                <a:off x="2382" y="3204"/>
                <a:ext cx="304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6" name="Line 390"/>
              <p:cNvSpPr>
                <a:spLocks noChangeShapeType="1"/>
              </p:cNvSpPr>
              <p:nvPr/>
            </p:nvSpPr>
            <p:spPr bwMode="auto">
              <a:xfrm>
                <a:off x="2686" y="325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7" name="Line 391"/>
              <p:cNvSpPr>
                <a:spLocks noChangeShapeType="1"/>
              </p:cNvSpPr>
              <p:nvPr/>
            </p:nvSpPr>
            <p:spPr bwMode="auto">
              <a:xfrm>
                <a:off x="2686" y="3254"/>
                <a:ext cx="325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8" name="Line 392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9" name="Line 393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0" name="Line 394"/>
              <p:cNvSpPr>
                <a:spLocks noChangeShapeType="1"/>
              </p:cNvSpPr>
              <p:nvPr/>
            </p:nvSpPr>
            <p:spPr bwMode="auto">
              <a:xfrm>
                <a:off x="3011" y="326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1" name="Line 395"/>
              <p:cNvSpPr>
                <a:spLocks noChangeShapeType="1"/>
              </p:cNvSpPr>
              <p:nvPr/>
            </p:nvSpPr>
            <p:spPr bwMode="auto">
              <a:xfrm flipV="1">
                <a:off x="3011" y="3254"/>
                <a:ext cx="30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2" name="Line 396"/>
              <p:cNvSpPr>
                <a:spLocks noChangeShapeType="1"/>
              </p:cNvSpPr>
              <p:nvPr/>
            </p:nvSpPr>
            <p:spPr bwMode="auto">
              <a:xfrm>
                <a:off x="3315" y="325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3" name="Line 397"/>
              <p:cNvSpPr>
                <a:spLocks noChangeShapeType="1"/>
              </p:cNvSpPr>
              <p:nvPr/>
            </p:nvSpPr>
            <p:spPr bwMode="auto">
              <a:xfrm flipV="1">
                <a:off x="3315" y="3214"/>
                <a:ext cx="27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4" name="Line 398"/>
              <p:cNvSpPr>
                <a:spLocks noChangeShapeType="1"/>
              </p:cNvSpPr>
              <p:nvPr/>
            </p:nvSpPr>
            <p:spPr bwMode="auto">
              <a:xfrm>
                <a:off x="3589" y="321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5" name="Line 399"/>
              <p:cNvSpPr>
                <a:spLocks noChangeShapeType="1"/>
              </p:cNvSpPr>
              <p:nvPr/>
            </p:nvSpPr>
            <p:spPr bwMode="auto">
              <a:xfrm flipV="1">
                <a:off x="3589" y="3143"/>
                <a:ext cx="25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6" name="Line 400"/>
              <p:cNvSpPr>
                <a:spLocks noChangeShapeType="1"/>
              </p:cNvSpPr>
              <p:nvPr/>
            </p:nvSpPr>
            <p:spPr bwMode="auto">
              <a:xfrm>
                <a:off x="3842" y="314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7" name="Line 401"/>
              <p:cNvSpPr>
                <a:spLocks noChangeShapeType="1"/>
              </p:cNvSpPr>
              <p:nvPr/>
            </p:nvSpPr>
            <p:spPr bwMode="auto">
              <a:xfrm flipV="1">
                <a:off x="3842" y="3062"/>
                <a:ext cx="223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8" name="Line 402"/>
              <p:cNvSpPr>
                <a:spLocks noChangeShapeType="1"/>
              </p:cNvSpPr>
              <p:nvPr/>
            </p:nvSpPr>
            <p:spPr bwMode="auto">
              <a:xfrm>
                <a:off x="4065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89" name="Line 403"/>
              <p:cNvSpPr>
                <a:spLocks noChangeShapeType="1"/>
              </p:cNvSpPr>
              <p:nvPr/>
            </p:nvSpPr>
            <p:spPr bwMode="auto">
              <a:xfrm flipV="1">
                <a:off x="4065" y="3011"/>
                <a:ext cx="9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0" name="Line 404"/>
              <p:cNvSpPr>
                <a:spLocks noChangeShapeType="1"/>
              </p:cNvSpPr>
              <p:nvPr/>
            </p:nvSpPr>
            <p:spPr bwMode="auto">
              <a:xfrm>
                <a:off x="4157" y="301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1" name="Line 405"/>
              <p:cNvSpPr>
                <a:spLocks noChangeShapeType="1"/>
              </p:cNvSpPr>
              <p:nvPr/>
            </p:nvSpPr>
            <p:spPr bwMode="auto">
              <a:xfrm flipV="1">
                <a:off x="4157" y="2950"/>
                <a:ext cx="8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92" name="Line 406"/>
              <p:cNvSpPr>
                <a:spLocks noChangeShapeType="1"/>
              </p:cNvSpPr>
              <p:nvPr/>
            </p:nvSpPr>
            <p:spPr bwMode="auto">
              <a:xfrm>
                <a:off x="4238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89" name="Group 608"/>
            <p:cNvGrpSpPr>
              <a:grpSpLocks/>
            </p:cNvGrpSpPr>
            <p:nvPr/>
          </p:nvGrpSpPr>
          <p:grpSpPr bwMode="auto">
            <a:xfrm>
              <a:off x="1885" y="1916"/>
              <a:ext cx="2607" cy="1197"/>
              <a:chOff x="1885" y="1916"/>
              <a:chExt cx="2607" cy="1197"/>
            </a:xfrm>
          </p:grpSpPr>
          <p:sp>
            <p:nvSpPr>
              <p:cNvPr id="20793" name="Line 408"/>
              <p:cNvSpPr>
                <a:spLocks noChangeShapeType="1"/>
              </p:cNvSpPr>
              <p:nvPr/>
            </p:nvSpPr>
            <p:spPr bwMode="auto">
              <a:xfrm flipV="1">
                <a:off x="4238" y="2889"/>
                <a:ext cx="8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4" name="Line 409"/>
              <p:cNvSpPr>
                <a:spLocks noChangeShapeType="1"/>
              </p:cNvSpPr>
              <p:nvPr/>
            </p:nvSpPr>
            <p:spPr bwMode="auto">
              <a:xfrm>
                <a:off x="4319" y="288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5" name="Line 410"/>
              <p:cNvSpPr>
                <a:spLocks noChangeShapeType="1"/>
              </p:cNvSpPr>
              <p:nvPr/>
            </p:nvSpPr>
            <p:spPr bwMode="auto">
              <a:xfrm flipV="1">
                <a:off x="4319" y="2828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6" name="Line 411"/>
              <p:cNvSpPr>
                <a:spLocks noChangeShapeType="1"/>
              </p:cNvSpPr>
              <p:nvPr/>
            </p:nvSpPr>
            <p:spPr bwMode="auto">
              <a:xfrm>
                <a:off x="438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7" name="Line 412"/>
              <p:cNvSpPr>
                <a:spLocks noChangeShapeType="1"/>
              </p:cNvSpPr>
              <p:nvPr/>
            </p:nvSpPr>
            <p:spPr bwMode="auto">
              <a:xfrm flipV="1">
                <a:off x="4380" y="2768"/>
                <a:ext cx="50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8" name="Line 413"/>
              <p:cNvSpPr>
                <a:spLocks noChangeShapeType="1"/>
              </p:cNvSpPr>
              <p:nvPr/>
            </p:nvSpPr>
            <p:spPr bwMode="auto">
              <a:xfrm>
                <a:off x="4430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9" name="Line 414"/>
              <p:cNvSpPr>
                <a:spLocks noChangeShapeType="1"/>
              </p:cNvSpPr>
              <p:nvPr/>
            </p:nvSpPr>
            <p:spPr bwMode="auto">
              <a:xfrm flipV="1">
                <a:off x="4430" y="2697"/>
                <a:ext cx="3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0" name="Line 415"/>
              <p:cNvSpPr>
                <a:spLocks noChangeShapeType="1"/>
              </p:cNvSpPr>
              <p:nvPr/>
            </p:nvSpPr>
            <p:spPr bwMode="auto">
              <a:xfrm>
                <a:off x="4461" y="269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1" name="Line 416"/>
              <p:cNvSpPr>
                <a:spLocks noChangeShapeType="1"/>
              </p:cNvSpPr>
              <p:nvPr/>
            </p:nvSpPr>
            <p:spPr bwMode="auto">
              <a:xfrm flipV="1">
                <a:off x="4461" y="2626"/>
                <a:ext cx="3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2" name="Line 417"/>
              <p:cNvSpPr>
                <a:spLocks noChangeShapeType="1"/>
              </p:cNvSpPr>
              <p:nvPr/>
            </p:nvSpPr>
            <p:spPr bwMode="auto">
              <a:xfrm>
                <a:off x="4491" y="262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3" name="Line 418"/>
              <p:cNvSpPr>
                <a:spLocks noChangeShapeType="1"/>
              </p:cNvSpPr>
              <p:nvPr/>
            </p:nvSpPr>
            <p:spPr bwMode="auto">
              <a:xfrm flipV="1">
                <a:off x="4491" y="2555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4" name="Line 419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5" name="Line 420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6" name="Line 421"/>
              <p:cNvSpPr>
                <a:spLocks noChangeShapeType="1"/>
              </p:cNvSpPr>
              <p:nvPr/>
            </p:nvSpPr>
            <p:spPr bwMode="auto">
              <a:xfrm>
                <a:off x="4491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7" name="Line 422"/>
              <p:cNvSpPr>
                <a:spLocks noChangeShapeType="1"/>
              </p:cNvSpPr>
              <p:nvPr/>
            </p:nvSpPr>
            <p:spPr bwMode="auto">
              <a:xfrm flipV="1">
                <a:off x="4491" y="2484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8" name="Line 423"/>
              <p:cNvSpPr>
                <a:spLocks noChangeShapeType="1"/>
              </p:cNvSpPr>
              <p:nvPr/>
            </p:nvSpPr>
            <p:spPr bwMode="auto">
              <a:xfrm>
                <a:off x="4491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09" name="Line 424"/>
              <p:cNvSpPr>
                <a:spLocks noChangeShapeType="1"/>
              </p:cNvSpPr>
              <p:nvPr/>
            </p:nvSpPr>
            <p:spPr bwMode="auto">
              <a:xfrm flipH="1" flipV="1">
                <a:off x="4471" y="2423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0" name="Line 425"/>
              <p:cNvSpPr>
                <a:spLocks noChangeShapeType="1"/>
              </p:cNvSpPr>
              <p:nvPr/>
            </p:nvSpPr>
            <p:spPr bwMode="auto">
              <a:xfrm>
                <a:off x="4471" y="242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1" name="Line 426"/>
              <p:cNvSpPr>
                <a:spLocks noChangeShapeType="1"/>
              </p:cNvSpPr>
              <p:nvPr/>
            </p:nvSpPr>
            <p:spPr bwMode="auto">
              <a:xfrm flipH="1" flipV="1">
                <a:off x="4440" y="2362"/>
                <a:ext cx="3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2" name="Line 427"/>
              <p:cNvSpPr>
                <a:spLocks noChangeShapeType="1"/>
              </p:cNvSpPr>
              <p:nvPr/>
            </p:nvSpPr>
            <p:spPr bwMode="auto">
              <a:xfrm>
                <a:off x="4440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3" name="Line 428"/>
              <p:cNvSpPr>
                <a:spLocks noChangeShapeType="1"/>
              </p:cNvSpPr>
              <p:nvPr/>
            </p:nvSpPr>
            <p:spPr bwMode="auto">
              <a:xfrm flipH="1" flipV="1">
                <a:off x="4390" y="2301"/>
                <a:ext cx="5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4" name="Line 429"/>
              <p:cNvSpPr>
                <a:spLocks noChangeShapeType="1"/>
              </p:cNvSpPr>
              <p:nvPr/>
            </p:nvSpPr>
            <p:spPr bwMode="auto">
              <a:xfrm>
                <a:off x="4390" y="23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5" name="Line 430"/>
              <p:cNvSpPr>
                <a:spLocks noChangeShapeType="1"/>
              </p:cNvSpPr>
              <p:nvPr/>
            </p:nvSpPr>
            <p:spPr bwMode="auto">
              <a:xfrm flipH="1" flipV="1">
                <a:off x="4268" y="2200"/>
                <a:ext cx="122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6" name="Line 431"/>
              <p:cNvSpPr>
                <a:spLocks noChangeShapeType="1"/>
              </p:cNvSpPr>
              <p:nvPr/>
            </p:nvSpPr>
            <p:spPr bwMode="auto">
              <a:xfrm>
                <a:off x="4268" y="220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7" name="Line 432"/>
              <p:cNvSpPr>
                <a:spLocks noChangeShapeType="1"/>
              </p:cNvSpPr>
              <p:nvPr/>
            </p:nvSpPr>
            <p:spPr bwMode="auto">
              <a:xfrm flipH="1" flipV="1">
                <a:off x="4116" y="2108"/>
                <a:ext cx="152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8" name="Line 433"/>
              <p:cNvSpPr>
                <a:spLocks noChangeShapeType="1"/>
              </p:cNvSpPr>
              <p:nvPr/>
            </p:nvSpPr>
            <p:spPr bwMode="auto">
              <a:xfrm>
                <a:off x="4116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9" name="Line 434"/>
              <p:cNvSpPr>
                <a:spLocks noChangeShapeType="1"/>
              </p:cNvSpPr>
              <p:nvPr/>
            </p:nvSpPr>
            <p:spPr bwMode="auto">
              <a:xfrm flipH="1" flipV="1">
                <a:off x="3923" y="2027"/>
                <a:ext cx="193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0" name="Line 435"/>
              <p:cNvSpPr>
                <a:spLocks noChangeShapeType="1"/>
              </p:cNvSpPr>
              <p:nvPr/>
            </p:nvSpPr>
            <p:spPr bwMode="auto">
              <a:xfrm>
                <a:off x="3923" y="20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1" name="Line 436"/>
              <p:cNvSpPr>
                <a:spLocks noChangeShapeType="1"/>
              </p:cNvSpPr>
              <p:nvPr/>
            </p:nvSpPr>
            <p:spPr bwMode="auto">
              <a:xfrm flipH="1" flipV="1">
                <a:off x="3700" y="1967"/>
                <a:ext cx="22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2" name="Line 437"/>
              <p:cNvSpPr>
                <a:spLocks noChangeShapeType="1"/>
              </p:cNvSpPr>
              <p:nvPr/>
            </p:nvSpPr>
            <p:spPr bwMode="auto">
              <a:xfrm>
                <a:off x="3700" y="196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3" name="Line 438"/>
              <p:cNvSpPr>
                <a:spLocks noChangeShapeType="1"/>
              </p:cNvSpPr>
              <p:nvPr/>
            </p:nvSpPr>
            <p:spPr bwMode="auto">
              <a:xfrm flipH="1" flipV="1">
                <a:off x="3457" y="1936"/>
                <a:ext cx="243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4" name="Line 439"/>
              <p:cNvSpPr>
                <a:spLocks noChangeShapeType="1"/>
              </p:cNvSpPr>
              <p:nvPr/>
            </p:nvSpPr>
            <p:spPr bwMode="auto">
              <a:xfrm>
                <a:off x="3457" y="19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5" name="Line 440"/>
              <p:cNvSpPr>
                <a:spLocks noChangeShapeType="1"/>
              </p:cNvSpPr>
              <p:nvPr/>
            </p:nvSpPr>
            <p:spPr bwMode="auto">
              <a:xfrm flipH="1" flipV="1">
                <a:off x="3193" y="1916"/>
                <a:ext cx="264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6" name="Line 441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7" name="Line 442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8" name="Line 443"/>
              <p:cNvSpPr>
                <a:spLocks noChangeShapeType="1"/>
              </p:cNvSpPr>
              <p:nvPr/>
            </p:nvSpPr>
            <p:spPr bwMode="auto">
              <a:xfrm>
                <a:off x="3193" y="191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29" name="Line 444"/>
              <p:cNvSpPr>
                <a:spLocks noChangeShapeType="1"/>
              </p:cNvSpPr>
              <p:nvPr/>
            </p:nvSpPr>
            <p:spPr bwMode="auto">
              <a:xfrm flipH="1">
                <a:off x="2930" y="1916"/>
                <a:ext cx="263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0" name="Line 445"/>
              <p:cNvSpPr>
                <a:spLocks noChangeShapeType="1"/>
              </p:cNvSpPr>
              <p:nvPr/>
            </p:nvSpPr>
            <p:spPr bwMode="auto">
              <a:xfrm>
                <a:off x="2930" y="19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1" name="Line 446"/>
              <p:cNvSpPr>
                <a:spLocks noChangeShapeType="1"/>
              </p:cNvSpPr>
              <p:nvPr/>
            </p:nvSpPr>
            <p:spPr bwMode="auto">
              <a:xfrm flipH="1">
                <a:off x="2676" y="1936"/>
                <a:ext cx="254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2" name="Line 447"/>
              <p:cNvSpPr>
                <a:spLocks noChangeShapeType="1"/>
              </p:cNvSpPr>
              <p:nvPr/>
            </p:nvSpPr>
            <p:spPr bwMode="auto">
              <a:xfrm>
                <a:off x="2676" y="196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3" name="Line 448"/>
              <p:cNvSpPr>
                <a:spLocks noChangeShapeType="1"/>
              </p:cNvSpPr>
              <p:nvPr/>
            </p:nvSpPr>
            <p:spPr bwMode="auto">
              <a:xfrm flipH="1">
                <a:off x="2453" y="1967"/>
                <a:ext cx="22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4" name="Line 449"/>
              <p:cNvSpPr>
                <a:spLocks noChangeShapeType="1"/>
              </p:cNvSpPr>
              <p:nvPr/>
            </p:nvSpPr>
            <p:spPr bwMode="auto">
              <a:xfrm>
                <a:off x="2453" y="20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5" name="Line 450"/>
              <p:cNvSpPr>
                <a:spLocks noChangeShapeType="1"/>
              </p:cNvSpPr>
              <p:nvPr/>
            </p:nvSpPr>
            <p:spPr bwMode="auto">
              <a:xfrm flipH="1">
                <a:off x="2261" y="2027"/>
                <a:ext cx="1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6" name="Line 451"/>
              <p:cNvSpPr>
                <a:spLocks noChangeShapeType="1"/>
              </p:cNvSpPr>
              <p:nvPr/>
            </p:nvSpPr>
            <p:spPr bwMode="auto">
              <a:xfrm>
                <a:off x="2261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7" name="Line 452"/>
              <p:cNvSpPr>
                <a:spLocks noChangeShapeType="1"/>
              </p:cNvSpPr>
              <p:nvPr/>
            </p:nvSpPr>
            <p:spPr bwMode="auto">
              <a:xfrm flipH="1">
                <a:off x="2108" y="2108"/>
                <a:ext cx="15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8" name="Line 453"/>
              <p:cNvSpPr>
                <a:spLocks noChangeShapeType="1"/>
              </p:cNvSpPr>
              <p:nvPr/>
            </p:nvSpPr>
            <p:spPr bwMode="auto">
              <a:xfrm>
                <a:off x="2108" y="220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9" name="Line 454"/>
              <p:cNvSpPr>
                <a:spLocks noChangeShapeType="1"/>
              </p:cNvSpPr>
              <p:nvPr/>
            </p:nvSpPr>
            <p:spPr bwMode="auto">
              <a:xfrm flipH="1">
                <a:off x="1987" y="2200"/>
                <a:ext cx="12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0" name="Line 455"/>
              <p:cNvSpPr>
                <a:spLocks noChangeShapeType="1"/>
              </p:cNvSpPr>
              <p:nvPr/>
            </p:nvSpPr>
            <p:spPr bwMode="auto">
              <a:xfrm>
                <a:off x="1987" y="23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1" name="Line 456"/>
              <p:cNvSpPr>
                <a:spLocks noChangeShapeType="1"/>
              </p:cNvSpPr>
              <p:nvPr/>
            </p:nvSpPr>
            <p:spPr bwMode="auto">
              <a:xfrm flipH="1">
                <a:off x="1936" y="2301"/>
                <a:ext cx="5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2" name="Line 457"/>
              <p:cNvSpPr>
                <a:spLocks noChangeShapeType="1"/>
              </p:cNvSpPr>
              <p:nvPr/>
            </p:nvSpPr>
            <p:spPr bwMode="auto">
              <a:xfrm>
                <a:off x="19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3" name="Line 458"/>
              <p:cNvSpPr>
                <a:spLocks noChangeShapeType="1"/>
              </p:cNvSpPr>
              <p:nvPr/>
            </p:nvSpPr>
            <p:spPr bwMode="auto">
              <a:xfrm flipH="1">
                <a:off x="1906" y="2362"/>
                <a:ext cx="3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4" name="Line 459"/>
              <p:cNvSpPr>
                <a:spLocks noChangeShapeType="1"/>
              </p:cNvSpPr>
              <p:nvPr/>
            </p:nvSpPr>
            <p:spPr bwMode="auto">
              <a:xfrm>
                <a:off x="1906" y="242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5" name="Line 460"/>
              <p:cNvSpPr>
                <a:spLocks noChangeShapeType="1"/>
              </p:cNvSpPr>
              <p:nvPr/>
            </p:nvSpPr>
            <p:spPr bwMode="auto">
              <a:xfrm flipH="1">
                <a:off x="1885" y="2423"/>
                <a:ext cx="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6" name="Line 461"/>
              <p:cNvSpPr>
                <a:spLocks noChangeShapeType="1"/>
              </p:cNvSpPr>
              <p:nvPr/>
            </p:nvSpPr>
            <p:spPr bwMode="auto">
              <a:xfrm>
                <a:off x="188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7" name="Line 462"/>
              <p:cNvSpPr>
                <a:spLocks noChangeShapeType="1"/>
              </p:cNvSpPr>
              <p:nvPr/>
            </p:nvSpPr>
            <p:spPr bwMode="auto">
              <a:xfrm>
                <a:off x="1885" y="2484"/>
                <a:ext cx="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8" name="Line 463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9" name="Line 464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0" name="Line 465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1" name="Line 466"/>
              <p:cNvSpPr>
                <a:spLocks noChangeShapeType="1"/>
              </p:cNvSpPr>
              <p:nvPr/>
            </p:nvSpPr>
            <p:spPr bwMode="auto">
              <a:xfrm>
                <a:off x="1885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2" name="Line 467"/>
              <p:cNvSpPr>
                <a:spLocks noChangeShapeType="1"/>
              </p:cNvSpPr>
              <p:nvPr/>
            </p:nvSpPr>
            <p:spPr bwMode="auto">
              <a:xfrm>
                <a:off x="188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3" name="Line 468"/>
              <p:cNvSpPr>
                <a:spLocks noChangeShapeType="1"/>
              </p:cNvSpPr>
              <p:nvPr/>
            </p:nvSpPr>
            <p:spPr bwMode="auto">
              <a:xfrm>
                <a:off x="1885" y="2605"/>
                <a:ext cx="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4" name="Line 469"/>
              <p:cNvSpPr>
                <a:spLocks noChangeShapeType="1"/>
              </p:cNvSpPr>
              <p:nvPr/>
            </p:nvSpPr>
            <p:spPr bwMode="auto">
              <a:xfrm>
                <a:off x="1906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5" name="Line 470"/>
              <p:cNvSpPr>
                <a:spLocks noChangeShapeType="1"/>
              </p:cNvSpPr>
              <p:nvPr/>
            </p:nvSpPr>
            <p:spPr bwMode="auto">
              <a:xfrm>
                <a:off x="1906" y="2666"/>
                <a:ext cx="3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6" name="Line 471"/>
              <p:cNvSpPr>
                <a:spLocks noChangeShapeType="1"/>
              </p:cNvSpPr>
              <p:nvPr/>
            </p:nvSpPr>
            <p:spPr bwMode="auto">
              <a:xfrm>
                <a:off x="1936" y="272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7" name="Line 472"/>
              <p:cNvSpPr>
                <a:spLocks noChangeShapeType="1"/>
              </p:cNvSpPr>
              <p:nvPr/>
            </p:nvSpPr>
            <p:spPr bwMode="auto">
              <a:xfrm>
                <a:off x="1936" y="272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8" name="Line 473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9" name="Line 474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0" name="Line 475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1" name="Line 476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8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2" name="Line 477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3" name="Line 478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0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4" name="Line 479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5" name="Line 480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6" name="Line 481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7" name="Line 482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7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8" name="Line 483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69" name="Line 484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21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0" name="Line 485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1" name="Line 486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24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2" name="Line 487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3" name="Line 488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25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4" name="Line 489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5" name="Line 490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6" name="Line 491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7" name="Line 492"/>
              <p:cNvSpPr>
                <a:spLocks noChangeShapeType="1"/>
              </p:cNvSpPr>
              <p:nvPr/>
            </p:nvSpPr>
            <p:spPr bwMode="auto">
              <a:xfrm flipV="1">
                <a:off x="3041" y="3102"/>
                <a:ext cx="24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8" name="Line 493"/>
              <p:cNvSpPr>
                <a:spLocks noChangeShapeType="1"/>
              </p:cNvSpPr>
              <p:nvPr/>
            </p:nvSpPr>
            <p:spPr bwMode="auto">
              <a:xfrm>
                <a:off x="3285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79" name="Line 494"/>
              <p:cNvSpPr>
                <a:spLocks noChangeShapeType="1"/>
              </p:cNvSpPr>
              <p:nvPr/>
            </p:nvSpPr>
            <p:spPr bwMode="auto">
              <a:xfrm flipV="1">
                <a:off x="3285" y="3072"/>
                <a:ext cx="213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0" name="Line 495"/>
              <p:cNvSpPr>
                <a:spLocks noChangeShapeType="1"/>
              </p:cNvSpPr>
              <p:nvPr/>
            </p:nvSpPr>
            <p:spPr bwMode="auto">
              <a:xfrm>
                <a:off x="3498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1" name="Line 496"/>
              <p:cNvSpPr>
                <a:spLocks noChangeShapeType="1"/>
              </p:cNvSpPr>
              <p:nvPr/>
            </p:nvSpPr>
            <p:spPr bwMode="auto">
              <a:xfrm flipV="1">
                <a:off x="3498" y="3021"/>
                <a:ext cx="20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2" name="Line 497"/>
              <p:cNvSpPr>
                <a:spLocks noChangeShapeType="1"/>
              </p:cNvSpPr>
              <p:nvPr/>
            </p:nvSpPr>
            <p:spPr bwMode="auto">
              <a:xfrm>
                <a:off x="3700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3" name="Line 498"/>
              <p:cNvSpPr>
                <a:spLocks noChangeShapeType="1"/>
              </p:cNvSpPr>
              <p:nvPr/>
            </p:nvSpPr>
            <p:spPr bwMode="auto">
              <a:xfrm flipV="1">
                <a:off x="3700" y="2950"/>
                <a:ext cx="17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4" name="Line 499"/>
              <p:cNvSpPr>
                <a:spLocks noChangeShapeType="1"/>
              </p:cNvSpPr>
              <p:nvPr/>
            </p:nvSpPr>
            <p:spPr bwMode="auto">
              <a:xfrm>
                <a:off x="3873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5" name="Line 500"/>
              <p:cNvSpPr>
                <a:spLocks noChangeShapeType="1"/>
              </p:cNvSpPr>
              <p:nvPr/>
            </p:nvSpPr>
            <p:spPr bwMode="auto">
              <a:xfrm flipV="1">
                <a:off x="3873" y="2869"/>
                <a:ext cx="14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6" name="Line 501"/>
              <p:cNvSpPr>
                <a:spLocks noChangeShapeType="1"/>
              </p:cNvSpPr>
              <p:nvPr/>
            </p:nvSpPr>
            <p:spPr bwMode="auto">
              <a:xfrm>
                <a:off x="401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7" name="Line 502"/>
              <p:cNvSpPr>
                <a:spLocks noChangeShapeType="1"/>
              </p:cNvSpPr>
              <p:nvPr/>
            </p:nvSpPr>
            <p:spPr bwMode="auto">
              <a:xfrm flipV="1">
                <a:off x="4015" y="2768"/>
                <a:ext cx="10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8" name="Line 503"/>
              <p:cNvSpPr>
                <a:spLocks noChangeShapeType="1"/>
              </p:cNvSpPr>
              <p:nvPr/>
            </p:nvSpPr>
            <p:spPr bwMode="auto">
              <a:xfrm>
                <a:off x="4116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89" name="Line 504"/>
              <p:cNvSpPr>
                <a:spLocks noChangeShapeType="1"/>
              </p:cNvSpPr>
              <p:nvPr/>
            </p:nvSpPr>
            <p:spPr bwMode="auto">
              <a:xfrm flipV="1">
                <a:off x="4116" y="271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0" name="Line 505"/>
              <p:cNvSpPr>
                <a:spLocks noChangeShapeType="1"/>
              </p:cNvSpPr>
              <p:nvPr/>
            </p:nvSpPr>
            <p:spPr bwMode="auto">
              <a:xfrm>
                <a:off x="4157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1" name="Line 506"/>
              <p:cNvSpPr>
                <a:spLocks noChangeShapeType="1"/>
              </p:cNvSpPr>
              <p:nvPr/>
            </p:nvSpPr>
            <p:spPr bwMode="auto">
              <a:xfrm flipV="1">
                <a:off x="4157" y="2666"/>
                <a:ext cx="30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2" name="Line 507"/>
              <p:cNvSpPr>
                <a:spLocks noChangeShapeType="1"/>
              </p:cNvSpPr>
              <p:nvPr/>
            </p:nvSpPr>
            <p:spPr bwMode="auto">
              <a:xfrm>
                <a:off x="4187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3" name="Line 508"/>
              <p:cNvSpPr>
                <a:spLocks noChangeShapeType="1"/>
              </p:cNvSpPr>
              <p:nvPr/>
            </p:nvSpPr>
            <p:spPr bwMode="auto">
              <a:xfrm flipV="1">
                <a:off x="4187" y="2605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4" name="Line 509"/>
              <p:cNvSpPr>
                <a:spLocks noChangeShapeType="1"/>
              </p:cNvSpPr>
              <p:nvPr/>
            </p:nvSpPr>
            <p:spPr bwMode="auto">
              <a:xfrm>
                <a:off x="4207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5" name="Line 510"/>
              <p:cNvSpPr>
                <a:spLocks noChangeShapeType="1"/>
              </p:cNvSpPr>
              <p:nvPr/>
            </p:nvSpPr>
            <p:spPr bwMode="auto">
              <a:xfrm flipV="1">
                <a:off x="4207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6" name="Line 511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7" name="Line 512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8" name="Line 513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9" name="Line 514"/>
              <p:cNvSpPr>
                <a:spLocks noChangeShapeType="1"/>
              </p:cNvSpPr>
              <p:nvPr/>
            </p:nvSpPr>
            <p:spPr bwMode="auto">
              <a:xfrm flipH="1" flipV="1">
                <a:off x="4197" y="2453"/>
                <a:ext cx="10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0" name="Line 515"/>
              <p:cNvSpPr>
                <a:spLocks noChangeShapeType="1"/>
              </p:cNvSpPr>
              <p:nvPr/>
            </p:nvSpPr>
            <p:spPr bwMode="auto">
              <a:xfrm>
                <a:off x="4197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1" name="Line 516"/>
              <p:cNvSpPr>
                <a:spLocks noChangeShapeType="1"/>
              </p:cNvSpPr>
              <p:nvPr/>
            </p:nvSpPr>
            <p:spPr bwMode="auto">
              <a:xfrm flipH="1" flipV="1">
                <a:off x="4136" y="2362"/>
                <a:ext cx="6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2" name="Line 517"/>
              <p:cNvSpPr>
                <a:spLocks noChangeShapeType="1"/>
              </p:cNvSpPr>
              <p:nvPr/>
            </p:nvSpPr>
            <p:spPr bwMode="auto">
              <a:xfrm>
                <a:off x="41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3" name="Line 518"/>
              <p:cNvSpPr>
                <a:spLocks noChangeShapeType="1"/>
              </p:cNvSpPr>
              <p:nvPr/>
            </p:nvSpPr>
            <p:spPr bwMode="auto">
              <a:xfrm flipH="1" flipV="1">
                <a:off x="4045" y="2281"/>
                <a:ext cx="9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4" name="Line 519"/>
              <p:cNvSpPr>
                <a:spLocks noChangeShapeType="1"/>
              </p:cNvSpPr>
              <p:nvPr/>
            </p:nvSpPr>
            <p:spPr bwMode="auto">
              <a:xfrm>
                <a:off x="4045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5" name="Line 520"/>
              <p:cNvSpPr>
                <a:spLocks noChangeShapeType="1"/>
              </p:cNvSpPr>
              <p:nvPr/>
            </p:nvSpPr>
            <p:spPr bwMode="auto">
              <a:xfrm flipH="1" flipV="1">
                <a:off x="3923" y="2210"/>
                <a:ext cx="122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6" name="Line 521"/>
              <p:cNvSpPr>
                <a:spLocks noChangeShapeType="1"/>
              </p:cNvSpPr>
              <p:nvPr/>
            </p:nvSpPr>
            <p:spPr bwMode="auto">
              <a:xfrm>
                <a:off x="3923" y="221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7" name="Line 522"/>
              <p:cNvSpPr>
                <a:spLocks noChangeShapeType="1"/>
              </p:cNvSpPr>
              <p:nvPr/>
            </p:nvSpPr>
            <p:spPr bwMode="auto">
              <a:xfrm flipH="1" flipV="1">
                <a:off x="3781" y="2159"/>
                <a:ext cx="14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8" name="Line 523"/>
              <p:cNvSpPr>
                <a:spLocks noChangeShapeType="1"/>
              </p:cNvSpPr>
              <p:nvPr/>
            </p:nvSpPr>
            <p:spPr bwMode="auto">
              <a:xfrm>
                <a:off x="3781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09" name="Line 524"/>
              <p:cNvSpPr>
                <a:spLocks noChangeShapeType="1"/>
              </p:cNvSpPr>
              <p:nvPr/>
            </p:nvSpPr>
            <p:spPr bwMode="auto">
              <a:xfrm flipH="1" flipV="1">
                <a:off x="3609" y="2108"/>
                <a:ext cx="17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0" name="Line 525"/>
              <p:cNvSpPr>
                <a:spLocks noChangeShapeType="1"/>
              </p:cNvSpPr>
              <p:nvPr/>
            </p:nvSpPr>
            <p:spPr bwMode="auto">
              <a:xfrm>
                <a:off x="360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1" name="Line 526"/>
              <p:cNvSpPr>
                <a:spLocks noChangeShapeType="1"/>
              </p:cNvSpPr>
              <p:nvPr/>
            </p:nvSpPr>
            <p:spPr bwMode="auto">
              <a:xfrm flipH="1" flipV="1">
                <a:off x="3427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2" name="Line 527"/>
              <p:cNvSpPr>
                <a:spLocks noChangeShapeType="1"/>
              </p:cNvSpPr>
              <p:nvPr/>
            </p:nvSpPr>
            <p:spPr bwMode="auto">
              <a:xfrm>
                <a:off x="3427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3" name="Line 528"/>
              <p:cNvSpPr>
                <a:spLocks noChangeShapeType="1"/>
              </p:cNvSpPr>
              <p:nvPr/>
            </p:nvSpPr>
            <p:spPr bwMode="auto">
              <a:xfrm flipH="1" flipV="1">
                <a:off x="3224" y="2078"/>
                <a:ext cx="20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4" name="Line 529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5" name="Line 530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6" name="Line 531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7" name="Line 532"/>
              <p:cNvSpPr>
                <a:spLocks noChangeShapeType="1"/>
              </p:cNvSpPr>
              <p:nvPr/>
            </p:nvSpPr>
            <p:spPr bwMode="auto">
              <a:xfrm flipH="1">
                <a:off x="3031" y="2078"/>
                <a:ext cx="19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8" name="Line 533"/>
              <p:cNvSpPr>
                <a:spLocks noChangeShapeType="1"/>
              </p:cNvSpPr>
              <p:nvPr/>
            </p:nvSpPr>
            <p:spPr bwMode="auto">
              <a:xfrm>
                <a:off x="3031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19" name="Line 534"/>
              <p:cNvSpPr>
                <a:spLocks noChangeShapeType="1"/>
              </p:cNvSpPr>
              <p:nvPr/>
            </p:nvSpPr>
            <p:spPr bwMode="auto">
              <a:xfrm flipH="1">
                <a:off x="2849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0" name="Line 535"/>
              <p:cNvSpPr>
                <a:spLocks noChangeShapeType="1"/>
              </p:cNvSpPr>
              <p:nvPr/>
            </p:nvSpPr>
            <p:spPr bwMode="auto">
              <a:xfrm>
                <a:off x="284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1" name="Line 536"/>
              <p:cNvSpPr>
                <a:spLocks noChangeShapeType="1"/>
              </p:cNvSpPr>
              <p:nvPr/>
            </p:nvSpPr>
            <p:spPr bwMode="auto">
              <a:xfrm flipH="1">
                <a:off x="2676" y="2108"/>
                <a:ext cx="173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2" name="Line 537"/>
              <p:cNvSpPr>
                <a:spLocks noChangeShapeType="1"/>
              </p:cNvSpPr>
              <p:nvPr/>
            </p:nvSpPr>
            <p:spPr bwMode="auto">
              <a:xfrm>
                <a:off x="2676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3" name="Line 538"/>
              <p:cNvSpPr>
                <a:spLocks noChangeShapeType="1"/>
              </p:cNvSpPr>
              <p:nvPr/>
            </p:nvSpPr>
            <p:spPr bwMode="auto">
              <a:xfrm flipH="1">
                <a:off x="2534" y="2159"/>
                <a:ext cx="14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4" name="Line 539"/>
              <p:cNvSpPr>
                <a:spLocks noChangeShapeType="1"/>
              </p:cNvSpPr>
              <p:nvPr/>
            </p:nvSpPr>
            <p:spPr bwMode="auto">
              <a:xfrm>
                <a:off x="2534" y="221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5" name="Line 540"/>
              <p:cNvSpPr>
                <a:spLocks noChangeShapeType="1"/>
              </p:cNvSpPr>
              <p:nvPr/>
            </p:nvSpPr>
            <p:spPr bwMode="auto">
              <a:xfrm flipH="1">
                <a:off x="2413" y="2210"/>
                <a:ext cx="12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6" name="Line 541"/>
              <p:cNvSpPr>
                <a:spLocks noChangeShapeType="1"/>
              </p:cNvSpPr>
              <p:nvPr/>
            </p:nvSpPr>
            <p:spPr bwMode="auto">
              <a:xfrm>
                <a:off x="2413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7" name="Line 542"/>
              <p:cNvSpPr>
                <a:spLocks noChangeShapeType="1"/>
              </p:cNvSpPr>
              <p:nvPr/>
            </p:nvSpPr>
            <p:spPr bwMode="auto">
              <a:xfrm flipH="1">
                <a:off x="2321" y="2281"/>
                <a:ext cx="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8" name="Line 543"/>
              <p:cNvSpPr>
                <a:spLocks noChangeShapeType="1"/>
              </p:cNvSpPr>
              <p:nvPr/>
            </p:nvSpPr>
            <p:spPr bwMode="auto">
              <a:xfrm>
                <a:off x="2321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29" name="Line 544"/>
              <p:cNvSpPr>
                <a:spLocks noChangeShapeType="1"/>
              </p:cNvSpPr>
              <p:nvPr/>
            </p:nvSpPr>
            <p:spPr bwMode="auto">
              <a:xfrm flipH="1">
                <a:off x="2261" y="2362"/>
                <a:ext cx="6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0" name="Line 545"/>
              <p:cNvSpPr>
                <a:spLocks noChangeShapeType="1"/>
              </p:cNvSpPr>
              <p:nvPr/>
            </p:nvSpPr>
            <p:spPr bwMode="auto">
              <a:xfrm>
                <a:off x="2261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1" name="Line 546"/>
              <p:cNvSpPr>
                <a:spLocks noChangeShapeType="1"/>
              </p:cNvSpPr>
              <p:nvPr/>
            </p:nvSpPr>
            <p:spPr bwMode="auto">
              <a:xfrm flipH="1">
                <a:off x="2240" y="2453"/>
                <a:ext cx="21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2" name="Line 547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3" name="Line 548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4" name="Line 549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5" name="Line 550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2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6" name="Line 551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7" name="Line 552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5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8" name="Line 553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39" name="Line 554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0" name="Line 555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1" name="Line 556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6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2" name="Line 557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3" name="Line 558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7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4" name="Line 559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5" name="Line 560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6" name="Line 561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7" name="Line 562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3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8" name="Line 563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49" name="Line 564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42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0" name="Line 565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1" name="Line 566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7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2" name="Line 567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3" name="Line 568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7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4" name="Line 569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5" name="Line 570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6" name="Line 571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7" name="Line 572"/>
              <p:cNvSpPr>
                <a:spLocks noChangeShapeType="1"/>
              </p:cNvSpPr>
              <p:nvPr/>
            </p:nvSpPr>
            <p:spPr bwMode="auto">
              <a:xfrm flipV="1">
                <a:off x="3062" y="2940"/>
                <a:ext cx="17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8" name="Line 573"/>
              <p:cNvSpPr>
                <a:spLocks noChangeShapeType="1"/>
              </p:cNvSpPr>
              <p:nvPr/>
            </p:nvSpPr>
            <p:spPr bwMode="auto">
              <a:xfrm>
                <a:off x="3234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59" name="Line 574"/>
              <p:cNvSpPr>
                <a:spLocks noChangeShapeType="1"/>
              </p:cNvSpPr>
              <p:nvPr/>
            </p:nvSpPr>
            <p:spPr bwMode="auto">
              <a:xfrm flipV="1">
                <a:off x="3234" y="2920"/>
                <a:ext cx="15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0" name="Line 575"/>
              <p:cNvSpPr>
                <a:spLocks noChangeShapeType="1"/>
              </p:cNvSpPr>
              <p:nvPr/>
            </p:nvSpPr>
            <p:spPr bwMode="auto">
              <a:xfrm>
                <a:off x="3386" y="29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1" name="Line 576"/>
              <p:cNvSpPr>
                <a:spLocks noChangeShapeType="1"/>
              </p:cNvSpPr>
              <p:nvPr/>
            </p:nvSpPr>
            <p:spPr bwMode="auto">
              <a:xfrm flipV="1">
                <a:off x="3386" y="2879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2" name="Line 577"/>
              <p:cNvSpPr>
                <a:spLocks noChangeShapeType="1"/>
              </p:cNvSpPr>
              <p:nvPr/>
            </p:nvSpPr>
            <p:spPr bwMode="auto">
              <a:xfrm>
                <a:off x="3528" y="28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3" name="Line 578"/>
              <p:cNvSpPr>
                <a:spLocks noChangeShapeType="1"/>
              </p:cNvSpPr>
              <p:nvPr/>
            </p:nvSpPr>
            <p:spPr bwMode="auto">
              <a:xfrm flipV="1">
                <a:off x="3528" y="2828"/>
                <a:ext cx="12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4" name="Line 579"/>
              <p:cNvSpPr>
                <a:spLocks noChangeShapeType="1"/>
              </p:cNvSpPr>
              <p:nvPr/>
            </p:nvSpPr>
            <p:spPr bwMode="auto">
              <a:xfrm>
                <a:off x="365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5" name="Line 580"/>
              <p:cNvSpPr>
                <a:spLocks noChangeShapeType="1"/>
              </p:cNvSpPr>
              <p:nvPr/>
            </p:nvSpPr>
            <p:spPr bwMode="auto">
              <a:xfrm flipV="1">
                <a:off x="3650" y="2778"/>
                <a:ext cx="10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6" name="Line 581"/>
              <p:cNvSpPr>
                <a:spLocks noChangeShapeType="1"/>
              </p:cNvSpPr>
              <p:nvPr/>
            </p:nvSpPr>
            <p:spPr bwMode="auto">
              <a:xfrm>
                <a:off x="3751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7" name="Line 582"/>
              <p:cNvSpPr>
                <a:spLocks noChangeShapeType="1"/>
              </p:cNvSpPr>
              <p:nvPr/>
            </p:nvSpPr>
            <p:spPr bwMode="auto">
              <a:xfrm flipV="1">
                <a:off x="3751" y="2707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8" name="Line 583"/>
              <p:cNvSpPr>
                <a:spLocks noChangeShapeType="1"/>
              </p:cNvSpPr>
              <p:nvPr/>
            </p:nvSpPr>
            <p:spPr bwMode="auto">
              <a:xfrm>
                <a:off x="3822" y="27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69" name="Line 584"/>
              <p:cNvSpPr>
                <a:spLocks noChangeShapeType="1"/>
              </p:cNvSpPr>
              <p:nvPr/>
            </p:nvSpPr>
            <p:spPr bwMode="auto">
              <a:xfrm flipV="1">
                <a:off x="3822" y="2636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0" name="Line 585"/>
              <p:cNvSpPr>
                <a:spLocks noChangeShapeType="1"/>
              </p:cNvSpPr>
              <p:nvPr/>
            </p:nvSpPr>
            <p:spPr bwMode="auto">
              <a:xfrm>
                <a:off x="3873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1" name="Line 586"/>
              <p:cNvSpPr>
                <a:spLocks noChangeShapeType="1"/>
              </p:cNvSpPr>
              <p:nvPr/>
            </p:nvSpPr>
            <p:spPr bwMode="auto">
              <a:xfrm flipV="1">
                <a:off x="3873" y="2555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2" name="Line 587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3" name="Line 588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4" name="Line 589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5" name="Line 590"/>
              <p:cNvSpPr>
                <a:spLocks noChangeShapeType="1"/>
              </p:cNvSpPr>
              <p:nvPr/>
            </p:nvSpPr>
            <p:spPr bwMode="auto">
              <a:xfrm flipH="1" flipV="1">
                <a:off x="3873" y="2484"/>
                <a:ext cx="2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6" name="Line 591"/>
              <p:cNvSpPr>
                <a:spLocks noChangeShapeType="1"/>
              </p:cNvSpPr>
              <p:nvPr/>
            </p:nvSpPr>
            <p:spPr bwMode="auto">
              <a:xfrm>
                <a:off x="3873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7" name="Line 592"/>
              <p:cNvSpPr>
                <a:spLocks noChangeShapeType="1"/>
              </p:cNvSpPr>
              <p:nvPr/>
            </p:nvSpPr>
            <p:spPr bwMode="auto">
              <a:xfrm flipH="1" flipV="1">
                <a:off x="3842" y="2433"/>
                <a:ext cx="3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8" name="Line 593"/>
              <p:cNvSpPr>
                <a:spLocks noChangeShapeType="1"/>
              </p:cNvSpPr>
              <p:nvPr/>
            </p:nvSpPr>
            <p:spPr bwMode="auto">
              <a:xfrm>
                <a:off x="3842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79" name="Line 594"/>
              <p:cNvSpPr>
                <a:spLocks noChangeShapeType="1"/>
              </p:cNvSpPr>
              <p:nvPr/>
            </p:nvSpPr>
            <p:spPr bwMode="auto">
              <a:xfrm flipH="1" flipV="1">
                <a:off x="3781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0" name="Line 595"/>
              <p:cNvSpPr>
                <a:spLocks noChangeShapeType="1"/>
              </p:cNvSpPr>
              <p:nvPr/>
            </p:nvSpPr>
            <p:spPr bwMode="auto">
              <a:xfrm>
                <a:off x="3781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1" name="Line 596"/>
              <p:cNvSpPr>
                <a:spLocks noChangeShapeType="1"/>
              </p:cNvSpPr>
              <p:nvPr/>
            </p:nvSpPr>
            <p:spPr bwMode="auto">
              <a:xfrm flipH="1" flipV="1">
                <a:off x="3700" y="2332"/>
                <a:ext cx="81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2" name="Line 597"/>
              <p:cNvSpPr>
                <a:spLocks noChangeShapeType="1"/>
              </p:cNvSpPr>
              <p:nvPr/>
            </p:nvSpPr>
            <p:spPr bwMode="auto">
              <a:xfrm>
                <a:off x="3700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3" name="Line 598"/>
              <p:cNvSpPr>
                <a:spLocks noChangeShapeType="1"/>
              </p:cNvSpPr>
              <p:nvPr/>
            </p:nvSpPr>
            <p:spPr bwMode="auto">
              <a:xfrm flipH="1" flipV="1">
                <a:off x="3599" y="2291"/>
                <a:ext cx="10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4" name="Line 599"/>
              <p:cNvSpPr>
                <a:spLocks noChangeShapeType="1"/>
              </p:cNvSpPr>
              <p:nvPr/>
            </p:nvSpPr>
            <p:spPr bwMode="auto">
              <a:xfrm>
                <a:off x="359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5" name="Line 600"/>
              <p:cNvSpPr>
                <a:spLocks noChangeShapeType="1"/>
              </p:cNvSpPr>
              <p:nvPr/>
            </p:nvSpPr>
            <p:spPr bwMode="auto">
              <a:xfrm flipH="1" flipV="1">
                <a:off x="3487" y="2261"/>
                <a:ext cx="112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6" name="Line 601"/>
              <p:cNvSpPr>
                <a:spLocks noChangeShapeType="1"/>
              </p:cNvSpPr>
              <p:nvPr/>
            </p:nvSpPr>
            <p:spPr bwMode="auto">
              <a:xfrm>
                <a:off x="3487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7" name="Line 602"/>
              <p:cNvSpPr>
                <a:spLocks noChangeShapeType="1"/>
              </p:cNvSpPr>
              <p:nvPr/>
            </p:nvSpPr>
            <p:spPr bwMode="auto">
              <a:xfrm flipH="1" flipV="1">
                <a:off x="3366" y="2240"/>
                <a:ext cx="121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8" name="Line 603"/>
              <p:cNvSpPr>
                <a:spLocks noChangeShapeType="1"/>
              </p:cNvSpPr>
              <p:nvPr/>
            </p:nvSpPr>
            <p:spPr bwMode="auto">
              <a:xfrm>
                <a:off x="3366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89" name="Line 604"/>
              <p:cNvSpPr>
                <a:spLocks noChangeShapeType="1"/>
              </p:cNvSpPr>
              <p:nvPr/>
            </p:nvSpPr>
            <p:spPr bwMode="auto">
              <a:xfrm flipH="1" flipV="1">
                <a:off x="3234" y="2230"/>
                <a:ext cx="13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0" name="Line 605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1" name="Line 606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92" name="Line 607"/>
              <p:cNvSpPr>
                <a:spLocks noChangeShapeType="1"/>
              </p:cNvSpPr>
              <p:nvPr/>
            </p:nvSpPr>
            <p:spPr bwMode="auto">
              <a:xfrm>
                <a:off x="3234" y="223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0" name="Group 809"/>
            <p:cNvGrpSpPr>
              <a:grpSpLocks/>
            </p:cNvGrpSpPr>
            <p:nvPr/>
          </p:nvGrpSpPr>
          <p:grpSpPr bwMode="auto">
            <a:xfrm>
              <a:off x="1977" y="2078"/>
              <a:ext cx="2231" cy="1035"/>
              <a:chOff x="1977" y="2078"/>
              <a:chExt cx="2231" cy="1035"/>
            </a:xfrm>
          </p:grpSpPr>
          <p:sp>
            <p:nvSpPr>
              <p:cNvPr id="20593" name="Line 609"/>
              <p:cNvSpPr>
                <a:spLocks noChangeShapeType="1"/>
              </p:cNvSpPr>
              <p:nvPr/>
            </p:nvSpPr>
            <p:spPr bwMode="auto">
              <a:xfrm flipH="1">
                <a:off x="3102" y="2230"/>
                <a:ext cx="13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4" name="Line 610"/>
              <p:cNvSpPr>
                <a:spLocks noChangeShapeType="1"/>
              </p:cNvSpPr>
              <p:nvPr/>
            </p:nvSpPr>
            <p:spPr bwMode="auto">
              <a:xfrm>
                <a:off x="3102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5" name="Line 611"/>
              <p:cNvSpPr>
                <a:spLocks noChangeShapeType="1"/>
              </p:cNvSpPr>
              <p:nvPr/>
            </p:nvSpPr>
            <p:spPr bwMode="auto">
              <a:xfrm flipH="1">
                <a:off x="2980" y="2240"/>
                <a:ext cx="12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6" name="Line 612"/>
              <p:cNvSpPr>
                <a:spLocks noChangeShapeType="1"/>
              </p:cNvSpPr>
              <p:nvPr/>
            </p:nvSpPr>
            <p:spPr bwMode="auto">
              <a:xfrm>
                <a:off x="2980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7" name="Line 613"/>
              <p:cNvSpPr>
                <a:spLocks noChangeShapeType="1"/>
              </p:cNvSpPr>
              <p:nvPr/>
            </p:nvSpPr>
            <p:spPr bwMode="auto">
              <a:xfrm flipH="1">
                <a:off x="2869" y="2261"/>
                <a:ext cx="111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8" name="Line 614"/>
              <p:cNvSpPr>
                <a:spLocks noChangeShapeType="1"/>
              </p:cNvSpPr>
              <p:nvPr/>
            </p:nvSpPr>
            <p:spPr bwMode="auto">
              <a:xfrm>
                <a:off x="286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99" name="Line 615"/>
              <p:cNvSpPr>
                <a:spLocks noChangeShapeType="1"/>
              </p:cNvSpPr>
              <p:nvPr/>
            </p:nvSpPr>
            <p:spPr bwMode="auto">
              <a:xfrm flipH="1">
                <a:off x="2767" y="2291"/>
                <a:ext cx="10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0" name="Line 616"/>
              <p:cNvSpPr>
                <a:spLocks noChangeShapeType="1"/>
              </p:cNvSpPr>
              <p:nvPr/>
            </p:nvSpPr>
            <p:spPr bwMode="auto">
              <a:xfrm>
                <a:off x="2767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1" name="Line 617"/>
              <p:cNvSpPr>
                <a:spLocks noChangeShapeType="1"/>
              </p:cNvSpPr>
              <p:nvPr/>
            </p:nvSpPr>
            <p:spPr bwMode="auto">
              <a:xfrm flipH="1">
                <a:off x="2697" y="2332"/>
                <a:ext cx="70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2" name="Line 618"/>
              <p:cNvSpPr>
                <a:spLocks noChangeShapeType="1"/>
              </p:cNvSpPr>
              <p:nvPr/>
            </p:nvSpPr>
            <p:spPr bwMode="auto">
              <a:xfrm>
                <a:off x="2697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3" name="Line 619"/>
              <p:cNvSpPr>
                <a:spLocks noChangeShapeType="1"/>
              </p:cNvSpPr>
              <p:nvPr/>
            </p:nvSpPr>
            <p:spPr bwMode="auto">
              <a:xfrm flipH="1">
                <a:off x="2636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4" name="Line 620"/>
              <p:cNvSpPr>
                <a:spLocks noChangeShapeType="1"/>
              </p:cNvSpPr>
              <p:nvPr/>
            </p:nvSpPr>
            <p:spPr bwMode="auto">
              <a:xfrm>
                <a:off x="2636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5" name="Line 621"/>
              <p:cNvSpPr>
                <a:spLocks noChangeShapeType="1"/>
              </p:cNvSpPr>
              <p:nvPr/>
            </p:nvSpPr>
            <p:spPr bwMode="auto">
              <a:xfrm flipH="1">
                <a:off x="2595" y="2433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6" name="Line 622"/>
              <p:cNvSpPr>
                <a:spLocks noChangeShapeType="1"/>
              </p:cNvSpPr>
              <p:nvPr/>
            </p:nvSpPr>
            <p:spPr bwMode="auto">
              <a:xfrm>
                <a:off x="259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7" name="Line 623"/>
              <p:cNvSpPr>
                <a:spLocks noChangeShapeType="1"/>
              </p:cNvSpPr>
              <p:nvPr/>
            </p:nvSpPr>
            <p:spPr bwMode="auto">
              <a:xfrm flipH="1">
                <a:off x="2585" y="2484"/>
                <a:ext cx="1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8" name="Line 624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09" name="Line 625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0" name="Line 626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1" name="Line 627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0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2" name="Line 628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3" name="Line 629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4" name="Freeform 630"/>
              <p:cNvSpPr>
                <a:spLocks/>
              </p:cNvSpPr>
              <p:nvPr/>
            </p:nvSpPr>
            <p:spPr bwMode="auto">
              <a:xfrm>
                <a:off x="1977" y="2078"/>
                <a:ext cx="2230" cy="1034"/>
              </a:xfrm>
              <a:custGeom>
                <a:avLst/>
                <a:gdLst>
                  <a:gd name="T0" fmla="*/ 81 w 2230"/>
                  <a:gd name="T1" fmla="*/ 771 h 1034"/>
                  <a:gd name="T2" fmla="*/ 182 w 2230"/>
                  <a:gd name="T3" fmla="*/ 831 h 1034"/>
                  <a:gd name="T4" fmla="*/ 567 w 2230"/>
                  <a:gd name="T5" fmla="*/ 984 h 1034"/>
                  <a:gd name="T6" fmla="*/ 1064 w 2230"/>
                  <a:gd name="T7" fmla="*/ 1034 h 1034"/>
                  <a:gd name="T8" fmla="*/ 1308 w 2230"/>
                  <a:gd name="T9" fmla="*/ 1024 h 1034"/>
                  <a:gd name="T10" fmla="*/ 1723 w 2230"/>
                  <a:gd name="T11" fmla="*/ 943 h 1034"/>
                  <a:gd name="T12" fmla="*/ 2038 w 2230"/>
                  <a:gd name="T13" fmla="*/ 791 h 1034"/>
                  <a:gd name="T14" fmla="*/ 2180 w 2230"/>
                  <a:gd name="T15" fmla="*/ 639 h 1034"/>
                  <a:gd name="T16" fmla="*/ 2230 w 2230"/>
                  <a:gd name="T17" fmla="*/ 527 h 1034"/>
                  <a:gd name="T18" fmla="*/ 2230 w 2230"/>
                  <a:gd name="T19" fmla="*/ 477 h 1034"/>
                  <a:gd name="T20" fmla="*/ 2159 w 2230"/>
                  <a:gd name="T21" fmla="*/ 284 h 1034"/>
                  <a:gd name="T22" fmla="*/ 1946 w 2230"/>
                  <a:gd name="T23" fmla="*/ 142 h 1034"/>
                  <a:gd name="T24" fmla="*/ 1632 w 2230"/>
                  <a:gd name="T25" fmla="*/ 30 h 1034"/>
                  <a:gd name="T26" fmla="*/ 1247 w 2230"/>
                  <a:gd name="T27" fmla="*/ 0 h 1034"/>
                  <a:gd name="T28" fmla="*/ 1054 w 2230"/>
                  <a:gd name="T29" fmla="*/ 10 h 1034"/>
                  <a:gd name="T30" fmla="*/ 699 w 2230"/>
                  <a:gd name="T31" fmla="*/ 81 h 1034"/>
                  <a:gd name="T32" fmla="*/ 436 w 2230"/>
                  <a:gd name="T33" fmla="*/ 203 h 1034"/>
                  <a:gd name="T34" fmla="*/ 284 w 2230"/>
                  <a:gd name="T35" fmla="*/ 375 h 1034"/>
                  <a:gd name="T36" fmla="*/ 263 w 2230"/>
                  <a:gd name="T37" fmla="*/ 477 h 1034"/>
                  <a:gd name="T38" fmla="*/ 334 w 2230"/>
                  <a:gd name="T39" fmla="*/ 639 h 1034"/>
                  <a:gd name="T40" fmla="*/ 395 w 2230"/>
                  <a:gd name="T41" fmla="*/ 690 h 1034"/>
                  <a:gd name="T42" fmla="*/ 466 w 2230"/>
                  <a:gd name="T43" fmla="*/ 740 h 1034"/>
                  <a:gd name="T44" fmla="*/ 740 w 2230"/>
                  <a:gd name="T45" fmla="*/ 831 h 1034"/>
                  <a:gd name="T46" fmla="*/ 1085 w 2230"/>
                  <a:gd name="T47" fmla="*/ 872 h 1034"/>
                  <a:gd name="T48" fmla="*/ 1257 w 2230"/>
                  <a:gd name="T49" fmla="*/ 862 h 1034"/>
                  <a:gd name="T50" fmla="*/ 1551 w 2230"/>
                  <a:gd name="T51" fmla="*/ 801 h 1034"/>
                  <a:gd name="T52" fmla="*/ 1774 w 2230"/>
                  <a:gd name="T53" fmla="*/ 700 h 1034"/>
                  <a:gd name="T54" fmla="*/ 1896 w 2230"/>
                  <a:gd name="T55" fmla="*/ 558 h 1034"/>
                  <a:gd name="T56" fmla="*/ 1916 w 2230"/>
                  <a:gd name="T57" fmla="*/ 477 h 1034"/>
                  <a:gd name="T58" fmla="*/ 1865 w 2230"/>
                  <a:gd name="T59" fmla="*/ 355 h 1034"/>
                  <a:gd name="T60" fmla="*/ 1723 w 2230"/>
                  <a:gd name="T61" fmla="*/ 254 h 1034"/>
                  <a:gd name="T62" fmla="*/ 1510 w 2230"/>
                  <a:gd name="T63" fmla="*/ 183 h 1034"/>
                  <a:gd name="T64" fmla="*/ 1257 w 2230"/>
                  <a:gd name="T65" fmla="*/ 162 h 1034"/>
                  <a:gd name="T66" fmla="*/ 1125 w 2230"/>
                  <a:gd name="T67" fmla="*/ 162 h 1034"/>
                  <a:gd name="T68" fmla="*/ 892 w 2230"/>
                  <a:gd name="T69" fmla="*/ 213 h 1034"/>
                  <a:gd name="T70" fmla="*/ 720 w 2230"/>
                  <a:gd name="T71" fmla="*/ 294 h 1034"/>
                  <a:gd name="T72" fmla="*/ 618 w 2230"/>
                  <a:gd name="T73" fmla="*/ 406 h 1034"/>
                  <a:gd name="T74" fmla="*/ 608 w 2230"/>
                  <a:gd name="T75" fmla="*/ 477 h 1034"/>
                  <a:gd name="T76" fmla="*/ 649 w 2230"/>
                  <a:gd name="T77" fmla="*/ 578 h 1034"/>
                  <a:gd name="T78" fmla="*/ 0 w 2230"/>
                  <a:gd name="T79" fmla="*/ 700 h 10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230"/>
                  <a:gd name="T121" fmla="*/ 0 h 1034"/>
                  <a:gd name="T122" fmla="*/ 2230 w 2230"/>
                  <a:gd name="T123" fmla="*/ 1034 h 103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230" h="1034">
                    <a:moveTo>
                      <a:pt x="0" y="700"/>
                    </a:moveTo>
                    <a:lnTo>
                      <a:pt x="81" y="771"/>
                    </a:lnTo>
                    <a:lnTo>
                      <a:pt x="182" y="831"/>
                    </a:lnTo>
                    <a:lnTo>
                      <a:pt x="355" y="923"/>
                    </a:lnTo>
                    <a:lnTo>
                      <a:pt x="567" y="984"/>
                    </a:lnTo>
                    <a:lnTo>
                      <a:pt x="811" y="1024"/>
                    </a:lnTo>
                    <a:lnTo>
                      <a:pt x="1064" y="1034"/>
                    </a:lnTo>
                    <a:lnTo>
                      <a:pt x="1308" y="1024"/>
                    </a:lnTo>
                    <a:lnTo>
                      <a:pt x="1521" y="994"/>
                    </a:lnTo>
                    <a:lnTo>
                      <a:pt x="1723" y="943"/>
                    </a:lnTo>
                    <a:lnTo>
                      <a:pt x="1896" y="872"/>
                    </a:lnTo>
                    <a:lnTo>
                      <a:pt x="2038" y="791"/>
                    </a:lnTo>
                    <a:lnTo>
                      <a:pt x="2139" y="690"/>
                    </a:lnTo>
                    <a:lnTo>
                      <a:pt x="2180" y="639"/>
                    </a:lnTo>
                    <a:lnTo>
                      <a:pt x="2210" y="588"/>
                    </a:lnTo>
                    <a:lnTo>
                      <a:pt x="2230" y="527"/>
                    </a:lnTo>
                    <a:lnTo>
                      <a:pt x="2230" y="477"/>
                    </a:lnTo>
                    <a:lnTo>
                      <a:pt x="2210" y="375"/>
                    </a:lnTo>
                    <a:lnTo>
                      <a:pt x="2159" y="284"/>
                    </a:lnTo>
                    <a:lnTo>
                      <a:pt x="2068" y="203"/>
                    </a:lnTo>
                    <a:lnTo>
                      <a:pt x="1946" y="142"/>
                    </a:lnTo>
                    <a:lnTo>
                      <a:pt x="1804" y="81"/>
                    </a:lnTo>
                    <a:lnTo>
                      <a:pt x="1632" y="30"/>
                    </a:lnTo>
                    <a:lnTo>
                      <a:pt x="1450" y="10"/>
                    </a:lnTo>
                    <a:lnTo>
                      <a:pt x="1247" y="0"/>
                    </a:lnTo>
                    <a:lnTo>
                      <a:pt x="1054" y="10"/>
                    </a:lnTo>
                    <a:lnTo>
                      <a:pt x="872" y="30"/>
                    </a:lnTo>
                    <a:lnTo>
                      <a:pt x="699" y="81"/>
                    </a:lnTo>
                    <a:lnTo>
                      <a:pt x="557" y="142"/>
                    </a:lnTo>
                    <a:lnTo>
                      <a:pt x="436" y="203"/>
                    </a:lnTo>
                    <a:lnTo>
                      <a:pt x="344" y="284"/>
                    </a:lnTo>
                    <a:lnTo>
                      <a:pt x="284" y="375"/>
                    </a:lnTo>
                    <a:lnTo>
                      <a:pt x="263" y="477"/>
                    </a:lnTo>
                    <a:lnTo>
                      <a:pt x="284" y="558"/>
                    </a:lnTo>
                    <a:lnTo>
                      <a:pt x="334" y="639"/>
                    </a:lnTo>
                    <a:lnTo>
                      <a:pt x="395" y="690"/>
                    </a:lnTo>
                    <a:lnTo>
                      <a:pt x="466" y="740"/>
                    </a:lnTo>
                    <a:lnTo>
                      <a:pt x="598" y="791"/>
                    </a:lnTo>
                    <a:lnTo>
                      <a:pt x="740" y="831"/>
                    </a:lnTo>
                    <a:lnTo>
                      <a:pt x="912" y="862"/>
                    </a:lnTo>
                    <a:lnTo>
                      <a:pt x="1085" y="872"/>
                    </a:lnTo>
                    <a:lnTo>
                      <a:pt x="1257" y="862"/>
                    </a:lnTo>
                    <a:lnTo>
                      <a:pt x="1409" y="842"/>
                    </a:lnTo>
                    <a:lnTo>
                      <a:pt x="1551" y="801"/>
                    </a:lnTo>
                    <a:lnTo>
                      <a:pt x="1673" y="750"/>
                    </a:lnTo>
                    <a:lnTo>
                      <a:pt x="1774" y="700"/>
                    </a:lnTo>
                    <a:lnTo>
                      <a:pt x="1845" y="629"/>
                    </a:lnTo>
                    <a:lnTo>
                      <a:pt x="1896" y="558"/>
                    </a:lnTo>
                    <a:lnTo>
                      <a:pt x="1916" y="477"/>
                    </a:lnTo>
                    <a:lnTo>
                      <a:pt x="1896" y="406"/>
                    </a:lnTo>
                    <a:lnTo>
                      <a:pt x="1865" y="355"/>
                    </a:lnTo>
                    <a:lnTo>
                      <a:pt x="1804" y="294"/>
                    </a:lnTo>
                    <a:lnTo>
                      <a:pt x="1723" y="254"/>
                    </a:lnTo>
                    <a:lnTo>
                      <a:pt x="1622" y="213"/>
                    </a:lnTo>
                    <a:lnTo>
                      <a:pt x="1510" y="183"/>
                    </a:lnTo>
                    <a:lnTo>
                      <a:pt x="1389" y="162"/>
                    </a:lnTo>
                    <a:lnTo>
                      <a:pt x="1257" y="162"/>
                    </a:lnTo>
                    <a:lnTo>
                      <a:pt x="1125" y="162"/>
                    </a:lnTo>
                    <a:lnTo>
                      <a:pt x="1003" y="183"/>
                    </a:lnTo>
                    <a:lnTo>
                      <a:pt x="892" y="213"/>
                    </a:lnTo>
                    <a:lnTo>
                      <a:pt x="790" y="254"/>
                    </a:lnTo>
                    <a:lnTo>
                      <a:pt x="720" y="294"/>
                    </a:lnTo>
                    <a:lnTo>
                      <a:pt x="659" y="355"/>
                    </a:lnTo>
                    <a:lnTo>
                      <a:pt x="618" y="406"/>
                    </a:lnTo>
                    <a:lnTo>
                      <a:pt x="608" y="477"/>
                    </a:lnTo>
                    <a:lnTo>
                      <a:pt x="618" y="527"/>
                    </a:lnTo>
                    <a:lnTo>
                      <a:pt x="649" y="578"/>
                    </a:lnTo>
                    <a:lnTo>
                      <a:pt x="0" y="70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5" name="Line 631"/>
              <p:cNvSpPr>
                <a:spLocks noChangeShapeType="1"/>
              </p:cNvSpPr>
              <p:nvPr/>
            </p:nvSpPr>
            <p:spPr bwMode="auto">
              <a:xfrm>
                <a:off x="1977" y="2778"/>
                <a:ext cx="8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6" name="Line 632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7" name="Line 633"/>
              <p:cNvSpPr>
                <a:spLocks noChangeShapeType="1"/>
              </p:cNvSpPr>
              <p:nvPr/>
            </p:nvSpPr>
            <p:spPr bwMode="auto">
              <a:xfrm>
                <a:off x="2058" y="2849"/>
                <a:ext cx="10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8" name="Line 634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19" name="Line 635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0" name="Line 636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1" name="Line 637"/>
              <p:cNvSpPr>
                <a:spLocks noChangeShapeType="1"/>
              </p:cNvSpPr>
              <p:nvPr/>
            </p:nvSpPr>
            <p:spPr bwMode="auto">
              <a:xfrm>
                <a:off x="2159" y="2909"/>
                <a:ext cx="173" cy="9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2" name="Line 638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3" name="Line 639"/>
              <p:cNvSpPr>
                <a:spLocks noChangeShapeType="1"/>
              </p:cNvSpPr>
              <p:nvPr/>
            </p:nvSpPr>
            <p:spPr bwMode="auto">
              <a:xfrm>
                <a:off x="2332" y="3001"/>
                <a:ext cx="21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4" name="Line 640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5" name="Line 641"/>
              <p:cNvSpPr>
                <a:spLocks noChangeShapeType="1"/>
              </p:cNvSpPr>
              <p:nvPr/>
            </p:nvSpPr>
            <p:spPr bwMode="auto">
              <a:xfrm>
                <a:off x="2544" y="3062"/>
                <a:ext cx="244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6" name="Line 642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7" name="Line 643"/>
              <p:cNvSpPr>
                <a:spLocks noChangeShapeType="1"/>
              </p:cNvSpPr>
              <p:nvPr/>
            </p:nvSpPr>
            <p:spPr bwMode="auto">
              <a:xfrm>
                <a:off x="2788" y="3102"/>
                <a:ext cx="25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8" name="Line 644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29" name="Line 645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0" name="Line 646"/>
              <p:cNvSpPr>
                <a:spLocks noChangeShapeType="1"/>
              </p:cNvSpPr>
              <p:nvPr/>
            </p:nvSpPr>
            <p:spPr bwMode="auto">
              <a:xfrm>
                <a:off x="3041" y="311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1" name="Line 647"/>
              <p:cNvSpPr>
                <a:spLocks noChangeShapeType="1"/>
              </p:cNvSpPr>
              <p:nvPr/>
            </p:nvSpPr>
            <p:spPr bwMode="auto">
              <a:xfrm flipV="1">
                <a:off x="3041" y="3102"/>
                <a:ext cx="244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2" name="Line 648"/>
              <p:cNvSpPr>
                <a:spLocks noChangeShapeType="1"/>
              </p:cNvSpPr>
              <p:nvPr/>
            </p:nvSpPr>
            <p:spPr bwMode="auto">
              <a:xfrm>
                <a:off x="3285" y="310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3" name="Line 649"/>
              <p:cNvSpPr>
                <a:spLocks noChangeShapeType="1"/>
              </p:cNvSpPr>
              <p:nvPr/>
            </p:nvSpPr>
            <p:spPr bwMode="auto">
              <a:xfrm flipV="1">
                <a:off x="3285" y="3072"/>
                <a:ext cx="213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4" name="Line 650"/>
              <p:cNvSpPr>
                <a:spLocks noChangeShapeType="1"/>
              </p:cNvSpPr>
              <p:nvPr/>
            </p:nvSpPr>
            <p:spPr bwMode="auto">
              <a:xfrm>
                <a:off x="3498" y="30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5" name="Line 651"/>
              <p:cNvSpPr>
                <a:spLocks noChangeShapeType="1"/>
              </p:cNvSpPr>
              <p:nvPr/>
            </p:nvSpPr>
            <p:spPr bwMode="auto">
              <a:xfrm flipV="1">
                <a:off x="3498" y="3021"/>
                <a:ext cx="20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6" name="Line 652"/>
              <p:cNvSpPr>
                <a:spLocks noChangeShapeType="1"/>
              </p:cNvSpPr>
              <p:nvPr/>
            </p:nvSpPr>
            <p:spPr bwMode="auto">
              <a:xfrm>
                <a:off x="3700" y="302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7" name="Line 653"/>
              <p:cNvSpPr>
                <a:spLocks noChangeShapeType="1"/>
              </p:cNvSpPr>
              <p:nvPr/>
            </p:nvSpPr>
            <p:spPr bwMode="auto">
              <a:xfrm flipV="1">
                <a:off x="3700" y="2950"/>
                <a:ext cx="173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8" name="Line 654"/>
              <p:cNvSpPr>
                <a:spLocks noChangeShapeType="1"/>
              </p:cNvSpPr>
              <p:nvPr/>
            </p:nvSpPr>
            <p:spPr bwMode="auto">
              <a:xfrm>
                <a:off x="3873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39" name="Line 655"/>
              <p:cNvSpPr>
                <a:spLocks noChangeShapeType="1"/>
              </p:cNvSpPr>
              <p:nvPr/>
            </p:nvSpPr>
            <p:spPr bwMode="auto">
              <a:xfrm flipV="1">
                <a:off x="3873" y="2869"/>
                <a:ext cx="14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0" name="Line 656"/>
              <p:cNvSpPr>
                <a:spLocks noChangeShapeType="1"/>
              </p:cNvSpPr>
              <p:nvPr/>
            </p:nvSpPr>
            <p:spPr bwMode="auto">
              <a:xfrm>
                <a:off x="401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1" name="Line 657"/>
              <p:cNvSpPr>
                <a:spLocks noChangeShapeType="1"/>
              </p:cNvSpPr>
              <p:nvPr/>
            </p:nvSpPr>
            <p:spPr bwMode="auto">
              <a:xfrm flipV="1">
                <a:off x="4015" y="2768"/>
                <a:ext cx="101" cy="10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2" name="Line 658"/>
              <p:cNvSpPr>
                <a:spLocks noChangeShapeType="1"/>
              </p:cNvSpPr>
              <p:nvPr/>
            </p:nvSpPr>
            <p:spPr bwMode="auto">
              <a:xfrm>
                <a:off x="4116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3" name="Line 659"/>
              <p:cNvSpPr>
                <a:spLocks noChangeShapeType="1"/>
              </p:cNvSpPr>
              <p:nvPr/>
            </p:nvSpPr>
            <p:spPr bwMode="auto">
              <a:xfrm flipV="1">
                <a:off x="4116" y="2717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4" name="Line 660"/>
              <p:cNvSpPr>
                <a:spLocks noChangeShapeType="1"/>
              </p:cNvSpPr>
              <p:nvPr/>
            </p:nvSpPr>
            <p:spPr bwMode="auto">
              <a:xfrm>
                <a:off x="4157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5" name="Line 661"/>
              <p:cNvSpPr>
                <a:spLocks noChangeShapeType="1"/>
              </p:cNvSpPr>
              <p:nvPr/>
            </p:nvSpPr>
            <p:spPr bwMode="auto">
              <a:xfrm flipV="1">
                <a:off x="4157" y="2666"/>
                <a:ext cx="30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6" name="Line 662"/>
              <p:cNvSpPr>
                <a:spLocks noChangeShapeType="1"/>
              </p:cNvSpPr>
              <p:nvPr/>
            </p:nvSpPr>
            <p:spPr bwMode="auto">
              <a:xfrm>
                <a:off x="4187" y="266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7" name="Line 663"/>
              <p:cNvSpPr>
                <a:spLocks noChangeShapeType="1"/>
              </p:cNvSpPr>
              <p:nvPr/>
            </p:nvSpPr>
            <p:spPr bwMode="auto">
              <a:xfrm flipV="1">
                <a:off x="4187" y="2605"/>
                <a:ext cx="20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8" name="Line 664"/>
              <p:cNvSpPr>
                <a:spLocks noChangeShapeType="1"/>
              </p:cNvSpPr>
              <p:nvPr/>
            </p:nvSpPr>
            <p:spPr bwMode="auto">
              <a:xfrm>
                <a:off x="4207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9" name="Line 665"/>
              <p:cNvSpPr>
                <a:spLocks noChangeShapeType="1"/>
              </p:cNvSpPr>
              <p:nvPr/>
            </p:nvSpPr>
            <p:spPr bwMode="auto">
              <a:xfrm flipV="1">
                <a:off x="4207" y="2555"/>
                <a:ext cx="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0" name="Line 666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1" name="Line 667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2" name="Line 668"/>
              <p:cNvSpPr>
                <a:spLocks noChangeShapeType="1"/>
              </p:cNvSpPr>
              <p:nvPr/>
            </p:nvSpPr>
            <p:spPr bwMode="auto">
              <a:xfrm>
                <a:off x="4207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3" name="Line 669"/>
              <p:cNvSpPr>
                <a:spLocks noChangeShapeType="1"/>
              </p:cNvSpPr>
              <p:nvPr/>
            </p:nvSpPr>
            <p:spPr bwMode="auto">
              <a:xfrm flipH="1" flipV="1">
                <a:off x="4187" y="2453"/>
                <a:ext cx="20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4" name="Line 670"/>
              <p:cNvSpPr>
                <a:spLocks noChangeShapeType="1"/>
              </p:cNvSpPr>
              <p:nvPr/>
            </p:nvSpPr>
            <p:spPr bwMode="auto">
              <a:xfrm>
                <a:off x="4187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5" name="Line 671"/>
              <p:cNvSpPr>
                <a:spLocks noChangeShapeType="1"/>
              </p:cNvSpPr>
              <p:nvPr/>
            </p:nvSpPr>
            <p:spPr bwMode="auto">
              <a:xfrm flipH="1" flipV="1">
                <a:off x="4136" y="2362"/>
                <a:ext cx="51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6" name="Line 672"/>
              <p:cNvSpPr>
                <a:spLocks noChangeShapeType="1"/>
              </p:cNvSpPr>
              <p:nvPr/>
            </p:nvSpPr>
            <p:spPr bwMode="auto">
              <a:xfrm>
                <a:off x="4136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7" name="Line 673"/>
              <p:cNvSpPr>
                <a:spLocks noChangeShapeType="1"/>
              </p:cNvSpPr>
              <p:nvPr/>
            </p:nvSpPr>
            <p:spPr bwMode="auto">
              <a:xfrm flipH="1" flipV="1">
                <a:off x="4045" y="2281"/>
                <a:ext cx="9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8" name="Line 674"/>
              <p:cNvSpPr>
                <a:spLocks noChangeShapeType="1"/>
              </p:cNvSpPr>
              <p:nvPr/>
            </p:nvSpPr>
            <p:spPr bwMode="auto">
              <a:xfrm>
                <a:off x="4045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59" name="Line 675"/>
              <p:cNvSpPr>
                <a:spLocks noChangeShapeType="1"/>
              </p:cNvSpPr>
              <p:nvPr/>
            </p:nvSpPr>
            <p:spPr bwMode="auto">
              <a:xfrm flipH="1" flipV="1">
                <a:off x="3923" y="2220"/>
                <a:ext cx="12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0" name="Line 676"/>
              <p:cNvSpPr>
                <a:spLocks noChangeShapeType="1"/>
              </p:cNvSpPr>
              <p:nvPr/>
            </p:nvSpPr>
            <p:spPr bwMode="auto">
              <a:xfrm>
                <a:off x="3923" y="22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1" name="Line 677"/>
              <p:cNvSpPr>
                <a:spLocks noChangeShapeType="1"/>
              </p:cNvSpPr>
              <p:nvPr/>
            </p:nvSpPr>
            <p:spPr bwMode="auto">
              <a:xfrm flipH="1" flipV="1">
                <a:off x="3781" y="2159"/>
                <a:ext cx="14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2" name="Line 678"/>
              <p:cNvSpPr>
                <a:spLocks noChangeShapeType="1"/>
              </p:cNvSpPr>
              <p:nvPr/>
            </p:nvSpPr>
            <p:spPr bwMode="auto">
              <a:xfrm>
                <a:off x="3781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3" name="Line 679"/>
              <p:cNvSpPr>
                <a:spLocks noChangeShapeType="1"/>
              </p:cNvSpPr>
              <p:nvPr/>
            </p:nvSpPr>
            <p:spPr bwMode="auto">
              <a:xfrm flipH="1" flipV="1">
                <a:off x="3609" y="2108"/>
                <a:ext cx="17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4" name="Line 680"/>
              <p:cNvSpPr>
                <a:spLocks noChangeShapeType="1"/>
              </p:cNvSpPr>
              <p:nvPr/>
            </p:nvSpPr>
            <p:spPr bwMode="auto">
              <a:xfrm>
                <a:off x="360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5" name="Line 681"/>
              <p:cNvSpPr>
                <a:spLocks noChangeShapeType="1"/>
              </p:cNvSpPr>
              <p:nvPr/>
            </p:nvSpPr>
            <p:spPr bwMode="auto">
              <a:xfrm flipH="1" flipV="1">
                <a:off x="3427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6" name="Line 682"/>
              <p:cNvSpPr>
                <a:spLocks noChangeShapeType="1"/>
              </p:cNvSpPr>
              <p:nvPr/>
            </p:nvSpPr>
            <p:spPr bwMode="auto">
              <a:xfrm>
                <a:off x="3427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7" name="Line 683"/>
              <p:cNvSpPr>
                <a:spLocks noChangeShapeType="1"/>
              </p:cNvSpPr>
              <p:nvPr/>
            </p:nvSpPr>
            <p:spPr bwMode="auto">
              <a:xfrm flipH="1" flipV="1">
                <a:off x="3224" y="2078"/>
                <a:ext cx="20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8" name="Line 684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69" name="Line 685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0" name="Line 686"/>
              <p:cNvSpPr>
                <a:spLocks noChangeShapeType="1"/>
              </p:cNvSpPr>
              <p:nvPr/>
            </p:nvSpPr>
            <p:spPr bwMode="auto">
              <a:xfrm>
                <a:off x="3224" y="20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1" name="Line 687"/>
              <p:cNvSpPr>
                <a:spLocks noChangeShapeType="1"/>
              </p:cNvSpPr>
              <p:nvPr/>
            </p:nvSpPr>
            <p:spPr bwMode="auto">
              <a:xfrm flipH="1">
                <a:off x="3031" y="2078"/>
                <a:ext cx="19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2" name="Line 688"/>
              <p:cNvSpPr>
                <a:spLocks noChangeShapeType="1"/>
              </p:cNvSpPr>
              <p:nvPr/>
            </p:nvSpPr>
            <p:spPr bwMode="auto">
              <a:xfrm>
                <a:off x="3031" y="208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3" name="Line 689"/>
              <p:cNvSpPr>
                <a:spLocks noChangeShapeType="1"/>
              </p:cNvSpPr>
              <p:nvPr/>
            </p:nvSpPr>
            <p:spPr bwMode="auto">
              <a:xfrm flipH="1">
                <a:off x="2849" y="2088"/>
                <a:ext cx="18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4" name="Line 690"/>
              <p:cNvSpPr>
                <a:spLocks noChangeShapeType="1"/>
              </p:cNvSpPr>
              <p:nvPr/>
            </p:nvSpPr>
            <p:spPr bwMode="auto">
              <a:xfrm>
                <a:off x="2849" y="210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5" name="Line 691"/>
              <p:cNvSpPr>
                <a:spLocks noChangeShapeType="1"/>
              </p:cNvSpPr>
              <p:nvPr/>
            </p:nvSpPr>
            <p:spPr bwMode="auto">
              <a:xfrm flipH="1">
                <a:off x="2676" y="2108"/>
                <a:ext cx="173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6" name="Line 692"/>
              <p:cNvSpPr>
                <a:spLocks noChangeShapeType="1"/>
              </p:cNvSpPr>
              <p:nvPr/>
            </p:nvSpPr>
            <p:spPr bwMode="auto">
              <a:xfrm>
                <a:off x="2676" y="215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7" name="Line 693"/>
              <p:cNvSpPr>
                <a:spLocks noChangeShapeType="1"/>
              </p:cNvSpPr>
              <p:nvPr/>
            </p:nvSpPr>
            <p:spPr bwMode="auto">
              <a:xfrm flipH="1">
                <a:off x="2534" y="2159"/>
                <a:ext cx="142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8" name="Line 694"/>
              <p:cNvSpPr>
                <a:spLocks noChangeShapeType="1"/>
              </p:cNvSpPr>
              <p:nvPr/>
            </p:nvSpPr>
            <p:spPr bwMode="auto">
              <a:xfrm>
                <a:off x="2534" y="22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79" name="Line 695"/>
              <p:cNvSpPr>
                <a:spLocks noChangeShapeType="1"/>
              </p:cNvSpPr>
              <p:nvPr/>
            </p:nvSpPr>
            <p:spPr bwMode="auto">
              <a:xfrm flipH="1">
                <a:off x="2413" y="2220"/>
                <a:ext cx="12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0" name="Line 696"/>
              <p:cNvSpPr>
                <a:spLocks noChangeShapeType="1"/>
              </p:cNvSpPr>
              <p:nvPr/>
            </p:nvSpPr>
            <p:spPr bwMode="auto">
              <a:xfrm>
                <a:off x="2413" y="228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1" name="Line 697"/>
              <p:cNvSpPr>
                <a:spLocks noChangeShapeType="1"/>
              </p:cNvSpPr>
              <p:nvPr/>
            </p:nvSpPr>
            <p:spPr bwMode="auto">
              <a:xfrm flipH="1">
                <a:off x="2321" y="2281"/>
                <a:ext cx="92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2" name="Line 698"/>
              <p:cNvSpPr>
                <a:spLocks noChangeShapeType="1"/>
              </p:cNvSpPr>
              <p:nvPr/>
            </p:nvSpPr>
            <p:spPr bwMode="auto">
              <a:xfrm>
                <a:off x="2321" y="236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3" name="Line 699"/>
              <p:cNvSpPr>
                <a:spLocks noChangeShapeType="1"/>
              </p:cNvSpPr>
              <p:nvPr/>
            </p:nvSpPr>
            <p:spPr bwMode="auto">
              <a:xfrm flipH="1">
                <a:off x="2261" y="2362"/>
                <a:ext cx="60" cy="9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4" name="Line 700"/>
              <p:cNvSpPr>
                <a:spLocks noChangeShapeType="1"/>
              </p:cNvSpPr>
              <p:nvPr/>
            </p:nvSpPr>
            <p:spPr bwMode="auto">
              <a:xfrm>
                <a:off x="2261" y="245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" name="Line 701"/>
              <p:cNvSpPr>
                <a:spLocks noChangeShapeType="1"/>
              </p:cNvSpPr>
              <p:nvPr/>
            </p:nvSpPr>
            <p:spPr bwMode="auto">
              <a:xfrm flipH="1">
                <a:off x="2240" y="2453"/>
                <a:ext cx="21" cy="10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" name="Line 702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" name="Line 703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" name="Line 704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" name="Line 705"/>
              <p:cNvSpPr>
                <a:spLocks noChangeShapeType="1"/>
              </p:cNvSpPr>
              <p:nvPr/>
            </p:nvSpPr>
            <p:spPr bwMode="auto">
              <a:xfrm>
                <a:off x="2240" y="2555"/>
                <a:ext cx="21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" name="Line 706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1" name="Line 707"/>
              <p:cNvSpPr>
                <a:spLocks noChangeShapeType="1"/>
              </p:cNvSpPr>
              <p:nvPr/>
            </p:nvSpPr>
            <p:spPr bwMode="auto">
              <a:xfrm>
                <a:off x="2261" y="2636"/>
                <a:ext cx="5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" name="Line 708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" name="Line 709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4" name="Line 710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5" name="Line 711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6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" name="Line 712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" name="Line 713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7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8" name="Line 714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9" name="Line 715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0" name="Line 716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1" name="Line 717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3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2" name="Line 718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3" name="Line 719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42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4" name="Line 720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5" name="Line 721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7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6" name="Line 722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7" name="Line 723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7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8" name="Line 724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9" name="Line 725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" name="Line 726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" name="Line 727"/>
              <p:cNvSpPr>
                <a:spLocks noChangeShapeType="1"/>
              </p:cNvSpPr>
              <p:nvPr/>
            </p:nvSpPr>
            <p:spPr bwMode="auto">
              <a:xfrm flipV="1">
                <a:off x="3062" y="2940"/>
                <a:ext cx="17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2" name="Line 728"/>
              <p:cNvSpPr>
                <a:spLocks noChangeShapeType="1"/>
              </p:cNvSpPr>
              <p:nvPr/>
            </p:nvSpPr>
            <p:spPr bwMode="auto">
              <a:xfrm>
                <a:off x="3234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" name="Line 729"/>
              <p:cNvSpPr>
                <a:spLocks noChangeShapeType="1"/>
              </p:cNvSpPr>
              <p:nvPr/>
            </p:nvSpPr>
            <p:spPr bwMode="auto">
              <a:xfrm flipV="1">
                <a:off x="3234" y="2920"/>
                <a:ext cx="15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" name="Line 730"/>
              <p:cNvSpPr>
                <a:spLocks noChangeShapeType="1"/>
              </p:cNvSpPr>
              <p:nvPr/>
            </p:nvSpPr>
            <p:spPr bwMode="auto">
              <a:xfrm>
                <a:off x="3386" y="29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5" name="Line 731"/>
              <p:cNvSpPr>
                <a:spLocks noChangeShapeType="1"/>
              </p:cNvSpPr>
              <p:nvPr/>
            </p:nvSpPr>
            <p:spPr bwMode="auto">
              <a:xfrm flipV="1">
                <a:off x="3386" y="2879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6" name="Line 732"/>
              <p:cNvSpPr>
                <a:spLocks noChangeShapeType="1"/>
              </p:cNvSpPr>
              <p:nvPr/>
            </p:nvSpPr>
            <p:spPr bwMode="auto">
              <a:xfrm>
                <a:off x="3528" y="28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" name="Line 733"/>
              <p:cNvSpPr>
                <a:spLocks noChangeShapeType="1"/>
              </p:cNvSpPr>
              <p:nvPr/>
            </p:nvSpPr>
            <p:spPr bwMode="auto">
              <a:xfrm flipV="1">
                <a:off x="3528" y="2828"/>
                <a:ext cx="12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8" name="Line 734"/>
              <p:cNvSpPr>
                <a:spLocks noChangeShapeType="1"/>
              </p:cNvSpPr>
              <p:nvPr/>
            </p:nvSpPr>
            <p:spPr bwMode="auto">
              <a:xfrm>
                <a:off x="365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9" name="Line 735"/>
              <p:cNvSpPr>
                <a:spLocks noChangeShapeType="1"/>
              </p:cNvSpPr>
              <p:nvPr/>
            </p:nvSpPr>
            <p:spPr bwMode="auto">
              <a:xfrm flipV="1">
                <a:off x="3650" y="2778"/>
                <a:ext cx="10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0" name="Line 736"/>
              <p:cNvSpPr>
                <a:spLocks noChangeShapeType="1"/>
              </p:cNvSpPr>
              <p:nvPr/>
            </p:nvSpPr>
            <p:spPr bwMode="auto">
              <a:xfrm>
                <a:off x="3751" y="277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1" name="Line 737"/>
              <p:cNvSpPr>
                <a:spLocks noChangeShapeType="1"/>
              </p:cNvSpPr>
              <p:nvPr/>
            </p:nvSpPr>
            <p:spPr bwMode="auto">
              <a:xfrm flipV="1">
                <a:off x="3751" y="2707"/>
                <a:ext cx="7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2" name="Line 738"/>
              <p:cNvSpPr>
                <a:spLocks noChangeShapeType="1"/>
              </p:cNvSpPr>
              <p:nvPr/>
            </p:nvSpPr>
            <p:spPr bwMode="auto">
              <a:xfrm>
                <a:off x="3822" y="2707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3" name="Line 739"/>
              <p:cNvSpPr>
                <a:spLocks noChangeShapeType="1"/>
              </p:cNvSpPr>
              <p:nvPr/>
            </p:nvSpPr>
            <p:spPr bwMode="auto">
              <a:xfrm flipV="1">
                <a:off x="3822" y="2636"/>
                <a:ext cx="51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4" name="Line 740"/>
              <p:cNvSpPr>
                <a:spLocks noChangeShapeType="1"/>
              </p:cNvSpPr>
              <p:nvPr/>
            </p:nvSpPr>
            <p:spPr bwMode="auto">
              <a:xfrm>
                <a:off x="3873" y="2636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5" name="Line 741"/>
              <p:cNvSpPr>
                <a:spLocks noChangeShapeType="1"/>
              </p:cNvSpPr>
              <p:nvPr/>
            </p:nvSpPr>
            <p:spPr bwMode="auto">
              <a:xfrm flipV="1">
                <a:off x="3873" y="2555"/>
                <a:ext cx="20" cy="8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6" name="Line 742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7" name="Line 743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8" name="Line 744"/>
              <p:cNvSpPr>
                <a:spLocks noChangeShapeType="1"/>
              </p:cNvSpPr>
              <p:nvPr/>
            </p:nvSpPr>
            <p:spPr bwMode="auto">
              <a:xfrm>
                <a:off x="3893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29" name="Line 745"/>
              <p:cNvSpPr>
                <a:spLocks noChangeShapeType="1"/>
              </p:cNvSpPr>
              <p:nvPr/>
            </p:nvSpPr>
            <p:spPr bwMode="auto">
              <a:xfrm flipH="1" flipV="1">
                <a:off x="3873" y="2484"/>
                <a:ext cx="2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0" name="Line 746"/>
              <p:cNvSpPr>
                <a:spLocks noChangeShapeType="1"/>
              </p:cNvSpPr>
              <p:nvPr/>
            </p:nvSpPr>
            <p:spPr bwMode="auto">
              <a:xfrm>
                <a:off x="3873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1" name="Line 747"/>
              <p:cNvSpPr>
                <a:spLocks noChangeShapeType="1"/>
              </p:cNvSpPr>
              <p:nvPr/>
            </p:nvSpPr>
            <p:spPr bwMode="auto">
              <a:xfrm flipH="1" flipV="1">
                <a:off x="3842" y="2433"/>
                <a:ext cx="3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2" name="Line 748"/>
              <p:cNvSpPr>
                <a:spLocks noChangeShapeType="1"/>
              </p:cNvSpPr>
              <p:nvPr/>
            </p:nvSpPr>
            <p:spPr bwMode="auto">
              <a:xfrm>
                <a:off x="3842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3" name="Line 749"/>
              <p:cNvSpPr>
                <a:spLocks noChangeShapeType="1"/>
              </p:cNvSpPr>
              <p:nvPr/>
            </p:nvSpPr>
            <p:spPr bwMode="auto">
              <a:xfrm flipH="1" flipV="1">
                <a:off x="3781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4" name="Line 750"/>
              <p:cNvSpPr>
                <a:spLocks noChangeShapeType="1"/>
              </p:cNvSpPr>
              <p:nvPr/>
            </p:nvSpPr>
            <p:spPr bwMode="auto">
              <a:xfrm>
                <a:off x="3781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5" name="Line 751"/>
              <p:cNvSpPr>
                <a:spLocks noChangeShapeType="1"/>
              </p:cNvSpPr>
              <p:nvPr/>
            </p:nvSpPr>
            <p:spPr bwMode="auto">
              <a:xfrm flipH="1" flipV="1">
                <a:off x="3700" y="2332"/>
                <a:ext cx="81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6" name="Line 752"/>
              <p:cNvSpPr>
                <a:spLocks noChangeShapeType="1"/>
              </p:cNvSpPr>
              <p:nvPr/>
            </p:nvSpPr>
            <p:spPr bwMode="auto">
              <a:xfrm>
                <a:off x="3700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7" name="Line 753"/>
              <p:cNvSpPr>
                <a:spLocks noChangeShapeType="1"/>
              </p:cNvSpPr>
              <p:nvPr/>
            </p:nvSpPr>
            <p:spPr bwMode="auto">
              <a:xfrm flipH="1" flipV="1">
                <a:off x="3599" y="2291"/>
                <a:ext cx="10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8" name="Line 754"/>
              <p:cNvSpPr>
                <a:spLocks noChangeShapeType="1"/>
              </p:cNvSpPr>
              <p:nvPr/>
            </p:nvSpPr>
            <p:spPr bwMode="auto">
              <a:xfrm>
                <a:off x="359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9" name="Line 755"/>
              <p:cNvSpPr>
                <a:spLocks noChangeShapeType="1"/>
              </p:cNvSpPr>
              <p:nvPr/>
            </p:nvSpPr>
            <p:spPr bwMode="auto">
              <a:xfrm flipH="1" flipV="1">
                <a:off x="3487" y="2261"/>
                <a:ext cx="112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0" name="Line 756"/>
              <p:cNvSpPr>
                <a:spLocks noChangeShapeType="1"/>
              </p:cNvSpPr>
              <p:nvPr/>
            </p:nvSpPr>
            <p:spPr bwMode="auto">
              <a:xfrm>
                <a:off x="3487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1" name="Line 757"/>
              <p:cNvSpPr>
                <a:spLocks noChangeShapeType="1"/>
              </p:cNvSpPr>
              <p:nvPr/>
            </p:nvSpPr>
            <p:spPr bwMode="auto">
              <a:xfrm flipH="1" flipV="1">
                <a:off x="3366" y="2240"/>
                <a:ext cx="121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2" name="Line 758"/>
              <p:cNvSpPr>
                <a:spLocks noChangeShapeType="1"/>
              </p:cNvSpPr>
              <p:nvPr/>
            </p:nvSpPr>
            <p:spPr bwMode="auto">
              <a:xfrm>
                <a:off x="3366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3" name="Line 759"/>
              <p:cNvSpPr>
                <a:spLocks noChangeShapeType="1"/>
              </p:cNvSpPr>
              <p:nvPr/>
            </p:nvSpPr>
            <p:spPr bwMode="auto">
              <a:xfrm flipH="1">
                <a:off x="3234" y="2240"/>
                <a:ext cx="13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4" name="Line 760"/>
              <p:cNvSpPr>
                <a:spLocks noChangeShapeType="1"/>
              </p:cNvSpPr>
              <p:nvPr/>
            </p:nvSpPr>
            <p:spPr bwMode="auto">
              <a:xfrm>
                <a:off x="3234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5" name="Line 761"/>
              <p:cNvSpPr>
                <a:spLocks noChangeShapeType="1"/>
              </p:cNvSpPr>
              <p:nvPr/>
            </p:nvSpPr>
            <p:spPr bwMode="auto">
              <a:xfrm>
                <a:off x="3234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6" name="Line 762"/>
              <p:cNvSpPr>
                <a:spLocks noChangeShapeType="1"/>
              </p:cNvSpPr>
              <p:nvPr/>
            </p:nvSpPr>
            <p:spPr bwMode="auto">
              <a:xfrm>
                <a:off x="3234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7" name="Line 763"/>
              <p:cNvSpPr>
                <a:spLocks noChangeShapeType="1"/>
              </p:cNvSpPr>
              <p:nvPr/>
            </p:nvSpPr>
            <p:spPr bwMode="auto">
              <a:xfrm flipH="1">
                <a:off x="3102" y="2240"/>
                <a:ext cx="13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8" name="Line 764"/>
              <p:cNvSpPr>
                <a:spLocks noChangeShapeType="1"/>
              </p:cNvSpPr>
              <p:nvPr/>
            </p:nvSpPr>
            <p:spPr bwMode="auto">
              <a:xfrm>
                <a:off x="3102" y="22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49" name="Line 765"/>
              <p:cNvSpPr>
                <a:spLocks noChangeShapeType="1"/>
              </p:cNvSpPr>
              <p:nvPr/>
            </p:nvSpPr>
            <p:spPr bwMode="auto">
              <a:xfrm flipH="1">
                <a:off x="2980" y="2240"/>
                <a:ext cx="12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0" name="Line 766"/>
              <p:cNvSpPr>
                <a:spLocks noChangeShapeType="1"/>
              </p:cNvSpPr>
              <p:nvPr/>
            </p:nvSpPr>
            <p:spPr bwMode="auto">
              <a:xfrm>
                <a:off x="2980" y="226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1" name="Line 767"/>
              <p:cNvSpPr>
                <a:spLocks noChangeShapeType="1"/>
              </p:cNvSpPr>
              <p:nvPr/>
            </p:nvSpPr>
            <p:spPr bwMode="auto">
              <a:xfrm flipH="1">
                <a:off x="2869" y="2261"/>
                <a:ext cx="111" cy="3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2" name="Line 768"/>
              <p:cNvSpPr>
                <a:spLocks noChangeShapeType="1"/>
              </p:cNvSpPr>
              <p:nvPr/>
            </p:nvSpPr>
            <p:spPr bwMode="auto">
              <a:xfrm>
                <a:off x="2869" y="2291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3" name="Line 769"/>
              <p:cNvSpPr>
                <a:spLocks noChangeShapeType="1"/>
              </p:cNvSpPr>
              <p:nvPr/>
            </p:nvSpPr>
            <p:spPr bwMode="auto">
              <a:xfrm flipH="1">
                <a:off x="2767" y="2291"/>
                <a:ext cx="10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4" name="Line 770"/>
              <p:cNvSpPr>
                <a:spLocks noChangeShapeType="1"/>
              </p:cNvSpPr>
              <p:nvPr/>
            </p:nvSpPr>
            <p:spPr bwMode="auto">
              <a:xfrm>
                <a:off x="2767" y="233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5" name="Line 771"/>
              <p:cNvSpPr>
                <a:spLocks noChangeShapeType="1"/>
              </p:cNvSpPr>
              <p:nvPr/>
            </p:nvSpPr>
            <p:spPr bwMode="auto">
              <a:xfrm flipH="1">
                <a:off x="2697" y="2332"/>
                <a:ext cx="70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6" name="Line 772"/>
              <p:cNvSpPr>
                <a:spLocks noChangeShapeType="1"/>
              </p:cNvSpPr>
              <p:nvPr/>
            </p:nvSpPr>
            <p:spPr bwMode="auto">
              <a:xfrm>
                <a:off x="2697" y="2372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7" name="Line 773"/>
              <p:cNvSpPr>
                <a:spLocks noChangeShapeType="1"/>
              </p:cNvSpPr>
              <p:nvPr/>
            </p:nvSpPr>
            <p:spPr bwMode="auto">
              <a:xfrm flipH="1">
                <a:off x="2636" y="2372"/>
                <a:ext cx="6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8" name="Line 774"/>
              <p:cNvSpPr>
                <a:spLocks noChangeShapeType="1"/>
              </p:cNvSpPr>
              <p:nvPr/>
            </p:nvSpPr>
            <p:spPr bwMode="auto">
              <a:xfrm>
                <a:off x="2636" y="2433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59" name="Line 775"/>
              <p:cNvSpPr>
                <a:spLocks noChangeShapeType="1"/>
              </p:cNvSpPr>
              <p:nvPr/>
            </p:nvSpPr>
            <p:spPr bwMode="auto">
              <a:xfrm flipH="1">
                <a:off x="2595" y="2433"/>
                <a:ext cx="4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0" name="Line 776"/>
              <p:cNvSpPr>
                <a:spLocks noChangeShapeType="1"/>
              </p:cNvSpPr>
              <p:nvPr/>
            </p:nvSpPr>
            <p:spPr bwMode="auto">
              <a:xfrm>
                <a:off x="2595" y="2484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1" name="Line 777"/>
              <p:cNvSpPr>
                <a:spLocks noChangeShapeType="1"/>
              </p:cNvSpPr>
              <p:nvPr/>
            </p:nvSpPr>
            <p:spPr bwMode="auto">
              <a:xfrm flipH="1">
                <a:off x="2585" y="2484"/>
                <a:ext cx="10" cy="7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2" name="Line 778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3" name="Line 779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4" name="Line 780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5" name="Line 781"/>
              <p:cNvSpPr>
                <a:spLocks noChangeShapeType="1"/>
              </p:cNvSpPr>
              <p:nvPr/>
            </p:nvSpPr>
            <p:spPr bwMode="auto">
              <a:xfrm>
                <a:off x="2585" y="2555"/>
                <a:ext cx="10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6" name="Line 782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7" name="Line 783"/>
              <p:cNvSpPr>
                <a:spLocks noChangeShapeType="1"/>
              </p:cNvSpPr>
              <p:nvPr/>
            </p:nvSpPr>
            <p:spPr bwMode="auto">
              <a:xfrm>
                <a:off x="2595" y="2605"/>
                <a:ext cx="3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8" name="Freeform 784"/>
              <p:cNvSpPr>
                <a:spLocks/>
              </p:cNvSpPr>
              <p:nvPr/>
            </p:nvSpPr>
            <p:spPr bwMode="auto">
              <a:xfrm>
                <a:off x="2311" y="2240"/>
                <a:ext cx="1582" cy="710"/>
              </a:xfrm>
              <a:custGeom>
                <a:avLst/>
                <a:gdLst>
                  <a:gd name="T0" fmla="*/ 0 w 1582"/>
                  <a:gd name="T1" fmla="*/ 477 h 710"/>
                  <a:gd name="T2" fmla="*/ 61 w 1582"/>
                  <a:gd name="T3" fmla="*/ 528 h 710"/>
                  <a:gd name="T4" fmla="*/ 132 w 1582"/>
                  <a:gd name="T5" fmla="*/ 578 h 710"/>
                  <a:gd name="T6" fmla="*/ 132 w 1582"/>
                  <a:gd name="T7" fmla="*/ 578 h 710"/>
                  <a:gd name="T8" fmla="*/ 264 w 1582"/>
                  <a:gd name="T9" fmla="*/ 629 h 710"/>
                  <a:gd name="T10" fmla="*/ 406 w 1582"/>
                  <a:gd name="T11" fmla="*/ 669 h 710"/>
                  <a:gd name="T12" fmla="*/ 578 w 1582"/>
                  <a:gd name="T13" fmla="*/ 700 h 710"/>
                  <a:gd name="T14" fmla="*/ 751 w 1582"/>
                  <a:gd name="T15" fmla="*/ 710 h 710"/>
                  <a:gd name="T16" fmla="*/ 751 w 1582"/>
                  <a:gd name="T17" fmla="*/ 710 h 710"/>
                  <a:gd name="T18" fmla="*/ 923 w 1582"/>
                  <a:gd name="T19" fmla="*/ 700 h 710"/>
                  <a:gd name="T20" fmla="*/ 1075 w 1582"/>
                  <a:gd name="T21" fmla="*/ 680 h 710"/>
                  <a:gd name="T22" fmla="*/ 1217 w 1582"/>
                  <a:gd name="T23" fmla="*/ 639 h 710"/>
                  <a:gd name="T24" fmla="*/ 1339 w 1582"/>
                  <a:gd name="T25" fmla="*/ 588 h 710"/>
                  <a:gd name="T26" fmla="*/ 1440 w 1582"/>
                  <a:gd name="T27" fmla="*/ 538 h 710"/>
                  <a:gd name="T28" fmla="*/ 1511 w 1582"/>
                  <a:gd name="T29" fmla="*/ 467 h 710"/>
                  <a:gd name="T30" fmla="*/ 1562 w 1582"/>
                  <a:gd name="T31" fmla="*/ 396 h 710"/>
                  <a:gd name="T32" fmla="*/ 1582 w 1582"/>
                  <a:gd name="T33" fmla="*/ 315 h 710"/>
                  <a:gd name="T34" fmla="*/ 1582 w 1582"/>
                  <a:gd name="T35" fmla="*/ 315 h 710"/>
                  <a:gd name="T36" fmla="*/ 1562 w 1582"/>
                  <a:gd name="T37" fmla="*/ 244 h 710"/>
                  <a:gd name="T38" fmla="*/ 1531 w 1582"/>
                  <a:gd name="T39" fmla="*/ 193 h 710"/>
                  <a:gd name="T40" fmla="*/ 1470 w 1582"/>
                  <a:gd name="T41" fmla="*/ 132 h 710"/>
                  <a:gd name="T42" fmla="*/ 1389 w 1582"/>
                  <a:gd name="T43" fmla="*/ 92 h 710"/>
                  <a:gd name="T44" fmla="*/ 1288 w 1582"/>
                  <a:gd name="T45" fmla="*/ 51 h 710"/>
                  <a:gd name="T46" fmla="*/ 1176 w 1582"/>
                  <a:gd name="T47" fmla="*/ 21 h 710"/>
                  <a:gd name="T48" fmla="*/ 1055 w 1582"/>
                  <a:gd name="T49" fmla="*/ 0 h 710"/>
                  <a:gd name="T50" fmla="*/ 923 w 1582"/>
                  <a:gd name="T51" fmla="*/ 0 h 710"/>
                  <a:gd name="T52" fmla="*/ 923 w 1582"/>
                  <a:gd name="T53" fmla="*/ 0 h 710"/>
                  <a:gd name="T54" fmla="*/ 791 w 1582"/>
                  <a:gd name="T55" fmla="*/ 0 h 710"/>
                  <a:gd name="T56" fmla="*/ 669 w 1582"/>
                  <a:gd name="T57" fmla="*/ 21 h 710"/>
                  <a:gd name="T58" fmla="*/ 558 w 1582"/>
                  <a:gd name="T59" fmla="*/ 51 h 710"/>
                  <a:gd name="T60" fmla="*/ 456 w 1582"/>
                  <a:gd name="T61" fmla="*/ 92 h 710"/>
                  <a:gd name="T62" fmla="*/ 386 w 1582"/>
                  <a:gd name="T63" fmla="*/ 132 h 710"/>
                  <a:gd name="T64" fmla="*/ 325 w 1582"/>
                  <a:gd name="T65" fmla="*/ 193 h 710"/>
                  <a:gd name="T66" fmla="*/ 284 w 1582"/>
                  <a:gd name="T67" fmla="*/ 244 h 710"/>
                  <a:gd name="T68" fmla="*/ 274 w 1582"/>
                  <a:gd name="T69" fmla="*/ 315 h 710"/>
                  <a:gd name="T70" fmla="*/ 274 w 1582"/>
                  <a:gd name="T71" fmla="*/ 315 h 710"/>
                  <a:gd name="T72" fmla="*/ 284 w 1582"/>
                  <a:gd name="T73" fmla="*/ 365 h 710"/>
                  <a:gd name="T74" fmla="*/ 315 w 1582"/>
                  <a:gd name="T75" fmla="*/ 416 h 710"/>
                  <a:gd name="T76" fmla="*/ 315 w 1582"/>
                  <a:gd name="T77" fmla="*/ 416 h 710"/>
                  <a:gd name="T78" fmla="*/ 0 w 1582"/>
                  <a:gd name="T79" fmla="*/ 477 h 71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582"/>
                  <a:gd name="T121" fmla="*/ 0 h 710"/>
                  <a:gd name="T122" fmla="*/ 1582 w 1582"/>
                  <a:gd name="T123" fmla="*/ 710 h 71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582" h="710">
                    <a:moveTo>
                      <a:pt x="0" y="477"/>
                    </a:moveTo>
                    <a:lnTo>
                      <a:pt x="61" y="528"/>
                    </a:lnTo>
                    <a:lnTo>
                      <a:pt x="132" y="578"/>
                    </a:lnTo>
                    <a:lnTo>
                      <a:pt x="264" y="629"/>
                    </a:lnTo>
                    <a:lnTo>
                      <a:pt x="406" y="669"/>
                    </a:lnTo>
                    <a:lnTo>
                      <a:pt x="578" y="700"/>
                    </a:lnTo>
                    <a:lnTo>
                      <a:pt x="751" y="710"/>
                    </a:lnTo>
                    <a:lnTo>
                      <a:pt x="923" y="700"/>
                    </a:lnTo>
                    <a:lnTo>
                      <a:pt x="1075" y="680"/>
                    </a:lnTo>
                    <a:lnTo>
                      <a:pt x="1217" y="639"/>
                    </a:lnTo>
                    <a:lnTo>
                      <a:pt x="1339" y="588"/>
                    </a:lnTo>
                    <a:lnTo>
                      <a:pt x="1440" y="538"/>
                    </a:lnTo>
                    <a:lnTo>
                      <a:pt x="1511" y="467"/>
                    </a:lnTo>
                    <a:lnTo>
                      <a:pt x="1562" y="396"/>
                    </a:lnTo>
                    <a:lnTo>
                      <a:pt x="1582" y="315"/>
                    </a:lnTo>
                    <a:lnTo>
                      <a:pt x="1562" y="244"/>
                    </a:lnTo>
                    <a:lnTo>
                      <a:pt x="1531" y="193"/>
                    </a:lnTo>
                    <a:lnTo>
                      <a:pt x="1470" y="132"/>
                    </a:lnTo>
                    <a:lnTo>
                      <a:pt x="1389" y="92"/>
                    </a:lnTo>
                    <a:lnTo>
                      <a:pt x="1288" y="51"/>
                    </a:lnTo>
                    <a:lnTo>
                      <a:pt x="1176" y="21"/>
                    </a:lnTo>
                    <a:lnTo>
                      <a:pt x="1055" y="0"/>
                    </a:lnTo>
                    <a:lnTo>
                      <a:pt x="923" y="0"/>
                    </a:lnTo>
                    <a:lnTo>
                      <a:pt x="791" y="0"/>
                    </a:lnTo>
                    <a:lnTo>
                      <a:pt x="669" y="21"/>
                    </a:lnTo>
                    <a:lnTo>
                      <a:pt x="558" y="51"/>
                    </a:lnTo>
                    <a:lnTo>
                      <a:pt x="456" y="92"/>
                    </a:lnTo>
                    <a:lnTo>
                      <a:pt x="386" y="132"/>
                    </a:lnTo>
                    <a:lnTo>
                      <a:pt x="325" y="193"/>
                    </a:lnTo>
                    <a:lnTo>
                      <a:pt x="284" y="244"/>
                    </a:lnTo>
                    <a:lnTo>
                      <a:pt x="274" y="315"/>
                    </a:lnTo>
                    <a:lnTo>
                      <a:pt x="284" y="365"/>
                    </a:lnTo>
                    <a:lnTo>
                      <a:pt x="315" y="416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69" name="Line 785"/>
              <p:cNvSpPr>
                <a:spLocks noChangeShapeType="1"/>
              </p:cNvSpPr>
              <p:nvPr/>
            </p:nvSpPr>
            <p:spPr bwMode="auto">
              <a:xfrm>
                <a:off x="2311" y="2717"/>
                <a:ext cx="6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0" name="Line 786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1" name="Line 787"/>
              <p:cNvSpPr>
                <a:spLocks noChangeShapeType="1"/>
              </p:cNvSpPr>
              <p:nvPr/>
            </p:nvSpPr>
            <p:spPr bwMode="auto">
              <a:xfrm>
                <a:off x="2372" y="2768"/>
                <a:ext cx="71" cy="5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2" name="Line 788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3" name="Line 789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4" name="Line 790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5" name="Line 791"/>
              <p:cNvSpPr>
                <a:spLocks noChangeShapeType="1"/>
              </p:cNvSpPr>
              <p:nvPr/>
            </p:nvSpPr>
            <p:spPr bwMode="auto">
              <a:xfrm>
                <a:off x="2443" y="2818"/>
                <a:ext cx="13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6" name="Line 792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7" name="Line 793"/>
              <p:cNvSpPr>
                <a:spLocks noChangeShapeType="1"/>
              </p:cNvSpPr>
              <p:nvPr/>
            </p:nvSpPr>
            <p:spPr bwMode="auto">
              <a:xfrm>
                <a:off x="2575" y="2869"/>
                <a:ext cx="142" cy="4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8" name="Line 794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79" name="Line 795"/>
              <p:cNvSpPr>
                <a:spLocks noChangeShapeType="1"/>
              </p:cNvSpPr>
              <p:nvPr/>
            </p:nvSpPr>
            <p:spPr bwMode="auto">
              <a:xfrm>
                <a:off x="2717" y="2909"/>
                <a:ext cx="17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0" name="Line 796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1" name="Line 797"/>
              <p:cNvSpPr>
                <a:spLocks noChangeShapeType="1"/>
              </p:cNvSpPr>
              <p:nvPr/>
            </p:nvSpPr>
            <p:spPr bwMode="auto">
              <a:xfrm>
                <a:off x="2889" y="2940"/>
                <a:ext cx="173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2" name="Line 798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3" name="Line 799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4" name="Line 800"/>
              <p:cNvSpPr>
                <a:spLocks noChangeShapeType="1"/>
              </p:cNvSpPr>
              <p:nvPr/>
            </p:nvSpPr>
            <p:spPr bwMode="auto">
              <a:xfrm>
                <a:off x="3062" y="295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5" name="Line 801"/>
              <p:cNvSpPr>
                <a:spLocks noChangeShapeType="1"/>
              </p:cNvSpPr>
              <p:nvPr/>
            </p:nvSpPr>
            <p:spPr bwMode="auto">
              <a:xfrm flipV="1">
                <a:off x="3062" y="2940"/>
                <a:ext cx="172" cy="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6" name="Line 802"/>
              <p:cNvSpPr>
                <a:spLocks noChangeShapeType="1"/>
              </p:cNvSpPr>
              <p:nvPr/>
            </p:nvSpPr>
            <p:spPr bwMode="auto">
              <a:xfrm>
                <a:off x="3234" y="294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7" name="Line 803"/>
              <p:cNvSpPr>
                <a:spLocks noChangeShapeType="1"/>
              </p:cNvSpPr>
              <p:nvPr/>
            </p:nvSpPr>
            <p:spPr bwMode="auto">
              <a:xfrm flipV="1">
                <a:off x="3234" y="2920"/>
                <a:ext cx="152" cy="2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8" name="Line 804"/>
              <p:cNvSpPr>
                <a:spLocks noChangeShapeType="1"/>
              </p:cNvSpPr>
              <p:nvPr/>
            </p:nvSpPr>
            <p:spPr bwMode="auto">
              <a:xfrm>
                <a:off x="3386" y="2920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89" name="Line 805"/>
              <p:cNvSpPr>
                <a:spLocks noChangeShapeType="1"/>
              </p:cNvSpPr>
              <p:nvPr/>
            </p:nvSpPr>
            <p:spPr bwMode="auto">
              <a:xfrm flipV="1">
                <a:off x="3386" y="2879"/>
                <a:ext cx="142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0" name="Line 806"/>
              <p:cNvSpPr>
                <a:spLocks noChangeShapeType="1"/>
              </p:cNvSpPr>
              <p:nvPr/>
            </p:nvSpPr>
            <p:spPr bwMode="auto">
              <a:xfrm>
                <a:off x="3528" y="2879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1" name="Line 807"/>
              <p:cNvSpPr>
                <a:spLocks noChangeShapeType="1"/>
              </p:cNvSpPr>
              <p:nvPr/>
            </p:nvSpPr>
            <p:spPr bwMode="auto">
              <a:xfrm flipV="1">
                <a:off x="3528" y="2828"/>
                <a:ext cx="122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2" name="Line 808"/>
              <p:cNvSpPr>
                <a:spLocks noChangeShapeType="1"/>
              </p:cNvSpPr>
              <p:nvPr/>
            </p:nvSpPr>
            <p:spPr bwMode="auto">
              <a:xfrm>
                <a:off x="3650" y="2828"/>
                <a:ext cx="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1" name="Line 810"/>
            <p:cNvSpPr>
              <a:spLocks noChangeShapeType="1"/>
            </p:cNvSpPr>
            <p:nvPr/>
          </p:nvSpPr>
          <p:spPr bwMode="auto">
            <a:xfrm flipV="1">
              <a:off x="3650" y="2778"/>
              <a:ext cx="101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811"/>
            <p:cNvSpPr>
              <a:spLocks noChangeShapeType="1"/>
            </p:cNvSpPr>
            <p:nvPr/>
          </p:nvSpPr>
          <p:spPr bwMode="auto">
            <a:xfrm>
              <a:off x="3751" y="2778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812"/>
            <p:cNvSpPr>
              <a:spLocks noChangeShapeType="1"/>
            </p:cNvSpPr>
            <p:nvPr/>
          </p:nvSpPr>
          <p:spPr bwMode="auto">
            <a:xfrm flipV="1">
              <a:off x="3751" y="2707"/>
              <a:ext cx="7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813"/>
            <p:cNvSpPr>
              <a:spLocks noChangeShapeType="1"/>
            </p:cNvSpPr>
            <p:nvPr/>
          </p:nvSpPr>
          <p:spPr bwMode="auto">
            <a:xfrm>
              <a:off x="3822" y="2707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814"/>
            <p:cNvSpPr>
              <a:spLocks noChangeShapeType="1"/>
            </p:cNvSpPr>
            <p:nvPr/>
          </p:nvSpPr>
          <p:spPr bwMode="auto">
            <a:xfrm flipV="1">
              <a:off x="3822" y="2636"/>
              <a:ext cx="5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815"/>
            <p:cNvSpPr>
              <a:spLocks noChangeShapeType="1"/>
            </p:cNvSpPr>
            <p:nvPr/>
          </p:nvSpPr>
          <p:spPr bwMode="auto">
            <a:xfrm>
              <a:off x="3873" y="2636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816"/>
            <p:cNvSpPr>
              <a:spLocks noChangeShapeType="1"/>
            </p:cNvSpPr>
            <p:nvPr/>
          </p:nvSpPr>
          <p:spPr bwMode="auto">
            <a:xfrm flipV="1">
              <a:off x="3873" y="2555"/>
              <a:ext cx="20" cy="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817"/>
            <p:cNvSpPr>
              <a:spLocks noChangeShapeType="1"/>
            </p:cNvSpPr>
            <p:nvPr/>
          </p:nvSpPr>
          <p:spPr bwMode="auto">
            <a:xfrm>
              <a:off x="3893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818"/>
            <p:cNvSpPr>
              <a:spLocks noChangeShapeType="1"/>
            </p:cNvSpPr>
            <p:nvPr/>
          </p:nvSpPr>
          <p:spPr bwMode="auto">
            <a:xfrm>
              <a:off x="3893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819"/>
            <p:cNvSpPr>
              <a:spLocks noChangeShapeType="1"/>
            </p:cNvSpPr>
            <p:nvPr/>
          </p:nvSpPr>
          <p:spPr bwMode="auto">
            <a:xfrm>
              <a:off x="3893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820"/>
            <p:cNvSpPr>
              <a:spLocks noChangeShapeType="1"/>
            </p:cNvSpPr>
            <p:nvPr/>
          </p:nvSpPr>
          <p:spPr bwMode="auto">
            <a:xfrm flipH="1" flipV="1">
              <a:off x="3873" y="2484"/>
              <a:ext cx="20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821"/>
            <p:cNvSpPr>
              <a:spLocks noChangeShapeType="1"/>
            </p:cNvSpPr>
            <p:nvPr/>
          </p:nvSpPr>
          <p:spPr bwMode="auto">
            <a:xfrm>
              <a:off x="3873" y="2484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822"/>
            <p:cNvSpPr>
              <a:spLocks noChangeShapeType="1"/>
            </p:cNvSpPr>
            <p:nvPr/>
          </p:nvSpPr>
          <p:spPr bwMode="auto">
            <a:xfrm flipH="1" flipV="1">
              <a:off x="3842" y="2433"/>
              <a:ext cx="3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823"/>
            <p:cNvSpPr>
              <a:spLocks noChangeShapeType="1"/>
            </p:cNvSpPr>
            <p:nvPr/>
          </p:nvSpPr>
          <p:spPr bwMode="auto">
            <a:xfrm>
              <a:off x="3842" y="2433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824"/>
            <p:cNvSpPr>
              <a:spLocks noChangeShapeType="1"/>
            </p:cNvSpPr>
            <p:nvPr/>
          </p:nvSpPr>
          <p:spPr bwMode="auto">
            <a:xfrm flipH="1" flipV="1">
              <a:off x="3781" y="2372"/>
              <a:ext cx="61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825"/>
            <p:cNvSpPr>
              <a:spLocks noChangeShapeType="1"/>
            </p:cNvSpPr>
            <p:nvPr/>
          </p:nvSpPr>
          <p:spPr bwMode="auto">
            <a:xfrm>
              <a:off x="3781" y="2372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826"/>
            <p:cNvSpPr>
              <a:spLocks noChangeShapeType="1"/>
            </p:cNvSpPr>
            <p:nvPr/>
          </p:nvSpPr>
          <p:spPr bwMode="auto">
            <a:xfrm flipH="1" flipV="1">
              <a:off x="3700" y="2332"/>
              <a:ext cx="81" cy="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827"/>
            <p:cNvSpPr>
              <a:spLocks noChangeShapeType="1"/>
            </p:cNvSpPr>
            <p:nvPr/>
          </p:nvSpPr>
          <p:spPr bwMode="auto">
            <a:xfrm>
              <a:off x="3700" y="2332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828"/>
            <p:cNvSpPr>
              <a:spLocks noChangeShapeType="1"/>
            </p:cNvSpPr>
            <p:nvPr/>
          </p:nvSpPr>
          <p:spPr bwMode="auto">
            <a:xfrm flipH="1" flipV="1">
              <a:off x="3599" y="2291"/>
              <a:ext cx="101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829"/>
            <p:cNvSpPr>
              <a:spLocks noChangeShapeType="1"/>
            </p:cNvSpPr>
            <p:nvPr/>
          </p:nvSpPr>
          <p:spPr bwMode="auto">
            <a:xfrm>
              <a:off x="3599" y="2291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830"/>
            <p:cNvSpPr>
              <a:spLocks noChangeShapeType="1"/>
            </p:cNvSpPr>
            <p:nvPr/>
          </p:nvSpPr>
          <p:spPr bwMode="auto">
            <a:xfrm flipH="1" flipV="1">
              <a:off x="3487" y="2261"/>
              <a:ext cx="112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831"/>
            <p:cNvSpPr>
              <a:spLocks noChangeShapeType="1"/>
            </p:cNvSpPr>
            <p:nvPr/>
          </p:nvSpPr>
          <p:spPr bwMode="auto">
            <a:xfrm>
              <a:off x="3487" y="2261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Line 832"/>
            <p:cNvSpPr>
              <a:spLocks noChangeShapeType="1"/>
            </p:cNvSpPr>
            <p:nvPr/>
          </p:nvSpPr>
          <p:spPr bwMode="auto">
            <a:xfrm flipH="1" flipV="1">
              <a:off x="3366" y="2240"/>
              <a:ext cx="121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833"/>
            <p:cNvSpPr>
              <a:spLocks noChangeShapeType="1"/>
            </p:cNvSpPr>
            <p:nvPr/>
          </p:nvSpPr>
          <p:spPr bwMode="auto">
            <a:xfrm>
              <a:off x="3366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834"/>
            <p:cNvSpPr>
              <a:spLocks noChangeShapeType="1"/>
            </p:cNvSpPr>
            <p:nvPr/>
          </p:nvSpPr>
          <p:spPr bwMode="auto">
            <a:xfrm flipH="1">
              <a:off x="3234" y="2240"/>
              <a:ext cx="13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835"/>
            <p:cNvSpPr>
              <a:spLocks noChangeShapeType="1"/>
            </p:cNvSpPr>
            <p:nvPr/>
          </p:nvSpPr>
          <p:spPr bwMode="auto">
            <a:xfrm>
              <a:off x="3234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836"/>
            <p:cNvSpPr>
              <a:spLocks noChangeShapeType="1"/>
            </p:cNvSpPr>
            <p:nvPr/>
          </p:nvSpPr>
          <p:spPr bwMode="auto">
            <a:xfrm>
              <a:off x="3234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837"/>
            <p:cNvSpPr>
              <a:spLocks noChangeShapeType="1"/>
            </p:cNvSpPr>
            <p:nvPr/>
          </p:nvSpPr>
          <p:spPr bwMode="auto">
            <a:xfrm>
              <a:off x="3234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838"/>
            <p:cNvSpPr>
              <a:spLocks noChangeShapeType="1"/>
            </p:cNvSpPr>
            <p:nvPr/>
          </p:nvSpPr>
          <p:spPr bwMode="auto">
            <a:xfrm flipH="1">
              <a:off x="3102" y="2240"/>
              <a:ext cx="13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839"/>
            <p:cNvSpPr>
              <a:spLocks noChangeShapeType="1"/>
            </p:cNvSpPr>
            <p:nvPr/>
          </p:nvSpPr>
          <p:spPr bwMode="auto">
            <a:xfrm>
              <a:off x="3102" y="2240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840"/>
            <p:cNvSpPr>
              <a:spLocks noChangeShapeType="1"/>
            </p:cNvSpPr>
            <p:nvPr/>
          </p:nvSpPr>
          <p:spPr bwMode="auto">
            <a:xfrm flipH="1">
              <a:off x="2980" y="2240"/>
              <a:ext cx="122" cy="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841"/>
            <p:cNvSpPr>
              <a:spLocks noChangeShapeType="1"/>
            </p:cNvSpPr>
            <p:nvPr/>
          </p:nvSpPr>
          <p:spPr bwMode="auto">
            <a:xfrm>
              <a:off x="2980" y="2261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842"/>
            <p:cNvSpPr>
              <a:spLocks noChangeShapeType="1"/>
            </p:cNvSpPr>
            <p:nvPr/>
          </p:nvSpPr>
          <p:spPr bwMode="auto">
            <a:xfrm flipH="1">
              <a:off x="2869" y="2261"/>
              <a:ext cx="111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843"/>
            <p:cNvSpPr>
              <a:spLocks noChangeShapeType="1"/>
            </p:cNvSpPr>
            <p:nvPr/>
          </p:nvSpPr>
          <p:spPr bwMode="auto">
            <a:xfrm>
              <a:off x="2869" y="2291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844"/>
            <p:cNvSpPr>
              <a:spLocks noChangeShapeType="1"/>
            </p:cNvSpPr>
            <p:nvPr/>
          </p:nvSpPr>
          <p:spPr bwMode="auto">
            <a:xfrm flipH="1">
              <a:off x="2767" y="2291"/>
              <a:ext cx="102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845"/>
            <p:cNvSpPr>
              <a:spLocks noChangeShapeType="1"/>
            </p:cNvSpPr>
            <p:nvPr/>
          </p:nvSpPr>
          <p:spPr bwMode="auto">
            <a:xfrm>
              <a:off x="2767" y="2332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846"/>
            <p:cNvSpPr>
              <a:spLocks noChangeShapeType="1"/>
            </p:cNvSpPr>
            <p:nvPr/>
          </p:nvSpPr>
          <p:spPr bwMode="auto">
            <a:xfrm flipH="1">
              <a:off x="2697" y="2332"/>
              <a:ext cx="70" cy="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847"/>
            <p:cNvSpPr>
              <a:spLocks noChangeShapeType="1"/>
            </p:cNvSpPr>
            <p:nvPr/>
          </p:nvSpPr>
          <p:spPr bwMode="auto">
            <a:xfrm>
              <a:off x="2697" y="2372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848"/>
            <p:cNvSpPr>
              <a:spLocks noChangeShapeType="1"/>
            </p:cNvSpPr>
            <p:nvPr/>
          </p:nvSpPr>
          <p:spPr bwMode="auto">
            <a:xfrm flipH="1">
              <a:off x="2636" y="2372"/>
              <a:ext cx="61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849"/>
            <p:cNvSpPr>
              <a:spLocks noChangeShapeType="1"/>
            </p:cNvSpPr>
            <p:nvPr/>
          </p:nvSpPr>
          <p:spPr bwMode="auto">
            <a:xfrm>
              <a:off x="2636" y="2433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850"/>
            <p:cNvSpPr>
              <a:spLocks noChangeShapeType="1"/>
            </p:cNvSpPr>
            <p:nvPr/>
          </p:nvSpPr>
          <p:spPr bwMode="auto">
            <a:xfrm flipH="1">
              <a:off x="2595" y="2433"/>
              <a:ext cx="4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851"/>
            <p:cNvSpPr>
              <a:spLocks noChangeShapeType="1"/>
            </p:cNvSpPr>
            <p:nvPr/>
          </p:nvSpPr>
          <p:spPr bwMode="auto">
            <a:xfrm>
              <a:off x="2595" y="2484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852"/>
            <p:cNvSpPr>
              <a:spLocks noChangeShapeType="1"/>
            </p:cNvSpPr>
            <p:nvPr/>
          </p:nvSpPr>
          <p:spPr bwMode="auto">
            <a:xfrm flipH="1">
              <a:off x="2585" y="2484"/>
              <a:ext cx="10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Line 853"/>
            <p:cNvSpPr>
              <a:spLocks noChangeShapeType="1"/>
            </p:cNvSpPr>
            <p:nvPr/>
          </p:nvSpPr>
          <p:spPr bwMode="auto">
            <a:xfrm>
              <a:off x="2585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854"/>
            <p:cNvSpPr>
              <a:spLocks noChangeShapeType="1"/>
            </p:cNvSpPr>
            <p:nvPr/>
          </p:nvSpPr>
          <p:spPr bwMode="auto">
            <a:xfrm>
              <a:off x="2585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Line 855"/>
            <p:cNvSpPr>
              <a:spLocks noChangeShapeType="1"/>
            </p:cNvSpPr>
            <p:nvPr/>
          </p:nvSpPr>
          <p:spPr bwMode="auto">
            <a:xfrm>
              <a:off x="2585" y="255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856"/>
            <p:cNvSpPr>
              <a:spLocks noChangeShapeType="1"/>
            </p:cNvSpPr>
            <p:nvPr/>
          </p:nvSpPr>
          <p:spPr bwMode="auto">
            <a:xfrm>
              <a:off x="2585" y="2555"/>
              <a:ext cx="1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Line 857"/>
            <p:cNvSpPr>
              <a:spLocks noChangeShapeType="1"/>
            </p:cNvSpPr>
            <p:nvPr/>
          </p:nvSpPr>
          <p:spPr bwMode="auto">
            <a:xfrm>
              <a:off x="2595" y="260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Line 858"/>
            <p:cNvSpPr>
              <a:spLocks noChangeShapeType="1"/>
            </p:cNvSpPr>
            <p:nvPr/>
          </p:nvSpPr>
          <p:spPr bwMode="auto">
            <a:xfrm>
              <a:off x="2595" y="2605"/>
              <a:ext cx="3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Freeform 859"/>
            <p:cNvSpPr>
              <a:spLocks/>
            </p:cNvSpPr>
            <p:nvPr/>
          </p:nvSpPr>
          <p:spPr bwMode="auto">
            <a:xfrm>
              <a:off x="1399" y="2484"/>
              <a:ext cx="40" cy="71"/>
            </a:xfrm>
            <a:custGeom>
              <a:avLst/>
              <a:gdLst>
                <a:gd name="T0" fmla="*/ 30 w 40"/>
                <a:gd name="T1" fmla="*/ 0 h 71"/>
                <a:gd name="T2" fmla="*/ 30 w 40"/>
                <a:gd name="T3" fmla="*/ 10 h 71"/>
                <a:gd name="T4" fmla="*/ 30 w 40"/>
                <a:gd name="T5" fmla="*/ 40 h 71"/>
                <a:gd name="T6" fmla="*/ 40 w 40"/>
                <a:gd name="T7" fmla="*/ 60 h 71"/>
                <a:gd name="T8" fmla="*/ 40 w 40"/>
                <a:gd name="T9" fmla="*/ 71 h 71"/>
                <a:gd name="T10" fmla="*/ 40 w 40"/>
                <a:gd name="T11" fmla="*/ 71 h 71"/>
                <a:gd name="T12" fmla="*/ 40 w 40"/>
                <a:gd name="T13" fmla="*/ 71 h 71"/>
                <a:gd name="T14" fmla="*/ 40 w 40"/>
                <a:gd name="T15" fmla="*/ 71 h 71"/>
                <a:gd name="T16" fmla="*/ 20 w 40"/>
                <a:gd name="T17" fmla="*/ 60 h 71"/>
                <a:gd name="T18" fmla="*/ 20 w 40"/>
                <a:gd name="T19" fmla="*/ 60 h 71"/>
                <a:gd name="T20" fmla="*/ 0 w 40"/>
                <a:gd name="T21" fmla="*/ 60 h 71"/>
                <a:gd name="T22" fmla="*/ 0 w 40"/>
                <a:gd name="T23" fmla="*/ 60 h 71"/>
                <a:gd name="T24" fmla="*/ 0 w 40"/>
                <a:gd name="T25" fmla="*/ 60 h 71"/>
                <a:gd name="T26" fmla="*/ 0 w 40"/>
                <a:gd name="T27" fmla="*/ 60 h 71"/>
                <a:gd name="T28" fmla="*/ 0 w 40"/>
                <a:gd name="T29" fmla="*/ 50 h 71"/>
                <a:gd name="T30" fmla="*/ 10 w 40"/>
                <a:gd name="T31" fmla="*/ 30 h 71"/>
                <a:gd name="T32" fmla="*/ 20 w 40"/>
                <a:gd name="T33" fmla="*/ 10 h 71"/>
                <a:gd name="T34" fmla="*/ 30 w 40"/>
                <a:gd name="T35" fmla="*/ 0 h 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71"/>
                <a:gd name="T56" fmla="*/ 40 w 40"/>
                <a:gd name="T57" fmla="*/ 71 h 7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71">
                  <a:moveTo>
                    <a:pt x="30" y="0"/>
                  </a:moveTo>
                  <a:lnTo>
                    <a:pt x="30" y="10"/>
                  </a:lnTo>
                  <a:lnTo>
                    <a:pt x="30" y="40"/>
                  </a:lnTo>
                  <a:lnTo>
                    <a:pt x="40" y="60"/>
                  </a:lnTo>
                  <a:lnTo>
                    <a:pt x="40" y="71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10" y="30"/>
                  </a:lnTo>
                  <a:lnTo>
                    <a:pt x="20" y="1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Line 860"/>
            <p:cNvSpPr>
              <a:spLocks noChangeShapeType="1"/>
            </p:cNvSpPr>
            <p:nvPr/>
          </p:nvSpPr>
          <p:spPr bwMode="auto">
            <a:xfrm>
              <a:off x="1419" y="2534"/>
              <a:ext cx="10" cy="9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Line 861"/>
            <p:cNvSpPr>
              <a:spLocks noChangeShapeType="1"/>
            </p:cNvSpPr>
            <p:nvPr/>
          </p:nvSpPr>
          <p:spPr bwMode="auto">
            <a:xfrm>
              <a:off x="1429" y="2626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3" name="Line 862"/>
            <p:cNvSpPr>
              <a:spLocks noChangeShapeType="1"/>
            </p:cNvSpPr>
            <p:nvPr/>
          </p:nvSpPr>
          <p:spPr bwMode="auto">
            <a:xfrm>
              <a:off x="1429" y="2626"/>
              <a:ext cx="20" cy="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Line 863"/>
            <p:cNvSpPr>
              <a:spLocks noChangeShapeType="1"/>
            </p:cNvSpPr>
            <p:nvPr/>
          </p:nvSpPr>
          <p:spPr bwMode="auto">
            <a:xfrm>
              <a:off x="1449" y="2707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Line 864"/>
            <p:cNvSpPr>
              <a:spLocks noChangeShapeType="1"/>
            </p:cNvSpPr>
            <p:nvPr/>
          </p:nvSpPr>
          <p:spPr bwMode="auto">
            <a:xfrm>
              <a:off x="1449" y="2707"/>
              <a:ext cx="41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Line 865"/>
            <p:cNvSpPr>
              <a:spLocks noChangeShapeType="1"/>
            </p:cNvSpPr>
            <p:nvPr/>
          </p:nvSpPr>
          <p:spPr bwMode="auto">
            <a:xfrm>
              <a:off x="1490" y="2768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Line 866"/>
            <p:cNvSpPr>
              <a:spLocks noChangeShapeType="1"/>
            </p:cNvSpPr>
            <p:nvPr/>
          </p:nvSpPr>
          <p:spPr bwMode="auto">
            <a:xfrm>
              <a:off x="1490" y="2768"/>
              <a:ext cx="30" cy="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8" name="Freeform 867"/>
            <p:cNvSpPr>
              <a:spLocks/>
            </p:cNvSpPr>
            <p:nvPr/>
          </p:nvSpPr>
          <p:spPr bwMode="auto">
            <a:xfrm>
              <a:off x="1764" y="2484"/>
              <a:ext cx="40" cy="71"/>
            </a:xfrm>
            <a:custGeom>
              <a:avLst/>
              <a:gdLst>
                <a:gd name="T0" fmla="*/ 30 w 40"/>
                <a:gd name="T1" fmla="*/ 0 h 71"/>
                <a:gd name="T2" fmla="*/ 30 w 40"/>
                <a:gd name="T3" fmla="*/ 20 h 71"/>
                <a:gd name="T4" fmla="*/ 40 w 40"/>
                <a:gd name="T5" fmla="*/ 40 h 71"/>
                <a:gd name="T6" fmla="*/ 40 w 40"/>
                <a:gd name="T7" fmla="*/ 60 h 71"/>
                <a:gd name="T8" fmla="*/ 40 w 40"/>
                <a:gd name="T9" fmla="*/ 71 h 71"/>
                <a:gd name="T10" fmla="*/ 40 w 40"/>
                <a:gd name="T11" fmla="*/ 71 h 71"/>
                <a:gd name="T12" fmla="*/ 40 w 40"/>
                <a:gd name="T13" fmla="*/ 71 h 71"/>
                <a:gd name="T14" fmla="*/ 40 w 40"/>
                <a:gd name="T15" fmla="*/ 71 h 71"/>
                <a:gd name="T16" fmla="*/ 20 w 40"/>
                <a:gd name="T17" fmla="*/ 60 h 71"/>
                <a:gd name="T18" fmla="*/ 20 w 40"/>
                <a:gd name="T19" fmla="*/ 60 h 71"/>
                <a:gd name="T20" fmla="*/ 0 w 40"/>
                <a:gd name="T21" fmla="*/ 60 h 71"/>
                <a:gd name="T22" fmla="*/ 0 w 40"/>
                <a:gd name="T23" fmla="*/ 60 h 71"/>
                <a:gd name="T24" fmla="*/ 0 w 40"/>
                <a:gd name="T25" fmla="*/ 60 h 71"/>
                <a:gd name="T26" fmla="*/ 0 w 40"/>
                <a:gd name="T27" fmla="*/ 60 h 71"/>
                <a:gd name="T28" fmla="*/ 10 w 40"/>
                <a:gd name="T29" fmla="*/ 50 h 71"/>
                <a:gd name="T30" fmla="*/ 20 w 40"/>
                <a:gd name="T31" fmla="*/ 30 h 71"/>
                <a:gd name="T32" fmla="*/ 30 w 40"/>
                <a:gd name="T33" fmla="*/ 10 h 71"/>
                <a:gd name="T34" fmla="*/ 30 w 40"/>
                <a:gd name="T35" fmla="*/ 0 h 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"/>
                <a:gd name="T55" fmla="*/ 0 h 71"/>
                <a:gd name="T56" fmla="*/ 40 w 40"/>
                <a:gd name="T57" fmla="*/ 71 h 7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" h="71">
                  <a:moveTo>
                    <a:pt x="30" y="0"/>
                  </a:moveTo>
                  <a:lnTo>
                    <a:pt x="30" y="20"/>
                  </a:lnTo>
                  <a:lnTo>
                    <a:pt x="40" y="40"/>
                  </a:lnTo>
                  <a:lnTo>
                    <a:pt x="40" y="60"/>
                  </a:lnTo>
                  <a:lnTo>
                    <a:pt x="40" y="71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10" y="50"/>
                  </a:lnTo>
                  <a:lnTo>
                    <a:pt x="20" y="30"/>
                  </a:lnTo>
                  <a:lnTo>
                    <a:pt x="30" y="1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9" name="Line 868"/>
            <p:cNvSpPr>
              <a:spLocks noChangeShapeType="1"/>
            </p:cNvSpPr>
            <p:nvPr/>
          </p:nvSpPr>
          <p:spPr bwMode="auto">
            <a:xfrm>
              <a:off x="1784" y="2534"/>
              <a:ext cx="1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0" name="Line 869"/>
            <p:cNvSpPr>
              <a:spLocks noChangeShapeType="1"/>
            </p:cNvSpPr>
            <p:nvPr/>
          </p:nvSpPr>
          <p:spPr bwMode="auto">
            <a:xfrm>
              <a:off x="1784" y="260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1" name="Line 870"/>
            <p:cNvSpPr>
              <a:spLocks noChangeShapeType="1"/>
            </p:cNvSpPr>
            <p:nvPr/>
          </p:nvSpPr>
          <p:spPr bwMode="auto">
            <a:xfrm>
              <a:off x="1784" y="2605"/>
              <a:ext cx="20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2" name="Line 871"/>
            <p:cNvSpPr>
              <a:spLocks noChangeShapeType="1"/>
            </p:cNvSpPr>
            <p:nvPr/>
          </p:nvSpPr>
          <p:spPr bwMode="auto">
            <a:xfrm>
              <a:off x="1804" y="2666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3" name="Line 872"/>
            <p:cNvSpPr>
              <a:spLocks noChangeShapeType="1"/>
            </p:cNvSpPr>
            <p:nvPr/>
          </p:nvSpPr>
          <p:spPr bwMode="auto">
            <a:xfrm>
              <a:off x="1804" y="2666"/>
              <a:ext cx="2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Line 873"/>
            <p:cNvSpPr>
              <a:spLocks noChangeShapeType="1"/>
            </p:cNvSpPr>
            <p:nvPr/>
          </p:nvSpPr>
          <p:spPr bwMode="auto">
            <a:xfrm>
              <a:off x="1825" y="2717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Line 874"/>
            <p:cNvSpPr>
              <a:spLocks noChangeShapeType="1"/>
            </p:cNvSpPr>
            <p:nvPr/>
          </p:nvSpPr>
          <p:spPr bwMode="auto">
            <a:xfrm>
              <a:off x="1825" y="2717"/>
              <a:ext cx="30" cy="2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Freeform 875"/>
            <p:cNvSpPr>
              <a:spLocks/>
            </p:cNvSpPr>
            <p:nvPr/>
          </p:nvSpPr>
          <p:spPr bwMode="auto">
            <a:xfrm>
              <a:off x="2139" y="2473"/>
              <a:ext cx="30" cy="71"/>
            </a:xfrm>
            <a:custGeom>
              <a:avLst/>
              <a:gdLst>
                <a:gd name="T0" fmla="*/ 20 w 30"/>
                <a:gd name="T1" fmla="*/ 0 h 71"/>
                <a:gd name="T2" fmla="*/ 20 w 30"/>
                <a:gd name="T3" fmla="*/ 21 h 71"/>
                <a:gd name="T4" fmla="*/ 30 w 30"/>
                <a:gd name="T5" fmla="*/ 41 h 71"/>
                <a:gd name="T6" fmla="*/ 30 w 30"/>
                <a:gd name="T7" fmla="*/ 61 h 71"/>
                <a:gd name="T8" fmla="*/ 30 w 30"/>
                <a:gd name="T9" fmla="*/ 71 h 71"/>
                <a:gd name="T10" fmla="*/ 30 w 30"/>
                <a:gd name="T11" fmla="*/ 71 h 71"/>
                <a:gd name="T12" fmla="*/ 30 w 30"/>
                <a:gd name="T13" fmla="*/ 71 h 71"/>
                <a:gd name="T14" fmla="*/ 30 w 30"/>
                <a:gd name="T15" fmla="*/ 71 h 71"/>
                <a:gd name="T16" fmla="*/ 10 w 30"/>
                <a:gd name="T17" fmla="*/ 61 h 71"/>
                <a:gd name="T18" fmla="*/ 10 w 30"/>
                <a:gd name="T19" fmla="*/ 61 h 71"/>
                <a:gd name="T20" fmla="*/ 0 w 30"/>
                <a:gd name="T21" fmla="*/ 71 h 71"/>
                <a:gd name="T22" fmla="*/ 0 w 30"/>
                <a:gd name="T23" fmla="*/ 71 h 71"/>
                <a:gd name="T24" fmla="*/ 0 w 30"/>
                <a:gd name="T25" fmla="*/ 71 h 71"/>
                <a:gd name="T26" fmla="*/ 0 w 30"/>
                <a:gd name="T27" fmla="*/ 71 h 71"/>
                <a:gd name="T28" fmla="*/ 0 w 30"/>
                <a:gd name="T29" fmla="*/ 61 h 71"/>
                <a:gd name="T30" fmla="*/ 10 w 30"/>
                <a:gd name="T31" fmla="*/ 41 h 71"/>
                <a:gd name="T32" fmla="*/ 10 w 30"/>
                <a:gd name="T33" fmla="*/ 21 h 71"/>
                <a:gd name="T34" fmla="*/ 20 w 30"/>
                <a:gd name="T35" fmla="*/ 0 h 7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71"/>
                <a:gd name="T56" fmla="*/ 30 w 30"/>
                <a:gd name="T57" fmla="*/ 71 h 7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71">
                  <a:moveTo>
                    <a:pt x="20" y="0"/>
                  </a:moveTo>
                  <a:lnTo>
                    <a:pt x="20" y="21"/>
                  </a:lnTo>
                  <a:lnTo>
                    <a:pt x="30" y="41"/>
                  </a:lnTo>
                  <a:lnTo>
                    <a:pt x="30" y="61"/>
                  </a:lnTo>
                  <a:lnTo>
                    <a:pt x="30" y="71"/>
                  </a:lnTo>
                  <a:lnTo>
                    <a:pt x="10" y="61"/>
                  </a:lnTo>
                  <a:lnTo>
                    <a:pt x="0" y="71"/>
                  </a:lnTo>
                  <a:lnTo>
                    <a:pt x="0" y="61"/>
                  </a:lnTo>
                  <a:lnTo>
                    <a:pt x="10" y="41"/>
                  </a:lnTo>
                  <a:lnTo>
                    <a:pt x="10" y="2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Line 876"/>
            <p:cNvSpPr>
              <a:spLocks noChangeShapeType="1"/>
            </p:cNvSpPr>
            <p:nvPr/>
          </p:nvSpPr>
          <p:spPr bwMode="auto">
            <a:xfrm>
              <a:off x="2159" y="2524"/>
              <a:ext cx="10" cy="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877"/>
            <p:cNvSpPr>
              <a:spLocks noChangeShapeType="1"/>
            </p:cNvSpPr>
            <p:nvPr/>
          </p:nvSpPr>
          <p:spPr bwMode="auto">
            <a:xfrm>
              <a:off x="2169" y="260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9" name="Line 878"/>
            <p:cNvSpPr>
              <a:spLocks noChangeShapeType="1"/>
            </p:cNvSpPr>
            <p:nvPr/>
          </p:nvSpPr>
          <p:spPr bwMode="auto">
            <a:xfrm>
              <a:off x="2169" y="2605"/>
              <a:ext cx="31" cy="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0" name="Freeform 879"/>
            <p:cNvSpPr>
              <a:spLocks/>
            </p:cNvSpPr>
            <p:nvPr/>
          </p:nvSpPr>
          <p:spPr bwMode="auto">
            <a:xfrm>
              <a:off x="2757" y="2544"/>
              <a:ext cx="457" cy="1237"/>
            </a:xfrm>
            <a:custGeom>
              <a:avLst/>
              <a:gdLst>
                <a:gd name="T0" fmla="*/ 21 w 457"/>
                <a:gd name="T1" fmla="*/ 1237 h 1237"/>
                <a:gd name="T2" fmla="*/ 0 w 457"/>
                <a:gd name="T3" fmla="*/ 1227 h 1237"/>
                <a:gd name="T4" fmla="*/ 436 w 457"/>
                <a:gd name="T5" fmla="*/ 0 h 1237"/>
                <a:gd name="T6" fmla="*/ 457 w 457"/>
                <a:gd name="T7" fmla="*/ 11 h 1237"/>
                <a:gd name="T8" fmla="*/ 21 w 457"/>
                <a:gd name="T9" fmla="*/ 1237 h 1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7"/>
                <a:gd name="T16" fmla="*/ 0 h 1237"/>
                <a:gd name="T17" fmla="*/ 457 w 457"/>
                <a:gd name="T18" fmla="*/ 1237 h 12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7" h="1237">
                  <a:moveTo>
                    <a:pt x="21" y="1237"/>
                  </a:moveTo>
                  <a:lnTo>
                    <a:pt x="0" y="1227"/>
                  </a:lnTo>
                  <a:lnTo>
                    <a:pt x="436" y="0"/>
                  </a:lnTo>
                  <a:lnTo>
                    <a:pt x="457" y="11"/>
                  </a:lnTo>
                  <a:lnTo>
                    <a:pt x="21" y="1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Freeform 880"/>
            <p:cNvSpPr>
              <a:spLocks/>
            </p:cNvSpPr>
            <p:nvPr/>
          </p:nvSpPr>
          <p:spPr bwMode="auto">
            <a:xfrm>
              <a:off x="3193" y="2534"/>
              <a:ext cx="1440" cy="639"/>
            </a:xfrm>
            <a:custGeom>
              <a:avLst/>
              <a:gdLst>
                <a:gd name="T0" fmla="*/ 1440 w 1440"/>
                <a:gd name="T1" fmla="*/ 629 h 639"/>
                <a:gd name="T2" fmla="*/ 1430 w 1440"/>
                <a:gd name="T3" fmla="*/ 639 h 639"/>
                <a:gd name="T4" fmla="*/ 0 w 1440"/>
                <a:gd name="T5" fmla="*/ 21 h 639"/>
                <a:gd name="T6" fmla="*/ 10 w 1440"/>
                <a:gd name="T7" fmla="*/ 0 h 639"/>
                <a:gd name="T8" fmla="*/ 1440 w 1440"/>
                <a:gd name="T9" fmla="*/ 629 h 6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639"/>
                <a:gd name="T17" fmla="*/ 1440 w 1440"/>
                <a:gd name="T18" fmla="*/ 639 h 6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639">
                  <a:moveTo>
                    <a:pt x="1440" y="629"/>
                  </a:moveTo>
                  <a:lnTo>
                    <a:pt x="1430" y="639"/>
                  </a:lnTo>
                  <a:lnTo>
                    <a:pt x="0" y="21"/>
                  </a:lnTo>
                  <a:lnTo>
                    <a:pt x="10" y="0"/>
                  </a:lnTo>
                  <a:lnTo>
                    <a:pt x="1440" y="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2" name="Freeform 881"/>
            <p:cNvSpPr>
              <a:spLocks/>
            </p:cNvSpPr>
            <p:nvPr/>
          </p:nvSpPr>
          <p:spPr bwMode="auto">
            <a:xfrm>
              <a:off x="973" y="2534"/>
              <a:ext cx="2210" cy="446"/>
            </a:xfrm>
            <a:custGeom>
              <a:avLst/>
              <a:gdLst>
                <a:gd name="T0" fmla="*/ 2210 w 2210"/>
                <a:gd name="T1" fmla="*/ 0 h 446"/>
                <a:gd name="T2" fmla="*/ 2210 w 2210"/>
                <a:gd name="T3" fmla="*/ 21 h 446"/>
                <a:gd name="T4" fmla="*/ 10 w 2210"/>
                <a:gd name="T5" fmla="*/ 446 h 446"/>
                <a:gd name="T6" fmla="*/ 0 w 2210"/>
                <a:gd name="T7" fmla="*/ 426 h 446"/>
                <a:gd name="T8" fmla="*/ 2210 w 2210"/>
                <a:gd name="T9" fmla="*/ 0 h 4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0"/>
                <a:gd name="T16" fmla="*/ 0 h 446"/>
                <a:gd name="T17" fmla="*/ 2210 w 2210"/>
                <a:gd name="T18" fmla="*/ 446 h 4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0" h="446">
                  <a:moveTo>
                    <a:pt x="2210" y="0"/>
                  </a:moveTo>
                  <a:lnTo>
                    <a:pt x="2210" y="21"/>
                  </a:lnTo>
                  <a:lnTo>
                    <a:pt x="10" y="446"/>
                  </a:lnTo>
                  <a:lnTo>
                    <a:pt x="0" y="426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3" name="Freeform 882"/>
            <p:cNvSpPr>
              <a:spLocks/>
            </p:cNvSpPr>
            <p:nvPr/>
          </p:nvSpPr>
          <p:spPr bwMode="auto">
            <a:xfrm>
              <a:off x="2433" y="1672"/>
              <a:ext cx="760" cy="872"/>
            </a:xfrm>
            <a:custGeom>
              <a:avLst/>
              <a:gdLst>
                <a:gd name="T0" fmla="*/ 760 w 760"/>
                <a:gd name="T1" fmla="*/ 862 h 872"/>
                <a:gd name="T2" fmla="*/ 740 w 760"/>
                <a:gd name="T3" fmla="*/ 872 h 872"/>
                <a:gd name="T4" fmla="*/ 0 w 760"/>
                <a:gd name="T5" fmla="*/ 11 h 872"/>
                <a:gd name="T6" fmla="*/ 20 w 760"/>
                <a:gd name="T7" fmla="*/ 0 h 872"/>
                <a:gd name="T8" fmla="*/ 760 w 760"/>
                <a:gd name="T9" fmla="*/ 862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0"/>
                <a:gd name="T16" fmla="*/ 0 h 872"/>
                <a:gd name="T17" fmla="*/ 760 w 760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0" h="872">
                  <a:moveTo>
                    <a:pt x="760" y="862"/>
                  </a:moveTo>
                  <a:lnTo>
                    <a:pt x="740" y="872"/>
                  </a:lnTo>
                  <a:lnTo>
                    <a:pt x="0" y="11"/>
                  </a:lnTo>
                  <a:lnTo>
                    <a:pt x="20" y="0"/>
                  </a:lnTo>
                  <a:lnTo>
                    <a:pt x="760" y="8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Freeform 883"/>
            <p:cNvSpPr>
              <a:spLocks/>
            </p:cNvSpPr>
            <p:nvPr/>
          </p:nvSpPr>
          <p:spPr bwMode="auto">
            <a:xfrm>
              <a:off x="3183" y="1743"/>
              <a:ext cx="913" cy="822"/>
            </a:xfrm>
            <a:custGeom>
              <a:avLst/>
              <a:gdLst>
                <a:gd name="T0" fmla="*/ 20 w 913"/>
                <a:gd name="T1" fmla="*/ 822 h 822"/>
                <a:gd name="T2" fmla="*/ 0 w 913"/>
                <a:gd name="T3" fmla="*/ 812 h 822"/>
                <a:gd name="T4" fmla="*/ 903 w 913"/>
                <a:gd name="T5" fmla="*/ 0 h 822"/>
                <a:gd name="T6" fmla="*/ 913 w 913"/>
                <a:gd name="T7" fmla="*/ 11 h 822"/>
                <a:gd name="T8" fmla="*/ 20 w 913"/>
                <a:gd name="T9" fmla="*/ 822 h 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822"/>
                <a:gd name="T17" fmla="*/ 913 w 913"/>
                <a:gd name="T18" fmla="*/ 822 h 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822">
                  <a:moveTo>
                    <a:pt x="20" y="822"/>
                  </a:moveTo>
                  <a:lnTo>
                    <a:pt x="0" y="812"/>
                  </a:lnTo>
                  <a:lnTo>
                    <a:pt x="903" y="0"/>
                  </a:lnTo>
                  <a:lnTo>
                    <a:pt x="913" y="11"/>
                  </a:lnTo>
                  <a:lnTo>
                    <a:pt x="20" y="8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5" name="Rectangle 884"/>
            <p:cNvSpPr>
              <a:spLocks noChangeArrowheads="1"/>
            </p:cNvSpPr>
            <p:nvPr/>
          </p:nvSpPr>
          <p:spPr bwMode="auto">
            <a:xfrm>
              <a:off x="1008" y="1795"/>
              <a:ext cx="101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Communication</a:t>
              </a:r>
              <a:endParaRPr lang="en-US" altLang="en-US"/>
            </a:p>
          </p:txBody>
        </p:sp>
        <p:sp>
          <p:nvSpPr>
            <p:cNvPr id="20566" name="Rectangle 885"/>
            <p:cNvSpPr>
              <a:spLocks noChangeArrowheads="1"/>
            </p:cNvSpPr>
            <p:nvPr/>
          </p:nvSpPr>
          <p:spPr bwMode="auto">
            <a:xfrm>
              <a:off x="2818" y="922"/>
              <a:ext cx="60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Planning </a:t>
              </a:r>
              <a:endParaRPr lang="en-US" altLang="en-US"/>
            </a:p>
          </p:txBody>
        </p:sp>
        <p:sp>
          <p:nvSpPr>
            <p:cNvPr id="20567" name="Rectangle 886"/>
            <p:cNvSpPr>
              <a:spLocks noChangeArrowheads="1"/>
            </p:cNvSpPr>
            <p:nvPr/>
          </p:nvSpPr>
          <p:spPr bwMode="auto">
            <a:xfrm>
              <a:off x="4806" y="2098"/>
              <a:ext cx="5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Modeling</a:t>
              </a:r>
              <a:endParaRPr lang="en-US" altLang="en-US"/>
            </a:p>
          </p:txBody>
        </p:sp>
        <p:sp>
          <p:nvSpPr>
            <p:cNvPr id="20568" name="Rectangle 887"/>
            <p:cNvSpPr>
              <a:spLocks noChangeArrowheads="1"/>
            </p:cNvSpPr>
            <p:nvPr/>
          </p:nvSpPr>
          <p:spPr bwMode="auto">
            <a:xfrm>
              <a:off x="3548" y="3477"/>
              <a:ext cx="8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Construction</a:t>
              </a:r>
              <a:endParaRPr lang="en-US" altLang="en-US"/>
            </a:p>
          </p:txBody>
        </p:sp>
        <p:sp>
          <p:nvSpPr>
            <p:cNvPr id="20569" name="Rectangle 888"/>
            <p:cNvSpPr>
              <a:spLocks noChangeArrowheads="1"/>
            </p:cNvSpPr>
            <p:nvPr/>
          </p:nvSpPr>
          <p:spPr bwMode="auto">
            <a:xfrm>
              <a:off x="1378" y="3366"/>
              <a:ext cx="8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Deployment </a:t>
              </a:r>
              <a:endParaRPr lang="en-US" altLang="en-US"/>
            </a:p>
          </p:txBody>
        </p:sp>
        <p:sp>
          <p:nvSpPr>
            <p:cNvPr id="20570" name="Rectangle 889"/>
            <p:cNvSpPr>
              <a:spLocks noChangeArrowheads="1"/>
            </p:cNvSpPr>
            <p:nvPr/>
          </p:nvSpPr>
          <p:spPr bwMode="auto">
            <a:xfrm>
              <a:off x="1378" y="3558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00"/>
                  </a:solidFill>
                  <a:latin typeface="Geneva" charset="0"/>
                </a:rPr>
                <a:t>   </a:t>
              </a:r>
              <a:endParaRPr lang="en-US" altLang="en-US"/>
            </a:p>
          </p:txBody>
        </p:sp>
        <p:sp>
          <p:nvSpPr>
            <p:cNvPr id="20571" name="Rectangle 890"/>
            <p:cNvSpPr>
              <a:spLocks noChangeArrowheads="1"/>
            </p:cNvSpPr>
            <p:nvPr/>
          </p:nvSpPr>
          <p:spPr bwMode="auto">
            <a:xfrm>
              <a:off x="1520" y="3568"/>
              <a:ext cx="45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delivery </a:t>
              </a:r>
              <a:endParaRPr lang="en-US" altLang="en-US"/>
            </a:p>
          </p:txBody>
        </p:sp>
        <p:sp>
          <p:nvSpPr>
            <p:cNvPr id="20572" name="Rectangle 891"/>
            <p:cNvSpPr>
              <a:spLocks noChangeArrowheads="1"/>
            </p:cNvSpPr>
            <p:nvPr/>
          </p:nvSpPr>
          <p:spPr bwMode="auto">
            <a:xfrm>
              <a:off x="1378" y="3741"/>
              <a:ext cx="62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    feedback</a:t>
              </a:r>
              <a:endParaRPr lang="en-US" altLang="en-US"/>
            </a:p>
          </p:txBody>
        </p:sp>
        <p:sp>
          <p:nvSpPr>
            <p:cNvPr id="20573" name="Rectangle 892"/>
            <p:cNvSpPr>
              <a:spLocks noChangeArrowheads="1"/>
            </p:cNvSpPr>
            <p:nvPr/>
          </p:nvSpPr>
          <p:spPr bwMode="auto">
            <a:xfrm>
              <a:off x="2605" y="2646"/>
              <a:ext cx="32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 i="1">
                  <a:solidFill>
                    <a:srgbClr val="000000"/>
                  </a:solidFill>
                  <a:latin typeface="Geneva" charset="0"/>
                </a:rPr>
                <a:t>Start</a:t>
              </a:r>
              <a:endParaRPr lang="en-US" altLang="en-US"/>
            </a:p>
          </p:txBody>
        </p:sp>
        <p:sp>
          <p:nvSpPr>
            <p:cNvPr id="20574" name="Freeform 893"/>
            <p:cNvSpPr>
              <a:spLocks/>
            </p:cNvSpPr>
            <p:nvPr/>
          </p:nvSpPr>
          <p:spPr bwMode="auto">
            <a:xfrm>
              <a:off x="2494" y="2463"/>
              <a:ext cx="30" cy="51"/>
            </a:xfrm>
            <a:custGeom>
              <a:avLst/>
              <a:gdLst>
                <a:gd name="T0" fmla="*/ 10 w 30"/>
                <a:gd name="T1" fmla="*/ 0 h 51"/>
                <a:gd name="T2" fmla="*/ 20 w 30"/>
                <a:gd name="T3" fmla="*/ 10 h 51"/>
                <a:gd name="T4" fmla="*/ 20 w 30"/>
                <a:gd name="T5" fmla="*/ 31 h 51"/>
                <a:gd name="T6" fmla="*/ 20 w 30"/>
                <a:gd name="T7" fmla="*/ 51 h 51"/>
                <a:gd name="T8" fmla="*/ 30 w 30"/>
                <a:gd name="T9" fmla="*/ 51 h 51"/>
                <a:gd name="T10" fmla="*/ 30 w 30"/>
                <a:gd name="T11" fmla="*/ 51 h 51"/>
                <a:gd name="T12" fmla="*/ 30 w 30"/>
                <a:gd name="T13" fmla="*/ 51 h 51"/>
                <a:gd name="T14" fmla="*/ 30 w 30"/>
                <a:gd name="T15" fmla="*/ 51 h 51"/>
                <a:gd name="T16" fmla="*/ 10 w 30"/>
                <a:gd name="T17" fmla="*/ 51 h 51"/>
                <a:gd name="T18" fmla="*/ 10 w 30"/>
                <a:gd name="T19" fmla="*/ 51 h 51"/>
                <a:gd name="T20" fmla="*/ 0 w 30"/>
                <a:gd name="T21" fmla="*/ 51 h 51"/>
                <a:gd name="T22" fmla="*/ 0 w 30"/>
                <a:gd name="T23" fmla="*/ 51 h 51"/>
                <a:gd name="T24" fmla="*/ 0 w 30"/>
                <a:gd name="T25" fmla="*/ 51 h 51"/>
                <a:gd name="T26" fmla="*/ 0 w 30"/>
                <a:gd name="T27" fmla="*/ 51 h 51"/>
                <a:gd name="T28" fmla="*/ 0 w 30"/>
                <a:gd name="T29" fmla="*/ 51 h 51"/>
                <a:gd name="T30" fmla="*/ 0 w 30"/>
                <a:gd name="T31" fmla="*/ 31 h 51"/>
                <a:gd name="T32" fmla="*/ 10 w 30"/>
                <a:gd name="T33" fmla="*/ 10 h 51"/>
                <a:gd name="T34" fmla="*/ 10 w 30"/>
                <a:gd name="T35" fmla="*/ 0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0"/>
                <a:gd name="T55" fmla="*/ 0 h 51"/>
                <a:gd name="T56" fmla="*/ 30 w 30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0" h="51">
                  <a:moveTo>
                    <a:pt x="10" y="0"/>
                  </a:moveTo>
                  <a:lnTo>
                    <a:pt x="20" y="10"/>
                  </a:lnTo>
                  <a:lnTo>
                    <a:pt x="20" y="31"/>
                  </a:lnTo>
                  <a:lnTo>
                    <a:pt x="20" y="51"/>
                  </a:lnTo>
                  <a:lnTo>
                    <a:pt x="30" y="51"/>
                  </a:lnTo>
                  <a:lnTo>
                    <a:pt x="10" y="51"/>
                  </a:lnTo>
                  <a:lnTo>
                    <a:pt x="0" y="51"/>
                  </a:lnTo>
                  <a:lnTo>
                    <a:pt x="0" y="31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Line 894"/>
            <p:cNvSpPr>
              <a:spLocks noChangeShapeType="1"/>
            </p:cNvSpPr>
            <p:nvPr/>
          </p:nvSpPr>
          <p:spPr bwMode="auto">
            <a:xfrm>
              <a:off x="2504" y="2504"/>
              <a:ext cx="20" cy="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Line 895"/>
            <p:cNvSpPr>
              <a:spLocks noChangeShapeType="1"/>
            </p:cNvSpPr>
            <p:nvPr/>
          </p:nvSpPr>
          <p:spPr bwMode="auto">
            <a:xfrm>
              <a:off x="2524" y="257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7" name="Line 896"/>
            <p:cNvSpPr>
              <a:spLocks noChangeShapeType="1"/>
            </p:cNvSpPr>
            <p:nvPr/>
          </p:nvSpPr>
          <p:spPr bwMode="auto">
            <a:xfrm>
              <a:off x="2524" y="2575"/>
              <a:ext cx="31" cy="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8" name="Line 897"/>
            <p:cNvSpPr>
              <a:spLocks noChangeShapeType="1"/>
            </p:cNvSpPr>
            <p:nvPr/>
          </p:nvSpPr>
          <p:spPr bwMode="auto">
            <a:xfrm flipV="1">
              <a:off x="2088" y="2717"/>
              <a:ext cx="223" cy="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9" name="Freeform 898"/>
            <p:cNvSpPr>
              <a:spLocks/>
            </p:cNvSpPr>
            <p:nvPr/>
          </p:nvSpPr>
          <p:spPr bwMode="auto">
            <a:xfrm>
              <a:off x="2210" y="2686"/>
              <a:ext cx="111" cy="102"/>
            </a:xfrm>
            <a:custGeom>
              <a:avLst/>
              <a:gdLst>
                <a:gd name="T0" fmla="*/ 0 w 111"/>
                <a:gd name="T1" fmla="*/ 0 h 102"/>
                <a:gd name="T2" fmla="*/ 111 w 111"/>
                <a:gd name="T3" fmla="*/ 31 h 102"/>
                <a:gd name="T4" fmla="*/ 20 w 111"/>
                <a:gd name="T5" fmla="*/ 102 h 102"/>
                <a:gd name="T6" fmla="*/ 51 w 111"/>
                <a:gd name="T7" fmla="*/ 41 h 102"/>
                <a:gd name="T8" fmla="*/ 0 w 111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102"/>
                <a:gd name="T17" fmla="*/ 111 w 111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102">
                  <a:moveTo>
                    <a:pt x="0" y="0"/>
                  </a:moveTo>
                  <a:lnTo>
                    <a:pt x="111" y="31"/>
                  </a:lnTo>
                  <a:lnTo>
                    <a:pt x="20" y="102"/>
                  </a:lnTo>
                  <a:lnTo>
                    <a:pt x="51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0" name="Line 899"/>
            <p:cNvSpPr>
              <a:spLocks noChangeShapeType="1"/>
            </p:cNvSpPr>
            <p:nvPr/>
          </p:nvSpPr>
          <p:spPr bwMode="auto">
            <a:xfrm flipV="1">
              <a:off x="1764" y="2778"/>
              <a:ext cx="213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1" name="Freeform 900"/>
            <p:cNvSpPr>
              <a:spLocks/>
            </p:cNvSpPr>
            <p:nvPr/>
          </p:nvSpPr>
          <p:spPr bwMode="auto">
            <a:xfrm>
              <a:off x="1875" y="2747"/>
              <a:ext cx="122" cy="102"/>
            </a:xfrm>
            <a:custGeom>
              <a:avLst/>
              <a:gdLst>
                <a:gd name="T0" fmla="*/ 0 w 122"/>
                <a:gd name="T1" fmla="*/ 0 h 102"/>
                <a:gd name="T2" fmla="*/ 122 w 122"/>
                <a:gd name="T3" fmla="*/ 31 h 102"/>
                <a:gd name="T4" fmla="*/ 21 w 122"/>
                <a:gd name="T5" fmla="*/ 102 h 102"/>
                <a:gd name="T6" fmla="*/ 61 w 122"/>
                <a:gd name="T7" fmla="*/ 41 h 102"/>
                <a:gd name="T8" fmla="*/ 0 w 122"/>
                <a:gd name="T9" fmla="*/ 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02"/>
                <a:gd name="T17" fmla="*/ 122 w 122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02">
                  <a:moveTo>
                    <a:pt x="0" y="0"/>
                  </a:moveTo>
                  <a:lnTo>
                    <a:pt x="122" y="31"/>
                  </a:lnTo>
                  <a:lnTo>
                    <a:pt x="21" y="102"/>
                  </a:lnTo>
                  <a:lnTo>
                    <a:pt x="61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2" name="Line 901"/>
            <p:cNvSpPr>
              <a:spLocks noChangeShapeType="1"/>
            </p:cNvSpPr>
            <p:nvPr/>
          </p:nvSpPr>
          <p:spPr bwMode="auto">
            <a:xfrm flipV="1">
              <a:off x="1429" y="2839"/>
              <a:ext cx="213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3" name="Freeform 902"/>
            <p:cNvSpPr>
              <a:spLocks/>
            </p:cNvSpPr>
            <p:nvPr/>
          </p:nvSpPr>
          <p:spPr bwMode="auto">
            <a:xfrm>
              <a:off x="1541" y="2808"/>
              <a:ext cx="121" cy="101"/>
            </a:xfrm>
            <a:custGeom>
              <a:avLst/>
              <a:gdLst>
                <a:gd name="T0" fmla="*/ 0 w 121"/>
                <a:gd name="T1" fmla="*/ 0 h 101"/>
                <a:gd name="T2" fmla="*/ 121 w 121"/>
                <a:gd name="T3" fmla="*/ 31 h 101"/>
                <a:gd name="T4" fmla="*/ 20 w 121"/>
                <a:gd name="T5" fmla="*/ 101 h 101"/>
                <a:gd name="T6" fmla="*/ 60 w 121"/>
                <a:gd name="T7" fmla="*/ 41 h 101"/>
                <a:gd name="T8" fmla="*/ 0 w 121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101"/>
                <a:gd name="T17" fmla="*/ 121 w 121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101">
                  <a:moveTo>
                    <a:pt x="0" y="0"/>
                  </a:moveTo>
                  <a:lnTo>
                    <a:pt x="121" y="31"/>
                  </a:lnTo>
                  <a:lnTo>
                    <a:pt x="20" y="101"/>
                  </a:lnTo>
                  <a:lnTo>
                    <a:pt x="60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4" name="Line 903"/>
            <p:cNvSpPr>
              <a:spLocks noChangeShapeType="1"/>
            </p:cNvSpPr>
            <p:nvPr/>
          </p:nvSpPr>
          <p:spPr bwMode="auto">
            <a:xfrm flipV="1">
              <a:off x="2392" y="2656"/>
              <a:ext cx="213" cy="4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5" name="Freeform 904"/>
            <p:cNvSpPr>
              <a:spLocks/>
            </p:cNvSpPr>
            <p:nvPr/>
          </p:nvSpPr>
          <p:spPr bwMode="auto">
            <a:xfrm>
              <a:off x="2504" y="2626"/>
              <a:ext cx="122" cy="101"/>
            </a:xfrm>
            <a:custGeom>
              <a:avLst/>
              <a:gdLst>
                <a:gd name="T0" fmla="*/ 0 w 122"/>
                <a:gd name="T1" fmla="*/ 0 h 101"/>
                <a:gd name="T2" fmla="*/ 122 w 122"/>
                <a:gd name="T3" fmla="*/ 30 h 101"/>
                <a:gd name="T4" fmla="*/ 20 w 122"/>
                <a:gd name="T5" fmla="*/ 101 h 101"/>
                <a:gd name="T6" fmla="*/ 61 w 122"/>
                <a:gd name="T7" fmla="*/ 40 h 101"/>
                <a:gd name="T8" fmla="*/ 0 w 122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101"/>
                <a:gd name="T17" fmla="*/ 122 w 12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101">
                  <a:moveTo>
                    <a:pt x="0" y="0"/>
                  </a:moveTo>
                  <a:lnTo>
                    <a:pt x="122" y="30"/>
                  </a:lnTo>
                  <a:lnTo>
                    <a:pt x="20" y="101"/>
                  </a:lnTo>
                  <a:lnTo>
                    <a:pt x="61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6" name="Rectangle 905"/>
            <p:cNvSpPr>
              <a:spLocks noChangeArrowheads="1"/>
            </p:cNvSpPr>
            <p:nvPr/>
          </p:nvSpPr>
          <p:spPr bwMode="auto">
            <a:xfrm>
              <a:off x="4927" y="2260"/>
              <a:ext cx="47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analysis </a:t>
              </a:r>
              <a:endParaRPr lang="en-US" altLang="en-US"/>
            </a:p>
          </p:txBody>
        </p:sp>
        <p:sp>
          <p:nvSpPr>
            <p:cNvPr id="20587" name="Rectangle 906"/>
            <p:cNvSpPr>
              <a:spLocks noChangeArrowheads="1"/>
            </p:cNvSpPr>
            <p:nvPr/>
          </p:nvSpPr>
          <p:spPr bwMode="auto">
            <a:xfrm>
              <a:off x="4927" y="2422"/>
              <a:ext cx="35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design</a:t>
              </a:r>
              <a:endParaRPr lang="en-US" altLang="en-US"/>
            </a:p>
          </p:txBody>
        </p:sp>
        <p:sp>
          <p:nvSpPr>
            <p:cNvPr id="20588" name="Rectangle 907"/>
            <p:cNvSpPr>
              <a:spLocks noChangeArrowheads="1"/>
            </p:cNvSpPr>
            <p:nvPr/>
          </p:nvSpPr>
          <p:spPr bwMode="auto">
            <a:xfrm>
              <a:off x="3710" y="3629"/>
              <a:ext cx="2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code </a:t>
              </a:r>
              <a:endParaRPr lang="en-US" altLang="en-US"/>
            </a:p>
          </p:txBody>
        </p:sp>
        <p:sp>
          <p:nvSpPr>
            <p:cNvPr id="20589" name="Rectangle 908"/>
            <p:cNvSpPr>
              <a:spLocks noChangeArrowheads="1"/>
            </p:cNvSpPr>
            <p:nvPr/>
          </p:nvSpPr>
          <p:spPr bwMode="auto">
            <a:xfrm>
              <a:off x="3710" y="3791"/>
              <a:ext cx="1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test</a:t>
              </a:r>
              <a:endParaRPr lang="en-US" altLang="en-US"/>
            </a:p>
          </p:txBody>
        </p:sp>
        <p:sp>
          <p:nvSpPr>
            <p:cNvPr id="20590" name="Rectangle 909"/>
            <p:cNvSpPr>
              <a:spLocks noChangeArrowheads="1"/>
            </p:cNvSpPr>
            <p:nvPr/>
          </p:nvSpPr>
          <p:spPr bwMode="auto">
            <a:xfrm>
              <a:off x="2909" y="1094"/>
              <a:ext cx="58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estimation </a:t>
              </a:r>
              <a:endParaRPr lang="en-US" altLang="en-US"/>
            </a:p>
          </p:txBody>
        </p:sp>
        <p:sp>
          <p:nvSpPr>
            <p:cNvPr id="20591" name="Rectangle 910"/>
            <p:cNvSpPr>
              <a:spLocks noChangeArrowheads="1"/>
            </p:cNvSpPr>
            <p:nvPr/>
          </p:nvSpPr>
          <p:spPr bwMode="auto">
            <a:xfrm>
              <a:off x="2909" y="1256"/>
              <a:ext cx="61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scheduling </a:t>
              </a:r>
              <a:endParaRPr lang="en-US" altLang="en-US"/>
            </a:p>
          </p:txBody>
        </p:sp>
        <p:sp>
          <p:nvSpPr>
            <p:cNvPr id="20592" name="Rectangle 911"/>
            <p:cNvSpPr>
              <a:spLocks noChangeArrowheads="1"/>
            </p:cNvSpPr>
            <p:nvPr/>
          </p:nvSpPr>
          <p:spPr bwMode="auto">
            <a:xfrm>
              <a:off x="2909" y="1419"/>
              <a:ext cx="6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500">
                  <a:solidFill>
                    <a:srgbClr val="000000"/>
                  </a:solidFill>
                  <a:latin typeface="Geneva" charset="0"/>
                </a:rPr>
                <a:t>risk analysis</a:t>
              </a:r>
              <a:endParaRPr lang="en-US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11EAB7-02F0-43AC-BF91-0DCF04FDBCCD}"/>
                  </a:ext>
                </a:extLst>
              </p14:cNvPr>
              <p14:cNvContentPartPr/>
              <p14:nvPr/>
            </p14:nvContentPartPr>
            <p14:xfrm>
              <a:off x="2207880" y="3741120"/>
              <a:ext cx="3180600" cy="101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11EAB7-02F0-43AC-BF91-0DCF04FDB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8520" y="3731760"/>
                <a:ext cx="3199320" cy="103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2E6D94-9DA4-4303-BAE1-76751DBB3856}" type="slidenum">
              <a:rPr lang="en-US" altLang="en-US" sz="14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The Spiral Model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10515600" cy="4648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Unlike other process models that end when software is delivered, the spiral model can be adapted to apply throughout the life of the computer s/w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circuits around the spiral might represent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Concept development project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New Product development project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Product enhancement project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spiral model demands a direct consideration of technical risks at all stages of the project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123CFC-9586-413D-AFDF-A9E62FDA8C77}"/>
                  </a:ext>
                </a:extLst>
              </p14:cNvPr>
              <p14:cNvContentPartPr/>
              <p14:nvPr/>
            </p14:nvContentPartPr>
            <p14:xfrm>
              <a:off x="4966200" y="3338640"/>
              <a:ext cx="5540760" cy="177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123CFC-9586-413D-AFDF-A9E62FDA8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6840" y="3329280"/>
                <a:ext cx="5559480" cy="178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BECF-2D61-4CF5-9EBB-8765A94B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83" y="152400"/>
            <a:ext cx="11317817" cy="1143000"/>
          </a:xfrm>
        </p:spPr>
        <p:txBody>
          <a:bodyPr/>
          <a:lstStyle/>
          <a:p>
            <a:r>
              <a:rPr lang="en-US" altLang="en-US" sz="4400" dirty="0"/>
              <a:t>Particularly useful when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867E-58FA-4FD6-82C2-E473C3CD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463"/>
            <a:ext cx="10668000" cy="41148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When costs and risk evaluation is important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For medium to high-risk projects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Long-term project commitment unwise because of potential changes to economic priorities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Users are unsure of their needs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Requirements are complex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New product line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open sans"/>
              </a:rPr>
              <a:t>Significant changes are expected (research and exploration)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2E6CD-59EE-4932-A7B1-7AB3E763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6A100C-632D-4915-924C-F9FC54DAD63B}" type="slidenum">
              <a:rPr lang="en-US" altLang="en-US" sz="14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1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The Spiral Model - Drawbacks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5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may be difficult to convince customers (particularly in contract situations) that the evolutionary approach is controllable.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demands considerable risk assessment expertise and relies on this expertise for success.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 major risk is not uncovered and managed, problems will undoubtedly occur.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DC7FEE-A163-4192-84E2-DD4AF90F7E56}"/>
                  </a:ext>
                </a:extLst>
              </p14:cNvPr>
              <p14:cNvContentPartPr/>
              <p14:nvPr/>
            </p14:nvContentPartPr>
            <p14:xfrm>
              <a:off x="5041080" y="3241440"/>
              <a:ext cx="4068000" cy="9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DC7FEE-A163-4192-84E2-DD4AF90F7E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1720" y="3232080"/>
                <a:ext cx="4086720" cy="11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CF8C90-E87D-433B-B730-3C4A6D743FDC}" type="slidenum">
              <a:rPr lang="en-US" altLang="en-US" sz="14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The Concurrent Development Model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676400"/>
            <a:ext cx="102108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Sometimes called </a:t>
            </a:r>
            <a:r>
              <a:rPr lang="en-US" altLang="en-US" sz="2400" i="1" dirty="0">
                <a:solidFill>
                  <a:srgbClr val="0000CC"/>
                </a:solidFill>
              </a:rPr>
              <a:t>concurrent engineering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Can be represented schematically as a series of framework activities, s/w engineering actions and tasks, and their associated states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Defines a series of events that will trigger transitions from state to state for each of the s/w engineering activities, actions, or tasks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Applicable to all types of s/w development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Defines a network of activities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Events generated at one point in the process network trigger transitions among the states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281C6D-36F5-4BA3-A0EF-66BA72A63034}"/>
                  </a:ext>
                </a:extLst>
              </p14:cNvPr>
              <p14:cNvContentPartPr/>
              <p14:nvPr/>
            </p14:nvContentPartPr>
            <p14:xfrm>
              <a:off x="1612800" y="453240"/>
              <a:ext cx="10450800" cy="4509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281C6D-36F5-4BA3-A0EF-66BA72A630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440" y="443880"/>
                <a:ext cx="10469520" cy="452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3588A5-264D-4569-A865-F5F840E3E2F5}" type="slidenum">
              <a:rPr lang="en-US" altLang="en-US" sz="14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106364"/>
            <a:ext cx="4456112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The Concurrent Development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EC0A8-4C7F-493E-824D-1D993587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52400"/>
            <a:ext cx="6096000" cy="6553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AC2F2A-0384-4B53-8D99-7E9FCF3600A8}"/>
                  </a:ext>
                </a:extLst>
              </p14:cNvPr>
              <p14:cNvContentPartPr/>
              <p14:nvPr/>
            </p14:nvContentPartPr>
            <p14:xfrm>
              <a:off x="3695040" y="374400"/>
              <a:ext cx="8488800" cy="558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AC2F2A-0384-4B53-8D99-7E9FCF3600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5680" y="365040"/>
                <a:ext cx="8507520" cy="560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1BF41C-D11F-4D7F-9B08-FD9C3B5CD408}" type="slidenum">
              <a:rPr lang="en-US" altLang="en-US" sz="14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Weaknesses of Evolutionary Process Models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600200"/>
            <a:ext cx="100965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Uncertainty in the number of total cycles required</a:t>
            </a:r>
          </a:p>
          <a:p>
            <a:pPr lvl="1" algn="just" eaLnBrk="1" hangingPunct="1"/>
            <a:r>
              <a:rPr lang="en-US" altLang="en-US" sz="2400" dirty="0"/>
              <a:t>Most project management and estimation techniques are based on linear layouts of activities</a:t>
            </a:r>
          </a:p>
          <a:p>
            <a:pPr algn="just" eaLnBrk="1" hangingPunct="1"/>
            <a:r>
              <a:rPr lang="en-US" altLang="en-US" sz="2800" dirty="0"/>
              <a:t>Do not establish the maximum speed of the evolution</a:t>
            </a:r>
          </a:p>
          <a:p>
            <a:pPr algn="just" eaLnBrk="1" hangingPunct="1"/>
            <a:r>
              <a:rPr lang="en-US" altLang="en-US" sz="2800" dirty="0"/>
              <a:t>Software processes should be focused on flexibility and extensibility rather than on high quality, which sounds scary</a:t>
            </a:r>
          </a:p>
          <a:p>
            <a:pPr lvl="1" algn="just" eaLnBrk="1" hangingPunct="1"/>
            <a:r>
              <a:rPr lang="en-US" altLang="en-US" sz="2400" dirty="0"/>
              <a:t>However, we should prioritize the speed of the development over zero defects. </a:t>
            </a:r>
            <a:r>
              <a:rPr lang="en-US" altLang="en-US" sz="5400" b="1" dirty="0">
                <a:solidFill>
                  <a:srgbClr val="FF0000"/>
                </a:solidFill>
              </a:rPr>
              <a:t>Why?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111414-0B91-4488-8D33-EA31973F53B5}"/>
                  </a:ext>
                </a:extLst>
              </p14:cNvPr>
              <p14:cNvContentPartPr/>
              <p14:nvPr/>
            </p14:nvContentPartPr>
            <p14:xfrm>
              <a:off x="1388160" y="3426480"/>
              <a:ext cx="9016920" cy="141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111414-0B91-4488-8D33-EA31973F53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0" y="3417120"/>
                <a:ext cx="9035640" cy="142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A9D983-8B09-4123-8440-BA87BDF18D31}" type="slidenum">
              <a:rPr lang="en-US" altLang="en-US" sz="14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Specialized Process Models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101346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Take on many of the characteristics of one or more of the conventional models</a:t>
            </a:r>
          </a:p>
          <a:p>
            <a:pPr algn="just" eaLnBrk="1" hangingPunct="1"/>
            <a:r>
              <a:rPr lang="en-US" altLang="en-US" sz="2800" dirty="0"/>
              <a:t>Tend to be applied when a narrowly defined software engineering approach is chosen</a:t>
            </a:r>
          </a:p>
          <a:p>
            <a:pPr algn="just" eaLnBrk="1" hangingPunct="1"/>
            <a:r>
              <a:rPr lang="en-US" altLang="en-US" sz="2800" dirty="0"/>
              <a:t>Examples:</a:t>
            </a:r>
          </a:p>
          <a:p>
            <a:pPr lvl="1" algn="just" eaLnBrk="1" hangingPunct="1"/>
            <a:r>
              <a:rPr lang="en-US" altLang="en-US" sz="2400" dirty="0"/>
              <a:t>Component-Based Development</a:t>
            </a:r>
          </a:p>
          <a:p>
            <a:pPr lvl="1" algn="just" eaLnBrk="1" hangingPunct="1"/>
            <a:r>
              <a:rPr lang="en-US" altLang="en-US" sz="2400" dirty="0"/>
              <a:t>The Formal Methods Model</a:t>
            </a:r>
          </a:p>
          <a:p>
            <a:pPr lvl="1" algn="just" eaLnBrk="1" hangingPunct="1"/>
            <a:r>
              <a:rPr lang="en-US" altLang="en-US" sz="2400" dirty="0"/>
              <a:t>Aspect-Oriented Software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98713F-C037-4FEF-BAAB-B9B5B2FC83C0}"/>
                  </a:ext>
                </a:extLst>
              </p14:cNvPr>
              <p14:cNvContentPartPr/>
              <p14:nvPr/>
            </p14:nvContentPartPr>
            <p14:xfrm>
              <a:off x="5988240" y="4173480"/>
              <a:ext cx="1729440" cy="117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98713F-C037-4FEF-BAAB-B9B5B2FC8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8880" y="4164120"/>
                <a:ext cx="1748160" cy="119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355A90-35E3-407D-84FD-7B98082860F0}" type="slidenum">
              <a:rPr lang="en-US" altLang="en-US" sz="14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Component-Based Development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058400" cy="41148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Commercial off-the-shelf (COTS) software components can be used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Components should have well-defined interfaces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Incorporates many of the characteristics of the spiral model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Evolutionary in nature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5DFDD2-280C-4F40-AA45-29F6B9B533D6}"/>
                  </a:ext>
                </a:extLst>
              </p14:cNvPr>
              <p14:cNvContentPartPr/>
              <p14:nvPr/>
            </p14:nvContentPartPr>
            <p14:xfrm>
              <a:off x="1408320" y="231120"/>
              <a:ext cx="10529640" cy="439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5DFDD2-280C-4F40-AA45-29F6B9B53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960" y="221760"/>
                <a:ext cx="10548360" cy="441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0719432-F440-48FE-AA99-B0AD798AB944}" type="slidenum">
              <a:rPr lang="en-US" altLang="en-US" sz="14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Component-Based Development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90700"/>
            <a:ext cx="108204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Candidate components should be identified first</a:t>
            </a:r>
          </a:p>
          <a:p>
            <a:pPr algn="just" eaLnBrk="1" hangingPunct="1"/>
            <a:endParaRPr lang="en-US" altLang="en-US" sz="2800" dirty="0"/>
          </a:p>
          <a:p>
            <a:pPr algn="just" eaLnBrk="1" hangingPunct="1"/>
            <a:r>
              <a:rPr lang="en-US" altLang="en-US" sz="2800" dirty="0"/>
              <a:t>Components can be designed as either conventional software modules or object-oriented classes or packages of classes</a:t>
            </a:r>
          </a:p>
          <a:p>
            <a:pPr algn="just" eaLnBrk="1" hangingPunct="1"/>
            <a:endParaRPr lang="en-US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F06419-AEAA-4E65-8184-A0CFB7D39CEF}"/>
                  </a:ext>
                </a:extLst>
              </p14:cNvPr>
              <p14:cNvContentPartPr/>
              <p14:nvPr/>
            </p14:nvContentPartPr>
            <p14:xfrm>
              <a:off x="1273680" y="261360"/>
              <a:ext cx="10848600" cy="355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F06419-AEAA-4E65-8184-A0CFB7D39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320" y="252000"/>
                <a:ext cx="10867320" cy="357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39FA-EAF1-4166-B839-EF834472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4"/>
            <a:ext cx="10363200" cy="1143000"/>
          </a:xfrm>
        </p:spPr>
        <p:txBody>
          <a:bodyPr/>
          <a:lstStyle/>
          <a:p>
            <a:r>
              <a:rPr lang="en-US" dirty="0"/>
              <a:t>Process Flow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11025-3B1B-40BC-962A-BBDBBF48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2834" y="219074"/>
            <a:ext cx="5621066" cy="3438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4AA63-DC9F-4AAD-8918-1125430E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CA635-94CC-4CBC-9A4A-7B3D0D0D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8326"/>
            <a:ext cx="6096000" cy="4105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BF5CB-BAD9-4373-BC02-0F9FDD1C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867" y="3919537"/>
            <a:ext cx="4933950" cy="26738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FBB243-29EA-41F8-928E-938C6EAD21C5}"/>
                  </a:ext>
                </a:extLst>
              </p14:cNvPr>
              <p14:cNvContentPartPr/>
              <p14:nvPr/>
            </p14:nvContentPartPr>
            <p14:xfrm>
              <a:off x="2828880" y="3294360"/>
              <a:ext cx="7899120" cy="3366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FBB243-29EA-41F8-928E-938C6EAD21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9520" y="3285000"/>
                <a:ext cx="791784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389B34-38CD-439B-B977-C9127C077D4A}" type="slidenum">
              <a:rPr lang="en-US" altLang="en-US" sz="14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6592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The Formal Methods Model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591800" cy="46482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Encompasses a set of activities that leads to formal mathematical specification of computer software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Have provision to apply a </a:t>
            </a:r>
            <a:r>
              <a:rPr lang="en-US" altLang="en-US" sz="2400" dirty="0">
                <a:solidFill>
                  <a:srgbClr val="C00000"/>
                </a:solidFill>
              </a:rPr>
              <a:t>rigorous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C00000"/>
                </a:solidFill>
              </a:rPr>
              <a:t>mathematical</a:t>
            </a:r>
            <a:r>
              <a:rPr lang="en-US" altLang="en-US" sz="2400" dirty="0"/>
              <a:t> notation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>
                <a:solidFill>
                  <a:srgbClr val="C00000"/>
                </a:solidFill>
              </a:rPr>
              <a:t>Ambiguity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C00000"/>
                </a:solidFill>
              </a:rPr>
              <a:t>incompleteness</a:t>
            </a:r>
            <a:r>
              <a:rPr lang="en-US" altLang="en-US" sz="2400" dirty="0"/>
              <a:t>, and </a:t>
            </a:r>
            <a:r>
              <a:rPr lang="en-US" altLang="en-US" sz="2400" dirty="0">
                <a:solidFill>
                  <a:srgbClr val="C00000"/>
                </a:solidFill>
              </a:rPr>
              <a:t>inconsistency</a:t>
            </a:r>
            <a:r>
              <a:rPr lang="en-US" altLang="en-US" sz="2400" dirty="0"/>
              <a:t> can be discovered and corrected more easily – not through </a:t>
            </a:r>
            <a:r>
              <a:rPr lang="en-US" altLang="en-US" sz="2400" i="1" dirty="0">
                <a:solidFill>
                  <a:srgbClr val="C00000"/>
                </a:solidFill>
              </a:rPr>
              <a:t>ad hoc</a:t>
            </a:r>
            <a:r>
              <a:rPr lang="en-US" altLang="en-US" sz="2400" dirty="0">
                <a:solidFill>
                  <a:srgbClr val="C00000"/>
                </a:solidFill>
              </a:rPr>
              <a:t> review</a:t>
            </a:r>
            <a:r>
              <a:rPr lang="en-US" altLang="en-US" sz="2400" dirty="0"/>
              <a:t>, but through the application of mathematical analysis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Offers the promise of </a:t>
            </a:r>
            <a:r>
              <a:rPr lang="en-US" altLang="en-US" sz="2400" b="1" dirty="0">
                <a:solidFill>
                  <a:srgbClr val="C00000"/>
                </a:solidFill>
              </a:rPr>
              <a:t>defect-free</a:t>
            </a:r>
            <a:r>
              <a:rPr lang="en-US" altLang="en-US" sz="2400" dirty="0"/>
              <a:t> software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4931C7-B5A3-4AB2-B29E-F333C5924E21}"/>
                  </a:ext>
                </a:extLst>
              </p14:cNvPr>
              <p14:cNvContentPartPr/>
              <p14:nvPr/>
            </p14:nvContentPartPr>
            <p14:xfrm>
              <a:off x="1069920" y="2044440"/>
              <a:ext cx="10254240" cy="378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4931C7-B5A3-4AB2-B29E-F333C5924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560" y="2035080"/>
                <a:ext cx="10272960" cy="380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369159-1011-4EDE-BE4D-9C4D10894851}" type="slidenum">
              <a:rPr lang="en-US" altLang="en-US" sz="14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26" y="457200"/>
            <a:ext cx="9830873" cy="1143000"/>
          </a:xfrm>
        </p:spPr>
        <p:txBody>
          <a:bodyPr/>
          <a:lstStyle/>
          <a:p>
            <a:pPr algn="just" eaLnBrk="1" hangingPunct="1"/>
            <a:r>
              <a:rPr lang="en-US" altLang="en-US" sz="4000" dirty="0"/>
              <a:t>The Formal Methods Model – Critical Issues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10439400" cy="41148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The development of formal models is currently quite time-consuming and expensive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Extensive training is required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It is difficult to use the models as a communication mechanism for technically unsophisticated customers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AB3625-CEB3-4ADB-91D5-7108115AE0B3}"/>
                  </a:ext>
                </a:extLst>
              </p14:cNvPr>
              <p14:cNvContentPartPr/>
              <p14:nvPr/>
            </p14:nvContentPartPr>
            <p14:xfrm>
              <a:off x="1397880" y="2470680"/>
              <a:ext cx="9412560" cy="219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AB3625-CEB3-4ADB-91D5-7108115AE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8520" y="2461320"/>
                <a:ext cx="9431280" cy="221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B2BBB4-B748-4D15-9D79-B9A15C187A7A}" type="slidenum">
              <a:rPr lang="en-US" altLang="en-US" sz="14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10210799" cy="9906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Aspect-Oriented Software Development (AOSD)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10363200" cy="4648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Certain “</a:t>
            </a:r>
            <a:r>
              <a:rPr lang="en-US" altLang="en-US" sz="2400" dirty="0">
                <a:solidFill>
                  <a:srgbClr val="0000FF"/>
                </a:solidFill>
              </a:rPr>
              <a:t>concerns</a:t>
            </a:r>
            <a:r>
              <a:rPr lang="en-US" altLang="en-US" sz="2400" dirty="0"/>
              <a:t>” – customer required properties or areas of technical interest – span the entire s/w architecture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Example “</a:t>
            </a:r>
            <a:r>
              <a:rPr lang="en-US" altLang="en-US" sz="2400" dirty="0">
                <a:solidFill>
                  <a:srgbClr val="0000FF"/>
                </a:solidFill>
              </a:rPr>
              <a:t>concerns</a:t>
            </a:r>
            <a:r>
              <a:rPr lang="en-US" altLang="en-US" sz="2400" dirty="0"/>
              <a:t>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Security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Fault Tolerance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Task synchronization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Memory Management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When concerns cut across multiple system functions, features, and information, they are often referred to as </a:t>
            </a:r>
            <a:r>
              <a:rPr lang="en-US" altLang="en-US" sz="2400" i="1" dirty="0">
                <a:solidFill>
                  <a:srgbClr val="0000FF"/>
                </a:solidFill>
              </a:rPr>
              <a:t>crosscutting concerns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5F8F1-CB40-4003-826D-8B1975423106}"/>
                  </a:ext>
                </a:extLst>
              </p14:cNvPr>
              <p14:cNvContentPartPr/>
              <p14:nvPr/>
            </p14:nvContentPartPr>
            <p14:xfrm>
              <a:off x="1409400" y="2127240"/>
              <a:ext cx="9854640" cy="304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5F8F1-CB40-4003-826D-8B1975423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040" y="2117880"/>
                <a:ext cx="9873360" cy="306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3BFA73-A6C8-4624-9B35-F32269629665}" type="slidenum">
              <a:rPr lang="en-US" altLang="en-US" sz="14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Aspect-Oriented Software Development (AOSD)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38300"/>
            <a:ext cx="10363200" cy="4610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rgbClr val="0000FF"/>
                </a:solidFill>
              </a:rPr>
              <a:t>Aspectual requirements</a:t>
            </a:r>
            <a:r>
              <a:rPr lang="en-US" altLang="en-US" sz="2400" dirty="0"/>
              <a:t> define those crosscutting concerns that have impact across the s/w architecture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AOSD or AOP (Aspect-Oriented Programming) provides a process and methodological approach for defining, specifying, designing, and constructing aspects – “mechanisms beyond subroutines and inheritance for localizing the expression of a crosscutting concern”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distinct aspect-oriented process has not yet matured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likely that AOSD will adopt characteristics of both the spiral and concurrent process models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914050-E158-4E50-9EB4-FE029AE7BA90}"/>
                  </a:ext>
                </a:extLst>
              </p14:cNvPr>
              <p14:cNvContentPartPr/>
              <p14:nvPr/>
            </p14:nvContentPartPr>
            <p14:xfrm>
              <a:off x="1658520" y="1999800"/>
              <a:ext cx="9328320" cy="384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914050-E158-4E50-9EB4-FE029AE7B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9160" y="1990440"/>
                <a:ext cx="9347040" cy="386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4FE052-2F08-4327-A233-1AE475932522}" type="slidenum">
              <a:rPr lang="en-US" altLang="en-US" sz="14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86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Unified Process (UP)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91425"/>
            <a:ext cx="100584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a use-case driven, architecture-centric, iterative and incremental software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UP is an attempt to draw on the best features and characteristics of conventional s/w process models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Also implements many of the best principles of </a:t>
            </a:r>
            <a:r>
              <a:rPr lang="en-US" altLang="en-US" sz="2400" b="1" dirty="0">
                <a:solidFill>
                  <a:srgbClr val="0000FF"/>
                </a:solidFill>
              </a:rPr>
              <a:t>agile software development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UP is a framework for object-oriented software engineering using </a:t>
            </a:r>
            <a:r>
              <a:rPr lang="en-US" altLang="en-US" sz="2400" dirty="0">
                <a:solidFill>
                  <a:srgbClr val="0000FF"/>
                </a:solidFill>
              </a:rPr>
              <a:t>UML (Unified Modeling Language)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7AC51A-1B4E-4AA0-BA11-1D99E7A754FD}"/>
                  </a:ext>
                </a:extLst>
              </p14:cNvPr>
              <p14:cNvContentPartPr/>
              <p14:nvPr/>
            </p14:nvContentPartPr>
            <p14:xfrm>
              <a:off x="1361880" y="348480"/>
              <a:ext cx="10551960" cy="618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7AC51A-1B4E-4AA0-BA11-1D99E7A754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2520" y="339120"/>
                <a:ext cx="10570680" cy="620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C8FAF3-4426-479B-9D6C-0F0C34E659C8}" type="slidenum">
              <a:rPr lang="en-US" altLang="en-US" sz="14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5843" name="Rectangle 1910"/>
          <p:cNvSpPr>
            <a:spLocks noChangeArrowheads="1"/>
          </p:cNvSpPr>
          <p:nvPr/>
        </p:nvSpPr>
        <p:spPr bwMode="auto">
          <a:xfrm>
            <a:off x="3106834" y="1447800"/>
            <a:ext cx="6781800" cy="5181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921662" y="385554"/>
            <a:ext cx="7772400" cy="948238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the Unified Process</a:t>
            </a:r>
          </a:p>
        </p:txBody>
      </p:sp>
      <p:grpSp>
        <p:nvGrpSpPr>
          <p:cNvPr id="35845" name="Group 1882"/>
          <p:cNvGrpSpPr>
            <a:grpSpLocks/>
          </p:cNvGrpSpPr>
          <p:nvPr/>
        </p:nvGrpSpPr>
        <p:grpSpPr bwMode="auto">
          <a:xfrm>
            <a:off x="3600450" y="2286000"/>
            <a:ext cx="5638800" cy="3124200"/>
            <a:chOff x="1260" y="1792"/>
            <a:chExt cx="2896" cy="1440"/>
          </a:xfrm>
        </p:grpSpPr>
        <p:sp>
          <p:nvSpPr>
            <p:cNvPr id="35866" name="Freeform 1534"/>
            <p:cNvSpPr>
              <a:spLocks/>
            </p:cNvSpPr>
            <p:nvPr/>
          </p:nvSpPr>
          <p:spPr bwMode="auto">
            <a:xfrm>
              <a:off x="1340" y="3152"/>
              <a:ext cx="72" cy="72"/>
            </a:xfrm>
            <a:custGeom>
              <a:avLst/>
              <a:gdLst>
                <a:gd name="T0" fmla="*/ 16 w 72"/>
                <a:gd name="T1" fmla="*/ 72 h 72"/>
                <a:gd name="T2" fmla="*/ 16 w 72"/>
                <a:gd name="T3" fmla="*/ 64 h 72"/>
                <a:gd name="T4" fmla="*/ 0 w 72"/>
                <a:gd name="T5" fmla="*/ 48 h 72"/>
                <a:gd name="T6" fmla="*/ 56 w 72"/>
                <a:gd name="T7" fmla="*/ 0 h 72"/>
                <a:gd name="T8" fmla="*/ 72 w 72"/>
                <a:gd name="T9" fmla="*/ 16 h 72"/>
                <a:gd name="T10" fmla="*/ 16 w 72"/>
                <a:gd name="T11" fmla="*/ 72 h 72"/>
                <a:gd name="T12" fmla="*/ 16 w 72"/>
                <a:gd name="T13" fmla="*/ 72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72"/>
                <a:gd name="T23" fmla="*/ 72 w 72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72">
                  <a:moveTo>
                    <a:pt x="16" y="72"/>
                  </a:moveTo>
                  <a:lnTo>
                    <a:pt x="16" y="64"/>
                  </a:lnTo>
                  <a:lnTo>
                    <a:pt x="0" y="48"/>
                  </a:lnTo>
                  <a:lnTo>
                    <a:pt x="56" y="0"/>
                  </a:lnTo>
                  <a:lnTo>
                    <a:pt x="72" y="16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35"/>
            <p:cNvSpPr>
              <a:spLocks/>
            </p:cNvSpPr>
            <p:nvPr/>
          </p:nvSpPr>
          <p:spPr bwMode="auto">
            <a:xfrm>
              <a:off x="1324" y="3136"/>
              <a:ext cx="72" cy="64"/>
            </a:xfrm>
            <a:custGeom>
              <a:avLst/>
              <a:gdLst>
                <a:gd name="T0" fmla="*/ 8 w 72"/>
                <a:gd name="T1" fmla="*/ 64 h 64"/>
                <a:gd name="T2" fmla="*/ 8 w 72"/>
                <a:gd name="T3" fmla="*/ 64 h 64"/>
                <a:gd name="T4" fmla="*/ 0 w 72"/>
                <a:gd name="T5" fmla="*/ 40 h 64"/>
                <a:gd name="T6" fmla="*/ 64 w 72"/>
                <a:gd name="T7" fmla="*/ 0 h 64"/>
                <a:gd name="T8" fmla="*/ 72 w 72"/>
                <a:gd name="T9" fmla="*/ 16 h 64"/>
                <a:gd name="T10" fmla="*/ 16 w 72"/>
                <a:gd name="T11" fmla="*/ 64 h 64"/>
                <a:gd name="T12" fmla="*/ 8 w 72"/>
                <a:gd name="T13" fmla="*/ 64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64"/>
                <a:gd name="T23" fmla="*/ 72 w 72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64">
                  <a:moveTo>
                    <a:pt x="8" y="64"/>
                  </a:moveTo>
                  <a:lnTo>
                    <a:pt x="8" y="64"/>
                  </a:lnTo>
                  <a:lnTo>
                    <a:pt x="0" y="40"/>
                  </a:lnTo>
                  <a:lnTo>
                    <a:pt x="64" y="0"/>
                  </a:lnTo>
                  <a:lnTo>
                    <a:pt x="72" y="16"/>
                  </a:lnTo>
                  <a:lnTo>
                    <a:pt x="16" y="64"/>
                  </a:lnTo>
                  <a:lnTo>
                    <a:pt x="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Freeform 1536"/>
            <p:cNvSpPr>
              <a:spLocks/>
            </p:cNvSpPr>
            <p:nvPr/>
          </p:nvSpPr>
          <p:spPr bwMode="auto">
            <a:xfrm>
              <a:off x="1308" y="3120"/>
              <a:ext cx="80" cy="56"/>
            </a:xfrm>
            <a:custGeom>
              <a:avLst/>
              <a:gdLst>
                <a:gd name="T0" fmla="*/ 8 w 80"/>
                <a:gd name="T1" fmla="*/ 56 h 56"/>
                <a:gd name="T2" fmla="*/ 8 w 80"/>
                <a:gd name="T3" fmla="*/ 48 h 56"/>
                <a:gd name="T4" fmla="*/ 0 w 80"/>
                <a:gd name="T5" fmla="*/ 32 h 56"/>
                <a:gd name="T6" fmla="*/ 72 w 80"/>
                <a:gd name="T7" fmla="*/ 0 h 56"/>
                <a:gd name="T8" fmla="*/ 80 w 80"/>
                <a:gd name="T9" fmla="*/ 24 h 56"/>
                <a:gd name="T10" fmla="*/ 16 w 80"/>
                <a:gd name="T11" fmla="*/ 56 h 56"/>
                <a:gd name="T12" fmla="*/ 8 w 80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56"/>
                <a:gd name="T23" fmla="*/ 80 w 80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56">
                  <a:moveTo>
                    <a:pt x="8" y="56"/>
                  </a:moveTo>
                  <a:lnTo>
                    <a:pt x="8" y="48"/>
                  </a:lnTo>
                  <a:lnTo>
                    <a:pt x="0" y="32"/>
                  </a:lnTo>
                  <a:lnTo>
                    <a:pt x="72" y="0"/>
                  </a:lnTo>
                  <a:lnTo>
                    <a:pt x="80" y="24"/>
                  </a:lnTo>
                  <a:lnTo>
                    <a:pt x="16" y="56"/>
                  </a:lnTo>
                  <a:lnTo>
                    <a:pt x="8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Freeform 1537"/>
            <p:cNvSpPr>
              <a:spLocks/>
            </p:cNvSpPr>
            <p:nvPr/>
          </p:nvSpPr>
          <p:spPr bwMode="auto">
            <a:xfrm>
              <a:off x="1308" y="3112"/>
              <a:ext cx="72" cy="40"/>
            </a:xfrm>
            <a:custGeom>
              <a:avLst/>
              <a:gdLst>
                <a:gd name="T0" fmla="*/ 0 w 72"/>
                <a:gd name="T1" fmla="*/ 40 h 40"/>
                <a:gd name="T2" fmla="*/ 0 w 72"/>
                <a:gd name="T3" fmla="*/ 32 h 40"/>
                <a:gd name="T4" fmla="*/ 0 w 72"/>
                <a:gd name="T5" fmla="*/ 16 h 40"/>
                <a:gd name="T6" fmla="*/ 72 w 72"/>
                <a:gd name="T7" fmla="*/ 0 h 40"/>
                <a:gd name="T8" fmla="*/ 72 w 72"/>
                <a:gd name="T9" fmla="*/ 24 h 40"/>
                <a:gd name="T10" fmla="*/ 0 w 72"/>
                <a:gd name="T11" fmla="*/ 40 h 40"/>
                <a:gd name="T12" fmla="*/ 0 w 72"/>
                <a:gd name="T13" fmla="*/ 4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40"/>
                <a:gd name="T23" fmla="*/ 72 w 72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40">
                  <a:moveTo>
                    <a:pt x="0" y="40"/>
                  </a:moveTo>
                  <a:lnTo>
                    <a:pt x="0" y="32"/>
                  </a:lnTo>
                  <a:lnTo>
                    <a:pt x="0" y="16"/>
                  </a:lnTo>
                  <a:lnTo>
                    <a:pt x="72" y="0"/>
                  </a:lnTo>
                  <a:lnTo>
                    <a:pt x="72" y="2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Freeform 1538"/>
            <p:cNvSpPr>
              <a:spLocks/>
            </p:cNvSpPr>
            <p:nvPr/>
          </p:nvSpPr>
          <p:spPr bwMode="auto">
            <a:xfrm>
              <a:off x="1300" y="3096"/>
              <a:ext cx="80" cy="32"/>
            </a:xfrm>
            <a:custGeom>
              <a:avLst/>
              <a:gdLst>
                <a:gd name="T0" fmla="*/ 0 w 80"/>
                <a:gd name="T1" fmla="*/ 24 h 32"/>
                <a:gd name="T2" fmla="*/ 8 w 80"/>
                <a:gd name="T3" fmla="*/ 16 h 32"/>
                <a:gd name="T4" fmla="*/ 8 w 80"/>
                <a:gd name="T5" fmla="*/ 0 h 32"/>
                <a:gd name="T6" fmla="*/ 80 w 80"/>
                <a:gd name="T7" fmla="*/ 8 h 32"/>
                <a:gd name="T8" fmla="*/ 80 w 80"/>
                <a:gd name="T9" fmla="*/ 32 h 32"/>
                <a:gd name="T10" fmla="*/ 8 w 80"/>
                <a:gd name="T11" fmla="*/ 32 h 32"/>
                <a:gd name="T12" fmla="*/ 0 w 80"/>
                <a:gd name="T13" fmla="*/ 2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32"/>
                <a:gd name="T23" fmla="*/ 80 w 80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32">
                  <a:moveTo>
                    <a:pt x="0" y="24"/>
                  </a:moveTo>
                  <a:lnTo>
                    <a:pt x="8" y="16"/>
                  </a:lnTo>
                  <a:lnTo>
                    <a:pt x="8" y="0"/>
                  </a:lnTo>
                  <a:lnTo>
                    <a:pt x="80" y="8"/>
                  </a:lnTo>
                  <a:lnTo>
                    <a:pt x="80" y="32"/>
                  </a:lnTo>
                  <a:lnTo>
                    <a:pt x="8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Freeform 1539"/>
            <p:cNvSpPr>
              <a:spLocks/>
            </p:cNvSpPr>
            <p:nvPr/>
          </p:nvSpPr>
          <p:spPr bwMode="auto">
            <a:xfrm>
              <a:off x="1308" y="3064"/>
              <a:ext cx="80" cy="48"/>
            </a:xfrm>
            <a:custGeom>
              <a:avLst/>
              <a:gdLst>
                <a:gd name="T0" fmla="*/ 0 w 80"/>
                <a:gd name="T1" fmla="*/ 24 h 48"/>
                <a:gd name="T2" fmla="*/ 0 w 80"/>
                <a:gd name="T3" fmla="*/ 24 h 48"/>
                <a:gd name="T4" fmla="*/ 8 w 80"/>
                <a:gd name="T5" fmla="*/ 0 h 48"/>
                <a:gd name="T6" fmla="*/ 80 w 80"/>
                <a:gd name="T7" fmla="*/ 32 h 48"/>
                <a:gd name="T8" fmla="*/ 72 w 80"/>
                <a:gd name="T9" fmla="*/ 48 h 48"/>
                <a:gd name="T10" fmla="*/ 0 w 80"/>
                <a:gd name="T11" fmla="*/ 32 h 48"/>
                <a:gd name="T12" fmla="*/ 0 w 80"/>
                <a:gd name="T13" fmla="*/ 24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48"/>
                <a:gd name="T23" fmla="*/ 80 w 80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48">
                  <a:moveTo>
                    <a:pt x="0" y="24"/>
                  </a:moveTo>
                  <a:lnTo>
                    <a:pt x="0" y="24"/>
                  </a:lnTo>
                  <a:lnTo>
                    <a:pt x="8" y="0"/>
                  </a:lnTo>
                  <a:lnTo>
                    <a:pt x="80" y="32"/>
                  </a:lnTo>
                  <a:lnTo>
                    <a:pt x="72" y="48"/>
                  </a:lnTo>
                  <a:lnTo>
                    <a:pt x="0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Freeform 1540"/>
            <p:cNvSpPr>
              <a:spLocks/>
            </p:cNvSpPr>
            <p:nvPr/>
          </p:nvSpPr>
          <p:spPr bwMode="auto">
            <a:xfrm>
              <a:off x="1316" y="3040"/>
              <a:ext cx="80" cy="64"/>
            </a:xfrm>
            <a:custGeom>
              <a:avLst/>
              <a:gdLst>
                <a:gd name="T0" fmla="*/ 0 w 80"/>
                <a:gd name="T1" fmla="*/ 24 h 64"/>
                <a:gd name="T2" fmla="*/ 8 w 80"/>
                <a:gd name="T3" fmla="*/ 16 h 64"/>
                <a:gd name="T4" fmla="*/ 16 w 80"/>
                <a:gd name="T5" fmla="*/ 0 h 64"/>
                <a:gd name="T6" fmla="*/ 80 w 80"/>
                <a:gd name="T7" fmla="*/ 48 h 64"/>
                <a:gd name="T8" fmla="*/ 72 w 80"/>
                <a:gd name="T9" fmla="*/ 64 h 64"/>
                <a:gd name="T10" fmla="*/ 0 w 80"/>
                <a:gd name="T11" fmla="*/ 24 h 64"/>
                <a:gd name="T12" fmla="*/ 0 w 80"/>
                <a:gd name="T13" fmla="*/ 24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64"/>
                <a:gd name="T23" fmla="*/ 80 w 80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64">
                  <a:moveTo>
                    <a:pt x="0" y="24"/>
                  </a:moveTo>
                  <a:lnTo>
                    <a:pt x="8" y="16"/>
                  </a:lnTo>
                  <a:lnTo>
                    <a:pt x="16" y="0"/>
                  </a:lnTo>
                  <a:lnTo>
                    <a:pt x="80" y="48"/>
                  </a:lnTo>
                  <a:lnTo>
                    <a:pt x="72" y="6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Freeform 1541"/>
            <p:cNvSpPr>
              <a:spLocks/>
            </p:cNvSpPr>
            <p:nvPr/>
          </p:nvSpPr>
          <p:spPr bwMode="auto">
            <a:xfrm>
              <a:off x="1332" y="3016"/>
              <a:ext cx="80" cy="72"/>
            </a:xfrm>
            <a:custGeom>
              <a:avLst/>
              <a:gdLst>
                <a:gd name="T0" fmla="*/ 0 w 80"/>
                <a:gd name="T1" fmla="*/ 24 h 72"/>
                <a:gd name="T2" fmla="*/ 8 w 80"/>
                <a:gd name="T3" fmla="*/ 24 h 72"/>
                <a:gd name="T4" fmla="*/ 24 w 80"/>
                <a:gd name="T5" fmla="*/ 0 h 72"/>
                <a:gd name="T6" fmla="*/ 80 w 80"/>
                <a:gd name="T7" fmla="*/ 56 h 72"/>
                <a:gd name="T8" fmla="*/ 64 w 80"/>
                <a:gd name="T9" fmla="*/ 72 h 72"/>
                <a:gd name="T10" fmla="*/ 0 w 80"/>
                <a:gd name="T11" fmla="*/ 24 h 72"/>
                <a:gd name="T12" fmla="*/ 0 w 80"/>
                <a:gd name="T13" fmla="*/ 24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72"/>
                <a:gd name="T23" fmla="*/ 80 w 8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72">
                  <a:moveTo>
                    <a:pt x="0" y="24"/>
                  </a:moveTo>
                  <a:lnTo>
                    <a:pt x="8" y="24"/>
                  </a:lnTo>
                  <a:lnTo>
                    <a:pt x="24" y="0"/>
                  </a:lnTo>
                  <a:lnTo>
                    <a:pt x="80" y="56"/>
                  </a:lnTo>
                  <a:lnTo>
                    <a:pt x="64" y="7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Freeform 1542"/>
            <p:cNvSpPr>
              <a:spLocks/>
            </p:cNvSpPr>
            <p:nvPr/>
          </p:nvSpPr>
          <p:spPr bwMode="auto">
            <a:xfrm>
              <a:off x="1356" y="3000"/>
              <a:ext cx="72" cy="80"/>
            </a:xfrm>
            <a:custGeom>
              <a:avLst/>
              <a:gdLst>
                <a:gd name="T0" fmla="*/ 0 w 72"/>
                <a:gd name="T1" fmla="*/ 16 h 80"/>
                <a:gd name="T2" fmla="*/ 0 w 72"/>
                <a:gd name="T3" fmla="*/ 16 h 80"/>
                <a:gd name="T4" fmla="*/ 24 w 72"/>
                <a:gd name="T5" fmla="*/ 0 h 80"/>
                <a:gd name="T6" fmla="*/ 72 w 72"/>
                <a:gd name="T7" fmla="*/ 56 h 80"/>
                <a:gd name="T8" fmla="*/ 48 w 72"/>
                <a:gd name="T9" fmla="*/ 80 h 80"/>
                <a:gd name="T10" fmla="*/ 0 w 72"/>
                <a:gd name="T11" fmla="*/ 16 h 80"/>
                <a:gd name="T12" fmla="*/ 0 w 72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80"/>
                <a:gd name="T23" fmla="*/ 72 w 72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80">
                  <a:moveTo>
                    <a:pt x="0" y="16"/>
                  </a:moveTo>
                  <a:lnTo>
                    <a:pt x="0" y="16"/>
                  </a:lnTo>
                  <a:lnTo>
                    <a:pt x="24" y="0"/>
                  </a:lnTo>
                  <a:lnTo>
                    <a:pt x="72" y="56"/>
                  </a:lnTo>
                  <a:lnTo>
                    <a:pt x="48" y="8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Freeform 1543"/>
            <p:cNvSpPr>
              <a:spLocks/>
            </p:cNvSpPr>
            <p:nvPr/>
          </p:nvSpPr>
          <p:spPr bwMode="auto">
            <a:xfrm>
              <a:off x="1380" y="2984"/>
              <a:ext cx="72" cy="80"/>
            </a:xfrm>
            <a:custGeom>
              <a:avLst/>
              <a:gdLst>
                <a:gd name="T0" fmla="*/ 0 w 72"/>
                <a:gd name="T1" fmla="*/ 16 h 80"/>
                <a:gd name="T2" fmla="*/ 0 w 72"/>
                <a:gd name="T3" fmla="*/ 16 h 80"/>
                <a:gd name="T4" fmla="*/ 24 w 72"/>
                <a:gd name="T5" fmla="*/ 0 h 80"/>
                <a:gd name="T6" fmla="*/ 72 w 72"/>
                <a:gd name="T7" fmla="*/ 64 h 80"/>
                <a:gd name="T8" fmla="*/ 40 w 72"/>
                <a:gd name="T9" fmla="*/ 80 h 80"/>
                <a:gd name="T10" fmla="*/ 0 w 72"/>
                <a:gd name="T11" fmla="*/ 16 h 80"/>
                <a:gd name="T12" fmla="*/ 0 w 72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80"/>
                <a:gd name="T23" fmla="*/ 72 w 72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80">
                  <a:moveTo>
                    <a:pt x="0" y="16"/>
                  </a:moveTo>
                  <a:lnTo>
                    <a:pt x="0" y="16"/>
                  </a:lnTo>
                  <a:lnTo>
                    <a:pt x="24" y="0"/>
                  </a:lnTo>
                  <a:lnTo>
                    <a:pt x="72" y="64"/>
                  </a:lnTo>
                  <a:lnTo>
                    <a:pt x="40" y="8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Freeform 1544"/>
            <p:cNvSpPr>
              <a:spLocks/>
            </p:cNvSpPr>
            <p:nvPr/>
          </p:nvSpPr>
          <p:spPr bwMode="auto">
            <a:xfrm>
              <a:off x="1404" y="2968"/>
              <a:ext cx="72" cy="80"/>
            </a:xfrm>
            <a:custGeom>
              <a:avLst/>
              <a:gdLst>
                <a:gd name="T0" fmla="*/ 8 w 72"/>
                <a:gd name="T1" fmla="*/ 16 h 80"/>
                <a:gd name="T2" fmla="*/ 8 w 72"/>
                <a:gd name="T3" fmla="*/ 8 h 80"/>
                <a:gd name="T4" fmla="*/ 32 w 72"/>
                <a:gd name="T5" fmla="*/ 0 h 80"/>
                <a:gd name="T6" fmla="*/ 72 w 72"/>
                <a:gd name="T7" fmla="*/ 64 h 80"/>
                <a:gd name="T8" fmla="*/ 40 w 72"/>
                <a:gd name="T9" fmla="*/ 80 h 80"/>
                <a:gd name="T10" fmla="*/ 0 w 72"/>
                <a:gd name="T11" fmla="*/ 16 h 80"/>
                <a:gd name="T12" fmla="*/ 8 w 72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80"/>
                <a:gd name="T23" fmla="*/ 72 w 72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80">
                  <a:moveTo>
                    <a:pt x="8" y="16"/>
                  </a:moveTo>
                  <a:lnTo>
                    <a:pt x="8" y="8"/>
                  </a:lnTo>
                  <a:lnTo>
                    <a:pt x="32" y="0"/>
                  </a:lnTo>
                  <a:lnTo>
                    <a:pt x="72" y="64"/>
                  </a:lnTo>
                  <a:lnTo>
                    <a:pt x="40" y="80"/>
                  </a:lnTo>
                  <a:lnTo>
                    <a:pt x="0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Freeform 1545"/>
            <p:cNvSpPr>
              <a:spLocks/>
            </p:cNvSpPr>
            <p:nvPr/>
          </p:nvSpPr>
          <p:spPr bwMode="auto">
            <a:xfrm>
              <a:off x="1436" y="2952"/>
              <a:ext cx="64" cy="80"/>
            </a:xfrm>
            <a:custGeom>
              <a:avLst/>
              <a:gdLst>
                <a:gd name="T0" fmla="*/ 8 w 64"/>
                <a:gd name="T1" fmla="*/ 16 h 80"/>
                <a:gd name="T2" fmla="*/ 8 w 64"/>
                <a:gd name="T3" fmla="*/ 16 h 80"/>
                <a:gd name="T4" fmla="*/ 40 w 64"/>
                <a:gd name="T5" fmla="*/ 0 h 80"/>
                <a:gd name="T6" fmla="*/ 64 w 64"/>
                <a:gd name="T7" fmla="*/ 72 h 80"/>
                <a:gd name="T8" fmla="*/ 32 w 64"/>
                <a:gd name="T9" fmla="*/ 80 h 80"/>
                <a:gd name="T10" fmla="*/ 0 w 64"/>
                <a:gd name="T11" fmla="*/ 16 h 80"/>
                <a:gd name="T12" fmla="*/ 8 w 64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0"/>
                <a:gd name="T23" fmla="*/ 64 w 6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0">
                  <a:moveTo>
                    <a:pt x="8" y="16"/>
                  </a:moveTo>
                  <a:lnTo>
                    <a:pt x="8" y="16"/>
                  </a:lnTo>
                  <a:lnTo>
                    <a:pt x="40" y="0"/>
                  </a:lnTo>
                  <a:lnTo>
                    <a:pt x="64" y="72"/>
                  </a:lnTo>
                  <a:lnTo>
                    <a:pt x="32" y="80"/>
                  </a:lnTo>
                  <a:lnTo>
                    <a:pt x="0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Freeform 1546"/>
            <p:cNvSpPr>
              <a:spLocks/>
            </p:cNvSpPr>
            <p:nvPr/>
          </p:nvSpPr>
          <p:spPr bwMode="auto">
            <a:xfrm>
              <a:off x="1476" y="2928"/>
              <a:ext cx="96" cy="96"/>
            </a:xfrm>
            <a:custGeom>
              <a:avLst/>
              <a:gdLst>
                <a:gd name="T0" fmla="*/ 0 w 96"/>
                <a:gd name="T1" fmla="*/ 24 h 96"/>
                <a:gd name="T2" fmla="*/ 0 w 96"/>
                <a:gd name="T3" fmla="*/ 24 h 96"/>
                <a:gd name="T4" fmla="*/ 72 w 96"/>
                <a:gd name="T5" fmla="*/ 0 h 96"/>
                <a:gd name="T6" fmla="*/ 96 w 96"/>
                <a:gd name="T7" fmla="*/ 72 h 96"/>
                <a:gd name="T8" fmla="*/ 24 w 96"/>
                <a:gd name="T9" fmla="*/ 96 h 96"/>
                <a:gd name="T10" fmla="*/ 0 w 96"/>
                <a:gd name="T11" fmla="*/ 24 h 96"/>
                <a:gd name="T12" fmla="*/ 0 w 96"/>
                <a:gd name="T13" fmla="*/ 24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0" y="24"/>
                  </a:moveTo>
                  <a:lnTo>
                    <a:pt x="0" y="24"/>
                  </a:lnTo>
                  <a:lnTo>
                    <a:pt x="72" y="0"/>
                  </a:lnTo>
                  <a:lnTo>
                    <a:pt x="96" y="72"/>
                  </a:lnTo>
                  <a:lnTo>
                    <a:pt x="24" y="9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Freeform 1547"/>
            <p:cNvSpPr>
              <a:spLocks/>
            </p:cNvSpPr>
            <p:nvPr/>
          </p:nvSpPr>
          <p:spPr bwMode="auto">
            <a:xfrm>
              <a:off x="1548" y="2912"/>
              <a:ext cx="104" cy="88"/>
            </a:xfrm>
            <a:custGeom>
              <a:avLst/>
              <a:gdLst>
                <a:gd name="T0" fmla="*/ 8 w 104"/>
                <a:gd name="T1" fmla="*/ 16 h 88"/>
                <a:gd name="T2" fmla="*/ 8 w 104"/>
                <a:gd name="T3" fmla="*/ 16 h 88"/>
                <a:gd name="T4" fmla="*/ 88 w 104"/>
                <a:gd name="T5" fmla="*/ 0 h 88"/>
                <a:gd name="T6" fmla="*/ 104 w 104"/>
                <a:gd name="T7" fmla="*/ 72 h 88"/>
                <a:gd name="T8" fmla="*/ 24 w 104"/>
                <a:gd name="T9" fmla="*/ 88 h 88"/>
                <a:gd name="T10" fmla="*/ 0 w 104"/>
                <a:gd name="T11" fmla="*/ 16 h 88"/>
                <a:gd name="T12" fmla="*/ 8 w 104"/>
                <a:gd name="T13" fmla="*/ 16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16"/>
                  </a:moveTo>
                  <a:lnTo>
                    <a:pt x="8" y="16"/>
                  </a:lnTo>
                  <a:lnTo>
                    <a:pt x="88" y="0"/>
                  </a:lnTo>
                  <a:lnTo>
                    <a:pt x="104" y="72"/>
                  </a:lnTo>
                  <a:lnTo>
                    <a:pt x="24" y="88"/>
                  </a:lnTo>
                  <a:lnTo>
                    <a:pt x="0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Freeform 1548"/>
            <p:cNvSpPr>
              <a:spLocks/>
            </p:cNvSpPr>
            <p:nvPr/>
          </p:nvSpPr>
          <p:spPr bwMode="auto">
            <a:xfrm>
              <a:off x="1636" y="2896"/>
              <a:ext cx="104" cy="88"/>
            </a:xfrm>
            <a:custGeom>
              <a:avLst/>
              <a:gdLst>
                <a:gd name="T0" fmla="*/ 0 w 104"/>
                <a:gd name="T1" fmla="*/ 8 h 88"/>
                <a:gd name="T2" fmla="*/ 8 w 104"/>
                <a:gd name="T3" fmla="*/ 8 h 88"/>
                <a:gd name="T4" fmla="*/ 96 w 104"/>
                <a:gd name="T5" fmla="*/ 0 h 88"/>
                <a:gd name="T6" fmla="*/ 104 w 104"/>
                <a:gd name="T7" fmla="*/ 80 h 88"/>
                <a:gd name="T8" fmla="*/ 16 w 104"/>
                <a:gd name="T9" fmla="*/ 88 h 88"/>
                <a:gd name="T10" fmla="*/ 0 w 104"/>
                <a:gd name="T11" fmla="*/ 16 h 88"/>
                <a:gd name="T12" fmla="*/ 0 w 104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0" y="8"/>
                  </a:moveTo>
                  <a:lnTo>
                    <a:pt x="8" y="8"/>
                  </a:lnTo>
                  <a:lnTo>
                    <a:pt x="96" y="0"/>
                  </a:lnTo>
                  <a:lnTo>
                    <a:pt x="104" y="80"/>
                  </a:lnTo>
                  <a:lnTo>
                    <a:pt x="16" y="88"/>
                  </a:lnTo>
                  <a:lnTo>
                    <a:pt x="0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Freeform 1549"/>
            <p:cNvSpPr>
              <a:spLocks/>
            </p:cNvSpPr>
            <p:nvPr/>
          </p:nvSpPr>
          <p:spPr bwMode="auto">
            <a:xfrm>
              <a:off x="1732" y="2896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8 w 104"/>
                <a:gd name="T3" fmla="*/ 0 h 80"/>
                <a:gd name="T4" fmla="*/ 104 w 104"/>
                <a:gd name="T5" fmla="*/ 0 h 80"/>
                <a:gd name="T6" fmla="*/ 104 w 104"/>
                <a:gd name="T7" fmla="*/ 72 h 80"/>
                <a:gd name="T8" fmla="*/ 8 w 104"/>
                <a:gd name="T9" fmla="*/ 80 h 80"/>
                <a:gd name="T10" fmla="*/ 0 w 104"/>
                <a:gd name="T11" fmla="*/ 0 h 80"/>
                <a:gd name="T12" fmla="*/ 0 w 10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0" y="0"/>
                  </a:moveTo>
                  <a:lnTo>
                    <a:pt x="8" y="0"/>
                  </a:lnTo>
                  <a:lnTo>
                    <a:pt x="104" y="0"/>
                  </a:lnTo>
                  <a:lnTo>
                    <a:pt x="104" y="72"/>
                  </a:lnTo>
                  <a:lnTo>
                    <a:pt x="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Freeform 1550"/>
            <p:cNvSpPr>
              <a:spLocks/>
            </p:cNvSpPr>
            <p:nvPr/>
          </p:nvSpPr>
          <p:spPr bwMode="auto">
            <a:xfrm>
              <a:off x="1836" y="2896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0 w 104"/>
                <a:gd name="T3" fmla="*/ 0 h 80"/>
                <a:gd name="T4" fmla="*/ 104 w 104"/>
                <a:gd name="T5" fmla="*/ 0 h 80"/>
                <a:gd name="T6" fmla="*/ 96 w 104"/>
                <a:gd name="T7" fmla="*/ 80 h 80"/>
                <a:gd name="T8" fmla="*/ 0 w 104"/>
                <a:gd name="T9" fmla="*/ 72 h 80"/>
                <a:gd name="T10" fmla="*/ 0 w 104"/>
                <a:gd name="T11" fmla="*/ 0 h 80"/>
                <a:gd name="T12" fmla="*/ 0 w 10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0" y="0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96" y="80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Freeform 1551"/>
            <p:cNvSpPr>
              <a:spLocks/>
            </p:cNvSpPr>
            <p:nvPr/>
          </p:nvSpPr>
          <p:spPr bwMode="auto">
            <a:xfrm>
              <a:off x="1932" y="2896"/>
              <a:ext cx="104" cy="88"/>
            </a:xfrm>
            <a:custGeom>
              <a:avLst/>
              <a:gdLst>
                <a:gd name="T0" fmla="*/ 8 w 104"/>
                <a:gd name="T1" fmla="*/ 0 h 88"/>
                <a:gd name="T2" fmla="*/ 8 w 104"/>
                <a:gd name="T3" fmla="*/ 0 h 88"/>
                <a:gd name="T4" fmla="*/ 104 w 104"/>
                <a:gd name="T5" fmla="*/ 8 h 88"/>
                <a:gd name="T6" fmla="*/ 96 w 104"/>
                <a:gd name="T7" fmla="*/ 88 h 88"/>
                <a:gd name="T8" fmla="*/ 0 w 104"/>
                <a:gd name="T9" fmla="*/ 80 h 88"/>
                <a:gd name="T10" fmla="*/ 8 w 104"/>
                <a:gd name="T11" fmla="*/ 0 h 88"/>
                <a:gd name="T12" fmla="*/ 8 w 104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0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Freeform 1552"/>
            <p:cNvSpPr>
              <a:spLocks/>
            </p:cNvSpPr>
            <p:nvPr/>
          </p:nvSpPr>
          <p:spPr bwMode="auto">
            <a:xfrm>
              <a:off x="2020" y="2904"/>
              <a:ext cx="104" cy="96"/>
            </a:xfrm>
            <a:custGeom>
              <a:avLst/>
              <a:gdLst>
                <a:gd name="T0" fmla="*/ 16 w 104"/>
                <a:gd name="T1" fmla="*/ 0 h 96"/>
                <a:gd name="T2" fmla="*/ 16 w 104"/>
                <a:gd name="T3" fmla="*/ 8 h 96"/>
                <a:gd name="T4" fmla="*/ 104 w 104"/>
                <a:gd name="T5" fmla="*/ 24 h 96"/>
                <a:gd name="T6" fmla="*/ 88 w 104"/>
                <a:gd name="T7" fmla="*/ 96 h 96"/>
                <a:gd name="T8" fmla="*/ 0 w 104"/>
                <a:gd name="T9" fmla="*/ 80 h 96"/>
                <a:gd name="T10" fmla="*/ 16 w 104"/>
                <a:gd name="T11" fmla="*/ 0 h 96"/>
                <a:gd name="T12" fmla="*/ 16 w 104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16" y="0"/>
                  </a:moveTo>
                  <a:lnTo>
                    <a:pt x="16" y="8"/>
                  </a:lnTo>
                  <a:lnTo>
                    <a:pt x="104" y="24"/>
                  </a:ln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Freeform 1553"/>
            <p:cNvSpPr>
              <a:spLocks/>
            </p:cNvSpPr>
            <p:nvPr/>
          </p:nvSpPr>
          <p:spPr bwMode="auto">
            <a:xfrm>
              <a:off x="2100" y="2928"/>
              <a:ext cx="96" cy="96"/>
            </a:xfrm>
            <a:custGeom>
              <a:avLst/>
              <a:gdLst>
                <a:gd name="T0" fmla="*/ 24 w 96"/>
                <a:gd name="T1" fmla="*/ 0 h 96"/>
                <a:gd name="T2" fmla="*/ 24 w 96"/>
                <a:gd name="T3" fmla="*/ 0 h 96"/>
                <a:gd name="T4" fmla="*/ 96 w 96"/>
                <a:gd name="T5" fmla="*/ 24 h 96"/>
                <a:gd name="T6" fmla="*/ 72 w 96"/>
                <a:gd name="T7" fmla="*/ 96 h 96"/>
                <a:gd name="T8" fmla="*/ 0 w 96"/>
                <a:gd name="T9" fmla="*/ 72 h 96"/>
                <a:gd name="T10" fmla="*/ 24 w 96"/>
                <a:gd name="T11" fmla="*/ 0 h 96"/>
                <a:gd name="T12" fmla="*/ 24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24" y="0"/>
                  </a:moveTo>
                  <a:lnTo>
                    <a:pt x="24" y="0"/>
                  </a:lnTo>
                  <a:lnTo>
                    <a:pt x="96" y="24"/>
                  </a:lnTo>
                  <a:lnTo>
                    <a:pt x="72" y="96"/>
                  </a:lnTo>
                  <a:lnTo>
                    <a:pt x="0" y="7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Freeform 1554"/>
            <p:cNvSpPr>
              <a:spLocks/>
            </p:cNvSpPr>
            <p:nvPr/>
          </p:nvSpPr>
          <p:spPr bwMode="auto">
            <a:xfrm>
              <a:off x="2172" y="2952"/>
              <a:ext cx="64" cy="80"/>
            </a:xfrm>
            <a:custGeom>
              <a:avLst/>
              <a:gdLst>
                <a:gd name="T0" fmla="*/ 32 w 64"/>
                <a:gd name="T1" fmla="*/ 0 h 80"/>
                <a:gd name="T2" fmla="*/ 32 w 64"/>
                <a:gd name="T3" fmla="*/ 0 h 80"/>
                <a:gd name="T4" fmla="*/ 64 w 64"/>
                <a:gd name="T5" fmla="*/ 16 h 80"/>
                <a:gd name="T6" fmla="*/ 32 w 64"/>
                <a:gd name="T7" fmla="*/ 80 h 80"/>
                <a:gd name="T8" fmla="*/ 0 w 64"/>
                <a:gd name="T9" fmla="*/ 72 h 80"/>
                <a:gd name="T10" fmla="*/ 24 w 64"/>
                <a:gd name="T11" fmla="*/ 0 h 80"/>
                <a:gd name="T12" fmla="*/ 32 w 6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0"/>
                <a:gd name="T23" fmla="*/ 64 w 6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0">
                  <a:moveTo>
                    <a:pt x="32" y="0"/>
                  </a:moveTo>
                  <a:lnTo>
                    <a:pt x="32" y="0"/>
                  </a:lnTo>
                  <a:lnTo>
                    <a:pt x="64" y="16"/>
                  </a:lnTo>
                  <a:lnTo>
                    <a:pt x="32" y="80"/>
                  </a:lnTo>
                  <a:lnTo>
                    <a:pt x="0" y="72"/>
                  </a:lnTo>
                  <a:lnTo>
                    <a:pt x="24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Freeform 1555"/>
            <p:cNvSpPr>
              <a:spLocks/>
            </p:cNvSpPr>
            <p:nvPr/>
          </p:nvSpPr>
          <p:spPr bwMode="auto">
            <a:xfrm>
              <a:off x="2204" y="2968"/>
              <a:ext cx="64" cy="80"/>
            </a:xfrm>
            <a:custGeom>
              <a:avLst/>
              <a:gdLst>
                <a:gd name="T0" fmla="*/ 32 w 64"/>
                <a:gd name="T1" fmla="*/ 0 h 80"/>
                <a:gd name="T2" fmla="*/ 32 w 64"/>
                <a:gd name="T3" fmla="*/ 0 h 80"/>
                <a:gd name="T4" fmla="*/ 64 w 64"/>
                <a:gd name="T5" fmla="*/ 8 h 80"/>
                <a:gd name="T6" fmla="*/ 24 w 64"/>
                <a:gd name="T7" fmla="*/ 80 h 80"/>
                <a:gd name="T8" fmla="*/ 0 w 64"/>
                <a:gd name="T9" fmla="*/ 64 h 80"/>
                <a:gd name="T10" fmla="*/ 32 w 64"/>
                <a:gd name="T11" fmla="*/ 0 h 80"/>
                <a:gd name="T12" fmla="*/ 32 w 6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0"/>
                <a:gd name="T23" fmla="*/ 64 w 6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0">
                  <a:moveTo>
                    <a:pt x="32" y="0"/>
                  </a:moveTo>
                  <a:lnTo>
                    <a:pt x="32" y="0"/>
                  </a:lnTo>
                  <a:lnTo>
                    <a:pt x="64" y="8"/>
                  </a:lnTo>
                  <a:lnTo>
                    <a:pt x="24" y="80"/>
                  </a:lnTo>
                  <a:lnTo>
                    <a:pt x="0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8" name="Freeform 1556"/>
            <p:cNvSpPr>
              <a:spLocks/>
            </p:cNvSpPr>
            <p:nvPr/>
          </p:nvSpPr>
          <p:spPr bwMode="auto">
            <a:xfrm>
              <a:off x="2228" y="2976"/>
              <a:ext cx="64" cy="88"/>
            </a:xfrm>
            <a:custGeom>
              <a:avLst/>
              <a:gdLst>
                <a:gd name="T0" fmla="*/ 40 w 64"/>
                <a:gd name="T1" fmla="*/ 8 h 88"/>
                <a:gd name="T2" fmla="*/ 40 w 64"/>
                <a:gd name="T3" fmla="*/ 8 h 88"/>
                <a:gd name="T4" fmla="*/ 64 w 64"/>
                <a:gd name="T5" fmla="*/ 24 h 88"/>
                <a:gd name="T6" fmla="*/ 24 w 64"/>
                <a:gd name="T7" fmla="*/ 88 h 88"/>
                <a:gd name="T8" fmla="*/ 0 w 64"/>
                <a:gd name="T9" fmla="*/ 72 h 88"/>
                <a:gd name="T10" fmla="*/ 40 w 64"/>
                <a:gd name="T11" fmla="*/ 0 h 88"/>
                <a:gd name="T12" fmla="*/ 40 w 64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8"/>
                <a:gd name="T23" fmla="*/ 64 w 6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8">
                  <a:moveTo>
                    <a:pt x="40" y="8"/>
                  </a:moveTo>
                  <a:lnTo>
                    <a:pt x="40" y="8"/>
                  </a:lnTo>
                  <a:lnTo>
                    <a:pt x="64" y="24"/>
                  </a:lnTo>
                  <a:lnTo>
                    <a:pt x="24" y="88"/>
                  </a:lnTo>
                  <a:lnTo>
                    <a:pt x="0" y="72"/>
                  </a:lnTo>
                  <a:lnTo>
                    <a:pt x="40" y="0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Freeform 1557"/>
            <p:cNvSpPr>
              <a:spLocks/>
            </p:cNvSpPr>
            <p:nvPr/>
          </p:nvSpPr>
          <p:spPr bwMode="auto">
            <a:xfrm>
              <a:off x="2252" y="3000"/>
              <a:ext cx="64" cy="80"/>
            </a:xfrm>
            <a:custGeom>
              <a:avLst/>
              <a:gdLst>
                <a:gd name="T0" fmla="*/ 40 w 64"/>
                <a:gd name="T1" fmla="*/ 0 h 80"/>
                <a:gd name="T2" fmla="*/ 48 w 64"/>
                <a:gd name="T3" fmla="*/ 0 h 80"/>
                <a:gd name="T4" fmla="*/ 64 w 64"/>
                <a:gd name="T5" fmla="*/ 16 h 80"/>
                <a:gd name="T6" fmla="*/ 16 w 64"/>
                <a:gd name="T7" fmla="*/ 80 h 80"/>
                <a:gd name="T8" fmla="*/ 0 w 64"/>
                <a:gd name="T9" fmla="*/ 56 h 80"/>
                <a:gd name="T10" fmla="*/ 40 w 64"/>
                <a:gd name="T11" fmla="*/ 0 h 80"/>
                <a:gd name="T12" fmla="*/ 40 w 6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80"/>
                <a:gd name="T23" fmla="*/ 64 w 6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80">
                  <a:moveTo>
                    <a:pt x="40" y="0"/>
                  </a:moveTo>
                  <a:lnTo>
                    <a:pt x="48" y="0"/>
                  </a:lnTo>
                  <a:lnTo>
                    <a:pt x="64" y="16"/>
                  </a:lnTo>
                  <a:lnTo>
                    <a:pt x="16" y="80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Freeform 1558"/>
            <p:cNvSpPr>
              <a:spLocks/>
            </p:cNvSpPr>
            <p:nvPr/>
          </p:nvSpPr>
          <p:spPr bwMode="auto">
            <a:xfrm>
              <a:off x="2268" y="3016"/>
              <a:ext cx="72" cy="72"/>
            </a:xfrm>
            <a:custGeom>
              <a:avLst/>
              <a:gdLst>
                <a:gd name="T0" fmla="*/ 48 w 72"/>
                <a:gd name="T1" fmla="*/ 0 h 72"/>
                <a:gd name="T2" fmla="*/ 56 w 72"/>
                <a:gd name="T3" fmla="*/ 0 h 72"/>
                <a:gd name="T4" fmla="*/ 72 w 72"/>
                <a:gd name="T5" fmla="*/ 24 h 72"/>
                <a:gd name="T6" fmla="*/ 16 w 72"/>
                <a:gd name="T7" fmla="*/ 72 h 72"/>
                <a:gd name="T8" fmla="*/ 0 w 72"/>
                <a:gd name="T9" fmla="*/ 56 h 72"/>
                <a:gd name="T10" fmla="*/ 48 w 72"/>
                <a:gd name="T11" fmla="*/ 0 h 72"/>
                <a:gd name="T12" fmla="*/ 48 w 72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72"/>
                <a:gd name="T23" fmla="*/ 72 w 72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72">
                  <a:moveTo>
                    <a:pt x="48" y="0"/>
                  </a:moveTo>
                  <a:lnTo>
                    <a:pt x="56" y="0"/>
                  </a:lnTo>
                  <a:lnTo>
                    <a:pt x="72" y="24"/>
                  </a:lnTo>
                  <a:lnTo>
                    <a:pt x="16" y="72"/>
                  </a:lnTo>
                  <a:lnTo>
                    <a:pt x="0" y="5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Freeform 1559"/>
            <p:cNvSpPr>
              <a:spLocks/>
            </p:cNvSpPr>
            <p:nvPr/>
          </p:nvSpPr>
          <p:spPr bwMode="auto">
            <a:xfrm>
              <a:off x="2276" y="3040"/>
              <a:ext cx="80" cy="64"/>
            </a:xfrm>
            <a:custGeom>
              <a:avLst/>
              <a:gdLst>
                <a:gd name="T0" fmla="*/ 64 w 80"/>
                <a:gd name="T1" fmla="*/ 0 h 64"/>
                <a:gd name="T2" fmla="*/ 64 w 80"/>
                <a:gd name="T3" fmla="*/ 0 h 64"/>
                <a:gd name="T4" fmla="*/ 80 w 80"/>
                <a:gd name="T5" fmla="*/ 16 h 64"/>
                <a:gd name="T6" fmla="*/ 16 w 80"/>
                <a:gd name="T7" fmla="*/ 64 h 64"/>
                <a:gd name="T8" fmla="*/ 0 w 80"/>
                <a:gd name="T9" fmla="*/ 48 h 64"/>
                <a:gd name="T10" fmla="*/ 64 w 80"/>
                <a:gd name="T11" fmla="*/ 0 h 64"/>
                <a:gd name="T12" fmla="*/ 64 w 80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64"/>
                <a:gd name="T23" fmla="*/ 80 w 80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64">
                  <a:moveTo>
                    <a:pt x="64" y="0"/>
                  </a:moveTo>
                  <a:lnTo>
                    <a:pt x="64" y="0"/>
                  </a:lnTo>
                  <a:lnTo>
                    <a:pt x="80" y="16"/>
                  </a:lnTo>
                  <a:lnTo>
                    <a:pt x="16" y="64"/>
                  </a:lnTo>
                  <a:lnTo>
                    <a:pt x="0" y="4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Freeform 1560"/>
            <p:cNvSpPr>
              <a:spLocks/>
            </p:cNvSpPr>
            <p:nvPr/>
          </p:nvSpPr>
          <p:spPr bwMode="auto">
            <a:xfrm>
              <a:off x="2284" y="3056"/>
              <a:ext cx="80" cy="56"/>
            </a:xfrm>
            <a:custGeom>
              <a:avLst/>
              <a:gdLst>
                <a:gd name="T0" fmla="*/ 72 w 80"/>
                <a:gd name="T1" fmla="*/ 8 h 56"/>
                <a:gd name="T2" fmla="*/ 72 w 80"/>
                <a:gd name="T3" fmla="*/ 8 h 56"/>
                <a:gd name="T4" fmla="*/ 80 w 80"/>
                <a:gd name="T5" fmla="*/ 32 h 56"/>
                <a:gd name="T6" fmla="*/ 8 w 80"/>
                <a:gd name="T7" fmla="*/ 56 h 56"/>
                <a:gd name="T8" fmla="*/ 0 w 80"/>
                <a:gd name="T9" fmla="*/ 40 h 56"/>
                <a:gd name="T10" fmla="*/ 72 w 80"/>
                <a:gd name="T11" fmla="*/ 0 h 56"/>
                <a:gd name="T12" fmla="*/ 72 w 80"/>
                <a:gd name="T13" fmla="*/ 8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56"/>
                <a:gd name="T23" fmla="*/ 80 w 80"/>
                <a:gd name="T24" fmla="*/ 56 h 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56">
                  <a:moveTo>
                    <a:pt x="72" y="8"/>
                  </a:moveTo>
                  <a:lnTo>
                    <a:pt x="72" y="8"/>
                  </a:lnTo>
                  <a:lnTo>
                    <a:pt x="80" y="32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72" y="0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Freeform 1563"/>
            <p:cNvSpPr>
              <a:spLocks/>
            </p:cNvSpPr>
            <p:nvPr/>
          </p:nvSpPr>
          <p:spPr bwMode="auto">
            <a:xfrm>
              <a:off x="1724" y="1912"/>
              <a:ext cx="2392" cy="1152"/>
            </a:xfrm>
            <a:custGeom>
              <a:avLst/>
              <a:gdLst>
                <a:gd name="T0" fmla="*/ 2392 w 2392"/>
                <a:gd name="T1" fmla="*/ 328 h 1152"/>
                <a:gd name="T2" fmla="*/ 2368 w 2392"/>
                <a:gd name="T3" fmla="*/ 432 h 1152"/>
                <a:gd name="T4" fmla="*/ 2296 w 2392"/>
                <a:gd name="T5" fmla="*/ 544 h 1152"/>
                <a:gd name="T6" fmla="*/ 2192 w 2392"/>
                <a:gd name="T7" fmla="*/ 656 h 1152"/>
                <a:gd name="T8" fmla="*/ 2048 w 2392"/>
                <a:gd name="T9" fmla="*/ 760 h 1152"/>
                <a:gd name="T10" fmla="*/ 1872 w 2392"/>
                <a:gd name="T11" fmla="*/ 864 h 1152"/>
                <a:gd name="T12" fmla="*/ 1664 w 2392"/>
                <a:gd name="T13" fmla="*/ 952 h 1152"/>
                <a:gd name="T14" fmla="*/ 1440 w 2392"/>
                <a:gd name="T15" fmla="*/ 1032 h 1152"/>
                <a:gd name="T16" fmla="*/ 1320 w 2392"/>
                <a:gd name="T17" fmla="*/ 1064 h 1152"/>
                <a:gd name="T18" fmla="*/ 1080 w 2392"/>
                <a:gd name="T19" fmla="*/ 1120 h 1152"/>
                <a:gd name="T20" fmla="*/ 848 w 2392"/>
                <a:gd name="T21" fmla="*/ 1144 h 1152"/>
                <a:gd name="T22" fmla="*/ 640 w 2392"/>
                <a:gd name="T23" fmla="*/ 1152 h 1152"/>
                <a:gd name="T24" fmla="*/ 448 w 2392"/>
                <a:gd name="T25" fmla="*/ 1136 h 1152"/>
                <a:gd name="T26" fmla="*/ 280 w 2392"/>
                <a:gd name="T27" fmla="*/ 1104 h 1152"/>
                <a:gd name="T28" fmla="*/ 152 w 2392"/>
                <a:gd name="T29" fmla="*/ 1048 h 1152"/>
                <a:gd name="T30" fmla="*/ 56 w 2392"/>
                <a:gd name="T31" fmla="*/ 968 h 1152"/>
                <a:gd name="T32" fmla="*/ 8 w 2392"/>
                <a:gd name="T33" fmla="*/ 880 h 1152"/>
                <a:gd name="T34" fmla="*/ 0 w 2392"/>
                <a:gd name="T35" fmla="*/ 824 h 1152"/>
                <a:gd name="T36" fmla="*/ 24 w 2392"/>
                <a:gd name="T37" fmla="*/ 720 h 1152"/>
                <a:gd name="T38" fmla="*/ 96 w 2392"/>
                <a:gd name="T39" fmla="*/ 608 h 1152"/>
                <a:gd name="T40" fmla="*/ 200 w 2392"/>
                <a:gd name="T41" fmla="*/ 496 h 1152"/>
                <a:gd name="T42" fmla="*/ 344 w 2392"/>
                <a:gd name="T43" fmla="*/ 392 h 1152"/>
                <a:gd name="T44" fmla="*/ 520 w 2392"/>
                <a:gd name="T45" fmla="*/ 288 h 1152"/>
                <a:gd name="T46" fmla="*/ 728 w 2392"/>
                <a:gd name="T47" fmla="*/ 200 h 1152"/>
                <a:gd name="T48" fmla="*/ 952 w 2392"/>
                <a:gd name="T49" fmla="*/ 120 h 1152"/>
                <a:gd name="T50" fmla="*/ 1072 w 2392"/>
                <a:gd name="T51" fmla="*/ 88 h 1152"/>
                <a:gd name="T52" fmla="*/ 1312 w 2392"/>
                <a:gd name="T53" fmla="*/ 32 h 1152"/>
                <a:gd name="T54" fmla="*/ 1544 w 2392"/>
                <a:gd name="T55" fmla="*/ 8 h 1152"/>
                <a:gd name="T56" fmla="*/ 1752 w 2392"/>
                <a:gd name="T57" fmla="*/ 0 h 1152"/>
                <a:gd name="T58" fmla="*/ 1944 w 2392"/>
                <a:gd name="T59" fmla="*/ 16 h 1152"/>
                <a:gd name="T60" fmla="*/ 2112 w 2392"/>
                <a:gd name="T61" fmla="*/ 56 h 1152"/>
                <a:gd name="T62" fmla="*/ 2240 w 2392"/>
                <a:gd name="T63" fmla="*/ 104 h 1152"/>
                <a:gd name="T64" fmla="*/ 2336 w 2392"/>
                <a:gd name="T65" fmla="*/ 184 h 1152"/>
                <a:gd name="T66" fmla="*/ 2384 w 2392"/>
                <a:gd name="T67" fmla="*/ 272 h 11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392"/>
                <a:gd name="T103" fmla="*/ 0 h 1152"/>
                <a:gd name="T104" fmla="*/ 2392 w 2392"/>
                <a:gd name="T105" fmla="*/ 1152 h 11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392" h="1152">
                  <a:moveTo>
                    <a:pt x="2384" y="272"/>
                  </a:moveTo>
                  <a:lnTo>
                    <a:pt x="2392" y="328"/>
                  </a:lnTo>
                  <a:lnTo>
                    <a:pt x="2384" y="376"/>
                  </a:lnTo>
                  <a:lnTo>
                    <a:pt x="2368" y="432"/>
                  </a:lnTo>
                  <a:lnTo>
                    <a:pt x="2336" y="488"/>
                  </a:lnTo>
                  <a:lnTo>
                    <a:pt x="2296" y="544"/>
                  </a:lnTo>
                  <a:lnTo>
                    <a:pt x="2248" y="600"/>
                  </a:lnTo>
                  <a:lnTo>
                    <a:pt x="2192" y="656"/>
                  </a:lnTo>
                  <a:lnTo>
                    <a:pt x="2120" y="712"/>
                  </a:lnTo>
                  <a:lnTo>
                    <a:pt x="2048" y="760"/>
                  </a:lnTo>
                  <a:lnTo>
                    <a:pt x="1960" y="816"/>
                  </a:lnTo>
                  <a:lnTo>
                    <a:pt x="1872" y="864"/>
                  </a:lnTo>
                  <a:lnTo>
                    <a:pt x="1776" y="912"/>
                  </a:lnTo>
                  <a:lnTo>
                    <a:pt x="1664" y="952"/>
                  </a:lnTo>
                  <a:lnTo>
                    <a:pt x="1560" y="1000"/>
                  </a:lnTo>
                  <a:lnTo>
                    <a:pt x="1440" y="1032"/>
                  </a:lnTo>
                  <a:lnTo>
                    <a:pt x="1320" y="1064"/>
                  </a:lnTo>
                  <a:lnTo>
                    <a:pt x="1200" y="1096"/>
                  </a:lnTo>
                  <a:lnTo>
                    <a:pt x="1080" y="1120"/>
                  </a:lnTo>
                  <a:lnTo>
                    <a:pt x="968" y="1136"/>
                  </a:lnTo>
                  <a:lnTo>
                    <a:pt x="848" y="1144"/>
                  </a:lnTo>
                  <a:lnTo>
                    <a:pt x="744" y="1152"/>
                  </a:lnTo>
                  <a:lnTo>
                    <a:pt x="640" y="1152"/>
                  </a:lnTo>
                  <a:lnTo>
                    <a:pt x="536" y="1144"/>
                  </a:lnTo>
                  <a:lnTo>
                    <a:pt x="448" y="1136"/>
                  </a:lnTo>
                  <a:lnTo>
                    <a:pt x="360" y="1120"/>
                  </a:lnTo>
                  <a:lnTo>
                    <a:pt x="280" y="1104"/>
                  </a:lnTo>
                  <a:lnTo>
                    <a:pt x="216" y="1072"/>
                  </a:lnTo>
                  <a:lnTo>
                    <a:pt x="152" y="1048"/>
                  </a:lnTo>
                  <a:lnTo>
                    <a:pt x="96" y="1008"/>
                  </a:lnTo>
                  <a:lnTo>
                    <a:pt x="56" y="968"/>
                  </a:lnTo>
                  <a:lnTo>
                    <a:pt x="24" y="928"/>
                  </a:lnTo>
                  <a:lnTo>
                    <a:pt x="8" y="880"/>
                  </a:lnTo>
                  <a:lnTo>
                    <a:pt x="0" y="824"/>
                  </a:lnTo>
                  <a:lnTo>
                    <a:pt x="8" y="776"/>
                  </a:lnTo>
                  <a:lnTo>
                    <a:pt x="24" y="720"/>
                  </a:lnTo>
                  <a:lnTo>
                    <a:pt x="56" y="664"/>
                  </a:lnTo>
                  <a:lnTo>
                    <a:pt x="96" y="608"/>
                  </a:lnTo>
                  <a:lnTo>
                    <a:pt x="144" y="552"/>
                  </a:lnTo>
                  <a:lnTo>
                    <a:pt x="200" y="496"/>
                  </a:lnTo>
                  <a:lnTo>
                    <a:pt x="272" y="440"/>
                  </a:lnTo>
                  <a:lnTo>
                    <a:pt x="344" y="392"/>
                  </a:lnTo>
                  <a:lnTo>
                    <a:pt x="432" y="336"/>
                  </a:lnTo>
                  <a:lnTo>
                    <a:pt x="520" y="288"/>
                  </a:lnTo>
                  <a:lnTo>
                    <a:pt x="624" y="240"/>
                  </a:lnTo>
                  <a:lnTo>
                    <a:pt x="728" y="200"/>
                  </a:lnTo>
                  <a:lnTo>
                    <a:pt x="840" y="160"/>
                  </a:lnTo>
                  <a:lnTo>
                    <a:pt x="952" y="120"/>
                  </a:lnTo>
                  <a:lnTo>
                    <a:pt x="1072" y="88"/>
                  </a:lnTo>
                  <a:lnTo>
                    <a:pt x="1192" y="56"/>
                  </a:lnTo>
                  <a:lnTo>
                    <a:pt x="1312" y="32"/>
                  </a:lnTo>
                  <a:lnTo>
                    <a:pt x="1432" y="16"/>
                  </a:lnTo>
                  <a:lnTo>
                    <a:pt x="1544" y="8"/>
                  </a:lnTo>
                  <a:lnTo>
                    <a:pt x="1648" y="0"/>
                  </a:lnTo>
                  <a:lnTo>
                    <a:pt x="1752" y="0"/>
                  </a:lnTo>
                  <a:lnTo>
                    <a:pt x="1856" y="8"/>
                  </a:lnTo>
                  <a:lnTo>
                    <a:pt x="1944" y="16"/>
                  </a:lnTo>
                  <a:lnTo>
                    <a:pt x="2032" y="32"/>
                  </a:lnTo>
                  <a:lnTo>
                    <a:pt x="2112" y="56"/>
                  </a:lnTo>
                  <a:lnTo>
                    <a:pt x="2184" y="80"/>
                  </a:lnTo>
                  <a:lnTo>
                    <a:pt x="2240" y="104"/>
                  </a:lnTo>
                  <a:lnTo>
                    <a:pt x="2296" y="144"/>
                  </a:lnTo>
                  <a:lnTo>
                    <a:pt x="2336" y="184"/>
                  </a:lnTo>
                  <a:lnTo>
                    <a:pt x="2368" y="224"/>
                  </a:lnTo>
                  <a:lnTo>
                    <a:pt x="2384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Freeform 1564"/>
            <p:cNvSpPr>
              <a:spLocks/>
            </p:cNvSpPr>
            <p:nvPr/>
          </p:nvSpPr>
          <p:spPr bwMode="auto">
            <a:xfrm>
              <a:off x="4068" y="2184"/>
              <a:ext cx="88" cy="56"/>
            </a:xfrm>
            <a:custGeom>
              <a:avLst/>
              <a:gdLst>
                <a:gd name="T0" fmla="*/ 0 w 88"/>
                <a:gd name="T1" fmla="*/ 8 h 56"/>
                <a:gd name="T2" fmla="*/ 80 w 88"/>
                <a:gd name="T3" fmla="*/ 0 h 56"/>
                <a:gd name="T4" fmla="*/ 88 w 88"/>
                <a:gd name="T5" fmla="*/ 48 h 56"/>
                <a:gd name="T6" fmla="*/ 8 w 88"/>
                <a:gd name="T7" fmla="*/ 56 h 56"/>
                <a:gd name="T8" fmla="*/ 0 w 88"/>
                <a:gd name="T9" fmla="*/ 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56"/>
                <a:gd name="T17" fmla="*/ 88 w 88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56">
                  <a:moveTo>
                    <a:pt x="0" y="8"/>
                  </a:moveTo>
                  <a:lnTo>
                    <a:pt x="80" y="0"/>
                  </a:lnTo>
                  <a:lnTo>
                    <a:pt x="88" y="48"/>
                  </a:lnTo>
                  <a:lnTo>
                    <a:pt x="8" y="5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Freeform 1565"/>
            <p:cNvSpPr>
              <a:spLocks/>
            </p:cNvSpPr>
            <p:nvPr/>
          </p:nvSpPr>
          <p:spPr bwMode="auto">
            <a:xfrm>
              <a:off x="4068" y="2232"/>
              <a:ext cx="88" cy="64"/>
            </a:xfrm>
            <a:custGeom>
              <a:avLst/>
              <a:gdLst>
                <a:gd name="T0" fmla="*/ 88 w 88"/>
                <a:gd name="T1" fmla="*/ 8 h 64"/>
                <a:gd name="T2" fmla="*/ 88 w 88"/>
                <a:gd name="T3" fmla="*/ 8 h 64"/>
                <a:gd name="T4" fmla="*/ 80 w 88"/>
                <a:gd name="T5" fmla="*/ 64 h 64"/>
                <a:gd name="T6" fmla="*/ 0 w 88"/>
                <a:gd name="T7" fmla="*/ 56 h 64"/>
                <a:gd name="T8" fmla="*/ 8 w 88"/>
                <a:gd name="T9" fmla="*/ 0 h 64"/>
                <a:gd name="T10" fmla="*/ 88 w 88"/>
                <a:gd name="T11" fmla="*/ 0 h 64"/>
                <a:gd name="T12" fmla="*/ 88 w 88"/>
                <a:gd name="T13" fmla="*/ 8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88" y="8"/>
                  </a:moveTo>
                  <a:lnTo>
                    <a:pt x="88" y="8"/>
                  </a:lnTo>
                  <a:lnTo>
                    <a:pt x="80" y="64"/>
                  </a:lnTo>
                  <a:lnTo>
                    <a:pt x="0" y="56"/>
                  </a:lnTo>
                  <a:lnTo>
                    <a:pt x="8" y="0"/>
                  </a:lnTo>
                  <a:lnTo>
                    <a:pt x="88" y="0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Freeform 1566"/>
            <p:cNvSpPr>
              <a:spLocks/>
            </p:cNvSpPr>
            <p:nvPr/>
          </p:nvSpPr>
          <p:spPr bwMode="auto">
            <a:xfrm>
              <a:off x="4052" y="2280"/>
              <a:ext cx="96" cy="80"/>
            </a:xfrm>
            <a:custGeom>
              <a:avLst/>
              <a:gdLst>
                <a:gd name="T0" fmla="*/ 96 w 96"/>
                <a:gd name="T1" fmla="*/ 16 h 80"/>
                <a:gd name="T2" fmla="*/ 96 w 96"/>
                <a:gd name="T3" fmla="*/ 24 h 80"/>
                <a:gd name="T4" fmla="*/ 80 w 96"/>
                <a:gd name="T5" fmla="*/ 80 h 80"/>
                <a:gd name="T6" fmla="*/ 0 w 96"/>
                <a:gd name="T7" fmla="*/ 56 h 80"/>
                <a:gd name="T8" fmla="*/ 16 w 96"/>
                <a:gd name="T9" fmla="*/ 0 h 80"/>
                <a:gd name="T10" fmla="*/ 96 w 96"/>
                <a:gd name="T11" fmla="*/ 16 h 80"/>
                <a:gd name="T12" fmla="*/ 96 w 96"/>
                <a:gd name="T13" fmla="*/ 1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0"/>
                <a:gd name="T23" fmla="*/ 96 w 96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0">
                  <a:moveTo>
                    <a:pt x="96" y="16"/>
                  </a:moveTo>
                  <a:lnTo>
                    <a:pt x="96" y="24"/>
                  </a:lnTo>
                  <a:lnTo>
                    <a:pt x="80" y="80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9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7" name="Freeform 1567"/>
            <p:cNvSpPr>
              <a:spLocks/>
            </p:cNvSpPr>
            <p:nvPr/>
          </p:nvSpPr>
          <p:spPr bwMode="auto">
            <a:xfrm>
              <a:off x="4028" y="2328"/>
              <a:ext cx="104" cy="88"/>
            </a:xfrm>
            <a:custGeom>
              <a:avLst/>
              <a:gdLst>
                <a:gd name="T0" fmla="*/ 104 w 104"/>
                <a:gd name="T1" fmla="*/ 32 h 88"/>
                <a:gd name="T2" fmla="*/ 96 w 104"/>
                <a:gd name="T3" fmla="*/ 32 h 88"/>
                <a:gd name="T4" fmla="*/ 72 w 104"/>
                <a:gd name="T5" fmla="*/ 88 h 88"/>
                <a:gd name="T6" fmla="*/ 0 w 104"/>
                <a:gd name="T7" fmla="*/ 56 h 88"/>
                <a:gd name="T8" fmla="*/ 24 w 104"/>
                <a:gd name="T9" fmla="*/ 0 h 88"/>
                <a:gd name="T10" fmla="*/ 104 w 104"/>
                <a:gd name="T11" fmla="*/ 32 h 88"/>
                <a:gd name="T12" fmla="*/ 104 w 104"/>
                <a:gd name="T13" fmla="*/ 32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104" y="32"/>
                  </a:moveTo>
                  <a:lnTo>
                    <a:pt x="96" y="32"/>
                  </a:lnTo>
                  <a:lnTo>
                    <a:pt x="72" y="88"/>
                  </a:lnTo>
                  <a:lnTo>
                    <a:pt x="0" y="56"/>
                  </a:lnTo>
                  <a:lnTo>
                    <a:pt x="24" y="0"/>
                  </a:lnTo>
                  <a:lnTo>
                    <a:pt x="1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Freeform 1568"/>
            <p:cNvSpPr>
              <a:spLocks/>
            </p:cNvSpPr>
            <p:nvPr/>
          </p:nvSpPr>
          <p:spPr bwMode="auto">
            <a:xfrm>
              <a:off x="3988" y="2376"/>
              <a:ext cx="112" cy="104"/>
            </a:xfrm>
            <a:custGeom>
              <a:avLst/>
              <a:gdLst>
                <a:gd name="T0" fmla="*/ 112 w 112"/>
                <a:gd name="T1" fmla="*/ 48 h 104"/>
                <a:gd name="T2" fmla="*/ 112 w 112"/>
                <a:gd name="T3" fmla="*/ 48 h 104"/>
                <a:gd name="T4" fmla="*/ 72 w 112"/>
                <a:gd name="T5" fmla="*/ 104 h 104"/>
                <a:gd name="T6" fmla="*/ 0 w 112"/>
                <a:gd name="T7" fmla="*/ 56 h 104"/>
                <a:gd name="T8" fmla="*/ 40 w 112"/>
                <a:gd name="T9" fmla="*/ 0 h 104"/>
                <a:gd name="T10" fmla="*/ 112 w 112"/>
                <a:gd name="T11" fmla="*/ 40 h 104"/>
                <a:gd name="T12" fmla="*/ 112 w 112"/>
                <a:gd name="T13" fmla="*/ 48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04"/>
                <a:gd name="T23" fmla="*/ 112 w 112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04">
                  <a:moveTo>
                    <a:pt x="112" y="48"/>
                  </a:moveTo>
                  <a:lnTo>
                    <a:pt x="112" y="48"/>
                  </a:lnTo>
                  <a:lnTo>
                    <a:pt x="72" y="104"/>
                  </a:lnTo>
                  <a:lnTo>
                    <a:pt x="0" y="56"/>
                  </a:lnTo>
                  <a:lnTo>
                    <a:pt x="40" y="0"/>
                  </a:lnTo>
                  <a:lnTo>
                    <a:pt x="112" y="40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Freeform 1569"/>
            <p:cNvSpPr>
              <a:spLocks/>
            </p:cNvSpPr>
            <p:nvPr/>
          </p:nvSpPr>
          <p:spPr bwMode="auto">
            <a:xfrm>
              <a:off x="3940" y="2432"/>
              <a:ext cx="120" cy="104"/>
            </a:xfrm>
            <a:custGeom>
              <a:avLst/>
              <a:gdLst>
                <a:gd name="T0" fmla="*/ 112 w 120"/>
                <a:gd name="T1" fmla="*/ 48 h 104"/>
                <a:gd name="T2" fmla="*/ 112 w 120"/>
                <a:gd name="T3" fmla="*/ 48 h 104"/>
                <a:gd name="T4" fmla="*/ 64 w 120"/>
                <a:gd name="T5" fmla="*/ 104 h 104"/>
                <a:gd name="T6" fmla="*/ 0 w 120"/>
                <a:gd name="T7" fmla="*/ 56 h 104"/>
                <a:gd name="T8" fmla="*/ 56 w 120"/>
                <a:gd name="T9" fmla="*/ 0 h 104"/>
                <a:gd name="T10" fmla="*/ 120 w 120"/>
                <a:gd name="T11" fmla="*/ 48 h 104"/>
                <a:gd name="T12" fmla="*/ 112 w 120"/>
                <a:gd name="T13" fmla="*/ 48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04"/>
                <a:gd name="T23" fmla="*/ 120 w 120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04">
                  <a:moveTo>
                    <a:pt x="112" y="48"/>
                  </a:moveTo>
                  <a:lnTo>
                    <a:pt x="112" y="48"/>
                  </a:lnTo>
                  <a:lnTo>
                    <a:pt x="64" y="104"/>
                  </a:lnTo>
                  <a:lnTo>
                    <a:pt x="0" y="56"/>
                  </a:lnTo>
                  <a:lnTo>
                    <a:pt x="56" y="0"/>
                  </a:lnTo>
                  <a:lnTo>
                    <a:pt x="120" y="48"/>
                  </a:lnTo>
                  <a:lnTo>
                    <a:pt x="112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Freeform 1570"/>
            <p:cNvSpPr>
              <a:spLocks/>
            </p:cNvSpPr>
            <p:nvPr/>
          </p:nvSpPr>
          <p:spPr bwMode="auto">
            <a:xfrm>
              <a:off x="3884" y="2480"/>
              <a:ext cx="120" cy="120"/>
            </a:xfrm>
            <a:custGeom>
              <a:avLst/>
              <a:gdLst>
                <a:gd name="T0" fmla="*/ 120 w 120"/>
                <a:gd name="T1" fmla="*/ 64 h 120"/>
                <a:gd name="T2" fmla="*/ 120 w 120"/>
                <a:gd name="T3" fmla="*/ 64 h 120"/>
                <a:gd name="T4" fmla="*/ 56 w 120"/>
                <a:gd name="T5" fmla="*/ 120 h 120"/>
                <a:gd name="T6" fmla="*/ 0 w 120"/>
                <a:gd name="T7" fmla="*/ 56 h 120"/>
                <a:gd name="T8" fmla="*/ 64 w 120"/>
                <a:gd name="T9" fmla="*/ 0 h 120"/>
                <a:gd name="T10" fmla="*/ 120 w 120"/>
                <a:gd name="T11" fmla="*/ 56 h 120"/>
                <a:gd name="T12" fmla="*/ 120 w 120"/>
                <a:gd name="T13" fmla="*/ 6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120" y="64"/>
                  </a:moveTo>
                  <a:lnTo>
                    <a:pt x="120" y="64"/>
                  </a:lnTo>
                  <a:lnTo>
                    <a:pt x="56" y="120"/>
                  </a:lnTo>
                  <a:lnTo>
                    <a:pt x="0" y="56"/>
                  </a:lnTo>
                  <a:lnTo>
                    <a:pt x="64" y="0"/>
                  </a:lnTo>
                  <a:lnTo>
                    <a:pt x="120" y="56"/>
                  </a:lnTo>
                  <a:lnTo>
                    <a:pt x="12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1" name="Freeform 1571"/>
            <p:cNvSpPr>
              <a:spLocks/>
            </p:cNvSpPr>
            <p:nvPr/>
          </p:nvSpPr>
          <p:spPr bwMode="auto">
            <a:xfrm>
              <a:off x="3820" y="2536"/>
              <a:ext cx="120" cy="120"/>
            </a:xfrm>
            <a:custGeom>
              <a:avLst/>
              <a:gdLst>
                <a:gd name="T0" fmla="*/ 120 w 120"/>
                <a:gd name="T1" fmla="*/ 64 h 120"/>
                <a:gd name="T2" fmla="*/ 120 w 120"/>
                <a:gd name="T3" fmla="*/ 64 h 120"/>
                <a:gd name="T4" fmla="*/ 56 w 120"/>
                <a:gd name="T5" fmla="*/ 120 h 120"/>
                <a:gd name="T6" fmla="*/ 0 w 120"/>
                <a:gd name="T7" fmla="*/ 56 h 120"/>
                <a:gd name="T8" fmla="*/ 72 w 120"/>
                <a:gd name="T9" fmla="*/ 0 h 120"/>
                <a:gd name="T10" fmla="*/ 120 w 120"/>
                <a:gd name="T11" fmla="*/ 64 h 120"/>
                <a:gd name="T12" fmla="*/ 120 w 120"/>
                <a:gd name="T13" fmla="*/ 6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120" y="64"/>
                  </a:moveTo>
                  <a:lnTo>
                    <a:pt x="120" y="64"/>
                  </a:lnTo>
                  <a:lnTo>
                    <a:pt x="56" y="120"/>
                  </a:lnTo>
                  <a:lnTo>
                    <a:pt x="0" y="56"/>
                  </a:lnTo>
                  <a:lnTo>
                    <a:pt x="72" y="0"/>
                  </a:lnTo>
                  <a:lnTo>
                    <a:pt x="12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Freeform 1572"/>
            <p:cNvSpPr>
              <a:spLocks/>
            </p:cNvSpPr>
            <p:nvPr/>
          </p:nvSpPr>
          <p:spPr bwMode="auto">
            <a:xfrm>
              <a:off x="3748" y="2584"/>
              <a:ext cx="128" cy="128"/>
            </a:xfrm>
            <a:custGeom>
              <a:avLst/>
              <a:gdLst>
                <a:gd name="T0" fmla="*/ 120 w 128"/>
                <a:gd name="T1" fmla="*/ 72 h 128"/>
                <a:gd name="T2" fmla="*/ 120 w 128"/>
                <a:gd name="T3" fmla="*/ 72 h 128"/>
                <a:gd name="T4" fmla="*/ 48 w 128"/>
                <a:gd name="T5" fmla="*/ 128 h 128"/>
                <a:gd name="T6" fmla="*/ 0 w 128"/>
                <a:gd name="T7" fmla="*/ 56 h 128"/>
                <a:gd name="T8" fmla="*/ 72 w 128"/>
                <a:gd name="T9" fmla="*/ 0 h 128"/>
                <a:gd name="T10" fmla="*/ 128 w 128"/>
                <a:gd name="T11" fmla="*/ 72 h 128"/>
                <a:gd name="T12" fmla="*/ 120 w 128"/>
                <a:gd name="T13" fmla="*/ 72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28"/>
                <a:gd name="T23" fmla="*/ 128 w 128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28">
                  <a:moveTo>
                    <a:pt x="120" y="72"/>
                  </a:moveTo>
                  <a:lnTo>
                    <a:pt x="120" y="72"/>
                  </a:lnTo>
                  <a:lnTo>
                    <a:pt x="48" y="128"/>
                  </a:lnTo>
                  <a:lnTo>
                    <a:pt x="0" y="56"/>
                  </a:lnTo>
                  <a:lnTo>
                    <a:pt x="72" y="0"/>
                  </a:lnTo>
                  <a:lnTo>
                    <a:pt x="128" y="72"/>
                  </a:lnTo>
                  <a:lnTo>
                    <a:pt x="12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3" name="Freeform 1573"/>
            <p:cNvSpPr>
              <a:spLocks/>
            </p:cNvSpPr>
            <p:nvPr/>
          </p:nvSpPr>
          <p:spPr bwMode="auto">
            <a:xfrm>
              <a:off x="3668" y="2640"/>
              <a:ext cx="128" cy="120"/>
            </a:xfrm>
            <a:custGeom>
              <a:avLst/>
              <a:gdLst>
                <a:gd name="T0" fmla="*/ 128 w 128"/>
                <a:gd name="T1" fmla="*/ 72 h 120"/>
                <a:gd name="T2" fmla="*/ 128 w 128"/>
                <a:gd name="T3" fmla="*/ 72 h 120"/>
                <a:gd name="T4" fmla="*/ 40 w 128"/>
                <a:gd name="T5" fmla="*/ 120 h 120"/>
                <a:gd name="T6" fmla="*/ 0 w 128"/>
                <a:gd name="T7" fmla="*/ 48 h 120"/>
                <a:gd name="T8" fmla="*/ 80 w 128"/>
                <a:gd name="T9" fmla="*/ 0 h 120"/>
                <a:gd name="T10" fmla="*/ 128 w 128"/>
                <a:gd name="T11" fmla="*/ 72 h 120"/>
                <a:gd name="T12" fmla="*/ 128 w 128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20"/>
                <a:gd name="T23" fmla="*/ 128 w 128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20">
                  <a:moveTo>
                    <a:pt x="128" y="72"/>
                  </a:moveTo>
                  <a:lnTo>
                    <a:pt x="128" y="72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80" y="0"/>
                  </a:lnTo>
                  <a:lnTo>
                    <a:pt x="128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Freeform 1574"/>
            <p:cNvSpPr>
              <a:spLocks/>
            </p:cNvSpPr>
            <p:nvPr/>
          </p:nvSpPr>
          <p:spPr bwMode="auto">
            <a:xfrm>
              <a:off x="3572" y="2688"/>
              <a:ext cx="136" cy="128"/>
            </a:xfrm>
            <a:custGeom>
              <a:avLst/>
              <a:gdLst>
                <a:gd name="T0" fmla="*/ 136 w 136"/>
                <a:gd name="T1" fmla="*/ 72 h 128"/>
                <a:gd name="T2" fmla="*/ 136 w 136"/>
                <a:gd name="T3" fmla="*/ 72 h 128"/>
                <a:gd name="T4" fmla="*/ 40 w 136"/>
                <a:gd name="T5" fmla="*/ 128 h 128"/>
                <a:gd name="T6" fmla="*/ 0 w 136"/>
                <a:gd name="T7" fmla="*/ 56 h 128"/>
                <a:gd name="T8" fmla="*/ 96 w 136"/>
                <a:gd name="T9" fmla="*/ 0 h 128"/>
                <a:gd name="T10" fmla="*/ 136 w 136"/>
                <a:gd name="T11" fmla="*/ 72 h 128"/>
                <a:gd name="T12" fmla="*/ 136 w 136"/>
                <a:gd name="T13" fmla="*/ 72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8"/>
                <a:gd name="T23" fmla="*/ 136 w 136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8">
                  <a:moveTo>
                    <a:pt x="136" y="72"/>
                  </a:moveTo>
                  <a:lnTo>
                    <a:pt x="136" y="72"/>
                  </a:lnTo>
                  <a:lnTo>
                    <a:pt x="40" y="128"/>
                  </a:lnTo>
                  <a:lnTo>
                    <a:pt x="0" y="56"/>
                  </a:lnTo>
                  <a:lnTo>
                    <a:pt x="96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5" name="Freeform 1575"/>
            <p:cNvSpPr>
              <a:spLocks/>
            </p:cNvSpPr>
            <p:nvPr/>
          </p:nvSpPr>
          <p:spPr bwMode="auto">
            <a:xfrm>
              <a:off x="3476" y="2736"/>
              <a:ext cx="136" cy="128"/>
            </a:xfrm>
            <a:custGeom>
              <a:avLst/>
              <a:gdLst>
                <a:gd name="T0" fmla="*/ 136 w 136"/>
                <a:gd name="T1" fmla="*/ 80 h 128"/>
                <a:gd name="T2" fmla="*/ 136 w 136"/>
                <a:gd name="T3" fmla="*/ 80 h 128"/>
                <a:gd name="T4" fmla="*/ 40 w 136"/>
                <a:gd name="T5" fmla="*/ 128 h 128"/>
                <a:gd name="T6" fmla="*/ 0 w 136"/>
                <a:gd name="T7" fmla="*/ 48 h 128"/>
                <a:gd name="T8" fmla="*/ 104 w 136"/>
                <a:gd name="T9" fmla="*/ 0 h 128"/>
                <a:gd name="T10" fmla="*/ 136 w 136"/>
                <a:gd name="T11" fmla="*/ 80 h 128"/>
                <a:gd name="T12" fmla="*/ 136 w 136"/>
                <a:gd name="T13" fmla="*/ 80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8"/>
                <a:gd name="T23" fmla="*/ 136 w 136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8">
                  <a:moveTo>
                    <a:pt x="136" y="80"/>
                  </a:moveTo>
                  <a:lnTo>
                    <a:pt x="136" y="80"/>
                  </a:lnTo>
                  <a:lnTo>
                    <a:pt x="40" y="128"/>
                  </a:lnTo>
                  <a:lnTo>
                    <a:pt x="0" y="48"/>
                  </a:lnTo>
                  <a:lnTo>
                    <a:pt x="104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Freeform 1576"/>
            <p:cNvSpPr>
              <a:spLocks/>
            </p:cNvSpPr>
            <p:nvPr/>
          </p:nvSpPr>
          <p:spPr bwMode="auto">
            <a:xfrm>
              <a:off x="3372" y="2784"/>
              <a:ext cx="144" cy="120"/>
            </a:xfrm>
            <a:custGeom>
              <a:avLst/>
              <a:gdLst>
                <a:gd name="T0" fmla="*/ 144 w 144"/>
                <a:gd name="T1" fmla="*/ 80 h 120"/>
                <a:gd name="T2" fmla="*/ 144 w 144"/>
                <a:gd name="T3" fmla="*/ 80 h 120"/>
                <a:gd name="T4" fmla="*/ 32 w 144"/>
                <a:gd name="T5" fmla="*/ 120 h 120"/>
                <a:gd name="T6" fmla="*/ 0 w 144"/>
                <a:gd name="T7" fmla="*/ 48 h 120"/>
                <a:gd name="T8" fmla="*/ 112 w 144"/>
                <a:gd name="T9" fmla="*/ 0 h 120"/>
                <a:gd name="T10" fmla="*/ 144 w 144"/>
                <a:gd name="T11" fmla="*/ 80 h 120"/>
                <a:gd name="T12" fmla="*/ 144 w 144"/>
                <a:gd name="T13" fmla="*/ 8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144" y="80"/>
                  </a:moveTo>
                  <a:lnTo>
                    <a:pt x="144" y="80"/>
                  </a:lnTo>
                  <a:lnTo>
                    <a:pt x="32" y="120"/>
                  </a:lnTo>
                  <a:lnTo>
                    <a:pt x="0" y="48"/>
                  </a:lnTo>
                  <a:lnTo>
                    <a:pt x="112" y="0"/>
                  </a:lnTo>
                  <a:lnTo>
                    <a:pt x="14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Freeform 1577"/>
            <p:cNvSpPr>
              <a:spLocks/>
            </p:cNvSpPr>
            <p:nvPr/>
          </p:nvSpPr>
          <p:spPr bwMode="auto">
            <a:xfrm>
              <a:off x="3268" y="2832"/>
              <a:ext cx="136" cy="112"/>
            </a:xfrm>
            <a:custGeom>
              <a:avLst/>
              <a:gdLst>
                <a:gd name="T0" fmla="*/ 136 w 136"/>
                <a:gd name="T1" fmla="*/ 72 h 112"/>
                <a:gd name="T2" fmla="*/ 136 w 136"/>
                <a:gd name="T3" fmla="*/ 72 h 112"/>
                <a:gd name="T4" fmla="*/ 24 w 136"/>
                <a:gd name="T5" fmla="*/ 112 h 112"/>
                <a:gd name="T6" fmla="*/ 0 w 136"/>
                <a:gd name="T7" fmla="*/ 40 h 112"/>
                <a:gd name="T8" fmla="*/ 112 w 136"/>
                <a:gd name="T9" fmla="*/ 0 h 112"/>
                <a:gd name="T10" fmla="*/ 136 w 136"/>
                <a:gd name="T11" fmla="*/ 72 h 112"/>
                <a:gd name="T12" fmla="*/ 136 w 136"/>
                <a:gd name="T13" fmla="*/ 7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2"/>
                <a:gd name="T23" fmla="*/ 136 w 136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2">
                  <a:moveTo>
                    <a:pt x="136" y="72"/>
                  </a:moveTo>
                  <a:lnTo>
                    <a:pt x="136" y="72"/>
                  </a:lnTo>
                  <a:lnTo>
                    <a:pt x="24" y="112"/>
                  </a:lnTo>
                  <a:lnTo>
                    <a:pt x="0" y="40"/>
                  </a:lnTo>
                  <a:lnTo>
                    <a:pt x="112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Freeform 1578"/>
            <p:cNvSpPr>
              <a:spLocks/>
            </p:cNvSpPr>
            <p:nvPr/>
          </p:nvSpPr>
          <p:spPr bwMode="auto">
            <a:xfrm>
              <a:off x="3156" y="2872"/>
              <a:ext cx="136" cy="112"/>
            </a:xfrm>
            <a:custGeom>
              <a:avLst/>
              <a:gdLst>
                <a:gd name="T0" fmla="*/ 136 w 136"/>
                <a:gd name="T1" fmla="*/ 72 h 112"/>
                <a:gd name="T2" fmla="*/ 136 w 136"/>
                <a:gd name="T3" fmla="*/ 72 h 112"/>
                <a:gd name="T4" fmla="*/ 24 w 136"/>
                <a:gd name="T5" fmla="*/ 112 h 112"/>
                <a:gd name="T6" fmla="*/ 0 w 136"/>
                <a:gd name="T7" fmla="*/ 32 h 112"/>
                <a:gd name="T8" fmla="*/ 112 w 136"/>
                <a:gd name="T9" fmla="*/ 0 h 112"/>
                <a:gd name="T10" fmla="*/ 136 w 136"/>
                <a:gd name="T11" fmla="*/ 72 h 112"/>
                <a:gd name="T12" fmla="*/ 136 w 136"/>
                <a:gd name="T13" fmla="*/ 7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2"/>
                <a:gd name="T23" fmla="*/ 136 w 136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2">
                  <a:moveTo>
                    <a:pt x="136" y="72"/>
                  </a:moveTo>
                  <a:lnTo>
                    <a:pt x="136" y="72"/>
                  </a:lnTo>
                  <a:lnTo>
                    <a:pt x="24" y="112"/>
                  </a:lnTo>
                  <a:lnTo>
                    <a:pt x="0" y="32"/>
                  </a:lnTo>
                  <a:lnTo>
                    <a:pt x="112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Freeform 1579"/>
            <p:cNvSpPr>
              <a:spLocks/>
            </p:cNvSpPr>
            <p:nvPr/>
          </p:nvSpPr>
          <p:spPr bwMode="auto">
            <a:xfrm>
              <a:off x="3036" y="2904"/>
              <a:ext cx="144" cy="112"/>
            </a:xfrm>
            <a:custGeom>
              <a:avLst/>
              <a:gdLst>
                <a:gd name="T0" fmla="*/ 144 w 144"/>
                <a:gd name="T1" fmla="*/ 80 h 112"/>
                <a:gd name="T2" fmla="*/ 144 w 144"/>
                <a:gd name="T3" fmla="*/ 80 h 112"/>
                <a:gd name="T4" fmla="*/ 24 w 144"/>
                <a:gd name="T5" fmla="*/ 112 h 112"/>
                <a:gd name="T6" fmla="*/ 0 w 144"/>
                <a:gd name="T7" fmla="*/ 40 h 112"/>
                <a:gd name="T8" fmla="*/ 120 w 144"/>
                <a:gd name="T9" fmla="*/ 0 h 112"/>
                <a:gd name="T10" fmla="*/ 144 w 144"/>
                <a:gd name="T11" fmla="*/ 80 h 112"/>
                <a:gd name="T12" fmla="*/ 144 w 144"/>
                <a:gd name="T13" fmla="*/ 8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144" y="80"/>
                  </a:moveTo>
                  <a:lnTo>
                    <a:pt x="144" y="80"/>
                  </a:lnTo>
                  <a:lnTo>
                    <a:pt x="24" y="112"/>
                  </a:lnTo>
                  <a:lnTo>
                    <a:pt x="0" y="40"/>
                  </a:lnTo>
                  <a:lnTo>
                    <a:pt x="120" y="0"/>
                  </a:lnTo>
                  <a:lnTo>
                    <a:pt x="14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Freeform 1580"/>
            <p:cNvSpPr>
              <a:spLocks/>
            </p:cNvSpPr>
            <p:nvPr/>
          </p:nvSpPr>
          <p:spPr bwMode="auto">
            <a:xfrm>
              <a:off x="2916" y="2936"/>
              <a:ext cx="144" cy="112"/>
            </a:xfrm>
            <a:custGeom>
              <a:avLst/>
              <a:gdLst>
                <a:gd name="T0" fmla="*/ 136 w 144"/>
                <a:gd name="T1" fmla="*/ 80 h 112"/>
                <a:gd name="T2" fmla="*/ 136 w 144"/>
                <a:gd name="T3" fmla="*/ 80 h 112"/>
                <a:gd name="T4" fmla="*/ 16 w 144"/>
                <a:gd name="T5" fmla="*/ 112 h 112"/>
                <a:gd name="T6" fmla="*/ 0 w 144"/>
                <a:gd name="T7" fmla="*/ 32 h 112"/>
                <a:gd name="T8" fmla="*/ 120 w 144"/>
                <a:gd name="T9" fmla="*/ 0 h 112"/>
                <a:gd name="T10" fmla="*/ 144 w 144"/>
                <a:gd name="T11" fmla="*/ 80 h 112"/>
                <a:gd name="T12" fmla="*/ 136 w 144"/>
                <a:gd name="T13" fmla="*/ 8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136" y="80"/>
                  </a:moveTo>
                  <a:lnTo>
                    <a:pt x="136" y="80"/>
                  </a:lnTo>
                  <a:lnTo>
                    <a:pt x="16" y="112"/>
                  </a:lnTo>
                  <a:lnTo>
                    <a:pt x="0" y="32"/>
                  </a:lnTo>
                  <a:lnTo>
                    <a:pt x="120" y="0"/>
                  </a:lnTo>
                  <a:lnTo>
                    <a:pt x="144" y="8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Freeform 1581"/>
            <p:cNvSpPr>
              <a:spLocks/>
            </p:cNvSpPr>
            <p:nvPr/>
          </p:nvSpPr>
          <p:spPr bwMode="auto">
            <a:xfrm>
              <a:off x="2796" y="2968"/>
              <a:ext cx="136" cy="104"/>
            </a:xfrm>
            <a:custGeom>
              <a:avLst/>
              <a:gdLst>
                <a:gd name="T0" fmla="*/ 136 w 136"/>
                <a:gd name="T1" fmla="*/ 80 h 104"/>
                <a:gd name="T2" fmla="*/ 136 w 136"/>
                <a:gd name="T3" fmla="*/ 80 h 104"/>
                <a:gd name="T4" fmla="*/ 16 w 136"/>
                <a:gd name="T5" fmla="*/ 104 h 104"/>
                <a:gd name="T6" fmla="*/ 0 w 136"/>
                <a:gd name="T7" fmla="*/ 24 h 104"/>
                <a:gd name="T8" fmla="*/ 120 w 136"/>
                <a:gd name="T9" fmla="*/ 0 h 104"/>
                <a:gd name="T10" fmla="*/ 136 w 136"/>
                <a:gd name="T11" fmla="*/ 80 h 104"/>
                <a:gd name="T12" fmla="*/ 136 w 136"/>
                <a:gd name="T13" fmla="*/ 8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136" y="80"/>
                  </a:moveTo>
                  <a:lnTo>
                    <a:pt x="136" y="80"/>
                  </a:lnTo>
                  <a:lnTo>
                    <a:pt x="16" y="104"/>
                  </a:lnTo>
                  <a:lnTo>
                    <a:pt x="0" y="24"/>
                  </a:lnTo>
                  <a:lnTo>
                    <a:pt x="120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2" name="Freeform 1582"/>
            <p:cNvSpPr>
              <a:spLocks/>
            </p:cNvSpPr>
            <p:nvPr/>
          </p:nvSpPr>
          <p:spPr bwMode="auto">
            <a:xfrm>
              <a:off x="2684" y="2992"/>
              <a:ext cx="128" cy="96"/>
            </a:xfrm>
            <a:custGeom>
              <a:avLst/>
              <a:gdLst>
                <a:gd name="T0" fmla="*/ 128 w 128"/>
                <a:gd name="T1" fmla="*/ 80 h 96"/>
                <a:gd name="T2" fmla="*/ 128 w 128"/>
                <a:gd name="T3" fmla="*/ 80 h 96"/>
                <a:gd name="T4" fmla="*/ 8 w 128"/>
                <a:gd name="T5" fmla="*/ 96 h 96"/>
                <a:gd name="T6" fmla="*/ 0 w 128"/>
                <a:gd name="T7" fmla="*/ 16 h 96"/>
                <a:gd name="T8" fmla="*/ 112 w 128"/>
                <a:gd name="T9" fmla="*/ 0 h 96"/>
                <a:gd name="T10" fmla="*/ 128 w 128"/>
                <a:gd name="T11" fmla="*/ 80 h 96"/>
                <a:gd name="T12" fmla="*/ 128 w 128"/>
                <a:gd name="T13" fmla="*/ 8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96"/>
                <a:gd name="T23" fmla="*/ 128 w 12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96">
                  <a:moveTo>
                    <a:pt x="128" y="80"/>
                  </a:moveTo>
                  <a:lnTo>
                    <a:pt x="128" y="80"/>
                  </a:lnTo>
                  <a:lnTo>
                    <a:pt x="8" y="96"/>
                  </a:lnTo>
                  <a:lnTo>
                    <a:pt x="0" y="16"/>
                  </a:lnTo>
                  <a:lnTo>
                    <a:pt x="112" y="0"/>
                  </a:lnTo>
                  <a:lnTo>
                    <a:pt x="128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3" name="Freeform 1583"/>
            <p:cNvSpPr>
              <a:spLocks/>
            </p:cNvSpPr>
            <p:nvPr/>
          </p:nvSpPr>
          <p:spPr bwMode="auto">
            <a:xfrm>
              <a:off x="2572" y="3008"/>
              <a:ext cx="120" cy="88"/>
            </a:xfrm>
            <a:custGeom>
              <a:avLst/>
              <a:gdLst>
                <a:gd name="T0" fmla="*/ 120 w 120"/>
                <a:gd name="T1" fmla="*/ 80 h 88"/>
                <a:gd name="T2" fmla="*/ 120 w 120"/>
                <a:gd name="T3" fmla="*/ 80 h 88"/>
                <a:gd name="T4" fmla="*/ 8 w 120"/>
                <a:gd name="T5" fmla="*/ 88 h 88"/>
                <a:gd name="T6" fmla="*/ 0 w 120"/>
                <a:gd name="T7" fmla="*/ 8 h 88"/>
                <a:gd name="T8" fmla="*/ 112 w 120"/>
                <a:gd name="T9" fmla="*/ 0 h 88"/>
                <a:gd name="T10" fmla="*/ 120 w 120"/>
                <a:gd name="T11" fmla="*/ 80 h 88"/>
                <a:gd name="T12" fmla="*/ 120 w 120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120" y="80"/>
                  </a:move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lnTo>
                    <a:pt x="112" y="0"/>
                  </a:lnTo>
                  <a:lnTo>
                    <a:pt x="12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Freeform 1584"/>
            <p:cNvSpPr>
              <a:spLocks/>
            </p:cNvSpPr>
            <p:nvPr/>
          </p:nvSpPr>
          <p:spPr bwMode="auto">
            <a:xfrm>
              <a:off x="2468" y="3016"/>
              <a:ext cx="112" cy="88"/>
            </a:xfrm>
            <a:custGeom>
              <a:avLst/>
              <a:gdLst>
                <a:gd name="T0" fmla="*/ 112 w 112"/>
                <a:gd name="T1" fmla="*/ 80 h 88"/>
                <a:gd name="T2" fmla="*/ 112 w 112"/>
                <a:gd name="T3" fmla="*/ 80 h 88"/>
                <a:gd name="T4" fmla="*/ 0 w 112"/>
                <a:gd name="T5" fmla="*/ 88 h 88"/>
                <a:gd name="T6" fmla="*/ 0 w 112"/>
                <a:gd name="T7" fmla="*/ 8 h 88"/>
                <a:gd name="T8" fmla="*/ 104 w 112"/>
                <a:gd name="T9" fmla="*/ 0 h 88"/>
                <a:gd name="T10" fmla="*/ 112 w 112"/>
                <a:gd name="T11" fmla="*/ 80 h 88"/>
                <a:gd name="T12" fmla="*/ 112 w 112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88"/>
                <a:gd name="T23" fmla="*/ 112 w 112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88">
                  <a:moveTo>
                    <a:pt x="112" y="80"/>
                  </a:moveTo>
                  <a:lnTo>
                    <a:pt x="112" y="80"/>
                  </a:lnTo>
                  <a:lnTo>
                    <a:pt x="0" y="88"/>
                  </a:lnTo>
                  <a:lnTo>
                    <a:pt x="0" y="8"/>
                  </a:lnTo>
                  <a:lnTo>
                    <a:pt x="104" y="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Freeform 1585"/>
            <p:cNvSpPr>
              <a:spLocks/>
            </p:cNvSpPr>
            <p:nvPr/>
          </p:nvSpPr>
          <p:spPr bwMode="auto">
            <a:xfrm>
              <a:off x="2364" y="3024"/>
              <a:ext cx="104" cy="80"/>
            </a:xfrm>
            <a:custGeom>
              <a:avLst/>
              <a:gdLst>
                <a:gd name="T0" fmla="*/ 104 w 104"/>
                <a:gd name="T1" fmla="*/ 80 h 80"/>
                <a:gd name="T2" fmla="*/ 104 w 104"/>
                <a:gd name="T3" fmla="*/ 80 h 80"/>
                <a:gd name="T4" fmla="*/ 0 w 104"/>
                <a:gd name="T5" fmla="*/ 80 h 80"/>
                <a:gd name="T6" fmla="*/ 0 w 104"/>
                <a:gd name="T7" fmla="*/ 0 h 80"/>
                <a:gd name="T8" fmla="*/ 104 w 104"/>
                <a:gd name="T9" fmla="*/ 0 h 80"/>
                <a:gd name="T10" fmla="*/ 104 w 104"/>
                <a:gd name="T11" fmla="*/ 80 h 80"/>
                <a:gd name="T12" fmla="*/ 104 w 104"/>
                <a:gd name="T13" fmla="*/ 8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104" y="80"/>
                  </a:moveTo>
                  <a:lnTo>
                    <a:pt x="104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0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Freeform 1586"/>
            <p:cNvSpPr>
              <a:spLocks/>
            </p:cNvSpPr>
            <p:nvPr/>
          </p:nvSpPr>
          <p:spPr bwMode="auto">
            <a:xfrm>
              <a:off x="2260" y="3016"/>
              <a:ext cx="104" cy="88"/>
            </a:xfrm>
            <a:custGeom>
              <a:avLst/>
              <a:gdLst>
                <a:gd name="T0" fmla="*/ 104 w 104"/>
                <a:gd name="T1" fmla="*/ 88 h 88"/>
                <a:gd name="T2" fmla="*/ 96 w 104"/>
                <a:gd name="T3" fmla="*/ 88 h 88"/>
                <a:gd name="T4" fmla="*/ 0 w 104"/>
                <a:gd name="T5" fmla="*/ 80 h 88"/>
                <a:gd name="T6" fmla="*/ 8 w 104"/>
                <a:gd name="T7" fmla="*/ 0 h 88"/>
                <a:gd name="T8" fmla="*/ 104 w 104"/>
                <a:gd name="T9" fmla="*/ 8 h 88"/>
                <a:gd name="T10" fmla="*/ 104 w 104"/>
                <a:gd name="T11" fmla="*/ 88 h 88"/>
                <a:gd name="T12" fmla="*/ 104 w 104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104" y="88"/>
                  </a:move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lnTo>
                    <a:pt x="104" y="8"/>
                  </a:lnTo>
                  <a:lnTo>
                    <a:pt x="10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Freeform 1587"/>
            <p:cNvSpPr>
              <a:spLocks/>
            </p:cNvSpPr>
            <p:nvPr/>
          </p:nvSpPr>
          <p:spPr bwMode="auto">
            <a:xfrm>
              <a:off x="2164" y="3008"/>
              <a:ext cx="104" cy="88"/>
            </a:xfrm>
            <a:custGeom>
              <a:avLst/>
              <a:gdLst>
                <a:gd name="T0" fmla="*/ 96 w 104"/>
                <a:gd name="T1" fmla="*/ 88 h 88"/>
                <a:gd name="T2" fmla="*/ 96 w 104"/>
                <a:gd name="T3" fmla="*/ 88 h 88"/>
                <a:gd name="T4" fmla="*/ 0 w 104"/>
                <a:gd name="T5" fmla="*/ 80 h 88"/>
                <a:gd name="T6" fmla="*/ 8 w 104"/>
                <a:gd name="T7" fmla="*/ 0 h 88"/>
                <a:gd name="T8" fmla="*/ 104 w 104"/>
                <a:gd name="T9" fmla="*/ 8 h 88"/>
                <a:gd name="T10" fmla="*/ 96 w 104"/>
                <a:gd name="T11" fmla="*/ 88 h 88"/>
                <a:gd name="T12" fmla="*/ 96 w 104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96" y="88"/>
                  </a:move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Freeform 1588"/>
            <p:cNvSpPr>
              <a:spLocks/>
            </p:cNvSpPr>
            <p:nvPr/>
          </p:nvSpPr>
          <p:spPr bwMode="auto">
            <a:xfrm>
              <a:off x="2076" y="2992"/>
              <a:ext cx="104" cy="96"/>
            </a:xfrm>
            <a:custGeom>
              <a:avLst/>
              <a:gdLst>
                <a:gd name="T0" fmla="*/ 88 w 104"/>
                <a:gd name="T1" fmla="*/ 96 h 96"/>
                <a:gd name="T2" fmla="*/ 88 w 104"/>
                <a:gd name="T3" fmla="*/ 96 h 96"/>
                <a:gd name="T4" fmla="*/ 0 w 104"/>
                <a:gd name="T5" fmla="*/ 80 h 96"/>
                <a:gd name="T6" fmla="*/ 16 w 104"/>
                <a:gd name="T7" fmla="*/ 0 h 96"/>
                <a:gd name="T8" fmla="*/ 104 w 104"/>
                <a:gd name="T9" fmla="*/ 16 h 96"/>
                <a:gd name="T10" fmla="*/ 88 w 104"/>
                <a:gd name="T11" fmla="*/ 96 h 96"/>
                <a:gd name="T12" fmla="*/ 88 w 104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88" y="96"/>
                  </a:move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lnTo>
                    <a:pt x="104" y="16"/>
                  </a:lnTo>
                  <a:lnTo>
                    <a:pt x="88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Freeform 1589"/>
            <p:cNvSpPr>
              <a:spLocks/>
            </p:cNvSpPr>
            <p:nvPr/>
          </p:nvSpPr>
          <p:spPr bwMode="auto">
            <a:xfrm>
              <a:off x="1996" y="2976"/>
              <a:ext cx="96" cy="96"/>
            </a:xfrm>
            <a:custGeom>
              <a:avLst/>
              <a:gdLst>
                <a:gd name="T0" fmla="*/ 80 w 96"/>
                <a:gd name="T1" fmla="*/ 96 h 96"/>
                <a:gd name="T2" fmla="*/ 80 w 96"/>
                <a:gd name="T3" fmla="*/ 96 h 96"/>
                <a:gd name="T4" fmla="*/ 0 w 96"/>
                <a:gd name="T5" fmla="*/ 80 h 96"/>
                <a:gd name="T6" fmla="*/ 24 w 96"/>
                <a:gd name="T7" fmla="*/ 0 h 96"/>
                <a:gd name="T8" fmla="*/ 96 w 96"/>
                <a:gd name="T9" fmla="*/ 16 h 96"/>
                <a:gd name="T10" fmla="*/ 80 w 96"/>
                <a:gd name="T11" fmla="*/ 96 h 96"/>
                <a:gd name="T12" fmla="*/ 80 w 96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80" y="96"/>
                  </a:moveTo>
                  <a:lnTo>
                    <a:pt x="80" y="96"/>
                  </a:lnTo>
                  <a:lnTo>
                    <a:pt x="0" y="80"/>
                  </a:lnTo>
                  <a:lnTo>
                    <a:pt x="24" y="0"/>
                  </a:lnTo>
                  <a:lnTo>
                    <a:pt x="96" y="16"/>
                  </a:lnTo>
                  <a:lnTo>
                    <a:pt x="8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Freeform 1590"/>
            <p:cNvSpPr>
              <a:spLocks/>
            </p:cNvSpPr>
            <p:nvPr/>
          </p:nvSpPr>
          <p:spPr bwMode="auto">
            <a:xfrm>
              <a:off x="1924" y="2952"/>
              <a:ext cx="96" cy="104"/>
            </a:xfrm>
            <a:custGeom>
              <a:avLst/>
              <a:gdLst>
                <a:gd name="T0" fmla="*/ 72 w 96"/>
                <a:gd name="T1" fmla="*/ 96 h 104"/>
                <a:gd name="T2" fmla="*/ 72 w 96"/>
                <a:gd name="T3" fmla="*/ 96 h 104"/>
                <a:gd name="T4" fmla="*/ 0 w 96"/>
                <a:gd name="T5" fmla="*/ 72 h 104"/>
                <a:gd name="T6" fmla="*/ 24 w 96"/>
                <a:gd name="T7" fmla="*/ 0 h 104"/>
                <a:gd name="T8" fmla="*/ 96 w 96"/>
                <a:gd name="T9" fmla="*/ 24 h 104"/>
                <a:gd name="T10" fmla="*/ 72 w 96"/>
                <a:gd name="T11" fmla="*/ 104 h 104"/>
                <a:gd name="T12" fmla="*/ 72 w 96"/>
                <a:gd name="T13" fmla="*/ 96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72" y="96"/>
                  </a:moveTo>
                  <a:lnTo>
                    <a:pt x="72" y="96"/>
                  </a:lnTo>
                  <a:lnTo>
                    <a:pt x="0" y="72"/>
                  </a:lnTo>
                  <a:lnTo>
                    <a:pt x="24" y="0"/>
                  </a:lnTo>
                  <a:lnTo>
                    <a:pt x="96" y="24"/>
                  </a:lnTo>
                  <a:lnTo>
                    <a:pt x="72" y="104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Freeform 1591"/>
            <p:cNvSpPr>
              <a:spLocks/>
            </p:cNvSpPr>
            <p:nvPr/>
          </p:nvSpPr>
          <p:spPr bwMode="auto">
            <a:xfrm>
              <a:off x="1860" y="2920"/>
              <a:ext cx="96" cy="104"/>
            </a:xfrm>
            <a:custGeom>
              <a:avLst/>
              <a:gdLst>
                <a:gd name="T0" fmla="*/ 64 w 96"/>
                <a:gd name="T1" fmla="*/ 104 h 104"/>
                <a:gd name="T2" fmla="*/ 56 w 96"/>
                <a:gd name="T3" fmla="*/ 104 h 104"/>
                <a:gd name="T4" fmla="*/ 0 w 96"/>
                <a:gd name="T5" fmla="*/ 72 h 104"/>
                <a:gd name="T6" fmla="*/ 32 w 96"/>
                <a:gd name="T7" fmla="*/ 0 h 104"/>
                <a:gd name="T8" fmla="*/ 96 w 96"/>
                <a:gd name="T9" fmla="*/ 32 h 104"/>
                <a:gd name="T10" fmla="*/ 64 w 96"/>
                <a:gd name="T11" fmla="*/ 104 h 104"/>
                <a:gd name="T12" fmla="*/ 64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64" y="104"/>
                  </a:moveTo>
                  <a:lnTo>
                    <a:pt x="56" y="104"/>
                  </a:lnTo>
                  <a:lnTo>
                    <a:pt x="0" y="72"/>
                  </a:lnTo>
                  <a:lnTo>
                    <a:pt x="32" y="0"/>
                  </a:lnTo>
                  <a:lnTo>
                    <a:pt x="96" y="32"/>
                  </a:lnTo>
                  <a:lnTo>
                    <a:pt x="64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Freeform 1592"/>
            <p:cNvSpPr>
              <a:spLocks/>
            </p:cNvSpPr>
            <p:nvPr/>
          </p:nvSpPr>
          <p:spPr bwMode="auto">
            <a:xfrm>
              <a:off x="1804" y="2888"/>
              <a:ext cx="96" cy="104"/>
            </a:xfrm>
            <a:custGeom>
              <a:avLst/>
              <a:gdLst>
                <a:gd name="T0" fmla="*/ 48 w 96"/>
                <a:gd name="T1" fmla="*/ 104 h 104"/>
                <a:gd name="T2" fmla="*/ 48 w 96"/>
                <a:gd name="T3" fmla="*/ 104 h 104"/>
                <a:gd name="T4" fmla="*/ 0 w 96"/>
                <a:gd name="T5" fmla="*/ 72 h 104"/>
                <a:gd name="T6" fmla="*/ 40 w 96"/>
                <a:gd name="T7" fmla="*/ 0 h 104"/>
                <a:gd name="T8" fmla="*/ 96 w 96"/>
                <a:gd name="T9" fmla="*/ 32 h 104"/>
                <a:gd name="T10" fmla="*/ 56 w 96"/>
                <a:gd name="T11" fmla="*/ 104 h 104"/>
                <a:gd name="T12" fmla="*/ 48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48" y="104"/>
                  </a:moveTo>
                  <a:lnTo>
                    <a:pt x="48" y="104"/>
                  </a:lnTo>
                  <a:lnTo>
                    <a:pt x="0" y="72"/>
                  </a:lnTo>
                  <a:lnTo>
                    <a:pt x="40" y="0"/>
                  </a:lnTo>
                  <a:lnTo>
                    <a:pt x="96" y="32"/>
                  </a:lnTo>
                  <a:lnTo>
                    <a:pt x="56" y="104"/>
                  </a:lnTo>
                  <a:lnTo>
                    <a:pt x="4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Freeform 1593"/>
            <p:cNvSpPr>
              <a:spLocks/>
            </p:cNvSpPr>
            <p:nvPr/>
          </p:nvSpPr>
          <p:spPr bwMode="auto">
            <a:xfrm>
              <a:off x="1756" y="2856"/>
              <a:ext cx="96" cy="104"/>
            </a:xfrm>
            <a:custGeom>
              <a:avLst/>
              <a:gdLst>
                <a:gd name="T0" fmla="*/ 40 w 96"/>
                <a:gd name="T1" fmla="*/ 96 h 104"/>
                <a:gd name="T2" fmla="*/ 40 w 96"/>
                <a:gd name="T3" fmla="*/ 96 h 104"/>
                <a:gd name="T4" fmla="*/ 0 w 96"/>
                <a:gd name="T5" fmla="*/ 56 h 104"/>
                <a:gd name="T6" fmla="*/ 56 w 96"/>
                <a:gd name="T7" fmla="*/ 0 h 104"/>
                <a:gd name="T8" fmla="*/ 96 w 96"/>
                <a:gd name="T9" fmla="*/ 40 h 104"/>
                <a:gd name="T10" fmla="*/ 48 w 96"/>
                <a:gd name="T11" fmla="*/ 104 h 104"/>
                <a:gd name="T12" fmla="*/ 40 w 96"/>
                <a:gd name="T13" fmla="*/ 96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40" y="96"/>
                  </a:moveTo>
                  <a:lnTo>
                    <a:pt x="40" y="96"/>
                  </a:lnTo>
                  <a:lnTo>
                    <a:pt x="0" y="56"/>
                  </a:lnTo>
                  <a:lnTo>
                    <a:pt x="56" y="0"/>
                  </a:lnTo>
                  <a:lnTo>
                    <a:pt x="96" y="40"/>
                  </a:lnTo>
                  <a:lnTo>
                    <a:pt x="48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Freeform 1594"/>
            <p:cNvSpPr>
              <a:spLocks/>
            </p:cNvSpPr>
            <p:nvPr/>
          </p:nvSpPr>
          <p:spPr bwMode="auto">
            <a:xfrm>
              <a:off x="1716" y="2816"/>
              <a:ext cx="96" cy="96"/>
            </a:xfrm>
            <a:custGeom>
              <a:avLst/>
              <a:gdLst>
                <a:gd name="T0" fmla="*/ 32 w 96"/>
                <a:gd name="T1" fmla="*/ 96 h 96"/>
                <a:gd name="T2" fmla="*/ 32 w 96"/>
                <a:gd name="T3" fmla="*/ 88 h 96"/>
                <a:gd name="T4" fmla="*/ 0 w 96"/>
                <a:gd name="T5" fmla="*/ 48 h 96"/>
                <a:gd name="T6" fmla="*/ 72 w 96"/>
                <a:gd name="T7" fmla="*/ 0 h 96"/>
                <a:gd name="T8" fmla="*/ 96 w 96"/>
                <a:gd name="T9" fmla="*/ 40 h 96"/>
                <a:gd name="T10" fmla="*/ 40 w 96"/>
                <a:gd name="T11" fmla="*/ 96 h 96"/>
                <a:gd name="T12" fmla="*/ 32 w 96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32" y="96"/>
                  </a:moveTo>
                  <a:lnTo>
                    <a:pt x="32" y="88"/>
                  </a:lnTo>
                  <a:lnTo>
                    <a:pt x="0" y="48"/>
                  </a:lnTo>
                  <a:lnTo>
                    <a:pt x="72" y="0"/>
                  </a:lnTo>
                  <a:lnTo>
                    <a:pt x="96" y="40"/>
                  </a:lnTo>
                  <a:lnTo>
                    <a:pt x="40" y="96"/>
                  </a:lnTo>
                  <a:lnTo>
                    <a:pt x="32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Freeform 1595"/>
            <p:cNvSpPr>
              <a:spLocks/>
            </p:cNvSpPr>
            <p:nvPr/>
          </p:nvSpPr>
          <p:spPr bwMode="auto">
            <a:xfrm>
              <a:off x="1692" y="2776"/>
              <a:ext cx="96" cy="88"/>
            </a:xfrm>
            <a:custGeom>
              <a:avLst/>
              <a:gdLst>
                <a:gd name="T0" fmla="*/ 24 w 96"/>
                <a:gd name="T1" fmla="*/ 80 h 88"/>
                <a:gd name="T2" fmla="*/ 24 w 96"/>
                <a:gd name="T3" fmla="*/ 80 h 88"/>
                <a:gd name="T4" fmla="*/ 0 w 96"/>
                <a:gd name="T5" fmla="*/ 32 h 88"/>
                <a:gd name="T6" fmla="*/ 80 w 96"/>
                <a:gd name="T7" fmla="*/ 0 h 88"/>
                <a:gd name="T8" fmla="*/ 96 w 96"/>
                <a:gd name="T9" fmla="*/ 48 h 88"/>
                <a:gd name="T10" fmla="*/ 24 w 96"/>
                <a:gd name="T11" fmla="*/ 88 h 88"/>
                <a:gd name="T12" fmla="*/ 24 w 96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8"/>
                <a:gd name="T23" fmla="*/ 96 w 96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8">
                  <a:moveTo>
                    <a:pt x="24" y="80"/>
                  </a:moveTo>
                  <a:lnTo>
                    <a:pt x="24" y="80"/>
                  </a:lnTo>
                  <a:lnTo>
                    <a:pt x="0" y="32"/>
                  </a:lnTo>
                  <a:lnTo>
                    <a:pt x="80" y="0"/>
                  </a:lnTo>
                  <a:lnTo>
                    <a:pt x="96" y="48"/>
                  </a:lnTo>
                  <a:lnTo>
                    <a:pt x="24" y="88"/>
                  </a:lnTo>
                  <a:lnTo>
                    <a:pt x="2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Freeform 1596"/>
            <p:cNvSpPr>
              <a:spLocks/>
            </p:cNvSpPr>
            <p:nvPr/>
          </p:nvSpPr>
          <p:spPr bwMode="auto">
            <a:xfrm>
              <a:off x="1684" y="2736"/>
              <a:ext cx="88" cy="72"/>
            </a:xfrm>
            <a:custGeom>
              <a:avLst/>
              <a:gdLst>
                <a:gd name="T0" fmla="*/ 8 w 88"/>
                <a:gd name="T1" fmla="*/ 64 h 72"/>
                <a:gd name="T2" fmla="*/ 8 w 88"/>
                <a:gd name="T3" fmla="*/ 64 h 72"/>
                <a:gd name="T4" fmla="*/ 0 w 88"/>
                <a:gd name="T5" fmla="*/ 8 h 72"/>
                <a:gd name="T6" fmla="*/ 80 w 88"/>
                <a:gd name="T7" fmla="*/ 0 h 72"/>
                <a:gd name="T8" fmla="*/ 88 w 88"/>
                <a:gd name="T9" fmla="*/ 48 h 72"/>
                <a:gd name="T10" fmla="*/ 8 w 88"/>
                <a:gd name="T11" fmla="*/ 72 h 72"/>
                <a:gd name="T12" fmla="*/ 8 w 88"/>
                <a:gd name="T13" fmla="*/ 64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72"/>
                <a:gd name="T23" fmla="*/ 88 w 88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72">
                  <a:moveTo>
                    <a:pt x="8" y="64"/>
                  </a:moveTo>
                  <a:lnTo>
                    <a:pt x="8" y="64"/>
                  </a:lnTo>
                  <a:lnTo>
                    <a:pt x="0" y="8"/>
                  </a:lnTo>
                  <a:lnTo>
                    <a:pt x="80" y="0"/>
                  </a:lnTo>
                  <a:lnTo>
                    <a:pt x="88" y="48"/>
                  </a:lnTo>
                  <a:lnTo>
                    <a:pt x="8" y="72"/>
                  </a:lnTo>
                  <a:lnTo>
                    <a:pt x="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Freeform 1597"/>
            <p:cNvSpPr>
              <a:spLocks/>
            </p:cNvSpPr>
            <p:nvPr/>
          </p:nvSpPr>
          <p:spPr bwMode="auto">
            <a:xfrm>
              <a:off x="1684" y="2680"/>
              <a:ext cx="88" cy="64"/>
            </a:xfrm>
            <a:custGeom>
              <a:avLst/>
              <a:gdLst>
                <a:gd name="T0" fmla="*/ 0 w 88"/>
                <a:gd name="T1" fmla="*/ 56 h 64"/>
                <a:gd name="T2" fmla="*/ 0 w 88"/>
                <a:gd name="T3" fmla="*/ 56 h 64"/>
                <a:gd name="T4" fmla="*/ 8 w 88"/>
                <a:gd name="T5" fmla="*/ 0 h 64"/>
                <a:gd name="T6" fmla="*/ 88 w 88"/>
                <a:gd name="T7" fmla="*/ 8 h 64"/>
                <a:gd name="T8" fmla="*/ 80 w 88"/>
                <a:gd name="T9" fmla="*/ 64 h 64"/>
                <a:gd name="T10" fmla="*/ 0 w 88"/>
                <a:gd name="T11" fmla="*/ 64 h 64"/>
                <a:gd name="T12" fmla="*/ 0 w 88"/>
                <a:gd name="T13" fmla="*/ 5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0" y="56"/>
                  </a:moveTo>
                  <a:lnTo>
                    <a:pt x="0" y="56"/>
                  </a:lnTo>
                  <a:lnTo>
                    <a:pt x="8" y="0"/>
                  </a:lnTo>
                  <a:lnTo>
                    <a:pt x="88" y="8"/>
                  </a:lnTo>
                  <a:lnTo>
                    <a:pt x="80" y="64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8" name="Freeform 1598"/>
            <p:cNvSpPr>
              <a:spLocks/>
            </p:cNvSpPr>
            <p:nvPr/>
          </p:nvSpPr>
          <p:spPr bwMode="auto">
            <a:xfrm>
              <a:off x="1692" y="2616"/>
              <a:ext cx="96" cy="80"/>
            </a:xfrm>
            <a:custGeom>
              <a:avLst/>
              <a:gdLst>
                <a:gd name="T0" fmla="*/ 0 w 96"/>
                <a:gd name="T1" fmla="*/ 64 h 80"/>
                <a:gd name="T2" fmla="*/ 0 w 96"/>
                <a:gd name="T3" fmla="*/ 56 h 80"/>
                <a:gd name="T4" fmla="*/ 16 w 96"/>
                <a:gd name="T5" fmla="*/ 0 h 80"/>
                <a:gd name="T6" fmla="*/ 96 w 96"/>
                <a:gd name="T7" fmla="*/ 32 h 80"/>
                <a:gd name="T8" fmla="*/ 80 w 96"/>
                <a:gd name="T9" fmla="*/ 80 h 80"/>
                <a:gd name="T10" fmla="*/ 0 w 96"/>
                <a:gd name="T11" fmla="*/ 64 h 80"/>
                <a:gd name="T12" fmla="*/ 0 w 96"/>
                <a:gd name="T13" fmla="*/ 64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0"/>
                <a:gd name="T23" fmla="*/ 96 w 96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0">
                  <a:moveTo>
                    <a:pt x="0" y="64"/>
                  </a:moveTo>
                  <a:lnTo>
                    <a:pt x="0" y="56"/>
                  </a:lnTo>
                  <a:lnTo>
                    <a:pt x="16" y="0"/>
                  </a:lnTo>
                  <a:lnTo>
                    <a:pt x="96" y="32"/>
                  </a:lnTo>
                  <a:lnTo>
                    <a:pt x="80" y="8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Freeform 1599"/>
            <p:cNvSpPr>
              <a:spLocks/>
            </p:cNvSpPr>
            <p:nvPr/>
          </p:nvSpPr>
          <p:spPr bwMode="auto">
            <a:xfrm>
              <a:off x="1708" y="2560"/>
              <a:ext cx="104" cy="88"/>
            </a:xfrm>
            <a:custGeom>
              <a:avLst/>
              <a:gdLst>
                <a:gd name="T0" fmla="*/ 0 w 104"/>
                <a:gd name="T1" fmla="*/ 56 h 88"/>
                <a:gd name="T2" fmla="*/ 8 w 104"/>
                <a:gd name="T3" fmla="*/ 56 h 88"/>
                <a:gd name="T4" fmla="*/ 32 w 104"/>
                <a:gd name="T5" fmla="*/ 0 h 88"/>
                <a:gd name="T6" fmla="*/ 104 w 104"/>
                <a:gd name="T7" fmla="*/ 32 h 88"/>
                <a:gd name="T8" fmla="*/ 80 w 104"/>
                <a:gd name="T9" fmla="*/ 88 h 88"/>
                <a:gd name="T10" fmla="*/ 0 w 104"/>
                <a:gd name="T11" fmla="*/ 56 h 88"/>
                <a:gd name="T12" fmla="*/ 0 w 104"/>
                <a:gd name="T13" fmla="*/ 56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0" y="56"/>
                  </a:moveTo>
                  <a:lnTo>
                    <a:pt x="8" y="56"/>
                  </a:lnTo>
                  <a:lnTo>
                    <a:pt x="32" y="0"/>
                  </a:lnTo>
                  <a:lnTo>
                    <a:pt x="104" y="32"/>
                  </a:lnTo>
                  <a:lnTo>
                    <a:pt x="80" y="8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Freeform 1600"/>
            <p:cNvSpPr>
              <a:spLocks/>
            </p:cNvSpPr>
            <p:nvPr/>
          </p:nvSpPr>
          <p:spPr bwMode="auto">
            <a:xfrm>
              <a:off x="1740" y="2496"/>
              <a:ext cx="112" cy="104"/>
            </a:xfrm>
            <a:custGeom>
              <a:avLst/>
              <a:gdLst>
                <a:gd name="T0" fmla="*/ 0 w 112"/>
                <a:gd name="T1" fmla="*/ 56 h 104"/>
                <a:gd name="T2" fmla="*/ 8 w 112"/>
                <a:gd name="T3" fmla="*/ 56 h 104"/>
                <a:gd name="T4" fmla="*/ 48 w 112"/>
                <a:gd name="T5" fmla="*/ 0 h 104"/>
                <a:gd name="T6" fmla="*/ 112 w 112"/>
                <a:gd name="T7" fmla="*/ 48 h 104"/>
                <a:gd name="T8" fmla="*/ 72 w 112"/>
                <a:gd name="T9" fmla="*/ 104 h 104"/>
                <a:gd name="T10" fmla="*/ 0 w 112"/>
                <a:gd name="T11" fmla="*/ 64 h 104"/>
                <a:gd name="T12" fmla="*/ 0 w 112"/>
                <a:gd name="T13" fmla="*/ 56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04"/>
                <a:gd name="T23" fmla="*/ 112 w 112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04">
                  <a:moveTo>
                    <a:pt x="0" y="56"/>
                  </a:moveTo>
                  <a:lnTo>
                    <a:pt x="8" y="56"/>
                  </a:lnTo>
                  <a:lnTo>
                    <a:pt x="48" y="0"/>
                  </a:lnTo>
                  <a:lnTo>
                    <a:pt x="112" y="48"/>
                  </a:lnTo>
                  <a:lnTo>
                    <a:pt x="72" y="104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Freeform 1601"/>
            <p:cNvSpPr>
              <a:spLocks/>
            </p:cNvSpPr>
            <p:nvPr/>
          </p:nvSpPr>
          <p:spPr bwMode="auto">
            <a:xfrm>
              <a:off x="1788" y="2440"/>
              <a:ext cx="112" cy="112"/>
            </a:xfrm>
            <a:custGeom>
              <a:avLst/>
              <a:gdLst>
                <a:gd name="T0" fmla="*/ 0 w 112"/>
                <a:gd name="T1" fmla="*/ 56 h 112"/>
                <a:gd name="T2" fmla="*/ 0 w 112"/>
                <a:gd name="T3" fmla="*/ 56 h 112"/>
                <a:gd name="T4" fmla="*/ 48 w 112"/>
                <a:gd name="T5" fmla="*/ 0 h 112"/>
                <a:gd name="T6" fmla="*/ 112 w 112"/>
                <a:gd name="T7" fmla="*/ 56 h 112"/>
                <a:gd name="T8" fmla="*/ 64 w 112"/>
                <a:gd name="T9" fmla="*/ 112 h 112"/>
                <a:gd name="T10" fmla="*/ 0 w 112"/>
                <a:gd name="T11" fmla="*/ 56 h 112"/>
                <a:gd name="T12" fmla="*/ 0 w 112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12"/>
                <a:gd name="T23" fmla="*/ 112 w 112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12">
                  <a:moveTo>
                    <a:pt x="0" y="56"/>
                  </a:moveTo>
                  <a:lnTo>
                    <a:pt x="0" y="56"/>
                  </a:lnTo>
                  <a:lnTo>
                    <a:pt x="48" y="0"/>
                  </a:lnTo>
                  <a:lnTo>
                    <a:pt x="112" y="56"/>
                  </a:lnTo>
                  <a:lnTo>
                    <a:pt x="64" y="11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Freeform 1602"/>
            <p:cNvSpPr>
              <a:spLocks/>
            </p:cNvSpPr>
            <p:nvPr/>
          </p:nvSpPr>
          <p:spPr bwMode="auto">
            <a:xfrm>
              <a:off x="1836" y="2384"/>
              <a:ext cx="120" cy="112"/>
            </a:xfrm>
            <a:custGeom>
              <a:avLst/>
              <a:gdLst>
                <a:gd name="T0" fmla="*/ 0 w 120"/>
                <a:gd name="T1" fmla="*/ 56 h 112"/>
                <a:gd name="T2" fmla="*/ 0 w 120"/>
                <a:gd name="T3" fmla="*/ 48 h 112"/>
                <a:gd name="T4" fmla="*/ 64 w 120"/>
                <a:gd name="T5" fmla="*/ 0 h 112"/>
                <a:gd name="T6" fmla="*/ 120 w 120"/>
                <a:gd name="T7" fmla="*/ 56 h 112"/>
                <a:gd name="T8" fmla="*/ 56 w 120"/>
                <a:gd name="T9" fmla="*/ 112 h 112"/>
                <a:gd name="T10" fmla="*/ 0 w 120"/>
                <a:gd name="T11" fmla="*/ 56 h 112"/>
                <a:gd name="T12" fmla="*/ 0 w 120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12"/>
                <a:gd name="T23" fmla="*/ 120 w 120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12">
                  <a:moveTo>
                    <a:pt x="0" y="56"/>
                  </a:moveTo>
                  <a:lnTo>
                    <a:pt x="0" y="48"/>
                  </a:lnTo>
                  <a:lnTo>
                    <a:pt x="64" y="0"/>
                  </a:lnTo>
                  <a:lnTo>
                    <a:pt x="120" y="56"/>
                  </a:lnTo>
                  <a:lnTo>
                    <a:pt x="56" y="11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Freeform 1603"/>
            <p:cNvSpPr>
              <a:spLocks/>
            </p:cNvSpPr>
            <p:nvPr/>
          </p:nvSpPr>
          <p:spPr bwMode="auto">
            <a:xfrm>
              <a:off x="1900" y="2320"/>
              <a:ext cx="120" cy="120"/>
            </a:xfrm>
            <a:custGeom>
              <a:avLst/>
              <a:gdLst>
                <a:gd name="T0" fmla="*/ 0 w 120"/>
                <a:gd name="T1" fmla="*/ 56 h 120"/>
                <a:gd name="T2" fmla="*/ 0 w 120"/>
                <a:gd name="T3" fmla="*/ 56 h 120"/>
                <a:gd name="T4" fmla="*/ 72 w 120"/>
                <a:gd name="T5" fmla="*/ 0 h 120"/>
                <a:gd name="T6" fmla="*/ 120 w 120"/>
                <a:gd name="T7" fmla="*/ 64 h 120"/>
                <a:gd name="T8" fmla="*/ 48 w 120"/>
                <a:gd name="T9" fmla="*/ 120 h 120"/>
                <a:gd name="T10" fmla="*/ 0 w 120"/>
                <a:gd name="T11" fmla="*/ 64 h 120"/>
                <a:gd name="T12" fmla="*/ 0 w 120"/>
                <a:gd name="T13" fmla="*/ 56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56"/>
                  </a:moveTo>
                  <a:lnTo>
                    <a:pt x="0" y="56"/>
                  </a:lnTo>
                  <a:lnTo>
                    <a:pt x="72" y="0"/>
                  </a:lnTo>
                  <a:lnTo>
                    <a:pt x="120" y="64"/>
                  </a:lnTo>
                  <a:lnTo>
                    <a:pt x="48" y="120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Freeform 1604"/>
            <p:cNvSpPr>
              <a:spLocks/>
            </p:cNvSpPr>
            <p:nvPr/>
          </p:nvSpPr>
          <p:spPr bwMode="auto">
            <a:xfrm>
              <a:off x="1972" y="2272"/>
              <a:ext cx="120" cy="120"/>
            </a:xfrm>
            <a:custGeom>
              <a:avLst/>
              <a:gdLst>
                <a:gd name="T0" fmla="*/ 0 w 120"/>
                <a:gd name="T1" fmla="*/ 48 h 120"/>
                <a:gd name="T2" fmla="*/ 0 w 120"/>
                <a:gd name="T3" fmla="*/ 48 h 120"/>
                <a:gd name="T4" fmla="*/ 72 w 120"/>
                <a:gd name="T5" fmla="*/ 0 h 120"/>
                <a:gd name="T6" fmla="*/ 120 w 120"/>
                <a:gd name="T7" fmla="*/ 64 h 120"/>
                <a:gd name="T8" fmla="*/ 48 w 120"/>
                <a:gd name="T9" fmla="*/ 120 h 120"/>
                <a:gd name="T10" fmla="*/ 0 w 120"/>
                <a:gd name="T11" fmla="*/ 48 h 120"/>
                <a:gd name="T12" fmla="*/ 0 w 120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48"/>
                  </a:moveTo>
                  <a:lnTo>
                    <a:pt x="0" y="48"/>
                  </a:lnTo>
                  <a:lnTo>
                    <a:pt x="72" y="0"/>
                  </a:lnTo>
                  <a:lnTo>
                    <a:pt x="120" y="64"/>
                  </a:lnTo>
                  <a:lnTo>
                    <a:pt x="48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Freeform 1605"/>
            <p:cNvSpPr>
              <a:spLocks/>
            </p:cNvSpPr>
            <p:nvPr/>
          </p:nvSpPr>
          <p:spPr bwMode="auto">
            <a:xfrm>
              <a:off x="2044" y="2216"/>
              <a:ext cx="136" cy="120"/>
            </a:xfrm>
            <a:custGeom>
              <a:avLst/>
              <a:gdLst>
                <a:gd name="T0" fmla="*/ 8 w 136"/>
                <a:gd name="T1" fmla="*/ 48 h 120"/>
                <a:gd name="T2" fmla="*/ 8 w 136"/>
                <a:gd name="T3" fmla="*/ 48 h 120"/>
                <a:gd name="T4" fmla="*/ 88 w 136"/>
                <a:gd name="T5" fmla="*/ 0 h 120"/>
                <a:gd name="T6" fmla="*/ 136 w 136"/>
                <a:gd name="T7" fmla="*/ 72 h 120"/>
                <a:gd name="T8" fmla="*/ 48 w 136"/>
                <a:gd name="T9" fmla="*/ 120 h 120"/>
                <a:gd name="T10" fmla="*/ 0 w 136"/>
                <a:gd name="T11" fmla="*/ 56 h 120"/>
                <a:gd name="T12" fmla="*/ 8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8" y="48"/>
                  </a:moveTo>
                  <a:lnTo>
                    <a:pt x="8" y="48"/>
                  </a:lnTo>
                  <a:lnTo>
                    <a:pt x="88" y="0"/>
                  </a:lnTo>
                  <a:lnTo>
                    <a:pt x="136" y="72"/>
                  </a:lnTo>
                  <a:lnTo>
                    <a:pt x="48" y="120"/>
                  </a:lnTo>
                  <a:lnTo>
                    <a:pt x="0" y="56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Freeform 1606"/>
            <p:cNvSpPr>
              <a:spLocks/>
            </p:cNvSpPr>
            <p:nvPr/>
          </p:nvSpPr>
          <p:spPr bwMode="auto">
            <a:xfrm>
              <a:off x="2132" y="2168"/>
              <a:ext cx="136" cy="120"/>
            </a:xfrm>
            <a:custGeom>
              <a:avLst/>
              <a:gdLst>
                <a:gd name="T0" fmla="*/ 0 w 136"/>
                <a:gd name="T1" fmla="*/ 48 h 120"/>
                <a:gd name="T2" fmla="*/ 0 w 136"/>
                <a:gd name="T3" fmla="*/ 48 h 120"/>
                <a:gd name="T4" fmla="*/ 96 w 136"/>
                <a:gd name="T5" fmla="*/ 0 h 120"/>
                <a:gd name="T6" fmla="*/ 136 w 136"/>
                <a:gd name="T7" fmla="*/ 72 h 120"/>
                <a:gd name="T8" fmla="*/ 40 w 136"/>
                <a:gd name="T9" fmla="*/ 120 h 120"/>
                <a:gd name="T10" fmla="*/ 0 w 136"/>
                <a:gd name="T11" fmla="*/ 48 h 120"/>
                <a:gd name="T12" fmla="*/ 0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0" y="48"/>
                  </a:moveTo>
                  <a:lnTo>
                    <a:pt x="0" y="48"/>
                  </a:lnTo>
                  <a:lnTo>
                    <a:pt x="96" y="0"/>
                  </a:lnTo>
                  <a:lnTo>
                    <a:pt x="136" y="72"/>
                  </a:lnTo>
                  <a:lnTo>
                    <a:pt x="40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Freeform 1607"/>
            <p:cNvSpPr>
              <a:spLocks/>
            </p:cNvSpPr>
            <p:nvPr/>
          </p:nvSpPr>
          <p:spPr bwMode="auto">
            <a:xfrm>
              <a:off x="2228" y="2120"/>
              <a:ext cx="136" cy="120"/>
            </a:xfrm>
            <a:custGeom>
              <a:avLst/>
              <a:gdLst>
                <a:gd name="T0" fmla="*/ 0 w 136"/>
                <a:gd name="T1" fmla="*/ 48 h 120"/>
                <a:gd name="T2" fmla="*/ 0 w 136"/>
                <a:gd name="T3" fmla="*/ 40 h 120"/>
                <a:gd name="T4" fmla="*/ 96 w 136"/>
                <a:gd name="T5" fmla="*/ 0 h 120"/>
                <a:gd name="T6" fmla="*/ 136 w 136"/>
                <a:gd name="T7" fmla="*/ 72 h 120"/>
                <a:gd name="T8" fmla="*/ 40 w 136"/>
                <a:gd name="T9" fmla="*/ 120 h 120"/>
                <a:gd name="T10" fmla="*/ 0 w 136"/>
                <a:gd name="T11" fmla="*/ 48 h 120"/>
                <a:gd name="T12" fmla="*/ 0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0" y="48"/>
                  </a:moveTo>
                  <a:lnTo>
                    <a:pt x="0" y="40"/>
                  </a:lnTo>
                  <a:lnTo>
                    <a:pt x="96" y="0"/>
                  </a:lnTo>
                  <a:lnTo>
                    <a:pt x="136" y="72"/>
                  </a:lnTo>
                  <a:lnTo>
                    <a:pt x="40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Freeform 1608"/>
            <p:cNvSpPr>
              <a:spLocks/>
            </p:cNvSpPr>
            <p:nvPr/>
          </p:nvSpPr>
          <p:spPr bwMode="auto">
            <a:xfrm>
              <a:off x="2324" y="2072"/>
              <a:ext cx="144" cy="120"/>
            </a:xfrm>
            <a:custGeom>
              <a:avLst/>
              <a:gdLst>
                <a:gd name="T0" fmla="*/ 8 w 144"/>
                <a:gd name="T1" fmla="*/ 48 h 120"/>
                <a:gd name="T2" fmla="*/ 8 w 144"/>
                <a:gd name="T3" fmla="*/ 40 h 120"/>
                <a:gd name="T4" fmla="*/ 112 w 144"/>
                <a:gd name="T5" fmla="*/ 0 h 120"/>
                <a:gd name="T6" fmla="*/ 144 w 144"/>
                <a:gd name="T7" fmla="*/ 72 h 120"/>
                <a:gd name="T8" fmla="*/ 40 w 144"/>
                <a:gd name="T9" fmla="*/ 120 h 120"/>
                <a:gd name="T10" fmla="*/ 0 w 144"/>
                <a:gd name="T11" fmla="*/ 48 h 120"/>
                <a:gd name="T12" fmla="*/ 8 w 144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8" y="48"/>
                  </a:moveTo>
                  <a:lnTo>
                    <a:pt x="8" y="40"/>
                  </a:lnTo>
                  <a:lnTo>
                    <a:pt x="112" y="0"/>
                  </a:lnTo>
                  <a:lnTo>
                    <a:pt x="144" y="72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Freeform 1609"/>
            <p:cNvSpPr>
              <a:spLocks/>
            </p:cNvSpPr>
            <p:nvPr/>
          </p:nvSpPr>
          <p:spPr bwMode="auto">
            <a:xfrm>
              <a:off x="2436" y="2032"/>
              <a:ext cx="136" cy="112"/>
            </a:xfrm>
            <a:custGeom>
              <a:avLst/>
              <a:gdLst>
                <a:gd name="T0" fmla="*/ 0 w 136"/>
                <a:gd name="T1" fmla="*/ 40 h 112"/>
                <a:gd name="T2" fmla="*/ 0 w 136"/>
                <a:gd name="T3" fmla="*/ 40 h 112"/>
                <a:gd name="T4" fmla="*/ 112 w 136"/>
                <a:gd name="T5" fmla="*/ 0 h 112"/>
                <a:gd name="T6" fmla="*/ 136 w 136"/>
                <a:gd name="T7" fmla="*/ 72 h 112"/>
                <a:gd name="T8" fmla="*/ 24 w 136"/>
                <a:gd name="T9" fmla="*/ 112 h 112"/>
                <a:gd name="T10" fmla="*/ 0 w 136"/>
                <a:gd name="T11" fmla="*/ 40 h 112"/>
                <a:gd name="T12" fmla="*/ 0 w 136"/>
                <a:gd name="T13" fmla="*/ 4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2"/>
                <a:gd name="T23" fmla="*/ 136 w 136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2">
                  <a:moveTo>
                    <a:pt x="0" y="40"/>
                  </a:moveTo>
                  <a:lnTo>
                    <a:pt x="0" y="40"/>
                  </a:lnTo>
                  <a:lnTo>
                    <a:pt x="112" y="0"/>
                  </a:lnTo>
                  <a:lnTo>
                    <a:pt x="136" y="72"/>
                  </a:lnTo>
                  <a:lnTo>
                    <a:pt x="24" y="11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Freeform 1610"/>
            <p:cNvSpPr>
              <a:spLocks/>
            </p:cNvSpPr>
            <p:nvPr/>
          </p:nvSpPr>
          <p:spPr bwMode="auto">
            <a:xfrm>
              <a:off x="2548" y="1992"/>
              <a:ext cx="144" cy="112"/>
            </a:xfrm>
            <a:custGeom>
              <a:avLst/>
              <a:gdLst>
                <a:gd name="T0" fmla="*/ 0 w 144"/>
                <a:gd name="T1" fmla="*/ 40 h 112"/>
                <a:gd name="T2" fmla="*/ 0 w 144"/>
                <a:gd name="T3" fmla="*/ 40 h 112"/>
                <a:gd name="T4" fmla="*/ 112 w 144"/>
                <a:gd name="T5" fmla="*/ 0 h 112"/>
                <a:gd name="T6" fmla="*/ 144 w 144"/>
                <a:gd name="T7" fmla="*/ 80 h 112"/>
                <a:gd name="T8" fmla="*/ 24 w 144"/>
                <a:gd name="T9" fmla="*/ 112 h 112"/>
                <a:gd name="T10" fmla="*/ 0 w 144"/>
                <a:gd name="T11" fmla="*/ 40 h 112"/>
                <a:gd name="T12" fmla="*/ 0 w 144"/>
                <a:gd name="T13" fmla="*/ 4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0" y="40"/>
                  </a:moveTo>
                  <a:lnTo>
                    <a:pt x="0" y="40"/>
                  </a:lnTo>
                  <a:lnTo>
                    <a:pt x="112" y="0"/>
                  </a:lnTo>
                  <a:lnTo>
                    <a:pt x="144" y="80"/>
                  </a:lnTo>
                  <a:lnTo>
                    <a:pt x="24" y="11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Freeform 1611"/>
            <p:cNvSpPr>
              <a:spLocks/>
            </p:cNvSpPr>
            <p:nvPr/>
          </p:nvSpPr>
          <p:spPr bwMode="auto">
            <a:xfrm>
              <a:off x="2660" y="1960"/>
              <a:ext cx="144" cy="112"/>
            </a:xfrm>
            <a:custGeom>
              <a:avLst/>
              <a:gdLst>
                <a:gd name="T0" fmla="*/ 0 w 144"/>
                <a:gd name="T1" fmla="*/ 32 h 112"/>
                <a:gd name="T2" fmla="*/ 8 w 144"/>
                <a:gd name="T3" fmla="*/ 32 h 112"/>
                <a:gd name="T4" fmla="*/ 128 w 144"/>
                <a:gd name="T5" fmla="*/ 0 h 112"/>
                <a:gd name="T6" fmla="*/ 144 w 144"/>
                <a:gd name="T7" fmla="*/ 80 h 112"/>
                <a:gd name="T8" fmla="*/ 24 w 144"/>
                <a:gd name="T9" fmla="*/ 112 h 112"/>
                <a:gd name="T10" fmla="*/ 0 w 144"/>
                <a:gd name="T11" fmla="*/ 32 h 112"/>
                <a:gd name="T12" fmla="*/ 0 w 144"/>
                <a:gd name="T13" fmla="*/ 3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0" y="32"/>
                  </a:moveTo>
                  <a:lnTo>
                    <a:pt x="8" y="32"/>
                  </a:lnTo>
                  <a:lnTo>
                    <a:pt x="128" y="0"/>
                  </a:lnTo>
                  <a:lnTo>
                    <a:pt x="144" y="80"/>
                  </a:lnTo>
                  <a:lnTo>
                    <a:pt x="24" y="11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Freeform 1612"/>
            <p:cNvSpPr>
              <a:spLocks/>
            </p:cNvSpPr>
            <p:nvPr/>
          </p:nvSpPr>
          <p:spPr bwMode="auto">
            <a:xfrm>
              <a:off x="2788" y="1928"/>
              <a:ext cx="136" cy="112"/>
            </a:xfrm>
            <a:custGeom>
              <a:avLst/>
              <a:gdLst>
                <a:gd name="T0" fmla="*/ 0 w 136"/>
                <a:gd name="T1" fmla="*/ 32 h 112"/>
                <a:gd name="T2" fmla="*/ 0 w 136"/>
                <a:gd name="T3" fmla="*/ 32 h 112"/>
                <a:gd name="T4" fmla="*/ 120 w 136"/>
                <a:gd name="T5" fmla="*/ 0 h 112"/>
                <a:gd name="T6" fmla="*/ 136 w 136"/>
                <a:gd name="T7" fmla="*/ 80 h 112"/>
                <a:gd name="T8" fmla="*/ 16 w 136"/>
                <a:gd name="T9" fmla="*/ 112 h 112"/>
                <a:gd name="T10" fmla="*/ 0 w 136"/>
                <a:gd name="T11" fmla="*/ 32 h 112"/>
                <a:gd name="T12" fmla="*/ 0 w 136"/>
                <a:gd name="T13" fmla="*/ 3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12"/>
                <a:gd name="T23" fmla="*/ 136 w 136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12">
                  <a:moveTo>
                    <a:pt x="0" y="32"/>
                  </a:moveTo>
                  <a:lnTo>
                    <a:pt x="0" y="32"/>
                  </a:lnTo>
                  <a:lnTo>
                    <a:pt x="120" y="0"/>
                  </a:lnTo>
                  <a:lnTo>
                    <a:pt x="136" y="80"/>
                  </a:lnTo>
                  <a:lnTo>
                    <a:pt x="16" y="11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3" name="Freeform 1613"/>
            <p:cNvSpPr>
              <a:spLocks/>
            </p:cNvSpPr>
            <p:nvPr/>
          </p:nvSpPr>
          <p:spPr bwMode="auto">
            <a:xfrm>
              <a:off x="2908" y="1904"/>
              <a:ext cx="136" cy="104"/>
            </a:xfrm>
            <a:custGeom>
              <a:avLst/>
              <a:gdLst>
                <a:gd name="T0" fmla="*/ 0 w 136"/>
                <a:gd name="T1" fmla="*/ 24 h 104"/>
                <a:gd name="T2" fmla="*/ 0 w 136"/>
                <a:gd name="T3" fmla="*/ 24 h 104"/>
                <a:gd name="T4" fmla="*/ 120 w 136"/>
                <a:gd name="T5" fmla="*/ 0 h 104"/>
                <a:gd name="T6" fmla="*/ 136 w 136"/>
                <a:gd name="T7" fmla="*/ 80 h 104"/>
                <a:gd name="T8" fmla="*/ 16 w 136"/>
                <a:gd name="T9" fmla="*/ 104 h 104"/>
                <a:gd name="T10" fmla="*/ 0 w 136"/>
                <a:gd name="T11" fmla="*/ 24 h 104"/>
                <a:gd name="T12" fmla="*/ 0 w 136"/>
                <a:gd name="T13" fmla="*/ 2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0" y="24"/>
                  </a:moveTo>
                  <a:lnTo>
                    <a:pt x="0" y="24"/>
                  </a:lnTo>
                  <a:lnTo>
                    <a:pt x="120" y="0"/>
                  </a:lnTo>
                  <a:lnTo>
                    <a:pt x="136" y="80"/>
                  </a:lnTo>
                  <a:lnTo>
                    <a:pt x="16" y="10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4" name="Freeform 1614"/>
            <p:cNvSpPr>
              <a:spLocks/>
            </p:cNvSpPr>
            <p:nvPr/>
          </p:nvSpPr>
          <p:spPr bwMode="auto">
            <a:xfrm>
              <a:off x="3028" y="1888"/>
              <a:ext cx="128" cy="96"/>
            </a:xfrm>
            <a:custGeom>
              <a:avLst/>
              <a:gdLst>
                <a:gd name="T0" fmla="*/ 0 w 128"/>
                <a:gd name="T1" fmla="*/ 16 h 96"/>
                <a:gd name="T2" fmla="*/ 0 w 128"/>
                <a:gd name="T3" fmla="*/ 16 h 96"/>
                <a:gd name="T4" fmla="*/ 120 w 128"/>
                <a:gd name="T5" fmla="*/ 0 h 96"/>
                <a:gd name="T6" fmla="*/ 128 w 128"/>
                <a:gd name="T7" fmla="*/ 80 h 96"/>
                <a:gd name="T8" fmla="*/ 16 w 128"/>
                <a:gd name="T9" fmla="*/ 96 h 96"/>
                <a:gd name="T10" fmla="*/ 0 w 128"/>
                <a:gd name="T11" fmla="*/ 16 h 96"/>
                <a:gd name="T12" fmla="*/ 0 w 128"/>
                <a:gd name="T13" fmla="*/ 1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96"/>
                <a:gd name="T23" fmla="*/ 128 w 12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96">
                  <a:moveTo>
                    <a:pt x="0" y="16"/>
                  </a:moveTo>
                  <a:lnTo>
                    <a:pt x="0" y="16"/>
                  </a:lnTo>
                  <a:lnTo>
                    <a:pt x="120" y="0"/>
                  </a:lnTo>
                  <a:lnTo>
                    <a:pt x="128" y="80"/>
                  </a:lnTo>
                  <a:lnTo>
                    <a:pt x="16" y="9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5" name="Freeform 1615"/>
            <p:cNvSpPr>
              <a:spLocks/>
            </p:cNvSpPr>
            <p:nvPr/>
          </p:nvSpPr>
          <p:spPr bwMode="auto">
            <a:xfrm>
              <a:off x="3148" y="1880"/>
              <a:ext cx="120" cy="88"/>
            </a:xfrm>
            <a:custGeom>
              <a:avLst/>
              <a:gdLst>
                <a:gd name="T0" fmla="*/ 0 w 120"/>
                <a:gd name="T1" fmla="*/ 8 h 88"/>
                <a:gd name="T2" fmla="*/ 0 w 120"/>
                <a:gd name="T3" fmla="*/ 8 h 88"/>
                <a:gd name="T4" fmla="*/ 112 w 120"/>
                <a:gd name="T5" fmla="*/ 0 h 88"/>
                <a:gd name="T6" fmla="*/ 120 w 120"/>
                <a:gd name="T7" fmla="*/ 80 h 88"/>
                <a:gd name="T8" fmla="*/ 8 w 120"/>
                <a:gd name="T9" fmla="*/ 88 h 88"/>
                <a:gd name="T10" fmla="*/ 0 w 120"/>
                <a:gd name="T11" fmla="*/ 8 h 88"/>
                <a:gd name="T12" fmla="*/ 0 w 120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0" y="8"/>
                  </a:moveTo>
                  <a:lnTo>
                    <a:pt x="0" y="8"/>
                  </a:lnTo>
                  <a:lnTo>
                    <a:pt x="112" y="0"/>
                  </a:ln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6" name="Freeform 1616"/>
            <p:cNvSpPr>
              <a:spLocks/>
            </p:cNvSpPr>
            <p:nvPr/>
          </p:nvSpPr>
          <p:spPr bwMode="auto">
            <a:xfrm>
              <a:off x="3260" y="1872"/>
              <a:ext cx="120" cy="88"/>
            </a:xfrm>
            <a:custGeom>
              <a:avLst/>
              <a:gdLst>
                <a:gd name="T0" fmla="*/ 0 w 120"/>
                <a:gd name="T1" fmla="*/ 8 h 88"/>
                <a:gd name="T2" fmla="*/ 0 w 120"/>
                <a:gd name="T3" fmla="*/ 8 h 88"/>
                <a:gd name="T4" fmla="*/ 112 w 120"/>
                <a:gd name="T5" fmla="*/ 0 h 88"/>
                <a:gd name="T6" fmla="*/ 120 w 120"/>
                <a:gd name="T7" fmla="*/ 80 h 88"/>
                <a:gd name="T8" fmla="*/ 8 w 120"/>
                <a:gd name="T9" fmla="*/ 88 h 88"/>
                <a:gd name="T10" fmla="*/ 0 w 120"/>
                <a:gd name="T11" fmla="*/ 8 h 88"/>
                <a:gd name="T12" fmla="*/ 0 w 120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0" y="8"/>
                  </a:moveTo>
                  <a:lnTo>
                    <a:pt x="0" y="8"/>
                  </a:lnTo>
                  <a:lnTo>
                    <a:pt x="112" y="0"/>
                  </a:ln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7" name="Freeform 1617"/>
            <p:cNvSpPr>
              <a:spLocks/>
            </p:cNvSpPr>
            <p:nvPr/>
          </p:nvSpPr>
          <p:spPr bwMode="auto">
            <a:xfrm>
              <a:off x="3372" y="1872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0 w 104"/>
                <a:gd name="T3" fmla="*/ 0 h 80"/>
                <a:gd name="T4" fmla="*/ 104 w 104"/>
                <a:gd name="T5" fmla="*/ 0 h 80"/>
                <a:gd name="T6" fmla="*/ 104 w 104"/>
                <a:gd name="T7" fmla="*/ 80 h 80"/>
                <a:gd name="T8" fmla="*/ 0 w 104"/>
                <a:gd name="T9" fmla="*/ 80 h 80"/>
                <a:gd name="T10" fmla="*/ 0 w 104"/>
                <a:gd name="T11" fmla="*/ 0 h 80"/>
                <a:gd name="T12" fmla="*/ 0 w 10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0" y="0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8" name="Freeform 1618"/>
            <p:cNvSpPr>
              <a:spLocks/>
            </p:cNvSpPr>
            <p:nvPr/>
          </p:nvSpPr>
          <p:spPr bwMode="auto">
            <a:xfrm>
              <a:off x="3476" y="1872"/>
              <a:ext cx="104" cy="88"/>
            </a:xfrm>
            <a:custGeom>
              <a:avLst/>
              <a:gdLst>
                <a:gd name="T0" fmla="*/ 8 w 104"/>
                <a:gd name="T1" fmla="*/ 0 h 88"/>
                <a:gd name="T2" fmla="*/ 8 w 104"/>
                <a:gd name="T3" fmla="*/ 0 h 88"/>
                <a:gd name="T4" fmla="*/ 104 w 104"/>
                <a:gd name="T5" fmla="*/ 8 h 88"/>
                <a:gd name="T6" fmla="*/ 96 w 104"/>
                <a:gd name="T7" fmla="*/ 88 h 88"/>
                <a:gd name="T8" fmla="*/ 0 w 104"/>
                <a:gd name="T9" fmla="*/ 80 h 88"/>
                <a:gd name="T10" fmla="*/ 0 w 104"/>
                <a:gd name="T11" fmla="*/ 0 h 88"/>
                <a:gd name="T12" fmla="*/ 8 w 104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0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lnTo>
                    <a:pt x="0" y="8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9" name="Freeform 1619"/>
            <p:cNvSpPr>
              <a:spLocks/>
            </p:cNvSpPr>
            <p:nvPr/>
          </p:nvSpPr>
          <p:spPr bwMode="auto">
            <a:xfrm>
              <a:off x="3572" y="1880"/>
              <a:ext cx="104" cy="88"/>
            </a:xfrm>
            <a:custGeom>
              <a:avLst/>
              <a:gdLst>
                <a:gd name="T0" fmla="*/ 8 w 104"/>
                <a:gd name="T1" fmla="*/ 0 h 88"/>
                <a:gd name="T2" fmla="*/ 8 w 104"/>
                <a:gd name="T3" fmla="*/ 0 h 88"/>
                <a:gd name="T4" fmla="*/ 104 w 104"/>
                <a:gd name="T5" fmla="*/ 8 h 88"/>
                <a:gd name="T6" fmla="*/ 96 w 104"/>
                <a:gd name="T7" fmla="*/ 88 h 88"/>
                <a:gd name="T8" fmla="*/ 0 w 104"/>
                <a:gd name="T9" fmla="*/ 80 h 88"/>
                <a:gd name="T10" fmla="*/ 8 w 104"/>
                <a:gd name="T11" fmla="*/ 0 h 88"/>
                <a:gd name="T12" fmla="*/ 8 w 104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0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Freeform 1620"/>
            <p:cNvSpPr>
              <a:spLocks/>
            </p:cNvSpPr>
            <p:nvPr/>
          </p:nvSpPr>
          <p:spPr bwMode="auto">
            <a:xfrm>
              <a:off x="3660" y="1888"/>
              <a:ext cx="104" cy="96"/>
            </a:xfrm>
            <a:custGeom>
              <a:avLst/>
              <a:gdLst>
                <a:gd name="T0" fmla="*/ 16 w 104"/>
                <a:gd name="T1" fmla="*/ 0 h 96"/>
                <a:gd name="T2" fmla="*/ 16 w 104"/>
                <a:gd name="T3" fmla="*/ 0 h 96"/>
                <a:gd name="T4" fmla="*/ 104 w 104"/>
                <a:gd name="T5" fmla="*/ 16 h 96"/>
                <a:gd name="T6" fmla="*/ 88 w 104"/>
                <a:gd name="T7" fmla="*/ 96 h 96"/>
                <a:gd name="T8" fmla="*/ 0 w 104"/>
                <a:gd name="T9" fmla="*/ 80 h 96"/>
                <a:gd name="T10" fmla="*/ 16 w 104"/>
                <a:gd name="T11" fmla="*/ 0 h 96"/>
                <a:gd name="T12" fmla="*/ 16 w 104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16" y="0"/>
                  </a:moveTo>
                  <a:lnTo>
                    <a:pt x="16" y="0"/>
                  </a:lnTo>
                  <a:lnTo>
                    <a:pt x="104" y="16"/>
                  </a:ln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1" name="Freeform 1621"/>
            <p:cNvSpPr>
              <a:spLocks/>
            </p:cNvSpPr>
            <p:nvPr/>
          </p:nvSpPr>
          <p:spPr bwMode="auto">
            <a:xfrm>
              <a:off x="3748" y="1904"/>
              <a:ext cx="96" cy="96"/>
            </a:xfrm>
            <a:custGeom>
              <a:avLst/>
              <a:gdLst>
                <a:gd name="T0" fmla="*/ 16 w 96"/>
                <a:gd name="T1" fmla="*/ 0 h 96"/>
                <a:gd name="T2" fmla="*/ 16 w 96"/>
                <a:gd name="T3" fmla="*/ 0 h 96"/>
                <a:gd name="T4" fmla="*/ 96 w 96"/>
                <a:gd name="T5" fmla="*/ 24 h 96"/>
                <a:gd name="T6" fmla="*/ 80 w 96"/>
                <a:gd name="T7" fmla="*/ 96 h 96"/>
                <a:gd name="T8" fmla="*/ 0 w 96"/>
                <a:gd name="T9" fmla="*/ 80 h 96"/>
                <a:gd name="T10" fmla="*/ 16 w 96"/>
                <a:gd name="T11" fmla="*/ 0 h 96"/>
                <a:gd name="T12" fmla="*/ 16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16" y="0"/>
                  </a:moveTo>
                  <a:lnTo>
                    <a:pt x="16" y="0"/>
                  </a:lnTo>
                  <a:lnTo>
                    <a:pt x="96" y="24"/>
                  </a:lnTo>
                  <a:lnTo>
                    <a:pt x="80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2" name="Freeform 1622"/>
            <p:cNvSpPr>
              <a:spLocks/>
            </p:cNvSpPr>
            <p:nvPr/>
          </p:nvSpPr>
          <p:spPr bwMode="auto">
            <a:xfrm>
              <a:off x="3820" y="1928"/>
              <a:ext cx="96" cy="104"/>
            </a:xfrm>
            <a:custGeom>
              <a:avLst/>
              <a:gdLst>
                <a:gd name="T0" fmla="*/ 24 w 96"/>
                <a:gd name="T1" fmla="*/ 0 h 104"/>
                <a:gd name="T2" fmla="*/ 32 w 96"/>
                <a:gd name="T3" fmla="*/ 0 h 104"/>
                <a:gd name="T4" fmla="*/ 96 w 96"/>
                <a:gd name="T5" fmla="*/ 24 h 104"/>
                <a:gd name="T6" fmla="*/ 72 w 96"/>
                <a:gd name="T7" fmla="*/ 104 h 104"/>
                <a:gd name="T8" fmla="*/ 0 w 96"/>
                <a:gd name="T9" fmla="*/ 72 h 104"/>
                <a:gd name="T10" fmla="*/ 24 w 96"/>
                <a:gd name="T11" fmla="*/ 0 h 104"/>
                <a:gd name="T12" fmla="*/ 24 w 96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24" y="0"/>
                  </a:moveTo>
                  <a:lnTo>
                    <a:pt x="32" y="0"/>
                  </a:lnTo>
                  <a:lnTo>
                    <a:pt x="96" y="24"/>
                  </a:lnTo>
                  <a:lnTo>
                    <a:pt x="72" y="104"/>
                  </a:lnTo>
                  <a:lnTo>
                    <a:pt x="0" y="7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3" name="Freeform 1623"/>
            <p:cNvSpPr>
              <a:spLocks/>
            </p:cNvSpPr>
            <p:nvPr/>
          </p:nvSpPr>
          <p:spPr bwMode="auto">
            <a:xfrm>
              <a:off x="3884" y="1952"/>
              <a:ext cx="104" cy="104"/>
            </a:xfrm>
            <a:custGeom>
              <a:avLst/>
              <a:gdLst>
                <a:gd name="T0" fmla="*/ 40 w 104"/>
                <a:gd name="T1" fmla="*/ 0 h 104"/>
                <a:gd name="T2" fmla="*/ 40 w 104"/>
                <a:gd name="T3" fmla="*/ 0 h 104"/>
                <a:gd name="T4" fmla="*/ 104 w 104"/>
                <a:gd name="T5" fmla="*/ 32 h 104"/>
                <a:gd name="T6" fmla="*/ 64 w 104"/>
                <a:gd name="T7" fmla="*/ 104 h 104"/>
                <a:gd name="T8" fmla="*/ 0 w 104"/>
                <a:gd name="T9" fmla="*/ 72 h 104"/>
                <a:gd name="T10" fmla="*/ 32 w 104"/>
                <a:gd name="T11" fmla="*/ 0 h 104"/>
                <a:gd name="T12" fmla="*/ 40 w 104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04"/>
                <a:gd name="T23" fmla="*/ 104 w 10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04">
                  <a:moveTo>
                    <a:pt x="40" y="0"/>
                  </a:moveTo>
                  <a:lnTo>
                    <a:pt x="40" y="0"/>
                  </a:lnTo>
                  <a:lnTo>
                    <a:pt x="104" y="32"/>
                  </a:lnTo>
                  <a:lnTo>
                    <a:pt x="64" y="104"/>
                  </a:lnTo>
                  <a:lnTo>
                    <a:pt x="0" y="72"/>
                  </a:lnTo>
                  <a:lnTo>
                    <a:pt x="32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Freeform 1624"/>
            <p:cNvSpPr>
              <a:spLocks/>
            </p:cNvSpPr>
            <p:nvPr/>
          </p:nvSpPr>
          <p:spPr bwMode="auto">
            <a:xfrm>
              <a:off x="3940" y="1984"/>
              <a:ext cx="104" cy="104"/>
            </a:xfrm>
            <a:custGeom>
              <a:avLst/>
              <a:gdLst>
                <a:gd name="T0" fmla="*/ 48 w 104"/>
                <a:gd name="T1" fmla="*/ 0 h 104"/>
                <a:gd name="T2" fmla="*/ 48 w 104"/>
                <a:gd name="T3" fmla="*/ 0 h 104"/>
                <a:gd name="T4" fmla="*/ 104 w 104"/>
                <a:gd name="T5" fmla="*/ 40 h 104"/>
                <a:gd name="T6" fmla="*/ 56 w 104"/>
                <a:gd name="T7" fmla="*/ 104 h 104"/>
                <a:gd name="T8" fmla="*/ 0 w 104"/>
                <a:gd name="T9" fmla="*/ 72 h 104"/>
                <a:gd name="T10" fmla="*/ 48 w 104"/>
                <a:gd name="T11" fmla="*/ 0 h 104"/>
                <a:gd name="T12" fmla="*/ 48 w 104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04"/>
                <a:gd name="T23" fmla="*/ 104 w 10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04">
                  <a:moveTo>
                    <a:pt x="48" y="0"/>
                  </a:moveTo>
                  <a:lnTo>
                    <a:pt x="48" y="0"/>
                  </a:lnTo>
                  <a:lnTo>
                    <a:pt x="104" y="40"/>
                  </a:lnTo>
                  <a:lnTo>
                    <a:pt x="56" y="104"/>
                  </a:lnTo>
                  <a:lnTo>
                    <a:pt x="0" y="7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" name="Freeform 1625"/>
            <p:cNvSpPr>
              <a:spLocks/>
            </p:cNvSpPr>
            <p:nvPr/>
          </p:nvSpPr>
          <p:spPr bwMode="auto">
            <a:xfrm>
              <a:off x="3988" y="2024"/>
              <a:ext cx="96" cy="96"/>
            </a:xfrm>
            <a:custGeom>
              <a:avLst/>
              <a:gdLst>
                <a:gd name="T0" fmla="*/ 56 w 96"/>
                <a:gd name="T1" fmla="*/ 0 h 96"/>
                <a:gd name="T2" fmla="*/ 56 w 96"/>
                <a:gd name="T3" fmla="*/ 0 h 96"/>
                <a:gd name="T4" fmla="*/ 96 w 96"/>
                <a:gd name="T5" fmla="*/ 40 h 96"/>
                <a:gd name="T6" fmla="*/ 40 w 96"/>
                <a:gd name="T7" fmla="*/ 96 h 96"/>
                <a:gd name="T8" fmla="*/ 0 w 96"/>
                <a:gd name="T9" fmla="*/ 64 h 96"/>
                <a:gd name="T10" fmla="*/ 56 w 96"/>
                <a:gd name="T11" fmla="*/ 0 h 96"/>
                <a:gd name="T12" fmla="*/ 56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56" y="0"/>
                  </a:moveTo>
                  <a:lnTo>
                    <a:pt x="56" y="0"/>
                  </a:lnTo>
                  <a:lnTo>
                    <a:pt x="96" y="40"/>
                  </a:lnTo>
                  <a:lnTo>
                    <a:pt x="40" y="96"/>
                  </a:lnTo>
                  <a:lnTo>
                    <a:pt x="0" y="6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" name="Freeform 1626"/>
            <p:cNvSpPr>
              <a:spLocks/>
            </p:cNvSpPr>
            <p:nvPr/>
          </p:nvSpPr>
          <p:spPr bwMode="auto">
            <a:xfrm>
              <a:off x="4028" y="2064"/>
              <a:ext cx="96" cy="96"/>
            </a:xfrm>
            <a:custGeom>
              <a:avLst/>
              <a:gdLst>
                <a:gd name="T0" fmla="*/ 64 w 96"/>
                <a:gd name="T1" fmla="*/ 0 h 96"/>
                <a:gd name="T2" fmla="*/ 64 w 96"/>
                <a:gd name="T3" fmla="*/ 8 h 96"/>
                <a:gd name="T4" fmla="*/ 96 w 96"/>
                <a:gd name="T5" fmla="*/ 48 h 96"/>
                <a:gd name="T6" fmla="*/ 24 w 96"/>
                <a:gd name="T7" fmla="*/ 96 h 96"/>
                <a:gd name="T8" fmla="*/ 0 w 96"/>
                <a:gd name="T9" fmla="*/ 56 h 96"/>
                <a:gd name="T10" fmla="*/ 56 w 96"/>
                <a:gd name="T11" fmla="*/ 0 h 96"/>
                <a:gd name="T12" fmla="*/ 64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64" y="0"/>
                  </a:moveTo>
                  <a:lnTo>
                    <a:pt x="64" y="8"/>
                  </a:lnTo>
                  <a:lnTo>
                    <a:pt x="96" y="48"/>
                  </a:lnTo>
                  <a:lnTo>
                    <a:pt x="24" y="96"/>
                  </a:lnTo>
                  <a:lnTo>
                    <a:pt x="0" y="56"/>
                  </a:lnTo>
                  <a:lnTo>
                    <a:pt x="5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" name="Freeform 1627"/>
            <p:cNvSpPr>
              <a:spLocks/>
            </p:cNvSpPr>
            <p:nvPr/>
          </p:nvSpPr>
          <p:spPr bwMode="auto">
            <a:xfrm>
              <a:off x="4052" y="2112"/>
              <a:ext cx="96" cy="88"/>
            </a:xfrm>
            <a:custGeom>
              <a:avLst/>
              <a:gdLst>
                <a:gd name="T0" fmla="*/ 72 w 96"/>
                <a:gd name="T1" fmla="*/ 8 h 88"/>
                <a:gd name="T2" fmla="*/ 72 w 96"/>
                <a:gd name="T3" fmla="*/ 8 h 88"/>
                <a:gd name="T4" fmla="*/ 96 w 96"/>
                <a:gd name="T5" fmla="*/ 56 h 88"/>
                <a:gd name="T6" fmla="*/ 16 w 96"/>
                <a:gd name="T7" fmla="*/ 88 h 88"/>
                <a:gd name="T8" fmla="*/ 0 w 96"/>
                <a:gd name="T9" fmla="*/ 40 h 88"/>
                <a:gd name="T10" fmla="*/ 72 w 96"/>
                <a:gd name="T11" fmla="*/ 0 h 88"/>
                <a:gd name="T12" fmla="*/ 72 w 96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8"/>
                <a:gd name="T23" fmla="*/ 96 w 96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8">
                  <a:moveTo>
                    <a:pt x="72" y="8"/>
                  </a:moveTo>
                  <a:lnTo>
                    <a:pt x="72" y="8"/>
                  </a:lnTo>
                  <a:lnTo>
                    <a:pt x="96" y="56"/>
                  </a:lnTo>
                  <a:lnTo>
                    <a:pt x="16" y="88"/>
                  </a:lnTo>
                  <a:lnTo>
                    <a:pt x="0" y="40"/>
                  </a:lnTo>
                  <a:lnTo>
                    <a:pt x="72" y="0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" name="Freeform 1628"/>
            <p:cNvSpPr>
              <a:spLocks/>
            </p:cNvSpPr>
            <p:nvPr/>
          </p:nvSpPr>
          <p:spPr bwMode="auto">
            <a:xfrm>
              <a:off x="4068" y="2168"/>
              <a:ext cx="88" cy="72"/>
            </a:xfrm>
            <a:custGeom>
              <a:avLst/>
              <a:gdLst>
                <a:gd name="T0" fmla="*/ 80 w 88"/>
                <a:gd name="T1" fmla="*/ 8 h 72"/>
                <a:gd name="T2" fmla="*/ 80 w 88"/>
                <a:gd name="T3" fmla="*/ 16 h 72"/>
                <a:gd name="T4" fmla="*/ 88 w 88"/>
                <a:gd name="T5" fmla="*/ 64 h 72"/>
                <a:gd name="T6" fmla="*/ 8 w 88"/>
                <a:gd name="T7" fmla="*/ 72 h 72"/>
                <a:gd name="T8" fmla="*/ 0 w 88"/>
                <a:gd name="T9" fmla="*/ 24 h 72"/>
                <a:gd name="T10" fmla="*/ 80 w 88"/>
                <a:gd name="T11" fmla="*/ 0 h 72"/>
                <a:gd name="T12" fmla="*/ 80 w 88"/>
                <a:gd name="T13" fmla="*/ 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72"/>
                <a:gd name="T23" fmla="*/ 88 w 88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72">
                  <a:moveTo>
                    <a:pt x="80" y="8"/>
                  </a:moveTo>
                  <a:lnTo>
                    <a:pt x="80" y="16"/>
                  </a:lnTo>
                  <a:lnTo>
                    <a:pt x="88" y="64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80" y="0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" name="Freeform 1629"/>
            <p:cNvSpPr>
              <a:spLocks/>
            </p:cNvSpPr>
            <p:nvPr/>
          </p:nvSpPr>
          <p:spPr bwMode="auto">
            <a:xfrm>
              <a:off x="1724" y="1832"/>
              <a:ext cx="2392" cy="1152"/>
            </a:xfrm>
            <a:custGeom>
              <a:avLst/>
              <a:gdLst>
                <a:gd name="T0" fmla="*/ 2392 w 2392"/>
                <a:gd name="T1" fmla="*/ 320 h 1152"/>
                <a:gd name="T2" fmla="*/ 2368 w 2392"/>
                <a:gd name="T3" fmla="*/ 432 h 1152"/>
                <a:gd name="T4" fmla="*/ 2296 w 2392"/>
                <a:gd name="T5" fmla="*/ 544 h 1152"/>
                <a:gd name="T6" fmla="*/ 2192 w 2392"/>
                <a:gd name="T7" fmla="*/ 656 h 1152"/>
                <a:gd name="T8" fmla="*/ 2048 w 2392"/>
                <a:gd name="T9" fmla="*/ 760 h 1152"/>
                <a:gd name="T10" fmla="*/ 1872 w 2392"/>
                <a:gd name="T11" fmla="*/ 864 h 1152"/>
                <a:gd name="T12" fmla="*/ 1664 w 2392"/>
                <a:gd name="T13" fmla="*/ 952 h 1152"/>
                <a:gd name="T14" fmla="*/ 1440 w 2392"/>
                <a:gd name="T15" fmla="*/ 1032 h 1152"/>
                <a:gd name="T16" fmla="*/ 1320 w 2392"/>
                <a:gd name="T17" fmla="*/ 1064 h 1152"/>
                <a:gd name="T18" fmla="*/ 1080 w 2392"/>
                <a:gd name="T19" fmla="*/ 1112 h 1152"/>
                <a:gd name="T20" fmla="*/ 848 w 2392"/>
                <a:gd name="T21" fmla="*/ 1144 h 1152"/>
                <a:gd name="T22" fmla="*/ 640 w 2392"/>
                <a:gd name="T23" fmla="*/ 1152 h 1152"/>
                <a:gd name="T24" fmla="*/ 448 w 2392"/>
                <a:gd name="T25" fmla="*/ 1136 h 1152"/>
                <a:gd name="T26" fmla="*/ 280 w 2392"/>
                <a:gd name="T27" fmla="*/ 1096 h 1152"/>
                <a:gd name="T28" fmla="*/ 152 w 2392"/>
                <a:gd name="T29" fmla="*/ 1040 h 1152"/>
                <a:gd name="T30" fmla="*/ 56 w 2392"/>
                <a:gd name="T31" fmla="*/ 968 h 1152"/>
                <a:gd name="T32" fmla="*/ 8 w 2392"/>
                <a:gd name="T33" fmla="*/ 880 h 1152"/>
                <a:gd name="T34" fmla="*/ 0 w 2392"/>
                <a:gd name="T35" fmla="*/ 824 h 1152"/>
                <a:gd name="T36" fmla="*/ 24 w 2392"/>
                <a:gd name="T37" fmla="*/ 720 h 1152"/>
                <a:gd name="T38" fmla="*/ 96 w 2392"/>
                <a:gd name="T39" fmla="*/ 608 h 1152"/>
                <a:gd name="T40" fmla="*/ 200 w 2392"/>
                <a:gd name="T41" fmla="*/ 496 h 1152"/>
                <a:gd name="T42" fmla="*/ 344 w 2392"/>
                <a:gd name="T43" fmla="*/ 384 h 1152"/>
                <a:gd name="T44" fmla="*/ 520 w 2392"/>
                <a:gd name="T45" fmla="*/ 288 h 1152"/>
                <a:gd name="T46" fmla="*/ 728 w 2392"/>
                <a:gd name="T47" fmla="*/ 192 h 1152"/>
                <a:gd name="T48" fmla="*/ 952 w 2392"/>
                <a:gd name="T49" fmla="*/ 120 h 1152"/>
                <a:gd name="T50" fmla="*/ 1072 w 2392"/>
                <a:gd name="T51" fmla="*/ 80 h 1152"/>
                <a:gd name="T52" fmla="*/ 1312 w 2392"/>
                <a:gd name="T53" fmla="*/ 32 h 1152"/>
                <a:gd name="T54" fmla="*/ 1544 w 2392"/>
                <a:gd name="T55" fmla="*/ 8 h 1152"/>
                <a:gd name="T56" fmla="*/ 1752 w 2392"/>
                <a:gd name="T57" fmla="*/ 0 h 1152"/>
                <a:gd name="T58" fmla="*/ 1944 w 2392"/>
                <a:gd name="T59" fmla="*/ 16 h 1152"/>
                <a:gd name="T60" fmla="*/ 2112 w 2392"/>
                <a:gd name="T61" fmla="*/ 48 h 1152"/>
                <a:gd name="T62" fmla="*/ 2240 w 2392"/>
                <a:gd name="T63" fmla="*/ 104 h 1152"/>
                <a:gd name="T64" fmla="*/ 2336 w 2392"/>
                <a:gd name="T65" fmla="*/ 176 h 1152"/>
                <a:gd name="T66" fmla="*/ 2384 w 2392"/>
                <a:gd name="T67" fmla="*/ 272 h 11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392"/>
                <a:gd name="T103" fmla="*/ 0 h 1152"/>
                <a:gd name="T104" fmla="*/ 2392 w 2392"/>
                <a:gd name="T105" fmla="*/ 1152 h 11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392" h="1152">
                  <a:moveTo>
                    <a:pt x="2384" y="272"/>
                  </a:moveTo>
                  <a:lnTo>
                    <a:pt x="2392" y="320"/>
                  </a:lnTo>
                  <a:lnTo>
                    <a:pt x="2384" y="376"/>
                  </a:lnTo>
                  <a:lnTo>
                    <a:pt x="2368" y="432"/>
                  </a:lnTo>
                  <a:lnTo>
                    <a:pt x="2336" y="488"/>
                  </a:lnTo>
                  <a:lnTo>
                    <a:pt x="2296" y="544"/>
                  </a:lnTo>
                  <a:lnTo>
                    <a:pt x="2248" y="600"/>
                  </a:lnTo>
                  <a:lnTo>
                    <a:pt x="2192" y="656"/>
                  </a:lnTo>
                  <a:lnTo>
                    <a:pt x="2120" y="704"/>
                  </a:lnTo>
                  <a:lnTo>
                    <a:pt x="2048" y="760"/>
                  </a:lnTo>
                  <a:lnTo>
                    <a:pt x="1960" y="816"/>
                  </a:lnTo>
                  <a:lnTo>
                    <a:pt x="1872" y="864"/>
                  </a:lnTo>
                  <a:lnTo>
                    <a:pt x="1776" y="912"/>
                  </a:lnTo>
                  <a:lnTo>
                    <a:pt x="1664" y="952"/>
                  </a:lnTo>
                  <a:lnTo>
                    <a:pt x="1560" y="992"/>
                  </a:lnTo>
                  <a:lnTo>
                    <a:pt x="1440" y="1032"/>
                  </a:lnTo>
                  <a:lnTo>
                    <a:pt x="1320" y="1064"/>
                  </a:lnTo>
                  <a:lnTo>
                    <a:pt x="1200" y="1096"/>
                  </a:lnTo>
                  <a:lnTo>
                    <a:pt x="1080" y="1112"/>
                  </a:lnTo>
                  <a:lnTo>
                    <a:pt x="968" y="1136"/>
                  </a:lnTo>
                  <a:lnTo>
                    <a:pt x="848" y="1144"/>
                  </a:lnTo>
                  <a:lnTo>
                    <a:pt x="744" y="1152"/>
                  </a:lnTo>
                  <a:lnTo>
                    <a:pt x="640" y="1152"/>
                  </a:lnTo>
                  <a:lnTo>
                    <a:pt x="536" y="1144"/>
                  </a:lnTo>
                  <a:lnTo>
                    <a:pt x="448" y="1136"/>
                  </a:lnTo>
                  <a:lnTo>
                    <a:pt x="360" y="1120"/>
                  </a:lnTo>
                  <a:lnTo>
                    <a:pt x="280" y="1096"/>
                  </a:lnTo>
                  <a:lnTo>
                    <a:pt x="216" y="1072"/>
                  </a:lnTo>
                  <a:lnTo>
                    <a:pt x="152" y="1040"/>
                  </a:lnTo>
                  <a:lnTo>
                    <a:pt x="96" y="1008"/>
                  </a:lnTo>
                  <a:lnTo>
                    <a:pt x="56" y="968"/>
                  </a:lnTo>
                  <a:lnTo>
                    <a:pt x="24" y="928"/>
                  </a:lnTo>
                  <a:lnTo>
                    <a:pt x="8" y="880"/>
                  </a:lnTo>
                  <a:lnTo>
                    <a:pt x="0" y="824"/>
                  </a:lnTo>
                  <a:lnTo>
                    <a:pt x="8" y="776"/>
                  </a:lnTo>
                  <a:lnTo>
                    <a:pt x="24" y="720"/>
                  </a:lnTo>
                  <a:lnTo>
                    <a:pt x="56" y="664"/>
                  </a:lnTo>
                  <a:lnTo>
                    <a:pt x="96" y="608"/>
                  </a:lnTo>
                  <a:lnTo>
                    <a:pt x="144" y="552"/>
                  </a:lnTo>
                  <a:lnTo>
                    <a:pt x="200" y="496"/>
                  </a:lnTo>
                  <a:lnTo>
                    <a:pt x="272" y="440"/>
                  </a:lnTo>
                  <a:lnTo>
                    <a:pt x="344" y="384"/>
                  </a:lnTo>
                  <a:lnTo>
                    <a:pt x="432" y="336"/>
                  </a:lnTo>
                  <a:lnTo>
                    <a:pt x="520" y="288"/>
                  </a:lnTo>
                  <a:lnTo>
                    <a:pt x="624" y="240"/>
                  </a:lnTo>
                  <a:lnTo>
                    <a:pt x="728" y="192"/>
                  </a:lnTo>
                  <a:lnTo>
                    <a:pt x="840" y="152"/>
                  </a:lnTo>
                  <a:lnTo>
                    <a:pt x="952" y="120"/>
                  </a:lnTo>
                  <a:lnTo>
                    <a:pt x="1072" y="80"/>
                  </a:lnTo>
                  <a:lnTo>
                    <a:pt x="1192" y="56"/>
                  </a:lnTo>
                  <a:lnTo>
                    <a:pt x="1312" y="32"/>
                  </a:lnTo>
                  <a:lnTo>
                    <a:pt x="1432" y="16"/>
                  </a:lnTo>
                  <a:lnTo>
                    <a:pt x="1544" y="8"/>
                  </a:lnTo>
                  <a:lnTo>
                    <a:pt x="1648" y="0"/>
                  </a:lnTo>
                  <a:lnTo>
                    <a:pt x="1752" y="0"/>
                  </a:lnTo>
                  <a:lnTo>
                    <a:pt x="1856" y="8"/>
                  </a:lnTo>
                  <a:lnTo>
                    <a:pt x="1944" y="16"/>
                  </a:lnTo>
                  <a:lnTo>
                    <a:pt x="2032" y="32"/>
                  </a:lnTo>
                  <a:lnTo>
                    <a:pt x="2112" y="48"/>
                  </a:lnTo>
                  <a:lnTo>
                    <a:pt x="2184" y="72"/>
                  </a:lnTo>
                  <a:lnTo>
                    <a:pt x="2240" y="104"/>
                  </a:lnTo>
                  <a:lnTo>
                    <a:pt x="2296" y="144"/>
                  </a:lnTo>
                  <a:lnTo>
                    <a:pt x="2336" y="176"/>
                  </a:lnTo>
                  <a:lnTo>
                    <a:pt x="2368" y="224"/>
                  </a:lnTo>
                  <a:lnTo>
                    <a:pt x="2384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0" name="Freeform 1630"/>
            <p:cNvSpPr>
              <a:spLocks/>
            </p:cNvSpPr>
            <p:nvPr/>
          </p:nvSpPr>
          <p:spPr bwMode="auto">
            <a:xfrm>
              <a:off x="4068" y="2096"/>
              <a:ext cx="88" cy="64"/>
            </a:xfrm>
            <a:custGeom>
              <a:avLst/>
              <a:gdLst>
                <a:gd name="T0" fmla="*/ 0 w 88"/>
                <a:gd name="T1" fmla="*/ 16 h 64"/>
                <a:gd name="T2" fmla="*/ 80 w 88"/>
                <a:gd name="T3" fmla="*/ 0 h 64"/>
                <a:gd name="T4" fmla="*/ 88 w 88"/>
                <a:gd name="T5" fmla="*/ 56 h 64"/>
                <a:gd name="T6" fmla="*/ 8 w 88"/>
                <a:gd name="T7" fmla="*/ 64 h 64"/>
                <a:gd name="T8" fmla="*/ 0 w 88"/>
                <a:gd name="T9" fmla="*/ 16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64"/>
                <a:gd name="T17" fmla="*/ 88 w 88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64">
                  <a:moveTo>
                    <a:pt x="0" y="16"/>
                  </a:moveTo>
                  <a:lnTo>
                    <a:pt x="80" y="0"/>
                  </a:lnTo>
                  <a:lnTo>
                    <a:pt x="88" y="56"/>
                  </a:lnTo>
                  <a:lnTo>
                    <a:pt x="8" y="6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1" name="Freeform 1631"/>
            <p:cNvSpPr>
              <a:spLocks/>
            </p:cNvSpPr>
            <p:nvPr/>
          </p:nvSpPr>
          <p:spPr bwMode="auto">
            <a:xfrm>
              <a:off x="4068" y="2152"/>
              <a:ext cx="88" cy="64"/>
            </a:xfrm>
            <a:custGeom>
              <a:avLst/>
              <a:gdLst>
                <a:gd name="T0" fmla="*/ 88 w 88"/>
                <a:gd name="T1" fmla="*/ 0 h 64"/>
                <a:gd name="T2" fmla="*/ 88 w 88"/>
                <a:gd name="T3" fmla="*/ 8 h 64"/>
                <a:gd name="T4" fmla="*/ 80 w 88"/>
                <a:gd name="T5" fmla="*/ 64 h 64"/>
                <a:gd name="T6" fmla="*/ 0 w 88"/>
                <a:gd name="T7" fmla="*/ 56 h 64"/>
                <a:gd name="T8" fmla="*/ 8 w 88"/>
                <a:gd name="T9" fmla="*/ 0 h 64"/>
                <a:gd name="T10" fmla="*/ 88 w 88"/>
                <a:gd name="T11" fmla="*/ 0 h 64"/>
                <a:gd name="T12" fmla="*/ 88 w 88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88" y="0"/>
                  </a:moveTo>
                  <a:lnTo>
                    <a:pt x="88" y="8"/>
                  </a:lnTo>
                  <a:lnTo>
                    <a:pt x="80" y="64"/>
                  </a:lnTo>
                  <a:lnTo>
                    <a:pt x="0" y="56"/>
                  </a:lnTo>
                  <a:lnTo>
                    <a:pt x="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2" name="Freeform 1632"/>
            <p:cNvSpPr>
              <a:spLocks/>
            </p:cNvSpPr>
            <p:nvPr/>
          </p:nvSpPr>
          <p:spPr bwMode="auto">
            <a:xfrm>
              <a:off x="4052" y="2192"/>
              <a:ext cx="96" cy="80"/>
            </a:xfrm>
            <a:custGeom>
              <a:avLst/>
              <a:gdLst>
                <a:gd name="T0" fmla="*/ 96 w 96"/>
                <a:gd name="T1" fmla="*/ 24 h 80"/>
                <a:gd name="T2" fmla="*/ 96 w 96"/>
                <a:gd name="T3" fmla="*/ 32 h 80"/>
                <a:gd name="T4" fmla="*/ 80 w 96"/>
                <a:gd name="T5" fmla="*/ 80 h 80"/>
                <a:gd name="T6" fmla="*/ 0 w 96"/>
                <a:gd name="T7" fmla="*/ 56 h 80"/>
                <a:gd name="T8" fmla="*/ 16 w 96"/>
                <a:gd name="T9" fmla="*/ 0 h 80"/>
                <a:gd name="T10" fmla="*/ 96 w 96"/>
                <a:gd name="T11" fmla="*/ 24 h 80"/>
                <a:gd name="T12" fmla="*/ 96 w 96"/>
                <a:gd name="T13" fmla="*/ 24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0"/>
                <a:gd name="T23" fmla="*/ 96 w 96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0">
                  <a:moveTo>
                    <a:pt x="96" y="24"/>
                  </a:moveTo>
                  <a:lnTo>
                    <a:pt x="96" y="32"/>
                  </a:lnTo>
                  <a:lnTo>
                    <a:pt x="80" y="80"/>
                  </a:lnTo>
                  <a:lnTo>
                    <a:pt x="0" y="56"/>
                  </a:lnTo>
                  <a:lnTo>
                    <a:pt x="16" y="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3" name="Freeform 1633"/>
            <p:cNvSpPr>
              <a:spLocks/>
            </p:cNvSpPr>
            <p:nvPr/>
          </p:nvSpPr>
          <p:spPr bwMode="auto">
            <a:xfrm>
              <a:off x="4028" y="2248"/>
              <a:ext cx="104" cy="88"/>
            </a:xfrm>
            <a:custGeom>
              <a:avLst/>
              <a:gdLst>
                <a:gd name="T0" fmla="*/ 104 w 104"/>
                <a:gd name="T1" fmla="*/ 32 h 88"/>
                <a:gd name="T2" fmla="*/ 96 w 104"/>
                <a:gd name="T3" fmla="*/ 32 h 88"/>
                <a:gd name="T4" fmla="*/ 72 w 104"/>
                <a:gd name="T5" fmla="*/ 88 h 88"/>
                <a:gd name="T6" fmla="*/ 0 w 104"/>
                <a:gd name="T7" fmla="*/ 48 h 88"/>
                <a:gd name="T8" fmla="*/ 24 w 104"/>
                <a:gd name="T9" fmla="*/ 0 h 88"/>
                <a:gd name="T10" fmla="*/ 104 w 104"/>
                <a:gd name="T11" fmla="*/ 24 h 88"/>
                <a:gd name="T12" fmla="*/ 104 w 104"/>
                <a:gd name="T13" fmla="*/ 32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104" y="32"/>
                  </a:moveTo>
                  <a:lnTo>
                    <a:pt x="96" y="32"/>
                  </a:lnTo>
                  <a:lnTo>
                    <a:pt x="72" y="88"/>
                  </a:lnTo>
                  <a:lnTo>
                    <a:pt x="0" y="48"/>
                  </a:lnTo>
                  <a:lnTo>
                    <a:pt x="24" y="0"/>
                  </a:lnTo>
                  <a:lnTo>
                    <a:pt x="104" y="24"/>
                  </a:lnTo>
                  <a:lnTo>
                    <a:pt x="1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4" name="Freeform 1634"/>
            <p:cNvSpPr>
              <a:spLocks/>
            </p:cNvSpPr>
            <p:nvPr/>
          </p:nvSpPr>
          <p:spPr bwMode="auto">
            <a:xfrm>
              <a:off x="3988" y="2296"/>
              <a:ext cx="112" cy="104"/>
            </a:xfrm>
            <a:custGeom>
              <a:avLst/>
              <a:gdLst>
                <a:gd name="T0" fmla="*/ 112 w 112"/>
                <a:gd name="T1" fmla="*/ 40 h 104"/>
                <a:gd name="T2" fmla="*/ 112 w 112"/>
                <a:gd name="T3" fmla="*/ 48 h 104"/>
                <a:gd name="T4" fmla="*/ 72 w 112"/>
                <a:gd name="T5" fmla="*/ 104 h 104"/>
                <a:gd name="T6" fmla="*/ 0 w 112"/>
                <a:gd name="T7" fmla="*/ 56 h 104"/>
                <a:gd name="T8" fmla="*/ 40 w 112"/>
                <a:gd name="T9" fmla="*/ 0 h 104"/>
                <a:gd name="T10" fmla="*/ 112 w 112"/>
                <a:gd name="T11" fmla="*/ 40 h 104"/>
                <a:gd name="T12" fmla="*/ 112 w 112"/>
                <a:gd name="T13" fmla="*/ 4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04"/>
                <a:gd name="T23" fmla="*/ 112 w 112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04">
                  <a:moveTo>
                    <a:pt x="112" y="40"/>
                  </a:moveTo>
                  <a:lnTo>
                    <a:pt x="112" y="48"/>
                  </a:lnTo>
                  <a:lnTo>
                    <a:pt x="72" y="104"/>
                  </a:lnTo>
                  <a:lnTo>
                    <a:pt x="0" y="56"/>
                  </a:lnTo>
                  <a:lnTo>
                    <a:pt x="40" y="0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5" name="Freeform 1635"/>
            <p:cNvSpPr>
              <a:spLocks/>
            </p:cNvSpPr>
            <p:nvPr/>
          </p:nvSpPr>
          <p:spPr bwMode="auto">
            <a:xfrm>
              <a:off x="3940" y="2344"/>
              <a:ext cx="120" cy="112"/>
            </a:xfrm>
            <a:custGeom>
              <a:avLst/>
              <a:gdLst>
                <a:gd name="T0" fmla="*/ 112 w 120"/>
                <a:gd name="T1" fmla="*/ 56 h 112"/>
                <a:gd name="T2" fmla="*/ 112 w 120"/>
                <a:gd name="T3" fmla="*/ 56 h 112"/>
                <a:gd name="T4" fmla="*/ 64 w 120"/>
                <a:gd name="T5" fmla="*/ 112 h 112"/>
                <a:gd name="T6" fmla="*/ 0 w 120"/>
                <a:gd name="T7" fmla="*/ 56 h 112"/>
                <a:gd name="T8" fmla="*/ 56 w 120"/>
                <a:gd name="T9" fmla="*/ 0 h 112"/>
                <a:gd name="T10" fmla="*/ 120 w 120"/>
                <a:gd name="T11" fmla="*/ 56 h 112"/>
                <a:gd name="T12" fmla="*/ 112 w 120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12"/>
                <a:gd name="T23" fmla="*/ 120 w 120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12">
                  <a:moveTo>
                    <a:pt x="112" y="56"/>
                  </a:moveTo>
                  <a:lnTo>
                    <a:pt x="112" y="56"/>
                  </a:lnTo>
                  <a:lnTo>
                    <a:pt x="64" y="112"/>
                  </a:lnTo>
                  <a:lnTo>
                    <a:pt x="0" y="56"/>
                  </a:lnTo>
                  <a:lnTo>
                    <a:pt x="56" y="0"/>
                  </a:lnTo>
                  <a:lnTo>
                    <a:pt x="120" y="56"/>
                  </a:lnTo>
                  <a:lnTo>
                    <a:pt x="11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6" name="Freeform 1636"/>
            <p:cNvSpPr>
              <a:spLocks/>
            </p:cNvSpPr>
            <p:nvPr/>
          </p:nvSpPr>
          <p:spPr bwMode="auto">
            <a:xfrm>
              <a:off x="3884" y="2400"/>
              <a:ext cx="120" cy="112"/>
            </a:xfrm>
            <a:custGeom>
              <a:avLst/>
              <a:gdLst>
                <a:gd name="T0" fmla="*/ 120 w 120"/>
                <a:gd name="T1" fmla="*/ 56 h 112"/>
                <a:gd name="T2" fmla="*/ 120 w 120"/>
                <a:gd name="T3" fmla="*/ 56 h 112"/>
                <a:gd name="T4" fmla="*/ 56 w 120"/>
                <a:gd name="T5" fmla="*/ 112 h 112"/>
                <a:gd name="T6" fmla="*/ 0 w 120"/>
                <a:gd name="T7" fmla="*/ 56 h 112"/>
                <a:gd name="T8" fmla="*/ 64 w 120"/>
                <a:gd name="T9" fmla="*/ 0 h 112"/>
                <a:gd name="T10" fmla="*/ 120 w 120"/>
                <a:gd name="T11" fmla="*/ 56 h 112"/>
                <a:gd name="T12" fmla="*/ 120 w 120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12"/>
                <a:gd name="T23" fmla="*/ 120 w 120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12">
                  <a:moveTo>
                    <a:pt x="120" y="56"/>
                  </a:moveTo>
                  <a:lnTo>
                    <a:pt x="120" y="56"/>
                  </a:lnTo>
                  <a:lnTo>
                    <a:pt x="56" y="112"/>
                  </a:lnTo>
                  <a:lnTo>
                    <a:pt x="0" y="56"/>
                  </a:lnTo>
                  <a:lnTo>
                    <a:pt x="64" y="0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7" name="Freeform 1637"/>
            <p:cNvSpPr>
              <a:spLocks/>
            </p:cNvSpPr>
            <p:nvPr/>
          </p:nvSpPr>
          <p:spPr bwMode="auto">
            <a:xfrm>
              <a:off x="3820" y="2456"/>
              <a:ext cx="120" cy="112"/>
            </a:xfrm>
            <a:custGeom>
              <a:avLst/>
              <a:gdLst>
                <a:gd name="T0" fmla="*/ 120 w 120"/>
                <a:gd name="T1" fmla="*/ 56 h 112"/>
                <a:gd name="T2" fmla="*/ 120 w 120"/>
                <a:gd name="T3" fmla="*/ 64 h 112"/>
                <a:gd name="T4" fmla="*/ 56 w 120"/>
                <a:gd name="T5" fmla="*/ 112 h 112"/>
                <a:gd name="T6" fmla="*/ 0 w 120"/>
                <a:gd name="T7" fmla="*/ 48 h 112"/>
                <a:gd name="T8" fmla="*/ 72 w 120"/>
                <a:gd name="T9" fmla="*/ 0 h 112"/>
                <a:gd name="T10" fmla="*/ 120 w 120"/>
                <a:gd name="T11" fmla="*/ 56 h 112"/>
                <a:gd name="T12" fmla="*/ 120 w 120"/>
                <a:gd name="T13" fmla="*/ 5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12"/>
                <a:gd name="T23" fmla="*/ 120 w 120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12">
                  <a:moveTo>
                    <a:pt x="120" y="56"/>
                  </a:moveTo>
                  <a:lnTo>
                    <a:pt x="120" y="64"/>
                  </a:lnTo>
                  <a:lnTo>
                    <a:pt x="56" y="112"/>
                  </a:lnTo>
                  <a:lnTo>
                    <a:pt x="0" y="48"/>
                  </a:lnTo>
                  <a:lnTo>
                    <a:pt x="72" y="0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8" name="Freeform 1638"/>
            <p:cNvSpPr>
              <a:spLocks/>
            </p:cNvSpPr>
            <p:nvPr/>
          </p:nvSpPr>
          <p:spPr bwMode="auto">
            <a:xfrm>
              <a:off x="3748" y="2504"/>
              <a:ext cx="128" cy="120"/>
            </a:xfrm>
            <a:custGeom>
              <a:avLst/>
              <a:gdLst>
                <a:gd name="T0" fmla="*/ 120 w 128"/>
                <a:gd name="T1" fmla="*/ 72 h 120"/>
                <a:gd name="T2" fmla="*/ 120 w 128"/>
                <a:gd name="T3" fmla="*/ 72 h 120"/>
                <a:gd name="T4" fmla="*/ 48 w 128"/>
                <a:gd name="T5" fmla="*/ 120 h 120"/>
                <a:gd name="T6" fmla="*/ 0 w 128"/>
                <a:gd name="T7" fmla="*/ 56 h 120"/>
                <a:gd name="T8" fmla="*/ 72 w 128"/>
                <a:gd name="T9" fmla="*/ 0 h 120"/>
                <a:gd name="T10" fmla="*/ 128 w 128"/>
                <a:gd name="T11" fmla="*/ 64 h 120"/>
                <a:gd name="T12" fmla="*/ 120 w 128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20"/>
                <a:gd name="T23" fmla="*/ 128 w 128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20">
                  <a:moveTo>
                    <a:pt x="120" y="72"/>
                  </a:moveTo>
                  <a:lnTo>
                    <a:pt x="120" y="72"/>
                  </a:lnTo>
                  <a:lnTo>
                    <a:pt x="48" y="120"/>
                  </a:lnTo>
                  <a:lnTo>
                    <a:pt x="0" y="56"/>
                  </a:lnTo>
                  <a:lnTo>
                    <a:pt x="72" y="0"/>
                  </a:lnTo>
                  <a:lnTo>
                    <a:pt x="128" y="64"/>
                  </a:lnTo>
                  <a:lnTo>
                    <a:pt x="12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69" name="Freeform 1639"/>
            <p:cNvSpPr>
              <a:spLocks/>
            </p:cNvSpPr>
            <p:nvPr/>
          </p:nvSpPr>
          <p:spPr bwMode="auto">
            <a:xfrm>
              <a:off x="3668" y="2560"/>
              <a:ext cx="128" cy="120"/>
            </a:xfrm>
            <a:custGeom>
              <a:avLst/>
              <a:gdLst>
                <a:gd name="T0" fmla="*/ 128 w 128"/>
                <a:gd name="T1" fmla="*/ 64 h 120"/>
                <a:gd name="T2" fmla="*/ 128 w 128"/>
                <a:gd name="T3" fmla="*/ 64 h 120"/>
                <a:gd name="T4" fmla="*/ 40 w 128"/>
                <a:gd name="T5" fmla="*/ 120 h 120"/>
                <a:gd name="T6" fmla="*/ 0 w 128"/>
                <a:gd name="T7" fmla="*/ 48 h 120"/>
                <a:gd name="T8" fmla="*/ 80 w 128"/>
                <a:gd name="T9" fmla="*/ 0 h 120"/>
                <a:gd name="T10" fmla="*/ 128 w 128"/>
                <a:gd name="T11" fmla="*/ 64 h 120"/>
                <a:gd name="T12" fmla="*/ 128 w 128"/>
                <a:gd name="T13" fmla="*/ 64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20"/>
                <a:gd name="T23" fmla="*/ 128 w 128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20">
                  <a:moveTo>
                    <a:pt x="128" y="64"/>
                  </a:moveTo>
                  <a:lnTo>
                    <a:pt x="128" y="64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80" y="0"/>
                  </a:lnTo>
                  <a:lnTo>
                    <a:pt x="1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0" name="Freeform 1640"/>
            <p:cNvSpPr>
              <a:spLocks/>
            </p:cNvSpPr>
            <p:nvPr/>
          </p:nvSpPr>
          <p:spPr bwMode="auto">
            <a:xfrm>
              <a:off x="3572" y="2608"/>
              <a:ext cx="136" cy="120"/>
            </a:xfrm>
            <a:custGeom>
              <a:avLst/>
              <a:gdLst>
                <a:gd name="T0" fmla="*/ 136 w 136"/>
                <a:gd name="T1" fmla="*/ 72 h 120"/>
                <a:gd name="T2" fmla="*/ 136 w 136"/>
                <a:gd name="T3" fmla="*/ 72 h 120"/>
                <a:gd name="T4" fmla="*/ 40 w 136"/>
                <a:gd name="T5" fmla="*/ 120 h 120"/>
                <a:gd name="T6" fmla="*/ 0 w 136"/>
                <a:gd name="T7" fmla="*/ 48 h 120"/>
                <a:gd name="T8" fmla="*/ 96 w 136"/>
                <a:gd name="T9" fmla="*/ 0 h 120"/>
                <a:gd name="T10" fmla="*/ 136 w 136"/>
                <a:gd name="T11" fmla="*/ 72 h 120"/>
                <a:gd name="T12" fmla="*/ 136 w 136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136" y="72"/>
                  </a:moveTo>
                  <a:lnTo>
                    <a:pt x="136" y="72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96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1" name="Freeform 1641"/>
            <p:cNvSpPr>
              <a:spLocks/>
            </p:cNvSpPr>
            <p:nvPr/>
          </p:nvSpPr>
          <p:spPr bwMode="auto">
            <a:xfrm>
              <a:off x="3476" y="2656"/>
              <a:ext cx="136" cy="120"/>
            </a:xfrm>
            <a:custGeom>
              <a:avLst/>
              <a:gdLst>
                <a:gd name="T0" fmla="*/ 136 w 136"/>
                <a:gd name="T1" fmla="*/ 72 h 120"/>
                <a:gd name="T2" fmla="*/ 136 w 136"/>
                <a:gd name="T3" fmla="*/ 72 h 120"/>
                <a:gd name="T4" fmla="*/ 40 w 136"/>
                <a:gd name="T5" fmla="*/ 120 h 120"/>
                <a:gd name="T6" fmla="*/ 0 w 136"/>
                <a:gd name="T7" fmla="*/ 48 h 120"/>
                <a:gd name="T8" fmla="*/ 104 w 136"/>
                <a:gd name="T9" fmla="*/ 0 h 120"/>
                <a:gd name="T10" fmla="*/ 136 w 136"/>
                <a:gd name="T11" fmla="*/ 72 h 120"/>
                <a:gd name="T12" fmla="*/ 136 w 136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136" y="72"/>
                  </a:moveTo>
                  <a:lnTo>
                    <a:pt x="136" y="72"/>
                  </a:lnTo>
                  <a:lnTo>
                    <a:pt x="40" y="120"/>
                  </a:lnTo>
                  <a:lnTo>
                    <a:pt x="0" y="48"/>
                  </a:lnTo>
                  <a:lnTo>
                    <a:pt x="104" y="0"/>
                  </a:lnTo>
                  <a:lnTo>
                    <a:pt x="136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2" name="Freeform 1642"/>
            <p:cNvSpPr>
              <a:spLocks/>
            </p:cNvSpPr>
            <p:nvPr/>
          </p:nvSpPr>
          <p:spPr bwMode="auto">
            <a:xfrm>
              <a:off x="3372" y="2704"/>
              <a:ext cx="144" cy="120"/>
            </a:xfrm>
            <a:custGeom>
              <a:avLst/>
              <a:gdLst>
                <a:gd name="T0" fmla="*/ 144 w 144"/>
                <a:gd name="T1" fmla="*/ 72 h 120"/>
                <a:gd name="T2" fmla="*/ 144 w 144"/>
                <a:gd name="T3" fmla="*/ 72 h 120"/>
                <a:gd name="T4" fmla="*/ 32 w 144"/>
                <a:gd name="T5" fmla="*/ 120 h 120"/>
                <a:gd name="T6" fmla="*/ 0 w 144"/>
                <a:gd name="T7" fmla="*/ 40 h 120"/>
                <a:gd name="T8" fmla="*/ 112 w 144"/>
                <a:gd name="T9" fmla="*/ 0 h 120"/>
                <a:gd name="T10" fmla="*/ 144 w 144"/>
                <a:gd name="T11" fmla="*/ 72 h 120"/>
                <a:gd name="T12" fmla="*/ 144 w 144"/>
                <a:gd name="T13" fmla="*/ 72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144" y="72"/>
                  </a:moveTo>
                  <a:lnTo>
                    <a:pt x="144" y="72"/>
                  </a:lnTo>
                  <a:lnTo>
                    <a:pt x="32" y="120"/>
                  </a:lnTo>
                  <a:lnTo>
                    <a:pt x="0" y="40"/>
                  </a:lnTo>
                  <a:lnTo>
                    <a:pt x="112" y="0"/>
                  </a:lnTo>
                  <a:lnTo>
                    <a:pt x="144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3" name="Freeform 1643"/>
            <p:cNvSpPr>
              <a:spLocks/>
            </p:cNvSpPr>
            <p:nvPr/>
          </p:nvSpPr>
          <p:spPr bwMode="auto">
            <a:xfrm>
              <a:off x="3268" y="2744"/>
              <a:ext cx="136" cy="120"/>
            </a:xfrm>
            <a:custGeom>
              <a:avLst/>
              <a:gdLst>
                <a:gd name="T0" fmla="*/ 136 w 136"/>
                <a:gd name="T1" fmla="*/ 80 h 120"/>
                <a:gd name="T2" fmla="*/ 136 w 136"/>
                <a:gd name="T3" fmla="*/ 80 h 120"/>
                <a:gd name="T4" fmla="*/ 24 w 136"/>
                <a:gd name="T5" fmla="*/ 120 h 120"/>
                <a:gd name="T6" fmla="*/ 0 w 136"/>
                <a:gd name="T7" fmla="*/ 48 h 120"/>
                <a:gd name="T8" fmla="*/ 112 w 136"/>
                <a:gd name="T9" fmla="*/ 0 h 120"/>
                <a:gd name="T10" fmla="*/ 136 w 136"/>
                <a:gd name="T11" fmla="*/ 80 h 120"/>
                <a:gd name="T12" fmla="*/ 136 w 136"/>
                <a:gd name="T13" fmla="*/ 8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136" y="80"/>
                  </a:moveTo>
                  <a:lnTo>
                    <a:pt x="136" y="80"/>
                  </a:lnTo>
                  <a:lnTo>
                    <a:pt x="24" y="120"/>
                  </a:lnTo>
                  <a:lnTo>
                    <a:pt x="0" y="48"/>
                  </a:lnTo>
                  <a:lnTo>
                    <a:pt x="112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Freeform 1644"/>
            <p:cNvSpPr>
              <a:spLocks/>
            </p:cNvSpPr>
            <p:nvPr/>
          </p:nvSpPr>
          <p:spPr bwMode="auto">
            <a:xfrm>
              <a:off x="3156" y="2784"/>
              <a:ext cx="136" cy="120"/>
            </a:xfrm>
            <a:custGeom>
              <a:avLst/>
              <a:gdLst>
                <a:gd name="T0" fmla="*/ 136 w 136"/>
                <a:gd name="T1" fmla="*/ 80 h 120"/>
                <a:gd name="T2" fmla="*/ 136 w 136"/>
                <a:gd name="T3" fmla="*/ 80 h 120"/>
                <a:gd name="T4" fmla="*/ 24 w 136"/>
                <a:gd name="T5" fmla="*/ 120 h 120"/>
                <a:gd name="T6" fmla="*/ 0 w 136"/>
                <a:gd name="T7" fmla="*/ 40 h 120"/>
                <a:gd name="T8" fmla="*/ 112 w 136"/>
                <a:gd name="T9" fmla="*/ 0 h 120"/>
                <a:gd name="T10" fmla="*/ 136 w 136"/>
                <a:gd name="T11" fmla="*/ 80 h 120"/>
                <a:gd name="T12" fmla="*/ 136 w 136"/>
                <a:gd name="T13" fmla="*/ 8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136" y="80"/>
                  </a:moveTo>
                  <a:lnTo>
                    <a:pt x="136" y="80"/>
                  </a:lnTo>
                  <a:lnTo>
                    <a:pt x="24" y="120"/>
                  </a:lnTo>
                  <a:lnTo>
                    <a:pt x="0" y="40"/>
                  </a:lnTo>
                  <a:lnTo>
                    <a:pt x="112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Freeform 1645"/>
            <p:cNvSpPr>
              <a:spLocks/>
            </p:cNvSpPr>
            <p:nvPr/>
          </p:nvSpPr>
          <p:spPr bwMode="auto">
            <a:xfrm>
              <a:off x="3036" y="2824"/>
              <a:ext cx="144" cy="112"/>
            </a:xfrm>
            <a:custGeom>
              <a:avLst/>
              <a:gdLst>
                <a:gd name="T0" fmla="*/ 144 w 144"/>
                <a:gd name="T1" fmla="*/ 80 h 112"/>
                <a:gd name="T2" fmla="*/ 144 w 144"/>
                <a:gd name="T3" fmla="*/ 80 h 112"/>
                <a:gd name="T4" fmla="*/ 24 w 144"/>
                <a:gd name="T5" fmla="*/ 112 h 112"/>
                <a:gd name="T6" fmla="*/ 0 w 144"/>
                <a:gd name="T7" fmla="*/ 32 h 112"/>
                <a:gd name="T8" fmla="*/ 120 w 144"/>
                <a:gd name="T9" fmla="*/ 0 h 112"/>
                <a:gd name="T10" fmla="*/ 144 w 144"/>
                <a:gd name="T11" fmla="*/ 80 h 112"/>
                <a:gd name="T12" fmla="*/ 144 w 144"/>
                <a:gd name="T13" fmla="*/ 8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144" y="80"/>
                  </a:moveTo>
                  <a:lnTo>
                    <a:pt x="144" y="80"/>
                  </a:lnTo>
                  <a:lnTo>
                    <a:pt x="24" y="112"/>
                  </a:lnTo>
                  <a:lnTo>
                    <a:pt x="0" y="32"/>
                  </a:lnTo>
                  <a:lnTo>
                    <a:pt x="120" y="0"/>
                  </a:lnTo>
                  <a:lnTo>
                    <a:pt x="14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Freeform 1646"/>
            <p:cNvSpPr>
              <a:spLocks/>
            </p:cNvSpPr>
            <p:nvPr/>
          </p:nvSpPr>
          <p:spPr bwMode="auto">
            <a:xfrm>
              <a:off x="2916" y="2856"/>
              <a:ext cx="144" cy="112"/>
            </a:xfrm>
            <a:custGeom>
              <a:avLst/>
              <a:gdLst>
                <a:gd name="T0" fmla="*/ 136 w 144"/>
                <a:gd name="T1" fmla="*/ 80 h 112"/>
                <a:gd name="T2" fmla="*/ 136 w 144"/>
                <a:gd name="T3" fmla="*/ 80 h 112"/>
                <a:gd name="T4" fmla="*/ 16 w 144"/>
                <a:gd name="T5" fmla="*/ 112 h 112"/>
                <a:gd name="T6" fmla="*/ 0 w 144"/>
                <a:gd name="T7" fmla="*/ 32 h 112"/>
                <a:gd name="T8" fmla="*/ 120 w 144"/>
                <a:gd name="T9" fmla="*/ 0 h 112"/>
                <a:gd name="T10" fmla="*/ 144 w 144"/>
                <a:gd name="T11" fmla="*/ 80 h 112"/>
                <a:gd name="T12" fmla="*/ 136 w 144"/>
                <a:gd name="T13" fmla="*/ 80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136" y="80"/>
                  </a:moveTo>
                  <a:lnTo>
                    <a:pt x="136" y="80"/>
                  </a:lnTo>
                  <a:lnTo>
                    <a:pt x="16" y="112"/>
                  </a:lnTo>
                  <a:lnTo>
                    <a:pt x="0" y="32"/>
                  </a:lnTo>
                  <a:lnTo>
                    <a:pt x="120" y="0"/>
                  </a:lnTo>
                  <a:lnTo>
                    <a:pt x="144" y="8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7" name="Freeform 1647"/>
            <p:cNvSpPr>
              <a:spLocks/>
            </p:cNvSpPr>
            <p:nvPr/>
          </p:nvSpPr>
          <p:spPr bwMode="auto">
            <a:xfrm>
              <a:off x="2796" y="2888"/>
              <a:ext cx="136" cy="104"/>
            </a:xfrm>
            <a:custGeom>
              <a:avLst/>
              <a:gdLst>
                <a:gd name="T0" fmla="*/ 136 w 136"/>
                <a:gd name="T1" fmla="*/ 80 h 104"/>
                <a:gd name="T2" fmla="*/ 136 w 136"/>
                <a:gd name="T3" fmla="*/ 80 h 104"/>
                <a:gd name="T4" fmla="*/ 16 w 136"/>
                <a:gd name="T5" fmla="*/ 104 h 104"/>
                <a:gd name="T6" fmla="*/ 0 w 136"/>
                <a:gd name="T7" fmla="*/ 16 h 104"/>
                <a:gd name="T8" fmla="*/ 120 w 136"/>
                <a:gd name="T9" fmla="*/ 0 h 104"/>
                <a:gd name="T10" fmla="*/ 136 w 136"/>
                <a:gd name="T11" fmla="*/ 80 h 104"/>
                <a:gd name="T12" fmla="*/ 136 w 136"/>
                <a:gd name="T13" fmla="*/ 8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136" y="80"/>
                  </a:moveTo>
                  <a:lnTo>
                    <a:pt x="136" y="80"/>
                  </a:lnTo>
                  <a:lnTo>
                    <a:pt x="16" y="104"/>
                  </a:lnTo>
                  <a:lnTo>
                    <a:pt x="0" y="16"/>
                  </a:lnTo>
                  <a:lnTo>
                    <a:pt x="120" y="0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8" name="Freeform 1648"/>
            <p:cNvSpPr>
              <a:spLocks/>
            </p:cNvSpPr>
            <p:nvPr/>
          </p:nvSpPr>
          <p:spPr bwMode="auto">
            <a:xfrm>
              <a:off x="2684" y="2904"/>
              <a:ext cx="128" cy="104"/>
            </a:xfrm>
            <a:custGeom>
              <a:avLst/>
              <a:gdLst>
                <a:gd name="T0" fmla="*/ 128 w 128"/>
                <a:gd name="T1" fmla="*/ 88 h 104"/>
                <a:gd name="T2" fmla="*/ 128 w 128"/>
                <a:gd name="T3" fmla="*/ 88 h 104"/>
                <a:gd name="T4" fmla="*/ 8 w 128"/>
                <a:gd name="T5" fmla="*/ 104 h 104"/>
                <a:gd name="T6" fmla="*/ 0 w 128"/>
                <a:gd name="T7" fmla="*/ 24 h 104"/>
                <a:gd name="T8" fmla="*/ 112 w 128"/>
                <a:gd name="T9" fmla="*/ 0 h 104"/>
                <a:gd name="T10" fmla="*/ 128 w 128"/>
                <a:gd name="T11" fmla="*/ 88 h 104"/>
                <a:gd name="T12" fmla="*/ 128 w 128"/>
                <a:gd name="T13" fmla="*/ 88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104"/>
                <a:gd name="T23" fmla="*/ 128 w 128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104">
                  <a:moveTo>
                    <a:pt x="128" y="88"/>
                  </a:moveTo>
                  <a:lnTo>
                    <a:pt x="128" y="88"/>
                  </a:lnTo>
                  <a:lnTo>
                    <a:pt x="8" y="104"/>
                  </a:lnTo>
                  <a:lnTo>
                    <a:pt x="0" y="24"/>
                  </a:lnTo>
                  <a:lnTo>
                    <a:pt x="112" y="0"/>
                  </a:lnTo>
                  <a:lnTo>
                    <a:pt x="12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9" name="Freeform 1649"/>
            <p:cNvSpPr>
              <a:spLocks/>
            </p:cNvSpPr>
            <p:nvPr/>
          </p:nvSpPr>
          <p:spPr bwMode="auto">
            <a:xfrm>
              <a:off x="2572" y="2920"/>
              <a:ext cx="120" cy="96"/>
            </a:xfrm>
            <a:custGeom>
              <a:avLst/>
              <a:gdLst>
                <a:gd name="T0" fmla="*/ 120 w 120"/>
                <a:gd name="T1" fmla="*/ 88 h 96"/>
                <a:gd name="T2" fmla="*/ 120 w 120"/>
                <a:gd name="T3" fmla="*/ 88 h 96"/>
                <a:gd name="T4" fmla="*/ 8 w 120"/>
                <a:gd name="T5" fmla="*/ 96 h 96"/>
                <a:gd name="T6" fmla="*/ 0 w 120"/>
                <a:gd name="T7" fmla="*/ 16 h 96"/>
                <a:gd name="T8" fmla="*/ 112 w 120"/>
                <a:gd name="T9" fmla="*/ 0 h 96"/>
                <a:gd name="T10" fmla="*/ 120 w 120"/>
                <a:gd name="T11" fmla="*/ 88 h 96"/>
                <a:gd name="T12" fmla="*/ 120 w 120"/>
                <a:gd name="T13" fmla="*/ 88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96"/>
                <a:gd name="T23" fmla="*/ 120 w 120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96">
                  <a:moveTo>
                    <a:pt x="120" y="88"/>
                  </a:moveTo>
                  <a:lnTo>
                    <a:pt x="120" y="88"/>
                  </a:lnTo>
                  <a:lnTo>
                    <a:pt x="8" y="96"/>
                  </a:lnTo>
                  <a:lnTo>
                    <a:pt x="0" y="16"/>
                  </a:lnTo>
                  <a:lnTo>
                    <a:pt x="112" y="0"/>
                  </a:lnTo>
                  <a:lnTo>
                    <a:pt x="12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0" name="Freeform 1650"/>
            <p:cNvSpPr>
              <a:spLocks/>
            </p:cNvSpPr>
            <p:nvPr/>
          </p:nvSpPr>
          <p:spPr bwMode="auto">
            <a:xfrm>
              <a:off x="2468" y="2936"/>
              <a:ext cx="112" cy="88"/>
            </a:xfrm>
            <a:custGeom>
              <a:avLst/>
              <a:gdLst>
                <a:gd name="T0" fmla="*/ 112 w 112"/>
                <a:gd name="T1" fmla="*/ 80 h 88"/>
                <a:gd name="T2" fmla="*/ 112 w 112"/>
                <a:gd name="T3" fmla="*/ 80 h 88"/>
                <a:gd name="T4" fmla="*/ 0 w 112"/>
                <a:gd name="T5" fmla="*/ 88 h 88"/>
                <a:gd name="T6" fmla="*/ 0 w 112"/>
                <a:gd name="T7" fmla="*/ 8 h 88"/>
                <a:gd name="T8" fmla="*/ 104 w 112"/>
                <a:gd name="T9" fmla="*/ 0 h 88"/>
                <a:gd name="T10" fmla="*/ 112 w 112"/>
                <a:gd name="T11" fmla="*/ 80 h 88"/>
                <a:gd name="T12" fmla="*/ 112 w 112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88"/>
                <a:gd name="T23" fmla="*/ 112 w 112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88">
                  <a:moveTo>
                    <a:pt x="112" y="80"/>
                  </a:moveTo>
                  <a:lnTo>
                    <a:pt x="112" y="80"/>
                  </a:lnTo>
                  <a:lnTo>
                    <a:pt x="0" y="88"/>
                  </a:lnTo>
                  <a:lnTo>
                    <a:pt x="0" y="8"/>
                  </a:lnTo>
                  <a:lnTo>
                    <a:pt x="104" y="0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1" name="Freeform 1651"/>
            <p:cNvSpPr>
              <a:spLocks/>
            </p:cNvSpPr>
            <p:nvPr/>
          </p:nvSpPr>
          <p:spPr bwMode="auto">
            <a:xfrm>
              <a:off x="2364" y="2944"/>
              <a:ext cx="104" cy="80"/>
            </a:xfrm>
            <a:custGeom>
              <a:avLst/>
              <a:gdLst>
                <a:gd name="T0" fmla="*/ 104 w 104"/>
                <a:gd name="T1" fmla="*/ 80 h 80"/>
                <a:gd name="T2" fmla="*/ 104 w 104"/>
                <a:gd name="T3" fmla="*/ 80 h 80"/>
                <a:gd name="T4" fmla="*/ 0 w 104"/>
                <a:gd name="T5" fmla="*/ 80 h 80"/>
                <a:gd name="T6" fmla="*/ 0 w 104"/>
                <a:gd name="T7" fmla="*/ 0 h 80"/>
                <a:gd name="T8" fmla="*/ 104 w 104"/>
                <a:gd name="T9" fmla="*/ 0 h 80"/>
                <a:gd name="T10" fmla="*/ 104 w 104"/>
                <a:gd name="T11" fmla="*/ 80 h 80"/>
                <a:gd name="T12" fmla="*/ 104 w 104"/>
                <a:gd name="T13" fmla="*/ 8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104" y="80"/>
                  </a:moveTo>
                  <a:lnTo>
                    <a:pt x="104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10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2" name="Freeform 1652"/>
            <p:cNvSpPr>
              <a:spLocks/>
            </p:cNvSpPr>
            <p:nvPr/>
          </p:nvSpPr>
          <p:spPr bwMode="auto">
            <a:xfrm>
              <a:off x="2260" y="2936"/>
              <a:ext cx="104" cy="88"/>
            </a:xfrm>
            <a:custGeom>
              <a:avLst/>
              <a:gdLst>
                <a:gd name="T0" fmla="*/ 104 w 104"/>
                <a:gd name="T1" fmla="*/ 88 h 88"/>
                <a:gd name="T2" fmla="*/ 96 w 104"/>
                <a:gd name="T3" fmla="*/ 88 h 88"/>
                <a:gd name="T4" fmla="*/ 0 w 104"/>
                <a:gd name="T5" fmla="*/ 80 h 88"/>
                <a:gd name="T6" fmla="*/ 8 w 104"/>
                <a:gd name="T7" fmla="*/ 0 h 88"/>
                <a:gd name="T8" fmla="*/ 104 w 104"/>
                <a:gd name="T9" fmla="*/ 8 h 88"/>
                <a:gd name="T10" fmla="*/ 104 w 104"/>
                <a:gd name="T11" fmla="*/ 88 h 88"/>
                <a:gd name="T12" fmla="*/ 104 w 104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104" y="88"/>
                  </a:move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lnTo>
                    <a:pt x="104" y="8"/>
                  </a:lnTo>
                  <a:lnTo>
                    <a:pt x="104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3" name="Freeform 1653"/>
            <p:cNvSpPr>
              <a:spLocks/>
            </p:cNvSpPr>
            <p:nvPr/>
          </p:nvSpPr>
          <p:spPr bwMode="auto">
            <a:xfrm>
              <a:off x="2164" y="2928"/>
              <a:ext cx="104" cy="88"/>
            </a:xfrm>
            <a:custGeom>
              <a:avLst/>
              <a:gdLst>
                <a:gd name="T0" fmla="*/ 96 w 104"/>
                <a:gd name="T1" fmla="*/ 88 h 88"/>
                <a:gd name="T2" fmla="*/ 96 w 104"/>
                <a:gd name="T3" fmla="*/ 88 h 88"/>
                <a:gd name="T4" fmla="*/ 0 w 104"/>
                <a:gd name="T5" fmla="*/ 80 h 88"/>
                <a:gd name="T6" fmla="*/ 8 w 104"/>
                <a:gd name="T7" fmla="*/ 0 h 88"/>
                <a:gd name="T8" fmla="*/ 104 w 104"/>
                <a:gd name="T9" fmla="*/ 8 h 88"/>
                <a:gd name="T10" fmla="*/ 96 w 104"/>
                <a:gd name="T11" fmla="*/ 88 h 88"/>
                <a:gd name="T12" fmla="*/ 96 w 104"/>
                <a:gd name="T13" fmla="*/ 8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96" y="88"/>
                  </a:moveTo>
                  <a:lnTo>
                    <a:pt x="96" y="88"/>
                  </a:lnTo>
                  <a:lnTo>
                    <a:pt x="0" y="80"/>
                  </a:lnTo>
                  <a:lnTo>
                    <a:pt x="8" y="0"/>
                  </a:lnTo>
                  <a:lnTo>
                    <a:pt x="104" y="8"/>
                  </a:lnTo>
                  <a:lnTo>
                    <a:pt x="9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4" name="Freeform 1654"/>
            <p:cNvSpPr>
              <a:spLocks/>
            </p:cNvSpPr>
            <p:nvPr/>
          </p:nvSpPr>
          <p:spPr bwMode="auto">
            <a:xfrm>
              <a:off x="2076" y="2912"/>
              <a:ext cx="104" cy="96"/>
            </a:xfrm>
            <a:custGeom>
              <a:avLst/>
              <a:gdLst>
                <a:gd name="T0" fmla="*/ 88 w 104"/>
                <a:gd name="T1" fmla="*/ 96 h 96"/>
                <a:gd name="T2" fmla="*/ 88 w 104"/>
                <a:gd name="T3" fmla="*/ 96 h 96"/>
                <a:gd name="T4" fmla="*/ 0 w 104"/>
                <a:gd name="T5" fmla="*/ 80 h 96"/>
                <a:gd name="T6" fmla="*/ 16 w 104"/>
                <a:gd name="T7" fmla="*/ 0 h 96"/>
                <a:gd name="T8" fmla="*/ 104 w 104"/>
                <a:gd name="T9" fmla="*/ 16 h 96"/>
                <a:gd name="T10" fmla="*/ 88 w 104"/>
                <a:gd name="T11" fmla="*/ 96 h 96"/>
                <a:gd name="T12" fmla="*/ 88 w 104"/>
                <a:gd name="T13" fmla="*/ 9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88" y="96"/>
                  </a:move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lnTo>
                    <a:pt x="104" y="16"/>
                  </a:lnTo>
                  <a:lnTo>
                    <a:pt x="88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Freeform 1655"/>
            <p:cNvSpPr>
              <a:spLocks/>
            </p:cNvSpPr>
            <p:nvPr/>
          </p:nvSpPr>
          <p:spPr bwMode="auto">
            <a:xfrm>
              <a:off x="1996" y="2888"/>
              <a:ext cx="96" cy="104"/>
            </a:xfrm>
            <a:custGeom>
              <a:avLst/>
              <a:gdLst>
                <a:gd name="T0" fmla="*/ 80 w 96"/>
                <a:gd name="T1" fmla="*/ 104 h 104"/>
                <a:gd name="T2" fmla="*/ 80 w 96"/>
                <a:gd name="T3" fmla="*/ 104 h 104"/>
                <a:gd name="T4" fmla="*/ 0 w 96"/>
                <a:gd name="T5" fmla="*/ 80 h 104"/>
                <a:gd name="T6" fmla="*/ 24 w 96"/>
                <a:gd name="T7" fmla="*/ 0 h 104"/>
                <a:gd name="T8" fmla="*/ 96 w 96"/>
                <a:gd name="T9" fmla="*/ 24 h 104"/>
                <a:gd name="T10" fmla="*/ 80 w 96"/>
                <a:gd name="T11" fmla="*/ 104 h 104"/>
                <a:gd name="T12" fmla="*/ 80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80" y="104"/>
                  </a:moveTo>
                  <a:lnTo>
                    <a:pt x="80" y="104"/>
                  </a:lnTo>
                  <a:lnTo>
                    <a:pt x="0" y="80"/>
                  </a:lnTo>
                  <a:lnTo>
                    <a:pt x="24" y="0"/>
                  </a:lnTo>
                  <a:lnTo>
                    <a:pt x="96" y="24"/>
                  </a:lnTo>
                  <a:lnTo>
                    <a:pt x="8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Freeform 1656"/>
            <p:cNvSpPr>
              <a:spLocks/>
            </p:cNvSpPr>
            <p:nvPr/>
          </p:nvSpPr>
          <p:spPr bwMode="auto">
            <a:xfrm>
              <a:off x="1924" y="2864"/>
              <a:ext cx="96" cy="104"/>
            </a:xfrm>
            <a:custGeom>
              <a:avLst/>
              <a:gdLst>
                <a:gd name="T0" fmla="*/ 72 w 96"/>
                <a:gd name="T1" fmla="*/ 104 h 104"/>
                <a:gd name="T2" fmla="*/ 72 w 96"/>
                <a:gd name="T3" fmla="*/ 104 h 104"/>
                <a:gd name="T4" fmla="*/ 0 w 96"/>
                <a:gd name="T5" fmla="*/ 80 h 104"/>
                <a:gd name="T6" fmla="*/ 24 w 96"/>
                <a:gd name="T7" fmla="*/ 0 h 104"/>
                <a:gd name="T8" fmla="*/ 96 w 96"/>
                <a:gd name="T9" fmla="*/ 32 h 104"/>
                <a:gd name="T10" fmla="*/ 72 w 96"/>
                <a:gd name="T11" fmla="*/ 104 h 104"/>
                <a:gd name="T12" fmla="*/ 72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72" y="104"/>
                  </a:moveTo>
                  <a:lnTo>
                    <a:pt x="72" y="104"/>
                  </a:lnTo>
                  <a:lnTo>
                    <a:pt x="0" y="80"/>
                  </a:lnTo>
                  <a:lnTo>
                    <a:pt x="24" y="0"/>
                  </a:lnTo>
                  <a:lnTo>
                    <a:pt x="96" y="32"/>
                  </a:lnTo>
                  <a:lnTo>
                    <a:pt x="72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7" name="Freeform 1657"/>
            <p:cNvSpPr>
              <a:spLocks/>
            </p:cNvSpPr>
            <p:nvPr/>
          </p:nvSpPr>
          <p:spPr bwMode="auto">
            <a:xfrm>
              <a:off x="1860" y="2840"/>
              <a:ext cx="96" cy="104"/>
            </a:xfrm>
            <a:custGeom>
              <a:avLst/>
              <a:gdLst>
                <a:gd name="T0" fmla="*/ 64 w 96"/>
                <a:gd name="T1" fmla="*/ 104 h 104"/>
                <a:gd name="T2" fmla="*/ 56 w 96"/>
                <a:gd name="T3" fmla="*/ 104 h 104"/>
                <a:gd name="T4" fmla="*/ 0 w 96"/>
                <a:gd name="T5" fmla="*/ 72 h 104"/>
                <a:gd name="T6" fmla="*/ 32 w 96"/>
                <a:gd name="T7" fmla="*/ 0 h 104"/>
                <a:gd name="T8" fmla="*/ 96 w 96"/>
                <a:gd name="T9" fmla="*/ 32 h 104"/>
                <a:gd name="T10" fmla="*/ 64 w 96"/>
                <a:gd name="T11" fmla="*/ 104 h 104"/>
                <a:gd name="T12" fmla="*/ 64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64" y="104"/>
                  </a:moveTo>
                  <a:lnTo>
                    <a:pt x="56" y="104"/>
                  </a:lnTo>
                  <a:lnTo>
                    <a:pt x="0" y="72"/>
                  </a:lnTo>
                  <a:lnTo>
                    <a:pt x="32" y="0"/>
                  </a:lnTo>
                  <a:lnTo>
                    <a:pt x="96" y="32"/>
                  </a:lnTo>
                  <a:lnTo>
                    <a:pt x="64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8" name="Freeform 1658"/>
            <p:cNvSpPr>
              <a:spLocks/>
            </p:cNvSpPr>
            <p:nvPr/>
          </p:nvSpPr>
          <p:spPr bwMode="auto">
            <a:xfrm>
              <a:off x="1804" y="2808"/>
              <a:ext cx="96" cy="104"/>
            </a:xfrm>
            <a:custGeom>
              <a:avLst/>
              <a:gdLst>
                <a:gd name="T0" fmla="*/ 48 w 96"/>
                <a:gd name="T1" fmla="*/ 104 h 104"/>
                <a:gd name="T2" fmla="*/ 48 w 96"/>
                <a:gd name="T3" fmla="*/ 104 h 104"/>
                <a:gd name="T4" fmla="*/ 0 w 96"/>
                <a:gd name="T5" fmla="*/ 64 h 104"/>
                <a:gd name="T6" fmla="*/ 40 w 96"/>
                <a:gd name="T7" fmla="*/ 0 h 104"/>
                <a:gd name="T8" fmla="*/ 96 w 96"/>
                <a:gd name="T9" fmla="*/ 32 h 104"/>
                <a:gd name="T10" fmla="*/ 56 w 96"/>
                <a:gd name="T11" fmla="*/ 104 h 104"/>
                <a:gd name="T12" fmla="*/ 48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48" y="104"/>
                  </a:moveTo>
                  <a:lnTo>
                    <a:pt x="48" y="104"/>
                  </a:lnTo>
                  <a:lnTo>
                    <a:pt x="0" y="64"/>
                  </a:lnTo>
                  <a:lnTo>
                    <a:pt x="40" y="0"/>
                  </a:lnTo>
                  <a:lnTo>
                    <a:pt x="96" y="32"/>
                  </a:lnTo>
                  <a:lnTo>
                    <a:pt x="56" y="104"/>
                  </a:lnTo>
                  <a:lnTo>
                    <a:pt x="48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9" name="Freeform 1659"/>
            <p:cNvSpPr>
              <a:spLocks/>
            </p:cNvSpPr>
            <p:nvPr/>
          </p:nvSpPr>
          <p:spPr bwMode="auto">
            <a:xfrm>
              <a:off x="1756" y="2768"/>
              <a:ext cx="96" cy="104"/>
            </a:xfrm>
            <a:custGeom>
              <a:avLst/>
              <a:gdLst>
                <a:gd name="T0" fmla="*/ 40 w 96"/>
                <a:gd name="T1" fmla="*/ 104 h 104"/>
                <a:gd name="T2" fmla="*/ 40 w 96"/>
                <a:gd name="T3" fmla="*/ 104 h 104"/>
                <a:gd name="T4" fmla="*/ 0 w 96"/>
                <a:gd name="T5" fmla="*/ 64 h 104"/>
                <a:gd name="T6" fmla="*/ 56 w 96"/>
                <a:gd name="T7" fmla="*/ 0 h 104"/>
                <a:gd name="T8" fmla="*/ 96 w 96"/>
                <a:gd name="T9" fmla="*/ 40 h 104"/>
                <a:gd name="T10" fmla="*/ 48 w 96"/>
                <a:gd name="T11" fmla="*/ 104 h 104"/>
                <a:gd name="T12" fmla="*/ 40 w 96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40" y="104"/>
                  </a:moveTo>
                  <a:lnTo>
                    <a:pt x="40" y="104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96" y="40"/>
                  </a:lnTo>
                  <a:lnTo>
                    <a:pt x="48" y="104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0" name="Freeform 1660"/>
            <p:cNvSpPr>
              <a:spLocks/>
            </p:cNvSpPr>
            <p:nvPr/>
          </p:nvSpPr>
          <p:spPr bwMode="auto">
            <a:xfrm>
              <a:off x="1716" y="2736"/>
              <a:ext cx="96" cy="96"/>
            </a:xfrm>
            <a:custGeom>
              <a:avLst/>
              <a:gdLst>
                <a:gd name="T0" fmla="*/ 32 w 96"/>
                <a:gd name="T1" fmla="*/ 88 h 96"/>
                <a:gd name="T2" fmla="*/ 32 w 96"/>
                <a:gd name="T3" fmla="*/ 88 h 96"/>
                <a:gd name="T4" fmla="*/ 0 w 96"/>
                <a:gd name="T5" fmla="*/ 48 h 96"/>
                <a:gd name="T6" fmla="*/ 72 w 96"/>
                <a:gd name="T7" fmla="*/ 0 h 96"/>
                <a:gd name="T8" fmla="*/ 96 w 96"/>
                <a:gd name="T9" fmla="*/ 40 h 96"/>
                <a:gd name="T10" fmla="*/ 40 w 96"/>
                <a:gd name="T11" fmla="*/ 96 h 96"/>
                <a:gd name="T12" fmla="*/ 32 w 96"/>
                <a:gd name="T13" fmla="*/ 88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32" y="88"/>
                  </a:moveTo>
                  <a:lnTo>
                    <a:pt x="32" y="88"/>
                  </a:lnTo>
                  <a:lnTo>
                    <a:pt x="0" y="48"/>
                  </a:lnTo>
                  <a:lnTo>
                    <a:pt x="72" y="0"/>
                  </a:lnTo>
                  <a:lnTo>
                    <a:pt x="96" y="40"/>
                  </a:lnTo>
                  <a:lnTo>
                    <a:pt x="40" y="96"/>
                  </a:lnTo>
                  <a:lnTo>
                    <a:pt x="32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1" name="Freeform 1661"/>
            <p:cNvSpPr>
              <a:spLocks/>
            </p:cNvSpPr>
            <p:nvPr/>
          </p:nvSpPr>
          <p:spPr bwMode="auto">
            <a:xfrm>
              <a:off x="1692" y="2696"/>
              <a:ext cx="96" cy="88"/>
            </a:xfrm>
            <a:custGeom>
              <a:avLst/>
              <a:gdLst>
                <a:gd name="T0" fmla="*/ 24 w 96"/>
                <a:gd name="T1" fmla="*/ 80 h 88"/>
                <a:gd name="T2" fmla="*/ 24 w 96"/>
                <a:gd name="T3" fmla="*/ 80 h 88"/>
                <a:gd name="T4" fmla="*/ 0 w 96"/>
                <a:gd name="T5" fmla="*/ 24 h 88"/>
                <a:gd name="T6" fmla="*/ 80 w 96"/>
                <a:gd name="T7" fmla="*/ 0 h 88"/>
                <a:gd name="T8" fmla="*/ 96 w 96"/>
                <a:gd name="T9" fmla="*/ 48 h 88"/>
                <a:gd name="T10" fmla="*/ 24 w 96"/>
                <a:gd name="T11" fmla="*/ 88 h 88"/>
                <a:gd name="T12" fmla="*/ 24 w 96"/>
                <a:gd name="T13" fmla="*/ 8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8"/>
                <a:gd name="T23" fmla="*/ 96 w 96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8">
                  <a:moveTo>
                    <a:pt x="24" y="80"/>
                  </a:moveTo>
                  <a:lnTo>
                    <a:pt x="24" y="80"/>
                  </a:lnTo>
                  <a:lnTo>
                    <a:pt x="0" y="24"/>
                  </a:lnTo>
                  <a:lnTo>
                    <a:pt x="80" y="0"/>
                  </a:lnTo>
                  <a:lnTo>
                    <a:pt x="96" y="48"/>
                  </a:lnTo>
                  <a:lnTo>
                    <a:pt x="24" y="88"/>
                  </a:lnTo>
                  <a:lnTo>
                    <a:pt x="24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2" name="Freeform 1662"/>
            <p:cNvSpPr>
              <a:spLocks/>
            </p:cNvSpPr>
            <p:nvPr/>
          </p:nvSpPr>
          <p:spPr bwMode="auto">
            <a:xfrm>
              <a:off x="1684" y="2656"/>
              <a:ext cx="88" cy="64"/>
            </a:xfrm>
            <a:custGeom>
              <a:avLst/>
              <a:gdLst>
                <a:gd name="T0" fmla="*/ 8 w 88"/>
                <a:gd name="T1" fmla="*/ 64 h 64"/>
                <a:gd name="T2" fmla="*/ 8 w 88"/>
                <a:gd name="T3" fmla="*/ 56 h 64"/>
                <a:gd name="T4" fmla="*/ 0 w 88"/>
                <a:gd name="T5" fmla="*/ 8 h 64"/>
                <a:gd name="T6" fmla="*/ 80 w 88"/>
                <a:gd name="T7" fmla="*/ 0 h 64"/>
                <a:gd name="T8" fmla="*/ 88 w 88"/>
                <a:gd name="T9" fmla="*/ 48 h 64"/>
                <a:gd name="T10" fmla="*/ 8 w 88"/>
                <a:gd name="T11" fmla="*/ 64 h 64"/>
                <a:gd name="T12" fmla="*/ 8 w 88"/>
                <a:gd name="T13" fmla="*/ 64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8" y="64"/>
                  </a:moveTo>
                  <a:lnTo>
                    <a:pt x="8" y="56"/>
                  </a:lnTo>
                  <a:lnTo>
                    <a:pt x="0" y="8"/>
                  </a:lnTo>
                  <a:lnTo>
                    <a:pt x="80" y="0"/>
                  </a:lnTo>
                  <a:lnTo>
                    <a:pt x="88" y="48"/>
                  </a:lnTo>
                  <a:lnTo>
                    <a:pt x="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3" name="Freeform 1663"/>
            <p:cNvSpPr>
              <a:spLocks/>
            </p:cNvSpPr>
            <p:nvPr/>
          </p:nvSpPr>
          <p:spPr bwMode="auto">
            <a:xfrm>
              <a:off x="1684" y="2600"/>
              <a:ext cx="88" cy="64"/>
            </a:xfrm>
            <a:custGeom>
              <a:avLst/>
              <a:gdLst>
                <a:gd name="T0" fmla="*/ 0 w 88"/>
                <a:gd name="T1" fmla="*/ 56 h 64"/>
                <a:gd name="T2" fmla="*/ 0 w 88"/>
                <a:gd name="T3" fmla="*/ 56 h 64"/>
                <a:gd name="T4" fmla="*/ 8 w 88"/>
                <a:gd name="T5" fmla="*/ 0 h 64"/>
                <a:gd name="T6" fmla="*/ 88 w 88"/>
                <a:gd name="T7" fmla="*/ 8 h 64"/>
                <a:gd name="T8" fmla="*/ 80 w 88"/>
                <a:gd name="T9" fmla="*/ 64 h 64"/>
                <a:gd name="T10" fmla="*/ 0 w 88"/>
                <a:gd name="T11" fmla="*/ 64 h 64"/>
                <a:gd name="T12" fmla="*/ 0 w 88"/>
                <a:gd name="T13" fmla="*/ 56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64"/>
                <a:gd name="T23" fmla="*/ 88 w 88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64">
                  <a:moveTo>
                    <a:pt x="0" y="56"/>
                  </a:moveTo>
                  <a:lnTo>
                    <a:pt x="0" y="56"/>
                  </a:lnTo>
                  <a:lnTo>
                    <a:pt x="8" y="0"/>
                  </a:lnTo>
                  <a:lnTo>
                    <a:pt x="88" y="8"/>
                  </a:lnTo>
                  <a:lnTo>
                    <a:pt x="80" y="64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4" name="Freeform 1664"/>
            <p:cNvSpPr>
              <a:spLocks/>
            </p:cNvSpPr>
            <p:nvPr/>
          </p:nvSpPr>
          <p:spPr bwMode="auto">
            <a:xfrm>
              <a:off x="1692" y="2536"/>
              <a:ext cx="96" cy="80"/>
            </a:xfrm>
            <a:custGeom>
              <a:avLst/>
              <a:gdLst>
                <a:gd name="T0" fmla="*/ 0 w 96"/>
                <a:gd name="T1" fmla="*/ 56 h 80"/>
                <a:gd name="T2" fmla="*/ 0 w 96"/>
                <a:gd name="T3" fmla="*/ 56 h 80"/>
                <a:gd name="T4" fmla="*/ 16 w 96"/>
                <a:gd name="T5" fmla="*/ 0 h 80"/>
                <a:gd name="T6" fmla="*/ 96 w 96"/>
                <a:gd name="T7" fmla="*/ 24 h 80"/>
                <a:gd name="T8" fmla="*/ 80 w 96"/>
                <a:gd name="T9" fmla="*/ 80 h 80"/>
                <a:gd name="T10" fmla="*/ 0 w 96"/>
                <a:gd name="T11" fmla="*/ 64 h 80"/>
                <a:gd name="T12" fmla="*/ 0 w 96"/>
                <a:gd name="T13" fmla="*/ 56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0"/>
                <a:gd name="T23" fmla="*/ 96 w 96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0">
                  <a:moveTo>
                    <a:pt x="0" y="56"/>
                  </a:moveTo>
                  <a:lnTo>
                    <a:pt x="0" y="56"/>
                  </a:lnTo>
                  <a:lnTo>
                    <a:pt x="16" y="0"/>
                  </a:lnTo>
                  <a:lnTo>
                    <a:pt x="96" y="24"/>
                  </a:lnTo>
                  <a:lnTo>
                    <a:pt x="80" y="80"/>
                  </a:lnTo>
                  <a:lnTo>
                    <a:pt x="0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5" name="Freeform 1665"/>
            <p:cNvSpPr>
              <a:spLocks/>
            </p:cNvSpPr>
            <p:nvPr/>
          </p:nvSpPr>
          <p:spPr bwMode="auto">
            <a:xfrm>
              <a:off x="1708" y="2472"/>
              <a:ext cx="104" cy="96"/>
            </a:xfrm>
            <a:custGeom>
              <a:avLst/>
              <a:gdLst>
                <a:gd name="T0" fmla="*/ 0 w 104"/>
                <a:gd name="T1" fmla="*/ 64 h 96"/>
                <a:gd name="T2" fmla="*/ 8 w 104"/>
                <a:gd name="T3" fmla="*/ 56 h 96"/>
                <a:gd name="T4" fmla="*/ 32 w 104"/>
                <a:gd name="T5" fmla="*/ 0 h 96"/>
                <a:gd name="T6" fmla="*/ 104 w 104"/>
                <a:gd name="T7" fmla="*/ 40 h 96"/>
                <a:gd name="T8" fmla="*/ 80 w 104"/>
                <a:gd name="T9" fmla="*/ 96 h 96"/>
                <a:gd name="T10" fmla="*/ 0 w 104"/>
                <a:gd name="T11" fmla="*/ 64 h 96"/>
                <a:gd name="T12" fmla="*/ 0 w 104"/>
                <a:gd name="T13" fmla="*/ 64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0" y="64"/>
                  </a:moveTo>
                  <a:lnTo>
                    <a:pt x="8" y="56"/>
                  </a:lnTo>
                  <a:lnTo>
                    <a:pt x="32" y="0"/>
                  </a:lnTo>
                  <a:lnTo>
                    <a:pt x="104" y="40"/>
                  </a:lnTo>
                  <a:lnTo>
                    <a:pt x="80" y="9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6" name="Freeform 1666"/>
            <p:cNvSpPr>
              <a:spLocks/>
            </p:cNvSpPr>
            <p:nvPr/>
          </p:nvSpPr>
          <p:spPr bwMode="auto">
            <a:xfrm>
              <a:off x="1740" y="2416"/>
              <a:ext cx="112" cy="104"/>
            </a:xfrm>
            <a:custGeom>
              <a:avLst/>
              <a:gdLst>
                <a:gd name="T0" fmla="*/ 0 w 112"/>
                <a:gd name="T1" fmla="*/ 56 h 104"/>
                <a:gd name="T2" fmla="*/ 8 w 112"/>
                <a:gd name="T3" fmla="*/ 56 h 104"/>
                <a:gd name="T4" fmla="*/ 48 w 112"/>
                <a:gd name="T5" fmla="*/ 0 h 104"/>
                <a:gd name="T6" fmla="*/ 112 w 112"/>
                <a:gd name="T7" fmla="*/ 48 h 104"/>
                <a:gd name="T8" fmla="*/ 72 w 112"/>
                <a:gd name="T9" fmla="*/ 104 h 104"/>
                <a:gd name="T10" fmla="*/ 0 w 112"/>
                <a:gd name="T11" fmla="*/ 56 h 104"/>
                <a:gd name="T12" fmla="*/ 0 w 112"/>
                <a:gd name="T13" fmla="*/ 56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04"/>
                <a:gd name="T23" fmla="*/ 112 w 112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04">
                  <a:moveTo>
                    <a:pt x="0" y="56"/>
                  </a:moveTo>
                  <a:lnTo>
                    <a:pt x="8" y="56"/>
                  </a:lnTo>
                  <a:lnTo>
                    <a:pt x="48" y="0"/>
                  </a:lnTo>
                  <a:lnTo>
                    <a:pt x="112" y="48"/>
                  </a:lnTo>
                  <a:lnTo>
                    <a:pt x="72" y="10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7" name="Freeform 1667"/>
            <p:cNvSpPr>
              <a:spLocks/>
            </p:cNvSpPr>
            <p:nvPr/>
          </p:nvSpPr>
          <p:spPr bwMode="auto">
            <a:xfrm>
              <a:off x="1788" y="2352"/>
              <a:ext cx="112" cy="112"/>
            </a:xfrm>
            <a:custGeom>
              <a:avLst/>
              <a:gdLst>
                <a:gd name="T0" fmla="*/ 0 w 112"/>
                <a:gd name="T1" fmla="*/ 64 h 112"/>
                <a:gd name="T2" fmla="*/ 0 w 112"/>
                <a:gd name="T3" fmla="*/ 56 h 112"/>
                <a:gd name="T4" fmla="*/ 48 w 112"/>
                <a:gd name="T5" fmla="*/ 0 h 112"/>
                <a:gd name="T6" fmla="*/ 112 w 112"/>
                <a:gd name="T7" fmla="*/ 56 h 112"/>
                <a:gd name="T8" fmla="*/ 64 w 112"/>
                <a:gd name="T9" fmla="*/ 112 h 112"/>
                <a:gd name="T10" fmla="*/ 0 w 112"/>
                <a:gd name="T11" fmla="*/ 64 h 112"/>
                <a:gd name="T12" fmla="*/ 0 w 112"/>
                <a:gd name="T13" fmla="*/ 64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12"/>
                <a:gd name="T23" fmla="*/ 112 w 112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12">
                  <a:moveTo>
                    <a:pt x="0" y="64"/>
                  </a:moveTo>
                  <a:lnTo>
                    <a:pt x="0" y="56"/>
                  </a:lnTo>
                  <a:lnTo>
                    <a:pt x="48" y="0"/>
                  </a:lnTo>
                  <a:lnTo>
                    <a:pt x="112" y="56"/>
                  </a:lnTo>
                  <a:lnTo>
                    <a:pt x="64" y="112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8" name="Freeform 1668"/>
            <p:cNvSpPr>
              <a:spLocks/>
            </p:cNvSpPr>
            <p:nvPr/>
          </p:nvSpPr>
          <p:spPr bwMode="auto">
            <a:xfrm>
              <a:off x="1836" y="2296"/>
              <a:ext cx="120" cy="120"/>
            </a:xfrm>
            <a:custGeom>
              <a:avLst/>
              <a:gdLst>
                <a:gd name="T0" fmla="*/ 0 w 120"/>
                <a:gd name="T1" fmla="*/ 56 h 120"/>
                <a:gd name="T2" fmla="*/ 0 w 120"/>
                <a:gd name="T3" fmla="*/ 56 h 120"/>
                <a:gd name="T4" fmla="*/ 64 w 120"/>
                <a:gd name="T5" fmla="*/ 0 h 120"/>
                <a:gd name="T6" fmla="*/ 120 w 120"/>
                <a:gd name="T7" fmla="*/ 64 h 120"/>
                <a:gd name="T8" fmla="*/ 56 w 120"/>
                <a:gd name="T9" fmla="*/ 120 h 120"/>
                <a:gd name="T10" fmla="*/ 0 w 120"/>
                <a:gd name="T11" fmla="*/ 56 h 120"/>
                <a:gd name="T12" fmla="*/ 0 w 120"/>
                <a:gd name="T13" fmla="*/ 56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56"/>
                  </a:moveTo>
                  <a:lnTo>
                    <a:pt x="0" y="56"/>
                  </a:lnTo>
                  <a:lnTo>
                    <a:pt x="64" y="0"/>
                  </a:lnTo>
                  <a:lnTo>
                    <a:pt x="120" y="64"/>
                  </a:lnTo>
                  <a:lnTo>
                    <a:pt x="56" y="1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99" name="Freeform 1669"/>
            <p:cNvSpPr>
              <a:spLocks/>
            </p:cNvSpPr>
            <p:nvPr/>
          </p:nvSpPr>
          <p:spPr bwMode="auto">
            <a:xfrm>
              <a:off x="1900" y="2240"/>
              <a:ext cx="120" cy="120"/>
            </a:xfrm>
            <a:custGeom>
              <a:avLst/>
              <a:gdLst>
                <a:gd name="T0" fmla="*/ 0 w 120"/>
                <a:gd name="T1" fmla="*/ 56 h 120"/>
                <a:gd name="T2" fmla="*/ 0 w 120"/>
                <a:gd name="T3" fmla="*/ 56 h 120"/>
                <a:gd name="T4" fmla="*/ 72 w 120"/>
                <a:gd name="T5" fmla="*/ 0 h 120"/>
                <a:gd name="T6" fmla="*/ 120 w 120"/>
                <a:gd name="T7" fmla="*/ 64 h 120"/>
                <a:gd name="T8" fmla="*/ 48 w 120"/>
                <a:gd name="T9" fmla="*/ 120 h 120"/>
                <a:gd name="T10" fmla="*/ 0 w 120"/>
                <a:gd name="T11" fmla="*/ 56 h 120"/>
                <a:gd name="T12" fmla="*/ 0 w 120"/>
                <a:gd name="T13" fmla="*/ 56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56"/>
                  </a:moveTo>
                  <a:lnTo>
                    <a:pt x="0" y="56"/>
                  </a:lnTo>
                  <a:lnTo>
                    <a:pt x="72" y="0"/>
                  </a:lnTo>
                  <a:lnTo>
                    <a:pt x="120" y="64"/>
                  </a:lnTo>
                  <a:lnTo>
                    <a:pt x="48" y="1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0" name="Freeform 1670"/>
            <p:cNvSpPr>
              <a:spLocks/>
            </p:cNvSpPr>
            <p:nvPr/>
          </p:nvSpPr>
          <p:spPr bwMode="auto">
            <a:xfrm>
              <a:off x="1972" y="2184"/>
              <a:ext cx="120" cy="120"/>
            </a:xfrm>
            <a:custGeom>
              <a:avLst/>
              <a:gdLst>
                <a:gd name="T0" fmla="*/ 0 w 120"/>
                <a:gd name="T1" fmla="*/ 56 h 120"/>
                <a:gd name="T2" fmla="*/ 0 w 120"/>
                <a:gd name="T3" fmla="*/ 56 h 120"/>
                <a:gd name="T4" fmla="*/ 72 w 120"/>
                <a:gd name="T5" fmla="*/ 0 h 120"/>
                <a:gd name="T6" fmla="*/ 120 w 120"/>
                <a:gd name="T7" fmla="*/ 72 h 120"/>
                <a:gd name="T8" fmla="*/ 48 w 120"/>
                <a:gd name="T9" fmla="*/ 120 h 120"/>
                <a:gd name="T10" fmla="*/ 0 w 120"/>
                <a:gd name="T11" fmla="*/ 56 h 120"/>
                <a:gd name="T12" fmla="*/ 0 w 120"/>
                <a:gd name="T13" fmla="*/ 56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120"/>
                <a:gd name="T23" fmla="*/ 120 w 120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120">
                  <a:moveTo>
                    <a:pt x="0" y="56"/>
                  </a:moveTo>
                  <a:lnTo>
                    <a:pt x="0" y="56"/>
                  </a:lnTo>
                  <a:lnTo>
                    <a:pt x="72" y="0"/>
                  </a:lnTo>
                  <a:lnTo>
                    <a:pt x="120" y="72"/>
                  </a:lnTo>
                  <a:lnTo>
                    <a:pt x="48" y="12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1" name="Freeform 1671"/>
            <p:cNvSpPr>
              <a:spLocks/>
            </p:cNvSpPr>
            <p:nvPr/>
          </p:nvSpPr>
          <p:spPr bwMode="auto">
            <a:xfrm>
              <a:off x="2044" y="2136"/>
              <a:ext cx="136" cy="120"/>
            </a:xfrm>
            <a:custGeom>
              <a:avLst/>
              <a:gdLst>
                <a:gd name="T0" fmla="*/ 8 w 136"/>
                <a:gd name="T1" fmla="*/ 48 h 120"/>
                <a:gd name="T2" fmla="*/ 8 w 136"/>
                <a:gd name="T3" fmla="*/ 48 h 120"/>
                <a:gd name="T4" fmla="*/ 88 w 136"/>
                <a:gd name="T5" fmla="*/ 0 h 120"/>
                <a:gd name="T6" fmla="*/ 136 w 136"/>
                <a:gd name="T7" fmla="*/ 64 h 120"/>
                <a:gd name="T8" fmla="*/ 48 w 136"/>
                <a:gd name="T9" fmla="*/ 120 h 120"/>
                <a:gd name="T10" fmla="*/ 0 w 136"/>
                <a:gd name="T11" fmla="*/ 48 h 120"/>
                <a:gd name="T12" fmla="*/ 8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8" y="48"/>
                  </a:moveTo>
                  <a:lnTo>
                    <a:pt x="8" y="48"/>
                  </a:lnTo>
                  <a:lnTo>
                    <a:pt x="88" y="0"/>
                  </a:lnTo>
                  <a:lnTo>
                    <a:pt x="136" y="64"/>
                  </a:lnTo>
                  <a:lnTo>
                    <a:pt x="48" y="120"/>
                  </a:lnTo>
                  <a:lnTo>
                    <a:pt x="0" y="48"/>
                  </a:lnTo>
                  <a:lnTo>
                    <a:pt x="8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2" name="Freeform 1672"/>
            <p:cNvSpPr>
              <a:spLocks/>
            </p:cNvSpPr>
            <p:nvPr/>
          </p:nvSpPr>
          <p:spPr bwMode="auto">
            <a:xfrm>
              <a:off x="2132" y="2080"/>
              <a:ext cx="136" cy="128"/>
            </a:xfrm>
            <a:custGeom>
              <a:avLst/>
              <a:gdLst>
                <a:gd name="T0" fmla="*/ 0 w 136"/>
                <a:gd name="T1" fmla="*/ 56 h 128"/>
                <a:gd name="T2" fmla="*/ 0 w 136"/>
                <a:gd name="T3" fmla="*/ 56 h 128"/>
                <a:gd name="T4" fmla="*/ 96 w 136"/>
                <a:gd name="T5" fmla="*/ 0 h 128"/>
                <a:gd name="T6" fmla="*/ 136 w 136"/>
                <a:gd name="T7" fmla="*/ 72 h 128"/>
                <a:gd name="T8" fmla="*/ 40 w 136"/>
                <a:gd name="T9" fmla="*/ 128 h 128"/>
                <a:gd name="T10" fmla="*/ 0 w 136"/>
                <a:gd name="T11" fmla="*/ 56 h 128"/>
                <a:gd name="T12" fmla="*/ 0 w 136"/>
                <a:gd name="T13" fmla="*/ 56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8"/>
                <a:gd name="T23" fmla="*/ 136 w 136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8">
                  <a:moveTo>
                    <a:pt x="0" y="56"/>
                  </a:moveTo>
                  <a:lnTo>
                    <a:pt x="0" y="56"/>
                  </a:lnTo>
                  <a:lnTo>
                    <a:pt x="96" y="0"/>
                  </a:lnTo>
                  <a:lnTo>
                    <a:pt x="136" y="72"/>
                  </a:lnTo>
                  <a:lnTo>
                    <a:pt x="40" y="12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3" name="Freeform 1673"/>
            <p:cNvSpPr>
              <a:spLocks/>
            </p:cNvSpPr>
            <p:nvPr/>
          </p:nvSpPr>
          <p:spPr bwMode="auto">
            <a:xfrm>
              <a:off x="2228" y="2032"/>
              <a:ext cx="136" cy="120"/>
            </a:xfrm>
            <a:custGeom>
              <a:avLst/>
              <a:gdLst>
                <a:gd name="T0" fmla="*/ 0 w 136"/>
                <a:gd name="T1" fmla="*/ 48 h 120"/>
                <a:gd name="T2" fmla="*/ 0 w 136"/>
                <a:gd name="T3" fmla="*/ 48 h 120"/>
                <a:gd name="T4" fmla="*/ 96 w 136"/>
                <a:gd name="T5" fmla="*/ 0 h 120"/>
                <a:gd name="T6" fmla="*/ 136 w 136"/>
                <a:gd name="T7" fmla="*/ 80 h 120"/>
                <a:gd name="T8" fmla="*/ 40 w 136"/>
                <a:gd name="T9" fmla="*/ 120 h 120"/>
                <a:gd name="T10" fmla="*/ 0 w 136"/>
                <a:gd name="T11" fmla="*/ 48 h 120"/>
                <a:gd name="T12" fmla="*/ 0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0" y="48"/>
                  </a:moveTo>
                  <a:lnTo>
                    <a:pt x="0" y="48"/>
                  </a:lnTo>
                  <a:lnTo>
                    <a:pt x="96" y="0"/>
                  </a:lnTo>
                  <a:lnTo>
                    <a:pt x="136" y="80"/>
                  </a:lnTo>
                  <a:lnTo>
                    <a:pt x="40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4" name="Freeform 1674"/>
            <p:cNvSpPr>
              <a:spLocks/>
            </p:cNvSpPr>
            <p:nvPr/>
          </p:nvSpPr>
          <p:spPr bwMode="auto">
            <a:xfrm>
              <a:off x="2324" y="1992"/>
              <a:ext cx="144" cy="120"/>
            </a:xfrm>
            <a:custGeom>
              <a:avLst/>
              <a:gdLst>
                <a:gd name="T0" fmla="*/ 8 w 144"/>
                <a:gd name="T1" fmla="*/ 40 h 120"/>
                <a:gd name="T2" fmla="*/ 8 w 144"/>
                <a:gd name="T3" fmla="*/ 40 h 120"/>
                <a:gd name="T4" fmla="*/ 112 w 144"/>
                <a:gd name="T5" fmla="*/ 0 h 120"/>
                <a:gd name="T6" fmla="*/ 144 w 144"/>
                <a:gd name="T7" fmla="*/ 72 h 120"/>
                <a:gd name="T8" fmla="*/ 40 w 144"/>
                <a:gd name="T9" fmla="*/ 120 h 120"/>
                <a:gd name="T10" fmla="*/ 0 w 144"/>
                <a:gd name="T11" fmla="*/ 40 h 120"/>
                <a:gd name="T12" fmla="*/ 8 w 144"/>
                <a:gd name="T13" fmla="*/ 4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8" y="40"/>
                  </a:moveTo>
                  <a:lnTo>
                    <a:pt x="8" y="40"/>
                  </a:lnTo>
                  <a:lnTo>
                    <a:pt x="112" y="0"/>
                  </a:lnTo>
                  <a:lnTo>
                    <a:pt x="144" y="72"/>
                  </a:lnTo>
                  <a:lnTo>
                    <a:pt x="40" y="120"/>
                  </a:lnTo>
                  <a:lnTo>
                    <a:pt x="0" y="40"/>
                  </a:lnTo>
                  <a:lnTo>
                    <a:pt x="8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5" name="Freeform 1675"/>
            <p:cNvSpPr>
              <a:spLocks/>
            </p:cNvSpPr>
            <p:nvPr/>
          </p:nvSpPr>
          <p:spPr bwMode="auto">
            <a:xfrm>
              <a:off x="2436" y="1944"/>
              <a:ext cx="136" cy="120"/>
            </a:xfrm>
            <a:custGeom>
              <a:avLst/>
              <a:gdLst>
                <a:gd name="T0" fmla="*/ 0 w 136"/>
                <a:gd name="T1" fmla="*/ 48 h 120"/>
                <a:gd name="T2" fmla="*/ 0 w 136"/>
                <a:gd name="T3" fmla="*/ 48 h 120"/>
                <a:gd name="T4" fmla="*/ 112 w 136"/>
                <a:gd name="T5" fmla="*/ 0 h 120"/>
                <a:gd name="T6" fmla="*/ 136 w 136"/>
                <a:gd name="T7" fmla="*/ 80 h 120"/>
                <a:gd name="T8" fmla="*/ 24 w 136"/>
                <a:gd name="T9" fmla="*/ 120 h 120"/>
                <a:gd name="T10" fmla="*/ 0 w 136"/>
                <a:gd name="T11" fmla="*/ 48 h 120"/>
                <a:gd name="T12" fmla="*/ 0 w 136"/>
                <a:gd name="T13" fmla="*/ 48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0"/>
                <a:gd name="T23" fmla="*/ 136 w 136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0">
                  <a:moveTo>
                    <a:pt x="0" y="48"/>
                  </a:moveTo>
                  <a:lnTo>
                    <a:pt x="0" y="48"/>
                  </a:lnTo>
                  <a:lnTo>
                    <a:pt x="112" y="0"/>
                  </a:lnTo>
                  <a:lnTo>
                    <a:pt x="136" y="80"/>
                  </a:lnTo>
                  <a:lnTo>
                    <a:pt x="24" y="12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6" name="Freeform 1676"/>
            <p:cNvSpPr>
              <a:spLocks/>
            </p:cNvSpPr>
            <p:nvPr/>
          </p:nvSpPr>
          <p:spPr bwMode="auto">
            <a:xfrm>
              <a:off x="2548" y="1912"/>
              <a:ext cx="144" cy="112"/>
            </a:xfrm>
            <a:custGeom>
              <a:avLst/>
              <a:gdLst>
                <a:gd name="T0" fmla="*/ 0 w 144"/>
                <a:gd name="T1" fmla="*/ 32 h 112"/>
                <a:gd name="T2" fmla="*/ 0 w 144"/>
                <a:gd name="T3" fmla="*/ 32 h 112"/>
                <a:gd name="T4" fmla="*/ 112 w 144"/>
                <a:gd name="T5" fmla="*/ 0 h 112"/>
                <a:gd name="T6" fmla="*/ 144 w 144"/>
                <a:gd name="T7" fmla="*/ 72 h 112"/>
                <a:gd name="T8" fmla="*/ 24 w 144"/>
                <a:gd name="T9" fmla="*/ 112 h 112"/>
                <a:gd name="T10" fmla="*/ 0 w 144"/>
                <a:gd name="T11" fmla="*/ 32 h 112"/>
                <a:gd name="T12" fmla="*/ 0 w 144"/>
                <a:gd name="T13" fmla="*/ 3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12"/>
                <a:gd name="T23" fmla="*/ 144 w 144"/>
                <a:gd name="T24" fmla="*/ 112 h 1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12">
                  <a:moveTo>
                    <a:pt x="0" y="32"/>
                  </a:moveTo>
                  <a:lnTo>
                    <a:pt x="0" y="32"/>
                  </a:lnTo>
                  <a:lnTo>
                    <a:pt x="112" y="0"/>
                  </a:lnTo>
                  <a:lnTo>
                    <a:pt x="144" y="72"/>
                  </a:lnTo>
                  <a:lnTo>
                    <a:pt x="24" y="11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7" name="Freeform 1677"/>
            <p:cNvSpPr>
              <a:spLocks/>
            </p:cNvSpPr>
            <p:nvPr/>
          </p:nvSpPr>
          <p:spPr bwMode="auto">
            <a:xfrm>
              <a:off x="2660" y="1872"/>
              <a:ext cx="144" cy="120"/>
            </a:xfrm>
            <a:custGeom>
              <a:avLst/>
              <a:gdLst>
                <a:gd name="T0" fmla="*/ 0 w 144"/>
                <a:gd name="T1" fmla="*/ 40 h 120"/>
                <a:gd name="T2" fmla="*/ 8 w 144"/>
                <a:gd name="T3" fmla="*/ 40 h 120"/>
                <a:gd name="T4" fmla="*/ 128 w 144"/>
                <a:gd name="T5" fmla="*/ 0 h 120"/>
                <a:gd name="T6" fmla="*/ 144 w 144"/>
                <a:gd name="T7" fmla="*/ 80 h 120"/>
                <a:gd name="T8" fmla="*/ 24 w 144"/>
                <a:gd name="T9" fmla="*/ 120 h 120"/>
                <a:gd name="T10" fmla="*/ 0 w 144"/>
                <a:gd name="T11" fmla="*/ 40 h 120"/>
                <a:gd name="T12" fmla="*/ 0 w 144"/>
                <a:gd name="T13" fmla="*/ 4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120"/>
                <a:gd name="T23" fmla="*/ 144 w 144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120">
                  <a:moveTo>
                    <a:pt x="0" y="40"/>
                  </a:moveTo>
                  <a:lnTo>
                    <a:pt x="8" y="40"/>
                  </a:lnTo>
                  <a:lnTo>
                    <a:pt x="128" y="0"/>
                  </a:lnTo>
                  <a:lnTo>
                    <a:pt x="144" y="80"/>
                  </a:lnTo>
                  <a:lnTo>
                    <a:pt x="24" y="12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8" name="Freeform 1678"/>
            <p:cNvSpPr>
              <a:spLocks/>
            </p:cNvSpPr>
            <p:nvPr/>
          </p:nvSpPr>
          <p:spPr bwMode="auto">
            <a:xfrm>
              <a:off x="2788" y="1848"/>
              <a:ext cx="136" cy="104"/>
            </a:xfrm>
            <a:custGeom>
              <a:avLst/>
              <a:gdLst>
                <a:gd name="T0" fmla="*/ 0 w 136"/>
                <a:gd name="T1" fmla="*/ 24 h 104"/>
                <a:gd name="T2" fmla="*/ 0 w 136"/>
                <a:gd name="T3" fmla="*/ 24 h 104"/>
                <a:gd name="T4" fmla="*/ 120 w 136"/>
                <a:gd name="T5" fmla="*/ 0 h 104"/>
                <a:gd name="T6" fmla="*/ 136 w 136"/>
                <a:gd name="T7" fmla="*/ 80 h 104"/>
                <a:gd name="T8" fmla="*/ 16 w 136"/>
                <a:gd name="T9" fmla="*/ 104 h 104"/>
                <a:gd name="T10" fmla="*/ 0 w 136"/>
                <a:gd name="T11" fmla="*/ 24 h 104"/>
                <a:gd name="T12" fmla="*/ 0 w 136"/>
                <a:gd name="T13" fmla="*/ 2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0" y="24"/>
                  </a:moveTo>
                  <a:lnTo>
                    <a:pt x="0" y="24"/>
                  </a:lnTo>
                  <a:lnTo>
                    <a:pt x="120" y="0"/>
                  </a:lnTo>
                  <a:lnTo>
                    <a:pt x="136" y="80"/>
                  </a:lnTo>
                  <a:lnTo>
                    <a:pt x="16" y="10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9" name="Freeform 1679"/>
            <p:cNvSpPr>
              <a:spLocks/>
            </p:cNvSpPr>
            <p:nvPr/>
          </p:nvSpPr>
          <p:spPr bwMode="auto">
            <a:xfrm>
              <a:off x="2908" y="1824"/>
              <a:ext cx="136" cy="104"/>
            </a:xfrm>
            <a:custGeom>
              <a:avLst/>
              <a:gdLst>
                <a:gd name="T0" fmla="*/ 0 w 136"/>
                <a:gd name="T1" fmla="*/ 24 h 104"/>
                <a:gd name="T2" fmla="*/ 0 w 136"/>
                <a:gd name="T3" fmla="*/ 24 h 104"/>
                <a:gd name="T4" fmla="*/ 120 w 136"/>
                <a:gd name="T5" fmla="*/ 0 h 104"/>
                <a:gd name="T6" fmla="*/ 136 w 136"/>
                <a:gd name="T7" fmla="*/ 80 h 104"/>
                <a:gd name="T8" fmla="*/ 16 w 136"/>
                <a:gd name="T9" fmla="*/ 104 h 104"/>
                <a:gd name="T10" fmla="*/ 0 w 136"/>
                <a:gd name="T11" fmla="*/ 24 h 104"/>
                <a:gd name="T12" fmla="*/ 0 w 136"/>
                <a:gd name="T13" fmla="*/ 2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04"/>
                <a:gd name="T23" fmla="*/ 136 w 13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04">
                  <a:moveTo>
                    <a:pt x="0" y="24"/>
                  </a:moveTo>
                  <a:lnTo>
                    <a:pt x="0" y="24"/>
                  </a:lnTo>
                  <a:lnTo>
                    <a:pt x="120" y="0"/>
                  </a:lnTo>
                  <a:lnTo>
                    <a:pt x="136" y="80"/>
                  </a:lnTo>
                  <a:lnTo>
                    <a:pt x="16" y="10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0" name="Freeform 1680"/>
            <p:cNvSpPr>
              <a:spLocks/>
            </p:cNvSpPr>
            <p:nvPr/>
          </p:nvSpPr>
          <p:spPr bwMode="auto">
            <a:xfrm>
              <a:off x="3028" y="1808"/>
              <a:ext cx="128" cy="96"/>
            </a:xfrm>
            <a:custGeom>
              <a:avLst/>
              <a:gdLst>
                <a:gd name="T0" fmla="*/ 0 w 128"/>
                <a:gd name="T1" fmla="*/ 16 h 96"/>
                <a:gd name="T2" fmla="*/ 0 w 128"/>
                <a:gd name="T3" fmla="*/ 16 h 96"/>
                <a:gd name="T4" fmla="*/ 120 w 128"/>
                <a:gd name="T5" fmla="*/ 0 h 96"/>
                <a:gd name="T6" fmla="*/ 128 w 128"/>
                <a:gd name="T7" fmla="*/ 80 h 96"/>
                <a:gd name="T8" fmla="*/ 16 w 128"/>
                <a:gd name="T9" fmla="*/ 96 h 96"/>
                <a:gd name="T10" fmla="*/ 0 w 128"/>
                <a:gd name="T11" fmla="*/ 16 h 96"/>
                <a:gd name="T12" fmla="*/ 0 w 128"/>
                <a:gd name="T13" fmla="*/ 1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96"/>
                <a:gd name="T23" fmla="*/ 128 w 12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96">
                  <a:moveTo>
                    <a:pt x="0" y="16"/>
                  </a:moveTo>
                  <a:lnTo>
                    <a:pt x="0" y="16"/>
                  </a:lnTo>
                  <a:lnTo>
                    <a:pt x="120" y="0"/>
                  </a:lnTo>
                  <a:lnTo>
                    <a:pt x="128" y="80"/>
                  </a:lnTo>
                  <a:lnTo>
                    <a:pt x="16" y="9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1" name="Freeform 1681"/>
            <p:cNvSpPr>
              <a:spLocks/>
            </p:cNvSpPr>
            <p:nvPr/>
          </p:nvSpPr>
          <p:spPr bwMode="auto">
            <a:xfrm>
              <a:off x="3148" y="1800"/>
              <a:ext cx="120" cy="88"/>
            </a:xfrm>
            <a:custGeom>
              <a:avLst/>
              <a:gdLst>
                <a:gd name="T0" fmla="*/ 0 w 120"/>
                <a:gd name="T1" fmla="*/ 8 h 88"/>
                <a:gd name="T2" fmla="*/ 0 w 120"/>
                <a:gd name="T3" fmla="*/ 8 h 88"/>
                <a:gd name="T4" fmla="*/ 112 w 120"/>
                <a:gd name="T5" fmla="*/ 0 h 88"/>
                <a:gd name="T6" fmla="*/ 120 w 120"/>
                <a:gd name="T7" fmla="*/ 80 h 88"/>
                <a:gd name="T8" fmla="*/ 8 w 120"/>
                <a:gd name="T9" fmla="*/ 88 h 88"/>
                <a:gd name="T10" fmla="*/ 0 w 120"/>
                <a:gd name="T11" fmla="*/ 8 h 88"/>
                <a:gd name="T12" fmla="*/ 0 w 120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0" y="8"/>
                  </a:moveTo>
                  <a:lnTo>
                    <a:pt x="0" y="8"/>
                  </a:lnTo>
                  <a:lnTo>
                    <a:pt x="112" y="0"/>
                  </a:ln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2" name="Freeform 1682"/>
            <p:cNvSpPr>
              <a:spLocks/>
            </p:cNvSpPr>
            <p:nvPr/>
          </p:nvSpPr>
          <p:spPr bwMode="auto">
            <a:xfrm>
              <a:off x="3260" y="1792"/>
              <a:ext cx="120" cy="88"/>
            </a:xfrm>
            <a:custGeom>
              <a:avLst/>
              <a:gdLst>
                <a:gd name="T0" fmla="*/ 0 w 120"/>
                <a:gd name="T1" fmla="*/ 8 h 88"/>
                <a:gd name="T2" fmla="*/ 0 w 120"/>
                <a:gd name="T3" fmla="*/ 0 h 88"/>
                <a:gd name="T4" fmla="*/ 112 w 120"/>
                <a:gd name="T5" fmla="*/ 0 h 88"/>
                <a:gd name="T6" fmla="*/ 120 w 120"/>
                <a:gd name="T7" fmla="*/ 80 h 88"/>
                <a:gd name="T8" fmla="*/ 8 w 120"/>
                <a:gd name="T9" fmla="*/ 88 h 88"/>
                <a:gd name="T10" fmla="*/ 0 w 120"/>
                <a:gd name="T11" fmla="*/ 8 h 88"/>
                <a:gd name="T12" fmla="*/ 0 w 120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"/>
                <a:gd name="T22" fmla="*/ 0 h 88"/>
                <a:gd name="T23" fmla="*/ 120 w 120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" h="88">
                  <a:moveTo>
                    <a:pt x="0" y="8"/>
                  </a:moveTo>
                  <a:lnTo>
                    <a:pt x="0" y="0"/>
                  </a:lnTo>
                  <a:lnTo>
                    <a:pt x="112" y="0"/>
                  </a:lnTo>
                  <a:lnTo>
                    <a:pt x="120" y="80"/>
                  </a:lnTo>
                  <a:lnTo>
                    <a:pt x="8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3" name="Freeform 1683"/>
            <p:cNvSpPr>
              <a:spLocks/>
            </p:cNvSpPr>
            <p:nvPr/>
          </p:nvSpPr>
          <p:spPr bwMode="auto">
            <a:xfrm>
              <a:off x="3372" y="1792"/>
              <a:ext cx="104" cy="80"/>
            </a:xfrm>
            <a:custGeom>
              <a:avLst/>
              <a:gdLst>
                <a:gd name="T0" fmla="*/ 0 w 104"/>
                <a:gd name="T1" fmla="*/ 0 h 80"/>
                <a:gd name="T2" fmla="*/ 0 w 104"/>
                <a:gd name="T3" fmla="*/ 0 h 80"/>
                <a:gd name="T4" fmla="*/ 104 w 104"/>
                <a:gd name="T5" fmla="*/ 0 h 80"/>
                <a:gd name="T6" fmla="*/ 104 w 104"/>
                <a:gd name="T7" fmla="*/ 80 h 80"/>
                <a:gd name="T8" fmla="*/ 0 w 104"/>
                <a:gd name="T9" fmla="*/ 80 h 80"/>
                <a:gd name="T10" fmla="*/ 0 w 104"/>
                <a:gd name="T11" fmla="*/ 0 h 80"/>
                <a:gd name="T12" fmla="*/ 0 w 104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0"/>
                <a:gd name="T23" fmla="*/ 104 w 104"/>
                <a:gd name="T24" fmla="*/ 80 h 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0">
                  <a:moveTo>
                    <a:pt x="0" y="0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4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4" name="Freeform 1684"/>
            <p:cNvSpPr>
              <a:spLocks/>
            </p:cNvSpPr>
            <p:nvPr/>
          </p:nvSpPr>
          <p:spPr bwMode="auto">
            <a:xfrm>
              <a:off x="3476" y="1792"/>
              <a:ext cx="104" cy="88"/>
            </a:xfrm>
            <a:custGeom>
              <a:avLst/>
              <a:gdLst>
                <a:gd name="T0" fmla="*/ 8 w 104"/>
                <a:gd name="T1" fmla="*/ 0 h 88"/>
                <a:gd name="T2" fmla="*/ 8 w 104"/>
                <a:gd name="T3" fmla="*/ 0 h 88"/>
                <a:gd name="T4" fmla="*/ 104 w 104"/>
                <a:gd name="T5" fmla="*/ 0 h 88"/>
                <a:gd name="T6" fmla="*/ 96 w 104"/>
                <a:gd name="T7" fmla="*/ 88 h 88"/>
                <a:gd name="T8" fmla="*/ 0 w 104"/>
                <a:gd name="T9" fmla="*/ 80 h 88"/>
                <a:gd name="T10" fmla="*/ 0 w 104"/>
                <a:gd name="T11" fmla="*/ 0 h 88"/>
                <a:gd name="T12" fmla="*/ 8 w 104"/>
                <a:gd name="T13" fmla="*/ 0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88"/>
                <a:gd name="T23" fmla="*/ 104 w 104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88">
                  <a:moveTo>
                    <a:pt x="8" y="0"/>
                  </a:moveTo>
                  <a:lnTo>
                    <a:pt x="8" y="0"/>
                  </a:lnTo>
                  <a:lnTo>
                    <a:pt x="104" y="0"/>
                  </a:lnTo>
                  <a:lnTo>
                    <a:pt x="96" y="88"/>
                  </a:lnTo>
                  <a:lnTo>
                    <a:pt x="0" y="8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5" name="Freeform 1685"/>
            <p:cNvSpPr>
              <a:spLocks/>
            </p:cNvSpPr>
            <p:nvPr/>
          </p:nvSpPr>
          <p:spPr bwMode="auto">
            <a:xfrm>
              <a:off x="3572" y="1792"/>
              <a:ext cx="104" cy="96"/>
            </a:xfrm>
            <a:custGeom>
              <a:avLst/>
              <a:gdLst>
                <a:gd name="T0" fmla="*/ 8 w 104"/>
                <a:gd name="T1" fmla="*/ 0 h 96"/>
                <a:gd name="T2" fmla="*/ 8 w 104"/>
                <a:gd name="T3" fmla="*/ 0 h 96"/>
                <a:gd name="T4" fmla="*/ 104 w 104"/>
                <a:gd name="T5" fmla="*/ 16 h 96"/>
                <a:gd name="T6" fmla="*/ 96 w 104"/>
                <a:gd name="T7" fmla="*/ 96 h 96"/>
                <a:gd name="T8" fmla="*/ 0 w 104"/>
                <a:gd name="T9" fmla="*/ 88 h 96"/>
                <a:gd name="T10" fmla="*/ 8 w 104"/>
                <a:gd name="T11" fmla="*/ 0 h 96"/>
                <a:gd name="T12" fmla="*/ 8 w 104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8" y="0"/>
                  </a:moveTo>
                  <a:lnTo>
                    <a:pt x="8" y="0"/>
                  </a:lnTo>
                  <a:lnTo>
                    <a:pt x="104" y="16"/>
                  </a:lnTo>
                  <a:lnTo>
                    <a:pt x="96" y="96"/>
                  </a:lnTo>
                  <a:lnTo>
                    <a:pt x="0" y="8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6" name="Freeform 1686"/>
            <p:cNvSpPr>
              <a:spLocks/>
            </p:cNvSpPr>
            <p:nvPr/>
          </p:nvSpPr>
          <p:spPr bwMode="auto">
            <a:xfrm>
              <a:off x="3660" y="1808"/>
              <a:ext cx="104" cy="96"/>
            </a:xfrm>
            <a:custGeom>
              <a:avLst/>
              <a:gdLst>
                <a:gd name="T0" fmla="*/ 16 w 104"/>
                <a:gd name="T1" fmla="*/ 0 h 96"/>
                <a:gd name="T2" fmla="*/ 16 w 104"/>
                <a:gd name="T3" fmla="*/ 0 h 96"/>
                <a:gd name="T4" fmla="*/ 104 w 104"/>
                <a:gd name="T5" fmla="*/ 16 h 96"/>
                <a:gd name="T6" fmla="*/ 88 w 104"/>
                <a:gd name="T7" fmla="*/ 96 h 96"/>
                <a:gd name="T8" fmla="*/ 0 w 104"/>
                <a:gd name="T9" fmla="*/ 80 h 96"/>
                <a:gd name="T10" fmla="*/ 16 w 104"/>
                <a:gd name="T11" fmla="*/ 0 h 96"/>
                <a:gd name="T12" fmla="*/ 16 w 104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96"/>
                <a:gd name="T23" fmla="*/ 104 w 104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96">
                  <a:moveTo>
                    <a:pt x="16" y="0"/>
                  </a:moveTo>
                  <a:lnTo>
                    <a:pt x="16" y="0"/>
                  </a:lnTo>
                  <a:lnTo>
                    <a:pt x="104" y="16"/>
                  </a:lnTo>
                  <a:lnTo>
                    <a:pt x="88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7" name="Freeform 1687"/>
            <p:cNvSpPr>
              <a:spLocks/>
            </p:cNvSpPr>
            <p:nvPr/>
          </p:nvSpPr>
          <p:spPr bwMode="auto">
            <a:xfrm>
              <a:off x="3748" y="1824"/>
              <a:ext cx="96" cy="96"/>
            </a:xfrm>
            <a:custGeom>
              <a:avLst/>
              <a:gdLst>
                <a:gd name="T0" fmla="*/ 16 w 96"/>
                <a:gd name="T1" fmla="*/ 0 h 96"/>
                <a:gd name="T2" fmla="*/ 16 w 96"/>
                <a:gd name="T3" fmla="*/ 0 h 96"/>
                <a:gd name="T4" fmla="*/ 96 w 96"/>
                <a:gd name="T5" fmla="*/ 16 h 96"/>
                <a:gd name="T6" fmla="*/ 80 w 96"/>
                <a:gd name="T7" fmla="*/ 96 h 96"/>
                <a:gd name="T8" fmla="*/ 0 w 96"/>
                <a:gd name="T9" fmla="*/ 80 h 96"/>
                <a:gd name="T10" fmla="*/ 16 w 96"/>
                <a:gd name="T11" fmla="*/ 0 h 96"/>
                <a:gd name="T12" fmla="*/ 16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16" y="0"/>
                  </a:moveTo>
                  <a:lnTo>
                    <a:pt x="16" y="0"/>
                  </a:lnTo>
                  <a:lnTo>
                    <a:pt x="96" y="16"/>
                  </a:lnTo>
                  <a:lnTo>
                    <a:pt x="80" y="96"/>
                  </a:lnTo>
                  <a:lnTo>
                    <a:pt x="0" y="8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8" name="Freeform 1688"/>
            <p:cNvSpPr>
              <a:spLocks/>
            </p:cNvSpPr>
            <p:nvPr/>
          </p:nvSpPr>
          <p:spPr bwMode="auto">
            <a:xfrm>
              <a:off x="3820" y="1840"/>
              <a:ext cx="96" cy="104"/>
            </a:xfrm>
            <a:custGeom>
              <a:avLst/>
              <a:gdLst>
                <a:gd name="T0" fmla="*/ 24 w 96"/>
                <a:gd name="T1" fmla="*/ 0 h 104"/>
                <a:gd name="T2" fmla="*/ 32 w 96"/>
                <a:gd name="T3" fmla="*/ 0 h 104"/>
                <a:gd name="T4" fmla="*/ 96 w 96"/>
                <a:gd name="T5" fmla="*/ 32 h 104"/>
                <a:gd name="T6" fmla="*/ 72 w 96"/>
                <a:gd name="T7" fmla="*/ 104 h 104"/>
                <a:gd name="T8" fmla="*/ 0 w 96"/>
                <a:gd name="T9" fmla="*/ 80 h 104"/>
                <a:gd name="T10" fmla="*/ 24 w 96"/>
                <a:gd name="T11" fmla="*/ 0 h 104"/>
                <a:gd name="T12" fmla="*/ 24 w 96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24" y="0"/>
                  </a:moveTo>
                  <a:lnTo>
                    <a:pt x="32" y="0"/>
                  </a:lnTo>
                  <a:lnTo>
                    <a:pt x="96" y="32"/>
                  </a:lnTo>
                  <a:lnTo>
                    <a:pt x="72" y="104"/>
                  </a:lnTo>
                  <a:lnTo>
                    <a:pt x="0" y="8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9" name="Freeform 1689"/>
            <p:cNvSpPr>
              <a:spLocks/>
            </p:cNvSpPr>
            <p:nvPr/>
          </p:nvSpPr>
          <p:spPr bwMode="auto">
            <a:xfrm>
              <a:off x="3884" y="1872"/>
              <a:ext cx="104" cy="104"/>
            </a:xfrm>
            <a:custGeom>
              <a:avLst/>
              <a:gdLst>
                <a:gd name="T0" fmla="*/ 40 w 104"/>
                <a:gd name="T1" fmla="*/ 0 h 104"/>
                <a:gd name="T2" fmla="*/ 40 w 104"/>
                <a:gd name="T3" fmla="*/ 0 h 104"/>
                <a:gd name="T4" fmla="*/ 104 w 104"/>
                <a:gd name="T5" fmla="*/ 32 h 104"/>
                <a:gd name="T6" fmla="*/ 64 w 104"/>
                <a:gd name="T7" fmla="*/ 104 h 104"/>
                <a:gd name="T8" fmla="*/ 0 w 104"/>
                <a:gd name="T9" fmla="*/ 72 h 104"/>
                <a:gd name="T10" fmla="*/ 32 w 104"/>
                <a:gd name="T11" fmla="*/ 0 h 104"/>
                <a:gd name="T12" fmla="*/ 40 w 104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04"/>
                <a:gd name="T23" fmla="*/ 104 w 10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04">
                  <a:moveTo>
                    <a:pt x="40" y="0"/>
                  </a:moveTo>
                  <a:lnTo>
                    <a:pt x="40" y="0"/>
                  </a:lnTo>
                  <a:lnTo>
                    <a:pt x="104" y="32"/>
                  </a:lnTo>
                  <a:lnTo>
                    <a:pt x="64" y="104"/>
                  </a:lnTo>
                  <a:lnTo>
                    <a:pt x="0" y="72"/>
                  </a:lnTo>
                  <a:lnTo>
                    <a:pt x="32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0" name="Freeform 1690"/>
            <p:cNvSpPr>
              <a:spLocks/>
            </p:cNvSpPr>
            <p:nvPr/>
          </p:nvSpPr>
          <p:spPr bwMode="auto">
            <a:xfrm>
              <a:off x="3940" y="1904"/>
              <a:ext cx="104" cy="104"/>
            </a:xfrm>
            <a:custGeom>
              <a:avLst/>
              <a:gdLst>
                <a:gd name="T0" fmla="*/ 48 w 104"/>
                <a:gd name="T1" fmla="*/ 0 h 104"/>
                <a:gd name="T2" fmla="*/ 48 w 104"/>
                <a:gd name="T3" fmla="*/ 0 h 104"/>
                <a:gd name="T4" fmla="*/ 104 w 104"/>
                <a:gd name="T5" fmla="*/ 32 h 104"/>
                <a:gd name="T6" fmla="*/ 56 w 104"/>
                <a:gd name="T7" fmla="*/ 104 h 104"/>
                <a:gd name="T8" fmla="*/ 0 w 104"/>
                <a:gd name="T9" fmla="*/ 64 h 104"/>
                <a:gd name="T10" fmla="*/ 48 w 104"/>
                <a:gd name="T11" fmla="*/ 0 h 104"/>
                <a:gd name="T12" fmla="*/ 48 w 104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104"/>
                <a:gd name="T23" fmla="*/ 104 w 104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104">
                  <a:moveTo>
                    <a:pt x="48" y="0"/>
                  </a:moveTo>
                  <a:lnTo>
                    <a:pt x="48" y="0"/>
                  </a:lnTo>
                  <a:lnTo>
                    <a:pt x="104" y="32"/>
                  </a:lnTo>
                  <a:lnTo>
                    <a:pt x="56" y="104"/>
                  </a:lnTo>
                  <a:lnTo>
                    <a:pt x="0" y="6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1" name="Freeform 1691"/>
            <p:cNvSpPr>
              <a:spLocks/>
            </p:cNvSpPr>
            <p:nvPr/>
          </p:nvSpPr>
          <p:spPr bwMode="auto">
            <a:xfrm>
              <a:off x="3988" y="1936"/>
              <a:ext cx="96" cy="104"/>
            </a:xfrm>
            <a:custGeom>
              <a:avLst/>
              <a:gdLst>
                <a:gd name="T0" fmla="*/ 56 w 96"/>
                <a:gd name="T1" fmla="*/ 8 h 104"/>
                <a:gd name="T2" fmla="*/ 56 w 96"/>
                <a:gd name="T3" fmla="*/ 8 h 104"/>
                <a:gd name="T4" fmla="*/ 96 w 96"/>
                <a:gd name="T5" fmla="*/ 48 h 104"/>
                <a:gd name="T6" fmla="*/ 40 w 96"/>
                <a:gd name="T7" fmla="*/ 104 h 104"/>
                <a:gd name="T8" fmla="*/ 0 w 96"/>
                <a:gd name="T9" fmla="*/ 64 h 104"/>
                <a:gd name="T10" fmla="*/ 56 w 96"/>
                <a:gd name="T11" fmla="*/ 0 h 104"/>
                <a:gd name="T12" fmla="*/ 56 w 96"/>
                <a:gd name="T13" fmla="*/ 8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04"/>
                <a:gd name="T23" fmla="*/ 96 w 96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04">
                  <a:moveTo>
                    <a:pt x="56" y="8"/>
                  </a:moveTo>
                  <a:lnTo>
                    <a:pt x="56" y="8"/>
                  </a:lnTo>
                  <a:lnTo>
                    <a:pt x="96" y="48"/>
                  </a:lnTo>
                  <a:lnTo>
                    <a:pt x="40" y="104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2" name="Freeform 1692"/>
            <p:cNvSpPr>
              <a:spLocks/>
            </p:cNvSpPr>
            <p:nvPr/>
          </p:nvSpPr>
          <p:spPr bwMode="auto">
            <a:xfrm>
              <a:off x="4028" y="1984"/>
              <a:ext cx="96" cy="96"/>
            </a:xfrm>
            <a:custGeom>
              <a:avLst/>
              <a:gdLst>
                <a:gd name="T0" fmla="*/ 64 w 96"/>
                <a:gd name="T1" fmla="*/ 0 h 96"/>
                <a:gd name="T2" fmla="*/ 64 w 96"/>
                <a:gd name="T3" fmla="*/ 8 h 96"/>
                <a:gd name="T4" fmla="*/ 96 w 96"/>
                <a:gd name="T5" fmla="*/ 48 h 96"/>
                <a:gd name="T6" fmla="*/ 24 w 96"/>
                <a:gd name="T7" fmla="*/ 96 h 96"/>
                <a:gd name="T8" fmla="*/ 0 w 96"/>
                <a:gd name="T9" fmla="*/ 48 h 96"/>
                <a:gd name="T10" fmla="*/ 56 w 96"/>
                <a:gd name="T11" fmla="*/ 0 h 96"/>
                <a:gd name="T12" fmla="*/ 64 w 96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6"/>
                <a:gd name="T23" fmla="*/ 96 w 96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6">
                  <a:moveTo>
                    <a:pt x="64" y="0"/>
                  </a:moveTo>
                  <a:lnTo>
                    <a:pt x="64" y="8"/>
                  </a:lnTo>
                  <a:lnTo>
                    <a:pt x="96" y="48"/>
                  </a:lnTo>
                  <a:lnTo>
                    <a:pt x="24" y="96"/>
                  </a:lnTo>
                  <a:lnTo>
                    <a:pt x="0" y="48"/>
                  </a:lnTo>
                  <a:lnTo>
                    <a:pt x="5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3" name="Freeform 1693"/>
            <p:cNvSpPr>
              <a:spLocks/>
            </p:cNvSpPr>
            <p:nvPr/>
          </p:nvSpPr>
          <p:spPr bwMode="auto">
            <a:xfrm>
              <a:off x="4052" y="2032"/>
              <a:ext cx="96" cy="88"/>
            </a:xfrm>
            <a:custGeom>
              <a:avLst/>
              <a:gdLst>
                <a:gd name="T0" fmla="*/ 72 w 96"/>
                <a:gd name="T1" fmla="*/ 8 h 88"/>
                <a:gd name="T2" fmla="*/ 72 w 96"/>
                <a:gd name="T3" fmla="*/ 8 h 88"/>
                <a:gd name="T4" fmla="*/ 96 w 96"/>
                <a:gd name="T5" fmla="*/ 56 h 88"/>
                <a:gd name="T6" fmla="*/ 16 w 96"/>
                <a:gd name="T7" fmla="*/ 88 h 88"/>
                <a:gd name="T8" fmla="*/ 0 w 96"/>
                <a:gd name="T9" fmla="*/ 40 h 88"/>
                <a:gd name="T10" fmla="*/ 72 w 96"/>
                <a:gd name="T11" fmla="*/ 0 h 88"/>
                <a:gd name="T12" fmla="*/ 72 w 96"/>
                <a:gd name="T13" fmla="*/ 8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88"/>
                <a:gd name="T23" fmla="*/ 96 w 96"/>
                <a:gd name="T24" fmla="*/ 88 h 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88">
                  <a:moveTo>
                    <a:pt x="72" y="8"/>
                  </a:moveTo>
                  <a:lnTo>
                    <a:pt x="72" y="8"/>
                  </a:lnTo>
                  <a:lnTo>
                    <a:pt x="96" y="56"/>
                  </a:lnTo>
                  <a:lnTo>
                    <a:pt x="16" y="88"/>
                  </a:lnTo>
                  <a:lnTo>
                    <a:pt x="0" y="40"/>
                  </a:lnTo>
                  <a:lnTo>
                    <a:pt x="72" y="0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4" name="Freeform 1694"/>
            <p:cNvSpPr>
              <a:spLocks/>
            </p:cNvSpPr>
            <p:nvPr/>
          </p:nvSpPr>
          <p:spPr bwMode="auto">
            <a:xfrm>
              <a:off x="4068" y="2088"/>
              <a:ext cx="88" cy="72"/>
            </a:xfrm>
            <a:custGeom>
              <a:avLst/>
              <a:gdLst>
                <a:gd name="T0" fmla="*/ 80 w 88"/>
                <a:gd name="T1" fmla="*/ 8 h 72"/>
                <a:gd name="T2" fmla="*/ 80 w 88"/>
                <a:gd name="T3" fmla="*/ 8 h 72"/>
                <a:gd name="T4" fmla="*/ 88 w 88"/>
                <a:gd name="T5" fmla="*/ 64 h 72"/>
                <a:gd name="T6" fmla="*/ 8 w 88"/>
                <a:gd name="T7" fmla="*/ 72 h 72"/>
                <a:gd name="T8" fmla="*/ 0 w 88"/>
                <a:gd name="T9" fmla="*/ 24 h 72"/>
                <a:gd name="T10" fmla="*/ 80 w 88"/>
                <a:gd name="T11" fmla="*/ 0 h 72"/>
                <a:gd name="T12" fmla="*/ 80 w 88"/>
                <a:gd name="T13" fmla="*/ 8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8"/>
                <a:gd name="T22" fmla="*/ 0 h 72"/>
                <a:gd name="T23" fmla="*/ 88 w 88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8" h="72">
                  <a:moveTo>
                    <a:pt x="80" y="8"/>
                  </a:moveTo>
                  <a:lnTo>
                    <a:pt x="80" y="8"/>
                  </a:lnTo>
                  <a:lnTo>
                    <a:pt x="88" y="64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80" y="0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5" name="Freeform 1724"/>
            <p:cNvSpPr>
              <a:spLocks/>
            </p:cNvSpPr>
            <p:nvPr/>
          </p:nvSpPr>
          <p:spPr bwMode="auto">
            <a:xfrm>
              <a:off x="2332" y="3048"/>
              <a:ext cx="40" cy="48"/>
            </a:xfrm>
            <a:custGeom>
              <a:avLst/>
              <a:gdLst>
                <a:gd name="T0" fmla="*/ 32 w 40"/>
                <a:gd name="T1" fmla="*/ 32 h 48"/>
                <a:gd name="T2" fmla="*/ 40 w 40"/>
                <a:gd name="T3" fmla="*/ 32 h 48"/>
                <a:gd name="T4" fmla="*/ 40 w 40"/>
                <a:gd name="T5" fmla="*/ 32 h 48"/>
                <a:gd name="T6" fmla="*/ 40 w 40"/>
                <a:gd name="T7" fmla="*/ 40 h 48"/>
                <a:gd name="T8" fmla="*/ 40 w 40"/>
                <a:gd name="T9" fmla="*/ 40 h 48"/>
                <a:gd name="T10" fmla="*/ 40 w 40"/>
                <a:gd name="T11" fmla="*/ 48 h 48"/>
                <a:gd name="T12" fmla="*/ 24 w 40"/>
                <a:gd name="T13" fmla="*/ 48 h 48"/>
                <a:gd name="T14" fmla="*/ 16 w 40"/>
                <a:gd name="T15" fmla="*/ 48 h 48"/>
                <a:gd name="T16" fmla="*/ 8 w 40"/>
                <a:gd name="T17" fmla="*/ 48 h 48"/>
                <a:gd name="T18" fmla="*/ 0 w 40"/>
                <a:gd name="T19" fmla="*/ 24 h 48"/>
                <a:gd name="T20" fmla="*/ 0 w 40"/>
                <a:gd name="T21" fmla="*/ 16 h 48"/>
                <a:gd name="T22" fmla="*/ 0 w 40"/>
                <a:gd name="T23" fmla="*/ 8 h 48"/>
                <a:gd name="T24" fmla="*/ 16 w 40"/>
                <a:gd name="T25" fmla="*/ 0 h 48"/>
                <a:gd name="T26" fmla="*/ 24 w 40"/>
                <a:gd name="T27" fmla="*/ 0 h 48"/>
                <a:gd name="T28" fmla="*/ 24 w 40"/>
                <a:gd name="T29" fmla="*/ 0 h 48"/>
                <a:gd name="T30" fmla="*/ 32 w 40"/>
                <a:gd name="T31" fmla="*/ 8 h 48"/>
                <a:gd name="T32" fmla="*/ 40 w 40"/>
                <a:gd name="T33" fmla="*/ 8 h 48"/>
                <a:gd name="T34" fmla="*/ 40 w 40"/>
                <a:gd name="T35" fmla="*/ 16 h 48"/>
                <a:gd name="T36" fmla="*/ 40 w 40"/>
                <a:gd name="T37" fmla="*/ 24 h 48"/>
                <a:gd name="T38" fmla="*/ 8 w 40"/>
                <a:gd name="T39" fmla="*/ 24 h 48"/>
                <a:gd name="T40" fmla="*/ 16 w 40"/>
                <a:gd name="T41" fmla="*/ 40 h 48"/>
                <a:gd name="T42" fmla="*/ 24 w 40"/>
                <a:gd name="T43" fmla="*/ 40 h 48"/>
                <a:gd name="T44" fmla="*/ 24 w 40"/>
                <a:gd name="T45" fmla="*/ 40 h 48"/>
                <a:gd name="T46" fmla="*/ 32 w 40"/>
                <a:gd name="T47" fmla="*/ 40 h 48"/>
                <a:gd name="T48" fmla="*/ 32 w 40"/>
                <a:gd name="T49" fmla="*/ 32 h 48"/>
                <a:gd name="T50" fmla="*/ 32 w 40"/>
                <a:gd name="T51" fmla="*/ 32 h 48"/>
                <a:gd name="T52" fmla="*/ 32 w 40"/>
                <a:gd name="T53" fmla="*/ 32 h 48"/>
                <a:gd name="T54" fmla="*/ 8 w 40"/>
                <a:gd name="T55" fmla="*/ 24 h 48"/>
                <a:gd name="T56" fmla="*/ 32 w 40"/>
                <a:gd name="T57" fmla="*/ 16 h 48"/>
                <a:gd name="T58" fmla="*/ 32 w 40"/>
                <a:gd name="T59" fmla="*/ 16 h 48"/>
                <a:gd name="T60" fmla="*/ 32 w 40"/>
                <a:gd name="T61" fmla="*/ 8 h 48"/>
                <a:gd name="T62" fmla="*/ 24 w 40"/>
                <a:gd name="T63" fmla="*/ 8 h 48"/>
                <a:gd name="T64" fmla="*/ 24 w 40"/>
                <a:gd name="T65" fmla="*/ 8 h 48"/>
                <a:gd name="T66" fmla="*/ 16 w 40"/>
                <a:gd name="T67" fmla="*/ 8 h 48"/>
                <a:gd name="T68" fmla="*/ 16 w 40"/>
                <a:gd name="T69" fmla="*/ 8 h 48"/>
                <a:gd name="T70" fmla="*/ 8 w 40"/>
                <a:gd name="T71" fmla="*/ 8 h 48"/>
                <a:gd name="T72" fmla="*/ 8 w 40"/>
                <a:gd name="T73" fmla="*/ 24 h 48"/>
                <a:gd name="T74" fmla="*/ 32 w 40"/>
                <a:gd name="T75" fmla="*/ 32 h 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"/>
                <a:gd name="T115" fmla="*/ 0 h 48"/>
                <a:gd name="T116" fmla="*/ 40 w 40"/>
                <a:gd name="T117" fmla="*/ 48 h 4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" h="48">
                  <a:moveTo>
                    <a:pt x="32" y="32"/>
                  </a:moveTo>
                  <a:lnTo>
                    <a:pt x="32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8" y="24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6" name="Freeform 1726"/>
            <p:cNvSpPr>
              <a:spLocks/>
            </p:cNvSpPr>
            <p:nvPr/>
          </p:nvSpPr>
          <p:spPr bwMode="auto">
            <a:xfrm>
              <a:off x="2428" y="3008"/>
              <a:ext cx="24" cy="72"/>
            </a:xfrm>
            <a:custGeom>
              <a:avLst/>
              <a:gdLst>
                <a:gd name="T0" fmla="*/ 24 w 24"/>
                <a:gd name="T1" fmla="*/ 72 h 72"/>
                <a:gd name="T2" fmla="*/ 16 w 24"/>
                <a:gd name="T3" fmla="*/ 72 h 72"/>
                <a:gd name="T4" fmla="*/ 16 w 24"/>
                <a:gd name="T5" fmla="*/ 72 h 72"/>
                <a:gd name="T6" fmla="*/ 0 w 24"/>
                <a:gd name="T7" fmla="*/ 0 h 72"/>
                <a:gd name="T8" fmla="*/ 0 w 24"/>
                <a:gd name="T9" fmla="*/ 0 h 72"/>
                <a:gd name="T10" fmla="*/ 8 w 24"/>
                <a:gd name="T11" fmla="*/ 0 h 72"/>
                <a:gd name="T12" fmla="*/ 8 w 24"/>
                <a:gd name="T13" fmla="*/ 0 h 72"/>
                <a:gd name="T14" fmla="*/ 24 w 24"/>
                <a:gd name="T15" fmla="*/ 72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"/>
                <a:gd name="T25" fmla="*/ 0 h 72"/>
                <a:gd name="T26" fmla="*/ 24 w 24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" h="72">
                  <a:moveTo>
                    <a:pt x="24" y="72"/>
                  </a:moveTo>
                  <a:lnTo>
                    <a:pt x="16" y="72"/>
                  </a:lnTo>
                  <a:lnTo>
                    <a:pt x="0" y="0"/>
                  </a:lnTo>
                  <a:lnTo>
                    <a:pt x="8" y="0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7" name="Freeform 1727"/>
            <p:cNvSpPr>
              <a:spLocks/>
            </p:cNvSpPr>
            <p:nvPr/>
          </p:nvSpPr>
          <p:spPr bwMode="auto">
            <a:xfrm>
              <a:off x="2460" y="3024"/>
              <a:ext cx="48" cy="48"/>
            </a:xfrm>
            <a:custGeom>
              <a:avLst/>
              <a:gdLst>
                <a:gd name="T0" fmla="*/ 24 w 48"/>
                <a:gd name="T1" fmla="*/ 48 h 48"/>
                <a:gd name="T2" fmla="*/ 24 w 48"/>
                <a:gd name="T3" fmla="*/ 48 h 48"/>
                <a:gd name="T4" fmla="*/ 16 w 48"/>
                <a:gd name="T5" fmla="*/ 48 h 48"/>
                <a:gd name="T6" fmla="*/ 8 w 48"/>
                <a:gd name="T7" fmla="*/ 48 h 48"/>
                <a:gd name="T8" fmla="*/ 8 w 48"/>
                <a:gd name="T9" fmla="*/ 48 h 48"/>
                <a:gd name="T10" fmla="*/ 0 w 48"/>
                <a:gd name="T11" fmla="*/ 40 h 48"/>
                <a:gd name="T12" fmla="*/ 0 w 48"/>
                <a:gd name="T13" fmla="*/ 24 h 48"/>
                <a:gd name="T14" fmla="*/ 0 w 48"/>
                <a:gd name="T15" fmla="*/ 24 h 48"/>
                <a:gd name="T16" fmla="*/ 0 w 48"/>
                <a:gd name="T17" fmla="*/ 16 h 48"/>
                <a:gd name="T18" fmla="*/ 0 w 48"/>
                <a:gd name="T19" fmla="*/ 8 h 48"/>
                <a:gd name="T20" fmla="*/ 0 w 48"/>
                <a:gd name="T21" fmla="*/ 8 h 48"/>
                <a:gd name="T22" fmla="*/ 8 w 48"/>
                <a:gd name="T23" fmla="*/ 0 h 48"/>
                <a:gd name="T24" fmla="*/ 16 w 48"/>
                <a:gd name="T25" fmla="*/ 0 h 48"/>
                <a:gd name="T26" fmla="*/ 16 w 48"/>
                <a:gd name="T27" fmla="*/ 0 h 48"/>
                <a:gd name="T28" fmla="*/ 24 w 48"/>
                <a:gd name="T29" fmla="*/ 0 h 48"/>
                <a:gd name="T30" fmla="*/ 32 w 48"/>
                <a:gd name="T31" fmla="*/ 0 h 48"/>
                <a:gd name="T32" fmla="*/ 32 w 48"/>
                <a:gd name="T33" fmla="*/ 0 h 48"/>
                <a:gd name="T34" fmla="*/ 40 w 48"/>
                <a:gd name="T35" fmla="*/ 8 h 48"/>
                <a:gd name="T36" fmla="*/ 40 w 48"/>
                <a:gd name="T37" fmla="*/ 16 h 48"/>
                <a:gd name="T38" fmla="*/ 40 w 48"/>
                <a:gd name="T39" fmla="*/ 16 h 48"/>
                <a:gd name="T40" fmla="*/ 48 w 48"/>
                <a:gd name="T41" fmla="*/ 32 h 48"/>
                <a:gd name="T42" fmla="*/ 40 w 48"/>
                <a:gd name="T43" fmla="*/ 40 h 48"/>
                <a:gd name="T44" fmla="*/ 40 w 48"/>
                <a:gd name="T45" fmla="*/ 40 h 48"/>
                <a:gd name="T46" fmla="*/ 32 w 48"/>
                <a:gd name="T47" fmla="*/ 40 h 48"/>
                <a:gd name="T48" fmla="*/ 24 w 48"/>
                <a:gd name="T49" fmla="*/ 48 h 48"/>
                <a:gd name="T50" fmla="*/ 24 w 48"/>
                <a:gd name="T51" fmla="*/ 48 h 48"/>
                <a:gd name="T52" fmla="*/ 24 w 48"/>
                <a:gd name="T53" fmla="*/ 48 h 48"/>
                <a:gd name="T54" fmla="*/ 24 w 48"/>
                <a:gd name="T55" fmla="*/ 40 h 48"/>
                <a:gd name="T56" fmla="*/ 32 w 48"/>
                <a:gd name="T57" fmla="*/ 40 h 48"/>
                <a:gd name="T58" fmla="*/ 32 w 48"/>
                <a:gd name="T59" fmla="*/ 32 h 48"/>
                <a:gd name="T60" fmla="*/ 32 w 48"/>
                <a:gd name="T61" fmla="*/ 32 h 48"/>
                <a:gd name="T62" fmla="*/ 32 w 48"/>
                <a:gd name="T63" fmla="*/ 24 h 48"/>
                <a:gd name="T64" fmla="*/ 32 w 48"/>
                <a:gd name="T65" fmla="*/ 16 h 48"/>
                <a:gd name="T66" fmla="*/ 32 w 48"/>
                <a:gd name="T67" fmla="*/ 16 h 48"/>
                <a:gd name="T68" fmla="*/ 32 w 48"/>
                <a:gd name="T69" fmla="*/ 8 h 48"/>
                <a:gd name="T70" fmla="*/ 32 w 48"/>
                <a:gd name="T71" fmla="*/ 8 h 48"/>
                <a:gd name="T72" fmla="*/ 32 w 48"/>
                <a:gd name="T73" fmla="*/ 8 h 48"/>
                <a:gd name="T74" fmla="*/ 24 w 48"/>
                <a:gd name="T75" fmla="*/ 0 h 48"/>
                <a:gd name="T76" fmla="*/ 16 w 48"/>
                <a:gd name="T77" fmla="*/ 0 h 48"/>
                <a:gd name="T78" fmla="*/ 16 w 48"/>
                <a:gd name="T79" fmla="*/ 0 h 48"/>
                <a:gd name="T80" fmla="*/ 8 w 48"/>
                <a:gd name="T81" fmla="*/ 8 h 48"/>
                <a:gd name="T82" fmla="*/ 8 w 48"/>
                <a:gd name="T83" fmla="*/ 8 h 48"/>
                <a:gd name="T84" fmla="*/ 8 w 48"/>
                <a:gd name="T85" fmla="*/ 8 h 48"/>
                <a:gd name="T86" fmla="*/ 8 w 48"/>
                <a:gd name="T87" fmla="*/ 16 h 48"/>
                <a:gd name="T88" fmla="*/ 8 w 48"/>
                <a:gd name="T89" fmla="*/ 24 h 48"/>
                <a:gd name="T90" fmla="*/ 8 w 48"/>
                <a:gd name="T91" fmla="*/ 24 h 48"/>
                <a:gd name="T92" fmla="*/ 8 w 48"/>
                <a:gd name="T93" fmla="*/ 32 h 48"/>
                <a:gd name="T94" fmla="*/ 16 w 48"/>
                <a:gd name="T95" fmla="*/ 40 h 48"/>
                <a:gd name="T96" fmla="*/ 16 w 48"/>
                <a:gd name="T97" fmla="*/ 40 h 48"/>
                <a:gd name="T98" fmla="*/ 16 w 48"/>
                <a:gd name="T99" fmla="*/ 40 h 48"/>
                <a:gd name="T100" fmla="*/ 24 w 48"/>
                <a:gd name="T101" fmla="*/ 40 h 48"/>
                <a:gd name="T102" fmla="*/ 24 w 48"/>
                <a:gd name="T103" fmla="*/ 40 h 48"/>
                <a:gd name="T104" fmla="*/ 24 w 48"/>
                <a:gd name="T105" fmla="*/ 48 h 4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"/>
                <a:gd name="T160" fmla="*/ 0 h 48"/>
                <a:gd name="T161" fmla="*/ 48 w 48"/>
                <a:gd name="T162" fmla="*/ 48 h 4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" h="48">
                  <a:moveTo>
                    <a:pt x="24" y="48"/>
                  </a:moveTo>
                  <a:lnTo>
                    <a:pt x="24" y="48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24" y="40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8" name="Freeform 1728"/>
            <p:cNvSpPr>
              <a:spLocks/>
            </p:cNvSpPr>
            <p:nvPr/>
          </p:nvSpPr>
          <p:spPr bwMode="auto">
            <a:xfrm>
              <a:off x="2508" y="3008"/>
              <a:ext cx="48" cy="72"/>
            </a:xfrm>
            <a:custGeom>
              <a:avLst/>
              <a:gdLst>
                <a:gd name="T0" fmla="*/ 24 w 48"/>
                <a:gd name="T1" fmla="*/ 48 h 72"/>
                <a:gd name="T2" fmla="*/ 0 w 48"/>
                <a:gd name="T3" fmla="*/ 8 h 72"/>
                <a:gd name="T4" fmla="*/ 0 w 48"/>
                <a:gd name="T5" fmla="*/ 8 h 72"/>
                <a:gd name="T6" fmla="*/ 8 w 48"/>
                <a:gd name="T7" fmla="*/ 8 h 72"/>
                <a:gd name="T8" fmla="*/ 8 w 48"/>
                <a:gd name="T9" fmla="*/ 8 h 72"/>
                <a:gd name="T10" fmla="*/ 32 w 48"/>
                <a:gd name="T11" fmla="*/ 40 h 72"/>
                <a:gd name="T12" fmla="*/ 32 w 48"/>
                <a:gd name="T13" fmla="*/ 40 h 72"/>
                <a:gd name="T14" fmla="*/ 40 w 48"/>
                <a:gd name="T15" fmla="*/ 0 h 72"/>
                <a:gd name="T16" fmla="*/ 40 w 48"/>
                <a:gd name="T17" fmla="*/ 0 h 72"/>
                <a:gd name="T18" fmla="*/ 48 w 48"/>
                <a:gd name="T19" fmla="*/ 0 h 72"/>
                <a:gd name="T20" fmla="*/ 48 w 48"/>
                <a:gd name="T21" fmla="*/ 0 h 72"/>
                <a:gd name="T22" fmla="*/ 32 w 48"/>
                <a:gd name="T23" fmla="*/ 48 h 72"/>
                <a:gd name="T24" fmla="*/ 32 w 48"/>
                <a:gd name="T25" fmla="*/ 48 h 72"/>
                <a:gd name="T26" fmla="*/ 32 w 48"/>
                <a:gd name="T27" fmla="*/ 56 h 72"/>
                <a:gd name="T28" fmla="*/ 32 w 48"/>
                <a:gd name="T29" fmla="*/ 64 h 72"/>
                <a:gd name="T30" fmla="*/ 32 w 48"/>
                <a:gd name="T31" fmla="*/ 64 h 72"/>
                <a:gd name="T32" fmla="*/ 24 w 48"/>
                <a:gd name="T33" fmla="*/ 72 h 72"/>
                <a:gd name="T34" fmla="*/ 24 w 48"/>
                <a:gd name="T35" fmla="*/ 72 h 72"/>
                <a:gd name="T36" fmla="*/ 24 w 48"/>
                <a:gd name="T37" fmla="*/ 72 h 72"/>
                <a:gd name="T38" fmla="*/ 24 w 48"/>
                <a:gd name="T39" fmla="*/ 72 h 72"/>
                <a:gd name="T40" fmla="*/ 16 w 48"/>
                <a:gd name="T41" fmla="*/ 72 h 72"/>
                <a:gd name="T42" fmla="*/ 16 w 48"/>
                <a:gd name="T43" fmla="*/ 72 h 72"/>
                <a:gd name="T44" fmla="*/ 8 w 48"/>
                <a:gd name="T45" fmla="*/ 72 h 72"/>
                <a:gd name="T46" fmla="*/ 8 w 48"/>
                <a:gd name="T47" fmla="*/ 72 h 72"/>
                <a:gd name="T48" fmla="*/ 8 w 48"/>
                <a:gd name="T49" fmla="*/ 72 h 72"/>
                <a:gd name="T50" fmla="*/ 8 w 48"/>
                <a:gd name="T51" fmla="*/ 72 h 72"/>
                <a:gd name="T52" fmla="*/ 16 w 48"/>
                <a:gd name="T53" fmla="*/ 64 h 72"/>
                <a:gd name="T54" fmla="*/ 16 w 48"/>
                <a:gd name="T55" fmla="*/ 64 h 72"/>
                <a:gd name="T56" fmla="*/ 16 w 48"/>
                <a:gd name="T57" fmla="*/ 64 h 72"/>
                <a:gd name="T58" fmla="*/ 24 w 48"/>
                <a:gd name="T59" fmla="*/ 64 h 72"/>
                <a:gd name="T60" fmla="*/ 24 w 48"/>
                <a:gd name="T61" fmla="*/ 64 h 72"/>
                <a:gd name="T62" fmla="*/ 24 w 48"/>
                <a:gd name="T63" fmla="*/ 64 h 72"/>
                <a:gd name="T64" fmla="*/ 24 w 48"/>
                <a:gd name="T65" fmla="*/ 64 h 72"/>
                <a:gd name="T66" fmla="*/ 24 w 48"/>
                <a:gd name="T67" fmla="*/ 64 h 72"/>
                <a:gd name="T68" fmla="*/ 24 w 48"/>
                <a:gd name="T69" fmla="*/ 56 h 72"/>
                <a:gd name="T70" fmla="*/ 24 w 48"/>
                <a:gd name="T71" fmla="*/ 56 h 72"/>
                <a:gd name="T72" fmla="*/ 24 w 48"/>
                <a:gd name="T73" fmla="*/ 56 h 72"/>
                <a:gd name="T74" fmla="*/ 24 w 48"/>
                <a:gd name="T75" fmla="*/ 48 h 7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"/>
                <a:gd name="T115" fmla="*/ 0 h 72"/>
                <a:gd name="T116" fmla="*/ 48 w 48"/>
                <a:gd name="T117" fmla="*/ 72 h 7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" h="72">
                  <a:moveTo>
                    <a:pt x="24" y="48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32" y="4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32" y="48"/>
                  </a:lnTo>
                  <a:lnTo>
                    <a:pt x="32" y="56"/>
                  </a:lnTo>
                  <a:lnTo>
                    <a:pt x="32" y="64"/>
                  </a:lnTo>
                  <a:lnTo>
                    <a:pt x="24" y="72"/>
                  </a:lnTo>
                  <a:lnTo>
                    <a:pt x="16" y="72"/>
                  </a:lnTo>
                  <a:lnTo>
                    <a:pt x="8" y="72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56"/>
                  </a:lnTo>
                  <a:lnTo>
                    <a:pt x="24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9" name="Freeform 1729"/>
            <p:cNvSpPr>
              <a:spLocks/>
            </p:cNvSpPr>
            <p:nvPr/>
          </p:nvSpPr>
          <p:spPr bwMode="auto">
            <a:xfrm>
              <a:off x="2564" y="2992"/>
              <a:ext cx="72" cy="64"/>
            </a:xfrm>
            <a:custGeom>
              <a:avLst/>
              <a:gdLst>
                <a:gd name="T0" fmla="*/ 8 w 72"/>
                <a:gd name="T1" fmla="*/ 64 h 64"/>
                <a:gd name="T2" fmla="*/ 0 w 72"/>
                <a:gd name="T3" fmla="*/ 16 h 64"/>
                <a:gd name="T4" fmla="*/ 8 w 72"/>
                <a:gd name="T5" fmla="*/ 8 h 64"/>
                <a:gd name="T6" fmla="*/ 8 w 72"/>
                <a:gd name="T7" fmla="*/ 24 h 64"/>
                <a:gd name="T8" fmla="*/ 8 w 72"/>
                <a:gd name="T9" fmla="*/ 16 h 64"/>
                <a:gd name="T10" fmla="*/ 8 w 72"/>
                <a:gd name="T11" fmla="*/ 16 h 64"/>
                <a:gd name="T12" fmla="*/ 16 w 72"/>
                <a:gd name="T13" fmla="*/ 8 h 64"/>
                <a:gd name="T14" fmla="*/ 16 w 72"/>
                <a:gd name="T15" fmla="*/ 8 h 64"/>
                <a:gd name="T16" fmla="*/ 24 w 72"/>
                <a:gd name="T17" fmla="*/ 8 h 64"/>
                <a:gd name="T18" fmla="*/ 24 w 72"/>
                <a:gd name="T19" fmla="*/ 8 h 64"/>
                <a:gd name="T20" fmla="*/ 32 w 72"/>
                <a:gd name="T21" fmla="*/ 8 h 64"/>
                <a:gd name="T22" fmla="*/ 32 w 72"/>
                <a:gd name="T23" fmla="*/ 8 h 64"/>
                <a:gd name="T24" fmla="*/ 40 w 72"/>
                <a:gd name="T25" fmla="*/ 16 h 64"/>
                <a:gd name="T26" fmla="*/ 40 w 72"/>
                <a:gd name="T27" fmla="*/ 8 h 64"/>
                <a:gd name="T28" fmla="*/ 40 w 72"/>
                <a:gd name="T29" fmla="*/ 8 h 64"/>
                <a:gd name="T30" fmla="*/ 48 w 72"/>
                <a:gd name="T31" fmla="*/ 0 h 64"/>
                <a:gd name="T32" fmla="*/ 48 w 72"/>
                <a:gd name="T33" fmla="*/ 0 h 64"/>
                <a:gd name="T34" fmla="*/ 48 w 72"/>
                <a:gd name="T35" fmla="*/ 0 h 64"/>
                <a:gd name="T36" fmla="*/ 56 w 72"/>
                <a:gd name="T37" fmla="*/ 0 h 64"/>
                <a:gd name="T38" fmla="*/ 64 w 72"/>
                <a:gd name="T39" fmla="*/ 0 h 64"/>
                <a:gd name="T40" fmla="*/ 64 w 72"/>
                <a:gd name="T41" fmla="*/ 8 h 64"/>
                <a:gd name="T42" fmla="*/ 64 w 72"/>
                <a:gd name="T43" fmla="*/ 16 h 64"/>
                <a:gd name="T44" fmla="*/ 72 w 72"/>
                <a:gd name="T45" fmla="*/ 48 h 64"/>
                <a:gd name="T46" fmla="*/ 64 w 72"/>
                <a:gd name="T47" fmla="*/ 48 h 64"/>
                <a:gd name="T48" fmla="*/ 64 w 72"/>
                <a:gd name="T49" fmla="*/ 24 h 64"/>
                <a:gd name="T50" fmla="*/ 56 w 72"/>
                <a:gd name="T51" fmla="*/ 16 h 64"/>
                <a:gd name="T52" fmla="*/ 56 w 72"/>
                <a:gd name="T53" fmla="*/ 16 h 64"/>
                <a:gd name="T54" fmla="*/ 56 w 72"/>
                <a:gd name="T55" fmla="*/ 8 h 64"/>
                <a:gd name="T56" fmla="*/ 48 w 72"/>
                <a:gd name="T57" fmla="*/ 8 h 64"/>
                <a:gd name="T58" fmla="*/ 48 w 72"/>
                <a:gd name="T59" fmla="*/ 8 h 64"/>
                <a:gd name="T60" fmla="*/ 40 w 72"/>
                <a:gd name="T61" fmla="*/ 16 h 64"/>
                <a:gd name="T62" fmla="*/ 40 w 72"/>
                <a:gd name="T63" fmla="*/ 16 h 64"/>
                <a:gd name="T64" fmla="*/ 40 w 72"/>
                <a:gd name="T65" fmla="*/ 16 h 64"/>
                <a:gd name="T66" fmla="*/ 40 w 72"/>
                <a:gd name="T67" fmla="*/ 32 h 64"/>
                <a:gd name="T68" fmla="*/ 48 w 72"/>
                <a:gd name="T69" fmla="*/ 56 h 64"/>
                <a:gd name="T70" fmla="*/ 40 w 72"/>
                <a:gd name="T71" fmla="*/ 56 h 64"/>
                <a:gd name="T72" fmla="*/ 32 w 72"/>
                <a:gd name="T73" fmla="*/ 32 h 64"/>
                <a:gd name="T74" fmla="*/ 32 w 72"/>
                <a:gd name="T75" fmla="*/ 24 h 64"/>
                <a:gd name="T76" fmla="*/ 24 w 72"/>
                <a:gd name="T77" fmla="*/ 16 h 64"/>
                <a:gd name="T78" fmla="*/ 24 w 72"/>
                <a:gd name="T79" fmla="*/ 16 h 64"/>
                <a:gd name="T80" fmla="*/ 24 w 72"/>
                <a:gd name="T81" fmla="*/ 16 h 64"/>
                <a:gd name="T82" fmla="*/ 16 w 72"/>
                <a:gd name="T83" fmla="*/ 16 h 64"/>
                <a:gd name="T84" fmla="*/ 16 w 72"/>
                <a:gd name="T85" fmla="*/ 16 h 64"/>
                <a:gd name="T86" fmla="*/ 8 w 72"/>
                <a:gd name="T87" fmla="*/ 24 h 64"/>
                <a:gd name="T88" fmla="*/ 8 w 72"/>
                <a:gd name="T89" fmla="*/ 24 h 64"/>
                <a:gd name="T90" fmla="*/ 8 w 72"/>
                <a:gd name="T91" fmla="*/ 40 h 64"/>
                <a:gd name="T92" fmla="*/ 16 w 72"/>
                <a:gd name="T93" fmla="*/ 56 h 6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2"/>
                <a:gd name="T142" fmla="*/ 0 h 64"/>
                <a:gd name="T143" fmla="*/ 72 w 72"/>
                <a:gd name="T144" fmla="*/ 64 h 6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2" h="64">
                  <a:moveTo>
                    <a:pt x="16" y="56"/>
                  </a:moveTo>
                  <a:lnTo>
                    <a:pt x="8" y="6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2" y="8"/>
                  </a:lnTo>
                  <a:lnTo>
                    <a:pt x="40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64" y="16"/>
                  </a:lnTo>
                  <a:lnTo>
                    <a:pt x="72" y="48"/>
                  </a:lnTo>
                  <a:lnTo>
                    <a:pt x="64" y="4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40" y="32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6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0" name="Freeform 1730"/>
            <p:cNvSpPr>
              <a:spLocks/>
            </p:cNvSpPr>
            <p:nvPr/>
          </p:nvSpPr>
          <p:spPr bwMode="auto">
            <a:xfrm>
              <a:off x="2644" y="2984"/>
              <a:ext cx="40" cy="48"/>
            </a:xfrm>
            <a:custGeom>
              <a:avLst/>
              <a:gdLst>
                <a:gd name="T0" fmla="*/ 32 w 40"/>
                <a:gd name="T1" fmla="*/ 32 h 48"/>
                <a:gd name="T2" fmla="*/ 40 w 40"/>
                <a:gd name="T3" fmla="*/ 32 h 48"/>
                <a:gd name="T4" fmla="*/ 40 w 40"/>
                <a:gd name="T5" fmla="*/ 32 h 48"/>
                <a:gd name="T6" fmla="*/ 40 w 40"/>
                <a:gd name="T7" fmla="*/ 40 h 48"/>
                <a:gd name="T8" fmla="*/ 40 w 40"/>
                <a:gd name="T9" fmla="*/ 48 h 48"/>
                <a:gd name="T10" fmla="*/ 40 w 40"/>
                <a:gd name="T11" fmla="*/ 48 h 48"/>
                <a:gd name="T12" fmla="*/ 24 w 40"/>
                <a:gd name="T13" fmla="*/ 48 h 48"/>
                <a:gd name="T14" fmla="*/ 16 w 40"/>
                <a:gd name="T15" fmla="*/ 48 h 48"/>
                <a:gd name="T16" fmla="*/ 8 w 40"/>
                <a:gd name="T17" fmla="*/ 48 h 48"/>
                <a:gd name="T18" fmla="*/ 0 w 40"/>
                <a:gd name="T19" fmla="*/ 32 h 48"/>
                <a:gd name="T20" fmla="*/ 0 w 40"/>
                <a:gd name="T21" fmla="*/ 16 h 48"/>
                <a:gd name="T22" fmla="*/ 0 w 40"/>
                <a:gd name="T23" fmla="*/ 8 h 48"/>
                <a:gd name="T24" fmla="*/ 16 w 40"/>
                <a:gd name="T25" fmla="*/ 0 h 48"/>
                <a:gd name="T26" fmla="*/ 24 w 40"/>
                <a:gd name="T27" fmla="*/ 0 h 48"/>
                <a:gd name="T28" fmla="*/ 24 w 40"/>
                <a:gd name="T29" fmla="*/ 0 h 48"/>
                <a:gd name="T30" fmla="*/ 32 w 40"/>
                <a:gd name="T31" fmla="*/ 8 h 48"/>
                <a:gd name="T32" fmla="*/ 40 w 40"/>
                <a:gd name="T33" fmla="*/ 16 h 48"/>
                <a:gd name="T34" fmla="*/ 40 w 40"/>
                <a:gd name="T35" fmla="*/ 16 h 48"/>
                <a:gd name="T36" fmla="*/ 40 w 40"/>
                <a:gd name="T37" fmla="*/ 24 h 48"/>
                <a:gd name="T38" fmla="*/ 8 w 40"/>
                <a:gd name="T39" fmla="*/ 32 h 48"/>
                <a:gd name="T40" fmla="*/ 16 w 40"/>
                <a:gd name="T41" fmla="*/ 40 h 48"/>
                <a:gd name="T42" fmla="*/ 16 w 40"/>
                <a:gd name="T43" fmla="*/ 40 h 48"/>
                <a:gd name="T44" fmla="*/ 24 w 40"/>
                <a:gd name="T45" fmla="*/ 40 h 48"/>
                <a:gd name="T46" fmla="*/ 32 w 40"/>
                <a:gd name="T47" fmla="*/ 40 h 48"/>
                <a:gd name="T48" fmla="*/ 32 w 40"/>
                <a:gd name="T49" fmla="*/ 40 h 48"/>
                <a:gd name="T50" fmla="*/ 32 w 40"/>
                <a:gd name="T51" fmla="*/ 32 h 48"/>
                <a:gd name="T52" fmla="*/ 32 w 40"/>
                <a:gd name="T53" fmla="*/ 32 h 48"/>
                <a:gd name="T54" fmla="*/ 8 w 40"/>
                <a:gd name="T55" fmla="*/ 24 h 48"/>
                <a:gd name="T56" fmla="*/ 32 w 40"/>
                <a:gd name="T57" fmla="*/ 16 h 48"/>
                <a:gd name="T58" fmla="*/ 32 w 40"/>
                <a:gd name="T59" fmla="*/ 16 h 48"/>
                <a:gd name="T60" fmla="*/ 32 w 40"/>
                <a:gd name="T61" fmla="*/ 8 h 48"/>
                <a:gd name="T62" fmla="*/ 24 w 40"/>
                <a:gd name="T63" fmla="*/ 8 h 48"/>
                <a:gd name="T64" fmla="*/ 24 w 40"/>
                <a:gd name="T65" fmla="*/ 8 h 48"/>
                <a:gd name="T66" fmla="*/ 16 w 40"/>
                <a:gd name="T67" fmla="*/ 8 h 48"/>
                <a:gd name="T68" fmla="*/ 16 w 40"/>
                <a:gd name="T69" fmla="*/ 8 h 48"/>
                <a:gd name="T70" fmla="*/ 8 w 40"/>
                <a:gd name="T71" fmla="*/ 16 h 48"/>
                <a:gd name="T72" fmla="*/ 8 w 40"/>
                <a:gd name="T73" fmla="*/ 24 h 48"/>
                <a:gd name="T74" fmla="*/ 32 w 40"/>
                <a:gd name="T75" fmla="*/ 32 h 4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"/>
                <a:gd name="T115" fmla="*/ 0 h 48"/>
                <a:gd name="T116" fmla="*/ 40 w 40"/>
                <a:gd name="T117" fmla="*/ 48 h 4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" h="48">
                  <a:moveTo>
                    <a:pt x="32" y="32"/>
                  </a:moveTo>
                  <a:lnTo>
                    <a:pt x="32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40" y="16"/>
                  </a:lnTo>
                  <a:lnTo>
                    <a:pt x="4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8" y="24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1" name="Freeform 1731"/>
            <p:cNvSpPr>
              <a:spLocks/>
            </p:cNvSpPr>
            <p:nvPr/>
          </p:nvSpPr>
          <p:spPr bwMode="auto">
            <a:xfrm>
              <a:off x="2692" y="2976"/>
              <a:ext cx="48" cy="48"/>
            </a:xfrm>
            <a:custGeom>
              <a:avLst/>
              <a:gdLst>
                <a:gd name="T0" fmla="*/ 16 w 48"/>
                <a:gd name="T1" fmla="*/ 48 h 48"/>
                <a:gd name="T2" fmla="*/ 8 w 48"/>
                <a:gd name="T3" fmla="*/ 48 h 48"/>
                <a:gd name="T4" fmla="*/ 8 w 48"/>
                <a:gd name="T5" fmla="*/ 48 h 48"/>
                <a:gd name="T6" fmla="*/ 0 w 48"/>
                <a:gd name="T7" fmla="*/ 0 h 48"/>
                <a:gd name="T8" fmla="*/ 0 w 48"/>
                <a:gd name="T9" fmla="*/ 0 h 48"/>
                <a:gd name="T10" fmla="*/ 8 w 48"/>
                <a:gd name="T11" fmla="*/ 0 h 48"/>
                <a:gd name="T12" fmla="*/ 8 w 48"/>
                <a:gd name="T13" fmla="*/ 0 h 48"/>
                <a:gd name="T14" fmla="*/ 8 w 48"/>
                <a:gd name="T15" fmla="*/ 8 h 48"/>
                <a:gd name="T16" fmla="*/ 8 w 48"/>
                <a:gd name="T17" fmla="*/ 8 h 48"/>
                <a:gd name="T18" fmla="*/ 8 w 48"/>
                <a:gd name="T19" fmla="*/ 8 h 48"/>
                <a:gd name="T20" fmla="*/ 16 w 48"/>
                <a:gd name="T21" fmla="*/ 0 h 48"/>
                <a:gd name="T22" fmla="*/ 16 w 48"/>
                <a:gd name="T23" fmla="*/ 0 h 48"/>
                <a:gd name="T24" fmla="*/ 16 w 48"/>
                <a:gd name="T25" fmla="*/ 0 h 48"/>
                <a:gd name="T26" fmla="*/ 16 w 48"/>
                <a:gd name="T27" fmla="*/ 0 h 48"/>
                <a:gd name="T28" fmla="*/ 16 w 48"/>
                <a:gd name="T29" fmla="*/ 0 h 48"/>
                <a:gd name="T30" fmla="*/ 24 w 48"/>
                <a:gd name="T31" fmla="*/ 0 h 48"/>
                <a:gd name="T32" fmla="*/ 24 w 48"/>
                <a:gd name="T33" fmla="*/ 0 h 48"/>
                <a:gd name="T34" fmla="*/ 24 w 48"/>
                <a:gd name="T35" fmla="*/ 0 h 48"/>
                <a:gd name="T36" fmla="*/ 32 w 48"/>
                <a:gd name="T37" fmla="*/ 0 h 48"/>
                <a:gd name="T38" fmla="*/ 32 w 48"/>
                <a:gd name="T39" fmla="*/ 0 h 48"/>
                <a:gd name="T40" fmla="*/ 32 w 48"/>
                <a:gd name="T41" fmla="*/ 0 h 48"/>
                <a:gd name="T42" fmla="*/ 32 w 48"/>
                <a:gd name="T43" fmla="*/ 0 h 48"/>
                <a:gd name="T44" fmla="*/ 40 w 48"/>
                <a:gd name="T45" fmla="*/ 0 h 48"/>
                <a:gd name="T46" fmla="*/ 40 w 48"/>
                <a:gd name="T47" fmla="*/ 0 h 48"/>
                <a:gd name="T48" fmla="*/ 40 w 48"/>
                <a:gd name="T49" fmla="*/ 8 h 48"/>
                <a:gd name="T50" fmla="*/ 40 w 48"/>
                <a:gd name="T51" fmla="*/ 16 h 48"/>
                <a:gd name="T52" fmla="*/ 40 w 48"/>
                <a:gd name="T53" fmla="*/ 16 h 48"/>
                <a:gd name="T54" fmla="*/ 48 w 48"/>
                <a:gd name="T55" fmla="*/ 40 h 48"/>
                <a:gd name="T56" fmla="*/ 48 w 48"/>
                <a:gd name="T57" fmla="*/ 40 h 48"/>
                <a:gd name="T58" fmla="*/ 40 w 48"/>
                <a:gd name="T59" fmla="*/ 48 h 48"/>
                <a:gd name="T60" fmla="*/ 40 w 48"/>
                <a:gd name="T61" fmla="*/ 48 h 48"/>
                <a:gd name="T62" fmla="*/ 32 w 48"/>
                <a:gd name="T63" fmla="*/ 16 h 48"/>
                <a:gd name="T64" fmla="*/ 32 w 48"/>
                <a:gd name="T65" fmla="*/ 16 h 48"/>
                <a:gd name="T66" fmla="*/ 32 w 48"/>
                <a:gd name="T67" fmla="*/ 16 h 48"/>
                <a:gd name="T68" fmla="*/ 32 w 48"/>
                <a:gd name="T69" fmla="*/ 8 h 48"/>
                <a:gd name="T70" fmla="*/ 32 w 48"/>
                <a:gd name="T71" fmla="*/ 8 h 48"/>
                <a:gd name="T72" fmla="*/ 32 w 48"/>
                <a:gd name="T73" fmla="*/ 8 h 48"/>
                <a:gd name="T74" fmla="*/ 32 w 48"/>
                <a:gd name="T75" fmla="*/ 8 h 48"/>
                <a:gd name="T76" fmla="*/ 32 w 48"/>
                <a:gd name="T77" fmla="*/ 8 h 48"/>
                <a:gd name="T78" fmla="*/ 24 w 48"/>
                <a:gd name="T79" fmla="*/ 8 h 48"/>
                <a:gd name="T80" fmla="*/ 24 w 48"/>
                <a:gd name="T81" fmla="*/ 8 h 48"/>
                <a:gd name="T82" fmla="*/ 24 w 48"/>
                <a:gd name="T83" fmla="*/ 8 h 48"/>
                <a:gd name="T84" fmla="*/ 16 w 48"/>
                <a:gd name="T85" fmla="*/ 8 h 48"/>
                <a:gd name="T86" fmla="*/ 16 w 48"/>
                <a:gd name="T87" fmla="*/ 8 h 48"/>
                <a:gd name="T88" fmla="*/ 16 w 48"/>
                <a:gd name="T89" fmla="*/ 8 h 48"/>
                <a:gd name="T90" fmla="*/ 16 w 48"/>
                <a:gd name="T91" fmla="*/ 8 h 48"/>
                <a:gd name="T92" fmla="*/ 16 w 48"/>
                <a:gd name="T93" fmla="*/ 16 h 48"/>
                <a:gd name="T94" fmla="*/ 16 w 48"/>
                <a:gd name="T95" fmla="*/ 16 h 48"/>
                <a:gd name="T96" fmla="*/ 16 w 48"/>
                <a:gd name="T97" fmla="*/ 16 h 48"/>
                <a:gd name="T98" fmla="*/ 16 w 48"/>
                <a:gd name="T99" fmla="*/ 24 h 48"/>
                <a:gd name="T100" fmla="*/ 16 w 48"/>
                <a:gd name="T101" fmla="*/ 24 h 48"/>
                <a:gd name="T102" fmla="*/ 16 w 48"/>
                <a:gd name="T103" fmla="*/ 48 h 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8"/>
                <a:gd name="T157" fmla="*/ 0 h 48"/>
                <a:gd name="T158" fmla="*/ 48 w 48"/>
                <a:gd name="T159" fmla="*/ 48 h 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8" h="48">
                  <a:moveTo>
                    <a:pt x="16" y="48"/>
                  </a:moveTo>
                  <a:lnTo>
                    <a:pt x="8" y="4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16"/>
                  </a:lnTo>
                  <a:lnTo>
                    <a:pt x="48" y="40"/>
                  </a:lnTo>
                  <a:lnTo>
                    <a:pt x="40" y="48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2" name="Freeform 1732"/>
            <p:cNvSpPr>
              <a:spLocks/>
            </p:cNvSpPr>
            <p:nvPr/>
          </p:nvSpPr>
          <p:spPr bwMode="auto">
            <a:xfrm>
              <a:off x="2740" y="2952"/>
              <a:ext cx="40" cy="64"/>
            </a:xfrm>
            <a:custGeom>
              <a:avLst/>
              <a:gdLst>
                <a:gd name="T0" fmla="*/ 40 w 40"/>
                <a:gd name="T1" fmla="*/ 56 h 64"/>
                <a:gd name="T2" fmla="*/ 40 w 40"/>
                <a:gd name="T3" fmla="*/ 56 h 64"/>
                <a:gd name="T4" fmla="*/ 40 w 40"/>
                <a:gd name="T5" fmla="*/ 56 h 64"/>
                <a:gd name="T6" fmla="*/ 40 w 40"/>
                <a:gd name="T7" fmla="*/ 64 h 64"/>
                <a:gd name="T8" fmla="*/ 32 w 40"/>
                <a:gd name="T9" fmla="*/ 64 h 64"/>
                <a:gd name="T10" fmla="*/ 32 w 40"/>
                <a:gd name="T11" fmla="*/ 64 h 64"/>
                <a:gd name="T12" fmla="*/ 32 w 40"/>
                <a:gd name="T13" fmla="*/ 64 h 64"/>
                <a:gd name="T14" fmla="*/ 24 w 40"/>
                <a:gd name="T15" fmla="*/ 64 h 64"/>
                <a:gd name="T16" fmla="*/ 24 w 40"/>
                <a:gd name="T17" fmla="*/ 64 h 64"/>
                <a:gd name="T18" fmla="*/ 24 w 40"/>
                <a:gd name="T19" fmla="*/ 64 h 64"/>
                <a:gd name="T20" fmla="*/ 16 w 40"/>
                <a:gd name="T21" fmla="*/ 56 h 64"/>
                <a:gd name="T22" fmla="*/ 16 w 40"/>
                <a:gd name="T23" fmla="*/ 56 h 64"/>
                <a:gd name="T24" fmla="*/ 16 w 40"/>
                <a:gd name="T25" fmla="*/ 56 h 64"/>
                <a:gd name="T26" fmla="*/ 16 w 40"/>
                <a:gd name="T27" fmla="*/ 48 h 64"/>
                <a:gd name="T28" fmla="*/ 16 w 40"/>
                <a:gd name="T29" fmla="*/ 48 h 64"/>
                <a:gd name="T30" fmla="*/ 8 w 40"/>
                <a:gd name="T31" fmla="*/ 24 h 64"/>
                <a:gd name="T32" fmla="*/ 8 w 40"/>
                <a:gd name="T33" fmla="*/ 24 h 64"/>
                <a:gd name="T34" fmla="*/ 0 w 40"/>
                <a:gd name="T35" fmla="*/ 24 h 64"/>
                <a:gd name="T36" fmla="*/ 0 w 40"/>
                <a:gd name="T37" fmla="*/ 24 h 64"/>
                <a:gd name="T38" fmla="*/ 0 w 40"/>
                <a:gd name="T39" fmla="*/ 16 h 64"/>
                <a:gd name="T40" fmla="*/ 0 w 40"/>
                <a:gd name="T41" fmla="*/ 16 h 64"/>
                <a:gd name="T42" fmla="*/ 8 w 40"/>
                <a:gd name="T43" fmla="*/ 16 h 64"/>
                <a:gd name="T44" fmla="*/ 8 w 40"/>
                <a:gd name="T45" fmla="*/ 16 h 64"/>
                <a:gd name="T46" fmla="*/ 8 w 40"/>
                <a:gd name="T47" fmla="*/ 8 h 64"/>
                <a:gd name="T48" fmla="*/ 8 w 40"/>
                <a:gd name="T49" fmla="*/ 8 h 64"/>
                <a:gd name="T50" fmla="*/ 16 w 40"/>
                <a:gd name="T51" fmla="*/ 0 h 64"/>
                <a:gd name="T52" fmla="*/ 16 w 40"/>
                <a:gd name="T53" fmla="*/ 0 h 64"/>
                <a:gd name="T54" fmla="*/ 16 w 40"/>
                <a:gd name="T55" fmla="*/ 16 h 64"/>
                <a:gd name="T56" fmla="*/ 16 w 40"/>
                <a:gd name="T57" fmla="*/ 16 h 64"/>
                <a:gd name="T58" fmla="*/ 32 w 40"/>
                <a:gd name="T59" fmla="*/ 8 h 64"/>
                <a:gd name="T60" fmla="*/ 32 w 40"/>
                <a:gd name="T61" fmla="*/ 8 h 64"/>
                <a:gd name="T62" fmla="*/ 32 w 40"/>
                <a:gd name="T63" fmla="*/ 16 h 64"/>
                <a:gd name="T64" fmla="*/ 32 w 40"/>
                <a:gd name="T65" fmla="*/ 16 h 64"/>
                <a:gd name="T66" fmla="*/ 16 w 40"/>
                <a:gd name="T67" fmla="*/ 24 h 64"/>
                <a:gd name="T68" fmla="*/ 16 w 40"/>
                <a:gd name="T69" fmla="*/ 24 h 64"/>
                <a:gd name="T70" fmla="*/ 24 w 40"/>
                <a:gd name="T71" fmla="*/ 40 h 64"/>
                <a:gd name="T72" fmla="*/ 24 w 40"/>
                <a:gd name="T73" fmla="*/ 40 h 64"/>
                <a:gd name="T74" fmla="*/ 24 w 40"/>
                <a:gd name="T75" fmla="*/ 48 h 64"/>
                <a:gd name="T76" fmla="*/ 24 w 40"/>
                <a:gd name="T77" fmla="*/ 48 h 64"/>
                <a:gd name="T78" fmla="*/ 24 w 40"/>
                <a:gd name="T79" fmla="*/ 48 h 64"/>
                <a:gd name="T80" fmla="*/ 24 w 40"/>
                <a:gd name="T81" fmla="*/ 56 h 64"/>
                <a:gd name="T82" fmla="*/ 32 w 40"/>
                <a:gd name="T83" fmla="*/ 56 h 64"/>
                <a:gd name="T84" fmla="*/ 32 w 40"/>
                <a:gd name="T85" fmla="*/ 56 h 64"/>
                <a:gd name="T86" fmla="*/ 32 w 40"/>
                <a:gd name="T87" fmla="*/ 56 h 64"/>
                <a:gd name="T88" fmla="*/ 32 w 40"/>
                <a:gd name="T89" fmla="*/ 56 h 64"/>
                <a:gd name="T90" fmla="*/ 32 w 40"/>
                <a:gd name="T91" fmla="*/ 56 h 64"/>
                <a:gd name="T92" fmla="*/ 40 w 40"/>
                <a:gd name="T93" fmla="*/ 56 h 64"/>
                <a:gd name="T94" fmla="*/ 40 w 40"/>
                <a:gd name="T95" fmla="*/ 56 h 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0"/>
                <a:gd name="T145" fmla="*/ 0 h 64"/>
                <a:gd name="T146" fmla="*/ 40 w 40"/>
                <a:gd name="T147" fmla="*/ 64 h 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0" h="64">
                  <a:moveTo>
                    <a:pt x="40" y="56"/>
                  </a:moveTo>
                  <a:lnTo>
                    <a:pt x="40" y="56"/>
                  </a:lnTo>
                  <a:lnTo>
                    <a:pt x="40" y="64"/>
                  </a:lnTo>
                  <a:lnTo>
                    <a:pt x="32" y="64"/>
                  </a:lnTo>
                  <a:lnTo>
                    <a:pt x="24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3" name="Freeform 1735"/>
            <p:cNvSpPr>
              <a:spLocks/>
            </p:cNvSpPr>
            <p:nvPr/>
          </p:nvSpPr>
          <p:spPr bwMode="auto">
            <a:xfrm>
              <a:off x="3076" y="2704"/>
              <a:ext cx="312" cy="328"/>
            </a:xfrm>
            <a:custGeom>
              <a:avLst/>
              <a:gdLst>
                <a:gd name="T0" fmla="*/ 312 w 312"/>
                <a:gd name="T1" fmla="*/ 328 h 328"/>
                <a:gd name="T2" fmla="*/ 224 w 312"/>
                <a:gd name="T3" fmla="*/ 0 h 328"/>
                <a:gd name="T4" fmla="*/ 0 w 312"/>
                <a:gd name="T5" fmla="*/ 224 h 328"/>
                <a:gd name="T6" fmla="*/ 312 w 312"/>
                <a:gd name="T7" fmla="*/ 328 h 3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328"/>
                <a:gd name="T14" fmla="*/ 312 w 312"/>
                <a:gd name="T15" fmla="*/ 328 h 3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328">
                  <a:moveTo>
                    <a:pt x="312" y="328"/>
                  </a:moveTo>
                  <a:lnTo>
                    <a:pt x="224" y="0"/>
                  </a:lnTo>
                  <a:lnTo>
                    <a:pt x="0" y="224"/>
                  </a:lnTo>
                  <a:lnTo>
                    <a:pt x="312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4" name="Line 1736"/>
            <p:cNvSpPr>
              <a:spLocks noChangeShapeType="1"/>
            </p:cNvSpPr>
            <p:nvPr/>
          </p:nvSpPr>
          <p:spPr bwMode="auto">
            <a:xfrm flipH="1" flipV="1">
              <a:off x="3300" y="2704"/>
              <a:ext cx="88" cy="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5" name="Line 1737"/>
            <p:cNvSpPr>
              <a:spLocks noChangeShapeType="1"/>
            </p:cNvSpPr>
            <p:nvPr/>
          </p:nvSpPr>
          <p:spPr bwMode="auto">
            <a:xfrm>
              <a:off x="3300" y="270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6" name="Line 1738"/>
            <p:cNvSpPr>
              <a:spLocks noChangeShapeType="1"/>
            </p:cNvSpPr>
            <p:nvPr/>
          </p:nvSpPr>
          <p:spPr bwMode="auto">
            <a:xfrm flipH="1">
              <a:off x="3076" y="2704"/>
              <a:ext cx="224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7" name="Line 1739"/>
            <p:cNvSpPr>
              <a:spLocks noChangeShapeType="1"/>
            </p:cNvSpPr>
            <p:nvPr/>
          </p:nvSpPr>
          <p:spPr bwMode="auto">
            <a:xfrm>
              <a:off x="3076" y="292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8" name="Line 1740"/>
            <p:cNvSpPr>
              <a:spLocks noChangeShapeType="1"/>
            </p:cNvSpPr>
            <p:nvPr/>
          </p:nvSpPr>
          <p:spPr bwMode="auto">
            <a:xfrm>
              <a:off x="3076" y="2928"/>
              <a:ext cx="312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39" name="Line 1741"/>
            <p:cNvSpPr>
              <a:spLocks noChangeShapeType="1"/>
            </p:cNvSpPr>
            <p:nvPr/>
          </p:nvSpPr>
          <p:spPr bwMode="auto">
            <a:xfrm>
              <a:off x="3388" y="30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0" name="Line 1742"/>
            <p:cNvSpPr>
              <a:spLocks noChangeShapeType="1"/>
            </p:cNvSpPr>
            <p:nvPr/>
          </p:nvSpPr>
          <p:spPr bwMode="auto">
            <a:xfrm flipH="1">
              <a:off x="3060" y="2696"/>
              <a:ext cx="248" cy="232"/>
            </a:xfrm>
            <a:prstGeom prst="line">
              <a:avLst/>
            </a:prstGeom>
            <a:noFill/>
            <a:ln w="1270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1" name="Line 1743"/>
            <p:cNvSpPr>
              <a:spLocks noChangeShapeType="1"/>
            </p:cNvSpPr>
            <p:nvPr/>
          </p:nvSpPr>
          <p:spPr bwMode="auto">
            <a:xfrm flipH="1" flipV="1">
              <a:off x="3068" y="2928"/>
              <a:ext cx="320" cy="112"/>
            </a:xfrm>
            <a:prstGeom prst="line">
              <a:avLst/>
            </a:prstGeom>
            <a:noFill/>
            <a:ln w="12700">
              <a:solidFill>
                <a:srgbClr val="D7D7D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2" name="Freeform 1875"/>
            <p:cNvSpPr>
              <a:spLocks/>
            </p:cNvSpPr>
            <p:nvPr/>
          </p:nvSpPr>
          <p:spPr bwMode="auto">
            <a:xfrm>
              <a:off x="1260" y="3096"/>
              <a:ext cx="184" cy="136"/>
            </a:xfrm>
            <a:custGeom>
              <a:avLst/>
              <a:gdLst>
                <a:gd name="T0" fmla="*/ 0 w 184"/>
                <a:gd name="T1" fmla="*/ 0 h 136"/>
                <a:gd name="T2" fmla="*/ 184 w 184"/>
                <a:gd name="T3" fmla="*/ 0 h 136"/>
                <a:gd name="T4" fmla="*/ 96 w 184"/>
                <a:gd name="T5" fmla="*/ 136 h 136"/>
                <a:gd name="T6" fmla="*/ 0 w 184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136"/>
                <a:gd name="T14" fmla="*/ 184 w 184"/>
                <a:gd name="T15" fmla="*/ 136 h 1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136">
                  <a:moveTo>
                    <a:pt x="0" y="0"/>
                  </a:moveTo>
                  <a:lnTo>
                    <a:pt x="184" y="0"/>
                  </a:lnTo>
                  <a:lnTo>
                    <a:pt x="96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3" name="Line 1876"/>
            <p:cNvSpPr>
              <a:spLocks noChangeShapeType="1"/>
            </p:cNvSpPr>
            <p:nvPr/>
          </p:nvSpPr>
          <p:spPr bwMode="auto">
            <a:xfrm>
              <a:off x="1260" y="3096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4" name="Line 1877"/>
            <p:cNvSpPr>
              <a:spLocks noChangeShapeType="1"/>
            </p:cNvSpPr>
            <p:nvPr/>
          </p:nvSpPr>
          <p:spPr bwMode="auto">
            <a:xfrm>
              <a:off x="1444" y="309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5" name="Line 1878"/>
            <p:cNvSpPr>
              <a:spLocks noChangeShapeType="1"/>
            </p:cNvSpPr>
            <p:nvPr/>
          </p:nvSpPr>
          <p:spPr bwMode="auto">
            <a:xfrm flipH="1">
              <a:off x="1356" y="3096"/>
              <a:ext cx="88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6" name="Line 1880"/>
            <p:cNvSpPr>
              <a:spLocks noChangeShapeType="1"/>
            </p:cNvSpPr>
            <p:nvPr/>
          </p:nvSpPr>
          <p:spPr bwMode="auto">
            <a:xfrm flipH="1" flipV="1">
              <a:off x="1260" y="3096"/>
              <a:ext cx="96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47" name="Line 1881"/>
            <p:cNvSpPr>
              <a:spLocks noChangeShapeType="1"/>
            </p:cNvSpPr>
            <p:nvPr/>
          </p:nvSpPr>
          <p:spPr bwMode="auto">
            <a:xfrm>
              <a:off x="1260" y="309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852" name="AutoShape 1884"/>
          <p:cNvSpPr>
            <a:spLocks noChangeArrowheads="1"/>
          </p:cNvSpPr>
          <p:nvPr/>
        </p:nvSpPr>
        <p:spPr bwMode="auto">
          <a:xfrm rot="-847545">
            <a:off x="5943600" y="2286000"/>
            <a:ext cx="1371600" cy="533400"/>
          </a:xfrm>
          <a:prstGeom prst="parallelogram">
            <a:avLst>
              <a:gd name="adj" fmla="val 2445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planning</a:t>
            </a:r>
          </a:p>
        </p:txBody>
      </p:sp>
      <p:sp>
        <p:nvSpPr>
          <p:cNvPr id="85853" name="AutoShape 1885"/>
          <p:cNvSpPr>
            <a:spLocks noChangeArrowheads="1"/>
          </p:cNvSpPr>
          <p:nvPr/>
        </p:nvSpPr>
        <p:spPr bwMode="auto">
          <a:xfrm rot="-847545">
            <a:off x="8153400" y="2362200"/>
            <a:ext cx="1371600" cy="533400"/>
          </a:xfrm>
          <a:prstGeom prst="parallelogram">
            <a:avLst>
              <a:gd name="adj" fmla="val 2445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modeling</a:t>
            </a:r>
          </a:p>
        </p:txBody>
      </p:sp>
      <p:sp>
        <p:nvSpPr>
          <p:cNvPr id="85856" name="AutoShape 1888"/>
          <p:cNvSpPr>
            <a:spLocks noChangeArrowheads="1"/>
          </p:cNvSpPr>
          <p:nvPr/>
        </p:nvSpPr>
        <p:spPr bwMode="auto">
          <a:xfrm rot="-847545">
            <a:off x="3829050" y="3352800"/>
            <a:ext cx="1905000" cy="533400"/>
          </a:xfrm>
          <a:prstGeom prst="parallelogram">
            <a:avLst>
              <a:gd name="adj" fmla="val 3396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communication</a:t>
            </a:r>
          </a:p>
        </p:txBody>
      </p:sp>
      <p:sp>
        <p:nvSpPr>
          <p:cNvPr id="85861" name="Rectangle 1893"/>
          <p:cNvSpPr>
            <a:spLocks noChangeArrowheads="1"/>
          </p:cNvSpPr>
          <p:nvPr/>
        </p:nvSpPr>
        <p:spPr bwMode="auto">
          <a:xfrm>
            <a:off x="3124200" y="56388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800"/>
              <a:t>software increment</a:t>
            </a:r>
          </a:p>
        </p:txBody>
      </p:sp>
      <p:sp>
        <p:nvSpPr>
          <p:cNvPr id="35850" name="Text Box 1894"/>
          <p:cNvSpPr txBox="1">
            <a:spLocks noChangeArrowheads="1"/>
          </p:cNvSpPr>
          <p:nvPr/>
        </p:nvSpPr>
        <p:spPr bwMode="auto">
          <a:xfrm>
            <a:off x="3048000" y="5334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Release</a:t>
            </a:r>
          </a:p>
        </p:txBody>
      </p:sp>
      <p:sp>
        <p:nvSpPr>
          <p:cNvPr id="35851" name="Text Box 1895"/>
          <p:cNvSpPr txBox="1">
            <a:spLocks noChangeArrowheads="1"/>
          </p:cNvSpPr>
          <p:nvPr/>
        </p:nvSpPr>
        <p:spPr bwMode="auto">
          <a:xfrm>
            <a:off x="4267200" y="62484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Production</a:t>
            </a:r>
          </a:p>
        </p:txBody>
      </p:sp>
      <p:sp>
        <p:nvSpPr>
          <p:cNvPr id="35852" name="Text Box 1896"/>
          <p:cNvSpPr txBox="1">
            <a:spLocks noChangeArrowheads="1"/>
          </p:cNvSpPr>
          <p:nvPr/>
        </p:nvSpPr>
        <p:spPr bwMode="auto">
          <a:xfrm>
            <a:off x="6934200" y="54864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Transition</a:t>
            </a:r>
          </a:p>
        </p:txBody>
      </p:sp>
      <p:sp>
        <p:nvSpPr>
          <p:cNvPr id="35853" name="Text Box 1897"/>
          <p:cNvSpPr txBox="1">
            <a:spLocks noChangeArrowheads="1"/>
          </p:cNvSpPr>
          <p:nvPr/>
        </p:nvSpPr>
        <p:spPr bwMode="auto">
          <a:xfrm>
            <a:off x="8382000" y="4648201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Construction</a:t>
            </a:r>
          </a:p>
        </p:txBody>
      </p:sp>
      <p:sp>
        <p:nvSpPr>
          <p:cNvPr id="35854" name="Text Box 1898"/>
          <p:cNvSpPr txBox="1">
            <a:spLocks noChangeArrowheads="1"/>
          </p:cNvSpPr>
          <p:nvPr/>
        </p:nvSpPr>
        <p:spPr bwMode="auto">
          <a:xfrm>
            <a:off x="6400800" y="14478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Elaboration</a:t>
            </a:r>
          </a:p>
        </p:txBody>
      </p:sp>
      <p:sp>
        <p:nvSpPr>
          <p:cNvPr id="35855" name="Text Box 1899"/>
          <p:cNvSpPr txBox="1">
            <a:spLocks noChangeArrowheads="1"/>
          </p:cNvSpPr>
          <p:nvPr/>
        </p:nvSpPr>
        <p:spPr bwMode="auto">
          <a:xfrm>
            <a:off x="4191000" y="1981201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i="1"/>
              <a:t>Inception</a:t>
            </a:r>
          </a:p>
        </p:txBody>
      </p:sp>
      <p:sp>
        <p:nvSpPr>
          <p:cNvPr id="35856" name="Line 1900"/>
          <p:cNvSpPr>
            <a:spLocks noChangeShapeType="1"/>
          </p:cNvSpPr>
          <p:nvPr/>
        </p:nvSpPr>
        <p:spPr bwMode="auto">
          <a:xfrm flipH="1">
            <a:off x="4495800" y="23622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7" name="Line 1901"/>
          <p:cNvSpPr>
            <a:spLocks noChangeShapeType="1"/>
          </p:cNvSpPr>
          <p:nvPr/>
        </p:nvSpPr>
        <p:spPr bwMode="auto">
          <a:xfrm>
            <a:off x="4724400" y="23622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8" name="Line 1902"/>
          <p:cNvSpPr>
            <a:spLocks noChangeShapeType="1"/>
          </p:cNvSpPr>
          <p:nvPr/>
        </p:nvSpPr>
        <p:spPr bwMode="auto">
          <a:xfrm flipH="1">
            <a:off x="6629400" y="1752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9" name="Line 1904"/>
          <p:cNvSpPr>
            <a:spLocks noChangeShapeType="1"/>
          </p:cNvSpPr>
          <p:nvPr/>
        </p:nvSpPr>
        <p:spPr bwMode="auto">
          <a:xfrm>
            <a:off x="7162800" y="17526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0" name="Line 1905"/>
          <p:cNvSpPr>
            <a:spLocks noChangeShapeType="1"/>
          </p:cNvSpPr>
          <p:nvPr/>
        </p:nvSpPr>
        <p:spPr bwMode="auto">
          <a:xfrm flipH="1" flipV="1">
            <a:off x="8839200" y="4191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1" name="Line 1907"/>
          <p:cNvSpPr>
            <a:spLocks noChangeShapeType="1"/>
          </p:cNvSpPr>
          <p:nvPr/>
        </p:nvSpPr>
        <p:spPr bwMode="auto">
          <a:xfrm flipH="1">
            <a:off x="7620000" y="4114800"/>
            <a:ext cx="1143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854" name="AutoShape 1886"/>
          <p:cNvSpPr>
            <a:spLocks noChangeArrowheads="1"/>
          </p:cNvSpPr>
          <p:nvPr/>
        </p:nvSpPr>
        <p:spPr bwMode="auto">
          <a:xfrm rot="-847545">
            <a:off x="7772400" y="3659188"/>
            <a:ext cx="1752600" cy="533400"/>
          </a:xfrm>
          <a:prstGeom prst="parallelogram">
            <a:avLst>
              <a:gd name="adj" fmla="val 31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construction</a:t>
            </a:r>
          </a:p>
        </p:txBody>
      </p:sp>
      <p:sp>
        <p:nvSpPr>
          <p:cNvPr id="35863" name="Line 1908"/>
          <p:cNvSpPr>
            <a:spLocks noChangeShapeType="1"/>
          </p:cNvSpPr>
          <p:nvPr/>
        </p:nvSpPr>
        <p:spPr bwMode="auto">
          <a:xfrm>
            <a:off x="5867400" y="51054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5855" name="AutoShape 1887"/>
          <p:cNvSpPr>
            <a:spLocks noChangeArrowheads="1"/>
          </p:cNvSpPr>
          <p:nvPr/>
        </p:nvSpPr>
        <p:spPr bwMode="auto">
          <a:xfrm rot="-847545">
            <a:off x="4972050" y="4648200"/>
            <a:ext cx="1543050" cy="533400"/>
          </a:xfrm>
          <a:prstGeom prst="parallelogram">
            <a:avLst>
              <a:gd name="adj" fmla="val 275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deployment</a:t>
            </a:r>
          </a:p>
        </p:txBody>
      </p:sp>
      <p:sp>
        <p:nvSpPr>
          <p:cNvPr id="35865" name="Line 1909"/>
          <p:cNvSpPr>
            <a:spLocks noChangeShapeType="1"/>
          </p:cNvSpPr>
          <p:nvPr/>
        </p:nvSpPr>
        <p:spPr bwMode="auto">
          <a:xfrm flipH="1" flipV="1">
            <a:off x="4343400" y="6019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9F9521-1967-42D1-9A49-2B936570A8A5}"/>
                  </a:ext>
                </a:extLst>
              </p14:cNvPr>
              <p14:cNvContentPartPr/>
              <p14:nvPr/>
            </p14:nvContentPartPr>
            <p14:xfrm>
              <a:off x="2899080" y="1394280"/>
              <a:ext cx="7026120" cy="523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9F9521-1967-42D1-9A49-2B936570A8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9720" y="1384920"/>
                <a:ext cx="7044840" cy="52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4C39BF-2B40-4712-AEF4-ADFA609456F1}" type="slidenum">
              <a:rPr lang="en-US" altLang="en-US" sz="14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Inception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9829800" cy="434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Encompasses both customer communication and planning activities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Fundamental business requirements are described through a set of preliminary use-cases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FF"/>
                </a:solidFill>
              </a:rPr>
              <a:t>use-case</a:t>
            </a:r>
            <a:r>
              <a:rPr lang="en-US" altLang="en-US" sz="2000" dirty="0"/>
              <a:t> describes a sequence of actions that are performed by an actor (e.g., a person, a machine, another system) as the actor interacts with the software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rough architecture for the system is also proposed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8CFB4F-4AEA-4DB1-B94A-132A16552A62}"/>
                  </a:ext>
                </a:extLst>
              </p14:cNvPr>
              <p14:cNvContentPartPr/>
              <p14:nvPr/>
            </p14:nvContentPartPr>
            <p14:xfrm>
              <a:off x="1834920" y="746640"/>
              <a:ext cx="10283760" cy="431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8CFB4F-4AEA-4DB1-B94A-132A16552A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5560" y="737280"/>
                <a:ext cx="10302480" cy="433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D018B3-46C3-4AAF-B2D8-8F138824E579}" type="slidenum">
              <a:rPr lang="en-US" altLang="en-US" sz="14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6998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Elaboration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63899"/>
            <a:ext cx="102870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Encompasses customer communication and modeling activities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Refines and expands the preliminary use-cases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Expands the architectural representation to include </a:t>
            </a:r>
            <a:r>
              <a:rPr lang="en-US" altLang="en-US" sz="2400" dirty="0">
                <a:solidFill>
                  <a:srgbClr val="C00000"/>
                </a:solidFill>
              </a:rPr>
              <a:t>five different views </a:t>
            </a:r>
            <a:r>
              <a:rPr lang="en-US" altLang="en-US" sz="2400" dirty="0"/>
              <a:t>of the software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use-case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analysis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design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implementation model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deployment model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In some cases, elaboration creates an “</a:t>
            </a:r>
            <a:r>
              <a:rPr lang="en-US" altLang="en-US" sz="2400" dirty="0">
                <a:solidFill>
                  <a:srgbClr val="C00000"/>
                </a:solidFill>
              </a:rPr>
              <a:t>executable architectural baseline”</a:t>
            </a:r>
            <a:r>
              <a:rPr lang="en-US" altLang="en-US" sz="2400" dirty="0"/>
              <a:t> that represents a </a:t>
            </a:r>
            <a:r>
              <a:rPr lang="en-US" altLang="en-US" sz="2400" dirty="0">
                <a:solidFill>
                  <a:srgbClr val="C00000"/>
                </a:solidFill>
              </a:rPr>
              <a:t>“first cut” </a:t>
            </a:r>
            <a:r>
              <a:rPr lang="en-US" altLang="en-US" sz="2400" dirty="0"/>
              <a:t>executable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24209F-1607-4D20-8B00-C75E673CCD8D}"/>
                  </a:ext>
                </a:extLst>
              </p14:cNvPr>
              <p14:cNvContentPartPr/>
              <p14:nvPr/>
            </p14:nvContentPartPr>
            <p14:xfrm>
              <a:off x="3867840" y="1154520"/>
              <a:ext cx="7259040" cy="431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24209F-1607-4D20-8B00-C75E673CC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8480" y="1145160"/>
                <a:ext cx="7277760" cy="433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290D1E-CB06-48EC-A37C-6068AE76024A}" type="slidenum">
              <a:rPr lang="en-US" altLang="en-US" sz="14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Construction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103632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Makes each use-case operational for end-users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As components are being implemented, </a:t>
            </a:r>
            <a:r>
              <a:rPr lang="en-US" altLang="en-US" sz="2800" b="1" dirty="0">
                <a:solidFill>
                  <a:srgbClr val="0000FF"/>
                </a:solidFill>
              </a:rPr>
              <a:t>unit tests</a:t>
            </a:r>
            <a:r>
              <a:rPr lang="en-US" altLang="en-US" sz="2800" dirty="0"/>
              <a:t> are designed and executed for each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Integration activities (component assembly and </a:t>
            </a:r>
            <a:r>
              <a:rPr lang="en-US" altLang="en-US" sz="2800" b="1" dirty="0">
                <a:solidFill>
                  <a:srgbClr val="0000FF"/>
                </a:solidFill>
              </a:rPr>
              <a:t>integration testing</a:t>
            </a:r>
            <a:r>
              <a:rPr lang="en-US" altLang="en-US" sz="2800" dirty="0"/>
              <a:t>) are conducted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Use-cases are used to derive a suite of </a:t>
            </a:r>
            <a:r>
              <a:rPr lang="en-US" altLang="en-US" sz="2800" b="1" dirty="0">
                <a:solidFill>
                  <a:srgbClr val="0000FF"/>
                </a:solidFill>
              </a:rPr>
              <a:t>acceptance tests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3E3931-05D9-4FF2-AD95-41F7A8628435}"/>
                  </a:ext>
                </a:extLst>
              </p14:cNvPr>
              <p14:cNvContentPartPr/>
              <p14:nvPr/>
            </p14:nvContentPartPr>
            <p14:xfrm>
              <a:off x="1531080" y="101880"/>
              <a:ext cx="9842040" cy="480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3E3931-05D9-4FF2-AD95-41F7A86284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1720" y="92520"/>
                <a:ext cx="9860760" cy="482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3E3661-6569-422C-9C19-38D4BDF73DE1}" type="slidenum">
              <a:rPr lang="en-US" altLang="en-US" sz="14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Transition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10439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Software is given to end-users for </a:t>
            </a:r>
            <a:r>
              <a:rPr lang="en-US" altLang="en-US" sz="2400" b="1" dirty="0">
                <a:solidFill>
                  <a:srgbClr val="0000FF"/>
                </a:solidFill>
              </a:rPr>
              <a:t>beta testing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b="1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software team creates the necessary support information –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User manuals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Trouble-shooting guides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Installation procedures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At the conclusion of the transition phase, the software increment becomes a usable software release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98BF7A-C08D-4CC0-B524-0E4A7DA9AC58}"/>
                  </a:ext>
                </a:extLst>
              </p14:cNvPr>
              <p14:cNvContentPartPr/>
              <p14:nvPr/>
            </p14:nvContentPartPr>
            <p14:xfrm>
              <a:off x="2775600" y="1090080"/>
              <a:ext cx="8342280" cy="398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98BF7A-C08D-4CC0-B524-0E4A7DA9A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6240" y="1080720"/>
                <a:ext cx="8361000" cy="400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6DF0-C3E6-42A2-BA0F-A36F7E30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Prescriptive Process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9DC16-577B-4266-B0A5-0835A3CD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8DFAB90-9B9C-40B6-8F9E-E4437A96C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372" y="2453421"/>
            <a:ext cx="9998307" cy="394445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83A9EE-4B74-4F16-AD42-D71F6C84E8AC}"/>
                  </a:ext>
                </a:extLst>
              </p14:cNvPr>
              <p14:cNvContentPartPr/>
              <p14:nvPr/>
            </p14:nvContentPartPr>
            <p14:xfrm>
              <a:off x="3200040" y="2429640"/>
              <a:ext cx="6411240" cy="3126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83A9EE-4B74-4F16-AD42-D71F6C84E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0680" y="2420280"/>
                <a:ext cx="6429960" cy="31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507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D3912F-B1FE-4DD0-AB06-91D0A4B63378}" type="slidenum">
              <a:rPr lang="en-US" altLang="en-US" sz="14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Phases of UP - Production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106680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Coincides with the deployment activity of the generic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The on-going use of the software is monitored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Support for the operating environment (infrastructure) is provided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Defect reports and requests for changes are submitted and evaluated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9C0FA7-E3E9-4126-BD7A-7457C974AE25}"/>
                  </a:ext>
                </a:extLst>
              </p14:cNvPr>
              <p14:cNvContentPartPr/>
              <p14:nvPr/>
            </p14:nvContentPartPr>
            <p14:xfrm>
              <a:off x="2024640" y="2175840"/>
              <a:ext cx="8831160" cy="329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9C0FA7-E3E9-4126-BD7A-7457C974A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280" y="2166480"/>
                <a:ext cx="8849880" cy="331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DB5B20-726F-41B1-8E93-75413770B539}" type="slidenum">
              <a:rPr lang="en-US" altLang="en-US" sz="14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Process Work Products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5175"/>
            <a:ext cx="10058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Vision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Initial use-case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Analysis model, design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Implementation model, deployment model, test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Transition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Delivered software, beta test reports, general user feedback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96F716-E2A0-4BB8-9406-26C57EDABF21}"/>
                  </a:ext>
                </a:extLst>
              </p14:cNvPr>
              <p14:cNvContentPartPr/>
              <p14:nvPr/>
            </p14:nvContentPartPr>
            <p14:xfrm>
              <a:off x="521640" y="1580040"/>
              <a:ext cx="153360" cy="435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96F716-E2A0-4BB8-9406-26C57EDABF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280" y="1570680"/>
                <a:ext cx="172080" cy="437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314D4-B60A-472B-A3C1-EB566D1ACC9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696200" cy="838200"/>
          </a:xfrm>
        </p:spPr>
        <p:txBody>
          <a:bodyPr/>
          <a:lstStyle/>
          <a:p>
            <a:r>
              <a:rPr lang="en-US" altLang="en-US" dirty="0"/>
              <a:t>Distribution of effort…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10439400" cy="4876800"/>
          </a:xfrm>
        </p:spPr>
        <p:txBody>
          <a:bodyPr/>
          <a:lstStyle/>
          <a:p>
            <a:pPr algn="just"/>
            <a:r>
              <a:rPr lang="en-US" altLang="en-US" sz="2800" dirty="0"/>
              <a:t>How programmers spend their time</a:t>
            </a:r>
          </a:p>
          <a:p>
            <a:pPr lvl="1" algn="just"/>
            <a:r>
              <a:rPr lang="en-US" altLang="en-US" sz="2400" dirty="0"/>
              <a:t>Typing programs                        	13%</a:t>
            </a:r>
          </a:p>
          <a:p>
            <a:pPr lvl="1" algn="just"/>
            <a:r>
              <a:rPr lang="en-US" altLang="en-US" sz="2400" dirty="0"/>
              <a:t>Searching and Reading programs  	16% </a:t>
            </a:r>
          </a:p>
          <a:p>
            <a:pPr lvl="1" algn="just"/>
            <a:r>
              <a:rPr lang="en-US" altLang="en-US" sz="2400" dirty="0"/>
              <a:t>Job communication            		32%</a:t>
            </a:r>
          </a:p>
          <a:p>
            <a:pPr lvl="1" algn="just"/>
            <a:r>
              <a:rPr lang="en-US" altLang="en-US" sz="2400" dirty="0"/>
              <a:t>Others                                       	39%</a:t>
            </a:r>
          </a:p>
          <a:p>
            <a:pPr algn="just"/>
            <a:r>
              <a:rPr lang="en-US" altLang="en-US" sz="2800" dirty="0"/>
              <a:t>Programmers spend more time in reading programs than in writing them.</a:t>
            </a:r>
          </a:p>
          <a:p>
            <a:pPr algn="just"/>
            <a:r>
              <a:rPr lang="en-US" altLang="en-US" sz="2800" dirty="0"/>
              <a:t>Writing programs is a small part of their lives.</a:t>
            </a:r>
          </a:p>
        </p:txBody>
      </p:sp>
    </p:spTree>
    <p:extLst>
      <p:ext uri="{BB962C8B-B14F-4D97-AF65-F5344CB8AC3E}">
        <p14:creationId xmlns:p14="http://schemas.microsoft.com/office/powerpoint/2010/main" val="2143231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B006-382A-43FF-9D02-2CB4E65CDF6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en-US" dirty="0"/>
              <a:t>Defects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10210800" cy="3962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Distribution of error occurrences by phase is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Req.		- 20%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Design		- 30%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Coding		- 50%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Defects can be injected at any of the major phases.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Cost of latency: Cost of defect removal increases exponentially with latency time.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altLang="en-US" sz="2400" dirty="0"/>
              <a:t>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A911F0-489D-498C-9BC9-A8AA6A87EF20}"/>
                  </a:ext>
                </a:extLst>
              </p14:cNvPr>
              <p14:cNvContentPartPr/>
              <p14:nvPr/>
            </p14:nvContentPartPr>
            <p14:xfrm>
              <a:off x="3650040" y="2195280"/>
              <a:ext cx="5886720" cy="216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A911F0-489D-498C-9BC9-A8AA6A87EF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0680" y="2185920"/>
                <a:ext cx="5905440" cy="21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687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Sofware Process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808CB-3F50-421F-B4E4-17756A23B3E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914400"/>
          </a:xfrm>
        </p:spPr>
        <p:txBody>
          <a:bodyPr/>
          <a:lstStyle/>
          <a:p>
            <a:r>
              <a:rPr lang="en-US" altLang="en-US" dirty="0"/>
              <a:t>Defects…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772400" cy="4114800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  <a:p>
            <a:pPr lvl="3">
              <a:buClr>
                <a:schemeClr val="tx1"/>
              </a:buClr>
              <a:buFontTx/>
              <a:buChar char=" "/>
            </a:pPr>
            <a:r>
              <a:rPr lang="en-US" altLang="en-US" sz="1800" dirty="0"/>
              <a:t>Cost to fix </a:t>
            </a:r>
          </a:p>
          <a:p>
            <a:pPr lvl="3">
              <a:buClr>
                <a:schemeClr val="tx1"/>
              </a:buClr>
              <a:buFontTx/>
              <a:buChar char=" "/>
            </a:pPr>
            <a:r>
              <a:rPr lang="en-US" altLang="en-US" sz="1800" dirty="0"/>
              <a:t>Error ( log scale)</a:t>
            </a:r>
          </a:p>
          <a:p>
            <a:pPr lvl="3"/>
            <a:endParaRPr lang="en-US" altLang="en-US" sz="1800" dirty="0"/>
          </a:p>
          <a:p>
            <a:pPr lvl="3">
              <a:buClr>
                <a:schemeClr val="tx1"/>
              </a:buClr>
              <a:buFontTx/>
              <a:buChar char=" "/>
            </a:pPr>
            <a:r>
              <a:rPr lang="en-US" altLang="en-US" sz="1800" dirty="0"/>
              <a:t>                                            Time</a:t>
            </a:r>
          </a:p>
          <a:p>
            <a:pPr>
              <a:buClr>
                <a:schemeClr val="tx1"/>
              </a:buClr>
            </a:pPr>
            <a:r>
              <a:rPr lang="en-US" altLang="en-US" sz="2800" dirty="0"/>
              <a:t>Cheapest way to detect and remove defects close to where it is injected.</a:t>
            </a:r>
          </a:p>
          <a:p>
            <a:pPr>
              <a:buClr>
                <a:schemeClr val="tx1"/>
              </a:buClr>
            </a:pPr>
            <a:r>
              <a:rPr lang="en-US" altLang="en-US" sz="2800" dirty="0"/>
              <a:t>Hence must check for defects after every phase.</a:t>
            </a:r>
          </a:p>
          <a:p>
            <a:pPr>
              <a:buClr>
                <a:schemeClr val="tx1"/>
              </a:buClr>
              <a:buFontTx/>
              <a:buChar char=" "/>
            </a:pPr>
            <a:endParaRPr lang="en-US" altLang="en-US" sz="2800" dirty="0"/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5715000" y="1371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5715000" y="3276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V="1">
            <a:off x="5867400" y="1600200"/>
            <a:ext cx="2209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592536-A3AE-42A0-BED3-191D28488295}"/>
                  </a:ext>
                </a:extLst>
              </p14:cNvPr>
              <p14:cNvContentPartPr/>
              <p14:nvPr/>
            </p14:nvContentPartPr>
            <p14:xfrm>
              <a:off x="5269320" y="853200"/>
              <a:ext cx="4102560" cy="273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592536-A3AE-42A0-BED3-191D28488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9960" y="843840"/>
                <a:ext cx="4121280" cy="27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733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11201400" cy="1143000"/>
          </a:xfrm>
        </p:spPr>
        <p:txBody>
          <a:bodyPr/>
          <a:lstStyle/>
          <a:p>
            <a:r>
              <a:rPr lang="en-US" dirty="0"/>
              <a:t>Factors to be considered for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696200" cy="3352800"/>
          </a:xfrm>
        </p:spPr>
        <p:txBody>
          <a:bodyPr/>
          <a:lstStyle/>
          <a:p>
            <a:r>
              <a:rPr lang="en-US" sz="2800" dirty="0"/>
              <a:t>User Satisfaction</a:t>
            </a:r>
          </a:p>
          <a:p>
            <a:r>
              <a:rPr lang="en-US" sz="2800" dirty="0"/>
              <a:t>Time</a:t>
            </a:r>
          </a:p>
          <a:p>
            <a:r>
              <a:rPr lang="en-US" sz="2800" dirty="0"/>
              <a:t>Quality factors</a:t>
            </a:r>
          </a:p>
          <a:p>
            <a:r>
              <a:rPr lang="en-US" sz="2800" dirty="0"/>
              <a:t>Adaptable for changes</a:t>
            </a:r>
          </a:p>
          <a:p>
            <a:r>
              <a:rPr lang="en-US" sz="2800" dirty="0"/>
              <a:t>Risk Management</a:t>
            </a:r>
          </a:p>
          <a:p>
            <a:r>
              <a:rPr lang="en-US" sz="2800" dirty="0"/>
              <a:t>Evolution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F30F4-C2B2-45BB-A43B-1498C46C1027}" type="slidenum">
              <a:rPr lang="en-US" altLang="en-US" smtClean="0"/>
              <a:pPr/>
              <a:t>45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FD3341-18D3-46B1-A163-2A2BDD53DD30}"/>
                  </a:ext>
                </a:extLst>
              </p14:cNvPr>
              <p14:cNvContentPartPr/>
              <p14:nvPr/>
            </p14:nvContentPartPr>
            <p14:xfrm>
              <a:off x="3630960" y="2335320"/>
              <a:ext cx="2516040" cy="324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FD3341-18D3-46B1-A163-2A2BDD53DD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1600" y="2325960"/>
                <a:ext cx="2534760" cy="32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08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6F69FA-AABF-4C80-933A-A10780FA42A1}" type="slidenum">
              <a:rPr lang="en-US" altLang="en-US" sz="14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10515600" cy="943947"/>
          </a:xfrm>
        </p:spPr>
        <p:txBody>
          <a:bodyPr/>
          <a:lstStyle/>
          <a:p>
            <a:pPr eaLnBrk="1" hangingPunct="1"/>
            <a:r>
              <a:rPr lang="en-US" altLang="en-US" dirty="0"/>
              <a:t>The Waterfall Model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10744200" cy="45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Sometimes called the </a:t>
            </a:r>
            <a:r>
              <a:rPr lang="en-US" altLang="en-US" sz="2400" i="1" dirty="0">
                <a:solidFill>
                  <a:srgbClr val="0000FF"/>
                </a:solidFill>
              </a:rPr>
              <a:t>classic life cycle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Suggests a systematic, </a:t>
            </a:r>
            <a:r>
              <a:rPr lang="en-US" altLang="en-US" sz="2400" dirty="0">
                <a:solidFill>
                  <a:srgbClr val="C00000"/>
                </a:solidFill>
              </a:rPr>
              <a:t>sequential (or linear)</a:t>
            </a:r>
            <a:r>
              <a:rPr lang="en-US" altLang="en-US" sz="2400" dirty="0"/>
              <a:t> approach to s/w development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oldest paradigm for s/w engineering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Works best when –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Requirements of a problem are reasonably well understood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Well-defined adaptations or enhancements to an existing system must be made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Requirements are well-defined and reasonably stable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Technology is understood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There are no ambiguous requirements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Ample resources with required expertise are available freely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project is short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628B23-23F6-4EED-A987-44E861F2B443}"/>
                  </a:ext>
                </a:extLst>
              </p14:cNvPr>
              <p14:cNvContentPartPr/>
              <p14:nvPr/>
            </p14:nvContentPartPr>
            <p14:xfrm>
              <a:off x="2723760" y="1854720"/>
              <a:ext cx="7737840" cy="431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628B23-23F6-4EED-A987-44E861F2B4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400" y="1845360"/>
                <a:ext cx="7756560" cy="433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C2093B-2DCB-4FAE-A173-D3ED5689C131}" type="slidenum">
              <a:rPr lang="en-US" altLang="en-US" sz="14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66701"/>
            <a:ext cx="7772400" cy="876300"/>
          </a:xfrm>
        </p:spPr>
        <p:txBody>
          <a:bodyPr/>
          <a:lstStyle/>
          <a:p>
            <a:pPr eaLnBrk="1" hangingPunct="1"/>
            <a:r>
              <a:rPr lang="en-US" altLang="en-US" dirty="0"/>
              <a:t>The Waterfall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4ABD6-EDC1-43F1-8958-A68BF6B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3421424"/>
            <a:ext cx="7772400" cy="26288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BE262B-B894-4F75-BC2C-DFB254BF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485900"/>
            <a:ext cx="485775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5F940-EEC4-4C25-BD6B-336DED26C005}"/>
              </a:ext>
            </a:extLst>
          </p:cNvPr>
          <p:cNvSpPr txBox="1"/>
          <p:nvPr/>
        </p:nvSpPr>
        <p:spPr>
          <a:xfrm>
            <a:off x="1295400" y="605343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 Model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9E7BB-117E-44E6-9A82-A06483BA81D6}"/>
              </a:ext>
            </a:extLst>
          </p:cNvPr>
          <p:cNvSpPr txBox="1"/>
          <p:nvPr/>
        </p:nvSpPr>
        <p:spPr>
          <a:xfrm>
            <a:off x="7696200" y="757535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Variations in the Waterfall Model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A6F404-079F-4351-8227-16E15E7FF329}"/>
                  </a:ext>
                </a:extLst>
              </p14:cNvPr>
              <p14:cNvContentPartPr/>
              <p14:nvPr/>
            </p14:nvContentPartPr>
            <p14:xfrm>
              <a:off x="855360" y="973800"/>
              <a:ext cx="10747800" cy="445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A6F404-079F-4351-8227-16E15E7FF3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000" y="964440"/>
                <a:ext cx="10766520" cy="447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7E192C-824A-446E-AD9F-5B4E99A40819}" type="slidenum">
              <a:rPr lang="en-US" altLang="en-US" sz="14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Waterfall Model - Problems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10744200" cy="45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Real projects rarely follow the sequential flow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Accommodates iteration indirectly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Changes can cause confusion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often difficult for the customer to state all requirements explicitly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Has difficulty accommodating the natural uncertainty that exists at the beginning of many projects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customer must have patience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working version of the program(s) will not be available until late in the project time-span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A major blunder, if undetected until the working program is reviewed, can be disastrous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Leads to “blocking states” for team members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5458CE-F055-4722-9207-B9B318102DD9}"/>
                  </a:ext>
                </a:extLst>
              </p14:cNvPr>
              <p14:cNvContentPartPr/>
              <p14:nvPr/>
            </p14:nvContentPartPr>
            <p14:xfrm>
              <a:off x="2635560" y="2115360"/>
              <a:ext cx="7769520" cy="357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5458CE-F055-4722-9207-B9B318102D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6200" y="2106000"/>
                <a:ext cx="7788240" cy="359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B3B153-A11B-42E6-83EC-1DAE5EE08A69}" type="slidenum">
              <a:rPr lang="en-US" altLang="en-US" sz="14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5733" y="269548"/>
            <a:ext cx="7772400" cy="822325"/>
          </a:xfrm>
        </p:spPr>
        <p:txBody>
          <a:bodyPr/>
          <a:lstStyle/>
          <a:p>
            <a:pPr eaLnBrk="1" hangingPunct="1"/>
            <a:r>
              <a:rPr lang="en-US" altLang="en-US" dirty="0"/>
              <a:t>Incremental Process Models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60EBA-F455-494B-9915-B8396D8C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87592"/>
            <a:ext cx="9601200" cy="4765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E15A6-ECDD-47D5-8550-E322F7FE42A8}"/>
                  </a:ext>
                </a:extLst>
              </p14:cNvPr>
              <p14:cNvContentPartPr/>
              <p14:nvPr/>
            </p14:nvContentPartPr>
            <p14:xfrm>
              <a:off x="650160" y="1130760"/>
              <a:ext cx="8816400" cy="428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E15A6-ECDD-47D5-8550-E322F7FE42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800" y="1121400"/>
                <a:ext cx="8835120" cy="430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2A8F73-D83E-4FA1-990C-7BD12495D861}" type="slidenum">
              <a:rPr lang="en-US" altLang="en-US" sz="14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953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Incremental Process Models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10287000" cy="3733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Combines elements of the waterfall model applied in an iterative fashion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Each linear sequence produces deliverable “increments” of the software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first increment is often a </a:t>
            </a:r>
            <a:r>
              <a:rPr lang="en-US" altLang="en-US" sz="2400" i="1" dirty="0">
                <a:solidFill>
                  <a:srgbClr val="0000FF"/>
                </a:solidFill>
              </a:rPr>
              <a:t>core product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i="1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core product is used by the customer (or undergoes detailed evaluation)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Based on evaluation results, a plan is developed for the next increment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0E8B0B-388E-4EC3-A037-B1C587267B58}"/>
                  </a:ext>
                </a:extLst>
              </p14:cNvPr>
              <p14:cNvContentPartPr/>
              <p14:nvPr/>
            </p14:nvContentPartPr>
            <p14:xfrm>
              <a:off x="1537560" y="2056680"/>
              <a:ext cx="9672480" cy="366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0E8B0B-388E-4EC3-A037-B1C587267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200" y="2047320"/>
                <a:ext cx="9691200" cy="368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53E156-E483-4BF4-96FF-C786C95A89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1dc26-35a0-459a-b68c-dc14e44fe0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0B0FAB-BA7A-43D6-8AAA-D3C6D268C9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57858A-2486-48F2-9F79-8B0CA937F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4600</TotalTime>
  <Words>2301</Words>
  <Application>Microsoft Office PowerPoint</Application>
  <PresentationFormat>Widescreen</PresentationFormat>
  <Paragraphs>476</Paragraphs>
  <Slides>45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Dad`s Tie</vt:lpstr>
      <vt:lpstr> Process Models</vt:lpstr>
      <vt:lpstr>Software Development Life Cycle (SDLC) Phases</vt:lpstr>
      <vt:lpstr>Process Flow</vt:lpstr>
      <vt:lpstr>Prescriptive Process Models</vt:lpstr>
      <vt:lpstr>The Waterfall Model</vt:lpstr>
      <vt:lpstr>The Waterfall Model</vt:lpstr>
      <vt:lpstr>The Waterfall Model - Problems</vt:lpstr>
      <vt:lpstr>Incremental Process Models </vt:lpstr>
      <vt:lpstr>Incremental Process Models </vt:lpstr>
      <vt:lpstr>Incremental Process Models </vt:lpstr>
      <vt:lpstr>The RAD Model</vt:lpstr>
      <vt:lpstr>The RAD Model </vt:lpstr>
      <vt:lpstr>The RAD Model </vt:lpstr>
      <vt:lpstr>The RAD Model - Drawbacks</vt:lpstr>
      <vt:lpstr>Evolutionary Process Models</vt:lpstr>
      <vt:lpstr>Prototyping</vt:lpstr>
      <vt:lpstr>Prototyping  </vt:lpstr>
      <vt:lpstr>Prototyping - Problems</vt:lpstr>
      <vt:lpstr>The Spiral Model </vt:lpstr>
      <vt:lpstr>The Spiral Model </vt:lpstr>
      <vt:lpstr>The Spiral Model</vt:lpstr>
      <vt:lpstr>Particularly useful when</vt:lpstr>
      <vt:lpstr>The Spiral Model - Drawbacks</vt:lpstr>
      <vt:lpstr>The Concurrent Development Model</vt:lpstr>
      <vt:lpstr>The Concurrent Development Model</vt:lpstr>
      <vt:lpstr>Weaknesses of Evolutionary Process Models</vt:lpstr>
      <vt:lpstr>Specialized Process Models</vt:lpstr>
      <vt:lpstr>Component-Based Development </vt:lpstr>
      <vt:lpstr>Component-Based Development </vt:lpstr>
      <vt:lpstr>The Formal Methods Model</vt:lpstr>
      <vt:lpstr>The Formal Methods Model – Critical Issues</vt:lpstr>
      <vt:lpstr>Aspect-Oriented Software Development (AOSD) </vt:lpstr>
      <vt:lpstr>Aspect-Oriented Software Development (AOSD) </vt:lpstr>
      <vt:lpstr>The Unified Process (UP)</vt:lpstr>
      <vt:lpstr>Phases of the Unified Process</vt:lpstr>
      <vt:lpstr>Phases of UP - Inception</vt:lpstr>
      <vt:lpstr>Phases of UP - Elaboration</vt:lpstr>
      <vt:lpstr>Phases of UP - Construction</vt:lpstr>
      <vt:lpstr>Phases of UP - Transition</vt:lpstr>
      <vt:lpstr>Phases of UP - Production</vt:lpstr>
      <vt:lpstr>Unified Process Work Products</vt:lpstr>
      <vt:lpstr>Distribution of effort…</vt:lpstr>
      <vt:lpstr>Defects</vt:lpstr>
      <vt:lpstr>Defects…</vt:lpstr>
      <vt:lpstr>Factors to be considered for Software Development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Ahmed Khurshid</dc:creator>
  <cp:lastModifiedBy>Sucheta V Kolekar [MAHE-MIT]</cp:lastModifiedBy>
  <cp:revision>506</cp:revision>
  <dcterms:created xsi:type="dcterms:W3CDTF">2006-11-26T04:04:33Z</dcterms:created>
  <dcterms:modified xsi:type="dcterms:W3CDTF">2020-11-24T09:12:02Z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