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2"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dirty="0"/>
              <a:t>Click to edit Master title style</a:t>
            </a:r>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325773" y="6117336"/>
            <a:ext cx="857473" cy="365125"/>
          </a:xfrm>
        </p:spPr>
        <p:txBody>
          <a:bodyPr/>
          <a:lstStyle/>
          <a:p>
            <a:fld id="{B61BEF0D-F0BB-DE4B-95CE-6DB70DBA9567}" type="datetimeFigureOut">
              <a:rPr lang="en-US" dirty="0"/>
              <a:pPr/>
              <a:t>11/22/2024</a:t>
            </a:fld>
            <a:endParaRPr lang="en-US" dirty="0"/>
          </a:p>
        </p:txBody>
      </p:sp>
      <p:sp>
        <p:nvSpPr>
          <p:cNvPr id="5" name="Footer Placeholder 4"/>
          <p:cNvSpPr>
            <a:spLocks noGrp="1"/>
          </p:cNvSpPr>
          <p:nvPr>
            <p:ph type="ftr" sz="quarter" idx="11"/>
          </p:nvPr>
        </p:nvSpPr>
        <p:spPr>
          <a:xfrm>
            <a:off x="3623733" y="6117336"/>
            <a:ext cx="3609438" cy="365125"/>
          </a:xfrm>
        </p:spPr>
        <p:txBody>
          <a:bodyPr/>
          <a:lstStyle/>
          <a:p>
            <a:endParaRPr lang="en-US" dirty="0"/>
          </a:p>
        </p:txBody>
      </p:sp>
      <p:sp>
        <p:nvSpPr>
          <p:cNvPr id="6" name="Slide Number Placeholder 5"/>
          <p:cNvSpPr>
            <a:spLocks noGrp="1"/>
          </p:cNvSpPr>
          <p:nvPr>
            <p:ph type="sldNum" sz="quarter" idx="12"/>
          </p:nvPr>
        </p:nvSpPr>
        <p:spPr>
          <a:xfrm>
            <a:off x="8275320" y="6117336"/>
            <a:ext cx="411480" cy="365125"/>
          </a:xfrm>
        </p:spPr>
        <p:txBody>
          <a:bodyPr/>
          <a:lstStyle/>
          <a:p>
            <a:fld id="{D57F1E4F-1CFF-5643-939E-217C01CDF565}" type="slidenum">
              <a:rPr lang="en-US" dirty="0"/>
              <a:pPr/>
              <a:t>‹#›</a:t>
            </a:fld>
            <a:endParaRPr lang="en-US" dirty="0"/>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1777744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83621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590197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514871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dirty="0"/>
              <a:t>Click to edit Master title style</a:t>
            </a:r>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356532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274873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531957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644726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28224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dirty="0"/>
              <a:t>Click to edit Master title style</a:t>
            </a:r>
          </a:p>
        </p:txBody>
      </p:sp>
      <p:sp>
        <p:nvSpPr>
          <p:cNvPr id="3" name="Content Placeholder 2"/>
          <p:cNvSpPr>
            <a:spLocks noGrp="1"/>
          </p:cNvSpPr>
          <p:nvPr>
            <p:ph idx="1"/>
          </p:nvPr>
        </p:nvSpPr>
        <p:spPr>
          <a:xfrm>
            <a:off x="982133" y="2667000"/>
            <a:ext cx="7704667" cy="3332816"/>
          </a:xfrm>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7344329" y="6108173"/>
            <a:ext cx="857473" cy="365125"/>
          </a:xfrm>
        </p:spPr>
        <p:txBody>
          <a:bodyPr/>
          <a:lstStyle/>
          <a:p>
            <a:fld id="{B61BEF0D-F0BB-DE4B-95CE-6DB70DBA9567}" type="datetimeFigureOut">
              <a:rPr lang="en-US" dirty="0"/>
              <a:pPr/>
              <a:t>11/22/2024</a:t>
            </a:fld>
            <a:endParaRPr lang="en-US" dirty="0"/>
          </a:p>
        </p:txBody>
      </p:sp>
      <p:sp>
        <p:nvSpPr>
          <p:cNvPr id="5" name="Footer Placeholder 4"/>
          <p:cNvSpPr>
            <a:spLocks noGrp="1"/>
          </p:cNvSpPr>
          <p:nvPr>
            <p:ph type="ftr" sz="quarter" idx="11"/>
          </p:nvPr>
        </p:nvSpPr>
        <p:spPr>
          <a:xfrm>
            <a:off x="1972647" y="6108173"/>
            <a:ext cx="5314517" cy="365125"/>
          </a:xfrm>
        </p:spPr>
        <p:txBody>
          <a:bodyPr/>
          <a:lstStyle/>
          <a:p>
            <a:endParaRPr lang="en-US" dirty="0"/>
          </a:p>
        </p:txBody>
      </p:sp>
      <p:sp>
        <p:nvSpPr>
          <p:cNvPr id="6" name="Slide Number Placeholder 5"/>
          <p:cNvSpPr>
            <a:spLocks noGrp="1"/>
          </p:cNvSpPr>
          <p:nvPr>
            <p:ph type="sldNum" sz="quarter" idx="12"/>
          </p:nvPr>
        </p:nvSpPr>
        <p:spPr>
          <a:xfrm>
            <a:off x="8258967" y="6108173"/>
            <a:ext cx="427833"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11345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dirty="0"/>
              <a:t>Click to edit Master title style</a:t>
            </a:r>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273317" y="6116070"/>
            <a:ext cx="413483"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02069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dirty="0"/>
              <a:t>Click to edit Master title style</a:t>
            </a:r>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75535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11/22/2024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96333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11/22/2024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18879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59408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15285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dirty="0"/>
              <a:t>Click to edit Master title style</a:t>
            </a:r>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36391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11/22/2024</a:t>
            </a:fld>
            <a:endParaRPr lang="en-US" dirty="0"/>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7838211"/>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27131"/>
            <a:ext cx="7772400" cy="1470025"/>
          </a:xfrm>
        </p:spPr>
        <p:txBody>
          <a:bodyPr>
            <a:normAutofit fontScale="90000"/>
          </a:bodyPr>
          <a:lstStyle/>
          <a:p>
            <a:r>
              <a:rPr lang="en-US" sz="4000" dirty="0">
                <a:ea typeface="Calibri"/>
                <a:cs typeface="Calibri"/>
              </a:rPr>
              <a:t>KONGU ENGINEERING COLLEGE</a:t>
            </a:r>
            <a:br>
              <a:rPr lang="en-US" dirty="0">
                <a:ea typeface="Calibri"/>
                <a:cs typeface="Calibri"/>
              </a:rPr>
            </a:br>
            <a:r>
              <a:rPr lang="en-US" dirty="0">
                <a:ea typeface="Calibri"/>
                <a:cs typeface="Calibri"/>
              </a:rPr>
              <a:t> </a:t>
            </a:r>
            <a:r>
              <a:rPr lang="en-US" sz="2800" dirty="0">
                <a:ea typeface="Calibri"/>
                <a:cs typeface="Calibri"/>
              </a:rPr>
              <a:t>(AUTONOMOUS) PERUNDURAI – 638 060</a:t>
            </a:r>
            <a:endParaRPr lang="en-US"/>
          </a:p>
        </p:txBody>
      </p:sp>
      <p:sp>
        <p:nvSpPr>
          <p:cNvPr id="3" name="Subtitle 2"/>
          <p:cNvSpPr>
            <a:spLocks noGrp="1"/>
          </p:cNvSpPr>
          <p:nvPr>
            <p:ph type="subTitle" idx="1"/>
          </p:nvPr>
        </p:nvSpPr>
        <p:spPr>
          <a:xfrm>
            <a:off x="1371600" y="2104466"/>
            <a:ext cx="6400800" cy="4296333"/>
          </a:xfrm>
        </p:spPr>
        <p:txBody>
          <a:bodyPr vert="horz" lIns="91440" tIns="45720" rIns="91440" bIns="45720" rtlCol="0" anchor="t">
            <a:normAutofit/>
          </a:bodyPr>
          <a:lstStyle/>
          <a:p>
            <a:r>
              <a:rPr lang="en-US" sz="2400" dirty="0">
                <a:latin typeface="Calibri"/>
                <a:ea typeface="Calibri"/>
                <a:cs typeface="Arial"/>
              </a:rPr>
              <a:t>BUS MANAGEMENT SYSTEM</a:t>
            </a:r>
            <a:endParaRPr lang="en-US" sz="2400" dirty="0">
              <a:solidFill>
                <a:schemeClr val="tx1"/>
              </a:solidFill>
              <a:latin typeface="Calibri"/>
              <a:ea typeface="Calibri"/>
              <a:cs typeface="Arial"/>
            </a:endParaRPr>
          </a:p>
          <a:p>
            <a:r>
              <a:rPr lang="en-US" sz="2800" b="1" dirty="0">
                <a:solidFill>
                  <a:schemeClr val="tx1"/>
                </a:solidFill>
                <a:latin typeface="Calibri"/>
                <a:ea typeface="Calibri"/>
                <a:cs typeface="Arial"/>
              </a:rPr>
              <a:t>MICRO PROJECT REPORT</a:t>
            </a:r>
            <a:endParaRPr lang="en-US" sz="2800" dirty="0">
              <a:solidFill>
                <a:schemeClr val="tx1"/>
              </a:solidFill>
              <a:latin typeface="Calibri"/>
              <a:ea typeface="Calibri"/>
              <a:cs typeface="Arial"/>
            </a:endParaRPr>
          </a:p>
          <a:p>
            <a:r>
              <a:rPr lang="en-US" sz="2800" b="1" dirty="0">
                <a:solidFill>
                  <a:schemeClr val="tx1"/>
                </a:solidFill>
                <a:latin typeface="Calibri"/>
                <a:ea typeface="Calibri"/>
                <a:cs typeface="Arial"/>
              </a:rPr>
              <a:t>JAVA PROGRAMMING (22ITC31)</a:t>
            </a:r>
            <a:endParaRPr lang="en-US" sz="2800" dirty="0">
              <a:solidFill>
                <a:schemeClr val="tx1"/>
              </a:solidFill>
              <a:latin typeface="Calibri"/>
              <a:ea typeface="Calibri"/>
              <a:cs typeface="Arial"/>
            </a:endParaRPr>
          </a:p>
          <a:p>
            <a:endParaRPr lang="en-US" sz="2800" dirty="0">
              <a:solidFill>
                <a:schemeClr val="tx1"/>
              </a:solidFill>
              <a:latin typeface="Calibri"/>
              <a:ea typeface="Calibri"/>
              <a:cs typeface="Arial"/>
            </a:endParaRPr>
          </a:p>
          <a:p>
            <a:endParaRPr lang="en-US" sz="1600" dirty="0">
              <a:solidFill>
                <a:schemeClr val="tx1"/>
              </a:solidFill>
              <a:latin typeface="Calibri"/>
              <a:ea typeface="Calibri"/>
              <a:cs typeface="Arial"/>
            </a:endParaRPr>
          </a:p>
          <a:p>
            <a:pPr algn="r"/>
            <a:r>
              <a:rPr lang="en-US" sz="1400" b="1" dirty="0">
                <a:solidFill>
                  <a:schemeClr val="tx1"/>
                </a:solidFill>
                <a:latin typeface="Calibri"/>
                <a:ea typeface="Calibri"/>
                <a:cs typeface="Arial"/>
              </a:rPr>
              <a:t>Submitted by</a:t>
            </a:r>
            <a:endParaRPr lang="en-US" sz="1400" dirty="0">
              <a:solidFill>
                <a:schemeClr val="tx1"/>
              </a:solidFill>
              <a:latin typeface="Calibri"/>
              <a:ea typeface="Calibri"/>
              <a:cs typeface="Arial"/>
            </a:endParaRPr>
          </a:p>
          <a:p>
            <a:pPr algn="r"/>
            <a:r>
              <a:rPr lang="en-US" sz="1400" b="1" dirty="0">
                <a:latin typeface="Calibri"/>
                <a:ea typeface="Calibri"/>
                <a:cs typeface="Arial"/>
              </a:rPr>
              <a:t>LOKESH KUMAR</a:t>
            </a:r>
            <a:r>
              <a:rPr lang="en-US" sz="1400" b="1" dirty="0">
                <a:solidFill>
                  <a:schemeClr val="tx1"/>
                </a:solidFill>
                <a:latin typeface="Calibri"/>
                <a:ea typeface="Calibri"/>
                <a:cs typeface="Arial"/>
              </a:rPr>
              <a:t> S (23EIR054)</a:t>
            </a:r>
            <a:endParaRPr lang="en-US" sz="1400" dirty="0">
              <a:solidFill>
                <a:schemeClr val="tx1"/>
              </a:solidFill>
              <a:latin typeface="Calibri"/>
              <a:ea typeface="Calibri"/>
              <a:cs typeface="Arial"/>
            </a:endParaRPr>
          </a:p>
          <a:p>
            <a:pPr algn="r"/>
            <a:r>
              <a:rPr lang="en-US" sz="1400" b="1" dirty="0">
                <a:latin typeface="Calibri"/>
                <a:ea typeface="Calibri"/>
                <a:cs typeface="Arial"/>
              </a:rPr>
              <a:t>LOGESH B N</a:t>
            </a:r>
            <a:r>
              <a:rPr lang="en-US" sz="1400" b="1" dirty="0">
                <a:solidFill>
                  <a:schemeClr val="tx1"/>
                </a:solidFill>
                <a:latin typeface="Calibri"/>
                <a:ea typeface="Calibri"/>
                <a:cs typeface="Arial"/>
              </a:rPr>
              <a:t> (23EIR053)</a:t>
            </a:r>
            <a:endParaRPr lang="en-US" sz="1400" dirty="0">
              <a:solidFill>
                <a:schemeClr val="tx1"/>
              </a:solidFill>
              <a:latin typeface="Calibri"/>
              <a:ea typeface="Calibri"/>
              <a:cs typeface="Arial"/>
            </a:endParaRPr>
          </a:p>
          <a:p>
            <a:pPr algn="r"/>
            <a:r>
              <a:rPr lang="en-US" sz="1400" b="1" dirty="0">
                <a:latin typeface="Calibri"/>
                <a:ea typeface="Calibri"/>
                <a:cs typeface="Arial"/>
              </a:rPr>
              <a:t>NISHANTH</a:t>
            </a:r>
            <a:r>
              <a:rPr lang="en-US" sz="1400" b="1" dirty="0">
                <a:solidFill>
                  <a:schemeClr val="tx1"/>
                </a:solidFill>
                <a:latin typeface="Calibri"/>
                <a:ea typeface="Calibri"/>
                <a:cs typeface="Arial"/>
              </a:rPr>
              <a:t> (23EIL120)</a:t>
            </a:r>
            <a:endParaRPr lang="en-US" sz="1400" dirty="0">
              <a:solidFill>
                <a:schemeClr val="tx1"/>
              </a:solidFill>
              <a:latin typeface="Calibri"/>
              <a:ea typeface="Calibri"/>
              <a:cs typeface="Arial"/>
            </a:endParaRPr>
          </a:p>
          <a:p>
            <a:pPr algn="r"/>
            <a:endParaRPr lang="en-US" dirty="0">
              <a:ea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27581B-9A1B-CA48-F3F8-C389E2FD84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FE0E12-3485-7278-7956-CD615B09ACE1}"/>
              </a:ext>
            </a:extLst>
          </p:cNvPr>
          <p:cNvSpPr>
            <a:spLocks noGrp="1"/>
          </p:cNvSpPr>
          <p:nvPr>
            <p:ph type="title"/>
          </p:nvPr>
        </p:nvSpPr>
        <p:spPr>
          <a:xfrm>
            <a:off x="724398" y="2440642"/>
            <a:ext cx="7704667" cy="1981200"/>
          </a:xfrm>
        </p:spPr>
        <p:txBody>
          <a:bodyPr>
            <a:normAutofit/>
          </a:bodyPr>
          <a:lstStyle/>
          <a:p>
            <a:r>
              <a:rPr lang="en-US" sz="5400" b="1" dirty="0"/>
              <a:t>THANK YOU</a:t>
            </a:r>
          </a:p>
        </p:txBody>
      </p:sp>
    </p:spTree>
    <p:extLst>
      <p:ext uri="{BB962C8B-B14F-4D97-AF65-F5344CB8AC3E}">
        <p14:creationId xmlns:p14="http://schemas.microsoft.com/office/powerpoint/2010/main" val="2906537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t>ABSTRACT</a:t>
            </a:r>
          </a:p>
        </p:txBody>
      </p:sp>
      <p:sp>
        <p:nvSpPr>
          <p:cNvPr id="3" name="Content Placeholder 2"/>
          <p:cNvSpPr>
            <a:spLocks noGrp="1"/>
          </p:cNvSpPr>
          <p:nvPr>
            <p:ph idx="1"/>
          </p:nvPr>
        </p:nvSpPr>
        <p:spPr>
          <a:xfrm>
            <a:off x="1183839" y="2129118"/>
            <a:ext cx="7704667" cy="3332816"/>
          </a:xfrm>
        </p:spPr>
        <p:txBody>
          <a:bodyPr>
            <a:normAutofit fontScale="92500" lnSpcReduction="10000"/>
          </a:bodyPr>
          <a:lstStyle/>
          <a:p>
            <a:pPr marL="0" indent="0">
              <a:buNone/>
            </a:pPr>
            <a:r>
              <a:rPr lang="en-US" dirty="0"/>
              <a:t>The Bus Management System is a software solution for managing bus schedules and records. The system allows users to add, update, delete, and view bus details such as bus number, route, in-time, and out-time. It also enables sorting of records by time and ensures input validation to maintain data integrity. The system provides an intuitive interface to streamline bus management operations, making it ideal for small to medium-sized transportation setups. This project demonstrates the application of object-oriented programming principles in developing a user-friendly and efficient system.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t>PROBLEM STATEMENT</a:t>
            </a:r>
            <a:endParaRPr lang="en-US" sz="4400" b="1"/>
          </a:p>
        </p:txBody>
      </p:sp>
      <p:sp>
        <p:nvSpPr>
          <p:cNvPr id="3" name="Content Placeholder 2"/>
          <p:cNvSpPr>
            <a:spLocks noGrp="1"/>
          </p:cNvSpPr>
          <p:nvPr>
            <p:ph idx="1"/>
          </p:nvPr>
        </p:nvSpPr>
        <p:spPr>
          <a:xfrm>
            <a:off x="982133" y="2017058"/>
            <a:ext cx="7704667" cy="3332816"/>
          </a:xfrm>
        </p:spPr>
        <p:txBody>
          <a:bodyPr>
            <a:normAutofit/>
          </a:bodyPr>
          <a:lstStyle/>
          <a:p>
            <a:pPr marL="0" indent="0">
              <a:buNone/>
            </a:pPr>
            <a:r>
              <a:rPr lang="en-US" dirty="0"/>
              <a:t>Managing bus schedules manually can lead to inefficiencies and errors. This project aims to develop an automated bus management system that allows users to add, update, delete, and sort bus records efficiently. The system ensures accurate data handling, robust validation, and a user-friendly interface for streamlined operations.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398" y="266701"/>
            <a:ext cx="7704667" cy="1981200"/>
          </a:xfrm>
        </p:spPr>
        <p:txBody>
          <a:bodyPr>
            <a:normAutofit/>
          </a:bodyPr>
          <a:lstStyle/>
          <a:p>
            <a:r>
              <a:rPr lang="en-US" sz="4400" b="1" dirty="0"/>
              <a:t>METHODOLOGY</a:t>
            </a:r>
          </a:p>
        </p:txBody>
      </p:sp>
      <p:sp>
        <p:nvSpPr>
          <p:cNvPr id="5" name="Rectangle 2">
            <a:extLst>
              <a:ext uri="{FF2B5EF4-FFF2-40B4-BE49-F238E27FC236}">
                <a16:creationId xmlns:a16="http://schemas.microsoft.com/office/drawing/2014/main" id="{04224C35-D614-8B7E-83A3-9EC6E68A43AE}"/>
              </a:ext>
            </a:extLst>
          </p:cNvPr>
          <p:cNvSpPr>
            <a:spLocks noGrp="1" noChangeArrowheads="1"/>
          </p:cNvSpPr>
          <p:nvPr>
            <p:ph idx="1"/>
          </p:nvPr>
        </p:nvSpPr>
        <p:spPr bwMode="auto">
          <a:xfrm>
            <a:off x="1162492" y="1837277"/>
            <a:ext cx="7704667"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latin typeface="Arial" panose="020B0604020202020204" pitchFamily="34" charset="0"/>
              </a:rPr>
              <a:t>THIS PROJECT EMPLOYS:</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2000" i="0" u="none" strike="noStrike" cap="none" normalizeH="0" baseline="0" dirty="0">
              <a:ln>
                <a:noFill/>
              </a:ln>
              <a:solidFill>
                <a:schemeClr val="tx1"/>
              </a:solidFill>
              <a:effectLst/>
              <a:latin typeface="Arial" panose="020B0604020202020204" pitchFamily="34" charset="0"/>
            </a:endParaRPr>
          </a:p>
          <a:p>
            <a:pPr defTabSz="914400" eaLnBrk="0" fontAlgn="base" hangingPunct="0">
              <a:spcBef>
                <a:spcPct val="0"/>
              </a:spcBef>
              <a:spcAft>
                <a:spcPct val="0"/>
              </a:spcAft>
              <a:buClrTx/>
              <a:buSzTx/>
            </a:pPr>
            <a:r>
              <a:rPr kumimoji="0" lang="en-US" altLang="en-US" sz="2000" b="1" i="0" u="none" strike="noStrike" cap="none" normalizeH="0" baseline="0" dirty="0">
                <a:ln>
                  <a:noFill/>
                </a:ln>
                <a:solidFill>
                  <a:schemeClr val="tx1"/>
                </a:solidFill>
                <a:effectLst/>
                <a:latin typeface="Arial" panose="020B0604020202020204" pitchFamily="34" charset="0"/>
              </a:rPr>
              <a:t>Requirement Gathering:</a:t>
            </a:r>
            <a:r>
              <a:rPr kumimoji="0" lang="en-US" altLang="en-US" sz="2000" b="0" i="0" u="none" strike="noStrike" cap="none" normalizeH="0" baseline="0" dirty="0">
                <a:ln>
                  <a:noFill/>
                </a:ln>
                <a:solidFill>
                  <a:schemeClr val="tx1"/>
                </a:solidFill>
                <a:effectLst/>
                <a:latin typeface="Arial" panose="020B0604020202020204" pitchFamily="34" charset="0"/>
              </a:rPr>
              <a:t> Define functionalities like adding, </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updating, deleting, and sorting records with</a:t>
            </a:r>
            <a:endParaRPr lang="en-US" altLang="en-US" sz="2000" dirty="0">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user-friendly operations and robust validation.</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spcBef>
                <a:spcPct val="0"/>
              </a:spcBef>
              <a:spcAft>
                <a:spcPct val="0"/>
              </a:spcAft>
              <a:buClrTx/>
              <a:buSzTx/>
            </a:pPr>
            <a:r>
              <a:rPr kumimoji="0" lang="en-US" altLang="en-US" sz="2000" b="1" i="0" u="none" strike="noStrike" cap="none" normalizeH="0" baseline="0" dirty="0">
                <a:ln>
                  <a:noFill/>
                </a:ln>
                <a:solidFill>
                  <a:schemeClr val="tx1"/>
                </a:solidFill>
                <a:effectLst/>
                <a:latin typeface="Arial" panose="020B0604020202020204" pitchFamily="34" charset="0"/>
              </a:rPr>
              <a:t>System Design:</a:t>
            </a:r>
            <a:r>
              <a:rPr kumimoji="0" lang="en-US" altLang="en-US" sz="2000" b="0" i="0" u="none" strike="noStrike" cap="none" normalizeH="0" baseline="0" dirty="0">
                <a:ln>
                  <a:noFill/>
                </a:ln>
                <a:solidFill>
                  <a:schemeClr val="tx1"/>
                </a:solidFill>
                <a:effectLst/>
                <a:latin typeface="Arial" panose="020B0604020202020204" pitchFamily="34" charset="0"/>
              </a:rPr>
              <a:t> Use OOP principles; create </a:t>
            </a:r>
            <a:r>
              <a:rPr kumimoji="0" lang="en-US" altLang="en-US" sz="2000" b="0" i="0" u="none" strike="noStrike" cap="none" normalizeH="0" baseline="0" dirty="0">
                <a:ln>
                  <a:noFill/>
                </a:ln>
                <a:solidFill>
                  <a:schemeClr val="tx1"/>
                </a:solidFill>
                <a:effectLst/>
                <a:latin typeface="Arial Unicode MS"/>
              </a:rPr>
              <a:t>Bus</a:t>
            </a:r>
            <a:r>
              <a:rPr kumimoji="0" lang="en-US" altLang="en-US" sz="2000" b="0" i="0" u="none" strike="noStrike" cap="none" normalizeH="0" baseline="0" dirty="0">
                <a:ln>
                  <a:noFill/>
                </a:ln>
                <a:solidFill>
                  <a:schemeClr val="tx1"/>
                </a:solidFill>
                <a:effectLst/>
              </a:rPr>
              <a:t> for details</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 and </a:t>
            </a:r>
            <a:r>
              <a:rPr kumimoji="0" lang="en-US" altLang="en-US" sz="2000" b="0" i="0" u="none" strike="noStrike" cap="none" normalizeH="0" baseline="0" dirty="0" err="1">
                <a:ln>
                  <a:noFill/>
                </a:ln>
                <a:solidFill>
                  <a:schemeClr val="tx1"/>
                </a:solidFill>
                <a:effectLst/>
                <a:latin typeface="Arial Unicode MS"/>
              </a:rPr>
              <a:t>BusManagementSystem</a:t>
            </a:r>
            <a:r>
              <a:rPr kumimoji="0" lang="en-US" altLang="en-US" sz="2000" b="0" i="0" u="none" strike="noStrike" cap="none" normalizeH="0" baseline="0" dirty="0">
                <a:ln>
                  <a:noFill/>
                </a:ln>
                <a:solidFill>
                  <a:schemeClr val="tx1"/>
                </a:solidFill>
                <a:effectLst/>
              </a:rPr>
              <a:t> for operations</a:t>
            </a:r>
            <a:r>
              <a:rPr lang="en-US" altLang="en-US" sz="2000" dirty="0"/>
              <a:t>.</a:t>
            </a:r>
          </a:p>
          <a:p>
            <a:pPr marL="0" marR="0" lvl="0" indent="0" defTabSz="914400" rtl="0" eaLnBrk="0" fontAlgn="base" latinLnBrk="0" hangingPunct="0">
              <a:lnSpc>
                <a:spcPct val="100000"/>
              </a:lnSpc>
              <a:spcBef>
                <a:spcPct val="0"/>
              </a:spcBef>
              <a:spcAft>
                <a:spcPct val="0"/>
              </a:spcAft>
              <a:buClrTx/>
              <a:buSzTx/>
              <a:buFontTx/>
              <a:buNone/>
              <a:tabLst/>
            </a:pPr>
            <a:endParaRPr lang="en-US" altLang="en-US" sz="2000" dirty="0"/>
          </a:p>
          <a:p>
            <a:pPr defTabSz="914400" eaLnBrk="0" fontAlgn="base" hangingPunct="0">
              <a:spcBef>
                <a:spcPct val="0"/>
              </a:spcBef>
              <a:spcAft>
                <a:spcPct val="0"/>
              </a:spcAft>
              <a:buClrTx/>
              <a:buSzTx/>
            </a:pPr>
            <a:r>
              <a:rPr kumimoji="0" lang="en-US" altLang="en-US" sz="2000" b="1" i="0" u="none" strike="noStrike" cap="none" normalizeH="0" baseline="0" dirty="0">
                <a:ln>
                  <a:noFill/>
                </a:ln>
                <a:solidFill>
                  <a:schemeClr val="tx1"/>
                </a:solidFill>
                <a:effectLst/>
                <a:latin typeface="Arial" panose="020B0604020202020204" pitchFamily="34" charset="0"/>
              </a:rPr>
              <a:t>Implementation:</a:t>
            </a:r>
            <a:r>
              <a:rPr kumimoji="0" lang="en-US" altLang="en-US" sz="2000" b="0" i="0" u="none" strike="noStrike" cap="none" normalizeH="0" baseline="0" dirty="0">
                <a:ln>
                  <a:noFill/>
                </a:ln>
                <a:solidFill>
                  <a:schemeClr val="tx1"/>
                </a:solidFill>
                <a:effectLst/>
                <a:latin typeface="Arial" panose="020B0604020202020204" pitchFamily="34" charset="0"/>
              </a:rPr>
              <a:t> Develop a Java-based menu-driven</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interface with sorting and validation.</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spcBef>
                <a:spcPct val="0"/>
              </a:spcBef>
              <a:spcAft>
                <a:spcPct val="0"/>
              </a:spcAft>
              <a:buClrTx/>
              <a:buSzTx/>
            </a:pPr>
            <a:r>
              <a:rPr kumimoji="0" lang="en-US" altLang="en-US" sz="2000" b="1" i="0" u="none" strike="noStrike" cap="none" normalizeH="0" baseline="0" dirty="0">
                <a:ln>
                  <a:noFill/>
                </a:ln>
                <a:solidFill>
                  <a:schemeClr val="tx1"/>
                </a:solidFill>
                <a:effectLst/>
                <a:latin typeface="Arial" panose="020B0604020202020204" pitchFamily="34" charset="0"/>
              </a:rPr>
              <a:t>Testing:</a:t>
            </a:r>
            <a:r>
              <a:rPr kumimoji="0" lang="en-US" altLang="en-US" sz="2000" b="0" i="0" u="none" strike="noStrike" cap="none" normalizeH="0" baseline="0" dirty="0">
                <a:ln>
                  <a:noFill/>
                </a:ln>
                <a:solidFill>
                  <a:schemeClr val="tx1"/>
                </a:solidFill>
                <a:effectLst/>
                <a:latin typeface="Arial" panose="020B0604020202020204" pitchFamily="34" charset="0"/>
              </a:rPr>
              <a:t> Validate inputs, test sorting accuracy, and </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ensure error handling.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t>IMPLEMENTATION</a:t>
            </a:r>
            <a:endParaRPr lang="en-US" sz="4400" b="1"/>
          </a:p>
        </p:txBody>
      </p:sp>
      <p:sp>
        <p:nvSpPr>
          <p:cNvPr id="3" name="Content Placeholder 2"/>
          <p:cNvSpPr>
            <a:spLocks noGrp="1"/>
          </p:cNvSpPr>
          <p:nvPr>
            <p:ph idx="1"/>
          </p:nvPr>
        </p:nvSpPr>
        <p:spPr>
          <a:xfrm>
            <a:off x="982133" y="2151529"/>
            <a:ext cx="7704667" cy="3332816"/>
          </a:xfrm>
        </p:spPr>
        <p:txBody>
          <a:bodyPr>
            <a:normAutofit lnSpcReduction="10000"/>
          </a:bodyPr>
          <a:lstStyle/>
          <a:p>
            <a:pPr marL="0" indent="0">
              <a:buNone/>
            </a:pPr>
            <a:r>
              <a:rPr lang="en-US" dirty="0"/>
              <a:t>The </a:t>
            </a:r>
            <a:r>
              <a:rPr lang="en-US" b="1" dirty="0"/>
              <a:t>Bus Management System</a:t>
            </a:r>
            <a:r>
              <a:rPr lang="en-US" dirty="0"/>
              <a:t> was implemented in Java with key features including:</a:t>
            </a:r>
          </a:p>
          <a:p>
            <a:pPr>
              <a:buFont typeface="Arial" panose="020B0604020202020204" pitchFamily="34" charset="0"/>
              <a:buChar char="•"/>
            </a:pPr>
            <a:r>
              <a:rPr lang="en-US" b="1" dirty="0"/>
              <a:t>In-memory storage</a:t>
            </a:r>
            <a:r>
              <a:rPr lang="en-US" dirty="0"/>
              <a:t> for fast data retrieval.</a:t>
            </a:r>
          </a:p>
          <a:p>
            <a:pPr>
              <a:buFont typeface="Arial" panose="020B0604020202020204" pitchFamily="34" charset="0"/>
              <a:buChar char="•"/>
            </a:pPr>
            <a:r>
              <a:rPr lang="en-US" b="1" dirty="0"/>
              <a:t>Dynamic input handling</a:t>
            </a:r>
            <a:r>
              <a:rPr lang="en-US" dirty="0"/>
              <a:t> with validation to prevent errors.</a:t>
            </a:r>
          </a:p>
          <a:p>
            <a:pPr>
              <a:buFont typeface="Arial" panose="020B0604020202020204" pitchFamily="34" charset="0"/>
              <a:buChar char="•"/>
            </a:pPr>
            <a:r>
              <a:rPr lang="en-US" b="1" dirty="0"/>
              <a:t>Automated sorting</a:t>
            </a:r>
            <a:r>
              <a:rPr lang="en-US" dirty="0"/>
              <a:t> of bus records by in-time and out-time.</a:t>
            </a:r>
          </a:p>
          <a:p>
            <a:pPr>
              <a:buFont typeface="Arial" panose="020B0604020202020204" pitchFamily="34" charset="0"/>
              <a:buChar char="•"/>
            </a:pPr>
            <a:r>
              <a:rPr lang="en-US" b="1" dirty="0"/>
              <a:t>Menu-driven interface</a:t>
            </a:r>
            <a:r>
              <a:rPr lang="en-US" dirty="0"/>
              <a:t> for easy user interaction.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t>RESULTS AND DISCUSSION</a:t>
            </a:r>
            <a:endParaRPr sz="4400" b="1" dirty="0"/>
          </a:p>
        </p:txBody>
      </p:sp>
      <p:sp>
        <p:nvSpPr>
          <p:cNvPr id="3" name="Content Placeholder 2"/>
          <p:cNvSpPr>
            <a:spLocks noGrp="1"/>
          </p:cNvSpPr>
          <p:nvPr>
            <p:ph idx="1"/>
          </p:nvPr>
        </p:nvSpPr>
        <p:spPr>
          <a:xfrm>
            <a:off x="982133" y="2084294"/>
            <a:ext cx="7704667" cy="4128433"/>
          </a:xfrm>
        </p:spPr>
        <p:txBody>
          <a:bodyPr>
            <a:normAutofit/>
          </a:bodyPr>
          <a:lstStyle/>
          <a:p>
            <a:pPr marL="0" indent="0">
              <a:buNone/>
            </a:pPr>
            <a:r>
              <a:rPr lang="en-US" b="1" dirty="0"/>
              <a:t>Key outcomes include :</a:t>
            </a:r>
          </a:p>
          <a:p>
            <a:r>
              <a:rPr lang="en-US" dirty="0"/>
              <a:t>Successfully implementing core functionalities such as adding, updating, and deleting bus records. </a:t>
            </a:r>
          </a:p>
          <a:p>
            <a:r>
              <a:rPr lang="en-US" dirty="0"/>
              <a:t>Sorting by in-time and out-time is now flexible, supporting both ascending and descending orders.</a:t>
            </a:r>
          </a:p>
          <a:p>
            <a:r>
              <a:rPr lang="en-US" dirty="0"/>
              <a:t> Input validation ensures no invalid or duplicate entries, while usability is enhanced through an intuitive, menu-driven interface.</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t>CONCLUSION</a:t>
            </a:r>
            <a:endParaRPr sz="4400" b="1" dirty="0"/>
          </a:p>
        </p:txBody>
      </p:sp>
      <p:sp>
        <p:nvSpPr>
          <p:cNvPr id="3" name="Content Placeholder 2"/>
          <p:cNvSpPr>
            <a:spLocks noGrp="1"/>
          </p:cNvSpPr>
          <p:nvPr>
            <p:ph idx="1"/>
          </p:nvPr>
        </p:nvSpPr>
        <p:spPr>
          <a:xfrm>
            <a:off x="982133" y="1938618"/>
            <a:ext cx="7704667" cy="4094815"/>
          </a:xfrm>
        </p:spPr>
        <p:txBody>
          <a:bodyPr/>
          <a:lstStyle/>
          <a:p>
            <a:pPr marL="0" indent="0">
              <a:buNone/>
            </a:pPr>
            <a:r>
              <a:rPr lang="en-US" dirty="0"/>
              <a:t>The Bus Management System successfully automates bus record management, ensuring accuracy, efficiency, and user-friendliness. By leveraging object-oriented programming, the system offers modularity and scalability. Future enhancements, such as real-time data integration and GUI development, can further improve its utility and applicability for larger transportation networks.</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2E26C-B91C-8B79-C799-DEAB9DA8E2BB}"/>
              </a:ext>
            </a:extLst>
          </p:cNvPr>
          <p:cNvSpPr>
            <a:spLocks noGrp="1"/>
          </p:cNvSpPr>
          <p:nvPr>
            <p:ph type="title"/>
          </p:nvPr>
        </p:nvSpPr>
        <p:spPr>
          <a:xfrm>
            <a:off x="724397" y="-2240"/>
            <a:ext cx="7704667" cy="883024"/>
          </a:xfrm>
        </p:spPr>
        <p:txBody>
          <a:bodyPr/>
          <a:lstStyle/>
          <a:p>
            <a:r>
              <a:rPr lang="en-US" b="1" dirty="0"/>
              <a:t>SAMPLE CODING</a:t>
            </a:r>
          </a:p>
        </p:txBody>
      </p:sp>
      <p:sp>
        <p:nvSpPr>
          <p:cNvPr id="7" name="TextBox 6">
            <a:extLst>
              <a:ext uri="{FF2B5EF4-FFF2-40B4-BE49-F238E27FC236}">
                <a16:creationId xmlns:a16="http://schemas.microsoft.com/office/drawing/2014/main" id="{A7A479DC-D541-4246-8F8F-4972EC7C35A6}"/>
              </a:ext>
            </a:extLst>
          </p:cNvPr>
          <p:cNvSpPr txBox="1"/>
          <p:nvPr/>
        </p:nvSpPr>
        <p:spPr>
          <a:xfrm>
            <a:off x="1169043" y="1111170"/>
            <a:ext cx="7581418" cy="5262979"/>
          </a:xfrm>
          <a:prstGeom prst="rect">
            <a:avLst/>
          </a:prstGeom>
          <a:noFill/>
        </p:spPr>
        <p:txBody>
          <a:bodyPr wrap="square" rtlCol="0">
            <a:spAutoFit/>
          </a:bodyPr>
          <a:lstStyle/>
          <a:p>
            <a:r>
              <a:rPr lang="en-IN" sz="1200" dirty="0"/>
              <a:t>// Adding a new bus</a:t>
            </a:r>
          </a:p>
          <a:p>
            <a:r>
              <a:rPr lang="en-IN" sz="1200" dirty="0"/>
              <a:t>public void </a:t>
            </a:r>
            <a:r>
              <a:rPr lang="en-IN" sz="1200" dirty="0" err="1"/>
              <a:t>addBus</a:t>
            </a:r>
            <a:r>
              <a:rPr lang="en-IN" sz="1200" dirty="0"/>
              <a:t>(String number, String route, String </a:t>
            </a:r>
            <a:r>
              <a:rPr lang="en-IN" sz="1200" dirty="0" err="1"/>
              <a:t>inTime</a:t>
            </a:r>
            <a:r>
              <a:rPr lang="en-IN" sz="1200" dirty="0"/>
              <a:t>, String </a:t>
            </a:r>
            <a:r>
              <a:rPr lang="en-IN" sz="1200" dirty="0" err="1"/>
              <a:t>outTime</a:t>
            </a:r>
            <a:r>
              <a:rPr lang="en-IN" sz="1200" dirty="0"/>
              <a:t>) {</a:t>
            </a:r>
          </a:p>
          <a:p>
            <a:r>
              <a:rPr lang="en-IN" sz="1200" dirty="0"/>
              <a:t>    Bus </a:t>
            </a:r>
            <a:r>
              <a:rPr lang="en-IN" sz="1200" dirty="0" err="1"/>
              <a:t>bus</a:t>
            </a:r>
            <a:r>
              <a:rPr lang="en-IN" sz="1200" dirty="0"/>
              <a:t> = new Bus(number, route, </a:t>
            </a:r>
            <a:r>
              <a:rPr lang="en-IN" sz="1200" dirty="0" err="1"/>
              <a:t>inTime</a:t>
            </a:r>
            <a:r>
              <a:rPr lang="en-IN" sz="1200" dirty="0"/>
              <a:t>, </a:t>
            </a:r>
            <a:r>
              <a:rPr lang="en-IN" sz="1200" dirty="0" err="1"/>
              <a:t>outTime</a:t>
            </a:r>
            <a:r>
              <a:rPr lang="en-IN" sz="1200" dirty="0"/>
              <a:t>);</a:t>
            </a:r>
          </a:p>
          <a:p>
            <a:r>
              <a:rPr lang="en-IN" sz="1200" dirty="0"/>
              <a:t>    </a:t>
            </a:r>
            <a:r>
              <a:rPr lang="en-IN" sz="1200" dirty="0" err="1"/>
              <a:t>busList.add</a:t>
            </a:r>
            <a:r>
              <a:rPr lang="en-IN" sz="1200" dirty="0"/>
              <a:t>(bus);</a:t>
            </a:r>
          </a:p>
          <a:p>
            <a:r>
              <a:rPr lang="en-IN" sz="1200" dirty="0"/>
              <a:t>}</a:t>
            </a:r>
          </a:p>
          <a:p>
            <a:endParaRPr lang="en-IN" sz="1200" dirty="0"/>
          </a:p>
          <a:p>
            <a:r>
              <a:rPr lang="en-IN" sz="1200" dirty="0"/>
              <a:t>// Displaying all buses</a:t>
            </a:r>
          </a:p>
          <a:p>
            <a:r>
              <a:rPr lang="en-IN" sz="1200" dirty="0"/>
              <a:t>public void </a:t>
            </a:r>
            <a:r>
              <a:rPr lang="en-IN" sz="1200" dirty="0" err="1"/>
              <a:t>displayAllBuses</a:t>
            </a:r>
            <a:r>
              <a:rPr lang="en-IN" sz="1200" dirty="0"/>
              <a:t>() {</a:t>
            </a:r>
          </a:p>
          <a:p>
            <a:r>
              <a:rPr lang="en-IN" sz="1200" dirty="0"/>
              <a:t>    if (</a:t>
            </a:r>
            <a:r>
              <a:rPr lang="en-IN" sz="1200" dirty="0" err="1"/>
              <a:t>busList.isEmpty</a:t>
            </a:r>
            <a:r>
              <a:rPr lang="en-IN" sz="1200" dirty="0"/>
              <a:t>()) {</a:t>
            </a:r>
          </a:p>
          <a:p>
            <a:r>
              <a:rPr lang="en-IN" sz="1200" dirty="0"/>
              <a:t>        </a:t>
            </a:r>
            <a:r>
              <a:rPr lang="en-IN" sz="1200" dirty="0" err="1"/>
              <a:t>System.out.println</a:t>
            </a:r>
            <a:r>
              <a:rPr lang="en-IN" sz="1200" dirty="0"/>
              <a:t>("No buses available.");</a:t>
            </a:r>
          </a:p>
          <a:p>
            <a:r>
              <a:rPr lang="en-IN" sz="1200" dirty="0"/>
              <a:t>    } else {</a:t>
            </a:r>
          </a:p>
          <a:p>
            <a:r>
              <a:rPr lang="en-IN" sz="1200" dirty="0"/>
              <a:t>        for (Bus </a:t>
            </a:r>
            <a:r>
              <a:rPr lang="en-IN" sz="1200" dirty="0" err="1"/>
              <a:t>bus</a:t>
            </a:r>
            <a:r>
              <a:rPr lang="en-IN" sz="1200" dirty="0"/>
              <a:t> : </a:t>
            </a:r>
            <a:r>
              <a:rPr lang="en-IN" sz="1200" dirty="0" err="1"/>
              <a:t>busList</a:t>
            </a:r>
            <a:r>
              <a:rPr lang="en-IN" sz="1200" dirty="0"/>
              <a:t>) {</a:t>
            </a:r>
          </a:p>
          <a:p>
            <a:r>
              <a:rPr lang="en-IN" sz="1200" dirty="0"/>
              <a:t>            </a:t>
            </a:r>
            <a:r>
              <a:rPr lang="en-IN" sz="1200" dirty="0" err="1"/>
              <a:t>System.out.println</a:t>
            </a:r>
            <a:r>
              <a:rPr lang="en-IN" sz="1200" dirty="0"/>
              <a:t>(bus);</a:t>
            </a:r>
          </a:p>
          <a:p>
            <a:r>
              <a:rPr lang="en-IN" sz="1200" dirty="0"/>
              <a:t>        }</a:t>
            </a:r>
          </a:p>
          <a:p>
            <a:r>
              <a:rPr lang="en-IN" sz="1200" dirty="0"/>
              <a:t>    }</a:t>
            </a:r>
          </a:p>
          <a:p>
            <a:r>
              <a:rPr lang="en-IN" sz="1200" dirty="0"/>
              <a:t>}</a:t>
            </a:r>
          </a:p>
          <a:p>
            <a:endParaRPr lang="en-IN" sz="1200" dirty="0"/>
          </a:p>
          <a:p>
            <a:r>
              <a:rPr lang="en-IN" sz="1200" dirty="0"/>
              <a:t>// Sorting buses by time</a:t>
            </a:r>
          </a:p>
          <a:p>
            <a:r>
              <a:rPr lang="en-IN" sz="1200" dirty="0"/>
              <a:t>public void </a:t>
            </a:r>
            <a:r>
              <a:rPr lang="en-IN" sz="1200" dirty="0" err="1"/>
              <a:t>displayBusesByTime</a:t>
            </a:r>
            <a:r>
              <a:rPr lang="en-IN" sz="1200" dirty="0"/>
              <a:t>(String </a:t>
            </a:r>
            <a:r>
              <a:rPr lang="en-IN" sz="1200" dirty="0" err="1"/>
              <a:t>timeType</a:t>
            </a:r>
            <a:r>
              <a:rPr lang="en-IN" sz="1200" dirty="0"/>
              <a:t>, </a:t>
            </a:r>
            <a:r>
              <a:rPr lang="en-IN" sz="1200" dirty="0" err="1"/>
              <a:t>boolean</a:t>
            </a:r>
            <a:r>
              <a:rPr lang="en-IN" sz="1200" dirty="0"/>
              <a:t> ascending) {</a:t>
            </a:r>
          </a:p>
          <a:p>
            <a:r>
              <a:rPr lang="en-IN" sz="1200" dirty="0"/>
              <a:t>    if (</a:t>
            </a:r>
            <a:r>
              <a:rPr lang="en-IN" sz="1200" dirty="0" err="1"/>
              <a:t>timeType.equalsIgnoreCase</a:t>
            </a:r>
            <a:r>
              <a:rPr lang="en-IN" sz="1200" dirty="0"/>
              <a:t>("in")) {</a:t>
            </a:r>
          </a:p>
          <a:p>
            <a:r>
              <a:rPr lang="en-IN" sz="1200" dirty="0"/>
              <a:t>        </a:t>
            </a:r>
            <a:r>
              <a:rPr lang="en-IN" sz="1200" dirty="0" err="1"/>
              <a:t>busList.sort</a:t>
            </a:r>
            <a:r>
              <a:rPr lang="en-IN" sz="1200" dirty="0"/>
              <a:t>(ascending ? </a:t>
            </a:r>
            <a:r>
              <a:rPr lang="en-IN" sz="1200" dirty="0" err="1"/>
              <a:t>Comparator.comparing</a:t>
            </a:r>
            <a:r>
              <a:rPr lang="en-IN" sz="1200" dirty="0"/>
              <a:t>(bus -&gt; </a:t>
            </a:r>
            <a:r>
              <a:rPr lang="en-IN" sz="1200" dirty="0" err="1"/>
              <a:t>bus.inTime</a:t>
            </a:r>
            <a:r>
              <a:rPr lang="en-IN" sz="1200" dirty="0"/>
              <a:t>)</a:t>
            </a:r>
          </a:p>
          <a:p>
            <a:r>
              <a:rPr lang="en-IN" sz="1200" dirty="0"/>
              <a:t>                : </a:t>
            </a:r>
            <a:r>
              <a:rPr lang="en-IN" sz="1200" dirty="0" err="1"/>
              <a:t>Comparator.comparing</a:t>
            </a:r>
            <a:r>
              <a:rPr lang="en-IN" sz="1200" dirty="0"/>
              <a:t>(bus -&gt; </a:t>
            </a:r>
            <a:r>
              <a:rPr lang="en-IN" sz="1200" dirty="0" err="1"/>
              <a:t>bus.inTime</a:t>
            </a:r>
            <a:r>
              <a:rPr lang="en-IN" sz="1200" dirty="0"/>
              <a:t>).reversed());</a:t>
            </a:r>
          </a:p>
          <a:p>
            <a:r>
              <a:rPr lang="en-IN" sz="1200" dirty="0"/>
              <a:t>    } else if (</a:t>
            </a:r>
            <a:r>
              <a:rPr lang="en-IN" sz="1200" dirty="0" err="1"/>
              <a:t>timeType.equalsIgnoreCase</a:t>
            </a:r>
            <a:r>
              <a:rPr lang="en-IN" sz="1200" dirty="0"/>
              <a:t>("out")) {</a:t>
            </a:r>
          </a:p>
          <a:p>
            <a:r>
              <a:rPr lang="en-IN" sz="1200" dirty="0"/>
              <a:t>        </a:t>
            </a:r>
            <a:r>
              <a:rPr lang="en-IN" sz="1200" dirty="0" err="1"/>
              <a:t>busList.sort</a:t>
            </a:r>
            <a:r>
              <a:rPr lang="en-IN" sz="1200" dirty="0"/>
              <a:t>(ascending ? </a:t>
            </a:r>
            <a:r>
              <a:rPr lang="en-IN" sz="1200" dirty="0" err="1"/>
              <a:t>Comparator.comparing</a:t>
            </a:r>
            <a:r>
              <a:rPr lang="en-IN" sz="1200" dirty="0"/>
              <a:t>(bus -&gt; </a:t>
            </a:r>
            <a:r>
              <a:rPr lang="en-IN" sz="1200" dirty="0" err="1"/>
              <a:t>bus.outTime</a:t>
            </a:r>
            <a:r>
              <a:rPr lang="en-IN" sz="1200" dirty="0"/>
              <a:t>)</a:t>
            </a:r>
          </a:p>
          <a:p>
            <a:r>
              <a:rPr lang="en-IN" sz="1200" dirty="0"/>
              <a:t>                : </a:t>
            </a:r>
            <a:r>
              <a:rPr lang="en-IN" sz="1200" dirty="0" err="1"/>
              <a:t>Comparator.comparing</a:t>
            </a:r>
            <a:r>
              <a:rPr lang="en-IN" sz="1200" dirty="0"/>
              <a:t>(bus -&gt; </a:t>
            </a:r>
            <a:r>
              <a:rPr lang="en-IN" sz="1200" dirty="0" err="1"/>
              <a:t>bus.outTime</a:t>
            </a:r>
            <a:r>
              <a:rPr lang="en-IN" sz="1200" dirty="0"/>
              <a:t>).reversed());</a:t>
            </a:r>
          </a:p>
          <a:p>
            <a:r>
              <a:rPr lang="en-IN" sz="1200" dirty="0"/>
              <a:t>    }</a:t>
            </a:r>
          </a:p>
          <a:p>
            <a:r>
              <a:rPr lang="en-IN" sz="1200" dirty="0"/>
              <a:t>    </a:t>
            </a:r>
            <a:r>
              <a:rPr lang="en-IN" sz="1200" dirty="0" err="1"/>
              <a:t>displayAllBuses</a:t>
            </a:r>
            <a:r>
              <a:rPr lang="en-IN" sz="1200" dirty="0"/>
              <a:t>();</a:t>
            </a:r>
          </a:p>
          <a:p>
            <a:r>
              <a:rPr lang="en-IN" sz="1200" dirty="0"/>
              <a:t>}</a:t>
            </a:r>
          </a:p>
        </p:txBody>
      </p:sp>
    </p:spTree>
    <p:extLst>
      <p:ext uri="{BB962C8B-B14F-4D97-AF65-F5344CB8AC3E}">
        <p14:creationId xmlns:p14="http://schemas.microsoft.com/office/powerpoint/2010/main" val="319958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A545669-28FB-A641-C4F8-4E961882348C}"/>
              </a:ext>
            </a:extLst>
          </p:cNvPr>
          <p:cNvPicPr>
            <a:picLocks noChangeAspect="1"/>
          </p:cNvPicPr>
          <p:nvPr/>
        </p:nvPicPr>
        <p:blipFill>
          <a:blip r:embed="rId2"/>
          <a:stretch>
            <a:fillRect/>
          </a:stretch>
        </p:blipFill>
        <p:spPr>
          <a:xfrm>
            <a:off x="4031227" y="3811877"/>
            <a:ext cx="5112773" cy="3046123"/>
          </a:xfrm>
          <a:prstGeom prst="rect">
            <a:avLst/>
          </a:prstGeom>
        </p:spPr>
      </p:pic>
      <p:pic>
        <p:nvPicPr>
          <p:cNvPr id="12" name="Picture 11">
            <a:extLst>
              <a:ext uri="{FF2B5EF4-FFF2-40B4-BE49-F238E27FC236}">
                <a16:creationId xmlns:a16="http://schemas.microsoft.com/office/drawing/2014/main" id="{6052E01C-FC9A-EC60-CF17-F49DC223704D}"/>
              </a:ext>
            </a:extLst>
          </p:cNvPr>
          <p:cNvPicPr>
            <a:picLocks noChangeAspect="1"/>
          </p:cNvPicPr>
          <p:nvPr/>
        </p:nvPicPr>
        <p:blipFill>
          <a:blip r:embed="rId3"/>
          <a:stretch>
            <a:fillRect/>
          </a:stretch>
        </p:blipFill>
        <p:spPr>
          <a:xfrm>
            <a:off x="4031227" y="835385"/>
            <a:ext cx="5112773" cy="2976492"/>
          </a:xfrm>
          <a:prstGeom prst="rect">
            <a:avLst/>
          </a:prstGeom>
        </p:spPr>
      </p:pic>
      <p:sp>
        <p:nvSpPr>
          <p:cNvPr id="13" name="TextBox 12">
            <a:extLst>
              <a:ext uri="{FF2B5EF4-FFF2-40B4-BE49-F238E27FC236}">
                <a16:creationId xmlns:a16="http://schemas.microsoft.com/office/drawing/2014/main" id="{89C31128-4EB0-2920-A732-0521FD3F1F44}"/>
              </a:ext>
            </a:extLst>
          </p:cNvPr>
          <p:cNvSpPr txBox="1"/>
          <p:nvPr/>
        </p:nvSpPr>
        <p:spPr>
          <a:xfrm>
            <a:off x="1248697" y="1132857"/>
            <a:ext cx="2694038" cy="3539430"/>
          </a:xfrm>
          <a:prstGeom prst="rect">
            <a:avLst/>
          </a:prstGeom>
          <a:noFill/>
        </p:spPr>
        <p:txBody>
          <a:bodyPr wrap="square" rtlCol="0">
            <a:spAutoFit/>
          </a:bodyPr>
          <a:lstStyle/>
          <a:p>
            <a:r>
              <a:rPr lang="en-US" sz="3200" b="1" dirty="0">
                <a:latin typeface="Arial Black" panose="020B0A04020102020204" pitchFamily="34" charset="0"/>
              </a:rPr>
              <a:t>OUTPUT</a:t>
            </a:r>
          </a:p>
          <a:p>
            <a:endParaRPr lang="en-IN" sz="3200" b="1" dirty="0">
              <a:latin typeface="Arial Black" panose="020B0A04020102020204" pitchFamily="34" charset="0"/>
            </a:endParaRPr>
          </a:p>
          <a:p>
            <a:pPr marL="514350" indent="-514350">
              <a:buFont typeface="+mj-lt"/>
              <a:buAutoNum type="arabicPeriod"/>
            </a:pPr>
            <a:r>
              <a:rPr lang="en-US" sz="2000" b="1" dirty="0">
                <a:latin typeface="Arial Black" panose="020B0A04020102020204" pitchFamily="34" charset="0"/>
              </a:rPr>
              <a:t>ALL BUSES WITH IN AND OUT TIME ALONG WITH ROUTE NAME</a:t>
            </a:r>
          </a:p>
          <a:p>
            <a:pPr marL="514350" indent="-514350">
              <a:buFont typeface="+mj-lt"/>
              <a:buAutoNum type="arabicPeriod"/>
            </a:pPr>
            <a:r>
              <a:rPr lang="en-US" sz="2000" b="1" dirty="0">
                <a:latin typeface="Arial Black" panose="020B0A04020102020204" pitchFamily="34" charset="0"/>
              </a:rPr>
              <a:t>DELETE, UPDATE </a:t>
            </a:r>
            <a:r>
              <a:rPr lang="en-US" sz="2000" b="1">
                <a:latin typeface="Arial Black" panose="020B0A04020102020204" pitchFamily="34" charset="0"/>
              </a:rPr>
              <a:t>AND SORT BUSES</a:t>
            </a:r>
            <a:endParaRPr lang="en-US" sz="2000" b="1" dirty="0">
              <a:latin typeface="Arial Black" panose="020B0A04020102020204" pitchFamily="34" charset="0"/>
            </a:endParaRPr>
          </a:p>
        </p:txBody>
      </p:sp>
    </p:spTree>
    <p:extLst>
      <p:ext uri="{BB962C8B-B14F-4D97-AF65-F5344CB8AC3E}">
        <p14:creationId xmlns:p14="http://schemas.microsoft.com/office/powerpoint/2010/main" val="5853540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otalTime>315</TotalTime>
  <Words>659</Words>
  <Application>Microsoft Office PowerPoint</Application>
  <PresentationFormat>On-screen Show (4:3)</PresentationFormat>
  <Paragraphs>76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Arial Unicode MS</vt:lpstr>
      <vt:lpstr>Calibri</vt:lpstr>
      <vt:lpstr>Corbel</vt:lpstr>
      <vt:lpstr>Parallax</vt:lpstr>
      <vt:lpstr>KONGU ENGINEERING COLLEGE  (AUTONOMOUS) PERUNDURAI – 638 060</vt:lpstr>
      <vt:lpstr>ABSTRACT</vt:lpstr>
      <vt:lpstr>PROBLEM STATEMENT</vt:lpstr>
      <vt:lpstr>METHODOLOGY</vt:lpstr>
      <vt:lpstr>IMPLEMENTATION</vt:lpstr>
      <vt:lpstr>RESULTS AND DISCUSSION</vt:lpstr>
      <vt:lpstr>CONCLUSION</vt:lpstr>
      <vt:lpstr>SAMPLE CODING</vt:lpstr>
      <vt:lpstr>PowerPoint Presentation</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lokesh kumar</dc:creator>
  <cp:keywords/>
  <dc:description>generated using python-pptx</dc:description>
  <cp:lastModifiedBy>lokesh kumar</cp:lastModifiedBy>
  <cp:revision>114</cp:revision>
  <dcterms:created xsi:type="dcterms:W3CDTF">2013-01-27T09:14:16Z</dcterms:created>
  <dcterms:modified xsi:type="dcterms:W3CDTF">2024-11-22T04:16:58Z</dcterms:modified>
  <cp:category/>
</cp:coreProperties>
</file>