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INCIDENT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January</c:v>
                </c:pt>
                <c:pt idx="2">
                  <c:v>February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126.0</c:v>
                </c:pt>
                <c:pt idx="1">
                  <c:v>138.0</c:v>
                </c:pt>
                <c:pt idx="2">
                  <c:v>128.0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PROACTIVE NOTIFICATIONS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January</c:v>
                </c:pt>
                <c:pt idx="2">
                  <c:v>February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312.0</c:v>
                </c:pt>
                <c:pt idx="1">
                  <c:v>220.0</c:v>
                </c:pt>
                <c:pt idx="2">
                  <c:v>217.0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REQUEST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December</c:v>
                </c:pt>
                <c:pt idx="1">
                  <c:v>January</c:v>
                </c:pt>
                <c:pt idx="2">
                  <c:v>February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129.0</c:v>
                </c:pt>
                <c:pt idx="1">
                  <c:v>126.0</c:v>
                </c:pt>
                <c:pt idx="2">
                  <c:v>87.0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uturene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86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CUSTOMER NAME Monthly Review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Remote Infrastructure Management Services (RIMS)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2023-03-27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Statistics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Overview Of Ticket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016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 IN PROCESS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JUNK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Category-Technology Wise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FEBRUARY -2023  PROACTIVE NOTIFICATIONS ALERT RELATED – 5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6400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Total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Category-Priority Wise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463.0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441.0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22.0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6576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SLA Statistics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Trends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64008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February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217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87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301752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45720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