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9144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9144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INCIDENT &amp;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Severity 1 - Incident with Major impact on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Severity 2 - Incident with Minor impact on business but high impact 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Severity 3 - Incident with minor impact on business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Severity 4 - Incident with no business impact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329.0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2860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Priority Low - Service request with minor impact on business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Priority Medium - Service request with minor impact on business but high impact 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Priority Very Low - Service request with No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Severity 4 - Incident with no business impact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