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INCIDENT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113.0</c:v>
                </c:pt>
                <c:pt idx="1">
                  <c:v>127.0</c:v>
                </c:pt>
                <c:pt idx="2">
                  <c:v>139.0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PROACTIVE NOTIFICATIONS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219.0</c:v>
                </c:pt>
                <c:pt idx="1">
                  <c:v>308.0</c:v>
                </c:pt>
                <c:pt idx="2">
                  <c:v>220.0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REQUEST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November</c:v>
                </c:pt>
                <c:pt idx="1">
                  <c:v>December</c:v>
                </c:pt>
                <c:pt idx="2">
                  <c:v>January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158.0</c:v>
                </c:pt>
                <c:pt idx="1">
                  <c:v>127.0</c:v>
                </c:pt>
                <c:pt idx="2">
                  <c:v>125.0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uturene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54286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CUSTOMER NAME Monthly Review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Remote Infrastructure Management Services (RIMS)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2023-02-21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Statistics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Overview Of Ticket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016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 IN PROCESS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JUNK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01600">
                <a:tc>
                  <a:txBody>
                    <a:bodyPr/>
                    <a:lstStyle/>
                    <a:p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Category-Technology Wise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JANUARY -2023  PROACTIVE NOTIFICATIONS ALERT RELATED – 7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6400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Total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5715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Category-Priority Wise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INCIDENT &amp;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1 - Incident with Major impact on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2 - Incident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3 - Incident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346.0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326.0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657600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LEAST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Low - Service request with minor impact on business and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Medium - Service request with minor impact on business but high impact 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Priority Very Low - Service request with No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Severity 4 - Incident with no business impact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Work In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/>
            </a:pPr>
            <a:r>
              <a:t>SLA Statistics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WITH SLA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INCIDENT BREACHED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NUMBER OF SLA WAIVER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% OF SLA ADHERENCE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REMARKS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Ticket Trends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64008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January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139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PROACTIVE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220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SERVICE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301752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45720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