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INCIDENT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December</c:v>
                </c:pt>
                <c:pt idx="1">
                  <c:v>December</c:v>
                </c:pt>
                <c:pt idx="2">
                  <c:v>January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126.0</c:v>
                </c:pt>
                <c:pt idx="1">
                  <c:v>138.0</c:v>
                </c:pt>
                <c:pt idx="2">
                  <c:v>127.0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PROACTIVE NOTIFICATIONS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December</c:v>
                </c:pt>
                <c:pt idx="1">
                  <c:v>December</c:v>
                </c:pt>
                <c:pt idx="2">
                  <c:v>January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312.0</c:v>
                </c:pt>
                <c:pt idx="1">
                  <c:v>220.0</c:v>
                </c:pt>
                <c:pt idx="2">
                  <c:v>217.0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REQUEST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December</c:v>
                </c:pt>
                <c:pt idx="1">
                  <c:v>December</c:v>
                </c:pt>
                <c:pt idx="2">
                  <c:v>January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129.0</c:v>
                </c:pt>
                <c:pt idx="1">
                  <c:v>126.0</c:v>
                </c:pt>
                <c:pt idx="2">
                  <c:v>86.0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uturene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354286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CUSTOMER NAME Monthly Review Meeting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/>
            </a:pPr>
            <a:r>
              <a:t>Remote Infrastructure Management Services (RIMS)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Date: 2023-03-01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Statistics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Overview Of Ticket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6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Registered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WORK IN PROCESS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BILLING &amp;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JUNK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ON-BOARDING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PROACTIVE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SERVICE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76200">
                <a:tc>
                  <a:txBody>
                    <a:bodyPr/>
                    <a:lstStyle/>
                    <a:p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Category-Technology Wise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JANUARY -2023  PROACTIVE NOTIFICATIONS ALERT RELATED – 12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6400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Proactive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Total</a:t>
                      </a:r>
                    </a:p>
                  </a:txBody>
                  <a:tcPr/>
                </a:tc>
              </a:tr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BILLING &amp;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ON-BOARDING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PROACTIVE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1563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157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Category-Priority Wise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1440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INCIDENT &amp;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1 - Incident with Major impact on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2 - Incident with Minor impact on business but high impact on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3 - Incident with minor impact on business and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4 - Incident with no business impact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370.0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350.0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Work 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20.0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65760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Priority Low - Service request with minor impact on business and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Priority Medium - Service request with minor impact on business but high impact on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Priority Very Low - Service request with No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4 - Incident with no business impact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69.0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Work 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/>
            </a:pPr>
            <a:r>
              <a:t>SLA Statistics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WITH SLA ADHERENCE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BREACHED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SLA WAIVER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% OF SLA ADHERENCE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REMARKS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1148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WITH SLA ADHERENCE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BREACHED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SLA WAIVER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% OF SLA ADHERENCE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REMARKS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Trends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64008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January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127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PROACTIVE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217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86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3017520"/>
          <a:ext cx="64008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45720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