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866" r:id="rId1"/>
  </p:sldMasterIdLst>
  <p:notesMasterIdLst>
    <p:notesMasterId r:id="rId2"/>
  </p:notesMasterIdLst>
  <p:sldIdLst>
    <p:sldId id="666" r:id="rId3"/>
    <p:sldId id="667" r:id="rId4"/>
    <p:sldId id="668" r:id="rId5"/>
    <p:sldId id="669" r:id="rId6"/>
    <p:sldId id="670" r:id="rId7"/>
    <p:sldId id="671" r:id="rId8"/>
    <p:sldId id="672" r:id="rId9"/>
    <p:sldId id="673" r:id="rId10"/>
    <p:sldId id="674" r:id="rId11"/>
    <p:sldId id="675" r:id="rId12"/>
    <p:sldId id="677" r:id="rId13"/>
    <p:sldId id="678"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219"/>
        <c:overlap val="-27"/>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Ax val="0"/>
        <c:crosses val="autoZero"/>
        <c:crossBetween val="between"/>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9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4"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5"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8/30/2024</a:t>
            </a:fld>
            <a:endParaRPr altLang="en-US" sz="1200" lang="zh-CN">
              <a:latin typeface="Calibri" pitchFamily="0" charset="0"/>
              <a:ea typeface="等线" pitchFamily="0" charset="0"/>
              <a:cs typeface="Calibri" pitchFamily="0" charset="0"/>
            </a:endParaRPr>
          </a:p>
        </p:txBody>
      </p:sp>
      <p:sp>
        <p:nvSpPr>
          <p:cNvPr id="1048796"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97"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98"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7"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9" name="文本框"/>
          <p:cNvSpPr>
            <a:spLocks noGrp="1"/>
          </p:cNvSpPr>
          <p:nvPr>
            <p:ph type="sldImg"/>
          </p:nvPr>
        </p:nvSpPr>
        <p:spPr/>
      </p:sp>
      <p:sp>
        <p:nvSpPr>
          <p:cNvPr id="1048720" name="文本框"/>
          <p:cNvSpPr>
            <a:spLocks noGrp="1"/>
          </p:cNvSpPr>
          <p:nvPr>
            <p:ph type="body" idx="1"/>
          </p:nvPr>
        </p:nvSpPr>
        <p:spPr/>
        <p:txBody>
          <a:bodyPr/>
          <a:p>
            <a:endParaRPr altLang="en-US" lang="zh-CN"/>
          </a:p>
        </p:txBody>
      </p:sp>
      <p:sp>
        <p:nvSpPr>
          <p:cNvPr id="10487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7" name="文本框"/>
          <p:cNvSpPr>
            <a:spLocks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2" name="文本框"/>
          <p:cNvSpPr>
            <a:spLocks noGrp="1"/>
          </p:cNvSpPr>
          <p:nvPr>
            <p:ph type="sldImg"/>
          </p:nvPr>
        </p:nvSpPr>
        <p:spPr/>
      </p:sp>
      <p:sp>
        <p:nvSpPr>
          <p:cNvPr id="1048733" name="文本框"/>
          <p:cNvSpPr>
            <a:spLocks noGrp="1"/>
          </p:cNvSpPr>
          <p:nvPr>
            <p:ph type="body" idx="1"/>
          </p:nvPr>
        </p:nvSpPr>
        <p:spPr/>
        <p:txBody>
          <a:bodyPr/>
          <a:p>
            <a:endParaRPr altLang="en-US" lang="zh-CN"/>
          </a:p>
        </p:txBody>
      </p:sp>
      <p:sp>
        <p:nvSpPr>
          <p:cNvPr id="104873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0" name="文本框"/>
          <p:cNvSpPr>
            <a:spLocks noGrp="1"/>
          </p:cNvSpPr>
          <p:nvPr>
            <p:ph type="sldImg"/>
          </p:nvPr>
        </p:nvSpPr>
        <p:spPr/>
      </p:sp>
      <p:sp>
        <p:nvSpPr>
          <p:cNvPr id="1048651" name="文本框"/>
          <p:cNvSpPr>
            <a:spLocks noGrp="1"/>
          </p:cNvSpPr>
          <p:nvPr>
            <p:ph type="body" idx="1"/>
          </p:nvPr>
        </p:nvSpPr>
        <p:spPr/>
        <p:txBody>
          <a:bodyPr/>
          <a:p>
            <a:endParaRPr altLang="en-US" lang="zh-CN"/>
          </a:p>
        </p:txBody>
      </p:sp>
      <p:sp>
        <p:nvSpPr>
          <p:cNvPr id="104865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文本框"/>
          <p:cNvSpPr>
            <a:spLocks noGrp="1"/>
          </p:cNvSpPr>
          <p:nvPr>
            <p:ph type="sldImg"/>
          </p:nvPr>
        </p:nvSpPr>
        <p:spPr/>
      </p:sp>
      <p:sp>
        <p:nvSpPr>
          <p:cNvPr id="1048671" name="文本框"/>
          <p:cNvSpPr>
            <a:spLocks noGrp="1"/>
          </p:cNvSpPr>
          <p:nvPr>
            <p:ph type="body" idx="1"/>
          </p:nvPr>
        </p:nvSpPr>
        <p:spPr/>
        <p:txBody>
          <a:bodyPr/>
          <a:p>
            <a:endParaRPr altLang="en-US" lang="zh-CN"/>
          </a:p>
        </p:txBody>
      </p:sp>
      <p:sp>
        <p:nvSpPr>
          <p:cNvPr id="104867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8" name="文本框"/>
          <p:cNvSpPr>
            <a:spLocks noGrp="1"/>
          </p:cNvSpPr>
          <p:nvPr>
            <p:ph type="sldImg"/>
          </p:nvPr>
        </p:nvSpPr>
        <p:spPr/>
      </p:sp>
      <p:sp>
        <p:nvSpPr>
          <p:cNvPr id="1048679" name="文本框"/>
          <p:cNvSpPr>
            <a:spLocks noGrp="1"/>
          </p:cNvSpPr>
          <p:nvPr>
            <p:ph type="body" idx="1"/>
          </p:nvPr>
        </p:nvSpPr>
        <p:spPr/>
        <p:txBody>
          <a:bodyPr/>
          <a:p>
            <a:endParaRPr altLang="en-US" lang="zh-CN"/>
          </a:p>
        </p:txBody>
      </p:sp>
      <p:sp>
        <p:nvSpPr>
          <p:cNvPr id="104868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6" name="文本框"/>
          <p:cNvSpPr>
            <a:spLocks noGrp="1"/>
          </p:cNvSpPr>
          <p:nvPr>
            <p:ph type="sldImg"/>
          </p:nvPr>
        </p:nvSpPr>
        <p:spPr/>
      </p:sp>
      <p:sp>
        <p:nvSpPr>
          <p:cNvPr id="1048687" name="文本框"/>
          <p:cNvSpPr>
            <a:spLocks noGrp="1"/>
          </p:cNvSpPr>
          <p:nvPr>
            <p:ph type="body" idx="1"/>
          </p:nvPr>
        </p:nvSpPr>
        <p:spPr/>
        <p:txBody>
          <a:bodyPr/>
          <a:p>
            <a:endParaRPr altLang="en-US" lang="zh-CN"/>
          </a:p>
        </p:txBody>
      </p:sp>
      <p:sp>
        <p:nvSpPr>
          <p:cNvPr id="104868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4" name="文本框"/>
          <p:cNvSpPr>
            <a:spLocks noGrp="1"/>
          </p:cNvSpPr>
          <p:nvPr>
            <p:ph type="sldImg"/>
          </p:nvPr>
        </p:nvSpPr>
        <p:spPr/>
      </p:sp>
      <p:sp>
        <p:nvSpPr>
          <p:cNvPr id="1048695" name="文本框"/>
          <p:cNvSpPr>
            <a:spLocks noGrp="1"/>
          </p:cNvSpPr>
          <p:nvPr>
            <p:ph type="body" idx="1"/>
          </p:nvPr>
        </p:nvSpPr>
        <p:spPr/>
        <p:txBody>
          <a:bodyPr/>
          <a:p>
            <a:endParaRPr altLang="en-US" lang="zh-CN"/>
          </a:p>
        </p:txBody>
      </p:sp>
      <p:sp>
        <p:nvSpPr>
          <p:cNvPr id="10486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2" name="文本框"/>
          <p:cNvSpPr>
            <a:spLocks noGrp="1"/>
          </p:cNvSpPr>
          <p:nvPr>
            <p:ph type="sldImg"/>
          </p:nvPr>
        </p:nvSpPr>
        <p:spPr/>
      </p:sp>
      <p:sp>
        <p:nvSpPr>
          <p:cNvPr id="1048713" name="文本框"/>
          <p:cNvSpPr>
            <a:spLocks noGrp="1"/>
          </p:cNvSpPr>
          <p:nvPr>
            <p:ph type="body" idx="1"/>
          </p:nvPr>
        </p:nvSpPr>
        <p:spPr/>
        <p:txBody>
          <a:bodyPr/>
          <a:p>
            <a:endParaRPr altLang="en-US" lang="zh-CN"/>
          </a:p>
        </p:txBody>
      </p:sp>
      <p:sp>
        <p:nvSpPr>
          <p:cNvPr id="10487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35"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6"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8" name="文本框"/>
          <p:cNvSpPr>
            <a:spLocks noGrp="1"/>
          </p:cNvSpPr>
          <p:nvPr>
            <p:ph type="ftr" sz="quarter" idx="11"/>
          </p:nvPr>
        </p:nvSpPr>
        <p:spPr/>
        <p:txBody>
          <a:bodyPr/>
          <a:p>
            <a:endParaRPr altLang="en-US" lang="zh-CN"/>
          </a:p>
        </p:txBody>
      </p:sp>
      <p:sp>
        <p:nvSpPr>
          <p:cNvPr id="10487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4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9"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2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21"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2"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4"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6"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9"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3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3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3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5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1" name="文本框"/>
          <p:cNvSpPr>
            <a:spLocks noGrp="1"/>
          </p:cNvSpPr>
          <p:nvPr>
            <p:ph type="title"/>
          </p:nvPr>
        </p:nvSpPr>
        <p:spPr/>
        <p:txBody>
          <a:bodyPr/>
          <a:p>
            <a:r>
              <a:rPr altLang="en-US" lang="zh-CN" smtClean="0"/>
              <a:t>单击此处编辑母版标题样式</a:t>
            </a:r>
            <a:endParaRPr altLang="en-US" lang="zh-CN"/>
          </a:p>
        </p:txBody>
      </p:sp>
      <p:sp>
        <p:nvSpPr>
          <p:cNvPr id="104878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0" name="文本框"/>
          <p:cNvSpPr>
            <a:spLocks noGrp="1"/>
          </p:cNvSpPr>
          <p:nvPr>
            <p:ph type="title"/>
          </p:nvPr>
        </p:nvSpPr>
        <p:spPr/>
        <p:txBody>
          <a:bodyPr/>
          <a:p>
            <a:r>
              <a:rPr altLang="en-US" lang="zh-CN" smtClean="0"/>
              <a:t>单击此处编辑母版标题样式</a:t>
            </a:r>
            <a:endParaRPr altLang="en-US" lang="zh-CN"/>
          </a:p>
        </p:txBody>
      </p:sp>
      <p:sp>
        <p:nvSpPr>
          <p:cNvPr id="104876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0" name="文本框"/>
          <p:cNvSpPr>
            <a:spLocks noGrp="1"/>
          </p:cNvSpPr>
          <p:nvPr>
            <p:ph type="title"/>
          </p:nvPr>
        </p:nvSpPr>
        <p:spPr/>
        <p:txBody>
          <a:bodyPr/>
          <a:p>
            <a:r>
              <a:rPr altLang="en-US" lang="zh-CN" smtClean="0"/>
              <a:t>单击此处编辑母版标题样式</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8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49"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1"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8/30/2024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295523" y="3058160"/>
            <a:ext cx="8610599" cy="1869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DENT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WARI</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TER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BER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9</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AL </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F</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R </a:t>
            </a:r>
            <a:r>
              <a:rPr altLang="zh-CN" baseline="0" b="0" cap="none" sz="2400" i="0" kern="1200" lang="en-US" spc="0" strike="noStrike" u="none">
                <a:solidFill>
                  <a:schemeClr val="tx1"/>
                </a:solidFill>
                <a:latin typeface="Calibri" pitchFamily="0" charset="0"/>
                <a:ea typeface="宋体" pitchFamily="0" charset="0"/>
                <a:cs typeface="Calibri" pitchFamily="0" charset="0"/>
              </a:rPr>
              <a:t>W</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MEN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p:txBody>
      </p:sp>
      <p:sp>
        <p:nvSpPr>
          <p:cNvPr id="1048613"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614"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615"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1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曲线"/>
          <p:cNvSpPr/>
          <p:nvPr/>
        </p:nvSpPr>
        <p:spPr>
          <a:xfrm rot="10800000" flipV="1">
            <a:off x="659480" y="1600200"/>
            <a:ext cx="9172816" cy="2987625"/>
          </a:xfrm>
          <a:custGeom>
            <a:avLst/>
            <a:gdLst>
              <a:gd name="T1" fmla="*/ 0 w 21600"/>
              <a:gd name="T2" fmla="*/ -21600 h 21600"/>
              <a:gd name="T3" fmla="*/ 21600 w 21600"/>
              <a:gd name="T4" fmla="*/ 0 h 21600"/>
            </a:gdLst>
            <a:ah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DATA COLLECTION: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Drafted the data from the </a:t>
            </a:r>
            <a:r>
              <a:rPr altLang="zh-CN" baseline="0" b="0" cap="none" sz="1800" i="0" kern="1200" lang="en-US" spc="0" strike="noStrike" u="none">
                <a:solidFill>
                  <a:schemeClr val="tx1"/>
                </a:solidFill>
                <a:latin typeface="Calibri" pitchFamily="0" charset="0"/>
                <a:ea typeface="宋体" pitchFamily="0" charset="0"/>
                <a:cs typeface="Calibri" pitchFamily="0" charset="0"/>
              </a:rPr>
              <a:t>edunet</a:t>
            </a:r>
            <a:r>
              <a:rPr altLang="zh-CN" baseline="0" b="0" cap="none" sz="1800" i="0" kern="1200" lang="en-US" spc="0" strike="noStrike" u="none">
                <a:solidFill>
                  <a:schemeClr val="tx1"/>
                </a:solidFill>
                <a:latin typeface="Calibri" pitchFamily="0" charset="0"/>
                <a:ea typeface="宋体" pitchFamily="0" charset="0"/>
                <a:cs typeface="Calibri" pitchFamily="0" charset="0"/>
              </a:rPr>
              <a:t> dataset.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FEATURE COLLECTION: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r>
              <a:rPr altLang="zh-CN" baseline="0" b="0" cap="none" sz="1800" i="0" kern="1200" lang="en-US" spc="0" strike="noStrike" u="none">
                <a:solidFill>
                  <a:schemeClr val="tx1"/>
                </a:solidFill>
                <a:latin typeface="Calibri" pitchFamily="0" charset="0"/>
                <a:ea typeface="宋体" pitchFamily="0" charset="0"/>
                <a:cs typeface="Calibri" pitchFamily="0" charset="0"/>
              </a:rPr>
              <a:t>Business unit, Gender unit, First name, Performance score.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PERFORMANCE LEVEL:</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Exceeds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Fully meets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Needs improvements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PIP</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2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25"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318259"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0"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31" name="矩形"/>
          <p:cNvSpPr/>
          <p:nvPr/>
        </p:nvSpPr>
        <p:spPr>
          <a:xfrm rot="0">
            <a:off x="781708" y="1509028"/>
            <a:ext cx="9505291"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3" name="曲线"/>
          <p:cNvSpPr/>
          <p:nvPr/>
        </p:nvSpPr>
        <p:spPr>
          <a:xfrm rot="0">
            <a:off x="0" y="4825"/>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7"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9" name="矩形"/>
          <p:cNvSpPr/>
          <p:nvPr/>
        </p:nvSpPr>
        <p:spPr>
          <a:xfrm rot="0">
            <a:off x="1217522" y="2123271"/>
            <a:ext cx="8593228" cy="20916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SCORE BASED APPROACH</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3"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4"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5"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6"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7"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9"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5"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7" name="矩形"/>
          <p:cNvSpPr/>
          <p:nvPr/>
        </p:nvSpPr>
        <p:spPr>
          <a:xfrm rot="10800000" flipV="1">
            <a:off x="762000" y="2593736"/>
            <a:ext cx="6934200"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8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739774" y="1676400"/>
            <a:ext cx="8023225"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This project focuses on developing a comprehensive tool to </a:t>
            </a:r>
            <a:r>
              <a:rPr altLang="zh-CN" baseline="0" b="0" cap="none" sz="1800" i="0" kern="1200" lang="en-US" spc="0" strike="noStrike" u="none">
                <a:solidFill>
                  <a:schemeClr val="tx1"/>
                </a:solidFill>
                <a:latin typeface="Calibri" pitchFamily="0" charset="0"/>
                <a:ea typeface="宋体" pitchFamily="0" charset="0"/>
                <a:cs typeface="Calibri" pitchFamily="0" charset="0"/>
              </a:rPr>
              <a:t>analyze</a:t>
            </a:r>
            <a:r>
              <a:rPr altLang="zh-CN" baseline="0" b="0" cap="none" sz="1800" i="0" kern="1200" lang="en-US" spc="0" strike="noStrike" u="none">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altLang="zh-CN" baseline="0" b="0" cap="none" sz="1800" i="0" kern="1200" lang="en-US" spc="0" strike="noStrike" u="none">
                <a:solidFill>
                  <a:schemeClr val="tx1"/>
                </a:solidFill>
                <a:latin typeface="Times New Roman" pitchFamily="18" charset="0"/>
                <a:ea typeface="宋体" pitchFamily="0" charset="0"/>
                <a:cs typeface="Times New Roman" pitchFamily="18" charset="0"/>
              </a:rPr>
              <a:t>goals</a:t>
            </a:r>
            <a:r>
              <a:rPr altLang="zh-CN" baseline="0" b="0" cap="none" sz="1800" i="0" kern="1200" lang="en-US" spc="0" strike="noStrike" u="none">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矩形"/>
          <p:cNvSpPr/>
          <p:nvPr/>
        </p:nvSpPr>
        <p:spPr>
          <a:xfrm rot="0">
            <a:off x="699452" y="1676400"/>
            <a:ext cx="8278496" cy="16916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Managers and Team Leaders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HR Professionals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Executives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Employees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7" name="文本框"/>
          <p:cNvSpPr>
            <a:spLocks noGrp="1"/>
          </p:cNvSpPr>
          <p:nvPr>
            <p:ph type="title"/>
          </p:nvPr>
        </p:nvSpPr>
        <p:spPr>
          <a:xfrm rot="0">
            <a:off x="533400" y="901064"/>
            <a:ext cx="9763125" cy="5467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3124200" y="1600200"/>
            <a:ext cx="6934198"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3" name="文本框"/>
          <p:cNvSpPr>
            <a:spLocks noGrp="1"/>
          </p:cNvSpPr>
          <p:nvPr>
            <p:ph type="title"/>
          </p:nvPr>
        </p:nvSpPr>
        <p:spPr>
          <a:xfrm rot="0">
            <a:off x="755332" y="385444"/>
            <a:ext cx="10681335" cy="30632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EMPLOYEE DATASET: KAGGLE</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FEATURES: 26</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FEATURES TAKEN: 8</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FIELD NAMES: BUSINESS UNIT, FIRST NAME, GENDER CODE AND PERFORMANCE SCORE</a:t>
            </a:r>
            <a:br>
              <a:rPr altLang="en-US" baseline="0" b="0" cap="none" sz="20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07"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8" name="曲线"/>
          <p:cNvSpPr/>
          <p:nvPr/>
        </p:nvSpPr>
        <p:spPr>
          <a:xfrm rot="0" flipH="1">
            <a:off x="2533649" y="1891261"/>
            <a:ext cx="7162800" cy="3833814"/>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Aggregation</a:t>
            </a:r>
            <a:r>
              <a:rPr altLang="zh-CN" baseline="0" b="0" cap="none" sz="1800" i="0" kern="1200" lang="en-US" spc="0" strike="noStrike" u="none">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r>
              <a:rPr altLang="zh-CN" baseline="0" b="1" cap="none" sz="1800" i="0" kern="1200" lang="en-US" spc="0" strike="noStrike" u="none">
                <a:solidFill>
                  <a:schemeClr val="tx1"/>
                </a:solidFill>
                <a:latin typeface="Calibri" pitchFamily="0" charset="0"/>
                <a:ea typeface="宋体" pitchFamily="0" charset="0"/>
                <a:cs typeface="Calibri" pitchFamily="0" charset="0"/>
              </a:rPr>
              <a:t>Dynamic Dashboards</a:t>
            </a:r>
            <a:r>
              <a:rPr altLang="zh-CN" baseline="0" b="0" cap="none" sz="1800" i="0" kern="1200" lang="en-US" spc="0" strike="noStrike" u="none">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66675" y="3597351"/>
            <a:ext cx="2466975" cy="3203496"/>
          </a:xfrm>
          <a:prstGeom prst="rect"/>
          <a:noFill/>
          <a:ln w="12700" cap="flat" cmpd="sng">
            <a:noFill/>
            <a:prstDash val="solid"/>
            <a:miter/>
          </a:ln>
        </p:spPr>
      </p:pic>
      <p:sp>
        <p:nvSpPr>
          <p:cNvPr id="1048709"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THE "WOW" IN OUR SOLUTION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0"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1" name="矩形"/>
          <p:cNvSpPr/>
          <p:nvPr/>
        </p:nvSpPr>
        <p:spPr>
          <a:xfrm rot="0">
            <a:off x="2438400" y="2427266"/>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2024-03-26T21:07:22Z</dcterms:created>
  <dcterms:modified xsi:type="dcterms:W3CDTF">2024-08-31T07:23:52Z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824efcf549a048bb95b01f1f39695d47</vt:lpwstr>
  </property>
</Properties>
</file>