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ea85e2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ea85e2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ea85e28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ea85e28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dccb8e76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dccb8e76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5ea85e28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5ea85e28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ea85e28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ea85e28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5ea85e28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5ea85e28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dccb8e76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0dccb8e76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5ea85e28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5ea85e28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ea85e28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ea85e28f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ea85e28f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ea85e28f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ea85e28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ea85e28f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ea85e28f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ea85e28f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dccb8e76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dccb8e76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ea85e2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ea85e2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dccb8e76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0dccb8e76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ea85e2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ea85e28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dccb8e76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dccb8e76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dccb8e76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dccb8e76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Authentication, Authorization and Security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Sreelekha Vijaya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Shivani Reddy Dodla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Sai Rakesh Avirineni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Lokeswari Pittu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Abhinay Reddy Kaitha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Authentication: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495750" y="2215200"/>
            <a:ext cx="39630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It is nothing but a Cookie based Authentication where a cookie is stored on client’s machine.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It makes use of Custom Form to accept user’s credentials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Credentials are validated with the information stored in a specific source.</a:t>
            </a:r>
            <a:endParaRPr sz="1400">
              <a:solidFill>
                <a:srgbClr val="000000"/>
              </a:solidFill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r="4370"/>
          <a:stretch/>
        </p:blipFill>
        <p:spPr>
          <a:xfrm>
            <a:off x="4458750" y="1933850"/>
            <a:ext cx="4619600" cy="2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729450" y="4767551"/>
            <a:ext cx="13275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Shivani Reddy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521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It is the simplest way of authenticating users for the websites and applications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Users does not have a login again and again to the same application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025" y="1415350"/>
            <a:ext cx="298485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729450" y="4749851"/>
            <a:ext cx="13275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Shivani Reddy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Passport Authentication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Passport authentication lets you to use Microsoft's passport service to authenticate users of your application.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Passport uses an encrypted cookie mechanism to indicate authenticated users. If users have already signed into passport when they visit your site, they'll be considered authenticated by ASP.NET.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To use passport authentication you have to download the Passport Software Development Kit (SDK) and install it on your server.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729450" y="4749851"/>
            <a:ext cx="1364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Sai Rakesh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619700" y="624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Authentication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619700" y="1611525"/>
            <a:ext cx="7410900" cy="2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It is used in Intranet Environment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If you select windows on your ASP.NET application , you also have to configure authentication within IIS.</a:t>
            </a:r>
            <a:endParaRPr sz="1400">
              <a:solidFill>
                <a:srgbClr val="000000"/>
              </a:solidFill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User credentials are validated with the information stored in the Windows Users Group.</a:t>
            </a:r>
            <a:endParaRPr sz="1400">
              <a:solidFill>
                <a:srgbClr val="000000"/>
              </a:solidFill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It is not available in Windows 7 Home - Premium, Basic and Starter versions.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619700" y="4630500"/>
            <a:ext cx="1364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Sai Rakesh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Authentication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Four different authentication methods.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Anonymous: It does not authenticate the user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Basic: User is authenticated and the information is sent in BASE-64 Encoded format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Digest: Works like basic authentication, but sends information in an encrypted format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Integrated Windows Authentication: It uses the  Kerberos type of authentication.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592816" y="4767600"/>
            <a:ext cx="1364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Sai Rakesh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729450" y="661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using Kerberos Mechanism</a:t>
            </a: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7745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Authentication using kerberos, contains 3 main components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arenR"/>
            </a:pPr>
            <a:r>
              <a:rPr lang="en" sz="1400" dirty="0">
                <a:solidFill>
                  <a:srgbClr val="000000"/>
                </a:solidFill>
              </a:rPr>
              <a:t>Authentication Service(AS)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          Validates the username and password and sends a simple ticket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2)         Ticket Granting Service(TGT)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          The client sends the ticket to the TGT, which sends a Service Ticket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3)          Service Broker(SB)</a:t>
            </a:r>
            <a:endParaRPr sz="1400" dirty="0">
              <a:solidFill>
                <a:srgbClr val="000000"/>
              </a:solidFill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          </a:t>
            </a:r>
            <a:r>
              <a:rPr lang="en" sz="1400" dirty="0" smtClean="0">
                <a:solidFill>
                  <a:srgbClr val="000000"/>
                </a:solidFill>
              </a:rPr>
              <a:t>The </a:t>
            </a:r>
            <a:r>
              <a:rPr lang="en" sz="1400" dirty="0">
                <a:solidFill>
                  <a:srgbClr val="000000"/>
                </a:solidFill>
              </a:rPr>
              <a:t>SB, generates the connection and creates session for the user to use the application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727650" y="4769550"/>
            <a:ext cx="14604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Abhinay Reddy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729450" y="2081575"/>
            <a:ext cx="7688700" cy="22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Authorization is the process of allowing an authenticated user access to resources. 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Authentication is always precedes to Authorization.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Impersonation is a technique that allows the ASP.NET process to act as the authenticated user, or as an arbitrary specified user.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ASP.NET impersonation is controlled by entries in the applications web.config file.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786375" y="4819150"/>
            <a:ext cx="14604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Abhinay Reddy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</a:t>
            </a: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729450" y="2081575"/>
            <a:ext cx="7688700" cy="22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&lt;identity impersonate="false"/&gt;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With this setting ASP.NET does not perform impersonation. It means that ASP.NET will runs with its own privileges.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&lt;identity impersonate="true"/&gt;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&lt;identity impersonate="true" username="DOMAIN\username" password="password"/&gt;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729450" y="4769550"/>
            <a:ext cx="14604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Abhinay Reddy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825" y="1584850"/>
            <a:ext cx="3731062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746100" y="4631125"/>
            <a:ext cx="15177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Lokeswari Pittu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If there is nothing sensitive about the application, stick with no authentication in ASP.NET and anonymous authentication in IIS.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If you have to authenticate users, there are several choices.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If different users must have different privileges, impersonation in ASP.net configuration files needs to be turn on.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729450" y="4792225"/>
            <a:ext cx="15177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Lokeswari Pittu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08575" y="660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74" y="1337098"/>
            <a:ext cx="1364100" cy="16947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725" y="1196151"/>
            <a:ext cx="1364100" cy="17817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3175" y="1296900"/>
            <a:ext cx="1364100" cy="17751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4750" y="2918231"/>
            <a:ext cx="1364100" cy="18189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8775" y="2864500"/>
            <a:ext cx="1460400" cy="18189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996575" y="3173075"/>
            <a:ext cx="1181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Sreelekha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082575" y="3142500"/>
            <a:ext cx="9228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Shivani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212575" y="3173075"/>
            <a:ext cx="1364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Rakesh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417300" y="4807750"/>
            <a:ext cx="15177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Lokeswari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600100" y="4821200"/>
            <a:ext cx="14604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Abhinay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026" name="Picture 2" descr="Image result for thank you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87" y="986988"/>
            <a:ext cx="5435928" cy="384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Introduction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IIS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Authentication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Authorization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</a:rPr>
              <a:t>Security is one of the most important part of any  website or a web application.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Hackers are waiting out there for us and use various ways  to exploit a website / web-application.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Hacker can attack in many ways.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Brute force, Sniffers, Spoofing, Social Engineering and SQL injection.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89450" y="4646625"/>
            <a:ext cx="19365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Sreelekha Vijaya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67475" y="711350"/>
            <a:ext cx="76887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Different ways to secure your Application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667475" y="1968475"/>
            <a:ext cx="7750800" cy="28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Design your Application well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Encrypting the data while storing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Input Validation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Forcing users for strong passwords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Authentication and Authorization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22" name="Google Shape;122;p17"/>
          <p:cNvSpPr txBox="1"/>
          <p:nvPr/>
        </p:nvSpPr>
        <p:spPr>
          <a:xfrm>
            <a:off x="577450" y="4660050"/>
            <a:ext cx="19365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Sreelekha Vijaya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604325" y="2078875"/>
            <a:ext cx="4069200" cy="27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Authentication and authorization are the two interlinked concepts in security.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Authentication is the process of obtaining some sort of credentials from the users and using those credentials to verify the user's identity.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550" y="1044588"/>
            <a:ext cx="3898426" cy="36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792325" y="4649125"/>
            <a:ext cx="19365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Sreelekha Vijaya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630300" y="748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What is Internet Information Service?</a:t>
            </a:r>
            <a:endParaRPr>
              <a:solidFill>
                <a:srgbClr val="1A1A1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630300" y="1740175"/>
            <a:ext cx="4251300" cy="31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</a:rPr>
              <a:t>One of the most powerful Web server developed by Microsoft to host ASP .NET Websites or Applications.</a:t>
            </a:r>
            <a:endParaRPr sz="1400">
              <a:solidFill>
                <a:srgbClr val="000000"/>
              </a:solidFill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</a:rPr>
              <a:t> It’s responsibility is to give response back to the request sent by the client.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300" y="1671700"/>
            <a:ext cx="38567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819450" y="4682275"/>
            <a:ext cx="19365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Sreelekha Vijaya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556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ASP.net provides flexible set of alternatives for authentication.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An ASP.net application has two separate authentication layers. 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All requests flow through IIS before they are handed to ASP.net. 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IIS can decide to deny access without the ASP.net process even knowing that someone requested a particular page</a:t>
            </a:r>
            <a:endParaRPr sz="1400"/>
          </a:p>
        </p:txBody>
      </p:sp>
      <p:sp>
        <p:nvSpPr>
          <p:cNvPr id="145" name="Google Shape;145;p20"/>
          <p:cNvSpPr txBox="1"/>
          <p:nvPr/>
        </p:nvSpPr>
        <p:spPr>
          <a:xfrm>
            <a:off x="729450" y="4749851"/>
            <a:ext cx="13275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Shivani Reddy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providers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ASP .net provides 3 types of service providers.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The windows Authentication provider lets you authenticates users based on their windows accounts.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passport authentication provider uses Microsoft's passport service to authenticate users.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The forms authentication provider uses custom HTML forms to collect authentication information and lets you use your own logic to authenticate users.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729450" y="4749851"/>
            <a:ext cx="1327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Shivani Reddy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828</Words>
  <Application>Microsoft Office PowerPoint</Application>
  <PresentationFormat>On-screen Show (16:9)</PresentationFormat>
  <Paragraphs>125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Lato</vt:lpstr>
      <vt:lpstr>Open Sans</vt:lpstr>
      <vt:lpstr>Raleway</vt:lpstr>
      <vt:lpstr>Verdana</vt:lpstr>
      <vt:lpstr>Arial</vt:lpstr>
      <vt:lpstr>Streamline</vt:lpstr>
      <vt:lpstr>Authentication, Authorization and Security</vt:lpstr>
      <vt:lpstr>Team members</vt:lpstr>
      <vt:lpstr>Contents</vt:lpstr>
      <vt:lpstr>Introduction</vt:lpstr>
      <vt:lpstr>Introduction - Different ways to secure your Application </vt:lpstr>
      <vt:lpstr>Introduction</vt:lpstr>
      <vt:lpstr>What is Internet Information Service?   </vt:lpstr>
      <vt:lpstr>Authentication</vt:lpstr>
      <vt:lpstr>Authentication providers</vt:lpstr>
      <vt:lpstr>Forms Authentication:</vt:lpstr>
      <vt:lpstr>Advantages</vt:lpstr>
      <vt:lpstr>Passport Authentication</vt:lpstr>
      <vt:lpstr>Windows Authentication</vt:lpstr>
      <vt:lpstr>Windows Authentication </vt:lpstr>
      <vt:lpstr>Authentication using Kerberos Mechanism</vt:lpstr>
      <vt:lpstr>Authorization</vt:lpstr>
      <vt:lpstr>Authorization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Authentication, Authorization and Security</dc:title>
  <cp:lastModifiedBy>Pittu,Lokeswari</cp:lastModifiedBy>
  <cp:revision>4</cp:revision>
  <dcterms:modified xsi:type="dcterms:W3CDTF">2019-04-03T01:55:40Z</dcterms:modified>
</cp:coreProperties>
</file>