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1" r:id="rId2"/>
  </p:sldMasterIdLst>
  <p:notesMasterIdLst>
    <p:notesMasterId r:id="rId24"/>
  </p:notesMasterIdLst>
  <p:sldIdLst>
    <p:sldId id="256" r:id="rId3"/>
    <p:sldId id="341" r:id="rId4"/>
    <p:sldId id="310" r:id="rId5"/>
    <p:sldId id="271" r:id="rId6"/>
    <p:sldId id="313" r:id="rId7"/>
    <p:sldId id="315" r:id="rId8"/>
    <p:sldId id="273" r:id="rId9"/>
    <p:sldId id="293" r:id="rId10"/>
    <p:sldId id="294" r:id="rId11"/>
    <p:sldId id="336" r:id="rId12"/>
    <p:sldId id="342" r:id="rId13"/>
    <p:sldId id="299" r:id="rId14"/>
    <p:sldId id="268" r:id="rId15"/>
    <p:sldId id="267" r:id="rId16"/>
    <p:sldId id="287" r:id="rId17"/>
    <p:sldId id="343" r:id="rId18"/>
    <p:sldId id="346" r:id="rId19"/>
    <p:sldId id="344" r:id="rId20"/>
    <p:sldId id="345" r:id="rId21"/>
    <p:sldId id="347" r:id="rId22"/>
    <p:sldId id="348" r:id="rId23"/>
  </p:sldIdLst>
  <p:sldSz cx="18288000" cy="10287000"/>
  <p:notesSz cx="6858000" cy="9144000"/>
  <p:embeddedFontLst>
    <p:embeddedFont>
      <p:font typeface="Antonio Bold" panose="020B0604020202020204"/>
      <p:regular r:id="rId25"/>
      <p:bold r:id="rId26"/>
    </p:embeddedFont>
    <p:embeddedFont>
      <p:font typeface="Arial Black" panose="020B0A04020102020204" pitchFamily="34" charset="0"/>
      <p:bold r:id="rId27"/>
    </p:embeddedFont>
    <p:embeddedFont>
      <p:font typeface="Arial Rounded MT Bold" panose="020F0704030504030204" pitchFamily="34" charset="0"/>
      <p:regular r:id="rId28"/>
    </p:embeddedFont>
    <p:embeddedFont>
      <p:font typeface="Barlow" panose="00000500000000000000" pitchFamily="2" charset="0"/>
      <p:regular r:id="rId29"/>
      <p:bold r:id="rId30"/>
      <p:italic r:id="rId31"/>
      <p:boldItalic r:id="rId32"/>
    </p:embeddedFont>
    <p:embeddedFont>
      <p:font typeface="Montserrat" panose="00000500000000000000" pitchFamily="2" charset="0"/>
      <p:regular r:id="rId33"/>
      <p:bold r:id="rId34"/>
      <p:italic r:id="rId35"/>
      <p:boldItalic r:id="rId36"/>
    </p:embeddedFont>
    <p:embeddedFont>
      <p:font typeface="Montserrat Bold" panose="00000800000000000000" pitchFamily="2" charset="0"/>
      <p:bold r:id="rId37"/>
    </p:embeddedFont>
    <p:embeddedFont>
      <p:font typeface="Montserrat ExtraBold" panose="00000900000000000000" pitchFamily="2" charset="0"/>
      <p:bold r:id="rId38"/>
    </p:embeddedFont>
    <p:embeddedFont>
      <p:font typeface="Open Sans" panose="020B0606030504020204" pitchFamily="34" charset="0"/>
      <p:regular r:id="rId39"/>
      <p:bold r:id="rId40"/>
    </p:embeddedFont>
    <p:embeddedFont>
      <p:font typeface="Raleway" pitchFamily="2" charset="0"/>
      <p:regular r:id="rId41"/>
      <p:bold r:id="rId42"/>
      <p:italic r:id="rId43"/>
      <p:boldItalic r:id="rId44"/>
    </p:embeddedFont>
    <p:embeddedFont>
      <p:font typeface="Verdana" panose="020B0604030504040204" pitchFamily="34" charset="0"/>
      <p:regular r:id="rId45"/>
      <p:bold r:id="rId46"/>
      <p:italic r:id="rId47"/>
      <p:boldItalic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Bolton" initials="CB" lastIdx="1" clrIdx="0">
    <p:extLst>
      <p:ext uri="{19B8F6BF-5375-455C-9EA6-DF929625EA0E}">
        <p15:presenceInfo xmlns:p15="http://schemas.microsoft.com/office/powerpoint/2012/main" userId="42254106b65d6a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CC66"/>
    <a:srgbClr val="FFFF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E3AD6F-2C70-41E8-AE12-E2D4B12C8BDE}" v="4" dt="2024-11-09T04:35:37.719"/>
  </p1510:revLst>
</p1510:revInfo>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3" autoAdjust="0"/>
    <p:restoredTop sz="95179" autoAdjust="0"/>
  </p:normalViewPr>
  <p:slideViewPr>
    <p:cSldViewPr>
      <p:cViewPr>
        <p:scale>
          <a:sx n="33" d="100"/>
          <a:sy n="33" d="100"/>
        </p:scale>
        <p:origin x="-442"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19.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font" Target="fonts/font23.fntdata"/><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5.fntdata"/><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4" Type="http://schemas.openxmlformats.org/officeDocument/2006/relationships/font" Target="fonts/font20.fntdata"/><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font" Target="fonts/font24.fntdata"/><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font" Target="fonts/font22.fntdata"/><Relationship Id="rId20" Type="http://schemas.openxmlformats.org/officeDocument/2006/relationships/slide" Target="slides/slide18.xml"/><Relationship Id="rId41" Type="http://schemas.openxmlformats.org/officeDocument/2006/relationships/font" Target="fonts/font17.fntdata"/><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hya m" userId="6695cc38fc572555" providerId="LiveId" clId="{B8E3AD6F-2C70-41E8-AE12-E2D4B12C8BDE}"/>
    <pc:docChg chg="custSel addSld modSld sldOrd addMainMaster modMainMaster">
      <pc:chgData name="adithya m" userId="6695cc38fc572555" providerId="LiveId" clId="{B8E3AD6F-2C70-41E8-AE12-E2D4B12C8BDE}" dt="2024-11-09T04:36:29.747" v="178"/>
      <pc:docMkLst>
        <pc:docMk/>
      </pc:docMkLst>
      <pc:sldChg chg="modSp add mod">
        <pc:chgData name="adithya m" userId="6695cc38fc572555" providerId="LiveId" clId="{B8E3AD6F-2C70-41E8-AE12-E2D4B12C8BDE}" dt="2024-11-09T04:35:30.722" v="7"/>
        <pc:sldMkLst>
          <pc:docMk/>
          <pc:sldMk cId="1518221966" sldId="287"/>
        </pc:sldMkLst>
        <pc:spChg chg="mod">
          <ac:chgData name="adithya m" userId="6695cc38fc572555" providerId="LiveId" clId="{B8E3AD6F-2C70-41E8-AE12-E2D4B12C8BDE}" dt="2024-11-09T04:35:30.722" v="4"/>
          <ac:spMkLst>
            <pc:docMk/>
            <pc:sldMk cId="1518221966" sldId="287"/>
            <ac:spMk id="2" creationId="{1ABD1FAD-7E02-CDAF-8CCE-D833978DD019}"/>
          </ac:spMkLst>
        </pc:spChg>
        <pc:spChg chg="mod">
          <ac:chgData name="adithya m" userId="6695cc38fc572555" providerId="LiveId" clId="{B8E3AD6F-2C70-41E8-AE12-E2D4B12C8BDE}" dt="2024-11-09T04:35:30.722" v="5"/>
          <ac:spMkLst>
            <pc:docMk/>
            <pc:sldMk cId="1518221966" sldId="287"/>
            <ac:spMk id="3" creationId="{907D9FAB-B546-6608-552E-A6F031A79D6F}"/>
          </ac:spMkLst>
        </pc:spChg>
        <pc:spChg chg="mod">
          <ac:chgData name="adithya m" userId="6695cc38fc572555" providerId="LiveId" clId="{B8E3AD6F-2C70-41E8-AE12-E2D4B12C8BDE}" dt="2024-11-09T04:35:30.722" v="6"/>
          <ac:spMkLst>
            <pc:docMk/>
            <pc:sldMk cId="1518221966" sldId="287"/>
            <ac:spMk id="4" creationId="{CEAAA56F-7634-B0ED-724E-5C418FFB08AC}"/>
          </ac:spMkLst>
        </pc:spChg>
        <pc:spChg chg="mod">
          <ac:chgData name="adithya m" userId="6695cc38fc572555" providerId="LiveId" clId="{B8E3AD6F-2C70-41E8-AE12-E2D4B12C8BDE}" dt="2024-11-09T04:35:30.722" v="7"/>
          <ac:spMkLst>
            <pc:docMk/>
            <pc:sldMk cId="1518221966" sldId="287"/>
            <ac:spMk id="5" creationId="{3E25CDF5-4FFD-4841-0032-F75BA9390738}"/>
          </ac:spMkLst>
        </pc:spChg>
      </pc:sldChg>
      <pc:sldChg chg="addSp delSp modSp new mod ord">
        <pc:chgData name="adithya m" userId="6695cc38fc572555" providerId="LiveId" clId="{B8E3AD6F-2C70-41E8-AE12-E2D4B12C8BDE}" dt="2024-11-09T04:36:29.747" v="178"/>
        <pc:sldMkLst>
          <pc:docMk/>
          <pc:sldMk cId="1225333234" sldId="343"/>
        </pc:sldMkLst>
        <pc:spChg chg="mod">
          <ac:chgData name="adithya m" userId="6695cc38fc572555" providerId="LiveId" clId="{B8E3AD6F-2C70-41E8-AE12-E2D4B12C8BDE}" dt="2024-11-09T04:35:31.044" v="103"/>
          <ac:spMkLst>
            <pc:docMk/>
            <pc:sldMk cId="1225333234" sldId="343"/>
            <ac:spMk id="2" creationId="{59CB0BE1-57D4-A3B4-FC79-BD695D214B56}"/>
          </ac:spMkLst>
        </pc:spChg>
        <pc:spChg chg="mod">
          <ac:chgData name="adithya m" userId="6695cc38fc572555" providerId="LiveId" clId="{B8E3AD6F-2C70-41E8-AE12-E2D4B12C8BDE}" dt="2024-11-09T04:35:31.044" v="102"/>
          <ac:spMkLst>
            <pc:docMk/>
            <pc:sldMk cId="1225333234" sldId="343"/>
            <ac:spMk id="3" creationId="{1DA85659-68A1-B29C-C9B7-A46E73D3D60C}"/>
          </ac:spMkLst>
        </pc:spChg>
        <pc:spChg chg="del">
          <ac:chgData name="adithya m" userId="6695cc38fc572555" providerId="LiveId" clId="{B8E3AD6F-2C70-41E8-AE12-E2D4B12C8BDE}" dt="2024-11-09T04:35:32.605" v="173"/>
          <ac:spMkLst>
            <pc:docMk/>
            <pc:sldMk cId="1225333234" sldId="343"/>
            <ac:spMk id="6" creationId="{7EAEB86E-DF47-E594-D374-2894F86EE593}"/>
          </ac:spMkLst>
        </pc:spChg>
        <pc:picChg chg="add mod">
          <ac:chgData name="adithya m" userId="6695cc38fc572555" providerId="LiveId" clId="{B8E3AD6F-2C70-41E8-AE12-E2D4B12C8BDE}" dt="2024-11-09T04:35:32.605" v="173"/>
          <ac:picMkLst>
            <pc:docMk/>
            <pc:sldMk cId="1225333234" sldId="343"/>
            <ac:picMk id="8" creationId="{12F452C1-341C-1B95-4CFD-FA8D40741461}"/>
          </ac:picMkLst>
        </pc:picChg>
      </pc:sldChg>
      <pc:sldChg chg="addSp delSp modSp new mod">
        <pc:chgData name="adithya m" userId="6695cc38fc572555" providerId="LiveId" clId="{B8E3AD6F-2C70-41E8-AE12-E2D4B12C8BDE}" dt="2024-11-09T04:35:35.583" v="175"/>
        <pc:sldMkLst>
          <pc:docMk/>
          <pc:sldMk cId="2958854094" sldId="344"/>
        </pc:sldMkLst>
        <pc:spChg chg="mod">
          <ac:chgData name="adithya m" userId="6695cc38fc572555" providerId="LiveId" clId="{B8E3AD6F-2C70-41E8-AE12-E2D4B12C8BDE}" dt="2024-11-09T04:35:31.092" v="137"/>
          <ac:spMkLst>
            <pc:docMk/>
            <pc:sldMk cId="2958854094" sldId="344"/>
            <ac:spMk id="2" creationId="{4089DBAD-21B4-8C13-5CF9-7886BB240214}"/>
          </ac:spMkLst>
        </pc:spChg>
        <pc:spChg chg="mod">
          <ac:chgData name="adithya m" userId="6695cc38fc572555" providerId="LiveId" clId="{B8E3AD6F-2C70-41E8-AE12-E2D4B12C8BDE}" dt="2024-11-09T04:35:31.092" v="136"/>
          <ac:spMkLst>
            <pc:docMk/>
            <pc:sldMk cId="2958854094" sldId="344"/>
            <ac:spMk id="3" creationId="{81F7D15D-CECF-ADBF-11E0-99AE26778EA2}"/>
          </ac:spMkLst>
        </pc:spChg>
        <pc:spChg chg="del">
          <ac:chgData name="adithya m" userId="6695cc38fc572555" providerId="LiveId" clId="{B8E3AD6F-2C70-41E8-AE12-E2D4B12C8BDE}" dt="2024-11-09T04:35:34.344" v="174"/>
          <ac:spMkLst>
            <pc:docMk/>
            <pc:sldMk cId="2958854094" sldId="344"/>
            <ac:spMk id="5" creationId="{9377F85E-7F53-9AEC-FFF7-7E225F49FCE2}"/>
          </ac:spMkLst>
        </pc:spChg>
        <pc:spChg chg="del">
          <ac:chgData name="adithya m" userId="6695cc38fc572555" providerId="LiveId" clId="{B8E3AD6F-2C70-41E8-AE12-E2D4B12C8BDE}" dt="2024-11-09T04:35:35.583" v="175"/>
          <ac:spMkLst>
            <pc:docMk/>
            <pc:sldMk cId="2958854094" sldId="344"/>
            <ac:spMk id="6" creationId="{6FA298D7-DA47-CB96-95A4-2C2533CC0BC3}"/>
          </ac:spMkLst>
        </pc:spChg>
        <pc:picChg chg="add mod">
          <ac:chgData name="adithya m" userId="6695cc38fc572555" providerId="LiveId" clId="{B8E3AD6F-2C70-41E8-AE12-E2D4B12C8BDE}" dt="2024-11-09T04:35:34.344" v="174"/>
          <ac:picMkLst>
            <pc:docMk/>
            <pc:sldMk cId="2958854094" sldId="344"/>
            <ac:picMk id="11" creationId="{BAC38F84-E1CB-F713-8702-66713CDC99F3}"/>
          </ac:picMkLst>
        </pc:picChg>
        <pc:picChg chg="add mod">
          <ac:chgData name="adithya m" userId="6695cc38fc572555" providerId="LiveId" clId="{B8E3AD6F-2C70-41E8-AE12-E2D4B12C8BDE}" dt="2024-11-09T04:35:35.583" v="175"/>
          <ac:picMkLst>
            <pc:docMk/>
            <pc:sldMk cId="2958854094" sldId="344"/>
            <ac:picMk id="12" creationId="{F44E9A5F-BB80-3FFD-7707-9973E99C9CD1}"/>
          </ac:picMkLst>
        </pc:picChg>
      </pc:sldChg>
      <pc:sldChg chg="addSp delSp modSp new mod">
        <pc:chgData name="adithya m" userId="6695cc38fc572555" providerId="LiveId" clId="{B8E3AD6F-2C70-41E8-AE12-E2D4B12C8BDE}" dt="2024-11-09T04:35:37.719" v="176"/>
        <pc:sldMkLst>
          <pc:docMk/>
          <pc:sldMk cId="2416769142" sldId="345"/>
        </pc:sldMkLst>
        <pc:spChg chg="mod">
          <ac:chgData name="adithya m" userId="6695cc38fc572555" providerId="LiveId" clId="{B8E3AD6F-2C70-41E8-AE12-E2D4B12C8BDE}" dt="2024-11-09T04:35:31.094" v="148"/>
          <ac:spMkLst>
            <pc:docMk/>
            <pc:sldMk cId="2416769142" sldId="345"/>
            <ac:spMk id="2" creationId="{E1A8CEFA-CA7F-6DE5-A816-C461067B83C0}"/>
          </ac:spMkLst>
        </pc:spChg>
        <pc:spChg chg="mod">
          <ac:chgData name="adithya m" userId="6695cc38fc572555" providerId="LiveId" clId="{B8E3AD6F-2C70-41E8-AE12-E2D4B12C8BDE}" dt="2024-11-09T04:35:31.094" v="147"/>
          <ac:spMkLst>
            <pc:docMk/>
            <pc:sldMk cId="2416769142" sldId="345"/>
            <ac:spMk id="3" creationId="{3D6BB268-46EC-FC37-D225-9359D1979D28}"/>
          </ac:spMkLst>
        </pc:spChg>
        <pc:spChg chg="del">
          <ac:chgData name="adithya m" userId="6695cc38fc572555" providerId="LiveId" clId="{B8E3AD6F-2C70-41E8-AE12-E2D4B12C8BDE}" dt="2024-11-09T04:35:37.719" v="176"/>
          <ac:spMkLst>
            <pc:docMk/>
            <pc:sldMk cId="2416769142" sldId="345"/>
            <ac:spMk id="6" creationId="{64720D43-CF88-3E64-F8B5-856CF849A22D}"/>
          </ac:spMkLst>
        </pc:spChg>
        <pc:picChg chg="add mod">
          <ac:chgData name="adithya m" userId="6695cc38fc572555" providerId="LiveId" clId="{B8E3AD6F-2C70-41E8-AE12-E2D4B12C8BDE}" dt="2024-11-09T04:35:37.719" v="176"/>
          <ac:picMkLst>
            <pc:docMk/>
            <pc:sldMk cId="2416769142" sldId="345"/>
            <ac:picMk id="12" creationId="{85E3241F-651A-B90F-28CC-1FA9115CC340}"/>
          </ac:picMkLst>
        </pc:picChg>
      </pc:sldChg>
      <pc:sldChg chg="modSp add mod">
        <pc:chgData name="adithya m" userId="6695cc38fc572555" providerId="LiveId" clId="{B8E3AD6F-2C70-41E8-AE12-E2D4B12C8BDE}" dt="2024-11-09T04:35:31.082" v="127"/>
        <pc:sldMkLst>
          <pc:docMk/>
          <pc:sldMk cId="2837943136" sldId="346"/>
        </pc:sldMkLst>
        <pc:spChg chg="mod">
          <ac:chgData name="adithya m" userId="6695cc38fc572555" providerId="LiveId" clId="{B8E3AD6F-2C70-41E8-AE12-E2D4B12C8BDE}" dt="2024-11-09T04:35:31.060" v="115"/>
          <ac:spMkLst>
            <pc:docMk/>
            <pc:sldMk cId="2837943136" sldId="346"/>
            <ac:spMk id="3" creationId="{00000000-0000-0000-0000-000000000000}"/>
          </ac:spMkLst>
        </pc:spChg>
        <pc:spChg chg="mod">
          <ac:chgData name="adithya m" userId="6695cc38fc572555" providerId="LiveId" clId="{B8E3AD6F-2C70-41E8-AE12-E2D4B12C8BDE}" dt="2024-11-09T04:35:31.060" v="118"/>
          <ac:spMkLst>
            <pc:docMk/>
            <pc:sldMk cId="2837943136" sldId="346"/>
            <ac:spMk id="5" creationId="{00000000-0000-0000-0000-000000000000}"/>
          </ac:spMkLst>
        </pc:spChg>
        <pc:spChg chg="mod">
          <ac:chgData name="adithya m" userId="6695cc38fc572555" providerId="LiveId" clId="{B8E3AD6F-2C70-41E8-AE12-E2D4B12C8BDE}" dt="2024-11-09T04:35:31.082" v="127"/>
          <ac:spMkLst>
            <pc:docMk/>
            <pc:sldMk cId="2837943136" sldId="346"/>
            <ac:spMk id="25" creationId="{00000000-0000-0000-0000-000000000000}"/>
          </ac:spMkLst>
        </pc:spChg>
      </pc:sldChg>
      <pc:sldChg chg="addSp modSp add mod">
        <pc:chgData name="adithya m" userId="6695cc38fc572555" providerId="LiveId" clId="{B8E3AD6F-2C70-41E8-AE12-E2D4B12C8BDE}" dt="2024-11-09T04:35:30.981" v="95"/>
        <pc:sldMkLst>
          <pc:docMk/>
          <pc:sldMk cId="1720254005" sldId="347"/>
        </pc:sldMkLst>
        <pc:spChg chg="add mod">
          <ac:chgData name="adithya m" userId="6695cc38fc572555" providerId="LiveId" clId="{B8E3AD6F-2C70-41E8-AE12-E2D4B12C8BDE}" dt="2024-11-09T04:35:30.960" v="65"/>
          <ac:spMkLst>
            <pc:docMk/>
            <pc:sldMk cId="1720254005" sldId="347"/>
            <ac:spMk id="5" creationId="{5897CE99-EAC1-495D-9E6B-1966828C5D3C}"/>
          </ac:spMkLst>
        </pc:spChg>
        <pc:spChg chg="add mod">
          <ac:chgData name="adithya m" userId="6695cc38fc572555" providerId="LiveId" clId="{B8E3AD6F-2C70-41E8-AE12-E2D4B12C8BDE}" dt="2024-11-09T04:35:30.944" v="47"/>
          <ac:spMkLst>
            <pc:docMk/>
            <pc:sldMk cId="1720254005" sldId="347"/>
            <ac:spMk id="6" creationId="{D2E3179E-3BFB-4F0F-B3E4-DD73605148A1}"/>
          </ac:spMkLst>
        </pc:spChg>
        <pc:spChg chg="add mod">
          <ac:chgData name="adithya m" userId="6695cc38fc572555" providerId="LiveId" clId="{B8E3AD6F-2C70-41E8-AE12-E2D4B12C8BDE}" dt="2024-11-09T04:35:30.944" v="48"/>
          <ac:spMkLst>
            <pc:docMk/>
            <pc:sldMk cId="1720254005" sldId="347"/>
            <ac:spMk id="7" creationId="{787BEC3D-8949-4EEA-AAA1-F98DDE1A6D17}"/>
          </ac:spMkLst>
        </pc:spChg>
        <pc:spChg chg="add mod">
          <ac:chgData name="adithya m" userId="6695cc38fc572555" providerId="LiveId" clId="{B8E3AD6F-2C70-41E8-AE12-E2D4B12C8BDE}" dt="2024-11-09T04:35:30.944" v="49"/>
          <ac:spMkLst>
            <pc:docMk/>
            <pc:sldMk cId="1720254005" sldId="347"/>
            <ac:spMk id="8" creationId="{57BEAD5C-4E27-4012-8856-16BF25F77A33}"/>
          </ac:spMkLst>
        </pc:spChg>
        <pc:spChg chg="add mod">
          <ac:chgData name="adithya m" userId="6695cc38fc572555" providerId="LiveId" clId="{B8E3AD6F-2C70-41E8-AE12-E2D4B12C8BDE}" dt="2024-11-09T04:35:30.981" v="76"/>
          <ac:spMkLst>
            <pc:docMk/>
            <pc:sldMk cId="1720254005" sldId="347"/>
            <ac:spMk id="9" creationId="{6AB0A720-9E9B-4F6E-AA70-6E51EF7E3C02}"/>
          </ac:spMkLst>
        </pc:spChg>
        <pc:spChg chg="add mod">
          <ac:chgData name="adithya m" userId="6695cc38fc572555" providerId="LiveId" clId="{B8E3AD6F-2C70-41E8-AE12-E2D4B12C8BDE}" dt="2024-11-09T04:35:30.981" v="78"/>
          <ac:spMkLst>
            <pc:docMk/>
            <pc:sldMk cId="1720254005" sldId="347"/>
            <ac:spMk id="10" creationId="{59B2FCC2-093F-4DB1-B863-E581D1D731A1}"/>
          </ac:spMkLst>
        </pc:spChg>
        <pc:spChg chg="add mod">
          <ac:chgData name="adithya m" userId="6695cc38fc572555" providerId="LiveId" clId="{B8E3AD6F-2C70-41E8-AE12-E2D4B12C8BDE}" dt="2024-11-09T04:35:30.981" v="80"/>
          <ac:spMkLst>
            <pc:docMk/>
            <pc:sldMk cId="1720254005" sldId="347"/>
            <ac:spMk id="11" creationId="{4A10BB5A-C6C6-4323-AF34-ABDF135FEA97}"/>
          </ac:spMkLst>
        </pc:spChg>
        <pc:spChg chg="add mod">
          <ac:chgData name="adithya m" userId="6695cc38fc572555" providerId="LiveId" clId="{B8E3AD6F-2C70-41E8-AE12-E2D4B12C8BDE}" dt="2024-11-09T04:35:30.981" v="82"/>
          <ac:spMkLst>
            <pc:docMk/>
            <pc:sldMk cId="1720254005" sldId="347"/>
            <ac:spMk id="12" creationId="{6962D1E9-6106-49DB-8F84-4BA25649DA0C}"/>
          </ac:spMkLst>
        </pc:spChg>
        <pc:spChg chg="add mod">
          <ac:chgData name="adithya m" userId="6695cc38fc572555" providerId="LiveId" clId="{B8E3AD6F-2C70-41E8-AE12-E2D4B12C8BDE}" dt="2024-11-09T04:35:30.981" v="84"/>
          <ac:spMkLst>
            <pc:docMk/>
            <pc:sldMk cId="1720254005" sldId="347"/>
            <ac:spMk id="13" creationId="{3403C818-EC2D-4F7A-8B88-4A13B14063E9}"/>
          </ac:spMkLst>
        </pc:spChg>
        <pc:spChg chg="add mod">
          <ac:chgData name="adithya m" userId="6695cc38fc572555" providerId="LiveId" clId="{B8E3AD6F-2C70-41E8-AE12-E2D4B12C8BDE}" dt="2024-11-09T04:35:30.981" v="86"/>
          <ac:spMkLst>
            <pc:docMk/>
            <pc:sldMk cId="1720254005" sldId="347"/>
            <ac:spMk id="14" creationId="{E868B5CF-6969-476A-B1D5-A565ED5791B2}"/>
          </ac:spMkLst>
        </pc:spChg>
        <pc:spChg chg="mod">
          <ac:chgData name="adithya m" userId="6695cc38fc572555" providerId="LiveId" clId="{B8E3AD6F-2C70-41E8-AE12-E2D4B12C8BDE}" dt="2024-11-09T04:35:30.981" v="95"/>
          <ac:spMkLst>
            <pc:docMk/>
            <pc:sldMk cId="1720254005" sldId="347"/>
            <ac:spMk id="25" creationId="{00000000-0000-0000-0000-000000000000}"/>
          </ac:spMkLst>
        </pc:spChg>
        <pc:graphicFrameChg chg="mod">
          <ac:chgData name="adithya m" userId="6695cc38fc572555" providerId="LiveId" clId="{B8E3AD6F-2C70-41E8-AE12-E2D4B12C8BDE}" dt="2024-11-09T04:35:30.910" v="15"/>
          <ac:graphicFrameMkLst>
            <pc:docMk/>
            <pc:sldMk cId="1720254005" sldId="347"/>
            <ac:graphicFrameMk id="2" creationId="{00000000-0000-0000-0000-000000000000}"/>
          </ac:graphicFrameMkLst>
        </pc:graphicFrameChg>
        <pc:graphicFrameChg chg="mod">
          <ac:chgData name="adithya m" userId="6695cc38fc572555" providerId="LiveId" clId="{B8E3AD6F-2C70-41E8-AE12-E2D4B12C8BDE}" dt="2024-11-09T04:35:30.910" v="19"/>
          <ac:graphicFrameMkLst>
            <pc:docMk/>
            <pc:sldMk cId="1720254005" sldId="347"/>
            <ac:graphicFrameMk id="3" creationId="{00000000-0000-0000-0000-000000000000}"/>
          </ac:graphicFrameMkLst>
        </pc:graphicFrameChg>
        <pc:graphicFrameChg chg="mod">
          <ac:chgData name="adithya m" userId="6695cc38fc572555" providerId="LiveId" clId="{B8E3AD6F-2C70-41E8-AE12-E2D4B12C8BDE}" dt="2024-11-09T04:35:30.910" v="23"/>
          <ac:graphicFrameMkLst>
            <pc:docMk/>
            <pc:sldMk cId="1720254005" sldId="347"/>
            <ac:graphicFrameMk id="4" creationId="{00000000-0000-0000-0000-000000000000}"/>
          </ac:graphicFrameMkLst>
        </pc:graphicFrameChg>
      </pc:sldChg>
      <pc:sldChg chg="modSp add mod">
        <pc:chgData name="adithya m" userId="6695cc38fc572555" providerId="LiveId" clId="{B8E3AD6F-2C70-41E8-AE12-E2D4B12C8BDE}" dt="2024-11-09T04:35:31.110" v="172"/>
        <pc:sldMkLst>
          <pc:docMk/>
          <pc:sldMk cId="3391370775" sldId="348"/>
        </pc:sldMkLst>
        <pc:spChg chg="mod">
          <ac:chgData name="adithya m" userId="6695cc38fc572555" providerId="LiveId" clId="{B8E3AD6F-2C70-41E8-AE12-E2D4B12C8BDE}" dt="2024-11-09T04:35:31.110" v="160"/>
          <ac:spMkLst>
            <pc:docMk/>
            <pc:sldMk cId="3391370775" sldId="348"/>
            <ac:spMk id="3" creationId="{00000000-0000-0000-0000-000000000000}"/>
          </ac:spMkLst>
        </pc:spChg>
        <pc:spChg chg="mod">
          <ac:chgData name="adithya m" userId="6695cc38fc572555" providerId="LiveId" clId="{B8E3AD6F-2C70-41E8-AE12-E2D4B12C8BDE}" dt="2024-11-09T04:35:31.110" v="163"/>
          <ac:spMkLst>
            <pc:docMk/>
            <pc:sldMk cId="3391370775" sldId="348"/>
            <ac:spMk id="5" creationId="{00000000-0000-0000-0000-000000000000}"/>
          </ac:spMkLst>
        </pc:spChg>
        <pc:spChg chg="mod">
          <ac:chgData name="adithya m" userId="6695cc38fc572555" providerId="LiveId" clId="{B8E3AD6F-2C70-41E8-AE12-E2D4B12C8BDE}" dt="2024-11-09T04:35:31.110" v="172"/>
          <ac:spMkLst>
            <pc:docMk/>
            <pc:sldMk cId="3391370775" sldId="348"/>
            <ac:spMk id="25" creationId="{00000000-0000-0000-0000-000000000000}"/>
          </ac:spMkLst>
        </pc:spChg>
      </pc:sldChg>
      <pc:sldMasterChg chg="modSldLayout">
        <pc:chgData name="adithya m" userId="6695cc38fc572555" providerId="LiveId" clId="{B8E3AD6F-2C70-41E8-AE12-E2D4B12C8BDE}" dt="2024-11-09T04:35:30.627" v="0"/>
        <pc:sldMasterMkLst>
          <pc:docMk/>
          <pc:sldMasterMk cId="0" sldId="2147483648"/>
        </pc:sldMasterMkLst>
        <pc:sldLayoutChg chg="replId">
          <pc:chgData name="adithya m" userId="6695cc38fc572555" providerId="LiveId" clId="{B8E3AD6F-2C70-41E8-AE12-E2D4B12C8BDE}" dt="2024-11-09T04:35:30.627" v="0"/>
          <pc:sldLayoutMkLst>
            <pc:docMk/>
            <pc:sldMasterMk cId="0" sldId="2147483648"/>
            <pc:sldLayoutMk cId="1398577886" sldId="2147483697"/>
          </pc:sldLayoutMkLst>
        </pc:sldLayoutChg>
        <pc:sldLayoutChg chg="replId">
          <pc:chgData name="adithya m" userId="6695cc38fc572555" providerId="LiveId" clId="{B8E3AD6F-2C70-41E8-AE12-E2D4B12C8BDE}" dt="2024-11-09T04:35:30.627" v="0"/>
          <pc:sldLayoutMkLst>
            <pc:docMk/>
            <pc:sldMasterMk cId="0" sldId="2147483648"/>
            <pc:sldLayoutMk cId="742445840" sldId="2147483698"/>
          </pc:sldLayoutMkLst>
        </pc:sldLayoutChg>
        <pc:sldLayoutChg chg="replId">
          <pc:chgData name="adithya m" userId="6695cc38fc572555" providerId="LiveId" clId="{B8E3AD6F-2C70-41E8-AE12-E2D4B12C8BDE}" dt="2024-11-09T04:35:30.627" v="0"/>
          <pc:sldLayoutMkLst>
            <pc:docMk/>
            <pc:sldMasterMk cId="0" sldId="2147483648"/>
            <pc:sldLayoutMk cId="1361423209" sldId="2147483699"/>
          </pc:sldLayoutMkLst>
        </pc:sldLayoutChg>
      </pc:sldMasterChg>
      <pc:sldMasterChg chg="add addSldLayout">
        <pc:chgData name="adithya m" userId="6695cc38fc572555" providerId="LiveId" clId="{B8E3AD6F-2C70-41E8-AE12-E2D4B12C8BDE}" dt="2024-11-09T04:35:30.780" v="8"/>
        <pc:sldMasterMkLst>
          <pc:docMk/>
          <pc:sldMasterMk cId="96620983" sldId="2147483661"/>
        </pc:sldMasterMkLst>
        <pc:sldLayoutChg chg="add">
          <pc:chgData name="adithya m" userId="6695cc38fc572555" providerId="LiveId" clId="{B8E3AD6F-2C70-41E8-AE12-E2D4B12C8BDE}" dt="2024-11-09T04:35:30.627" v="0"/>
          <pc:sldLayoutMkLst>
            <pc:docMk/>
            <pc:sldMasterMk cId="96620983" sldId="2147483661"/>
            <pc:sldLayoutMk cId="2013311217" sldId="2147483660"/>
          </pc:sldLayoutMkLst>
        </pc:sldLayoutChg>
        <pc:sldLayoutChg chg="add">
          <pc:chgData name="adithya m" userId="6695cc38fc572555" providerId="LiveId" clId="{B8E3AD6F-2C70-41E8-AE12-E2D4B12C8BDE}" dt="2024-11-09T04:35:30.627" v="0"/>
          <pc:sldLayoutMkLst>
            <pc:docMk/>
            <pc:sldMasterMk cId="96620983" sldId="2147483661"/>
            <pc:sldLayoutMk cId="3188942696" sldId="2147483662"/>
          </pc:sldLayoutMkLst>
        </pc:sldLayoutChg>
        <pc:sldLayoutChg chg="add">
          <pc:chgData name="adithya m" userId="6695cc38fc572555" providerId="LiveId" clId="{B8E3AD6F-2C70-41E8-AE12-E2D4B12C8BDE}" dt="2024-11-09T04:35:30.627" v="0"/>
          <pc:sldLayoutMkLst>
            <pc:docMk/>
            <pc:sldMasterMk cId="96620983" sldId="2147483661"/>
            <pc:sldLayoutMk cId="4070547603" sldId="2147483663"/>
          </pc:sldLayoutMkLst>
        </pc:sldLayoutChg>
        <pc:sldLayoutChg chg="add">
          <pc:chgData name="adithya m" userId="6695cc38fc572555" providerId="LiveId" clId="{B8E3AD6F-2C70-41E8-AE12-E2D4B12C8BDE}" dt="2024-11-09T04:35:30.627" v="0"/>
          <pc:sldLayoutMkLst>
            <pc:docMk/>
            <pc:sldMasterMk cId="96620983" sldId="2147483661"/>
            <pc:sldLayoutMk cId="3475991208" sldId="2147483664"/>
          </pc:sldLayoutMkLst>
        </pc:sldLayoutChg>
        <pc:sldLayoutChg chg="add">
          <pc:chgData name="adithya m" userId="6695cc38fc572555" providerId="LiveId" clId="{B8E3AD6F-2C70-41E8-AE12-E2D4B12C8BDE}" dt="2024-11-09T04:35:30.627" v="0"/>
          <pc:sldLayoutMkLst>
            <pc:docMk/>
            <pc:sldMasterMk cId="96620983" sldId="2147483661"/>
            <pc:sldLayoutMk cId="2673139839" sldId="2147483665"/>
          </pc:sldLayoutMkLst>
        </pc:sldLayoutChg>
        <pc:sldLayoutChg chg="add">
          <pc:chgData name="adithya m" userId="6695cc38fc572555" providerId="LiveId" clId="{B8E3AD6F-2C70-41E8-AE12-E2D4B12C8BDE}" dt="2024-11-09T04:35:30.627" v="0"/>
          <pc:sldLayoutMkLst>
            <pc:docMk/>
            <pc:sldMasterMk cId="96620983" sldId="2147483661"/>
            <pc:sldLayoutMk cId="2202654496" sldId="2147483666"/>
          </pc:sldLayoutMkLst>
        </pc:sldLayoutChg>
        <pc:sldLayoutChg chg="add">
          <pc:chgData name="adithya m" userId="6695cc38fc572555" providerId="LiveId" clId="{B8E3AD6F-2C70-41E8-AE12-E2D4B12C8BDE}" dt="2024-11-09T04:35:30.627" v="0"/>
          <pc:sldLayoutMkLst>
            <pc:docMk/>
            <pc:sldMasterMk cId="96620983" sldId="2147483661"/>
            <pc:sldLayoutMk cId="2633665080" sldId="2147483667"/>
          </pc:sldLayoutMkLst>
        </pc:sldLayoutChg>
        <pc:sldLayoutChg chg="add">
          <pc:chgData name="adithya m" userId="6695cc38fc572555" providerId="LiveId" clId="{B8E3AD6F-2C70-41E8-AE12-E2D4B12C8BDE}" dt="2024-11-09T04:35:30.627" v="0"/>
          <pc:sldLayoutMkLst>
            <pc:docMk/>
            <pc:sldMasterMk cId="96620983" sldId="2147483661"/>
            <pc:sldLayoutMk cId="440905206" sldId="2147483668"/>
          </pc:sldLayoutMkLst>
        </pc:sldLayoutChg>
        <pc:sldLayoutChg chg="add">
          <pc:chgData name="adithya m" userId="6695cc38fc572555" providerId="LiveId" clId="{B8E3AD6F-2C70-41E8-AE12-E2D4B12C8BDE}" dt="2024-11-09T04:35:30.627" v="0"/>
          <pc:sldLayoutMkLst>
            <pc:docMk/>
            <pc:sldMasterMk cId="96620983" sldId="2147483661"/>
            <pc:sldLayoutMk cId="1123023190" sldId="2147483669"/>
          </pc:sldLayoutMkLst>
        </pc:sldLayoutChg>
        <pc:sldLayoutChg chg="add">
          <pc:chgData name="adithya m" userId="6695cc38fc572555" providerId="LiveId" clId="{B8E3AD6F-2C70-41E8-AE12-E2D4B12C8BDE}" dt="2024-11-09T04:35:30.627" v="0"/>
          <pc:sldLayoutMkLst>
            <pc:docMk/>
            <pc:sldMasterMk cId="96620983" sldId="2147483661"/>
            <pc:sldLayoutMk cId="572304691" sldId="2147483670"/>
          </pc:sldLayoutMkLst>
        </pc:sldLayoutChg>
        <pc:sldLayoutChg chg="add">
          <pc:chgData name="adithya m" userId="6695cc38fc572555" providerId="LiveId" clId="{B8E3AD6F-2C70-41E8-AE12-E2D4B12C8BDE}" dt="2024-11-09T04:35:30.627" v="0"/>
          <pc:sldLayoutMkLst>
            <pc:docMk/>
            <pc:sldMasterMk cId="96620983" sldId="2147483661"/>
            <pc:sldLayoutMk cId="2810465209" sldId="2147483671"/>
          </pc:sldLayoutMkLst>
        </pc:sldLayoutChg>
        <pc:sldLayoutChg chg="add">
          <pc:chgData name="adithya m" userId="6695cc38fc572555" providerId="LiveId" clId="{B8E3AD6F-2C70-41E8-AE12-E2D4B12C8BDE}" dt="2024-11-09T04:35:30.627" v="0"/>
          <pc:sldLayoutMkLst>
            <pc:docMk/>
            <pc:sldMasterMk cId="96620983" sldId="2147483661"/>
            <pc:sldLayoutMk cId="3977098799" sldId="2147483672"/>
          </pc:sldLayoutMkLst>
        </pc:sldLayoutChg>
        <pc:sldLayoutChg chg="add">
          <pc:chgData name="adithya m" userId="6695cc38fc572555" providerId="LiveId" clId="{B8E3AD6F-2C70-41E8-AE12-E2D4B12C8BDE}" dt="2024-11-09T04:35:30.627" v="0"/>
          <pc:sldLayoutMkLst>
            <pc:docMk/>
            <pc:sldMasterMk cId="96620983" sldId="2147483661"/>
            <pc:sldLayoutMk cId="4187639462" sldId="2147483673"/>
          </pc:sldLayoutMkLst>
        </pc:sldLayoutChg>
        <pc:sldLayoutChg chg="add">
          <pc:chgData name="adithya m" userId="6695cc38fc572555" providerId="LiveId" clId="{B8E3AD6F-2C70-41E8-AE12-E2D4B12C8BDE}" dt="2024-11-09T04:35:30.627" v="0"/>
          <pc:sldLayoutMkLst>
            <pc:docMk/>
            <pc:sldMasterMk cId="96620983" sldId="2147483661"/>
            <pc:sldLayoutMk cId="3888368451" sldId="2147483674"/>
          </pc:sldLayoutMkLst>
        </pc:sldLayoutChg>
        <pc:sldLayoutChg chg="add">
          <pc:chgData name="adithya m" userId="6695cc38fc572555" providerId="LiveId" clId="{B8E3AD6F-2C70-41E8-AE12-E2D4B12C8BDE}" dt="2024-11-09T04:35:30.627" v="0"/>
          <pc:sldLayoutMkLst>
            <pc:docMk/>
            <pc:sldMasterMk cId="96620983" sldId="2147483661"/>
            <pc:sldLayoutMk cId="1667866113" sldId="2147483675"/>
          </pc:sldLayoutMkLst>
        </pc:sldLayoutChg>
        <pc:sldLayoutChg chg="add">
          <pc:chgData name="adithya m" userId="6695cc38fc572555" providerId="LiveId" clId="{B8E3AD6F-2C70-41E8-AE12-E2D4B12C8BDE}" dt="2024-11-09T04:35:30.627" v="0"/>
          <pc:sldLayoutMkLst>
            <pc:docMk/>
            <pc:sldMasterMk cId="96620983" sldId="2147483661"/>
            <pc:sldLayoutMk cId="1364225714" sldId="2147483676"/>
          </pc:sldLayoutMkLst>
        </pc:sldLayoutChg>
        <pc:sldLayoutChg chg="add">
          <pc:chgData name="adithya m" userId="6695cc38fc572555" providerId="LiveId" clId="{B8E3AD6F-2C70-41E8-AE12-E2D4B12C8BDE}" dt="2024-11-09T04:35:30.627" v="0"/>
          <pc:sldLayoutMkLst>
            <pc:docMk/>
            <pc:sldMasterMk cId="96620983" sldId="2147483661"/>
            <pc:sldLayoutMk cId="3966082001" sldId="2147483677"/>
          </pc:sldLayoutMkLst>
        </pc:sldLayoutChg>
        <pc:sldLayoutChg chg="add">
          <pc:chgData name="adithya m" userId="6695cc38fc572555" providerId="LiveId" clId="{B8E3AD6F-2C70-41E8-AE12-E2D4B12C8BDE}" dt="2024-11-09T04:35:30.627" v="0"/>
          <pc:sldLayoutMkLst>
            <pc:docMk/>
            <pc:sldMasterMk cId="96620983" sldId="2147483661"/>
            <pc:sldLayoutMk cId="873402929" sldId="2147483678"/>
          </pc:sldLayoutMkLst>
        </pc:sldLayoutChg>
        <pc:sldLayoutChg chg="add">
          <pc:chgData name="adithya m" userId="6695cc38fc572555" providerId="LiveId" clId="{B8E3AD6F-2C70-41E8-AE12-E2D4B12C8BDE}" dt="2024-11-09T04:35:30.627" v="0"/>
          <pc:sldLayoutMkLst>
            <pc:docMk/>
            <pc:sldMasterMk cId="96620983" sldId="2147483661"/>
            <pc:sldLayoutMk cId="4287305571" sldId="2147483679"/>
          </pc:sldLayoutMkLst>
        </pc:sldLayoutChg>
        <pc:sldLayoutChg chg="add">
          <pc:chgData name="adithya m" userId="6695cc38fc572555" providerId="LiveId" clId="{B8E3AD6F-2C70-41E8-AE12-E2D4B12C8BDE}" dt="2024-11-09T04:35:30.627" v="0"/>
          <pc:sldLayoutMkLst>
            <pc:docMk/>
            <pc:sldMasterMk cId="96620983" sldId="2147483661"/>
            <pc:sldLayoutMk cId="3029693822" sldId="2147483680"/>
          </pc:sldLayoutMkLst>
        </pc:sldLayoutChg>
        <pc:sldLayoutChg chg="add">
          <pc:chgData name="adithya m" userId="6695cc38fc572555" providerId="LiveId" clId="{B8E3AD6F-2C70-41E8-AE12-E2D4B12C8BDE}" dt="2024-11-09T04:35:30.627" v="0"/>
          <pc:sldLayoutMkLst>
            <pc:docMk/>
            <pc:sldMasterMk cId="96620983" sldId="2147483661"/>
            <pc:sldLayoutMk cId="3691972322" sldId="2147483681"/>
          </pc:sldLayoutMkLst>
        </pc:sldLayoutChg>
        <pc:sldLayoutChg chg="add">
          <pc:chgData name="adithya m" userId="6695cc38fc572555" providerId="LiveId" clId="{B8E3AD6F-2C70-41E8-AE12-E2D4B12C8BDE}" dt="2024-11-09T04:35:30.780" v="8"/>
          <pc:sldLayoutMkLst>
            <pc:docMk/>
            <pc:sldMasterMk cId="96620983" sldId="2147483661"/>
            <pc:sldLayoutMk cId="2154601309" sldId="2147483682"/>
          </pc:sldLayoutMkLst>
        </pc:sldLayoutChg>
      </pc:sldMasterChg>
    </pc:docChg>
  </pc:docChgLst>
  <pc:docChgLst>
    <pc:chgData name="adithya m" userId="6695cc38fc572555" providerId="LiveId" clId="{AAA0145D-B1B7-43FC-B6EC-DB874CCED383}"/>
    <pc:docChg chg="undo redo custSel addSld delSld modSld">
      <pc:chgData name="adithya m" userId="6695cc38fc572555" providerId="LiveId" clId="{AAA0145D-B1B7-43FC-B6EC-DB874CCED383}" dt="2024-10-24T09:33:34.860" v="2790" actId="20577"/>
      <pc:docMkLst>
        <pc:docMk/>
      </pc:docMkLst>
      <pc:sldChg chg="addSp delSp modSp add del mod">
        <pc:chgData name="adithya m" userId="6695cc38fc572555" providerId="LiveId" clId="{AAA0145D-B1B7-43FC-B6EC-DB874CCED383}" dt="2024-10-24T09:33:34.860" v="2790" actId="20577"/>
        <pc:sldMkLst>
          <pc:docMk/>
          <pc:sldMk cId="0" sldId="256"/>
        </pc:sldMkLst>
        <pc:spChg chg="mod">
          <ac:chgData name="adithya m" userId="6695cc38fc572555" providerId="LiveId" clId="{AAA0145D-B1B7-43FC-B6EC-DB874CCED383}" dt="2024-10-24T09:33:34.860" v="2790" actId="20577"/>
          <ac:spMkLst>
            <pc:docMk/>
            <pc:sldMk cId="0" sldId="256"/>
            <ac:spMk id="7" creationId="{00000000-0000-0000-0000-000000000000}"/>
          </ac:spMkLst>
        </pc:spChg>
        <pc:spChg chg="mod">
          <ac:chgData name="adithya m" userId="6695cc38fc572555" providerId="LiveId" clId="{AAA0145D-B1B7-43FC-B6EC-DB874CCED383}" dt="2024-10-24T09:33:09.349" v="2756" actId="14100"/>
          <ac:spMkLst>
            <pc:docMk/>
            <pc:sldMk cId="0" sldId="256"/>
            <ac:spMk id="19" creationId="{00000000-0000-0000-0000-000000000000}"/>
          </ac:spMkLst>
        </pc:spChg>
        <pc:picChg chg="add del">
          <ac:chgData name="adithya m" userId="6695cc38fc572555" providerId="LiveId" clId="{AAA0145D-B1B7-43FC-B6EC-DB874CCED383}" dt="2024-10-24T09:32:31.101" v="2726" actId="478"/>
          <ac:picMkLst>
            <pc:docMk/>
            <pc:sldMk cId="0" sldId="256"/>
            <ac:picMk id="12" creationId="{00000000-0000-0000-0000-000000000000}"/>
          </ac:picMkLst>
        </pc:picChg>
      </pc:sldChg>
      <pc:sldChg chg="new del">
        <pc:chgData name="adithya m" userId="6695cc38fc572555" providerId="LiveId" clId="{AAA0145D-B1B7-43FC-B6EC-DB874CCED383}" dt="2024-10-24T09:00:35.210" v="2070" actId="680"/>
        <pc:sldMkLst>
          <pc:docMk/>
          <pc:sldMk cId="4202466023" sldId="256"/>
        </pc:sldMkLst>
      </pc:sldChg>
      <pc:sldChg chg="addSp delSp add del mod">
        <pc:chgData name="adithya m" userId="6695cc38fc572555" providerId="LiveId" clId="{AAA0145D-B1B7-43FC-B6EC-DB874CCED383}" dt="2024-10-24T09:30:00.662" v="2703" actId="478"/>
        <pc:sldMkLst>
          <pc:docMk/>
          <pc:sldMk cId="0" sldId="267"/>
        </pc:sldMkLst>
        <pc:picChg chg="add del">
          <ac:chgData name="adithya m" userId="6695cc38fc572555" providerId="LiveId" clId="{AAA0145D-B1B7-43FC-B6EC-DB874CCED383}" dt="2024-10-24T09:30:00.662" v="2703" actId="478"/>
          <ac:picMkLst>
            <pc:docMk/>
            <pc:sldMk cId="0" sldId="267"/>
            <ac:picMk id="4" creationId="{00000000-0000-0000-0000-000000000000}"/>
          </ac:picMkLst>
        </pc:picChg>
      </pc:sldChg>
      <pc:sldChg chg="addSp delSp modSp add del mod">
        <pc:chgData name="adithya m" userId="6695cc38fc572555" providerId="LiveId" clId="{AAA0145D-B1B7-43FC-B6EC-DB874CCED383}" dt="2024-10-24T09:31:32.517" v="2711"/>
        <pc:sldMkLst>
          <pc:docMk/>
          <pc:sldMk cId="3057889821" sldId="268"/>
        </pc:sldMkLst>
        <pc:spChg chg="add del">
          <ac:chgData name="adithya m" userId="6695cc38fc572555" providerId="LiveId" clId="{AAA0145D-B1B7-43FC-B6EC-DB874CCED383}" dt="2024-10-24T09:19:40.982" v="2469" actId="478"/>
          <ac:spMkLst>
            <pc:docMk/>
            <pc:sldMk cId="3057889821" sldId="268"/>
            <ac:spMk id="10" creationId="{2F5C8DF6-C23C-5BDF-EADF-4805887AF35F}"/>
          </ac:spMkLst>
        </pc:spChg>
        <pc:spChg chg="mod">
          <ac:chgData name="adithya m" userId="6695cc38fc572555" providerId="LiveId" clId="{AAA0145D-B1B7-43FC-B6EC-DB874CCED383}" dt="2024-10-24T09:24:36.083" v="2642" actId="255"/>
          <ac:spMkLst>
            <pc:docMk/>
            <pc:sldMk cId="3057889821" sldId="268"/>
            <ac:spMk id="15" creationId="{00000000-0000-0000-0000-000000000000}"/>
          </ac:spMkLst>
        </pc:spChg>
        <pc:spChg chg="mod">
          <ac:chgData name="adithya m" userId="6695cc38fc572555" providerId="LiveId" clId="{AAA0145D-B1B7-43FC-B6EC-DB874CCED383}" dt="2024-10-24T09:20:32.957" v="2486" actId="255"/>
          <ac:spMkLst>
            <pc:docMk/>
            <pc:sldMk cId="3057889821" sldId="268"/>
            <ac:spMk id="31" creationId="{00000000-0000-0000-0000-000000000000}"/>
          </ac:spMkLst>
        </pc:spChg>
        <pc:spChg chg="mod">
          <ac:chgData name="adithya m" userId="6695cc38fc572555" providerId="LiveId" clId="{AAA0145D-B1B7-43FC-B6EC-DB874CCED383}" dt="2024-10-24T09:21:10.110" v="2528" actId="255"/>
          <ac:spMkLst>
            <pc:docMk/>
            <pc:sldMk cId="3057889821" sldId="268"/>
            <ac:spMk id="32" creationId="{00000000-0000-0000-0000-000000000000}"/>
          </ac:spMkLst>
        </pc:spChg>
        <pc:spChg chg="mod">
          <ac:chgData name="adithya m" userId="6695cc38fc572555" providerId="LiveId" clId="{AAA0145D-B1B7-43FC-B6EC-DB874CCED383}" dt="2024-10-24T09:21:48.438" v="2570" actId="255"/>
          <ac:spMkLst>
            <pc:docMk/>
            <pc:sldMk cId="3057889821" sldId="268"/>
            <ac:spMk id="33" creationId="{00000000-0000-0000-0000-000000000000}"/>
          </ac:spMkLst>
        </pc:spChg>
        <pc:spChg chg="del mod">
          <ac:chgData name="adithya m" userId="6695cc38fc572555" providerId="LiveId" clId="{AAA0145D-B1B7-43FC-B6EC-DB874CCED383}" dt="2024-10-24T09:24:45.891" v="2644" actId="478"/>
          <ac:spMkLst>
            <pc:docMk/>
            <pc:sldMk cId="3057889821" sldId="268"/>
            <ac:spMk id="36" creationId="{437D10F2-D825-4F14-8721-CF5105D60893}"/>
          </ac:spMkLst>
        </pc:spChg>
        <pc:spChg chg="del">
          <ac:chgData name="adithya m" userId="6695cc38fc572555" providerId="LiveId" clId="{AAA0145D-B1B7-43FC-B6EC-DB874CCED383}" dt="2024-10-24T09:24:47.910" v="2645" actId="478"/>
          <ac:spMkLst>
            <pc:docMk/>
            <pc:sldMk cId="3057889821" sldId="268"/>
            <ac:spMk id="37" creationId="{5DE34494-019C-4AF1-907B-33245967C575}"/>
          </ac:spMkLst>
        </pc:spChg>
        <pc:spChg chg="del">
          <ac:chgData name="adithya m" userId="6695cc38fc572555" providerId="LiveId" clId="{AAA0145D-B1B7-43FC-B6EC-DB874CCED383}" dt="2024-10-22T15:57:39.443" v="4" actId="478"/>
          <ac:spMkLst>
            <pc:docMk/>
            <pc:sldMk cId="3057889821" sldId="268"/>
            <ac:spMk id="40" creationId="{00000000-0000-0000-0000-000000000000}"/>
          </ac:spMkLst>
        </pc:spChg>
        <pc:spChg chg="del">
          <ac:chgData name="adithya m" userId="6695cc38fc572555" providerId="LiveId" clId="{AAA0145D-B1B7-43FC-B6EC-DB874CCED383}" dt="2024-10-24T09:17:39.378" v="2456" actId="478"/>
          <ac:spMkLst>
            <pc:docMk/>
            <pc:sldMk cId="3057889821" sldId="268"/>
            <ac:spMk id="45" creationId="{FE41B64D-B44D-44C6-BDBC-3EBF35934BD5}"/>
          </ac:spMkLst>
        </pc:spChg>
        <pc:spChg chg="del">
          <ac:chgData name="adithya m" userId="6695cc38fc572555" providerId="LiveId" clId="{AAA0145D-B1B7-43FC-B6EC-DB874CCED383}" dt="2024-10-24T09:17:57.624" v="2459" actId="478"/>
          <ac:spMkLst>
            <pc:docMk/>
            <pc:sldMk cId="3057889821" sldId="268"/>
            <ac:spMk id="46" creationId="{56942A5F-346B-4A9B-8B0F-4CA8E26F5936}"/>
          </ac:spMkLst>
        </pc:spChg>
        <pc:spChg chg="del">
          <ac:chgData name="adithya m" userId="6695cc38fc572555" providerId="LiveId" clId="{AAA0145D-B1B7-43FC-B6EC-DB874CCED383}" dt="2024-10-24T09:17:54.638" v="2458" actId="478"/>
          <ac:spMkLst>
            <pc:docMk/>
            <pc:sldMk cId="3057889821" sldId="268"/>
            <ac:spMk id="47" creationId="{F961E885-688B-47C4-BE5D-90587DA49207}"/>
          </ac:spMkLst>
        </pc:spChg>
        <pc:spChg chg="del">
          <ac:chgData name="adithya m" userId="6695cc38fc572555" providerId="LiveId" clId="{AAA0145D-B1B7-43FC-B6EC-DB874CCED383}" dt="2024-10-24T09:18:41.201" v="2463" actId="478"/>
          <ac:spMkLst>
            <pc:docMk/>
            <pc:sldMk cId="3057889821" sldId="268"/>
            <ac:spMk id="48" creationId="{0EA7884A-0608-4E8F-AEEB-438C18DE1534}"/>
          </ac:spMkLst>
        </pc:spChg>
        <pc:spChg chg="del">
          <ac:chgData name="adithya m" userId="6695cc38fc572555" providerId="LiveId" clId="{AAA0145D-B1B7-43FC-B6EC-DB874CCED383}" dt="2024-10-24T09:18:33.933" v="2462" actId="478"/>
          <ac:spMkLst>
            <pc:docMk/>
            <pc:sldMk cId="3057889821" sldId="268"/>
            <ac:spMk id="49" creationId="{A874D554-969C-4697-B06E-D7709DC86278}"/>
          </ac:spMkLst>
        </pc:spChg>
        <pc:spChg chg="del mod">
          <ac:chgData name="adithya m" userId="6695cc38fc572555" providerId="LiveId" clId="{AAA0145D-B1B7-43FC-B6EC-DB874CCED383}" dt="2024-10-24T09:17:37.192" v="2455" actId="478"/>
          <ac:spMkLst>
            <pc:docMk/>
            <pc:sldMk cId="3057889821" sldId="268"/>
            <ac:spMk id="50" creationId="{2A0B3626-D74C-4000-9FF5-75B635C12759}"/>
          </ac:spMkLst>
        </pc:spChg>
        <pc:picChg chg="add mod">
          <ac:chgData name="adithya m" userId="6695cc38fc572555" providerId="LiveId" clId="{AAA0145D-B1B7-43FC-B6EC-DB874CCED383}" dt="2024-10-24T09:17:41.475" v="2457"/>
          <ac:picMkLst>
            <pc:docMk/>
            <pc:sldMk cId="3057889821" sldId="268"/>
            <ac:picMk id="2" creationId="{B8FB3870-F734-89D6-794E-AE28DC3F5074}"/>
          </ac:picMkLst>
        </pc:picChg>
        <pc:picChg chg="add del mod">
          <ac:chgData name="adithya m" userId="6695cc38fc572555" providerId="LiveId" clId="{AAA0145D-B1B7-43FC-B6EC-DB874CCED383}" dt="2024-10-24T09:19:07.180" v="2467" actId="478"/>
          <ac:picMkLst>
            <pc:docMk/>
            <pc:sldMk cId="3057889821" sldId="268"/>
            <ac:picMk id="3" creationId="{E372BFDC-71B7-7E81-8954-0D696EB31139}"/>
          </ac:picMkLst>
        </pc:picChg>
        <pc:picChg chg="add mod">
          <ac:chgData name="adithya m" userId="6695cc38fc572555" providerId="LiveId" clId="{AAA0145D-B1B7-43FC-B6EC-DB874CCED383}" dt="2024-10-24T09:18:11.702" v="2461"/>
          <ac:picMkLst>
            <pc:docMk/>
            <pc:sldMk cId="3057889821" sldId="268"/>
            <ac:picMk id="4" creationId="{59D4A27D-CE02-0E3C-1AB0-17EC470F65D2}"/>
          </ac:picMkLst>
        </pc:picChg>
        <pc:picChg chg="add mod">
          <ac:chgData name="adithya m" userId="6695cc38fc572555" providerId="LiveId" clId="{AAA0145D-B1B7-43FC-B6EC-DB874CCED383}" dt="2024-10-24T09:18:42.336" v="2464"/>
          <ac:picMkLst>
            <pc:docMk/>
            <pc:sldMk cId="3057889821" sldId="268"/>
            <ac:picMk id="5" creationId="{ABC085DF-9D95-3B04-9BDE-05710DB9FF2B}"/>
          </ac:picMkLst>
        </pc:picChg>
        <pc:picChg chg="add del mod">
          <ac:chgData name="adithya m" userId="6695cc38fc572555" providerId="LiveId" clId="{AAA0145D-B1B7-43FC-B6EC-DB874CCED383}" dt="2024-10-24T09:19:03.519" v="2466" actId="478"/>
          <ac:picMkLst>
            <pc:docMk/>
            <pc:sldMk cId="3057889821" sldId="268"/>
            <ac:picMk id="6" creationId="{2EDC7ECA-D311-878E-35AF-35A8909D8F2B}"/>
          </ac:picMkLst>
        </pc:picChg>
        <pc:picChg chg="add del mod">
          <ac:chgData name="adithya m" userId="6695cc38fc572555" providerId="LiveId" clId="{AAA0145D-B1B7-43FC-B6EC-DB874CCED383}" dt="2024-10-24T09:30:51.844" v="2710" actId="478"/>
          <ac:picMkLst>
            <pc:docMk/>
            <pc:sldMk cId="3057889821" sldId="268"/>
            <ac:picMk id="11" creationId="{BD52F12A-F8AC-BEDF-9BA6-3A58190F8094}"/>
          </ac:picMkLst>
        </pc:picChg>
        <pc:picChg chg="add mod">
          <ac:chgData name="adithya m" userId="6695cc38fc572555" providerId="LiveId" clId="{AAA0145D-B1B7-43FC-B6EC-DB874CCED383}" dt="2024-10-24T09:31:32.517" v="2711"/>
          <ac:picMkLst>
            <pc:docMk/>
            <pc:sldMk cId="3057889821" sldId="268"/>
            <ac:picMk id="12" creationId="{A51FD286-98A9-9DF8-A3F2-762108FA8C5E}"/>
          </ac:picMkLst>
        </pc:picChg>
        <pc:picChg chg="del">
          <ac:chgData name="adithya m" userId="6695cc38fc572555" providerId="LiveId" clId="{AAA0145D-B1B7-43FC-B6EC-DB874CCED383}" dt="2024-10-22T15:57:35.548" v="3" actId="478"/>
          <ac:picMkLst>
            <pc:docMk/>
            <pc:sldMk cId="3057889821" sldId="268"/>
            <ac:picMk id="42" creationId="{0A6ECB55-4CA0-4244-AFAF-47071920EBDB}"/>
          </ac:picMkLst>
        </pc:picChg>
      </pc:sldChg>
      <pc:sldChg chg="addSp delSp modSp add del mod">
        <pc:chgData name="adithya m" userId="6695cc38fc572555" providerId="LiveId" clId="{AAA0145D-B1B7-43FC-B6EC-DB874CCED383}" dt="2024-10-24T09:32:18.947" v="2723"/>
        <pc:sldMkLst>
          <pc:docMk/>
          <pc:sldMk cId="3992274648" sldId="271"/>
        </pc:sldMkLst>
        <pc:spChg chg="del">
          <ac:chgData name="adithya m" userId="6695cc38fc572555" providerId="LiveId" clId="{AAA0145D-B1B7-43FC-B6EC-DB874CCED383}" dt="2024-10-24T09:27:48.672" v="2661" actId="478"/>
          <ac:spMkLst>
            <pc:docMk/>
            <pc:sldMk cId="3992274648" sldId="271"/>
            <ac:spMk id="36" creationId="{437D10F2-D825-4F14-8721-CF5105D60893}"/>
          </ac:spMkLst>
        </pc:spChg>
        <pc:spChg chg="del">
          <ac:chgData name="adithya m" userId="6695cc38fc572555" providerId="LiveId" clId="{AAA0145D-B1B7-43FC-B6EC-DB874CCED383}" dt="2024-10-24T09:27:45.408" v="2660" actId="478"/>
          <ac:spMkLst>
            <pc:docMk/>
            <pc:sldMk cId="3992274648" sldId="271"/>
            <ac:spMk id="37" creationId="{5DE34494-019C-4AF1-907B-33245967C575}"/>
          </ac:spMkLst>
        </pc:spChg>
        <pc:picChg chg="add mod">
          <ac:chgData name="adithya m" userId="6695cc38fc572555" providerId="LiveId" clId="{AAA0145D-B1B7-43FC-B6EC-DB874CCED383}" dt="2024-10-24T09:32:18.947" v="2723"/>
          <ac:picMkLst>
            <pc:docMk/>
            <pc:sldMk cId="3992274648" sldId="271"/>
            <ac:picMk id="2" creationId="{52633FC4-1C59-252B-5BF7-F588D5804B1A}"/>
          </ac:picMkLst>
        </pc:picChg>
      </pc:sldChg>
      <pc:sldChg chg="addSp delSp modSp add del mod">
        <pc:chgData name="adithya m" userId="6695cc38fc572555" providerId="LiveId" clId="{AAA0145D-B1B7-43FC-B6EC-DB874CCED383}" dt="2024-10-24T09:32:09.135" v="2720"/>
        <pc:sldMkLst>
          <pc:docMk/>
          <pc:sldMk cId="3640215001" sldId="273"/>
        </pc:sldMkLst>
        <pc:spChg chg="mod">
          <ac:chgData name="adithya m" userId="6695cc38fc572555" providerId="LiveId" clId="{AAA0145D-B1B7-43FC-B6EC-DB874CCED383}" dt="2024-10-24T09:06:47.954" v="2156" actId="2711"/>
          <ac:spMkLst>
            <pc:docMk/>
            <pc:sldMk cId="3640215001" sldId="273"/>
            <ac:spMk id="35" creationId="{00000000-0000-0000-0000-000000000000}"/>
          </ac:spMkLst>
        </pc:spChg>
        <pc:spChg chg="del">
          <ac:chgData name="adithya m" userId="6695cc38fc572555" providerId="LiveId" clId="{AAA0145D-B1B7-43FC-B6EC-DB874CCED383}" dt="2024-10-24T09:28:05.574" v="2664" actId="478"/>
          <ac:spMkLst>
            <pc:docMk/>
            <pc:sldMk cId="3640215001" sldId="273"/>
            <ac:spMk id="36" creationId="{437D10F2-D825-4F14-8721-CF5105D60893}"/>
          </ac:spMkLst>
        </pc:spChg>
        <pc:spChg chg="del">
          <ac:chgData name="adithya m" userId="6695cc38fc572555" providerId="LiveId" clId="{AAA0145D-B1B7-43FC-B6EC-DB874CCED383}" dt="2024-10-24T09:28:08.498" v="2665" actId="478"/>
          <ac:spMkLst>
            <pc:docMk/>
            <pc:sldMk cId="3640215001" sldId="273"/>
            <ac:spMk id="37" creationId="{5DE34494-019C-4AF1-907B-33245967C575}"/>
          </ac:spMkLst>
        </pc:spChg>
        <pc:spChg chg="mod">
          <ac:chgData name="adithya m" userId="6695cc38fc572555" providerId="LiveId" clId="{AAA0145D-B1B7-43FC-B6EC-DB874CCED383}" dt="2024-10-24T09:08:21.358" v="2278" actId="20577"/>
          <ac:spMkLst>
            <pc:docMk/>
            <pc:sldMk cId="3640215001" sldId="273"/>
            <ac:spMk id="40" creationId="{00000000-0000-0000-0000-000000000000}"/>
          </ac:spMkLst>
        </pc:spChg>
        <pc:spChg chg="mod">
          <ac:chgData name="adithya m" userId="6695cc38fc572555" providerId="LiveId" clId="{AAA0145D-B1B7-43FC-B6EC-DB874CCED383}" dt="2024-10-24T09:07:38.178" v="2251" actId="2711"/>
          <ac:spMkLst>
            <pc:docMk/>
            <pc:sldMk cId="3640215001" sldId="273"/>
            <ac:spMk id="45" creationId="{00000000-0000-0000-0000-000000000000}"/>
          </ac:spMkLst>
        </pc:spChg>
        <pc:spChg chg="mod">
          <ac:chgData name="adithya m" userId="6695cc38fc572555" providerId="LiveId" clId="{AAA0145D-B1B7-43FC-B6EC-DB874CCED383}" dt="2024-10-24T09:08:16.395" v="2276" actId="1037"/>
          <ac:spMkLst>
            <pc:docMk/>
            <pc:sldMk cId="3640215001" sldId="273"/>
            <ac:spMk id="50" creationId="{00000000-0000-0000-0000-000000000000}"/>
          </ac:spMkLst>
        </pc:spChg>
        <pc:spChg chg="mod">
          <ac:chgData name="adithya m" userId="6695cc38fc572555" providerId="LiveId" clId="{AAA0145D-B1B7-43FC-B6EC-DB874CCED383}" dt="2024-10-24T09:08:31.599" v="2279" actId="1035"/>
          <ac:spMkLst>
            <pc:docMk/>
            <pc:sldMk cId="3640215001" sldId="273"/>
            <ac:spMk id="51" creationId="{00000000-0000-0000-0000-000000000000}"/>
          </ac:spMkLst>
        </pc:spChg>
        <pc:spChg chg="mod">
          <ac:chgData name="adithya m" userId="6695cc38fc572555" providerId="LiveId" clId="{AAA0145D-B1B7-43FC-B6EC-DB874CCED383}" dt="2024-10-24T09:03:56.039" v="2134" actId="20577"/>
          <ac:spMkLst>
            <pc:docMk/>
            <pc:sldMk cId="3640215001" sldId="273"/>
            <ac:spMk id="52" creationId="{00000000-0000-0000-0000-000000000000}"/>
          </ac:spMkLst>
        </pc:spChg>
        <pc:spChg chg="del">
          <ac:chgData name="adithya m" userId="6695cc38fc572555" providerId="LiveId" clId="{AAA0145D-B1B7-43FC-B6EC-DB874CCED383}" dt="2024-10-22T15:57:05.897" v="0" actId="478"/>
          <ac:spMkLst>
            <pc:docMk/>
            <pc:sldMk cId="3640215001" sldId="273"/>
            <ac:spMk id="54" creationId="{00000000-0000-0000-0000-000000000000}"/>
          </ac:spMkLst>
        </pc:spChg>
        <pc:grpChg chg="mod">
          <ac:chgData name="adithya m" userId="6695cc38fc572555" providerId="LiveId" clId="{AAA0145D-B1B7-43FC-B6EC-DB874CCED383}" dt="2024-10-24T09:02:34.615" v="2107" actId="14100"/>
          <ac:grpSpMkLst>
            <pc:docMk/>
            <pc:sldMk cId="3640215001" sldId="273"/>
            <ac:grpSpMk id="7" creationId="{00000000-0000-0000-0000-000000000000}"/>
          </ac:grpSpMkLst>
        </pc:grpChg>
        <pc:picChg chg="add mod">
          <ac:chgData name="adithya m" userId="6695cc38fc572555" providerId="LiveId" clId="{AAA0145D-B1B7-43FC-B6EC-DB874CCED383}" dt="2024-10-24T09:32:09.135" v="2720"/>
          <ac:picMkLst>
            <pc:docMk/>
            <pc:sldMk cId="3640215001" sldId="273"/>
            <ac:picMk id="3" creationId="{7B332A01-C16C-0995-DADD-F73F433971ED}"/>
          </ac:picMkLst>
        </pc:picChg>
      </pc:sldChg>
      <pc:sldChg chg="addSp delSp modSp add del mod">
        <pc:chgData name="adithya m" userId="6695cc38fc572555" providerId="LiveId" clId="{AAA0145D-B1B7-43FC-B6EC-DB874CCED383}" dt="2024-10-24T09:32:04.143" v="2719" actId="1036"/>
        <pc:sldMkLst>
          <pc:docMk/>
          <pc:sldMk cId="2644944316" sldId="293"/>
        </pc:sldMkLst>
        <pc:spChg chg="mod">
          <ac:chgData name="adithya m" userId="6695cc38fc572555" providerId="LiveId" clId="{AAA0145D-B1B7-43FC-B6EC-DB874CCED383}" dt="2024-10-24T09:16:39.149" v="2452" actId="14100"/>
          <ac:spMkLst>
            <pc:docMk/>
            <pc:sldMk cId="2644944316" sldId="293"/>
            <ac:spMk id="2" creationId="{00000000-0000-0000-0000-000000000000}"/>
          </ac:spMkLst>
        </pc:spChg>
        <pc:spChg chg="del">
          <ac:chgData name="adithya m" userId="6695cc38fc572555" providerId="LiveId" clId="{AAA0145D-B1B7-43FC-B6EC-DB874CCED383}" dt="2024-10-24T09:25:31.679" v="2653" actId="478"/>
          <ac:spMkLst>
            <pc:docMk/>
            <pc:sldMk cId="2644944316" sldId="293"/>
            <ac:spMk id="13" creationId="{437D10F2-D825-4F14-8721-CF5105D60893}"/>
          </ac:spMkLst>
        </pc:spChg>
        <pc:spChg chg="del">
          <ac:chgData name="adithya m" userId="6695cc38fc572555" providerId="LiveId" clId="{AAA0145D-B1B7-43FC-B6EC-DB874CCED383}" dt="2024-10-24T09:25:29.586" v="2652" actId="478"/>
          <ac:spMkLst>
            <pc:docMk/>
            <pc:sldMk cId="2644944316" sldId="293"/>
            <ac:spMk id="14" creationId="{5DE34494-019C-4AF1-907B-33245967C575}"/>
          </ac:spMkLst>
        </pc:spChg>
        <pc:spChg chg="mod">
          <ac:chgData name="adithya m" userId="6695cc38fc572555" providerId="LiveId" clId="{AAA0145D-B1B7-43FC-B6EC-DB874CCED383}" dt="2024-10-24T09:15:56.374" v="2449" actId="27636"/>
          <ac:spMkLst>
            <pc:docMk/>
            <pc:sldMk cId="2644944316" sldId="293"/>
            <ac:spMk id="110" creationId="{00000000-0000-0000-0000-000000000000}"/>
          </ac:spMkLst>
        </pc:spChg>
        <pc:picChg chg="add mod">
          <ac:chgData name="adithya m" userId="6695cc38fc572555" providerId="LiveId" clId="{AAA0145D-B1B7-43FC-B6EC-DB874CCED383}" dt="2024-10-24T09:32:04.143" v="2719" actId="1036"/>
          <ac:picMkLst>
            <pc:docMk/>
            <pc:sldMk cId="2644944316" sldId="293"/>
            <ac:picMk id="3" creationId="{57F8E3D9-FF13-F6A2-60EB-7F491B4DD960}"/>
          </ac:picMkLst>
        </pc:picChg>
      </pc:sldChg>
      <pc:sldChg chg="addSp delSp modSp add del mod">
        <pc:chgData name="adithya m" userId="6695cc38fc572555" providerId="LiveId" clId="{AAA0145D-B1B7-43FC-B6EC-DB874CCED383}" dt="2024-10-24T09:31:58.855" v="2716"/>
        <pc:sldMkLst>
          <pc:docMk/>
          <pc:sldMk cId="2946946224" sldId="294"/>
        </pc:sldMkLst>
        <pc:spChg chg="del">
          <ac:chgData name="adithya m" userId="6695cc38fc572555" providerId="LiveId" clId="{AAA0145D-B1B7-43FC-B6EC-DB874CCED383}" dt="2024-10-22T15:59:46.136" v="13" actId="478"/>
          <ac:spMkLst>
            <pc:docMk/>
            <pc:sldMk cId="2946946224" sldId="294"/>
            <ac:spMk id="6" creationId="{00000000-0000-0000-0000-000000000000}"/>
          </ac:spMkLst>
        </pc:spChg>
        <pc:spChg chg="del">
          <ac:chgData name="adithya m" userId="6695cc38fc572555" providerId="LiveId" clId="{AAA0145D-B1B7-43FC-B6EC-DB874CCED383}" dt="2024-10-24T09:25:19.797" v="2650" actId="478"/>
          <ac:spMkLst>
            <pc:docMk/>
            <pc:sldMk cId="2946946224" sldId="294"/>
            <ac:spMk id="36" creationId="{437D10F2-D825-4F14-8721-CF5105D60893}"/>
          </ac:spMkLst>
        </pc:spChg>
        <pc:spChg chg="del">
          <ac:chgData name="adithya m" userId="6695cc38fc572555" providerId="LiveId" clId="{AAA0145D-B1B7-43FC-B6EC-DB874CCED383}" dt="2024-10-24T09:25:22.701" v="2651" actId="478"/>
          <ac:spMkLst>
            <pc:docMk/>
            <pc:sldMk cId="2946946224" sldId="294"/>
            <ac:spMk id="37" creationId="{5DE34494-019C-4AF1-907B-33245967C575}"/>
          </ac:spMkLst>
        </pc:spChg>
        <pc:picChg chg="add mod">
          <ac:chgData name="adithya m" userId="6695cc38fc572555" providerId="LiveId" clId="{AAA0145D-B1B7-43FC-B6EC-DB874CCED383}" dt="2024-10-24T09:31:58.855" v="2716"/>
          <ac:picMkLst>
            <pc:docMk/>
            <pc:sldMk cId="2946946224" sldId="294"/>
            <ac:picMk id="2" creationId="{5766F449-026C-81DC-E1B3-3230F907DCA9}"/>
          </ac:picMkLst>
        </pc:picChg>
        <pc:picChg chg="del">
          <ac:chgData name="adithya m" userId="6695cc38fc572555" providerId="LiveId" clId="{AAA0145D-B1B7-43FC-B6EC-DB874CCED383}" dt="2024-10-22T15:59:42.696" v="12" actId="478"/>
          <ac:picMkLst>
            <pc:docMk/>
            <pc:sldMk cId="2946946224" sldId="294"/>
            <ac:picMk id="8" creationId="{0A6ECB55-4CA0-4244-AFAF-47071920EBDB}"/>
          </ac:picMkLst>
        </pc:picChg>
      </pc:sldChg>
      <pc:sldChg chg="addSp delSp modSp add del mod">
        <pc:chgData name="adithya m" userId="6695cc38fc572555" providerId="LiveId" clId="{AAA0145D-B1B7-43FC-B6EC-DB874CCED383}" dt="2024-10-24T09:31:42.882" v="2713" actId="1035"/>
        <pc:sldMkLst>
          <pc:docMk/>
          <pc:sldMk cId="1612461190" sldId="299"/>
        </pc:sldMkLst>
        <pc:spChg chg="del mod">
          <ac:chgData name="adithya m" userId="6695cc38fc572555" providerId="LiveId" clId="{AAA0145D-B1B7-43FC-B6EC-DB874CCED383}" dt="2024-10-22T15:59:13.800" v="7" actId="478"/>
          <ac:spMkLst>
            <pc:docMk/>
            <pc:sldMk cId="1612461190" sldId="299"/>
            <ac:spMk id="2" creationId="{0E852983-A27F-7A0A-2F61-B42551958A25}"/>
          </ac:spMkLst>
        </pc:spChg>
        <pc:spChg chg="mod">
          <ac:chgData name="adithya m" userId="6695cc38fc572555" providerId="LiveId" clId="{AAA0145D-B1B7-43FC-B6EC-DB874CCED383}" dt="2024-10-24T09:31:42.882" v="2713" actId="1035"/>
          <ac:spMkLst>
            <pc:docMk/>
            <pc:sldMk cId="1612461190" sldId="299"/>
            <ac:spMk id="26" creationId="{3CAEC04B-1429-4612-89DB-5CA4F4B031FD}"/>
          </ac:spMkLst>
        </pc:spChg>
        <pc:picChg chg="add mod">
          <ac:chgData name="adithya m" userId="6695cc38fc572555" providerId="LiveId" clId="{AAA0145D-B1B7-43FC-B6EC-DB874CCED383}" dt="2024-10-24T09:31:39.162" v="2712"/>
          <ac:picMkLst>
            <pc:docMk/>
            <pc:sldMk cId="1612461190" sldId="299"/>
            <ac:picMk id="2" creationId="{1576573F-D109-99B2-0A46-8C107C823CC8}"/>
          </ac:picMkLst>
        </pc:picChg>
        <pc:picChg chg="del">
          <ac:chgData name="adithya m" userId="6695cc38fc572555" providerId="LiveId" clId="{AAA0145D-B1B7-43FC-B6EC-DB874CCED383}" dt="2024-10-22T15:59:00.116" v="5" actId="478"/>
          <ac:picMkLst>
            <pc:docMk/>
            <pc:sldMk cId="1612461190" sldId="299"/>
            <ac:picMk id="3" creationId="{F3A2560A-1B8D-2ED6-592C-6CB533E206C8}"/>
          </ac:picMkLst>
        </pc:picChg>
      </pc:sldChg>
      <pc:sldChg chg="addSp delSp modSp add del mod">
        <pc:chgData name="adithya m" userId="6695cc38fc572555" providerId="LiveId" clId="{AAA0145D-B1B7-43FC-B6EC-DB874CCED383}" dt="2024-10-24T09:32:22.559" v="2724"/>
        <pc:sldMkLst>
          <pc:docMk/>
          <pc:sldMk cId="2803195237" sldId="310"/>
        </pc:sldMkLst>
        <pc:spChg chg="del">
          <ac:chgData name="adithya m" userId="6695cc38fc572555" providerId="LiveId" clId="{AAA0145D-B1B7-43FC-B6EC-DB874CCED383}" dt="2024-10-24T09:27:28.825" v="2658" actId="478"/>
          <ac:spMkLst>
            <pc:docMk/>
            <pc:sldMk cId="2803195237" sldId="310"/>
            <ac:spMk id="14" creationId="{437D10F2-D825-4F14-8721-CF5105D60893}"/>
          </ac:spMkLst>
        </pc:spChg>
        <pc:spChg chg="del">
          <ac:chgData name="adithya m" userId="6695cc38fc572555" providerId="LiveId" clId="{AAA0145D-B1B7-43FC-B6EC-DB874CCED383}" dt="2024-10-24T09:27:39.132" v="2659" actId="478"/>
          <ac:spMkLst>
            <pc:docMk/>
            <pc:sldMk cId="2803195237" sldId="310"/>
            <ac:spMk id="15" creationId="{5DE34494-019C-4AF1-907B-33245967C575}"/>
          </ac:spMkLst>
        </pc:spChg>
        <pc:graphicFrameChg chg="add del mod modGraphic">
          <ac:chgData name="adithya m" userId="6695cc38fc572555" providerId="LiveId" clId="{AAA0145D-B1B7-43FC-B6EC-DB874CCED383}" dt="2024-10-24T09:27:25.875" v="2657" actId="478"/>
          <ac:graphicFrameMkLst>
            <pc:docMk/>
            <pc:sldMk cId="2803195237" sldId="310"/>
            <ac:graphicFrameMk id="2" creationId="{00000000-0000-0000-0000-000000000000}"/>
          </ac:graphicFrameMkLst>
        </pc:graphicFrameChg>
        <pc:picChg chg="add mod">
          <ac:chgData name="adithya m" userId="6695cc38fc572555" providerId="LiveId" clId="{AAA0145D-B1B7-43FC-B6EC-DB874CCED383}" dt="2024-10-24T09:32:22.559" v="2724"/>
          <ac:picMkLst>
            <pc:docMk/>
            <pc:sldMk cId="2803195237" sldId="310"/>
            <ac:picMk id="6" creationId="{DCB75B80-9257-0190-2FDC-2CDAFF2BCB0A}"/>
          </ac:picMkLst>
        </pc:picChg>
      </pc:sldChg>
      <pc:sldChg chg="addSp delSp modSp add del mod">
        <pc:chgData name="adithya m" userId="6695cc38fc572555" providerId="LiveId" clId="{AAA0145D-B1B7-43FC-B6EC-DB874CCED383}" dt="2024-10-24T09:32:16.247" v="2722"/>
        <pc:sldMkLst>
          <pc:docMk/>
          <pc:sldMk cId="1189678091" sldId="313"/>
        </pc:sldMkLst>
        <pc:spChg chg="del">
          <ac:chgData name="adithya m" userId="6695cc38fc572555" providerId="LiveId" clId="{AAA0145D-B1B7-43FC-B6EC-DB874CCED383}" dt="2024-10-24T09:27:57.044" v="2663" actId="478"/>
          <ac:spMkLst>
            <pc:docMk/>
            <pc:sldMk cId="1189678091" sldId="313"/>
            <ac:spMk id="14" creationId="{437D10F2-D825-4F14-8721-CF5105D60893}"/>
          </ac:spMkLst>
        </pc:spChg>
        <pc:spChg chg="del">
          <ac:chgData name="adithya m" userId="6695cc38fc572555" providerId="LiveId" clId="{AAA0145D-B1B7-43FC-B6EC-DB874CCED383}" dt="2024-10-24T09:27:54.209" v="2662" actId="478"/>
          <ac:spMkLst>
            <pc:docMk/>
            <pc:sldMk cId="1189678091" sldId="313"/>
            <ac:spMk id="15" creationId="{5DE34494-019C-4AF1-907B-33245967C575}"/>
          </ac:spMkLst>
        </pc:spChg>
        <pc:spChg chg="mod">
          <ac:chgData name="adithya m" userId="6695cc38fc572555" providerId="LiveId" clId="{AAA0145D-B1B7-43FC-B6EC-DB874CCED383}" dt="2024-10-24T06:25:53.082" v="1758"/>
          <ac:spMkLst>
            <pc:docMk/>
            <pc:sldMk cId="1189678091" sldId="313"/>
            <ac:spMk id="19" creationId="{00000000-0000-0000-0000-000000000000}"/>
          </ac:spMkLst>
        </pc:spChg>
        <pc:graphicFrameChg chg="mod">
          <ac:chgData name="adithya m" userId="6695cc38fc572555" providerId="LiveId" clId="{AAA0145D-B1B7-43FC-B6EC-DB874CCED383}" dt="2024-10-24T06:22:25.092" v="1672" actId="20577"/>
          <ac:graphicFrameMkLst>
            <pc:docMk/>
            <pc:sldMk cId="1189678091" sldId="313"/>
            <ac:graphicFrameMk id="18" creationId="{00000000-0000-0000-0000-000000000000}"/>
          </ac:graphicFrameMkLst>
        </pc:graphicFrameChg>
        <pc:picChg chg="add mod">
          <ac:chgData name="adithya m" userId="6695cc38fc572555" providerId="LiveId" clId="{AAA0145D-B1B7-43FC-B6EC-DB874CCED383}" dt="2024-10-24T09:32:16.247" v="2722"/>
          <ac:picMkLst>
            <pc:docMk/>
            <pc:sldMk cId="1189678091" sldId="313"/>
            <ac:picMk id="2" creationId="{35D02E91-633D-FA1E-F3A2-91FDC03F9480}"/>
          </ac:picMkLst>
        </pc:picChg>
      </pc:sldChg>
      <pc:sldChg chg="addSp delSp modSp add del mod">
        <pc:chgData name="adithya m" userId="6695cc38fc572555" providerId="LiveId" clId="{AAA0145D-B1B7-43FC-B6EC-DB874CCED383}" dt="2024-10-24T09:32:12.954" v="2721"/>
        <pc:sldMkLst>
          <pc:docMk/>
          <pc:sldMk cId="3605066693" sldId="315"/>
        </pc:sldMkLst>
        <pc:spChg chg="mod">
          <ac:chgData name="adithya m" userId="6695cc38fc572555" providerId="LiveId" clId="{AAA0145D-B1B7-43FC-B6EC-DB874CCED383}" dt="2024-10-24T08:52:12.551" v="1886" actId="1035"/>
          <ac:spMkLst>
            <pc:docMk/>
            <pc:sldMk cId="3605066693" sldId="315"/>
            <ac:spMk id="2" creationId="{00000000-0000-0000-0000-000000000000}"/>
          </ac:spMkLst>
        </pc:spChg>
        <pc:spChg chg="del">
          <ac:chgData name="adithya m" userId="6695cc38fc572555" providerId="LiveId" clId="{AAA0145D-B1B7-43FC-B6EC-DB874CCED383}" dt="2024-10-22T15:57:15.700" v="2" actId="478"/>
          <ac:spMkLst>
            <pc:docMk/>
            <pc:sldMk cId="3605066693" sldId="315"/>
            <ac:spMk id="3" creationId="{00000000-0000-0000-0000-000000000000}"/>
          </ac:spMkLst>
        </pc:spChg>
        <pc:spChg chg="mod">
          <ac:chgData name="adithya m" userId="6695cc38fc572555" providerId="LiveId" clId="{AAA0145D-B1B7-43FC-B6EC-DB874CCED383}" dt="2024-10-24T09:01:03.022" v="2102" actId="20577"/>
          <ac:spMkLst>
            <pc:docMk/>
            <pc:sldMk cId="3605066693" sldId="315"/>
            <ac:spMk id="5" creationId="{00000000-0000-0000-0000-000000000000}"/>
          </ac:spMkLst>
        </pc:spChg>
        <pc:spChg chg="mod">
          <ac:chgData name="adithya m" userId="6695cc38fc572555" providerId="LiveId" clId="{AAA0145D-B1B7-43FC-B6EC-DB874CCED383}" dt="2024-10-24T08:54:08.692" v="2049" actId="14100"/>
          <ac:spMkLst>
            <pc:docMk/>
            <pc:sldMk cId="3605066693" sldId="315"/>
            <ac:spMk id="16" creationId="{00000000-0000-0000-0000-000000000000}"/>
          </ac:spMkLst>
        </pc:spChg>
        <pc:spChg chg="mod">
          <ac:chgData name="adithya m" userId="6695cc38fc572555" providerId="LiveId" clId="{AAA0145D-B1B7-43FC-B6EC-DB874CCED383}" dt="2024-10-24T08:53:14.661" v="2029" actId="1038"/>
          <ac:spMkLst>
            <pc:docMk/>
            <pc:sldMk cId="3605066693" sldId="315"/>
            <ac:spMk id="18" creationId="{00000000-0000-0000-0000-000000000000}"/>
          </ac:spMkLst>
        </pc:spChg>
        <pc:spChg chg="mod">
          <ac:chgData name="adithya m" userId="6695cc38fc572555" providerId="LiveId" clId="{AAA0145D-B1B7-43FC-B6EC-DB874CCED383}" dt="2024-10-24T08:53:08.821" v="2019" actId="1037"/>
          <ac:spMkLst>
            <pc:docMk/>
            <pc:sldMk cId="3605066693" sldId="315"/>
            <ac:spMk id="25" creationId="{00000000-0000-0000-0000-000000000000}"/>
          </ac:spMkLst>
        </pc:spChg>
        <pc:spChg chg="mod">
          <ac:chgData name="adithya m" userId="6695cc38fc572555" providerId="LiveId" clId="{AAA0145D-B1B7-43FC-B6EC-DB874CCED383}" dt="2024-10-24T06:34:04.629" v="1770" actId="20577"/>
          <ac:spMkLst>
            <pc:docMk/>
            <pc:sldMk cId="3605066693" sldId="315"/>
            <ac:spMk id="26" creationId="{00000000-0000-0000-0000-000000000000}"/>
          </ac:spMkLst>
        </pc:spChg>
        <pc:spChg chg="mod">
          <ac:chgData name="adithya m" userId="6695cc38fc572555" providerId="LiveId" clId="{AAA0145D-B1B7-43FC-B6EC-DB874CCED383}" dt="2024-10-24T08:53:44.234" v="2045" actId="14100"/>
          <ac:spMkLst>
            <pc:docMk/>
            <pc:sldMk cId="3605066693" sldId="315"/>
            <ac:spMk id="27" creationId="{00000000-0000-0000-0000-000000000000}"/>
          </ac:spMkLst>
        </pc:spChg>
        <pc:spChg chg="mod">
          <ac:chgData name="adithya m" userId="6695cc38fc572555" providerId="LiveId" clId="{AAA0145D-B1B7-43FC-B6EC-DB874CCED383}" dt="2024-10-24T08:54:03.548" v="2048" actId="14100"/>
          <ac:spMkLst>
            <pc:docMk/>
            <pc:sldMk cId="3605066693" sldId="315"/>
            <ac:spMk id="28" creationId="{00000000-0000-0000-0000-000000000000}"/>
          </ac:spMkLst>
        </pc:spChg>
        <pc:spChg chg="mod">
          <ac:chgData name="adithya m" userId="6695cc38fc572555" providerId="LiveId" clId="{AAA0145D-B1B7-43FC-B6EC-DB874CCED383}" dt="2024-10-24T08:52:51.168" v="1901" actId="1037"/>
          <ac:spMkLst>
            <pc:docMk/>
            <pc:sldMk cId="3605066693" sldId="315"/>
            <ac:spMk id="31" creationId="{00000000-0000-0000-0000-000000000000}"/>
          </ac:spMkLst>
        </pc:spChg>
        <pc:spChg chg="mod">
          <ac:chgData name="adithya m" userId="6695cc38fc572555" providerId="LiveId" clId="{AAA0145D-B1B7-43FC-B6EC-DB874CCED383}" dt="2024-10-24T08:53:31.957" v="2043" actId="1038"/>
          <ac:spMkLst>
            <pc:docMk/>
            <pc:sldMk cId="3605066693" sldId="315"/>
            <ac:spMk id="34" creationId="{00000000-0000-0000-0000-000000000000}"/>
          </ac:spMkLst>
        </pc:spChg>
        <pc:picChg chg="add mod">
          <ac:chgData name="adithya m" userId="6695cc38fc572555" providerId="LiveId" clId="{AAA0145D-B1B7-43FC-B6EC-DB874CCED383}" dt="2024-10-24T09:32:12.954" v="2721"/>
          <ac:picMkLst>
            <pc:docMk/>
            <pc:sldMk cId="3605066693" sldId="315"/>
            <ac:picMk id="3" creationId="{C5FDAFEA-9B25-F393-BC89-5BD5A72AF71D}"/>
          </ac:picMkLst>
        </pc:picChg>
        <pc:picChg chg="mod">
          <ac:chgData name="adithya m" userId="6695cc38fc572555" providerId="LiveId" clId="{AAA0145D-B1B7-43FC-B6EC-DB874CCED383}" dt="2024-10-24T09:00:46.831" v="2089" actId="14100"/>
          <ac:picMkLst>
            <pc:docMk/>
            <pc:sldMk cId="3605066693" sldId="315"/>
            <ac:picMk id="13" creationId="{00000000-0000-0000-0000-000000000000}"/>
          </ac:picMkLst>
        </pc:picChg>
        <pc:picChg chg="mod">
          <ac:chgData name="adithya m" userId="6695cc38fc572555" providerId="LiveId" clId="{AAA0145D-B1B7-43FC-B6EC-DB874CCED383}" dt="2024-10-24T08:53:25.763" v="2037" actId="1036"/>
          <ac:picMkLst>
            <pc:docMk/>
            <pc:sldMk cId="3605066693" sldId="315"/>
            <ac:picMk id="15" creationId="{00000000-0000-0000-0000-000000000000}"/>
          </ac:picMkLst>
        </pc:picChg>
        <pc:picChg chg="del">
          <ac:chgData name="adithya m" userId="6695cc38fc572555" providerId="LiveId" clId="{AAA0145D-B1B7-43FC-B6EC-DB874CCED383}" dt="2024-10-22T15:57:12.863" v="1" actId="478"/>
          <ac:picMkLst>
            <pc:docMk/>
            <pc:sldMk cId="3605066693" sldId="315"/>
            <ac:picMk id="20" creationId="{0A6ECB55-4CA0-4244-AFAF-47071920EBDB}"/>
          </ac:picMkLst>
        </pc:picChg>
      </pc:sldChg>
      <pc:sldChg chg="addSp delSp modSp add del mod">
        <pc:chgData name="adithya m" userId="6695cc38fc572555" providerId="LiveId" clId="{AAA0145D-B1B7-43FC-B6EC-DB874CCED383}" dt="2024-10-24T09:31:54.407" v="2715"/>
        <pc:sldMkLst>
          <pc:docMk/>
          <pc:sldMk cId="3281390926" sldId="336"/>
        </pc:sldMkLst>
        <pc:spChg chg="del">
          <ac:chgData name="adithya m" userId="6695cc38fc572555" providerId="LiveId" clId="{AAA0145D-B1B7-43FC-B6EC-DB874CCED383}" dt="2024-10-22T15:59:37.670" v="11" actId="478"/>
          <ac:spMkLst>
            <pc:docMk/>
            <pc:sldMk cId="3281390926" sldId="336"/>
            <ac:spMk id="2" creationId="{00000000-0000-0000-0000-000000000000}"/>
          </ac:spMkLst>
        </pc:spChg>
        <pc:spChg chg="mod">
          <ac:chgData name="adithya m" userId="6695cc38fc572555" providerId="LiveId" clId="{AAA0145D-B1B7-43FC-B6EC-DB874CCED383}" dt="2024-10-24T05:52:55.006" v="1139" actId="20577"/>
          <ac:spMkLst>
            <pc:docMk/>
            <pc:sldMk cId="3281390926" sldId="336"/>
            <ac:spMk id="14" creationId="{00000000-0000-0000-0000-000000000000}"/>
          </ac:spMkLst>
        </pc:spChg>
        <pc:spChg chg="del">
          <ac:chgData name="adithya m" userId="6695cc38fc572555" providerId="LiveId" clId="{AAA0145D-B1B7-43FC-B6EC-DB874CCED383}" dt="2024-10-24T09:25:12.293" v="2649" actId="478"/>
          <ac:spMkLst>
            <pc:docMk/>
            <pc:sldMk cId="3281390926" sldId="336"/>
            <ac:spMk id="22" creationId="{437D10F2-D825-4F14-8721-CF5105D60893}"/>
          </ac:spMkLst>
        </pc:spChg>
        <pc:spChg chg="del">
          <ac:chgData name="adithya m" userId="6695cc38fc572555" providerId="LiveId" clId="{AAA0145D-B1B7-43FC-B6EC-DB874CCED383}" dt="2024-10-24T09:25:06.636" v="2648" actId="478"/>
          <ac:spMkLst>
            <pc:docMk/>
            <pc:sldMk cId="3281390926" sldId="336"/>
            <ac:spMk id="23" creationId="{5DE34494-019C-4AF1-907B-33245967C575}"/>
          </ac:spMkLst>
        </pc:spChg>
        <pc:spChg chg="mod">
          <ac:chgData name="adithya m" userId="6695cc38fc572555" providerId="LiveId" clId="{AAA0145D-B1B7-43FC-B6EC-DB874CCED383}" dt="2024-10-24T04:49:19.917" v="65" actId="20577"/>
          <ac:spMkLst>
            <pc:docMk/>
            <pc:sldMk cId="3281390926" sldId="336"/>
            <ac:spMk id="25" creationId="{142DE8B1-BA37-482F-A9F6-BEF943895596}"/>
          </ac:spMkLst>
        </pc:spChg>
        <pc:spChg chg="mod">
          <ac:chgData name="adithya m" userId="6695cc38fc572555" providerId="LiveId" clId="{AAA0145D-B1B7-43FC-B6EC-DB874CCED383}" dt="2024-10-24T04:51:21.873" v="77" actId="20577"/>
          <ac:spMkLst>
            <pc:docMk/>
            <pc:sldMk cId="3281390926" sldId="336"/>
            <ac:spMk id="26" creationId="{DA61AF53-C124-49C7-9FFB-00E90C7BD86C}"/>
          </ac:spMkLst>
        </pc:spChg>
        <pc:spChg chg="mod">
          <ac:chgData name="adithya m" userId="6695cc38fc572555" providerId="LiveId" clId="{AAA0145D-B1B7-43FC-B6EC-DB874CCED383}" dt="2024-10-24T04:50:32.653" v="71" actId="14100"/>
          <ac:spMkLst>
            <pc:docMk/>
            <pc:sldMk cId="3281390926" sldId="336"/>
            <ac:spMk id="27" creationId="{8C3C327D-2A6A-43E6-8F62-9A1FFF479CDC}"/>
          </ac:spMkLst>
        </pc:spChg>
        <pc:spChg chg="mod">
          <ac:chgData name="adithya m" userId="6695cc38fc572555" providerId="LiveId" clId="{AAA0145D-B1B7-43FC-B6EC-DB874CCED383}" dt="2024-10-24T04:54:19.428" v="119" actId="20577"/>
          <ac:spMkLst>
            <pc:docMk/>
            <pc:sldMk cId="3281390926" sldId="336"/>
            <ac:spMk id="28" creationId="{EB374BDD-612A-4745-8EB3-8C7D069E8146}"/>
          </ac:spMkLst>
        </pc:spChg>
        <pc:spChg chg="mod">
          <ac:chgData name="adithya m" userId="6695cc38fc572555" providerId="LiveId" clId="{AAA0145D-B1B7-43FC-B6EC-DB874CCED383}" dt="2024-10-24T04:59:15.741" v="160" actId="20577"/>
          <ac:spMkLst>
            <pc:docMk/>
            <pc:sldMk cId="3281390926" sldId="336"/>
            <ac:spMk id="29" creationId="{2BA62365-66A4-404F-8375-01904FBE1169}"/>
          </ac:spMkLst>
        </pc:spChg>
        <pc:spChg chg="mod">
          <ac:chgData name="adithya m" userId="6695cc38fc572555" providerId="LiveId" clId="{AAA0145D-B1B7-43FC-B6EC-DB874CCED383}" dt="2024-10-24T04:57:33.651" v="154" actId="20577"/>
          <ac:spMkLst>
            <pc:docMk/>
            <pc:sldMk cId="3281390926" sldId="336"/>
            <ac:spMk id="30" creationId="{F7BC84B1-956D-42A5-8672-FCFD7B07D99A}"/>
          </ac:spMkLst>
        </pc:spChg>
        <pc:spChg chg="mod">
          <ac:chgData name="adithya m" userId="6695cc38fc572555" providerId="LiveId" clId="{AAA0145D-B1B7-43FC-B6EC-DB874CCED383}" dt="2024-10-24T05:02:55.022" v="287" actId="20577"/>
          <ac:spMkLst>
            <pc:docMk/>
            <pc:sldMk cId="3281390926" sldId="336"/>
            <ac:spMk id="31" creationId="{FAC9E9F4-9BD4-4F01-9A69-4B416DF6CD3A}"/>
          </ac:spMkLst>
        </pc:spChg>
        <pc:spChg chg="mod">
          <ac:chgData name="adithya m" userId="6695cc38fc572555" providerId="LiveId" clId="{AAA0145D-B1B7-43FC-B6EC-DB874CCED383}" dt="2024-10-24T04:59:54.455" v="268" actId="20577"/>
          <ac:spMkLst>
            <pc:docMk/>
            <pc:sldMk cId="3281390926" sldId="336"/>
            <ac:spMk id="32" creationId="{009C3843-A5E1-4267-892B-5C21CFF1D0BF}"/>
          </ac:spMkLst>
        </pc:spChg>
        <pc:spChg chg="mod">
          <ac:chgData name="adithya m" userId="6695cc38fc572555" providerId="LiveId" clId="{AAA0145D-B1B7-43FC-B6EC-DB874CCED383}" dt="2024-10-24T05:01:47.067" v="278"/>
          <ac:spMkLst>
            <pc:docMk/>
            <pc:sldMk cId="3281390926" sldId="336"/>
            <ac:spMk id="33" creationId="{B433AFEF-AAB0-4118-9790-7694BAC47BCE}"/>
          </ac:spMkLst>
        </pc:spChg>
        <pc:picChg chg="add mod">
          <ac:chgData name="adithya m" userId="6695cc38fc572555" providerId="LiveId" clId="{AAA0145D-B1B7-43FC-B6EC-DB874CCED383}" dt="2024-10-24T09:31:54.407" v="2715"/>
          <ac:picMkLst>
            <pc:docMk/>
            <pc:sldMk cId="3281390926" sldId="336"/>
            <ac:picMk id="2" creationId="{F8B0197F-B28A-5563-1A75-E63C0F238C5F}"/>
          </ac:picMkLst>
        </pc:picChg>
        <pc:picChg chg="del">
          <ac:chgData name="adithya m" userId="6695cc38fc572555" providerId="LiveId" clId="{AAA0145D-B1B7-43FC-B6EC-DB874CCED383}" dt="2024-10-22T15:59:33.739" v="10" actId="478"/>
          <ac:picMkLst>
            <pc:docMk/>
            <pc:sldMk cId="3281390926" sldId="336"/>
            <ac:picMk id="17" creationId="{0A6ECB55-4CA0-4244-AFAF-47071920EBDB}"/>
          </ac:picMkLst>
        </pc:picChg>
      </pc:sldChg>
      <pc:sldChg chg="addSp delSp modSp add del mod">
        <pc:chgData name="adithya m" userId="6695cc38fc572555" providerId="LiveId" clId="{AAA0145D-B1B7-43FC-B6EC-DB874CCED383}" dt="2024-10-24T09:32:26.363" v="2725"/>
        <pc:sldMkLst>
          <pc:docMk/>
          <pc:sldMk cId="485278245" sldId="341"/>
        </pc:sldMkLst>
        <pc:spChg chg="mod">
          <ac:chgData name="adithya m" userId="6695cc38fc572555" providerId="LiveId" clId="{AAA0145D-B1B7-43FC-B6EC-DB874CCED383}" dt="2024-10-24T05:11:45.292" v="316" actId="2711"/>
          <ac:spMkLst>
            <pc:docMk/>
            <pc:sldMk cId="485278245" sldId="341"/>
            <ac:spMk id="3" creationId="{00000000-0000-0000-0000-000000000000}"/>
          </ac:spMkLst>
        </pc:spChg>
        <pc:spChg chg="add del mod">
          <ac:chgData name="adithya m" userId="6695cc38fc572555" providerId="LiveId" clId="{AAA0145D-B1B7-43FC-B6EC-DB874CCED383}" dt="2024-10-24T05:24:58.918" v="356" actId="478"/>
          <ac:spMkLst>
            <pc:docMk/>
            <pc:sldMk cId="485278245" sldId="341"/>
            <ac:spMk id="4" creationId="{1549BB45-824F-DB52-A21D-36C5023DAA12}"/>
          </ac:spMkLst>
        </pc:spChg>
        <pc:spChg chg="mod">
          <ac:chgData name="adithya m" userId="6695cc38fc572555" providerId="LiveId" clId="{AAA0145D-B1B7-43FC-B6EC-DB874CCED383}" dt="2024-10-24T05:23:59.830" v="349" actId="1036"/>
          <ac:spMkLst>
            <pc:docMk/>
            <pc:sldMk cId="485278245" sldId="341"/>
            <ac:spMk id="5" creationId="{00000000-0000-0000-0000-000000000000}"/>
          </ac:spMkLst>
        </pc:spChg>
        <pc:spChg chg="add del">
          <ac:chgData name="adithya m" userId="6695cc38fc572555" providerId="LiveId" clId="{AAA0145D-B1B7-43FC-B6EC-DB874CCED383}" dt="2024-10-24T05:25:08.693" v="358" actId="478"/>
          <ac:spMkLst>
            <pc:docMk/>
            <pc:sldMk cId="485278245" sldId="341"/>
            <ac:spMk id="7" creationId="{E660A7DD-7356-C00A-F7BE-9EB800307973}"/>
          </ac:spMkLst>
        </pc:spChg>
        <pc:spChg chg="add del">
          <ac:chgData name="adithya m" userId="6695cc38fc572555" providerId="LiveId" clId="{AAA0145D-B1B7-43FC-B6EC-DB874CCED383}" dt="2024-10-24T05:25:22.540" v="360" actId="478"/>
          <ac:spMkLst>
            <pc:docMk/>
            <pc:sldMk cId="485278245" sldId="341"/>
            <ac:spMk id="9" creationId="{824C8DEC-E3C8-0885-2A26-000D752E53B2}"/>
          </ac:spMkLst>
        </pc:spChg>
        <pc:spChg chg="del">
          <ac:chgData name="adithya m" userId="6695cc38fc572555" providerId="LiveId" clId="{AAA0145D-B1B7-43FC-B6EC-DB874CCED383}" dt="2024-10-24T09:27:17.699" v="2655" actId="478"/>
          <ac:spMkLst>
            <pc:docMk/>
            <pc:sldMk cId="485278245" sldId="341"/>
            <ac:spMk id="44" creationId="{5DE34494-019C-4AF1-907B-33245967C575}"/>
          </ac:spMkLst>
        </pc:spChg>
        <pc:spChg chg="del">
          <ac:chgData name="adithya m" userId="6695cc38fc572555" providerId="LiveId" clId="{AAA0145D-B1B7-43FC-B6EC-DB874CCED383}" dt="2024-10-24T09:27:15.584" v="2654" actId="478"/>
          <ac:spMkLst>
            <pc:docMk/>
            <pc:sldMk cId="485278245" sldId="341"/>
            <ac:spMk id="45" creationId="{437D10F2-D825-4F14-8721-CF5105D60893}"/>
          </ac:spMkLst>
        </pc:spChg>
        <pc:spChg chg="mod">
          <ac:chgData name="adithya m" userId="6695cc38fc572555" providerId="LiveId" clId="{AAA0145D-B1B7-43FC-B6EC-DB874CCED383}" dt="2024-10-24T05:24:07.681" v="352" actId="1036"/>
          <ac:spMkLst>
            <pc:docMk/>
            <pc:sldMk cId="485278245" sldId="341"/>
            <ac:spMk id="48" creationId="{00000000-0000-0000-0000-000000000000}"/>
          </ac:spMkLst>
        </pc:spChg>
        <pc:spChg chg="mod">
          <ac:chgData name="adithya m" userId="6695cc38fc572555" providerId="LiveId" clId="{AAA0145D-B1B7-43FC-B6EC-DB874CCED383}" dt="2024-10-24T05:23:50.972" v="346" actId="1036"/>
          <ac:spMkLst>
            <pc:docMk/>
            <pc:sldMk cId="485278245" sldId="341"/>
            <ac:spMk id="51" creationId="{00000000-0000-0000-0000-000000000000}"/>
          </ac:spMkLst>
        </pc:spChg>
        <pc:spChg chg="mod">
          <ac:chgData name="adithya m" userId="6695cc38fc572555" providerId="LiveId" clId="{AAA0145D-B1B7-43FC-B6EC-DB874CCED383}" dt="2024-10-24T05:22:29.550" v="337"/>
          <ac:spMkLst>
            <pc:docMk/>
            <pc:sldMk cId="485278245" sldId="341"/>
            <ac:spMk id="52" creationId="{00000000-0000-0000-0000-000000000000}"/>
          </ac:spMkLst>
        </pc:spChg>
        <pc:spChg chg="mod">
          <ac:chgData name="adithya m" userId="6695cc38fc572555" providerId="LiveId" clId="{AAA0145D-B1B7-43FC-B6EC-DB874CCED383}" dt="2024-10-24T05:25:36.070" v="361"/>
          <ac:spMkLst>
            <pc:docMk/>
            <pc:sldMk cId="485278245" sldId="341"/>
            <ac:spMk id="54" creationId="{00000000-0000-0000-0000-000000000000}"/>
          </ac:spMkLst>
        </pc:spChg>
        <pc:picChg chg="add mod">
          <ac:chgData name="adithya m" userId="6695cc38fc572555" providerId="LiveId" clId="{AAA0145D-B1B7-43FC-B6EC-DB874CCED383}" dt="2024-10-24T09:32:26.363" v="2725"/>
          <ac:picMkLst>
            <pc:docMk/>
            <pc:sldMk cId="485278245" sldId="341"/>
            <ac:picMk id="2" creationId="{2C4904A4-DA48-60D7-2559-E965072C8406}"/>
          </ac:picMkLst>
        </pc:picChg>
      </pc:sldChg>
      <pc:sldChg chg="addSp delSp modSp add del mod">
        <pc:chgData name="adithya m" userId="6695cc38fc572555" providerId="LiveId" clId="{AAA0145D-B1B7-43FC-B6EC-DB874CCED383}" dt="2024-10-24T09:31:49.260" v="2714"/>
        <pc:sldMkLst>
          <pc:docMk/>
          <pc:sldMk cId="3232031619" sldId="342"/>
        </pc:sldMkLst>
        <pc:spChg chg="del">
          <ac:chgData name="adithya m" userId="6695cc38fc572555" providerId="LiveId" clId="{AAA0145D-B1B7-43FC-B6EC-DB874CCED383}" dt="2024-10-24T09:25:00.607" v="2647" actId="478"/>
          <ac:spMkLst>
            <pc:docMk/>
            <pc:sldMk cId="3232031619" sldId="342"/>
            <ac:spMk id="4" creationId="{5DE34494-019C-4AF1-907B-33245967C575}"/>
          </ac:spMkLst>
        </pc:spChg>
        <pc:spChg chg="del">
          <ac:chgData name="adithya m" userId="6695cc38fc572555" providerId="LiveId" clId="{AAA0145D-B1B7-43FC-B6EC-DB874CCED383}" dt="2024-10-24T09:24:55.960" v="2646" actId="478"/>
          <ac:spMkLst>
            <pc:docMk/>
            <pc:sldMk cId="3232031619" sldId="342"/>
            <ac:spMk id="5" creationId="{437D10F2-D825-4F14-8721-CF5105D60893}"/>
          </ac:spMkLst>
        </pc:spChg>
        <pc:spChg chg="del">
          <ac:chgData name="adithya m" userId="6695cc38fc572555" providerId="LiveId" clId="{AAA0145D-B1B7-43FC-B6EC-DB874CCED383}" dt="2024-10-22T15:59:23.731" v="9" actId="478"/>
          <ac:spMkLst>
            <pc:docMk/>
            <pc:sldMk cId="3232031619" sldId="342"/>
            <ac:spMk id="6" creationId="{00000000-0000-0000-0000-000000000000}"/>
          </ac:spMkLst>
        </pc:spChg>
        <pc:picChg chg="add mod">
          <ac:chgData name="adithya m" userId="6695cc38fc572555" providerId="LiveId" clId="{AAA0145D-B1B7-43FC-B6EC-DB874CCED383}" dt="2024-10-24T09:31:49.260" v="2714"/>
          <ac:picMkLst>
            <pc:docMk/>
            <pc:sldMk cId="3232031619" sldId="342"/>
            <ac:picMk id="6" creationId="{F13DF3FD-36B2-8AF9-A304-A0F6F5790724}"/>
          </ac:picMkLst>
        </pc:picChg>
        <pc:picChg chg="del">
          <ac:chgData name="adithya m" userId="6695cc38fc572555" providerId="LiveId" clId="{AAA0145D-B1B7-43FC-B6EC-DB874CCED383}" dt="2024-10-22T15:59:19.356" v="8" actId="478"/>
          <ac:picMkLst>
            <pc:docMk/>
            <pc:sldMk cId="3232031619" sldId="342"/>
            <ac:picMk id="7" creationId="{0A6ECB55-4CA0-4244-AFAF-47071920EBDB}"/>
          </ac:picMkLst>
        </pc:picChg>
      </pc:sldChg>
      <pc:sldChg chg="add del">
        <pc:chgData name="adithya m" userId="6695cc38fc572555" providerId="LiveId" clId="{AAA0145D-B1B7-43FC-B6EC-DB874CCED383}" dt="2024-10-24T09:30:39.635" v="2707"/>
        <pc:sldMkLst>
          <pc:docMk/>
          <pc:sldMk cId="203135754" sldId="343"/>
        </pc:sldMkLst>
      </pc:sldChg>
      <pc:sldChg chg="add del">
        <pc:chgData name="adithya m" userId="6695cc38fc572555" providerId="LiveId" clId="{AAA0145D-B1B7-43FC-B6EC-DB874CCED383}" dt="2024-10-24T09:30:13.237" v="2705"/>
        <pc:sldMkLst>
          <pc:docMk/>
          <pc:sldMk cId="2889945705" sldId="343"/>
        </pc:sldMkLst>
      </pc:sldChg>
      <pc:sldChg chg="add del">
        <pc:chgData name="adithya m" userId="6695cc38fc572555" providerId="LiveId" clId="{AAA0145D-B1B7-43FC-B6EC-DB874CCED383}" dt="2024-10-24T09:30:00.284" v="2701"/>
        <pc:sldMkLst>
          <pc:docMk/>
          <pc:sldMk cId="3629855620" sldId="343"/>
        </pc:sldMkLst>
      </pc:sldChg>
      <pc:sldChg chg="add del">
        <pc:chgData name="adithya m" userId="6695cc38fc572555" providerId="LiveId" clId="{AAA0145D-B1B7-43FC-B6EC-DB874CCED383}" dt="2024-10-24T09:30:00.128" v="2700"/>
        <pc:sldMkLst>
          <pc:docMk/>
          <pc:sldMk cId="996342848" sldId="344"/>
        </pc:sldMkLst>
      </pc:sldChg>
      <pc:sldChg chg="add del">
        <pc:chgData name="adithya m" userId="6695cc38fc572555" providerId="LiveId" clId="{AAA0145D-B1B7-43FC-B6EC-DB874CCED383}" dt="2024-10-24T09:29:59.962" v="2699"/>
        <pc:sldMkLst>
          <pc:docMk/>
          <pc:sldMk cId="4102227419" sldId="345"/>
        </pc:sldMkLst>
      </pc:sldChg>
      <pc:sldChg chg="add del">
        <pc:chgData name="adithya m" userId="6695cc38fc572555" providerId="LiveId" clId="{AAA0145D-B1B7-43FC-B6EC-DB874CCED383}" dt="2024-10-24T09:29:59.782" v="2698"/>
        <pc:sldMkLst>
          <pc:docMk/>
          <pc:sldMk cId="303234847" sldId="346"/>
        </pc:sldMkLst>
      </pc:sldChg>
      <pc:sldChg chg="add del">
        <pc:chgData name="adithya m" userId="6695cc38fc572555" providerId="LiveId" clId="{AAA0145D-B1B7-43FC-B6EC-DB874CCED383}" dt="2024-10-24T09:29:59.628" v="2697"/>
        <pc:sldMkLst>
          <pc:docMk/>
          <pc:sldMk cId="3733390871" sldId="347"/>
        </pc:sldMkLst>
      </pc:sldChg>
      <pc:sldChg chg="add del">
        <pc:chgData name="adithya m" userId="6695cc38fc572555" providerId="LiveId" clId="{AAA0145D-B1B7-43FC-B6EC-DB874CCED383}" dt="2024-10-24T09:29:59.485" v="2696"/>
        <pc:sldMkLst>
          <pc:docMk/>
          <pc:sldMk cId="417869448" sldId="348"/>
        </pc:sldMkLst>
      </pc:sldChg>
      <pc:sldChg chg="add del">
        <pc:chgData name="adithya m" userId="6695cc38fc572555" providerId="LiveId" clId="{AAA0145D-B1B7-43FC-B6EC-DB874CCED383}" dt="2024-10-24T09:29:59.310" v="2695"/>
        <pc:sldMkLst>
          <pc:docMk/>
          <pc:sldMk cId="844251634" sldId="349"/>
        </pc:sldMkLst>
      </pc:sldChg>
      <pc:sldChg chg="addSp delSp add del mod">
        <pc:chgData name="adithya m" userId="6695cc38fc572555" providerId="LiveId" clId="{AAA0145D-B1B7-43FC-B6EC-DB874CCED383}" dt="2024-10-24T09:29:59.137" v="2694"/>
        <pc:sldMkLst>
          <pc:docMk/>
          <pc:sldMk cId="84396288" sldId="350"/>
        </pc:sldMkLst>
        <pc:picChg chg="add del">
          <ac:chgData name="adithya m" userId="6695cc38fc572555" providerId="LiveId" clId="{AAA0145D-B1B7-43FC-B6EC-DB874CCED383}" dt="2024-10-24T09:29:58.948" v="2693" actId="478"/>
          <ac:picMkLst>
            <pc:docMk/>
            <pc:sldMk cId="84396288" sldId="350"/>
            <ac:picMk id="4" creationId="{D72B06DA-B092-4A4A-97FE-C57E1753A560}"/>
          </ac:picMkLst>
        </pc:picChg>
      </pc:sldChg>
      <pc:sldChg chg="add del">
        <pc:chgData name="adithya m" userId="6695cc38fc572555" providerId="LiveId" clId="{AAA0145D-B1B7-43FC-B6EC-DB874CCED383}" dt="2024-10-24T09:29:58.775" v="2692"/>
        <pc:sldMkLst>
          <pc:docMk/>
          <pc:sldMk cId="2336788784" sldId="351"/>
        </pc:sldMkLst>
      </pc:sldChg>
      <pc:sldChg chg="add del">
        <pc:chgData name="adithya m" userId="6695cc38fc572555" providerId="LiveId" clId="{AAA0145D-B1B7-43FC-B6EC-DB874CCED383}" dt="2024-10-24T09:29:58.649" v="2691"/>
        <pc:sldMkLst>
          <pc:docMk/>
          <pc:sldMk cId="1752285545" sldId="352"/>
        </pc:sldMkLst>
      </pc:sldChg>
      <pc:sldChg chg="addSp delSp add del mod">
        <pc:chgData name="adithya m" userId="6695cc38fc572555" providerId="LiveId" clId="{AAA0145D-B1B7-43FC-B6EC-DB874CCED383}" dt="2024-10-24T09:29:58.429" v="2690"/>
        <pc:sldMkLst>
          <pc:docMk/>
          <pc:sldMk cId="1677489120" sldId="353"/>
        </pc:sldMkLst>
        <pc:picChg chg="add del">
          <ac:chgData name="adithya m" userId="6695cc38fc572555" providerId="LiveId" clId="{AAA0145D-B1B7-43FC-B6EC-DB874CCED383}" dt="2024-10-24T09:29:58.255" v="2689" actId="478"/>
          <ac:picMkLst>
            <pc:docMk/>
            <pc:sldMk cId="1677489120" sldId="353"/>
            <ac:picMk id="4" creationId="{D72B06DA-B092-4A4A-97FE-C57E1753A560}"/>
          </ac:picMkLst>
        </pc:picChg>
      </pc:sldChg>
      <pc:sldChg chg="add del">
        <pc:chgData name="adithya m" userId="6695cc38fc572555" providerId="LiveId" clId="{AAA0145D-B1B7-43FC-B6EC-DB874CCED383}" dt="2024-10-24T09:29:58.114" v="2688"/>
        <pc:sldMkLst>
          <pc:docMk/>
          <pc:sldMk cId="2262238034" sldId="354"/>
        </pc:sldMkLst>
      </pc:sldChg>
      <pc:sldChg chg="add del">
        <pc:chgData name="adithya m" userId="6695cc38fc572555" providerId="LiveId" clId="{AAA0145D-B1B7-43FC-B6EC-DB874CCED383}" dt="2024-10-24T09:29:57.791" v="2687"/>
        <pc:sldMkLst>
          <pc:docMk/>
          <pc:sldMk cId="122181508" sldId="355"/>
        </pc:sldMkLst>
      </pc:sldChg>
      <pc:sldChg chg="add del">
        <pc:chgData name="adithya m" userId="6695cc38fc572555" providerId="LiveId" clId="{AAA0145D-B1B7-43FC-B6EC-DB874CCED383}" dt="2024-10-24T09:29:57.593" v="2686"/>
        <pc:sldMkLst>
          <pc:docMk/>
          <pc:sldMk cId="1045713029" sldId="356"/>
        </pc:sldMkLst>
      </pc:sldChg>
      <pc:sldChg chg="add del">
        <pc:chgData name="adithya m" userId="6695cc38fc572555" providerId="LiveId" clId="{AAA0145D-B1B7-43FC-B6EC-DB874CCED383}" dt="2024-10-24T09:29:57.437" v="2685"/>
        <pc:sldMkLst>
          <pc:docMk/>
          <pc:sldMk cId="3056985159" sldId="357"/>
        </pc:sldMkLst>
      </pc:sldChg>
      <pc:sldMasterChg chg="addSldLayout delSldLayout">
        <pc:chgData name="adithya m" userId="6695cc38fc572555" providerId="LiveId" clId="{AAA0145D-B1B7-43FC-B6EC-DB874CCED383}" dt="2024-10-24T09:00:40.303" v="2080" actId="47"/>
        <pc:sldMasterMkLst>
          <pc:docMk/>
          <pc:sldMasterMk cId="0" sldId="2147483648"/>
        </pc:sldMasterMkLst>
        <pc:sldLayoutChg chg="add del">
          <pc:chgData name="adithya m" userId="6695cc38fc572555" providerId="LiveId" clId="{AAA0145D-B1B7-43FC-B6EC-DB874CCED383}" dt="2024-10-24T09:00:38.620" v="2076" actId="47"/>
          <pc:sldLayoutMkLst>
            <pc:docMk/>
            <pc:sldMasterMk cId="0" sldId="2147483648"/>
            <pc:sldLayoutMk cId="136417217" sldId="2147483693"/>
          </pc:sldLayoutMkLst>
        </pc:sldLayoutChg>
        <pc:sldLayoutChg chg="add del">
          <pc:chgData name="adithya m" userId="6695cc38fc572555" providerId="LiveId" clId="{AAA0145D-B1B7-43FC-B6EC-DB874CCED383}" dt="2024-10-24T09:00:36.742" v="2072" actId="47"/>
          <pc:sldLayoutMkLst>
            <pc:docMk/>
            <pc:sldMasterMk cId="0" sldId="2147483648"/>
            <pc:sldLayoutMk cId="1014372150" sldId="2147483696"/>
          </pc:sldLayoutMkLst>
        </pc:sldLayoutChg>
        <pc:sldLayoutChg chg="add del">
          <pc:chgData name="adithya m" userId="6695cc38fc572555" providerId="LiveId" clId="{AAA0145D-B1B7-43FC-B6EC-DB874CCED383}" dt="2024-10-24T09:00:37.286" v="2073" actId="47"/>
          <pc:sldLayoutMkLst>
            <pc:docMk/>
            <pc:sldMasterMk cId="0" sldId="2147483648"/>
            <pc:sldLayoutMk cId="1398577886" sldId="2147483697"/>
          </pc:sldLayoutMkLst>
        </pc:sldLayoutChg>
        <pc:sldLayoutChg chg="add del">
          <pc:chgData name="adithya m" userId="6695cc38fc572555" providerId="LiveId" clId="{AAA0145D-B1B7-43FC-B6EC-DB874CCED383}" dt="2024-10-24T09:00:38.134" v="2075" actId="47"/>
          <pc:sldLayoutMkLst>
            <pc:docMk/>
            <pc:sldMasterMk cId="0" sldId="2147483648"/>
            <pc:sldLayoutMk cId="742445840" sldId="2147483698"/>
          </pc:sldLayoutMkLst>
        </pc:sldLayoutChg>
        <pc:sldLayoutChg chg="add del">
          <pc:chgData name="adithya m" userId="6695cc38fc572555" providerId="LiveId" clId="{AAA0145D-B1B7-43FC-B6EC-DB874CCED383}" dt="2024-10-24T09:00:40.303" v="2080" actId="47"/>
          <pc:sldLayoutMkLst>
            <pc:docMk/>
            <pc:sldMasterMk cId="0" sldId="2147483648"/>
            <pc:sldLayoutMk cId="1361423209" sldId="2147483699"/>
          </pc:sldLayoutMkLst>
        </pc:sldLayoutChg>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doughnutChart>
        <c:varyColors val="1"/>
        <c:ser>
          <c:idx val="0"/>
          <c:order val="0"/>
          <c:tx>
            <c:strRef>
              <c:f>Sheet1!$B$1</c:f>
              <c:strCache>
                <c:ptCount val="1"/>
              </c:strCache>
            </c:strRef>
          </c:tx>
          <c:spPr>
            <a:solidFill>
              <a:schemeClr val="accent1"/>
            </a:solidFill>
            <a:ln w="9525" cap="flat">
              <a:solidFill>
                <a:srgbClr val="F9F9F9"/>
              </a:solidFill>
              <a:prstDash val="solid"/>
              <a:round/>
            </a:ln>
            <a:effectLst/>
          </c:spPr>
          <c:dPt>
            <c:idx val="0"/>
            <c:bubble3D val="0"/>
            <c:spPr>
              <a:solidFill>
                <a:srgbClr val="2F2E2C"/>
              </a:solidFill>
              <a:effectLst/>
            </c:spPr>
            <c:extLst>
              <c:ext xmlns:c16="http://schemas.microsoft.com/office/drawing/2014/chart" uri="{C3380CC4-5D6E-409C-BE32-E72D297353CC}">
                <c16:uniqueId val="{00000001-7011-4B4F-9585-FD9850D514BB}"/>
              </c:ext>
            </c:extLst>
          </c:dPt>
          <c:dPt>
            <c:idx val="1"/>
            <c:bubble3D val="0"/>
            <c:spPr>
              <a:solidFill>
                <a:srgbClr val="B5B4B4"/>
              </a:solidFill>
              <a:effectLst/>
            </c:spPr>
            <c:extLst>
              <c:ext xmlns:c16="http://schemas.microsoft.com/office/drawing/2014/chart" uri="{C3380CC4-5D6E-409C-BE32-E72D297353CC}">
                <c16:uniqueId val="{00000003-7011-4B4F-9585-FD9850D514BB}"/>
              </c:ext>
            </c:extLst>
          </c:dPt>
          <c:cat>
            <c:strRef>
              <c:f>Sheet1!$A$2:$A$3</c:f>
              <c:strCache>
                <c:ptCount val="2"/>
                <c:pt idx="0">
                  <c:v>Revenue</c:v>
                </c:pt>
              </c:strCache>
            </c:strRef>
          </c:cat>
          <c:val>
            <c:numRef>
              <c:f>Sheet1!$B$2:$B$3</c:f>
              <c:numCache>
                <c:formatCode>General</c:formatCode>
                <c:ptCount val="2"/>
                <c:pt idx="0">
                  <c:v>0.6</c:v>
                </c:pt>
                <c:pt idx="1">
                  <c:v>0.4</c:v>
                </c:pt>
              </c:numCache>
            </c:numRef>
          </c:val>
          <c:extLst>
            <c:ext xmlns:c16="http://schemas.microsoft.com/office/drawing/2014/chart" uri="{C3380CC4-5D6E-409C-BE32-E72D297353CC}">
              <c16:uniqueId val="{00000004-7011-4B4F-9585-FD9850D514BB}"/>
            </c:ext>
          </c:extLst>
        </c:ser>
        <c:dLbls>
          <c:showLegendKey val="0"/>
          <c:showVal val="0"/>
          <c:showCatName val="0"/>
          <c:showSerName val="0"/>
          <c:showPercent val="0"/>
          <c:showBubbleSize val="0"/>
          <c:showLeaderLines val="0"/>
        </c:dLbls>
        <c:firstSliceAng val="0"/>
        <c:holeSize val="90"/>
      </c:doughnutChart>
      <c:spPr>
        <a:noFill/>
        <a:ln>
          <a:noFill/>
        </a:ln>
        <a:effectLst/>
      </c:spPr>
    </c:plotArea>
    <c:plotVisOnly val="1"/>
    <c:dispBlanksAs val="span"/>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doughnutChart>
        <c:varyColors val="1"/>
        <c:ser>
          <c:idx val="0"/>
          <c:order val="0"/>
          <c:tx>
            <c:strRef>
              <c:f>Sheet1!$B$1</c:f>
              <c:strCache>
                <c:ptCount val="1"/>
              </c:strCache>
            </c:strRef>
          </c:tx>
          <c:spPr>
            <a:solidFill>
              <a:schemeClr val="accent1"/>
            </a:solidFill>
            <a:ln w="9525" cap="flat">
              <a:solidFill>
                <a:srgbClr val="F9F9F9"/>
              </a:solidFill>
              <a:prstDash val="solid"/>
              <a:round/>
            </a:ln>
            <a:effectLst/>
          </c:spPr>
          <c:dPt>
            <c:idx val="0"/>
            <c:bubble3D val="0"/>
            <c:spPr>
              <a:solidFill>
                <a:srgbClr val="2F2E2C"/>
              </a:solidFill>
              <a:effectLst/>
            </c:spPr>
            <c:extLst>
              <c:ext xmlns:c16="http://schemas.microsoft.com/office/drawing/2014/chart" uri="{C3380CC4-5D6E-409C-BE32-E72D297353CC}">
                <c16:uniqueId val="{00000001-2401-43F5-8150-01EBE489CA4B}"/>
              </c:ext>
            </c:extLst>
          </c:dPt>
          <c:dPt>
            <c:idx val="1"/>
            <c:bubble3D val="0"/>
            <c:spPr>
              <a:solidFill>
                <a:srgbClr val="B5B4B4"/>
              </a:solidFill>
              <a:effectLst/>
            </c:spPr>
            <c:extLst>
              <c:ext xmlns:c16="http://schemas.microsoft.com/office/drawing/2014/chart" uri="{C3380CC4-5D6E-409C-BE32-E72D297353CC}">
                <c16:uniqueId val="{00000003-2401-43F5-8150-01EBE489CA4B}"/>
              </c:ext>
            </c:extLst>
          </c:dPt>
          <c:cat>
            <c:strRef>
              <c:f>Sheet1!$A$2:$A$3</c:f>
              <c:strCache>
                <c:ptCount val="2"/>
                <c:pt idx="0">
                  <c:v>Expenses</c:v>
                </c:pt>
              </c:strCache>
            </c:strRef>
          </c:cat>
          <c:val>
            <c:numRef>
              <c:f>Sheet1!$B$2:$B$3</c:f>
              <c:numCache>
                <c:formatCode>General</c:formatCode>
                <c:ptCount val="2"/>
                <c:pt idx="0">
                  <c:v>0.25</c:v>
                </c:pt>
                <c:pt idx="1">
                  <c:v>0.75</c:v>
                </c:pt>
              </c:numCache>
            </c:numRef>
          </c:val>
          <c:extLst>
            <c:ext xmlns:c16="http://schemas.microsoft.com/office/drawing/2014/chart" uri="{C3380CC4-5D6E-409C-BE32-E72D297353CC}">
              <c16:uniqueId val="{00000004-2401-43F5-8150-01EBE489CA4B}"/>
            </c:ext>
          </c:extLst>
        </c:ser>
        <c:dLbls>
          <c:showLegendKey val="0"/>
          <c:showVal val="0"/>
          <c:showCatName val="0"/>
          <c:showSerName val="0"/>
          <c:showPercent val="0"/>
          <c:showBubbleSize val="0"/>
          <c:showLeaderLines val="0"/>
        </c:dLbls>
        <c:firstSliceAng val="0"/>
        <c:holeSize val="90"/>
      </c:doughnutChart>
      <c:spPr>
        <a:noFill/>
        <a:ln>
          <a:noFill/>
        </a:ln>
        <a:effectLst/>
      </c:spPr>
    </c:plotArea>
    <c:plotVisOnly val="1"/>
    <c:dispBlanksAs val="span"/>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doughnutChart>
        <c:varyColors val="1"/>
        <c:ser>
          <c:idx val="0"/>
          <c:order val="0"/>
          <c:tx>
            <c:strRef>
              <c:f>Sheet1!$B$1</c:f>
              <c:strCache>
                <c:ptCount val="1"/>
              </c:strCache>
            </c:strRef>
          </c:tx>
          <c:spPr>
            <a:solidFill>
              <a:schemeClr val="accent1"/>
            </a:solidFill>
            <a:ln w="9525" cap="flat">
              <a:solidFill>
                <a:srgbClr val="F9F9F9"/>
              </a:solidFill>
              <a:prstDash val="solid"/>
              <a:round/>
            </a:ln>
            <a:effectLst/>
          </c:spPr>
          <c:dPt>
            <c:idx val="0"/>
            <c:bubble3D val="0"/>
            <c:spPr>
              <a:solidFill>
                <a:srgbClr val="2F2E2C"/>
              </a:solidFill>
              <a:effectLst/>
            </c:spPr>
            <c:extLst>
              <c:ext xmlns:c16="http://schemas.microsoft.com/office/drawing/2014/chart" uri="{C3380CC4-5D6E-409C-BE32-E72D297353CC}">
                <c16:uniqueId val="{00000001-B242-45EC-9A68-CD4175B60752}"/>
              </c:ext>
            </c:extLst>
          </c:dPt>
          <c:dPt>
            <c:idx val="1"/>
            <c:bubble3D val="0"/>
            <c:spPr>
              <a:solidFill>
                <a:srgbClr val="B5B4B4"/>
              </a:solidFill>
              <a:effectLst/>
            </c:spPr>
            <c:extLst>
              <c:ext xmlns:c16="http://schemas.microsoft.com/office/drawing/2014/chart" uri="{C3380CC4-5D6E-409C-BE32-E72D297353CC}">
                <c16:uniqueId val="{00000003-B242-45EC-9A68-CD4175B60752}"/>
              </c:ext>
            </c:extLst>
          </c:dPt>
          <c:cat>
            <c:strRef>
              <c:f>Sheet1!$A$2:$A$3</c:f>
              <c:strCache>
                <c:ptCount val="2"/>
                <c:pt idx="0">
                  <c:v>Net Profit</c:v>
                </c:pt>
              </c:strCache>
            </c:strRef>
          </c:cat>
          <c:val>
            <c:numRef>
              <c:f>Sheet1!$B$2:$B$3</c:f>
              <c:numCache>
                <c:formatCode>General</c:formatCode>
                <c:ptCount val="2"/>
                <c:pt idx="0">
                  <c:v>0.15</c:v>
                </c:pt>
                <c:pt idx="1">
                  <c:v>0.85</c:v>
                </c:pt>
              </c:numCache>
            </c:numRef>
          </c:val>
          <c:extLst>
            <c:ext xmlns:c16="http://schemas.microsoft.com/office/drawing/2014/chart" uri="{C3380CC4-5D6E-409C-BE32-E72D297353CC}">
              <c16:uniqueId val="{00000004-B242-45EC-9A68-CD4175B60752}"/>
            </c:ext>
          </c:extLst>
        </c:ser>
        <c:dLbls>
          <c:showLegendKey val="0"/>
          <c:showVal val="0"/>
          <c:showCatName val="0"/>
          <c:showSerName val="0"/>
          <c:showPercent val="0"/>
          <c:showBubbleSize val="0"/>
          <c:showLeaderLines val="0"/>
        </c:dLbls>
        <c:firstSliceAng val="0"/>
        <c:holeSize val="90"/>
      </c:doughnutChart>
      <c:spPr>
        <a:noFill/>
        <a:ln>
          <a:noFill/>
        </a:ln>
        <a:effectLst/>
      </c:spPr>
    </c:plotArea>
    <c:plotVisOnly val="1"/>
    <c:dispBlanksAs val="span"/>
    <c:showDLblsOverMax val="1"/>
  </c:chart>
  <c:spPr>
    <a:noFill/>
    <a:ln>
      <a:noFill/>
    </a:ln>
    <a:effectLst/>
  </c:sp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344F1D-3325-40CB-A71F-A79307D22CED}" type="doc">
      <dgm:prSet loTypeId="urn:microsoft.com/office/officeart/2005/8/layout/venn2" loCatId="relationship" qsTypeId="urn:microsoft.com/office/officeart/2005/8/quickstyle/simple1" qsCatId="simple" csTypeId="urn:microsoft.com/office/officeart/2005/8/colors/accent6_1" csCatId="accent6" phldr="1"/>
      <dgm:spPr/>
      <dgm:t>
        <a:bodyPr/>
        <a:lstStyle/>
        <a:p>
          <a:endParaRPr lang="en-IN"/>
        </a:p>
      </dgm:t>
    </dgm:pt>
    <dgm:pt modelId="{746B4EF9-BF3A-40BA-AFB2-066011491528}">
      <dgm:prSet phldrT="[Text]"/>
      <dgm:spPr>
        <a:xfrm>
          <a:off x="1391698" y="0"/>
          <a:ext cx="3975621" cy="3975621"/>
        </a:xfrm>
      </dgm:spPr>
      <dgm:t>
        <a:bodyPr/>
        <a:lstStyle/>
        <a:p>
          <a:r>
            <a:rPr lang="en-IN" dirty="0">
              <a:latin typeface="Calibri" panose="020F0502020204030204"/>
              <a:ea typeface="+mn-ea"/>
              <a:cs typeface="+mn-cs"/>
            </a:rPr>
            <a:t>TAM 500 $million</a:t>
          </a:r>
        </a:p>
      </dgm:t>
    </dgm:pt>
    <dgm:pt modelId="{1954D69E-B74F-4B4C-92A9-ACC18C47A984}" type="parTrans" cxnId="{6915F751-B358-4E82-A29A-FC970199FF41}">
      <dgm:prSet/>
      <dgm:spPr/>
      <dgm:t>
        <a:bodyPr/>
        <a:lstStyle/>
        <a:p>
          <a:endParaRPr lang="en-IN"/>
        </a:p>
      </dgm:t>
    </dgm:pt>
    <dgm:pt modelId="{0B14DF90-4A8A-4E4D-9AD4-5A31ECC3D299}" type="sibTrans" cxnId="{6915F751-B358-4E82-A29A-FC970199FF41}">
      <dgm:prSet/>
      <dgm:spPr/>
      <dgm:t>
        <a:bodyPr/>
        <a:lstStyle/>
        <a:p>
          <a:endParaRPr lang="en-IN"/>
        </a:p>
      </dgm:t>
    </dgm:pt>
    <dgm:pt modelId="{C97EDADC-8ECD-42D4-89AC-847633F19078}">
      <dgm:prSet phldrT="[Text]"/>
      <dgm:spPr>
        <a:xfrm>
          <a:off x="1888651" y="993905"/>
          <a:ext cx="2981715" cy="2981715"/>
        </a:xfrm>
      </dgm:spPr>
      <dgm:t>
        <a:bodyPr/>
        <a:lstStyle/>
        <a:p>
          <a:r>
            <a:rPr lang="en-IN" dirty="0">
              <a:latin typeface="Calibri" panose="020F0502020204030204"/>
              <a:ea typeface="+mn-ea"/>
              <a:cs typeface="+mn-cs"/>
            </a:rPr>
            <a:t>SAM 200$ million</a:t>
          </a:r>
        </a:p>
      </dgm:t>
    </dgm:pt>
    <dgm:pt modelId="{A3260F69-CA56-4346-A57E-769087C36739}" type="parTrans" cxnId="{3DEA3B12-D7FA-440A-BE79-775519D6910A}">
      <dgm:prSet/>
      <dgm:spPr/>
      <dgm:t>
        <a:bodyPr/>
        <a:lstStyle/>
        <a:p>
          <a:endParaRPr lang="en-IN"/>
        </a:p>
      </dgm:t>
    </dgm:pt>
    <dgm:pt modelId="{5909561E-9CA8-4668-901B-DE46BDCB26D4}" type="sibTrans" cxnId="{3DEA3B12-D7FA-440A-BE79-775519D6910A}">
      <dgm:prSet/>
      <dgm:spPr/>
      <dgm:t>
        <a:bodyPr/>
        <a:lstStyle/>
        <a:p>
          <a:endParaRPr lang="en-IN"/>
        </a:p>
      </dgm:t>
    </dgm:pt>
    <dgm:pt modelId="{E5EFF1E8-ABE4-4362-A50E-B875D125BD96}">
      <dgm:prSet phldrT="[Text]"/>
      <dgm:spPr>
        <a:xfrm>
          <a:off x="2385603" y="1987810"/>
          <a:ext cx="1987810" cy="1987810"/>
        </a:xfrm>
      </dgm:spPr>
      <dgm:t>
        <a:bodyPr/>
        <a:lstStyle/>
        <a:p>
          <a:r>
            <a:rPr lang="en-IN" dirty="0">
              <a:latin typeface="Calibri" panose="020F0502020204030204"/>
              <a:ea typeface="+mn-ea"/>
              <a:cs typeface="+mn-cs"/>
            </a:rPr>
            <a:t>SOM 5-7$ million</a:t>
          </a:r>
        </a:p>
      </dgm:t>
    </dgm:pt>
    <dgm:pt modelId="{14B6BEEE-EB27-4CAC-B0EE-383B99B876FC}" type="parTrans" cxnId="{154FA2CE-CAB5-4733-8C08-DDAE9106897D}">
      <dgm:prSet/>
      <dgm:spPr/>
      <dgm:t>
        <a:bodyPr/>
        <a:lstStyle/>
        <a:p>
          <a:endParaRPr lang="en-IN"/>
        </a:p>
      </dgm:t>
    </dgm:pt>
    <dgm:pt modelId="{D5317EF5-6EDB-436F-B2D4-C6A7CD409F02}" type="sibTrans" cxnId="{154FA2CE-CAB5-4733-8C08-DDAE9106897D}">
      <dgm:prSet/>
      <dgm:spPr/>
      <dgm:t>
        <a:bodyPr/>
        <a:lstStyle/>
        <a:p>
          <a:endParaRPr lang="en-IN"/>
        </a:p>
      </dgm:t>
    </dgm:pt>
    <dgm:pt modelId="{F2B9CC1C-BDE6-4CDB-A758-74CC86A3F31F}" type="pres">
      <dgm:prSet presAssocID="{DD344F1D-3325-40CB-A71F-A79307D22CED}" presName="Name0" presStyleCnt="0">
        <dgm:presLayoutVars>
          <dgm:chMax val="7"/>
          <dgm:resizeHandles val="exact"/>
        </dgm:presLayoutVars>
      </dgm:prSet>
      <dgm:spPr/>
    </dgm:pt>
    <dgm:pt modelId="{8451ED41-C590-464C-8723-134AEB39DBB3}" type="pres">
      <dgm:prSet presAssocID="{DD344F1D-3325-40CB-A71F-A79307D22CED}" presName="comp1" presStyleCnt="0"/>
      <dgm:spPr/>
    </dgm:pt>
    <dgm:pt modelId="{2BE2AAFC-BEAE-481D-B557-81DE68A237F7}" type="pres">
      <dgm:prSet presAssocID="{DD344F1D-3325-40CB-A71F-A79307D22CED}" presName="circle1" presStyleLbl="node1" presStyleIdx="0" presStyleCnt="3"/>
      <dgm:spPr>
        <a:prstGeom prst="ellipse">
          <a:avLst/>
        </a:prstGeom>
      </dgm:spPr>
    </dgm:pt>
    <dgm:pt modelId="{ED7C1346-0397-438A-9AAD-8BE2335EC6BB}" type="pres">
      <dgm:prSet presAssocID="{DD344F1D-3325-40CB-A71F-A79307D22CED}" presName="c1text" presStyleLbl="node1" presStyleIdx="0" presStyleCnt="3">
        <dgm:presLayoutVars>
          <dgm:bulletEnabled val="1"/>
        </dgm:presLayoutVars>
      </dgm:prSet>
      <dgm:spPr/>
    </dgm:pt>
    <dgm:pt modelId="{8F11973F-33EE-445B-8E28-2D5EAC0DA289}" type="pres">
      <dgm:prSet presAssocID="{DD344F1D-3325-40CB-A71F-A79307D22CED}" presName="comp2" presStyleCnt="0"/>
      <dgm:spPr/>
    </dgm:pt>
    <dgm:pt modelId="{5783AC22-EAAA-4B02-9505-F9F67BC8F71A}" type="pres">
      <dgm:prSet presAssocID="{DD344F1D-3325-40CB-A71F-A79307D22CED}" presName="circle2" presStyleLbl="node1" presStyleIdx="1" presStyleCnt="3"/>
      <dgm:spPr>
        <a:prstGeom prst="ellipse">
          <a:avLst/>
        </a:prstGeom>
      </dgm:spPr>
    </dgm:pt>
    <dgm:pt modelId="{4871E181-12FC-48FB-9E74-6BA476466234}" type="pres">
      <dgm:prSet presAssocID="{DD344F1D-3325-40CB-A71F-A79307D22CED}" presName="c2text" presStyleLbl="node1" presStyleIdx="1" presStyleCnt="3">
        <dgm:presLayoutVars>
          <dgm:bulletEnabled val="1"/>
        </dgm:presLayoutVars>
      </dgm:prSet>
      <dgm:spPr/>
    </dgm:pt>
    <dgm:pt modelId="{901532F9-DC54-486E-8432-B2395DAF1269}" type="pres">
      <dgm:prSet presAssocID="{DD344F1D-3325-40CB-A71F-A79307D22CED}" presName="comp3" presStyleCnt="0"/>
      <dgm:spPr/>
    </dgm:pt>
    <dgm:pt modelId="{0927306A-DE0F-4C43-94ED-305F00916AD7}" type="pres">
      <dgm:prSet presAssocID="{DD344F1D-3325-40CB-A71F-A79307D22CED}" presName="circle3" presStyleLbl="node1" presStyleIdx="2" presStyleCnt="3"/>
      <dgm:spPr>
        <a:prstGeom prst="ellipse">
          <a:avLst/>
        </a:prstGeom>
      </dgm:spPr>
    </dgm:pt>
    <dgm:pt modelId="{DFA2E1B6-C653-4ECD-AABA-E3551E5267D7}" type="pres">
      <dgm:prSet presAssocID="{DD344F1D-3325-40CB-A71F-A79307D22CED}" presName="c3text" presStyleLbl="node1" presStyleIdx="2" presStyleCnt="3">
        <dgm:presLayoutVars>
          <dgm:bulletEnabled val="1"/>
        </dgm:presLayoutVars>
      </dgm:prSet>
      <dgm:spPr/>
    </dgm:pt>
  </dgm:ptLst>
  <dgm:cxnLst>
    <dgm:cxn modelId="{3DEA3B12-D7FA-440A-BE79-775519D6910A}" srcId="{DD344F1D-3325-40CB-A71F-A79307D22CED}" destId="{C97EDADC-8ECD-42D4-89AC-847633F19078}" srcOrd="1" destOrd="0" parTransId="{A3260F69-CA56-4346-A57E-769087C36739}" sibTransId="{5909561E-9CA8-4668-901B-DE46BDCB26D4}"/>
    <dgm:cxn modelId="{69D89837-AE44-447D-BEBD-713B62821E4E}" type="presOf" srcId="{DD344F1D-3325-40CB-A71F-A79307D22CED}" destId="{F2B9CC1C-BDE6-4CDB-A758-74CC86A3F31F}" srcOrd="0" destOrd="0" presId="urn:microsoft.com/office/officeart/2005/8/layout/venn2"/>
    <dgm:cxn modelId="{5048B446-AC55-441E-A5AC-1FA804A23A0B}" type="presOf" srcId="{746B4EF9-BF3A-40BA-AFB2-066011491528}" destId="{2BE2AAFC-BEAE-481D-B557-81DE68A237F7}" srcOrd="0" destOrd="0" presId="urn:microsoft.com/office/officeart/2005/8/layout/venn2"/>
    <dgm:cxn modelId="{6EF22650-71F8-46AA-B2F3-3FB7C09D1771}" type="presOf" srcId="{C97EDADC-8ECD-42D4-89AC-847633F19078}" destId="{5783AC22-EAAA-4B02-9505-F9F67BC8F71A}" srcOrd="0" destOrd="0" presId="urn:microsoft.com/office/officeart/2005/8/layout/venn2"/>
    <dgm:cxn modelId="{6915F751-B358-4E82-A29A-FC970199FF41}" srcId="{DD344F1D-3325-40CB-A71F-A79307D22CED}" destId="{746B4EF9-BF3A-40BA-AFB2-066011491528}" srcOrd="0" destOrd="0" parTransId="{1954D69E-B74F-4B4C-92A9-ACC18C47A984}" sibTransId="{0B14DF90-4A8A-4E4D-9AD4-5A31ECC3D299}"/>
    <dgm:cxn modelId="{3E5E3453-8B05-494C-B7DD-8F789CE1047E}" type="presOf" srcId="{E5EFF1E8-ABE4-4362-A50E-B875D125BD96}" destId="{DFA2E1B6-C653-4ECD-AABA-E3551E5267D7}" srcOrd="1" destOrd="0" presId="urn:microsoft.com/office/officeart/2005/8/layout/venn2"/>
    <dgm:cxn modelId="{1D633193-84D8-41E9-9BEA-42E4AE88C1C3}" type="presOf" srcId="{746B4EF9-BF3A-40BA-AFB2-066011491528}" destId="{ED7C1346-0397-438A-9AAD-8BE2335EC6BB}" srcOrd="1" destOrd="0" presId="urn:microsoft.com/office/officeart/2005/8/layout/venn2"/>
    <dgm:cxn modelId="{154FA2CE-CAB5-4733-8C08-DDAE9106897D}" srcId="{DD344F1D-3325-40CB-A71F-A79307D22CED}" destId="{E5EFF1E8-ABE4-4362-A50E-B875D125BD96}" srcOrd="2" destOrd="0" parTransId="{14B6BEEE-EB27-4CAC-B0EE-383B99B876FC}" sibTransId="{D5317EF5-6EDB-436F-B2D4-C6A7CD409F02}"/>
    <dgm:cxn modelId="{BC82ABE1-F8A3-46C7-A8A9-E359E0C156F0}" type="presOf" srcId="{E5EFF1E8-ABE4-4362-A50E-B875D125BD96}" destId="{0927306A-DE0F-4C43-94ED-305F00916AD7}" srcOrd="0" destOrd="0" presId="urn:microsoft.com/office/officeart/2005/8/layout/venn2"/>
    <dgm:cxn modelId="{76C1ADE8-3E68-44A1-9298-A83070409F2A}" type="presOf" srcId="{C97EDADC-8ECD-42D4-89AC-847633F19078}" destId="{4871E181-12FC-48FB-9E74-6BA476466234}" srcOrd="1" destOrd="0" presId="urn:microsoft.com/office/officeart/2005/8/layout/venn2"/>
    <dgm:cxn modelId="{D86D7FDC-6353-4BA1-AE90-91314EE84F6A}" type="presParOf" srcId="{F2B9CC1C-BDE6-4CDB-A758-74CC86A3F31F}" destId="{8451ED41-C590-464C-8723-134AEB39DBB3}" srcOrd="0" destOrd="0" presId="urn:microsoft.com/office/officeart/2005/8/layout/venn2"/>
    <dgm:cxn modelId="{79A2FCE8-97C6-47B7-A077-3470F5B7CF5B}" type="presParOf" srcId="{8451ED41-C590-464C-8723-134AEB39DBB3}" destId="{2BE2AAFC-BEAE-481D-B557-81DE68A237F7}" srcOrd="0" destOrd="0" presId="urn:microsoft.com/office/officeart/2005/8/layout/venn2"/>
    <dgm:cxn modelId="{2001E8A0-D926-4888-A220-3D21930627E0}" type="presParOf" srcId="{8451ED41-C590-464C-8723-134AEB39DBB3}" destId="{ED7C1346-0397-438A-9AAD-8BE2335EC6BB}" srcOrd="1" destOrd="0" presId="urn:microsoft.com/office/officeart/2005/8/layout/venn2"/>
    <dgm:cxn modelId="{8227A953-9708-418C-850B-24986FB12064}" type="presParOf" srcId="{F2B9CC1C-BDE6-4CDB-A758-74CC86A3F31F}" destId="{8F11973F-33EE-445B-8E28-2D5EAC0DA289}" srcOrd="1" destOrd="0" presId="urn:microsoft.com/office/officeart/2005/8/layout/venn2"/>
    <dgm:cxn modelId="{63F99341-D2DC-4256-A8D3-412F66819B89}" type="presParOf" srcId="{8F11973F-33EE-445B-8E28-2D5EAC0DA289}" destId="{5783AC22-EAAA-4B02-9505-F9F67BC8F71A}" srcOrd="0" destOrd="0" presId="urn:microsoft.com/office/officeart/2005/8/layout/venn2"/>
    <dgm:cxn modelId="{0BD8D4D5-D41A-4F9B-88FD-86DA00EB0EF8}" type="presParOf" srcId="{8F11973F-33EE-445B-8E28-2D5EAC0DA289}" destId="{4871E181-12FC-48FB-9E74-6BA476466234}" srcOrd="1" destOrd="0" presId="urn:microsoft.com/office/officeart/2005/8/layout/venn2"/>
    <dgm:cxn modelId="{23E4EAB6-377C-4E17-A90D-6389D8FA740D}" type="presParOf" srcId="{F2B9CC1C-BDE6-4CDB-A758-74CC86A3F31F}" destId="{901532F9-DC54-486E-8432-B2395DAF1269}" srcOrd="2" destOrd="0" presId="urn:microsoft.com/office/officeart/2005/8/layout/venn2"/>
    <dgm:cxn modelId="{374D50A8-F5A5-43D6-9CD4-AD2528D84802}" type="presParOf" srcId="{901532F9-DC54-486E-8432-B2395DAF1269}" destId="{0927306A-DE0F-4C43-94ED-305F00916AD7}" srcOrd="0" destOrd="0" presId="urn:microsoft.com/office/officeart/2005/8/layout/venn2"/>
    <dgm:cxn modelId="{301AC02E-0AB1-4E55-A8F9-DF8BF733D4BC}" type="presParOf" srcId="{901532F9-DC54-486E-8432-B2395DAF1269}" destId="{DFA2E1B6-C653-4ECD-AABA-E3551E5267D7}" srcOrd="1" destOrd="0" presId="urn:microsoft.com/office/officeart/2005/8/layout/ven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E2AAFC-BEAE-481D-B557-81DE68A237F7}">
      <dsp:nvSpPr>
        <dsp:cNvPr id="0" name=""/>
        <dsp:cNvSpPr/>
      </dsp:nvSpPr>
      <dsp:spPr>
        <a:xfrm>
          <a:off x="1069175" y="0"/>
          <a:ext cx="5481650" cy="5481650"/>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Calibri" panose="020F0502020204030204"/>
              <a:ea typeface="+mn-ea"/>
              <a:cs typeface="+mn-cs"/>
            </a:rPr>
            <a:t>TAM 500 $million</a:t>
          </a:r>
        </a:p>
      </dsp:txBody>
      <dsp:txXfrm>
        <a:off x="2852081" y="274082"/>
        <a:ext cx="1915836" cy="822247"/>
      </dsp:txXfrm>
    </dsp:sp>
    <dsp:sp modelId="{5783AC22-EAAA-4B02-9505-F9F67BC8F71A}">
      <dsp:nvSpPr>
        <dsp:cNvPr id="0" name=""/>
        <dsp:cNvSpPr/>
      </dsp:nvSpPr>
      <dsp:spPr>
        <a:xfrm>
          <a:off x="1754381" y="1370412"/>
          <a:ext cx="4111237" cy="4111237"/>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Calibri" panose="020F0502020204030204"/>
              <a:ea typeface="+mn-ea"/>
              <a:cs typeface="+mn-cs"/>
            </a:rPr>
            <a:t>SAM 200$ million</a:t>
          </a:r>
        </a:p>
      </dsp:txBody>
      <dsp:txXfrm>
        <a:off x="2852081" y="1627364"/>
        <a:ext cx="1915836" cy="770857"/>
      </dsp:txXfrm>
    </dsp:sp>
    <dsp:sp modelId="{0927306A-DE0F-4C43-94ED-305F00916AD7}">
      <dsp:nvSpPr>
        <dsp:cNvPr id="0" name=""/>
        <dsp:cNvSpPr/>
      </dsp:nvSpPr>
      <dsp:spPr>
        <a:xfrm>
          <a:off x="2439587" y="2740825"/>
          <a:ext cx="2740825" cy="2740825"/>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Calibri" panose="020F0502020204030204"/>
              <a:ea typeface="+mn-ea"/>
              <a:cs typeface="+mn-cs"/>
            </a:rPr>
            <a:t>SOM 5-7$ million</a:t>
          </a:r>
        </a:p>
      </dsp:txBody>
      <dsp:txXfrm>
        <a:off x="2840972" y="3426031"/>
        <a:ext cx="1938055" cy="1370412"/>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FBF9E8-1F40-410A-A1CC-60BC60DB98B3}" type="datetimeFigureOut">
              <a:rPr lang="en-IN" smtClean="0"/>
              <a:t>09-11-2024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FE411-3744-4059-A83F-482351BF9D8B}" type="slidenum">
              <a:rPr lang="en-IN" smtClean="0"/>
              <a:t>‹#›</a:t>
            </a:fld>
            <a:endParaRPr lang="en-IN"/>
          </a:p>
        </p:txBody>
      </p:sp>
    </p:spTree>
    <p:extLst>
      <p:ext uri="{BB962C8B-B14F-4D97-AF65-F5344CB8AC3E}">
        <p14:creationId xmlns:p14="http://schemas.microsoft.com/office/powerpoint/2010/main" val="3792907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Time:</a:t>
            </a:r>
            <a:r>
              <a:rPr lang="en-US" b="1" baseline="0" dirty="0"/>
              <a:t> 7 mins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Get students to brainstorm on the customer persona and VPC </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0BEB79-93E1-4BD7-A47D-89BD4B7805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7425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Evaluation Criteria</a:t>
            </a:r>
            <a:r>
              <a:rPr lang="en-IN" b="1" baseline="0" dirty="0"/>
              <a:t> for slides 8 and 9</a:t>
            </a:r>
          </a:p>
          <a:p>
            <a:endParaRPr lang="en-IN" b="0" i="1" baseline="0" dirty="0"/>
          </a:p>
          <a:p>
            <a:r>
              <a:rPr lang="en-US" sz="1200" b="0" i="1" u="none" strike="noStrike" kern="1200" dirty="0">
                <a:solidFill>
                  <a:schemeClr val="tx1"/>
                </a:solidFill>
                <a:effectLst/>
                <a:latin typeface="+mn-lt"/>
                <a:ea typeface="+mn-ea"/>
                <a:cs typeface="+mn-cs"/>
              </a:rPr>
              <a:t>Check the following on the correctness</a:t>
            </a:r>
            <a:r>
              <a:rPr lang="en-US" sz="1200" b="0" i="1" u="none" strike="noStrike" kern="1200" baseline="0" dirty="0">
                <a:solidFill>
                  <a:schemeClr val="tx1"/>
                </a:solidFill>
                <a:effectLst/>
                <a:latin typeface="+mn-lt"/>
                <a:ea typeface="+mn-ea"/>
                <a:cs typeface="+mn-cs"/>
              </a:rPr>
              <a:t> of VPC</a:t>
            </a:r>
            <a:r>
              <a:rPr lang="en-US" sz="1200" b="0" i="1" u="none" strike="noStrike" kern="1200" dirty="0">
                <a:solidFill>
                  <a:schemeClr val="tx1"/>
                </a:solidFill>
                <a:effectLst/>
                <a:latin typeface="+mn-lt"/>
                <a:ea typeface="+mn-ea"/>
                <a:cs typeface="+mn-cs"/>
              </a:rPr>
              <a:t>:</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a.  Have you identified the correct pains &amp; gains; pain relievers &amp; gain creators (2 marks)</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b. Have you identified the correct Jobs-to-be-done?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c. Are the pain relievers addressing the customer pains?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d. Have you identified the right value proposition so that the solution makes the customer's life better? (1 mark)</a:t>
            </a:r>
            <a:r>
              <a:rPr lang="en-US" b="0" i="1" dirty="0"/>
              <a:t> </a:t>
            </a:r>
            <a:endParaRPr lang="en-IN" b="0" i="1" dirty="0"/>
          </a:p>
        </p:txBody>
      </p:sp>
      <p:sp>
        <p:nvSpPr>
          <p:cNvPr id="4" name="Slide Number Placeholder 3"/>
          <p:cNvSpPr>
            <a:spLocks noGrp="1"/>
          </p:cNvSpPr>
          <p:nvPr>
            <p:ph type="sldNum" sz="quarter" idx="10"/>
          </p:nvPr>
        </p:nvSpPr>
        <p:spPr/>
        <p:txBody>
          <a:bodyPr/>
          <a:lstStyle/>
          <a:p>
            <a:fld id="{565F787C-D8F9-4047-8CC8-08AC13C2A058}" type="slidenum">
              <a:rPr lang="en-US" smtClean="0"/>
              <a:t>8</a:t>
            </a:fld>
            <a:endParaRPr lang="en-US"/>
          </a:p>
        </p:txBody>
      </p:sp>
    </p:spTree>
    <p:extLst>
      <p:ext uri="{BB962C8B-B14F-4D97-AF65-F5344CB8AC3E}">
        <p14:creationId xmlns:p14="http://schemas.microsoft.com/office/powerpoint/2010/main" val="353826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u="none" strike="noStrike" kern="1200">
                <a:solidFill>
                  <a:schemeClr val="tx1"/>
                </a:solidFill>
                <a:effectLst/>
                <a:latin typeface="+mn-lt"/>
                <a:ea typeface="+mn-ea"/>
                <a:cs typeface="+mn-cs"/>
              </a:rPr>
              <a:t>Evaluation</a:t>
            </a:r>
            <a:r>
              <a:rPr lang="en-US" sz="1200" b="1" i="0" u="none" strike="noStrike" kern="1200" baseline="0">
                <a:solidFill>
                  <a:schemeClr val="tx1"/>
                </a:solidFill>
                <a:effectLst/>
                <a:latin typeface="+mn-lt"/>
                <a:ea typeface="+mn-ea"/>
                <a:cs typeface="+mn-cs"/>
              </a:rPr>
              <a:t> Criteria for slides 12 to 14</a:t>
            </a:r>
            <a:endParaRPr lang="en-US" sz="1200" b="1" i="0" u="none" strike="noStrike" kern="1200">
              <a:solidFill>
                <a:schemeClr val="tx1"/>
              </a:solidFill>
              <a:effectLst/>
              <a:latin typeface="+mn-lt"/>
              <a:ea typeface="+mn-ea"/>
              <a:cs typeface="+mn-cs"/>
            </a:endParaRPr>
          </a:p>
          <a:p>
            <a:endParaRPr lang="en-US" sz="1200" b="1" i="1" u="none" strike="noStrike" kern="1200">
              <a:solidFill>
                <a:schemeClr val="tx1"/>
              </a:solidFill>
              <a:effectLst/>
              <a:latin typeface="+mn-lt"/>
              <a:ea typeface="+mn-ea"/>
              <a:cs typeface="+mn-cs"/>
            </a:endParaRPr>
          </a:p>
          <a:p>
            <a:r>
              <a:rPr lang="en-US" sz="1200" b="0" i="1" u="none" strike="noStrike" kern="1200">
                <a:solidFill>
                  <a:schemeClr val="tx1"/>
                </a:solidFill>
                <a:effectLst/>
                <a:latin typeface="+mn-lt"/>
                <a:ea typeface="+mn-ea"/>
                <a:cs typeface="+mn-cs"/>
              </a:rPr>
              <a:t>Check the following on MVP?</a:t>
            </a:r>
            <a:br>
              <a:rPr lang="en-US" sz="1200" b="0" i="1" u="none" strike="noStrike" kern="1200">
                <a:solidFill>
                  <a:schemeClr val="tx1"/>
                </a:solidFill>
                <a:effectLst/>
                <a:latin typeface="+mn-lt"/>
                <a:ea typeface="+mn-ea"/>
                <a:cs typeface="+mn-cs"/>
              </a:rPr>
            </a:br>
            <a:r>
              <a:rPr lang="en-US" sz="1200" b="0" i="1" u="none" strike="noStrike" kern="1200">
                <a:solidFill>
                  <a:schemeClr val="tx1"/>
                </a:solidFill>
                <a:effectLst/>
                <a:latin typeface="+mn-lt"/>
                <a:ea typeface="+mn-ea"/>
                <a:cs typeface="+mn-cs"/>
              </a:rPr>
              <a:t>1. Does it look credible and </a:t>
            </a:r>
            <a:r>
              <a:rPr lang="en-US" sz="1200" b="0" i="1" u="none" strike="noStrike" kern="1200" err="1">
                <a:solidFill>
                  <a:schemeClr val="tx1"/>
                </a:solidFill>
                <a:effectLst/>
                <a:latin typeface="+mn-lt"/>
                <a:ea typeface="+mn-ea"/>
                <a:cs typeface="+mn-cs"/>
              </a:rPr>
              <a:t>showcasable</a:t>
            </a:r>
            <a:r>
              <a:rPr lang="en-US" sz="1200" b="0" i="1" u="none" strike="noStrike" kern="1200">
                <a:solidFill>
                  <a:schemeClr val="tx1"/>
                </a:solidFill>
                <a:effectLst/>
                <a:latin typeface="+mn-lt"/>
                <a:ea typeface="+mn-ea"/>
                <a:cs typeface="+mn-cs"/>
              </a:rPr>
              <a:t>? Add a picture/video of the MVP? (3 marks)</a:t>
            </a:r>
            <a:br>
              <a:rPr lang="en-US" sz="1200" b="0" i="1" u="none" strike="noStrike" kern="1200">
                <a:solidFill>
                  <a:schemeClr val="tx1"/>
                </a:solidFill>
                <a:effectLst/>
                <a:latin typeface="+mn-lt"/>
                <a:ea typeface="+mn-ea"/>
                <a:cs typeface="+mn-cs"/>
              </a:rPr>
            </a:br>
            <a:r>
              <a:rPr lang="en-US" sz="1200" b="0" i="1" u="none" strike="noStrike" kern="1200">
                <a:solidFill>
                  <a:schemeClr val="tx1"/>
                </a:solidFill>
                <a:effectLst/>
                <a:latin typeface="+mn-lt"/>
                <a:ea typeface="+mn-ea"/>
                <a:cs typeface="+mn-cs"/>
              </a:rPr>
              <a:t>2. Have you validated the product benefits and the price with real customers? Add the MVP interview records in a Google drive and add to the PPT. (1 + 1 marks)</a:t>
            </a:r>
            <a:r>
              <a:rPr lang="en-US" i="1"/>
              <a:t> </a:t>
            </a:r>
            <a:endParaRPr lang="en-IN" i="1"/>
          </a:p>
          <a:p>
            <a:endParaRPr lang="en-IN"/>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565F787C-D8F9-4047-8CC8-08AC13C2A058}" type="slidenum">
              <a:rPr lang="en-US" smtClean="0">
                <a:solidFill>
                  <a:prstClr val="black"/>
                </a:solidFill>
                <a:latin typeface="Calibri" panose="020F0502020204030204"/>
              </a:rPr>
              <a:pPr/>
              <a:t>12</a:t>
            </a:fld>
            <a:endParaRPr lang="en-US">
              <a:solidFill>
                <a:prstClr val="black"/>
              </a:solidFill>
              <a:latin typeface="Calibri" panose="020F0502020204030204"/>
            </a:endParaRPr>
          </a:p>
        </p:txBody>
      </p:sp>
    </p:spTree>
    <p:extLst>
      <p:ext uri="{BB962C8B-B14F-4D97-AF65-F5344CB8AC3E}">
        <p14:creationId xmlns:p14="http://schemas.microsoft.com/office/powerpoint/2010/main" val="3030988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547691"/>
            <a:ext cx="15773400" cy="652462"/>
          </a:xfrm>
          <a:prstGeom prst="rect">
            <a:avLst/>
          </a:prstGeom>
        </p:spPr>
        <p:txBody>
          <a:bodyPr/>
          <a:lstStyle>
            <a:lvl1pPr>
              <a:defRPr sz="3000" b="1">
                <a:solidFill>
                  <a:srgbClr val="9E0D20"/>
                </a:solidFill>
                <a:latin typeface="Raleway" panose="020B0503030101060003" pitchFamily="34" charset="0"/>
              </a:defRPr>
            </a:lvl1pPr>
          </a:lstStyle>
          <a:p>
            <a:r>
              <a:rPr lang="en-US"/>
              <a:t>CLICK TO EDIT MASTER TITLE STYLE</a:t>
            </a:r>
          </a:p>
        </p:txBody>
      </p:sp>
      <p:grpSp>
        <p:nvGrpSpPr>
          <p:cNvPr id="16" name="Group 15"/>
          <p:cNvGrpSpPr/>
          <p:nvPr userDrawn="1"/>
        </p:nvGrpSpPr>
        <p:grpSpPr>
          <a:xfrm>
            <a:off x="921228" y="9969693"/>
            <a:ext cx="16445552" cy="71646"/>
            <a:chOff x="532000" y="6640224"/>
            <a:chExt cx="9000000" cy="54000"/>
          </a:xfrm>
        </p:grpSpPr>
        <p:sp>
          <p:nvSpPr>
            <p:cNvPr id="11" name="Rectangle 10"/>
            <p:cNvSpPr/>
            <p:nvPr userDrawn="1"/>
          </p:nvSpPr>
          <p:spPr>
            <a:xfrm>
              <a:off x="532000" y="6640224"/>
              <a:ext cx="1800000" cy="54000"/>
            </a:xfrm>
            <a:prstGeom prst="rect">
              <a:avLst/>
            </a:prstGeom>
            <a:solidFill>
              <a:srgbClr val="9E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566"/>
              <a:endParaRPr lang="en-IN" sz="2700">
                <a:solidFill>
                  <a:prstClr val="white"/>
                </a:solidFill>
              </a:endParaRPr>
            </a:p>
          </p:txBody>
        </p:sp>
        <p:sp>
          <p:nvSpPr>
            <p:cNvPr id="12" name="Rectangle 11"/>
            <p:cNvSpPr/>
            <p:nvPr userDrawn="1"/>
          </p:nvSpPr>
          <p:spPr>
            <a:xfrm>
              <a:off x="2332000" y="6640224"/>
              <a:ext cx="1800000" cy="54000"/>
            </a:xfrm>
            <a:prstGeom prst="rect">
              <a:avLst/>
            </a:prstGeom>
            <a:solidFill>
              <a:srgbClr val="2874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566"/>
              <a:endParaRPr lang="en-IN" sz="2700">
                <a:solidFill>
                  <a:prstClr val="white"/>
                </a:solidFill>
              </a:endParaRPr>
            </a:p>
          </p:txBody>
        </p:sp>
        <p:sp>
          <p:nvSpPr>
            <p:cNvPr id="13" name="Rectangle 12"/>
            <p:cNvSpPr/>
            <p:nvPr userDrawn="1"/>
          </p:nvSpPr>
          <p:spPr>
            <a:xfrm>
              <a:off x="4132000" y="6640224"/>
              <a:ext cx="1800000" cy="54000"/>
            </a:xfrm>
            <a:prstGeom prst="rect">
              <a:avLst/>
            </a:prstGeom>
            <a:solidFill>
              <a:srgbClr val="F686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566"/>
              <a:endParaRPr lang="en-IN" sz="2700">
                <a:solidFill>
                  <a:prstClr val="white"/>
                </a:solidFill>
              </a:endParaRPr>
            </a:p>
          </p:txBody>
        </p:sp>
        <p:sp>
          <p:nvSpPr>
            <p:cNvPr id="14" name="Rectangle 13"/>
            <p:cNvSpPr/>
            <p:nvPr userDrawn="1"/>
          </p:nvSpPr>
          <p:spPr>
            <a:xfrm>
              <a:off x="5932000" y="6640224"/>
              <a:ext cx="1800000" cy="54000"/>
            </a:xfrm>
            <a:prstGeom prst="rect">
              <a:avLst/>
            </a:prstGeom>
            <a:solidFill>
              <a:srgbClr val="1D4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566"/>
              <a:endParaRPr lang="en-IN" sz="2700">
                <a:solidFill>
                  <a:prstClr val="white"/>
                </a:solidFill>
              </a:endParaRPr>
            </a:p>
          </p:txBody>
        </p:sp>
        <p:sp>
          <p:nvSpPr>
            <p:cNvPr id="15" name="Rectangle 14"/>
            <p:cNvSpPr/>
            <p:nvPr userDrawn="1"/>
          </p:nvSpPr>
          <p:spPr>
            <a:xfrm>
              <a:off x="7732000" y="6640224"/>
              <a:ext cx="1800000" cy="54000"/>
            </a:xfrm>
            <a:prstGeom prst="rect">
              <a:avLst/>
            </a:prstGeom>
            <a:solidFill>
              <a:srgbClr val="2ED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566"/>
              <a:endParaRPr lang="en-IN" sz="2700">
                <a:solidFill>
                  <a:prstClr val="white"/>
                </a:solidFill>
              </a:endParaRPr>
            </a:p>
          </p:txBody>
        </p:sp>
      </p:grpSp>
    </p:spTree>
    <p:extLst>
      <p:ext uri="{BB962C8B-B14F-4D97-AF65-F5344CB8AC3E}">
        <p14:creationId xmlns:p14="http://schemas.microsoft.com/office/powerpoint/2010/main" val="1361423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IN"/>
          </a:p>
        </p:txBody>
      </p:sp>
      <p:sp>
        <p:nvSpPr>
          <p:cNvPr id="5" name="Slide Number Placeholder 4"/>
          <p:cNvSpPr>
            <a:spLocks noGrp="1"/>
          </p:cNvSpPr>
          <p:nvPr>
            <p:ph type="sldNum" sz="quarter" idx="12"/>
          </p:nvPr>
        </p:nvSpPr>
        <p:spPr/>
        <p:txBody>
          <a:bodyPr/>
          <a:lstStyle/>
          <a:p>
            <a:pPr marL="39064">
              <a:spcBef>
                <a:spcPts val="113"/>
              </a:spcBef>
            </a:pPr>
            <a:fld id="{81D60167-4931-47E6-BA6A-407CBD079E47}" type="slidenum">
              <a:rPr lang="en-IN" smtClean="0"/>
              <a:pPr marL="39064">
                <a:spcBef>
                  <a:spcPts val="113"/>
                </a:spcBef>
              </a:pPr>
              <a:t>‹#›</a:t>
            </a:fld>
            <a:endParaRPr lang="en-IN" dirty="0"/>
          </a:p>
        </p:txBody>
      </p:sp>
      <p:sp>
        <p:nvSpPr>
          <p:cNvPr id="10" name="Title 1"/>
          <p:cNvSpPr>
            <a:spLocks noGrp="1"/>
          </p:cNvSpPr>
          <p:nvPr>
            <p:ph type="title"/>
          </p:nvPr>
        </p:nvSpPr>
        <p:spPr>
          <a:xfrm>
            <a:off x="716945" y="476343"/>
            <a:ext cx="15304106" cy="729948"/>
          </a:xfrm>
        </p:spPr>
        <p:txBody>
          <a:bodyPr>
            <a:noAutofit/>
          </a:bodyPr>
          <a:lstStyle>
            <a:lvl1pPr algn="l">
              <a:defRPr sz="3600">
                <a:solidFill>
                  <a:srgbClr val="C00000"/>
                </a:solidFill>
              </a:defRPr>
            </a:lvl1pPr>
          </a:lstStyle>
          <a:p>
            <a:r>
              <a:rPr lang="en-US" dirty="0"/>
              <a:t>Click to edit Master title style</a:t>
            </a:r>
            <a:endParaRPr lang="id-ID" dirty="0"/>
          </a:p>
        </p:txBody>
      </p:sp>
      <p:sp>
        <p:nvSpPr>
          <p:cNvPr id="11" name="Subtitle 2"/>
          <p:cNvSpPr>
            <a:spLocks noGrp="1"/>
          </p:cNvSpPr>
          <p:nvPr>
            <p:ph type="subTitle" idx="1"/>
          </p:nvPr>
        </p:nvSpPr>
        <p:spPr>
          <a:xfrm>
            <a:off x="716946" y="1293188"/>
            <a:ext cx="15304107" cy="345113"/>
          </a:xfrm>
        </p:spPr>
        <p:txBody>
          <a:bodyPr>
            <a:noAutofit/>
          </a:bodyPr>
          <a:lstStyle>
            <a:lvl1pPr marL="0" indent="0" algn="l">
              <a:buNone/>
              <a:defRPr sz="1800">
                <a:solidFill>
                  <a:schemeClr val="tx1">
                    <a:lumMod val="65000"/>
                    <a:lumOff val="35000"/>
                  </a:schemeClr>
                </a:solidFill>
              </a:defRPr>
            </a:lvl1pPr>
            <a:lvl2pPr marL="685612" indent="0" algn="ctr">
              <a:buNone/>
              <a:defRPr sz="3000"/>
            </a:lvl2pPr>
            <a:lvl3pPr marL="1371224" indent="0" algn="ctr">
              <a:buNone/>
              <a:defRPr sz="2700"/>
            </a:lvl3pPr>
            <a:lvl4pPr marL="2056835" indent="0" algn="ctr">
              <a:buNone/>
              <a:defRPr sz="2400"/>
            </a:lvl4pPr>
            <a:lvl5pPr marL="2742447" indent="0" algn="ctr">
              <a:buNone/>
              <a:defRPr sz="2400"/>
            </a:lvl5pPr>
            <a:lvl6pPr marL="3428059" indent="0" algn="ctr">
              <a:buNone/>
              <a:defRPr sz="2400"/>
            </a:lvl6pPr>
            <a:lvl7pPr marL="4113669" indent="0" algn="ctr">
              <a:buNone/>
              <a:defRPr sz="2400"/>
            </a:lvl7pPr>
            <a:lvl8pPr marL="4799281" indent="0" algn="ctr">
              <a:buNone/>
              <a:defRPr sz="2400"/>
            </a:lvl8pPr>
            <a:lvl9pPr marL="5484893" indent="0" algn="ctr">
              <a:buNone/>
              <a:defRPr sz="2400"/>
            </a:lvl9pPr>
          </a:lstStyle>
          <a:p>
            <a:r>
              <a:rPr lang="en-US" dirty="0"/>
              <a:t>Click to edit Master subtitle style</a:t>
            </a:r>
          </a:p>
        </p:txBody>
      </p:sp>
    </p:spTree>
    <p:extLst>
      <p:ext uri="{BB962C8B-B14F-4D97-AF65-F5344CB8AC3E}">
        <p14:creationId xmlns:p14="http://schemas.microsoft.com/office/powerpoint/2010/main" val="1398577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057900" y="9926409"/>
            <a:ext cx="6172200" cy="547687"/>
          </a:xfrm>
        </p:spPr>
        <p:txBody>
          <a:bodyPr/>
          <a:lstStyle>
            <a:lvl1pPr>
              <a:defRPr sz="1500">
                <a:solidFill>
                  <a:schemeClr val="tx1">
                    <a:lumMod val="85000"/>
                    <a:lumOff val="15000"/>
                  </a:schemeClr>
                </a:solidFill>
              </a:defRPr>
            </a:lvl1pPr>
          </a:lstStyle>
          <a:p>
            <a:r>
              <a:rPr lang="en-US">
                <a:solidFill>
                  <a:prstClr val="black">
                    <a:lumMod val="85000"/>
                    <a:lumOff val="15000"/>
                  </a:prstClr>
                </a:solidFill>
              </a:rPr>
              <a:t>© Copyright Wadhwani Foundation</a:t>
            </a:r>
            <a:endParaRPr lang="en-US" dirty="0">
              <a:solidFill>
                <a:prstClr val="black">
                  <a:lumMod val="85000"/>
                  <a:lumOff val="15000"/>
                </a:prstClr>
              </a:solidFill>
            </a:endParaRPr>
          </a:p>
        </p:txBody>
      </p:sp>
      <p:sp>
        <p:nvSpPr>
          <p:cNvPr id="5" name="Slide Number Placeholder 4"/>
          <p:cNvSpPr>
            <a:spLocks noGrp="1"/>
          </p:cNvSpPr>
          <p:nvPr>
            <p:ph type="sldNum" sz="quarter" idx="12"/>
          </p:nvPr>
        </p:nvSpPr>
        <p:spPr>
          <a:xfrm>
            <a:off x="13456258" y="9926410"/>
            <a:ext cx="4114800" cy="547687"/>
          </a:xfrm>
        </p:spPr>
        <p:txBody>
          <a:bodyPr/>
          <a:lstStyle/>
          <a:p>
            <a:fld id="{8632F5CF-2680-48A4-8032-177420087341}" type="slidenum">
              <a:rPr lang="id-ID" smtClean="0">
                <a:solidFill>
                  <a:prstClr val="black">
                    <a:tint val="75000"/>
                  </a:prstClr>
                </a:solidFill>
              </a:rPr>
              <a:pPr/>
              <a:t>‹#›</a:t>
            </a:fld>
            <a:endParaRPr lang="id-ID">
              <a:solidFill>
                <a:prstClr val="black">
                  <a:tint val="75000"/>
                </a:prstClr>
              </a:solidFill>
            </a:endParaRPr>
          </a:p>
        </p:txBody>
      </p:sp>
      <p:sp>
        <p:nvSpPr>
          <p:cNvPr id="10" name="Title 1"/>
          <p:cNvSpPr>
            <a:spLocks noGrp="1"/>
          </p:cNvSpPr>
          <p:nvPr>
            <p:ph type="title"/>
          </p:nvPr>
        </p:nvSpPr>
        <p:spPr>
          <a:xfrm>
            <a:off x="716945" y="476343"/>
            <a:ext cx="15304106" cy="729948"/>
          </a:xfrm>
        </p:spPr>
        <p:txBody>
          <a:bodyPr>
            <a:noAutofit/>
          </a:bodyPr>
          <a:lstStyle>
            <a:lvl1pPr algn="l">
              <a:defRPr sz="3600">
                <a:solidFill>
                  <a:srgbClr val="C00000"/>
                </a:solidFill>
              </a:defRPr>
            </a:lvl1pPr>
          </a:lstStyle>
          <a:p>
            <a:r>
              <a:rPr lang="en-US" dirty="0"/>
              <a:t>Click to edit Master title style</a:t>
            </a:r>
            <a:endParaRPr lang="id-ID" dirty="0"/>
          </a:p>
        </p:txBody>
      </p:sp>
      <p:sp>
        <p:nvSpPr>
          <p:cNvPr id="11" name="Subtitle 2"/>
          <p:cNvSpPr>
            <a:spLocks noGrp="1"/>
          </p:cNvSpPr>
          <p:nvPr>
            <p:ph type="subTitle" idx="1"/>
          </p:nvPr>
        </p:nvSpPr>
        <p:spPr>
          <a:xfrm>
            <a:off x="716945" y="1293187"/>
            <a:ext cx="15304107" cy="345112"/>
          </a:xfrm>
        </p:spPr>
        <p:txBody>
          <a:bodyPr>
            <a:noAutofit/>
          </a:bodyPr>
          <a:lstStyle>
            <a:lvl1pPr marL="0" indent="0" algn="l">
              <a:buNone/>
              <a:defRPr sz="1800">
                <a:solidFill>
                  <a:schemeClr val="tx1">
                    <a:lumMod val="65000"/>
                    <a:lumOff val="35000"/>
                  </a:schemeClr>
                </a:solidFill>
              </a:defRPr>
            </a:lvl1pPr>
            <a:lvl2pPr marL="685636" indent="0" algn="ctr">
              <a:buNone/>
              <a:defRPr sz="3000"/>
            </a:lvl2pPr>
            <a:lvl3pPr marL="1371271" indent="0" algn="ctr">
              <a:buNone/>
              <a:defRPr sz="2700"/>
            </a:lvl3pPr>
            <a:lvl4pPr marL="2056905" indent="0" algn="ctr">
              <a:buNone/>
              <a:defRPr sz="2400"/>
            </a:lvl4pPr>
            <a:lvl5pPr marL="2742540" indent="0" algn="ctr">
              <a:buNone/>
              <a:defRPr sz="2400"/>
            </a:lvl5pPr>
            <a:lvl6pPr marL="3428176" indent="0" algn="ctr">
              <a:buNone/>
              <a:defRPr sz="2400"/>
            </a:lvl6pPr>
            <a:lvl7pPr marL="4113809" indent="0" algn="ctr">
              <a:buNone/>
              <a:defRPr sz="2400"/>
            </a:lvl7pPr>
            <a:lvl8pPr marL="4799445" indent="0" algn="ctr">
              <a:buNone/>
              <a:defRPr sz="2400"/>
            </a:lvl8pPr>
            <a:lvl9pPr marL="5485080" indent="0" algn="ctr">
              <a:buNone/>
              <a:defRPr sz="2400"/>
            </a:lvl9pPr>
          </a:lstStyle>
          <a:p>
            <a:r>
              <a:rPr lang="en-US" dirty="0"/>
              <a:t>Click to edit Master subtitle style</a:t>
            </a:r>
          </a:p>
        </p:txBody>
      </p:sp>
      <p:sp>
        <p:nvSpPr>
          <p:cNvPr id="8" name="Text Placeholder 2"/>
          <p:cNvSpPr>
            <a:spLocks noGrp="1"/>
          </p:cNvSpPr>
          <p:nvPr>
            <p:ph idx="13"/>
          </p:nvPr>
        </p:nvSpPr>
        <p:spPr>
          <a:xfrm>
            <a:off x="716943" y="1924050"/>
            <a:ext cx="16854116" cy="734139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	</a:t>
            </a:r>
          </a:p>
          <a:p>
            <a:pPr lvl="4"/>
            <a:r>
              <a:rPr lang="en-US" dirty="0"/>
              <a:t>Fifth level</a:t>
            </a:r>
          </a:p>
        </p:txBody>
      </p:sp>
    </p:spTree>
    <p:extLst>
      <p:ext uri="{BB962C8B-B14F-4D97-AF65-F5344CB8AC3E}">
        <p14:creationId xmlns:p14="http://schemas.microsoft.com/office/powerpoint/2010/main" val="742445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16942" y="9534528"/>
            <a:ext cx="4114800" cy="547687"/>
          </a:xfrm>
          <a:prstGeom prst="rect">
            <a:avLst/>
          </a:prstGeom>
        </p:spPr>
        <p:txBody>
          <a:bodyPr/>
          <a:lstStyle/>
          <a:p>
            <a:pPr defTabSz="1371579"/>
            <a:fld id="{14112D9D-64C6-4E47-9018-0DB3950AA54C}" type="datetime1">
              <a:rPr lang="en-US" smtClean="0">
                <a:solidFill>
                  <a:prstClr val="black">
                    <a:tint val="75000"/>
                  </a:prstClr>
                </a:solidFill>
              </a:rPr>
              <a:pPr defTabSz="1371579"/>
              <a:t>11/9/2024</a:t>
            </a:fld>
            <a:endParaRPr lang="id-ID">
              <a:solidFill>
                <a:prstClr val="black">
                  <a:tint val="75000"/>
                </a:prstClr>
              </a:solidFill>
            </a:endParaRPr>
          </a:p>
        </p:txBody>
      </p:sp>
      <p:sp>
        <p:nvSpPr>
          <p:cNvPr id="4" name="Footer Placeholder 3"/>
          <p:cNvSpPr>
            <a:spLocks noGrp="1"/>
          </p:cNvSpPr>
          <p:nvPr>
            <p:ph type="ftr" sz="quarter" idx="11"/>
          </p:nvPr>
        </p:nvSpPr>
        <p:spPr>
          <a:xfrm>
            <a:off x="6057900" y="9534528"/>
            <a:ext cx="6172200" cy="547687"/>
          </a:xfrm>
          <a:prstGeom prst="rect">
            <a:avLst/>
          </a:prstGeom>
        </p:spPr>
        <p:txBody>
          <a:bodyPr/>
          <a:lstStyle/>
          <a:p>
            <a:pPr defTabSz="1371579"/>
            <a:r>
              <a:rPr lang="en-US" sz="2700">
                <a:solidFill>
                  <a:prstClr val="black">
                    <a:tint val="75000"/>
                  </a:prstClr>
                </a:solidFill>
              </a:rPr>
              <a:t>© Copyright Wadhwani Foundation</a:t>
            </a:r>
          </a:p>
        </p:txBody>
      </p:sp>
      <p:sp>
        <p:nvSpPr>
          <p:cNvPr id="5" name="Slide Number Placeholder 4"/>
          <p:cNvSpPr>
            <a:spLocks noGrp="1"/>
          </p:cNvSpPr>
          <p:nvPr>
            <p:ph type="sldNum" sz="quarter" idx="12"/>
          </p:nvPr>
        </p:nvSpPr>
        <p:spPr>
          <a:xfrm>
            <a:off x="13456259" y="9534528"/>
            <a:ext cx="4114800" cy="547687"/>
          </a:xfrm>
          <a:prstGeom prst="rect">
            <a:avLst/>
          </a:prstGeom>
        </p:spPr>
        <p:txBody>
          <a:bodyPr/>
          <a:lstStyle/>
          <a:p>
            <a:pPr defTabSz="1371579"/>
            <a:fld id="{8632F5CF-2680-48A4-8032-177420087341}" type="slidenum">
              <a:rPr lang="id-ID" sz="2700" smtClean="0">
                <a:solidFill>
                  <a:prstClr val="black">
                    <a:tint val="75000"/>
                  </a:prstClr>
                </a:solidFill>
              </a:rPr>
              <a:pPr defTabSz="1371579"/>
              <a:t>‹#›</a:t>
            </a:fld>
            <a:endParaRPr lang="id-ID" sz="2700">
              <a:solidFill>
                <a:prstClr val="black">
                  <a:tint val="75000"/>
                </a:prstClr>
              </a:solidFill>
            </a:endParaRPr>
          </a:p>
        </p:txBody>
      </p:sp>
    </p:spTree>
    <p:extLst>
      <p:ext uri="{BB962C8B-B14F-4D97-AF65-F5344CB8AC3E}">
        <p14:creationId xmlns:p14="http://schemas.microsoft.com/office/powerpoint/2010/main" val="136417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11" name="Picture Placeholder 10"/>
          <p:cNvSpPr>
            <a:spLocks noGrp="1"/>
          </p:cNvSpPr>
          <p:nvPr>
            <p:ph type="pic" sz="quarter" idx="11"/>
          </p:nvPr>
        </p:nvSpPr>
        <p:spPr>
          <a:xfrm>
            <a:off x="10972800" y="0"/>
            <a:ext cx="7315200" cy="10287000"/>
          </a:xfrm>
          <a:custGeom>
            <a:avLst/>
            <a:gdLst>
              <a:gd name="connsiteX0" fmla="*/ 0 w 4876800"/>
              <a:gd name="connsiteY0" fmla="*/ 0 h 6858000"/>
              <a:gd name="connsiteX1" fmla="*/ 4876800 w 4876800"/>
              <a:gd name="connsiteY1" fmla="*/ 0 h 6858000"/>
              <a:gd name="connsiteX2" fmla="*/ 4876800 w 4876800"/>
              <a:gd name="connsiteY2" fmla="*/ 6858000 h 6858000"/>
              <a:gd name="connsiteX3" fmla="*/ 0 w 48768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876800" h="6858000">
                <a:moveTo>
                  <a:pt x="0" y="0"/>
                </a:moveTo>
                <a:lnTo>
                  <a:pt x="4876800" y="0"/>
                </a:lnTo>
                <a:lnTo>
                  <a:pt x="4876800" y="6858000"/>
                </a:lnTo>
                <a:lnTo>
                  <a:pt x="0" y="6858000"/>
                </a:lnTo>
                <a:close/>
              </a:path>
            </a:pathLst>
          </a:custGeom>
          <a:pattFill prst="solidDmnd">
            <a:fgClr>
              <a:schemeClr val="bg1">
                <a:lumMod val="85000"/>
              </a:schemeClr>
            </a:fgClr>
            <a:bgClr>
              <a:schemeClr val="bg1"/>
            </a:bgClr>
          </a:pattFill>
        </p:spPr>
        <p:txBody>
          <a:bodyPr wrap="square" anchor="ctr">
            <a:noAutofit/>
          </a:bodyPr>
          <a:lstStyle>
            <a:lvl1pPr algn="ctr">
              <a:defRPr sz="2400"/>
            </a:lvl1pPr>
          </a:lstStyle>
          <a:p>
            <a:endParaRPr lang="en-US"/>
          </a:p>
        </p:txBody>
      </p:sp>
      <p:sp>
        <p:nvSpPr>
          <p:cNvPr id="10" name="Picture Placeholder 9"/>
          <p:cNvSpPr>
            <a:spLocks noGrp="1"/>
          </p:cNvSpPr>
          <p:nvPr>
            <p:ph type="pic" sz="quarter" idx="12"/>
          </p:nvPr>
        </p:nvSpPr>
        <p:spPr>
          <a:xfrm>
            <a:off x="0" y="6715124"/>
            <a:ext cx="3314700" cy="3571876"/>
          </a:xfrm>
          <a:custGeom>
            <a:avLst/>
            <a:gdLst>
              <a:gd name="connsiteX0" fmla="*/ 0 w 2209800"/>
              <a:gd name="connsiteY0" fmla="*/ 0 h 2381250"/>
              <a:gd name="connsiteX1" fmla="*/ 2209800 w 2209800"/>
              <a:gd name="connsiteY1" fmla="*/ 0 h 2381250"/>
              <a:gd name="connsiteX2" fmla="*/ 2209800 w 2209800"/>
              <a:gd name="connsiteY2" fmla="*/ 2381250 h 2381250"/>
              <a:gd name="connsiteX3" fmla="*/ 0 w 2209800"/>
              <a:gd name="connsiteY3" fmla="*/ 2381250 h 2381250"/>
            </a:gdLst>
            <a:ahLst/>
            <a:cxnLst>
              <a:cxn ang="0">
                <a:pos x="connsiteX0" y="connsiteY0"/>
              </a:cxn>
              <a:cxn ang="0">
                <a:pos x="connsiteX1" y="connsiteY1"/>
              </a:cxn>
              <a:cxn ang="0">
                <a:pos x="connsiteX2" y="connsiteY2"/>
              </a:cxn>
              <a:cxn ang="0">
                <a:pos x="connsiteX3" y="connsiteY3"/>
              </a:cxn>
            </a:cxnLst>
            <a:rect l="l" t="t" r="r" b="b"/>
            <a:pathLst>
              <a:path w="2209800" h="2381250">
                <a:moveTo>
                  <a:pt x="0" y="0"/>
                </a:moveTo>
                <a:lnTo>
                  <a:pt x="2209800" y="0"/>
                </a:lnTo>
                <a:lnTo>
                  <a:pt x="2209800" y="2381250"/>
                </a:lnTo>
                <a:lnTo>
                  <a:pt x="0" y="2381250"/>
                </a:lnTo>
                <a:close/>
              </a:path>
            </a:pathLst>
          </a:custGeom>
          <a:pattFill prst="solidDmnd">
            <a:fgClr>
              <a:schemeClr val="bg1">
                <a:lumMod val="85000"/>
              </a:schemeClr>
            </a:fgClr>
            <a:bgClr>
              <a:schemeClr val="bg1"/>
            </a:bgClr>
          </a:pattFill>
        </p:spPr>
        <p:txBody>
          <a:bodyPr wrap="square" anchor="ctr">
            <a:noAutofit/>
          </a:bodyPr>
          <a:lstStyle>
            <a:lvl1pPr algn="ctr">
              <a:defRPr sz="2400"/>
            </a:lvl1pPr>
          </a:lstStyle>
          <a:p>
            <a:endParaRPr lang="en-US"/>
          </a:p>
        </p:txBody>
      </p:sp>
    </p:spTree>
    <p:extLst>
      <p:ext uri="{BB962C8B-B14F-4D97-AF65-F5344CB8AC3E}">
        <p14:creationId xmlns:p14="http://schemas.microsoft.com/office/powerpoint/2010/main" val="10143721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16998" y="1911712"/>
            <a:ext cx="15467652" cy="6463580"/>
          </a:xfrm>
        </p:spPr>
        <p:txBody>
          <a:bodyPr lIns="0" anchor="ctr">
            <a:noAutofit/>
          </a:bodyPr>
          <a:lstStyle>
            <a:lvl1pPr algn="l">
              <a:lnSpc>
                <a:spcPct val="100000"/>
              </a:lnSpc>
              <a:defRPr sz="11501"/>
            </a:lvl1pPr>
          </a:lstStyle>
          <a:p>
            <a:r>
              <a:rPr lang="en-US" dirty="0"/>
              <a:t>Click to edit Master title style</a:t>
            </a:r>
          </a:p>
        </p:txBody>
      </p:sp>
      <p:sp>
        <p:nvSpPr>
          <p:cNvPr id="3" name="Subtitle 2"/>
          <p:cNvSpPr>
            <a:spLocks noGrp="1"/>
          </p:cNvSpPr>
          <p:nvPr>
            <p:ph type="subTitle" idx="1"/>
          </p:nvPr>
        </p:nvSpPr>
        <p:spPr>
          <a:xfrm>
            <a:off x="1416998" y="8828868"/>
            <a:ext cx="7276626" cy="994581"/>
          </a:xfrm>
        </p:spPr>
        <p:txBody>
          <a:bodyPr anchor="b">
            <a:normAutofit/>
          </a:bodyPr>
          <a:lstStyle>
            <a:lvl1pPr marL="0" indent="0" algn="l">
              <a:buNone/>
              <a:defRPr sz="1800" b="1"/>
            </a:lvl1pPr>
            <a:lvl2pPr marL="685835" indent="0" algn="ctr">
              <a:buNone/>
              <a:defRPr sz="3000"/>
            </a:lvl2pPr>
            <a:lvl3pPr marL="1371669" indent="0" algn="ctr">
              <a:buNone/>
              <a:defRPr sz="2700"/>
            </a:lvl3pPr>
            <a:lvl4pPr marL="2057504" indent="0" algn="ctr">
              <a:buNone/>
              <a:defRPr sz="2400"/>
            </a:lvl4pPr>
            <a:lvl5pPr marL="2743337" indent="0" algn="ctr">
              <a:buNone/>
              <a:defRPr sz="2400"/>
            </a:lvl5pPr>
            <a:lvl6pPr marL="3429171" indent="0" algn="ctr">
              <a:buNone/>
              <a:defRPr sz="2400"/>
            </a:lvl6pPr>
            <a:lvl7pPr marL="4115006" indent="0" algn="ctr">
              <a:buNone/>
              <a:defRPr sz="2400"/>
            </a:lvl7pPr>
            <a:lvl8pPr marL="4800840" indent="0" algn="ctr">
              <a:buNone/>
              <a:defRPr sz="2400"/>
            </a:lvl8pPr>
            <a:lvl9pPr marL="5486675" indent="0" algn="ctr">
              <a:buNone/>
              <a:defRPr sz="2400"/>
            </a:lvl9pPr>
          </a:lstStyle>
          <a:p>
            <a:r>
              <a:rPr lang="en-US" dirty="0"/>
              <a:t>Click to edit Master subtitle style</a:t>
            </a:r>
          </a:p>
        </p:txBody>
      </p:sp>
      <p:sp>
        <p:nvSpPr>
          <p:cNvPr id="5" name="Footer Placeholder 4"/>
          <p:cNvSpPr>
            <a:spLocks noGrp="1"/>
          </p:cNvSpPr>
          <p:nvPr>
            <p:ph type="ftr" sz="quarter" idx="11"/>
          </p:nvPr>
        </p:nvSpPr>
        <p:spPr>
          <a:xfrm>
            <a:off x="175360" y="461963"/>
            <a:ext cx="619979" cy="9361487"/>
          </a:xfrm>
        </p:spPr>
        <p:txBody>
          <a:bodyPr/>
          <a:lstStyle>
            <a:lvl1pPr algn="ctr">
              <a:defRPr sz="1875"/>
            </a:lvl1pPr>
          </a:lstStyle>
          <a:p>
            <a:pPr algn="r"/>
            <a:r>
              <a:rPr lang="en-ID" dirty="0"/>
              <a:t>PRESENTATION TITLE</a:t>
            </a:r>
          </a:p>
        </p:txBody>
      </p:sp>
      <p:sp>
        <p:nvSpPr>
          <p:cNvPr id="12" name="Text Placeholder 11">
            <a:extLst>
              <a:ext uri="{FF2B5EF4-FFF2-40B4-BE49-F238E27FC236}">
                <a16:creationId xmlns:a16="http://schemas.microsoft.com/office/drawing/2014/main" id="{C6FBC030-7547-D6BF-8EBD-57B72AEB38B7}"/>
              </a:ext>
            </a:extLst>
          </p:cNvPr>
          <p:cNvSpPr>
            <a:spLocks noGrp="1"/>
          </p:cNvSpPr>
          <p:nvPr>
            <p:ph type="body" sz="quarter" idx="12"/>
          </p:nvPr>
        </p:nvSpPr>
        <p:spPr>
          <a:xfrm>
            <a:off x="1416998" y="477201"/>
            <a:ext cx="7200900" cy="994581"/>
          </a:xfrm>
        </p:spPr>
        <p:txBody>
          <a:bodyPr anchor="t">
            <a:normAutofit/>
          </a:bodyPr>
          <a:lstStyle>
            <a:lvl1pPr>
              <a:defRPr sz="1800" b="1"/>
            </a:lvl1pPr>
          </a:lstStyle>
          <a:p>
            <a:pPr lvl="0"/>
            <a:r>
              <a:rPr lang="en-US" dirty="0"/>
              <a:t>Click to edit Master text styles</a:t>
            </a:r>
          </a:p>
        </p:txBody>
      </p:sp>
    </p:spTree>
    <p:extLst>
      <p:ext uri="{BB962C8B-B14F-4D97-AF65-F5344CB8AC3E}">
        <p14:creationId xmlns:p14="http://schemas.microsoft.com/office/powerpoint/2010/main" val="31889426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9E1E4-6C1F-758F-BEF0-0134C1C5E20A}"/>
              </a:ext>
            </a:extLst>
          </p:cNvPr>
          <p:cNvSpPr>
            <a:spLocks noGrp="1"/>
          </p:cNvSpPr>
          <p:nvPr>
            <p:ph type="title"/>
          </p:nvPr>
        </p:nvSpPr>
        <p:spPr>
          <a:xfrm>
            <a:off x="1403351" y="5433796"/>
            <a:ext cx="6924725" cy="4389656"/>
          </a:xfrm>
        </p:spPr>
        <p:txBody>
          <a:bodyPr anchor="t"/>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F1E08730-27F8-74B4-137A-0A801396D98C}"/>
              </a:ext>
            </a:extLst>
          </p:cNvPr>
          <p:cNvSpPr>
            <a:spLocks noGrp="1"/>
          </p:cNvSpPr>
          <p:nvPr>
            <p:ph type="ftr" sz="quarter" idx="10"/>
          </p:nvPr>
        </p:nvSpPr>
        <p:spPr/>
        <p:txBody>
          <a:bodyPr/>
          <a:lstStyle>
            <a:lvl1pPr>
              <a:defRPr sz="1875"/>
            </a:lvl1pPr>
          </a:lstStyle>
          <a:p>
            <a:r>
              <a:rPr lang="en-ID" dirty="0"/>
              <a:t>PRESENTATION TITLE</a:t>
            </a:r>
          </a:p>
        </p:txBody>
      </p:sp>
      <p:sp>
        <p:nvSpPr>
          <p:cNvPr id="4" name="Slide Number Placeholder 3">
            <a:extLst>
              <a:ext uri="{FF2B5EF4-FFF2-40B4-BE49-F238E27FC236}">
                <a16:creationId xmlns:a16="http://schemas.microsoft.com/office/drawing/2014/main" id="{5F4717E1-F45F-0CDC-39E6-BA8AE85ED751}"/>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Text Placeholder 5">
            <a:extLst>
              <a:ext uri="{FF2B5EF4-FFF2-40B4-BE49-F238E27FC236}">
                <a16:creationId xmlns:a16="http://schemas.microsoft.com/office/drawing/2014/main" id="{1D054644-5513-C5F4-8051-722E9B763BAD}"/>
              </a:ext>
            </a:extLst>
          </p:cNvPr>
          <p:cNvSpPr>
            <a:spLocks noGrp="1"/>
          </p:cNvSpPr>
          <p:nvPr>
            <p:ph type="body" sz="quarter" idx="12"/>
          </p:nvPr>
        </p:nvSpPr>
        <p:spPr>
          <a:xfrm>
            <a:off x="10282250" y="5433796"/>
            <a:ext cx="6602400" cy="4389656"/>
          </a:xfrm>
        </p:spPr>
        <p:txBody>
          <a:bodyPr>
            <a:normAutofit/>
          </a:bodyPr>
          <a:lstStyle>
            <a:lvl1pPr algn="l">
              <a:defRPr sz="2100"/>
            </a:lvl1pPr>
            <a:lvl2pPr algn="l">
              <a:defRPr/>
            </a:lvl2pPr>
            <a:lvl3pPr algn="l">
              <a:defRPr/>
            </a:lvl3pPr>
            <a:lvl4pPr algn="l">
              <a:defRPr/>
            </a:lvl4pPr>
            <a:lvl5pPr algn="l">
              <a:defRPr/>
            </a:lvl5pPr>
          </a:lstStyle>
          <a:p>
            <a:pPr lvl="0"/>
            <a:r>
              <a:rPr lang="en-US" dirty="0"/>
              <a:t>Click to edit Master text styles</a:t>
            </a:r>
          </a:p>
        </p:txBody>
      </p:sp>
      <p:sp>
        <p:nvSpPr>
          <p:cNvPr id="9" name="Picture Placeholder 8">
            <a:extLst>
              <a:ext uri="{FF2B5EF4-FFF2-40B4-BE49-F238E27FC236}">
                <a16:creationId xmlns:a16="http://schemas.microsoft.com/office/drawing/2014/main" id="{4638B48B-4E0B-22FB-A5B3-AFD56904D2A2}"/>
              </a:ext>
            </a:extLst>
          </p:cNvPr>
          <p:cNvSpPr>
            <a:spLocks noGrp="1"/>
          </p:cNvSpPr>
          <p:nvPr>
            <p:ph type="pic" sz="quarter" idx="13"/>
          </p:nvPr>
        </p:nvSpPr>
        <p:spPr>
          <a:xfrm>
            <a:off x="5724000" y="1903500"/>
            <a:ext cx="3420000" cy="3240000"/>
          </a:xfrm>
        </p:spPr>
        <p:txBody>
          <a:bodyPr/>
          <a:lstStyle/>
          <a:p>
            <a:endParaRPr lang="en-ID" dirty="0"/>
          </a:p>
        </p:txBody>
      </p:sp>
      <p:sp>
        <p:nvSpPr>
          <p:cNvPr id="10" name="Text Placeholder 6">
            <a:extLst>
              <a:ext uri="{FF2B5EF4-FFF2-40B4-BE49-F238E27FC236}">
                <a16:creationId xmlns:a16="http://schemas.microsoft.com/office/drawing/2014/main" id="{B4543DB4-26F8-6491-ED15-59F17614DB61}"/>
              </a:ext>
            </a:extLst>
          </p:cNvPr>
          <p:cNvSpPr>
            <a:spLocks noGrp="1"/>
          </p:cNvSpPr>
          <p:nvPr>
            <p:ph type="body" sz="quarter" idx="14"/>
          </p:nvPr>
        </p:nvSpPr>
        <p:spPr>
          <a:xfrm>
            <a:off x="10282250" y="4423500"/>
            <a:ext cx="6602400" cy="720000"/>
          </a:xfrm>
        </p:spPr>
        <p:txBody>
          <a:bodyPr anchor="b">
            <a:normAutofit/>
          </a:bodyPr>
          <a:lstStyle>
            <a:lvl1pPr algn="l">
              <a:defRPr sz="2175" b="1"/>
            </a:lvl1pPr>
          </a:lstStyle>
          <a:p>
            <a:pPr lvl="0"/>
            <a:r>
              <a:rPr lang="en-US" dirty="0"/>
              <a:t>Click to edit Master text styles</a:t>
            </a:r>
          </a:p>
        </p:txBody>
      </p:sp>
    </p:spTree>
    <p:extLst>
      <p:ext uri="{BB962C8B-B14F-4D97-AF65-F5344CB8AC3E}">
        <p14:creationId xmlns:p14="http://schemas.microsoft.com/office/powerpoint/2010/main" val="40705476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lumn(2)">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6902F8C3-F00F-4E27-5DA6-A2641DD8B6DB}"/>
              </a:ext>
            </a:extLst>
          </p:cNvPr>
          <p:cNvSpPr/>
          <p:nvPr userDrawn="1"/>
        </p:nvSpPr>
        <p:spPr>
          <a:xfrm>
            <a:off x="1419224" y="2286001"/>
            <a:ext cx="6997698" cy="7537451"/>
          </a:xfrm>
          <a:prstGeom prst="roundRect">
            <a:avLst>
              <a:gd name="adj" fmla="val 2692"/>
            </a:avLst>
          </a:prstGeom>
          <a:solidFill>
            <a:schemeClr val="bg1">
              <a:lumMod val="90000"/>
              <a:lumOff val="10000"/>
            </a:schemeClr>
          </a:solidFill>
          <a:ln>
            <a:solidFill>
              <a:schemeClr val="bg2">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800"/>
          </a:p>
        </p:txBody>
      </p:sp>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1419224" y="463552"/>
            <a:ext cx="15465426" cy="1284569"/>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875"/>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8842375" y="2286001"/>
            <a:ext cx="8042276" cy="7537451"/>
          </a:xfrm>
        </p:spPr>
        <p:txBody>
          <a:bodyPr/>
          <a:lstStyle/>
          <a:p>
            <a:endParaRPr lang="en-ID"/>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1729940" y="3093122"/>
            <a:ext cx="6376266" cy="6730328"/>
          </a:xfrm>
        </p:spPr>
        <p:txBody>
          <a:bodyPr>
            <a:normAutofit/>
          </a:bodyPr>
          <a:lstStyle>
            <a:lvl1pPr>
              <a:defRPr sz="2100"/>
            </a:lvl1pPr>
            <a:lvl2pPr>
              <a:defRPr sz="1400"/>
            </a:lvl2pPr>
            <a:lvl3pPr>
              <a:defRPr sz="1200"/>
            </a:lvl3pPr>
            <a:lvl4pPr>
              <a:defRPr sz="1100"/>
            </a:lvl4pPr>
            <a:lvl5pPr>
              <a:defRPr sz="1100"/>
            </a:lvl5pPr>
          </a:lstStyle>
          <a:p>
            <a:pPr lvl="0"/>
            <a:r>
              <a:rPr lang="en-US" dirty="0"/>
              <a:t>Click to edit Master text styles</a:t>
            </a:r>
          </a:p>
        </p:txBody>
      </p:sp>
      <p:sp>
        <p:nvSpPr>
          <p:cNvPr id="7" name="Text Placeholder 6">
            <a:extLst>
              <a:ext uri="{FF2B5EF4-FFF2-40B4-BE49-F238E27FC236}">
                <a16:creationId xmlns:a16="http://schemas.microsoft.com/office/drawing/2014/main" id="{287E63B7-D931-B133-8FA6-99393C16E9A2}"/>
              </a:ext>
            </a:extLst>
          </p:cNvPr>
          <p:cNvSpPr>
            <a:spLocks noGrp="1"/>
          </p:cNvSpPr>
          <p:nvPr>
            <p:ph type="body" sz="quarter" idx="14"/>
          </p:nvPr>
        </p:nvSpPr>
        <p:spPr>
          <a:xfrm>
            <a:off x="1729940" y="2407919"/>
            <a:ext cx="6376266" cy="548642"/>
          </a:xfrm>
        </p:spPr>
        <p:txBody>
          <a:bodyPr anchor="b">
            <a:normAutofit/>
          </a:bodyPr>
          <a:lstStyle>
            <a:lvl1pPr algn="l">
              <a:defRPr sz="2175" b="1"/>
            </a:lvl1pPr>
          </a:lstStyle>
          <a:p>
            <a:pPr lvl="0"/>
            <a:r>
              <a:rPr lang="en-US" dirty="0"/>
              <a:t>Click to edit Master text styles</a:t>
            </a:r>
          </a:p>
        </p:txBody>
      </p:sp>
    </p:spTree>
    <p:extLst>
      <p:ext uri="{BB962C8B-B14F-4D97-AF65-F5344CB8AC3E}">
        <p14:creationId xmlns:p14="http://schemas.microsoft.com/office/powerpoint/2010/main" val="3475991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lumn(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1419226" y="463552"/>
            <a:ext cx="15465425" cy="1284569"/>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875"/>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1419224" y="2301644"/>
            <a:ext cx="4752977" cy="4471200"/>
          </a:xfrm>
        </p:spPr>
        <p:txBody>
          <a:bodyPr/>
          <a:lstStyle/>
          <a:p>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1419226" y="7608143"/>
            <a:ext cx="15465425" cy="2037600"/>
          </a:xfrm>
        </p:spPr>
        <p:txBody>
          <a:bodyPr>
            <a:normAutofit/>
          </a:bodyPr>
          <a:lstStyle>
            <a:lvl1pPr>
              <a:defRPr sz="2100"/>
            </a:lvl1pPr>
            <a:lvl2pPr>
              <a:defRPr sz="1400"/>
            </a:lvl2pPr>
            <a:lvl3pPr>
              <a:defRPr sz="1200"/>
            </a:lvl3pPr>
            <a:lvl4pPr>
              <a:defRPr sz="1100"/>
            </a:lvl4pPr>
            <a:lvl5pPr>
              <a:defRPr sz="1100"/>
            </a:lvl5pPr>
          </a:lstStyle>
          <a:p>
            <a:pPr lvl="0"/>
            <a:r>
              <a:rPr lang="en-US" dirty="0"/>
              <a:t>Click to edit Master text styles</a:t>
            </a:r>
          </a:p>
        </p:txBody>
      </p:sp>
      <p:sp>
        <p:nvSpPr>
          <p:cNvPr id="10" name="Picture Placeholder 5">
            <a:extLst>
              <a:ext uri="{FF2B5EF4-FFF2-40B4-BE49-F238E27FC236}">
                <a16:creationId xmlns:a16="http://schemas.microsoft.com/office/drawing/2014/main" id="{D91BA770-EC25-E052-2C59-507568B87CE0}"/>
              </a:ext>
            </a:extLst>
          </p:cNvPr>
          <p:cNvSpPr>
            <a:spLocks noGrp="1"/>
          </p:cNvSpPr>
          <p:nvPr>
            <p:ph type="pic" sz="quarter" idx="17"/>
          </p:nvPr>
        </p:nvSpPr>
        <p:spPr>
          <a:xfrm>
            <a:off x="12131675" y="2301644"/>
            <a:ext cx="4752977" cy="4471200"/>
          </a:xfrm>
        </p:spPr>
        <p:txBody>
          <a:bodyPr/>
          <a:lstStyle/>
          <a:p>
            <a:endParaRPr lang="en-ID" dirty="0"/>
          </a:p>
        </p:txBody>
      </p:sp>
      <p:sp>
        <p:nvSpPr>
          <p:cNvPr id="13" name="Picture Placeholder 5">
            <a:extLst>
              <a:ext uri="{FF2B5EF4-FFF2-40B4-BE49-F238E27FC236}">
                <a16:creationId xmlns:a16="http://schemas.microsoft.com/office/drawing/2014/main" id="{D44254E2-95DF-23C9-F750-5F0C53D4C93B}"/>
              </a:ext>
            </a:extLst>
          </p:cNvPr>
          <p:cNvSpPr>
            <a:spLocks noGrp="1"/>
          </p:cNvSpPr>
          <p:nvPr>
            <p:ph type="pic" sz="quarter" idx="18"/>
          </p:nvPr>
        </p:nvSpPr>
        <p:spPr>
          <a:xfrm>
            <a:off x="6775450" y="2301644"/>
            <a:ext cx="4752977" cy="4471200"/>
          </a:xfrm>
        </p:spPr>
        <p:txBody>
          <a:bodyPr/>
          <a:lstStyle/>
          <a:p>
            <a:endParaRPr lang="en-ID" dirty="0"/>
          </a:p>
        </p:txBody>
      </p:sp>
      <p:sp>
        <p:nvSpPr>
          <p:cNvPr id="5" name="Text Placeholder 6">
            <a:extLst>
              <a:ext uri="{FF2B5EF4-FFF2-40B4-BE49-F238E27FC236}">
                <a16:creationId xmlns:a16="http://schemas.microsoft.com/office/drawing/2014/main" id="{0D0099F9-FDA2-A9F6-57CB-FC34D12DC74E}"/>
              </a:ext>
            </a:extLst>
          </p:cNvPr>
          <p:cNvSpPr>
            <a:spLocks noGrp="1"/>
          </p:cNvSpPr>
          <p:nvPr>
            <p:ph type="body" sz="quarter" idx="14"/>
          </p:nvPr>
        </p:nvSpPr>
        <p:spPr>
          <a:xfrm>
            <a:off x="1403351" y="7010400"/>
            <a:ext cx="15465425" cy="454413"/>
          </a:xfrm>
        </p:spPr>
        <p:txBody>
          <a:bodyPr anchor="b">
            <a:noAutofit/>
          </a:bodyPr>
          <a:lstStyle>
            <a:lvl1pPr algn="l">
              <a:defRPr sz="2175" b="1"/>
            </a:lvl1pPr>
          </a:lstStyle>
          <a:p>
            <a:pPr lvl="0"/>
            <a:r>
              <a:rPr lang="en-US" dirty="0"/>
              <a:t>Click to edit Master text styles</a:t>
            </a:r>
          </a:p>
        </p:txBody>
      </p:sp>
    </p:spTree>
    <p:extLst>
      <p:ext uri="{BB962C8B-B14F-4D97-AF65-F5344CB8AC3E}">
        <p14:creationId xmlns:p14="http://schemas.microsoft.com/office/powerpoint/2010/main" val="26731398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olumn(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144002" y="463551"/>
            <a:ext cx="7724777" cy="3841200"/>
          </a:xfrm>
        </p:spPr>
        <p:txBody>
          <a:bodyPr lIns="72000"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875"/>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1419222" y="463550"/>
            <a:ext cx="7572378" cy="4451556"/>
          </a:xfrm>
        </p:spPr>
        <p:txBody>
          <a:bodyPr/>
          <a:lstStyle/>
          <a:p>
            <a:endParaRPr lang="en-ID"/>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735671" y="5259350"/>
            <a:ext cx="7133108" cy="4564100"/>
          </a:xfrm>
        </p:spPr>
        <p:txBody>
          <a:bodyPr>
            <a:normAutofit/>
          </a:bodyPr>
          <a:lstStyle>
            <a:lvl1pPr>
              <a:defRPr sz="2100"/>
            </a:lvl1pPr>
            <a:lvl2pPr>
              <a:defRPr sz="1400"/>
            </a:lvl2pPr>
            <a:lvl3pPr>
              <a:defRPr sz="1200"/>
            </a:lvl3pPr>
            <a:lvl4pPr>
              <a:defRPr sz="1100"/>
            </a:lvl4pPr>
            <a:lvl5pPr>
              <a:defRPr sz="1100"/>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9735669" y="4590308"/>
            <a:ext cx="7131600" cy="510989"/>
          </a:xfrm>
        </p:spPr>
        <p:txBody>
          <a:bodyPr anchor="b">
            <a:noAutofit/>
          </a:bodyPr>
          <a:lstStyle>
            <a:lvl1pPr>
              <a:defRPr sz="2175" b="1"/>
            </a:lvl1pPr>
            <a:lvl2pPr>
              <a:defRPr sz="1400" b="1"/>
            </a:lvl2pPr>
            <a:lvl3pPr>
              <a:defRPr sz="1200" b="1"/>
            </a:lvl3pPr>
            <a:lvl4pPr>
              <a:defRPr sz="1100" b="1"/>
            </a:lvl4pPr>
            <a:lvl5pPr>
              <a:defRPr sz="1100" b="1"/>
            </a:lvl5pPr>
          </a:lstStyle>
          <a:p>
            <a:pPr lvl="0"/>
            <a:r>
              <a:rPr lang="en-US" dirty="0"/>
              <a:t>Click to edit Master text styles</a:t>
            </a:r>
          </a:p>
        </p:txBody>
      </p:sp>
      <p:sp>
        <p:nvSpPr>
          <p:cNvPr id="15" name="Picture Placeholder 5">
            <a:extLst>
              <a:ext uri="{FF2B5EF4-FFF2-40B4-BE49-F238E27FC236}">
                <a16:creationId xmlns:a16="http://schemas.microsoft.com/office/drawing/2014/main" id="{8C682A16-D4BD-1B51-F007-ED655339E18C}"/>
              </a:ext>
            </a:extLst>
          </p:cNvPr>
          <p:cNvSpPr>
            <a:spLocks noGrp="1"/>
          </p:cNvSpPr>
          <p:nvPr>
            <p:ph type="pic" sz="quarter" idx="17"/>
          </p:nvPr>
        </p:nvSpPr>
        <p:spPr>
          <a:xfrm>
            <a:off x="1419224" y="5371893"/>
            <a:ext cx="7724777" cy="4451556"/>
          </a:xfrm>
        </p:spPr>
        <p:txBody>
          <a:bodyPr/>
          <a:lstStyle/>
          <a:p>
            <a:endParaRPr lang="en-ID"/>
          </a:p>
        </p:txBody>
      </p:sp>
    </p:spTree>
    <p:extLst>
      <p:ext uri="{BB962C8B-B14F-4D97-AF65-F5344CB8AC3E}">
        <p14:creationId xmlns:p14="http://schemas.microsoft.com/office/powerpoint/2010/main" val="22026544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olumn(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144002" y="463551"/>
            <a:ext cx="7740650" cy="2884767"/>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875"/>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1403349" y="463552"/>
            <a:ext cx="7005600" cy="9359900"/>
          </a:xfrm>
        </p:spPr>
        <p:txBody>
          <a:bodyPr/>
          <a:lstStyle/>
          <a:p>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144001" y="4316507"/>
            <a:ext cx="7740650" cy="5506943"/>
          </a:xfrm>
        </p:spPr>
        <p:txBody>
          <a:bodyPr>
            <a:normAutofit/>
          </a:bodyPr>
          <a:lstStyle>
            <a:lvl1pPr>
              <a:defRPr sz="2100"/>
            </a:lvl1pPr>
            <a:lvl2pPr>
              <a:defRPr sz="1400"/>
            </a:lvl2pPr>
            <a:lvl3pPr>
              <a:defRPr sz="1200"/>
            </a:lvl3pPr>
            <a:lvl4pPr>
              <a:defRPr sz="1100"/>
            </a:lvl4pPr>
            <a:lvl5pPr>
              <a:defRPr sz="1100"/>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9144000" y="3576917"/>
            <a:ext cx="7704519" cy="510989"/>
          </a:xfrm>
        </p:spPr>
        <p:txBody>
          <a:bodyPr anchor="b">
            <a:noAutofit/>
          </a:bodyPr>
          <a:lstStyle>
            <a:lvl1pPr>
              <a:defRPr sz="2175" b="1"/>
            </a:lvl1pPr>
            <a:lvl2pPr>
              <a:defRPr sz="1400" b="1"/>
            </a:lvl2pPr>
            <a:lvl3pPr>
              <a:defRPr sz="1200" b="1"/>
            </a:lvl3pPr>
            <a:lvl4pPr>
              <a:defRPr sz="1100" b="1"/>
            </a:lvl4pPr>
            <a:lvl5pPr>
              <a:defRPr sz="1100" b="1"/>
            </a:lvl5pPr>
          </a:lstStyle>
          <a:p>
            <a:pPr lvl="0"/>
            <a:r>
              <a:rPr lang="en-US" dirty="0"/>
              <a:t>Click to edit Master text styles</a:t>
            </a:r>
          </a:p>
        </p:txBody>
      </p:sp>
    </p:spTree>
    <p:extLst>
      <p:ext uri="{BB962C8B-B14F-4D97-AF65-F5344CB8AC3E}">
        <p14:creationId xmlns:p14="http://schemas.microsoft.com/office/powerpoint/2010/main" val="26336650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olumn(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1403352" y="463551"/>
            <a:ext cx="6445248" cy="2884767"/>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875"/>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1403353" y="4316507"/>
            <a:ext cx="6445250" cy="5506943"/>
          </a:xfrm>
        </p:spPr>
        <p:txBody>
          <a:bodyPr>
            <a:normAutofit/>
          </a:bodyPr>
          <a:lstStyle>
            <a:lvl1pPr>
              <a:defRPr sz="2100"/>
            </a:lvl1pPr>
            <a:lvl2pPr>
              <a:defRPr sz="1400"/>
            </a:lvl2pPr>
            <a:lvl3pPr>
              <a:defRPr sz="1200"/>
            </a:lvl3pPr>
            <a:lvl4pPr>
              <a:defRPr sz="1100"/>
            </a:lvl4pPr>
            <a:lvl5pPr>
              <a:defRPr sz="1100"/>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1403351" y="3683597"/>
            <a:ext cx="6445248" cy="510989"/>
          </a:xfrm>
        </p:spPr>
        <p:txBody>
          <a:bodyPr anchor="b">
            <a:noAutofit/>
          </a:bodyPr>
          <a:lstStyle>
            <a:lvl1pPr>
              <a:defRPr sz="2175" b="1"/>
            </a:lvl1pPr>
            <a:lvl2pPr>
              <a:defRPr sz="1400" b="1"/>
            </a:lvl2pPr>
            <a:lvl3pPr>
              <a:defRPr sz="1200" b="1"/>
            </a:lvl3pPr>
            <a:lvl4pPr>
              <a:defRPr sz="1100" b="1"/>
            </a:lvl4pPr>
            <a:lvl5pPr>
              <a:defRPr sz="1100" b="1"/>
            </a:lvl5pPr>
          </a:lstStyle>
          <a:p>
            <a:pPr lvl="0"/>
            <a:r>
              <a:rPr lang="en-US" dirty="0"/>
              <a:t>Click to edit Master text styles</a:t>
            </a:r>
          </a:p>
        </p:txBody>
      </p:sp>
      <p:sp>
        <p:nvSpPr>
          <p:cNvPr id="9" name="Picture Placeholder 5">
            <a:extLst>
              <a:ext uri="{FF2B5EF4-FFF2-40B4-BE49-F238E27FC236}">
                <a16:creationId xmlns:a16="http://schemas.microsoft.com/office/drawing/2014/main" id="{6BC48F88-8D43-64A8-F42A-A485AD3D5EB2}"/>
              </a:ext>
            </a:extLst>
          </p:cNvPr>
          <p:cNvSpPr>
            <a:spLocks noGrp="1"/>
          </p:cNvSpPr>
          <p:nvPr>
            <p:ph type="pic" sz="quarter" idx="17"/>
          </p:nvPr>
        </p:nvSpPr>
        <p:spPr>
          <a:xfrm>
            <a:off x="8257709" y="463552"/>
            <a:ext cx="8626940" cy="4679951"/>
          </a:xfrm>
        </p:spPr>
        <p:txBody>
          <a:bodyPr/>
          <a:lstStyle/>
          <a:p>
            <a:endParaRPr lang="en-ID" dirty="0"/>
          </a:p>
        </p:txBody>
      </p:sp>
      <p:sp>
        <p:nvSpPr>
          <p:cNvPr id="13" name="Picture Placeholder 5">
            <a:extLst>
              <a:ext uri="{FF2B5EF4-FFF2-40B4-BE49-F238E27FC236}">
                <a16:creationId xmlns:a16="http://schemas.microsoft.com/office/drawing/2014/main" id="{031D4142-D50A-A98A-0841-6E68FBEF0A34}"/>
              </a:ext>
            </a:extLst>
          </p:cNvPr>
          <p:cNvSpPr>
            <a:spLocks noGrp="1"/>
          </p:cNvSpPr>
          <p:nvPr>
            <p:ph type="pic" sz="quarter" idx="13"/>
          </p:nvPr>
        </p:nvSpPr>
        <p:spPr>
          <a:xfrm>
            <a:off x="12816540" y="5471160"/>
            <a:ext cx="4068108" cy="4352289"/>
          </a:xfrm>
        </p:spPr>
        <p:txBody>
          <a:bodyPr/>
          <a:lstStyle/>
          <a:p>
            <a:endParaRPr lang="en-ID"/>
          </a:p>
        </p:txBody>
      </p:sp>
      <p:sp>
        <p:nvSpPr>
          <p:cNvPr id="15" name="Picture Placeholder 5">
            <a:extLst>
              <a:ext uri="{FF2B5EF4-FFF2-40B4-BE49-F238E27FC236}">
                <a16:creationId xmlns:a16="http://schemas.microsoft.com/office/drawing/2014/main" id="{2DB518C0-88B6-2B6B-0286-3B6B690D72FA}"/>
              </a:ext>
            </a:extLst>
          </p:cNvPr>
          <p:cNvSpPr>
            <a:spLocks noGrp="1"/>
          </p:cNvSpPr>
          <p:nvPr>
            <p:ph type="pic" sz="quarter" idx="19"/>
          </p:nvPr>
        </p:nvSpPr>
        <p:spPr>
          <a:xfrm>
            <a:off x="8257709" y="5471160"/>
            <a:ext cx="4068108" cy="4352289"/>
          </a:xfrm>
        </p:spPr>
        <p:txBody>
          <a:bodyPr/>
          <a:lstStyle/>
          <a:p>
            <a:endParaRPr lang="en-ID" dirty="0"/>
          </a:p>
        </p:txBody>
      </p:sp>
    </p:spTree>
    <p:extLst>
      <p:ext uri="{BB962C8B-B14F-4D97-AF65-F5344CB8AC3E}">
        <p14:creationId xmlns:p14="http://schemas.microsoft.com/office/powerpoint/2010/main" val="4409052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lumn(7)">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875"/>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9" name="Picture Placeholder 5">
            <a:extLst>
              <a:ext uri="{FF2B5EF4-FFF2-40B4-BE49-F238E27FC236}">
                <a16:creationId xmlns:a16="http://schemas.microsoft.com/office/drawing/2014/main" id="{6BC48F88-8D43-64A8-F42A-A485AD3D5EB2}"/>
              </a:ext>
            </a:extLst>
          </p:cNvPr>
          <p:cNvSpPr>
            <a:spLocks noGrp="1"/>
          </p:cNvSpPr>
          <p:nvPr>
            <p:ph type="pic" sz="quarter" idx="17"/>
          </p:nvPr>
        </p:nvSpPr>
        <p:spPr>
          <a:xfrm>
            <a:off x="1403351" y="463550"/>
            <a:ext cx="15481301" cy="4363200"/>
          </a:xfrm>
        </p:spPr>
        <p:txBody>
          <a:bodyPr/>
          <a:lstStyle/>
          <a:p>
            <a:endParaRPr lang="en-ID" dirty="0"/>
          </a:p>
        </p:txBody>
      </p:sp>
      <p:sp>
        <p:nvSpPr>
          <p:cNvPr id="11" name="Title 1">
            <a:extLst>
              <a:ext uri="{FF2B5EF4-FFF2-40B4-BE49-F238E27FC236}">
                <a16:creationId xmlns:a16="http://schemas.microsoft.com/office/drawing/2014/main" id="{4854DD50-444B-9D88-39F7-81FC54FA3210}"/>
              </a:ext>
            </a:extLst>
          </p:cNvPr>
          <p:cNvSpPr>
            <a:spLocks noGrp="1"/>
          </p:cNvSpPr>
          <p:nvPr>
            <p:ph type="title"/>
          </p:nvPr>
        </p:nvSpPr>
        <p:spPr>
          <a:xfrm>
            <a:off x="1403351" y="5179736"/>
            <a:ext cx="15481301" cy="1150097"/>
          </a:xfrm>
        </p:spPr>
        <p:txBody>
          <a:bodyPr anchor="t"/>
          <a:lstStyle/>
          <a:p>
            <a:r>
              <a:rPr lang="en-US" dirty="0"/>
              <a:t>Click to edit Master title style</a:t>
            </a:r>
            <a:endParaRPr lang="en-ID" dirty="0"/>
          </a:p>
        </p:txBody>
      </p:sp>
      <p:sp>
        <p:nvSpPr>
          <p:cNvPr id="13" name="Text Placeholder 10">
            <a:extLst>
              <a:ext uri="{FF2B5EF4-FFF2-40B4-BE49-F238E27FC236}">
                <a16:creationId xmlns:a16="http://schemas.microsoft.com/office/drawing/2014/main" id="{16309A00-0506-47CA-3E59-D8B851225715}"/>
              </a:ext>
            </a:extLst>
          </p:cNvPr>
          <p:cNvSpPr>
            <a:spLocks noGrp="1"/>
          </p:cNvSpPr>
          <p:nvPr>
            <p:ph type="body" sz="quarter" idx="15"/>
          </p:nvPr>
        </p:nvSpPr>
        <p:spPr>
          <a:xfrm>
            <a:off x="1403351" y="7301755"/>
            <a:ext cx="15481301" cy="2521697"/>
          </a:xfrm>
        </p:spPr>
        <p:txBody>
          <a:bodyPr>
            <a:normAutofit/>
          </a:bodyPr>
          <a:lstStyle>
            <a:lvl1pPr>
              <a:defRPr sz="2100"/>
            </a:lvl1pPr>
            <a:lvl2pPr>
              <a:defRPr sz="1400"/>
            </a:lvl2pPr>
            <a:lvl3pPr>
              <a:defRPr sz="1200"/>
            </a:lvl3pPr>
            <a:lvl4pPr>
              <a:defRPr sz="1100"/>
            </a:lvl4pPr>
            <a:lvl5pPr>
              <a:defRPr sz="1100"/>
            </a:lvl5pPr>
          </a:lstStyle>
          <a:p>
            <a:pPr lvl="0"/>
            <a:r>
              <a:rPr lang="en-US" dirty="0"/>
              <a:t>Click to edit Master text styles</a:t>
            </a:r>
          </a:p>
        </p:txBody>
      </p:sp>
      <p:sp>
        <p:nvSpPr>
          <p:cNvPr id="17" name="Text Placeholder 10">
            <a:extLst>
              <a:ext uri="{FF2B5EF4-FFF2-40B4-BE49-F238E27FC236}">
                <a16:creationId xmlns:a16="http://schemas.microsoft.com/office/drawing/2014/main" id="{C8F78082-CAA6-773A-0FBC-201F6D53E84C}"/>
              </a:ext>
            </a:extLst>
          </p:cNvPr>
          <p:cNvSpPr>
            <a:spLocks noGrp="1"/>
          </p:cNvSpPr>
          <p:nvPr>
            <p:ph type="body" sz="quarter" idx="16"/>
          </p:nvPr>
        </p:nvSpPr>
        <p:spPr>
          <a:xfrm>
            <a:off x="1403351" y="6644791"/>
            <a:ext cx="15481301" cy="510989"/>
          </a:xfrm>
        </p:spPr>
        <p:txBody>
          <a:bodyPr anchor="b">
            <a:noAutofit/>
          </a:bodyPr>
          <a:lstStyle>
            <a:lvl1pPr>
              <a:defRPr sz="2175" b="1"/>
            </a:lvl1pPr>
            <a:lvl2pPr>
              <a:defRPr sz="1400" b="1"/>
            </a:lvl2pPr>
            <a:lvl3pPr>
              <a:defRPr sz="1200" b="1"/>
            </a:lvl3pPr>
            <a:lvl4pPr>
              <a:defRPr sz="1100" b="1"/>
            </a:lvl4pPr>
            <a:lvl5pPr>
              <a:defRPr sz="1100" b="1"/>
            </a:lvl5pPr>
          </a:lstStyle>
          <a:p>
            <a:pPr lvl="0"/>
            <a:r>
              <a:rPr lang="en-US" dirty="0"/>
              <a:t>Click to edit Master text styles</a:t>
            </a:r>
          </a:p>
        </p:txBody>
      </p:sp>
    </p:spTree>
    <p:extLst>
      <p:ext uri="{BB962C8B-B14F-4D97-AF65-F5344CB8AC3E}">
        <p14:creationId xmlns:p14="http://schemas.microsoft.com/office/powerpoint/2010/main" val="11230231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lumn(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FEF5-5A2D-826B-D61A-DDFCC748CA28}"/>
              </a:ext>
            </a:extLst>
          </p:cNvPr>
          <p:cNvSpPr>
            <a:spLocks noGrp="1"/>
          </p:cNvSpPr>
          <p:nvPr>
            <p:ph type="title"/>
          </p:nvPr>
        </p:nvSpPr>
        <p:spPr>
          <a:xfrm>
            <a:off x="1419224" y="463551"/>
            <a:ext cx="15481301" cy="1485900"/>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FD54168-C670-B102-70D9-209BBF27F9E3}"/>
              </a:ext>
            </a:extLst>
          </p:cNvPr>
          <p:cNvSpPr>
            <a:spLocks noGrp="1"/>
          </p:cNvSpPr>
          <p:nvPr>
            <p:ph type="ftr" sz="quarter" idx="10"/>
          </p:nvPr>
        </p:nvSpPr>
        <p:spPr/>
        <p:txBody>
          <a:bodyPr/>
          <a:lstStyle>
            <a:lvl1pPr>
              <a:defRPr sz="1875"/>
            </a:lvl1pPr>
          </a:lstStyle>
          <a:p>
            <a:r>
              <a:rPr lang="en-ID" dirty="0"/>
              <a:t>PRESENTATION TITLE</a:t>
            </a:r>
          </a:p>
        </p:txBody>
      </p:sp>
      <p:sp>
        <p:nvSpPr>
          <p:cNvPr id="4" name="Slide Number Placeholder 3">
            <a:extLst>
              <a:ext uri="{FF2B5EF4-FFF2-40B4-BE49-F238E27FC236}">
                <a16:creationId xmlns:a16="http://schemas.microsoft.com/office/drawing/2014/main" id="{0A1E5A35-45E6-A151-7A6F-C8CFB39AE640}"/>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5" name="Picture Placeholder 5">
            <a:extLst>
              <a:ext uri="{FF2B5EF4-FFF2-40B4-BE49-F238E27FC236}">
                <a16:creationId xmlns:a16="http://schemas.microsoft.com/office/drawing/2014/main" id="{1351D61F-63AA-89E8-6518-7ACE022722B3}"/>
              </a:ext>
            </a:extLst>
          </p:cNvPr>
          <p:cNvSpPr>
            <a:spLocks noGrp="1"/>
          </p:cNvSpPr>
          <p:nvPr>
            <p:ph type="pic" sz="quarter" idx="17"/>
          </p:nvPr>
        </p:nvSpPr>
        <p:spPr>
          <a:xfrm>
            <a:off x="1419224" y="5359451"/>
            <a:ext cx="15481301" cy="4464000"/>
          </a:xfrm>
        </p:spPr>
        <p:txBody>
          <a:bodyPr/>
          <a:lstStyle/>
          <a:p>
            <a:endParaRPr lang="en-ID" dirty="0"/>
          </a:p>
        </p:txBody>
      </p:sp>
      <p:sp>
        <p:nvSpPr>
          <p:cNvPr id="6" name="Text Placeholder 10">
            <a:extLst>
              <a:ext uri="{FF2B5EF4-FFF2-40B4-BE49-F238E27FC236}">
                <a16:creationId xmlns:a16="http://schemas.microsoft.com/office/drawing/2014/main" id="{8C1BA054-3952-CDA3-9D89-933F800FB102}"/>
              </a:ext>
            </a:extLst>
          </p:cNvPr>
          <p:cNvSpPr>
            <a:spLocks noGrp="1"/>
          </p:cNvSpPr>
          <p:nvPr>
            <p:ph type="body" sz="quarter" idx="15"/>
          </p:nvPr>
        </p:nvSpPr>
        <p:spPr>
          <a:xfrm>
            <a:off x="1419224" y="2841598"/>
            <a:ext cx="15481301" cy="2276663"/>
          </a:xfrm>
        </p:spPr>
        <p:txBody>
          <a:bodyPr>
            <a:normAutofit/>
          </a:bodyPr>
          <a:lstStyle>
            <a:lvl1pPr>
              <a:defRPr sz="2100"/>
            </a:lvl1pPr>
            <a:lvl2pPr>
              <a:defRPr sz="1400"/>
            </a:lvl2pPr>
            <a:lvl3pPr>
              <a:defRPr sz="1200"/>
            </a:lvl3pPr>
            <a:lvl4pPr>
              <a:defRPr sz="1100"/>
            </a:lvl4pPr>
            <a:lvl5pPr>
              <a:defRPr sz="1100"/>
            </a:lvl5pPr>
          </a:lstStyle>
          <a:p>
            <a:pPr lvl="0"/>
            <a:r>
              <a:rPr lang="en-US" dirty="0"/>
              <a:t>Click to edit Master text styles</a:t>
            </a:r>
          </a:p>
        </p:txBody>
      </p:sp>
      <p:sp>
        <p:nvSpPr>
          <p:cNvPr id="7" name="Text Placeholder 10">
            <a:extLst>
              <a:ext uri="{FF2B5EF4-FFF2-40B4-BE49-F238E27FC236}">
                <a16:creationId xmlns:a16="http://schemas.microsoft.com/office/drawing/2014/main" id="{5802F3D3-268D-28AC-3B6A-BCE1B432EE17}"/>
              </a:ext>
            </a:extLst>
          </p:cNvPr>
          <p:cNvSpPr>
            <a:spLocks noGrp="1"/>
          </p:cNvSpPr>
          <p:nvPr>
            <p:ph type="body" sz="quarter" idx="16"/>
          </p:nvPr>
        </p:nvSpPr>
        <p:spPr>
          <a:xfrm>
            <a:off x="1419224" y="2140031"/>
            <a:ext cx="15481301" cy="510989"/>
          </a:xfrm>
        </p:spPr>
        <p:txBody>
          <a:bodyPr anchor="b">
            <a:noAutofit/>
          </a:bodyPr>
          <a:lstStyle>
            <a:lvl1pPr>
              <a:defRPr sz="2175" b="1"/>
            </a:lvl1pPr>
            <a:lvl2pPr>
              <a:defRPr sz="1400" b="1"/>
            </a:lvl2pPr>
            <a:lvl3pPr>
              <a:defRPr sz="1200" b="1"/>
            </a:lvl3pPr>
            <a:lvl4pPr>
              <a:defRPr sz="1100" b="1"/>
            </a:lvl4pPr>
            <a:lvl5pPr>
              <a:defRPr sz="1100" b="1"/>
            </a:lvl5pPr>
          </a:lstStyle>
          <a:p>
            <a:pPr lvl="0"/>
            <a:r>
              <a:rPr lang="en-US" dirty="0"/>
              <a:t>Click to edit Master text styles</a:t>
            </a:r>
          </a:p>
        </p:txBody>
      </p:sp>
    </p:spTree>
    <p:extLst>
      <p:ext uri="{BB962C8B-B14F-4D97-AF65-F5344CB8AC3E}">
        <p14:creationId xmlns:p14="http://schemas.microsoft.com/office/powerpoint/2010/main" val="5723046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1419224" y="463552"/>
            <a:ext cx="15465423" cy="1284569"/>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875"/>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1419224" y="2301644"/>
            <a:ext cx="4275792" cy="4275792"/>
          </a:xfrm>
        </p:spPr>
        <p:txBody>
          <a:bodyPr/>
          <a:lstStyle/>
          <a:p>
            <a:endParaRPr lang="en-ID"/>
          </a:p>
        </p:txBody>
      </p:sp>
      <p:sp>
        <p:nvSpPr>
          <p:cNvPr id="8" name="Picture Placeholder 5">
            <a:extLst>
              <a:ext uri="{FF2B5EF4-FFF2-40B4-BE49-F238E27FC236}">
                <a16:creationId xmlns:a16="http://schemas.microsoft.com/office/drawing/2014/main" id="{0BC856CB-7EF7-0686-67C3-F4FDED157CB8}"/>
              </a:ext>
            </a:extLst>
          </p:cNvPr>
          <p:cNvSpPr>
            <a:spLocks noGrp="1"/>
          </p:cNvSpPr>
          <p:nvPr>
            <p:ph type="pic" sz="quarter" idx="13"/>
          </p:nvPr>
        </p:nvSpPr>
        <p:spPr>
          <a:xfrm>
            <a:off x="6318903" y="2301644"/>
            <a:ext cx="4275792" cy="4275792"/>
          </a:xfrm>
        </p:spPr>
        <p:txBody>
          <a:bodyPr/>
          <a:lstStyle/>
          <a:p>
            <a:endParaRPr lang="en-ID"/>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1403352" y="7490649"/>
            <a:ext cx="15481296" cy="2332800"/>
          </a:xfrm>
        </p:spPr>
        <p:txBody>
          <a:bodyPr>
            <a:normAutofit/>
          </a:bodyPr>
          <a:lstStyle>
            <a:lvl1pPr>
              <a:defRPr sz="2100"/>
            </a:lvl1pPr>
            <a:lvl2pPr>
              <a:defRPr sz="1400"/>
            </a:lvl2pPr>
            <a:lvl3pPr>
              <a:defRPr sz="1200"/>
            </a:lvl3pPr>
            <a:lvl4pPr>
              <a:defRPr sz="1100"/>
            </a:lvl4pPr>
            <a:lvl5pPr>
              <a:defRPr sz="1100"/>
            </a:lvl5pPr>
          </a:lstStyle>
          <a:p>
            <a:pPr lvl="0"/>
            <a:r>
              <a:rPr lang="en-US" dirty="0"/>
              <a:t>Click to edit Master text styles</a:t>
            </a:r>
          </a:p>
        </p:txBody>
      </p:sp>
      <p:sp>
        <p:nvSpPr>
          <p:cNvPr id="10" name="Text Placeholder 10">
            <a:extLst>
              <a:ext uri="{FF2B5EF4-FFF2-40B4-BE49-F238E27FC236}">
                <a16:creationId xmlns:a16="http://schemas.microsoft.com/office/drawing/2014/main" id="{D2429B91-076E-CB50-170D-FC4795E0F3E7}"/>
              </a:ext>
            </a:extLst>
          </p:cNvPr>
          <p:cNvSpPr>
            <a:spLocks noGrp="1"/>
          </p:cNvSpPr>
          <p:nvPr>
            <p:ph type="body" sz="quarter" idx="17"/>
          </p:nvPr>
        </p:nvSpPr>
        <p:spPr>
          <a:xfrm>
            <a:off x="11202709" y="3012143"/>
            <a:ext cx="5681939" cy="3550455"/>
          </a:xfrm>
        </p:spPr>
        <p:txBody>
          <a:bodyPr>
            <a:normAutofit/>
          </a:bodyPr>
          <a:lstStyle>
            <a:lvl1pPr>
              <a:defRPr sz="2100"/>
            </a:lvl1pPr>
            <a:lvl2pPr>
              <a:defRPr sz="1400"/>
            </a:lvl2pPr>
            <a:lvl3pPr>
              <a:defRPr sz="1200"/>
            </a:lvl3pPr>
            <a:lvl4pPr>
              <a:defRPr sz="1100"/>
            </a:lvl4pPr>
            <a:lvl5pPr>
              <a:defRPr sz="1100"/>
            </a:lvl5pPr>
          </a:lstStyle>
          <a:p>
            <a:pPr lvl="0"/>
            <a:r>
              <a:rPr lang="en-US" dirty="0"/>
              <a:t>Click to edit Master text styles</a:t>
            </a:r>
          </a:p>
        </p:txBody>
      </p:sp>
      <p:sp>
        <p:nvSpPr>
          <p:cNvPr id="5" name="Text Placeholder 10">
            <a:extLst>
              <a:ext uri="{FF2B5EF4-FFF2-40B4-BE49-F238E27FC236}">
                <a16:creationId xmlns:a16="http://schemas.microsoft.com/office/drawing/2014/main" id="{C38B225C-4574-4169-99B1-3FFBD32E99DF}"/>
              </a:ext>
            </a:extLst>
          </p:cNvPr>
          <p:cNvSpPr>
            <a:spLocks noGrp="1"/>
          </p:cNvSpPr>
          <p:nvPr>
            <p:ph type="body" sz="quarter" idx="16"/>
          </p:nvPr>
        </p:nvSpPr>
        <p:spPr>
          <a:xfrm>
            <a:off x="1403351" y="6875465"/>
            <a:ext cx="15481298" cy="510989"/>
          </a:xfrm>
        </p:spPr>
        <p:txBody>
          <a:bodyPr anchor="b">
            <a:noAutofit/>
          </a:bodyPr>
          <a:lstStyle>
            <a:lvl1pPr>
              <a:defRPr sz="2175" b="1"/>
            </a:lvl1pPr>
            <a:lvl2pPr>
              <a:defRPr sz="1400" b="1"/>
            </a:lvl2pPr>
            <a:lvl3pPr>
              <a:defRPr sz="1200" b="1"/>
            </a:lvl3pPr>
            <a:lvl4pPr>
              <a:defRPr sz="1100" b="1"/>
            </a:lvl4pPr>
            <a:lvl5pPr>
              <a:defRPr sz="1100" b="1"/>
            </a:lvl5pPr>
          </a:lstStyle>
          <a:p>
            <a:pPr lvl="0"/>
            <a:r>
              <a:rPr lang="en-US" dirty="0"/>
              <a:t>Click to edit Master text styles</a:t>
            </a:r>
          </a:p>
        </p:txBody>
      </p:sp>
      <p:sp>
        <p:nvSpPr>
          <p:cNvPr id="7" name="Text Placeholder 10">
            <a:extLst>
              <a:ext uri="{FF2B5EF4-FFF2-40B4-BE49-F238E27FC236}">
                <a16:creationId xmlns:a16="http://schemas.microsoft.com/office/drawing/2014/main" id="{FEFEB615-7805-C2F5-0C2F-3E4AF83FEF2B}"/>
              </a:ext>
            </a:extLst>
          </p:cNvPr>
          <p:cNvSpPr>
            <a:spLocks noGrp="1"/>
          </p:cNvSpPr>
          <p:nvPr>
            <p:ph type="body" sz="quarter" idx="18"/>
          </p:nvPr>
        </p:nvSpPr>
        <p:spPr>
          <a:xfrm>
            <a:off x="11210644" y="2293331"/>
            <a:ext cx="5674004" cy="510989"/>
          </a:xfrm>
        </p:spPr>
        <p:txBody>
          <a:bodyPr anchor="b">
            <a:noAutofit/>
          </a:bodyPr>
          <a:lstStyle>
            <a:lvl1pPr>
              <a:defRPr sz="2175" b="1"/>
            </a:lvl1pPr>
            <a:lvl2pPr>
              <a:defRPr sz="1400" b="1"/>
            </a:lvl2pPr>
            <a:lvl3pPr>
              <a:defRPr sz="1200" b="1"/>
            </a:lvl3pPr>
            <a:lvl4pPr>
              <a:defRPr sz="1100" b="1"/>
            </a:lvl4pPr>
            <a:lvl5pPr>
              <a:defRPr sz="1100" b="1"/>
            </a:lvl5pPr>
          </a:lstStyle>
          <a:p>
            <a:pPr lvl="0"/>
            <a:r>
              <a:rPr lang="en-US" dirty="0"/>
              <a:t>Click to edit Master text styles</a:t>
            </a:r>
          </a:p>
        </p:txBody>
      </p:sp>
    </p:spTree>
    <p:extLst>
      <p:ext uri="{BB962C8B-B14F-4D97-AF65-F5344CB8AC3E}">
        <p14:creationId xmlns:p14="http://schemas.microsoft.com/office/powerpoint/2010/main" val="28104652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Columns(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185313" y="463550"/>
            <a:ext cx="7707600" cy="3967200"/>
          </a:xfrm>
        </p:spPr>
        <p:txBody>
          <a:bodyPr lIns="72000"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875"/>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735671" y="5259350"/>
            <a:ext cx="7133108" cy="4564100"/>
          </a:xfrm>
        </p:spPr>
        <p:txBody>
          <a:bodyPr>
            <a:normAutofit/>
          </a:bodyPr>
          <a:lstStyle>
            <a:lvl1pPr>
              <a:defRPr sz="2100"/>
            </a:lvl1pPr>
            <a:lvl2pPr>
              <a:defRPr sz="1400"/>
            </a:lvl2pPr>
            <a:lvl3pPr>
              <a:defRPr sz="1200"/>
            </a:lvl3pPr>
            <a:lvl4pPr>
              <a:defRPr sz="1100"/>
            </a:lvl4pPr>
            <a:lvl5pPr>
              <a:defRPr sz="1100"/>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9735671" y="4590308"/>
            <a:ext cx="7084112" cy="510989"/>
          </a:xfrm>
        </p:spPr>
        <p:txBody>
          <a:bodyPr anchor="b">
            <a:noAutofit/>
          </a:bodyPr>
          <a:lstStyle>
            <a:lvl1pPr>
              <a:defRPr sz="2175" b="1"/>
            </a:lvl1pPr>
            <a:lvl2pPr>
              <a:defRPr sz="1400" b="1"/>
            </a:lvl2pPr>
            <a:lvl3pPr>
              <a:defRPr sz="1200" b="1"/>
            </a:lvl3pPr>
            <a:lvl4pPr>
              <a:defRPr sz="1100" b="1"/>
            </a:lvl4pPr>
            <a:lvl5pPr>
              <a:defRPr sz="1100" b="1"/>
            </a:lvl5pPr>
          </a:lstStyle>
          <a:p>
            <a:pPr lvl="0"/>
            <a:r>
              <a:rPr lang="en-US" dirty="0"/>
              <a:t>Click to edit Master text styles</a:t>
            </a:r>
          </a:p>
        </p:txBody>
      </p:sp>
      <p:sp>
        <p:nvSpPr>
          <p:cNvPr id="15" name="Picture Placeholder 5">
            <a:extLst>
              <a:ext uri="{FF2B5EF4-FFF2-40B4-BE49-F238E27FC236}">
                <a16:creationId xmlns:a16="http://schemas.microsoft.com/office/drawing/2014/main" id="{8C682A16-D4BD-1B51-F007-ED655339E18C}"/>
              </a:ext>
            </a:extLst>
          </p:cNvPr>
          <p:cNvSpPr>
            <a:spLocks noGrp="1"/>
          </p:cNvSpPr>
          <p:nvPr>
            <p:ph type="pic" sz="quarter" idx="17"/>
          </p:nvPr>
        </p:nvSpPr>
        <p:spPr>
          <a:xfrm>
            <a:off x="1419223" y="5371893"/>
            <a:ext cx="7913039" cy="4451556"/>
          </a:xfrm>
        </p:spPr>
        <p:txBody>
          <a:bodyPr/>
          <a:lstStyle/>
          <a:p>
            <a:endParaRPr lang="en-ID"/>
          </a:p>
        </p:txBody>
      </p:sp>
      <p:sp>
        <p:nvSpPr>
          <p:cNvPr id="5" name="Text Placeholder 10">
            <a:extLst>
              <a:ext uri="{FF2B5EF4-FFF2-40B4-BE49-F238E27FC236}">
                <a16:creationId xmlns:a16="http://schemas.microsoft.com/office/drawing/2014/main" id="{A693DB84-420D-5CDE-49A5-EED8F391E7A0}"/>
              </a:ext>
            </a:extLst>
          </p:cNvPr>
          <p:cNvSpPr>
            <a:spLocks noGrp="1"/>
          </p:cNvSpPr>
          <p:nvPr>
            <p:ph type="body" sz="quarter" idx="18"/>
          </p:nvPr>
        </p:nvSpPr>
        <p:spPr>
          <a:xfrm>
            <a:off x="1419222" y="1134096"/>
            <a:ext cx="6685200" cy="3967200"/>
          </a:xfrm>
        </p:spPr>
        <p:txBody>
          <a:bodyPr>
            <a:normAutofit/>
          </a:bodyPr>
          <a:lstStyle>
            <a:lvl1pPr>
              <a:defRPr sz="21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dirty="0"/>
              <a:t>Click to edit Master text styles</a:t>
            </a:r>
          </a:p>
        </p:txBody>
      </p:sp>
      <p:sp>
        <p:nvSpPr>
          <p:cNvPr id="6" name="Text Placeholder 10">
            <a:extLst>
              <a:ext uri="{FF2B5EF4-FFF2-40B4-BE49-F238E27FC236}">
                <a16:creationId xmlns:a16="http://schemas.microsoft.com/office/drawing/2014/main" id="{AAD573DD-7162-181F-4757-454D200FAD23}"/>
              </a:ext>
            </a:extLst>
          </p:cNvPr>
          <p:cNvSpPr>
            <a:spLocks noGrp="1"/>
          </p:cNvSpPr>
          <p:nvPr>
            <p:ph type="body" sz="quarter" idx="19"/>
          </p:nvPr>
        </p:nvSpPr>
        <p:spPr>
          <a:xfrm>
            <a:off x="1419222" y="463550"/>
            <a:ext cx="6685200" cy="510989"/>
          </a:xfrm>
        </p:spPr>
        <p:txBody>
          <a:bodyPr anchor="b">
            <a:noAutofit/>
          </a:bodyPr>
          <a:lstStyle>
            <a:lvl1pPr>
              <a:defRPr sz="2175" b="1"/>
            </a:lvl1pPr>
            <a:lvl2pPr>
              <a:defRPr sz="1400" b="1"/>
            </a:lvl2pPr>
            <a:lvl3pPr>
              <a:defRPr sz="1200" b="1"/>
            </a:lvl3pPr>
            <a:lvl4pPr>
              <a:defRPr sz="1100" b="1"/>
            </a:lvl4pPr>
            <a:lvl5pPr>
              <a:defRPr sz="1100" b="1"/>
            </a:lvl5pPr>
          </a:lstStyle>
          <a:p>
            <a:pPr lvl="0"/>
            <a:r>
              <a:rPr lang="en-US" dirty="0"/>
              <a:t>Click to edit Master text styles</a:t>
            </a:r>
          </a:p>
        </p:txBody>
      </p:sp>
    </p:spTree>
    <p:extLst>
      <p:ext uri="{BB962C8B-B14F-4D97-AF65-F5344CB8AC3E}">
        <p14:creationId xmlns:p14="http://schemas.microsoft.com/office/powerpoint/2010/main" val="39770987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Columns(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1403352" y="463551"/>
            <a:ext cx="6445248" cy="2884767"/>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875"/>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1403353" y="4316507"/>
            <a:ext cx="6445250" cy="5506943"/>
          </a:xfrm>
        </p:spPr>
        <p:txBody>
          <a:bodyPr>
            <a:normAutofit/>
          </a:bodyPr>
          <a:lstStyle>
            <a:lvl1pPr>
              <a:defRPr sz="2100"/>
            </a:lvl1pPr>
            <a:lvl2pPr>
              <a:defRPr sz="1400"/>
            </a:lvl2pPr>
            <a:lvl3pPr>
              <a:defRPr sz="1200"/>
            </a:lvl3pPr>
            <a:lvl4pPr>
              <a:defRPr sz="1100"/>
            </a:lvl4pPr>
            <a:lvl5pPr>
              <a:defRPr sz="1100"/>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1403351" y="3698837"/>
            <a:ext cx="6445248" cy="510989"/>
          </a:xfrm>
        </p:spPr>
        <p:txBody>
          <a:bodyPr anchor="b">
            <a:noAutofit/>
          </a:bodyPr>
          <a:lstStyle>
            <a:lvl1pPr>
              <a:defRPr sz="2175" b="1"/>
            </a:lvl1pPr>
            <a:lvl2pPr>
              <a:defRPr sz="1400" b="1"/>
            </a:lvl2pPr>
            <a:lvl3pPr>
              <a:defRPr sz="1200" b="1"/>
            </a:lvl3pPr>
            <a:lvl4pPr>
              <a:defRPr sz="1100" b="1"/>
            </a:lvl4pPr>
            <a:lvl5pPr>
              <a:defRPr sz="1100" b="1"/>
            </a:lvl5pPr>
          </a:lstStyle>
          <a:p>
            <a:pPr lvl="0"/>
            <a:r>
              <a:rPr lang="en-US" dirty="0"/>
              <a:t>Click to edit Master text styles</a:t>
            </a:r>
          </a:p>
        </p:txBody>
      </p:sp>
      <p:sp>
        <p:nvSpPr>
          <p:cNvPr id="9" name="Picture Placeholder 5">
            <a:extLst>
              <a:ext uri="{FF2B5EF4-FFF2-40B4-BE49-F238E27FC236}">
                <a16:creationId xmlns:a16="http://schemas.microsoft.com/office/drawing/2014/main" id="{6BC48F88-8D43-64A8-F42A-A485AD3D5EB2}"/>
              </a:ext>
            </a:extLst>
          </p:cNvPr>
          <p:cNvSpPr>
            <a:spLocks noGrp="1"/>
          </p:cNvSpPr>
          <p:nvPr>
            <p:ph type="pic" sz="quarter" idx="17"/>
          </p:nvPr>
        </p:nvSpPr>
        <p:spPr>
          <a:xfrm>
            <a:off x="8257709" y="463551"/>
            <a:ext cx="8626940" cy="4852653"/>
          </a:xfrm>
        </p:spPr>
        <p:txBody>
          <a:bodyPr/>
          <a:lstStyle/>
          <a:p>
            <a:endParaRPr lang="en-ID" dirty="0"/>
          </a:p>
        </p:txBody>
      </p:sp>
      <p:sp>
        <p:nvSpPr>
          <p:cNvPr id="5" name="Text Placeholder 10">
            <a:extLst>
              <a:ext uri="{FF2B5EF4-FFF2-40B4-BE49-F238E27FC236}">
                <a16:creationId xmlns:a16="http://schemas.microsoft.com/office/drawing/2014/main" id="{1F270CF7-D74E-AF4D-86D1-6B50BA8176A4}"/>
              </a:ext>
            </a:extLst>
          </p:cNvPr>
          <p:cNvSpPr>
            <a:spLocks noGrp="1"/>
          </p:cNvSpPr>
          <p:nvPr>
            <p:ph type="body" sz="quarter" idx="18"/>
          </p:nvPr>
        </p:nvSpPr>
        <p:spPr>
          <a:xfrm>
            <a:off x="9144000" y="6158907"/>
            <a:ext cx="7740000" cy="3664542"/>
          </a:xfrm>
        </p:spPr>
        <p:txBody>
          <a:bodyPr>
            <a:normAutofit/>
          </a:bodyPr>
          <a:lstStyle>
            <a:lvl1pPr>
              <a:defRPr sz="2100"/>
            </a:lvl1pPr>
            <a:lvl2pPr>
              <a:defRPr sz="1400"/>
            </a:lvl2pPr>
            <a:lvl3pPr>
              <a:defRPr sz="1200"/>
            </a:lvl3pPr>
            <a:lvl4pPr>
              <a:defRPr sz="1100"/>
            </a:lvl4pPr>
            <a:lvl5pPr>
              <a:defRPr sz="1100"/>
            </a:lvl5pPr>
          </a:lstStyle>
          <a:p>
            <a:pPr lvl="0"/>
            <a:r>
              <a:rPr lang="en-US" dirty="0"/>
              <a:t>Click to edit Master text styles</a:t>
            </a:r>
          </a:p>
        </p:txBody>
      </p:sp>
      <p:sp>
        <p:nvSpPr>
          <p:cNvPr id="6" name="Text Placeholder 10">
            <a:extLst>
              <a:ext uri="{FF2B5EF4-FFF2-40B4-BE49-F238E27FC236}">
                <a16:creationId xmlns:a16="http://schemas.microsoft.com/office/drawing/2014/main" id="{749B3FD1-8F83-390B-8BA6-0DDE686EE2F7}"/>
              </a:ext>
            </a:extLst>
          </p:cNvPr>
          <p:cNvSpPr>
            <a:spLocks noGrp="1"/>
          </p:cNvSpPr>
          <p:nvPr>
            <p:ph type="body" sz="quarter" idx="19"/>
          </p:nvPr>
        </p:nvSpPr>
        <p:spPr>
          <a:xfrm>
            <a:off x="9144000" y="5473097"/>
            <a:ext cx="7740000" cy="510989"/>
          </a:xfrm>
        </p:spPr>
        <p:txBody>
          <a:bodyPr anchor="b">
            <a:noAutofit/>
          </a:bodyPr>
          <a:lstStyle>
            <a:lvl1pPr>
              <a:defRPr sz="2175" b="1"/>
            </a:lvl1pPr>
            <a:lvl2pPr>
              <a:defRPr sz="1400" b="1"/>
            </a:lvl2pPr>
            <a:lvl3pPr>
              <a:defRPr sz="1200" b="1"/>
            </a:lvl3pPr>
            <a:lvl4pPr>
              <a:defRPr sz="1100" b="1"/>
            </a:lvl4pPr>
            <a:lvl5pPr>
              <a:defRPr sz="1100" b="1"/>
            </a:lvl5pPr>
          </a:lstStyle>
          <a:p>
            <a:pPr lvl="0"/>
            <a:r>
              <a:rPr lang="en-US" dirty="0"/>
              <a:t>Click to edit Master text styles</a:t>
            </a:r>
          </a:p>
        </p:txBody>
      </p:sp>
    </p:spTree>
    <p:extLst>
      <p:ext uri="{BB962C8B-B14F-4D97-AF65-F5344CB8AC3E}">
        <p14:creationId xmlns:p14="http://schemas.microsoft.com/office/powerpoint/2010/main" val="41876394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Columns(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1403352" y="463551"/>
            <a:ext cx="6445248" cy="2884767"/>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875"/>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1403353" y="4316507"/>
            <a:ext cx="6445250" cy="5506943"/>
          </a:xfrm>
        </p:spPr>
        <p:txBody>
          <a:bodyPr>
            <a:normAutofit/>
          </a:bodyPr>
          <a:lstStyle>
            <a:lvl1pPr>
              <a:defRPr sz="2100"/>
            </a:lvl1pPr>
            <a:lvl2pPr>
              <a:defRPr sz="1400"/>
            </a:lvl2pPr>
            <a:lvl3pPr>
              <a:defRPr sz="1200"/>
            </a:lvl3pPr>
            <a:lvl4pPr>
              <a:defRPr sz="1100"/>
            </a:lvl4pPr>
            <a:lvl5pPr>
              <a:defRPr sz="1100"/>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1403351" y="3637877"/>
            <a:ext cx="6445247" cy="510989"/>
          </a:xfrm>
        </p:spPr>
        <p:txBody>
          <a:bodyPr anchor="b">
            <a:noAutofit/>
          </a:bodyPr>
          <a:lstStyle>
            <a:lvl1pPr>
              <a:defRPr sz="2175" b="1"/>
            </a:lvl1pPr>
            <a:lvl2pPr>
              <a:defRPr sz="1400" b="1"/>
            </a:lvl2pPr>
            <a:lvl3pPr>
              <a:defRPr sz="1200" b="1"/>
            </a:lvl3pPr>
            <a:lvl4pPr>
              <a:defRPr sz="1100" b="1"/>
            </a:lvl4pPr>
            <a:lvl5pPr>
              <a:defRPr sz="1100" b="1"/>
            </a:lvl5pPr>
          </a:lstStyle>
          <a:p>
            <a:pPr lvl="0"/>
            <a:r>
              <a:rPr lang="en-US" dirty="0"/>
              <a:t>Click to edit Master text styles</a:t>
            </a:r>
          </a:p>
        </p:txBody>
      </p:sp>
      <p:sp>
        <p:nvSpPr>
          <p:cNvPr id="13" name="Picture Placeholder 5">
            <a:extLst>
              <a:ext uri="{FF2B5EF4-FFF2-40B4-BE49-F238E27FC236}">
                <a16:creationId xmlns:a16="http://schemas.microsoft.com/office/drawing/2014/main" id="{031D4142-D50A-A98A-0841-6E68FBEF0A34}"/>
              </a:ext>
            </a:extLst>
          </p:cNvPr>
          <p:cNvSpPr>
            <a:spLocks noGrp="1"/>
          </p:cNvSpPr>
          <p:nvPr>
            <p:ph type="pic" sz="quarter" idx="13"/>
          </p:nvPr>
        </p:nvSpPr>
        <p:spPr>
          <a:xfrm>
            <a:off x="12816540" y="5755341"/>
            <a:ext cx="4068108" cy="4068108"/>
          </a:xfrm>
        </p:spPr>
        <p:txBody>
          <a:bodyPr/>
          <a:lstStyle/>
          <a:p>
            <a:endParaRPr lang="en-ID"/>
          </a:p>
        </p:txBody>
      </p:sp>
      <p:sp>
        <p:nvSpPr>
          <p:cNvPr id="15" name="Picture Placeholder 5">
            <a:extLst>
              <a:ext uri="{FF2B5EF4-FFF2-40B4-BE49-F238E27FC236}">
                <a16:creationId xmlns:a16="http://schemas.microsoft.com/office/drawing/2014/main" id="{2DB518C0-88B6-2B6B-0286-3B6B690D72FA}"/>
              </a:ext>
            </a:extLst>
          </p:cNvPr>
          <p:cNvSpPr>
            <a:spLocks noGrp="1"/>
          </p:cNvSpPr>
          <p:nvPr>
            <p:ph type="pic" sz="quarter" idx="19"/>
          </p:nvPr>
        </p:nvSpPr>
        <p:spPr>
          <a:xfrm>
            <a:off x="8257709" y="5755341"/>
            <a:ext cx="4068108" cy="4068108"/>
          </a:xfrm>
        </p:spPr>
        <p:txBody>
          <a:bodyPr/>
          <a:lstStyle/>
          <a:p>
            <a:endParaRPr lang="en-ID" dirty="0"/>
          </a:p>
        </p:txBody>
      </p:sp>
      <p:sp>
        <p:nvSpPr>
          <p:cNvPr id="5" name="Text Placeholder 10">
            <a:extLst>
              <a:ext uri="{FF2B5EF4-FFF2-40B4-BE49-F238E27FC236}">
                <a16:creationId xmlns:a16="http://schemas.microsoft.com/office/drawing/2014/main" id="{08E8950D-5AAE-8D54-D70F-7F5338ECA71A}"/>
              </a:ext>
            </a:extLst>
          </p:cNvPr>
          <p:cNvSpPr>
            <a:spLocks noGrp="1"/>
          </p:cNvSpPr>
          <p:nvPr>
            <p:ph type="body" sz="quarter" idx="20"/>
          </p:nvPr>
        </p:nvSpPr>
        <p:spPr>
          <a:xfrm>
            <a:off x="10109448" y="1075500"/>
            <a:ext cx="6775200" cy="4068000"/>
          </a:xfrm>
        </p:spPr>
        <p:txBody>
          <a:bodyPr>
            <a:normAutofit/>
          </a:bodyPr>
          <a:lstStyle>
            <a:lvl1pPr>
              <a:defRPr sz="2100"/>
            </a:lvl1pPr>
            <a:lvl2pPr>
              <a:defRPr sz="1400"/>
            </a:lvl2pPr>
            <a:lvl3pPr>
              <a:defRPr sz="1200"/>
            </a:lvl3pPr>
            <a:lvl4pPr>
              <a:defRPr sz="1100"/>
            </a:lvl4pPr>
            <a:lvl5pPr>
              <a:defRPr sz="1100"/>
            </a:lvl5pPr>
          </a:lstStyle>
          <a:p>
            <a:pPr lvl="0"/>
            <a:r>
              <a:rPr lang="en-US" dirty="0"/>
              <a:t>Click to edit Master text styles</a:t>
            </a:r>
          </a:p>
        </p:txBody>
      </p:sp>
      <p:sp>
        <p:nvSpPr>
          <p:cNvPr id="6" name="Text Placeholder 10">
            <a:extLst>
              <a:ext uri="{FF2B5EF4-FFF2-40B4-BE49-F238E27FC236}">
                <a16:creationId xmlns:a16="http://schemas.microsoft.com/office/drawing/2014/main" id="{A8869D27-0CC0-2CA8-0678-F219D8FA4A16}"/>
              </a:ext>
            </a:extLst>
          </p:cNvPr>
          <p:cNvSpPr>
            <a:spLocks noGrp="1"/>
          </p:cNvSpPr>
          <p:nvPr>
            <p:ph type="body" sz="quarter" idx="21"/>
          </p:nvPr>
        </p:nvSpPr>
        <p:spPr>
          <a:xfrm>
            <a:off x="10109450" y="463550"/>
            <a:ext cx="6775202" cy="510989"/>
          </a:xfrm>
        </p:spPr>
        <p:txBody>
          <a:bodyPr anchor="b">
            <a:noAutofit/>
          </a:bodyPr>
          <a:lstStyle>
            <a:lvl1pPr>
              <a:defRPr sz="2175" b="1"/>
            </a:lvl1pPr>
            <a:lvl2pPr>
              <a:defRPr sz="1400" b="1"/>
            </a:lvl2pPr>
            <a:lvl3pPr>
              <a:defRPr sz="1200" b="1"/>
            </a:lvl3pPr>
            <a:lvl4pPr>
              <a:defRPr sz="1100" b="1"/>
            </a:lvl4pPr>
            <a:lvl5pPr>
              <a:defRPr sz="1100" b="1"/>
            </a:lvl5pPr>
          </a:lstStyle>
          <a:p>
            <a:pPr lvl="0"/>
            <a:r>
              <a:rPr lang="en-US" dirty="0"/>
              <a:t>Click to edit Master text styles</a:t>
            </a:r>
          </a:p>
        </p:txBody>
      </p:sp>
    </p:spTree>
    <p:extLst>
      <p:ext uri="{BB962C8B-B14F-4D97-AF65-F5344CB8AC3E}">
        <p14:creationId xmlns:p14="http://schemas.microsoft.com/office/powerpoint/2010/main" val="3888368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1419226" y="463552"/>
            <a:ext cx="15465425" cy="1284569"/>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875"/>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1403351" y="7893849"/>
            <a:ext cx="15465425" cy="1929600"/>
          </a:xfrm>
        </p:spPr>
        <p:txBody>
          <a:bodyPr>
            <a:normAutofit/>
          </a:bodyPr>
          <a:lstStyle>
            <a:lvl1pPr>
              <a:defRPr sz="2100"/>
            </a:lvl1pPr>
            <a:lvl2pPr>
              <a:defRPr sz="1400"/>
            </a:lvl2pPr>
            <a:lvl3pPr>
              <a:defRPr sz="1200"/>
            </a:lvl3pPr>
            <a:lvl4pPr>
              <a:defRPr sz="1100"/>
            </a:lvl4pPr>
            <a:lvl5pPr>
              <a:defRPr sz="1100"/>
            </a:lvl5pPr>
          </a:lstStyle>
          <a:p>
            <a:pPr lvl="0"/>
            <a:r>
              <a:rPr lang="en-US" dirty="0"/>
              <a:t>Click to edit Master text styles</a:t>
            </a:r>
          </a:p>
        </p:txBody>
      </p:sp>
      <p:sp>
        <p:nvSpPr>
          <p:cNvPr id="10" name="Picture Placeholder 5">
            <a:extLst>
              <a:ext uri="{FF2B5EF4-FFF2-40B4-BE49-F238E27FC236}">
                <a16:creationId xmlns:a16="http://schemas.microsoft.com/office/drawing/2014/main" id="{D91BA770-EC25-E052-2C59-507568B87CE0}"/>
              </a:ext>
            </a:extLst>
          </p:cNvPr>
          <p:cNvSpPr>
            <a:spLocks noGrp="1"/>
          </p:cNvSpPr>
          <p:nvPr>
            <p:ph type="pic" sz="quarter" idx="17"/>
          </p:nvPr>
        </p:nvSpPr>
        <p:spPr>
          <a:xfrm>
            <a:off x="6759575" y="1946114"/>
            <a:ext cx="4752977" cy="5038139"/>
          </a:xfrm>
        </p:spPr>
        <p:txBody>
          <a:bodyPr/>
          <a:lstStyle/>
          <a:p>
            <a:endParaRPr lang="en-ID"/>
          </a:p>
        </p:txBody>
      </p:sp>
      <p:sp>
        <p:nvSpPr>
          <p:cNvPr id="5" name="Text Placeholder 10">
            <a:extLst>
              <a:ext uri="{FF2B5EF4-FFF2-40B4-BE49-F238E27FC236}">
                <a16:creationId xmlns:a16="http://schemas.microsoft.com/office/drawing/2014/main" id="{62AA11F0-C2F5-DD17-B7FE-4C214AA43592}"/>
              </a:ext>
            </a:extLst>
          </p:cNvPr>
          <p:cNvSpPr>
            <a:spLocks noGrp="1"/>
          </p:cNvSpPr>
          <p:nvPr>
            <p:ph type="body" sz="quarter" idx="18"/>
          </p:nvPr>
        </p:nvSpPr>
        <p:spPr>
          <a:xfrm>
            <a:off x="1403352" y="2515676"/>
            <a:ext cx="4755600" cy="4471200"/>
          </a:xfrm>
        </p:spPr>
        <p:txBody>
          <a:bodyPr>
            <a:normAutofit/>
          </a:bodyPr>
          <a:lstStyle>
            <a:lvl1pPr>
              <a:defRPr sz="2100"/>
            </a:lvl1pPr>
            <a:lvl2pPr>
              <a:defRPr sz="1400"/>
            </a:lvl2pPr>
            <a:lvl3pPr>
              <a:defRPr sz="1200"/>
            </a:lvl3pPr>
            <a:lvl4pPr>
              <a:defRPr sz="1100"/>
            </a:lvl4pPr>
            <a:lvl5pPr>
              <a:defRPr sz="1100"/>
            </a:lvl5pPr>
          </a:lstStyle>
          <a:p>
            <a:pPr lvl="0"/>
            <a:r>
              <a:rPr lang="en-US" dirty="0"/>
              <a:t>Click to edit Master text styles</a:t>
            </a:r>
          </a:p>
        </p:txBody>
      </p:sp>
      <p:sp>
        <p:nvSpPr>
          <p:cNvPr id="7" name="Text Placeholder 10">
            <a:extLst>
              <a:ext uri="{FF2B5EF4-FFF2-40B4-BE49-F238E27FC236}">
                <a16:creationId xmlns:a16="http://schemas.microsoft.com/office/drawing/2014/main" id="{FA6DA4EF-55DA-5237-592B-4DB7D306599C}"/>
              </a:ext>
            </a:extLst>
          </p:cNvPr>
          <p:cNvSpPr>
            <a:spLocks noGrp="1"/>
          </p:cNvSpPr>
          <p:nvPr>
            <p:ph type="body" sz="quarter" idx="19"/>
          </p:nvPr>
        </p:nvSpPr>
        <p:spPr>
          <a:xfrm>
            <a:off x="12113175" y="2515676"/>
            <a:ext cx="4755600" cy="4471200"/>
          </a:xfrm>
        </p:spPr>
        <p:txBody>
          <a:bodyPr vert="horz" lIns="91440" tIns="45720" rIns="91440" bIns="45720" rtlCol="0">
            <a:normAutofit/>
          </a:bodyPr>
          <a:lstStyle>
            <a:lvl1pPr>
              <a:defRPr lang="en-US" sz="2100" dirty="0"/>
            </a:lvl1pPr>
            <a:lvl2pPr>
              <a:defRPr lang="en-US" dirty="0"/>
            </a:lvl2pPr>
            <a:lvl3pPr>
              <a:defRPr lang="en-US" dirty="0"/>
            </a:lvl3pPr>
            <a:lvl4pPr>
              <a:defRPr lang="en-US" dirty="0"/>
            </a:lvl4pPr>
            <a:lvl5pPr>
              <a:defRPr lang="en-ID" dirty="0"/>
            </a:lvl5pPr>
          </a:lstStyle>
          <a:p>
            <a:pPr lvl="0"/>
            <a:r>
              <a:rPr lang="en-US" dirty="0"/>
              <a:t>Click to edit Master text styles</a:t>
            </a:r>
          </a:p>
        </p:txBody>
      </p:sp>
      <p:sp>
        <p:nvSpPr>
          <p:cNvPr id="6" name="Text Placeholder 10">
            <a:extLst>
              <a:ext uri="{FF2B5EF4-FFF2-40B4-BE49-F238E27FC236}">
                <a16:creationId xmlns:a16="http://schemas.microsoft.com/office/drawing/2014/main" id="{537533AA-4677-3794-67B0-157519D1F27E}"/>
              </a:ext>
            </a:extLst>
          </p:cNvPr>
          <p:cNvSpPr>
            <a:spLocks noGrp="1"/>
          </p:cNvSpPr>
          <p:nvPr>
            <p:ph type="body" sz="quarter" idx="16"/>
          </p:nvPr>
        </p:nvSpPr>
        <p:spPr>
          <a:xfrm>
            <a:off x="1419226" y="7204037"/>
            <a:ext cx="15449552" cy="510989"/>
          </a:xfrm>
        </p:spPr>
        <p:txBody>
          <a:bodyPr anchor="b">
            <a:noAutofit/>
          </a:bodyPr>
          <a:lstStyle>
            <a:lvl1pPr>
              <a:defRPr sz="2175" b="1"/>
            </a:lvl1pPr>
            <a:lvl2pPr>
              <a:defRPr sz="1400" b="1"/>
            </a:lvl2pPr>
            <a:lvl3pPr>
              <a:defRPr sz="1200" b="1"/>
            </a:lvl3pPr>
            <a:lvl4pPr>
              <a:defRPr sz="1100" b="1"/>
            </a:lvl4pPr>
            <a:lvl5pPr>
              <a:defRPr sz="1100" b="1"/>
            </a:lvl5pPr>
          </a:lstStyle>
          <a:p>
            <a:pPr lvl="0"/>
            <a:r>
              <a:rPr lang="en-US" dirty="0"/>
              <a:t>Click to edit Master text styles</a:t>
            </a:r>
          </a:p>
        </p:txBody>
      </p:sp>
      <p:sp>
        <p:nvSpPr>
          <p:cNvPr id="8" name="Text Placeholder 10">
            <a:extLst>
              <a:ext uri="{FF2B5EF4-FFF2-40B4-BE49-F238E27FC236}">
                <a16:creationId xmlns:a16="http://schemas.microsoft.com/office/drawing/2014/main" id="{43627991-E21E-068D-E6CD-9B25A570D8DF}"/>
              </a:ext>
            </a:extLst>
          </p:cNvPr>
          <p:cNvSpPr>
            <a:spLocks noGrp="1"/>
          </p:cNvSpPr>
          <p:nvPr>
            <p:ph type="body" sz="quarter" idx="20"/>
          </p:nvPr>
        </p:nvSpPr>
        <p:spPr>
          <a:xfrm>
            <a:off x="1403351" y="1946113"/>
            <a:ext cx="4755602" cy="510989"/>
          </a:xfrm>
        </p:spPr>
        <p:txBody>
          <a:bodyPr anchor="b">
            <a:noAutofit/>
          </a:bodyPr>
          <a:lstStyle>
            <a:lvl1pPr>
              <a:defRPr sz="2175" b="1"/>
            </a:lvl1pPr>
            <a:lvl2pPr>
              <a:defRPr sz="1400" b="1"/>
            </a:lvl2pPr>
            <a:lvl3pPr>
              <a:defRPr sz="1200" b="1"/>
            </a:lvl3pPr>
            <a:lvl4pPr>
              <a:defRPr sz="1100" b="1"/>
            </a:lvl4pPr>
            <a:lvl5pPr>
              <a:defRPr sz="1100" b="1"/>
            </a:lvl5pPr>
          </a:lstStyle>
          <a:p>
            <a:pPr lvl="0"/>
            <a:r>
              <a:rPr lang="en-US" dirty="0"/>
              <a:t>Click to edit Master text styles</a:t>
            </a:r>
          </a:p>
        </p:txBody>
      </p:sp>
      <p:sp>
        <p:nvSpPr>
          <p:cNvPr id="9" name="Text Placeholder 10">
            <a:extLst>
              <a:ext uri="{FF2B5EF4-FFF2-40B4-BE49-F238E27FC236}">
                <a16:creationId xmlns:a16="http://schemas.microsoft.com/office/drawing/2014/main" id="{43869D82-347F-8D6F-57CE-9DD904E6F0FD}"/>
              </a:ext>
            </a:extLst>
          </p:cNvPr>
          <p:cNvSpPr>
            <a:spLocks noGrp="1"/>
          </p:cNvSpPr>
          <p:nvPr>
            <p:ph type="body" sz="quarter" idx="21"/>
          </p:nvPr>
        </p:nvSpPr>
        <p:spPr>
          <a:xfrm>
            <a:off x="12113174" y="1943048"/>
            <a:ext cx="4755600" cy="510989"/>
          </a:xfrm>
        </p:spPr>
        <p:txBody>
          <a:bodyPr anchor="b">
            <a:noAutofit/>
          </a:bodyPr>
          <a:lstStyle>
            <a:lvl1pPr>
              <a:defRPr sz="2175" b="1"/>
            </a:lvl1pPr>
            <a:lvl2pPr>
              <a:defRPr sz="1400" b="1"/>
            </a:lvl2pPr>
            <a:lvl3pPr>
              <a:defRPr sz="1200" b="1"/>
            </a:lvl3pPr>
            <a:lvl4pPr>
              <a:defRPr sz="1100" b="1"/>
            </a:lvl4pPr>
            <a:lvl5pPr>
              <a:defRPr sz="1100" b="1"/>
            </a:lvl5pPr>
          </a:lstStyle>
          <a:p>
            <a:pPr lvl="0"/>
            <a:r>
              <a:rPr lang="en-US" dirty="0"/>
              <a:t>Click to edit Master text styles</a:t>
            </a:r>
          </a:p>
        </p:txBody>
      </p:sp>
    </p:spTree>
    <p:extLst>
      <p:ext uri="{BB962C8B-B14F-4D97-AF65-F5344CB8AC3E}">
        <p14:creationId xmlns:p14="http://schemas.microsoft.com/office/powerpoint/2010/main" val="16678661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FEF5-5A2D-826B-D61A-DDFCC748CA28}"/>
              </a:ext>
            </a:extLst>
          </p:cNvPr>
          <p:cNvSpPr>
            <a:spLocks noGrp="1"/>
          </p:cNvSpPr>
          <p:nvPr>
            <p:ph type="title"/>
          </p:nvPr>
        </p:nvSpPr>
        <p:spPr>
          <a:xfrm>
            <a:off x="1419224" y="463551"/>
            <a:ext cx="15481301" cy="1485900"/>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FD54168-C670-B102-70D9-209BBF27F9E3}"/>
              </a:ext>
            </a:extLst>
          </p:cNvPr>
          <p:cNvSpPr>
            <a:spLocks noGrp="1"/>
          </p:cNvSpPr>
          <p:nvPr>
            <p:ph type="ftr" sz="quarter" idx="10"/>
          </p:nvPr>
        </p:nvSpPr>
        <p:spPr/>
        <p:txBody>
          <a:bodyPr/>
          <a:lstStyle>
            <a:lvl1pPr>
              <a:defRPr sz="1875"/>
            </a:lvl1pPr>
          </a:lstStyle>
          <a:p>
            <a:r>
              <a:rPr lang="en-ID" dirty="0"/>
              <a:t>PRESENTATION TITLE</a:t>
            </a:r>
          </a:p>
        </p:txBody>
      </p:sp>
      <p:sp>
        <p:nvSpPr>
          <p:cNvPr id="4" name="Slide Number Placeholder 3">
            <a:extLst>
              <a:ext uri="{FF2B5EF4-FFF2-40B4-BE49-F238E27FC236}">
                <a16:creationId xmlns:a16="http://schemas.microsoft.com/office/drawing/2014/main" id="{0A1E5A35-45E6-A151-7A6F-C8CFB39AE640}"/>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5" name="Chart Placeholder 22">
            <a:extLst>
              <a:ext uri="{FF2B5EF4-FFF2-40B4-BE49-F238E27FC236}">
                <a16:creationId xmlns:a16="http://schemas.microsoft.com/office/drawing/2014/main" id="{908FCE29-B92D-1E8D-58EA-14F84D151A41}"/>
              </a:ext>
            </a:extLst>
          </p:cNvPr>
          <p:cNvSpPr>
            <a:spLocks noGrp="1"/>
          </p:cNvSpPr>
          <p:nvPr>
            <p:ph type="chart" sz="quarter" idx="26"/>
          </p:nvPr>
        </p:nvSpPr>
        <p:spPr>
          <a:xfrm>
            <a:off x="2893994" y="2599253"/>
            <a:ext cx="3056676" cy="2526425"/>
          </a:xfrm>
        </p:spPr>
        <p:txBody>
          <a:bodyPr/>
          <a:lstStyle/>
          <a:p>
            <a:endParaRPr lang="en-US" dirty="0"/>
          </a:p>
        </p:txBody>
      </p:sp>
      <p:sp>
        <p:nvSpPr>
          <p:cNvPr id="6" name="Chart Placeholder 22">
            <a:extLst>
              <a:ext uri="{FF2B5EF4-FFF2-40B4-BE49-F238E27FC236}">
                <a16:creationId xmlns:a16="http://schemas.microsoft.com/office/drawing/2014/main" id="{D176C3E1-170A-E890-8B3A-263306FB2A8D}"/>
              </a:ext>
            </a:extLst>
          </p:cNvPr>
          <p:cNvSpPr>
            <a:spLocks noGrp="1"/>
          </p:cNvSpPr>
          <p:nvPr>
            <p:ph type="chart" sz="quarter" idx="27"/>
          </p:nvPr>
        </p:nvSpPr>
        <p:spPr>
          <a:xfrm>
            <a:off x="12337331" y="2599253"/>
            <a:ext cx="3056676" cy="2526425"/>
          </a:xfrm>
        </p:spPr>
        <p:txBody>
          <a:bodyPr/>
          <a:lstStyle/>
          <a:p>
            <a:endParaRPr lang="en-US" dirty="0"/>
          </a:p>
        </p:txBody>
      </p:sp>
      <p:sp>
        <p:nvSpPr>
          <p:cNvPr id="9" name="Picture Placeholder 8">
            <a:extLst>
              <a:ext uri="{FF2B5EF4-FFF2-40B4-BE49-F238E27FC236}">
                <a16:creationId xmlns:a16="http://schemas.microsoft.com/office/drawing/2014/main" id="{619881A1-6E5B-E82F-C2F1-11713FE9D6B7}"/>
              </a:ext>
            </a:extLst>
          </p:cNvPr>
          <p:cNvSpPr>
            <a:spLocks noGrp="1"/>
          </p:cNvSpPr>
          <p:nvPr>
            <p:ph type="pic" sz="quarter" idx="28"/>
          </p:nvPr>
        </p:nvSpPr>
        <p:spPr>
          <a:xfrm>
            <a:off x="7344000" y="2568773"/>
            <a:ext cx="3600000" cy="7203600"/>
          </a:xfrm>
        </p:spPr>
        <p:txBody>
          <a:bodyPr/>
          <a:lstStyle/>
          <a:p>
            <a:endParaRPr lang="en-UZ"/>
          </a:p>
        </p:txBody>
      </p:sp>
      <p:sp>
        <p:nvSpPr>
          <p:cNvPr id="8" name="Text Placeholder 10">
            <a:extLst>
              <a:ext uri="{FF2B5EF4-FFF2-40B4-BE49-F238E27FC236}">
                <a16:creationId xmlns:a16="http://schemas.microsoft.com/office/drawing/2014/main" id="{C431E933-40B6-AEE2-256F-BF6EBD83FABE}"/>
              </a:ext>
            </a:extLst>
          </p:cNvPr>
          <p:cNvSpPr>
            <a:spLocks noGrp="1"/>
          </p:cNvSpPr>
          <p:nvPr>
            <p:ph type="body" sz="quarter" idx="29"/>
          </p:nvPr>
        </p:nvSpPr>
        <p:spPr>
          <a:xfrm>
            <a:off x="2607968" y="5291186"/>
            <a:ext cx="3600000" cy="840674"/>
          </a:xfrm>
        </p:spPr>
        <p:txBody>
          <a:bodyPr anchor="b">
            <a:noAutofit/>
          </a:bodyPr>
          <a:lstStyle>
            <a:lvl1pPr algn="ctr">
              <a:defRPr sz="2175" b="1"/>
            </a:lvl1pPr>
            <a:lvl2pPr>
              <a:defRPr sz="1400" b="1"/>
            </a:lvl2pPr>
            <a:lvl3pPr>
              <a:defRPr sz="1200" b="1"/>
            </a:lvl3pPr>
            <a:lvl4pPr>
              <a:defRPr sz="1100" b="1"/>
            </a:lvl4pPr>
            <a:lvl5pPr>
              <a:defRPr sz="1100" b="1"/>
            </a:lvl5pPr>
          </a:lstStyle>
          <a:p>
            <a:pPr lvl="0"/>
            <a:r>
              <a:rPr lang="en-US" dirty="0"/>
              <a:t>Click to edit Master text styles</a:t>
            </a:r>
          </a:p>
        </p:txBody>
      </p:sp>
      <p:sp>
        <p:nvSpPr>
          <p:cNvPr id="10" name="Text Placeholder 10">
            <a:extLst>
              <a:ext uri="{FF2B5EF4-FFF2-40B4-BE49-F238E27FC236}">
                <a16:creationId xmlns:a16="http://schemas.microsoft.com/office/drawing/2014/main" id="{3CF89B26-6545-7D4B-70E3-2C7EAF29982D}"/>
              </a:ext>
            </a:extLst>
          </p:cNvPr>
          <p:cNvSpPr>
            <a:spLocks noGrp="1"/>
          </p:cNvSpPr>
          <p:nvPr>
            <p:ph type="body" sz="quarter" idx="30"/>
          </p:nvPr>
        </p:nvSpPr>
        <p:spPr>
          <a:xfrm>
            <a:off x="12050560" y="5309121"/>
            <a:ext cx="3600000" cy="822738"/>
          </a:xfrm>
        </p:spPr>
        <p:txBody>
          <a:bodyPr anchor="b">
            <a:noAutofit/>
          </a:bodyPr>
          <a:lstStyle>
            <a:lvl1pPr algn="ctr">
              <a:defRPr sz="2175" b="1"/>
            </a:lvl1pPr>
            <a:lvl2pPr>
              <a:defRPr sz="1400" b="1"/>
            </a:lvl2pPr>
            <a:lvl3pPr>
              <a:defRPr sz="1200" b="1"/>
            </a:lvl3pPr>
            <a:lvl4pPr>
              <a:defRPr sz="1100" b="1"/>
            </a:lvl4pPr>
            <a:lvl5pPr>
              <a:defRPr sz="1100" b="1"/>
            </a:lvl5pPr>
          </a:lstStyle>
          <a:p>
            <a:pPr lvl="0"/>
            <a:r>
              <a:rPr lang="en-US" dirty="0"/>
              <a:t>Click to edit Master text styles</a:t>
            </a:r>
          </a:p>
        </p:txBody>
      </p:sp>
      <p:sp>
        <p:nvSpPr>
          <p:cNvPr id="14" name="Text Placeholder 19">
            <a:extLst>
              <a:ext uri="{FF2B5EF4-FFF2-40B4-BE49-F238E27FC236}">
                <a16:creationId xmlns:a16="http://schemas.microsoft.com/office/drawing/2014/main" id="{D8D04E8C-3E62-FD76-AC2F-3C743A7967E8}"/>
              </a:ext>
            </a:extLst>
          </p:cNvPr>
          <p:cNvSpPr>
            <a:spLocks noGrp="1"/>
          </p:cNvSpPr>
          <p:nvPr>
            <p:ph type="body" sz="quarter" idx="34"/>
          </p:nvPr>
        </p:nvSpPr>
        <p:spPr>
          <a:xfrm>
            <a:off x="2608263" y="6327847"/>
            <a:ext cx="3600450" cy="3468615"/>
          </a:xfrm>
        </p:spPr>
        <p:txBody>
          <a:bodyPr>
            <a:normAutofit/>
          </a:bodyPr>
          <a:lstStyle>
            <a:lvl1pPr algn="ctr">
              <a:defRPr sz="2100"/>
            </a:lvl1pPr>
          </a:lstStyle>
          <a:p>
            <a:pPr lvl="0"/>
            <a:r>
              <a:rPr lang="en-US" dirty="0"/>
              <a:t>Click to edit Master text styles</a:t>
            </a:r>
          </a:p>
        </p:txBody>
      </p:sp>
      <p:sp>
        <p:nvSpPr>
          <p:cNvPr id="15" name="Text Placeholder 19">
            <a:extLst>
              <a:ext uri="{FF2B5EF4-FFF2-40B4-BE49-F238E27FC236}">
                <a16:creationId xmlns:a16="http://schemas.microsoft.com/office/drawing/2014/main" id="{AB8EA249-C9A0-18DC-AF71-140F40E0C296}"/>
              </a:ext>
            </a:extLst>
          </p:cNvPr>
          <p:cNvSpPr>
            <a:spLocks noGrp="1"/>
          </p:cNvSpPr>
          <p:nvPr>
            <p:ph type="body" sz="quarter" idx="35"/>
          </p:nvPr>
        </p:nvSpPr>
        <p:spPr>
          <a:xfrm>
            <a:off x="12050561" y="6327848"/>
            <a:ext cx="3600450" cy="3468614"/>
          </a:xfrm>
        </p:spPr>
        <p:txBody>
          <a:bodyPr>
            <a:normAutofit/>
          </a:bodyPr>
          <a:lstStyle>
            <a:lvl1pPr algn="ctr">
              <a:defRPr sz="2100"/>
            </a:lvl1pPr>
          </a:lstStyle>
          <a:p>
            <a:pPr lvl="0"/>
            <a:r>
              <a:rPr lang="en-US" dirty="0"/>
              <a:t>Click to edit Master text styles</a:t>
            </a:r>
          </a:p>
        </p:txBody>
      </p:sp>
    </p:spTree>
    <p:extLst>
      <p:ext uri="{BB962C8B-B14F-4D97-AF65-F5344CB8AC3E}">
        <p14:creationId xmlns:p14="http://schemas.microsoft.com/office/powerpoint/2010/main" val="13642257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ree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FEF5-5A2D-826B-D61A-DDFCC748CA28}"/>
              </a:ext>
            </a:extLst>
          </p:cNvPr>
          <p:cNvSpPr>
            <a:spLocks noGrp="1"/>
          </p:cNvSpPr>
          <p:nvPr>
            <p:ph type="title"/>
          </p:nvPr>
        </p:nvSpPr>
        <p:spPr>
          <a:xfrm>
            <a:off x="1419224" y="463551"/>
            <a:ext cx="15481301" cy="1485900"/>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FD54168-C670-B102-70D9-209BBF27F9E3}"/>
              </a:ext>
            </a:extLst>
          </p:cNvPr>
          <p:cNvSpPr>
            <a:spLocks noGrp="1"/>
          </p:cNvSpPr>
          <p:nvPr>
            <p:ph type="ftr" sz="quarter" idx="10"/>
          </p:nvPr>
        </p:nvSpPr>
        <p:spPr/>
        <p:txBody>
          <a:bodyPr/>
          <a:lstStyle>
            <a:lvl1pPr>
              <a:defRPr sz="1875"/>
            </a:lvl1pPr>
          </a:lstStyle>
          <a:p>
            <a:r>
              <a:rPr lang="en-ID" dirty="0"/>
              <a:t>PRESENTATION TITLE</a:t>
            </a:r>
          </a:p>
        </p:txBody>
      </p:sp>
      <p:sp>
        <p:nvSpPr>
          <p:cNvPr id="4" name="Slide Number Placeholder 3">
            <a:extLst>
              <a:ext uri="{FF2B5EF4-FFF2-40B4-BE49-F238E27FC236}">
                <a16:creationId xmlns:a16="http://schemas.microsoft.com/office/drawing/2014/main" id="{0A1E5A35-45E6-A151-7A6F-C8CFB39AE640}"/>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5" name="Chart Placeholder 22">
            <a:extLst>
              <a:ext uri="{FF2B5EF4-FFF2-40B4-BE49-F238E27FC236}">
                <a16:creationId xmlns:a16="http://schemas.microsoft.com/office/drawing/2014/main" id="{908FCE29-B92D-1E8D-58EA-14F84D151A41}"/>
              </a:ext>
            </a:extLst>
          </p:cNvPr>
          <p:cNvSpPr>
            <a:spLocks noGrp="1"/>
          </p:cNvSpPr>
          <p:nvPr>
            <p:ph type="chart" sz="quarter" idx="26"/>
          </p:nvPr>
        </p:nvSpPr>
        <p:spPr>
          <a:xfrm>
            <a:off x="2357159" y="2552165"/>
            <a:ext cx="3056676" cy="2526425"/>
          </a:xfrm>
        </p:spPr>
        <p:txBody>
          <a:bodyPr/>
          <a:lstStyle/>
          <a:p>
            <a:endParaRPr lang="en-US" dirty="0"/>
          </a:p>
        </p:txBody>
      </p:sp>
      <p:sp>
        <p:nvSpPr>
          <p:cNvPr id="6" name="Chart Placeholder 22">
            <a:extLst>
              <a:ext uri="{FF2B5EF4-FFF2-40B4-BE49-F238E27FC236}">
                <a16:creationId xmlns:a16="http://schemas.microsoft.com/office/drawing/2014/main" id="{D176C3E1-170A-E890-8B3A-263306FB2A8D}"/>
              </a:ext>
            </a:extLst>
          </p:cNvPr>
          <p:cNvSpPr>
            <a:spLocks noGrp="1"/>
          </p:cNvSpPr>
          <p:nvPr>
            <p:ph type="chart" sz="quarter" idx="27"/>
          </p:nvPr>
        </p:nvSpPr>
        <p:spPr>
          <a:xfrm>
            <a:off x="12874166" y="2617076"/>
            <a:ext cx="3056676" cy="2526425"/>
          </a:xfrm>
        </p:spPr>
        <p:txBody>
          <a:bodyPr/>
          <a:lstStyle/>
          <a:p>
            <a:endParaRPr lang="en-US" dirty="0"/>
          </a:p>
        </p:txBody>
      </p:sp>
      <p:sp>
        <p:nvSpPr>
          <p:cNvPr id="8" name="Chart Placeholder 22">
            <a:extLst>
              <a:ext uri="{FF2B5EF4-FFF2-40B4-BE49-F238E27FC236}">
                <a16:creationId xmlns:a16="http://schemas.microsoft.com/office/drawing/2014/main" id="{7E8EDCBA-C04A-9595-C4E6-2F4C646FEFD6}"/>
              </a:ext>
            </a:extLst>
          </p:cNvPr>
          <p:cNvSpPr>
            <a:spLocks noGrp="1"/>
          </p:cNvSpPr>
          <p:nvPr>
            <p:ph type="chart" sz="quarter" idx="32"/>
          </p:nvPr>
        </p:nvSpPr>
        <p:spPr>
          <a:xfrm>
            <a:off x="7631537" y="2599253"/>
            <a:ext cx="3056676" cy="2526425"/>
          </a:xfrm>
        </p:spPr>
        <p:txBody>
          <a:bodyPr/>
          <a:lstStyle/>
          <a:p>
            <a:endParaRPr lang="en-US" dirty="0"/>
          </a:p>
        </p:txBody>
      </p:sp>
      <p:cxnSp>
        <p:nvCxnSpPr>
          <p:cNvPr id="17" name="Straight Connector 16">
            <a:extLst>
              <a:ext uri="{FF2B5EF4-FFF2-40B4-BE49-F238E27FC236}">
                <a16:creationId xmlns:a16="http://schemas.microsoft.com/office/drawing/2014/main" id="{80C75871-43CE-C948-6416-B6B5E8E89843}"/>
              </a:ext>
            </a:extLst>
          </p:cNvPr>
          <p:cNvCxnSpPr>
            <a:cxnSpLocks/>
          </p:cNvCxnSpPr>
          <p:nvPr userDrawn="1"/>
        </p:nvCxnSpPr>
        <p:spPr>
          <a:xfrm>
            <a:off x="6521336" y="4051075"/>
            <a:ext cx="0" cy="52246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EA189DC-4450-1615-A6AB-F4FE53444477}"/>
              </a:ext>
            </a:extLst>
          </p:cNvPr>
          <p:cNvCxnSpPr>
            <a:cxnSpLocks/>
          </p:cNvCxnSpPr>
          <p:nvPr userDrawn="1"/>
        </p:nvCxnSpPr>
        <p:spPr>
          <a:xfrm>
            <a:off x="11733416" y="4051075"/>
            <a:ext cx="0" cy="52246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 Placeholder 10">
            <a:extLst>
              <a:ext uri="{FF2B5EF4-FFF2-40B4-BE49-F238E27FC236}">
                <a16:creationId xmlns:a16="http://schemas.microsoft.com/office/drawing/2014/main" id="{37EF204C-57FE-D308-AE55-0EC7B39312FA}"/>
              </a:ext>
            </a:extLst>
          </p:cNvPr>
          <p:cNvSpPr>
            <a:spLocks noGrp="1"/>
          </p:cNvSpPr>
          <p:nvPr>
            <p:ph type="body" sz="quarter" idx="19"/>
          </p:nvPr>
        </p:nvSpPr>
        <p:spPr>
          <a:xfrm>
            <a:off x="2119112" y="6252647"/>
            <a:ext cx="3600000" cy="3550020"/>
          </a:xfrm>
        </p:spPr>
        <p:txBody>
          <a:bodyPr>
            <a:normAutofit/>
          </a:bodyPr>
          <a:lstStyle>
            <a:lvl1pPr algn="ctr">
              <a:defRPr sz="2100"/>
            </a:lvl1pPr>
            <a:lvl2pPr>
              <a:defRPr sz="1400"/>
            </a:lvl2pPr>
            <a:lvl3pPr>
              <a:defRPr sz="1200"/>
            </a:lvl3pPr>
            <a:lvl4pPr>
              <a:defRPr sz="1100"/>
            </a:lvl4pPr>
            <a:lvl5pPr>
              <a:defRPr sz="1100"/>
            </a:lvl5pPr>
          </a:lstStyle>
          <a:p>
            <a:pPr lvl="0"/>
            <a:r>
              <a:rPr lang="en-US" dirty="0"/>
              <a:t>Click to edit Master text styles</a:t>
            </a:r>
          </a:p>
        </p:txBody>
      </p:sp>
      <p:sp>
        <p:nvSpPr>
          <p:cNvPr id="10" name="Text Placeholder 10">
            <a:extLst>
              <a:ext uri="{FF2B5EF4-FFF2-40B4-BE49-F238E27FC236}">
                <a16:creationId xmlns:a16="http://schemas.microsoft.com/office/drawing/2014/main" id="{CDD29B54-DF4C-FFFC-ECB7-FD3C5AD9BEFF}"/>
              </a:ext>
            </a:extLst>
          </p:cNvPr>
          <p:cNvSpPr>
            <a:spLocks noGrp="1"/>
          </p:cNvSpPr>
          <p:nvPr>
            <p:ph type="body" sz="quarter" idx="16"/>
          </p:nvPr>
        </p:nvSpPr>
        <p:spPr>
          <a:xfrm>
            <a:off x="7364052" y="5291188"/>
            <a:ext cx="3600000" cy="813776"/>
          </a:xfrm>
        </p:spPr>
        <p:txBody>
          <a:bodyPr anchor="b">
            <a:noAutofit/>
          </a:bodyPr>
          <a:lstStyle>
            <a:lvl1pPr algn="ctr">
              <a:defRPr sz="2175" b="1"/>
            </a:lvl1pPr>
            <a:lvl2pPr>
              <a:defRPr sz="1400" b="1"/>
            </a:lvl2pPr>
            <a:lvl3pPr>
              <a:defRPr sz="1200" b="1"/>
            </a:lvl3pPr>
            <a:lvl4pPr>
              <a:defRPr sz="1100" b="1"/>
            </a:lvl4pPr>
            <a:lvl5pPr>
              <a:defRPr sz="1100" b="1"/>
            </a:lvl5pPr>
          </a:lstStyle>
          <a:p>
            <a:pPr lvl="0"/>
            <a:r>
              <a:rPr lang="en-US" dirty="0"/>
              <a:t>Click to edit Master text styles</a:t>
            </a:r>
          </a:p>
        </p:txBody>
      </p:sp>
      <p:sp>
        <p:nvSpPr>
          <p:cNvPr id="15" name="Text Placeholder 10">
            <a:extLst>
              <a:ext uri="{FF2B5EF4-FFF2-40B4-BE49-F238E27FC236}">
                <a16:creationId xmlns:a16="http://schemas.microsoft.com/office/drawing/2014/main" id="{AAD78A0C-1E24-49D5-9550-C2163F997758}"/>
              </a:ext>
            </a:extLst>
          </p:cNvPr>
          <p:cNvSpPr>
            <a:spLocks noGrp="1"/>
          </p:cNvSpPr>
          <p:nvPr>
            <p:ph type="body" sz="quarter" idx="29"/>
          </p:nvPr>
        </p:nvSpPr>
        <p:spPr>
          <a:xfrm>
            <a:off x="2103911" y="5291185"/>
            <a:ext cx="3600000" cy="813779"/>
          </a:xfrm>
        </p:spPr>
        <p:txBody>
          <a:bodyPr anchor="b">
            <a:noAutofit/>
          </a:bodyPr>
          <a:lstStyle>
            <a:lvl1pPr algn="ctr">
              <a:defRPr sz="2175" b="1"/>
            </a:lvl1pPr>
            <a:lvl2pPr>
              <a:defRPr sz="1400" b="1"/>
            </a:lvl2pPr>
            <a:lvl3pPr>
              <a:defRPr sz="1200" b="1"/>
            </a:lvl3pPr>
            <a:lvl4pPr>
              <a:defRPr sz="1100" b="1"/>
            </a:lvl4pPr>
            <a:lvl5pPr>
              <a:defRPr sz="1100" b="1"/>
            </a:lvl5pPr>
          </a:lstStyle>
          <a:p>
            <a:pPr lvl="0"/>
            <a:r>
              <a:rPr lang="en-US" dirty="0"/>
              <a:t>Click to edit Master text styles</a:t>
            </a:r>
          </a:p>
        </p:txBody>
      </p:sp>
      <p:sp>
        <p:nvSpPr>
          <p:cNvPr id="19" name="Text Placeholder 10">
            <a:extLst>
              <a:ext uri="{FF2B5EF4-FFF2-40B4-BE49-F238E27FC236}">
                <a16:creationId xmlns:a16="http://schemas.microsoft.com/office/drawing/2014/main" id="{3FB65D21-5F82-512B-4B7B-713AE828AA44}"/>
              </a:ext>
            </a:extLst>
          </p:cNvPr>
          <p:cNvSpPr>
            <a:spLocks noGrp="1"/>
          </p:cNvSpPr>
          <p:nvPr>
            <p:ph type="body" sz="quarter" idx="30"/>
          </p:nvPr>
        </p:nvSpPr>
        <p:spPr>
          <a:xfrm>
            <a:off x="12608993" y="5291188"/>
            <a:ext cx="3600000" cy="813776"/>
          </a:xfrm>
        </p:spPr>
        <p:txBody>
          <a:bodyPr anchor="b">
            <a:noAutofit/>
          </a:bodyPr>
          <a:lstStyle>
            <a:lvl1pPr algn="ctr">
              <a:defRPr sz="2175" b="1"/>
            </a:lvl1pPr>
            <a:lvl2pPr>
              <a:defRPr sz="1400" b="1"/>
            </a:lvl2pPr>
            <a:lvl3pPr>
              <a:defRPr sz="1200" b="1"/>
            </a:lvl3pPr>
            <a:lvl4pPr>
              <a:defRPr sz="1100" b="1"/>
            </a:lvl4pPr>
            <a:lvl5pPr>
              <a:defRPr sz="1100" b="1"/>
            </a:lvl5pPr>
          </a:lstStyle>
          <a:p>
            <a:pPr lvl="0"/>
            <a:r>
              <a:rPr lang="en-US" dirty="0"/>
              <a:t>Click to edit Master text styles</a:t>
            </a:r>
          </a:p>
        </p:txBody>
      </p:sp>
      <p:sp>
        <p:nvSpPr>
          <p:cNvPr id="20" name="Text Placeholder 10">
            <a:extLst>
              <a:ext uri="{FF2B5EF4-FFF2-40B4-BE49-F238E27FC236}">
                <a16:creationId xmlns:a16="http://schemas.microsoft.com/office/drawing/2014/main" id="{306672E2-978D-B0FD-DF1B-27864A517EAF}"/>
              </a:ext>
            </a:extLst>
          </p:cNvPr>
          <p:cNvSpPr>
            <a:spLocks noGrp="1"/>
          </p:cNvSpPr>
          <p:nvPr>
            <p:ph type="body" sz="quarter" idx="31"/>
          </p:nvPr>
        </p:nvSpPr>
        <p:spPr>
          <a:xfrm>
            <a:off x="7364052" y="6252647"/>
            <a:ext cx="3600000" cy="3550020"/>
          </a:xfrm>
        </p:spPr>
        <p:txBody>
          <a:bodyPr>
            <a:normAutofit/>
          </a:bodyPr>
          <a:lstStyle>
            <a:lvl1pPr algn="ctr">
              <a:defRPr sz="2100"/>
            </a:lvl1pPr>
            <a:lvl2pPr>
              <a:defRPr sz="1400"/>
            </a:lvl2pPr>
            <a:lvl3pPr>
              <a:defRPr sz="1200"/>
            </a:lvl3pPr>
            <a:lvl4pPr>
              <a:defRPr sz="1100"/>
            </a:lvl4pPr>
            <a:lvl5pPr>
              <a:defRPr sz="1100"/>
            </a:lvl5pPr>
          </a:lstStyle>
          <a:p>
            <a:pPr lvl="0"/>
            <a:r>
              <a:rPr lang="en-US" dirty="0"/>
              <a:t>Click to edit Master text styles</a:t>
            </a:r>
          </a:p>
        </p:txBody>
      </p:sp>
      <p:sp>
        <p:nvSpPr>
          <p:cNvPr id="21" name="Text Placeholder 10">
            <a:extLst>
              <a:ext uri="{FF2B5EF4-FFF2-40B4-BE49-F238E27FC236}">
                <a16:creationId xmlns:a16="http://schemas.microsoft.com/office/drawing/2014/main" id="{8AC00A20-237D-67E6-AF87-866D432973E0}"/>
              </a:ext>
            </a:extLst>
          </p:cNvPr>
          <p:cNvSpPr>
            <a:spLocks noGrp="1"/>
          </p:cNvSpPr>
          <p:nvPr>
            <p:ph type="body" sz="quarter" idx="33"/>
          </p:nvPr>
        </p:nvSpPr>
        <p:spPr>
          <a:xfrm>
            <a:off x="12608993" y="6249067"/>
            <a:ext cx="3600000" cy="3550020"/>
          </a:xfrm>
        </p:spPr>
        <p:txBody>
          <a:bodyPr>
            <a:normAutofit/>
          </a:bodyPr>
          <a:lstStyle>
            <a:lvl1pPr algn="ctr">
              <a:defRPr sz="2100"/>
            </a:lvl1pPr>
            <a:lvl2pPr>
              <a:defRPr sz="1400"/>
            </a:lvl2pPr>
            <a:lvl3pPr>
              <a:defRPr sz="1200"/>
            </a:lvl3pPr>
            <a:lvl4pPr>
              <a:defRPr sz="1100"/>
            </a:lvl4pPr>
            <a:lvl5pPr>
              <a:defRPr sz="1100"/>
            </a:lvl5pPr>
          </a:lstStyle>
          <a:p>
            <a:pPr lvl="0"/>
            <a:r>
              <a:rPr lang="en-US" dirty="0"/>
              <a:t>Click to edit Master text styles</a:t>
            </a:r>
          </a:p>
        </p:txBody>
      </p:sp>
    </p:spTree>
    <p:extLst>
      <p:ext uri="{BB962C8B-B14F-4D97-AF65-F5344CB8AC3E}">
        <p14:creationId xmlns:p14="http://schemas.microsoft.com/office/powerpoint/2010/main" val="39660820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our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BFEF5-5A2D-826B-D61A-DDFCC748CA28}"/>
              </a:ext>
            </a:extLst>
          </p:cNvPr>
          <p:cNvSpPr>
            <a:spLocks noGrp="1"/>
          </p:cNvSpPr>
          <p:nvPr>
            <p:ph type="title"/>
          </p:nvPr>
        </p:nvSpPr>
        <p:spPr>
          <a:xfrm>
            <a:off x="1419224" y="463551"/>
            <a:ext cx="15481301" cy="1485900"/>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FD54168-C670-B102-70D9-209BBF27F9E3}"/>
              </a:ext>
            </a:extLst>
          </p:cNvPr>
          <p:cNvSpPr>
            <a:spLocks noGrp="1"/>
          </p:cNvSpPr>
          <p:nvPr>
            <p:ph type="ftr" sz="quarter" idx="10"/>
          </p:nvPr>
        </p:nvSpPr>
        <p:spPr/>
        <p:txBody>
          <a:bodyPr/>
          <a:lstStyle>
            <a:lvl1pPr>
              <a:defRPr sz="1875"/>
            </a:lvl1pPr>
          </a:lstStyle>
          <a:p>
            <a:r>
              <a:rPr lang="en-ID" dirty="0"/>
              <a:t>PRESENTATION TITLE</a:t>
            </a:r>
          </a:p>
        </p:txBody>
      </p:sp>
      <p:sp>
        <p:nvSpPr>
          <p:cNvPr id="4" name="Slide Number Placeholder 3">
            <a:extLst>
              <a:ext uri="{FF2B5EF4-FFF2-40B4-BE49-F238E27FC236}">
                <a16:creationId xmlns:a16="http://schemas.microsoft.com/office/drawing/2014/main" id="{0A1E5A35-45E6-A151-7A6F-C8CFB39AE640}"/>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5" name="Chart Placeholder 22">
            <a:extLst>
              <a:ext uri="{FF2B5EF4-FFF2-40B4-BE49-F238E27FC236}">
                <a16:creationId xmlns:a16="http://schemas.microsoft.com/office/drawing/2014/main" id="{908FCE29-B92D-1E8D-58EA-14F84D151A41}"/>
              </a:ext>
            </a:extLst>
          </p:cNvPr>
          <p:cNvSpPr>
            <a:spLocks noGrp="1"/>
          </p:cNvSpPr>
          <p:nvPr>
            <p:ph type="chart" sz="quarter" idx="26"/>
          </p:nvPr>
        </p:nvSpPr>
        <p:spPr>
          <a:xfrm>
            <a:off x="1594664" y="2617076"/>
            <a:ext cx="3056676" cy="2526425"/>
          </a:xfrm>
        </p:spPr>
        <p:txBody>
          <a:bodyPr/>
          <a:lstStyle/>
          <a:p>
            <a:endParaRPr lang="en-US" dirty="0"/>
          </a:p>
        </p:txBody>
      </p:sp>
      <p:sp>
        <p:nvSpPr>
          <p:cNvPr id="6" name="Chart Placeholder 22">
            <a:extLst>
              <a:ext uri="{FF2B5EF4-FFF2-40B4-BE49-F238E27FC236}">
                <a16:creationId xmlns:a16="http://schemas.microsoft.com/office/drawing/2014/main" id="{D176C3E1-170A-E890-8B3A-263306FB2A8D}"/>
              </a:ext>
            </a:extLst>
          </p:cNvPr>
          <p:cNvSpPr>
            <a:spLocks noGrp="1"/>
          </p:cNvSpPr>
          <p:nvPr>
            <p:ph type="chart" sz="quarter" idx="27"/>
          </p:nvPr>
        </p:nvSpPr>
        <p:spPr>
          <a:xfrm>
            <a:off x="13660976" y="2599253"/>
            <a:ext cx="3056676" cy="2526425"/>
          </a:xfrm>
        </p:spPr>
        <p:txBody>
          <a:bodyPr/>
          <a:lstStyle/>
          <a:p>
            <a:endParaRPr lang="en-US" dirty="0"/>
          </a:p>
        </p:txBody>
      </p:sp>
      <p:sp>
        <p:nvSpPr>
          <p:cNvPr id="8" name="Chart Placeholder 22">
            <a:extLst>
              <a:ext uri="{FF2B5EF4-FFF2-40B4-BE49-F238E27FC236}">
                <a16:creationId xmlns:a16="http://schemas.microsoft.com/office/drawing/2014/main" id="{7E8EDCBA-C04A-9595-C4E6-2F4C646FEFD6}"/>
              </a:ext>
            </a:extLst>
          </p:cNvPr>
          <p:cNvSpPr>
            <a:spLocks noGrp="1"/>
          </p:cNvSpPr>
          <p:nvPr>
            <p:ph type="chart" sz="quarter" idx="32"/>
          </p:nvPr>
        </p:nvSpPr>
        <p:spPr>
          <a:xfrm>
            <a:off x="5704421" y="2599253"/>
            <a:ext cx="3056676" cy="2526425"/>
          </a:xfrm>
        </p:spPr>
        <p:txBody>
          <a:bodyPr/>
          <a:lstStyle/>
          <a:p>
            <a:endParaRPr lang="en-US" dirty="0"/>
          </a:p>
        </p:txBody>
      </p:sp>
      <p:cxnSp>
        <p:nvCxnSpPr>
          <p:cNvPr id="17" name="Straight Connector 16">
            <a:extLst>
              <a:ext uri="{FF2B5EF4-FFF2-40B4-BE49-F238E27FC236}">
                <a16:creationId xmlns:a16="http://schemas.microsoft.com/office/drawing/2014/main" id="{80C75871-43CE-C948-6416-B6B5E8E89843}"/>
              </a:ext>
            </a:extLst>
          </p:cNvPr>
          <p:cNvCxnSpPr>
            <a:cxnSpLocks/>
          </p:cNvCxnSpPr>
          <p:nvPr userDrawn="1"/>
        </p:nvCxnSpPr>
        <p:spPr>
          <a:xfrm>
            <a:off x="5130000" y="4051075"/>
            <a:ext cx="0" cy="52246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EA189DC-4450-1615-A6AB-F4FE53444477}"/>
              </a:ext>
            </a:extLst>
          </p:cNvPr>
          <p:cNvCxnSpPr>
            <a:cxnSpLocks/>
          </p:cNvCxnSpPr>
          <p:nvPr userDrawn="1"/>
        </p:nvCxnSpPr>
        <p:spPr>
          <a:xfrm>
            <a:off x="13158000" y="4051075"/>
            <a:ext cx="0" cy="52246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D7F4BE6-B9FA-66FA-733E-56254FAB6F47}"/>
              </a:ext>
            </a:extLst>
          </p:cNvPr>
          <p:cNvCxnSpPr>
            <a:cxnSpLocks/>
          </p:cNvCxnSpPr>
          <p:nvPr userDrawn="1"/>
        </p:nvCxnSpPr>
        <p:spPr>
          <a:xfrm>
            <a:off x="9144000" y="4051075"/>
            <a:ext cx="0" cy="52246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hart Placeholder 22">
            <a:extLst>
              <a:ext uri="{FF2B5EF4-FFF2-40B4-BE49-F238E27FC236}">
                <a16:creationId xmlns:a16="http://schemas.microsoft.com/office/drawing/2014/main" id="{84435E89-7552-84E3-F3EF-A9898752D041}"/>
              </a:ext>
            </a:extLst>
          </p:cNvPr>
          <p:cNvSpPr>
            <a:spLocks noGrp="1"/>
          </p:cNvSpPr>
          <p:nvPr>
            <p:ph type="chart" sz="quarter" idx="35"/>
          </p:nvPr>
        </p:nvSpPr>
        <p:spPr>
          <a:xfrm>
            <a:off x="9526904" y="2599253"/>
            <a:ext cx="3056676" cy="2526425"/>
          </a:xfrm>
        </p:spPr>
        <p:txBody>
          <a:bodyPr/>
          <a:lstStyle/>
          <a:p>
            <a:endParaRPr lang="en-US" dirty="0"/>
          </a:p>
        </p:txBody>
      </p:sp>
      <p:sp>
        <p:nvSpPr>
          <p:cNvPr id="20" name="Text Placeholder 10">
            <a:extLst>
              <a:ext uri="{FF2B5EF4-FFF2-40B4-BE49-F238E27FC236}">
                <a16:creationId xmlns:a16="http://schemas.microsoft.com/office/drawing/2014/main" id="{4848CA24-D867-DD0A-DCD9-B07F0F267B09}"/>
              </a:ext>
            </a:extLst>
          </p:cNvPr>
          <p:cNvSpPr>
            <a:spLocks noGrp="1"/>
          </p:cNvSpPr>
          <p:nvPr>
            <p:ph type="body" sz="quarter" idx="19"/>
          </p:nvPr>
        </p:nvSpPr>
        <p:spPr>
          <a:xfrm>
            <a:off x="1419224" y="6404453"/>
            <a:ext cx="3420000" cy="3421383"/>
          </a:xfrm>
        </p:spPr>
        <p:txBody>
          <a:bodyPr>
            <a:normAutofit/>
          </a:bodyPr>
          <a:lstStyle>
            <a:lvl1pPr algn="ctr">
              <a:defRPr sz="2100"/>
            </a:lvl1pPr>
            <a:lvl2pPr>
              <a:defRPr sz="1400"/>
            </a:lvl2pPr>
            <a:lvl3pPr>
              <a:defRPr sz="1200"/>
            </a:lvl3pPr>
            <a:lvl4pPr>
              <a:defRPr sz="1100"/>
            </a:lvl4pPr>
            <a:lvl5pPr>
              <a:defRPr sz="1100"/>
            </a:lvl5pPr>
          </a:lstStyle>
          <a:p>
            <a:pPr lvl="0"/>
            <a:r>
              <a:rPr lang="en-US" dirty="0"/>
              <a:t>Click to edit Master text styles</a:t>
            </a:r>
          </a:p>
        </p:txBody>
      </p:sp>
      <p:sp>
        <p:nvSpPr>
          <p:cNvPr id="21" name="Text Placeholder 10">
            <a:extLst>
              <a:ext uri="{FF2B5EF4-FFF2-40B4-BE49-F238E27FC236}">
                <a16:creationId xmlns:a16="http://schemas.microsoft.com/office/drawing/2014/main" id="{95E2A1B3-7F9E-08EC-881F-E57839DE041C}"/>
              </a:ext>
            </a:extLst>
          </p:cNvPr>
          <p:cNvSpPr>
            <a:spLocks noGrp="1"/>
          </p:cNvSpPr>
          <p:nvPr>
            <p:ph type="body" sz="quarter" idx="16"/>
          </p:nvPr>
        </p:nvSpPr>
        <p:spPr>
          <a:xfrm>
            <a:off x="5502936" y="5328986"/>
            <a:ext cx="3420000" cy="889980"/>
          </a:xfrm>
        </p:spPr>
        <p:txBody>
          <a:bodyPr vert="horz" lIns="91440" tIns="45720" rIns="91440" bIns="45720" rtlCol="0" anchor="b">
            <a:noAutofit/>
          </a:bodyPr>
          <a:lstStyle>
            <a:lvl1pPr>
              <a:defRPr lang="en-US" sz="2175" b="1" dirty="0"/>
            </a:lvl1pPr>
          </a:lstStyle>
          <a:p>
            <a:pPr lvl="0" algn="ctr"/>
            <a:r>
              <a:rPr lang="en-US" dirty="0"/>
              <a:t>Click to edit Master text styles</a:t>
            </a:r>
          </a:p>
        </p:txBody>
      </p:sp>
      <p:sp>
        <p:nvSpPr>
          <p:cNvPr id="22" name="Text Placeholder 10">
            <a:extLst>
              <a:ext uri="{FF2B5EF4-FFF2-40B4-BE49-F238E27FC236}">
                <a16:creationId xmlns:a16="http://schemas.microsoft.com/office/drawing/2014/main" id="{9FB8407D-3DEF-4393-0DA3-709794B64500}"/>
              </a:ext>
            </a:extLst>
          </p:cNvPr>
          <p:cNvSpPr>
            <a:spLocks noGrp="1"/>
          </p:cNvSpPr>
          <p:nvPr>
            <p:ph type="body" sz="quarter" idx="29"/>
          </p:nvPr>
        </p:nvSpPr>
        <p:spPr>
          <a:xfrm>
            <a:off x="1432625" y="5328988"/>
            <a:ext cx="3420000" cy="889979"/>
          </a:xfrm>
        </p:spPr>
        <p:txBody>
          <a:bodyPr anchor="b">
            <a:noAutofit/>
          </a:bodyPr>
          <a:lstStyle>
            <a:lvl1pPr algn="ctr">
              <a:defRPr sz="2175" b="1"/>
            </a:lvl1pPr>
            <a:lvl2pPr>
              <a:defRPr sz="1400" b="1"/>
            </a:lvl2pPr>
            <a:lvl3pPr>
              <a:defRPr sz="1200" b="1"/>
            </a:lvl3pPr>
            <a:lvl4pPr>
              <a:defRPr sz="1100" b="1"/>
            </a:lvl4pPr>
            <a:lvl5pPr>
              <a:defRPr sz="1100" b="1"/>
            </a:lvl5pPr>
          </a:lstStyle>
          <a:p>
            <a:pPr lvl="0"/>
            <a:r>
              <a:rPr lang="en-US" dirty="0"/>
              <a:t>Click to edit Master text styles</a:t>
            </a:r>
          </a:p>
        </p:txBody>
      </p:sp>
      <p:sp>
        <p:nvSpPr>
          <p:cNvPr id="23" name="Text Placeholder 10">
            <a:extLst>
              <a:ext uri="{FF2B5EF4-FFF2-40B4-BE49-F238E27FC236}">
                <a16:creationId xmlns:a16="http://schemas.microsoft.com/office/drawing/2014/main" id="{299F997E-0EB3-654C-51A2-1472C1614810}"/>
              </a:ext>
            </a:extLst>
          </p:cNvPr>
          <p:cNvSpPr>
            <a:spLocks noGrp="1"/>
          </p:cNvSpPr>
          <p:nvPr>
            <p:ph type="body" sz="quarter" idx="30"/>
          </p:nvPr>
        </p:nvSpPr>
        <p:spPr>
          <a:xfrm>
            <a:off x="13464650" y="5300926"/>
            <a:ext cx="3420000" cy="918041"/>
          </a:xfrm>
        </p:spPr>
        <p:txBody>
          <a:bodyPr vert="horz" lIns="91440" tIns="45720" rIns="91440" bIns="45720" rtlCol="0" anchor="b">
            <a:noAutofit/>
          </a:bodyPr>
          <a:lstStyle>
            <a:lvl1pPr>
              <a:defRPr lang="en-US" sz="2175" b="1" dirty="0"/>
            </a:lvl1pPr>
          </a:lstStyle>
          <a:p>
            <a:pPr lvl="0" algn="ctr"/>
            <a:r>
              <a:rPr lang="en-US" dirty="0"/>
              <a:t>Click to edit Master text styles</a:t>
            </a:r>
          </a:p>
        </p:txBody>
      </p:sp>
      <p:sp>
        <p:nvSpPr>
          <p:cNvPr id="24" name="Text Placeholder 10">
            <a:extLst>
              <a:ext uri="{FF2B5EF4-FFF2-40B4-BE49-F238E27FC236}">
                <a16:creationId xmlns:a16="http://schemas.microsoft.com/office/drawing/2014/main" id="{794A06F4-CA99-72D2-951E-1E431BA1EB67}"/>
              </a:ext>
            </a:extLst>
          </p:cNvPr>
          <p:cNvSpPr>
            <a:spLocks noGrp="1"/>
          </p:cNvSpPr>
          <p:nvPr>
            <p:ph type="body" sz="quarter" idx="31"/>
          </p:nvPr>
        </p:nvSpPr>
        <p:spPr>
          <a:xfrm>
            <a:off x="5485770" y="6396279"/>
            <a:ext cx="3420000" cy="3427170"/>
          </a:xfrm>
        </p:spPr>
        <p:txBody>
          <a:bodyPr>
            <a:normAutofit/>
          </a:bodyPr>
          <a:lstStyle>
            <a:lvl1pPr algn="ctr">
              <a:defRPr sz="2100"/>
            </a:lvl1pPr>
            <a:lvl2pPr>
              <a:defRPr sz="1400"/>
            </a:lvl2pPr>
            <a:lvl3pPr>
              <a:defRPr sz="1200"/>
            </a:lvl3pPr>
            <a:lvl4pPr>
              <a:defRPr sz="1100"/>
            </a:lvl4pPr>
            <a:lvl5pPr>
              <a:defRPr sz="1100"/>
            </a:lvl5pPr>
          </a:lstStyle>
          <a:p>
            <a:pPr lvl="0"/>
            <a:r>
              <a:rPr lang="en-US" dirty="0"/>
              <a:t>Click to edit Master text styles</a:t>
            </a:r>
          </a:p>
        </p:txBody>
      </p:sp>
      <p:sp>
        <p:nvSpPr>
          <p:cNvPr id="25" name="Text Placeholder 10">
            <a:extLst>
              <a:ext uri="{FF2B5EF4-FFF2-40B4-BE49-F238E27FC236}">
                <a16:creationId xmlns:a16="http://schemas.microsoft.com/office/drawing/2014/main" id="{F3E7645F-7494-1074-70EA-99EDCB1EA319}"/>
              </a:ext>
            </a:extLst>
          </p:cNvPr>
          <p:cNvSpPr>
            <a:spLocks noGrp="1"/>
          </p:cNvSpPr>
          <p:nvPr>
            <p:ph type="body" sz="quarter" idx="36"/>
          </p:nvPr>
        </p:nvSpPr>
        <p:spPr>
          <a:xfrm>
            <a:off x="9467168" y="6391796"/>
            <a:ext cx="3420000" cy="3427170"/>
          </a:xfrm>
        </p:spPr>
        <p:txBody>
          <a:bodyPr>
            <a:normAutofit/>
          </a:bodyPr>
          <a:lstStyle>
            <a:lvl1pPr algn="ctr">
              <a:defRPr sz="2100"/>
            </a:lvl1pPr>
            <a:lvl2pPr>
              <a:defRPr sz="1400"/>
            </a:lvl2pPr>
            <a:lvl3pPr>
              <a:defRPr sz="1200"/>
            </a:lvl3pPr>
            <a:lvl4pPr>
              <a:defRPr sz="1100"/>
            </a:lvl4pPr>
            <a:lvl5pPr>
              <a:defRPr sz="1100"/>
            </a:lvl5pPr>
          </a:lstStyle>
          <a:p>
            <a:pPr lvl="0"/>
            <a:r>
              <a:rPr lang="en-US" dirty="0"/>
              <a:t>Click to edit Master text styles</a:t>
            </a:r>
          </a:p>
        </p:txBody>
      </p:sp>
      <p:sp>
        <p:nvSpPr>
          <p:cNvPr id="26" name="Text Placeholder 10">
            <a:extLst>
              <a:ext uri="{FF2B5EF4-FFF2-40B4-BE49-F238E27FC236}">
                <a16:creationId xmlns:a16="http://schemas.microsoft.com/office/drawing/2014/main" id="{2262628C-41DF-C9D0-6EB9-3CD6089122F2}"/>
              </a:ext>
            </a:extLst>
          </p:cNvPr>
          <p:cNvSpPr>
            <a:spLocks noGrp="1"/>
          </p:cNvSpPr>
          <p:nvPr>
            <p:ph type="body" sz="quarter" idx="34"/>
          </p:nvPr>
        </p:nvSpPr>
        <p:spPr>
          <a:xfrm>
            <a:off x="9467168" y="5328986"/>
            <a:ext cx="3420000" cy="889980"/>
          </a:xfrm>
        </p:spPr>
        <p:txBody>
          <a:bodyPr vert="horz" lIns="91440" tIns="45720" rIns="91440" bIns="45720" rtlCol="0" anchor="b">
            <a:noAutofit/>
          </a:bodyPr>
          <a:lstStyle>
            <a:lvl1pPr>
              <a:defRPr lang="en-US" sz="2175" b="1" dirty="0"/>
            </a:lvl1pPr>
          </a:lstStyle>
          <a:p>
            <a:pPr lvl="0" algn="ctr"/>
            <a:r>
              <a:rPr lang="en-US" dirty="0"/>
              <a:t>Click to edit Master text styles</a:t>
            </a:r>
          </a:p>
        </p:txBody>
      </p:sp>
      <p:sp>
        <p:nvSpPr>
          <p:cNvPr id="27" name="Text Placeholder 10">
            <a:extLst>
              <a:ext uri="{FF2B5EF4-FFF2-40B4-BE49-F238E27FC236}">
                <a16:creationId xmlns:a16="http://schemas.microsoft.com/office/drawing/2014/main" id="{15084A38-9004-9470-FF3B-13203ACEB6B9}"/>
              </a:ext>
            </a:extLst>
          </p:cNvPr>
          <p:cNvSpPr>
            <a:spLocks noGrp="1"/>
          </p:cNvSpPr>
          <p:nvPr>
            <p:ph type="body" sz="quarter" idx="37"/>
          </p:nvPr>
        </p:nvSpPr>
        <p:spPr>
          <a:xfrm>
            <a:off x="13448565" y="6391796"/>
            <a:ext cx="3420000" cy="3434040"/>
          </a:xfrm>
        </p:spPr>
        <p:txBody>
          <a:bodyPr>
            <a:normAutofit/>
          </a:bodyPr>
          <a:lstStyle>
            <a:lvl1pPr algn="ctr">
              <a:defRPr sz="2100"/>
            </a:lvl1pPr>
            <a:lvl2pPr>
              <a:defRPr sz="1400"/>
            </a:lvl2pPr>
            <a:lvl3pPr>
              <a:defRPr sz="1200"/>
            </a:lvl3pPr>
            <a:lvl4pPr>
              <a:defRPr sz="1100"/>
            </a:lvl4pPr>
            <a:lvl5pPr>
              <a:defRPr sz="1100"/>
            </a:lvl5pPr>
          </a:lstStyle>
          <a:p>
            <a:pPr lvl="0"/>
            <a:r>
              <a:rPr lang="en-US" dirty="0"/>
              <a:t>Click to edit Master text styles</a:t>
            </a:r>
          </a:p>
        </p:txBody>
      </p:sp>
    </p:spTree>
    <p:extLst>
      <p:ext uri="{BB962C8B-B14F-4D97-AF65-F5344CB8AC3E}">
        <p14:creationId xmlns:p14="http://schemas.microsoft.com/office/powerpoint/2010/main" val="8734029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1419224" y="463552"/>
            <a:ext cx="15465426" cy="1284569"/>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875"/>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9" name="Table Placeholder 8">
            <a:extLst>
              <a:ext uri="{FF2B5EF4-FFF2-40B4-BE49-F238E27FC236}">
                <a16:creationId xmlns:a16="http://schemas.microsoft.com/office/drawing/2014/main" id="{3FC87F29-42D1-D1BE-DD09-12D83DB8EF59}"/>
              </a:ext>
            </a:extLst>
          </p:cNvPr>
          <p:cNvSpPr>
            <a:spLocks noGrp="1"/>
          </p:cNvSpPr>
          <p:nvPr>
            <p:ph type="tbl" sz="quarter" idx="12"/>
          </p:nvPr>
        </p:nvSpPr>
        <p:spPr>
          <a:xfrm>
            <a:off x="2538000" y="2950209"/>
            <a:ext cx="13212000" cy="6858000"/>
          </a:xfrm>
        </p:spPr>
        <p:txBody>
          <a:bodyPr/>
          <a:lstStyle/>
          <a:p>
            <a:endParaRPr lang="en-UZ"/>
          </a:p>
        </p:txBody>
      </p:sp>
      <p:sp>
        <p:nvSpPr>
          <p:cNvPr id="10" name="Text Placeholder 10">
            <a:extLst>
              <a:ext uri="{FF2B5EF4-FFF2-40B4-BE49-F238E27FC236}">
                <a16:creationId xmlns:a16="http://schemas.microsoft.com/office/drawing/2014/main" id="{A2D08D3A-FB0F-4B34-1384-95E4B6369A21}"/>
              </a:ext>
            </a:extLst>
          </p:cNvPr>
          <p:cNvSpPr>
            <a:spLocks noGrp="1"/>
          </p:cNvSpPr>
          <p:nvPr>
            <p:ph type="body" sz="quarter" idx="16"/>
          </p:nvPr>
        </p:nvSpPr>
        <p:spPr>
          <a:xfrm>
            <a:off x="2538002" y="2093671"/>
            <a:ext cx="13326840" cy="510989"/>
          </a:xfrm>
        </p:spPr>
        <p:txBody>
          <a:bodyPr anchor="b">
            <a:noAutofit/>
          </a:bodyPr>
          <a:lstStyle>
            <a:lvl1pPr>
              <a:defRPr sz="2175" b="1"/>
            </a:lvl1pPr>
            <a:lvl2pPr>
              <a:defRPr sz="1400" b="1"/>
            </a:lvl2pPr>
            <a:lvl3pPr>
              <a:defRPr sz="1200" b="1"/>
            </a:lvl3pPr>
            <a:lvl4pPr>
              <a:defRPr sz="1100" b="1"/>
            </a:lvl4pPr>
            <a:lvl5pPr>
              <a:defRPr sz="1100" b="1"/>
            </a:lvl5pPr>
          </a:lstStyle>
          <a:p>
            <a:pPr lvl="0"/>
            <a:r>
              <a:rPr lang="en-US" dirty="0"/>
              <a:t>Click to edit Master text styles</a:t>
            </a:r>
          </a:p>
        </p:txBody>
      </p:sp>
    </p:spTree>
    <p:extLst>
      <p:ext uri="{BB962C8B-B14F-4D97-AF65-F5344CB8AC3E}">
        <p14:creationId xmlns:p14="http://schemas.microsoft.com/office/powerpoint/2010/main" val="42873055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y Only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1419224" y="463552"/>
            <a:ext cx="15465426" cy="1284569"/>
          </a:xfrm>
        </p:spPr>
        <p:txBody>
          <a:bodyPr anchor="t"/>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C925881-D985-DB50-2C2A-1DD30375D873}"/>
              </a:ext>
            </a:extLst>
          </p:cNvPr>
          <p:cNvSpPr>
            <a:spLocks noGrp="1"/>
          </p:cNvSpPr>
          <p:nvPr>
            <p:ph type="ftr" sz="quarter" idx="10"/>
          </p:nvPr>
        </p:nvSpPr>
        <p:spPr/>
        <p:txBody>
          <a:bodyPr/>
          <a:lstStyle>
            <a:lvl1pPr>
              <a:defRPr sz="1875"/>
            </a:lvl1pPr>
          </a:lstStyle>
          <a:p>
            <a:r>
              <a:rPr lang="en-ID" dirty="0"/>
              <a:t>PRESENTATION TITLE</a:t>
            </a:r>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Tree>
    <p:extLst>
      <p:ext uri="{BB962C8B-B14F-4D97-AF65-F5344CB8AC3E}">
        <p14:creationId xmlns:p14="http://schemas.microsoft.com/office/powerpoint/2010/main" val="30296938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FD54168-C670-B102-70D9-209BBF27F9E3}"/>
              </a:ext>
            </a:extLst>
          </p:cNvPr>
          <p:cNvSpPr>
            <a:spLocks noGrp="1"/>
          </p:cNvSpPr>
          <p:nvPr>
            <p:ph type="ftr" sz="quarter" idx="10"/>
          </p:nvPr>
        </p:nvSpPr>
        <p:spPr/>
        <p:txBody>
          <a:bodyPr/>
          <a:lstStyle>
            <a:lvl1pPr>
              <a:defRPr sz="1875"/>
            </a:lvl1pPr>
          </a:lstStyle>
          <a:p>
            <a:r>
              <a:rPr lang="en-ID" dirty="0"/>
              <a:t>PRESENTATION TITLE</a:t>
            </a:r>
          </a:p>
        </p:txBody>
      </p:sp>
      <p:sp>
        <p:nvSpPr>
          <p:cNvPr id="4" name="Slide Number Placeholder 3">
            <a:extLst>
              <a:ext uri="{FF2B5EF4-FFF2-40B4-BE49-F238E27FC236}">
                <a16:creationId xmlns:a16="http://schemas.microsoft.com/office/drawing/2014/main" id="{0A1E5A35-45E6-A151-7A6F-C8CFB39AE640}"/>
              </a:ext>
            </a:extLst>
          </p:cNvPr>
          <p:cNvSpPr>
            <a:spLocks noGrp="1"/>
          </p:cNvSpPr>
          <p:nvPr>
            <p:ph type="sldNum" sz="quarter" idx="11"/>
          </p:nvPr>
        </p:nvSpPr>
        <p:spPr/>
        <p:txBody>
          <a:bodyPr/>
          <a:lstStyle/>
          <a:p>
            <a:fld id="{F5342A4C-1D06-4798-B51F-D5804CA03D28}" type="slidenum">
              <a:rPr lang="en-ID" smtClean="0"/>
              <a:pPr/>
              <a:t>‹#›</a:t>
            </a:fld>
            <a:endParaRPr lang="en-ID" dirty="0"/>
          </a:p>
        </p:txBody>
      </p:sp>
    </p:spTree>
    <p:extLst>
      <p:ext uri="{BB962C8B-B14F-4D97-AF65-F5344CB8AC3E}">
        <p14:creationId xmlns:p14="http://schemas.microsoft.com/office/powerpoint/2010/main" val="36919723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16998" y="1911712"/>
            <a:ext cx="15467652" cy="6463580"/>
          </a:xfrm>
        </p:spPr>
        <p:txBody>
          <a:bodyPr lIns="0" anchor="ctr">
            <a:noAutofit/>
          </a:bodyPr>
          <a:lstStyle>
            <a:lvl1pPr algn="l">
              <a:lnSpc>
                <a:spcPct val="100000"/>
              </a:lnSpc>
              <a:defRPr sz="11501"/>
            </a:lvl1pPr>
          </a:lstStyle>
          <a:p>
            <a:r>
              <a:rPr lang="en-US" dirty="0"/>
              <a:t>Click to edit Master title style</a:t>
            </a:r>
          </a:p>
        </p:txBody>
      </p:sp>
      <p:sp>
        <p:nvSpPr>
          <p:cNvPr id="3" name="Subtitle 2"/>
          <p:cNvSpPr>
            <a:spLocks noGrp="1"/>
          </p:cNvSpPr>
          <p:nvPr>
            <p:ph type="subTitle" idx="1"/>
          </p:nvPr>
        </p:nvSpPr>
        <p:spPr>
          <a:xfrm>
            <a:off x="1416998" y="8828868"/>
            <a:ext cx="7276626" cy="994581"/>
          </a:xfrm>
        </p:spPr>
        <p:txBody>
          <a:bodyPr anchor="b">
            <a:normAutofit/>
          </a:bodyPr>
          <a:lstStyle>
            <a:lvl1pPr marL="0" indent="0" algn="l">
              <a:buNone/>
              <a:defRPr sz="1800" b="1"/>
            </a:lvl1pPr>
            <a:lvl2pPr marL="685835" indent="0" algn="ctr">
              <a:buNone/>
              <a:defRPr sz="3000"/>
            </a:lvl2pPr>
            <a:lvl3pPr marL="1371669" indent="0" algn="ctr">
              <a:buNone/>
              <a:defRPr sz="2700"/>
            </a:lvl3pPr>
            <a:lvl4pPr marL="2057504" indent="0" algn="ctr">
              <a:buNone/>
              <a:defRPr sz="2400"/>
            </a:lvl4pPr>
            <a:lvl5pPr marL="2743337" indent="0" algn="ctr">
              <a:buNone/>
              <a:defRPr sz="2400"/>
            </a:lvl5pPr>
            <a:lvl6pPr marL="3429171" indent="0" algn="ctr">
              <a:buNone/>
              <a:defRPr sz="2400"/>
            </a:lvl6pPr>
            <a:lvl7pPr marL="4115006" indent="0" algn="ctr">
              <a:buNone/>
              <a:defRPr sz="2400"/>
            </a:lvl7pPr>
            <a:lvl8pPr marL="4800840" indent="0" algn="ctr">
              <a:buNone/>
              <a:defRPr sz="2400"/>
            </a:lvl8pPr>
            <a:lvl9pPr marL="5486675" indent="0" algn="ctr">
              <a:buNone/>
              <a:defRPr sz="2400"/>
            </a:lvl9pPr>
          </a:lstStyle>
          <a:p>
            <a:r>
              <a:rPr lang="en-US" dirty="0"/>
              <a:t>Click to edit Master subtitle style</a:t>
            </a:r>
          </a:p>
        </p:txBody>
      </p:sp>
      <p:sp>
        <p:nvSpPr>
          <p:cNvPr id="5" name="Footer Placeholder 4"/>
          <p:cNvSpPr>
            <a:spLocks noGrp="1"/>
          </p:cNvSpPr>
          <p:nvPr>
            <p:ph type="ftr" sz="quarter" idx="11"/>
          </p:nvPr>
        </p:nvSpPr>
        <p:spPr>
          <a:xfrm>
            <a:off x="175360" y="461963"/>
            <a:ext cx="619979" cy="9361487"/>
          </a:xfrm>
        </p:spPr>
        <p:txBody>
          <a:bodyPr/>
          <a:lstStyle>
            <a:lvl1pPr algn="ctr">
              <a:defRPr sz="1875"/>
            </a:lvl1pPr>
          </a:lstStyle>
          <a:p>
            <a:r>
              <a:rPr lang="en-ID" dirty="0"/>
              <a:t>PRESENTATION TITLE</a:t>
            </a:r>
          </a:p>
        </p:txBody>
      </p:sp>
      <p:sp>
        <p:nvSpPr>
          <p:cNvPr id="12" name="Text Placeholder 11">
            <a:extLst>
              <a:ext uri="{FF2B5EF4-FFF2-40B4-BE49-F238E27FC236}">
                <a16:creationId xmlns:a16="http://schemas.microsoft.com/office/drawing/2014/main" id="{C6FBC030-7547-D6BF-8EBD-57B72AEB38B7}"/>
              </a:ext>
            </a:extLst>
          </p:cNvPr>
          <p:cNvSpPr>
            <a:spLocks noGrp="1"/>
          </p:cNvSpPr>
          <p:nvPr>
            <p:ph type="body" sz="quarter" idx="12"/>
          </p:nvPr>
        </p:nvSpPr>
        <p:spPr>
          <a:xfrm>
            <a:off x="1416998" y="477201"/>
            <a:ext cx="7200900" cy="994581"/>
          </a:xfrm>
        </p:spPr>
        <p:txBody>
          <a:bodyPr anchor="t">
            <a:normAutofit/>
          </a:bodyPr>
          <a:lstStyle>
            <a:lvl1pPr>
              <a:defRPr sz="1800" b="1"/>
            </a:lvl1pPr>
          </a:lstStyle>
          <a:p>
            <a:pPr lvl="0"/>
            <a:r>
              <a:rPr lang="en-US" dirty="0"/>
              <a:t>Click to edit Master text styles</a:t>
            </a:r>
          </a:p>
        </p:txBody>
      </p:sp>
    </p:spTree>
    <p:extLst>
      <p:ext uri="{BB962C8B-B14F-4D97-AF65-F5344CB8AC3E}">
        <p14:creationId xmlns:p14="http://schemas.microsoft.com/office/powerpoint/2010/main" val="201331121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0" y="0"/>
            <a:ext cx="1600000" cy="600000"/>
          </a:xfrm>
          <a:prstGeom prst="rect">
            <a:avLst/>
          </a:prstGeom>
          <a:extLst>
            <a:ext uri="{C572A759-6A51-4108-AA02-DFA0A04FC94B}">
              <ma14:wrappingTextBoxFlag xmlns="" xmlns:ma14="http://schemas.microsoft.com/office/mac/drawingml/2011/main" val="0"/>
            </a:ext>
          </a:extLst>
        </p:spPr>
        <p:txBody>
          <a:bodyPr/>
          <a:lstStyle>
            <a:lvl1pPr/>
          </a:lstStyle>
          <a:p>
            <a:pPr algn="l"/>
            <a:fld id="{F7021451-1387-4CA6-816F-3879F97B5CBC}" type="slidenum">
              <a:rPr lang="en-US" b="0"/>
              <a:t>‹#›</a:t>
            </a:fld>
            <a:endParaRPr lang="en-US"/>
          </a:p>
        </p:txBody>
      </p:sp>
    </p:spTree>
    <p:extLst>
      <p:ext uri="{BB962C8B-B14F-4D97-AF65-F5344CB8AC3E}">
        <p14:creationId xmlns:p14="http://schemas.microsoft.com/office/powerpoint/2010/main" val="215460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theme" Target="../theme/theme2.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99" r:id="rId12"/>
    <p:sldLayoutId id="2147483697" r:id="rId13"/>
    <p:sldLayoutId id="2147483698" r:id="rId14"/>
    <p:sldLayoutId id="2147483693" r:id="rId15"/>
    <p:sldLayoutId id="2147483696"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19226" y="463552"/>
            <a:ext cx="15474716" cy="207248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03351" y="2738440"/>
            <a:ext cx="15481301" cy="70850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Freeform: Shape 26">
            <a:extLst>
              <a:ext uri="{FF2B5EF4-FFF2-40B4-BE49-F238E27FC236}">
                <a16:creationId xmlns:a16="http://schemas.microsoft.com/office/drawing/2014/main" id="{72E2DED4-AC97-59C1-4563-8FE8C48783CD}"/>
              </a:ext>
            </a:extLst>
          </p:cNvPr>
          <p:cNvSpPr/>
          <p:nvPr/>
        </p:nvSpPr>
        <p:spPr>
          <a:xfrm>
            <a:off x="0" y="0"/>
            <a:ext cx="952500" cy="10287000"/>
          </a:xfrm>
          <a:custGeom>
            <a:avLst/>
            <a:gdLst>
              <a:gd name="connsiteX0" fmla="*/ 0 w 952500"/>
              <a:gd name="connsiteY0" fmla="*/ 0 h 10287000"/>
              <a:gd name="connsiteX1" fmla="*/ 952500 w 952500"/>
              <a:gd name="connsiteY1" fmla="*/ 0 h 10287000"/>
              <a:gd name="connsiteX2" fmla="*/ 952500 w 952500"/>
              <a:gd name="connsiteY2" fmla="*/ 10287000 h 10287000"/>
              <a:gd name="connsiteX3" fmla="*/ 0 w 952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952500" h="10287000">
                <a:moveTo>
                  <a:pt x="0" y="0"/>
                </a:moveTo>
                <a:lnTo>
                  <a:pt x="952500" y="0"/>
                </a:lnTo>
                <a:lnTo>
                  <a:pt x="952500" y="10287000"/>
                </a:lnTo>
                <a:lnTo>
                  <a:pt x="0" y="10287000"/>
                </a:lnTo>
                <a:close/>
              </a:path>
            </a:pathLst>
          </a:custGeom>
          <a:solidFill>
            <a:srgbClr val="FFFFFF"/>
          </a:solidFill>
          <a:ln w="9525" cap="flat">
            <a:noFill/>
            <a:prstDash val="solid"/>
            <a:miter/>
          </a:ln>
        </p:spPr>
        <p:txBody>
          <a:bodyPr rtlCol="0" anchor="ctr"/>
          <a:lstStyle/>
          <a:p>
            <a:endParaRPr lang="en-ID" sz="1800"/>
          </a:p>
        </p:txBody>
      </p:sp>
      <p:sp>
        <p:nvSpPr>
          <p:cNvPr id="28" name="Freeform: Shape 27">
            <a:extLst>
              <a:ext uri="{FF2B5EF4-FFF2-40B4-BE49-F238E27FC236}">
                <a16:creationId xmlns:a16="http://schemas.microsoft.com/office/drawing/2014/main" id="{09C32838-03BA-A3E4-8A58-3457020075FA}"/>
              </a:ext>
            </a:extLst>
          </p:cNvPr>
          <p:cNvSpPr/>
          <p:nvPr/>
        </p:nvSpPr>
        <p:spPr>
          <a:xfrm>
            <a:off x="952500" y="0"/>
            <a:ext cx="9525" cy="10287000"/>
          </a:xfrm>
          <a:custGeom>
            <a:avLst/>
            <a:gdLst>
              <a:gd name="connsiteX0" fmla="*/ 0 w 9525"/>
              <a:gd name="connsiteY0" fmla="*/ 0 h 10287000"/>
              <a:gd name="connsiteX1" fmla="*/ 0 w 9525"/>
              <a:gd name="connsiteY1" fmla="*/ 10287000 h 10287000"/>
            </a:gdLst>
            <a:ahLst/>
            <a:cxnLst>
              <a:cxn ang="0">
                <a:pos x="connsiteX0" y="connsiteY0"/>
              </a:cxn>
              <a:cxn ang="0">
                <a:pos x="connsiteX1" y="connsiteY1"/>
              </a:cxn>
            </a:cxnLst>
            <a:rect l="l" t="t" r="r" b="b"/>
            <a:pathLst>
              <a:path w="9525" h="10287000">
                <a:moveTo>
                  <a:pt x="0" y="0"/>
                </a:moveTo>
                <a:lnTo>
                  <a:pt x="0" y="10287000"/>
                </a:lnTo>
              </a:path>
            </a:pathLst>
          </a:custGeom>
          <a:noFill/>
          <a:ln w="19050" cap="flat">
            <a:solidFill>
              <a:schemeClr val="tx1">
                <a:lumMod val="50000"/>
                <a:lumOff val="50000"/>
              </a:schemeClr>
            </a:solidFill>
            <a:prstDash val="solid"/>
            <a:miter/>
          </a:ln>
        </p:spPr>
        <p:txBody>
          <a:bodyPr rtlCol="0" anchor="ctr"/>
          <a:lstStyle/>
          <a:p>
            <a:endParaRPr lang="en-ID" sz="1800"/>
          </a:p>
        </p:txBody>
      </p:sp>
      <p:sp>
        <p:nvSpPr>
          <p:cNvPr id="6" name="Slide Number Placeholder 5"/>
          <p:cNvSpPr>
            <a:spLocks noGrp="1"/>
          </p:cNvSpPr>
          <p:nvPr userDrawn="1">
            <p:ph type="sldNum" sz="quarter" idx="4"/>
          </p:nvPr>
        </p:nvSpPr>
        <p:spPr>
          <a:xfrm>
            <a:off x="2" y="9275764"/>
            <a:ext cx="962024" cy="547688"/>
          </a:xfrm>
          <a:prstGeom prst="rect">
            <a:avLst/>
          </a:prstGeom>
        </p:spPr>
        <p:txBody>
          <a:bodyPr vert="horz" lIns="91440" tIns="45720" rIns="91440" bIns="45720" rtlCol="0" anchor="ctr"/>
          <a:lstStyle>
            <a:lvl1pPr algn="ctr">
              <a:defRPr sz="1800">
                <a:solidFill>
                  <a:schemeClr val="bg1"/>
                </a:solidFill>
                <a:latin typeface="Montserrat Bold" pitchFamily="2" charset="0"/>
              </a:defRPr>
            </a:lvl1pPr>
          </a:lstStyle>
          <a:p>
            <a:fld id="{F5342A4C-1D06-4798-B51F-D5804CA03D28}" type="slidenum">
              <a:rPr lang="en-ID" smtClean="0"/>
              <a:pPr/>
              <a:t>‹#›</a:t>
            </a:fld>
            <a:endParaRPr lang="en-ID" dirty="0"/>
          </a:p>
        </p:txBody>
      </p:sp>
      <p:sp>
        <p:nvSpPr>
          <p:cNvPr id="5" name="Footer Placeholder 4"/>
          <p:cNvSpPr>
            <a:spLocks noGrp="1"/>
          </p:cNvSpPr>
          <p:nvPr userDrawn="1">
            <p:ph type="ftr" sz="quarter" idx="3"/>
          </p:nvPr>
        </p:nvSpPr>
        <p:spPr>
          <a:xfrm>
            <a:off x="166262" y="463551"/>
            <a:ext cx="619979" cy="4681538"/>
          </a:xfrm>
          <a:prstGeom prst="rect">
            <a:avLst/>
          </a:prstGeom>
        </p:spPr>
        <p:txBody>
          <a:bodyPr vert="vert270" lIns="91440" tIns="45720" rIns="91440" bIns="45720" rtlCol="0" anchor="ctr"/>
          <a:lstStyle>
            <a:lvl1pPr algn="r">
              <a:defRPr sz="1800">
                <a:solidFill>
                  <a:schemeClr val="bg1"/>
                </a:solidFill>
                <a:latin typeface="Montserrat Bold" pitchFamily="2" charset="0"/>
              </a:defRPr>
            </a:lvl1pPr>
          </a:lstStyle>
          <a:p>
            <a:r>
              <a:rPr lang="en-ID"/>
              <a:t>SIERRA // BRAND GUIDELINES</a:t>
            </a:r>
            <a:endParaRPr lang="en-ID" dirty="0"/>
          </a:p>
        </p:txBody>
      </p:sp>
    </p:spTree>
    <p:extLst>
      <p:ext uri="{BB962C8B-B14F-4D97-AF65-F5344CB8AC3E}">
        <p14:creationId xmlns:p14="http://schemas.microsoft.com/office/powerpoint/2010/main" val="96620983"/>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60" r:id="rId21"/>
    <p:sldLayoutId id="2147483682" r:id="rId22"/>
  </p:sldLayoutIdLst>
  <p:hf hd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360018" rtl="0" eaLnBrk="1" latinLnBrk="0" hangingPunct="1">
        <a:lnSpc>
          <a:spcPct val="130000"/>
        </a:lnSpc>
        <a:spcBef>
          <a:spcPts val="0"/>
        </a:spcBef>
        <a:buFont typeface="Arial" panose="020B0604020202020204" pitchFamily="34" charset="0"/>
        <a:buNone/>
        <a:defRPr sz="1200" kern="1200">
          <a:solidFill>
            <a:schemeClr val="tx1"/>
          </a:solidFill>
          <a:latin typeface="+mn-lt"/>
          <a:ea typeface="+mn-ea"/>
          <a:cs typeface="+mn-cs"/>
        </a:defRPr>
      </a:lvl1pPr>
      <a:lvl2pPr marL="457223" indent="0" algn="l" defTabSz="360018" rtl="0" eaLnBrk="1" latinLnBrk="0" hangingPunct="1">
        <a:lnSpc>
          <a:spcPct val="130000"/>
        </a:lnSpc>
        <a:spcBef>
          <a:spcPts val="0"/>
        </a:spcBef>
        <a:buFont typeface="Arial" panose="020B0604020202020204" pitchFamily="34" charset="0"/>
        <a:buNone/>
        <a:defRPr sz="933" kern="1200">
          <a:solidFill>
            <a:schemeClr val="tx1"/>
          </a:solidFill>
          <a:latin typeface="+mn-lt"/>
          <a:ea typeface="+mn-ea"/>
          <a:cs typeface="+mn-cs"/>
        </a:defRPr>
      </a:lvl2pPr>
      <a:lvl3pPr marL="914446" indent="0" algn="l" defTabSz="360018" rtl="0" eaLnBrk="1" latinLnBrk="0" hangingPunct="1">
        <a:lnSpc>
          <a:spcPct val="130000"/>
        </a:lnSpc>
        <a:spcBef>
          <a:spcPts val="0"/>
        </a:spcBef>
        <a:buFont typeface="Arial" panose="020B0604020202020204" pitchFamily="34" charset="0"/>
        <a:buNone/>
        <a:defRPr sz="800" kern="1200">
          <a:solidFill>
            <a:schemeClr val="tx1"/>
          </a:solidFill>
          <a:latin typeface="+mn-lt"/>
          <a:ea typeface="+mn-ea"/>
          <a:cs typeface="+mn-cs"/>
        </a:defRPr>
      </a:lvl3pPr>
      <a:lvl4pPr marL="1371669"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4pPr>
      <a:lvl5pPr marL="1828891"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860" userDrawn="1">
          <p15:clr>
            <a:srgbClr val="F26B43"/>
          </p15:clr>
        </p15:guide>
        <p15:guide id="2" pos="8640" userDrawn="1">
          <p15:clr>
            <a:srgbClr val="F26B43"/>
          </p15:clr>
        </p15:guide>
        <p15:guide id="4" orient="horz" pos="438" userDrawn="1">
          <p15:clr>
            <a:srgbClr val="F26B43"/>
          </p15:clr>
        </p15:guide>
        <p15:guide id="5" orient="horz" pos="9282" userDrawn="1">
          <p15:clr>
            <a:srgbClr val="F26B43"/>
          </p15:clr>
        </p15:guide>
        <p15:guide id="6" pos="1326" userDrawn="1">
          <p15:clr>
            <a:srgbClr val="F26B43"/>
          </p15:clr>
        </p15:guide>
        <p15:guide id="7" pos="1595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Layout" Target="../slideLayouts/slideLayout7.xml"/><Relationship Id="rId5" Type="http://schemas.openxmlformats.org/officeDocument/2006/relationships/image" Target="../media/image7.jpg"/><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6.xml"/><Relationship Id="rId6" Type="http://schemas.openxmlformats.org/officeDocument/2006/relationships/image" Target="../media/image7.jpg"/><Relationship Id="rId5" Type="http://schemas.openxmlformats.org/officeDocument/2006/relationships/image" Target="../media/image6.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38.xml"/><Relationship Id="rId5" Type="http://schemas.openxmlformats.org/officeDocument/2006/relationships/chart" Target="../charts/chart3.xml"/><Relationship Id="rId4" Type="http://schemas.openxmlformats.org/officeDocument/2006/relationships/chart" Target="../charts/char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7.jpg"/><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xml"/><Relationship Id="rId1" Type="http://schemas.openxmlformats.org/officeDocument/2006/relationships/slideLayout" Target="../slideLayouts/slideLayout15.xml"/><Relationship Id="rId5" Type="http://schemas.openxmlformats.org/officeDocument/2006/relationships/image" Target="../media/image7.jpg"/><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669" y="0"/>
            <a:ext cx="18310194" cy="10287000"/>
          </a:xfrm>
          <a:prstGeom prst="rect">
            <a:avLst/>
          </a:prstGeom>
        </p:spPr>
      </p:pic>
      <p:grpSp>
        <p:nvGrpSpPr>
          <p:cNvPr id="4" name="Group 4"/>
          <p:cNvGrpSpPr>
            <a:grpSpLocks noChangeAspect="1"/>
          </p:cNvGrpSpPr>
          <p:nvPr/>
        </p:nvGrpSpPr>
        <p:grpSpPr>
          <a:xfrm>
            <a:off x="10228234" y="5024845"/>
            <a:ext cx="495300" cy="495300"/>
            <a:chOff x="0" y="0"/>
            <a:chExt cx="6355080" cy="6355080"/>
          </a:xfrm>
        </p:grpSpPr>
        <p:sp>
          <p:nvSpPr>
            <p:cNvPr id="5" name="Freeform 5"/>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en-US"/>
            </a:p>
          </p:txBody>
        </p:sp>
      </p:grpSp>
      <p:sp>
        <p:nvSpPr>
          <p:cNvPr id="19" name="TextBox 19"/>
          <p:cNvSpPr txBox="1"/>
          <p:nvPr/>
        </p:nvSpPr>
        <p:spPr>
          <a:xfrm>
            <a:off x="1343156" y="3511470"/>
            <a:ext cx="9380378" cy="2851230"/>
          </a:xfrm>
          <a:prstGeom prst="rect">
            <a:avLst/>
          </a:prstGeom>
        </p:spPr>
        <p:txBody>
          <a:bodyPr wrap="square" lIns="0" tIns="0" rIns="0" bIns="0" rtlCol="0" anchor="t">
            <a:spAutoFit/>
          </a:bodyPr>
          <a:lstStyle/>
          <a:p>
            <a:pPr>
              <a:lnSpc>
                <a:spcPts val="11040"/>
              </a:lnSpc>
            </a:pPr>
            <a:r>
              <a:rPr lang="en-US" sz="12000" dirty="0">
                <a:solidFill>
                  <a:srgbClr val="FFFFFF"/>
                </a:solidFill>
                <a:latin typeface="Antonio Bold"/>
              </a:rPr>
              <a:t>QUALIOIL TECH</a:t>
            </a:r>
          </a:p>
          <a:p>
            <a:pPr>
              <a:lnSpc>
                <a:spcPts val="11040"/>
              </a:lnSpc>
            </a:pPr>
            <a:r>
              <a:rPr lang="en-US" sz="12000" dirty="0">
                <a:solidFill>
                  <a:srgbClr val="FFFFFF"/>
                </a:solidFill>
                <a:latin typeface="Antonio Bold"/>
              </a:rPr>
              <a:t>Pitch Deck</a:t>
            </a:r>
          </a:p>
        </p:txBody>
      </p:sp>
      <p:sp>
        <p:nvSpPr>
          <p:cNvPr id="7" name="Rectangle 6"/>
          <p:cNvSpPr/>
          <p:nvPr/>
        </p:nvSpPr>
        <p:spPr>
          <a:xfrm>
            <a:off x="1343156" y="6953250"/>
            <a:ext cx="8628034" cy="1371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4000" b="1" dirty="0">
                <a:ln w="0"/>
                <a:solidFill>
                  <a:schemeClr val="tx1"/>
                </a:solidFill>
                <a:effectLst>
                  <a:outerShdw blurRad="38100" dist="19050" dir="2700000" algn="tl" rotWithShape="0">
                    <a:schemeClr val="dk1">
                      <a:alpha val="40000"/>
                    </a:schemeClr>
                  </a:outerShdw>
                </a:effectLst>
              </a:rPr>
              <a:t>QT </a:t>
            </a:r>
            <a:r>
              <a:rPr lang="en-US" sz="4000" b="1">
                <a:ln w="0"/>
                <a:solidFill>
                  <a:schemeClr val="tx1"/>
                </a:solidFill>
                <a:effectLst>
                  <a:outerShdw blurRad="38100" dist="19050" dir="2700000" algn="tl" rotWithShape="0">
                    <a:schemeClr val="dk1">
                      <a:alpha val="40000"/>
                    </a:schemeClr>
                  </a:outerShdw>
                </a:effectLst>
              </a:rPr>
              <a:t>InnovatorsUnited</a:t>
            </a:r>
            <a:endParaRPr lang="en-US" sz="4000" b="1"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5"/>
          <p:cNvSpPr txBox="1"/>
          <p:nvPr/>
        </p:nvSpPr>
        <p:spPr>
          <a:xfrm>
            <a:off x="738845" y="546240"/>
            <a:ext cx="12338484" cy="1115690"/>
          </a:xfrm>
          <a:prstGeom prst="rect">
            <a:avLst/>
          </a:prstGeom>
        </p:spPr>
        <p:txBody>
          <a:bodyPr wrap="square" lIns="0" tIns="0" rIns="0" bIns="0" rtlCol="0" anchor="t">
            <a:spAutoFit/>
          </a:bodyPr>
          <a:lstStyle/>
          <a:p>
            <a:pPr>
              <a:lnSpc>
                <a:spcPts val="8747"/>
              </a:lnSpc>
            </a:pPr>
            <a:r>
              <a:rPr lang="en-US" sz="6000" b="1" dirty="0"/>
              <a:t>Lean Canvas</a:t>
            </a:r>
          </a:p>
        </p:txBody>
      </p:sp>
      <p:sp>
        <p:nvSpPr>
          <p:cNvPr id="14" name="TextBox 13"/>
          <p:cNvSpPr txBox="1"/>
          <p:nvPr/>
        </p:nvSpPr>
        <p:spPr>
          <a:xfrm>
            <a:off x="14670351" y="3184462"/>
            <a:ext cx="3736225" cy="4524315"/>
          </a:xfrm>
          <a:prstGeom prst="rect">
            <a:avLst/>
          </a:prstGeom>
          <a:noFill/>
          <a:ln>
            <a:solidFill>
              <a:schemeClr val="bg2">
                <a:lumMod val="50000"/>
              </a:schemeClr>
            </a:solidFill>
          </a:ln>
        </p:spPr>
        <p:txBody>
          <a:bodyPr wrap="square" rtlCol="0">
            <a:spAutoFit/>
          </a:bodyPr>
          <a:lstStyle/>
          <a:p>
            <a:r>
              <a:rPr lang="en-IN" b="1" dirty="0"/>
              <a:t>Business Model </a:t>
            </a:r>
            <a:r>
              <a:rPr lang="en-IN" sz="1200" dirty="0"/>
              <a:t>(Explain with a process diagram)</a:t>
            </a:r>
          </a:p>
          <a:p>
            <a:r>
              <a:rPr lang="en-US" dirty="0">
                <a:solidFill>
                  <a:srgbClr val="002060"/>
                </a:solidFill>
              </a:rPr>
              <a:t>Value Proposition: Providing a reliable and efficient system to ensure the safety and quality of edible oils, protecting consumer health and preventing economic losses due to adulteration.</a:t>
            </a:r>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r>
              <a:rPr lang="en-IN" b="0" i="0" dirty="0">
                <a:solidFill>
                  <a:srgbClr val="E3EAF2"/>
                </a:solidFill>
                <a:effectLst/>
                <a:latin typeface="__JetBrains_Mono_3c557b"/>
              </a:rPr>
              <a:t>+----</a:t>
            </a:r>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p:txBody>
      </p:sp>
      <p:grpSp>
        <p:nvGrpSpPr>
          <p:cNvPr id="24" name="Group 23">
            <a:extLst>
              <a:ext uri="{FF2B5EF4-FFF2-40B4-BE49-F238E27FC236}">
                <a16:creationId xmlns:a16="http://schemas.microsoft.com/office/drawing/2014/main" id="{2871DA2D-B3CE-4F68-958C-EFD80A045093}"/>
              </a:ext>
            </a:extLst>
          </p:cNvPr>
          <p:cNvGrpSpPr/>
          <p:nvPr/>
        </p:nvGrpSpPr>
        <p:grpSpPr>
          <a:xfrm>
            <a:off x="632388" y="1866901"/>
            <a:ext cx="14037964" cy="8308906"/>
            <a:chOff x="999916" y="872359"/>
            <a:chExt cx="9358642" cy="5539270"/>
          </a:xfrm>
          <a:noFill/>
        </p:grpSpPr>
        <p:sp>
          <p:nvSpPr>
            <p:cNvPr id="25" name="Rectangle 24">
              <a:extLst>
                <a:ext uri="{FF2B5EF4-FFF2-40B4-BE49-F238E27FC236}">
                  <a16:creationId xmlns:a16="http://schemas.microsoft.com/office/drawing/2014/main" id="{142DE8B1-BA37-482F-A9F6-BEF943895596}"/>
                </a:ext>
              </a:extLst>
            </p:cNvPr>
            <p:cNvSpPr/>
            <p:nvPr/>
          </p:nvSpPr>
          <p:spPr>
            <a:xfrm>
              <a:off x="999916" y="899172"/>
              <a:ext cx="1870333" cy="406161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r>
                <a:rPr lang="en-GB" b="1" dirty="0">
                  <a:solidFill>
                    <a:schemeClr val="tx1"/>
                  </a:solidFill>
                </a:rPr>
                <a:t>PROBLEM</a:t>
              </a:r>
            </a:p>
            <a:p>
              <a:endParaRPr lang="en-GB" dirty="0">
                <a:solidFill>
                  <a:schemeClr val="tx1"/>
                </a:solidFill>
              </a:endParaRPr>
            </a:p>
            <a:p>
              <a:r>
                <a:rPr lang="en-US" dirty="0">
                  <a:solidFill>
                    <a:schemeClr val="tx1"/>
                  </a:solidFill>
                </a:rPr>
                <a:t>Adulteration and contamination in edible oils lead to serious health risks.</a:t>
              </a:r>
            </a:p>
            <a:p>
              <a:r>
                <a:rPr lang="en-US" dirty="0">
                  <a:solidFill>
                    <a:schemeClr val="tx1"/>
                  </a:solidFill>
                </a:rPr>
                <a:t>Existing quality checks are time-consuming and inaccessible to ordinary consumers.</a:t>
              </a:r>
            </a:p>
            <a:p>
              <a:r>
                <a:rPr lang="en-US" dirty="0">
                  <a:solidFill>
                    <a:schemeClr val="tx1"/>
                  </a:solidFill>
                </a:rPr>
                <a:t>There is a lack of real-time, automated monitoring solutions.</a:t>
              </a:r>
              <a:endParaRPr lang="en-GB" dirty="0">
                <a:solidFill>
                  <a:schemeClr val="tx1"/>
                </a:solidFill>
              </a:endParaRPr>
            </a:p>
            <a:p>
              <a:endParaRPr lang="en-GB" dirty="0">
                <a:solidFill>
                  <a:schemeClr val="tx1"/>
                </a:solidFill>
              </a:endParaRPr>
            </a:p>
            <a:p>
              <a:r>
                <a:rPr lang="en-GB" b="1" dirty="0">
                  <a:solidFill>
                    <a:schemeClr val="tx1"/>
                  </a:solidFill>
                </a:rPr>
                <a:t>EXISTING ALTERNATIVES</a:t>
              </a:r>
            </a:p>
            <a:p>
              <a:r>
                <a:rPr lang="en-US" b="1" dirty="0">
                  <a:solidFill>
                    <a:schemeClr val="tx1"/>
                  </a:solidFill>
                </a:rPr>
                <a:t>Manual laboratory testing methods.</a:t>
              </a:r>
            </a:p>
            <a:p>
              <a:r>
                <a:rPr lang="en-US" b="1" dirty="0">
                  <a:solidFill>
                    <a:schemeClr val="tx1"/>
                  </a:solidFill>
                </a:rPr>
                <a:t>Commercial testing kits requiring expertise.</a:t>
              </a:r>
            </a:p>
            <a:p>
              <a:r>
                <a:rPr lang="en-US" b="1" dirty="0">
                  <a:solidFill>
                    <a:schemeClr val="tx1"/>
                  </a:solidFill>
                </a:rPr>
                <a:t>Visual inspection by end-users (subjective and unreliable).</a:t>
              </a:r>
              <a:endParaRPr lang="en-GB" b="1" dirty="0">
                <a:solidFill>
                  <a:schemeClr val="tx1"/>
                </a:solidFill>
              </a:endParaRPr>
            </a:p>
          </p:txBody>
        </p:sp>
        <p:sp>
          <p:nvSpPr>
            <p:cNvPr id="26" name="Rectangle 25">
              <a:extLst>
                <a:ext uri="{FF2B5EF4-FFF2-40B4-BE49-F238E27FC236}">
                  <a16:creationId xmlns:a16="http://schemas.microsoft.com/office/drawing/2014/main" id="{DA61AF53-C124-49C7-9FFB-00E90C7BD86C}"/>
                </a:ext>
              </a:extLst>
            </p:cNvPr>
            <p:cNvSpPr/>
            <p:nvPr/>
          </p:nvSpPr>
          <p:spPr>
            <a:xfrm>
              <a:off x="3032477" y="3056759"/>
              <a:ext cx="1608198" cy="194941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KEY METRICS</a:t>
              </a:r>
            </a:p>
            <a:p>
              <a:r>
                <a:rPr lang="en-US" dirty="0">
                  <a:solidFill>
                    <a:schemeClr val="tx1"/>
                  </a:solidFill>
                </a:rPr>
                <a:t>Accuracy of oil quality detection.</a:t>
              </a:r>
            </a:p>
            <a:p>
              <a:r>
                <a:rPr lang="en-US" dirty="0">
                  <a:solidFill>
                    <a:schemeClr val="tx1"/>
                  </a:solidFill>
                </a:rPr>
                <a:t>Time taken for analysis.</a:t>
              </a:r>
            </a:p>
            <a:p>
              <a:r>
                <a:rPr lang="en-US" dirty="0">
                  <a:solidFill>
                    <a:schemeClr val="tx1"/>
                  </a:solidFill>
                </a:rPr>
                <a:t>Number of oils tested successfully.</a:t>
              </a:r>
            </a:p>
            <a:p>
              <a:endParaRPr lang="en-US" dirty="0">
                <a:solidFill>
                  <a:schemeClr val="tx1"/>
                </a:solidFill>
              </a:endParaRPr>
            </a:p>
            <a:p>
              <a:pPr marL="257176" indent="-257176">
                <a:buFont typeface="Arial" panose="020B0604020202020204" pitchFamily="34" charset="0"/>
                <a:buChar char="•"/>
              </a:pPr>
              <a:endParaRPr lang="en-US" dirty="0">
                <a:solidFill>
                  <a:schemeClr val="tx1"/>
                </a:solidFill>
              </a:endParaRPr>
            </a:p>
            <a:p>
              <a:pPr marL="257176" indent="-257176">
                <a:buFont typeface="Arial" panose="020B0604020202020204" pitchFamily="34" charset="0"/>
                <a:buChar char="•"/>
              </a:pPr>
              <a:endParaRPr lang="en-US" dirty="0">
                <a:solidFill>
                  <a:schemeClr val="tx1"/>
                </a:solidFill>
              </a:endParaRPr>
            </a:p>
            <a:p>
              <a:endParaRPr lang="en-ZA" b="1" dirty="0">
                <a:solidFill>
                  <a:schemeClr val="tx1"/>
                </a:solidFill>
              </a:endParaRPr>
            </a:p>
          </p:txBody>
        </p:sp>
        <p:sp>
          <p:nvSpPr>
            <p:cNvPr id="27" name="Rectangle 26">
              <a:extLst>
                <a:ext uri="{FF2B5EF4-FFF2-40B4-BE49-F238E27FC236}">
                  <a16:creationId xmlns:a16="http://schemas.microsoft.com/office/drawing/2014/main" id="{8C3C327D-2A6A-43E6-8F62-9A1FFF479CDC}"/>
                </a:ext>
              </a:extLst>
            </p:cNvPr>
            <p:cNvSpPr/>
            <p:nvPr/>
          </p:nvSpPr>
          <p:spPr>
            <a:xfrm>
              <a:off x="3036352" y="956345"/>
              <a:ext cx="1608198" cy="194941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SOLUTION</a:t>
              </a:r>
            </a:p>
            <a:p>
              <a:endParaRPr lang="en-US" dirty="0">
                <a:solidFill>
                  <a:schemeClr val="tx1"/>
                </a:solidFill>
              </a:endParaRPr>
            </a:p>
            <a:p>
              <a:r>
                <a:rPr lang="en-US" dirty="0">
                  <a:solidFill>
                    <a:schemeClr val="tx1"/>
                  </a:solidFill>
                </a:rPr>
                <a:t>A real-time monitoring system that checks oil quality against pre-</a:t>
              </a:r>
              <a:r>
                <a:rPr lang="en-US" dirty="0" err="1">
                  <a:solidFill>
                    <a:schemeClr val="tx1"/>
                  </a:solidFill>
                </a:rPr>
                <a:t>storedparameters</a:t>
              </a:r>
              <a:r>
                <a:rPr lang="en-US" dirty="0">
                  <a:solidFill>
                    <a:schemeClr val="tx1"/>
                  </a:solidFill>
                </a:rPr>
                <a:t>.</a:t>
              </a:r>
            </a:p>
            <a:p>
              <a:r>
                <a:rPr lang="en-US" dirty="0">
                  <a:solidFill>
                    <a:schemeClr val="tx1"/>
                  </a:solidFill>
                </a:rPr>
                <a:t>Automated evaluation to indicate whether the oil is safe for human consumption.</a:t>
              </a:r>
              <a:endParaRPr lang="en-ZA" dirty="0">
                <a:solidFill>
                  <a:schemeClr val="tx1"/>
                </a:solidFill>
              </a:endParaRPr>
            </a:p>
          </p:txBody>
        </p:sp>
        <p:sp>
          <p:nvSpPr>
            <p:cNvPr id="28" name="Rectangle 27">
              <a:extLst>
                <a:ext uri="{FF2B5EF4-FFF2-40B4-BE49-F238E27FC236}">
                  <a16:creationId xmlns:a16="http://schemas.microsoft.com/office/drawing/2014/main" id="{EB374BDD-612A-4745-8EB3-8C7D069E8146}"/>
                </a:ext>
              </a:extLst>
            </p:cNvPr>
            <p:cNvSpPr/>
            <p:nvPr/>
          </p:nvSpPr>
          <p:spPr>
            <a:xfrm>
              <a:off x="4752681" y="956344"/>
              <a:ext cx="1937045" cy="406161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UNIQUE VALUE PROPOSITION</a:t>
              </a:r>
            </a:p>
            <a:p>
              <a:r>
                <a:rPr lang="en-US" dirty="0">
                  <a:solidFill>
                    <a:schemeClr val="tx1"/>
                  </a:solidFill>
                </a:rPr>
                <a:t>Real-time, automated oil quality monitoring for consumer safety</a:t>
              </a:r>
            </a:p>
            <a:p>
              <a:r>
                <a:rPr lang="en-US" dirty="0">
                  <a:solidFill>
                    <a:schemeClr val="tx1"/>
                  </a:solidFill>
                </a:rPr>
                <a:t>.Accessible and easy-to-use solution to avoid toxic consumption.</a:t>
              </a:r>
            </a:p>
            <a:p>
              <a:endParaRPr lang="en-US"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r>
                <a:rPr lang="en-US" b="1" dirty="0">
                  <a:solidFill>
                    <a:schemeClr val="tx1"/>
                  </a:solidFill>
                </a:rPr>
                <a:t>HIGH-LEVEL CONCEPT</a:t>
              </a:r>
            </a:p>
            <a:p>
              <a:r>
                <a:rPr lang="en-US" b="1" dirty="0">
                  <a:solidFill>
                    <a:schemeClr val="tx1"/>
                  </a:solidFill>
                </a:rPr>
                <a:t>"Instant oil quality checker for safe cooking"</a:t>
              </a:r>
            </a:p>
          </p:txBody>
        </p:sp>
        <p:sp>
          <p:nvSpPr>
            <p:cNvPr id="29" name="Rectangle 28">
              <a:extLst>
                <a:ext uri="{FF2B5EF4-FFF2-40B4-BE49-F238E27FC236}">
                  <a16:creationId xmlns:a16="http://schemas.microsoft.com/office/drawing/2014/main" id="{2BA62365-66A4-404F-8375-01904FBE1169}"/>
                </a:ext>
              </a:extLst>
            </p:cNvPr>
            <p:cNvSpPr/>
            <p:nvPr/>
          </p:nvSpPr>
          <p:spPr>
            <a:xfrm>
              <a:off x="6689796" y="872359"/>
              <a:ext cx="1657072" cy="184313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UNFAIR ADVANTAGE</a:t>
              </a:r>
            </a:p>
            <a:p>
              <a:r>
                <a:rPr lang="en-US" dirty="0">
                  <a:solidFill>
                    <a:schemeClr val="tx1"/>
                  </a:solidFill>
                </a:rPr>
                <a:t>Proprietary database of oil quality parameters.</a:t>
              </a:r>
            </a:p>
            <a:p>
              <a:r>
                <a:rPr lang="en-US" dirty="0">
                  <a:solidFill>
                    <a:schemeClr val="tx1"/>
                  </a:solidFill>
                </a:rPr>
                <a:t>Real-time detection capability.</a:t>
              </a:r>
            </a:p>
            <a:p>
              <a:r>
                <a:rPr lang="en-US" dirty="0">
                  <a:solidFill>
                    <a:schemeClr val="tx1"/>
                  </a:solidFill>
                </a:rPr>
                <a:t>Easy integration with smart kitchen appliances.</a:t>
              </a:r>
              <a:endParaRPr lang="en-ZA" dirty="0">
                <a:solidFill>
                  <a:schemeClr val="tx1"/>
                </a:solidFill>
              </a:endParaRPr>
            </a:p>
            <a:p>
              <a:endParaRPr lang="en-ZA" dirty="0">
                <a:solidFill>
                  <a:schemeClr val="tx1"/>
                </a:solidFill>
              </a:endParaRPr>
            </a:p>
          </p:txBody>
        </p:sp>
        <p:sp>
          <p:nvSpPr>
            <p:cNvPr id="30" name="Rectangle 29">
              <a:extLst>
                <a:ext uri="{FF2B5EF4-FFF2-40B4-BE49-F238E27FC236}">
                  <a16:creationId xmlns:a16="http://schemas.microsoft.com/office/drawing/2014/main" id="{F7BC84B1-956D-42A5-8672-FCFD7B07D99A}"/>
                </a:ext>
              </a:extLst>
            </p:cNvPr>
            <p:cNvSpPr/>
            <p:nvPr/>
          </p:nvSpPr>
          <p:spPr>
            <a:xfrm>
              <a:off x="6686843" y="2852137"/>
              <a:ext cx="1657072" cy="21136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CHANNELS</a:t>
              </a:r>
            </a:p>
            <a:p>
              <a:pPr marL="257176" indent="-257176">
                <a:buFont typeface="Arial" panose="020B0604020202020204" pitchFamily="34" charset="0"/>
                <a:buChar char="•"/>
              </a:pPr>
              <a:r>
                <a:rPr lang="en-US" dirty="0">
                  <a:solidFill>
                    <a:schemeClr val="tx1"/>
                  </a:solidFill>
                </a:rPr>
                <a:t>Direct sales to health-conscious consumers.</a:t>
              </a:r>
            </a:p>
            <a:p>
              <a:pPr marL="257176" indent="-257176">
                <a:buFont typeface="Arial" panose="020B0604020202020204" pitchFamily="34" charset="0"/>
                <a:buChar char="•"/>
              </a:pPr>
              <a:r>
                <a:rPr lang="en-US" dirty="0">
                  <a:solidFill>
                    <a:schemeClr val="tx1"/>
                  </a:solidFill>
                </a:rPr>
                <a:t>Partnerships with kitchen appliance manufacturers.</a:t>
              </a:r>
            </a:p>
            <a:p>
              <a:pPr marL="257176" indent="-257176">
                <a:buFont typeface="Arial" panose="020B0604020202020204" pitchFamily="34" charset="0"/>
                <a:buChar char="•"/>
              </a:pPr>
              <a:r>
                <a:rPr lang="en-US" dirty="0">
                  <a:solidFill>
                    <a:schemeClr val="tx1"/>
                  </a:solidFill>
                </a:rPr>
                <a:t>Online platforms for home and kitchen gadgets.</a:t>
              </a:r>
            </a:p>
          </p:txBody>
        </p:sp>
        <p:sp>
          <p:nvSpPr>
            <p:cNvPr id="31" name="Rectangle 30">
              <a:extLst>
                <a:ext uri="{FF2B5EF4-FFF2-40B4-BE49-F238E27FC236}">
                  <a16:creationId xmlns:a16="http://schemas.microsoft.com/office/drawing/2014/main" id="{FAC9E9F4-9BD4-4F01-9A69-4B416DF6CD3A}"/>
                </a:ext>
              </a:extLst>
            </p:cNvPr>
            <p:cNvSpPr/>
            <p:nvPr/>
          </p:nvSpPr>
          <p:spPr>
            <a:xfrm>
              <a:off x="5781668" y="5124246"/>
              <a:ext cx="4576890" cy="12873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REVENUE STREAMS</a:t>
              </a:r>
            </a:p>
            <a:p>
              <a:pPr marL="257176" indent="-257176">
                <a:buFont typeface="Arial" panose="020B0604020202020204" pitchFamily="34" charset="0"/>
                <a:buChar char="•"/>
              </a:pPr>
              <a:r>
                <a:rPr lang="en-US" dirty="0">
                  <a:solidFill>
                    <a:schemeClr val="tx1"/>
                  </a:solidFill>
                </a:rPr>
                <a:t>Sale of monitoring devices.</a:t>
              </a:r>
            </a:p>
            <a:p>
              <a:pPr marL="257176" indent="-257176">
                <a:buFont typeface="Arial" panose="020B0604020202020204" pitchFamily="34" charset="0"/>
                <a:buChar char="•"/>
              </a:pPr>
              <a:r>
                <a:rPr lang="en-US" dirty="0">
                  <a:solidFill>
                    <a:schemeClr val="tx1"/>
                  </a:solidFill>
                </a:rPr>
                <a:t>Subscription-based updates for the oil quality database.</a:t>
              </a:r>
            </a:p>
            <a:p>
              <a:pPr marL="257176" indent="-257176">
                <a:buFont typeface="Arial" panose="020B0604020202020204" pitchFamily="34" charset="0"/>
                <a:buChar char="•"/>
              </a:pPr>
              <a:r>
                <a:rPr lang="en-US" dirty="0">
                  <a:solidFill>
                    <a:schemeClr val="tx1"/>
                  </a:solidFill>
                </a:rPr>
                <a:t>Partnerships with kitchen appliance brands.</a:t>
              </a:r>
            </a:p>
          </p:txBody>
        </p:sp>
        <p:sp>
          <p:nvSpPr>
            <p:cNvPr id="32" name="Rectangle 31">
              <a:extLst>
                <a:ext uri="{FF2B5EF4-FFF2-40B4-BE49-F238E27FC236}">
                  <a16:creationId xmlns:a16="http://schemas.microsoft.com/office/drawing/2014/main" id="{009C3843-A5E1-4267-892B-5C21CFF1D0BF}"/>
                </a:ext>
              </a:extLst>
            </p:cNvPr>
            <p:cNvSpPr/>
            <p:nvPr/>
          </p:nvSpPr>
          <p:spPr>
            <a:xfrm>
              <a:off x="8464027" y="956344"/>
              <a:ext cx="1894531" cy="404983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CUSTOMER SEGMENTS</a:t>
              </a:r>
            </a:p>
            <a:p>
              <a:r>
                <a:rPr lang="en-US" dirty="0">
                  <a:solidFill>
                    <a:schemeClr val="tx1"/>
                  </a:solidFill>
                </a:rPr>
                <a:t>Health-conscious individuals.</a:t>
              </a:r>
            </a:p>
            <a:p>
              <a:r>
                <a:rPr lang="en-US" dirty="0">
                  <a:solidFill>
                    <a:schemeClr val="tx1"/>
                  </a:solidFill>
                </a:rPr>
                <a:t>Restaurants and food industry professionals.</a:t>
              </a:r>
            </a:p>
            <a:p>
              <a:r>
                <a:rPr lang="en-US" dirty="0">
                  <a:solidFill>
                    <a:schemeClr val="tx1"/>
                  </a:solidFill>
                </a:rPr>
                <a:t>Regulatory agencies interested in food safety.</a:t>
              </a:r>
            </a:p>
            <a:p>
              <a:endParaRPr lang="en-US" dirty="0">
                <a:solidFill>
                  <a:schemeClr val="tx1"/>
                </a:solidFill>
              </a:endParaRPr>
            </a:p>
            <a:p>
              <a:endParaRPr lang="en-US" dirty="0">
                <a:solidFill>
                  <a:schemeClr val="tx1"/>
                </a:solidFill>
              </a:endParaRPr>
            </a:p>
            <a:p>
              <a:r>
                <a:rPr lang="en-US" b="1" dirty="0">
                  <a:solidFill>
                    <a:schemeClr val="tx1"/>
                  </a:solidFill>
                </a:rPr>
                <a:t>EARLY ADOPTERS </a:t>
              </a:r>
            </a:p>
            <a:p>
              <a:r>
                <a:rPr lang="en-US" b="1" dirty="0">
                  <a:solidFill>
                    <a:schemeClr val="tx1"/>
                  </a:solidFill>
                </a:rPr>
                <a:t>Home cooks focused on healthy living.</a:t>
              </a:r>
            </a:p>
            <a:p>
              <a:r>
                <a:rPr lang="en-US" b="1" dirty="0">
                  <a:solidFill>
                    <a:schemeClr val="tx1"/>
                  </a:solidFill>
                </a:rPr>
                <a:t>Organic and quality-focused food brands.</a:t>
              </a:r>
            </a:p>
            <a:p>
              <a:r>
                <a:rPr lang="en-US" b="1" dirty="0">
                  <a:solidFill>
                    <a:schemeClr val="tx1"/>
                  </a:solidFill>
                </a:rPr>
                <a:t>Smart kitchen appliance enthusiasts.</a:t>
              </a:r>
            </a:p>
          </p:txBody>
        </p:sp>
        <p:sp>
          <p:nvSpPr>
            <p:cNvPr id="33" name="Rectangle 32">
              <a:extLst>
                <a:ext uri="{FF2B5EF4-FFF2-40B4-BE49-F238E27FC236}">
                  <a16:creationId xmlns:a16="http://schemas.microsoft.com/office/drawing/2014/main" id="{B433AFEF-AAB0-4118-9790-7694BAC47BCE}"/>
                </a:ext>
              </a:extLst>
            </p:cNvPr>
            <p:cNvSpPr/>
            <p:nvPr/>
          </p:nvSpPr>
          <p:spPr>
            <a:xfrm>
              <a:off x="1057033" y="5132637"/>
              <a:ext cx="4599726" cy="127899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COST STRUCTURE</a:t>
              </a:r>
            </a:p>
            <a:p>
              <a:pPr marL="257176" indent="-257176">
                <a:buFont typeface="Arial" panose="020B0604020202020204" pitchFamily="34" charset="0"/>
                <a:buChar char="•"/>
              </a:pPr>
              <a:r>
                <a:rPr lang="en-US" dirty="0">
                  <a:solidFill>
                    <a:schemeClr val="tx1"/>
                  </a:solidFill>
                </a:rPr>
                <a:t>R&amp;D and technology development costs.</a:t>
              </a:r>
              <a:endParaRPr lang="en-ZA" dirty="0">
                <a:solidFill>
                  <a:schemeClr val="tx1"/>
                </a:solidFill>
              </a:endParaRPr>
            </a:p>
            <a:p>
              <a:pPr marL="257176" indent="-257176">
                <a:buFont typeface="Arial" panose="020B0604020202020204" pitchFamily="34" charset="0"/>
                <a:buChar char="•"/>
              </a:pPr>
              <a:r>
                <a:rPr lang="en-ZA" dirty="0">
                  <a:solidFill>
                    <a:schemeClr val="tx1"/>
                  </a:solidFill>
                </a:rPr>
                <a:t>Marketing and distribution expenses.</a:t>
              </a:r>
            </a:p>
            <a:p>
              <a:pPr marL="257176" indent="-257176">
                <a:buFont typeface="Arial" panose="020B0604020202020204" pitchFamily="34" charset="0"/>
                <a:buChar char="•"/>
              </a:pPr>
              <a:r>
                <a:rPr lang="en-US" dirty="0">
                  <a:solidFill>
                    <a:schemeClr val="tx1"/>
                  </a:solidFill>
                </a:rPr>
                <a:t>Manufacturing costs for the monitoring device.</a:t>
              </a:r>
              <a:endParaRPr lang="en-ZA" dirty="0">
                <a:solidFill>
                  <a:schemeClr val="tx1"/>
                </a:solidFill>
              </a:endParaRPr>
            </a:p>
            <a:p>
              <a:pPr marL="257176" indent="-257176">
                <a:buFont typeface="Arial" panose="020B0604020202020204" pitchFamily="34" charset="0"/>
                <a:buChar char="•"/>
              </a:pPr>
              <a:endParaRPr lang="en-ZA" dirty="0">
                <a:solidFill>
                  <a:schemeClr val="tx1"/>
                </a:solidFill>
              </a:endParaRPr>
            </a:p>
            <a:p>
              <a:endParaRPr lang="en-ZA" dirty="0">
                <a:solidFill>
                  <a:schemeClr val="tx1"/>
                </a:solidFill>
              </a:endParaRPr>
            </a:p>
          </p:txBody>
        </p:sp>
      </p:grpSp>
      <p:pic>
        <p:nvPicPr>
          <p:cNvPr id="2" name="Picture 1">
            <a:extLst>
              <a:ext uri="{FF2B5EF4-FFF2-40B4-BE49-F238E27FC236}">
                <a16:creationId xmlns:a16="http://schemas.microsoft.com/office/drawing/2014/main" id="{F8B0197F-B28A-5563-1A75-E63C0F238C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2545" y="14748"/>
            <a:ext cx="1575455" cy="1493274"/>
          </a:xfrm>
          <a:prstGeom prst="rect">
            <a:avLst/>
          </a:prstGeom>
        </p:spPr>
      </p:pic>
    </p:spTree>
    <p:extLst>
      <p:ext uri="{BB962C8B-B14F-4D97-AF65-F5344CB8AC3E}">
        <p14:creationId xmlns:p14="http://schemas.microsoft.com/office/powerpoint/2010/main" val="3281390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95300"/>
            <a:ext cx="4191000" cy="652462"/>
          </a:xfrm>
        </p:spPr>
        <p:txBody>
          <a:bodyPr>
            <a:normAutofit fontScale="90000"/>
          </a:bodyPr>
          <a:lstStyle/>
          <a:p>
            <a:pPr algn="l"/>
            <a:r>
              <a:rPr lang="en-US" sz="4400" dirty="0">
                <a:solidFill>
                  <a:schemeClr val="tx1"/>
                </a:solidFill>
              </a:rPr>
              <a:t>MVP</a:t>
            </a:r>
            <a:endParaRPr lang="en-US" dirty="0">
              <a:solidFill>
                <a:schemeClr val="tx1"/>
              </a:solidFill>
            </a:endParaRPr>
          </a:p>
        </p:txBody>
      </p:sp>
      <p:sp>
        <p:nvSpPr>
          <p:cNvPr id="3" name="TextBox 2"/>
          <p:cNvSpPr txBox="1"/>
          <p:nvPr/>
        </p:nvSpPr>
        <p:spPr>
          <a:xfrm>
            <a:off x="1143000" y="2122281"/>
            <a:ext cx="13182600" cy="5093702"/>
          </a:xfrm>
          <a:prstGeom prst="rect">
            <a:avLst/>
          </a:prstGeom>
          <a:noFill/>
        </p:spPr>
        <p:txBody>
          <a:bodyPr wrap="square" rtlCol="0">
            <a:spAutoFit/>
          </a:bodyPr>
          <a:lstStyle/>
          <a:p>
            <a:pPr marL="457200" indent="-457200">
              <a:buClrTx/>
              <a:buFont typeface="Arial" panose="020B0604020202020204" pitchFamily="34" charset="0"/>
              <a:buChar char="•"/>
            </a:pPr>
            <a:r>
              <a:rPr lang="en-US" sz="2700" b="1" dirty="0"/>
              <a:t>Provide Full product/service description</a:t>
            </a:r>
            <a:endParaRPr lang="en-IN" sz="2700" b="1" dirty="0">
              <a:solidFill>
                <a:prstClr val="black"/>
              </a:solidFill>
              <a:latin typeface="Calibri" panose="020F0502020204030204"/>
            </a:endParaRPr>
          </a:p>
          <a:p>
            <a:pPr marL="457200" indent="-457200">
              <a:buClrTx/>
              <a:buFont typeface="Arial" panose="020B0604020202020204" pitchFamily="34" charset="0"/>
              <a:buChar char="•"/>
            </a:pPr>
            <a:r>
              <a:rPr lang="en-IN" sz="2700" b="1" dirty="0">
                <a:solidFill>
                  <a:prstClr val="black"/>
                </a:solidFill>
                <a:latin typeface="Calibri" panose="020F0502020204030204"/>
              </a:rPr>
              <a:t>Insert a picture of the prototype</a:t>
            </a:r>
          </a:p>
          <a:p>
            <a:pPr marL="457200" indent="-457200">
              <a:buClrTx/>
              <a:buFont typeface="Arial" panose="020B0604020202020204" pitchFamily="34" charset="0"/>
              <a:buChar char="•"/>
            </a:pPr>
            <a:r>
              <a:rPr lang="en-IN" sz="2700" b="1" dirty="0">
                <a:solidFill>
                  <a:prstClr val="black"/>
                </a:solidFill>
                <a:latin typeface="Calibri" panose="020F0502020204030204"/>
              </a:rPr>
              <a:t>Provide video link of the working prototype, if any</a:t>
            </a:r>
          </a:p>
          <a:p>
            <a:pPr marL="457200" indent="-457200">
              <a:buFont typeface="Arial" panose="020B0604020202020204" pitchFamily="34" charset="0"/>
              <a:buChar char="•"/>
            </a:pPr>
            <a:r>
              <a:rPr lang="en-IN" sz="2700" b="1" dirty="0">
                <a:solidFill>
                  <a:prstClr val="black"/>
                </a:solidFill>
                <a:latin typeface="Calibri" panose="020F0502020204030204"/>
              </a:rPr>
              <a:t>Share screenshots of website ( Landing page, testimony etc.,).</a:t>
            </a:r>
            <a:r>
              <a:rPr lang="en-US" sz="2800" dirty="0"/>
              <a:t> If the venture is in any online business, it must definitely showcase a functional website</a:t>
            </a:r>
            <a:r>
              <a:rPr lang="en-US" sz="2800" b="1" dirty="0"/>
              <a:t>.</a:t>
            </a:r>
            <a:endParaRPr lang="en-IN" sz="2700" b="1" dirty="0">
              <a:solidFill>
                <a:prstClr val="black"/>
              </a:solidFill>
              <a:latin typeface="Calibri" panose="020F0502020204030204"/>
            </a:endParaRPr>
          </a:p>
          <a:p>
            <a:pPr marL="457200" indent="-457200">
              <a:buFont typeface="Arial" panose="020B0604020202020204" pitchFamily="34" charset="0"/>
              <a:buChar char="•"/>
            </a:pPr>
            <a:r>
              <a:rPr lang="en-IN" sz="2700" b="1" dirty="0">
                <a:solidFill>
                  <a:prstClr val="black"/>
                </a:solidFill>
              </a:rPr>
              <a:t>Share website link (</a:t>
            </a:r>
            <a:r>
              <a:rPr lang="en-US" sz="2400" dirty="0"/>
              <a:t>If the venture is in any online business, it must definitely showcase a functional website</a:t>
            </a:r>
            <a:r>
              <a:rPr lang="en-US" sz="2400" b="1" dirty="0"/>
              <a:t>.</a:t>
            </a:r>
            <a:r>
              <a:rPr lang="en-IN" sz="2400" b="1" dirty="0">
                <a:solidFill>
                  <a:prstClr val="black"/>
                </a:solidFill>
              </a:rPr>
              <a:t>)</a:t>
            </a:r>
            <a:endParaRPr lang="en-IN" sz="2700" b="1" dirty="0">
              <a:solidFill>
                <a:prstClr val="black"/>
              </a:solidFill>
            </a:endParaRPr>
          </a:p>
          <a:p>
            <a:pPr marL="457200" indent="-457200">
              <a:buFont typeface="Arial" panose="020B0604020202020204" pitchFamily="34" charset="0"/>
              <a:buChar char="•"/>
            </a:pPr>
            <a:r>
              <a:rPr lang="en-IN" sz="2700" b="1" dirty="0">
                <a:solidFill>
                  <a:prstClr val="black"/>
                </a:solidFill>
              </a:rPr>
              <a:t>Share App link</a:t>
            </a:r>
          </a:p>
          <a:p>
            <a:pPr marL="457200" indent="-457200">
              <a:buFont typeface="Arial" panose="020B0604020202020204" pitchFamily="34" charset="0"/>
              <a:buChar char="•"/>
            </a:pPr>
            <a:r>
              <a:rPr lang="en-US" sz="2800" b="1" dirty="0"/>
              <a:t>Description of how the product will work and steps the customer will follow</a:t>
            </a:r>
          </a:p>
          <a:p>
            <a:pPr marL="457200" indent="-457200">
              <a:buFont typeface="Arial" panose="020B0604020202020204" pitchFamily="34" charset="0"/>
              <a:buChar char="•"/>
            </a:pPr>
            <a:r>
              <a:rPr lang="en-US" sz="2800" b="1" dirty="0"/>
              <a:t>Any other information</a:t>
            </a:r>
          </a:p>
          <a:p>
            <a:pPr marL="457200" indent="-457200">
              <a:buFont typeface="Arial" panose="020B0604020202020204" pitchFamily="34" charset="0"/>
              <a:buChar char="•"/>
            </a:pPr>
            <a:endParaRPr lang="en-IN" sz="2700" b="1" dirty="0">
              <a:solidFill>
                <a:prstClr val="black"/>
              </a:solidFill>
            </a:endParaRPr>
          </a:p>
          <a:p>
            <a:pPr marL="457200" indent="-457200">
              <a:buClrTx/>
              <a:buFont typeface="Arial" panose="020B0604020202020204" pitchFamily="34" charset="0"/>
              <a:buChar char="•"/>
            </a:pPr>
            <a:endParaRPr lang="en-IN" sz="2700" b="1" dirty="0">
              <a:solidFill>
                <a:prstClr val="black"/>
              </a:solidFill>
              <a:latin typeface="Calibri" panose="020F0502020204030204"/>
            </a:endParaRPr>
          </a:p>
        </p:txBody>
      </p:sp>
      <p:pic>
        <p:nvPicPr>
          <p:cNvPr id="6" name="Picture 5">
            <a:extLst>
              <a:ext uri="{FF2B5EF4-FFF2-40B4-BE49-F238E27FC236}">
                <a16:creationId xmlns:a16="http://schemas.microsoft.com/office/drawing/2014/main" id="{F13DF3FD-36B2-8AF9-A304-A0F6F57907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2545" y="14748"/>
            <a:ext cx="1575455" cy="1493274"/>
          </a:xfrm>
          <a:prstGeom prst="rect">
            <a:avLst/>
          </a:prstGeom>
        </p:spPr>
      </p:pic>
    </p:spTree>
    <p:extLst>
      <p:ext uri="{BB962C8B-B14F-4D97-AF65-F5344CB8AC3E}">
        <p14:creationId xmlns:p14="http://schemas.microsoft.com/office/powerpoint/2010/main" val="3232031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3">
            <a:extLst>
              <a:ext uri="{FF2B5EF4-FFF2-40B4-BE49-F238E27FC236}">
                <a16:creationId xmlns:a16="http://schemas.microsoft.com/office/drawing/2014/main" id="{3CAEC04B-1429-4612-89DB-5CA4F4B031FD}"/>
              </a:ext>
            </a:extLst>
          </p:cNvPr>
          <p:cNvSpPr txBox="1">
            <a:spLocks/>
          </p:cNvSpPr>
          <p:nvPr/>
        </p:nvSpPr>
        <p:spPr>
          <a:xfrm>
            <a:off x="376232" y="266700"/>
            <a:ext cx="15087600" cy="1266400"/>
          </a:xfrm>
          <a:prstGeom prst="rect">
            <a:avLst/>
          </a:prstGeom>
        </p:spPr>
        <p:txBody>
          <a:bodyPr vert="horz" lIns="137160" tIns="68580" rIns="137160" bIns="6858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8747"/>
              </a:lnSpc>
              <a:buClrTx/>
              <a:buFontTx/>
              <a:buNone/>
            </a:pPr>
            <a:r>
              <a:rPr lang="en-GB" sz="3000" b="1" dirty="0">
                <a:solidFill>
                  <a:prstClr val="black"/>
                </a:solidFill>
                <a:latin typeface="Raleway"/>
              </a:rPr>
              <a:t>  </a:t>
            </a:r>
            <a:r>
              <a:rPr lang="en-GB" sz="6000" dirty="0">
                <a:solidFill>
                  <a:schemeClr val="accent2"/>
                </a:solidFill>
                <a:latin typeface="Antonio Bold"/>
                <a:ea typeface="+mn-ea"/>
                <a:cs typeface="+mn-cs"/>
              </a:rPr>
              <a:t>MVP Validation</a:t>
            </a:r>
            <a:endParaRPr lang="en-US" sz="6000" dirty="0">
              <a:solidFill>
                <a:schemeClr val="accent2"/>
              </a:solidFill>
              <a:latin typeface="Antonio Bold"/>
              <a:ea typeface="+mn-ea"/>
              <a:cs typeface="+mn-cs"/>
            </a:endParaRPr>
          </a:p>
        </p:txBody>
      </p:sp>
      <p:sp>
        <p:nvSpPr>
          <p:cNvPr id="110" name="Rectangle 109">
            <a:extLst>
              <a:ext uri="{FF2B5EF4-FFF2-40B4-BE49-F238E27FC236}">
                <a16:creationId xmlns:a16="http://schemas.microsoft.com/office/drawing/2014/main" id="{51D08DA0-06DC-8B4E-BD66-A9F65085D413}"/>
              </a:ext>
            </a:extLst>
          </p:cNvPr>
          <p:cNvSpPr/>
          <p:nvPr/>
        </p:nvSpPr>
        <p:spPr>
          <a:xfrm>
            <a:off x="475578" y="1596849"/>
            <a:ext cx="16673468" cy="816933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latin typeface="Barlow" panose="00000800000000000000" pitchFamily="2" charset="0"/>
            </a:endParaRPr>
          </a:p>
        </p:txBody>
      </p:sp>
      <p:cxnSp>
        <p:nvCxnSpPr>
          <p:cNvPr id="133" name="Straight Connector 132">
            <a:extLst>
              <a:ext uri="{FF2B5EF4-FFF2-40B4-BE49-F238E27FC236}">
                <a16:creationId xmlns:a16="http://schemas.microsoft.com/office/drawing/2014/main" id="{97A66D7F-E190-4448-B607-C21D56C9EC0E}"/>
              </a:ext>
            </a:extLst>
          </p:cNvPr>
          <p:cNvCxnSpPr>
            <a:cxnSpLocks/>
          </p:cNvCxnSpPr>
          <p:nvPr/>
        </p:nvCxnSpPr>
        <p:spPr>
          <a:xfrm flipH="1" flipV="1">
            <a:off x="8458200" y="1596849"/>
            <a:ext cx="0" cy="79584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1671FBED-F807-C244-997A-A62DD004EDFB}"/>
              </a:ext>
            </a:extLst>
          </p:cNvPr>
          <p:cNvSpPr txBox="1"/>
          <p:nvPr/>
        </p:nvSpPr>
        <p:spPr>
          <a:xfrm>
            <a:off x="652488" y="2577445"/>
            <a:ext cx="3299254" cy="338554"/>
          </a:xfrm>
          <a:prstGeom prst="rect">
            <a:avLst/>
          </a:prstGeom>
          <a:noFill/>
        </p:spPr>
        <p:txBody>
          <a:bodyPr wrap="square" rtlCol="0">
            <a:spAutoFit/>
          </a:bodyPr>
          <a:lstStyle/>
          <a:p>
            <a:r>
              <a:rPr lang="en-GB" sz="1600" b="1" dirty="0">
                <a:latin typeface="Barlow" panose="00000800000000000000" pitchFamily="2" charset="0"/>
              </a:rPr>
              <a:t>Test Details:</a:t>
            </a:r>
          </a:p>
        </p:txBody>
      </p:sp>
      <p:sp>
        <p:nvSpPr>
          <p:cNvPr id="135" name="TextBox 134">
            <a:extLst>
              <a:ext uri="{FF2B5EF4-FFF2-40B4-BE49-F238E27FC236}">
                <a16:creationId xmlns:a16="http://schemas.microsoft.com/office/drawing/2014/main" id="{FEA05CF0-7156-F54C-B0C2-FBC0374002EC}"/>
              </a:ext>
            </a:extLst>
          </p:cNvPr>
          <p:cNvSpPr txBox="1"/>
          <p:nvPr/>
        </p:nvSpPr>
        <p:spPr>
          <a:xfrm>
            <a:off x="730785" y="4945627"/>
            <a:ext cx="3299254" cy="338554"/>
          </a:xfrm>
          <a:prstGeom prst="rect">
            <a:avLst/>
          </a:prstGeom>
          <a:noFill/>
        </p:spPr>
        <p:txBody>
          <a:bodyPr wrap="square" rtlCol="0">
            <a:spAutoFit/>
          </a:bodyPr>
          <a:lstStyle/>
          <a:p>
            <a:r>
              <a:rPr lang="en-GB" sz="1600" b="1" dirty="0">
                <a:latin typeface="Barlow" panose="00000800000000000000" pitchFamily="2" charset="0"/>
              </a:rPr>
              <a:t>Results of Test:</a:t>
            </a:r>
          </a:p>
        </p:txBody>
      </p:sp>
      <p:sp>
        <p:nvSpPr>
          <p:cNvPr id="136" name="TextBox 135">
            <a:extLst>
              <a:ext uri="{FF2B5EF4-FFF2-40B4-BE49-F238E27FC236}">
                <a16:creationId xmlns:a16="http://schemas.microsoft.com/office/drawing/2014/main" id="{28E58E65-6693-2848-B580-E0CC47E8C136}"/>
              </a:ext>
            </a:extLst>
          </p:cNvPr>
          <p:cNvSpPr txBox="1"/>
          <p:nvPr/>
        </p:nvSpPr>
        <p:spPr>
          <a:xfrm>
            <a:off x="9993726" y="2292334"/>
            <a:ext cx="3299254" cy="338554"/>
          </a:xfrm>
          <a:prstGeom prst="rect">
            <a:avLst/>
          </a:prstGeom>
          <a:noFill/>
        </p:spPr>
        <p:txBody>
          <a:bodyPr wrap="square" rtlCol="0">
            <a:spAutoFit/>
          </a:bodyPr>
          <a:lstStyle/>
          <a:p>
            <a:r>
              <a:rPr lang="en-GB" sz="1600" b="1" dirty="0">
                <a:latin typeface="Barlow" panose="00000800000000000000" pitchFamily="2" charset="0"/>
              </a:rPr>
              <a:t>Conclusion:</a:t>
            </a:r>
          </a:p>
        </p:txBody>
      </p:sp>
      <p:sp>
        <p:nvSpPr>
          <p:cNvPr id="137" name="TextBox 136">
            <a:extLst>
              <a:ext uri="{FF2B5EF4-FFF2-40B4-BE49-F238E27FC236}">
                <a16:creationId xmlns:a16="http://schemas.microsoft.com/office/drawing/2014/main" id="{7430E071-9B96-1446-8F6F-64CD7A481BC2}"/>
              </a:ext>
            </a:extLst>
          </p:cNvPr>
          <p:cNvSpPr txBox="1"/>
          <p:nvPr/>
        </p:nvSpPr>
        <p:spPr>
          <a:xfrm>
            <a:off x="9858263" y="5076840"/>
            <a:ext cx="3299254" cy="338554"/>
          </a:xfrm>
          <a:prstGeom prst="rect">
            <a:avLst/>
          </a:prstGeom>
          <a:noFill/>
        </p:spPr>
        <p:txBody>
          <a:bodyPr wrap="square" rtlCol="0">
            <a:spAutoFit/>
          </a:bodyPr>
          <a:lstStyle/>
          <a:p>
            <a:r>
              <a:rPr lang="en-GB" sz="1600" b="1" dirty="0">
                <a:latin typeface="Barlow" panose="00000800000000000000" pitchFamily="2" charset="0"/>
              </a:rPr>
              <a:t>Realizations / Insights:</a:t>
            </a:r>
          </a:p>
        </p:txBody>
      </p:sp>
      <p:sp>
        <p:nvSpPr>
          <p:cNvPr id="138" name="TextBox 137">
            <a:extLst>
              <a:ext uri="{FF2B5EF4-FFF2-40B4-BE49-F238E27FC236}">
                <a16:creationId xmlns:a16="http://schemas.microsoft.com/office/drawing/2014/main" id="{2C2B3B00-73BC-054E-9F8B-8D188EEB2FB0}"/>
              </a:ext>
            </a:extLst>
          </p:cNvPr>
          <p:cNvSpPr txBox="1"/>
          <p:nvPr/>
        </p:nvSpPr>
        <p:spPr>
          <a:xfrm>
            <a:off x="9827372" y="7220234"/>
            <a:ext cx="4658499" cy="338554"/>
          </a:xfrm>
          <a:prstGeom prst="rect">
            <a:avLst/>
          </a:prstGeom>
          <a:noFill/>
        </p:spPr>
        <p:txBody>
          <a:bodyPr wrap="square" rtlCol="0">
            <a:spAutoFit/>
          </a:bodyPr>
          <a:lstStyle/>
          <a:p>
            <a:r>
              <a:rPr lang="en-GB" sz="1600" b="1" dirty="0">
                <a:latin typeface="Barlow" panose="00000800000000000000" pitchFamily="2" charset="0"/>
              </a:rPr>
              <a:t>Next Steps:</a:t>
            </a:r>
          </a:p>
        </p:txBody>
      </p:sp>
      <p:sp>
        <p:nvSpPr>
          <p:cNvPr id="139" name="TextBox 138">
            <a:extLst>
              <a:ext uri="{FF2B5EF4-FFF2-40B4-BE49-F238E27FC236}">
                <a16:creationId xmlns:a16="http://schemas.microsoft.com/office/drawing/2014/main" id="{85F8CBB3-C33D-0B4D-8BEA-8C46D5F70F1E}"/>
              </a:ext>
            </a:extLst>
          </p:cNvPr>
          <p:cNvSpPr txBox="1"/>
          <p:nvPr/>
        </p:nvSpPr>
        <p:spPr>
          <a:xfrm>
            <a:off x="739477" y="3279691"/>
            <a:ext cx="4011034" cy="338554"/>
          </a:xfrm>
          <a:prstGeom prst="rect">
            <a:avLst/>
          </a:prstGeom>
          <a:noFill/>
        </p:spPr>
        <p:txBody>
          <a:bodyPr wrap="none" rtlCol="0">
            <a:spAutoFit/>
          </a:bodyPr>
          <a:lstStyle/>
          <a:p>
            <a:r>
              <a:rPr lang="en-GB" sz="1600" b="1" dirty="0">
                <a:latin typeface="Barlow" panose="00000800000000000000" pitchFamily="2" charset="0"/>
              </a:rPr>
              <a:t>How long will we test this MVP?</a:t>
            </a:r>
          </a:p>
        </p:txBody>
      </p:sp>
      <p:sp>
        <p:nvSpPr>
          <p:cNvPr id="140" name="TextBox 139">
            <a:extLst>
              <a:ext uri="{FF2B5EF4-FFF2-40B4-BE49-F238E27FC236}">
                <a16:creationId xmlns:a16="http://schemas.microsoft.com/office/drawing/2014/main" id="{F64229BF-1A85-6D45-B2B7-855A518F1B89}"/>
              </a:ext>
            </a:extLst>
          </p:cNvPr>
          <p:cNvSpPr txBox="1"/>
          <p:nvPr/>
        </p:nvSpPr>
        <p:spPr>
          <a:xfrm>
            <a:off x="739477" y="4339883"/>
            <a:ext cx="4257897" cy="338554"/>
          </a:xfrm>
          <a:prstGeom prst="rect">
            <a:avLst/>
          </a:prstGeom>
          <a:noFill/>
        </p:spPr>
        <p:txBody>
          <a:bodyPr wrap="none" rtlCol="0">
            <a:spAutoFit/>
          </a:bodyPr>
          <a:lstStyle/>
          <a:p>
            <a:r>
              <a:rPr lang="en-GB" sz="1600" b="1" dirty="0">
                <a:latin typeface="Barlow" panose="00000800000000000000" pitchFamily="2" charset="0"/>
              </a:rPr>
              <a:t>How will we get to that audience?</a:t>
            </a:r>
          </a:p>
        </p:txBody>
      </p:sp>
      <p:sp>
        <p:nvSpPr>
          <p:cNvPr id="141" name="TextBox 140">
            <a:extLst>
              <a:ext uri="{FF2B5EF4-FFF2-40B4-BE49-F238E27FC236}">
                <a16:creationId xmlns:a16="http://schemas.microsoft.com/office/drawing/2014/main" id="{18EC7D1D-EFBB-2E4F-9EFB-AB531420D6FC}"/>
              </a:ext>
            </a:extLst>
          </p:cNvPr>
          <p:cNvSpPr txBox="1"/>
          <p:nvPr/>
        </p:nvSpPr>
        <p:spPr>
          <a:xfrm>
            <a:off x="739477" y="3875141"/>
            <a:ext cx="7343677" cy="338554"/>
          </a:xfrm>
          <a:prstGeom prst="rect">
            <a:avLst/>
          </a:prstGeom>
          <a:noFill/>
        </p:spPr>
        <p:txBody>
          <a:bodyPr wrap="none" rtlCol="0">
            <a:spAutoFit/>
          </a:bodyPr>
          <a:lstStyle/>
          <a:p>
            <a:r>
              <a:rPr lang="en-GB" sz="1600" b="1" dirty="0">
                <a:latin typeface="Barlow" panose="00000800000000000000" pitchFamily="2" charset="0"/>
              </a:rPr>
              <a:t>Who is our target audience for the test? How many of them?</a:t>
            </a:r>
          </a:p>
        </p:txBody>
      </p:sp>
      <p:sp>
        <p:nvSpPr>
          <p:cNvPr id="142" name="Rectangle 141">
            <a:extLst>
              <a:ext uri="{FF2B5EF4-FFF2-40B4-BE49-F238E27FC236}">
                <a16:creationId xmlns:a16="http://schemas.microsoft.com/office/drawing/2014/main" id="{DCB024B3-A3D8-5942-AD22-2BBF7AC46378}"/>
              </a:ext>
            </a:extLst>
          </p:cNvPr>
          <p:cNvSpPr/>
          <p:nvPr/>
        </p:nvSpPr>
        <p:spPr>
          <a:xfrm>
            <a:off x="10165494" y="3077597"/>
            <a:ext cx="212991" cy="20762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Barlow" panose="00000800000000000000" pitchFamily="2" charset="0"/>
            </a:endParaRPr>
          </a:p>
        </p:txBody>
      </p:sp>
      <p:sp>
        <p:nvSpPr>
          <p:cNvPr id="143" name="TextBox 142">
            <a:extLst>
              <a:ext uri="{FF2B5EF4-FFF2-40B4-BE49-F238E27FC236}">
                <a16:creationId xmlns:a16="http://schemas.microsoft.com/office/drawing/2014/main" id="{B01EE1C5-A970-0647-A387-B5E639C06D66}"/>
              </a:ext>
            </a:extLst>
          </p:cNvPr>
          <p:cNvSpPr txBox="1"/>
          <p:nvPr/>
        </p:nvSpPr>
        <p:spPr>
          <a:xfrm>
            <a:off x="10412440" y="2673706"/>
            <a:ext cx="1295547" cy="338554"/>
          </a:xfrm>
          <a:prstGeom prst="rect">
            <a:avLst/>
          </a:prstGeom>
          <a:noFill/>
        </p:spPr>
        <p:txBody>
          <a:bodyPr wrap="none" rtlCol="0">
            <a:spAutoFit/>
          </a:bodyPr>
          <a:lstStyle/>
          <a:p>
            <a:r>
              <a:rPr lang="en-GB" sz="1600" dirty="0">
                <a:latin typeface="Barlow" panose="00000800000000000000" pitchFamily="2" charset="0"/>
              </a:rPr>
              <a:t>Persevere</a:t>
            </a:r>
          </a:p>
        </p:txBody>
      </p:sp>
      <p:sp>
        <p:nvSpPr>
          <p:cNvPr id="144" name="TextBox 143">
            <a:extLst>
              <a:ext uri="{FF2B5EF4-FFF2-40B4-BE49-F238E27FC236}">
                <a16:creationId xmlns:a16="http://schemas.microsoft.com/office/drawing/2014/main" id="{2E6F00F6-742E-C24C-92EB-6D9513CB41D0}"/>
              </a:ext>
            </a:extLst>
          </p:cNvPr>
          <p:cNvSpPr txBox="1"/>
          <p:nvPr/>
        </p:nvSpPr>
        <p:spPr>
          <a:xfrm>
            <a:off x="10412440" y="3030521"/>
            <a:ext cx="801823" cy="338554"/>
          </a:xfrm>
          <a:prstGeom prst="rect">
            <a:avLst/>
          </a:prstGeom>
          <a:noFill/>
        </p:spPr>
        <p:txBody>
          <a:bodyPr wrap="none" rtlCol="0">
            <a:spAutoFit/>
          </a:bodyPr>
          <a:lstStyle/>
          <a:p>
            <a:r>
              <a:rPr lang="en-GB" sz="1600" dirty="0">
                <a:latin typeface="Barlow" panose="00000800000000000000" pitchFamily="2" charset="0"/>
              </a:rPr>
              <a:t>Pivot</a:t>
            </a:r>
          </a:p>
        </p:txBody>
      </p:sp>
      <p:sp>
        <p:nvSpPr>
          <p:cNvPr id="145" name="TextBox 144">
            <a:extLst>
              <a:ext uri="{FF2B5EF4-FFF2-40B4-BE49-F238E27FC236}">
                <a16:creationId xmlns:a16="http://schemas.microsoft.com/office/drawing/2014/main" id="{60063187-BB1B-A444-B619-E14E03BA62DF}"/>
              </a:ext>
            </a:extLst>
          </p:cNvPr>
          <p:cNvSpPr txBox="1"/>
          <p:nvPr/>
        </p:nvSpPr>
        <p:spPr>
          <a:xfrm>
            <a:off x="10388995" y="3390844"/>
            <a:ext cx="1912703" cy="338554"/>
          </a:xfrm>
          <a:prstGeom prst="rect">
            <a:avLst/>
          </a:prstGeom>
          <a:noFill/>
        </p:spPr>
        <p:txBody>
          <a:bodyPr wrap="none" rtlCol="0">
            <a:spAutoFit/>
          </a:bodyPr>
          <a:lstStyle/>
          <a:p>
            <a:r>
              <a:rPr lang="en-GB" sz="1600" dirty="0">
                <a:latin typeface="Barlow" panose="00000800000000000000" pitchFamily="2" charset="0"/>
              </a:rPr>
              <a:t>Not conclusive</a:t>
            </a:r>
          </a:p>
        </p:txBody>
      </p:sp>
      <p:sp>
        <p:nvSpPr>
          <p:cNvPr id="146" name="Rectangle 145">
            <a:extLst>
              <a:ext uri="{FF2B5EF4-FFF2-40B4-BE49-F238E27FC236}">
                <a16:creationId xmlns:a16="http://schemas.microsoft.com/office/drawing/2014/main" id="{B6E6BF1D-5E5B-5243-AA5E-F55C0BC6CB58}"/>
              </a:ext>
            </a:extLst>
          </p:cNvPr>
          <p:cNvSpPr/>
          <p:nvPr/>
        </p:nvSpPr>
        <p:spPr>
          <a:xfrm>
            <a:off x="10170879" y="3439245"/>
            <a:ext cx="212991" cy="20762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Barlow" panose="00000800000000000000" pitchFamily="2" charset="0"/>
            </a:endParaRPr>
          </a:p>
        </p:txBody>
      </p:sp>
      <p:sp>
        <p:nvSpPr>
          <p:cNvPr id="147" name="Rectangle 146">
            <a:extLst>
              <a:ext uri="{FF2B5EF4-FFF2-40B4-BE49-F238E27FC236}">
                <a16:creationId xmlns:a16="http://schemas.microsoft.com/office/drawing/2014/main" id="{AAE7E61C-15D7-594A-94D7-75068E7F9D29}"/>
              </a:ext>
            </a:extLst>
          </p:cNvPr>
          <p:cNvSpPr/>
          <p:nvPr/>
        </p:nvSpPr>
        <p:spPr>
          <a:xfrm>
            <a:off x="10169611" y="2711009"/>
            <a:ext cx="212991" cy="20762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Barlow" panose="00000800000000000000" pitchFamily="2" charset="0"/>
            </a:endParaRPr>
          </a:p>
        </p:txBody>
      </p:sp>
      <p:sp>
        <p:nvSpPr>
          <p:cNvPr id="148" name="TextBox 147">
            <a:extLst>
              <a:ext uri="{FF2B5EF4-FFF2-40B4-BE49-F238E27FC236}">
                <a16:creationId xmlns:a16="http://schemas.microsoft.com/office/drawing/2014/main" id="{9118EE0E-947B-0F47-A725-AA544F75E946}"/>
              </a:ext>
            </a:extLst>
          </p:cNvPr>
          <p:cNvSpPr txBox="1"/>
          <p:nvPr/>
        </p:nvSpPr>
        <p:spPr>
          <a:xfrm>
            <a:off x="708403" y="2160985"/>
            <a:ext cx="3299254" cy="338554"/>
          </a:xfrm>
          <a:prstGeom prst="rect">
            <a:avLst/>
          </a:prstGeom>
          <a:noFill/>
        </p:spPr>
        <p:txBody>
          <a:bodyPr wrap="square" rtlCol="0">
            <a:spAutoFit/>
          </a:bodyPr>
          <a:lstStyle/>
          <a:p>
            <a:r>
              <a:rPr lang="en-GB" sz="1600" b="1" dirty="0">
                <a:latin typeface="Barlow" panose="00000800000000000000" pitchFamily="2" charset="0"/>
              </a:rPr>
              <a:t>What is your MVP</a:t>
            </a:r>
          </a:p>
        </p:txBody>
      </p:sp>
      <p:sp>
        <p:nvSpPr>
          <p:cNvPr id="149" name="TextBox 148">
            <a:extLst>
              <a:ext uri="{FF2B5EF4-FFF2-40B4-BE49-F238E27FC236}">
                <a16:creationId xmlns:a16="http://schemas.microsoft.com/office/drawing/2014/main" id="{65F1A852-0296-784A-8B55-666EC2213AD5}"/>
              </a:ext>
            </a:extLst>
          </p:cNvPr>
          <p:cNvSpPr txBox="1"/>
          <p:nvPr/>
        </p:nvSpPr>
        <p:spPr>
          <a:xfrm>
            <a:off x="708403" y="5423538"/>
            <a:ext cx="5245347" cy="338554"/>
          </a:xfrm>
          <a:prstGeom prst="rect">
            <a:avLst/>
          </a:prstGeom>
          <a:noFill/>
        </p:spPr>
        <p:txBody>
          <a:bodyPr wrap="none" rtlCol="0">
            <a:spAutoFit/>
          </a:bodyPr>
          <a:lstStyle/>
          <a:p>
            <a:r>
              <a:rPr lang="en-GB" sz="1600" b="1" dirty="0">
                <a:latin typeface="Barlow" panose="00000800000000000000" pitchFamily="2" charset="0"/>
              </a:rPr>
              <a:t>Did enough customers buy? Why or why not?</a:t>
            </a:r>
          </a:p>
        </p:txBody>
      </p:sp>
      <p:sp>
        <p:nvSpPr>
          <p:cNvPr id="150" name="TextBox 149">
            <a:extLst>
              <a:ext uri="{FF2B5EF4-FFF2-40B4-BE49-F238E27FC236}">
                <a16:creationId xmlns:a16="http://schemas.microsoft.com/office/drawing/2014/main" id="{E19D8FFA-C619-0B4F-92CF-D27367E4FAE7}"/>
              </a:ext>
            </a:extLst>
          </p:cNvPr>
          <p:cNvSpPr txBox="1"/>
          <p:nvPr/>
        </p:nvSpPr>
        <p:spPr>
          <a:xfrm>
            <a:off x="763522" y="6355786"/>
            <a:ext cx="7096815" cy="338554"/>
          </a:xfrm>
          <a:prstGeom prst="rect">
            <a:avLst/>
          </a:prstGeom>
          <a:noFill/>
        </p:spPr>
        <p:txBody>
          <a:bodyPr wrap="none" rtlCol="0">
            <a:spAutoFit/>
          </a:bodyPr>
          <a:lstStyle/>
          <a:p>
            <a:r>
              <a:rPr lang="en-GB" sz="1600" b="1" dirty="0">
                <a:latin typeface="Barlow" panose="00000800000000000000" pitchFamily="2" charset="0"/>
              </a:rPr>
              <a:t>Did customers pay the price we expected? Why or why not?</a:t>
            </a:r>
          </a:p>
        </p:txBody>
      </p:sp>
      <p:sp>
        <p:nvSpPr>
          <p:cNvPr id="151" name="TextBox 150">
            <a:extLst>
              <a:ext uri="{FF2B5EF4-FFF2-40B4-BE49-F238E27FC236}">
                <a16:creationId xmlns:a16="http://schemas.microsoft.com/office/drawing/2014/main" id="{57EDA9B1-7A7D-DC46-85AD-020525D3F1D1}"/>
              </a:ext>
            </a:extLst>
          </p:cNvPr>
          <p:cNvSpPr txBox="1"/>
          <p:nvPr/>
        </p:nvSpPr>
        <p:spPr>
          <a:xfrm>
            <a:off x="708403" y="7294893"/>
            <a:ext cx="7222042" cy="584775"/>
          </a:xfrm>
          <a:prstGeom prst="rect">
            <a:avLst/>
          </a:prstGeom>
          <a:noFill/>
        </p:spPr>
        <p:txBody>
          <a:bodyPr wrap="square" rtlCol="0">
            <a:spAutoFit/>
          </a:bodyPr>
          <a:lstStyle/>
          <a:p>
            <a:r>
              <a:rPr lang="en-GB" sz="1600" b="1" dirty="0">
                <a:latin typeface="Barlow" panose="00000800000000000000" pitchFamily="2" charset="0"/>
              </a:rPr>
              <a:t>Did customers come back to our product or show interest in doing so? Why or why not?</a:t>
            </a:r>
          </a:p>
        </p:txBody>
      </p:sp>
      <p:sp>
        <p:nvSpPr>
          <p:cNvPr id="152" name="TextBox 151">
            <a:extLst>
              <a:ext uri="{FF2B5EF4-FFF2-40B4-BE49-F238E27FC236}">
                <a16:creationId xmlns:a16="http://schemas.microsoft.com/office/drawing/2014/main" id="{CB6141DC-819C-2A45-B9F6-A119949D60F3}"/>
              </a:ext>
            </a:extLst>
          </p:cNvPr>
          <p:cNvSpPr txBox="1"/>
          <p:nvPr/>
        </p:nvSpPr>
        <p:spPr>
          <a:xfrm>
            <a:off x="652488" y="8865768"/>
            <a:ext cx="6321323" cy="584775"/>
          </a:xfrm>
          <a:prstGeom prst="rect">
            <a:avLst/>
          </a:prstGeom>
          <a:noFill/>
        </p:spPr>
        <p:txBody>
          <a:bodyPr wrap="square" rtlCol="0">
            <a:spAutoFit/>
          </a:bodyPr>
          <a:lstStyle/>
          <a:p>
            <a:r>
              <a:rPr lang="en-GB" sz="1600" b="1" dirty="0">
                <a:latin typeface="Barlow" panose="00000800000000000000" pitchFamily="2" charset="0"/>
              </a:rPr>
              <a:t>Did customers recommend our product to others or evangelize about it? Why or why not? </a:t>
            </a:r>
          </a:p>
        </p:txBody>
      </p:sp>
      <p:cxnSp>
        <p:nvCxnSpPr>
          <p:cNvPr id="153" name="Straight Connector 152"/>
          <p:cNvCxnSpPr/>
          <p:nvPr/>
        </p:nvCxnSpPr>
        <p:spPr>
          <a:xfrm flipV="1">
            <a:off x="714912" y="4762500"/>
            <a:ext cx="1643413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1576573F-D109-99B2-0A46-8C107C823C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12545" y="14748"/>
            <a:ext cx="1575455" cy="1493274"/>
          </a:xfrm>
          <a:prstGeom prst="rect">
            <a:avLst/>
          </a:prstGeom>
        </p:spPr>
      </p:pic>
    </p:spTree>
    <p:extLst>
      <p:ext uri="{BB962C8B-B14F-4D97-AF65-F5344CB8AC3E}">
        <p14:creationId xmlns:p14="http://schemas.microsoft.com/office/powerpoint/2010/main" val="1612461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204200" y="-13647"/>
            <a:ext cx="12338484" cy="1019574"/>
          </a:xfrm>
          <a:prstGeom prst="rect">
            <a:avLst/>
          </a:prstGeom>
        </p:spPr>
        <p:txBody>
          <a:bodyPr wrap="square" lIns="0" tIns="0" rIns="0" bIns="0" rtlCol="0" anchor="t">
            <a:spAutoFit/>
          </a:bodyPr>
          <a:lstStyle/>
          <a:p>
            <a:pPr>
              <a:lnSpc>
                <a:spcPts val="8747"/>
              </a:lnSpc>
            </a:pPr>
            <a:r>
              <a:rPr lang="en-US" sz="5400" b="1" dirty="0">
                <a:cs typeface="Times New Roman" panose="02020603050405020304" pitchFamily="18" charset="0"/>
              </a:rPr>
              <a:t>Team Composition</a:t>
            </a:r>
          </a:p>
        </p:txBody>
      </p:sp>
      <p:sp>
        <p:nvSpPr>
          <p:cNvPr id="7" name="Rectangle 6"/>
          <p:cNvSpPr/>
          <p:nvPr/>
        </p:nvSpPr>
        <p:spPr>
          <a:xfrm>
            <a:off x="758428" y="2098215"/>
            <a:ext cx="1763944" cy="369332"/>
          </a:xfrm>
          <a:prstGeom prst="rect">
            <a:avLst/>
          </a:prstGeom>
        </p:spPr>
        <p:txBody>
          <a:bodyPr wrap="none">
            <a:spAutoFit/>
          </a:bodyPr>
          <a:lstStyle/>
          <a:p>
            <a:r>
              <a:rPr lang="en-US" dirty="0"/>
              <a:t>Team member 1 </a:t>
            </a:r>
          </a:p>
        </p:txBody>
      </p:sp>
      <p:sp>
        <p:nvSpPr>
          <p:cNvPr id="24" name="Rectangle 23"/>
          <p:cNvSpPr/>
          <p:nvPr/>
        </p:nvSpPr>
        <p:spPr>
          <a:xfrm>
            <a:off x="4422856" y="2098215"/>
            <a:ext cx="2052535" cy="369332"/>
          </a:xfrm>
          <a:prstGeom prst="rect">
            <a:avLst/>
          </a:prstGeom>
        </p:spPr>
        <p:txBody>
          <a:bodyPr wrap="square">
            <a:spAutoFit/>
          </a:bodyPr>
          <a:lstStyle/>
          <a:p>
            <a:r>
              <a:rPr lang="en-US" dirty="0"/>
              <a:t>Team  member 2 </a:t>
            </a:r>
          </a:p>
        </p:txBody>
      </p:sp>
      <p:sp>
        <p:nvSpPr>
          <p:cNvPr id="25" name="Rectangle 24"/>
          <p:cNvSpPr/>
          <p:nvPr/>
        </p:nvSpPr>
        <p:spPr>
          <a:xfrm>
            <a:off x="7059549" y="2058047"/>
            <a:ext cx="2389251" cy="369332"/>
          </a:xfrm>
          <a:prstGeom prst="rect">
            <a:avLst/>
          </a:prstGeom>
        </p:spPr>
        <p:txBody>
          <a:bodyPr wrap="square">
            <a:spAutoFit/>
          </a:bodyPr>
          <a:lstStyle/>
          <a:p>
            <a:pPr algn="ctr"/>
            <a:r>
              <a:rPr lang="en-US" dirty="0"/>
              <a:t>Team member 3 </a:t>
            </a:r>
          </a:p>
        </p:txBody>
      </p:sp>
      <p:sp>
        <p:nvSpPr>
          <p:cNvPr id="8" name="Rectangle 7"/>
          <p:cNvSpPr/>
          <p:nvPr/>
        </p:nvSpPr>
        <p:spPr>
          <a:xfrm>
            <a:off x="811195" y="5121768"/>
            <a:ext cx="1552284" cy="646331"/>
          </a:xfrm>
          <a:prstGeom prst="rect">
            <a:avLst/>
          </a:prstGeom>
          <a:ln>
            <a:solidFill>
              <a:schemeClr val="tx1"/>
            </a:solidFill>
          </a:ln>
        </p:spPr>
        <p:txBody>
          <a:bodyPr wrap="none">
            <a:spAutoFit/>
          </a:bodyPr>
          <a:lstStyle/>
          <a:p>
            <a:pPr algn="ctr"/>
            <a:r>
              <a:rPr lang="en-US" dirty="0"/>
              <a:t>Role/Position: </a:t>
            </a:r>
          </a:p>
          <a:p>
            <a:pPr algn="ctr"/>
            <a:r>
              <a:rPr lang="en-US" dirty="0"/>
              <a:t>CEO</a:t>
            </a:r>
          </a:p>
        </p:txBody>
      </p:sp>
      <p:sp>
        <p:nvSpPr>
          <p:cNvPr id="29" name="Rectangle 28"/>
          <p:cNvSpPr/>
          <p:nvPr/>
        </p:nvSpPr>
        <p:spPr>
          <a:xfrm>
            <a:off x="4469189" y="5160608"/>
            <a:ext cx="1552284" cy="646331"/>
          </a:xfrm>
          <a:prstGeom prst="rect">
            <a:avLst/>
          </a:prstGeom>
          <a:ln>
            <a:solidFill>
              <a:schemeClr val="tx1"/>
            </a:solidFill>
          </a:ln>
        </p:spPr>
        <p:txBody>
          <a:bodyPr wrap="none">
            <a:spAutoFit/>
          </a:bodyPr>
          <a:lstStyle/>
          <a:p>
            <a:r>
              <a:rPr lang="en-US" dirty="0"/>
              <a:t>Role/Position: </a:t>
            </a:r>
          </a:p>
          <a:p>
            <a:pPr algn="ctr"/>
            <a:r>
              <a:rPr lang="en-US" dirty="0"/>
              <a:t>COO/CTO</a:t>
            </a:r>
          </a:p>
        </p:txBody>
      </p:sp>
      <p:sp>
        <p:nvSpPr>
          <p:cNvPr id="30" name="Rectangle 29"/>
          <p:cNvSpPr/>
          <p:nvPr/>
        </p:nvSpPr>
        <p:spPr>
          <a:xfrm>
            <a:off x="7672547" y="5149464"/>
            <a:ext cx="1552284" cy="646331"/>
          </a:xfrm>
          <a:prstGeom prst="rect">
            <a:avLst/>
          </a:prstGeom>
          <a:ln>
            <a:solidFill>
              <a:schemeClr val="tx1"/>
            </a:solidFill>
          </a:ln>
        </p:spPr>
        <p:txBody>
          <a:bodyPr wrap="none">
            <a:spAutoFit/>
          </a:bodyPr>
          <a:lstStyle/>
          <a:p>
            <a:pPr algn="ctr"/>
            <a:r>
              <a:rPr lang="en-US" dirty="0"/>
              <a:t>Role/Position: </a:t>
            </a:r>
          </a:p>
          <a:p>
            <a:pPr algn="ctr"/>
            <a:r>
              <a:rPr lang="en-US" dirty="0"/>
              <a:t>CFO/CMO</a:t>
            </a:r>
          </a:p>
        </p:txBody>
      </p:sp>
      <p:sp>
        <p:nvSpPr>
          <p:cNvPr id="31" name="Rectangle 30"/>
          <p:cNvSpPr/>
          <p:nvPr/>
        </p:nvSpPr>
        <p:spPr>
          <a:xfrm>
            <a:off x="204200" y="6515100"/>
            <a:ext cx="2884997" cy="2677656"/>
          </a:xfrm>
          <a:prstGeom prst="rect">
            <a:avLst/>
          </a:prstGeom>
          <a:ln>
            <a:solidFill>
              <a:schemeClr val="tx1"/>
            </a:solidFill>
          </a:ln>
        </p:spPr>
        <p:txBody>
          <a:bodyPr wrap="square">
            <a:spAutoFit/>
          </a:bodyPr>
          <a:lstStyle/>
          <a:p>
            <a:r>
              <a:rPr lang="en-US" sz="2800" dirty="0"/>
              <a:t>Key Strengths and abilities</a:t>
            </a:r>
          </a:p>
          <a:p>
            <a:endParaRPr lang="en-US" sz="2800" dirty="0"/>
          </a:p>
          <a:p>
            <a:r>
              <a:rPr lang="en-US" sz="2800" dirty="0"/>
              <a:t>Visionary thinking</a:t>
            </a:r>
          </a:p>
          <a:p>
            <a:r>
              <a:rPr lang="en-US" sz="2800" dirty="0"/>
              <a:t>2.Delegation</a:t>
            </a:r>
          </a:p>
          <a:p>
            <a:r>
              <a:rPr lang="en-US" sz="2800" dirty="0"/>
              <a:t>3.Decision making</a:t>
            </a:r>
          </a:p>
        </p:txBody>
      </p:sp>
      <p:sp>
        <p:nvSpPr>
          <p:cNvPr id="32" name="Rectangle 31"/>
          <p:cNvSpPr/>
          <p:nvPr/>
        </p:nvSpPr>
        <p:spPr>
          <a:xfrm>
            <a:off x="3784372" y="6515100"/>
            <a:ext cx="2845028" cy="2677656"/>
          </a:xfrm>
          <a:prstGeom prst="rect">
            <a:avLst/>
          </a:prstGeom>
          <a:ln>
            <a:solidFill>
              <a:schemeClr val="tx1"/>
            </a:solidFill>
          </a:ln>
        </p:spPr>
        <p:txBody>
          <a:bodyPr wrap="square">
            <a:spAutoFit/>
          </a:bodyPr>
          <a:lstStyle/>
          <a:p>
            <a:r>
              <a:rPr lang="en-US" sz="2400" dirty="0"/>
              <a:t>Key Strengths and abilities </a:t>
            </a:r>
          </a:p>
          <a:p>
            <a:endParaRPr lang="en-US" sz="2400" dirty="0"/>
          </a:p>
          <a:p>
            <a:endParaRPr lang="en-US" sz="2400" dirty="0"/>
          </a:p>
          <a:p>
            <a:r>
              <a:rPr lang="en-US" sz="2400" dirty="0"/>
              <a:t>.1.Technical expertise </a:t>
            </a:r>
          </a:p>
          <a:p>
            <a:r>
              <a:rPr lang="en-US" sz="2400" dirty="0"/>
              <a:t>2. Strategist </a:t>
            </a:r>
          </a:p>
          <a:p>
            <a:r>
              <a:rPr lang="en-US" sz="2400" dirty="0"/>
              <a:t>3. Debugger</a:t>
            </a:r>
          </a:p>
        </p:txBody>
      </p:sp>
      <p:sp>
        <p:nvSpPr>
          <p:cNvPr id="33" name="Rectangle 32"/>
          <p:cNvSpPr/>
          <p:nvPr/>
        </p:nvSpPr>
        <p:spPr>
          <a:xfrm>
            <a:off x="7286865" y="6535299"/>
            <a:ext cx="2628546" cy="2677656"/>
          </a:xfrm>
          <a:prstGeom prst="rect">
            <a:avLst/>
          </a:prstGeom>
          <a:ln>
            <a:solidFill>
              <a:schemeClr val="tx1"/>
            </a:solidFill>
          </a:ln>
        </p:spPr>
        <p:txBody>
          <a:bodyPr wrap="square">
            <a:spAutoFit/>
          </a:bodyPr>
          <a:lstStyle/>
          <a:p>
            <a:r>
              <a:rPr lang="en-US" sz="2400" dirty="0"/>
              <a:t>Key Strengths and abilities :</a:t>
            </a:r>
          </a:p>
          <a:p>
            <a:endParaRPr lang="en-US" sz="2400" dirty="0"/>
          </a:p>
          <a:p>
            <a:r>
              <a:rPr lang="en-US" sz="2400" dirty="0">
                <a:cs typeface="Calibri"/>
              </a:rPr>
              <a:t>1.Budget expertise</a:t>
            </a:r>
          </a:p>
          <a:p>
            <a:r>
              <a:rPr lang="en-US" sz="2400" dirty="0">
                <a:cs typeface="Calibri"/>
              </a:rPr>
              <a:t>2.Analytical thinking</a:t>
            </a:r>
          </a:p>
          <a:p>
            <a:r>
              <a:rPr lang="en-US" sz="2400" dirty="0">
                <a:cs typeface="Calibri"/>
              </a:rPr>
              <a:t>3.Adaptability</a:t>
            </a:r>
            <a:endParaRPr lang="en-US" sz="2400" dirty="0"/>
          </a:p>
        </p:txBody>
      </p:sp>
      <p:sp>
        <p:nvSpPr>
          <p:cNvPr id="15" name="Rectangle 14"/>
          <p:cNvSpPr/>
          <p:nvPr/>
        </p:nvSpPr>
        <p:spPr>
          <a:xfrm>
            <a:off x="10417106" y="3307995"/>
            <a:ext cx="7410741" cy="6399701"/>
          </a:xfrm>
          <a:prstGeom prst="rect">
            <a:avLst/>
          </a:prstGeom>
          <a:ln>
            <a:solidFill>
              <a:schemeClr val="tx1"/>
            </a:solidFill>
          </a:ln>
        </p:spPr>
        <p:txBody>
          <a:bodyPr wrap="square">
            <a:spAutoFit/>
          </a:bodyPr>
          <a:lstStyle/>
          <a:p>
            <a:pPr>
              <a:lnSpc>
                <a:spcPct val="90000"/>
              </a:lnSpc>
              <a:spcBef>
                <a:spcPts val="750"/>
              </a:spcBef>
              <a:buClr>
                <a:srgbClr val="000000"/>
              </a:buClr>
              <a:buFont typeface="Arial"/>
              <a:buNone/>
            </a:pPr>
            <a:r>
              <a:rPr lang="en-GB" sz="3200" b="1" kern="0" dirty="0">
                <a:solidFill>
                  <a:srgbClr val="000000"/>
                </a:solidFill>
                <a:latin typeface="Arial"/>
                <a:ea typeface="+mn-lt"/>
                <a:cs typeface="Arial"/>
                <a:sym typeface="Arial"/>
              </a:rPr>
              <a:t>What makes us a good team to solve the problem we chose?</a:t>
            </a:r>
          </a:p>
          <a:p>
            <a:pPr>
              <a:lnSpc>
                <a:spcPct val="90000"/>
              </a:lnSpc>
              <a:spcBef>
                <a:spcPts val="750"/>
              </a:spcBef>
              <a:buClr>
                <a:srgbClr val="000000"/>
              </a:buClr>
              <a:buFont typeface="Arial"/>
              <a:buNone/>
            </a:pPr>
            <a:r>
              <a:rPr lang="en-GB" sz="1800" b="1" kern="0" dirty="0">
                <a:solidFill>
                  <a:srgbClr val="000000"/>
                </a:solidFill>
                <a:latin typeface="Arial"/>
                <a:ea typeface="+mn-lt"/>
                <a:cs typeface="Arial"/>
                <a:sym typeface="Arial"/>
              </a:rPr>
              <a:t>  </a:t>
            </a:r>
            <a:r>
              <a:rPr lang="en-GB" sz="3200" b="1" kern="0" dirty="0">
                <a:solidFill>
                  <a:srgbClr val="000000"/>
                </a:solidFill>
                <a:latin typeface="Arial"/>
                <a:ea typeface="+mn-lt"/>
                <a:cs typeface="Arial"/>
                <a:sym typeface="Arial"/>
              </a:rPr>
              <a:t>We are a strong team with expertise in sensor technology , manufacturing process, and quality control systems , giving us a deep understanding of the problem . Our combined skills and industry knowledge allow us to develop innovative , real time solutions . Additionally , our passion for improving food safety drives our commitment to delivering impactful results</a:t>
            </a:r>
            <a:r>
              <a:rPr lang="en-GB" b="1" kern="0" dirty="0">
                <a:solidFill>
                  <a:srgbClr val="000000"/>
                </a:solidFill>
                <a:latin typeface="Arial"/>
                <a:ea typeface="+mn-lt"/>
                <a:cs typeface="Arial"/>
                <a:sym typeface="Arial"/>
              </a:rPr>
              <a:t>.</a:t>
            </a:r>
            <a:endParaRPr lang="en-GB" sz="1800" b="1" kern="0" dirty="0">
              <a:solidFill>
                <a:srgbClr val="000000"/>
              </a:solidFill>
              <a:latin typeface="Arial"/>
              <a:ea typeface="+mn-lt"/>
              <a:cs typeface="Arial"/>
              <a:sym typeface="Arial"/>
            </a:endParaRPr>
          </a:p>
        </p:txBody>
      </p:sp>
      <p:pic>
        <p:nvPicPr>
          <p:cNvPr id="2" name="Picture 1">
            <a:extLst>
              <a:ext uri="{FF2B5EF4-FFF2-40B4-BE49-F238E27FC236}">
                <a16:creationId xmlns:a16="http://schemas.microsoft.com/office/drawing/2014/main" id="{B8FB3870-F734-89D6-794E-AE28DC3F50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043" y="2562588"/>
            <a:ext cx="2357147" cy="2308323"/>
          </a:xfrm>
          <a:prstGeom prst="rect">
            <a:avLst/>
          </a:prstGeom>
        </p:spPr>
      </p:pic>
      <p:pic>
        <p:nvPicPr>
          <p:cNvPr id="4" name="Picture 3">
            <a:extLst>
              <a:ext uri="{FF2B5EF4-FFF2-40B4-BE49-F238E27FC236}">
                <a16:creationId xmlns:a16="http://schemas.microsoft.com/office/drawing/2014/main" id="{59D4A27D-CE02-0E3C-1AB0-17EC470F65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1616" y="2586846"/>
            <a:ext cx="2323775" cy="2308324"/>
          </a:xfrm>
          <a:prstGeom prst="rect">
            <a:avLst/>
          </a:prstGeom>
        </p:spPr>
      </p:pic>
      <p:pic>
        <p:nvPicPr>
          <p:cNvPr id="5" name="Picture 4" descr="A person in a white shirt and red tie&#10;&#10;Description automatically generated">
            <a:extLst>
              <a:ext uri="{FF2B5EF4-FFF2-40B4-BE49-F238E27FC236}">
                <a16:creationId xmlns:a16="http://schemas.microsoft.com/office/drawing/2014/main" id="{ABC085DF-9D95-3B04-9BDE-05710DB9FF2B}"/>
              </a:ext>
            </a:extLst>
          </p:cNvPr>
          <p:cNvPicPr>
            <a:picLocks noChangeAspect="1"/>
          </p:cNvPicPr>
          <p:nvPr/>
        </p:nvPicPr>
        <p:blipFill>
          <a:blip r:embed="rId4"/>
          <a:stretch>
            <a:fillRect/>
          </a:stretch>
        </p:blipFill>
        <p:spPr>
          <a:xfrm>
            <a:off x="7062329" y="2582057"/>
            <a:ext cx="2378382" cy="2320186"/>
          </a:xfrm>
          <a:prstGeom prst="rect">
            <a:avLst/>
          </a:prstGeom>
        </p:spPr>
      </p:pic>
      <p:pic>
        <p:nvPicPr>
          <p:cNvPr id="12" name="Picture 11">
            <a:extLst>
              <a:ext uri="{FF2B5EF4-FFF2-40B4-BE49-F238E27FC236}">
                <a16:creationId xmlns:a16="http://schemas.microsoft.com/office/drawing/2014/main" id="{A51FD286-98A9-9DF8-A3F2-762108FA8C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12545" y="14748"/>
            <a:ext cx="1575455" cy="1493274"/>
          </a:xfrm>
          <a:prstGeom prst="rect">
            <a:avLst/>
          </a:prstGeom>
        </p:spPr>
      </p:pic>
    </p:spTree>
    <p:extLst>
      <p:ext uri="{BB962C8B-B14F-4D97-AF65-F5344CB8AC3E}">
        <p14:creationId xmlns:p14="http://schemas.microsoft.com/office/powerpoint/2010/main" val="3057889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19380"/>
            <a:ext cx="18310194" cy="10287000"/>
          </a:xfrm>
          <a:prstGeom prst="rect">
            <a:avLst/>
          </a:prstGeom>
        </p:spPr>
      </p:pic>
      <p:pic>
        <p:nvPicPr>
          <p:cNvPr id="4" name="Picture 4"/>
          <p:cNvPicPr>
            <a:picLocks noChangeAspect="1"/>
          </p:cNvPicPr>
          <p:nvPr/>
        </p:nvPicPr>
        <p:blipFill>
          <a:blip r:embed="rId4"/>
          <a:srcRect/>
          <a:stretch>
            <a:fillRect/>
          </a:stretch>
        </p:blipFill>
        <p:spPr>
          <a:xfrm>
            <a:off x="15544800" y="419100"/>
            <a:ext cx="2278599" cy="1131276"/>
          </a:xfrm>
          <a:prstGeom prst="rect">
            <a:avLst/>
          </a:prstGeom>
        </p:spPr>
      </p:pic>
      <p:sp>
        <p:nvSpPr>
          <p:cNvPr id="6" name="TextBox 6"/>
          <p:cNvSpPr txBox="1"/>
          <p:nvPr/>
        </p:nvSpPr>
        <p:spPr>
          <a:xfrm>
            <a:off x="3581400" y="3898619"/>
            <a:ext cx="9147307" cy="3847207"/>
          </a:xfrm>
          <a:prstGeom prst="rect">
            <a:avLst/>
          </a:prstGeom>
        </p:spPr>
        <p:txBody>
          <a:bodyPr lIns="0" tIns="0" rIns="0" bIns="0" rtlCol="0" anchor="t">
            <a:spAutoFit/>
          </a:bodyPr>
          <a:lstStyle/>
          <a:p>
            <a:pPr algn="ctr">
              <a:lnSpc>
                <a:spcPts val="15000"/>
              </a:lnSpc>
            </a:pPr>
            <a:r>
              <a:rPr lang="en-US" sz="15000" dirty="0">
                <a:solidFill>
                  <a:srgbClr val="FFFFFF"/>
                </a:solidFill>
                <a:latin typeface="Agrandir Wide Black Bold"/>
              </a:rPr>
              <a:t>Thank You!</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D1FAD-7E02-CDAF-8CCE-D833978DD019}"/>
              </a:ext>
            </a:extLst>
          </p:cNvPr>
          <p:cNvSpPr>
            <a:spLocks noGrp="1"/>
          </p:cNvSpPr>
          <p:nvPr>
            <p:ph type="ctrTitle"/>
          </p:nvPr>
        </p:nvSpPr>
        <p:spPr/>
        <p:txBody>
          <a:bodyPr/>
          <a:ls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r>
              <a:rPr lang="en-ID"/>
              <a:t>FINANCIAL PLAN PRESENTATION</a:t>
            </a:r>
            <a:endParaRPr lang="en-ID" dirty="0"/>
          </a:p>
        </p:txBody>
      </p:sp>
      <p:sp>
        <p:nvSpPr>
          <p:cNvPr id="3" name="Subtitle 2">
            <a:extLst>
              <a:ext uri="{FF2B5EF4-FFF2-40B4-BE49-F238E27FC236}">
                <a16:creationId xmlns:a16="http://schemas.microsoft.com/office/drawing/2014/main" id="{907D9FAB-B546-6608-552E-A6F031A79D6F}"/>
              </a:ext>
            </a:extLst>
          </p:cNvPr>
          <p:cNvSpPr>
            <a:spLocks noGrp="1"/>
          </p:cNvSpPr>
          <p:nvPr>
            <p:ph type="subTitle" idx="1"/>
          </p:nvPr>
        </p:nvSpPr>
        <p:spPr/>
        <p:txBody>
          <a:bodyPr/>
          <a:ls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r>
              <a:rPr lang="en-ID"/>
              <a:t>November - 2024</a:t>
            </a:r>
            <a:endParaRPr lang="en-ID" dirty="0"/>
          </a:p>
        </p:txBody>
      </p:sp>
      <p:sp>
        <p:nvSpPr>
          <p:cNvPr id="4" name="Footer Placeholder 3">
            <a:extLst>
              <a:ext uri="{FF2B5EF4-FFF2-40B4-BE49-F238E27FC236}">
                <a16:creationId xmlns:a16="http://schemas.microsoft.com/office/drawing/2014/main" id="{CEAAA56F-7634-B0ED-724E-5C418FFB08AC}"/>
              </a:ext>
            </a:extLst>
          </p:cNvPr>
          <p:cNvSpPr>
            <a:spLocks noGrp="1"/>
          </p:cNvSpPr>
          <p:nvPr>
            <p:ph type="ftr" sz="quarter" idx="11"/>
          </p:nvPr>
        </p:nvSpPr>
        <p:spPr/>
        <p:txBody>
          <a:bodyPr/>
          <a:lstStyle>
            <a:defPPr>
              <a:defRPr lang="en-US"/>
            </a:defPPr>
            <a:lvl1pPr marL="0" algn="l" defTabSz="2057400" rtl="0" eaLnBrk="1" latinLnBrk="0" hangingPunct="1">
              <a:defRPr sz="4050" kern="1200">
                <a:solidFill>
                  <a:schemeClr val="tx1"/>
                </a:solidFill>
                <a:latin typeface="+mn-lt"/>
                <a:ea typeface="+mn-ea"/>
                <a:cs typeface="+mn-cs"/>
              </a:defRPr>
            </a:lvl1pPr>
            <a:lvl2pPr marL="1028700" algn="l" defTabSz="2057400" rtl="0" eaLnBrk="1" latinLnBrk="0" hangingPunct="1">
              <a:defRPr sz="4050" kern="1200">
                <a:solidFill>
                  <a:schemeClr val="tx1"/>
                </a:solidFill>
                <a:latin typeface="+mn-lt"/>
                <a:ea typeface="+mn-ea"/>
                <a:cs typeface="+mn-cs"/>
              </a:defRPr>
            </a:lvl2pPr>
            <a:lvl3pPr marL="2057400" algn="l" defTabSz="2057400" rtl="0" eaLnBrk="1" latinLnBrk="0" hangingPunct="1">
              <a:defRPr sz="4050" kern="1200">
                <a:solidFill>
                  <a:schemeClr val="tx1"/>
                </a:solidFill>
                <a:latin typeface="+mn-lt"/>
                <a:ea typeface="+mn-ea"/>
                <a:cs typeface="+mn-cs"/>
              </a:defRPr>
            </a:lvl3pPr>
            <a:lvl4pPr marL="3086100" algn="l" defTabSz="2057400" rtl="0" eaLnBrk="1" latinLnBrk="0" hangingPunct="1">
              <a:defRPr sz="4050" kern="1200">
                <a:solidFill>
                  <a:schemeClr val="tx1"/>
                </a:solidFill>
                <a:latin typeface="+mn-lt"/>
                <a:ea typeface="+mn-ea"/>
                <a:cs typeface="+mn-cs"/>
              </a:defRPr>
            </a:lvl4pPr>
            <a:lvl5pPr marL="4114800" algn="l" defTabSz="2057400" rtl="0" eaLnBrk="1" latinLnBrk="0" hangingPunct="1">
              <a:defRPr sz="4050" kern="1200">
                <a:solidFill>
                  <a:schemeClr val="tx1"/>
                </a:solidFill>
                <a:latin typeface="+mn-lt"/>
                <a:ea typeface="+mn-ea"/>
                <a:cs typeface="+mn-cs"/>
              </a:defRPr>
            </a:lvl5pPr>
            <a:lvl6pPr marL="5143500" algn="l" defTabSz="2057400" rtl="0" eaLnBrk="1" latinLnBrk="0" hangingPunct="1">
              <a:defRPr sz="4050" kern="1200">
                <a:solidFill>
                  <a:schemeClr val="tx1"/>
                </a:solidFill>
                <a:latin typeface="+mn-lt"/>
                <a:ea typeface="+mn-ea"/>
                <a:cs typeface="+mn-cs"/>
              </a:defRPr>
            </a:lvl6pPr>
            <a:lvl7pPr marL="6172200" algn="l" defTabSz="2057400" rtl="0" eaLnBrk="1" latinLnBrk="0" hangingPunct="1">
              <a:defRPr sz="4050" kern="1200">
                <a:solidFill>
                  <a:schemeClr val="tx1"/>
                </a:solidFill>
                <a:latin typeface="+mn-lt"/>
                <a:ea typeface="+mn-ea"/>
                <a:cs typeface="+mn-cs"/>
              </a:defRPr>
            </a:lvl7pPr>
            <a:lvl8pPr marL="7200900" algn="l" defTabSz="2057400" rtl="0" eaLnBrk="1" latinLnBrk="0" hangingPunct="1">
              <a:defRPr sz="4050" kern="1200">
                <a:solidFill>
                  <a:schemeClr val="tx1"/>
                </a:solidFill>
                <a:latin typeface="+mn-lt"/>
                <a:ea typeface="+mn-ea"/>
                <a:cs typeface="+mn-cs"/>
              </a:defRPr>
            </a:lvl8pPr>
            <a:lvl9pPr marL="8229600" algn="l" defTabSz="2057400" rtl="0" eaLnBrk="1" latinLnBrk="0" hangingPunct="1">
              <a:defRPr sz="4050" kern="1200">
                <a:solidFill>
                  <a:schemeClr val="tx1"/>
                </a:solidFill>
                <a:latin typeface="+mn-lt"/>
                <a:ea typeface="+mn-ea"/>
                <a:cs typeface="+mn-cs"/>
              </a:defRPr>
            </a:lvl9pPr>
          </a:lstStyle>
          <a:p>
            <a:pPr algn="r"/>
            <a:r>
              <a:rPr lang="en-ID"/>
              <a:t>FINANCIAL PLAN PRESENTATION</a:t>
            </a:r>
            <a:endParaRPr lang="en-ID" dirty="0"/>
          </a:p>
        </p:txBody>
      </p:sp>
      <p:sp>
        <p:nvSpPr>
          <p:cNvPr id="5" name="Text Placeholder 4">
            <a:extLst>
              <a:ext uri="{FF2B5EF4-FFF2-40B4-BE49-F238E27FC236}">
                <a16:creationId xmlns:a16="http://schemas.microsoft.com/office/drawing/2014/main" id="{3E25CDF5-4FFD-4841-0032-F75BA9390738}"/>
              </a:ext>
            </a:extLst>
          </p:cNvPr>
          <p:cNvSpPr>
            <a:spLocks noGrp="1"/>
          </p:cNvSpPr>
          <p:nvPr>
            <p:ph type="body" sz="quarter" idx="12"/>
          </p:nvPr>
        </p:nvSpPr>
        <p:spPr/>
        <p:txBody>
          <a:bodyPr/>
          <a:ls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a:lstStyle>
          <a:p>
            <a:r>
              <a:rPr lang="en-ID"/>
              <a:t>Presentation by Your Name</a:t>
            </a:r>
            <a:endParaRPr lang="en-ID" dirty="0"/>
          </a:p>
        </p:txBody>
      </p:sp>
    </p:spTree>
    <p:extLst>
      <p:ext uri="{BB962C8B-B14F-4D97-AF65-F5344CB8AC3E}">
        <p14:creationId xmlns:p14="http://schemas.microsoft.com/office/powerpoint/2010/main" val="1518221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B0BE1-57D4-A3B4-FC79-BD695D214B56}"/>
              </a:ext>
            </a:extLst>
          </p:cNvPr>
          <p:cNvSpPr>
            <a:spLocks noGrp="1"/>
          </p:cNvSpPr>
          <p:nvPr>
            <p:ph type="title"/>
          </p:nvPr>
        </p:nvSpPr>
        <p:spPr/>
        <p:txBody>
          <a:bodyPr/>
          <a:lstStyle/>
          <a:p>
            <a:r>
              <a:rPr lang="en-IN"/>
              <a:t>Sales Plan Overview</a:t>
            </a:r>
          </a:p>
        </p:txBody>
      </p:sp>
      <p:sp>
        <p:nvSpPr>
          <p:cNvPr id="3" name="Footer Placeholder 2">
            <a:extLst>
              <a:ext uri="{FF2B5EF4-FFF2-40B4-BE49-F238E27FC236}">
                <a16:creationId xmlns:a16="http://schemas.microsoft.com/office/drawing/2014/main" id="{1DA85659-68A1-B29C-C9B7-A46E73D3D60C}"/>
              </a:ext>
            </a:extLst>
          </p:cNvPr>
          <p:cNvSpPr>
            <a:spLocks noGrp="1"/>
          </p:cNvSpPr>
          <p:nvPr>
            <p:ph type="ftr" sz="quarter" idx="10"/>
          </p:nvPr>
        </p:nvSpPr>
        <p:spPr/>
        <p:txBody>
          <a:bodyPr/>
          <a:lstStyle/>
          <a:p>
            <a:r>
              <a:rPr lang="en-ID"/>
              <a:t>FINANCIAL PLAN PRESENTATION</a:t>
            </a:r>
            <a:endParaRPr lang="en-ID" dirty="0"/>
          </a:p>
        </p:txBody>
      </p:sp>
      <p:sp>
        <p:nvSpPr>
          <p:cNvPr id="4" name="Slide Number Placeholder 3">
            <a:extLst>
              <a:ext uri="{FF2B5EF4-FFF2-40B4-BE49-F238E27FC236}">
                <a16:creationId xmlns:a16="http://schemas.microsoft.com/office/drawing/2014/main" id="{FC1346AA-23B3-04E9-3000-8BE5C943F4E8}"/>
              </a:ext>
            </a:extLst>
          </p:cNvPr>
          <p:cNvSpPr>
            <a:spLocks noGrp="1"/>
          </p:cNvSpPr>
          <p:nvPr>
            <p:ph type="sldNum" sz="quarter" idx="11"/>
          </p:nvPr>
        </p:nvSpPr>
        <p:spPr/>
        <p:txBody>
          <a:bodyPr/>
          <a:lstStyle/>
          <a:p>
            <a:fld id="{F5342A4C-1D06-4798-B51F-D5804CA03D28}" type="slidenum">
              <a:rPr lang="en-ID" smtClean="0"/>
              <a:pPr/>
              <a:t>16</a:t>
            </a:fld>
            <a:endParaRPr lang="en-ID" dirty="0"/>
          </a:p>
        </p:txBody>
      </p:sp>
      <p:sp>
        <p:nvSpPr>
          <p:cNvPr id="5" name="Text Placeholder 4">
            <a:extLst>
              <a:ext uri="{FF2B5EF4-FFF2-40B4-BE49-F238E27FC236}">
                <a16:creationId xmlns:a16="http://schemas.microsoft.com/office/drawing/2014/main" id="{9BF7E4E2-433B-8C01-7829-B27BC2E02CBD}"/>
              </a:ext>
            </a:extLst>
          </p:cNvPr>
          <p:cNvSpPr>
            <a:spLocks noGrp="1"/>
          </p:cNvSpPr>
          <p:nvPr>
            <p:ph type="body" sz="quarter" idx="12"/>
          </p:nvPr>
        </p:nvSpPr>
        <p:spPr/>
        <p:txBody>
          <a:bodyPr/>
          <a:lstStyle/>
          <a:p>
            <a:endParaRPr lang="en-IN"/>
          </a:p>
        </p:txBody>
      </p:sp>
      <p:pic>
        <p:nvPicPr>
          <p:cNvPr id="8" name="Picture Placeholder 7">
            <a:extLst>
              <a:ext uri="{FF2B5EF4-FFF2-40B4-BE49-F238E27FC236}">
                <a16:creationId xmlns:a16="http://schemas.microsoft.com/office/drawing/2014/main" id="{12F452C1-341C-1B95-4CFD-FA8D40741461}"/>
              </a:ext>
            </a:extLst>
          </p:cNvPr>
          <p:cNvPicPr>
            <a:picLocks noGrp="1" noChangeAspect="1"/>
          </p:cNvPicPr>
          <p:nvPr>
            <p:ph type="pic" sz="quarter" idx="13"/>
          </p:nvPr>
        </p:nvPicPr>
        <p:blipFill>
          <a:blip r:embed="rId2"/>
          <a:srcRect l="14821" r="14821"/>
          <a:stretch>
            <a:fillRect/>
          </a:stretch>
        </p:blipFill>
        <p:spPr/>
      </p:pic>
      <p:sp>
        <p:nvSpPr>
          <p:cNvPr id="7" name="Text Placeholder 6">
            <a:extLst>
              <a:ext uri="{FF2B5EF4-FFF2-40B4-BE49-F238E27FC236}">
                <a16:creationId xmlns:a16="http://schemas.microsoft.com/office/drawing/2014/main" id="{E90B89C5-DA05-0CBB-F594-7746DBCFE876}"/>
              </a:ext>
            </a:extLst>
          </p:cNvPr>
          <p:cNvSpPr>
            <a:spLocks noGrp="1"/>
          </p:cNvSpPr>
          <p:nvPr>
            <p:ph type="body" sz="quarter" idx="14"/>
          </p:nvPr>
        </p:nvSpPr>
        <p:spPr/>
        <p:txBody>
          <a:bodyPr/>
          <a:lstStyle/>
          <a:p>
            <a:endParaRPr lang="en-IN"/>
          </a:p>
        </p:txBody>
      </p:sp>
    </p:spTree>
    <p:extLst>
      <p:ext uri="{BB962C8B-B14F-4D97-AF65-F5344CB8AC3E}">
        <p14:creationId xmlns:p14="http://schemas.microsoft.com/office/powerpoint/2010/main" val="1225333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graphicFrame>
        <p:nvGraphicFramePr>
          <p:cNvPr id="2" name="Table 0"/>
          <p:cNvGraphicFramePr>
            <a:graphicFrameLocks noGrp="1"/>
          </p:cNvGraphicFramePr>
          <p:nvPr/>
        </p:nvGraphicFramePr>
        <p:xfrm>
          <a:off x="1581912" y="4288536"/>
          <a:ext cx="15544800" cy="3218688"/>
        </p:xfrm>
        <a:graphic>
          <a:graphicData uri="http://schemas.openxmlformats.org/drawingml/2006/table">
            <a:tbl>
              <a:tblPr/>
              <a:tblGrid>
                <a:gridCol w="3108960">
                  <a:extLst>
                    <a:ext uri="{9D8B030D-6E8A-4147-A177-3AD203B41FA5}">
                      <a16:colId xmlns:a16="http://schemas.microsoft.com/office/drawing/2014/main" val="20000"/>
                    </a:ext>
                  </a:extLst>
                </a:gridCol>
                <a:gridCol w="3108960">
                  <a:extLst>
                    <a:ext uri="{9D8B030D-6E8A-4147-A177-3AD203B41FA5}">
                      <a16:colId xmlns:a16="http://schemas.microsoft.com/office/drawing/2014/main" val="20001"/>
                    </a:ext>
                  </a:extLst>
                </a:gridCol>
                <a:gridCol w="3108960">
                  <a:extLst>
                    <a:ext uri="{9D8B030D-6E8A-4147-A177-3AD203B41FA5}">
                      <a16:colId xmlns:a16="http://schemas.microsoft.com/office/drawing/2014/main" val="20002"/>
                    </a:ext>
                  </a:extLst>
                </a:gridCol>
                <a:gridCol w="3108960">
                  <a:extLst>
                    <a:ext uri="{9D8B030D-6E8A-4147-A177-3AD203B41FA5}">
                      <a16:colId xmlns:a16="http://schemas.microsoft.com/office/drawing/2014/main" val="20003"/>
                    </a:ext>
                  </a:extLst>
                </a:gridCol>
                <a:gridCol w="3108960">
                  <a:extLst>
                    <a:ext uri="{9D8B030D-6E8A-4147-A177-3AD203B41FA5}">
                      <a16:colId xmlns:a16="http://schemas.microsoft.com/office/drawing/2014/main" val="20004"/>
                    </a:ext>
                  </a:extLst>
                </a:gridCol>
              </a:tblGrid>
              <a:tr h="859536">
                <a:tc>
                  <a:txBody>
                    <a:bodyPr/>
                    <a:lstStyle/>
                    <a:p>
                      <a:pPr marL="0" indent="0">
                        <a:buNone/>
                      </a:pPr>
                      <a:r>
                        <a:rPr lang="en-US" sz="2100" b="1" dirty="0">
                          <a:solidFill>
                            <a:srgbClr val="FFFFFF"/>
                          </a:solidFill>
                          <a:latin typeface="Open Sans" pitchFamily="34" charset="0"/>
                          <a:ea typeface="Open Sans" pitchFamily="34" charset="-122"/>
                          <a:cs typeface="Open Sans" pitchFamily="34" charset="-120"/>
                        </a:rPr>
                        <a:t>TARGET SEGMENT TYPE</a:t>
                      </a:r>
                      <a:endParaRPr lang="en-US" sz="2100" dirty="0">
                        <a:latin typeface="Open Sans" charset="0"/>
                        <a:ea typeface="Open Sans" charset="0"/>
                        <a:cs typeface="Open Sans" charset="0"/>
                      </a:endParaRPr>
                    </a:p>
                  </a:txBody>
                  <a:tcPr marL="109728" marR="109728" marT="109728" marB="109728"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0" cap="flat" cmpd="sng" algn="ctr">
                      <a:solidFill>
                        <a:srgbClr val="66666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2100" b="1" dirty="0">
                          <a:solidFill>
                            <a:srgbClr val="FFFFFF"/>
                          </a:solidFill>
                          <a:latin typeface="Open Sans" pitchFamily="34" charset="0"/>
                          <a:ea typeface="Open Sans" pitchFamily="34" charset="-122"/>
                          <a:cs typeface="Open Sans" pitchFamily="34" charset="-120"/>
                        </a:rPr>
                        <a:t>TARGET SEGMENT NUMBER</a:t>
                      </a:r>
                      <a:endParaRPr lang="en-US" sz="2100" dirty="0">
                        <a:latin typeface="Open Sans" charset="0"/>
                        <a:ea typeface="Open Sans" charset="0"/>
                        <a:cs typeface="Open Sans" charset="0"/>
                      </a:endParaRPr>
                    </a:p>
                  </a:txBody>
                  <a:tcPr marL="109728" marR="109728" marT="109728" marB="109728"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0" cap="flat" cmpd="sng" algn="ctr">
                      <a:solidFill>
                        <a:srgbClr val="66666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2100" b="1" dirty="0">
                          <a:solidFill>
                            <a:srgbClr val="FFFFFF"/>
                          </a:solidFill>
                          <a:latin typeface="Open Sans" pitchFamily="34" charset="0"/>
                          <a:ea typeface="Open Sans" pitchFamily="34" charset="-122"/>
                          <a:cs typeface="Open Sans" pitchFamily="34" charset="-120"/>
                        </a:rPr>
                        <a:t>CHANNELS</a:t>
                      </a:r>
                      <a:endParaRPr lang="en-US" sz="2100" dirty="0">
                        <a:latin typeface="Open Sans" charset="0"/>
                        <a:ea typeface="Open Sans" charset="0"/>
                        <a:cs typeface="Open Sans" charset="0"/>
                      </a:endParaRPr>
                    </a:p>
                  </a:txBody>
                  <a:tcPr marL="109728" marR="109728" marT="109728" marB="109728"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0" cap="flat" cmpd="sng" algn="ctr">
                      <a:solidFill>
                        <a:srgbClr val="66666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2100" b="1" dirty="0">
                          <a:solidFill>
                            <a:srgbClr val="FFFFFF"/>
                          </a:solidFill>
                          <a:latin typeface="Open Sans" pitchFamily="34" charset="0"/>
                          <a:ea typeface="Open Sans" pitchFamily="34" charset="-122"/>
                          <a:cs typeface="Open Sans" pitchFamily="34" charset="-120"/>
                        </a:rPr>
                        <a:t>LEADS</a:t>
                      </a:r>
                      <a:endParaRPr lang="en-US" sz="2100" dirty="0">
                        <a:latin typeface="Open Sans" charset="0"/>
                        <a:ea typeface="Open Sans" charset="0"/>
                        <a:cs typeface="Open Sans" charset="0"/>
                      </a:endParaRPr>
                    </a:p>
                  </a:txBody>
                  <a:tcPr marL="109728" marR="109728" marT="109728" marB="109728"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0" cap="flat" cmpd="sng" algn="ctr">
                      <a:solidFill>
                        <a:srgbClr val="66666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2100" b="1" dirty="0">
                          <a:solidFill>
                            <a:srgbClr val="FFFFFF"/>
                          </a:solidFill>
                          <a:latin typeface="Open Sans" pitchFamily="34" charset="0"/>
                          <a:ea typeface="Open Sans" pitchFamily="34" charset="-122"/>
                          <a:cs typeface="Open Sans" pitchFamily="34" charset="-120"/>
                        </a:rPr>
                        <a:t>CONVERSION COST</a:t>
                      </a:r>
                      <a:endParaRPr lang="en-US" sz="2100" dirty="0">
                        <a:latin typeface="Open Sans" charset="0"/>
                        <a:ea typeface="Open Sans" charset="0"/>
                        <a:cs typeface="Open Sans" charset="0"/>
                      </a:endParaRPr>
                    </a:p>
                  </a:txBody>
                  <a:tcPr marL="109728" marR="109728" marT="109728" marB="109728"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0" cap="flat" cmpd="sng" algn="ctr">
                      <a:solidFill>
                        <a:srgbClr val="66666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0"/>
                  </a:ext>
                </a:extLst>
              </a:tr>
              <a:tr h="786384">
                <a:tc>
                  <a:txBody>
                    <a:bodyPr/>
                    <a:lstStyle/>
                    <a:p>
                      <a:pPr marL="0" indent="0">
                        <a:buNone/>
                      </a:pPr>
                      <a:r>
                        <a:rPr lang="en-US" sz="2100" dirty="0">
                          <a:solidFill>
                            <a:srgbClr val="FFFFFF"/>
                          </a:solidFill>
                          <a:latin typeface="Open Sans" pitchFamily="34" charset="0"/>
                          <a:ea typeface="Open Sans" pitchFamily="34" charset="-122"/>
                          <a:cs typeface="Open Sans" pitchFamily="34" charset="-120"/>
                        </a:rPr>
                        <a:t>Small Businesses</a:t>
                      </a:r>
                      <a:endParaRPr lang="en-US" sz="2100" dirty="0">
                        <a:latin typeface="Open Sans" charset="0"/>
                        <a:ea typeface="Open Sans" charset="0"/>
                        <a:cs typeface="Open Sans" charset="0"/>
                      </a:endParaRPr>
                    </a:p>
                  </a:txBody>
                  <a:tcPr marL="109728" marR="109728" marT="109728" marB="109728"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2100" dirty="0">
                          <a:solidFill>
                            <a:srgbClr val="FFFFFF"/>
                          </a:solidFill>
                          <a:latin typeface="Open Sans" pitchFamily="34" charset="0"/>
                          <a:ea typeface="Open Sans" pitchFamily="34" charset="-122"/>
                          <a:cs typeface="Open Sans" pitchFamily="34" charset="-120"/>
                        </a:rPr>
                        <a:t>200</a:t>
                      </a:r>
                      <a:endParaRPr lang="en-US" sz="2100" dirty="0">
                        <a:latin typeface="Open Sans" charset="0"/>
                        <a:ea typeface="Open Sans" charset="0"/>
                        <a:cs typeface="Open Sans" charset="0"/>
                      </a:endParaRPr>
                    </a:p>
                  </a:txBody>
                  <a:tcPr marL="109728" marR="109728" marT="109728" marB="109728"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2100" dirty="0">
                          <a:solidFill>
                            <a:srgbClr val="FFFFFF"/>
                          </a:solidFill>
                          <a:latin typeface="Open Sans" pitchFamily="34" charset="0"/>
                          <a:ea typeface="Open Sans" pitchFamily="34" charset="-122"/>
                          <a:cs typeface="Open Sans" pitchFamily="34" charset="-120"/>
                        </a:rPr>
                        <a:t>Email, SEO</a:t>
                      </a:r>
                      <a:endParaRPr lang="en-US" sz="2100" dirty="0">
                        <a:latin typeface="Open Sans" charset="0"/>
                        <a:ea typeface="Open Sans" charset="0"/>
                        <a:cs typeface="Open Sans" charset="0"/>
                      </a:endParaRPr>
                    </a:p>
                  </a:txBody>
                  <a:tcPr marL="109728" marR="109728" marT="109728" marB="109728"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2100" dirty="0">
                          <a:solidFill>
                            <a:srgbClr val="FFFFFF"/>
                          </a:solidFill>
                          <a:latin typeface="Open Sans" pitchFamily="34" charset="0"/>
                          <a:ea typeface="Open Sans" pitchFamily="34" charset="-122"/>
                          <a:cs typeface="Open Sans" pitchFamily="34" charset="-120"/>
                        </a:rPr>
                        <a:t>500</a:t>
                      </a:r>
                      <a:endParaRPr lang="en-US" sz="2100" dirty="0">
                        <a:latin typeface="Open Sans" charset="0"/>
                        <a:ea typeface="Open Sans" charset="0"/>
                        <a:cs typeface="Open Sans" charset="0"/>
                      </a:endParaRPr>
                    </a:p>
                  </a:txBody>
                  <a:tcPr marL="109728" marR="109728" marT="109728" marB="109728"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2100" dirty="0">
                          <a:solidFill>
                            <a:srgbClr val="FFFFFF"/>
                          </a:solidFill>
                          <a:latin typeface="Open Sans" pitchFamily="34" charset="0"/>
                          <a:ea typeface="Open Sans" pitchFamily="34" charset="-122"/>
                          <a:cs typeface="Open Sans" pitchFamily="34" charset="-120"/>
                        </a:rPr>
                        <a:t>$20</a:t>
                      </a:r>
                      <a:endParaRPr lang="en-US" sz="2100" dirty="0">
                        <a:latin typeface="Open Sans" charset="0"/>
                        <a:ea typeface="Open Sans" charset="0"/>
                        <a:cs typeface="Open Sans" charset="0"/>
                      </a:endParaRPr>
                    </a:p>
                  </a:txBody>
                  <a:tcPr marL="109728" marR="109728" marT="109728" marB="109728"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1"/>
                  </a:ext>
                </a:extLst>
              </a:tr>
              <a:tr h="786384">
                <a:tc>
                  <a:txBody>
                    <a:bodyPr/>
                    <a:lstStyle/>
                    <a:p>
                      <a:pPr marL="0" indent="0">
                        <a:buNone/>
                      </a:pPr>
                      <a:r>
                        <a:rPr lang="en-US" sz="2100" dirty="0">
                          <a:solidFill>
                            <a:srgbClr val="FFFFFF"/>
                          </a:solidFill>
                          <a:latin typeface="Open Sans" pitchFamily="34" charset="0"/>
                          <a:ea typeface="Open Sans" pitchFamily="34" charset="-122"/>
                          <a:cs typeface="Open Sans" pitchFamily="34" charset="-120"/>
                        </a:rPr>
                        <a:t>Startups</a:t>
                      </a:r>
                      <a:endParaRPr lang="en-US" sz="2100" dirty="0">
                        <a:latin typeface="Open Sans" charset="0"/>
                        <a:ea typeface="Open Sans" charset="0"/>
                        <a:cs typeface="Open Sans" charset="0"/>
                      </a:endParaRPr>
                    </a:p>
                  </a:txBody>
                  <a:tcPr marL="109728" marR="109728" marT="109728" marB="109728"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2100" dirty="0">
                          <a:solidFill>
                            <a:srgbClr val="FFFFFF"/>
                          </a:solidFill>
                          <a:latin typeface="Open Sans" pitchFamily="34" charset="0"/>
                          <a:ea typeface="Open Sans" pitchFamily="34" charset="-122"/>
                          <a:cs typeface="Open Sans" pitchFamily="34" charset="-120"/>
                        </a:rPr>
                        <a:t>150</a:t>
                      </a:r>
                      <a:endParaRPr lang="en-US" sz="2100" dirty="0">
                        <a:latin typeface="Open Sans" charset="0"/>
                        <a:ea typeface="Open Sans" charset="0"/>
                        <a:cs typeface="Open Sans" charset="0"/>
                      </a:endParaRPr>
                    </a:p>
                  </a:txBody>
                  <a:tcPr marL="109728" marR="109728" marT="109728" marB="109728"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2100" dirty="0">
                          <a:solidFill>
                            <a:srgbClr val="FFFFFF"/>
                          </a:solidFill>
                          <a:latin typeface="Open Sans" pitchFamily="34" charset="0"/>
                          <a:ea typeface="Open Sans" pitchFamily="34" charset="-122"/>
                          <a:cs typeface="Open Sans" pitchFamily="34" charset="-120"/>
                        </a:rPr>
                        <a:t>Social Media</a:t>
                      </a:r>
                      <a:endParaRPr lang="en-US" sz="2100" dirty="0">
                        <a:latin typeface="Open Sans" charset="0"/>
                        <a:ea typeface="Open Sans" charset="0"/>
                        <a:cs typeface="Open Sans" charset="0"/>
                      </a:endParaRPr>
                    </a:p>
                  </a:txBody>
                  <a:tcPr marL="109728" marR="109728" marT="109728" marB="109728"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2100" dirty="0">
                          <a:solidFill>
                            <a:srgbClr val="FFFFFF"/>
                          </a:solidFill>
                          <a:latin typeface="Open Sans" pitchFamily="34" charset="0"/>
                          <a:ea typeface="Open Sans" pitchFamily="34" charset="-122"/>
                          <a:cs typeface="Open Sans" pitchFamily="34" charset="-120"/>
                        </a:rPr>
                        <a:t>250</a:t>
                      </a:r>
                      <a:endParaRPr lang="en-US" sz="2100" dirty="0">
                        <a:latin typeface="Open Sans" charset="0"/>
                        <a:ea typeface="Open Sans" charset="0"/>
                        <a:cs typeface="Open Sans" charset="0"/>
                      </a:endParaRPr>
                    </a:p>
                  </a:txBody>
                  <a:tcPr marL="109728" marR="109728" marT="109728" marB="109728"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2100" dirty="0">
                          <a:solidFill>
                            <a:srgbClr val="FFFFFF"/>
                          </a:solidFill>
                          <a:latin typeface="Open Sans" pitchFamily="34" charset="0"/>
                          <a:ea typeface="Open Sans" pitchFamily="34" charset="-122"/>
                          <a:cs typeface="Open Sans" pitchFamily="34" charset="-120"/>
                        </a:rPr>
                        <a:t>$30</a:t>
                      </a:r>
                      <a:endParaRPr lang="en-US" sz="2100" dirty="0">
                        <a:latin typeface="Open Sans" charset="0"/>
                        <a:ea typeface="Open Sans" charset="0"/>
                        <a:cs typeface="Open Sans" charset="0"/>
                      </a:endParaRPr>
                    </a:p>
                  </a:txBody>
                  <a:tcPr marL="109728" marR="109728" marT="109728" marB="109728"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2"/>
                  </a:ext>
                </a:extLst>
              </a:tr>
              <a:tr h="786384">
                <a:tc>
                  <a:txBody>
                    <a:bodyPr/>
                    <a:lstStyle/>
                    <a:p>
                      <a:pPr marL="0" indent="0">
                        <a:buNone/>
                      </a:pPr>
                      <a:r>
                        <a:rPr lang="en-US" sz="2100" dirty="0">
                          <a:solidFill>
                            <a:srgbClr val="FFFFFF"/>
                          </a:solidFill>
                          <a:latin typeface="Open Sans" pitchFamily="34" charset="0"/>
                          <a:ea typeface="Open Sans" pitchFamily="34" charset="-122"/>
                          <a:cs typeface="Open Sans" pitchFamily="34" charset="-120"/>
                        </a:rPr>
                        <a:t>Retail Consumers</a:t>
                      </a:r>
                      <a:endParaRPr lang="en-US" sz="2100" dirty="0">
                        <a:latin typeface="Open Sans" charset="0"/>
                        <a:ea typeface="Open Sans" charset="0"/>
                        <a:cs typeface="Open Sans" charset="0"/>
                      </a:endParaRPr>
                    </a:p>
                  </a:txBody>
                  <a:tcPr marL="109728" marR="109728" marT="109728" marB="109728"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0" cap="flat" cmpd="sng" algn="ctr">
                      <a:solidFill>
                        <a:srgbClr val="666666"/>
                      </a:solidFill>
                      <a:prstDash val="sysDash"/>
                      <a:round/>
                      <a:headEnd type="none" w="med" len="med"/>
                      <a:tailEnd type="none" w="med" len="med"/>
                    </a:lnB>
                    <a:solidFill>
                      <a:srgbClr val="BFBFBF">
                        <a:alpha val="0"/>
                      </a:srgbClr>
                    </a:solidFill>
                  </a:tcPr>
                </a:tc>
                <a:tc>
                  <a:txBody>
                    <a:bodyPr/>
                    <a:lstStyle/>
                    <a:p>
                      <a:pPr marL="0" indent="0">
                        <a:buNone/>
                      </a:pPr>
                      <a:r>
                        <a:rPr lang="en-US" sz="2100" dirty="0">
                          <a:solidFill>
                            <a:srgbClr val="FFFFFF"/>
                          </a:solidFill>
                          <a:latin typeface="Open Sans" pitchFamily="34" charset="0"/>
                          <a:ea typeface="Open Sans" pitchFamily="34" charset="-122"/>
                          <a:cs typeface="Open Sans" pitchFamily="34" charset="-120"/>
                        </a:rPr>
                        <a:t>300</a:t>
                      </a:r>
                      <a:endParaRPr lang="en-US" sz="2100" dirty="0">
                        <a:latin typeface="Open Sans" charset="0"/>
                        <a:ea typeface="Open Sans" charset="0"/>
                        <a:cs typeface="Open Sans" charset="0"/>
                      </a:endParaRPr>
                    </a:p>
                  </a:txBody>
                  <a:tcPr marL="109728" marR="109728" marT="109728" marB="109728"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0" cap="flat" cmpd="sng" algn="ctr">
                      <a:solidFill>
                        <a:srgbClr val="666666"/>
                      </a:solidFill>
                      <a:prstDash val="sysDash"/>
                      <a:round/>
                      <a:headEnd type="none" w="med" len="med"/>
                      <a:tailEnd type="none" w="med" len="med"/>
                    </a:lnB>
                    <a:solidFill>
                      <a:srgbClr val="BFBFBF">
                        <a:alpha val="0"/>
                      </a:srgbClr>
                    </a:solidFill>
                  </a:tcPr>
                </a:tc>
                <a:tc>
                  <a:txBody>
                    <a:bodyPr/>
                    <a:lstStyle/>
                    <a:p>
                      <a:pPr marL="0" indent="0">
                        <a:buNone/>
                      </a:pPr>
                      <a:r>
                        <a:rPr lang="en-US" sz="2100" dirty="0">
                          <a:solidFill>
                            <a:srgbClr val="FFFFFF"/>
                          </a:solidFill>
                          <a:latin typeface="Open Sans" pitchFamily="34" charset="0"/>
                          <a:ea typeface="Open Sans" pitchFamily="34" charset="-122"/>
                          <a:cs typeface="Open Sans" pitchFamily="34" charset="-120"/>
                        </a:rPr>
                        <a:t>Website, Ads</a:t>
                      </a:r>
                      <a:endParaRPr lang="en-US" sz="2100" dirty="0">
                        <a:latin typeface="Open Sans" charset="0"/>
                        <a:ea typeface="Open Sans" charset="0"/>
                        <a:cs typeface="Open Sans" charset="0"/>
                      </a:endParaRPr>
                    </a:p>
                  </a:txBody>
                  <a:tcPr marL="109728" marR="109728" marT="109728" marB="109728"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0" cap="flat" cmpd="sng" algn="ctr">
                      <a:solidFill>
                        <a:srgbClr val="666666"/>
                      </a:solidFill>
                      <a:prstDash val="sysDash"/>
                      <a:round/>
                      <a:headEnd type="none" w="med" len="med"/>
                      <a:tailEnd type="none" w="med" len="med"/>
                    </a:lnB>
                    <a:solidFill>
                      <a:srgbClr val="BFBFBF">
                        <a:alpha val="0"/>
                      </a:srgbClr>
                    </a:solidFill>
                  </a:tcPr>
                </a:tc>
                <a:tc>
                  <a:txBody>
                    <a:bodyPr/>
                    <a:lstStyle/>
                    <a:p>
                      <a:pPr marL="0" indent="0">
                        <a:buNone/>
                      </a:pPr>
                      <a:r>
                        <a:rPr lang="en-US" sz="2100" dirty="0">
                          <a:solidFill>
                            <a:srgbClr val="FFFFFF"/>
                          </a:solidFill>
                          <a:latin typeface="Open Sans" pitchFamily="34" charset="0"/>
                          <a:ea typeface="Open Sans" pitchFamily="34" charset="-122"/>
                          <a:cs typeface="Open Sans" pitchFamily="34" charset="-120"/>
                        </a:rPr>
                        <a:t>600</a:t>
                      </a:r>
                      <a:endParaRPr lang="en-US" sz="2100" dirty="0">
                        <a:latin typeface="Open Sans" charset="0"/>
                        <a:ea typeface="Open Sans" charset="0"/>
                        <a:cs typeface="Open Sans" charset="0"/>
                      </a:endParaRPr>
                    </a:p>
                  </a:txBody>
                  <a:tcPr marL="109728" marR="109728" marT="109728" marB="109728"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0" cap="flat" cmpd="sng" algn="ctr">
                      <a:solidFill>
                        <a:srgbClr val="666666"/>
                      </a:solidFill>
                      <a:prstDash val="sysDash"/>
                      <a:round/>
                      <a:headEnd type="none" w="med" len="med"/>
                      <a:tailEnd type="none" w="med" len="med"/>
                    </a:lnB>
                    <a:solidFill>
                      <a:srgbClr val="BFBFBF">
                        <a:alpha val="0"/>
                      </a:srgbClr>
                    </a:solidFill>
                  </a:tcPr>
                </a:tc>
                <a:tc>
                  <a:txBody>
                    <a:bodyPr/>
                    <a:lstStyle/>
                    <a:p>
                      <a:pPr marL="0" indent="0">
                        <a:buNone/>
                      </a:pPr>
                      <a:r>
                        <a:rPr lang="en-US" sz="2100" dirty="0">
                          <a:solidFill>
                            <a:srgbClr val="FFFFFF"/>
                          </a:solidFill>
                          <a:latin typeface="Open Sans" pitchFamily="34" charset="0"/>
                          <a:ea typeface="Open Sans" pitchFamily="34" charset="-122"/>
                          <a:cs typeface="Open Sans" pitchFamily="34" charset="-120"/>
                        </a:rPr>
                        <a:t>$10</a:t>
                      </a:r>
                      <a:endParaRPr lang="en-US" sz="2100" dirty="0">
                        <a:latin typeface="Open Sans" charset="0"/>
                        <a:ea typeface="Open Sans" charset="0"/>
                        <a:cs typeface="Open Sans" charset="0"/>
                      </a:endParaRPr>
                    </a:p>
                  </a:txBody>
                  <a:tcPr marL="109728" marR="109728" marT="109728" marB="109728"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0" cap="flat" cmpd="sng" algn="ctr">
                      <a:solidFill>
                        <a:srgbClr val="66666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3"/>
                  </a:ext>
                </a:extLst>
              </a:tr>
            </a:tbl>
          </a:graphicData>
        </a:graphic>
      </p:graphicFrame>
      <p:sp>
        <p:nvSpPr>
          <p:cNvPr id="3" name="Text 0"/>
          <p:cNvSpPr/>
          <p:nvPr/>
        </p:nvSpPr>
        <p:spPr>
          <a:xfrm>
            <a:off x="939800" y="304800"/>
            <a:ext cx="10299700" cy="850900"/>
          </a:xfrm>
          <a:prstGeom prst="rect">
            <a:avLst/>
          </a:prstGeom>
          <a:noFill/>
          <a:ln/>
        </p:spPr>
        <p:txBody>
          <a:bodyPr wrap="square" rtlCol="0" anchor="t" anchorCtr="0"/>
          <a:lstStyle>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a:lstStyle>
          <a:p>
            <a:pPr marL="0" indent="0">
              <a:buNone/>
            </a:pPr>
            <a:r>
              <a:rPr lang="en-US" sz="4400">
                <a:latin typeface="Montserrat ExtraBold"/>
              </a:rPr>
              <a:t>Customer Segments</a:t>
            </a:r>
            <a:endParaRPr lang="en-US" sz="4400" dirty="0">
              <a:latin typeface="Montserrat ExtraBold"/>
            </a:endParaRPr>
          </a:p>
        </p:txBody>
      </p:sp>
      <p:sp>
        <p:nvSpPr>
          <p:cNvPr id="4" name="Shape 1"/>
          <p:cNvSpPr/>
          <p:nvPr/>
        </p:nvSpPr>
        <p:spPr>
          <a:xfrm>
            <a:off x="1828800" y="1828800"/>
            <a:ext cx="1828800" cy="1828800"/>
          </a:xfrm>
          <a:prstGeom prst="line">
            <a:avLst/>
          </a:prstGeom>
          <a:noFill/>
          <a:ln/>
        </p:spPr>
      </p:sp>
      <p:sp>
        <p:nvSpPr>
          <p:cNvPr id="5" name="Text 2"/>
          <p:cNvSpPr/>
          <p:nvPr/>
        </p:nvSpPr>
        <p:spPr>
          <a:xfrm>
            <a:off x="1054100" y="1346200"/>
            <a:ext cx="6032500" cy="787400"/>
          </a:xfrm>
          <a:prstGeom prst="rect">
            <a:avLst/>
          </a:prstGeom>
          <a:noFill/>
          <a:ln/>
        </p:spPr>
        <p:txBody>
          <a:bodyPr wrap="square" rtlCol="0" anchor="ctr"/>
          <a:lstStyle>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a:lstStyle>
          <a:p>
            <a:pPr marL="0" indent="0">
              <a:buNone/>
            </a:pPr>
            <a:r>
              <a:rPr lang="en-US" sz="1400">
                <a:latin typeface="Open Sans"/>
                <a:ea typeface="Open Sans"/>
                <a:cs typeface="Open Sans"/>
              </a:rPr>
              <a:t>This table summarizes the target customer segments, along with their sizes, channels used for engagement, estimated leads generated, and conversion costs.</a:t>
            </a:r>
            <a:endParaRPr lang="en-US" sz="1400" dirty="0">
              <a:latin typeface="Open Sans"/>
              <a:ea typeface="Open Sans"/>
              <a:cs typeface="Open Sans"/>
            </a:endParaRPr>
          </a:p>
        </p:txBody>
      </p:sp>
      <p:sp>
        <p:nvSpPr>
          <p:cNvPr id="25" name="Slide Number Placeholder 0"/>
          <p:cNvSpPr>
            <a:spLocks noGrp="1"/>
          </p:cNvSpPr>
          <p:nvPr>
            <p:ph type="sldNum" sz="quarter" idx="4294967295"/>
          </p:nvPr>
        </p:nvSpPr>
        <p:spPr>
          <a:xfrm>
            <a:off x="0" y="6172200"/>
            <a:ext cx="622300" cy="355600"/>
          </a:xfrm>
          <a:prstGeom prst="rect">
            <a:avLst/>
          </a:prstGeom>
          <a:extLst>
            <a:ext uri="{C572A759-6A51-4108-AA02-DFA0A04FC94B}">
              <ma14:wrappingTextBoxFlag xmlns="" xmlns:ma14="http://schemas.microsoft.com/office/mac/drawingml/2011/main" val="0"/>
            </a:ext>
          </a:extLst>
        </p:spPr>
        <p:txBody>
          <a:bodyPr anchor="ctr" anchorCtr="0"/>
          <a:lstStyle>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a:lstStyle>
          <a:p>
            <a:pPr algn="ctr"/>
            <a:fld id="{F7021451-1387-4CA6-816F-3879F97B5CBC}" type="slidenum">
              <a:rPr lang="en-US" sz="1210" b="0">
                <a:solidFill>
                  <a:srgbClr val="232220"/>
                </a:solidFill>
                <a:latin typeface="Montserrat"/>
              </a:rPr>
              <a:pPr algn="ctr"/>
              <a:t>17</a:t>
            </a:fld>
            <a:endParaRPr lang="en-US" sz="1210">
              <a:solidFill>
                <a:srgbClr val="232220"/>
              </a:solidFill>
              <a:latin typeface="Montserrat"/>
            </a:endParaRPr>
          </a:p>
        </p:txBody>
      </p:sp>
    </p:spTree>
    <p:extLst>
      <p:ext uri="{BB962C8B-B14F-4D97-AF65-F5344CB8AC3E}">
        <p14:creationId xmlns:p14="http://schemas.microsoft.com/office/powerpoint/2010/main" val="2837943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9DBAD-21B4-8C13-5CF9-7886BB240214}"/>
              </a:ext>
            </a:extLst>
          </p:cNvPr>
          <p:cNvSpPr>
            <a:spLocks noGrp="1"/>
          </p:cNvSpPr>
          <p:nvPr>
            <p:ph type="title"/>
          </p:nvPr>
        </p:nvSpPr>
        <p:spPr/>
        <p:txBody>
          <a:bodyPr/>
          <a:lstStyle/>
          <a:p>
            <a:r>
              <a:rPr lang="en-IN"/>
              <a:t>Customer Acquisition Plan</a:t>
            </a:r>
          </a:p>
        </p:txBody>
      </p:sp>
      <p:sp>
        <p:nvSpPr>
          <p:cNvPr id="3" name="Footer Placeholder 2">
            <a:extLst>
              <a:ext uri="{FF2B5EF4-FFF2-40B4-BE49-F238E27FC236}">
                <a16:creationId xmlns:a16="http://schemas.microsoft.com/office/drawing/2014/main" id="{81F7D15D-CECF-ADBF-11E0-99AE26778EA2}"/>
              </a:ext>
            </a:extLst>
          </p:cNvPr>
          <p:cNvSpPr>
            <a:spLocks noGrp="1"/>
          </p:cNvSpPr>
          <p:nvPr>
            <p:ph type="ftr" sz="quarter" idx="10"/>
          </p:nvPr>
        </p:nvSpPr>
        <p:spPr/>
        <p:txBody>
          <a:bodyPr/>
          <a:lstStyle/>
          <a:p>
            <a:r>
              <a:rPr lang="en-ID"/>
              <a:t>FINANCIAL PLAN PRESENTATION</a:t>
            </a:r>
            <a:endParaRPr lang="en-ID" dirty="0"/>
          </a:p>
        </p:txBody>
      </p:sp>
      <p:sp>
        <p:nvSpPr>
          <p:cNvPr id="4" name="Slide Number Placeholder 3">
            <a:extLst>
              <a:ext uri="{FF2B5EF4-FFF2-40B4-BE49-F238E27FC236}">
                <a16:creationId xmlns:a16="http://schemas.microsoft.com/office/drawing/2014/main" id="{BCD251AB-19A7-CD2F-4AC5-7419BD13F9C7}"/>
              </a:ext>
            </a:extLst>
          </p:cNvPr>
          <p:cNvSpPr>
            <a:spLocks noGrp="1"/>
          </p:cNvSpPr>
          <p:nvPr>
            <p:ph type="sldNum" sz="quarter" idx="11"/>
          </p:nvPr>
        </p:nvSpPr>
        <p:spPr/>
        <p:txBody>
          <a:bodyPr/>
          <a:lstStyle/>
          <a:p>
            <a:fld id="{F5342A4C-1D06-4798-B51F-D5804CA03D28}" type="slidenum">
              <a:rPr lang="en-ID" smtClean="0"/>
              <a:pPr/>
              <a:t>18</a:t>
            </a:fld>
            <a:endParaRPr lang="en-ID" dirty="0"/>
          </a:p>
        </p:txBody>
      </p:sp>
      <p:pic>
        <p:nvPicPr>
          <p:cNvPr id="11" name="Picture Placeholder 10">
            <a:extLst>
              <a:ext uri="{FF2B5EF4-FFF2-40B4-BE49-F238E27FC236}">
                <a16:creationId xmlns:a16="http://schemas.microsoft.com/office/drawing/2014/main" id="{BAC38F84-E1CB-F713-8702-66713CDC99F3}"/>
              </a:ext>
            </a:extLst>
          </p:cNvPr>
          <p:cNvPicPr>
            <a:picLocks noGrp="1" noChangeAspect="1"/>
          </p:cNvPicPr>
          <p:nvPr>
            <p:ph type="pic" sz="quarter" idx="12"/>
          </p:nvPr>
        </p:nvPicPr>
        <p:blipFill>
          <a:blip r:embed="rId2"/>
          <a:srcRect l="16667" r="16667"/>
          <a:stretch>
            <a:fillRect/>
          </a:stretch>
        </p:blipFill>
        <p:spPr/>
      </p:pic>
      <p:pic>
        <p:nvPicPr>
          <p:cNvPr id="12" name="Picture Placeholder 11">
            <a:extLst>
              <a:ext uri="{FF2B5EF4-FFF2-40B4-BE49-F238E27FC236}">
                <a16:creationId xmlns:a16="http://schemas.microsoft.com/office/drawing/2014/main" id="{F44E9A5F-BB80-3FFD-7707-9973E99C9CD1}"/>
              </a:ext>
            </a:extLst>
          </p:cNvPr>
          <p:cNvPicPr>
            <a:picLocks noGrp="1" noChangeAspect="1"/>
          </p:cNvPicPr>
          <p:nvPr>
            <p:ph type="pic" sz="quarter" idx="13"/>
          </p:nvPr>
        </p:nvPicPr>
        <p:blipFill>
          <a:blip r:embed="rId3"/>
          <a:srcRect l="16793" r="16793"/>
          <a:stretch>
            <a:fillRect/>
          </a:stretch>
        </p:blipFill>
        <p:spPr/>
      </p:pic>
      <p:sp>
        <p:nvSpPr>
          <p:cNvPr id="7" name="Text Placeholder 6">
            <a:extLst>
              <a:ext uri="{FF2B5EF4-FFF2-40B4-BE49-F238E27FC236}">
                <a16:creationId xmlns:a16="http://schemas.microsoft.com/office/drawing/2014/main" id="{1F137531-5129-C70D-580D-74C17B34C4C9}"/>
              </a:ext>
            </a:extLst>
          </p:cNvPr>
          <p:cNvSpPr>
            <a:spLocks noGrp="1"/>
          </p:cNvSpPr>
          <p:nvPr>
            <p:ph type="body" sz="quarter" idx="15"/>
          </p:nvPr>
        </p:nvSpPr>
        <p:spPr/>
        <p:txBody>
          <a:bodyPr/>
          <a:lstStyle/>
          <a:p>
            <a:endParaRPr lang="en-IN"/>
          </a:p>
        </p:txBody>
      </p:sp>
      <p:sp>
        <p:nvSpPr>
          <p:cNvPr id="8" name="Text Placeholder 7">
            <a:extLst>
              <a:ext uri="{FF2B5EF4-FFF2-40B4-BE49-F238E27FC236}">
                <a16:creationId xmlns:a16="http://schemas.microsoft.com/office/drawing/2014/main" id="{3BBF9C7F-6467-C053-7E1F-469966BBA1F8}"/>
              </a:ext>
            </a:extLst>
          </p:cNvPr>
          <p:cNvSpPr>
            <a:spLocks noGrp="1"/>
          </p:cNvSpPr>
          <p:nvPr>
            <p:ph type="body" sz="quarter" idx="17"/>
          </p:nvPr>
        </p:nvSpPr>
        <p:spPr/>
        <p:txBody>
          <a:bodyPr/>
          <a:lstStyle/>
          <a:p>
            <a:endParaRPr lang="en-IN"/>
          </a:p>
        </p:txBody>
      </p:sp>
      <p:sp>
        <p:nvSpPr>
          <p:cNvPr id="9" name="Text Placeholder 8">
            <a:extLst>
              <a:ext uri="{FF2B5EF4-FFF2-40B4-BE49-F238E27FC236}">
                <a16:creationId xmlns:a16="http://schemas.microsoft.com/office/drawing/2014/main" id="{89806491-7F09-1695-60C6-76C8BAE132BB}"/>
              </a:ext>
            </a:extLst>
          </p:cNvPr>
          <p:cNvSpPr>
            <a:spLocks noGrp="1"/>
          </p:cNvSpPr>
          <p:nvPr>
            <p:ph type="body" sz="quarter" idx="16"/>
          </p:nvPr>
        </p:nvSpPr>
        <p:spPr/>
        <p:txBody>
          <a:bodyPr/>
          <a:lstStyle/>
          <a:p>
            <a:endParaRPr lang="en-IN"/>
          </a:p>
        </p:txBody>
      </p:sp>
      <p:sp>
        <p:nvSpPr>
          <p:cNvPr id="10" name="Text Placeholder 9">
            <a:extLst>
              <a:ext uri="{FF2B5EF4-FFF2-40B4-BE49-F238E27FC236}">
                <a16:creationId xmlns:a16="http://schemas.microsoft.com/office/drawing/2014/main" id="{EB5A39FE-FF7C-AD3F-AD4E-97D77DEF01FC}"/>
              </a:ext>
            </a:extLst>
          </p:cNvPr>
          <p:cNvSpPr>
            <a:spLocks noGrp="1"/>
          </p:cNvSpPr>
          <p:nvPr>
            <p:ph type="body" sz="quarter" idx="18"/>
          </p:nvPr>
        </p:nvSpPr>
        <p:spPr/>
        <p:txBody>
          <a:bodyPr/>
          <a:lstStyle/>
          <a:p>
            <a:endParaRPr lang="en-IN"/>
          </a:p>
        </p:txBody>
      </p:sp>
    </p:spTree>
    <p:extLst>
      <p:ext uri="{BB962C8B-B14F-4D97-AF65-F5344CB8AC3E}">
        <p14:creationId xmlns:p14="http://schemas.microsoft.com/office/powerpoint/2010/main" val="2958854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8CEFA-CA7F-6DE5-A816-C461067B83C0}"/>
              </a:ext>
            </a:extLst>
          </p:cNvPr>
          <p:cNvSpPr>
            <a:spLocks noGrp="1"/>
          </p:cNvSpPr>
          <p:nvPr>
            <p:ph type="title"/>
          </p:nvPr>
        </p:nvSpPr>
        <p:spPr/>
        <p:txBody>
          <a:bodyPr/>
          <a:lstStyle/>
          <a:p>
            <a:r>
              <a:rPr lang="en-IN"/>
              <a:t>Go-to-Market Strategy</a:t>
            </a:r>
          </a:p>
        </p:txBody>
      </p:sp>
      <p:sp>
        <p:nvSpPr>
          <p:cNvPr id="3" name="Footer Placeholder 2">
            <a:extLst>
              <a:ext uri="{FF2B5EF4-FFF2-40B4-BE49-F238E27FC236}">
                <a16:creationId xmlns:a16="http://schemas.microsoft.com/office/drawing/2014/main" id="{3D6BB268-46EC-FC37-D225-9359D1979D28}"/>
              </a:ext>
            </a:extLst>
          </p:cNvPr>
          <p:cNvSpPr>
            <a:spLocks noGrp="1"/>
          </p:cNvSpPr>
          <p:nvPr>
            <p:ph type="ftr" sz="quarter" idx="10"/>
          </p:nvPr>
        </p:nvSpPr>
        <p:spPr/>
        <p:txBody>
          <a:bodyPr/>
          <a:lstStyle/>
          <a:p>
            <a:r>
              <a:rPr lang="en-ID"/>
              <a:t>FINANCIAL PLAN PRESENTATION</a:t>
            </a:r>
            <a:endParaRPr lang="en-ID" dirty="0"/>
          </a:p>
        </p:txBody>
      </p:sp>
      <p:sp>
        <p:nvSpPr>
          <p:cNvPr id="4" name="Slide Number Placeholder 3">
            <a:extLst>
              <a:ext uri="{FF2B5EF4-FFF2-40B4-BE49-F238E27FC236}">
                <a16:creationId xmlns:a16="http://schemas.microsoft.com/office/drawing/2014/main" id="{B8A547C2-F037-F4C4-382D-20C1B5FDD332}"/>
              </a:ext>
            </a:extLst>
          </p:cNvPr>
          <p:cNvSpPr>
            <a:spLocks noGrp="1"/>
          </p:cNvSpPr>
          <p:nvPr>
            <p:ph type="sldNum" sz="quarter" idx="11"/>
          </p:nvPr>
        </p:nvSpPr>
        <p:spPr/>
        <p:txBody>
          <a:bodyPr/>
          <a:lstStyle/>
          <a:p>
            <a:fld id="{F5342A4C-1D06-4798-B51F-D5804CA03D28}" type="slidenum">
              <a:rPr lang="en-ID" smtClean="0"/>
              <a:pPr/>
              <a:t>19</a:t>
            </a:fld>
            <a:endParaRPr lang="en-ID" dirty="0"/>
          </a:p>
        </p:txBody>
      </p:sp>
      <p:sp>
        <p:nvSpPr>
          <p:cNvPr id="5" name="Text Placeholder 4">
            <a:extLst>
              <a:ext uri="{FF2B5EF4-FFF2-40B4-BE49-F238E27FC236}">
                <a16:creationId xmlns:a16="http://schemas.microsoft.com/office/drawing/2014/main" id="{84074C3D-0066-39DE-D62B-0CBD4BD7B073}"/>
              </a:ext>
            </a:extLst>
          </p:cNvPr>
          <p:cNvSpPr>
            <a:spLocks noGrp="1"/>
          </p:cNvSpPr>
          <p:nvPr>
            <p:ph type="body" sz="quarter" idx="15"/>
          </p:nvPr>
        </p:nvSpPr>
        <p:spPr/>
        <p:txBody>
          <a:bodyPr/>
          <a:lstStyle/>
          <a:p>
            <a:endParaRPr lang="en-IN"/>
          </a:p>
        </p:txBody>
      </p:sp>
      <p:pic>
        <p:nvPicPr>
          <p:cNvPr id="12" name="Picture Placeholder 11">
            <a:extLst>
              <a:ext uri="{FF2B5EF4-FFF2-40B4-BE49-F238E27FC236}">
                <a16:creationId xmlns:a16="http://schemas.microsoft.com/office/drawing/2014/main" id="{85E3241F-651A-B90F-28CC-1FA9115CC340}"/>
              </a:ext>
            </a:extLst>
          </p:cNvPr>
          <p:cNvPicPr>
            <a:picLocks noGrp="1" noChangeAspect="1"/>
          </p:cNvPicPr>
          <p:nvPr>
            <p:ph type="pic" sz="quarter" idx="17"/>
          </p:nvPr>
        </p:nvPicPr>
        <p:blipFill>
          <a:blip r:embed="rId2"/>
          <a:srcRect l="18557" r="18557"/>
          <a:stretch>
            <a:fillRect/>
          </a:stretch>
        </p:blipFill>
        <p:spPr/>
      </p:pic>
      <p:sp>
        <p:nvSpPr>
          <p:cNvPr id="7" name="Text Placeholder 6">
            <a:extLst>
              <a:ext uri="{FF2B5EF4-FFF2-40B4-BE49-F238E27FC236}">
                <a16:creationId xmlns:a16="http://schemas.microsoft.com/office/drawing/2014/main" id="{83313DBC-5AA5-BBBC-4887-4AF817817FED}"/>
              </a:ext>
            </a:extLst>
          </p:cNvPr>
          <p:cNvSpPr>
            <a:spLocks noGrp="1"/>
          </p:cNvSpPr>
          <p:nvPr>
            <p:ph type="body" sz="quarter" idx="18"/>
          </p:nvPr>
        </p:nvSpPr>
        <p:spPr/>
        <p:txBody>
          <a:bodyPr/>
          <a:lstStyle/>
          <a:p>
            <a:endParaRPr lang="en-IN"/>
          </a:p>
        </p:txBody>
      </p:sp>
      <p:sp>
        <p:nvSpPr>
          <p:cNvPr id="8" name="Text Placeholder 7">
            <a:extLst>
              <a:ext uri="{FF2B5EF4-FFF2-40B4-BE49-F238E27FC236}">
                <a16:creationId xmlns:a16="http://schemas.microsoft.com/office/drawing/2014/main" id="{EC168420-38C4-6449-66AB-ED858D8CF2F2}"/>
              </a:ext>
            </a:extLst>
          </p:cNvPr>
          <p:cNvSpPr>
            <a:spLocks noGrp="1"/>
          </p:cNvSpPr>
          <p:nvPr>
            <p:ph type="body" sz="quarter" idx="19"/>
          </p:nvPr>
        </p:nvSpPr>
        <p:spPr/>
        <p:txBody>
          <a:bodyPr/>
          <a:lstStyle/>
          <a:p>
            <a:endParaRPr lang="en-IN"/>
          </a:p>
        </p:txBody>
      </p:sp>
      <p:sp>
        <p:nvSpPr>
          <p:cNvPr id="9" name="Text Placeholder 8">
            <a:extLst>
              <a:ext uri="{FF2B5EF4-FFF2-40B4-BE49-F238E27FC236}">
                <a16:creationId xmlns:a16="http://schemas.microsoft.com/office/drawing/2014/main" id="{1E16128A-1FC5-89B6-68EB-A6F6B66ECD06}"/>
              </a:ext>
            </a:extLst>
          </p:cNvPr>
          <p:cNvSpPr>
            <a:spLocks noGrp="1"/>
          </p:cNvSpPr>
          <p:nvPr>
            <p:ph type="body" sz="quarter" idx="16"/>
          </p:nvPr>
        </p:nvSpPr>
        <p:spPr/>
        <p:txBody>
          <a:bodyPr/>
          <a:lstStyle/>
          <a:p>
            <a:endParaRPr lang="en-IN"/>
          </a:p>
        </p:txBody>
      </p:sp>
      <p:sp>
        <p:nvSpPr>
          <p:cNvPr id="10" name="Text Placeholder 9">
            <a:extLst>
              <a:ext uri="{FF2B5EF4-FFF2-40B4-BE49-F238E27FC236}">
                <a16:creationId xmlns:a16="http://schemas.microsoft.com/office/drawing/2014/main" id="{8F4CA604-FE28-08A7-AEAD-47D5F4A2DBE7}"/>
              </a:ext>
            </a:extLst>
          </p:cNvPr>
          <p:cNvSpPr>
            <a:spLocks noGrp="1"/>
          </p:cNvSpPr>
          <p:nvPr>
            <p:ph type="body" sz="quarter" idx="20"/>
          </p:nvPr>
        </p:nvSpPr>
        <p:spPr/>
        <p:txBody>
          <a:bodyPr/>
          <a:lstStyle/>
          <a:p>
            <a:endParaRPr lang="en-IN"/>
          </a:p>
        </p:txBody>
      </p:sp>
      <p:sp>
        <p:nvSpPr>
          <p:cNvPr id="11" name="Text Placeholder 10">
            <a:extLst>
              <a:ext uri="{FF2B5EF4-FFF2-40B4-BE49-F238E27FC236}">
                <a16:creationId xmlns:a16="http://schemas.microsoft.com/office/drawing/2014/main" id="{68D89466-A38A-3FAC-74F7-10C719B8CAFA}"/>
              </a:ext>
            </a:extLst>
          </p:cNvPr>
          <p:cNvSpPr>
            <a:spLocks noGrp="1"/>
          </p:cNvSpPr>
          <p:nvPr>
            <p:ph type="body" sz="quarter" idx="21"/>
          </p:nvPr>
        </p:nvSpPr>
        <p:spPr/>
        <p:txBody>
          <a:bodyPr/>
          <a:lstStyle/>
          <a:p>
            <a:endParaRPr lang="en-IN"/>
          </a:p>
        </p:txBody>
      </p:sp>
    </p:spTree>
    <p:extLst>
      <p:ext uri="{BB962C8B-B14F-4D97-AF65-F5344CB8AC3E}">
        <p14:creationId xmlns:p14="http://schemas.microsoft.com/office/powerpoint/2010/main" val="2416769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55BE9276-DC2F-F843-82A1-22E8A3A5B667}"/>
              </a:ext>
            </a:extLst>
          </p:cNvPr>
          <p:cNvGrpSpPr/>
          <p:nvPr/>
        </p:nvGrpSpPr>
        <p:grpSpPr>
          <a:xfrm>
            <a:off x="704241" y="7442478"/>
            <a:ext cx="1371600" cy="1371600"/>
            <a:chOff x="6821181" y="4608210"/>
            <a:chExt cx="914400" cy="914400"/>
          </a:xfrm>
        </p:grpSpPr>
        <p:sp>
          <p:nvSpPr>
            <p:cNvPr id="41" name="Oval 40"/>
            <p:cNvSpPr/>
            <p:nvPr/>
          </p:nvSpPr>
          <p:spPr>
            <a:xfrm>
              <a:off x="6821181" y="4608210"/>
              <a:ext cx="914400" cy="9144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700" dirty="0">
                <a:solidFill>
                  <a:prstClr val="white"/>
                </a:solidFill>
              </a:endParaRPr>
            </a:p>
          </p:txBody>
        </p:sp>
        <p:sp>
          <p:nvSpPr>
            <p:cNvPr id="42" name="Shape 2932">
              <a:extLst>
                <a:ext uri="{FF2B5EF4-FFF2-40B4-BE49-F238E27FC236}">
                  <a16:creationId xmlns:a16="http://schemas.microsoft.com/office/drawing/2014/main" id="{F24913FF-4021-F444-AC80-1D5E7C5340A2}"/>
                </a:ext>
              </a:extLst>
            </p:cNvPr>
            <p:cNvSpPr/>
            <p:nvPr/>
          </p:nvSpPr>
          <p:spPr>
            <a:xfrm>
              <a:off x="7038859" y="4857302"/>
              <a:ext cx="479042" cy="391945"/>
            </a:xfrm>
            <a:custGeom>
              <a:avLst/>
              <a:gdLst/>
              <a:ahLst/>
              <a:cxnLst>
                <a:cxn ang="0">
                  <a:pos x="wd2" y="hd2"/>
                </a:cxn>
                <a:cxn ang="5400000">
                  <a:pos x="wd2" y="hd2"/>
                </a:cxn>
                <a:cxn ang="10800000">
                  <a:pos x="wd2" y="hd2"/>
                </a:cxn>
                <a:cxn ang="16200000">
                  <a:pos x="wd2" y="hd2"/>
                </a:cxn>
              </a:cxnLst>
              <a:rect l="0" t="0" r="r" b="b"/>
              <a:pathLst>
                <a:path w="21600" h="21600" extrusionOk="0">
                  <a:moveTo>
                    <a:pt x="1964" y="12000"/>
                  </a:moveTo>
                  <a:cubicBezTo>
                    <a:pt x="1421" y="12000"/>
                    <a:pt x="982" y="11462"/>
                    <a:pt x="982" y="10800"/>
                  </a:cubicBezTo>
                  <a:cubicBezTo>
                    <a:pt x="982" y="10138"/>
                    <a:pt x="1421" y="9600"/>
                    <a:pt x="1964" y="9600"/>
                  </a:cubicBezTo>
                  <a:cubicBezTo>
                    <a:pt x="2505" y="9600"/>
                    <a:pt x="2945" y="10138"/>
                    <a:pt x="2945" y="10800"/>
                  </a:cubicBezTo>
                  <a:cubicBezTo>
                    <a:pt x="2945" y="11462"/>
                    <a:pt x="2505" y="12000"/>
                    <a:pt x="1964" y="12000"/>
                  </a:cubicBezTo>
                  <a:moveTo>
                    <a:pt x="21456" y="10376"/>
                  </a:moveTo>
                  <a:lnTo>
                    <a:pt x="18511" y="6776"/>
                  </a:lnTo>
                  <a:cubicBezTo>
                    <a:pt x="18422" y="6667"/>
                    <a:pt x="18299" y="6600"/>
                    <a:pt x="18164" y="6600"/>
                  </a:cubicBezTo>
                  <a:cubicBezTo>
                    <a:pt x="17892" y="6600"/>
                    <a:pt x="17673" y="6869"/>
                    <a:pt x="17673" y="7200"/>
                  </a:cubicBezTo>
                  <a:cubicBezTo>
                    <a:pt x="17673" y="7366"/>
                    <a:pt x="17728" y="7516"/>
                    <a:pt x="17817" y="7624"/>
                  </a:cubicBezTo>
                  <a:lnTo>
                    <a:pt x="19924" y="10200"/>
                  </a:lnTo>
                  <a:lnTo>
                    <a:pt x="8058" y="10200"/>
                  </a:lnTo>
                  <a:lnTo>
                    <a:pt x="14727" y="2048"/>
                  </a:lnTo>
                  <a:lnTo>
                    <a:pt x="14727" y="5400"/>
                  </a:lnTo>
                  <a:cubicBezTo>
                    <a:pt x="14727" y="5732"/>
                    <a:pt x="14947" y="6000"/>
                    <a:pt x="15218" y="6000"/>
                  </a:cubicBezTo>
                  <a:cubicBezTo>
                    <a:pt x="15489" y="6000"/>
                    <a:pt x="15709" y="5732"/>
                    <a:pt x="15709" y="5400"/>
                  </a:cubicBezTo>
                  <a:lnTo>
                    <a:pt x="15709" y="600"/>
                  </a:lnTo>
                  <a:cubicBezTo>
                    <a:pt x="15709" y="269"/>
                    <a:pt x="15489" y="0"/>
                    <a:pt x="15218" y="0"/>
                  </a:cubicBezTo>
                  <a:lnTo>
                    <a:pt x="11291" y="0"/>
                  </a:lnTo>
                  <a:cubicBezTo>
                    <a:pt x="11020" y="0"/>
                    <a:pt x="10800" y="269"/>
                    <a:pt x="10800" y="600"/>
                  </a:cubicBezTo>
                  <a:cubicBezTo>
                    <a:pt x="10800" y="932"/>
                    <a:pt x="11020" y="1200"/>
                    <a:pt x="11291" y="1200"/>
                  </a:cubicBezTo>
                  <a:lnTo>
                    <a:pt x="14033" y="1200"/>
                  </a:lnTo>
                  <a:lnTo>
                    <a:pt x="6669" y="10200"/>
                  </a:lnTo>
                  <a:lnTo>
                    <a:pt x="3858" y="10200"/>
                  </a:lnTo>
                  <a:cubicBezTo>
                    <a:pt x="3639" y="9167"/>
                    <a:pt x="2877" y="8400"/>
                    <a:pt x="1964" y="8400"/>
                  </a:cubicBezTo>
                  <a:cubicBezTo>
                    <a:pt x="879" y="8400"/>
                    <a:pt x="0" y="9475"/>
                    <a:pt x="0" y="10800"/>
                  </a:cubicBezTo>
                  <a:cubicBezTo>
                    <a:pt x="0" y="12125"/>
                    <a:pt x="879" y="13200"/>
                    <a:pt x="1964" y="13200"/>
                  </a:cubicBezTo>
                  <a:cubicBezTo>
                    <a:pt x="2877" y="13200"/>
                    <a:pt x="3639" y="12434"/>
                    <a:pt x="3858" y="11400"/>
                  </a:cubicBezTo>
                  <a:lnTo>
                    <a:pt x="6669" y="11400"/>
                  </a:lnTo>
                  <a:lnTo>
                    <a:pt x="14033" y="20400"/>
                  </a:lnTo>
                  <a:lnTo>
                    <a:pt x="11291" y="20400"/>
                  </a:lnTo>
                  <a:cubicBezTo>
                    <a:pt x="11020" y="20400"/>
                    <a:pt x="10800" y="20669"/>
                    <a:pt x="10800" y="21000"/>
                  </a:cubicBezTo>
                  <a:cubicBezTo>
                    <a:pt x="10800" y="21332"/>
                    <a:pt x="11020" y="21600"/>
                    <a:pt x="11291" y="21600"/>
                  </a:cubicBezTo>
                  <a:lnTo>
                    <a:pt x="15218" y="21600"/>
                  </a:lnTo>
                  <a:cubicBezTo>
                    <a:pt x="15489" y="21600"/>
                    <a:pt x="15709" y="21332"/>
                    <a:pt x="15709" y="21000"/>
                  </a:cubicBezTo>
                  <a:lnTo>
                    <a:pt x="15709" y="16200"/>
                  </a:lnTo>
                  <a:cubicBezTo>
                    <a:pt x="15709" y="15869"/>
                    <a:pt x="15489" y="15600"/>
                    <a:pt x="15218" y="15600"/>
                  </a:cubicBezTo>
                  <a:cubicBezTo>
                    <a:pt x="14947" y="15600"/>
                    <a:pt x="14727" y="15869"/>
                    <a:pt x="14727" y="16200"/>
                  </a:cubicBezTo>
                  <a:lnTo>
                    <a:pt x="14727" y="19552"/>
                  </a:lnTo>
                  <a:lnTo>
                    <a:pt x="8058" y="11400"/>
                  </a:lnTo>
                  <a:lnTo>
                    <a:pt x="19924" y="11400"/>
                  </a:lnTo>
                  <a:lnTo>
                    <a:pt x="17817" y="13976"/>
                  </a:lnTo>
                  <a:cubicBezTo>
                    <a:pt x="17728" y="14085"/>
                    <a:pt x="17673" y="14235"/>
                    <a:pt x="17673" y="14400"/>
                  </a:cubicBezTo>
                  <a:cubicBezTo>
                    <a:pt x="17673" y="14732"/>
                    <a:pt x="17892" y="15000"/>
                    <a:pt x="18164" y="15000"/>
                  </a:cubicBezTo>
                  <a:cubicBezTo>
                    <a:pt x="18299" y="15000"/>
                    <a:pt x="18422" y="14933"/>
                    <a:pt x="18511" y="14824"/>
                  </a:cubicBezTo>
                  <a:lnTo>
                    <a:pt x="21456" y="11224"/>
                  </a:lnTo>
                  <a:cubicBezTo>
                    <a:pt x="21545" y="11116"/>
                    <a:pt x="21600" y="10966"/>
                    <a:pt x="21600" y="10800"/>
                  </a:cubicBezTo>
                  <a:cubicBezTo>
                    <a:pt x="21600" y="10635"/>
                    <a:pt x="21545" y="10485"/>
                    <a:pt x="21456" y="10376"/>
                  </a:cubicBezTo>
                </a:path>
              </a:pathLst>
            </a:custGeom>
            <a:solidFill>
              <a:schemeClr val="bg1"/>
            </a:solidFill>
            <a:ln w="12700">
              <a:miter lim="400000"/>
            </a:ln>
          </p:spPr>
          <p:txBody>
            <a:bodyPr lIns="57136" tIns="57136" rIns="57136" bIns="57136" anchor="ctr"/>
            <a:lstStyle/>
            <a:p>
              <a:pPr defTabSz="685594">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498" dirty="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sp>
        <p:nvSpPr>
          <p:cNvPr id="43" name="TextBox 42"/>
          <p:cNvSpPr txBox="1"/>
          <p:nvPr/>
        </p:nvSpPr>
        <p:spPr>
          <a:xfrm>
            <a:off x="67466" y="62230"/>
            <a:ext cx="9198340" cy="923330"/>
          </a:xfrm>
          <a:prstGeom prst="rect">
            <a:avLst/>
          </a:prstGeom>
          <a:noFill/>
        </p:spPr>
        <p:txBody>
          <a:bodyPr wrap="square" rtlCol="0">
            <a:spAutoFit/>
          </a:bodyPr>
          <a:lstStyle/>
          <a:p>
            <a:pPr defTabSz="1371600"/>
            <a:r>
              <a:rPr lang="en-US" sz="5400" b="1" dirty="0"/>
              <a:t>Who we are</a:t>
            </a:r>
            <a:endParaRPr lang="en-US" sz="5400" b="1" dirty="0">
              <a:solidFill>
                <a:prstClr val="black">
                  <a:lumMod val="85000"/>
                  <a:lumOff val="15000"/>
                </a:prstClr>
              </a:solidFill>
              <a:latin typeface="Montserrat"/>
            </a:endParaRPr>
          </a:p>
        </p:txBody>
      </p:sp>
      <p:sp>
        <p:nvSpPr>
          <p:cNvPr id="3" name="Rectangle 2"/>
          <p:cNvSpPr/>
          <p:nvPr/>
        </p:nvSpPr>
        <p:spPr>
          <a:xfrm>
            <a:off x="93387" y="1158819"/>
            <a:ext cx="5899885" cy="461665"/>
          </a:xfrm>
          <a:prstGeom prst="rect">
            <a:avLst/>
          </a:prstGeom>
        </p:spPr>
        <p:txBody>
          <a:bodyPr wrap="none">
            <a:spAutoFit/>
          </a:bodyPr>
          <a:lstStyle/>
          <a:p>
            <a:r>
              <a:rPr lang="en-US" sz="2400" dirty="0">
                <a:solidFill>
                  <a:srgbClr val="000000"/>
                </a:solidFill>
                <a:latin typeface="Avenir"/>
              </a:rPr>
              <a:t>Name of your Venture: </a:t>
            </a:r>
            <a:r>
              <a:rPr lang="en-US" sz="2400" dirty="0">
                <a:solidFill>
                  <a:srgbClr val="000000"/>
                </a:solidFill>
                <a:latin typeface="Arial Black" panose="020B0A04020102020204" pitchFamily="34" charset="0"/>
              </a:rPr>
              <a:t>QUALIOIL TECH.</a:t>
            </a:r>
            <a:endParaRPr lang="en-US" sz="2400" dirty="0">
              <a:latin typeface="Arial Black" panose="020B0A04020102020204" pitchFamily="34" charset="0"/>
            </a:endParaRPr>
          </a:p>
        </p:txBody>
      </p:sp>
      <p:sp>
        <p:nvSpPr>
          <p:cNvPr id="5" name="Rectangle 4"/>
          <p:cNvSpPr/>
          <p:nvPr/>
        </p:nvSpPr>
        <p:spPr>
          <a:xfrm>
            <a:off x="2770113" y="4926568"/>
            <a:ext cx="4839786" cy="369332"/>
          </a:xfrm>
          <a:prstGeom prst="rect">
            <a:avLst/>
          </a:prstGeom>
        </p:spPr>
        <p:txBody>
          <a:bodyPr wrap="none">
            <a:spAutoFit/>
          </a:bodyPr>
          <a:lstStyle/>
          <a:p>
            <a:r>
              <a:rPr lang="en-US" dirty="0">
                <a:solidFill>
                  <a:srgbClr val="000000"/>
                </a:solidFill>
                <a:latin typeface="Avenir"/>
              </a:rPr>
              <a:t>Provide a brief on what does your venture do.</a:t>
            </a:r>
            <a:endParaRPr lang="en-US" dirty="0"/>
          </a:p>
        </p:txBody>
      </p:sp>
      <p:sp>
        <p:nvSpPr>
          <p:cNvPr id="46" name="Rectangle 45"/>
          <p:cNvSpPr/>
          <p:nvPr/>
        </p:nvSpPr>
        <p:spPr>
          <a:xfrm>
            <a:off x="2792811" y="1654984"/>
            <a:ext cx="1527982" cy="584775"/>
          </a:xfrm>
          <a:prstGeom prst="rect">
            <a:avLst/>
          </a:prstGeom>
        </p:spPr>
        <p:txBody>
          <a:bodyPr wrap="none">
            <a:spAutoFit/>
          </a:bodyPr>
          <a:lstStyle/>
          <a:p>
            <a:r>
              <a:rPr lang="en-US" sz="3200" b="1" dirty="0">
                <a:solidFill>
                  <a:srgbClr val="000000"/>
                </a:solidFill>
                <a:latin typeface="Avenir"/>
              </a:rPr>
              <a:t>Why ? </a:t>
            </a:r>
            <a:endParaRPr lang="en-US" sz="3200" b="1" dirty="0"/>
          </a:p>
        </p:txBody>
      </p:sp>
      <p:sp>
        <p:nvSpPr>
          <p:cNvPr id="47" name="Rectangle 46"/>
          <p:cNvSpPr/>
          <p:nvPr/>
        </p:nvSpPr>
        <p:spPr>
          <a:xfrm>
            <a:off x="2792811" y="2196108"/>
            <a:ext cx="5840060" cy="369332"/>
          </a:xfrm>
          <a:prstGeom prst="rect">
            <a:avLst/>
          </a:prstGeom>
        </p:spPr>
        <p:txBody>
          <a:bodyPr wrap="none">
            <a:spAutoFit/>
          </a:bodyPr>
          <a:lstStyle/>
          <a:p>
            <a:r>
              <a:rPr lang="en-US" dirty="0">
                <a:solidFill>
                  <a:srgbClr val="000000"/>
                </a:solidFill>
                <a:latin typeface="Avenir"/>
              </a:rPr>
              <a:t>Explain why do you want to pursue this Business Idea. </a:t>
            </a:r>
            <a:endParaRPr lang="en-US" dirty="0"/>
          </a:p>
        </p:txBody>
      </p:sp>
      <p:sp>
        <p:nvSpPr>
          <p:cNvPr id="48" name="Rectangle 47"/>
          <p:cNvSpPr/>
          <p:nvPr/>
        </p:nvSpPr>
        <p:spPr>
          <a:xfrm>
            <a:off x="2792811" y="4482525"/>
            <a:ext cx="1778051" cy="584775"/>
          </a:xfrm>
          <a:prstGeom prst="rect">
            <a:avLst/>
          </a:prstGeom>
        </p:spPr>
        <p:txBody>
          <a:bodyPr wrap="none">
            <a:spAutoFit/>
          </a:bodyPr>
          <a:lstStyle/>
          <a:p>
            <a:r>
              <a:rPr lang="en-US" sz="3200" b="1" dirty="0">
                <a:solidFill>
                  <a:srgbClr val="000000"/>
                </a:solidFill>
                <a:latin typeface="Avenir"/>
              </a:rPr>
              <a:t>What  ? </a:t>
            </a:r>
            <a:endParaRPr lang="en-US" sz="3200" b="1" dirty="0"/>
          </a:p>
        </p:txBody>
      </p:sp>
      <p:sp>
        <p:nvSpPr>
          <p:cNvPr id="49" name="Rectangle 48"/>
          <p:cNvSpPr/>
          <p:nvPr/>
        </p:nvSpPr>
        <p:spPr>
          <a:xfrm>
            <a:off x="2735904" y="6857703"/>
            <a:ext cx="1641796" cy="584775"/>
          </a:xfrm>
          <a:prstGeom prst="rect">
            <a:avLst/>
          </a:prstGeom>
        </p:spPr>
        <p:txBody>
          <a:bodyPr wrap="none">
            <a:spAutoFit/>
          </a:bodyPr>
          <a:lstStyle/>
          <a:p>
            <a:r>
              <a:rPr lang="en-US" sz="3200" b="1" dirty="0">
                <a:solidFill>
                  <a:srgbClr val="000000"/>
                </a:solidFill>
                <a:latin typeface="Avenir"/>
              </a:rPr>
              <a:t>How  ? </a:t>
            </a:r>
            <a:endParaRPr lang="en-US" sz="3200" b="1" dirty="0"/>
          </a:p>
        </p:txBody>
      </p:sp>
      <p:sp>
        <p:nvSpPr>
          <p:cNvPr id="51" name="Rectangle 50"/>
          <p:cNvSpPr/>
          <p:nvPr/>
        </p:nvSpPr>
        <p:spPr>
          <a:xfrm>
            <a:off x="2815671" y="5399600"/>
            <a:ext cx="14963206" cy="1496500"/>
          </a:xfrm>
          <a:prstGeom prst="rect">
            <a:avLst/>
          </a:prstGeom>
          <a:ln>
            <a:solidFill>
              <a:schemeClr val="tx1"/>
            </a:solidFill>
          </a:ln>
        </p:spPr>
        <p:txBody>
          <a:bodyPr wrap="square">
            <a:spAutoFit/>
          </a:bodyPr>
          <a:lstStyle/>
          <a:p>
            <a:pPr algn="just">
              <a:lnSpc>
                <a:spcPct val="150000"/>
              </a:lnSpc>
            </a:pPr>
            <a:r>
              <a:rPr lang="en-US" sz="2100" dirty="0"/>
              <a:t>This venture focuses on revolutionizing the edible oil manufacturing process by integrating advanced sensor technology to monitor oil quality in real-time. It detects and removes impurities during production, ensuring that only the highest quality, safe, and healthy oil reaches consumers. This innovation aims to enhance product safety, boost consumer trust, and streamline the production process.</a:t>
            </a:r>
            <a:endParaRPr lang="en-IN" sz="2100" dirty="0"/>
          </a:p>
        </p:txBody>
      </p:sp>
      <p:sp>
        <p:nvSpPr>
          <p:cNvPr id="52" name="Rectangle 51"/>
          <p:cNvSpPr/>
          <p:nvPr/>
        </p:nvSpPr>
        <p:spPr>
          <a:xfrm>
            <a:off x="2852045" y="2668342"/>
            <a:ext cx="14963206" cy="1891287"/>
          </a:xfrm>
          <a:prstGeom prst="rect">
            <a:avLst/>
          </a:prstGeom>
          <a:ln>
            <a:solidFill>
              <a:schemeClr val="tx1"/>
            </a:solidFill>
          </a:ln>
        </p:spPr>
        <p:txBody>
          <a:bodyPr wrap="square">
            <a:spAutoFit/>
          </a:bodyPr>
          <a:lstStyle/>
          <a:p>
            <a:pPr algn="just">
              <a:lnSpc>
                <a:spcPct val="150000"/>
              </a:lnSpc>
            </a:pPr>
            <a:r>
              <a:rPr lang="en-US" sz="2000" dirty="0"/>
              <a:t>solves the problem of impure edible oil by implementing sensor-driven systems that automatically detect and separate impurities during production, ensuring only high-quality oil is manufactured. This not only reduces waste and enhances product safety but also builds consumer trust, leading to increased demand. offering our technology as a value-adding service to improve their product quality and market competitiveness.</a:t>
            </a:r>
            <a:endParaRPr lang="en-IN" sz="2000" dirty="0"/>
          </a:p>
        </p:txBody>
      </p:sp>
      <p:sp>
        <p:nvSpPr>
          <p:cNvPr id="53" name="Rectangle 52"/>
          <p:cNvSpPr/>
          <p:nvPr/>
        </p:nvSpPr>
        <p:spPr>
          <a:xfrm>
            <a:off x="2735904" y="7451858"/>
            <a:ext cx="7289175" cy="369332"/>
          </a:xfrm>
          <a:prstGeom prst="rect">
            <a:avLst/>
          </a:prstGeom>
        </p:spPr>
        <p:txBody>
          <a:bodyPr wrap="none">
            <a:spAutoFit/>
          </a:bodyPr>
          <a:lstStyle/>
          <a:p>
            <a:r>
              <a:rPr lang="en-US" dirty="0">
                <a:solidFill>
                  <a:srgbClr val="000000"/>
                </a:solidFill>
                <a:latin typeface="Avenir"/>
              </a:rPr>
              <a:t>Explain how your venture solves the problem and make its revenue. </a:t>
            </a:r>
            <a:endParaRPr lang="en-US" dirty="0"/>
          </a:p>
        </p:txBody>
      </p:sp>
      <p:sp>
        <p:nvSpPr>
          <p:cNvPr id="54" name="Rectangle 53"/>
          <p:cNvSpPr/>
          <p:nvPr/>
        </p:nvSpPr>
        <p:spPr>
          <a:xfrm>
            <a:off x="2805781" y="7857292"/>
            <a:ext cx="15009470" cy="1981248"/>
          </a:xfrm>
          <a:prstGeom prst="rect">
            <a:avLst/>
          </a:prstGeom>
          <a:ln>
            <a:solidFill>
              <a:schemeClr val="tx1"/>
            </a:solidFill>
          </a:ln>
        </p:spPr>
        <p:txBody>
          <a:bodyPr wrap="square">
            <a:spAutoFit/>
          </a:bodyPr>
          <a:lstStyle/>
          <a:p>
            <a:pPr algn="just">
              <a:lnSpc>
                <a:spcPct val="150000"/>
              </a:lnSpc>
            </a:pPr>
            <a:r>
              <a:rPr lang="en-US" sz="2100"/>
              <a:t>solves the problem of impure edible oil by implementing sensor-driven systems that automatically detect and separate impurities during production, ensuring only high-quality oil is manufactured. This not only reduces waste and enhances product safety but also builds consumer trust, leading to increased demand. offering our technology as a value-adding service to improve their product quality and market competitiveness.</a:t>
            </a:r>
            <a:endParaRPr lang="en-IN" sz="2100" dirty="0"/>
          </a:p>
        </p:txBody>
      </p:sp>
      <p:pic>
        <p:nvPicPr>
          <p:cNvPr id="58" name="Graphic 23" descr="Lightbulb and gear with solid fill">
            <a:extLst>
              <a:ext uri="{FF2B5EF4-FFF2-40B4-BE49-F238E27FC236}">
                <a16:creationId xmlns:a16="http://schemas.microsoft.com/office/drawing/2014/main" id="{70701804-1B30-4A44-B98A-18706EAEAFD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6141" y="5074619"/>
            <a:ext cx="1290307" cy="1414469"/>
          </a:xfrm>
          <a:prstGeom prst="rect">
            <a:avLst/>
          </a:prstGeom>
          <a:solidFill>
            <a:schemeClr val="accent2">
              <a:lumMod val="40000"/>
              <a:lumOff val="60000"/>
            </a:schemeClr>
          </a:solidFill>
        </p:spPr>
      </p:pic>
      <p:pic>
        <p:nvPicPr>
          <p:cNvPr id="59" name="Graphic 19" descr="Dance steps with solid fill">
            <a:extLst>
              <a:ext uri="{FF2B5EF4-FFF2-40B4-BE49-F238E27FC236}">
                <a16:creationId xmlns:a16="http://schemas.microsoft.com/office/drawing/2014/main" id="{ED04F3D0-C2B5-426E-ADEE-F065E40DF45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4920" y="2737856"/>
            <a:ext cx="1251527" cy="1186444"/>
          </a:xfrm>
          <a:prstGeom prst="rect">
            <a:avLst/>
          </a:prstGeom>
          <a:solidFill>
            <a:schemeClr val="accent6">
              <a:lumMod val="60000"/>
              <a:lumOff val="40000"/>
            </a:schemeClr>
          </a:solidFill>
        </p:spPr>
      </p:pic>
      <p:pic>
        <p:nvPicPr>
          <p:cNvPr id="2" name="Picture 1">
            <a:extLst>
              <a:ext uri="{FF2B5EF4-FFF2-40B4-BE49-F238E27FC236}">
                <a16:creationId xmlns:a16="http://schemas.microsoft.com/office/drawing/2014/main" id="{2C4904A4-DA48-60D7-2559-E965072C840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12545" y="14748"/>
            <a:ext cx="1575455" cy="1493274"/>
          </a:xfrm>
          <a:prstGeom prst="rect">
            <a:avLst/>
          </a:prstGeom>
        </p:spPr>
      </p:pic>
    </p:spTree>
    <p:extLst>
      <p:ext uri="{BB962C8B-B14F-4D97-AF65-F5344CB8AC3E}">
        <p14:creationId xmlns:p14="http://schemas.microsoft.com/office/powerpoint/2010/main" val="48527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 calcmode="lin" valueType="num">
                                      <p:cBhvr>
                                        <p:cTn id="9" dur="500" fill="hold"/>
                                        <p:tgtEl>
                                          <p:spTgt spid="40"/>
                                        </p:tgtEl>
                                        <p:attrNameLst>
                                          <p:attrName>style.rotation</p:attrName>
                                        </p:attrNameLst>
                                      </p:cBhvr>
                                      <p:tavLst>
                                        <p:tav tm="0">
                                          <p:val>
                                            <p:fltVal val="360"/>
                                          </p:val>
                                        </p:tav>
                                        <p:tav tm="100000">
                                          <p:val>
                                            <p:fltVal val="0"/>
                                          </p:val>
                                        </p:tav>
                                      </p:tavLst>
                                    </p:anim>
                                    <p:animEffect transition="in" filter="fade">
                                      <p:cBhvr>
                                        <p:cTn id="1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graphicFrame>
        <p:nvGraphicFramePr>
          <p:cNvPr id="2" name="Chart 0"/>
          <p:cNvGraphicFramePr/>
          <p:nvPr>
            <p:extLst>
              <p:ext uri="{D42A27DB-BD31-4B8C-83A1-F6EECF244321}">
                <p14:modId xmlns:p14="http://schemas.microsoft.com/office/powerpoint/2010/main" val="3071376185"/>
              </p:ext>
            </p:extLst>
          </p:nvPr>
        </p:nvGraphicFramePr>
        <p:xfrm>
          <a:off x="1574800" y="1739900"/>
          <a:ext cx="2044700" cy="1676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1"/>
          <p:cNvGraphicFramePr/>
          <p:nvPr>
            <p:extLst>
              <p:ext uri="{D42A27DB-BD31-4B8C-83A1-F6EECF244321}">
                <p14:modId xmlns:p14="http://schemas.microsoft.com/office/powerpoint/2010/main" val="763869288"/>
              </p:ext>
            </p:extLst>
          </p:nvPr>
        </p:nvGraphicFramePr>
        <p:xfrm>
          <a:off x="5054600" y="1739900"/>
          <a:ext cx="2044700" cy="16764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2"/>
          <p:cNvGraphicFramePr/>
          <p:nvPr>
            <p:extLst>
              <p:ext uri="{D42A27DB-BD31-4B8C-83A1-F6EECF244321}">
                <p14:modId xmlns:p14="http://schemas.microsoft.com/office/powerpoint/2010/main" val="2948466528"/>
              </p:ext>
            </p:extLst>
          </p:nvPr>
        </p:nvGraphicFramePr>
        <p:xfrm>
          <a:off x="8585200" y="1739900"/>
          <a:ext cx="2044700" cy="1676400"/>
        </p:xfrm>
        <a:graphic>
          <a:graphicData uri="http://schemas.openxmlformats.org/drawingml/2006/chart">
            <c:chart xmlns:c="http://schemas.openxmlformats.org/drawingml/2006/chart" xmlns:r="http://schemas.openxmlformats.org/officeDocument/2006/relationships" r:id="rId5"/>
          </a:graphicData>
        </a:graphic>
      </p:graphicFrame>
      <p:sp>
        <p:nvSpPr>
          <p:cNvPr id="25" name="Slide Number Placeholder 0"/>
          <p:cNvSpPr>
            <a:spLocks noGrp="1"/>
          </p:cNvSpPr>
          <p:nvPr>
            <p:ph type="sldNum" sz="quarter" idx="4294967295"/>
          </p:nvPr>
        </p:nvSpPr>
        <p:spPr>
          <a:xfrm>
            <a:off x="0" y="6172200"/>
            <a:ext cx="622300" cy="355600"/>
          </a:xfrm>
          <a:prstGeom prst="rect">
            <a:avLst/>
          </a:prstGeom>
          <a:extLst>
            <a:ext uri="{C572A759-6A51-4108-AA02-DFA0A04FC94B}">
              <ma14:wrappingTextBoxFlag xmlns="" xmlns:ma14="http://schemas.microsoft.com/office/mac/drawingml/2011/main" val="0"/>
            </a:ext>
          </a:extLst>
        </p:spPr>
        <p:txBody>
          <a:bodyPr anchor="ctr" anchorCtr="0"/>
          <a:lstStyle>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a:lstStyle>
          <a:p>
            <a:pPr algn="ctr"/>
            <a:fld id="{F7021451-1387-4CA6-816F-3879F97B5CBC}" type="slidenum">
              <a:rPr lang="en-US" sz="1210" b="0">
                <a:solidFill>
                  <a:srgbClr val="232220"/>
                </a:solidFill>
                <a:latin typeface="Montserrat"/>
              </a:rPr>
              <a:pPr algn="ctr"/>
              <a:t>20</a:t>
            </a:fld>
            <a:endParaRPr lang="en-US" sz="1210">
              <a:solidFill>
                <a:srgbClr val="232220"/>
              </a:solidFill>
              <a:latin typeface="Montserrat"/>
            </a:endParaRPr>
          </a:p>
        </p:txBody>
      </p:sp>
      <p:sp>
        <p:nvSpPr>
          <p:cNvPr id="5" name="TextBox 4">
            <a:extLst>
              <a:ext uri="{FF2B5EF4-FFF2-40B4-BE49-F238E27FC236}">
                <a16:creationId xmlns:a16="http://schemas.microsoft.com/office/drawing/2014/main" id="{5897CE99-EAC1-495D-9E6B-1966828C5D3C}"/>
              </a:ext>
            </a:extLst>
          </p:cNvPr>
          <p:cNvSpPr txBox="1"/>
          <p:nvPr/>
        </p:nvSpPr>
        <p:spPr>
          <a:xfrm>
            <a:off x="939800" y="304800"/>
            <a:ext cx="10299700" cy="850900"/>
          </a:xfrm>
          <a:prstGeom prst="rect">
            <a:avLst/>
          </a:prstGeom>
          <a:noFill/>
        </p:spPr>
        <p:txBody>
          <a:bodyPr vertOverflow="overflow" vert="horz" wrap="square" rtlCol="0" anchor="t" anchorCtr="0">
            <a:spAutoFit/>
          </a:bodyPr>
          <a:lstStyle/>
          <a:p>
            <a:r>
              <a:rPr lang="en-IN" sz="4400">
                <a:latin typeface="Montserrat ExtraBold"/>
                <a:ea typeface="Open Sans"/>
                <a:cs typeface="Open Sans"/>
              </a:rPr>
              <a:t>Forecast P&amp;L</a:t>
            </a:r>
          </a:p>
        </p:txBody>
      </p:sp>
      <p:sp>
        <p:nvSpPr>
          <p:cNvPr id="6" name="TextBox 5">
            <a:extLst>
              <a:ext uri="{FF2B5EF4-FFF2-40B4-BE49-F238E27FC236}">
                <a16:creationId xmlns:a16="http://schemas.microsoft.com/office/drawing/2014/main" id="{D2E3179E-3BFB-4F0F-B3E4-DD73605148A1}"/>
              </a:ext>
            </a:extLst>
          </p:cNvPr>
          <p:cNvSpPr txBox="1"/>
          <p:nvPr/>
        </p:nvSpPr>
        <p:spPr>
          <a:xfrm>
            <a:off x="2146300" y="2349500"/>
            <a:ext cx="914400" cy="457200"/>
          </a:xfrm>
          <a:prstGeom prst="rect">
            <a:avLst/>
          </a:prstGeom>
          <a:noFill/>
        </p:spPr>
        <p:txBody>
          <a:bodyPr vertOverflow="overflow" vert="horz" wrap="square" rtlCol="0" anchor="ctr" anchorCtr="1">
            <a:spAutoFit/>
          </a:bodyPr>
          <a:lstStyle/>
          <a:p>
            <a:pPr algn="ctr"/>
            <a:r>
              <a:rPr lang="en-IN" sz="2400">
                <a:latin typeface="Open Sans"/>
                <a:ea typeface="Open Sans"/>
                <a:cs typeface="Open Sans"/>
              </a:rPr>
              <a:t>60%</a:t>
            </a:r>
          </a:p>
        </p:txBody>
      </p:sp>
      <p:sp>
        <p:nvSpPr>
          <p:cNvPr id="7" name="TextBox 6">
            <a:extLst>
              <a:ext uri="{FF2B5EF4-FFF2-40B4-BE49-F238E27FC236}">
                <a16:creationId xmlns:a16="http://schemas.microsoft.com/office/drawing/2014/main" id="{787BEC3D-8949-4EEA-AAA1-F98DDE1A6D17}"/>
              </a:ext>
            </a:extLst>
          </p:cNvPr>
          <p:cNvSpPr txBox="1"/>
          <p:nvPr/>
        </p:nvSpPr>
        <p:spPr>
          <a:xfrm>
            <a:off x="5638800" y="2349500"/>
            <a:ext cx="914400" cy="457200"/>
          </a:xfrm>
          <a:prstGeom prst="rect">
            <a:avLst/>
          </a:prstGeom>
          <a:noFill/>
        </p:spPr>
        <p:txBody>
          <a:bodyPr vertOverflow="overflow" vert="horz" wrap="square" rtlCol="0" anchor="ctr" anchorCtr="1">
            <a:spAutoFit/>
          </a:bodyPr>
          <a:lstStyle/>
          <a:p>
            <a:pPr algn="ctr"/>
            <a:r>
              <a:rPr lang="en-IN" sz="2400">
                <a:latin typeface="Open Sans"/>
                <a:ea typeface="Open Sans"/>
                <a:cs typeface="Open Sans"/>
              </a:rPr>
              <a:t>25%</a:t>
            </a:r>
          </a:p>
        </p:txBody>
      </p:sp>
      <p:sp>
        <p:nvSpPr>
          <p:cNvPr id="8" name="TextBox 7">
            <a:extLst>
              <a:ext uri="{FF2B5EF4-FFF2-40B4-BE49-F238E27FC236}">
                <a16:creationId xmlns:a16="http://schemas.microsoft.com/office/drawing/2014/main" id="{57BEAD5C-4E27-4012-8856-16BF25F77A33}"/>
              </a:ext>
            </a:extLst>
          </p:cNvPr>
          <p:cNvSpPr txBox="1"/>
          <p:nvPr/>
        </p:nvSpPr>
        <p:spPr>
          <a:xfrm>
            <a:off x="9144000" y="2349500"/>
            <a:ext cx="914400" cy="457200"/>
          </a:xfrm>
          <a:prstGeom prst="rect">
            <a:avLst/>
          </a:prstGeom>
          <a:noFill/>
        </p:spPr>
        <p:txBody>
          <a:bodyPr vertOverflow="overflow" vert="horz" wrap="square" rtlCol="0" anchor="ctr" anchorCtr="1">
            <a:spAutoFit/>
          </a:bodyPr>
          <a:lstStyle/>
          <a:p>
            <a:pPr algn="ctr"/>
            <a:r>
              <a:rPr lang="en-IN" sz="2400">
                <a:latin typeface="Open Sans"/>
                <a:ea typeface="Open Sans"/>
                <a:cs typeface="Open Sans"/>
              </a:rPr>
              <a:t>15%</a:t>
            </a:r>
          </a:p>
        </p:txBody>
      </p:sp>
      <p:sp>
        <p:nvSpPr>
          <p:cNvPr id="9" name="TextBox 8">
            <a:extLst>
              <a:ext uri="{FF2B5EF4-FFF2-40B4-BE49-F238E27FC236}">
                <a16:creationId xmlns:a16="http://schemas.microsoft.com/office/drawing/2014/main" id="{6AB0A720-9E9B-4F6E-AA70-6E51EF7E3C02}"/>
              </a:ext>
            </a:extLst>
          </p:cNvPr>
          <p:cNvSpPr txBox="1"/>
          <p:nvPr/>
        </p:nvSpPr>
        <p:spPr>
          <a:xfrm>
            <a:off x="4902200" y="3517900"/>
            <a:ext cx="2387600" cy="469900"/>
          </a:xfrm>
          <a:prstGeom prst="rect">
            <a:avLst/>
          </a:prstGeom>
          <a:noFill/>
        </p:spPr>
        <p:txBody>
          <a:bodyPr vertOverflow="overflow" vert="horz" wrap="square" rtlCol="0" anchor="b" anchorCtr="1">
            <a:spAutoFit/>
          </a:bodyPr>
          <a:lstStyle/>
          <a:p>
            <a:pPr algn="ctr"/>
            <a:r>
              <a:rPr lang="en-IN" sz="1450" b="1"/>
              <a:t>Projected Revenue</a:t>
            </a:r>
          </a:p>
        </p:txBody>
      </p:sp>
      <p:sp>
        <p:nvSpPr>
          <p:cNvPr id="10" name="TextBox 9">
            <a:extLst>
              <a:ext uri="{FF2B5EF4-FFF2-40B4-BE49-F238E27FC236}">
                <a16:creationId xmlns:a16="http://schemas.microsoft.com/office/drawing/2014/main" id="{59B2FCC2-093F-4DB1-B863-E581D1D731A1}"/>
              </a:ext>
            </a:extLst>
          </p:cNvPr>
          <p:cNvSpPr txBox="1"/>
          <p:nvPr/>
        </p:nvSpPr>
        <p:spPr>
          <a:xfrm>
            <a:off x="1409700" y="4127500"/>
            <a:ext cx="2387600" cy="2387600"/>
          </a:xfrm>
          <a:prstGeom prst="rect">
            <a:avLst/>
          </a:prstGeom>
          <a:noFill/>
        </p:spPr>
        <p:txBody>
          <a:bodyPr vertOverflow="overflow" vert="horz" wrap="square" rtlCol="0" anchor="t">
            <a:spAutoFit/>
          </a:bodyPr>
          <a:lstStyle/>
          <a:p>
            <a:pPr algn="ctr"/>
            <a:r>
              <a:rPr lang="en-US" sz="1400">
                <a:latin typeface="Open Sans"/>
                <a:ea typeface="Open Sans"/>
                <a:cs typeface="Open Sans"/>
              </a:rPr>
              <a:t>Represents the expected income generated from customer purchases.</a:t>
            </a:r>
            <a:endParaRPr lang="en-IN" sz="1400">
              <a:latin typeface="Open Sans"/>
              <a:ea typeface="Open Sans"/>
              <a:cs typeface="Open Sans"/>
            </a:endParaRPr>
          </a:p>
        </p:txBody>
      </p:sp>
      <p:sp>
        <p:nvSpPr>
          <p:cNvPr id="11" name="TextBox 10">
            <a:extLst>
              <a:ext uri="{FF2B5EF4-FFF2-40B4-BE49-F238E27FC236}">
                <a16:creationId xmlns:a16="http://schemas.microsoft.com/office/drawing/2014/main" id="{4A10BB5A-C6C6-4323-AF34-ABDF135FEA97}"/>
              </a:ext>
            </a:extLst>
          </p:cNvPr>
          <p:cNvSpPr txBox="1"/>
          <p:nvPr/>
        </p:nvSpPr>
        <p:spPr>
          <a:xfrm>
            <a:off x="1397000" y="3517900"/>
            <a:ext cx="2387600" cy="469900"/>
          </a:xfrm>
          <a:prstGeom prst="rect">
            <a:avLst/>
          </a:prstGeom>
          <a:noFill/>
        </p:spPr>
        <p:txBody>
          <a:bodyPr vertOverflow="overflow" vert="horz" wrap="square" rtlCol="0" anchor="b" anchorCtr="1">
            <a:spAutoFit/>
          </a:bodyPr>
          <a:lstStyle/>
          <a:p>
            <a:pPr algn="ctr"/>
            <a:r>
              <a:rPr lang="en-IN" sz="1450" b="1"/>
              <a:t>Projected Expenses</a:t>
            </a:r>
          </a:p>
        </p:txBody>
      </p:sp>
      <p:sp>
        <p:nvSpPr>
          <p:cNvPr id="12" name="TextBox 11">
            <a:extLst>
              <a:ext uri="{FF2B5EF4-FFF2-40B4-BE49-F238E27FC236}">
                <a16:creationId xmlns:a16="http://schemas.microsoft.com/office/drawing/2014/main" id="{6962D1E9-6106-49DB-8F84-4BA25649DA0C}"/>
              </a:ext>
            </a:extLst>
          </p:cNvPr>
          <p:cNvSpPr txBox="1"/>
          <p:nvPr/>
        </p:nvSpPr>
        <p:spPr>
          <a:xfrm>
            <a:off x="4902200" y="4127500"/>
            <a:ext cx="2387600" cy="2387600"/>
          </a:xfrm>
          <a:prstGeom prst="rect">
            <a:avLst/>
          </a:prstGeom>
          <a:noFill/>
        </p:spPr>
        <p:txBody>
          <a:bodyPr vertOverflow="overflow" vert="horz" wrap="square" rtlCol="0" anchor="t">
            <a:spAutoFit/>
          </a:bodyPr>
          <a:lstStyle/>
          <a:p>
            <a:pPr algn="ctr"/>
            <a:r>
              <a:rPr lang="en-US" sz="1400">
                <a:latin typeface="Open Sans"/>
                <a:ea typeface="Open Sans"/>
                <a:cs typeface="Open Sans"/>
              </a:rPr>
              <a:t>Covers all operational costs associated with running the business.</a:t>
            </a:r>
            <a:endParaRPr lang="en-IN" sz="1400">
              <a:latin typeface="Open Sans"/>
              <a:ea typeface="Open Sans"/>
              <a:cs typeface="Open Sans"/>
            </a:endParaRPr>
          </a:p>
        </p:txBody>
      </p:sp>
      <p:sp>
        <p:nvSpPr>
          <p:cNvPr id="13" name="TextBox 12">
            <a:extLst>
              <a:ext uri="{FF2B5EF4-FFF2-40B4-BE49-F238E27FC236}">
                <a16:creationId xmlns:a16="http://schemas.microsoft.com/office/drawing/2014/main" id="{3403C818-EC2D-4F7A-8B88-4A13B14063E9}"/>
              </a:ext>
            </a:extLst>
          </p:cNvPr>
          <p:cNvSpPr txBox="1"/>
          <p:nvPr/>
        </p:nvSpPr>
        <p:spPr>
          <a:xfrm>
            <a:off x="8394700" y="3517900"/>
            <a:ext cx="2387600" cy="469900"/>
          </a:xfrm>
          <a:prstGeom prst="rect">
            <a:avLst/>
          </a:prstGeom>
          <a:noFill/>
        </p:spPr>
        <p:txBody>
          <a:bodyPr vertOverflow="overflow" vert="horz" wrap="square" rtlCol="0" anchor="b" anchorCtr="1">
            <a:spAutoFit/>
          </a:bodyPr>
          <a:lstStyle/>
          <a:p>
            <a:pPr algn="ctr"/>
            <a:r>
              <a:rPr lang="en-IN" sz="1450" b="1"/>
              <a:t>Projected Profit Margin</a:t>
            </a:r>
          </a:p>
        </p:txBody>
      </p:sp>
      <p:sp>
        <p:nvSpPr>
          <p:cNvPr id="14" name="TextBox 13">
            <a:extLst>
              <a:ext uri="{FF2B5EF4-FFF2-40B4-BE49-F238E27FC236}">
                <a16:creationId xmlns:a16="http://schemas.microsoft.com/office/drawing/2014/main" id="{E868B5CF-6969-476A-B1D5-A565ED5791B2}"/>
              </a:ext>
            </a:extLst>
          </p:cNvPr>
          <p:cNvSpPr txBox="1"/>
          <p:nvPr/>
        </p:nvSpPr>
        <p:spPr>
          <a:xfrm>
            <a:off x="8394700" y="4127500"/>
            <a:ext cx="2387600" cy="2387600"/>
          </a:xfrm>
          <a:prstGeom prst="rect">
            <a:avLst/>
          </a:prstGeom>
          <a:noFill/>
        </p:spPr>
        <p:txBody>
          <a:bodyPr vertOverflow="overflow" vert="horz" wrap="square" rtlCol="0" anchor="t">
            <a:spAutoFit/>
          </a:bodyPr>
          <a:lstStyle/>
          <a:p>
            <a:pPr algn="ctr"/>
            <a:r>
              <a:rPr lang="en-US" sz="1400">
                <a:latin typeface="Open Sans"/>
                <a:ea typeface="Open Sans"/>
                <a:cs typeface="Open Sans"/>
              </a:rPr>
              <a:t>Shows the projected profit after all expenses are deducted.</a:t>
            </a:r>
            <a:endParaRPr lang="en-IN" sz="1400">
              <a:latin typeface="Open Sans"/>
              <a:ea typeface="Open Sans"/>
              <a:cs typeface="Open Sans"/>
            </a:endParaRPr>
          </a:p>
        </p:txBody>
      </p:sp>
    </p:spTree>
    <p:extLst>
      <p:ext uri="{BB962C8B-B14F-4D97-AF65-F5344CB8AC3E}">
        <p14:creationId xmlns:p14="http://schemas.microsoft.com/office/powerpoint/2010/main" val="1720254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graphicFrame>
        <p:nvGraphicFramePr>
          <p:cNvPr id="2" name="Table 0"/>
          <p:cNvGraphicFramePr>
            <a:graphicFrameLocks noGrp="1"/>
          </p:cNvGraphicFramePr>
          <p:nvPr/>
        </p:nvGraphicFramePr>
        <p:xfrm>
          <a:off x="1581912" y="4288536"/>
          <a:ext cx="15544800" cy="1828800"/>
        </p:xfrm>
        <a:graphic>
          <a:graphicData uri="http://schemas.openxmlformats.org/drawingml/2006/table">
            <a:tbl>
              <a:tblPr/>
              <a:tblGrid>
                <a:gridCol w="51816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gridCol w="5181600">
                  <a:extLst>
                    <a:ext uri="{9D8B030D-6E8A-4147-A177-3AD203B41FA5}">
                      <a16:colId xmlns:a16="http://schemas.microsoft.com/office/drawing/2014/main" val="20002"/>
                    </a:ext>
                  </a:extLst>
                </a:gridCol>
              </a:tblGrid>
              <a:tr h="786384">
                <a:tc>
                  <a:txBody>
                    <a:bodyPr/>
                    <a:lstStyle/>
                    <a:p>
                      <a:pPr marL="0" indent="0">
                        <a:buNone/>
                      </a:pPr>
                      <a:r>
                        <a:rPr lang="en-US" sz="2100" b="1" dirty="0">
                          <a:solidFill>
                            <a:srgbClr val="FFFFFF"/>
                          </a:solidFill>
                          <a:latin typeface="Open Sans" pitchFamily="34" charset="0"/>
                          <a:ea typeface="Open Sans" pitchFamily="34" charset="-122"/>
                          <a:cs typeface="Open Sans" pitchFamily="34" charset="-120"/>
                        </a:rPr>
                        <a:t>TEAM MEMBER</a:t>
                      </a:r>
                      <a:endParaRPr lang="en-US" sz="2100" dirty="0">
                        <a:latin typeface="Open Sans" charset="0"/>
                        <a:ea typeface="Open Sans" charset="0"/>
                        <a:cs typeface="Open Sans" charset="0"/>
                      </a:endParaRPr>
                    </a:p>
                  </a:txBody>
                  <a:tcPr marL="109728" marR="109728" marT="109728" marB="109728"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0" cap="flat" cmpd="sng" algn="ctr">
                      <a:solidFill>
                        <a:srgbClr val="66666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2100" b="1" dirty="0">
                          <a:solidFill>
                            <a:srgbClr val="FFFFFF"/>
                          </a:solidFill>
                          <a:latin typeface="Open Sans" pitchFamily="34" charset="0"/>
                          <a:ea typeface="Open Sans" pitchFamily="34" charset="-122"/>
                          <a:cs typeface="Open Sans" pitchFamily="34" charset="-120"/>
                        </a:rPr>
                        <a:t>ROLE</a:t>
                      </a:r>
                      <a:endParaRPr lang="en-US" sz="2100" dirty="0">
                        <a:latin typeface="Open Sans" charset="0"/>
                        <a:ea typeface="Open Sans" charset="0"/>
                        <a:cs typeface="Open Sans" charset="0"/>
                      </a:endParaRPr>
                    </a:p>
                  </a:txBody>
                  <a:tcPr marL="109728" marR="109728" marT="109728" marB="109728"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0" cap="flat" cmpd="sng" algn="ctr">
                      <a:solidFill>
                        <a:srgbClr val="66666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2100" b="1" dirty="0">
                          <a:solidFill>
                            <a:srgbClr val="FFFFFF"/>
                          </a:solidFill>
                          <a:latin typeface="Open Sans" pitchFamily="34" charset="0"/>
                          <a:ea typeface="Open Sans" pitchFamily="34" charset="-122"/>
                          <a:cs typeface="Open Sans" pitchFamily="34" charset="-120"/>
                        </a:rPr>
                        <a:t>KEY STRENGTHS</a:t>
                      </a:r>
                      <a:endParaRPr lang="en-US" sz="2100" dirty="0">
                        <a:latin typeface="Open Sans" charset="0"/>
                        <a:ea typeface="Open Sans" charset="0"/>
                        <a:cs typeface="Open Sans" charset="0"/>
                      </a:endParaRPr>
                    </a:p>
                  </a:txBody>
                  <a:tcPr marL="109728" marR="109728" marT="109728" marB="109728"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0" cap="flat" cmpd="sng" algn="ctr">
                      <a:solidFill>
                        <a:srgbClr val="66666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0"/>
                  </a:ext>
                </a:extLst>
              </a:tr>
              <a:tr h="786384">
                <a:tc>
                  <a:txBody>
                    <a:bodyPr/>
                    <a:lstStyle/>
                    <a:p>
                      <a:pPr marL="0" indent="0">
                        <a:buNone/>
                      </a:pPr>
                      <a:r>
                        <a:rPr lang="en-US" sz="2100" dirty="0">
                          <a:solidFill>
                            <a:srgbClr val="FFFFFF"/>
                          </a:solidFill>
                          <a:latin typeface="Open Sans" pitchFamily="34" charset="0"/>
                          <a:ea typeface="Open Sans" pitchFamily="34" charset="-122"/>
                          <a:cs typeface="Open Sans" pitchFamily="34" charset="-120"/>
                        </a:rPr>
                        <a:t>Member 1</a:t>
                      </a:r>
                      <a:endParaRPr lang="en-US" sz="2100" dirty="0">
                        <a:latin typeface="Open Sans" charset="0"/>
                        <a:ea typeface="Open Sans" charset="0"/>
                        <a:cs typeface="Open Sans" charset="0"/>
                      </a:endParaRPr>
                    </a:p>
                  </a:txBody>
                  <a:tcPr marL="109728" marR="109728" marT="109728" marB="109728"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2100" dirty="0">
                          <a:solidFill>
                            <a:srgbClr val="FFFFFF"/>
                          </a:solidFill>
                          <a:latin typeface="Open Sans" pitchFamily="34" charset="0"/>
                          <a:ea typeface="Open Sans" pitchFamily="34" charset="-122"/>
                          <a:cs typeface="Open Sans" pitchFamily="34" charset="-120"/>
                        </a:rPr>
                        <a:t>CEO</a:t>
                      </a:r>
                      <a:endParaRPr lang="en-US" sz="2100" dirty="0">
                        <a:latin typeface="Open Sans" charset="0"/>
                        <a:ea typeface="Open Sans" charset="0"/>
                        <a:cs typeface="Open Sans" charset="0"/>
                      </a:endParaRPr>
                    </a:p>
                  </a:txBody>
                  <a:tcPr marL="109728" marR="109728" marT="109728" marB="109728"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2100" dirty="0">
                          <a:solidFill>
                            <a:srgbClr val="FFFFFF"/>
                          </a:solidFill>
                          <a:latin typeface="Open Sans" pitchFamily="34" charset="0"/>
                          <a:ea typeface="Open Sans" pitchFamily="34" charset="-122"/>
                          <a:cs typeface="Open Sans" pitchFamily="34" charset="-120"/>
                        </a:rPr>
                        <a:t>Strong leadership and strategic vision.</a:t>
                      </a:r>
                      <a:endParaRPr lang="en-US" sz="2100" dirty="0">
                        <a:latin typeface="Open Sans" charset="0"/>
                        <a:ea typeface="Open Sans" charset="0"/>
                        <a:cs typeface="Open Sans" charset="0"/>
                      </a:endParaRPr>
                    </a:p>
                  </a:txBody>
                  <a:tcPr marL="109728" marR="109728" marT="109728" marB="109728"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1"/>
                  </a:ext>
                </a:extLst>
              </a:tr>
              <a:tr h="859536">
                <a:tc>
                  <a:txBody>
                    <a:bodyPr/>
                    <a:lstStyle/>
                    <a:p>
                      <a:pPr marL="0" indent="0">
                        <a:buNone/>
                      </a:pPr>
                      <a:r>
                        <a:rPr lang="en-US" sz="2100" dirty="0">
                          <a:solidFill>
                            <a:srgbClr val="FFFFFF"/>
                          </a:solidFill>
                          <a:latin typeface="Open Sans" pitchFamily="34" charset="0"/>
                          <a:ea typeface="Open Sans" pitchFamily="34" charset="-122"/>
                          <a:cs typeface="Open Sans" pitchFamily="34" charset="-120"/>
                        </a:rPr>
                        <a:t>Member 2</a:t>
                      </a:r>
                      <a:endParaRPr lang="en-US" sz="2100" dirty="0">
                        <a:latin typeface="Open Sans" charset="0"/>
                        <a:ea typeface="Open Sans" charset="0"/>
                        <a:cs typeface="Open Sans" charset="0"/>
                      </a:endParaRPr>
                    </a:p>
                  </a:txBody>
                  <a:tcPr marL="109728" marR="109728" marT="109728" marB="109728"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2100" dirty="0">
                          <a:solidFill>
                            <a:srgbClr val="FFFFFF"/>
                          </a:solidFill>
                          <a:latin typeface="Open Sans" pitchFamily="34" charset="0"/>
                          <a:ea typeface="Open Sans" pitchFamily="34" charset="-122"/>
                          <a:cs typeface="Open Sans" pitchFamily="34" charset="-120"/>
                        </a:rPr>
                        <a:t>COO/CTO</a:t>
                      </a:r>
                      <a:endParaRPr lang="en-US" sz="2100" dirty="0">
                        <a:latin typeface="Open Sans" charset="0"/>
                        <a:ea typeface="Open Sans" charset="0"/>
                        <a:cs typeface="Open Sans" charset="0"/>
                      </a:endParaRPr>
                    </a:p>
                  </a:txBody>
                  <a:tcPr marL="109728" marR="109728" marT="109728" marB="109728"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tc>
                  <a:txBody>
                    <a:bodyPr/>
                    <a:lstStyle/>
                    <a:p>
                      <a:pPr marL="0" indent="0">
                        <a:buNone/>
                      </a:pPr>
                      <a:r>
                        <a:rPr lang="en-US" sz="2100" dirty="0">
                          <a:solidFill>
                            <a:srgbClr val="FFFFFF"/>
                          </a:solidFill>
                          <a:latin typeface="Open Sans" pitchFamily="34" charset="0"/>
                          <a:ea typeface="Open Sans" pitchFamily="34" charset="-122"/>
                          <a:cs typeface="Open Sans" pitchFamily="34" charset="-120"/>
                        </a:rPr>
                        <a:t>Operational efficiency and technological expertise.</a:t>
                      </a:r>
                      <a:endParaRPr lang="en-US" sz="2100" dirty="0">
                        <a:latin typeface="Open Sans" charset="0"/>
                        <a:ea typeface="Open Sans" charset="0"/>
                        <a:cs typeface="Open Sans" charset="0"/>
                      </a:endParaRPr>
                    </a:p>
                  </a:txBody>
                  <a:tcPr marL="109728" marR="109728" marT="109728" marB="109728"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12700" cap="flat" cmpd="sng" algn="ctr">
                      <a:solidFill>
                        <a:srgbClr val="A6A6A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2"/>
                  </a:ext>
                </a:extLst>
              </a:tr>
              <a:tr h="859536">
                <a:tc>
                  <a:txBody>
                    <a:bodyPr/>
                    <a:lstStyle/>
                    <a:p>
                      <a:pPr marL="0" indent="0">
                        <a:buNone/>
                      </a:pPr>
                      <a:r>
                        <a:rPr lang="en-US" sz="2100" dirty="0">
                          <a:solidFill>
                            <a:srgbClr val="FFFFFF"/>
                          </a:solidFill>
                          <a:latin typeface="Open Sans" pitchFamily="34" charset="0"/>
                          <a:ea typeface="Open Sans" pitchFamily="34" charset="-122"/>
                          <a:cs typeface="Open Sans" pitchFamily="34" charset="-120"/>
                        </a:rPr>
                        <a:t>Member 3</a:t>
                      </a:r>
                      <a:endParaRPr lang="en-US" sz="2100" dirty="0">
                        <a:latin typeface="Open Sans" charset="0"/>
                        <a:ea typeface="Open Sans" charset="0"/>
                        <a:cs typeface="Open Sans" charset="0"/>
                      </a:endParaRPr>
                    </a:p>
                  </a:txBody>
                  <a:tcPr marL="109728" marR="109728" marT="109728" marB="109728" anchor="ctr">
                    <a:lnL w="0" cap="flat" cmpd="sng" algn="ctr">
                      <a:solidFill>
                        <a:srgbClr val="66666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0" cap="flat" cmpd="sng" algn="ctr">
                      <a:solidFill>
                        <a:srgbClr val="666666"/>
                      </a:solidFill>
                      <a:prstDash val="sysDash"/>
                      <a:round/>
                      <a:headEnd type="none" w="med" len="med"/>
                      <a:tailEnd type="none" w="med" len="med"/>
                    </a:lnB>
                    <a:solidFill>
                      <a:srgbClr val="BFBFBF">
                        <a:alpha val="0"/>
                      </a:srgbClr>
                    </a:solidFill>
                  </a:tcPr>
                </a:tc>
                <a:tc>
                  <a:txBody>
                    <a:bodyPr/>
                    <a:lstStyle/>
                    <a:p>
                      <a:pPr marL="0" indent="0">
                        <a:buNone/>
                      </a:pPr>
                      <a:r>
                        <a:rPr lang="en-US" sz="2100" dirty="0">
                          <a:solidFill>
                            <a:srgbClr val="FFFFFF"/>
                          </a:solidFill>
                          <a:latin typeface="Open Sans" pitchFamily="34" charset="0"/>
                          <a:ea typeface="Open Sans" pitchFamily="34" charset="-122"/>
                          <a:cs typeface="Open Sans" pitchFamily="34" charset="-120"/>
                        </a:rPr>
                        <a:t>CFO/CMO</a:t>
                      </a:r>
                      <a:endParaRPr lang="en-US" sz="2100" dirty="0">
                        <a:latin typeface="Open Sans" charset="0"/>
                        <a:ea typeface="Open Sans" charset="0"/>
                        <a:cs typeface="Open Sans" charset="0"/>
                      </a:endParaRPr>
                    </a:p>
                  </a:txBody>
                  <a:tcPr marL="109728" marR="109728" marT="109728" marB="109728" anchor="ctr">
                    <a:lnL w="12700" cap="flat" cmpd="sng" algn="ctr">
                      <a:solidFill>
                        <a:srgbClr val="A6A6A6"/>
                      </a:solidFill>
                      <a:prstDash val="sysDash"/>
                      <a:round/>
                      <a:headEnd type="none" w="med" len="med"/>
                      <a:tailEnd type="none" w="med" len="med"/>
                    </a:lnL>
                    <a:lnR w="12700" cap="flat" cmpd="sng" algn="ctr">
                      <a:solidFill>
                        <a:srgbClr val="A6A6A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0" cap="flat" cmpd="sng" algn="ctr">
                      <a:solidFill>
                        <a:srgbClr val="666666"/>
                      </a:solidFill>
                      <a:prstDash val="sysDash"/>
                      <a:round/>
                      <a:headEnd type="none" w="med" len="med"/>
                      <a:tailEnd type="none" w="med" len="med"/>
                    </a:lnB>
                    <a:solidFill>
                      <a:srgbClr val="BFBFBF">
                        <a:alpha val="0"/>
                      </a:srgbClr>
                    </a:solidFill>
                  </a:tcPr>
                </a:tc>
                <a:tc>
                  <a:txBody>
                    <a:bodyPr/>
                    <a:lstStyle/>
                    <a:p>
                      <a:pPr marL="0" indent="0">
                        <a:buNone/>
                      </a:pPr>
                      <a:r>
                        <a:rPr lang="en-US" sz="2100" dirty="0">
                          <a:solidFill>
                            <a:srgbClr val="FFFFFF"/>
                          </a:solidFill>
                          <a:latin typeface="Open Sans" pitchFamily="34" charset="0"/>
                          <a:ea typeface="Open Sans" pitchFamily="34" charset="-122"/>
                          <a:cs typeface="Open Sans" pitchFamily="34" charset="-120"/>
                        </a:rPr>
                        <a:t>Financial acumen and marketing insights.</a:t>
                      </a:r>
                      <a:endParaRPr lang="en-US" sz="2100" dirty="0">
                        <a:latin typeface="Open Sans" charset="0"/>
                        <a:ea typeface="Open Sans" charset="0"/>
                        <a:cs typeface="Open Sans" charset="0"/>
                      </a:endParaRPr>
                    </a:p>
                  </a:txBody>
                  <a:tcPr marL="109728" marR="109728" marT="109728" marB="109728" anchor="ctr">
                    <a:lnL w="12700" cap="flat" cmpd="sng" algn="ctr">
                      <a:solidFill>
                        <a:srgbClr val="A6A6A6"/>
                      </a:solidFill>
                      <a:prstDash val="sysDash"/>
                      <a:round/>
                      <a:headEnd type="none" w="med" len="med"/>
                      <a:tailEnd type="none" w="med" len="med"/>
                    </a:lnL>
                    <a:lnR w="0" cap="flat" cmpd="sng" algn="ctr">
                      <a:solidFill>
                        <a:srgbClr val="666666"/>
                      </a:solidFill>
                      <a:prstDash val="sysDash"/>
                      <a:round/>
                      <a:headEnd type="none" w="med" len="med"/>
                      <a:tailEnd type="none" w="med" len="med"/>
                    </a:lnR>
                    <a:lnT w="12700" cap="flat" cmpd="sng" algn="ctr">
                      <a:solidFill>
                        <a:srgbClr val="A6A6A6"/>
                      </a:solidFill>
                      <a:prstDash val="sysDash"/>
                      <a:round/>
                      <a:headEnd type="none" w="med" len="med"/>
                      <a:tailEnd type="none" w="med" len="med"/>
                    </a:lnT>
                    <a:lnB w="0" cap="flat" cmpd="sng" algn="ctr">
                      <a:solidFill>
                        <a:srgbClr val="666666"/>
                      </a:solidFill>
                      <a:prstDash val="sysDash"/>
                      <a:round/>
                      <a:headEnd type="none" w="med" len="med"/>
                      <a:tailEnd type="none" w="med" len="med"/>
                    </a:lnB>
                    <a:solidFill>
                      <a:srgbClr val="BFBFBF">
                        <a:alpha val="0"/>
                      </a:srgbClr>
                    </a:solidFill>
                  </a:tcPr>
                </a:tc>
                <a:extLst>
                  <a:ext uri="{0D108BD9-81ED-4DB2-BD59-A6C34878D82A}">
                    <a16:rowId xmlns:a16="http://schemas.microsoft.com/office/drawing/2014/main" val="10003"/>
                  </a:ext>
                </a:extLst>
              </a:tr>
            </a:tbl>
          </a:graphicData>
        </a:graphic>
      </p:graphicFrame>
      <p:sp>
        <p:nvSpPr>
          <p:cNvPr id="3" name="Text 0"/>
          <p:cNvSpPr/>
          <p:nvPr/>
        </p:nvSpPr>
        <p:spPr>
          <a:xfrm>
            <a:off x="939800" y="304800"/>
            <a:ext cx="10299700" cy="850900"/>
          </a:xfrm>
          <a:prstGeom prst="rect">
            <a:avLst/>
          </a:prstGeom>
          <a:noFill/>
          <a:ln/>
        </p:spPr>
        <p:txBody>
          <a:bodyPr wrap="square" rtlCol="0" anchor="t" anchorCtr="0"/>
          <a:lstStyle>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a:lstStyle>
          <a:p>
            <a:pPr marL="0" indent="0">
              <a:buNone/>
            </a:pPr>
            <a:r>
              <a:rPr lang="en-US" sz="4400">
                <a:latin typeface="Montserrat ExtraBold"/>
              </a:rPr>
              <a:t>Team Composition</a:t>
            </a:r>
            <a:endParaRPr lang="en-US" sz="4400" dirty="0">
              <a:latin typeface="Montserrat ExtraBold"/>
            </a:endParaRPr>
          </a:p>
        </p:txBody>
      </p:sp>
      <p:sp>
        <p:nvSpPr>
          <p:cNvPr id="4" name="Shape 1"/>
          <p:cNvSpPr/>
          <p:nvPr/>
        </p:nvSpPr>
        <p:spPr>
          <a:xfrm>
            <a:off x="1828800" y="1828800"/>
            <a:ext cx="1828800" cy="1828800"/>
          </a:xfrm>
          <a:prstGeom prst="line">
            <a:avLst/>
          </a:prstGeom>
          <a:noFill/>
          <a:ln/>
        </p:spPr>
      </p:sp>
      <p:sp>
        <p:nvSpPr>
          <p:cNvPr id="5" name="Text 2"/>
          <p:cNvSpPr/>
          <p:nvPr/>
        </p:nvSpPr>
        <p:spPr>
          <a:xfrm>
            <a:off x="1054100" y="1346200"/>
            <a:ext cx="6032500" cy="787400"/>
          </a:xfrm>
          <a:prstGeom prst="rect">
            <a:avLst/>
          </a:prstGeom>
          <a:noFill/>
          <a:ln/>
        </p:spPr>
        <p:txBody>
          <a:bodyPr wrap="square" rtlCol="0" anchor="ctr"/>
          <a:lstStyle>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a:lstStyle>
          <a:p>
            <a:pPr marL="0" indent="0">
              <a:buNone/>
            </a:pPr>
            <a:r>
              <a:rPr lang="en-US" sz="1400">
                <a:latin typeface="Open Sans"/>
                <a:ea typeface="Open Sans"/>
                <a:cs typeface="Open Sans"/>
              </a:rPr>
              <a:t>This table summarizes the team composition, highlighting each member's role and strengths, essential for executing the financial plan.</a:t>
            </a:r>
            <a:endParaRPr lang="en-US" sz="1400" dirty="0">
              <a:latin typeface="Open Sans"/>
              <a:ea typeface="Open Sans"/>
              <a:cs typeface="Open Sans"/>
            </a:endParaRPr>
          </a:p>
        </p:txBody>
      </p:sp>
      <p:sp>
        <p:nvSpPr>
          <p:cNvPr id="25" name="Slide Number Placeholder 0"/>
          <p:cNvSpPr>
            <a:spLocks noGrp="1"/>
          </p:cNvSpPr>
          <p:nvPr>
            <p:ph type="sldNum" sz="quarter" idx="4294967295"/>
          </p:nvPr>
        </p:nvSpPr>
        <p:spPr>
          <a:xfrm>
            <a:off x="0" y="6172200"/>
            <a:ext cx="622300" cy="355600"/>
          </a:xfrm>
          <a:prstGeom prst="rect">
            <a:avLst/>
          </a:prstGeom>
          <a:extLst>
            <a:ext uri="{C572A759-6A51-4108-AA02-DFA0A04FC94B}">
              <ma14:wrappingTextBoxFlag xmlns="" xmlns:ma14="http://schemas.microsoft.com/office/mac/drawingml/2011/main" val="0"/>
            </a:ext>
          </a:extLst>
        </p:spPr>
        <p:txBody>
          <a:bodyPr anchor="ctr" anchorCtr="0"/>
          <a:lstStyle>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a:lstStyle>
          <a:p>
            <a:pPr algn="ctr"/>
            <a:fld id="{F7021451-1387-4CA6-816F-3879F97B5CBC}" type="slidenum">
              <a:rPr lang="en-US" sz="1210" b="0">
                <a:solidFill>
                  <a:srgbClr val="232220"/>
                </a:solidFill>
                <a:latin typeface="Montserrat"/>
              </a:rPr>
              <a:pPr algn="ctr"/>
              <a:t>21</a:t>
            </a:fld>
            <a:endParaRPr lang="en-US" sz="1210">
              <a:solidFill>
                <a:srgbClr val="232220"/>
              </a:solidFill>
              <a:latin typeface="Montserrat"/>
            </a:endParaRPr>
          </a:p>
        </p:txBody>
      </p:sp>
    </p:spTree>
    <p:extLst>
      <p:ext uri="{BB962C8B-B14F-4D97-AF65-F5344CB8AC3E}">
        <p14:creationId xmlns:p14="http://schemas.microsoft.com/office/powerpoint/2010/main" val="3391370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800887264"/>
              </p:ext>
            </p:extLst>
          </p:nvPr>
        </p:nvGraphicFramePr>
        <p:xfrm>
          <a:off x="534321" y="1510583"/>
          <a:ext cx="17753679" cy="9396452"/>
        </p:xfrm>
        <a:graphic>
          <a:graphicData uri="http://schemas.openxmlformats.org/drawingml/2006/table">
            <a:tbl>
              <a:tblPr firstRow="1" bandRow="1">
                <a:tableStyleId>{2D5ABB26-0587-4C30-8999-92F81FD0307C}</a:tableStyleId>
              </a:tblPr>
              <a:tblGrid>
                <a:gridCol w="5557202">
                  <a:extLst>
                    <a:ext uri="{9D8B030D-6E8A-4147-A177-3AD203B41FA5}">
                      <a16:colId xmlns:a16="http://schemas.microsoft.com/office/drawing/2014/main" val="20000"/>
                    </a:ext>
                  </a:extLst>
                </a:gridCol>
                <a:gridCol w="6095659">
                  <a:extLst>
                    <a:ext uri="{9D8B030D-6E8A-4147-A177-3AD203B41FA5}">
                      <a16:colId xmlns:a16="http://schemas.microsoft.com/office/drawing/2014/main" val="20001"/>
                    </a:ext>
                  </a:extLst>
                </a:gridCol>
                <a:gridCol w="6100818">
                  <a:extLst>
                    <a:ext uri="{9D8B030D-6E8A-4147-A177-3AD203B41FA5}">
                      <a16:colId xmlns:a16="http://schemas.microsoft.com/office/drawing/2014/main" val="20002"/>
                    </a:ext>
                  </a:extLst>
                </a:gridCol>
              </a:tblGrid>
              <a:tr h="3852942">
                <a:tc>
                  <a:txBody>
                    <a:bodyPr/>
                    <a:lstStyle/>
                    <a:p>
                      <a:pPr marL="85090">
                        <a:lnSpc>
                          <a:spcPct val="100000"/>
                        </a:lnSpc>
                        <a:spcBef>
                          <a:spcPts val="635"/>
                        </a:spcBef>
                      </a:pPr>
                      <a:r>
                        <a:rPr sz="1400" b="1" spc="-120" dirty="0">
                          <a:latin typeface="Verdana" panose="020B0604030504040204" pitchFamily="34" charset="0"/>
                          <a:ea typeface="Verdana" panose="020B0604030504040204" pitchFamily="34" charset="0"/>
                          <a:cs typeface="Open Sans" panose="020B0606030504020204" pitchFamily="34" charset="0"/>
                        </a:rPr>
                        <a:t>CONTEXT</a:t>
                      </a:r>
                      <a:endParaRPr sz="1400" dirty="0">
                        <a:latin typeface="Verdana" panose="020B0604030504040204" pitchFamily="34" charset="0"/>
                        <a:ea typeface="Verdana" panose="020B0604030504040204" pitchFamily="34" charset="0"/>
                        <a:cs typeface="Open Sans" panose="020B0606030504020204" pitchFamily="34" charset="0"/>
                      </a:endParaRPr>
                    </a:p>
                    <a:p>
                      <a:pPr marL="85090">
                        <a:lnSpc>
                          <a:spcPct val="100000"/>
                        </a:lnSpc>
                      </a:pPr>
                      <a:r>
                        <a:rPr sz="1400" spc="-70" dirty="0">
                          <a:latin typeface="Verdana" panose="020B0604030504040204" pitchFamily="34" charset="0"/>
                          <a:ea typeface="Verdana" panose="020B0604030504040204" pitchFamily="34" charset="0"/>
                          <a:cs typeface="Open Sans" panose="020B0606030504020204" pitchFamily="34" charset="0"/>
                        </a:rPr>
                        <a:t>When</a:t>
                      </a:r>
                      <a:r>
                        <a:rPr sz="1400" spc="-195" dirty="0">
                          <a:latin typeface="Verdana" panose="020B0604030504040204" pitchFamily="34" charset="0"/>
                          <a:ea typeface="Verdana" panose="020B0604030504040204" pitchFamily="34" charset="0"/>
                          <a:cs typeface="Open Sans" panose="020B0606030504020204" pitchFamily="34" charset="0"/>
                        </a:rPr>
                        <a:t> </a:t>
                      </a:r>
                      <a:r>
                        <a:rPr sz="1400" spc="-35" dirty="0">
                          <a:latin typeface="Verdana" panose="020B0604030504040204" pitchFamily="34" charset="0"/>
                          <a:ea typeface="Verdana" panose="020B0604030504040204" pitchFamily="34" charset="0"/>
                          <a:cs typeface="Open Sans" panose="020B0606030504020204" pitchFamily="34" charset="0"/>
                        </a:rPr>
                        <a:t>does</a:t>
                      </a:r>
                      <a:r>
                        <a:rPr lang="en-IN" sz="1400" spc="-35" dirty="0">
                          <a:latin typeface="Verdana" panose="020B0604030504040204" pitchFamily="34" charset="0"/>
                          <a:ea typeface="Verdana" panose="020B0604030504040204" pitchFamily="34" charset="0"/>
                          <a:cs typeface="Open Sans" panose="020B0606030504020204" pitchFamily="34" charset="0"/>
                        </a:rPr>
                        <a:t> </a:t>
                      </a:r>
                      <a:r>
                        <a:rPr sz="1400" spc="-35" dirty="0">
                          <a:latin typeface="Verdana" panose="020B0604030504040204" pitchFamily="34" charset="0"/>
                          <a:ea typeface="Verdana" panose="020B0604030504040204" pitchFamily="34" charset="0"/>
                          <a:cs typeface="Open Sans" panose="020B0606030504020204" pitchFamily="34" charset="0"/>
                        </a:rPr>
                        <a:t>the</a:t>
                      </a:r>
                      <a:r>
                        <a:rPr lang="en-IN" sz="1400" spc="-35" dirty="0">
                          <a:latin typeface="Verdana" panose="020B0604030504040204" pitchFamily="34" charset="0"/>
                          <a:ea typeface="Verdana" panose="020B0604030504040204" pitchFamily="34" charset="0"/>
                          <a:cs typeface="Open Sans" panose="020B0606030504020204" pitchFamily="34" charset="0"/>
                        </a:rPr>
                        <a:t> </a:t>
                      </a:r>
                      <a:r>
                        <a:rPr sz="1400" spc="-85" dirty="0">
                          <a:latin typeface="Verdana" panose="020B0604030504040204" pitchFamily="34" charset="0"/>
                          <a:ea typeface="Verdana" panose="020B0604030504040204" pitchFamily="34" charset="0"/>
                          <a:cs typeface="Open Sans" panose="020B0606030504020204" pitchFamily="34" charset="0"/>
                        </a:rPr>
                        <a:t>p</a:t>
                      </a:r>
                      <a:r>
                        <a:rPr sz="1400" spc="-95" dirty="0">
                          <a:latin typeface="Verdana" panose="020B0604030504040204" pitchFamily="34" charset="0"/>
                          <a:ea typeface="Verdana" panose="020B0604030504040204" pitchFamily="34" charset="0"/>
                          <a:cs typeface="Open Sans" panose="020B0606030504020204" pitchFamily="34" charset="0"/>
                        </a:rPr>
                        <a:t>r</a:t>
                      </a:r>
                      <a:r>
                        <a:rPr sz="1400" spc="-90" dirty="0">
                          <a:latin typeface="Verdana" panose="020B0604030504040204" pitchFamily="34" charset="0"/>
                          <a:ea typeface="Verdana" panose="020B0604030504040204" pitchFamily="34" charset="0"/>
                          <a:cs typeface="Open Sans" panose="020B0606030504020204" pitchFamily="34" charset="0"/>
                        </a:rPr>
                        <a:t>o</a:t>
                      </a:r>
                      <a:r>
                        <a:rPr sz="1400" spc="-85" dirty="0">
                          <a:latin typeface="Verdana" panose="020B0604030504040204" pitchFamily="34" charset="0"/>
                          <a:ea typeface="Verdana" panose="020B0604030504040204" pitchFamily="34" charset="0"/>
                          <a:cs typeface="Open Sans" panose="020B0606030504020204" pitchFamily="34" charset="0"/>
                        </a:rPr>
                        <a:t>b</a:t>
                      </a:r>
                      <a:r>
                        <a:rPr sz="1400" spc="-60" dirty="0">
                          <a:latin typeface="Verdana" panose="020B0604030504040204" pitchFamily="34" charset="0"/>
                          <a:ea typeface="Verdana" panose="020B0604030504040204" pitchFamily="34" charset="0"/>
                          <a:cs typeface="Open Sans" panose="020B0606030504020204" pitchFamily="34" charset="0"/>
                        </a:rPr>
                        <a:t>l</a:t>
                      </a:r>
                      <a:r>
                        <a:rPr sz="1400" spc="-95" dirty="0">
                          <a:latin typeface="Verdana" panose="020B0604030504040204" pitchFamily="34" charset="0"/>
                          <a:ea typeface="Verdana" panose="020B0604030504040204" pitchFamily="34" charset="0"/>
                          <a:cs typeface="Open Sans" panose="020B0606030504020204" pitchFamily="34" charset="0"/>
                        </a:rPr>
                        <a:t>e</a:t>
                      </a:r>
                      <a:r>
                        <a:rPr sz="1400" dirty="0">
                          <a:latin typeface="Verdana" panose="020B0604030504040204" pitchFamily="34" charset="0"/>
                          <a:ea typeface="Verdana" panose="020B0604030504040204" pitchFamily="34" charset="0"/>
                          <a:cs typeface="Open Sans" panose="020B0606030504020204" pitchFamily="34" charset="0"/>
                        </a:rPr>
                        <a:t>m</a:t>
                      </a:r>
                      <a:r>
                        <a:rPr sz="1400" spc="-254" dirty="0">
                          <a:latin typeface="Verdana" panose="020B0604030504040204" pitchFamily="34" charset="0"/>
                          <a:ea typeface="Verdana" panose="020B0604030504040204" pitchFamily="34" charset="0"/>
                          <a:cs typeface="Open Sans" panose="020B0606030504020204" pitchFamily="34" charset="0"/>
                        </a:rPr>
                        <a:t> </a:t>
                      </a:r>
                      <a:r>
                        <a:rPr sz="1400" spc="-70" dirty="0">
                          <a:latin typeface="Verdana" panose="020B0604030504040204" pitchFamily="34" charset="0"/>
                          <a:ea typeface="Verdana" panose="020B0604030504040204" pitchFamily="34" charset="0"/>
                          <a:cs typeface="Open Sans" panose="020B0606030504020204" pitchFamily="34" charset="0"/>
                        </a:rPr>
                        <a:t>o</a:t>
                      </a:r>
                      <a:r>
                        <a:rPr sz="1400" spc="-65" dirty="0">
                          <a:latin typeface="Verdana" panose="020B0604030504040204" pitchFamily="34" charset="0"/>
                          <a:ea typeface="Verdana" panose="020B0604030504040204" pitchFamily="34" charset="0"/>
                          <a:cs typeface="Open Sans" panose="020B0606030504020204" pitchFamily="34" charset="0"/>
                        </a:rPr>
                        <a:t>cc</a:t>
                      </a:r>
                      <a:r>
                        <a:rPr sz="1400" spc="-45" dirty="0">
                          <a:latin typeface="Verdana" panose="020B0604030504040204" pitchFamily="34" charset="0"/>
                          <a:ea typeface="Verdana" panose="020B0604030504040204" pitchFamily="34" charset="0"/>
                          <a:cs typeface="Open Sans" panose="020B0606030504020204" pitchFamily="34" charset="0"/>
                        </a:rPr>
                        <a:t>u</a:t>
                      </a:r>
                      <a:r>
                        <a:rPr sz="1400" spc="-55" dirty="0">
                          <a:latin typeface="Verdana" panose="020B0604030504040204" pitchFamily="34" charset="0"/>
                          <a:ea typeface="Verdana" panose="020B0604030504040204" pitchFamily="34" charset="0"/>
                          <a:cs typeface="Open Sans" panose="020B0606030504020204" pitchFamily="34" charset="0"/>
                        </a:rPr>
                        <a:t>r</a:t>
                      </a:r>
                      <a:r>
                        <a:rPr sz="1400" dirty="0">
                          <a:latin typeface="Verdana" panose="020B0604030504040204" pitchFamily="34" charset="0"/>
                          <a:ea typeface="Verdana" panose="020B0604030504040204" pitchFamily="34" charset="0"/>
                          <a:cs typeface="Open Sans" panose="020B0606030504020204" pitchFamily="34" charset="0"/>
                        </a:rPr>
                        <a:t>?</a:t>
                      </a:r>
                      <a:endParaRPr lang="en-US" sz="1400" dirty="0">
                        <a:latin typeface="Verdana" panose="020B0604030504040204" pitchFamily="34" charset="0"/>
                        <a:ea typeface="Verdana" panose="020B0604030504040204" pitchFamily="34" charset="0"/>
                        <a:cs typeface="Open Sans" panose="020B0606030504020204" pitchFamily="34" charset="0"/>
                      </a:endParaRPr>
                    </a:p>
                    <a:p>
                      <a:pPr marL="85090">
                        <a:lnSpc>
                          <a:spcPct val="100000"/>
                        </a:lnSpc>
                      </a:pPr>
                      <a:r>
                        <a:rPr lang="en-US" sz="1400" dirty="0">
                          <a:latin typeface="Verdana" panose="020B0604030504040204" pitchFamily="34" charset="0"/>
                          <a:ea typeface="Verdana" panose="020B0604030504040204" pitchFamily="34" charset="0"/>
                          <a:cs typeface="Open Sans" panose="020B0606030504020204" pitchFamily="34" charset="0"/>
                        </a:rPr>
                        <a:t>         </a:t>
                      </a:r>
                      <a:r>
                        <a:rPr lang="en-US" sz="2000" dirty="0">
                          <a:latin typeface="Verdana" panose="020B0604030504040204" pitchFamily="34" charset="0"/>
                          <a:ea typeface="Verdana" panose="020B0604030504040204" pitchFamily="34" charset="0"/>
                          <a:cs typeface="Open Sans" panose="020B0606030504020204" pitchFamily="34" charset="0"/>
                        </a:rPr>
                        <a:t>The problem occurs during the production process when impurities such as contaminants, foreign particles, or low-grade substances mix with the edible oil</a:t>
                      </a:r>
                      <a:r>
                        <a:rPr lang="en-US" sz="1400" dirty="0">
                          <a:latin typeface="Verdana" panose="020B0604030504040204" pitchFamily="34" charset="0"/>
                          <a:ea typeface="Verdana" panose="020B0604030504040204" pitchFamily="34" charset="0"/>
                          <a:cs typeface="Open Sans" panose="020B0606030504020204" pitchFamily="34" charset="0"/>
                        </a:rPr>
                        <a:t>.</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2683" marB="0">
                    <a:lnL w="9525">
                      <a:solidFill>
                        <a:srgbClr val="FBBD00"/>
                      </a:solidFill>
                      <a:prstDash val="solid"/>
                    </a:lnL>
                    <a:lnR w="12700">
                      <a:solidFill>
                        <a:srgbClr val="FBBD00"/>
                      </a:solidFill>
                      <a:prstDash val="solid"/>
                    </a:lnR>
                    <a:lnT w="9525">
                      <a:solidFill>
                        <a:srgbClr val="FBBD00"/>
                      </a:solidFill>
                      <a:prstDash val="solid"/>
                    </a:lnT>
                    <a:lnB w="9525">
                      <a:solidFill>
                        <a:srgbClr val="FBBD00"/>
                      </a:solidFill>
                      <a:prstDash val="solid"/>
                    </a:lnB>
                  </a:tcPr>
                </a:tc>
                <a:tc>
                  <a:txBody>
                    <a:bodyPr/>
                    <a:lstStyle/>
                    <a:p>
                      <a:pPr marL="84455">
                        <a:lnSpc>
                          <a:spcPct val="100000"/>
                        </a:lnSpc>
                        <a:spcBef>
                          <a:spcPts val="635"/>
                        </a:spcBef>
                      </a:pPr>
                      <a:r>
                        <a:rPr sz="1400" b="1" spc="-130" dirty="0">
                          <a:latin typeface="Verdana" panose="020B0604030504040204" pitchFamily="34" charset="0"/>
                          <a:ea typeface="Verdana" panose="020B0604030504040204" pitchFamily="34" charset="0"/>
                          <a:cs typeface="Open Sans" panose="020B0606030504020204" pitchFamily="34" charset="0"/>
                        </a:rPr>
                        <a:t>PROBLEM</a:t>
                      </a:r>
                      <a:endParaRPr sz="140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r>
                        <a:rPr sz="1400" spc="-30" dirty="0">
                          <a:latin typeface="Verdana" panose="020B0604030504040204" pitchFamily="34" charset="0"/>
                          <a:ea typeface="Verdana" panose="020B0604030504040204" pitchFamily="34" charset="0"/>
                          <a:cs typeface="Open Sans" panose="020B0606030504020204" pitchFamily="34" charset="0"/>
                        </a:rPr>
                        <a:t>What</a:t>
                      </a:r>
                      <a:r>
                        <a:rPr lang="en-IN" sz="1400" spc="-30" dirty="0">
                          <a:latin typeface="Verdana" panose="020B0604030504040204" pitchFamily="34" charset="0"/>
                          <a:ea typeface="Verdana" panose="020B0604030504040204" pitchFamily="34" charset="0"/>
                          <a:cs typeface="Open Sans" panose="020B0606030504020204" pitchFamily="34" charset="0"/>
                        </a:rPr>
                        <a:t> </a:t>
                      </a:r>
                      <a:r>
                        <a:rPr sz="1400" spc="-30" dirty="0">
                          <a:latin typeface="Verdana" panose="020B0604030504040204" pitchFamily="34" charset="0"/>
                          <a:ea typeface="Verdana" panose="020B0604030504040204" pitchFamily="34" charset="0"/>
                          <a:cs typeface="Open Sans" panose="020B0606030504020204" pitchFamily="34" charset="0"/>
                        </a:rPr>
                        <a:t>is</a:t>
                      </a:r>
                      <a:r>
                        <a:rPr lang="en-IN" sz="1400" spc="-30" dirty="0">
                          <a:latin typeface="Verdana" panose="020B0604030504040204" pitchFamily="34" charset="0"/>
                          <a:ea typeface="Verdana" panose="020B0604030504040204" pitchFamily="34" charset="0"/>
                          <a:cs typeface="Open Sans" panose="020B0606030504020204" pitchFamily="34" charset="0"/>
                        </a:rPr>
                        <a:t> </a:t>
                      </a:r>
                      <a:r>
                        <a:rPr sz="1400" spc="-30" dirty="0">
                          <a:latin typeface="Verdana" panose="020B0604030504040204" pitchFamily="34" charset="0"/>
                          <a:ea typeface="Verdana" panose="020B0604030504040204" pitchFamily="34" charset="0"/>
                          <a:cs typeface="Open Sans" panose="020B0606030504020204" pitchFamily="34" charset="0"/>
                        </a:rPr>
                        <a:t>the</a:t>
                      </a:r>
                      <a:r>
                        <a:rPr lang="en-IN" sz="1400" spc="-30" dirty="0">
                          <a:latin typeface="Verdana" panose="020B0604030504040204" pitchFamily="34" charset="0"/>
                          <a:ea typeface="Verdana" panose="020B0604030504040204" pitchFamily="34" charset="0"/>
                          <a:cs typeface="Open Sans" panose="020B0606030504020204" pitchFamily="34" charset="0"/>
                        </a:rPr>
                        <a:t> </a:t>
                      </a:r>
                      <a:r>
                        <a:rPr sz="1400" spc="-30" dirty="0">
                          <a:latin typeface="Verdana" panose="020B0604030504040204" pitchFamily="34" charset="0"/>
                          <a:ea typeface="Verdana" panose="020B0604030504040204" pitchFamily="34" charset="0"/>
                          <a:cs typeface="Open Sans" panose="020B0606030504020204" pitchFamily="34" charset="0"/>
                        </a:rPr>
                        <a:t>root </a:t>
                      </a:r>
                      <a:r>
                        <a:rPr sz="1400" spc="-55" dirty="0">
                          <a:latin typeface="Verdana" panose="020B0604030504040204" pitchFamily="34" charset="0"/>
                          <a:ea typeface="Verdana" panose="020B0604030504040204" pitchFamily="34" charset="0"/>
                          <a:cs typeface="Open Sans" panose="020B0606030504020204" pitchFamily="34" charset="0"/>
                        </a:rPr>
                        <a:t>cause</a:t>
                      </a:r>
                      <a:r>
                        <a:rPr sz="1400" spc="45" dirty="0">
                          <a:latin typeface="Verdana" panose="020B0604030504040204" pitchFamily="34" charset="0"/>
                          <a:ea typeface="Verdana" panose="020B0604030504040204" pitchFamily="34" charset="0"/>
                          <a:cs typeface="Open Sans" panose="020B0606030504020204" pitchFamily="34" charset="0"/>
                        </a:rPr>
                        <a:t> </a:t>
                      </a:r>
                      <a:r>
                        <a:rPr sz="1400" spc="-35" dirty="0">
                          <a:latin typeface="Verdana" panose="020B0604030504040204" pitchFamily="34" charset="0"/>
                          <a:ea typeface="Verdana" panose="020B0604030504040204" pitchFamily="34" charset="0"/>
                          <a:cs typeface="Open Sans" panose="020B0606030504020204" pitchFamily="34" charset="0"/>
                        </a:rPr>
                        <a:t>of</a:t>
                      </a:r>
                      <a:r>
                        <a:rPr lang="en-IN" sz="1400" spc="0" dirty="0">
                          <a:latin typeface="Verdana" panose="020B0604030504040204" pitchFamily="34" charset="0"/>
                          <a:ea typeface="Verdana" panose="020B0604030504040204" pitchFamily="34" charset="0"/>
                          <a:cs typeface="Open Sans" panose="020B0606030504020204" pitchFamily="34" charset="0"/>
                        </a:rPr>
                        <a:t> t</a:t>
                      </a:r>
                      <a:r>
                        <a:rPr sz="1400" spc="-70" dirty="0">
                          <a:latin typeface="Verdana" panose="020B0604030504040204" pitchFamily="34" charset="0"/>
                          <a:ea typeface="Verdana" panose="020B0604030504040204" pitchFamily="34" charset="0"/>
                          <a:cs typeface="Open Sans" panose="020B0606030504020204" pitchFamily="34" charset="0"/>
                        </a:rPr>
                        <a:t>he</a:t>
                      </a:r>
                      <a:r>
                        <a:rPr lang="en-IN" sz="1400" spc="-70" dirty="0">
                          <a:latin typeface="Verdana" panose="020B0604030504040204" pitchFamily="34" charset="0"/>
                          <a:ea typeface="Verdana" panose="020B0604030504040204" pitchFamily="34" charset="0"/>
                          <a:cs typeface="Open Sans" panose="020B0606030504020204" pitchFamily="34" charset="0"/>
                        </a:rPr>
                        <a:t> problem</a:t>
                      </a:r>
                      <a:r>
                        <a:rPr sz="1400" spc="-70" dirty="0">
                          <a:latin typeface="Verdana" panose="020B0604030504040204" pitchFamily="34" charset="0"/>
                          <a:ea typeface="Verdana" panose="020B0604030504040204" pitchFamily="34" charset="0"/>
                          <a:cs typeface="Open Sans" panose="020B0606030504020204" pitchFamily="34" charset="0"/>
                        </a:rPr>
                        <a:t>?</a:t>
                      </a:r>
                      <a:endParaRPr lang="en-US" sz="1400" spc="-7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r>
                        <a:rPr lang="en-IN" sz="1400" spc="-70" dirty="0">
                          <a:latin typeface="Verdana" panose="020B0604030504040204" pitchFamily="34" charset="0"/>
                          <a:ea typeface="Verdana" panose="020B0604030504040204" pitchFamily="34" charset="0"/>
                          <a:cs typeface="Open Sans" panose="020B0606030504020204" pitchFamily="34" charset="0"/>
                        </a:rPr>
                        <a:t>               </a:t>
                      </a:r>
                      <a:r>
                        <a:rPr lang="en-US" sz="1800" spc="-70" dirty="0">
                          <a:latin typeface="Verdana" panose="020B0604030504040204" pitchFamily="34" charset="0"/>
                          <a:ea typeface="Verdana" panose="020B0604030504040204" pitchFamily="34" charset="0"/>
                          <a:cs typeface="Open Sans" panose="020B0606030504020204" pitchFamily="34" charset="0"/>
                        </a:rPr>
                        <a:t>The root cause of the problem lies in the lack of real-time, automated quality monitoring during the production process. Manual or outdated detection methods are insufficient in identifying impurities promptly. This results in contaminated oil reaching the market.</a:t>
                      </a:r>
                      <a:endParaRPr sz="1800" dirty="0">
                        <a:latin typeface="Verdana" panose="020B0604030504040204" pitchFamily="34" charset="0"/>
                        <a:ea typeface="Verdana" panose="020B0604030504040204" pitchFamily="34" charset="0"/>
                        <a:cs typeface="Open Sans" panose="020B0606030504020204" pitchFamily="34" charset="0"/>
                      </a:endParaRPr>
                    </a:p>
                  </a:txBody>
                  <a:tcPr marL="0" marR="0" marT="82683" marB="0">
                    <a:lnL w="12700">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tc>
                  <a:txBody>
                    <a:bodyPr/>
                    <a:lstStyle/>
                    <a:p>
                      <a:pPr marL="85725">
                        <a:lnSpc>
                          <a:spcPct val="100000"/>
                        </a:lnSpc>
                        <a:spcBef>
                          <a:spcPts val="635"/>
                        </a:spcBef>
                      </a:pPr>
                      <a:r>
                        <a:rPr sz="1400" b="1" spc="-135" dirty="0">
                          <a:latin typeface="Verdana" panose="020B0604030504040204" pitchFamily="34" charset="0"/>
                          <a:ea typeface="Verdana" panose="020B0604030504040204" pitchFamily="34" charset="0"/>
                          <a:cs typeface="Open Sans" panose="020B0606030504020204" pitchFamily="34" charset="0"/>
                        </a:rPr>
                        <a:t>ALTERNATIVES</a:t>
                      </a:r>
                      <a:endParaRPr sz="1400" dirty="0">
                        <a:latin typeface="Verdana" panose="020B0604030504040204" pitchFamily="34" charset="0"/>
                        <a:ea typeface="Verdana" panose="020B0604030504040204" pitchFamily="34" charset="0"/>
                        <a:cs typeface="Open Sans" panose="020B0606030504020204" pitchFamily="34" charset="0"/>
                      </a:endParaRPr>
                    </a:p>
                    <a:p>
                      <a:pPr marL="85725">
                        <a:lnSpc>
                          <a:spcPct val="100000"/>
                        </a:lnSpc>
                      </a:pPr>
                      <a:r>
                        <a:rPr sz="1400" spc="-45" dirty="0">
                          <a:latin typeface="Verdana" panose="020B0604030504040204" pitchFamily="34" charset="0"/>
                          <a:ea typeface="Verdana" panose="020B0604030504040204" pitchFamily="34" charset="0"/>
                          <a:cs typeface="Open Sans" panose="020B0606030504020204" pitchFamily="34" charset="0"/>
                        </a:rPr>
                        <a:t>What</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do </a:t>
                      </a:r>
                      <a:r>
                        <a:rPr sz="1400" spc="-60" dirty="0">
                          <a:latin typeface="Verdana" panose="020B0604030504040204" pitchFamily="34" charset="0"/>
                          <a:ea typeface="Verdana" panose="020B0604030504040204" pitchFamily="34" charset="0"/>
                          <a:cs typeface="Open Sans" panose="020B0606030504020204" pitchFamily="34" charset="0"/>
                        </a:rPr>
                        <a:t>customers </a:t>
                      </a:r>
                      <a:r>
                        <a:rPr sz="1400" spc="-20" dirty="0">
                          <a:latin typeface="Verdana" panose="020B0604030504040204" pitchFamily="34" charset="0"/>
                          <a:ea typeface="Verdana" panose="020B0604030504040204" pitchFamily="34" charset="0"/>
                          <a:cs typeface="Open Sans" panose="020B0606030504020204" pitchFamily="34" charset="0"/>
                        </a:rPr>
                        <a:t>do</a:t>
                      </a:r>
                      <a:r>
                        <a:rPr lang="en-IN" sz="1400" spc="-20" dirty="0">
                          <a:latin typeface="Verdana" panose="020B0604030504040204" pitchFamily="34" charset="0"/>
                          <a:ea typeface="Verdana" panose="020B0604030504040204" pitchFamily="34" charset="0"/>
                          <a:cs typeface="Open Sans" panose="020B0606030504020204" pitchFamily="34" charset="0"/>
                        </a:rPr>
                        <a:t> </a:t>
                      </a:r>
                      <a:r>
                        <a:rPr sz="1400" spc="-20" dirty="0">
                          <a:latin typeface="Verdana" panose="020B0604030504040204" pitchFamily="34" charset="0"/>
                          <a:ea typeface="Verdana" panose="020B0604030504040204" pitchFamily="34" charset="0"/>
                          <a:cs typeface="Open Sans" panose="020B0606030504020204" pitchFamily="34" charset="0"/>
                        </a:rPr>
                        <a:t>now</a:t>
                      </a:r>
                      <a:r>
                        <a:rPr lang="en-IN" sz="1400" spc="-20" dirty="0">
                          <a:latin typeface="Verdana" panose="020B0604030504040204" pitchFamily="34" charset="0"/>
                          <a:ea typeface="Verdana" panose="020B0604030504040204" pitchFamily="34" charset="0"/>
                          <a:cs typeface="Open Sans" panose="020B0606030504020204" pitchFamily="34" charset="0"/>
                        </a:rPr>
                        <a:t> </a:t>
                      </a:r>
                      <a:r>
                        <a:rPr sz="1400" spc="-20" dirty="0">
                          <a:latin typeface="Verdana" panose="020B0604030504040204" pitchFamily="34" charset="0"/>
                          <a:ea typeface="Verdana" panose="020B0604030504040204" pitchFamily="34" charset="0"/>
                          <a:cs typeface="Open Sans" panose="020B0606030504020204" pitchFamily="34" charset="0"/>
                        </a:rPr>
                        <a:t>to</a:t>
                      </a:r>
                      <a:r>
                        <a:rPr sz="1400" spc="-150" dirty="0">
                          <a:latin typeface="Verdana" panose="020B0604030504040204" pitchFamily="34" charset="0"/>
                          <a:ea typeface="Verdana" panose="020B0604030504040204" pitchFamily="34" charset="0"/>
                          <a:cs typeface="Open Sans" panose="020B0606030504020204" pitchFamily="34" charset="0"/>
                        </a:rPr>
                        <a:t> </a:t>
                      </a:r>
                      <a:r>
                        <a:rPr sz="1400" spc="-20" dirty="0">
                          <a:latin typeface="Verdana" panose="020B0604030504040204" pitchFamily="34" charset="0"/>
                          <a:ea typeface="Verdana" panose="020B0604030504040204" pitchFamily="34" charset="0"/>
                          <a:cs typeface="Open Sans" panose="020B0606030504020204" pitchFamily="34" charset="0"/>
                        </a:rPr>
                        <a:t>ﬁx</a:t>
                      </a:r>
                      <a:r>
                        <a:rPr lang="en-IN" sz="1400" spc="-20"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the</a:t>
                      </a:r>
                      <a:r>
                        <a:rPr lang="en-IN" sz="1400" spc="-60"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problem?</a:t>
                      </a:r>
                      <a:endParaRPr lang="en-US" sz="1400" spc="-60" dirty="0">
                        <a:latin typeface="Verdana" panose="020B0604030504040204" pitchFamily="34" charset="0"/>
                        <a:ea typeface="Verdana" panose="020B0604030504040204" pitchFamily="34" charset="0"/>
                        <a:cs typeface="Open Sans" panose="020B0606030504020204" pitchFamily="34" charset="0"/>
                      </a:endParaRPr>
                    </a:p>
                    <a:p>
                      <a:pPr marL="85725">
                        <a:lnSpc>
                          <a:spcPct val="100000"/>
                        </a:lnSpc>
                      </a:pPr>
                      <a:r>
                        <a:rPr lang="en-IN" sz="1400" spc="-60" dirty="0">
                          <a:latin typeface="Verdana" panose="020B0604030504040204" pitchFamily="34" charset="0"/>
                          <a:ea typeface="Verdana" panose="020B0604030504040204" pitchFamily="34" charset="0"/>
                          <a:cs typeface="Open Sans" panose="020B0606030504020204" pitchFamily="34" charset="0"/>
                        </a:rPr>
                        <a:t>             </a:t>
                      </a:r>
                      <a:r>
                        <a:rPr lang="en-US" sz="2000" spc="-60" dirty="0">
                          <a:latin typeface="Verdana" panose="020B0604030504040204" pitchFamily="34" charset="0"/>
                          <a:ea typeface="Verdana" panose="020B0604030504040204" pitchFamily="34" charset="0"/>
                          <a:cs typeface="Open Sans" panose="020B0606030504020204" pitchFamily="34" charset="0"/>
                        </a:rPr>
                        <a:t>Currently, customers rely on traditional manual inspections, basic filtering techniques, and periodic lab testing to detect impurities in edible oil. These methods are often slow, inconsistent, and prone to human error, leading to inefficiencies and suboptimal product quality.</a:t>
                      </a:r>
                      <a:endParaRPr sz="2000" dirty="0">
                        <a:latin typeface="Verdana" panose="020B0604030504040204" pitchFamily="34" charset="0"/>
                        <a:ea typeface="Verdana" panose="020B0604030504040204" pitchFamily="34" charset="0"/>
                        <a:cs typeface="Open Sans" panose="020B0606030504020204" pitchFamily="34" charset="0"/>
                      </a:endParaRPr>
                    </a:p>
                  </a:txBody>
                  <a:tcPr marL="0" marR="0" marT="82683" marB="0">
                    <a:lnL w="9525">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extLst>
                  <a:ext uri="{0D108BD9-81ED-4DB2-BD59-A6C34878D82A}">
                    <a16:rowId xmlns:a16="http://schemas.microsoft.com/office/drawing/2014/main" val="10000"/>
                  </a:ext>
                </a:extLst>
              </a:tr>
              <a:tr h="1203350">
                <a:tc rowSpan="2">
                  <a:txBody>
                    <a:bodyPr/>
                    <a:lstStyle/>
                    <a:p>
                      <a:pPr marL="85090">
                        <a:lnSpc>
                          <a:spcPct val="100000"/>
                        </a:lnSpc>
                        <a:spcBef>
                          <a:spcPts val="640"/>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CUSTOMERS</a:t>
                      </a:r>
                    </a:p>
                    <a:p>
                      <a:pPr marL="85090" marR="702310">
                        <a:lnSpc>
                          <a:spcPct val="100000"/>
                        </a:lnSpc>
                      </a:pPr>
                      <a:r>
                        <a:rPr sz="1400" spc="-40" dirty="0">
                          <a:latin typeface="Verdana" panose="020B0604030504040204" pitchFamily="34" charset="0"/>
                          <a:ea typeface="Verdana" panose="020B0604030504040204" pitchFamily="34" charset="0"/>
                          <a:cs typeface="Open Sans" panose="020B0606030504020204" pitchFamily="34" charset="0"/>
                        </a:rPr>
                        <a:t>Who</a:t>
                      </a:r>
                      <a:r>
                        <a:rPr lang="en-IN" sz="1400" spc="-40" dirty="0">
                          <a:latin typeface="Verdana" panose="020B0604030504040204" pitchFamily="34" charset="0"/>
                          <a:ea typeface="Verdana" panose="020B0604030504040204" pitchFamily="34" charset="0"/>
                          <a:cs typeface="Open Sans" panose="020B0606030504020204" pitchFamily="34" charset="0"/>
                        </a:rPr>
                        <a:t> </a:t>
                      </a:r>
                      <a:r>
                        <a:rPr sz="1400" spc="-40" dirty="0">
                          <a:latin typeface="Verdana" panose="020B0604030504040204" pitchFamily="34" charset="0"/>
                          <a:ea typeface="Verdana" panose="020B0604030504040204" pitchFamily="34" charset="0"/>
                          <a:cs typeface="Open Sans" panose="020B0606030504020204" pitchFamily="34" charset="0"/>
                        </a:rPr>
                        <a:t>has</a:t>
                      </a:r>
                      <a:r>
                        <a:rPr lang="en-IN" sz="1400" spc="-40" dirty="0">
                          <a:latin typeface="Verdana" panose="020B0604030504040204" pitchFamily="34" charset="0"/>
                          <a:ea typeface="Verdana" panose="020B0604030504040204" pitchFamily="34" charset="0"/>
                          <a:cs typeface="Open Sans" panose="020B0606030504020204" pitchFamily="34" charset="0"/>
                        </a:rPr>
                        <a:t> </a:t>
                      </a:r>
                      <a:r>
                        <a:rPr sz="1400" spc="-40" dirty="0">
                          <a:latin typeface="Verdana" panose="020B0604030504040204" pitchFamily="34" charset="0"/>
                          <a:ea typeface="Verdana" panose="020B0604030504040204" pitchFamily="34" charset="0"/>
                          <a:cs typeface="Open Sans" panose="020B0606030504020204" pitchFamily="34" charset="0"/>
                        </a:rPr>
                        <a:t>the</a:t>
                      </a:r>
                      <a:r>
                        <a:rPr sz="1400" spc="-245"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problem</a:t>
                      </a:r>
                      <a:r>
                        <a:rPr lang="en-IN" sz="1400" spc="-60"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most </a:t>
                      </a:r>
                      <a:r>
                        <a:rPr sz="1400" spc="-55" dirty="0">
                          <a:latin typeface="Verdana" panose="020B0604030504040204" pitchFamily="34" charset="0"/>
                          <a:ea typeface="Verdana" panose="020B0604030504040204" pitchFamily="34" charset="0"/>
                          <a:cs typeface="Open Sans" panose="020B0606030504020204" pitchFamily="34" charset="0"/>
                        </a:rPr>
                        <a:t>often?</a:t>
                      </a:r>
                      <a:endParaRPr lang="en-US" sz="1400" spc="-55" dirty="0">
                        <a:latin typeface="Verdana" panose="020B0604030504040204" pitchFamily="34" charset="0"/>
                        <a:ea typeface="Verdana" panose="020B0604030504040204" pitchFamily="34" charset="0"/>
                        <a:cs typeface="Open Sans" panose="020B0606030504020204" pitchFamily="34" charset="0"/>
                      </a:endParaRPr>
                    </a:p>
                    <a:p>
                      <a:pPr marL="85090" marR="702310">
                        <a:lnSpc>
                          <a:spcPct val="100000"/>
                        </a:lnSpc>
                      </a:pPr>
                      <a:r>
                        <a:rPr lang="en-US" sz="1400" spc="-55" dirty="0">
                          <a:latin typeface="Verdana" panose="020B0604030504040204" pitchFamily="34" charset="0"/>
                          <a:ea typeface="Verdana" panose="020B0604030504040204" pitchFamily="34" charset="0"/>
                          <a:cs typeface="Open Sans" panose="020B0606030504020204" pitchFamily="34" charset="0"/>
                        </a:rPr>
                        <a:t>               </a:t>
                      </a:r>
                    </a:p>
                    <a:p>
                      <a:pPr marL="85090" marR="702310">
                        <a:lnSpc>
                          <a:spcPct val="100000"/>
                        </a:lnSpc>
                      </a:pPr>
                      <a:r>
                        <a:rPr lang="en-US" sz="1400" spc="-55" dirty="0">
                          <a:latin typeface="Verdana" panose="020B0604030504040204" pitchFamily="34" charset="0"/>
                          <a:ea typeface="Verdana" panose="020B0604030504040204" pitchFamily="34" charset="0"/>
                          <a:cs typeface="Open Sans" panose="020B0606030504020204" pitchFamily="34" charset="0"/>
                        </a:rPr>
                        <a:t>              </a:t>
                      </a:r>
                      <a:r>
                        <a:rPr lang="en-US" sz="2000" spc="-55" dirty="0">
                          <a:latin typeface="Verdana" panose="020B0604030504040204" pitchFamily="34" charset="0"/>
                          <a:ea typeface="Verdana" panose="020B0604030504040204" pitchFamily="34" charset="0"/>
                          <a:cs typeface="Open Sans" panose="020B0606030504020204" pitchFamily="34" charset="0"/>
                        </a:rPr>
                        <a:t>Edible oil manufacturers  face this problem most often, as they struggle to consistently maintain high product quality. Additionally, consumers and retailers are impacted when substandard oil reaches the market, leading to potential health risks and loss of trust</a:t>
                      </a:r>
                      <a:r>
                        <a:rPr lang="en-US" sz="1400" spc="-55" dirty="0">
                          <a:latin typeface="Verdana" panose="020B0604030504040204" pitchFamily="34" charset="0"/>
                          <a:ea typeface="Verdana" panose="020B0604030504040204" pitchFamily="34" charset="0"/>
                          <a:cs typeface="Open Sans" panose="020B0606030504020204" pitchFamily="34" charset="0"/>
                        </a:rPr>
                        <a:t>. </a:t>
                      </a:r>
                      <a:endParaRPr sz="1800" dirty="0">
                        <a:latin typeface="Verdana" panose="020B0604030504040204" pitchFamily="34" charset="0"/>
                        <a:ea typeface="Verdana" panose="020B0604030504040204" pitchFamily="34" charset="0"/>
                        <a:cs typeface="Open Sans" panose="020B0606030504020204" pitchFamily="34" charset="0"/>
                      </a:endParaRPr>
                    </a:p>
                  </a:txBody>
                  <a:tcPr marL="0" marR="0" marT="83334" marB="0">
                    <a:lnL w="9525">
                      <a:solidFill>
                        <a:srgbClr val="FBBD00"/>
                      </a:solidFill>
                      <a:prstDash val="solid"/>
                    </a:lnL>
                    <a:lnR w="12700">
                      <a:solidFill>
                        <a:srgbClr val="FBBD00"/>
                      </a:solidFill>
                      <a:prstDash val="solid"/>
                    </a:lnR>
                    <a:lnT w="9525">
                      <a:solidFill>
                        <a:srgbClr val="FBBD00"/>
                      </a:solidFill>
                      <a:prstDash val="solid"/>
                    </a:lnT>
                    <a:lnB w="9525">
                      <a:solidFill>
                        <a:srgbClr val="FBBD00"/>
                      </a:solidFill>
                      <a:prstDash val="solid"/>
                    </a:lnB>
                  </a:tcPr>
                </a:tc>
                <a:tc>
                  <a:txBody>
                    <a:bodyPr/>
                    <a:lstStyle/>
                    <a:p>
                      <a:pPr marL="84455">
                        <a:lnSpc>
                          <a:spcPct val="100000"/>
                        </a:lnSpc>
                        <a:spcBef>
                          <a:spcPts val="640"/>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EMOTIONAL</a:t>
                      </a:r>
                      <a:r>
                        <a:rPr lang="en-IN" sz="1400" b="1" spc="-150" dirty="0">
                          <a:latin typeface="Verdana" panose="020B0604030504040204" pitchFamily="34" charset="0"/>
                          <a:ea typeface="Verdana" panose="020B0604030504040204" pitchFamily="34" charset="0"/>
                          <a:cs typeface="Open Sans" panose="020B0606030504020204" pitchFamily="34" charset="0"/>
                        </a:rPr>
                        <a:t> </a:t>
                      </a:r>
                      <a:r>
                        <a:rPr sz="1400" b="1" spc="-150" dirty="0">
                          <a:latin typeface="Verdana" panose="020B0604030504040204" pitchFamily="34" charset="0"/>
                          <a:ea typeface="Verdana" panose="020B0604030504040204" pitchFamily="34" charset="0"/>
                          <a:cs typeface="Open Sans" panose="020B0606030504020204" pitchFamily="34" charset="0"/>
                        </a:rPr>
                        <a:t>IMPACT</a:t>
                      </a:r>
                      <a:endParaRPr sz="140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r>
                        <a:rPr sz="1400" spc="-50" dirty="0">
                          <a:latin typeface="Verdana" panose="020B0604030504040204" pitchFamily="34" charset="0"/>
                          <a:ea typeface="Verdana" panose="020B0604030504040204" pitchFamily="34" charset="0"/>
                          <a:cs typeface="Open Sans" panose="020B0606030504020204" pitchFamily="34" charset="0"/>
                        </a:rPr>
                        <a:t>How</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does</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229"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the</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customer</a:t>
                      </a:r>
                      <a:r>
                        <a:rPr sz="1400" spc="-215" dirty="0">
                          <a:latin typeface="Verdana" panose="020B0604030504040204" pitchFamily="34" charset="0"/>
                          <a:ea typeface="Verdana" panose="020B0604030504040204" pitchFamily="34" charset="0"/>
                          <a:cs typeface="Open Sans" panose="020B0606030504020204" pitchFamily="34" charset="0"/>
                        </a:rPr>
                        <a:t> </a:t>
                      </a:r>
                      <a:r>
                        <a:rPr lang="en-IN" sz="1400" spc="-215" dirty="0">
                          <a:latin typeface="Verdana" panose="020B0604030504040204" pitchFamily="34" charset="0"/>
                          <a:ea typeface="Verdana" panose="020B0604030504040204" pitchFamily="34" charset="0"/>
                          <a:cs typeface="Open Sans" panose="020B0606030504020204" pitchFamily="34" charset="0"/>
                        </a:rPr>
                        <a:t> </a:t>
                      </a:r>
                      <a:r>
                        <a:rPr sz="1400" spc="-55" dirty="0">
                          <a:latin typeface="Verdana" panose="020B0604030504040204" pitchFamily="34" charset="0"/>
                          <a:ea typeface="Verdana" panose="020B0604030504040204" pitchFamily="34" charset="0"/>
                          <a:cs typeface="Open Sans" panose="020B0606030504020204" pitchFamily="34" charset="0"/>
                        </a:rPr>
                        <a:t>feel?</a:t>
                      </a:r>
                      <a:endParaRPr lang="en-US" sz="1400" spc="-55"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r>
                        <a:rPr lang="en-US" sz="1800" dirty="0">
                          <a:latin typeface="Verdana" panose="020B0604030504040204" pitchFamily="34" charset="0"/>
                          <a:ea typeface="Verdana" panose="020B0604030504040204" pitchFamily="34" charset="0"/>
                          <a:cs typeface="Open Sans" panose="020B0606030504020204" pitchFamily="34" charset="0"/>
                        </a:rPr>
                        <a:t>           Customers feel frustrated and concerned about the potential health risks associated with consuming low-quality or impure edible oil. Manufacturers feel the pressure of maintaining quality standards, while consumers lose trust in brands that fail to deliver safe and healthy products.</a:t>
                      </a:r>
                      <a:endParaRPr sz="1800" dirty="0">
                        <a:latin typeface="Verdana" panose="020B0604030504040204" pitchFamily="34" charset="0"/>
                        <a:ea typeface="Verdana" panose="020B0604030504040204" pitchFamily="34" charset="0"/>
                        <a:cs typeface="Open Sans" panose="020B0606030504020204" pitchFamily="34" charset="0"/>
                      </a:endParaRPr>
                    </a:p>
                  </a:txBody>
                  <a:tcPr marL="0" marR="0" marT="83334" marB="0">
                    <a:lnL w="12700">
                      <a:solidFill>
                        <a:srgbClr val="FBBD00"/>
                      </a:solidFill>
                      <a:prstDash val="solid"/>
                    </a:lnL>
                    <a:lnR w="9525">
                      <a:solidFill>
                        <a:srgbClr val="FBBD00"/>
                      </a:solidFill>
                      <a:prstDash val="solid"/>
                    </a:lnR>
                    <a:lnT w="9525">
                      <a:solidFill>
                        <a:srgbClr val="FBBD00"/>
                      </a:solidFill>
                      <a:prstDash val="solid"/>
                    </a:lnT>
                  </a:tcPr>
                </a:tc>
                <a:tc rowSpan="2">
                  <a:txBody>
                    <a:bodyPr/>
                    <a:lstStyle/>
                    <a:p>
                      <a:pPr marL="85725">
                        <a:lnSpc>
                          <a:spcPct val="100000"/>
                        </a:lnSpc>
                        <a:spcBef>
                          <a:spcPts val="640"/>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ALTERNATIVE</a:t>
                      </a:r>
                      <a:r>
                        <a:rPr lang="en-IN" sz="1400" b="1" spc="-155" dirty="0">
                          <a:latin typeface="Verdana" panose="020B0604030504040204" pitchFamily="34" charset="0"/>
                          <a:ea typeface="Verdana" panose="020B0604030504040204" pitchFamily="34" charset="0"/>
                          <a:cs typeface="Open Sans" panose="020B0606030504020204" pitchFamily="34" charset="0"/>
                        </a:rPr>
                        <a:t> </a:t>
                      </a: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SHORTCOMINGS</a:t>
                      </a:r>
                    </a:p>
                    <a:p>
                      <a:pPr marL="85725" marR="247015">
                        <a:lnSpc>
                          <a:spcPct val="100000"/>
                        </a:lnSpc>
                      </a:pPr>
                      <a:r>
                        <a:rPr sz="1400" spc="-50" dirty="0">
                          <a:latin typeface="Verdana" panose="020B0604030504040204" pitchFamily="34" charset="0"/>
                          <a:ea typeface="Verdana" panose="020B0604030504040204" pitchFamily="34" charset="0"/>
                          <a:cs typeface="Open Sans" panose="020B0606030504020204" pitchFamily="34" charset="0"/>
                        </a:rPr>
                        <a:t>What</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are</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the</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disadvantages</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of </a:t>
                      </a:r>
                      <a:r>
                        <a:rPr sz="1400" spc="-35" dirty="0">
                          <a:latin typeface="Verdana" panose="020B0604030504040204" pitchFamily="34" charset="0"/>
                          <a:ea typeface="Verdana" panose="020B0604030504040204" pitchFamily="34" charset="0"/>
                          <a:cs typeface="Open Sans" panose="020B0606030504020204" pitchFamily="34" charset="0"/>
                        </a:rPr>
                        <a:t>the  </a:t>
                      </a:r>
                      <a:r>
                        <a:rPr sz="1400" spc="-70" dirty="0">
                          <a:latin typeface="Verdana" panose="020B0604030504040204" pitchFamily="34" charset="0"/>
                          <a:ea typeface="Verdana" panose="020B0604030504040204" pitchFamily="34" charset="0"/>
                          <a:cs typeface="Open Sans" panose="020B0606030504020204" pitchFamily="34" charset="0"/>
                        </a:rPr>
                        <a:t>alternatives?</a:t>
                      </a:r>
                      <a:endParaRPr lang="en-US" sz="1400" spc="-70" dirty="0">
                        <a:latin typeface="Verdana" panose="020B0604030504040204" pitchFamily="34" charset="0"/>
                        <a:ea typeface="Verdana" panose="020B0604030504040204" pitchFamily="34" charset="0"/>
                        <a:cs typeface="Open Sans" panose="020B0606030504020204" pitchFamily="34" charset="0"/>
                      </a:endParaRPr>
                    </a:p>
                    <a:p>
                      <a:pPr marL="85725" marR="247015">
                        <a:lnSpc>
                          <a:spcPct val="100000"/>
                        </a:lnSpc>
                      </a:pPr>
                      <a:r>
                        <a:rPr lang="en-IN" sz="1400" spc="-70" dirty="0">
                          <a:latin typeface="Verdana" panose="020B0604030504040204" pitchFamily="34" charset="0"/>
                          <a:ea typeface="Verdana" panose="020B0604030504040204" pitchFamily="34" charset="0"/>
                          <a:cs typeface="Open Sans" panose="020B0606030504020204" pitchFamily="34" charset="0"/>
                        </a:rPr>
                        <a:t>             </a:t>
                      </a:r>
                      <a:r>
                        <a:rPr lang="en-US" sz="2000" spc="-70" dirty="0">
                          <a:latin typeface="Verdana" panose="020B0604030504040204" pitchFamily="34" charset="0"/>
                          <a:ea typeface="Verdana" panose="020B0604030504040204" pitchFamily="34" charset="0"/>
                          <a:cs typeface="Open Sans" panose="020B0606030504020204" pitchFamily="34" charset="0"/>
                        </a:rPr>
                        <a:t>The disadvantages of current alternatives include delayed impurity detection, inconsistent results due to human error, and increased operational costs from manual testing and reprocessing. These methods are inefficient and fail to ensure real-time quality control, leading to potential product recalls and reduced consumer trust.</a:t>
                      </a:r>
                      <a:endParaRPr sz="2000" dirty="0">
                        <a:latin typeface="Verdana" panose="020B0604030504040204" pitchFamily="34" charset="0"/>
                        <a:ea typeface="Verdana" panose="020B0604030504040204" pitchFamily="34" charset="0"/>
                        <a:cs typeface="Open Sans" panose="020B0606030504020204" pitchFamily="34" charset="0"/>
                      </a:endParaRPr>
                    </a:p>
                  </a:txBody>
                  <a:tcPr marL="0" marR="0" marT="83334" marB="0">
                    <a:lnL w="9525">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extLst>
                  <a:ext uri="{0D108BD9-81ED-4DB2-BD59-A6C34878D82A}">
                    <a16:rowId xmlns:a16="http://schemas.microsoft.com/office/drawing/2014/main" val="10001"/>
                  </a:ext>
                </a:extLst>
              </a:tr>
              <a:tr h="3113216">
                <a:tc vMerge="1">
                  <a:txBody>
                    <a:bodyPr/>
                    <a:lstStyle/>
                    <a:p>
                      <a:endParaRPr/>
                    </a:p>
                  </a:txBody>
                  <a:tcPr marL="0" marR="0" marT="81280" marB="0">
                    <a:lnL w="9525">
                      <a:solidFill>
                        <a:srgbClr val="FBBD00"/>
                      </a:solidFill>
                      <a:prstDash val="solid"/>
                    </a:lnL>
                    <a:lnR w="12700">
                      <a:solidFill>
                        <a:srgbClr val="FBBD00"/>
                      </a:solidFill>
                      <a:prstDash val="solid"/>
                    </a:lnR>
                    <a:lnT w="9525">
                      <a:solidFill>
                        <a:srgbClr val="FBBD00"/>
                      </a:solidFill>
                      <a:prstDash val="solid"/>
                    </a:lnT>
                    <a:lnB w="9525">
                      <a:solidFill>
                        <a:srgbClr val="FBBD00"/>
                      </a:solidFill>
                      <a:prstDash val="solid"/>
                    </a:lnB>
                  </a:tcPr>
                </a:tc>
                <a:tc>
                  <a:txBody>
                    <a:bodyPr/>
                    <a:lstStyle/>
                    <a:p>
                      <a:pPr>
                        <a:lnSpc>
                          <a:spcPct val="100000"/>
                        </a:lnSpc>
                      </a:pPr>
                      <a:endParaRPr sz="210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spcBef>
                          <a:spcPts val="795"/>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QUANTIFIABLE</a:t>
                      </a:r>
                      <a:r>
                        <a:rPr lang="en-IN" sz="1400" b="1" spc="-145" dirty="0">
                          <a:latin typeface="Verdana" panose="020B0604030504040204" pitchFamily="34" charset="0"/>
                          <a:ea typeface="Verdana" panose="020B0604030504040204" pitchFamily="34" charset="0"/>
                          <a:cs typeface="Open Sans" panose="020B0606030504020204" pitchFamily="34" charset="0"/>
                        </a:rPr>
                        <a:t> </a:t>
                      </a:r>
                      <a:r>
                        <a:rPr sz="1400" b="1" spc="-145" dirty="0">
                          <a:latin typeface="Verdana" panose="020B0604030504040204" pitchFamily="34" charset="0"/>
                          <a:ea typeface="Verdana" panose="020B0604030504040204" pitchFamily="34" charset="0"/>
                          <a:cs typeface="Open Sans" panose="020B0606030504020204" pitchFamily="34" charset="0"/>
                        </a:rPr>
                        <a:t>IMPACT</a:t>
                      </a:r>
                      <a:endParaRPr sz="1400" dirty="0">
                        <a:latin typeface="Verdana" panose="020B0604030504040204" pitchFamily="34" charset="0"/>
                        <a:ea typeface="Verdana" panose="020B0604030504040204" pitchFamily="34" charset="0"/>
                        <a:cs typeface="Open Sans" panose="020B0606030504020204" pitchFamily="34" charset="0"/>
                      </a:endParaRPr>
                    </a:p>
                    <a:p>
                      <a:pPr marL="84455" marR="474345">
                        <a:lnSpc>
                          <a:spcPct val="100000"/>
                        </a:lnSpc>
                      </a:pPr>
                      <a:r>
                        <a:rPr sz="1400" spc="-45" dirty="0">
                          <a:latin typeface="Verdana" panose="020B0604030504040204" pitchFamily="34" charset="0"/>
                          <a:ea typeface="Verdana" panose="020B0604030504040204" pitchFamily="34" charset="0"/>
                          <a:cs typeface="Open Sans" panose="020B0606030504020204" pitchFamily="34" charset="0"/>
                        </a:rPr>
                        <a:t>What</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is</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the</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measurable</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impact  </a:t>
                      </a:r>
                      <a:r>
                        <a:rPr sz="1400" spc="-60" dirty="0">
                          <a:latin typeface="Verdana" panose="020B0604030504040204" pitchFamily="34" charset="0"/>
                          <a:ea typeface="Verdana" panose="020B0604030504040204" pitchFamily="34" charset="0"/>
                          <a:cs typeface="Open Sans" panose="020B0606030504020204" pitchFamily="34" charset="0"/>
                        </a:rPr>
                        <a:t>(include</a:t>
                      </a:r>
                      <a:r>
                        <a:rPr lang="en-IN" sz="1400" spc="-60"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units)?</a:t>
                      </a:r>
                      <a:endParaRPr lang="en-US" sz="1400" spc="-60" dirty="0">
                        <a:latin typeface="Verdana" panose="020B0604030504040204" pitchFamily="34" charset="0"/>
                        <a:ea typeface="Verdana" panose="020B0604030504040204" pitchFamily="34" charset="0"/>
                        <a:cs typeface="Open Sans" panose="020B0606030504020204" pitchFamily="34" charset="0"/>
                      </a:endParaRPr>
                    </a:p>
                    <a:p>
                      <a:pPr marL="84455" marR="474345">
                        <a:lnSpc>
                          <a:spcPct val="100000"/>
                        </a:lnSpc>
                      </a:pPr>
                      <a:r>
                        <a:rPr lang="en-IN" sz="1400" spc="-60" dirty="0">
                          <a:latin typeface="Verdana" panose="020B0604030504040204" pitchFamily="34" charset="0"/>
                          <a:ea typeface="Verdana" panose="020B0604030504040204" pitchFamily="34" charset="0"/>
                          <a:cs typeface="Open Sans" panose="020B0606030504020204" pitchFamily="34" charset="0"/>
                        </a:rPr>
                        <a:t>             </a:t>
                      </a:r>
                      <a:r>
                        <a:rPr lang="en-US" sz="1400" spc="-60" dirty="0">
                          <a:latin typeface="Verdana" panose="020B0604030504040204" pitchFamily="34" charset="0"/>
                          <a:ea typeface="Verdana" panose="020B0604030504040204" pitchFamily="34" charset="0"/>
                          <a:cs typeface="Open Sans" panose="020B0606030504020204" pitchFamily="34" charset="0"/>
                        </a:rPr>
                        <a:t>The measurable impact includes a reduction in product recalls by up to 30%, a potential 15-20% increase in consumer trust and brand loyalty, and a 10% boost in production efficiency due to fewer product rejections. Additionally, manufacturers could see a 5-10% increase in sales revenue through improved product quality and reduced waste.</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0" marB="0">
                    <a:lnL w="12700">
                      <a:solidFill>
                        <a:srgbClr val="FBBD00"/>
                      </a:solidFill>
                      <a:prstDash val="solid"/>
                    </a:lnL>
                    <a:lnR w="9525">
                      <a:solidFill>
                        <a:srgbClr val="FBBD00"/>
                      </a:solidFill>
                      <a:prstDash val="solid"/>
                    </a:lnR>
                    <a:lnB w="9525">
                      <a:solidFill>
                        <a:srgbClr val="FBBD00"/>
                      </a:solidFill>
                      <a:prstDash val="solid"/>
                    </a:lnB>
                  </a:tcPr>
                </a:tc>
                <a:tc vMerge="1">
                  <a:txBody>
                    <a:bodyPr/>
                    <a:lstStyle/>
                    <a:p>
                      <a:endParaRPr/>
                    </a:p>
                  </a:txBody>
                  <a:tcPr marL="0" marR="0" marT="81280" marB="0">
                    <a:lnL w="9525">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extLst>
                  <a:ext uri="{0D108BD9-81ED-4DB2-BD59-A6C34878D82A}">
                    <a16:rowId xmlns:a16="http://schemas.microsoft.com/office/drawing/2014/main" val="10002"/>
                  </a:ext>
                </a:extLst>
              </a:tr>
            </a:tbl>
          </a:graphicData>
        </a:graphic>
      </p:graphicFrame>
      <p:sp>
        <p:nvSpPr>
          <p:cNvPr id="4" name="object 4"/>
          <p:cNvSpPr txBox="1">
            <a:spLocks noGrp="1"/>
          </p:cNvSpPr>
          <p:nvPr>
            <p:ph type="sldNum" sz="quarter" idx="12"/>
          </p:nvPr>
        </p:nvSpPr>
        <p:spPr>
          <a:xfrm>
            <a:off x="6718838" y="6602494"/>
            <a:ext cx="2187529" cy="203796"/>
          </a:xfrm>
          <a:prstGeom prst="rect">
            <a:avLst/>
          </a:prstGeom>
        </p:spPr>
        <p:txBody>
          <a:bodyPr vert="horz" wrap="square" lIns="0" tIns="14323" rIns="0" bIns="0" rtlCol="0" anchor="ctr">
            <a:spAutoFit/>
          </a:bodyPr>
          <a:lstStyle/>
          <a:p>
            <a:pPr marL="39064">
              <a:spcBef>
                <a:spcPts val="113"/>
              </a:spcBef>
            </a:pPr>
            <a:fld id="{81D60167-4931-47E6-BA6A-407CBD079E47}" type="slidenum">
              <a:rPr dirty="0">
                <a:latin typeface="Verdana" panose="020B0604030504040204" pitchFamily="34" charset="0"/>
                <a:ea typeface="Verdana" panose="020B0604030504040204" pitchFamily="34" charset="0"/>
              </a:rPr>
              <a:pPr marL="39064">
                <a:spcBef>
                  <a:spcPts val="113"/>
                </a:spcBef>
              </a:pPr>
              <a:t>3</a:t>
            </a:fld>
            <a:endParaRPr dirty="0">
              <a:latin typeface="Verdana" panose="020B0604030504040204" pitchFamily="34" charset="0"/>
              <a:ea typeface="Verdana" panose="020B0604030504040204" pitchFamily="34" charset="0"/>
            </a:endParaRPr>
          </a:p>
        </p:txBody>
      </p:sp>
      <p:sp>
        <p:nvSpPr>
          <p:cNvPr id="3" name="object 3"/>
          <p:cNvSpPr txBox="1">
            <a:spLocks noGrp="1"/>
          </p:cNvSpPr>
          <p:nvPr>
            <p:ph type="title"/>
          </p:nvPr>
        </p:nvSpPr>
        <p:spPr>
          <a:xfrm>
            <a:off x="304800" y="256304"/>
            <a:ext cx="15304106" cy="1040529"/>
          </a:xfrm>
          <a:prstGeom prst="rect">
            <a:avLst/>
          </a:prstGeom>
        </p:spPr>
        <p:txBody>
          <a:bodyPr vert="horz" wrap="square" lIns="0" tIns="12370" rIns="0" bIns="0" rtlCol="0" anchor="ctr">
            <a:spAutoFit/>
          </a:bodyPr>
          <a:lstStyle/>
          <a:p>
            <a:pPr>
              <a:lnSpc>
                <a:spcPts val="8747"/>
              </a:lnSpc>
              <a:spcBef>
                <a:spcPts val="97"/>
              </a:spcBef>
            </a:pPr>
            <a:r>
              <a:rPr lang="en-IN" sz="5400" b="1" dirty="0">
                <a:solidFill>
                  <a:schemeClr val="tx1"/>
                </a:solidFill>
                <a:latin typeface="+mn-lt"/>
                <a:ea typeface="+mn-ea"/>
                <a:cs typeface="Times New Roman" panose="02020603050405020304" pitchFamily="18" charset="0"/>
              </a:rPr>
              <a:t>Problem/Opportunity</a:t>
            </a:r>
            <a:endParaRPr sz="5400" b="1" dirty="0">
              <a:solidFill>
                <a:schemeClr val="tx1"/>
              </a:solidFill>
              <a:latin typeface="+mn-lt"/>
              <a:ea typeface="+mn-ea"/>
              <a:cs typeface="Times New Roman" panose="02020603050405020304" pitchFamily="18" charset="0"/>
            </a:endParaRPr>
          </a:p>
        </p:txBody>
      </p:sp>
      <p:sp>
        <p:nvSpPr>
          <p:cNvPr id="5" name="Rectangle 4"/>
          <p:cNvSpPr/>
          <p:nvPr/>
        </p:nvSpPr>
        <p:spPr>
          <a:xfrm>
            <a:off x="914400" y="6815207"/>
            <a:ext cx="9144000" cy="1110560"/>
          </a:xfrm>
          <a:prstGeom prst="rect">
            <a:avLst/>
          </a:prstGeom>
        </p:spPr>
        <p:txBody>
          <a:bodyPr>
            <a:spAutoFit/>
          </a:bodyPr>
          <a:lstStyle/>
          <a:p>
            <a:endParaRPr lang="en-US" dirty="0"/>
          </a:p>
          <a:p>
            <a:pPr marL="93102">
              <a:spcBef>
                <a:spcPts val="195"/>
              </a:spcBef>
            </a:pPr>
            <a:endParaRPr lang="en-US" sz="1050" spc="-82" dirty="0">
              <a:latin typeface="Verdana" panose="020B0604030504040204" pitchFamily="34" charset="0"/>
              <a:ea typeface="Verdana" panose="020B0604030504040204" pitchFamily="34" charset="0"/>
              <a:cs typeface="Open Sans" panose="020B0606030504020204" pitchFamily="34" charset="0"/>
            </a:endParaRPr>
          </a:p>
          <a:p>
            <a:endParaRPr lang="en-US" dirty="0"/>
          </a:p>
          <a:p>
            <a:endParaRPr lang="en-IN" dirty="0"/>
          </a:p>
        </p:txBody>
      </p:sp>
      <p:pic>
        <p:nvPicPr>
          <p:cNvPr id="6" name="Picture 5">
            <a:extLst>
              <a:ext uri="{FF2B5EF4-FFF2-40B4-BE49-F238E27FC236}">
                <a16:creationId xmlns:a16="http://schemas.microsoft.com/office/drawing/2014/main" id="{DCB75B80-9257-0190-2FDC-2CDAFF2BCB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2545" y="14748"/>
            <a:ext cx="1575455" cy="1493274"/>
          </a:xfrm>
          <a:prstGeom prst="rect">
            <a:avLst/>
          </a:prstGeom>
        </p:spPr>
      </p:pic>
    </p:spTree>
    <p:extLst>
      <p:ext uri="{BB962C8B-B14F-4D97-AF65-F5344CB8AC3E}">
        <p14:creationId xmlns:p14="http://schemas.microsoft.com/office/powerpoint/2010/main" val="2803195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457200" y="217695"/>
            <a:ext cx="12338484" cy="1039900"/>
          </a:xfrm>
          <a:prstGeom prst="rect">
            <a:avLst/>
          </a:prstGeom>
        </p:spPr>
        <p:txBody>
          <a:bodyPr wrap="square" lIns="0" tIns="0" rIns="0" bIns="0" rtlCol="0" anchor="t">
            <a:spAutoFit/>
          </a:bodyPr>
          <a:lstStyle/>
          <a:p>
            <a:pPr>
              <a:lnSpc>
                <a:spcPts val="8747"/>
              </a:lnSpc>
              <a:spcBef>
                <a:spcPts val="97"/>
              </a:spcBef>
            </a:pPr>
            <a:r>
              <a:rPr lang="en-US" sz="5400" b="1" dirty="0"/>
              <a:t>Problem Interviews And Surveys Results  </a:t>
            </a:r>
          </a:p>
        </p:txBody>
      </p:sp>
      <p:sp>
        <p:nvSpPr>
          <p:cNvPr id="17" name="Rectangle 16"/>
          <p:cNvSpPr/>
          <p:nvPr/>
        </p:nvSpPr>
        <p:spPr>
          <a:xfrm>
            <a:off x="838200" y="1967181"/>
            <a:ext cx="11201400" cy="6001643"/>
          </a:xfrm>
          <a:prstGeom prst="rect">
            <a:avLst/>
          </a:prstGeom>
          <a:noFill/>
        </p:spPr>
        <p:txBody>
          <a:bodyPr wrap="square">
            <a:spAutoFit/>
          </a:bodyPr>
          <a:lstStyle/>
          <a:p>
            <a:pPr marL="457200" indent="-457200">
              <a:buFont typeface="Arial" panose="020B0604020202020204" pitchFamily="34" charset="0"/>
              <a:buChar char="•"/>
            </a:pPr>
            <a:r>
              <a:rPr lang="pt-BR" sz="3200" dirty="0"/>
              <a:t>How many customers did you interview? </a:t>
            </a:r>
          </a:p>
          <a:p>
            <a:pPr marL="457200" indent="-457200">
              <a:buFont typeface="Arial" panose="020B0604020202020204" pitchFamily="34" charset="0"/>
              <a:buChar char="•"/>
            </a:pPr>
            <a:endParaRPr lang="pt-BR" sz="3200" dirty="0"/>
          </a:p>
          <a:p>
            <a:pPr marL="457200" indent="-457200">
              <a:buFont typeface="Arial" panose="020B0604020202020204" pitchFamily="34" charset="0"/>
              <a:buChar char="•"/>
            </a:pPr>
            <a:r>
              <a:rPr lang="pt-BR" sz="3200" dirty="0"/>
              <a:t>What was the interview mode?</a:t>
            </a:r>
          </a:p>
          <a:p>
            <a:endParaRPr lang="pt-BR" sz="3200" i="1" dirty="0"/>
          </a:p>
          <a:p>
            <a:pPr marL="457200" indent="-457200">
              <a:buFont typeface="Arial" panose="020B0604020202020204" pitchFamily="34" charset="0"/>
              <a:buChar char="•"/>
            </a:pPr>
            <a:r>
              <a:rPr lang="pt-BR" sz="3200" dirty="0"/>
              <a:t>How many of them agree this is a problem and wants a solution?</a:t>
            </a:r>
          </a:p>
          <a:p>
            <a:endParaRPr lang="pt-BR" sz="3200" dirty="0"/>
          </a:p>
          <a:p>
            <a:pPr marL="457200" indent="-457200">
              <a:buFont typeface="Arial" panose="020B0604020202020204" pitchFamily="34" charset="0"/>
              <a:buChar char="•"/>
            </a:pPr>
            <a:r>
              <a:rPr lang="pt-BR" sz="3200" dirty="0"/>
              <a:t>How many of them said they don't need a new solution?</a:t>
            </a:r>
          </a:p>
          <a:p>
            <a:pPr marL="457200" indent="-457200">
              <a:buFont typeface="Arial" panose="020B0604020202020204" pitchFamily="34" charset="0"/>
              <a:buChar char="•"/>
            </a:pPr>
            <a:endParaRPr lang="pt-BR" sz="3200" i="1" dirty="0"/>
          </a:p>
          <a:p>
            <a:pPr marL="457200" indent="-457200">
              <a:buFont typeface="Arial" panose="020B0604020202020204" pitchFamily="34" charset="0"/>
              <a:buChar char="•"/>
            </a:pPr>
            <a:endParaRPr lang="pt-BR" sz="3200" i="1" dirty="0"/>
          </a:p>
          <a:p>
            <a:pPr marL="457200" indent="-457200">
              <a:buFont typeface="Arial" panose="020B0604020202020204" pitchFamily="34" charset="0"/>
              <a:buChar char="•"/>
            </a:pPr>
            <a:endParaRPr lang="pt-BR" sz="3200" dirty="0"/>
          </a:p>
          <a:p>
            <a:pPr marL="457200" indent="-457200">
              <a:buFont typeface="Arial" panose="020B0604020202020204" pitchFamily="34" charset="0"/>
              <a:buChar char="•"/>
            </a:pPr>
            <a:endParaRPr lang="pt-BR" sz="3200" i="1" dirty="0"/>
          </a:p>
        </p:txBody>
      </p:sp>
      <p:sp>
        <p:nvSpPr>
          <p:cNvPr id="11" name="Rectangle 10"/>
          <p:cNvSpPr/>
          <p:nvPr/>
        </p:nvSpPr>
        <p:spPr>
          <a:xfrm>
            <a:off x="838200" y="3536969"/>
            <a:ext cx="473206" cy="369332"/>
          </a:xfrm>
          <a:prstGeom prst="rect">
            <a:avLst/>
          </a:prstGeom>
        </p:spPr>
        <p:txBody>
          <a:bodyPr wrap="none">
            <a:spAutoFit/>
          </a:bodyPr>
          <a:lstStyle/>
          <a:p>
            <a:pPr marL="285750" indent="-285750">
              <a:buFont typeface="Arial" panose="020B0604020202020204" pitchFamily="34" charset="0"/>
              <a:buChar char="•"/>
            </a:pPr>
            <a:endParaRPr lang="pt-BR" dirty="0"/>
          </a:p>
        </p:txBody>
      </p:sp>
      <p:pic>
        <p:nvPicPr>
          <p:cNvPr id="2" name="Picture 1">
            <a:extLst>
              <a:ext uri="{FF2B5EF4-FFF2-40B4-BE49-F238E27FC236}">
                <a16:creationId xmlns:a16="http://schemas.microsoft.com/office/drawing/2014/main" id="{52633FC4-1C59-252B-5BF7-F588D5804B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2545" y="14748"/>
            <a:ext cx="1575455" cy="1493274"/>
          </a:xfrm>
          <a:prstGeom prst="rect">
            <a:avLst/>
          </a:prstGeom>
        </p:spPr>
      </p:pic>
    </p:spTree>
    <p:extLst>
      <p:ext uri="{BB962C8B-B14F-4D97-AF65-F5344CB8AC3E}">
        <p14:creationId xmlns:p14="http://schemas.microsoft.com/office/powerpoint/2010/main" val="3992274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Diagram 17"/>
          <p:cNvGraphicFramePr/>
          <p:nvPr>
            <p:extLst>
              <p:ext uri="{D42A27DB-BD31-4B8C-83A1-F6EECF244321}">
                <p14:modId xmlns:p14="http://schemas.microsoft.com/office/powerpoint/2010/main" val="3588205055"/>
              </p:ext>
            </p:extLst>
          </p:nvPr>
        </p:nvGraphicFramePr>
        <p:xfrm>
          <a:off x="-732132" y="1893546"/>
          <a:ext cx="7620000" cy="5481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Rounded Rectangle 18"/>
          <p:cNvSpPr/>
          <p:nvPr/>
        </p:nvSpPr>
        <p:spPr>
          <a:xfrm>
            <a:off x="7543800" y="1872448"/>
            <a:ext cx="9448800" cy="6399784"/>
          </a:xfrm>
          <a:prstGeom prst="roundRect">
            <a:avLst/>
          </a:prstGeom>
          <a:noFill/>
          <a:ln w="12700" cap="flat" cmpd="sng" algn="ctr">
            <a:solidFill>
              <a:srgbClr val="E7E6E6">
                <a:lumMod val="50000"/>
              </a:srgbClr>
            </a:solidFill>
            <a:prstDash val="solid"/>
            <a:miter lim="800000"/>
          </a:ln>
          <a:effectLst/>
        </p:spPr>
        <p:txBody>
          <a:bodyPr rtlCol="0" anchor="ctr"/>
          <a:lstStyle/>
          <a:p>
            <a:pPr algn="just">
              <a:defRPr/>
            </a:pPr>
            <a:r>
              <a:rPr kumimoji="0" lang="en-IN" sz="2400" b="1" i="0" u="none" strike="noStrike" kern="0" cap="none" spc="0" normalizeH="0" baseline="0" noProof="0" dirty="0">
                <a:ln>
                  <a:noFill/>
                </a:ln>
                <a:effectLst/>
                <a:uLnTx/>
                <a:uFillTx/>
                <a:latin typeface="+mj-lt"/>
              </a:rPr>
              <a:t>How to calculate market size?</a:t>
            </a:r>
          </a:p>
          <a:p>
            <a:pPr algn="just">
              <a:defRPr/>
            </a:pPr>
            <a:endParaRPr kumimoji="0" lang="en-IN" b="0" i="0" u="none" strike="noStrike" kern="0" cap="none" spc="0" normalizeH="0" baseline="0" noProof="0" dirty="0">
              <a:ln>
                <a:noFill/>
              </a:ln>
              <a:effectLst/>
              <a:uLnTx/>
              <a:uFillTx/>
              <a:latin typeface="+mj-lt"/>
            </a:endParaRPr>
          </a:p>
          <a:p>
            <a:pPr marL="342900" indent="-342900" algn="just">
              <a:buAutoNum type="arabicPeriod"/>
              <a:defRPr/>
            </a:pPr>
            <a:r>
              <a:rPr kumimoji="0" lang="en-IN" b="0" i="0" u="none" strike="noStrike" kern="0" cap="none" spc="0" normalizeH="0" baseline="0" noProof="0" dirty="0">
                <a:ln>
                  <a:noFill/>
                </a:ln>
                <a:effectLst/>
                <a:uLnTx/>
                <a:uFillTx/>
                <a:latin typeface="+mj-lt"/>
              </a:rPr>
              <a:t>Start with Total</a:t>
            </a:r>
            <a:r>
              <a:rPr kumimoji="0" lang="en-IN" b="0" i="0" u="none" strike="noStrike" kern="0" cap="none" spc="0" normalizeH="0" noProof="0" dirty="0">
                <a:ln>
                  <a:noFill/>
                </a:ln>
                <a:effectLst/>
                <a:uLnTx/>
                <a:uFillTx/>
                <a:latin typeface="+mj-lt"/>
              </a:rPr>
              <a:t> Addressable market-</a:t>
            </a:r>
            <a:r>
              <a:rPr kumimoji="0" lang="en-US" b="0" i="0" u="none" strike="noStrike" kern="0" cap="none" spc="0" normalizeH="0" noProof="0" dirty="0">
                <a:ln>
                  <a:noFill/>
                </a:ln>
                <a:effectLst/>
                <a:uLnTx/>
                <a:uFillTx/>
                <a:latin typeface="+mj-lt"/>
              </a:rPr>
              <a:t>130$ billion.   TAM refers to the total market demand for a product or service . Assuming an average price of $50,000 for implementing the sensor-based monitoring system per manufacturer, the TAM would be $500 million.</a:t>
            </a:r>
            <a:endParaRPr kumimoji="0" lang="en-IN" b="0" i="0" u="none" strike="noStrike" kern="0" cap="none" spc="0" normalizeH="0" noProof="0" dirty="0">
              <a:ln>
                <a:noFill/>
              </a:ln>
              <a:effectLst/>
              <a:uLnTx/>
              <a:uFillTx/>
              <a:latin typeface="+mj-lt"/>
            </a:endParaRPr>
          </a:p>
          <a:p>
            <a:pPr algn="just">
              <a:defRPr/>
            </a:pPr>
            <a:endParaRPr lang="en-IN" kern="0" dirty="0">
              <a:latin typeface="+mj-lt"/>
            </a:endParaRPr>
          </a:p>
          <a:p>
            <a:pPr algn="just">
              <a:defRPr/>
            </a:pPr>
            <a:r>
              <a:rPr lang="en-US" dirty="0"/>
              <a:t>2. .SAM refers to the portion of the TAM that your product or service can target based on factors .Focusing on regions with higher demand for quality standards, Therefore, with the same system price, the SAM would be $200 million.</a:t>
            </a:r>
          </a:p>
          <a:p>
            <a:pPr algn="just">
              <a:defRPr/>
            </a:pPr>
            <a:endParaRPr lang="en-US" dirty="0">
              <a:latin typeface="+mj-lt"/>
            </a:endParaRPr>
          </a:p>
          <a:p>
            <a:pPr marL="342900" indent="-342900" algn="just">
              <a:buAutoNum type="arabicPeriod" startAt="3"/>
              <a:defRPr/>
            </a:pPr>
            <a:r>
              <a:rPr lang="en-US" dirty="0"/>
              <a:t>SOM is the portion of SAM that your venture can realistically capture within a specific timeframe . If your business aims to capture 10% of the SAM within five years, the SOM would be $20 million.</a:t>
            </a:r>
          </a:p>
          <a:p>
            <a:pPr marL="342900" indent="-342900" algn="just">
              <a:buAutoNum type="arabicPeriod" startAt="3"/>
              <a:defRPr/>
            </a:pPr>
            <a:endParaRPr lang="en-US" dirty="0"/>
          </a:p>
          <a:p>
            <a:pPr algn="just">
              <a:defRPr/>
            </a:pPr>
            <a:r>
              <a:rPr lang="en-US" dirty="0"/>
              <a:t>4. Multiply target market by penetration rate to find your market size-So, with a 10% penetration rate, the estimated market size would be $20 million.</a:t>
            </a:r>
          </a:p>
          <a:p>
            <a:pPr algn="just">
              <a:defRPr/>
            </a:pPr>
            <a:endParaRPr lang="en-US" dirty="0">
              <a:latin typeface="+mj-lt"/>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700" b="0" i="0" u="none" strike="noStrike" kern="0" cap="none" spc="0" normalizeH="0" noProof="0" dirty="0">
                <a:ln>
                  <a:noFill/>
                </a:ln>
                <a:solidFill>
                  <a:prstClr val="white"/>
                </a:solidFill>
                <a:effectLst/>
                <a:uLnTx/>
                <a:uFillTx/>
                <a:latin typeface="Calibri" panose="020F0502020204030204"/>
                <a:ea typeface="+mn-ea"/>
                <a:cs typeface="+mn-cs"/>
              </a:rPr>
              <a:t> </a:t>
            </a:r>
            <a:endParaRPr kumimoji="0" lang="en-IN" sz="27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2" name="TextBox 21"/>
          <p:cNvSpPr txBox="1"/>
          <p:nvPr/>
        </p:nvSpPr>
        <p:spPr>
          <a:xfrm>
            <a:off x="239949" y="328065"/>
            <a:ext cx="5675839" cy="646331"/>
          </a:xfrm>
          <a:prstGeom prst="rect">
            <a:avLst/>
          </a:prstGeom>
          <a:noFill/>
        </p:spPr>
        <p:txBody>
          <a:bodyPr wrap="square" rtlCol="0">
            <a:spAutoFit/>
          </a:bodyPr>
          <a:lstStyle/>
          <a:p>
            <a:pPr defTabSz="685800"/>
            <a:r>
              <a:rPr lang="en-US" sz="3600" b="1" dirty="0">
                <a:solidFill>
                  <a:prstClr val="black">
                    <a:lumMod val="85000"/>
                    <a:lumOff val="15000"/>
                  </a:prstClr>
                </a:solidFill>
                <a:latin typeface="Montserrat"/>
              </a:rPr>
              <a:t>Market Size Estimation </a:t>
            </a:r>
          </a:p>
        </p:txBody>
      </p:sp>
      <p:sp>
        <p:nvSpPr>
          <p:cNvPr id="16" name="Rectangle 15"/>
          <p:cNvSpPr/>
          <p:nvPr/>
        </p:nvSpPr>
        <p:spPr>
          <a:xfrm>
            <a:off x="6140613" y="4958834"/>
            <a:ext cx="248786" cy="369332"/>
          </a:xfrm>
          <a:prstGeom prst="rect">
            <a:avLst/>
          </a:prstGeom>
        </p:spPr>
        <p:txBody>
          <a:bodyPr wrap="none">
            <a:spAutoFit/>
          </a:bodyPr>
          <a:lstStyle/>
          <a:p>
            <a:r>
              <a:rPr lang="en-US" dirty="0">
                <a:solidFill>
                  <a:srgbClr val="2E475D"/>
                </a:solidFill>
                <a:latin typeface="Lexend Deca"/>
              </a:rPr>
              <a:t>.</a:t>
            </a:r>
            <a:endParaRPr lang="en-US" dirty="0"/>
          </a:p>
        </p:txBody>
      </p:sp>
      <p:sp>
        <p:nvSpPr>
          <p:cNvPr id="10" name="TextBox 9"/>
          <p:cNvSpPr txBox="1"/>
          <p:nvPr/>
        </p:nvSpPr>
        <p:spPr>
          <a:xfrm>
            <a:off x="320617" y="9363531"/>
            <a:ext cx="5675839" cy="461665"/>
          </a:xfrm>
          <a:prstGeom prst="rect">
            <a:avLst/>
          </a:prstGeom>
          <a:noFill/>
        </p:spPr>
        <p:txBody>
          <a:bodyPr wrap="square" rtlCol="0">
            <a:spAutoFit/>
          </a:bodyPr>
          <a:lstStyle/>
          <a:p>
            <a:pPr defTabSz="685800"/>
            <a:r>
              <a:rPr lang="en-US" sz="2400" b="1" dirty="0">
                <a:solidFill>
                  <a:prstClr val="black">
                    <a:lumMod val="85000"/>
                    <a:lumOff val="15000"/>
                  </a:prstClr>
                </a:solidFill>
                <a:latin typeface="Montserrat"/>
              </a:rPr>
              <a:t>Sources: ……</a:t>
            </a:r>
          </a:p>
        </p:txBody>
      </p:sp>
      <p:pic>
        <p:nvPicPr>
          <p:cNvPr id="2" name="Picture 1">
            <a:extLst>
              <a:ext uri="{FF2B5EF4-FFF2-40B4-BE49-F238E27FC236}">
                <a16:creationId xmlns:a16="http://schemas.microsoft.com/office/drawing/2014/main" id="{35D02E91-633D-FA1E-F3A2-91FDC03F948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712545" y="14748"/>
            <a:ext cx="1575455" cy="1493274"/>
          </a:xfrm>
          <a:prstGeom prst="rect">
            <a:avLst/>
          </a:prstGeom>
        </p:spPr>
      </p:pic>
    </p:spTree>
    <p:extLst>
      <p:ext uri="{BB962C8B-B14F-4D97-AF65-F5344CB8AC3E}">
        <p14:creationId xmlns:p14="http://schemas.microsoft.com/office/powerpoint/2010/main" val="1189678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4769110" y="1985118"/>
            <a:ext cx="8991379" cy="2246769"/>
          </a:xfrm>
          <a:prstGeom prst="rect">
            <a:avLst/>
          </a:prstGeom>
          <a:solidFill>
            <a:srgbClr val="FFC000"/>
          </a:solidFill>
        </p:spPr>
        <p:txBody>
          <a:bodyPr wrap="square">
            <a:spAutoFit/>
          </a:bodyPr>
          <a:lstStyle/>
          <a:p>
            <a:pPr defTabSz="1371579"/>
            <a:r>
              <a:rPr lang="en-US" sz="2000" dirty="0">
                <a:solidFill>
                  <a:schemeClr val="bg1"/>
                </a:solidFill>
                <a:ea typeface="+mn-lt"/>
                <a:cs typeface="+mn-lt"/>
              </a:rPr>
              <a:t>Goals</a:t>
            </a:r>
          </a:p>
          <a:p>
            <a:pPr defTabSz="1371579"/>
            <a:r>
              <a:rPr lang="en-US" sz="2000" dirty="0">
                <a:solidFill>
                  <a:schemeClr val="bg1"/>
                </a:solidFill>
                <a:ea typeface="+mn-lt"/>
                <a:cs typeface="+mn-lt"/>
              </a:rPr>
              <a:t>1.  The manufacturer aims to consistently produce high-quality edible oil to meet customer expectation and safety standards.</a:t>
            </a:r>
            <a:endParaRPr lang="en-US" sz="2000" dirty="0">
              <a:solidFill>
                <a:schemeClr val="bg1"/>
              </a:solidFill>
              <a:ea typeface="Calibri"/>
              <a:cs typeface="Calibri"/>
            </a:endParaRPr>
          </a:p>
          <a:p>
            <a:pPr defTabSz="1371579"/>
            <a:r>
              <a:rPr lang="en-US" sz="2000" dirty="0">
                <a:solidFill>
                  <a:schemeClr val="bg1"/>
                </a:solidFill>
                <a:ea typeface="+mn-lt"/>
                <a:cs typeface="+mn-lt"/>
              </a:rPr>
              <a:t>2. They want to reduce manual inspections, minimize product waste, and streamline the production process through automated solutions.</a:t>
            </a:r>
            <a:endParaRPr lang="en-US" sz="2000" dirty="0"/>
          </a:p>
          <a:p>
            <a:pPr defTabSz="1371579"/>
            <a:r>
              <a:rPr lang="en-US" sz="2000" dirty="0">
                <a:solidFill>
                  <a:schemeClr val="bg1"/>
                </a:solidFill>
                <a:ea typeface="+mn-lt"/>
                <a:cs typeface="+mn-lt"/>
              </a:rPr>
              <a:t>3. By delivering </a:t>
            </a:r>
            <a:r>
              <a:rPr lang="en-US" sz="2000" dirty="0" err="1">
                <a:solidFill>
                  <a:schemeClr val="bg1"/>
                </a:solidFill>
                <a:ea typeface="+mn-lt"/>
                <a:cs typeface="+mn-lt"/>
              </a:rPr>
              <a:t>safe,the</a:t>
            </a:r>
            <a:r>
              <a:rPr lang="en-US" sz="2000" dirty="0">
                <a:solidFill>
                  <a:schemeClr val="bg1"/>
                </a:solidFill>
                <a:ea typeface="+mn-lt"/>
                <a:cs typeface="+mn-lt"/>
              </a:rPr>
              <a:t> customer seeks to build consumer trust, strengthen brand loyalty.</a:t>
            </a:r>
            <a:endParaRPr lang="en-US" sz="2000" dirty="0">
              <a:solidFill>
                <a:schemeClr val="bg1"/>
              </a:solidFill>
            </a:endParaRPr>
          </a:p>
        </p:txBody>
      </p:sp>
      <p:sp>
        <p:nvSpPr>
          <p:cNvPr id="27" name="Rectangle 26"/>
          <p:cNvSpPr/>
          <p:nvPr/>
        </p:nvSpPr>
        <p:spPr>
          <a:xfrm>
            <a:off x="4769111" y="4310524"/>
            <a:ext cx="8991378" cy="1985159"/>
          </a:xfrm>
          <a:prstGeom prst="rect">
            <a:avLst/>
          </a:prstGeom>
          <a:solidFill>
            <a:schemeClr val="accent6"/>
          </a:solidFill>
        </p:spPr>
        <p:txBody>
          <a:bodyPr wrap="square">
            <a:spAutoFit/>
          </a:bodyPr>
          <a:lstStyle/>
          <a:p>
            <a:pPr defTabSz="1371579"/>
            <a:r>
              <a:rPr lang="en-US" sz="2700" b="1" dirty="0">
                <a:solidFill>
                  <a:schemeClr val="bg1"/>
                </a:solidFill>
                <a:latin typeface="Calibri" panose="020F0502020204030204"/>
              </a:rPr>
              <a:t>Frustrations</a:t>
            </a:r>
          </a:p>
          <a:p>
            <a:pPr marL="342900" indent="-342900" defTabSz="1371579">
              <a:buAutoNum type="arabicPeriod"/>
            </a:pPr>
            <a:r>
              <a:rPr lang="en-US" sz="1600" b="1" dirty="0">
                <a:solidFill>
                  <a:schemeClr val="bg1"/>
                </a:solidFill>
                <a:latin typeface="Calibri" panose="020F0502020204030204"/>
              </a:rPr>
              <a:t>Calibration Challenges: Regular and precise calibration can be cumbersome and require technical expertise</a:t>
            </a:r>
            <a:endParaRPr lang="en-US" sz="1600" b="1" dirty="0">
              <a:solidFill>
                <a:schemeClr val="bg1"/>
              </a:solidFill>
              <a:latin typeface="Calibri" panose="020F0502020204030204"/>
              <a:cs typeface="Calibri"/>
            </a:endParaRPr>
          </a:p>
          <a:p>
            <a:pPr marL="342900" indent="-342900" defTabSz="1371579">
              <a:buAutoNum type="arabicPeriod"/>
            </a:pPr>
            <a:r>
              <a:rPr lang="en-US" sz="1600" b="1" dirty="0">
                <a:solidFill>
                  <a:schemeClr val="bg1"/>
                </a:solidFill>
                <a:latin typeface="Calibri" panose="020F0502020204030204"/>
              </a:rPr>
              <a:t>Sensor Reliability: Sensors may occasionally provide inaccurate readings, leading to false alarms or missed quality issues.</a:t>
            </a:r>
            <a:endParaRPr lang="en-US" sz="1600" b="1" dirty="0">
              <a:solidFill>
                <a:schemeClr val="bg1"/>
              </a:solidFill>
              <a:latin typeface="Calibri" panose="020F0502020204030204"/>
              <a:cs typeface="Calibri"/>
            </a:endParaRPr>
          </a:p>
          <a:p>
            <a:pPr marL="342900" indent="-342900" defTabSz="1371579">
              <a:buAutoNum type="arabicPeriod"/>
            </a:pPr>
            <a:r>
              <a:rPr lang="en-US" sz="1600" b="1" dirty="0">
                <a:solidFill>
                  <a:schemeClr val="bg1"/>
                </a:solidFill>
                <a:latin typeface="Calibri" panose="020F0502020204030204"/>
              </a:rPr>
              <a:t> Interface Complexity: The user interface may be difficult to use or understand, making monitoring and adjustments frustrating</a:t>
            </a:r>
          </a:p>
        </p:txBody>
      </p:sp>
      <p:sp>
        <p:nvSpPr>
          <p:cNvPr id="28" name="Rectangle 27"/>
          <p:cNvSpPr/>
          <p:nvPr/>
        </p:nvSpPr>
        <p:spPr>
          <a:xfrm>
            <a:off x="4831925" y="6348921"/>
            <a:ext cx="8928564" cy="34163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defTabSz="1371579"/>
            <a:r>
              <a:rPr lang="en-US" sz="2400" b="1" dirty="0">
                <a:solidFill>
                  <a:srgbClr val="FD9F4D"/>
                </a:solidFill>
                <a:latin typeface="Calibri" panose="020F0502020204030204"/>
              </a:rPr>
              <a:t>Bio</a:t>
            </a:r>
          </a:p>
          <a:p>
            <a:pPr defTabSz="1371579"/>
            <a:r>
              <a:rPr lang="en-US" sz="2400" b="1" dirty="0">
                <a:solidFill>
                  <a:srgbClr val="FD9F4D"/>
                </a:solidFill>
                <a:latin typeface="Calibri" panose="020F0502020204030204"/>
              </a:rPr>
              <a:t>The Edible Oil Quality Monitoring System is a real-time solution designed to ensure the safety and quality of edible oils. It uses sensors to measure key parameters like temperature and acidity, displaying the results on a digital interface. The system also features data logging, calibration, and remote monitoring, helping users maintain oil quality and receive alerts when standards fall. This helps industries improve food safety and efficiency.</a:t>
            </a:r>
            <a:endParaRPr lang="en-US" sz="2400" b="1" dirty="0">
              <a:solidFill>
                <a:srgbClr val="FD9F4D"/>
              </a:solidFill>
              <a:latin typeface="Calibri" panose="020F0502020204030204"/>
              <a:cs typeface="Calibri"/>
            </a:endParaRPr>
          </a:p>
          <a:p>
            <a:pPr defTabSz="1371579"/>
            <a:endParaRPr lang="en-US" sz="2400" b="1" dirty="0">
              <a:solidFill>
                <a:srgbClr val="FD9F4D"/>
              </a:solidFill>
              <a:latin typeface="Calibri" panose="020F0502020204030204"/>
            </a:endParaRPr>
          </a:p>
        </p:txBody>
      </p:sp>
      <p:sp>
        <p:nvSpPr>
          <p:cNvPr id="31" name="Rectangle 30"/>
          <p:cNvSpPr/>
          <p:nvPr/>
        </p:nvSpPr>
        <p:spPr>
          <a:xfrm>
            <a:off x="533400" y="7366033"/>
            <a:ext cx="1918120" cy="520667"/>
          </a:xfrm>
          <a:prstGeom prst="rect">
            <a:avLst/>
          </a:prstGeom>
        </p:spPr>
        <p:txBody>
          <a:bodyPr wrap="none">
            <a:spAutoFit/>
          </a:bodyPr>
          <a:lstStyle/>
          <a:p>
            <a:pPr defTabSz="1371579"/>
            <a:r>
              <a:rPr lang="en-US" sz="2700" b="1" dirty="0">
                <a:solidFill>
                  <a:srgbClr val="FD9F4D"/>
                </a:solidFill>
                <a:latin typeface="Calibri" panose="020F0502020204030204"/>
              </a:rPr>
              <a:t>Personality </a:t>
            </a:r>
          </a:p>
        </p:txBody>
      </p:sp>
      <p:sp>
        <p:nvSpPr>
          <p:cNvPr id="34" name="Rectangle 33"/>
          <p:cNvSpPr/>
          <p:nvPr/>
        </p:nvSpPr>
        <p:spPr>
          <a:xfrm>
            <a:off x="14333464" y="1727233"/>
            <a:ext cx="2049536" cy="520667"/>
          </a:xfrm>
          <a:prstGeom prst="rect">
            <a:avLst/>
          </a:prstGeom>
        </p:spPr>
        <p:txBody>
          <a:bodyPr wrap="none">
            <a:spAutoFit/>
          </a:bodyPr>
          <a:lstStyle/>
          <a:p>
            <a:pPr defTabSz="1371579"/>
            <a:r>
              <a:rPr lang="en-US" sz="2700" b="1" dirty="0">
                <a:solidFill>
                  <a:srgbClr val="FD9F4D"/>
                </a:solidFill>
                <a:latin typeface="Calibri" panose="020F0502020204030204"/>
              </a:rPr>
              <a:t>Motivations </a:t>
            </a:r>
          </a:p>
        </p:txBody>
      </p:sp>
      <p:sp>
        <p:nvSpPr>
          <p:cNvPr id="5" name="TextBox 4"/>
          <p:cNvSpPr txBox="1"/>
          <p:nvPr/>
        </p:nvSpPr>
        <p:spPr>
          <a:xfrm>
            <a:off x="473990" y="3848100"/>
            <a:ext cx="4120358" cy="3416320"/>
          </a:xfrm>
          <a:prstGeom prst="rect">
            <a:avLst/>
          </a:prstGeom>
          <a:noFill/>
        </p:spPr>
        <p:txBody>
          <a:bodyPr wrap="square" rtlCol="0">
            <a:spAutoFit/>
          </a:bodyPr>
          <a:lstStyle/>
          <a:p>
            <a:pPr defTabSz="1371579"/>
            <a:r>
              <a:rPr lang="en-US" sz="2400" dirty="0">
                <a:solidFill>
                  <a:srgbClr val="052B3E"/>
                </a:solidFill>
                <a:latin typeface="Calibri" panose="020F0502020204030204"/>
              </a:rPr>
              <a:t>Age: 35-50 years</a:t>
            </a:r>
          </a:p>
          <a:p>
            <a:pPr defTabSz="1371579"/>
            <a:r>
              <a:rPr lang="en-US" sz="2400" dirty="0">
                <a:solidFill>
                  <a:srgbClr val="052B3E"/>
                </a:solidFill>
                <a:latin typeface="Calibri" panose="020F0502020204030204"/>
              </a:rPr>
              <a:t>Occupation: </a:t>
            </a:r>
            <a:r>
              <a:rPr lang="en-US" sz="2400" dirty="0">
                <a:solidFill>
                  <a:srgbClr val="052B3E"/>
                </a:solidFill>
                <a:ea typeface="+mn-lt"/>
                <a:cs typeface="+mn-lt"/>
              </a:rPr>
              <a:t>Operations Manager or Quality Control Head at an edible oil manufacturing company.</a:t>
            </a:r>
            <a:endParaRPr lang="en-US" sz="2400" dirty="0">
              <a:solidFill>
                <a:srgbClr val="052B3E"/>
              </a:solidFill>
              <a:latin typeface="Calibri" panose="020F0502020204030204"/>
              <a:ea typeface="Calibri"/>
              <a:cs typeface="Calibri"/>
            </a:endParaRPr>
          </a:p>
          <a:p>
            <a:pPr defTabSz="1371579"/>
            <a:r>
              <a:rPr lang="en-US" sz="2400" dirty="0">
                <a:solidFill>
                  <a:srgbClr val="052B3E"/>
                </a:solidFill>
                <a:latin typeface="Calibri" panose="020F0502020204030204"/>
              </a:rPr>
              <a:t>Location: </a:t>
            </a:r>
            <a:r>
              <a:rPr lang="en-US" sz="2400" dirty="0">
                <a:solidFill>
                  <a:srgbClr val="052B3E"/>
                </a:solidFill>
                <a:ea typeface="+mn-lt"/>
                <a:cs typeface="+mn-lt"/>
              </a:rPr>
              <a:t>Industrial hubs in regions like North America, Europe, or Asia-Pacific (e.g., India, China, USA)</a:t>
            </a:r>
            <a:endParaRPr lang="en-US" sz="2400" dirty="0">
              <a:solidFill>
                <a:srgbClr val="052B3E"/>
              </a:solidFill>
              <a:latin typeface="Calibri" panose="020F0502020204030204"/>
              <a:ea typeface="Calibri"/>
              <a:cs typeface="Calibri"/>
            </a:endParaRPr>
          </a:p>
        </p:txBody>
      </p:sp>
      <p:sp>
        <p:nvSpPr>
          <p:cNvPr id="25" name="Rounded Rectangle 24"/>
          <p:cNvSpPr/>
          <p:nvPr/>
        </p:nvSpPr>
        <p:spPr>
          <a:xfrm>
            <a:off x="5105400" y="1285996"/>
            <a:ext cx="2354642" cy="5671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371579"/>
            <a:r>
              <a:rPr lang="en-US" sz="1650" dirty="0">
                <a:solidFill>
                  <a:schemeClr val="tx1"/>
                </a:solidFill>
                <a:latin typeface="Calibri" panose="020F0502020204030204"/>
              </a:rPr>
              <a:t>Personality trait</a:t>
            </a:r>
          </a:p>
        </p:txBody>
      </p:sp>
      <p:pic>
        <p:nvPicPr>
          <p:cNvPr id="13" name="Picture 12"/>
          <p:cNvPicPr>
            <a:picLocks noChangeAspect="1"/>
          </p:cNvPicPr>
          <p:nvPr/>
        </p:nvPicPr>
        <p:blipFill>
          <a:blip r:embed="rId3">
            <a:duotone>
              <a:prstClr val="black"/>
              <a:schemeClr val="accent6">
                <a:tint val="45000"/>
                <a:satMod val="400000"/>
              </a:schemeClr>
            </a:duotone>
          </a:blip>
          <a:stretch>
            <a:fillRect/>
          </a:stretch>
        </p:blipFill>
        <p:spPr>
          <a:xfrm>
            <a:off x="561441" y="7832386"/>
            <a:ext cx="4032907" cy="2187914"/>
          </a:xfrm>
          <a:prstGeom prst="rect">
            <a:avLst/>
          </a:prstGeom>
        </p:spPr>
      </p:pic>
      <p:pic>
        <p:nvPicPr>
          <p:cNvPr id="15" name="Picture 14"/>
          <p:cNvPicPr>
            <a:picLocks noChangeAspect="1"/>
          </p:cNvPicPr>
          <p:nvPr/>
        </p:nvPicPr>
        <p:blipFill>
          <a:blip r:embed="rId4">
            <a:duotone>
              <a:prstClr val="black"/>
              <a:schemeClr val="accent3">
                <a:tint val="45000"/>
                <a:satMod val="400000"/>
              </a:schemeClr>
            </a:duotone>
          </a:blip>
          <a:stretch>
            <a:fillRect/>
          </a:stretch>
        </p:blipFill>
        <p:spPr>
          <a:xfrm>
            <a:off x="14310982" y="2416343"/>
            <a:ext cx="3254332" cy="2498557"/>
          </a:xfrm>
          <a:prstGeom prst="rect">
            <a:avLst/>
          </a:prstGeom>
        </p:spPr>
      </p:pic>
      <p:sp>
        <p:nvSpPr>
          <p:cNvPr id="16" name="Rectangle 15"/>
          <p:cNvSpPr/>
          <p:nvPr/>
        </p:nvSpPr>
        <p:spPr>
          <a:xfrm>
            <a:off x="14310982" y="5204944"/>
            <a:ext cx="3900818" cy="458675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71579"/>
            <a:r>
              <a:rPr lang="en-US" sz="2400" dirty="0">
                <a:solidFill>
                  <a:prstClr val="white"/>
                </a:solidFill>
                <a:latin typeface="Antonio Bold" panose="020B0604020202020204" charset="0"/>
                <a:ea typeface="+mn-lt"/>
                <a:cs typeface="+mn-lt"/>
              </a:rPr>
              <a:t>ETHOS</a:t>
            </a:r>
          </a:p>
          <a:p>
            <a:pPr defTabSz="1371579"/>
            <a:r>
              <a:rPr lang="en-US" sz="2400" dirty="0">
                <a:solidFill>
                  <a:prstClr val="white"/>
                </a:solidFill>
                <a:ea typeface="+mn-lt"/>
                <a:cs typeface="+mn-lt"/>
              </a:rPr>
              <a:t>Our venture is committed to revolutionizing edible oil production by ensuring the highest standards of quality and safety through advanced technology. We strive to build trust and reliability with both manufacturers and consumers by delivering innovative, efficient</a:t>
            </a:r>
            <a:endParaRPr lang="en-US" sz="2100" b="1" dirty="0">
              <a:solidFill>
                <a:prstClr val="white"/>
              </a:solidFill>
              <a:latin typeface="Calibri" panose="020F0502020204030204"/>
            </a:endParaRPr>
          </a:p>
        </p:txBody>
      </p:sp>
      <p:sp>
        <p:nvSpPr>
          <p:cNvPr id="17" name="TextBox 16"/>
          <p:cNvSpPr txBox="1"/>
          <p:nvPr/>
        </p:nvSpPr>
        <p:spPr>
          <a:xfrm>
            <a:off x="486195" y="339098"/>
            <a:ext cx="11351228" cy="840230"/>
          </a:xfrm>
          <a:prstGeom prst="rect">
            <a:avLst/>
          </a:prstGeom>
          <a:noFill/>
        </p:spPr>
        <p:txBody>
          <a:bodyPr wrap="square" rtlCol="0">
            <a:spAutoFit/>
          </a:bodyPr>
          <a:lstStyle/>
          <a:p>
            <a:pPr defTabSz="1371613">
              <a:lnSpc>
                <a:spcPct val="90000"/>
              </a:lnSpc>
              <a:spcBef>
                <a:spcPct val="0"/>
              </a:spcBef>
            </a:pPr>
            <a:r>
              <a:rPr lang="en-US" sz="5400" b="1" dirty="0"/>
              <a:t>Customer Persona</a:t>
            </a:r>
          </a:p>
        </p:txBody>
      </p:sp>
      <p:sp>
        <p:nvSpPr>
          <p:cNvPr id="2" name="Rectangle 1"/>
          <p:cNvSpPr/>
          <p:nvPr/>
        </p:nvSpPr>
        <p:spPr>
          <a:xfrm>
            <a:off x="495965" y="1333500"/>
            <a:ext cx="4120358" cy="2498557"/>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defTabSz="1371613"/>
            <a:r>
              <a:rPr lang="en-US" sz="2400" dirty="0">
                <a:solidFill>
                  <a:prstClr val="black"/>
                </a:solidFill>
                <a:latin typeface="Calibri" panose="020F0502020204030204"/>
              </a:rPr>
              <a:t>Photo </a:t>
            </a:r>
          </a:p>
        </p:txBody>
      </p:sp>
      <p:sp>
        <p:nvSpPr>
          <p:cNvPr id="18" name="Rounded Rectangle 17"/>
          <p:cNvSpPr/>
          <p:nvPr/>
        </p:nvSpPr>
        <p:spPr>
          <a:xfrm>
            <a:off x="8160958" y="1285995"/>
            <a:ext cx="2354642" cy="5671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371579"/>
            <a:r>
              <a:rPr lang="en-US" sz="1650" dirty="0">
                <a:solidFill>
                  <a:schemeClr val="tx1"/>
                </a:solidFill>
                <a:latin typeface="Calibri" panose="020F0502020204030204"/>
              </a:rPr>
              <a:t>Personality trait</a:t>
            </a:r>
          </a:p>
        </p:txBody>
      </p:sp>
      <p:sp>
        <p:nvSpPr>
          <p:cNvPr id="19" name="Rounded Rectangle 18"/>
          <p:cNvSpPr/>
          <p:nvPr/>
        </p:nvSpPr>
        <p:spPr>
          <a:xfrm>
            <a:off x="11285158" y="1285993"/>
            <a:ext cx="2354642" cy="5671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371579"/>
            <a:r>
              <a:rPr lang="en-US" sz="1650" dirty="0">
                <a:solidFill>
                  <a:schemeClr val="tx1"/>
                </a:solidFill>
                <a:latin typeface="Calibri" panose="020F0502020204030204"/>
              </a:rPr>
              <a:t>Personality trait</a:t>
            </a:r>
          </a:p>
        </p:txBody>
      </p:sp>
      <p:pic>
        <p:nvPicPr>
          <p:cNvPr id="3" name="Picture 2">
            <a:extLst>
              <a:ext uri="{FF2B5EF4-FFF2-40B4-BE49-F238E27FC236}">
                <a16:creationId xmlns:a16="http://schemas.microsoft.com/office/drawing/2014/main" id="{C5FDAFEA-9B25-F393-BC89-5BD5A72AF7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712545" y="14748"/>
            <a:ext cx="1575455" cy="1493274"/>
          </a:xfrm>
          <a:prstGeom prst="rect">
            <a:avLst/>
          </a:prstGeom>
        </p:spPr>
      </p:pic>
    </p:spTree>
    <p:extLst>
      <p:ext uri="{BB962C8B-B14F-4D97-AF65-F5344CB8AC3E}">
        <p14:creationId xmlns:p14="http://schemas.microsoft.com/office/powerpoint/2010/main" val="3605066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738845" y="546240"/>
            <a:ext cx="12338484" cy="1019574"/>
          </a:xfrm>
          <a:prstGeom prst="rect">
            <a:avLst/>
          </a:prstGeom>
        </p:spPr>
        <p:txBody>
          <a:bodyPr wrap="square" lIns="0" tIns="0" rIns="0" bIns="0" rtlCol="0" anchor="t">
            <a:spAutoFit/>
          </a:bodyPr>
          <a:lstStyle/>
          <a:p>
            <a:pPr>
              <a:lnSpc>
                <a:spcPts val="8747"/>
              </a:lnSpc>
            </a:pPr>
            <a:r>
              <a:rPr lang="en-US" sz="5400" b="1" dirty="0"/>
              <a:t>Value Proposition Canvas </a:t>
            </a:r>
          </a:p>
        </p:txBody>
      </p:sp>
      <p:grpSp>
        <p:nvGrpSpPr>
          <p:cNvPr id="7" name="Group 6"/>
          <p:cNvGrpSpPr/>
          <p:nvPr/>
        </p:nvGrpSpPr>
        <p:grpSpPr>
          <a:xfrm>
            <a:off x="1231454" y="2168970"/>
            <a:ext cx="16959595" cy="8003730"/>
            <a:chOff x="982873" y="1275171"/>
            <a:chExt cx="6798221" cy="3364181"/>
          </a:xfrm>
        </p:grpSpPr>
        <p:grpSp>
          <p:nvGrpSpPr>
            <p:cNvPr id="14" name="Group 13"/>
            <p:cNvGrpSpPr/>
            <p:nvPr/>
          </p:nvGrpSpPr>
          <p:grpSpPr>
            <a:xfrm>
              <a:off x="2991814" y="2419869"/>
              <a:ext cx="2911566" cy="1229114"/>
              <a:chOff x="587719" y="1125830"/>
              <a:chExt cx="4350054" cy="1835386"/>
            </a:xfrm>
          </p:grpSpPr>
          <p:grpSp>
            <p:nvGrpSpPr>
              <p:cNvPr id="15" name="Group 14"/>
              <p:cNvGrpSpPr/>
              <p:nvPr/>
            </p:nvGrpSpPr>
            <p:grpSpPr>
              <a:xfrm>
                <a:off x="2884450" y="1125830"/>
                <a:ext cx="2053323" cy="1828800"/>
                <a:chOff x="2884450" y="1125830"/>
                <a:chExt cx="2053323" cy="1828800"/>
              </a:xfrm>
            </p:grpSpPr>
            <p:sp>
              <p:nvSpPr>
                <p:cNvPr id="25" name="Flowchart: Connector 24"/>
                <p:cNvSpPr/>
                <p:nvPr/>
              </p:nvSpPr>
              <p:spPr>
                <a:xfrm>
                  <a:off x="2884450" y="1125830"/>
                  <a:ext cx="1828800" cy="1828800"/>
                </a:xfrm>
                <a:prstGeom prst="flowChartConnector">
                  <a:avLst/>
                </a:prstGeom>
                <a:solidFill>
                  <a:srgbClr val="FFC000">
                    <a:lumMod val="60000"/>
                    <a:lumOff val="40000"/>
                  </a:srgbClr>
                </a:solidFill>
                <a:ln w="635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sym typeface="Arial"/>
                  </a:endParaRPr>
                </a:p>
              </p:txBody>
            </p:sp>
            <p:sp>
              <p:nvSpPr>
                <p:cNvPr id="26" name="Flowchart: Connector 25"/>
                <p:cNvSpPr/>
                <p:nvPr/>
              </p:nvSpPr>
              <p:spPr>
                <a:xfrm>
                  <a:off x="3646450" y="1887830"/>
                  <a:ext cx="304800" cy="304800"/>
                </a:xfrm>
                <a:prstGeom prst="flowChartConnector">
                  <a:avLst/>
                </a:prstGeom>
                <a:solidFill>
                  <a:srgbClr val="FFC000"/>
                </a:solidFill>
                <a:ln w="1270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a:ln>
                      <a:noFill/>
                    </a:ln>
                    <a:solidFill>
                      <a:prstClr val="white"/>
                    </a:solidFill>
                    <a:effectLst/>
                    <a:uLnTx/>
                    <a:uFillTx/>
                    <a:latin typeface="Calibri" panose="020F0502020204030204"/>
                    <a:ea typeface="+mn-ea"/>
                    <a:cs typeface="+mn-cs"/>
                    <a:sym typeface="Arial"/>
                  </a:endParaRPr>
                </a:p>
              </p:txBody>
            </p:sp>
            <p:cxnSp>
              <p:nvCxnSpPr>
                <p:cNvPr id="27" name="Straight Arrow Connector 26"/>
                <p:cNvCxnSpPr>
                  <a:endCxn id="25" idx="2"/>
                </p:cNvCxnSpPr>
                <p:nvPr/>
              </p:nvCxnSpPr>
              <p:spPr>
                <a:xfrm flipH="1">
                  <a:off x="2884450" y="2040230"/>
                  <a:ext cx="762000" cy="0"/>
                </a:xfrm>
                <a:prstGeom prst="straightConnector1">
                  <a:avLst/>
                </a:prstGeom>
                <a:noFill/>
                <a:ln w="38100" cap="flat" cmpd="sng" algn="ctr">
                  <a:solidFill>
                    <a:srgbClr val="A5A5A5"/>
                  </a:solidFill>
                  <a:prstDash val="solid"/>
                  <a:miter lim="800000"/>
                  <a:tailEnd type="triangle"/>
                </a:ln>
                <a:effectLst/>
              </p:spPr>
            </p:cxnSp>
            <p:cxnSp>
              <p:nvCxnSpPr>
                <p:cNvPr id="28" name="Straight Connector 27"/>
                <p:cNvCxnSpPr>
                  <a:stCxn id="25" idx="7"/>
                  <a:endCxn id="26" idx="0"/>
                </p:cNvCxnSpPr>
                <p:nvPr/>
              </p:nvCxnSpPr>
              <p:spPr>
                <a:xfrm flipH="1">
                  <a:off x="3798850" y="1393652"/>
                  <a:ext cx="646578" cy="494178"/>
                </a:xfrm>
                <a:prstGeom prst="line">
                  <a:avLst/>
                </a:prstGeom>
                <a:noFill/>
                <a:ln w="28575" cap="flat" cmpd="sng" algn="ctr">
                  <a:solidFill>
                    <a:srgbClr val="A5A5A5"/>
                  </a:solidFill>
                  <a:prstDash val="solid"/>
                  <a:miter lim="800000"/>
                </a:ln>
                <a:effectLst/>
              </p:spPr>
            </p:cxnSp>
            <p:cxnSp>
              <p:nvCxnSpPr>
                <p:cNvPr id="29" name="Straight Connector 28"/>
                <p:cNvCxnSpPr>
                  <a:stCxn id="25" idx="5"/>
                  <a:endCxn id="26" idx="4"/>
                </p:cNvCxnSpPr>
                <p:nvPr/>
              </p:nvCxnSpPr>
              <p:spPr>
                <a:xfrm flipH="1" flipV="1">
                  <a:off x="3798850" y="2192630"/>
                  <a:ext cx="646578" cy="494178"/>
                </a:xfrm>
                <a:prstGeom prst="line">
                  <a:avLst/>
                </a:prstGeom>
                <a:noFill/>
                <a:ln w="28575" cap="flat" cmpd="sng" algn="ctr">
                  <a:solidFill>
                    <a:srgbClr val="A5A5A5"/>
                  </a:solidFill>
                  <a:prstDash val="solid"/>
                  <a:miter lim="800000"/>
                </a:ln>
                <a:effectLst/>
              </p:spPr>
            </p:cxnSp>
            <p:sp>
              <p:nvSpPr>
                <p:cNvPr id="30" name="TextBox 29"/>
                <p:cNvSpPr txBox="1"/>
                <p:nvPr/>
              </p:nvSpPr>
              <p:spPr>
                <a:xfrm>
                  <a:off x="4063533" y="1920026"/>
                  <a:ext cx="874240"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ED7D31">
                          <a:lumMod val="50000"/>
                        </a:srgbClr>
                      </a:solidFill>
                      <a:effectLst/>
                      <a:uLnTx/>
                      <a:uFillTx/>
                      <a:cs typeface="Arial"/>
                      <a:sym typeface="Arial"/>
                    </a:rPr>
                    <a:t>JOBS</a:t>
                  </a:r>
                </a:p>
              </p:txBody>
            </p:sp>
            <p:sp>
              <p:nvSpPr>
                <p:cNvPr id="31" name="TextBox 30"/>
                <p:cNvSpPr txBox="1"/>
                <p:nvPr/>
              </p:nvSpPr>
              <p:spPr>
                <a:xfrm>
                  <a:off x="3355370" y="2351186"/>
                  <a:ext cx="874240"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ED7D31">
                          <a:lumMod val="50000"/>
                        </a:srgbClr>
                      </a:solidFill>
                      <a:effectLst/>
                      <a:uLnTx/>
                      <a:uFillTx/>
                      <a:cs typeface="Arial"/>
                      <a:sym typeface="Arial"/>
                    </a:rPr>
                    <a:t>PAINS</a:t>
                  </a:r>
                </a:p>
              </p:txBody>
            </p:sp>
            <p:sp>
              <p:nvSpPr>
                <p:cNvPr id="32" name="TextBox 31"/>
                <p:cNvSpPr txBox="1"/>
                <p:nvPr/>
              </p:nvSpPr>
              <p:spPr>
                <a:xfrm>
                  <a:off x="3315382" y="1377593"/>
                  <a:ext cx="874240"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ED7D31">
                          <a:lumMod val="50000"/>
                        </a:srgbClr>
                      </a:solidFill>
                      <a:effectLst/>
                      <a:uLnTx/>
                      <a:uFillTx/>
                      <a:cs typeface="Arial"/>
                      <a:sym typeface="Arial"/>
                    </a:rPr>
                    <a:t>GAINS</a:t>
                  </a:r>
                </a:p>
              </p:txBody>
            </p:sp>
          </p:grpSp>
          <p:grpSp>
            <p:nvGrpSpPr>
              <p:cNvPr id="16" name="Group 15"/>
              <p:cNvGrpSpPr/>
              <p:nvPr/>
            </p:nvGrpSpPr>
            <p:grpSpPr>
              <a:xfrm>
                <a:off x="587719" y="1125830"/>
                <a:ext cx="2080915" cy="1835386"/>
                <a:chOff x="587719" y="1125830"/>
                <a:chExt cx="2080915" cy="1835386"/>
              </a:xfrm>
            </p:grpSpPr>
            <p:sp>
              <p:nvSpPr>
                <p:cNvPr id="17" name="Rectangle 16"/>
                <p:cNvSpPr/>
                <p:nvPr/>
              </p:nvSpPr>
              <p:spPr>
                <a:xfrm>
                  <a:off x="653143" y="1125830"/>
                  <a:ext cx="1828800" cy="1828800"/>
                </a:xfrm>
                <a:prstGeom prst="rect">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a:ln>
                      <a:noFill/>
                    </a:ln>
                    <a:solidFill>
                      <a:prstClr val="white"/>
                    </a:solidFill>
                    <a:effectLst/>
                    <a:uLnTx/>
                    <a:uFillTx/>
                    <a:latin typeface="Calibri" panose="020F0502020204030204"/>
                    <a:ea typeface="+mn-ea"/>
                    <a:cs typeface="+mn-cs"/>
                    <a:sym typeface="Arial"/>
                  </a:endParaRPr>
                </a:p>
              </p:txBody>
            </p:sp>
            <p:sp>
              <p:nvSpPr>
                <p:cNvPr id="18" name="Flowchart: Connector 17"/>
                <p:cNvSpPr/>
                <p:nvPr/>
              </p:nvSpPr>
              <p:spPr>
                <a:xfrm>
                  <a:off x="1415143" y="1891123"/>
                  <a:ext cx="304800" cy="304800"/>
                </a:xfrm>
                <a:prstGeom prst="flowChartConnector">
                  <a:avLst/>
                </a:prstGeom>
                <a:solidFill>
                  <a:srgbClr val="70AD47">
                    <a:lumMod val="75000"/>
                  </a:srgbClr>
                </a:solidFill>
                <a:ln w="1270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a:ln>
                      <a:noFill/>
                    </a:ln>
                    <a:solidFill>
                      <a:prstClr val="white"/>
                    </a:solidFill>
                    <a:effectLst/>
                    <a:uLnTx/>
                    <a:uFillTx/>
                    <a:latin typeface="Calibri" panose="020F0502020204030204"/>
                    <a:ea typeface="+mn-ea"/>
                    <a:cs typeface="+mn-cs"/>
                    <a:sym typeface="Arial"/>
                  </a:endParaRPr>
                </a:p>
              </p:txBody>
            </p:sp>
            <p:cxnSp>
              <p:nvCxnSpPr>
                <p:cNvPr id="19" name="Straight Arrow Connector 18"/>
                <p:cNvCxnSpPr>
                  <a:endCxn id="17" idx="3"/>
                </p:cNvCxnSpPr>
                <p:nvPr/>
              </p:nvCxnSpPr>
              <p:spPr>
                <a:xfrm>
                  <a:off x="1738265" y="2040230"/>
                  <a:ext cx="743678" cy="0"/>
                </a:xfrm>
                <a:prstGeom prst="straightConnector1">
                  <a:avLst/>
                </a:prstGeom>
                <a:noFill/>
                <a:ln w="38100" cap="flat" cmpd="sng" algn="ctr">
                  <a:solidFill>
                    <a:srgbClr val="A5A5A5"/>
                  </a:solidFill>
                  <a:prstDash val="solid"/>
                  <a:miter lim="800000"/>
                  <a:tailEnd type="triangle"/>
                </a:ln>
                <a:effectLst/>
              </p:spPr>
            </p:cxnSp>
            <p:cxnSp>
              <p:nvCxnSpPr>
                <p:cNvPr id="20" name="Straight Connector 19"/>
                <p:cNvCxnSpPr>
                  <a:stCxn id="18" idx="0"/>
                </p:cNvCxnSpPr>
                <p:nvPr/>
              </p:nvCxnSpPr>
              <p:spPr>
                <a:xfrm flipH="1" flipV="1">
                  <a:off x="653143" y="1125830"/>
                  <a:ext cx="914400" cy="765293"/>
                </a:xfrm>
                <a:prstGeom prst="line">
                  <a:avLst/>
                </a:prstGeom>
                <a:noFill/>
                <a:ln w="38100" cap="flat" cmpd="sng" algn="ctr">
                  <a:solidFill>
                    <a:srgbClr val="A5A5A5"/>
                  </a:solidFill>
                  <a:prstDash val="solid"/>
                  <a:miter lim="800000"/>
                </a:ln>
                <a:effectLst/>
              </p:spPr>
            </p:cxnSp>
            <p:cxnSp>
              <p:nvCxnSpPr>
                <p:cNvPr id="21" name="Straight Connector 20"/>
                <p:cNvCxnSpPr/>
                <p:nvPr/>
              </p:nvCxnSpPr>
              <p:spPr>
                <a:xfrm flipH="1">
                  <a:off x="653143" y="2202509"/>
                  <a:ext cx="925766" cy="758707"/>
                </a:xfrm>
                <a:prstGeom prst="line">
                  <a:avLst/>
                </a:prstGeom>
                <a:noFill/>
                <a:ln w="38100" cap="flat" cmpd="sng" algn="ctr">
                  <a:solidFill>
                    <a:srgbClr val="A5A5A5"/>
                  </a:solidFill>
                  <a:prstDash val="solid"/>
                  <a:miter lim="800000"/>
                </a:ln>
                <a:effectLst/>
              </p:spPr>
            </p:cxnSp>
            <p:sp>
              <p:nvSpPr>
                <p:cNvPr id="22" name="TextBox 21"/>
                <p:cNvSpPr txBox="1"/>
                <p:nvPr/>
              </p:nvSpPr>
              <p:spPr>
                <a:xfrm>
                  <a:off x="1298136" y="1377594"/>
                  <a:ext cx="1277154"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70AD47">
                          <a:lumMod val="50000"/>
                        </a:srgbClr>
                      </a:solidFill>
                      <a:effectLst/>
                      <a:uLnTx/>
                      <a:uFillTx/>
                      <a:cs typeface="Arial"/>
                      <a:sym typeface="Arial"/>
                    </a:rPr>
                    <a:t>GAIN CREATORS </a:t>
                  </a:r>
                </a:p>
              </p:txBody>
            </p:sp>
            <p:sp>
              <p:nvSpPr>
                <p:cNvPr id="23" name="TextBox 22"/>
                <p:cNvSpPr txBox="1"/>
                <p:nvPr/>
              </p:nvSpPr>
              <p:spPr>
                <a:xfrm>
                  <a:off x="1391480" y="2351187"/>
                  <a:ext cx="1277154"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70AD47">
                          <a:lumMod val="50000"/>
                        </a:srgbClr>
                      </a:solidFill>
                      <a:effectLst/>
                      <a:uLnTx/>
                      <a:uFillTx/>
                      <a:cs typeface="Arial"/>
                      <a:sym typeface="Arial"/>
                    </a:rPr>
                    <a:t>PAIN KILLERS</a:t>
                  </a:r>
                </a:p>
              </p:txBody>
            </p:sp>
            <p:sp>
              <p:nvSpPr>
                <p:cNvPr id="24" name="TextBox 23"/>
                <p:cNvSpPr txBox="1"/>
                <p:nvPr/>
              </p:nvSpPr>
              <p:spPr>
                <a:xfrm>
                  <a:off x="587719" y="1764605"/>
                  <a:ext cx="1277154" cy="562093"/>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70AD47">
                          <a:lumMod val="50000"/>
                        </a:srgbClr>
                      </a:solidFill>
                      <a:effectLst/>
                      <a:uLnTx/>
                      <a:uFillTx/>
                      <a:cs typeface="Arial"/>
                      <a:sym typeface="Arial"/>
                    </a:rPr>
                    <a:t>PRODUCT/ </a:t>
                  </a:r>
                </a:p>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70AD47">
                          <a:lumMod val="50000"/>
                        </a:srgbClr>
                      </a:solidFill>
                      <a:effectLst/>
                      <a:uLnTx/>
                      <a:uFillTx/>
                      <a:cs typeface="Arial"/>
                      <a:sym typeface="Arial"/>
                    </a:rPr>
                    <a:t>SERVICE</a:t>
                  </a:r>
                </a:p>
              </p:txBody>
            </p:sp>
          </p:grpSp>
        </p:grpSp>
        <p:cxnSp>
          <p:nvCxnSpPr>
            <p:cNvPr id="33" name="Straight Connector 32"/>
            <p:cNvCxnSpPr/>
            <p:nvPr/>
          </p:nvCxnSpPr>
          <p:spPr>
            <a:xfrm flipV="1">
              <a:off x="3639097" y="1771429"/>
              <a:ext cx="7608" cy="648440"/>
            </a:xfrm>
            <a:prstGeom prst="line">
              <a:avLst/>
            </a:prstGeom>
            <a:noFill/>
            <a:ln w="19050" cap="flat" cmpd="sng" algn="ctr">
              <a:solidFill>
                <a:srgbClr val="70AD47"/>
              </a:solidFill>
              <a:prstDash val="solid"/>
              <a:miter lim="800000"/>
            </a:ln>
            <a:effectLst/>
          </p:spPr>
        </p:cxnSp>
        <p:cxnSp>
          <p:nvCxnSpPr>
            <p:cNvPr id="34" name="Straight Connector 33"/>
            <p:cNvCxnSpPr/>
            <p:nvPr/>
          </p:nvCxnSpPr>
          <p:spPr>
            <a:xfrm flipH="1" flipV="1">
              <a:off x="2949027" y="1775840"/>
              <a:ext cx="706208" cy="6152"/>
            </a:xfrm>
            <a:prstGeom prst="line">
              <a:avLst/>
            </a:prstGeom>
            <a:noFill/>
            <a:ln w="19050" cap="flat" cmpd="sng" algn="ctr">
              <a:solidFill>
                <a:srgbClr val="70AD47"/>
              </a:solidFill>
              <a:prstDash val="solid"/>
              <a:miter lim="800000"/>
            </a:ln>
            <a:effectLst/>
          </p:spPr>
        </p:cxnSp>
        <p:sp>
          <p:nvSpPr>
            <p:cNvPr id="35" name="TextBox 34"/>
            <p:cNvSpPr txBox="1"/>
            <p:nvPr/>
          </p:nvSpPr>
          <p:spPr>
            <a:xfrm>
              <a:off x="982873" y="1341385"/>
              <a:ext cx="1949094" cy="853820"/>
            </a:xfrm>
            <a:prstGeom prst="rect">
              <a:avLst/>
            </a:prstGeom>
            <a:noFill/>
            <a:ln>
              <a:solidFill>
                <a:srgbClr val="E7E6E6">
                  <a:lumMod val="50000"/>
                </a:srgbClr>
              </a:solidFill>
            </a:ln>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dirty="0">
                  <a:ln>
                    <a:noFill/>
                  </a:ln>
                  <a:solidFill>
                    <a:prstClr val="white">
                      <a:lumMod val="50000"/>
                    </a:prstClr>
                  </a:solidFill>
                  <a:effectLst/>
                  <a:uLnTx/>
                  <a:uFillTx/>
                  <a:cs typeface="Arial"/>
                  <a:sym typeface="Arial"/>
                </a:rPr>
                <a:t> </a:t>
              </a: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dirty="0">
                  <a:ln>
                    <a:noFill/>
                  </a:ln>
                  <a:solidFill>
                    <a:prstClr val="black"/>
                  </a:solidFill>
                  <a:effectLst/>
                  <a:uLnTx/>
                  <a:uFillTx/>
                  <a:cs typeface="Arial"/>
                  <a:sym typeface="Arial"/>
                </a:rPr>
                <a:t>What do you offer that makes the customers happy?</a:t>
              </a: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endParaRPr lang="pt-BR" sz="1400" i="1" kern="0" dirty="0">
                <a:solidFill>
                  <a:prstClr val="black"/>
                </a:solidFill>
                <a:cs typeface="Arial"/>
                <a:sym typeface="Arial"/>
              </a:endParaRPr>
            </a:p>
            <a:p>
              <a:pPr marL="128585" indent="-128585" defTabSz="685783">
                <a:buFont typeface="Wingdings" panose="05000000000000000000" pitchFamily="2" charset="2"/>
                <a:buChar char="à"/>
                <a:defRPr/>
              </a:pPr>
              <a:r>
                <a:rPr lang="en-US" sz="1400" kern="0" dirty="0">
                  <a:solidFill>
                    <a:prstClr val="white">
                      <a:lumMod val="50000"/>
                    </a:prstClr>
                  </a:solidFill>
                  <a:latin typeface="Arial Rounded MT Bold" panose="020F0704030504030204" pitchFamily="34" charset="0"/>
                  <a:cs typeface="Arial"/>
                  <a:sym typeface="Wingdings" panose="05000000000000000000" pitchFamily="2" charset="2"/>
                </a:rPr>
                <a:t>1. Real-time monitoring</a:t>
              </a: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en-US" sz="1400" b="0" i="0" u="none" strike="noStrike" kern="0" cap="none" spc="0" normalizeH="0" baseline="0" noProof="0" dirty="0">
                  <a:ln>
                    <a:noFill/>
                  </a:ln>
                  <a:solidFill>
                    <a:prstClr val="white">
                      <a:lumMod val="50000"/>
                    </a:prstClr>
                  </a:solidFill>
                  <a:effectLst/>
                  <a:uLnTx/>
                  <a:uFillTx/>
                  <a:latin typeface="Arial Rounded MT Bold" panose="020F0704030504030204" pitchFamily="34" charset="0"/>
                  <a:cs typeface="Arial"/>
                  <a:sym typeface="Wingdings" panose="05000000000000000000" pitchFamily="2" charset="2"/>
                </a:rPr>
                <a:t>Quality assurance</a:t>
              </a: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en-US" sz="1400" b="0" i="0" u="none" strike="noStrike" kern="0" cap="none" spc="0" normalizeH="0" baseline="0" noProof="0" dirty="0">
                  <a:ln>
                    <a:noFill/>
                  </a:ln>
                  <a:solidFill>
                    <a:prstClr val="white">
                      <a:lumMod val="50000"/>
                    </a:prstClr>
                  </a:solidFill>
                  <a:effectLst/>
                  <a:uLnTx/>
                  <a:uFillTx/>
                  <a:latin typeface="Arial Rounded MT Bold" panose="020F0704030504030204" pitchFamily="34" charset="0"/>
                  <a:cs typeface="Arial"/>
                  <a:sym typeface="Wingdings" panose="05000000000000000000" pitchFamily="2" charset="2"/>
                </a:rPr>
                <a:t>3. Remote access</a:t>
              </a: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en-US" sz="1400" b="0" i="0" u="none" strike="noStrike" kern="0" cap="none" spc="0" normalizeH="0" baseline="0" noProof="0" dirty="0">
                  <a:ln>
                    <a:noFill/>
                  </a:ln>
                  <a:solidFill>
                    <a:prstClr val="white">
                      <a:lumMod val="50000"/>
                    </a:prstClr>
                  </a:solidFill>
                  <a:effectLst/>
                  <a:uLnTx/>
                  <a:uFillTx/>
                  <a:latin typeface="Arial Rounded MT Bold" panose="020F0704030504030204" pitchFamily="34" charset="0"/>
                  <a:cs typeface="Arial"/>
                  <a:sym typeface="Wingdings" panose="05000000000000000000" pitchFamily="2" charset="2"/>
                </a:rPr>
                <a:t>4. Data logging</a:t>
              </a: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en-US" sz="1400" b="0" i="0" u="none" strike="noStrike" kern="0" cap="none" spc="0" normalizeH="0" baseline="0" noProof="0" dirty="0">
                  <a:ln>
                    <a:noFill/>
                  </a:ln>
                  <a:solidFill>
                    <a:prstClr val="white">
                      <a:lumMod val="50000"/>
                    </a:prstClr>
                  </a:solidFill>
                  <a:effectLst/>
                  <a:uLnTx/>
                  <a:uFillTx/>
                  <a:latin typeface="Arial Rounded MT Bold" panose="020F0704030504030204" pitchFamily="34" charset="0"/>
                  <a:cs typeface="Arial"/>
                  <a:sym typeface="Wingdings" panose="05000000000000000000" pitchFamily="2" charset="2"/>
                </a:rPr>
                <a:t>5. Preventive alerts</a:t>
              </a: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a:ln>
                  <a:noFill/>
                </a:ln>
                <a:solidFill>
                  <a:prstClr val="white">
                    <a:lumMod val="50000"/>
                  </a:prstClr>
                </a:solidFill>
                <a:effectLst/>
                <a:uLnTx/>
                <a:uFillTx/>
                <a:cs typeface="Arial"/>
                <a:sym typeface="Wingdings" panose="05000000000000000000" pitchFamily="2" charset="2"/>
              </a:endParaRPr>
            </a:p>
          </p:txBody>
        </p:sp>
        <p:cxnSp>
          <p:nvCxnSpPr>
            <p:cNvPr id="38" name="Straight Connector 37"/>
            <p:cNvCxnSpPr/>
            <p:nvPr/>
          </p:nvCxnSpPr>
          <p:spPr>
            <a:xfrm flipV="1">
              <a:off x="3639097" y="3644573"/>
              <a:ext cx="0" cy="385285"/>
            </a:xfrm>
            <a:prstGeom prst="line">
              <a:avLst/>
            </a:prstGeom>
            <a:noFill/>
            <a:ln w="19050" cap="flat" cmpd="sng" algn="ctr">
              <a:solidFill>
                <a:srgbClr val="70AD47"/>
              </a:solidFill>
              <a:prstDash val="solid"/>
              <a:miter lim="800000"/>
            </a:ln>
            <a:effectLst/>
          </p:spPr>
        </p:cxnSp>
        <p:cxnSp>
          <p:nvCxnSpPr>
            <p:cNvPr id="39" name="Straight Connector 38"/>
            <p:cNvCxnSpPr>
              <a:cxnSpLocks/>
            </p:cNvCxnSpPr>
            <p:nvPr/>
          </p:nvCxnSpPr>
          <p:spPr>
            <a:xfrm flipH="1" flipV="1">
              <a:off x="2814378" y="4029857"/>
              <a:ext cx="840857" cy="1839"/>
            </a:xfrm>
            <a:prstGeom prst="line">
              <a:avLst/>
            </a:prstGeom>
            <a:noFill/>
            <a:ln w="19050" cap="flat" cmpd="sng" algn="ctr">
              <a:solidFill>
                <a:srgbClr val="70AD47"/>
              </a:solidFill>
              <a:prstDash val="solid"/>
              <a:miter lim="800000"/>
            </a:ln>
            <a:effectLst/>
          </p:spPr>
        </p:cxnSp>
        <p:sp>
          <p:nvSpPr>
            <p:cNvPr id="40" name="TextBox 39"/>
            <p:cNvSpPr txBox="1"/>
            <p:nvPr/>
          </p:nvSpPr>
          <p:spPr>
            <a:xfrm>
              <a:off x="1010229" y="3648983"/>
              <a:ext cx="1804149" cy="944377"/>
            </a:xfrm>
            <a:prstGeom prst="rect">
              <a:avLst/>
            </a:prstGeom>
            <a:noFill/>
            <a:ln>
              <a:solidFill>
                <a:srgbClr val="E7E6E6">
                  <a:lumMod val="50000"/>
                </a:srgbClr>
              </a:solidFill>
            </a:ln>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a:ln>
                  <a:noFill/>
                </a:ln>
                <a:solidFill>
                  <a:prstClr val="white">
                    <a:lumMod val="50000"/>
                  </a:prstClr>
                </a:solidFill>
                <a:effectLst/>
                <a:uLnTx/>
                <a:uFillTx/>
                <a:cs typeface="Arial"/>
                <a:sym typeface="Wingdings" panose="05000000000000000000" pitchFamily="2" charset="2"/>
              </a:endParaRP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dirty="0">
                  <a:ln>
                    <a:noFill/>
                  </a:ln>
                  <a:solidFill>
                    <a:prstClr val="black"/>
                  </a:solidFill>
                  <a:effectLst/>
                  <a:uLnTx/>
                  <a:uFillTx/>
                  <a:cs typeface="Arial"/>
                  <a:sym typeface="Arial"/>
                </a:rPr>
                <a:t>Which features of your offering relieve the customer's pains?</a:t>
              </a: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sz="1400" kern="0" dirty="0">
                  <a:solidFill>
                    <a:prstClr val="black"/>
                  </a:solidFill>
                  <a:cs typeface="Arial"/>
                  <a:sym typeface="Arial"/>
                </a:rPr>
                <a:t>.</a:t>
              </a:r>
              <a:r>
                <a:rPr kumimoji="0" lang="en-US" sz="1400" b="0" i="0" u="none" strike="noStrike" kern="0" cap="none" spc="0" normalizeH="0" baseline="0" noProof="0" dirty="0">
                  <a:ln>
                    <a:noFill/>
                  </a:ln>
                  <a:solidFill>
                    <a:prstClr val="black"/>
                  </a:solidFill>
                  <a:effectLst/>
                  <a:uLnTx/>
                  <a:uFillTx/>
                  <a:cs typeface="Arial"/>
                  <a:sym typeface="Arial"/>
                </a:rPr>
                <a:t> </a:t>
              </a:r>
              <a:r>
                <a:rPr kumimoji="0" lang="en-US" sz="1400" b="0" i="0" u="none" strike="noStrike" kern="0" cap="none" spc="0" normalizeH="0" baseline="0" noProof="0" dirty="0">
                  <a:ln>
                    <a:noFill/>
                  </a:ln>
                  <a:solidFill>
                    <a:prstClr val="black"/>
                  </a:solidFill>
                  <a:effectLst/>
                  <a:uLnTx/>
                  <a:uFillTx/>
                  <a:latin typeface="Arial Black" panose="020B0A04020102020204" pitchFamily="34" charset="0"/>
                  <a:cs typeface="Arial"/>
                  <a:sym typeface="Arial"/>
                </a:rPr>
                <a:t>Real-time updates</a:t>
              </a: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en-US" sz="1400" b="0" i="0" u="none" strike="noStrike" kern="0" cap="none" spc="0" normalizeH="0" baseline="0" noProof="0" dirty="0">
                  <a:ln>
                    <a:noFill/>
                  </a:ln>
                  <a:solidFill>
                    <a:prstClr val="black"/>
                  </a:solidFill>
                  <a:effectLst/>
                  <a:uLnTx/>
                  <a:uFillTx/>
                  <a:latin typeface="Arial Black" panose="020B0A04020102020204" pitchFamily="34" charset="0"/>
                  <a:cs typeface="Arial"/>
                  <a:sym typeface="Arial"/>
                </a:rPr>
                <a:t>. Automatic calibration</a:t>
              </a: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en-US" sz="1400" b="0" i="0" u="none" strike="noStrike" kern="0" cap="none" spc="0" normalizeH="0" baseline="0" noProof="0" dirty="0">
                  <a:ln>
                    <a:noFill/>
                  </a:ln>
                  <a:solidFill>
                    <a:prstClr val="black"/>
                  </a:solidFill>
                  <a:effectLst/>
                  <a:uLnTx/>
                  <a:uFillTx/>
                  <a:latin typeface="Arial Black" panose="020B0A04020102020204" pitchFamily="34" charset="0"/>
                  <a:cs typeface="Arial"/>
                  <a:sym typeface="Arial"/>
                </a:rPr>
                <a:t>. User-friendly interface</a:t>
              </a: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en-US" sz="1400" b="0" i="0" u="none" strike="noStrike" kern="0" cap="none" spc="0" normalizeH="0" baseline="0" noProof="0" dirty="0">
                  <a:ln>
                    <a:noFill/>
                  </a:ln>
                  <a:solidFill>
                    <a:prstClr val="black"/>
                  </a:solidFill>
                  <a:effectLst/>
                  <a:uLnTx/>
                  <a:uFillTx/>
                  <a:latin typeface="Arial Black" panose="020B0A04020102020204" pitchFamily="34" charset="0"/>
                  <a:cs typeface="Arial"/>
                  <a:sym typeface="Arial"/>
                </a:rPr>
                <a:t>. Preventive alerts</a:t>
              </a: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en-US" sz="1400" b="0" i="0" u="none" strike="noStrike" kern="0" cap="none" spc="0" normalizeH="0" baseline="0" noProof="0" dirty="0">
                  <a:ln>
                    <a:noFill/>
                  </a:ln>
                  <a:solidFill>
                    <a:prstClr val="black"/>
                  </a:solidFill>
                  <a:effectLst/>
                  <a:uLnTx/>
                  <a:uFillTx/>
                  <a:latin typeface="Arial Black" panose="020B0A04020102020204" pitchFamily="34" charset="0"/>
                  <a:cs typeface="Arial"/>
                  <a:sym typeface="Arial"/>
                </a:rPr>
                <a:t>. Data tracking</a:t>
              </a: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endParaRPr kumimoji="0" lang="en-US" sz="1400" b="0" i="0" u="none" strike="noStrike" kern="0" cap="none" spc="0" normalizeH="0" baseline="0" noProof="0" dirty="0">
                <a:ln>
                  <a:noFill/>
                </a:ln>
                <a:solidFill>
                  <a:prstClr val="black"/>
                </a:solidFill>
                <a:effectLst/>
                <a:uLnTx/>
                <a:uFillTx/>
                <a:cs typeface="Arial"/>
                <a:sym typeface="Arial"/>
              </a:endParaRP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a:ln>
                  <a:noFill/>
                </a:ln>
                <a:solidFill>
                  <a:prstClr val="white">
                    <a:lumMod val="50000"/>
                  </a:prstClr>
                </a:solidFill>
                <a:effectLst/>
                <a:uLnTx/>
                <a:uFillTx/>
                <a:cs typeface="Arial"/>
                <a:sym typeface="Wingdings" panose="05000000000000000000" pitchFamily="2" charset="2"/>
              </a:endParaRPr>
            </a:p>
          </p:txBody>
        </p:sp>
        <p:cxnSp>
          <p:nvCxnSpPr>
            <p:cNvPr id="41" name="Straight Connector 40"/>
            <p:cNvCxnSpPr/>
            <p:nvPr/>
          </p:nvCxnSpPr>
          <p:spPr>
            <a:xfrm flipH="1">
              <a:off x="3515381" y="2838188"/>
              <a:ext cx="36888" cy="0"/>
            </a:xfrm>
            <a:prstGeom prst="line">
              <a:avLst/>
            </a:prstGeom>
            <a:noFill/>
            <a:ln w="19050" cap="flat" cmpd="sng" algn="ctr">
              <a:solidFill>
                <a:srgbClr val="70AD47"/>
              </a:solidFill>
              <a:prstDash val="solid"/>
              <a:miter lim="800000"/>
            </a:ln>
            <a:effectLst/>
          </p:spPr>
        </p:cxnSp>
        <p:cxnSp>
          <p:nvCxnSpPr>
            <p:cNvPr id="42" name="Straight Connector 41"/>
            <p:cNvCxnSpPr/>
            <p:nvPr/>
          </p:nvCxnSpPr>
          <p:spPr>
            <a:xfrm flipV="1">
              <a:off x="2899064" y="2419868"/>
              <a:ext cx="0" cy="1182920"/>
            </a:xfrm>
            <a:prstGeom prst="line">
              <a:avLst/>
            </a:prstGeom>
            <a:noFill/>
            <a:ln w="19050" cap="flat" cmpd="sng" algn="ctr">
              <a:solidFill>
                <a:srgbClr val="70AD47"/>
              </a:solidFill>
              <a:prstDash val="solid"/>
              <a:miter lim="800000"/>
            </a:ln>
            <a:effectLst/>
          </p:spPr>
        </p:cxnSp>
        <p:cxnSp>
          <p:nvCxnSpPr>
            <p:cNvPr id="43" name="Straight Connector 42"/>
            <p:cNvCxnSpPr/>
            <p:nvPr/>
          </p:nvCxnSpPr>
          <p:spPr>
            <a:xfrm flipV="1">
              <a:off x="5141079" y="1771429"/>
              <a:ext cx="0" cy="648440"/>
            </a:xfrm>
            <a:prstGeom prst="line">
              <a:avLst/>
            </a:prstGeom>
            <a:noFill/>
            <a:ln w="19050" cap="flat" cmpd="sng" algn="ctr">
              <a:solidFill>
                <a:srgbClr val="FFC000"/>
              </a:solidFill>
              <a:prstDash val="solid"/>
              <a:miter lim="800000"/>
            </a:ln>
            <a:effectLst/>
          </p:spPr>
        </p:cxnSp>
        <p:cxnSp>
          <p:nvCxnSpPr>
            <p:cNvPr id="44" name="Straight Connector 43"/>
            <p:cNvCxnSpPr>
              <a:cxnSpLocks/>
            </p:cNvCxnSpPr>
            <p:nvPr/>
          </p:nvCxnSpPr>
          <p:spPr>
            <a:xfrm flipH="1">
              <a:off x="5136823" y="1781993"/>
              <a:ext cx="668957" cy="1167"/>
            </a:xfrm>
            <a:prstGeom prst="line">
              <a:avLst/>
            </a:prstGeom>
            <a:noFill/>
            <a:ln w="19050" cap="flat" cmpd="sng" algn="ctr">
              <a:solidFill>
                <a:srgbClr val="FFC000"/>
              </a:solidFill>
              <a:prstDash val="solid"/>
              <a:miter lim="800000"/>
            </a:ln>
            <a:effectLst/>
          </p:spPr>
        </p:cxnSp>
        <p:sp>
          <p:nvSpPr>
            <p:cNvPr id="45" name="TextBox 44"/>
            <p:cNvSpPr txBox="1"/>
            <p:nvPr/>
          </p:nvSpPr>
          <p:spPr>
            <a:xfrm>
              <a:off x="5822840" y="1275171"/>
              <a:ext cx="1936027" cy="1025231"/>
            </a:xfrm>
            <a:prstGeom prst="rect">
              <a:avLst/>
            </a:prstGeom>
            <a:noFill/>
            <a:ln>
              <a:solidFill>
                <a:srgbClr val="E7E6E6">
                  <a:lumMod val="50000"/>
                </a:srgbClr>
              </a:solidFill>
            </a:ln>
          </p:spPr>
          <p:txBody>
            <a:bodyPr wrap="square" lIns="68580" tIns="34290" rIns="68580" bIns="34290" rtlCol="0" anchor="t">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dirty="0">
                  <a:ln>
                    <a:noFill/>
                  </a:ln>
                  <a:solidFill>
                    <a:prstClr val="white">
                      <a:lumMod val="50000"/>
                    </a:prstClr>
                  </a:solidFill>
                  <a:effectLst/>
                  <a:uLnTx/>
                  <a:uFillTx/>
                  <a:cs typeface="Arial"/>
                  <a:sym typeface="Arial"/>
                </a:rPr>
                <a:t>I would </a:t>
              </a:r>
              <a:r>
                <a:rPr kumimoji="0" lang="en-US" sz="1400" b="1" i="0" u="none" strike="noStrike" kern="0" cap="none" spc="0" normalizeH="0" baseline="0" noProof="0" dirty="0">
                  <a:ln>
                    <a:noFill/>
                  </a:ln>
                  <a:solidFill>
                    <a:prstClr val="white">
                      <a:lumMod val="50000"/>
                    </a:prstClr>
                  </a:solidFill>
                  <a:effectLst/>
                  <a:uLnTx/>
                  <a:uFillTx/>
                  <a:cs typeface="Arial"/>
                  <a:sym typeface="Arial"/>
                </a:rPr>
                <a:t>LOVE</a:t>
              </a:r>
              <a:r>
                <a:rPr kumimoji="0" lang="en-US" sz="1400" b="0" i="0" u="none" strike="noStrike" kern="0" cap="none" spc="0" normalizeH="0" baseline="0" noProof="0" dirty="0">
                  <a:ln>
                    <a:noFill/>
                  </a:ln>
                  <a:solidFill>
                    <a:prstClr val="white">
                      <a:lumMod val="50000"/>
                    </a:prstClr>
                  </a:solidFill>
                  <a:effectLst/>
                  <a:uLnTx/>
                  <a:uFillTx/>
                  <a:cs typeface="Arial"/>
                  <a:sym typeface="Arial"/>
                </a:rPr>
                <a:t> it if: </a:t>
              </a:r>
            </a:p>
            <a:p>
              <a:pPr marR="0" lvl="0" defTabSz="685783" eaLnBrk="1" fontAlgn="auto" latinLnBrk="0" hangingPunct="1">
                <a:lnSpc>
                  <a:spcPct val="100000"/>
                </a:lnSpc>
                <a:spcBef>
                  <a:spcPts val="0"/>
                </a:spcBef>
                <a:spcAft>
                  <a:spcPts val="0"/>
                </a:spcAft>
                <a:buClrTx/>
                <a:buSzTx/>
                <a:tabLst/>
                <a:defRPr/>
              </a:pPr>
              <a:endParaRPr kumimoji="0" lang="pt-BR" sz="1400" b="0" i="1" u="none" strike="noStrike" kern="0" cap="none" spc="0" normalizeH="0" baseline="0" noProof="0" dirty="0">
                <a:ln>
                  <a:noFill/>
                </a:ln>
                <a:solidFill>
                  <a:prstClr val="black"/>
                </a:solidFill>
                <a:effectLst/>
                <a:uLnTx/>
                <a:uFillTx/>
                <a:latin typeface="Arial Rounded MT Bold" panose="020F0704030504030204" pitchFamily="34" charset="0"/>
                <a:cs typeface="Arial"/>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en-US" sz="1400" b="0" i="1" u="none" strike="noStrike" kern="0" cap="none" spc="0" normalizeH="0" baseline="0" noProof="0" dirty="0">
                  <a:ln>
                    <a:noFill/>
                  </a:ln>
                  <a:solidFill>
                    <a:prstClr val="white">
                      <a:lumMod val="50000"/>
                    </a:prstClr>
                  </a:solidFill>
                  <a:effectLst/>
                  <a:uLnTx/>
                  <a:uFillTx/>
                  <a:latin typeface="Arial Black" panose="020B0A04020102020204" pitchFamily="34" charset="0"/>
                  <a:cs typeface="Calibri" panose="020F0502020204030204"/>
                  <a:sym typeface="Arial"/>
                </a:rPr>
                <a:t>1. Reliable Performance.</a:t>
              </a: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en-US" sz="1400" b="0" i="1" u="none" strike="noStrike" kern="0" cap="none" spc="0" normalizeH="0" baseline="0" noProof="0" dirty="0">
                  <a:ln>
                    <a:noFill/>
                  </a:ln>
                  <a:solidFill>
                    <a:prstClr val="white">
                      <a:lumMod val="50000"/>
                    </a:prstClr>
                  </a:solidFill>
                  <a:effectLst/>
                  <a:uLnTx/>
                  <a:uFillTx/>
                  <a:latin typeface="Arial Black" panose="020B0A04020102020204" pitchFamily="34" charset="0"/>
                  <a:cs typeface="Calibri" panose="020F0502020204030204"/>
                  <a:sym typeface="Arial"/>
                </a:rPr>
                <a:t>.2. Ease of Use: Features a user-friendly interface .</a:t>
              </a: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en-US" sz="1400" b="0" i="1" u="none" strike="noStrike" kern="0" cap="none" spc="0" normalizeH="0" baseline="0" noProof="0" dirty="0">
                  <a:ln>
                    <a:noFill/>
                  </a:ln>
                  <a:solidFill>
                    <a:prstClr val="white">
                      <a:lumMod val="50000"/>
                    </a:prstClr>
                  </a:solidFill>
                  <a:effectLst/>
                  <a:uLnTx/>
                  <a:uFillTx/>
                  <a:latin typeface="Arial Black" panose="020B0A04020102020204" pitchFamily="34" charset="0"/>
                  <a:cs typeface="Calibri" panose="020F0502020204030204"/>
                  <a:sym typeface="Arial"/>
                </a:rPr>
                <a:t>3. Timely Alerts: Provides immediate notifications .</a:t>
              </a: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en-US" sz="1400" b="0" i="1" u="none" strike="noStrike" kern="0" cap="none" spc="0" normalizeH="0" baseline="0" noProof="0" dirty="0">
                  <a:ln>
                    <a:noFill/>
                  </a:ln>
                  <a:solidFill>
                    <a:prstClr val="white">
                      <a:lumMod val="50000"/>
                    </a:prstClr>
                  </a:solidFill>
                  <a:effectLst/>
                  <a:uLnTx/>
                  <a:uFillTx/>
                  <a:latin typeface="Arial Black" panose="020B0A04020102020204" pitchFamily="34" charset="0"/>
                  <a:cs typeface="Calibri" panose="020F0502020204030204"/>
                  <a:sym typeface="Arial"/>
                </a:rPr>
                <a:t>4. Effective Support: Offers responsive and helpful customer service for troubleshooting and assistance.</a:t>
              </a:r>
            </a:p>
            <a:p>
              <a:pPr marL="0" marR="0" lvl="0" indent="0" defTabSz="685783" eaLnBrk="1" fontAlgn="auto" latinLnBrk="0" hangingPunct="1">
                <a:lnSpc>
                  <a:spcPct val="100000"/>
                </a:lnSpc>
                <a:spcBef>
                  <a:spcPts val="0"/>
                </a:spcBef>
                <a:spcAft>
                  <a:spcPts val="0"/>
                </a:spcAft>
                <a:buClrTx/>
                <a:buSzTx/>
                <a:buFont typeface="Arial"/>
                <a:buNone/>
                <a:tabLst/>
                <a:defRPr/>
              </a:pPr>
              <a:r>
                <a:rPr kumimoji="0" lang="pt-BR" sz="1400" b="0" i="1" u="none" strike="noStrike" kern="0" cap="none" spc="0" normalizeH="0" baseline="0" noProof="0" dirty="0">
                  <a:ln>
                    <a:noFill/>
                  </a:ln>
                  <a:solidFill>
                    <a:srgbClr val="000000"/>
                  </a:solidFill>
                  <a:effectLst/>
                  <a:uLnTx/>
                  <a:uFillTx/>
                  <a:latin typeface="Arial Black" panose="020B0A04020102020204" pitchFamily="34" charset="0"/>
                  <a:cs typeface="Calibri"/>
                  <a:sym typeface="Arial"/>
                </a:rPr>
                <a:t>.</a:t>
              </a:r>
            </a:p>
          </p:txBody>
        </p:sp>
        <p:cxnSp>
          <p:nvCxnSpPr>
            <p:cNvPr id="46" name="Straight Connector 45"/>
            <p:cNvCxnSpPr/>
            <p:nvPr/>
          </p:nvCxnSpPr>
          <p:spPr>
            <a:xfrm>
              <a:off x="5824125" y="2947312"/>
              <a:ext cx="151861" cy="2850"/>
            </a:xfrm>
            <a:prstGeom prst="line">
              <a:avLst/>
            </a:prstGeom>
            <a:noFill/>
            <a:ln w="6350" cap="flat" cmpd="sng" algn="ctr">
              <a:solidFill>
                <a:srgbClr val="ED7D31"/>
              </a:solidFill>
              <a:prstDash val="solid"/>
              <a:miter lim="800000"/>
            </a:ln>
            <a:effectLst/>
          </p:spPr>
        </p:cxnSp>
        <p:cxnSp>
          <p:nvCxnSpPr>
            <p:cNvPr id="47" name="Straight Connector 46"/>
            <p:cNvCxnSpPr/>
            <p:nvPr/>
          </p:nvCxnSpPr>
          <p:spPr>
            <a:xfrm flipH="1" flipV="1">
              <a:off x="5963697" y="2419869"/>
              <a:ext cx="8108" cy="1082870"/>
            </a:xfrm>
            <a:prstGeom prst="line">
              <a:avLst/>
            </a:prstGeom>
            <a:noFill/>
            <a:ln w="6350" cap="flat" cmpd="sng" algn="ctr">
              <a:solidFill>
                <a:srgbClr val="ED7D31"/>
              </a:solidFill>
              <a:prstDash val="solid"/>
              <a:miter lim="800000"/>
            </a:ln>
            <a:effectLst/>
          </p:spPr>
        </p:cxnSp>
        <p:cxnSp>
          <p:nvCxnSpPr>
            <p:cNvPr id="48" name="Straight Connector 47"/>
            <p:cNvCxnSpPr/>
            <p:nvPr/>
          </p:nvCxnSpPr>
          <p:spPr>
            <a:xfrm flipV="1">
              <a:off x="5136822" y="3644573"/>
              <a:ext cx="1" cy="385252"/>
            </a:xfrm>
            <a:prstGeom prst="line">
              <a:avLst/>
            </a:prstGeom>
            <a:noFill/>
            <a:ln w="19050" cap="flat" cmpd="sng" algn="ctr">
              <a:solidFill>
                <a:srgbClr val="FFC000"/>
              </a:solidFill>
              <a:prstDash val="solid"/>
              <a:miter lim="800000"/>
            </a:ln>
            <a:effectLst/>
          </p:spPr>
        </p:cxnSp>
        <p:cxnSp>
          <p:nvCxnSpPr>
            <p:cNvPr id="49" name="Straight Connector 48"/>
            <p:cNvCxnSpPr>
              <a:cxnSpLocks/>
            </p:cNvCxnSpPr>
            <p:nvPr/>
          </p:nvCxnSpPr>
          <p:spPr>
            <a:xfrm flipH="1" flipV="1">
              <a:off x="5136823" y="4029825"/>
              <a:ext cx="536268" cy="32"/>
            </a:xfrm>
            <a:prstGeom prst="line">
              <a:avLst/>
            </a:prstGeom>
            <a:noFill/>
            <a:ln w="19050" cap="flat" cmpd="sng" algn="ctr">
              <a:solidFill>
                <a:srgbClr val="FFC000"/>
              </a:solidFill>
              <a:prstDash val="solid"/>
              <a:miter lim="800000"/>
            </a:ln>
            <a:effectLst/>
          </p:spPr>
        </p:cxnSp>
        <p:sp>
          <p:nvSpPr>
            <p:cNvPr id="50" name="TextBox 49"/>
            <p:cNvSpPr txBox="1"/>
            <p:nvPr/>
          </p:nvSpPr>
          <p:spPr>
            <a:xfrm>
              <a:off x="5712378" y="3795234"/>
              <a:ext cx="2068716" cy="844118"/>
            </a:xfrm>
            <a:prstGeom prst="rect">
              <a:avLst/>
            </a:prstGeom>
            <a:noFill/>
            <a:ln>
              <a:solidFill>
                <a:srgbClr val="E7E6E6">
                  <a:lumMod val="50000"/>
                </a:srgbClr>
              </a:solidFill>
            </a:ln>
          </p:spPr>
          <p:txBody>
            <a:bodyPr wrap="square" lIns="68580" tIns="34290" rIns="68580" bIns="34290" rtlCol="0" anchor="t">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dirty="0">
                  <a:ln>
                    <a:noFill/>
                  </a:ln>
                  <a:solidFill>
                    <a:prstClr val="white">
                      <a:lumMod val="50000"/>
                    </a:prstClr>
                  </a:solidFill>
                  <a:effectLst/>
                  <a:uLnTx/>
                  <a:uFillTx/>
                  <a:cs typeface="Arial"/>
                  <a:sym typeface="Arial"/>
                </a:rPr>
                <a:t>II would </a:t>
              </a:r>
              <a:r>
                <a:rPr kumimoji="0" lang="en-US" sz="1400" b="1" i="0" u="none" strike="noStrike" kern="0" cap="none" spc="0" normalizeH="0" baseline="0" noProof="0" dirty="0">
                  <a:ln>
                    <a:noFill/>
                  </a:ln>
                  <a:solidFill>
                    <a:prstClr val="white">
                      <a:lumMod val="50000"/>
                    </a:prstClr>
                  </a:solidFill>
                  <a:effectLst/>
                  <a:uLnTx/>
                  <a:uFillTx/>
                  <a:cs typeface="Arial"/>
                  <a:sym typeface="Arial"/>
                </a:rPr>
                <a:t>HATE</a:t>
              </a:r>
              <a:r>
                <a:rPr kumimoji="0" lang="en-US" sz="1400" b="0" i="0" u="none" strike="noStrike" kern="0" cap="none" spc="0" normalizeH="0" baseline="0" noProof="0" dirty="0">
                  <a:ln>
                    <a:noFill/>
                  </a:ln>
                  <a:solidFill>
                    <a:prstClr val="white">
                      <a:lumMod val="50000"/>
                    </a:prstClr>
                  </a:solidFill>
                  <a:effectLst/>
                  <a:uLnTx/>
                  <a:uFillTx/>
                  <a:cs typeface="Arial"/>
                  <a:sym typeface="Arial"/>
                </a:rPr>
                <a:t> it if: </a:t>
              </a: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a:ln>
                  <a:noFill/>
                </a:ln>
                <a:solidFill>
                  <a:prstClr val="white">
                    <a:lumMod val="50000"/>
                  </a:prstClr>
                </a:solidFill>
                <a:effectLst/>
                <a:uLnTx/>
                <a:uFillTx/>
                <a:cs typeface="Arial"/>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dirty="0">
                  <a:ln>
                    <a:noFill/>
                  </a:ln>
                  <a:solidFill>
                    <a:prstClr val="black"/>
                  </a:solidFill>
                  <a:effectLst/>
                  <a:uLnTx/>
                  <a:uFillTx/>
                  <a:cs typeface="Arial"/>
                  <a:sym typeface="Arial"/>
                </a:rPr>
                <a:t>What are the pains of the clients when facing the problem?</a:t>
              </a:r>
              <a:endParaRPr lang="pt-BR" sz="1400" i="1" kern="0" dirty="0">
                <a:solidFill>
                  <a:srgbClr val="000000"/>
                </a:solidFill>
                <a:cs typeface="Calibri" panose="020F0502020204030204"/>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en-US" sz="1400" b="0" i="1" u="none" strike="noStrike" kern="0" cap="none" spc="0" normalizeH="0" baseline="0" noProof="0" dirty="0">
                  <a:ln>
                    <a:noFill/>
                  </a:ln>
                  <a:solidFill>
                    <a:prstClr val="black"/>
                  </a:solidFill>
                  <a:effectLst/>
                  <a:uLnTx/>
                  <a:uFillTx/>
                  <a:cs typeface="Calibri" panose="020F0502020204030204"/>
                  <a:sym typeface="Arial"/>
                </a:rPr>
                <a:t>1. Frustration and Stress: Dealing with system issues or inaccuracies can be stressful, especially if it impacts their operations or requires urgent attention.</a:t>
              </a: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en-US" sz="1400" b="0" i="1" u="none" strike="noStrike" kern="0" cap="none" spc="0" normalizeH="0" baseline="0" noProof="0" dirty="0">
                  <a:ln>
                    <a:noFill/>
                  </a:ln>
                  <a:solidFill>
                    <a:prstClr val="black"/>
                  </a:solidFill>
                  <a:effectLst/>
                  <a:uLnTx/>
                  <a:uFillTx/>
                  <a:cs typeface="Calibri" panose="020F0502020204030204"/>
                  <a:sym typeface="Arial"/>
                </a:rPr>
                <a:t>2. Downtime and Disruption: Problems can lead to operational delays or interruptions, affecting productivity and efficiency</a:t>
              </a:r>
              <a:endParaRPr kumimoji="0" lang="pt-BR" sz="1400" b="0" i="1" u="none" strike="noStrike" kern="0" cap="none" spc="0" normalizeH="0" baseline="0" noProof="0" dirty="0">
                <a:ln>
                  <a:noFill/>
                </a:ln>
                <a:solidFill>
                  <a:prstClr val="black"/>
                </a:solidFill>
                <a:effectLst/>
                <a:uLnTx/>
                <a:uFillTx/>
                <a:cs typeface="Calibri" panose="020F0502020204030204"/>
                <a:sym typeface="Arial"/>
              </a:endParaRPr>
            </a:p>
            <a:p>
              <a:pPr marL="0" marR="0" lvl="0" indent="0" defTabSz="685783" eaLnBrk="1" fontAlgn="auto" latinLnBrk="0" hangingPunct="1">
                <a:lnSpc>
                  <a:spcPct val="100000"/>
                </a:lnSpc>
                <a:spcBef>
                  <a:spcPts val="0"/>
                </a:spcBef>
                <a:spcAft>
                  <a:spcPts val="0"/>
                </a:spcAft>
                <a:buClrTx/>
                <a:buSzTx/>
                <a:buFont typeface="Arial"/>
                <a:buNone/>
                <a:tabLst/>
                <a:defRPr/>
              </a:pPr>
              <a:r>
                <a:rPr kumimoji="0" lang="pt-BR" sz="1400" b="0" i="1" u="none" strike="noStrike" kern="0" cap="none" spc="0" normalizeH="0" baseline="0" noProof="0" dirty="0">
                  <a:ln>
                    <a:noFill/>
                  </a:ln>
                  <a:solidFill>
                    <a:srgbClr val="000000"/>
                  </a:solidFill>
                  <a:effectLst/>
                  <a:uLnTx/>
                  <a:uFillTx/>
                  <a:cs typeface="Calibri" panose="020F0502020204030204"/>
                  <a:sym typeface="Arial"/>
                </a:rPr>
                <a:t>.</a:t>
              </a:r>
            </a:p>
          </p:txBody>
        </p:sp>
        <p:sp>
          <p:nvSpPr>
            <p:cNvPr id="51" name="TextBox 50"/>
            <p:cNvSpPr txBox="1"/>
            <p:nvPr/>
          </p:nvSpPr>
          <p:spPr>
            <a:xfrm>
              <a:off x="5978478" y="2493416"/>
              <a:ext cx="1719300" cy="1115788"/>
            </a:xfrm>
            <a:prstGeom prst="rect">
              <a:avLst/>
            </a:prstGeom>
            <a:noFill/>
            <a:ln>
              <a:solidFill>
                <a:srgbClr val="E7E6E6">
                  <a:lumMod val="50000"/>
                </a:srgbClr>
              </a:solidFill>
            </a:ln>
          </p:spPr>
          <p:txBody>
            <a:bodyPr wrap="square" lIns="68580" tIns="34290" rIns="68580" bIns="34290" rtlCol="0" anchor="t">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dirty="0">
                  <a:ln>
                    <a:noFill/>
                  </a:ln>
                  <a:solidFill>
                    <a:prstClr val="white">
                      <a:lumMod val="50000"/>
                    </a:prstClr>
                  </a:solidFill>
                  <a:effectLst/>
                  <a:uLnTx/>
                  <a:uFillTx/>
                  <a:cs typeface="Arial"/>
                  <a:sym typeface="Arial"/>
                </a:rPr>
                <a:t>I </a:t>
              </a:r>
            </a:p>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dirty="0">
                  <a:ln>
                    <a:noFill/>
                  </a:ln>
                  <a:solidFill>
                    <a:prstClr val="white">
                      <a:lumMod val="50000"/>
                    </a:prstClr>
                  </a:solidFill>
                  <a:effectLst/>
                  <a:uLnTx/>
                  <a:uFillTx/>
                  <a:cs typeface="Arial"/>
                  <a:sym typeface="Arial"/>
                </a:rPr>
                <a:t>would </a:t>
              </a:r>
              <a:r>
                <a:rPr kumimoji="0" lang="en-US" sz="1400" b="1" i="0" u="none" strike="noStrike" kern="0" cap="none" spc="0" normalizeH="0" baseline="0" noProof="0" dirty="0">
                  <a:ln>
                    <a:noFill/>
                  </a:ln>
                  <a:solidFill>
                    <a:prstClr val="white">
                      <a:lumMod val="50000"/>
                    </a:prstClr>
                  </a:solidFill>
                  <a:effectLst/>
                  <a:uLnTx/>
                  <a:uFillTx/>
                  <a:cs typeface="Arial"/>
                  <a:sym typeface="Arial"/>
                </a:rPr>
                <a:t>WANT</a:t>
              </a:r>
              <a:r>
                <a:rPr kumimoji="0" lang="en-US" sz="1400" b="0" i="0" u="none" strike="noStrike" kern="0" cap="none" spc="0" normalizeH="0" baseline="0" noProof="0" dirty="0">
                  <a:ln>
                    <a:noFill/>
                  </a:ln>
                  <a:solidFill>
                    <a:prstClr val="white">
                      <a:lumMod val="50000"/>
                    </a:prstClr>
                  </a:solidFill>
                  <a:effectLst/>
                  <a:uLnTx/>
                  <a:uFillTx/>
                  <a:cs typeface="Arial"/>
                  <a:sym typeface="Arial"/>
                </a:rPr>
                <a:t>: </a:t>
              </a: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a:ln>
                  <a:noFill/>
                </a:ln>
                <a:solidFill>
                  <a:prstClr val="white">
                    <a:lumMod val="50000"/>
                  </a:prstClr>
                </a:solidFill>
                <a:effectLst/>
                <a:uLnTx/>
                <a:uFillTx/>
                <a:cs typeface="Arial"/>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dirty="0">
                  <a:ln>
                    <a:noFill/>
                  </a:ln>
                  <a:solidFill>
                    <a:prstClr val="black"/>
                  </a:solidFill>
                  <a:effectLst/>
                  <a:uLnTx/>
                  <a:uFillTx/>
                  <a:cs typeface="Arial"/>
                  <a:sym typeface="Arial"/>
                </a:rPr>
                <a:t>What do the clients do (actions) when facing the problem?</a:t>
              </a: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en-US" sz="1400" b="0" i="0" u="none" strike="noStrike" kern="0" cap="none" spc="0" normalizeH="0" baseline="0" noProof="0" dirty="0">
                  <a:ln>
                    <a:noFill/>
                  </a:ln>
                  <a:solidFill>
                    <a:prstClr val="white">
                      <a:lumMod val="50000"/>
                    </a:prstClr>
                  </a:solidFill>
                  <a:effectLst/>
                  <a:uLnTx/>
                  <a:uFillTx/>
                  <a:latin typeface="Arial Black" panose="020B0A04020102020204" pitchFamily="34" charset="0"/>
                  <a:cs typeface="Calibri" panose="020F0502020204030204"/>
                  <a:sym typeface="Arial"/>
                </a:rPr>
                <a:t>1. Seek Immediate Assistance: Contact customer support for quick help and resolution.</a:t>
              </a: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en-US" sz="1400" b="0" i="0" u="none" strike="noStrike" kern="0" cap="none" spc="0" normalizeH="0" baseline="0" noProof="0" dirty="0">
                  <a:ln>
                    <a:noFill/>
                  </a:ln>
                  <a:solidFill>
                    <a:prstClr val="white">
                      <a:lumMod val="50000"/>
                    </a:prstClr>
                  </a:solidFill>
                  <a:effectLst/>
                  <a:uLnTx/>
                  <a:uFillTx/>
                  <a:latin typeface="Arial Black" panose="020B0A04020102020204" pitchFamily="34" charset="0"/>
                  <a:cs typeface="Calibri" panose="020F0502020204030204"/>
                  <a:sym typeface="Arial"/>
                </a:rPr>
                <a:t>2. Consult Documentation: Refer to user manuals or online resources for troubleshooting steps and solutions.</a:t>
              </a:r>
            </a:p>
            <a:p>
              <a:pPr marL="0" marR="0" lvl="0" indent="0" defTabSz="685783" eaLnBrk="1" fontAlgn="auto" latinLnBrk="0" hangingPunct="1">
                <a:lnSpc>
                  <a:spcPct val="100000"/>
                </a:lnSpc>
                <a:spcBef>
                  <a:spcPts val="0"/>
                </a:spcBef>
                <a:spcAft>
                  <a:spcPts val="0"/>
                </a:spcAft>
                <a:buClrTx/>
                <a:buSzTx/>
                <a:buFont typeface="Arial"/>
                <a:buNone/>
                <a:tabLst/>
                <a:defRPr/>
              </a:pPr>
              <a:r>
                <a:rPr kumimoji="0" lang="pt-BR" sz="1400" b="0" i="1" u="none" strike="noStrike" kern="0" cap="none" spc="0" normalizeH="0" baseline="0" noProof="0" dirty="0">
                  <a:ln>
                    <a:noFill/>
                  </a:ln>
                  <a:solidFill>
                    <a:srgbClr val="000000"/>
                  </a:solidFill>
                  <a:effectLst/>
                  <a:uLnTx/>
                  <a:uFillTx/>
                  <a:cs typeface="Calibri"/>
                  <a:sym typeface="Arial"/>
                </a:rPr>
                <a:t>.</a:t>
              </a:r>
            </a:p>
          </p:txBody>
        </p:sp>
        <p:sp>
          <p:nvSpPr>
            <p:cNvPr id="52" name="TextBox 51"/>
            <p:cNvSpPr txBox="1"/>
            <p:nvPr/>
          </p:nvSpPr>
          <p:spPr>
            <a:xfrm>
              <a:off x="993510" y="2381024"/>
              <a:ext cx="1819070" cy="1034934"/>
            </a:xfrm>
            <a:prstGeom prst="rect">
              <a:avLst/>
            </a:prstGeom>
            <a:noFill/>
            <a:ln>
              <a:solidFill>
                <a:srgbClr val="E7E6E6">
                  <a:lumMod val="50000"/>
                </a:srgbClr>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pt-BR" sz="1400" b="1" i="1" u="none" strike="noStrike" kern="0" cap="none" spc="0" normalizeH="0" baseline="0" noProof="0" dirty="0">
                  <a:ln>
                    <a:noFill/>
                  </a:ln>
                  <a:solidFill>
                    <a:srgbClr val="FF0000"/>
                  </a:solidFill>
                  <a:effectLst/>
                  <a:uLnTx/>
                  <a:uFillTx/>
                  <a:cs typeface="Arial"/>
                  <a:sym typeface="Arial"/>
                </a:rPr>
                <a:t>What is the product or service that you are offering?</a:t>
              </a:r>
            </a:p>
            <a:p>
              <a:pPr marL="0" marR="0" lvl="0" indent="0" defTabSz="914400" eaLnBrk="1" fontAlgn="auto" latinLnBrk="0" hangingPunct="1">
                <a:lnSpc>
                  <a:spcPct val="100000"/>
                </a:lnSpc>
                <a:spcBef>
                  <a:spcPts val="0"/>
                </a:spcBef>
                <a:spcAft>
                  <a:spcPts val="0"/>
                </a:spcAft>
                <a:buClrTx/>
                <a:buSzTx/>
                <a:buFontTx/>
                <a:buNone/>
                <a:tabLst/>
                <a:defRPr/>
              </a:pPr>
              <a:endParaRPr lang="pt-BR" sz="1400" b="1" i="1" kern="0" dirty="0">
                <a:solidFill>
                  <a:srgbClr val="FF0000"/>
                </a:solidFill>
                <a:cs typeface="Arial"/>
                <a:sym typeface="Arial"/>
              </a:endParaRPr>
            </a:p>
            <a:p>
              <a:pPr>
                <a:defRPr/>
              </a:pPr>
              <a:r>
                <a:rPr kumimoji="0" lang="pt-BR" sz="1400" b="1" i="1" u="none" strike="noStrike" kern="0" cap="none" spc="0" normalizeH="0" baseline="0" noProof="0" dirty="0">
                  <a:ln>
                    <a:noFill/>
                  </a:ln>
                  <a:solidFill>
                    <a:srgbClr val="FF0000"/>
                  </a:solidFill>
                  <a:effectLst/>
                  <a:uLnTx/>
                  <a:uFillTx/>
                  <a:cs typeface="Arial"/>
                  <a:sym typeface="Arial"/>
                </a:rPr>
                <a:t>      </a:t>
              </a:r>
              <a:r>
                <a:rPr kumimoji="0" lang="en-US" sz="1400" b="1" i="0" u="none" strike="noStrike" kern="0" cap="none" spc="0" normalizeH="0" baseline="0" noProof="0" dirty="0">
                  <a:ln>
                    <a:noFill/>
                  </a:ln>
                  <a:solidFill>
                    <a:srgbClr val="FF0000"/>
                  </a:solidFill>
                  <a:effectLst/>
                  <a:uLnTx/>
                  <a:uFillTx/>
                  <a:cs typeface="Arial"/>
                  <a:sym typeface="Arial"/>
                </a:rPr>
                <a:t>The Edible Oil Quality Monitoring System is a product that provides real-time monitoring of edible oils to ensure their quality and safety. It uses sensors to measure vital parameters like temperature, viscosity, and acidity, and provides data through a digital interface. The system also includes features like calibration, data logging, remote access, and preventive alerts, helping industries maintain high standards of food safety and operational efficiency.</a:t>
              </a: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a:ln>
                  <a:noFill/>
                </a:ln>
                <a:solidFill>
                  <a:prstClr val="white">
                    <a:lumMod val="50000"/>
                  </a:prstClr>
                </a:solidFill>
                <a:effectLst/>
                <a:uLnTx/>
                <a:uFillTx/>
                <a:cs typeface="Arial"/>
                <a:sym typeface="Arial"/>
              </a:endParaRPr>
            </a:p>
          </p:txBody>
        </p:sp>
        <p:cxnSp>
          <p:nvCxnSpPr>
            <p:cNvPr id="53" name="Straight Connector 52"/>
            <p:cNvCxnSpPr>
              <a:cxnSpLocks/>
            </p:cNvCxnSpPr>
            <p:nvPr/>
          </p:nvCxnSpPr>
          <p:spPr>
            <a:xfrm flipH="1">
              <a:off x="2899064" y="3002224"/>
              <a:ext cx="92750" cy="0"/>
            </a:xfrm>
            <a:prstGeom prst="line">
              <a:avLst/>
            </a:prstGeom>
            <a:noFill/>
            <a:ln w="19050" cap="flat" cmpd="sng" algn="ctr">
              <a:solidFill>
                <a:srgbClr val="70AD47"/>
              </a:solidFill>
              <a:prstDash val="solid"/>
              <a:miter lim="800000"/>
            </a:ln>
            <a:effectLst/>
          </p:spPr>
        </p:cxnSp>
      </p:grpSp>
      <p:sp>
        <p:nvSpPr>
          <p:cNvPr id="8" name="Rectangle 7"/>
          <p:cNvSpPr/>
          <p:nvPr/>
        </p:nvSpPr>
        <p:spPr>
          <a:xfrm>
            <a:off x="8016362" y="4626289"/>
            <a:ext cx="1714342" cy="369332"/>
          </a:xfrm>
          <a:prstGeom prst="rect">
            <a:avLst/>
          </a:prstGeom>
        </p:spPr>
        <p:txBody>
          <a:bodyPr wrap="square">
            <a:spAutoFit/>
          </a:bodyPr>
          <a:lstStyle/>
          <a:p>
            <a:pPr algn="ctr"/>
            <a:r>
              <a:rPr lang="en-US" dirty="0"/>
              <a:t>FIT</a:t>
            </a:r>
          </a:p>
        </p:txBody>
      </p:sp>
      <p:sp>
        <p:nvSpPr>
          <p:cNvPr id="2" name="Rectangle 1"/>
          <p:cNvSpPr/>
          <p:nvPr/>
        </p:nvSpPr>
        <p:spPr>
          <a:xfrm>
            <a:off x="6286487" y="1477264"/>
            <a:ext cx="248786" cy="369332"/>
          </a:xfrm>
          <a:prstGeom prst="rect">
            <a:avLst/>
          </a:prstGeom>
        </p:spPr>
        <p:txBody>
          <a:bodyPr wrap="none">
            <a:spAutoFit/>
          </a:bodyPr>
          <a:lstStyle/>
          <a:p>
            <a:r>
              <a:rPr lang="en-US" dirty="0">
                <a:solidFill>
                  <a:srgbClr val="292929"/>
                </a:solidFill>
                <a:latin typeface="charter"/>
              </a:rPr>
              <a:t>.</a:t>
            </a:r>
            <a:endParaRPr lang="en-US" dirty="0"/>
          </a:p>
        </p:txBody>
      </p:sp>
      <p:pic>
        <p:nvPicPr>
          <p:cNvPr id="3" name="Picture 2">
            <a:extLst>
              <a:ext uri="{FF2B5EF4-FFF2-40B4-BE49-F238E27FC236}">
                <a16:creationId xmlns:a16="http://schemas.microsoft.com/office/drawing/2014/main" id="{7B332A01-C16C-0995-DADD-F73F433971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2545" y="14748"/>
            <a:ext cx="1575455" cy="1493274"/>
          </a:xfrm>
          <a:prstGeom prst="rect">
            <a:avLst/>
          </a:prstGeom>
        </p:spPr>
      </p:pic>
    </p:spTree>
    <p:extLst>
      <p:ext uri="{BB962C8B-B14F-4D97-AF65-F5344CB8AC3E}">
        <p14:creationId xmlns:p14="http://schemas.microsoft.com/office/powerpoint/2010/main" val="3640215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a:off x="405009" y="28190"/>
            <a:ext cx="11351678" cy="1178400"/>
          </a:xfrm>
          <a:prstGeom prst="rect">
            <a:avLst/>
          </a:prstGeom>
          <a:noFill/>
        </p:spPr>
        <p:txBody>
          <a:bodyPr wrap="square" lIns="137160" tIns="68580" rIns="137160" bIns="68580" rtlCol="0" anchor="t">
            <a:spAutoFit/>
          </a:bodyPr>
          <a:lstStyle/>
          <a:p>
            <a:pPr>
              <a:lnSpc>
                <a:spcPts val="8747"/>
              </a:lnSpc>
              <a:spcBef>
                <a:spcPct val="0"/>
              </a:spcBef>
            </a:pPr>
            <a:r>
              <a:rPr lang="en-US" sz="5400" b="1" dirty="0"/>
              <a:t>Solution</a:t>
            </a:r>
          </a:p>
        </p:txBody>
      </p:sp>
      <p:sp>
        <p:nvSpPr>
          <p:cNvPr id="110" name="Content Placeholder 2"/>
          <p:cNvSpPr txBox="1">
            <a:spLocks/>
          </p:cNvSpPr>
          <p:nvPr/>
        </p:nvSpPr>
        <p:spPr>
          <a:xfrm>
            <a:off x="955434" y="2043904"/>
            <a:ext cx="7045566" cy="7976396"/>
          </a:xfrm>
          <a:prstGeom prst="rect">
            <a:avLst/>
          </a:prstGeom>
          <a:ln>
            <a:solidFill>
              <a:schemeClr val="tx1"/>
            </a:solidFill>
          </a:ln>
        </p:spPr>
        <p:txBody>
          <a:bodyPr vert="horz" lIns="137160" tIns="68580" rIns="137160" bIns="6858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800" b="1" dirty="0"/>
              <a:t>Describe your Solution:</a:t>
            </a:r>
          </a:p>
          <a:p>
            <a:pPr marL="0" indent="0">
              <a:buNone/>
            </a:pPr>
            <a:r>
              <a:rPr lang="en-US" sz="2800" dirty="0"/>
              <a:t>                     The Edible Oil Quality Monitoring System offers real-time tracking of key oil parameters like temperature and acidity. It provides immediate alerts for any quality issues, ensuring timely action. With its user-friendly interface and automatic calibration, it simplifies operation and maintains accuracy. Additionally, it features remote access and data logging for comprehensive monitoring and analysis.</a:t>
            </a:r>
            <a:endParaRPr lang="en-US" sz="2800" dirty="0">
              <a:cs typeface="Calibri"/>
            </a:endParaRPr>
          </a:p>
          <a:p>
            <a:pPr marL="0" indent="0">
              <a:buNone/>
            </a:pPr>
            <a:endParaRPr lang="en-GB" sz="3200" b="1" dirty="0">
              <a:cs typeface="Calibri"/>
            </a:endParaRPr>
          </a:p>
          <a:p>
            <a:pPr marL="0" indent="0">
              <a:buNone/>
            </a:pPr>
            <a:r>
              <a:rPr lang="en-GB" sz="3200" b="1" dirty="0">
                <a:latin typeface="Verdana"/>
                <a:ea typeface="Verdana"/>
              </a:rPr>
              <a:t>The details of our offering consist of:</a:t>
            </a:r>
            <a:endParaRPr lang="en-GB" sz="3200" b="1" dirty="0">
              <a:latin typeface="Verdana"/>
              <a:ea typeface="Verdana"/>
              <a:cs typeface="Calibri"/>
            </a:endParaRPr>
          </a:p>
          <a:p>
            <a:pPr marL="514350" indent="-514350">
              <a:buFont typeface="Arial" panose="020B0604020202020204" pitchFamily="34" charset="0"/>
              <a:buAutoNum type="arabicPeriod"/>
            </a:pPr>
            <a:r>
              <a:rPr lang="en-US" sz="2800" dirty="0"/>
              <a:t>Real-Time Monitoring and Alerts: Continuously tracks oil quality parameters and provides immediate notifications for any issues.</a:t>
            </a:r>
          </a:p>
          <a:p>
            <a:pPr marL="514350" indent="-514350">
              <a:buFont typeface="Arial" panose="020B0604020202020204" pitchFamily="34" charset="0"/>
              <a:buAutoNum type="arabicPeriod"/>
            </a:pPr>
            <a:r>
              <a:rPr lang="en-US" sz="2800" dirty="0">
                <a:cs typeface="Calibri"/>
              </a:rPr>
              <a:t>User-Friendly Interface and Automatic Calibration: Simplifies operation with an intuitive design and ensures accuracy with minimal manual adjustments.</a:t>
            </a:r>
          </a:p>
          <a:p>
            <a:pPr marL="514350" indent="-514350">
              <a:buFont typeface="Arial" panose="020B0604020202020204" pitchFamily="34" charset="0"/>
              <a:buAutoNum type="arabicPeriod"/>
            </a:pPr>
            <a:r>
              <a:rPr lang="en-US" sz="2800" dirty="0">
                <a:cs typeface="Calibri"/>
              </a:rPr>
              <a:t> Data Logging and Remote Access: Records historical data for analysis and allows monitoring from any location.</a:t>
            </a:r>
            <a:endParaRPr lang="en-GB" sz="2800" dirty="0">
              <a:cs typeface="Calibri"/>
            </a:endParaRPr>
          </a:p>
        </p:txBody>
      </p:sp>
      <p:sp>
        <p:nvSpPr>
          <p:cNvPr id="2" name="Rectangle 1"/>
          <p:cNvSpPr/>
          <p:nvPr/>
        </p:nvSpPr>
        <p:spPr>
          <a:xfrm>
            <a:off x="8839200" y="2043904"/>
            <a:ext cx="7045566" cy="8279190"/>
          </a:xfrm>
          <a:prstGeom prst="rect">
            <a:avLst/>
          </a:prstGeom>
          <a:ln>
            <a:solidFill>
              <a:schemeClr val="tx1"/>
            </a:solidFill>
          </a:ln>
        </p:spPr>
        <p:txBody>
          <a:bodyPr wrap="square">
            <a:spAutoFit/>
          </a:bodyPr>
          <a:lstStyle/>
          <a:p>
            <a:r>
              <a:rPr lang="en-GB" sz="2800" b="1" dirty="0"/>
              <a:t>List the Benefits of Your solutions</a:t>
            </a:r>
          </a:p>
          <a:p>
            <a:endParaRPr lang="en-GB" sz="2800" b="1" dirty="0"/>
          </a:p>
          <a:p>
            <a:pPr marL="514350" indent="-514350">
              <a:buAutoNum type="arabicPeriod"/>
            </a:pPr>
            <a:r>
              <a:rPr lang="en-US" sz="2800" b="1" dirty="0"/>
              <a:t>Real-Time Monitoring: </a:t>
            </a:r>
            <a:r>
              <a:rPr lang="en-US" sz="2800" dirty="0"/>
              <a:t>Provides immediate updates on oil quality, allowing for quick detection and resolution of issues.</a:t>
            </a:r>
            <a:endParaRPr lang="en-US" sz="2800" dirty="0">
              <a:cs typeface="Calibri"/>
            </a:endParaRPr>
          </a:p>
          <a:p>
            <a:pPr marL="514350" indent="-514350">
              <a:buAutoNum type="arabicPeriod"/>
            </a:pPr>
            <a:endParaRPr lang="en-US" sz="2800" b="1" dirty="0"/>
          </a:p>
          <a:p>
            <a:pPr marL="514350" indent="-514350">
              <a:buAutoNum type="arabicPeriod"/>
            </a:pPr>
            <a:r>
              <a:rPr lang="en-GB" sz="2800" b="1" dirty="0"/>
              <a:t> </a:t>
            </a:r>
            <a:r>
              <a:rPr lang="en-US" sz="2800" b="1" dirty="0"/>
              <a:t>Preventive Alerts: </a:t>
            </a:r>
            <a:r>
              <a:rPr lang="en-US" sz="2800" dirty="0"/>
              <a:t>Sends notifications when oil quality falls below acceptable levels, enabling prompt action to maintain safety.</a:t>
            </a:r>
            <a:endParaRPr lang="en-US" sz="2800" dirty="0">
              <a:cs typeface="Calibri"/>
            </a:endParaRPr>
          </a:p>
          <a:p>
            <a:pPr marL="514350" indent="-514350">
              <a:buAutoNum type="arabicPeriod"/>
            </a:pPr>
            <a:endParaRPr lang="en-GB" sz="2800" b="1" dirty="0"/>
          </a:p>
          <a:p>
            <a:pPr marL="514350" indent="-514350">
              <a:buAutoNum type="arabicPeriod"/>
            </a:pPr>
            <a:r>
              <a:rPr lang="en-US" sz="2800" b="1" dirty="0"/>
              <a:t> Preventive Alerts: </a:t>
            </a:r>
            <a:r>
              <a:rPr lang="en-US" sz="2800" dirty="0"/>
              <a:t>Sends notifications when oil quality falls below acceptable levels, enabling prompt action to maintain safety.</a:t>
            </a:r>
            <a:endParaRPr lang="en-US" sz="2800" dirty="0">
              <a:cs typeface="Calibri"/>
            </a:endParaRPr>
          </a:p>
          <a:p>
            <a:pPr marL="514350" indent="-514350">
              <a:buAutoNum type="arabicPeriod"/>
            </a:pPr>
            <a:endParaRPr lang="en-GB" sz="2800" b="1" dirty="0"/>
          </a:p>
          <a:p>
            <a:pPr marL="514350" indent="-514350">
              <a:buAutoNum type="arabicPeriod"/>
            </a:pPr>
            <a:r>
              <a:rPr lang="en-US" sz="2800" b="1" dirty="0">
                <a:latin typeface="Calibri"/>
                <a:ea typeface="Verdana"/>
                <a:cs typeface="Calibri"/>
              </a:rPr>
              <a:t> Data Tracking and Analysis</a:t>
            </a:r>
            <a:r>
              <a:rPr lang="en-US" sz="2800" b="1" dirty="0"/>
              <a:t>: </a:t>
            </a:r>
            <a:r>
              <a:rPr lang="en-US" sz="2800" dirty="0"/>
              <a:t>Records and analyzes historical data to help identify trends and make informed decisions.</a:t>
            </a:r>
            <a:endParaRPr lang="en-GB" sz="2800" dirty="0">
              <a:cs typeface="Calibri"/>
            </a:endParaRPr>
          </a:p>
        </p:txBody>
      </p:sp>
      <p:pic>
        <p:nvPicPr>
          <p:cNvPr id="3" name="Picture 2">
            <a:extLst>
              <a:ext uri="{FF2B5EF4-FFF2-40B4-BE49-F238E27FC236}">
                <a16:creationId xmlns:a16="http://schemas.microsoft.com/office/drawing/2014/main" id="{57F8E3D9-FF13-F6A2-60EB-7F491B4DD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12545" y="-7374"/>
            <a:ext cx="1575455" cy="1493274"/>
          </a:xfrm>
          <a:prstGeom prst="rect">
            <a:avLst/>
          </a:prstGeom>
        </p:spPr>
      </p:pic>
    </p:spTree>
    <p:extLst>
      <p:ext uri="{BB962C8B-B14F-4D97-AF65-F5344CB8AC3E}">
        <p14:creationId xmlns:p14="http://schemas.microsoft.com/office/powerpoint/2010/main" val="2644944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381000" y="0"/>
            <a:ext cx="12338484" cy="1019574"/>
          </a:xfrm>
          <a:prstGeom prst="rect">
            <a:avLst/>
          </a:prstGeom>
        </p:spPr>
        <p:txBody>
          <a:bodyPr wrap="square" lIns="0" tIns="0" rIns="0" bIns="0" rtlCol="0" anchor="t">
            <a:spAutoFit/>
          </a:bodyPr>
          <a:lstStyle/>
          <a:p>
            <a:pPr>
              <a:lnSpc>
                <a:spcPts val="8747"/>
              </a:lnSpc>
            </a:pPr>
            <a:r>
              <a:rPr lang="en-US" sz="5400" b="1" dirty="0"/>
              <a:t>Competition Analysis</a:t>
            </a:r>
          </a:p>
        </p:txBody>
      </p:sp>
      <p:graphicFrame>
        <p:nvGraphicFramePr>
          <p:cNvPr id="7" name="Table 6"/>
          <p:cNvGraphicFramePr>
            <a:graphicFrameLocks noGrp="1"/>
          </p:cNvGraphicFramePr>
          <p:nvPr>
            <p:extLst>
              <p:ext uri="{D42A27DB-BD31-4B8C-83A1-F6EECF244321}">
                <p14:modId xmlns:p14="http://schemas.microsoft.com/office/powerpoint/2010/main" val="3018457428"/>
              </p:ext>
            </p:extLst>
          </p:nvPr>
        </p:nvGraphicFramePr>
        <p:xfrm>
          <a:off x="1143000" y="1866900"/>
          <a:ext cx="14111520" cy="4876800"/>
        </p:xfrm>
        <a:graphic>
          <a:graphicData uri="http://schemas.openxmlformats.org/drawingml/2006/table">
            <a:tbl>
              <a:tblPr firstRow="1" bandRow="1">
                <a:tableStyleId>{93296810-A885-4BE3-A3E7-6D5BEEA58F35}</a:tableStyleId>
              </a:tblPr>
              <a:tblGrid>
                <a:gridCol w="2351920">
                  <a:extLst>
                    <a:ext uri="{9D8B030D-6E8A-4147-A177-3AD203B41FA5}">
                      <a16:colId xmlns:a16="http://schemas.microsoft.com/office/drawing/2014/main" val="666748423"/>
                    </a:ext>
                  </a:extLst>
                </a:gridCol>
                <a:gridCol w="2351920">
                  <a:extLst>
                    <a:ext uri="{9D8B030D-6E8A-4147-A177-3AD203B41FA5}">
                      <a16:colId xmlns:a16="http://schemas.microsoft.com/office/drawing/2014/main" val="837611741"/>
                    </a:ext>
                  </a:extLst>
                </a:gridCol>
                <a:gridCol w="2351920">
                  <a:extLst>
                    <a:ext uri="{9D8B030D-6E8A-4147-A177-3AD203B41FA5}">
                      <a16:colId xmlns:a16="http://schemas.microsoft.com/office/drawing/2014/main" val="2522811997"/>
                    </a:ext>
                  </a:extLst>
                </a:gridCol>
                <a:gridCol w="2351920">
                  <a:extLst>
                    <a:ext uri="{9D8B030D-6E8A-4147-A177-3AD203B41FA5}">
                      <a16:colId xmlns:a16="http://schemas.microsoft.com/office/drawing/2014/main" val="2808365038"/>
                    </a:ext>
                  </a:extLst>
                </a:gridCol>
                <a:gridCol w="2351920">
                  <a:extLst>
                    <a:ext uri="{9D8B030D-6E8A-4147-A177-3AD203B41FA5}">
                      <a16:colId xmlns:a16="http://schemas.microsoft.com/office/drawing/2014/main" val="842314674"/>
                    </a:ext>
                  </a:extLst>
                </a:gridCol>
                <a:gridCol w="2351920">
                  <a:extLst>
                    <a:ext uri="{9D8B030D-6E8A-4147-A177-3AD203B41FA5}">
                      <a16:colId xmlns:a16="http://schemas.microsoft.com/office/drawing/2014/main" val="3630476225"/>
                    </a:ext>
                  </a:extLst>
                </a:gridCol>
              </a:tblGrid>
              <a:tr h="609600">
                <a:tc>
                  <a:txBody>
                    <a:bodyPr/>
                    <a:lstStyle/>
                    <a:p>
                      <a:pPr algn="ctr"/>
                      <a:r>
                        <a:rPr lang="en-US" sz="2400" b="1" dirty="0">
                          <a:solidFill>
                            <a:schemeClr val="tx1"/>
                          </a:solidFill>
                        </a:rPr>
                        <a:t>Benefits </a:t>
                      </a:r>
                    </a:p>
                  </a:txBody>
                  <a:tcPr/>
                </a:tc>
                <a:tc>
                  <a:txBody>
                    <a:bodyPr/>
                    <a:lstStyle/>
                    <a:p>
                      <a:pPr algn="ctr"/>
                      <a:r>
                        <a:rPr lang="en-US" sz="2400" b="1" dirty="0">
                          <a:solidFill>
                            <a:schemeClr val="tx1"/>
                          </a:solidFill>
                        </a:rPr>
                        <a:t>Competitor 1</a:t>
                      </a:r>
                    </a:p>
                  </a:txBody>
                  <a:tcPr/>
                </a:tc>
                <a:tc>
                  <a:txBody>
                    <a:bodyPr/>
                    <a:lstStyle/>
                    <a:p>
                      <a:pPr algn="ctr"/>
                      <a:r>
                        <a:rPr lang="en-US" sz="2400" b="1" dirty="0">
                          <a:solidFill>
                            <a:schemeClr val="tx1"/>
                          </a:solidFill>
                        </a:rPr>
                        <a:t>Competitor 2</a:t>
                      </a:r>
                    </a:p>
                  </a:txBody>
                  <a:tcPr/>
                </a:tc>
                <a:tc>
                  <a:txBody>
                    <a:bodyPr/>
                    <a:lstStyle/>
                    <a:p>
                      <a:pPr algn="ctr"/>
                      <a:r>
                        <a:rPr lang="en-US" sz="2400" b="1" dirty="0">
                          <a:solidFill>
                            <a:schemeClr val="tx1"/>
                          </a:solidFill>
                        </a:rPr>
                        <a:t>Competitor 3</a:t>
                      </a:r>
                    </a:p>
                  </a:txBody>
                  <a:tcPr/>
                </a:tc>
                <a:tc>
                  <a:txBody>
                    <a:bodyPr/>
                    <a:lstStyle/>
                    <a:p>
                      <a:pPr algn="ctr"/>
                      <a:r>
                        <a:rPr lang="en-US" sz="2400" b="1" dirty="0">
                          <a:solidFill>
                            <a:schemeClr val="tx1"/>
                          </a:solidFill>
                        </a:rPr>
                        <a:t>Competitor 4</a:t>
                      </a:r>
                    </a:p>
                  </a:txBody>
                  <a:tcPr/>
                </a:tc>
                <a:tc>
                  <a:txBody>
                    <a:bodyPr/>
                    <a:lstStyle/>
                    <a:p>
                      <a:pPr algn="ctr"/>
                      <a:r>
                        <a:rPr lang="en-US" sz="2400" b="1" dirty="0">
                          <a:solidFill>
                            <a:schemeClr val="tx1"/>
                          </a:solidFill>
                        </a:rPr>
                        <a:t>Your Venture </a:t>
                      </a:r>
                    </a:p>
                  </a:txBody>
                  <a:tcPr/>
                </a:tc>
                <a:extLst>
                  <a:ext uri="{0D108BD9-81ED-4DB2-BD59-A6C34878D82A}">
                    <a16:rowId xmlns:a16="http://schemas.microsoft.com/office/drawing/2014/main" val="1806830575"/>
                  </a:ext>
                </a:extLst>
              </a:tr>
              <a:tr h="609600">
                <a:tc>
                  <a:txBody>
                    <a:bodyPr/>
                    <a:lstStyle/>
                    <a:p>
                      <a:r>
                        <a:rPr lang="en-US" dirty="0"/>
                        <a:t>Product</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84068931"/>
                  </a:ext>
                </a:extLst>
              </a:tr>
              <a:tr h="609600">
                <a:tc>
                  <a:txBody>
                    <a:bodyPr/>
                    <a:lstStyle/>
                    <a:p>
                      <a:r>
                        <a:rPr lang="en-US" dirty="0"/>
                        <a:t>Price </a:t>
                      </a:r>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832088801"/>
                  </a:ext>
                </a:extLst>
              </a:tr>
              <a:tr h="609600">
                <a:tc>
                  <a:txBody>
                    <a:bodyPr/>
                    <a:lstStyle/>
                    <a:p>
                      <a:r>
                        <a:rPr lang="en-US" dirty="0"/>
                        <a:t>Branding channels </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57005780"/>
                  </a:ext>
                </a:extLst>
              </a:tr>
              <a:tr h="609600">
                <a:tc>
                  <a:txBody>
                    <a:bodyPr/>
                    <a:lstStyle/>
                    <a:p>
                      <a:r>
                        <a:rPr lang="en-US" dirty="0"/>
                        <a:t>Packaging</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498795634"/>
                  </a:ext>
                </a:extLst>
              </a:tr>
              <a:tr h="609600">
                <a:tc>
                  <a:txBody>
                    <a:bodyPr/>
                    <a:lstStyle/>
                    <a:p>
                      <a:r>
                        <a:rPr lang="en-US" dirty="0"/>
                        <a:t>Market reviews </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9763486"/>
                  </a:ext>
                </a:extLst>
              </a:tr>
              <a:tr h="609600">
                <a:tc>
                  <a:txBody>
                    <a:bodyPr/>
                    <a:lstStyle/>
                    <a:p>
                      <a:r>
                        <a:rPr lang="en-US" dirty="0"/>
                        <a:t>UVP</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94513914"/>
                  </a:ext>
                </a:extLst>
              </a:tr>
              <a:tr h="609600">
                <a:tc>
                  <a:txBody>
                    <a:bodyPr/>
                    <a:lstStyle/>
                    <a:p>
                      <a:r>
                        <a:rPr lang="en-US" dirty="0"/>
                        <a:t>Add more as required </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36816247"/>
                  </a:ext>
                </a:extLst>
              </a:tr>
            </a:tbl>
          </a:graphicData>
        </a:graphic>
      </p:graphicFrame>
      <p:pic>
        <p:nvPicPr>
          <p:cNvPr id="2" name="Picture 1">
            <a:extLst>
              <a:ext uri="{FF2B5EF4-FFF2-40B4-BE49-F238E27FC236}">
                <a16:creationId xmlns:a16="http://schemas.microsoft.com/office/drawing/2014/main" id="{5766F449-026C-81DC-E1B3-3230F907DC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2545" y="14748"/>
            <a:ext cx="1575455" cy="1493274"/>
          </a:xfrm>
          <a:prstGeom prst="rect">
            <a:avLst/>
          </a:prstGeom>
        </p:spPr>
      </p:pic>
    </p:spTree>
    <p:extLst>
      <p:ext uri="{BB962C8B-B14F-4D97-AF65-F5344CB8AC3E}">
        <p14:creationId xmlns:p14="http://schemas.microsoft.com/office/powerpoint/2010/main" val="2946946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sh">
  <a:themeElements>
    <a:clrScheme name="SevenBox's Tone White">
      <a:dk1>
        <a:srgbClr val="232220"/>
      </a:dk1>
      <a:lt1>
        <a:srgbClr val="FFFFFF"/>
      </a:lt1>
      <a:dk2>
        <a:srgbClr val="232220"/>
      </a:dk2>
      <a:lt2>
        <a:srgbClr val="FFFFFF"/>
      </a:lt2>
      <a:accent1>
        <a:srgbClr val="A06C55"/>
      </a:accent1>
      <a:accent2>
        <a:srgbClr val="B68268"/>
      </a:accent2>
      <a:accent3>
        <a:srgbClr val="DB9D84"/>
      </a:accent3>
      <a:accent4>
        <a:srgbClr val="F3AF98"/>
      </a:accent4>
      <a:accent5>
        <a:srgbClr val="EFBBB8"/>
      </a:accent5>
      <a:accent6>
        <a:srgbClr val="E59E9C"/>
      </a:accent6>
      <a:hlink>
        <a:srgbClr val="5B9BD5"/>
      </a:hlink>
      <a:folHlink>
        <a:srgbClr val="70AD47"/>
      </a:folHlink>
    </a:clrScheme>
    <a:fontScheme name="Montserrat ExtraBold - Open Sans">
      <a:majorFont>
        <a:latin typeface="Montserrat ExtraBold"/>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3355B67-D2B6-457E-9005-C3AE0DD34832}">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8780</TotalTime>
  <Words>2762</Words>
  <Application>Microsoft Office PowerPoint</Application>
  <PresentationFormat>Custom</PresentationFormat>
  <Paragraphs>368</Paragraphs>
  <Slides>21</Slides>
  <Notes>6</Notes>
  <HiddenSlides>0</HiddenSlides>
  <MMClips>0</MMClips>
  <ScaleCrop>false</ScaleCrop>
  <HeadingPairs>
    <vt:vector size="6" baseType="variant">
      <vt:variant>
        <vt:lpstr>Fonts Used</vt:lpstr>
      </vt:variant>
      <vt:variant>
        <vt:i4>20</vt:i4>
      </vt:variant>
      <vt:variant>
        <vt:lpstr>Theme</vt:lpstr>
      </vt:variant>
      <vt:variant>
        <vt:i4>2</vt:i4>
      </vt:variant>
      <vt:variant>
        <vt:lpstr>Slide Titles</vt:lpstr>
      </vt:variant>
      <vt:variant>
        <vt:i4>21</vt:i4>
      </vt:variant>
    </vt:vector>
  </HeadingPairs>
  <TitlesOfParts>
    <vt:vector size="43" baseType="lpstr">
      <vt:lpstr>Arial Black</vt:lpstr>
      <vt:lpstr>Gill Sans</vt:lpstr>
      <vt:lpstr>Lexend Deca</vt:lpstr>
      <vt:lpstr>Arial</vt:lpstr>
      <vt:lpstr>Verdana</vt:lpstr>
      <vt:lpstr>Open Sans</vt:lpstr>
      <vt:lpstr>Wingdings</vt:lpstr>
      <vt:lpstr>charter</vt:lpstr>
      <vt:lpstr>Times New Roman</vt:lpstr>
      <vt:lpstr>Raleway</vt:lpstr>
      <vt:lpstr>Calibri</vt:lpstr>
      <vt:lpstr>Antonio Bold</vt:lpstr>
      <vt:lpstr>Montserrat</vt:lpstr>
      <vt:lpstr>Barlow</vt:lpstr>
      <vt:lpstr>Montserrat ExtraBold</vt:lpstr>
      <vt:lpstr>__JetBrains_Mono_3c557b</vt:lpstr>
      <vt:lpstr>Montserrat Bold</vt:lpstr>
      <vt:lpstr>Arial Rounded MT Bold</vt:lpstr>
      <vt:lpstr>Agrandir Wide Black Bold</vt:lpstr>
      <vt:lpstr>Avenir</vt:lpstr>
      <vt:lpstr>Office Theme</vt:lpstr>
      <vt:lpstr>Ash</vt:lpstr>
      <vt:lpstr>PowerPoint Presentation</vt:lpstr>
      <vt:lpstr>PowerPoint Presentation</vt:lpstr>
      <vt:lpstr>Problem/Opportunity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MVP</vt:lpstr>
      <vt:lpstr>PowerPoint Presentation</vt:lpstr>
      <vt:lpstr>PowerPoint Presentation</vt:lpstr>
      <vt:lpstr>PowerPoint Presentation</vt:lpstr>
      <vt:lpstr>FINANCIAL PLAN PRESENTATION</vt:lpstr>
      <vt:lpstr>Sales Plan Overview</vt:lpstr>
      <vt:lpstr>PowerPoint Presentation</vt:lpstr>
      <vt:lpstr>Customer Acquisition Plan</vt:lpstr>
      <vt:lpstr>Go-to-Market Strategy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Next-Gen 2021: Global Program Overview Editable Deck</dc:title>
  <dc:creator>R.Sujatha</dc:creator>
  <cp:lastModifiedBy>adithya m</cp:lastModifiedBy>
  <cp:revision>214</cp:revision>
  <dcterms:created xsi:type="dcterms:W3CDTF">2006-08-16T00:00:00Z</dcterms:created>
  <dcterms:modified xsi:type="dcterms:W3CDTF">2024-11-09T04:36:40Z</dcterms:modified>
  <dc:identifier>DAEgz1I4riU</dc:identifier>
</cp:coreProperties>
</file>