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97"/>
  </p:sldMasterIdLst>
  <p:notesMasterIdLst>
    <p:notesMasterId r:id="rId108"/>
  </p:notesMasterIdLst>
  <p:sldIdLst>
    <p:sldId id="256" r:id="rId98"/>
    <p:sldId id="257" r:id="rId99"/>
    <p:sldId id="268" r:id="rId100"/>
    <p:sldId id="260" r:id="rId101"/>
    <p:sldId id="267" r:id="rId102"/>
    <p:sldId id="262" r:id="rId103"/>
    <p:sldId id="263" r:id="rId104"/>
    <p:sldId id="264" r:id="rId105"/>
    <p:sldId id="265" r:id="rId106"/>
    <p:sldId id="269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59B"/>
    <a:srgbClr val="A6A6A6"/>
    <a:srgbClr val="A27767"/>
    <a:srgbClr val="474747"/>
    <a:srgbClr val="3F3F3F"/>
    <a:srgbClr val="FB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5.xml"/><Relationship Id="rId110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113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6.xml"/><Relationship Id="rId108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E318-471F-4BE4-9D95-7DC96173B88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CA7CA-2965-454F-B2C3-CBF05B0F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A7CA-2965-454F-B2C3-CBF05B0F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15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37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70.xml"/><Relationship Id="rId4" Type="http://schemas.openxmlformats.org/officeDocument/2006/relationships/customXml" Target="../../customXml/item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34.xml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73.xml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28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30.xml"/><Relationship Id="rId5" Type="http://schemas.openxmlformats.org/officeDocument/2006/relationships/customXml" Target="../../customXml/item55.xml"/><Relationship Id="rId4" Type="http://schemas.openxmlformats.org/officeDocument/2006/relationships/customXml" Target="../../customXml/item5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20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45.xml"/><Relationship Id="rId5" Type="http://schemas.openxmlformats.org/officeDocument/2006/relationships/customXml" Target="../../customXml/item86.xml"/><Relationship Id="rId10" Type="http://schemas.openxmlformats.org/officeDocument/2006/relationships/image" Target="../media/image8.png"/><Relationship Id="rId4" Type="http://schemas.openxmlformats.org/officeDocument/2006/relationships/customXml" Target="../../customXml/item93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customXml" Target="../../customXml/item41.xml"/><Relationship Id="rId18" Type="http://schemas.openxmlformats.org/officeDocument/2006/relationships/customXml" Target="../../customXml/item23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69.xml"/><Relationship Id="rId21" Type="http://schemas.openxmlformats.org/officeDocument/2006/relationships/customXml" Target="../../customXml/item42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59.xml"/><Relationship Id="rId20" Type="http://schemas.openxmlformats.org/officeDocument/2006/relationships/customXml" Target="../../customXml/item92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96.xml"/><Relationship Id="rId24" Type="http://schemas.openxmlformats.org/officeDocument/2006/relationships/customXml" Target="../../customXml/item61.xml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19.xml"/><Relationship Id="rId23" Type="http://schemas.openxmlformats.org/officeDocument/2006/relationships/customXml" Target="../../customXml/item24.xml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60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8.xml"/><Relationship Id="rId14" Type="http://schemas.openxmlformats.org/officeDocument/2006/relationships/customXml" Target="../../customXml/item79.xml"/><Relationship Id="rId22" Type="http://schemas.openxmlformats.org/officeDocument/2006/relationships/customXml" Target="../../customXml/item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B50-89B8-416F-A619-53EDBE12C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Construction site attendance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19D6-5B9F-41CB-A8EF-58CE1360D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 by:</a:t>
            </a:r>
          </a:p>
          <a:p>
            <a:r>
              <a:rPr lang="en-US" dirty="0"/>
              <a:t>LOL Co (Liana-Omid-Lana)</a:t>
            </a:r>
          </a:p>
        </p:txBody>
      </p:sp>
    </p:spTree>
    <p:extLst>
      <p:ext uri="{BB962C8B-B14F-4D97-AF65-F5344CB8AC3E}">
        <p14:creationId xmlns:p14="http://schemas.microsoft.com/office/powerpoint/2010/main" val="36754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D5838-27A0-4364-B163-E48024F8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30"/>
          <a:stretch/>
        </p:blipFill>
        <p:spPr>
          <a:xfrm>
            <a:off x="2886722" y="544758"/>
            <a:ext cx="6418555" cy="5234605"/>
          </a:xfrm>
        </p:spPr>
      </p:pic>
    </p:spTree>
    <p:extLst>
      <p:ext uri="{BB962C8B-B14F-4D97-AF65-F5344CB8AC3E}">
        <p14:creationId xmlns:p14="http://schemas.microsoft.com/office/powerpoint/2010/main" val="42607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1F7-7709-4613-8F0B-B50AF0D4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46" y="2172907"/>
            <a:ext cx="4885054" cy="27834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There’s no automated system to handle the workers’ attendance</a:t>
            </a:r>
          </a:p>
          <a:p>
            <a:r>
              <a:rPr lang="en-US" dirty="0"/>
              <a:t>Multi-steps Approval process includes </a:t>
            </a:r>
            <a:br>
              <a:rPr lang="en-US" dirty="0"/>
            </a:br>
            <a:r>
              <a:rPr lang="en-US" dirty="0"/>
              <a:t>- Attendance form printing out and filling in  </a:t>
            </a:r>
            <a:br>
              <a:rPr lang="en-US" dirty="0"/>
            </a:br>
            <a:r>
              <a:rPr lang="en-US" dirty="0"/>
              <a:t>- Approval by Site Manager with sending papers by post to the office </a:t>
            </a:r>
            <a:br>
              <a:rPr lang="en-US" dirty="0"/>
            </a:br>
            <a:r>
              <a:rPr lang="en-US" dirty="0"/>
              <a:t>- final Approval by Project Manager </a:t>
            </a:r>
            <a:br>
              <a:rPr lang="en-US" dirty="0"/>
            </a:br>
            <a:r>
              <a:rPr lang="en-US" dirty="0"/>
              <a:t>All these issues lead to postpones in salary payment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F054C-C1EB-4DEB-B5E4-2888871F2A71}"/>
              </a:ext>
            </a:extLst>
          </p:cNvPr>
          <p:cNvSpPr txBox="1">
            <a:spLocks/>
          </p:cNvSpPr>
          <p:nvPr/>
        </p:nvSpPr>
        <p:spPr>
          <a:xfrm>
            <a:off x="7270492" y="1123672"/>
            <a:ext cx="404402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FFA427-43CA-458A-9342-0AD39CAFD3BE}"/>
              </a:ext>
            </a:extLst>
          </p:cNvPr>
          <p:cNvSpPr txBox="1">
            <a:spLocks/>
          </p:cNvSpPr>
          <p:nvPr/>
        </p:nvSpPr>
        <p:spPr>
          <a:xfrm>
            <a:off x="6849978" y="2172909"/>
            <a:ext cx="4885054" cy="2030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new system can handle multi-level management of attendance based on site and project</a:t>
            </a:r>
          </a:p>
          <a:p>
            <a:r>
              <a:rPr lang="en-US" dirty="0"/>
              <a:t>App provides tools for Approval at Site and Project manager levels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87C98-BF4D-41E7-B3BF-503DCC48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68" y="1123674"/>
            <a:ext cx="3649810" cy="1049235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09584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3E3B2-52F1-4D15-9617-56A54E63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00178"/>
            <a:ext cx="9291215" cy="1049235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1E9BB-A40A-45DE-89D4-580CF1622AD6}"/>
              </a:ext>
            </a:extLst>
          </p:cNvPr>
          <p:cNvSpPr/>
          <p:nvPr/>
        </p:nvSpPr>
        <p:spPr>
          <a:xfrm>
            <a:off x="1450392" y="1137535"/>
            <a:ext cx="9645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3 types of users: Admin, Project Manager (PM), Site Manager (SM); </a:t>
            </a:r>
          </a:p>
          <a:p>
            <a:r>
              <a:rPr lang="en-US" dirty="0"/>
              <a:t>App consists of 3 main parts: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Login/main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753AE4-342A-47E0-883F-4E7F9B4A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9" y="2614863"/>
            <a:ext cx="11784842" cy="41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4792696-870D-45D3-A13B-9EA4FB7033D2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grpSp>
        <p:nvGrpSpPr>
          <p:cNvPr id="21" name="Window">
            <a:extLst>
              <a:ext uri="{FF2B5EF4-FFF2-40B4-BE49-F238E27FC236}">
                <a16:creationId xmlns:a16="http://schemas.microsoft.com/office/drawing/2014/main" id="{557EA029-51CD-40E9-AAEA-A76ACC830B1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98485" y="1907035"/>
            <a:ext cx="2958580" cy="4052393"/>
            <a:chOff x="0" y="0"/>
            <a:chExt cx="9144000" cy="685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04FC6-0340-470B-A332-2B9412D2881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FB0FF4-1A23-42E9-86C0-9C1951805EF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B02510-65AE-43E0-845B-0AF017C086DF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2" name="WindowTitle">
                <a:extLst>
                  <a:ext uri="{FF2B5EF4-FFF2-40B4-BE49-F238E27FC236}">
                    <a16:creationId xmlns:a16="http://schemas.microsoft.com/office/drawing/2014/main" id="{4E6B6BF9-F7C8-46F5-8270-DFDB03D11518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3" name="Minimize - Maximize - Close">
              <a:extLst>
                <a:ext uri="{FF2B5EF4-FFF2-40B4-BE49-F238E27FC236}">
                  <a16:creationId xmlns:a16="http://schemas.microsoft.com/office/drawing/2014/main" id="{08DFFFC0-96FB-4738-A2A7-618A6D4EEA7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3043467-D38D-47DF-9CA3-2375A6C2A7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63E87C2-3D1B-4627-AC0B-802F368F325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6F9C2D-C50D-4142-A0CD-162AAFF54B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7460CED4-BFAC-4E74-9072-D2A38415EAB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F72CB336-FF19-4B34-A975-A1C3F4F95A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C835EF-CA1D-4A79-B255-683C8156603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3EF6AC62-E506-4D2F-A3C0-A70B7C1EE6F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1675" y="2470825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Registration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58D59DC-CD70-4A12-A43A-D66D471EE9E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1674" y="3393789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 Timesheet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CF3AE59-DC76-45BE-BAB4-E51775C837B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1673" y="4316753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Approval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EAD5E77-4EDD-437D-A7D6-381B17E0D5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1672" y="5239717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Exit</a:t>
            </a:r>
          </a:p>
        </p:txBody>
      </p:sp>
      <p:pic>
        <p:nvPicPr>
          <p:cNvPr id="3" name="Picture 2" descr="A picture containing person, photo, sky, man&#10;&#10;Description generated with high confidence">
            <a:extLst>
              <a:ext uri="{FF2B5EF4-FFF2-40B4-BE49-F238E27FC236}">
                <a16:creationId xmlns:a16="http://schemas.microsoft.com/office/drawing/2014/main" id="{7EEB9165-AFC6-42B3-B897-650A3B5200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36" t="31074" r="33175" b="14495"/>
          <a:stretch/>
        </p:blipFill>
        <p:spPr>
          <a:xfrm>
            <a:off x="5313935" y="1392679"/>
            <a:ext cx="3621002" cy="3030278"/>
          </a:xfrm>
          <a:prstGeom prst="rect">
            <a:avLst/>
          </a:prstGeom>
        </p:spPr>
      </p:pic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3FAE15A2-64CB-4315-AFE1-8EAA08CD15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716" b="50521"/>
          <a:stretch/>
        </p:blipFill>
        <p:spPr>
          <a:xfrm>
            <a:off x="8597280" y="2515766"/>
            <a:ext cx="3296235" cy="34436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925B507-3367-4CE1-8ED3-EA943195EA38}"/>
              </a:ext>
            </a:extLst>
          </p:cNvPr>
          <p:cNvSpPr/>
          <p:nvPr/>
        </p:nvSpPr>
        <p:spPr>
          <a:xfrm>
            <a:off x="3492230" y="2689321"/>
            <a:ext cx="1648522" cy="21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C15E8-CCC9-4FF8-A243-31F2ED3AF116}"/>
              </a:ext>
            </a:extLst>
          </p:cNvPr>
          <p:cNvSpPr txBox="1"/>
          <p:nvPr/>
        </p:nvSpPr>
        <p:spPr>
          <a:xfrm>
            <a:off x="3715966" y="4990289"/>
            <a:ext cx="447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Login go define the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&amp; Approval were combined to one tab “Timesheet”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AFED7A3-E6DA-4D0C-871B-09E7E2B3D055}"/>
              </a:ext>
            </a:extLst>
          </p:cNvPr>
          <p:cNvSpPr txBox="1">
            <a:spLocks/>
          </p:cNvSpPr>
          <p:nvPr/>
        </p:nvSpPr>
        <p:spPr>
          <a:xfrm>
            <a:off x="734124" y="890932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6314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Window">
            <a:extLst>
              <a:ext uri="{FF2B5EF4-FFF2-40B4-BE49-F238E27FC236}">
                <a16:creationId xmlns:a16="http://schemas.microsoft.com/office/drawing/2014/main" id="{16359F45-44E5-4034-A0EF-541D8747686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8174" y="3098305"/>
            <a:ext cx="4185556" cy="3516595"/>
            <a:chOff x="0" y="0"/>
            <a:chExt cx="9144000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67C8DA-9AF3-4C34-9D17-0590D4614C1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0C83C1-8D42-40A8-ACB0-F36E3A0075F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28C258-02E6-4947-A273-15CBB4AA85E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>
                <a:extLst>
                  <a:ext uri="{FF2B5EF4-FFF2-40B4-BE49-F238E27FC236}">
                    <a16:creationId xmlns:a16="http://schemas.microsoft.com/office/drawing/2014/main" id="{B37973F0-92D7-4F09-B61A-751DBBF02AC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5" name="Minimize - Maximize - Close">
              <a:extLst>
                <a:ext uri="{FF2B5EF4-FFF2-40B4-BE49-F238E27FC236}">
                  <a16:creationId xmlns:a16="http://schemas.microsoft.com/office/drawing/2014/main" id="{5709573A-6E6A-4D58-8489-FC67767C263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8DE345-2B41-4F24-973C-15CF4043308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A6FA4473-62A1-45C6-96EF-2A2B74097FA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9E4858A-058D-4036-93C4-0025CFCD23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1986D9E2-07E0-4A53-A884-74495899728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3EC87E76-363D-488A-8247-44CF2C4A920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A75DE3-31DD-4507-B7FA-5C619772CA8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B43EDDA4-2FCA-419D-BBFF-D2738CBF17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26718" y="3378583"/>
            <a:ext cx="3623619" cy="3001972"/>
            <a:chOff x="3194744" y="2600329"/>
            <a:chExt cx="6129454" cy="1906941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9DA2185F-8D8A-44DC-8713-9EC958CE61B9}"/>
                </a:ext>
              </a:extLst>
            </p:cNvPr>
            <p:cNvSpPr/>
            <p:nvPr/>
          </p:nvSpPr>
          <p:spPr>
            <a:xfrm>
              <a:off x="3194744" y="2736367"/>
              <a:ext cx="6129454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7B29799A-69AE-4FC6-8012-73BFA176ADAE}"/>
                </a:ext>
              </a:extLst>
            </p:cNvPr>
            <p:cNvSpPr txBox="1"/>
            <p:nvPr/>
          </p:nvSpPr>
          <p:spPr>
            <a:xfrm>
              <a:off x="4887426" y="2630866"/>
              <a:ext cx="807197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AA76D-7E99-4637-BFBD-9B46D2FB2F40}"/>
                </a:ext>
              </a:extLst>
            </p:cNvPr>
            <p:cNvGrpSpPr/>
            <p:nvPr/>
          </p:nvGrpSpPr>
          <p:grpSpPr>
            <a:xfrm>
              <a:off x="3194745" y="2600329"/>
              <a:ext cx="900502" cy="246492"/>
              <a:chOff x="3473591" y="2698419"/>
              <a:chExt cx="582858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52FD4005-C7B2-4B96-BB39-518A4EB1BC84}"/>
                  </a:ext>
                </a:extLst>
              </p:cNvPr>
              <p:cNvSpPr txBox="1"/>
              <p:nvPr/>
            </p:nvSpPr>
            <p:spPr>
              <a:xfrm>
                <a:off x="3473591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and roles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8810874A-C50A-4D95-8E55-67F3AE57983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339F587C-1EB0-48B2-85FB-3380FB49010A}"/>
                </a:ext>
              </a:extLst>
            </p:cNvPr>
            <p:cNvSpPr txBox="1"/>
            <p:nvPr/>
          </p:nvSpPr>
          <p:spPr>
            <a:xfrm>
              <a:off x="4080229" y="2630868"/>
              <a:ext cx="807197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350BC481-E181-42F8-9418-EEDB840743C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0709" y="4185021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2A8550C9-2ED0-4783-A15B-0B5F379DAAA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0709" y="4600722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Name</a:t>
            </a:r>
          </a:p>
        </p:txBody>
      </p: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90C16CA1-AE2E-49ED-9A0C-5F6A828F540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80709" y="3832143"/>
            <a:ext cx="1261761" cy="225636"/>
            <a:chOff x="4016824" y="3329200"/>
            <a:chExt cx="1097652" cy="228600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9E5819FD-870B-4DBE-9EA4-EAAD15907DB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Role</a:t>
              </a:r>
            </a:p>
          </p:txBody>
        </p:sp>
        <p:sp>
          <p:nvSpPr>
            <p:cNvPr id="16" name="DownArrow">
              <a:extLst>
                <a:ext uri="{FF2B5EF4-FFF2-40B4-BE49-F238E27FC236}">
                  <a16:creationId xmlns:a16="http://schemas.microsoft.com/office/drawing/2014/main" id="{4E82061B-9326-49F8-BC21-A460F44C304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3EAEBFC3-F9D9-447F-95E7-C7AB4D563F2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148751" y="42801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Surn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96314FD8-85E6-4C2F-9980-A9A400F61CB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148751" y="385352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0B7FA055-79AD-4156-8E8C-7278E34208C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0217" y="4976830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Employee_ID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D1E95C4E-2B13-437A-A34C-BA445417136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3096" y="5368647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Email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3455610F-D47B-4EB9-9558-A5B91278BEA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80709" y="5724532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Phone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6046C83D-BEC0-4FFD-B815-1F28C49DB77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80709" y="6077523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Address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8D86CB0-F2A7-441B-AD95-2EC4F8C6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010" y="2552056"/>
            <a:ext cx="7580816" cy="40628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0CA9ADA-7A8E-49AD-B6A2-8C5C4A6DE95A}"/>
              </a:ext>
            </a:extLst>
          </p:cNvPr>
          <p:cNvSpPr/>
          <p:nvPr/>
        </p:nvSpPr>
        <p:spPr>
          <a:xfrm>
            <a:off x="3595456" y="5344494"/>
            <a:ext cx="1376040" cy="39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81FE6F2-E9BF-4F6D-86DC-2AA4A7C3A79A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8BDB289-BDEB-48CB-8A9C-88290F8D7AB4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User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ED007C-AA30-4D2C-8A03-BEE9F15A89DF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Surname and function to view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22875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Window">
            <a:extLst>
              <a:ext uri="{FF2B5EF4-FFF2-40B4-BE49-F238E27FC236}">
                <a16:creationId xmlns:a16="http://schemas.microsoft.com/office/drawing/2014/main" id="{904F79BD-8D7F-4BCA-81F1-E8878B2B19C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3165" y="2698811"/>
            <a:ext cx="4687410" cy="3932809"/>
            <a:chOff x="0" y="0"/>
            <a:chExt cx="9144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B3F3C9-81ED-4BA4-97E3-BC88FD7ABE8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3227FE2-CC27-41B0-8F62-DE76B991488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6EB8E3D-B6E3-443F-AE5F-CFAA86CCD7D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F7B8B471-B313-4A32-9519-8D9D1AFFAF89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9" name="Minimize - Maximize - Close">
              <a:extLst>
                <a:ext uri="{FF2B5EF4-FFF2-40B4-BE49-F238E27FC236}">
                  <a16:creationId xmlns:a16="http://schemas.microsoft.com/office/drawing/2014/main" id="{2CA73F3A-CE01-442E-B54F-6A01BB77EB6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id="{064BF3D9-E668-48A9-BE28-1A163507F8E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2" name="Line">
                <a:extLst>
                  <a:ext uri="{FF2B5EF4-FFF2-40B4-BE49-F238E27FC236}">
                    <a16:creationId xmlns:a16="http://schemas.microsoft.com/office/drawing/2014/main" id="{D5742103-7405-47C5-ABA0-B92BED45677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615DA062-CD5D-42DD-B7E3-387BDB97D6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737E2451-7F90-4FAB-BCD4-651DBE7D60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1919CCBA-A613-454C-AE93-AED5425248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D9A352-EA2D-4256-A792-A5F19C2DA96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B43EDDA4-2FCA-419D-BBFF-D2738CBF17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515" y="3042735"/>
            <a:ext cx="4176818" cy="3360050"/>
            <a:chOff x="3058311" y="2600334"/>
            <a:chExt cx="3513043" cy="1997130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9DA2185F-8D8A-44DC-8713-9EC958CE61B9}"/>
                </a:ext>
              </a:extLst>
            </p:cNvPr>
            <p:cNvSpPr/>
            <p:nvPr/>
          </p:nvSpPr>
          <p:spPr>
            <a:xfrm>
              <a:off x="3058311" y="2826561"/>
              <a:ext cx="3513043" cy="1770903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7B29799A-69AE-4FC6-8012-73BFA176ADA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AA76D-7E99-4637-BFBD-9B46D2FB2F40}"/>
                </a:ext>
              </a:extLst>
            </p:cNvPr>
            <p:cNvGrpSpPr/>
            <p:nvPr/>
          </p:nvGrpSpPr>
          <p:grpSpPr>
            <a:xfrm>
              <a:off x="3204425" y="2600334"/>
              <a:ext cx="1707967" cy="246492"/>
              <a:chOff x="3479835" y="2698419"/>
              <a:chExt cx="1105490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52FD4005-C7B2-4B96-BB39-518A4EB1BC84}"/>
                  </a:ext>
                </a:extLst>
              </p:cNvPr>
              <p:cNvSpPr txBox="1"/>
              <p:nvPr/>
            </p:nvSpPr>
            <p:spPr>
              <a:xfrm>
                <a:off x="4002467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Project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8810874A-C50A-4D95-8E55-67F3AE57983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339F587C-1EB0-48B2-85FB-3380FB49010A}"/>
                </a:ext>
              </a:extLst>
            </p:cNvPr>
            <p:cNvSpPr txBox="1"/>
            <p:nvPr/>
          </p:nvSpPr>
          <p:spPr>
            <a:xfrm>
              <a:off x="3201615" y="2636507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and roles</a:t>
              </a:r>
            </a:p>
          </p:txBody>
        </p:sp>
      </p:grpSp>
      <p:sp>
        <p:nvSpPr>
          <p:cNvPr id="13" name="Content">
            <a:extLst>
              <a:ext uri="{FF2B5EF4-FFF2-40B4-BE49-F238E27FC236}">
                <a16:creationId xmlns:a16="http://schemas.microsoft.com/office/drawing/2014/main" id="{2A8550C9-2ED0-4783-A15B-0B5F379DAAA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55677" y="3963787"/>
            <a:ext cx="1047712" cy="279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name</a:t>
            </a:r>
          </a:p>
        </p:txBody>
      </p: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90C16CA1-AE2E-49ED-9A0C-5F6A828F540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46710" y="4738075"/>
            <a:ext cx="1047712" cy="340511"/>
            <a:chOff x="4016824" y="3329200"/>
            <a:chExt cx="1097652" cy="228600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9E5819FD-870B-4DBE-9EA4-EAAD15907DB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 manager</a:t>
              </a:r>
            </a:p>
          </p:txBody>
        </p:sp>
        <p:sp>
          <p:nvSpPr>
            <p:cNvPr id="16" name="DownArrow">
              <a:extLst>
                <a:ext uri="{FF2B5EF4-FFF2-40B4-BE49-F238E27FC236}">
                  <a16:creationId xmlns:a16="http://schemas.microsoft.com/office/drawing/2014/main" id="{4E82061B-9326-49F8-BC21-A460F44C304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0B7FA055-79AD-4156-8E8C-7278E34208C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46710" y="5177735"/>
            <a:ext cx="1047712" cy="363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Working hours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6046C83D-BEC0-4FFD-B815-1F28C49DB77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53543" y="4353456"/>
            <a:ext cx="1029986" cy="28653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address</a:t>
            </a:r>
          </a:p>
        </p:txBody>
      </p:sp>
      <p:grpSp>
        <p:nvGrpSpPr>
          <p:cNvPr id="23" name="Image">
            <a:extLst>
              <a:ext uri="{FF2B5EF4-FFF2-40B4-BE49-F238E27FC236}">
                <a16:creationId xmlns:a16="http://schemas.microsoft.com/office/drawing/2014/main" id="{1D3DC5E9-1C80-4ECE-A282-E29C9B69E9C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241205" y="4120676"/>
            <a:ext cx="1113557" cy="931789"/>
            <a:chOff x="4037608" y="2896991"/>
            <a:chExt cx="1059255" cy="10592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1CAC1-3C73-40AC-95AC-EF967ED785A5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D2278-BDEB-42D2-B898-6D5DC7F0C42F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B900DA-FD84-412D-9B0C-217B52A2B018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0545B1A2-2154-4B42-A31C-49AA2FE5D26D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EF21214-C3DB-4CAF-A93C-CDC0A32BDE6F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4440914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FB88ED-5154-47A0-9464-25ED797FE196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Project name and function to view all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87AE0F-C190-47B8-8B2C-902D54DD87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8002" y="2432958"/>
            <a:ext cx="6891308" cy="4198662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9E146CCA-1041-437C-A70D-6D3B76D1869A}"/>
              </a:ext>
            </a:extLst>
          </p:cNvPr>
          <p:cNvSpPr/>
          <p:nvPr/>
        </p:nvSpPr>
        <p:spPr>
          <a:xfrm>
            <a:off x="4347988" y="5618392"/>
            <a:ext cx="1376040" cy="39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>
            <a:extLst>
              <a:ext uri="{FF2B5EF4-FFF2-40B4-BE49-F238E27FC236}">
                <a16:creationId xmlns:a16="http://schemas.microsoft.com/office/drawing/2014/main" id="{FFAFB46B-0F22-4F9C-8D9A-7CB2B922560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0401" y="3176743"/>
            <a:ext cx="3861786" cy="3453415"/>
            <a:chOff x="0" y="0"/>
            <a:chExt cx="9144000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FA913C-3FD5-453F-974A-835EA76649A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1B1EBB-0AEF-484D-87E0-7B06B194B13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48C980-D116-4CB4-A06B-6C283913C64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6" name="WindowTitle">
                <a:extLst>
                  <a:ext uri="{FF2B5EF4-FFF2-40B4-BE49-F238E27FC236}">
                    <a16:creationId xmlns:a16="http://schemas.microsoft.com/office/drawing/2014/main" id="{1A5B9517-FF20-48F6-BE65-B45FE475107A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3AE7ECEC-E324-4760-A21E-A1BC49E2FDA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DB94A8C8-65B4-4170-B0E6-91FAC78B7B6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6BB6D9B1-EAA1-4711-8E8D-321D3F1968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A6997847-F813-4C0E-B9E5-536D4DB1A2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67968943-20BC-400C-BB1E-534EED3C9DD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12E58465-09FC-4F97-AE54-99C405B27C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0B05F4-8488-4F50-BC51-A99C35DC59D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EEDA2DF2-0FF8-42DE-BA24-5FDA9FE29C8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61228" y="3441126"/>
            <a:ext cx="3480755" cy="3009114"/>
            <a:chOff x="3058311" y="2600329"/>
            <a:chExt cx="3513043" cy="1997135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8E932D6C-F17D-4A0C-B46A-FDB9497C72EF}"/>
                </a:ext>
              </a:extLst>
            </p:cNvPr>
            <p:cNvSpPr/>
            <p:nvPr/>
          </p:nvSpPr>
          <p:spPr>
            <a:xfrm>
              <a:off x="3058311" y="2826561"/>
              <a:ext cx="3513043" cy="1770903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A90429CC-07DD-4D05-BBAB-94B2F8AFC5AF}"/>
                </a:ext>
              </a:extLst>
            </p:cNvPr>
            <p:cNvSpPr txBox="1"/>
            <p:nvPr/>
          </p:nvSpPr>
          <p:spPr>
            <a:xfrm>
              <a:off x="4011553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1A0F37-4C45-4C05-BB11-D097F7FA4595}"/>
                </a:ext>
              </a:extLst>
            </p:cNvPr>
            <p:cNvGrpSpPr/>
            <p:nvPr/>
          </p:nvGrpSpPr>
          <p:grpSpPr>
            <a:xfrm>
              <a:off x="3204443" y="2600329"/>
              <a:ext cx="2500491" cy="246492"/>
              <a:chOff x="3479835" y="2698419"/>
              <a:chExt cx="1618454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83384DF6-0CFD-463E-9CFE-7B4BE7FF72DE}"/>
                  </a:ext>
                </a:extLst>
              </p:cNvPr>
              <p:cNvSpPr txBox="1"/>
              <p:nvPr/>
            </p:nvSpPr>
            <p:spPr>
              <a:xfrm>
                <a:off x="4515431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Site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E877B5CA-0A90-46BD-A1A3-FA42B887696D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D8609750-410B-4196-A615-728E53116EA2}"/>
                </a:ext>
              </a:extLst>
            </p:cNvPr>
            <p:cNvSpPr txBox="1"/>
            <p:nvPr/>
          </p:nvSpPr>
          <p:spPr>
            <a:xfrm>
              <a:off x="3201615" y="2636507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and roles</a:t>
              </a:r>
            </a:p>
          </p:txBody>
        </p: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14229B28-020A-4EFD-8FC9-43C0F907C44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3023" y="4523661"/>
            <a:ext cx="867884" cy="3309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name</a:t>
            </a:r>
          </a:p>
        </p:txBody>
      </p: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52B3FE24-74F0-406F-B375-8A44402C040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66048" y="5465940"/>
            <a:ext cx="873115" cy="330953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E20DDE3-C196-4AB9-A2C4-5FB6725D26F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manager</a:t>
              </a: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48A21870-CE95-4440-8AD4-CBB3850D75C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71AD87E7-3D55-427A-8733-2D567E82CE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75014" y="5930227"/>
            <a:ext cx="873112" cy="31686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Working hours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85CCCA60-0DA4-48EC-81C8-4A050175E78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73022" y="4999747"/>
            <a:ext cx="867884" cy="3309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address</a:t>
            </a:r>
          </a:p>
        </p:txBody>
      </p:sp>
      <p:grpSp>
        <p:nvGrpSpPr>
          <p:cNvPr id="18" name="Image">
            <a:extLst>
              <a:ext uri="{FF2B5EF4-FFF2-40B4-BE49-F238E27FC236}">
                <a16:creationId xmlns:a16="http://schemas.microsoft.com/office/drawing/2014/main" id="{0463839E-16C3-4C81-8679-9D3E7FC9085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275457" y="4264101"/>
            <a:ext cx="943492" cy="1148297"/>
            <a:chOff x="4037608" y="2896991"/>
            <a:chExt cx="1059255" cy="10592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A95F9-9606-4E71-9A33-8AA7653A3BE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A000CF-C89C-4366-B191-046DDB6A6FE0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A9EB71-B06A-4D33-98C6-94493D712F66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EA8AFD80-C556-4587-BB8C-B2C4965DA24A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79270" y="4053543"/>
            <a:ext cx="863199" cy="316879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642A15D4-A665-4FD5-BDAD-2938E60F8F5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6289DDD3-65D7-45F7-9AA3-0C9323CD7AF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10131A0C-754D-4D37-81E6-0FA42F301E3F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3B04EE8-9BC3-44ED-8684-4F018D1CF4F5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Site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30CEC6-B4CA-4BB2-B457-8D31126209F1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Site name and function to view all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EBC3AC7-0F19-47F5-A023-CDDAE47BD9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2819" y="2464690"/>
            <a:ext cx="7698780" cy="41654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839446-30BD-479C-BB38-8A83DBA72E05}"/>
              </a:ext>
            </a:extLst>
          </p:cNvPr>
          <p:cNvSpPr/>
          <p:nvPr/>
        </p:nvSpPr>
        <p:spPr>
          <a:xfrm>
            <a:off x="3151573" y="5612160"/>
            <a:ext cx="1949964" cy="46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indow">
            <a:extLst>
              <a:ext uri="{FF2B5EF4-FFF2-40B4-BE49-F238E27FC236}">
                <a16:creationId xmlns:a16="http://schemas.microsoft.com/office/drawing/2014/main" id="{F0BD9C66-E9C6-42A4-9846-A2C28B81CF4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5355" y="3515930"/>
            <a:ext cx="4650832" cy="3251335"/>
            <a:chOff x="0" y="0"/>
            <a:chExt cx="9144000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3DBCD7-3465-409D-8454-614936186C2E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A657D27-E518-4C6B-9983-BF079F6CF3A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FDA5012-FE37-4C1C-B4D0-F5B78F067A9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4" name="WindowTitle">
                <a:extLst>
                  <a:ext uri="{FF2B5EF4-FFF2-40B4-BE49-F238E27FC236}">
                    <a16:creationId xmlns:a16="http://schemas.microsoft.com/office/drawing/2014/main" id="{023D0B09-3C39-401F-B32B-8A955A29E8C6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75" name="Minimize - Maximize - Close">
              <a:extLst>
                <a:ext uri="{FF2B5EF4-FFF2-40B4-BE49-F238E27FC236}">
                  <a16:creationId xmlns:a16="http://schemas.microsoft.com/office/drawing/2014/main" id="{F56AB295-FE57-4B28-BFD9-34078B04C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>
                <a:extLst>
                  <a:ext uri="{FF2B5EF4-FFF2-40B4-BE49-F238E27FC236}">
                    <a16:creationId xmlns:a16="http://schemas.microsoft.com/office/drawing/2014/main" id="{8F39D6A7-E08D-4B57-8F15-9B534DC23F1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>
                <a:extLst>
                  <a:ext uri="{FF2B5EF4-FFF2-40B4-BE49-F238E27FC236}">
                    <a16:creationId xmlns:a16="http://schemas.microsoft.com/office/drawing/2014/main" id="{50312B86-68A4-4865-81F1-4A4E04813D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157BEA80-9CD1-4F93-80F1-C808AB9F7DE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E0B95793-A636-461B-A02A-217B79A8447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720E5464-7906-4E29-9ADA-C06C1B19B3E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1F7A69-C484-4F69-8FB9-B79B0B3D75B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CDAC592-466D-4A66-A50C-D9CAB4FA513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60181969"/>
              </p:ext>
            </p:extLst>
          </p:nvPr>
        </p:nvGraphicFramePr>
        <p:xfrm>
          <a:off x="284956" y="4756094"/>
          <a:ext cx="4364905" cy="1614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816">
                  <a:extLst>
                    <a:ext uri="{9D8B030D-6E8A-4147-A177-3AD203B41FA5}">
                      <a16:colId xmlns:a16="http://schemas.microsoft.com/office/drawing/2014/main" val="453541142"/>
                    </a:ext>
                  </a:extLst>
                </a:gridCol>
              </a:tblGrid>
              <a:tr h="1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Worker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Worker 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Working hours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">
            <a:extLst>
              <a:ext uri="{FF2B5EF4-FFF2-40B4-BE49-F238E27FC236}">
                <a16:creationId xmlns:a16="http://schemas.microsoft.com/office/drawing/2014/main" id="{BE6FDD46-0A00-427E-991F-DA903C5FE22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370296" y="6465287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3B5F055B-6B9F-4847-B1F0-A069FE33DED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3873" y="6465287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08D4168-DFF4-4D26-861F-E4B72BB896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280154" y="6457879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65A780B1-C042-4AFA-AA0B-CF26FBB72D5B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481653" y="4014389"/>
            <a:ext cx="1134915" cy="177727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5E1E6C8-E8B7-44B4-8177-E6183ADF92F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8048A42A-0980-411F-BA64-F2ACA26BCD0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931662-7A21-4866-846A-071DB703A43D}"/>
              </a:ext>
            </a:extLst>
          </p:cNvPr>
          <p:cNvSpPr txBox="1"/>
          <p:nvPr/>
        </p:nvSpPr>
        <p:spPr>
          <a:xfrm>
            <a:off x="2825236" y="3727575"/>
            <a:ext cx="1695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</a:rPr>
              <a:t>Daily Site Timesheet</a:t>
            </a:r>
          </a:p>
        </p:txBody>
      </p:sp>
      <p:grpSp>
        <p:nvGrpSpPr>
          <p:cNvPr id="85" name="DatePicker">
            <a:extLst>
              <a:ext uri="{FF2B5EF4-FFF2-40B4-BE49-F238E27FC236}">
                <a16:creationId xmlns:a16="http://schemas.microsoft.com/office/drawing/2014/main" id="{97098CBC-5856-4084-90C4-5FAF7576415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481660" y="4352991"/>
            <a:ext cx="1100041" cy="159516"/>
            <a:chOff x="3790801" y="3347719"/>
            <a:chExt cx="969299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65229C66-E358-4A3D-88AD-6D678B65433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87" name="Icon" descr="C:\Users\t-dantay\Documents\First24\calendar1.png">
              <a:extLst>
                <a:ext uri="{FF2B5EF4-FFF2-40B4-BE49-F238E27FC236}">
                  <a16:creationId xmlns:a16="http://schemas.microsoft.com/office/drawing/2014/main" id="{B3F3680B-963D-4D05-9C09-5BF1722B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34A0F520-058F-4D37-94A3-1B028366128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84956" y="3432740"/>
            <a:ext cx="900615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Manager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34987FF1-5682-49B6-88CC-BF89D085BA9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84956" y="3865542"/>
            <a:ext cx="90061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74E30AB1-986D-45CD-9DE4-794FE46754B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84957" y="4348607"/>
            <a:ext cx="7176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grpSp>
        <p:nvGrpSpPr>
          <p:cNvPr id="32" name="DropdownBox">
            <a:extLst>
              <a:ext uri="{FF2B5EF4-FFF2-40B4-BE49-F238E27FC236}">
                <a16:creationId xmlns:a16="http://schemas.microsoft.com/office/drawing/2014/main" id="{38AF9874-B44F-4A61-994C-501F0702C2A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481653" y="3660447"/>
            <a:ext cx="1134915" cy="177727"/>
            <a:chOff x="4016824" y="3329200"/>
            <a:chExt cx="1097652" cy="228600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7BE74C69-02AB-44CF-8397-6A9066FF12D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8F345D5E-F847-480D-B426-1C48854BAB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Window">
            <a:extLst>
              <a:ext uri="{FF2B5EF4-FFF2-40B4-BE49-F238E27FC236}">
                <a16:creationId xmlns:a16="http://schemas.microsoft.com/office/drawing/2014/main" id="{6F6C8EB8-5636-4F05-BDDC-F99C778922E6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31933" y="131807"/>
            <a:ext cx="4650832" cy="3339038"/>
            <a:chOff x="0" y="0"/>
            <a:chExt cx="9144000" cy="68580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E9A553A-0143-4C9B-84F3-4C7B404611B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3233FFE-C5C1-439E-8938-2D26C6AA59E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BAA8E6C-857B-4515-AADE-3998BE182C9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WindowTitle">
                <a:extLst>
                  <a:ext uri="{FF2B5EF4-FFF2-40B4-BE49-F238E27FC236}">
                    <a16:creationId xmlns:a16="http://schemas.microsoft.com/office/drawing/2014/main" id="{2823074B-594B-41A1-8C4D-BBD5FA4AEF24}"/>
                  </a:ext>
                </a:extLst>
              </p:cNvPr>
              <p:cNvSpPr txBox="1"/>
              <p:nvPr/>
            </p:nvSpPr>
            <p:spPr>
              <a:xfrm>
                <a:off x="240976" y="28588"/>
                <a:ext cx="286566" cy="25913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70" name="Minimize - Maximize - Close">
              <a:extLst>
                <a:ext uri="{FF2B5EF4-FFF2-40B4-BE49-F238E27FC236}">
                  <a16:creationId xmlns:a16="http://schemas.microsoft.com/office/drawing/2014/main" id="{14D3DF23-90DC-4793-B835-015D89B3D7C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>
                <a:extLst>
                  <a:ext uri="{FF2B5EF4-FFF2-40B4-BE49-F238E27FC236}">
                    <a16:creationId xmlns:a16="http://schemas.microsoft.com/office/drawing/2014/main" id="{5530157E-BE6B-4CC5-B39E-B8FDA1AB8C2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8" name="Line">
                <a:extLst>
                  <a:ext uri="{FF2B5EF4-FFF2-40B4-BE49-F238E27FC236}">
                    <a16:creationId xmlns:a16="http://schemas.microsoft.com/office/drawing/2014/main" id="{9E2A8F61-98EF-4591-8000-A94EEA39E4B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883D9836-2182-40FC-B273-7D714B07D7B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A4A020C-39F8-421A-9F70-74051440763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2B33429D-10BB-41BC-8E53-AB963ED61E5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02F7B6-6303-49D8-95BD-B639A3A8013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48A1636-DFFE-44D2-B3E4-E3D759E77419}"/>
              </a:ext>
            </a:extLst>
          </p:cNvPr>
          <p:cNvSpPr txBox="1"/>
          <p:nvPr/>
        </p:nvSpPr>
        <p:spPr>
          <a:xfrm>
            <a:off x="2658315" y="302622"/>
            <a:ext cx="16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PM Approval</a:t>
            </a:r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6C4FF8BB-E81C-4B4A-81D2-C6AFC845D19E}"/>
              </a:ext>
            </a:extLst>
          </p:cNvPr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3131604696"/>
              </p:ext>
            </p:extLst>
          </p:nvPr>
        </p:nvGraphicFramePr>
        <p:xfrm>
          <a:off x="379248" y="1446938"/>
          <a:ext cx="4266579" cy="16397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928">
                  <a:extLst>
                    <a:ext uri="{9D8B030D-6E8A-4147-A177-3AD203B41FA5}">
                      <a16:colId xmlns:a16="http://schemas.microsoft.com/office/drawing/2014/main" val="453541142"/>
                    </a:ext>
                  </a:extLst>
                </a:gridCol>
              </a:tblGrid>
              <a:tr h="2150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Worker Name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Worker ID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Working hours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8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7" name="DropdownBox">
            <a:extLst>
              <a:ext uri="{FF2B5EF4-FFF2-40B4-BE49-F238E27FC236}">
                <a16:creationId xmlns:a16="http://schemas.microsoft.com/office/drawing/2014/main" id="{3C4172A9-7DE5-4D8F-BDD5-917032716055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1531917" y="793997"/>
            <a:ext cx="991722" cy="186589"/>
            <a:chOff x="4016824" y="3329200"/>
            <a:chExt cx="1097652" cy="228600"/>
          </a:xfrm>
        </p:grpSpPr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D272FAB4-5D7B-413C-BADD-6CD9A7243E0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DownArrow">
              <a:extLst>
                <a:ext uri="{FF2B5EF4-FFF2-40B4-BE49-F238E27FC236}">
                  <a16:creationId xmlns:a16="http://schemas.microsoft.com/office/drawing/2014/main" id="{180F5C6C-BF7E-46C6-9FA0-4F1FC8A4C29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0" name="DatePicker">
            <a:extLst>
              <a:ext uri="{FF2B5EF4-FFF2-40B4-BE49-F238E27FC236}">
                <a16:creationId xmlns:a16="http://schemas.microsoft.com/office/drawing/2014/main" id="{9464CD73-B966-48A8-8BF3-01CCA3B83A99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531924" y="1133221"/>
            <a:ext cx="961248" cy="167470"/>
            <a:chOff x="3790801" y="3347719"/>
            <a:chExt cx="969299" cy="228600"/>
          </a:xfrm>
        </p:grpSpPr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0B61FBB8-C857-4BEE-AE4C-C056584C7FE1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2" name="Icon" descr="C:\Users\t-dantay\Documents\First24\calendar1.png">
              <a:extLst>
                <a:ext uri="{FF2B5EF4-FFF2-40B4-BE49-F238E27FC236}">
                  <a16:creationId xmlns:a16="http://schemas.microsoft.com/office/drawing/2014/main" id="{4558EA4F-CD12-4C6E-B134-CF31AD301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Content">
            <a:extLst>
              <a:ext uri="{FF2B5EF4-FFF2-40B4-BE49-F238E27FC236}">
                <a16:creationId xmlns:a16="http://schemas.microsoft.com/office/drawing/2014/main" id="{75B5D2D8-9F2B-4CB4-9BC7-12CD7007DBB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35220" y="406014"/>
            <a:ext cx="786984" cy="26621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C9651CCC-FCC0-46C6-A0E5-3995E549E89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35220" y="633583"/>
            <a:ext cx="786984" cy="4854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C8657DF5-95B8-418B-B059-12242C081E8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35219" y="1126599"/>
            <a:ext cx="627121" cy="26621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grpSp>
        <p:nvGrpSpPr>
          <p:cNvPr id="106" name="DropdownBox">
            <a:extLst>
              <a:ext uri="{FF2B5EF4-FFF2-40B4-BE49-F238E27FC236}">
                <a16:creationId xmlns:a16="http://schemas.microsoft.com/office/drawing/2014/main" id="{60511266-A0E2-43C1-A032-50A9AAC0F3D1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531917" y="440055"/>
            <a:ext cx="991722" cy="186589"/>
            <a:chOff x="4016824" y="3329200"/>
            <a:chExt cx="1097652" cy="228600"/>
          </a:xfrm>
        </p:grpSpPr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9E13F67C-D14D-4E6B-BBE3-EC02875168F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>
              <a:extLst>
                <a:ext uri="{FF2B5EF4-FFF2-40B4-BE49-F238E27FC236}">
                  <a16:creationId xmlns:a16="http://schemas.microsoft.com/office/drawing/2014/main" id="{5573F2E3-ABCE-4EB6-9556-BCC495971CF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DropdownBox">
            <a:extLst>
              <a:ext uri="{FF2B5EF4-FFF2-40B4-BE49-F238E27FC236}">
                <a16:creationId xmlns:a16="http://schemas.microsoft.com/office/drawing/2014/main" id="{4E9AD52C-73E2-4E0B-A77F-0008D5D7828C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2700241" y="1174602"/>
            <a:ext cx="991722" cy="186589"/>
            <a:chOff x="4016824" y="3329200"/>
            <a:chExt cx="1097652" cy="228600"/>
          </a:xfrm>
        </p:grpSpPr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83BC1104-E619-4350-B1A0-BE5647847E7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DownArrow">
              <a:extLst>
                <a:ext uri="{FF2B5EF4-FFF2-40B4-BE49-F238E27FC236}">
                  <a16:creationId xmlns:a16="http://schemas.microsoft.com/office/drawing/2014/main" id="{A8160C34-0FA5-4BAC-8605-6EF84C9610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A87602CD-96A2-4D91-B409-B3012B529D7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658315" y="735603"/>
            <a:ext cx="9979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Manager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6912A369-4A29-4290-B347-998220F784D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2080993" y="3172381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CF88858B-8E74-4350-A1B5-241AE799A67E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2851321" y="3162553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Approve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BD1582EF-CA82-48E1-8AA7-A4C729F6754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3601260" y="3161367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55851015-E549-441C-B829-4C07BE2B42FD}"/>
              </a:ext>
            </a:extLst>
          </p:cNvPr>
          <p:cNvSpPr txBox="1">
            <a:spLocks/>
          </p:cNvSpPr>
          <p:nvPr/>
        </p:nvSpPr>
        <p:spPr>
          <a:xfrm>
            <a:off x="4878684" y="302622"/>
            <a:ext cx="6520439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652C045-2F74-4181-960C-C4428FEE7FC1}"/>
              </a:ext>
            </a:extLst>
          </p:cNvPr>
          <p:cNvSpPr txBox="1">
            <a:spLocks/>
          </p:cNvSpPr>
          <p:nvPr/>
        </p:nvSpPr>
        <p:spPr>
          <a:xfrm>
            <a:off x="4989834" y="974130"/>
            <a:ext cx="2128208" cy="50284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Timesheet</a:t>
            </a:r>
            <a:endParaRPr lang="en-US" sz="3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3479BC-7A9B-4B07-82FE-187FE3B0A7AD}"/>
              </a:ext>
            </a:extLst>
          </p:cNvPr>
          <p:cNvSpPr/>
          <p:nvPr/>
        </p:nvSpPr>
        <p:spPr>
          <a:xfrm>
            <a:off x="4991323" y="2125805"/>
            <a:ext cx="6682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&amp; Approval were combined to one tab “Timesheet”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roles have different abilities in the screen</a:t>
            </a:r>
          </a:p>
        </p:txBody>
      </p:sp>
    </p:spTree>
    <p:extLst>
      <p:ext uri="{BB962C8B-B14F-4D97-AF65-F5344CB8AC3E}">
        <p14:creationId xmlns:p14="http://schemas.microsoft.com/office/powerpoint/2010/main" val="83224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0D32A70-5A59-4C62-818C-1D8289A0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7" y="1963161"/>
            <a:ext cx="8910220" cy="47203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C11EDD-A9E5-4469-9688-29A65496D02B}"/>
              </a:ext>
            </a:extLst>
          </p:cNvPr>
          <p:cNvSpPr/>
          <p:nvPr/>
        </p:nvSpPr>
        <p:spPr>
          <a:xfrm>
            <a:off x="9153144" y="3429000"/>
            <a:ext cx="3038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search by Project, Site and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add a worker to the timesheet and add, save, approve or reject his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delete a worker from the timesheet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CF942F0-74A5-4B66-9347-0059B0F9DA34}"/>
              </a:ext>
            </a:extLst>
          </p:cNvPr>
          <p:cNvSpPr txBox="1">
            <a:spLocks/>
          </p:cNvSpPr>
          <p:nvPr/>
        </p:nvSpPr>
        <p:spPr>
          <a:xfrm>
            <a:off x="1125405" y="479095"/>
            <a:ext cx="9780632" cy="364582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dirty="0"/>
              <a:t>From a dream to reality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E602F526-C7CB-4E5F-8377-43E23B342780}"/>
              </a:ext>
            </a:extLst>
          </p:cNvPr>
          <p:cNvSpPr txBox="1">
            <a:spLocks/>
          </p:cNvSpPr>
          <p:nvPr/>
        </p:nvSpPr>
        <p:spPr>
          <a:xfrm>
            <a:off x="1046266" y="661386"/>
            <a:ext cx="3161750" cy="61255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Timesheet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400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77A144EC-E31D-4C02-9EE3-AEC57C11A83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CF60ACF-E3C2-42ED-8C56-4577A93782E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0911DAD-81E1-4138-A2D5-1B7EB8347F9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502F519-B098-4129-982F-4B23F7988E2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0D78D6F-36ED-42DA-B8DB-B80CA9C4459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08E6564-46A6-444F-AA00-E0B4D1807F0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337D8BC-2FD1-4514-8090-314ED2E6412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FBA423B-4797-4DE8-B95B-FF033ADF0CA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172FD8E-B1DC-498A-8BC9-BE62F589BDE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EDF0FE2-B859-470D-92E0-336EEFA4DC7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0E1D06D-C004-43F7-AE87-1224ED36A24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7B87819-1183-40F4-B7BD-C5024B5F17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78C3EAC-A4F8-436F-9D26-B9B9AEFC72A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D7E6C90-0A21-4A71-913C-ADA181E6A7B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3ED6E49-21DB-499C-82F8-CECDBAE6DFD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9DE4778-D437-4705-9AE9-0614045323F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30F85EF-17DA-44F2-BEEC-C1F7F43BBA7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9008DAC-4C6A-4533-8F7F-60F2739E562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9ECC646-801F-4729-87EF-31D9C648DF4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93AFFED-A081-4E30-9593-B284E77A7F5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730BCB1-710E-4527-90B2-5AC2229E6B6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B79A94F-8686-476F-99EC-86610826DA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5C80381-7D8C-4437-9F6D-EF1AD54C6E7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201D020-8778-4F40-A6F9-22E894853C9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0A5C558-11B0-4485-A173-E43F8DF07E2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04BA13C-B28D-40B5-84ED-3C0CD50EFB4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ACD5A3B-EA8E-4374-9B62-512486A03BE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AE9BF3A-1433-49D7-A2F8-FFD4ABF7F45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02BFA36-2760-4300-80A9-6C357442049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A4AD4E8-8E5E-4EB7-8C49-78D62124E9F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D221B0B-088F-430A-A23E-474BC09C64A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B0B4C72-A87F-4637-90E3-0F15B0E99CF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B8334F9-0733-4C76-A518-2FA48E26B17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EADF2B-535D-47FF-9340-6099522FE9D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7452469-7545-4BE0-895F-D97C02028D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EB976B4-6FF6-4F0D-A3FA-E76D9C11A84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CE54963-7D2E-4083-9E7C-E0ED50A9C64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7837B22-918D-4F0B-AE6B-E47A0C3DBAD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C312F36-FF05-4B7C-8653-20266278B3B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140B9B0-A6DF-45A5-A6B4-EF6278E47AA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D5BF7CB-436B-43DA-BE11-3CCC964B722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02AD95E-992A-4124-A474-C0862AC6D2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E66AD5D-0701-4F46-9FE8-6CE7EFD0F85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62B0953-8A57-4BAF-9427-7CCACC0D7B4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4C58DA-80D6-4FFE-ADCE-DB6A5ACB1B2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64F32A7-FC11-486F-AA7D-FB198F0024B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62BCA22-644B-4EFA-B9F8-FD8F720755E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FFAC55B-C5AE-4832-8D7C-AD66BC9B3C6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C0D0E2B-3F5F-4B30-B811-A0BA6E03D4C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4DE2C11-A792-4B6A-9A2E-022B9B26F67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6B1EEAF-BF9D-44E7-92F3-D4812CB45C7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01E02EA-9B6D-4694-BC2F-9A1A562D459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64B045A-AC6F-46FD-89F4-A746C1C5908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29C3D09-6357-4360-A5E5-C6102F4034C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37549AB-F161-41EE-B955-B8E385BA61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7A5D906-0CA3-48B7-94EB-FEAACD3D6A0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97E5330-C824-427C-B5FB-38566EA8A7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6A0DFD0-6B4F-406A-B204-A38BA7FB66E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9640228-1936-4304-A3A4-77657B374E9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B155B6D-46F1-4F86-A449-6C842783A66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EA26083-32B5-4275-A968-B2CCAAD5DCF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76FF2CD-7040-4BE8-A286-86A3C60E689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1EB314F-4730-4EB1-9E0D-484E2CA0BE6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7D59E79-370B-4FC7-BF90-04F940E2509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0B6A720-D01A-4F47-81FF-A99BEC407CA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BF3D37B-CD8A-48F9-B416-3343C6834CE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31230D6-77BF-4E23-B054-0F91487C8D4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85D40D3-C170-4CD3-939C-0AC4AB937F5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7FDB679-B687-4491-BDEE-0713BB8CF91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928E3D3-11A0-41D5-83E3-9C900FF8329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53B377E-45D7-4A11-9528-26F63DFEE9D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10A833E-DED8-42FB-A8B2-989B86ED2CF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0C2BE87-4879-4547-A3B1-0A7A58F3717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C5BE849-2F88-482A-9518-C9D9C0EC17E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6F14CEF-73B7-424E-91D5-9BA1CAFDEBE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7909E35-BD67-4B61-AE61-4184B9285A1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6D235CE-293D-4313-9AFA-037D9B98E4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7B9C8B7-2600-4BDA-BE09-7DC7918E647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76352AB-C3E5-4BBE-AC1B-0F5A3D03F64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08DCD52-CB87-4AAD-8B11-AA2A90CE5CA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66E5552-6893-42C9-9702-3C284876A44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CF6C874-E630-48C6-A07A-6952EBA217D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D588E53-C8BE-4425-B003-1324424C677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2798CC9-0F3B-4703-916F-0ABE6C6446E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03FF50A-1055-4170-88B0-274156BDF8A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5087A48-5F20-4B0B-AB35-FC04B2FEAD3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A2F6D91-47E0-4F3E-B21E-1C1FCFC828E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E1A9D1D-A4BF-43B9-9271-E32D1204A5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46F6D87-1883-4F67-9410-802FA4D4310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D41CF4A-36C9-4558-9732-3347CCABB33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476192F-7B61-4662-8AAE-243AF69302A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66F1885-44BA-42A2-A23C-C513C9030A1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C9CCA5D-BB16-49B3-A9A4-183B03B863D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9B2BF37-66EA-46F5-853F-DEB8510DF96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E82A7C2-3E5B-4316-8B38-C4E8009AAAB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EC902BA-88A7-479B-A4CB-FB29BABCA9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348</TotalTime>
  <Words>391</Words>
  <Application>Microsoft Office PowerPoint</Application>
  <PresentationFormat>Widescreen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Segoe UI</vt:lpstr>
      <vt:lpstr>Gallery</vt:lpstr>
      <vt:lpstr>Construction site attendance application</vt:lpstr>
      <vt:lpstr>Problems</vt:lpstr>
      <vt:lpstr>General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site attendance application</dc:title>
  <dc:creator>Sviatlana Belabarodava</dc:creator>
  <cp:lastModifiedBy>Liana Pak</cp:lastModifiedBy>
  <cp:revision>24</cp:revision>
  <dcterms:created xsi:type="dcterms:W3CDTF">2018-02-14T04:11:10Z</dcterms:created>
  <dcterms:modified xsi:type="dcterms:W3CDTF">2018-03-20T00:28:21Z</dcterms:modified>
</cp:coreProperties>
</file>