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97"/>
  </p:sldMasterIdLst>
  <p:notesMasterIdLst>
    <p:notesMasterId r:id="rId108"/>
  </p:notesMasterIdLst>
  <p:sldIdLst>
    <p:sldId id="256" r:id="rId98"/>
    <p:sldId id="257" r:id="rId99"/>
    <p:sldId id="268" r:id="rId100"/>
    <p:sldId id="260" r:id="rId101"/>
    <p:sldId id="267" r:id="rId102"/>
    <p:sldId id="262" r:id="rId103"/>
    <p:sldId id="263" r:id="rId104"/>
    <p:sldId id="264" r:id="rId105"/>
    <p:sldId id="265" r:id="rId106"/>
    <p:sldId id="269" r:id="rId10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A59B"/>
    <a:srgbClr val="A6A6A6"/>
    <a:srgbClr val="A27767"/>
    <a:srgbClr val="474747"/>
    <a:srgbClr val="3F3F3F"/>
    <a:srgbClr val="FB8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50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07" Type="http://schemas.openxmlformats.org/officeDocument/2006/relationships/slide" Target="slides/slide10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87" Type="http://schemas.openxmlformats.org/officeDocument/2006/relationships/customXml" Target="../customXml/item87.xml"/><Relationship Id="rId102" Type="http://schemas.openxmlformats.org/officeDocument/2006/relationships/slide" Target="slides/slide5.xml"/><Relationship Id="rId110" Type="http://schemas.openxmlformats.org/officeDocument/2006/relationships/viewProps" Target="viewProps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slide" Target="slides/slide3.xml"/><Relationship Id="rId105" Type="http://schemas.openxmlformats.org/officeDocument/2006/relationships/slide" Target="slides/slide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slide" Target="slides/slide6.xml"/><Relationship Id="rId108" Type="http://schemas.openxmlformats.org/officeDocument/2006/relationships/notesMaster" Target="notesMasters/notesMaster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9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slide" Target="slides/slide2.xml"/><Relationship Id="rId101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presProps" Target="presProps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slideMaster" Target="slideMasters/slideMaster1.xml"/><Relationship Id="rId104" Type="http://schemas.openxmlformats.org/officeDocument/2006/relationships/slide" Target="slides/slide7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E318-471F-4BE4-9D95-7DC96173B88C}" type="datetimeFigureOut">
              <a:rPr lang="en-US" smtClean="0"/>
              <a:t>20-Mar-18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CA7CA-2965-454F-B2C3-CBF05B0F9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CA7CA-2965-454F-B2C3-CBF05B0F97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18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20-Mar-18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20-Mar-18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20-Mar-18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20-Mar-18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20-Mar-18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../customXml/item58.xml"/><Relationship Id="rId7" Type="http://schemas.openxmlformats.org/officeDocument/2006/relationships/image" Target="../media/image4.png"/><Relationship Id="rId2" Type="http://schemas.openxmlformats.org/officeDocument/2006/relationships/customXml" Target="../../customXml/item32.xml"/><Relationship Id="rId1" Type="http://schemas.openxmlformats.org/officeDocument/2006/relationships/customXml" Target="../../customXml/item8.xml"/><Relationship Id="rId6" Type="http://schemas.openxmlformats.org/officeDocument/2006/relationships/slideLayout" Target="../slideLayouts/slideLayout1.xml"/><Relationship Id="rId5" Type="http://schemas.openxmlformats.org/officeDocument/2006/relationships/customXml" Target="../../customXml/item10.xml"/><Relationship Id="rId4" Type="http://schemas.openxmlformats.org/officeDocument/2006/relationships/customXml" Target="../../customXml/item5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3.xml"/><Relationship Id="rId13" Type="http://schemas.openxmlformats.org/officeDocument/2006/relationships/image" Target="../media/image6.png"/><Relationship Id="rId3" Type="http://schemas.openxmlformats.org/officeDocument/2006/relationships/customXml" Target="../../customXml/item65.xml"/><Relationship Id="rId7" Type="http://schemas.openxmlformats.org/officeDocument/2006/relationships/customXml" Target="../../customXml/item29.xml"/><Relationship Id="rId12" Type="http://schemas.openxmlformats.org/officeDocument/2006/relationships/slideLayout" Target="../slideLayouts/slideLayout2.xml"/><Relationship Id="rId2" Type="http://schemas.openxmlformats.org/officeDocument/2006/relationships/customXml" Target="../../customXml/item44.xml"/><Relationship Id="rId1" Type="http://schemas.openxmlformats.org/officeDocument/2006/relationships/customXml" Target="../../customXml/item31.xml"/><Relationship Id="rId6" Type="http://schemas.openxmlformats.org/officeDocument/2006/relationships/customXml" Target="../../customXml/item68.xml"/><Relationship Id="rId11" Type="http://schemas.openxmlformats.org/officeDocument/2006/relationships/customXml" Target="../../customXml/item64.xml"/><Relationship Id="rId5" Type="http://schemas.openxmlformats.org/officeDocument/2006/relationships/customXml" Target="../../customXml/item61.xml"/><Relationship Id="rId10" Type="http://schemas.openxmlformats.org/officeDocument/2006/relationships/customXml" Target="../../customXml/item52.xml"/><Relationship Id="rId4" Type="http://schemas.openxmlformats.org/officeDocument/2006/relationships/customXml" Target="../../customXml/item7.xml"/><Relationship Id="rId9" Type="http://schemas.openxmlformats.org/officeDocument/2006/relationships/customXml" Target="../../customXml/item2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customXml" Target="../../customXml/item40.xml"/><Relationship Id="rId7" Type="http://schemas.openxmlformats.org/officeDocument/2006/relationships/customXml" Target="../../customXml/item27.xml"/><Relationship Id="rId2" Type="http://schemas.openxmlformats.org/officeDocument/2006/relationships/customXml" Target="../../customXml/item20.xml"/><Relationship Id="rId1" Type="http://schemas.openxmlformats.org/officeDocument/2006/relationships/customXml" Target="../../customXml/item21.xml"/><Relationship Id="rId6" Type="http://schemas.openxmlformats.org/officeDocument/2006/relationships/customXml" Target="../../customXml/item35.xml"/><Relationship Id="rId5" Type="http://schemas.openxmlformats.org/officeDocument/2006/relationships/customXml" Target="../../customXml/item62.xml"/><Relationship Id="rId4" Type="http://schemas.openxmlformats.org/officeDocument/2006/relationships/customXml" Target="../../customXml/item70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9.xml"/><Relationship Id="rId3" Type="http://schemas.openxmlformats.org/officeDocument/2006/relationships/customXml" Target="../../customXml/item23.xml"/><Relationship Id="rId7" Type="http://schemas.openxmlformats.org/officeDocument/2006/relationships/customXml" Target="../../customXml/item5.xml"/><Relationship Id="rId2" Type="http://schemas.openxmlformats.org/officeDocument/2006/relationships/customXml" Target="../../customXml/item18.xml"/><Relationship Id="rId1" Type="http://schemas.openxmlformats.org/officeDocument/2006/relationships/customXml" Target="../../customXml/item2.xml"/><Relationship Id="rId6" Type="http://schemas.openxmlformats.org/officeDocument/2006/relationships/customXml" Target="../../customXml/item17.xml"/><Relationship Id="rId5" Type="http://schemas.openxmlformats.org/officeDocument/2006/relationships/customXml" Target="../../customXml/item34.xml"/><Relationship Id="rId10" Type="http://schemas.openxmlformats.org/officeDocument/2006/relationships/image" Target="../media/image8.png"/><Relationship Id="rId4" Type="http://schemas.openxmlformats.org/officeDocument/2006/relationships/customXml" Target="../../customXml/item26.xml"/><Relationship Id="rId9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6.xml"/><Relationship Id="rId13" Type="http://schemas.openxmlformats.org/officeDocument/2006/relationships/customXml" Target="../../customXml/item85.xml"/><Relationship Id="rId18" Type="http://schemas.openxmlformats.org/officeDocument/2006/relationships/customXml" Target="../../customXml/item90.xml"/><Relationship Id="rId26" Type="http://schemas.openxmlformats.org/officeDocument/2006/relationships/image" Target="../media/image9.png"/><Relationship Id="rId3" Type="http://schemas.openxmlformats.org/officeDocument/2006/relationships/customXml" Target="../../customXml/item57.xml"/><Relationship Id="rId21" Type="http://schemas.openxmlformats.org/officeDocument/2006/relationships/customXml" Target="../../customXml/item93.xml"/><Relationship Id="rId7" Type="http://schemas.openxmlformats.org/officeDocument/2006/relationships/customXml" Target="../../customXml/item13.xml"/><Relationship Id="rId12" Type="http://schemas.openxmlformats.org/officeDocument/2006/relationships/customXml" Target="../../customXml/item84.xml"/><Relationship Id="rId17" Type="http://schemas.openxmlformats.org/officeDocument/2006/relationships/customXml" Target="../../customXml/item89.xml"/><Relationship Id="rId25" Type="http://schemas.openxmlformats.org/officeDocument/2006/relationships/slideLayout" Target="../slideLayouts/slideLayout2.xml"/><Relationship Id="rId2" Type="http://schemas.openxmlformats.org/officeDocument/2006/relationships/customXml" Target="../../customXml/item3.xml"/><Relationship Id="rId16" Type="http://schemas.openxmlformats.org/officeDocument/2006/relationships/customXml" Target="../../customXml/item88.xml"/><Relationship Id="rId20" Type="http://schemas.openxmlformats.org/officeDocument/2006/relationships/customXml" Target="../../customXml/item92.xml"/><Relationship Id="rId1" Type="http://schemas.openxmlformats.org/officeDocument/2006/relationships/customXml" Target="../../customXml/item30.xml"/><Relationship Id="rId6" Type="http://schemas.openxmlformats.org/officeDocument/2006/relationships/customXml" Target="../../customXml/item1.xml"/><Relationship Id="rId11" Type="http://schemas.openxmlformats.org/officeDocument/2006/relationships/customXml" Target="../../customXml/item47.xml"/><Relationship Id="rId24" Type="http://schemas.openxmlformats.org/officeDocument/2006/relationships/customXml" Target="../../customXml/item96.xml"/><Relationship Id="rId5" Type="http://schemas.openxmlformats.org/officeDocument/2006/relationships/customXml" Target="../../customXml/item67.xml"/><Relationship Id="rId15" Type="http://schemas.openxmlformats.org/officeDocument/2006/relationships/customXml" Target="../../customXml/item87.xml"/><Relationship Id="rId23" Type="http://schemas.openxmlformats.org/officeDocument/2006/relationships/customXml" Target="../../customXml/item95.xml"/><Relationship Id="rId10" Type="http://schemas.openxmlformats.org/officeDocument/2006/relationships/customXml" Target="../../customXml/item41.xml"/><Relationship Id="rId19" Type="http://schemas.openxmlformats.org/officeDocument/2006/relationships/customXml" Target="../../customXml/item91.xml"/><Relationship Id="rId4" Type="http://schemas.openxmlformats.org/officeDocument/2006/relationships/customXml" Target="../../customXml/item45.xml"/><Relationship Id="rId9" Type="http://schemas.openxmlformats.org/officeDocument/2006/relationships/customXml" Target="../../customXml/item11.xml"/><Relationship Id="rId14" Type="http://schemas.openxmlformats.org/officeDocument/2006/relationships/customXml" Target="../../customXml/item86.xml"/><Relationship Id="rId22" Type="http://schemas.openxmlformats.org/officeDocument/2006/relationships/customXml" Target="../../customXml/item9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2B50-89B8-416F-A619-53EDBE12C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Construction site attendance application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919D6-5B9F-41CB-A8EF-58CE1360D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Produced by:</a:t>
            </a:r>
          </a:p>
          <a:p>
            <a:r>
              <a:rPr lang="en-US" dirty="0"/>
              <a:t>LOL Co (Liana-Omid-Lana)</a:t>
            </a:r>
          </a:p>
        </p:txBody>
      </p:sp>
    </p:spTree>
    <p:extLst>
      <p:ext uri="{BB962C8B-B14F-4D97-AF65-F5344CB8AC3E}">
        <p14:creationId xmlns:p14="http://schemas.microsoft.com/office/powerpoint/2010/main" val="3675416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FD5838-27A0-4364-B163-E48024F83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8930"/>
          <a:stretch/>
        </p:blipFill>
        <p:spPr>
          <a:xfrm>
            <a:off x="2886722" y="544758"/>
            <a:ext cx="6418555" cy="5234605"/>
          </a:xfrm>
        </p:spPr>
      </p:pic>
    </p:spTree>
    <p:extLst>
      <p:ext uri="{BB962C8B-B14F-4D97-AF65-F5344CB8AC3E}">
        <p14:creationId xmlns:p14="http://schemas.microsoft.com/office/powerpoint/2010/main" val="426075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9A1F7-7709-4613-8F0B-B50AF0D45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346" y="2172907"/>
            <a:ext cx="4885054" cy="2030125"/>
          </a:xfrm>
        </p:spPr>
        <p:txBody>
          <a:bodyPr>
            <a:normAutofit/>
          </a:bodyPr>
          <a:lstStyle/>
          <a:p>
            <a:r>
              <a:rPr lang="en-US" dirty="0"/>
              <a:t>There’s no automated system to handle the workers’ attendance</a:t>
            </a:r>
          </a:p>
          <a:p>
            <a:r>
              <a:rPr lang="en-US" dirty="0"/>
              <a:t>The paper work is slow which leads to salaries postpones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FFF054C-C1EB-4DEB-B5E4-2888871F2A71}"/>
              </a:ext>
            </a:extLst>
          </p:cNvPr>
          <p:cNvSpPr txBox="1">
            <a:spLocks/>
          </p:cNvSpPr>
          <p:nvPr/>
        </p:nvSpPr>
        <p:spPr>
          <a:xfrm>
            <a:off x="7270492" y="1123672"/>
            <a:ext cx="4044026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Solution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FFA427-43CA-458A-9342-0AD39CAFD3BE}"/>
              </a:ext>
            </a:extLst>
          </p:cNvPr>
          <p:cNvSpPr txBox="1">
            <a:spLocks/>
          </p:cNvSpPr>
          <p:nvPr/>
        </p:nvSpPr>
        <p:spPr>
          <a:xfrm>
            <a:off x="6849978" y="2172909"/>
            <a:ext cx="4885054" cy="20301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new system can handle multi-level management of attendance based on site and project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8E87C98-BF4D-41E7-B3BF-503DCC482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68" y="1123674"/>
            <a:ext cx="3649810" cy="1049235"/>
          </a:xfrm>
        </p:spPr>
        <p:txBody>
          <a:bodyPr/>
          <a:lstStyle/>
          <a:p>
            <a:r>
              <a:rPr lang="en-US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209584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F3E3B2-52F1-4D15-9617-56A54E63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300178"/>
            <a:ext cx="9291215" cy="1049235"/>
          </a:xfrm>
        </p:spPr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21E9BB-A40A-45DE-89D4-580CF1622AD6}"/>
              </a:ext>
            </a:extLst>
          </p:cNvPr>
          <p:cNvSpPr/>
          <p:nvPr/>
        </p:nvSpPr>
        <p:spPr>
          <a:xfrm>
            <a:off x="1450392" y="1137535"/>
            <a:ext cx="96459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are 3 types of users: Admin, Project Manager (PM), Site Manager (SM); </a:t>
            </a:r>
          </a:p>
          <a:p>
            <a:r>
              <a:rPr lang="en-US" dirty="0"/>
              <a:t>App consists of 3 main parts: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Login/main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Registration tab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Timesheet tab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753AE4-342A-47E0-883F-4E7F9B4AC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79" y="2614863"/>
            <a:ext cx="11784842" cy="41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7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4792696-870D-45D3-A13B-9EA4FB7033D2}"/>
              </a:ext>
            </a:extLst>
          </p:cNvPr>
          <p:cNvSpPr txBox="1">
            <a:spLocks/>
          </p:cNvSpPr>
          <p:nvPr/>
        </p:nvSpPr>
        <p:spPr>
          <a:xfrm>
            <a:off x="1212094" y="215411"/>
            <a:ext cx="8976936" cy="691298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From a dream to reality</a:t>
            </a:r>
          </a:p>
        </p:txBody>
      </p:sp>
      <p:grpSp>
        <p:nvGrpSpPr>
          <p:cNvPr id="21" name="Window">
            <a:extLst>
              <a:ext uri="{FF2B5EF4-FFF2-40B4-BE49-F238E27FC236}">
                <a16:creationId xmlns:a16="http://schemas.microsoft.com/office/drawing/2014/main" id="{557EA029-51CD-40E9-AAEA-A76ACC830B1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98485" y="1907035"/>
            <a:ext cx="2958580" cy="4052393"/>
            <a:chOff x="0" y="0"/>
            <a:chExt cx="9144000" cy="68580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F504FC6-0340-470B-A332-2B9412D28812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0FB0FF4-1A23-42E9-86C0-9C1951805EF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5B02510-65AE-43E0-845B-0AF017C086DF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2" name="WindowTitle">
                <a:extLst>
                  <a:ext uri="{FF2B5EF4-FFF2-40B4-BE49-F238E27FC236}">
                    <a16:creationId xmlns:a16="http://schemas.microsoft.com/office/drawing/2014/main" id="{4E6B6BF9-F7C8-46F5-8270-DFDB03D11518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302006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lol</a:t>
                </a:r>
              </a:p>
            </p:txBody>
          </p:sp>
        </p:grpSp>
        <p:grpSp>
          <p:nvGrpSpPr>
            <p:cNvPr id="23" name="Minimize - Maximize - Close">
              <a:extLst>
                <a:ext uri="{FF2B5EF4-FFF2-40B4-BE49-F238E27FC236}">
                  <a16:creationId xmlns:a16="http://schemas.microsoft.com/office/drawing/2014/main" id="{08DFFFC0-96FB-4738-A2A7-618A6D4EEA73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C3043467-D38D-47DF-9CA3-2375A6C2A7B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6" name="Line">
                <a:extLst>
                  <a:ext uri="{FF2B5EF4-FFF2-40B4-BE49-F238E27FC236}">
                    <a16:creationId xmlns:a16="http://schemas.microsoft.com/office/drawing/2014/main" id="{E63E87C2-3D1B-4627-AC0B-802F368F325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966F9C2D-C50D-4142-A0CD-162AAFF54B19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7460CED4-BFAC-4E74-9072-D2A38415EAB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F72CB336-FF19-4B34-A975-A1C3F4F95ACF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1C835EF-CA1D-4A79-B255-683C81566038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3EF6AC62-E506-4D2F-A3C0-A70B7C1EE6FA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71675" y="2470825"/>
            <a:ext cx="2612207" cy="43699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Registration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E58D59DC-CD70-4A12-A43A-D66D471EE9E8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71674" y="3393789"/>
            <a:ext cx="2612207" cy="43699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 Timesheet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2CF3AE59-DC76-45BE-BAB4-E51775C837B9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71673" y="4316753"/>
            <a:ext cx="2612207" cy="43699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Approval</a:t>
            </a: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6EAD5E77-4EDD-437D-A7D6-381B17E0D5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71672" y="5239717"/>
            <a:ext cx="2612207" cy="43699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Exit</a:t>
            </a:r>
          </a:p>
        </p:txBody>
      </p:sp>
      <p:pic>
        <p:nvPicPr>
          <p:cNvPr id="3" name="Picture 2" descr="A picture containing person, photo, sky, man&#10;&#10;Description generated with high confidence">
            <a:extLst>
              <a:ext uri="{FF2B5EF4-FFF2-40B4-BE49-F238E27FC236}">
                <a16:creationId xmlns:a16="http://schemas.microsoft.com/office/drawing/2014/main" id="{7EEB9165-AFC6-42B3-B897-650A3B52008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136" t="31074" r="33175" b="14495"/>
          <a:stretch/>
        </p:blipFill>
        <p:spPr>
          <a:xfrm>
            <a:off x="5313935" y="1392679"/>
            <a:ext cx="3621002" cy="3030278"/>
          </a:xfrm>
          <a:prstGeom prst="rect">
            <a:avLst/>
          </a:prstGeom>
        </p:spPr>
      </p:pic>
      <p:pic>
        <p:nvPicPr>
          <p:cNvPr id="5" name="Picture 4" descr="A group of people posing for a photo&#10;&#10;Description generated with very high confidence">
            <a:extLst>
              <a:ext uri="{FF2B5EF4-FFF2-40B4-BE49-F238E27FC236}">
                <a16:creationId xmlns:a16="http://schemas.microsoft.com/office/drawing/2014/main" id="{3FAE15A2-64CB-4315-AFE1-8EAA08CD155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74716" b="50521"/>
          <a:stretch/>
        </p:blipFill>
        <p:spPr>
          <a:xfrm>
            <a:off x="8597280" y="2515766"/>
            <a:ext cx="3296235" cy="344366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925B507-3367-4CE1-8ED3-EA943195EA38}"/>
              </a:ext>
            </a:extLst>
          </p:cNvPr>
          <p:cNvSpPr/>
          <p:nvPr/>
        </p:nvSpPr>
        <p:spPr>
          <a:xfrm>
            <a:off x="3492230" y="2689321"/>
            <a:ext cx="1648522" cy="218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6C15E8-CCC9-4FF8-A243-31F2ED3AF116}"/>
              </a:ext>
            </a:extLst>
          </p:cNvPr>
          <p:cNvSpPr txBox="1"/>
          <p:nvPr/>
        </p:nvSpPr>
        <p:spPr>
          <a:xfrm>
            <a:off x="3715966" y="4990289"/>
            <a:ext cx="4474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Login go define the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Timesheet &amp; Approval were combined to one tab “Timesheet”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FAFED7A3-E6DA-4D0C-871B-09E7E2B3D055}"/>
              </a:ext>
            </a:extLst>
          </p:cNvPr>
          <p:cNvSpPr txBox="1">
            <a:spLocks/>
          </p:cNvSpPr>
          <p:nvPr/>
        </p:nvSpPr>
        <p:spPr>
          <a:xfrm>
            <a:off x="734124" y="890932"/>
            <a:ext cx="3818422" cy="69129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Main page</a:t>
            </a:r>
          </a:p>
        </p:txBody>
      </p:sp>
    </p:spTree>
    <p:extLst>
      <p:ext uri="{BB962C8B-B14F-4D97-AF65-F5344CB8AC3E}">
        <p14:creationId xmlns:p14="http://schemas.microsoft.com/office/powerpoint/2010/main" val="263146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Window">
            <a:extLst>
              <a:ext uri="{FF2B5EF4-FFF2-40B4-BE49-F238E27FC236}">
                <a16:creationId xmlns:a16="http://schemas.microsoft.com/office/drawing/2014/main" id="{16359F45-44E5-4034-A0EF-541D87476865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78174" y="3098305"/>
            <a:ext cx="4185556" cy="3516595"/>
            <a:chOff x="0" y="0"/>
            <a:chExt cx="9144000" cy="685800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467C8DA-9AF3-4C34-9D17-0590D4614C1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D0C83C1-8D42-40A8-ACB0-F36E3A0075F2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728C258-02E6-4947-A273-15CBB4AA85E8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4" name="WindowTitle">
                <a:extLst>
                  <a:ext uri="{FF2B5EF4-FFF2-40B4-BE49-F238E27FC236}">
                    <a16:creationId xmlns:a16="http://schemas.microsoft.com/office/drawing/2014/main" id="{B37973F0-92D7-4F09-B61A-751DBBF02AC1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302006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lol</a:t>
                </a:r>
              </a:p>
            </p:txBody>
          </p:sp>
        </p:grpSp>
        <p:grpSp>
          <p:nvGrpSpPr>
            <p:cNvPr id="25" name="Minimize - Maximize - Close">
              <a:extLst>
                <a:ext uri="{FF2B5EF4-FFF2-40B4-BE49-F238E27FC236}">
                  <a16:creationId xmlns:a16="http://schemas.microsoft.com/office/drawing/2014/main" id="{5709573A-6E6A-4D58-8489-FC67767C263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" name="Line">
                <a:extLst>
                  <a:ext uri="{FF2B5EF4-FFF2-40B4-BE49-F238E27FC236}">
                    <a16:creationId xmlns:a16="http://schemas.microsoft.com/office/drawing/2014/main" id="{C98DE345-2B41-4F24-973C-15CF4043308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8" name="Line">
                <a:extLst>
                  <a:ext uri="{FF2B5EF4-FFF2-40B4-BE49-F238E27FC236}">
                    <a16:creationId xmlns:a16="http://schemas.microsoft.com/office/drawing/2014/main" id="{A6FA4473-62A1-45C6-96EF-2A2B74097FA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79E4858A-058D-4036-93C4-0025CFCD230E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1986D9E2-07E0-4A53-A884-744958997280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3EC87E76-363D-488A-8247-44CF2C4A920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7A75DE3-31DD-4507-B7FA-5C619772CA81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TabGroup">
            <a:extLst>
              <a:ext uri="{FF2B5EF4-FFF2-40B4-BE49-F238E27FC236}">
                <a16:creationId xmlns:a16="http://schemas.microsoft.com/office/drawing/2014/main" id="{B43EDDA4-2FCA-419D-BBFF-D2738CBF1747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26718" y="3378583"/>
            <a:ext cx="3623619" cy="3001972"/>
            <a:chOff x="3194744" y="2600329"/>
            <a:chExt cx="6129454" cy="1906941"/>
          </a:xfrm>
        </p:grpSpPr>
        <p:sp>
          <p:nvSpPr>
            <p:cNvPr id="5" name="Container">
              <a:extLst>
                <a:ext uri="{FF2B5EF4-FFF2-40B4-BE49-F238E27FC236}">
                  <a16:creationId xmlns:a16="http://schemas.microsoft.com/office/drawing/2014/main" id="{9DA2185F-8D8A-44DC-8713-9EC958CE61B9}"/>
                </a:ext>
              </a:extLst>
            </p:cNvPr>
            <p:cNvSpPr/>
            <p:nvPr/>
          </p:nvSpPr>
          <p:spPr>
            <a:xfrm>
              <a:off x="3194744" y="2736367"/>
              <a:ext cx="6129454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Tab2">
              <a:extLst>
                <a:ext uri="{FF2B5EF4-FFF2-40B4-BE49-F238E27FC236}">
                  <a16:creationId xmlns:a16="http://schemas.microsoft.com/office/drawing/2014/main" id="{7B29799A-69AE-4FC6-8012-73BFA176ADAE}"/>
                </a:ext>
              </a:extLst>
            </p:cNvPr>
            <p:cNvSpPr txBox="1"/>
            <p:nvPr/>
          </p:nvSpPr>
          <p:spPr>
            <a:xfrm>
              <a:off x="4887426" y="2630866"/>
              <a:ext cx="807197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Site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D6AA76D-7E99-4637-BFBD-9B46D2FB2F40}"/>
                </a:ext>
              </a:extLst>
            </p:cNvPr>
            <p:cNvGrpSpPr/>
            <p:nvPr/>
          </p:nvGrpSpPr>
          <p:grpSpPr>
            <a:xfrm>
              <a:off x="3194745" y="2600329"/>
              <a:ext cx="900502" cy="246492"/>
              <a:chOff x="3473591" y="2698419"/>
              <a:chExt cx="582858" cy="210312"/>
            </a:xfrm>
          </p:grpSpPr>
          <p:sp>
            <p:nvSpPr>
              <p:cNvPr id="10" name="ActiveTab">
                <a:extLst>
                  <a:ext uri="{FF2B5EF4-FFF2-40B4-BE49-F238E27FC236}">
                    <a16:creationId xmlns:a16="http://schemas.microsoft.com/office/drawing/2014/main" id="{52FD4005-C7B2-4B96-BB39-518A4EB1BC84}"/>
                  </a:ext>
                </a:extLst>
              </p:cNvPr>
              <p:cNvSpPr txBox="1"/>
              <p:nvPr/>
            </p:nvSpPr>
            <p:spPr>
              <a:xfrm>
                <a:off x="3473591" y="2698419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User and roles</a:t>
                </a:r>
              </a:p>
            </p:txBody>
          </p:sp>
          <p:sp>
            <p:nvSpPr>
              <p:cNvPr id="11" name="TabLine">
                <a:extLst>
                  <a:ext uri="{FF2B5EF4-FFF2-40B4-BE49-F238E27FC236}">
                    <a16:creationId xmlns:a16="http://schemas.microsoft.com/office/drawing/2014/main" id="{8810874A-C50A-4D95-8E55-67F3AE57983B}"/>
                  </a:ext>
                </a:extLst>
              </p:cNvPr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9" name="Tab3">
              <a:extLst>
                <a:ext uri="{FF2B5EF4-FFF2-40B4-BE49-F238E27FC236}">
                  <a16:creationId xmlns:a16="http://schemas.microsoft.com/office/drawing/2014/main" id="{339F587C-1EB0-48B2-85FB-3380FB49010A}"/>
                </a:ext>
              </a:extLst>
            </p:cNvPr>
            <p:cNvSpPr txBox="1"/>
            <p:nvPr/>
          </p:nvSpPr>
          <p:spPr>
            <a:xfrm>
              <a:off x="4080229" y="2630868"/>
              <a:ext cx="807197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Project</a:t>
              </a:r>
            </a:p>
          </p:txBody>
        </p:sp>
      </p:grpSp>
      <p:sp>
        <p:nvSpPr>
          <p:cNvPr id="12" name="Content">
            <a:extLst>
              <a:ext uri="{FF2B5EF4-FFF2-40B4-BE49-F238E27FC236}">
                <a16:creationId xmlns:a16="http://schemas.microsoft.com/office/drawing/2014/main" id="{350BC481-E181-42F8-9418-EEDB840743C2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80709" y="4185021"/>
            <a:ext cx="1261761" cy="22563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Login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2A8550C9-2ED0-4783-A15B-0B5F379DAAAC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80709" y="4600722"/>
            <a:ext cx="1261761" cy="22563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Name</a:t>
            </a:r>
          </a:p>
        </p:txBody>
      </p:sp>
      <p:grpSp>
        <p:nvGrpSpPr>
          <p:cNvPr id="14" name="DropdownBox">
            <a:extLst>
              <a:ext uri="{FF2B5EF4-FFF2-40B4-BE49-F238E27FC236}">
                <a16:creationId xmlns:a16="http://schemas.microsoft.com/office/drawing/2014/main" id="{90C16CA1-AE2E-49ED-9A0C-5F6A828F5403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80709" y="3832143"/>
            <a:ext cx="1261761" cy="225636"/>
            <a:chOff x="4016824" y="3329200"/>
            <a:chExt cx="1097652" cy="228600"/>
          </a:xfrm>
        </p:grpSpPr>
        <p:sp>
          <p:nvSpPr>
            <p:cNvPr id="15" name="Content">
              <a:extLst>
                <a:ext uri="{FF2B5EF4-FFF2-40B4-BE49-F238E27FC236}">
                  <a16:creationId xmlns:a16="http://schemas.microsoft.com/office/drawing/2014/main" id="{9E5819FD-870B-4DBE-9EA4-EAAD15907DB5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Role</a:t>
              </a:r>
            </a:p>
          </p:txBody>
        </p:sp>
        <p:sp>
          <p:nvSpPr>
            <p:cNvPr id="16" name="DownArrow">
              <a:extLst>
                <a:ext uri="{FF2B5EF4-FFF2-40B4-BE49-F238E27FC236}">
                  <a16:creationId xmlns:a16="http://schemas.microsoft.com/office/drawing/2014/main" id="{4E82061B-9326-49F8-BC21-A460F44C304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7" name="Content">
            <a:extLst>
              <a:ext uri="{FF2B5EF4-FFF2-40B4-BE49-F238E27FC236}">
                <a16:creationId xmlns:a16="http://schemas.microsoft.com/office/drawing/2014/main" id="{3EAEBFC3-F9D9-447F-95E7-C7AB4D563F2B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148751" y="428016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Surn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ame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96314FD8-85E6-4C2F-9980-A9A400F61CB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2148751" y="385352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Password</a:t>
            </a: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0B7FA055-79AD-4156-8E8C-7278E34208C3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60217" y="4976830"/>
            <a:ext cx="1261761" cy="22563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Employee_ID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D1E95C4E-2B13-437A-A34C-BA4454171363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73096" y="5368647"/>
            <a:ext cx="1261761" cy="22563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Email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3455610F-D47B-4EB9-9558-A5B91278BEAB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480709" y="5724532"/>
            <a:ext cx="1261761" cy="22563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Phone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6046C83D-BEC0-4FFD-B815-1F28C49DB777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480709" y="6077523"/>
            <a:ext cx="1261761" cy="22563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Address</a:t>
            </a:r>
          </a:p>
        </p:txBody>
      </p:sp>
      <p:pic>
        <p:nvPicPr>
          <p:cNvPr id="3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8D86CB0-F2A7-441B-AD95-2EC4F8C6C52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33010" y="2552056"/>
            <a:ext cx="7580816" cy="406284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0CA9ADA-7A8E-49AD-B6A2-8C5C4A6DE95A}"/>
              </a:ext>
            </a:extLst>
          </p:cNvPr>
          <p:cNvSpPr/>
          <p:nvPr/>
        </p:nvSpPr>
        <p:spPr>
          <a:xfrm>
            <a:off x="3595456" y="5344494"/>
            <a:ext cx="1376040" cy="391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281FE6F2-E9BF-4F6D-86DC-2AA4A7C3A79A}"/>
              </a:ext>
            </a:extLst>
          </p:cNvPr>
          <p:cNvSpPr txBox="1">
            <a:spLocks/>
          </p:cNvSpPr>
          <p:nvPr/>
        </p:nvSpPr>
        <p:spPr>
          <a:xfrm>
            <a:off x="1212094" y="215411"/>
            <a:ext cx="8976936" cy="691298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From a dream to reality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78BDB289-BDEB-48CB-8A9C-88290F8D7AB4}"/>
              </a:ext>
            </a:extLst>
          </p:cNvPr>
          <p:cNvSpPr txBox="1">
            <a:spLocks/>
          </p:cNvSpPr>
          <p:nvPr/>
        </p:nvSpPr>
        <p:spPr>
          <a:xfrm>
            <a:off x="1283115" y="666308"/>
            <a:ext cx="3818422" cy="691298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Registration- User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ED007C-AA30-4D2C-8A03-BEE9F15A89DF}"/>
              </a:ext>
            </a:extLst>
          </p:cNvPr>
          <p:cNvSpPr/>
          <p:nvPr/>
        </p:nvSpPr>
        <p:spPr>
          <a:xfrm>
            <a:off x="1235560" y="1423753"/>
            <a:ext cx="8976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Main menu is fixed on the left and visible from any 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a Search by Surname and function to view all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Ability to Create, Update and Delete</a:t>
            </a:r>
          </a:p>
        </p:txBody>
      </p:sp>
    </p:spTree>
    <p:extLst>
      <p:ext uri="{BB962C8B-B14F-4D97-AF65-F5344CB8AC3E}">
        <p14:creationId xmlns:p14="http://schemas.microsoft.com/office/powerpoint/2010/main" val="22875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Window">
            <a:extLst>
              <a:ext uri="{FF2B5EF4-FFF2-40B4-BE49-F238E27FC236}">
                <a16:creationId xmlns:a16="http://schemas.microsoft.com/office/drawing/2014/main" id="{904F79BD-8D7F-4BCA-81F1-E8878B2B19C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33165" y="2698811"/>
            <a:ext cx="4687410" cy="3932809"/>
            <a:chOff x="0" y="0"/>
            <a:chExt cx="9144000" cy="6858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7B3F3C9-81ED-4BA4-97E3-BC88FD7ABE8F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3227FE2-CC27-41B0-8F62-DE76B9914884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6EB8E3D-B6E3-443F-AE5F-CFAA86CCD7D3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chemeClr val="tx1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8" name="WindowTitle">
                <a:extLst>
                  <a:ext uri="{FF2B5EF4-FFF2-40B4-BE49-F238E27FC236}">
                    <a16:creationId xmlns:a16="http://schemas.microsoft.com/office/drawing/2014/main" id="{F7B8B471-B313-4A32-9519-8D9D1AFFAF89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302006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lol</a:t>
                </a:r>
              </a:p>
            </p:txBody>
          </p:sp>
        </p:grpSp>
        <p:grpSp>
          <p:nvGrpSpPr>
            <p:cNvPr id="29" name="Minimize - Maximize - Close">
              <a:extLst>
                <a:ext uri="{FF2B5EF4-FFF2-40B4-BE49-F238E27FC236}">
                  <a16:creationId xmlns:a16="http://schemas.microsoft.com/office/drawing/2014/main" id="{2CA73F3A-CE01-442E-B54F-6A01BB77EB61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31" name="Line">
                <a:extLst>
                  <a:ext uri="{FF2B5EF4-FFF2-40B4-BE49-F238E27FC236}">
                    <a16:creationId xmlns:a16="http://schemas.microsoft.com/office/drawing/2014/main" id="{064BF3D9-E668-48A9-BE28-1A163507F8E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2" name="Line">
                <a:extLst>
                  <a:ext uri="{FF2B5EF4-FFF2-40B4-BE49-F238E27FC236}">
                    <a16:creationId xmlns:a16="http://schemas.microsoft.com/office/drawing/2014/main" id="{D5742103-7405-47C5-ABA0-B92BED45677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3" name="Line">
                <a:extLst>
                  <a:ext uri="{FF2B5EF4-FFF2-40B4-BE49-F238E27FC236}">
                    <a16:creationId xmlns:a16="http://schemas.microsoft.com/office/drawing/2014/main" id="{615DA062-CD5D-42DD-B7E3-387BDB97D65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Line">
                <a:extLst>
                  <a:ext uri="{FF2B5EF4-FFF2-40B4-BE49-F238E27FC236}">
                    <a16:creationId xmlns:a16="http://schemas.microsoft.com/office/drawing/2014/main" id="{737E2451-7F90-4FAB-BCD4-651DBE7D604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Line">
                <a:extLst>
                  <a:ext uri="{FF2B5EF4-FFF2-40B4-BE49-F238E27FC236}">
                    <a16:creationId xmlns:a16="http://schemas.microsoft.com/office/drawing/2014/main" id="{1919CCBA-A613-454C-AE93-AED54252482B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AD9A352-EA2D-4256-A792-A5F19C2DA960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TabGroup">
            <a:extLst>
              <a:ext uri="{FF2B5EF4-FFF2-40B4-BE49-F238E27FC236}">
                <a16:creationId xmlns:a16="http://schemas.microsoft.com/office/drawing/2014/main" id="{B43EDDA4-2FCA-419D-BBFF-D2738CBF1747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481515" y="3042735"/>
            <a:ext cx="4176818" cy="3360050"/>
            <a:chOff x="3058311" y="2600334"/>
            <a:chExt cx="3513043" cy="1997130"/>
          </a:xfrm>
        </p:grpSpPr>
        <p:sp>
          <p:nvSpPr>
            <p:cNvPr id="5" name="Container">
              <a:extLst>
                <a:ext uri="{FF2B5EF4-FFF2-40B4-BE49-F238E27FC236}">
                  <a16:creationId xmlns:a16="http://schemas.microsoft.com/office/drawing/2014/main" id="{9DA2185F-8D8A-44DC-8713-9EC958CE61B9}"/>
                </a:ext>
              </a:extLst>
            </p:cNvPr>
            <p:cNvSpPr/>
            <p:nvPr/>
          </p:nvSpPr>
          <p:spPr>
            <a:xfrm>
              <a:off x="3058311" y="2826561"/>
              <a:ext cx="3513043" cy="1770903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Tab2">
              <a:extLst>
                <a:ext uri="{FF2B5EF4-FFF2-40B4-BE49-F238E27FC236}">
                  <a16:creationId xmlns:a16="http://schemas.microsoft.com/office/drawing/2014/main" id="{7B29799A-69AE-4FC6-8012-73BFA176ADAE}"/>
                </a:ext>
              </a:extLst>
            </p:cNvPr>
            <p:cNvSpPr txBox="1"/>
            <p:nvPr/>
          </p:nvSpPr>
          <p:spPr>
            <a:xfrm>
              <a:off x="4902444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Site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D6AA76D-7E99-4637-BFBD-9B46D2FB2F40}"/>
                </a:ext>
              </a:extLst>
            </p:cNvPr>
            <p:cNvGrpSpPr/>
            <p:nvPr/>
          </p:nvGrpSpPr>
          <p:grpSpPr>
            <a:xfrm>
              <a:off x="3204425" y="2600334"/>
              <a:ext cx="1707967" cy="246492"/>
              <a:chOff x="3479835" y="2698419"/>
              <a:chExt cx="1105490" cy="210312"/>
            </a:xfrm>
          </p:grpSpPr>
          <p:sp>
            <p:nvSpPr>
              <p:cNvPr id="10" name="ActiveTab">
                <a:extLst>
                  <a:ext uri="{FF2B5EF4-FFF2-40B4-BE49-F238E27FC236}">
                    <a16:creationId xmlns:a16="http://schemas.microsoft.com/office/drawing/2014/main" id="{52FD4005-C7B2-4B96-BB39-518A4EB1BC84}"/>
                  </a:ext>
                </a:extLst>
              </p:cNvPr>
              <p:cNvSpPr txBox="1"/>
              <p:nvPr/>
            </p:nvSpPr>
            <p:spPr>
              <a:xfrm>
                <a:off x="4002467" y="2698419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Project</a:t>
                </a:r>
              </a:p>
            </p:txBody>
          </p:sp>
          <p:sp>
            <p:nvSpPr>
              <p:cNvPr id="11" name="TabLine">
                <a:extLst>
                  <a:ext uri="{FF2B5EF4-FFF2-40B4-BE49-F238E27FC236}">
                    <a16:creationId xmlns:a16="http://schemas.microsoft.com/office/drawing/2014/main" id="{8810874A-C50A-4D95-8E55-67F3AE57983B}"/>
                  </a:ext>
                </a:extLst>
              </p:cNvPr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9" name="Tab3">
              <a:extLst>
                <a:ext uri="{FF2B5EF4-FFF2-40B4-BE49-F238E27FC236}">
                  <a16:creationId xmlns:a16="http://schemas.microsoft.com/office/drawing/2014/main" id="{339F587C-1EB0-48B2-85FB-3380FB49010A}"/>
                </a:ext>
              </a:extLst>
            </p:cNvPr>
            <p:cNvSpPr txBox="1"/>
            <p:nvPr/>
          </p:nvSpPr>
          <p:spPr>
            <a:xfrm>
              <a:off x="3201615" y="2636507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 and roles</a:t>
              </a:r>
            </a:p>
          </p:txBody>
        </p:sp>
      </p:grpSp>
      <p:sp>
        <p:nvSpPr>
          <p:cNvPr id="13" name="Content">
            <a:extLst>
              <a:ext uri="{FF2B5EF4-FFF2-40B4-BE49-F238E27FC236}">
                <a16:creationId xmlns:a16="http://schemas.microsoft.com/office/drawing/2014/main" id="{2A8550C9-2ED0-4783-A15B-0B5F379DAAA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55677" y="3963787"/>
            <a:ext cx="1047712" cy="2797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Project name</a:t>
            </a:r>
          </a:p>
        </p:txBody>
      </p:sp>
      <p:grpSp>
        <p:nvGrpSpPr>
          <p:cNvPr id="14" name="DropdownBox">
            <a:extLst>
              <a:ext uri="{FF2B5EF4-FFF2-40B4-BE49-F238E27FC236}">
                <a16:creationId xmlns:a16="http://schemas.microsoft.com/office/drawing/2014/main" id="{90C16CA1-AE2E-49ED-9A0C-5F6A828F5403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746710" y="4738075"/>
            <a:ext cx="1047712" cy="340511"/>
            <a:chOff x="4016824" y="3329200"/>
            <a:chExt cx="1097652" cy="228600"/>
          </a:xfrm>
        </p:grpSpPr>
        <p:sp>
          <p:nvSpPr>
            <p:cNvPr id="15" name="Content">
              <a:extLst>
                <a:ext uri="{FF2B5EF4-FFF2-40B4-BE49-F238E27FC236}">
                  <a16:creationId xmlns:a16="http://schemas.microsoft.com/office/drawing/2014/main" id="{9E5819FD-870B-4DBE-9EA4-EAAD15907DB5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Project manager</a:t>
              </a:r>
            </a:p>
          </p:txBody>
        </p:sp>
        <p:sp>
          <p:nvSpPr>
            <p:cNvPr id="16" name="DownArrow">
              <a:extLst>
                <a:ext uri="{FF2B5EF4-FFF2-40B4-BE49-F238E27FC236}">
                  <a16:creationId xmlns:a16="http://schemas.microsoft.com/office/drawing/2014/main" id="{4E82061B-9326-49F8-BC21-A460F44C304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9" name="Content">
            <a:extLst>
              <a:ext uri="{FF2B5EF4-FFF2-40B4-BE49-F238E27FC236}">
                <a16:creationId xmlns:a16="http://schemas.microsoft.com/office/drawing/2014/main" id="{0B7FA055-79AD-4156-8E8C-7278E34208C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46710" y="5177735"/>
            <a:ext cx="1047712" cy="36304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Working hours</a:t>
            </a: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6046C83D-BEC0-4FFD-B815-1F28C49DB777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753543" y="4353456"/>
            <a:ext cx="1029986" cy="28653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Project address</a:t>
            </a:r>
          </a:p>
        </p:txBody>
      </p:sp>
      <p:grpSp>
        <p:nvGrpSpPr>
          <p:cNvPr id="23" name="Image">
            <a:extLst>
              <a:ext uri="{FF2B5EF4-FFF2-40B4-BE49-F238E27FC236}">
                <a16:creationId xmlns:a16="http://schemas.microsoft.com/office/drawing/2014/main" id="{1D3DC5E9-1C80-4ECE-A282-E29C9B69E9C3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3241205" y="4120676"/>
            <a:ext cx="1113557" cy="931789"/>
            <a:chOff x="4037608" y="2896991"/>
            <a:chExt cx="1059255" cy="105925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A91CAC1-3C73-40AC-95AC-EF967ED785A5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BED2278-BDEB-42D2-B898-6D5DC7F0C42F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6B900DA-FD84-412D-9B0C-217B52A2B018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0545B1A2-2154-4B42-A31C-49AA2FE5D26D}"/>
              </a:ext>
            </a:extLst>
          </p:cNvPr>
          <p:cNvSpPr txBox="1">
            <a:spLocks/>
          </p:cNvSpPr>
          <p:nvPr/>
        </p:nvSpPr>
        <p:spPr>
          <a:xfrm>
            <a:off x="1212094" y="215411"/>
            <a:ext cx="8976936" cy="691298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From a dream to reality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9EF21214-C3DB-4CAF-A93C-CDC0A32BDE6F}"/>
              </a:ext>
            </a:extLst>
          </p:cNvPr>
          <p:cNvSpPr txBox="1">
            <a:spLocks/>
          </p:cNvSpPr>
          <p:nvPr/>
        </p:nvSpPr>
        <p:spPr>
          <a:xfrm>
            <a:off x="1283115" y="666308"/>
            <a:ext cx="4440914" cy="691298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Registration- Project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6FB88ED-5154-47A0-9464-25ED797FE196}"/>
              </a:ext>
            </a:extLst>
          </p:cNvPr>
          <p:cNvSpPr/>
          <p:nvPr/>
        </p:nvSpPr>
        <p:spPr>
          <a:xfrm>
            <a:off x="1235560" y="1423753"/>
            <a:ext cx="8976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Main menu is fixed on the left and visible from any 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a Search by Project name and function to view all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Ability to Create, Update and Delete</a:t>
            </a:r>
          </a:p>
        </p:txBody>
      </p:sp>
      <p:pic>
        <p:nvPicPr>
          <p:cNvPr id="3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E87AE0F-C190-47B8-8B2C-902D54DD87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38002" y="2432958"/>
            <a:ext cx="6891308" cy="4198662"/>
          </a:xfrm>
          <a:prstGeom prst="rect">
            <a:avLst/>
          </a:prstGeom>
        </p:spPr>
      </p:pic>
      <p:sp>
        <p:nvSpPr>
          <p:cNvPr id="42" name="Arrow: Right 41">
            <a:extLst>
              <a:ext uri="{FF2B5EF4-FFF2-40B4-BE49-F238E27FC236}">
                <a16:creationId xmlns:a16="http://schemas.microsoft.com/office/drawing/2014/main" id="{9E146CCA-1041-437C-A70D-6D3B76D1869A}"/>
              </a:ext>
            </a:extLst>
          </p:cNvPr>
          <p:cNvSpPr/>
          <p:nvPr/>
        </p:nvSpPr>
        <p:spPr>
          <a:xfrm>
            <a:off x="4347988" y="5618392"/>
            <a:ext cx="1376040" cy="391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2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Window">
            <a:extLst>
              <a:ext uri="{FF2B5EF4-FFF2-40B4-BE49-F238E27FC236}">
                <a16:creationId xmlns:a16="http://schemas.microsoft.com/office/drawing/2014/main" id="{FFAFB46B-0F22-4F9C-8D9A-7CB2B922560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60401" y="3176743"/>
            <a:ext cx="3861786" cy="3453415"/>
            <a:chOff x="0" y="0"/>
            <a:chExt cx="9144000" cy="685800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9FA913C-3FD5-453F-974A-835EA76649AB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A1B1EBB-0AEF-484D-87E0-7B06B194B138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A48C980-D116-4CB4-A06B-6C283913C642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chemeClr val="tx1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6" name="WindowTitle">
                <a:extLst>
                  <a:ext uri="{FF2B5EF4-FFF2-40B4-BE49-F238E27FC236}">
                    <a16:creationId xmlns:a16="http://schemas.microsoft.com/office/drawing/2014/main" id="{1A5B9517-FF20-48F6-BE65-B45FE475107A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302006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lol</a:t>
                </a:r>
              </a:p>
            </p:txBody>
          </p:sp>
        </p:grpSp>
        <p:grpSp>
          <p:nvGrpSpPr>
            <p:cNvPr id="27" name="Minimize - Maximize - Close">
              <a:extLst>
                <a:ext uri="{FF2B5EF4-FFF2-40B4-BE49-F238E27FC236}">
                  <a16:creationId xmlns:a16="http://schemas.microsoft.com/office/drawing/2014/main" id="{3AE7ECEC-E324-4760-A21E-A1BC49E2FDAB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9" name="Line">
                <a:extLst>
                  <a:ext uri="{FF2B5EF4-FFF2-40B4-BE49-F238E27FC236}">
                    <a16:creationId xmlns:a16="http://schemas.microsoft.com/office/drawing/2014/main" id="{DB94A8C8-65B4-4170-B0E6-91FAC78B7B6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0" name="Line">
                <a:extLst>
                  <a:ext uri="{FF2B5EF4-FFF2-40B4-BE49-F238E27FC236}">
                    <a16:creationId xmlns:a16="http://schemas.microsoft.com/office/drawing/2014/main" id="{6BB6D9B1-EAA1-4711-8E8D-321D3F1968B2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A6997847-F813-4C0E-B9E5-536D4DB1A240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>
                <a:extLst>
                  <a:ext uri="{FF2B5EF4-FFF2-40B4-BE49-F238E27FC236}">
                    <a16:creationId xmlns:a16="http://schemas.microsoft.com/office/drawing/2014/main" id="{67968943-20BC-400C-BB1E-534EED3C9DD4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ine">
                <a:extLst>
                  <a:ext uri="{FF2B5EF4-FFF2-40B4-BE49-F238E27FC236}">
                    <a16:creationId xmlns:a16="http://schemas.microsoft.com/office/drawing/2014/main" id="{12E58465-09FC-4F97-AE54-99C405B27CB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70B05F4-8488-4F50-BC51-A99C35DC59D0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TabGroup">
            <a:extLst>
              <a:ext uri="{FF2B5EF4-FFF2-40B4-BE49-F238E27FC236}">
                <a16:creationId xmlns:a16="http://schemas.microsoft.com/office/drawing/2014/main" id="{EEDA2DF2-0FF8-42DE-BA24-5FDA9FE29C8D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61228" y="3441126"/>
            <a:ext cx="3480755" cy="3009114"/>
            <a:chOff x="3058311" y="2600329"/>
            <a:chExt cx="3513043" cy="1997135"/>
          </a:xfrm>
        </p:grpSpPr>
        <p:sp>
          <p:nvSpPr>
            <p:cNvPr id="5" name="Container">
              <a:extLst>
                <a:ext uri="{FF2B5EF4-FFF2-40B4-BE49-F238E27FC236}">
                  <a16:creationId xmlns:a16="http://schemas.microsoft.com/office/drawing/2014/main" id="{8E932D6C-F17D-4A0C-B46A-FDB9497C72EF}"/>
                </a:ext>
              </a:extLst>
            </p:cNvPr>
            <p:cNvSpPr/>
            <p:nvPr/>
          </p:nvSpPr>
          <p:spPr>
            <a:xfrm>
              <a:off x="3058311" y="2826561"/>
              <a:ext cx="3513043" cy="1770903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Tab2">
              <a:extLst>
                <a:ext uri="{FF2B5EF4-FFF2-40B4-BE49-F238E27FC236}">
                  <a16:creationId xmlns:a16="http://schemas.microsoft.com/office/drawing/2014/main" id="{A90429CC-07DD-4D05-BBAB-94B2F8AFC5AF}"/>
                </a:ext>
              </a:extLst>
            </p:cNvPr>
            <p:cNvSpPr txBox="1"/>
            <p:nvPr/>
          </p:nvSpPr>
          <p:spPr>
            <a:xfrm>
              <a:off x="4011553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Project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E1A0F37-4C45-4C05-BB11-D097F7FA4595}"/>
                </a:ext>
              </a:extLst>
            </p:cNvPr>
            <p:cNvGrpSpPr/>
            <p:nvPr/>
          </p:nvGrpSpPr>
          <p:grpSpPr>
            <a:xfrm>
              <a:off x="3204443" y="2600329"/>
              <a:ext cx="2500491" cy="246492"/>
              <a:chOff x="3479835" y="2698419"/>
              <a:chExt cx="1618454" cy="210312"/>
            </a:xfrm>
          </p:grpSpPr>
          <p:sp>
            <p:nvSpPr>
              <p:cNvPr id="10" name="ActiveTab">
                <a:extLst>
                  <a:ext uri="{FF2B5EF4-FFF2-40B4-BE49-F238E27FC236}">
                    <a16:creationId xmlns:a16="http://schemas.microsoft.com/office/drawing/2014/main" id="{83384DF6-0CFD-463E-9CFE-7B4BE7FF72DE}"/>
                  </a:ext>
                </a:extLst>
              </p:cNvPr>
              <p:cNvSpPr txBox="1"/>
              <p:nvPr/>
            </p:nvSpPr>
            <p:spPr>
              <a:xfrm>
                <a:off x="4515431" y="2698419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Site</a:t>
                </a:r>
              </a:p>
            </p:txBody>
          </p:sp>
          <p:sp>
            <p:nvSpPr>
              <p:cNvPr id="11" name="TabLine">
                <a:extLst>
                  <a:ext uri="{FF2B5EF4-FFF2-40B4-BE49-F238E27FC236}">
                    <a16:creationId xmlns:a16="http://schemas.microsoft.com/office/drawing/2014/main" id="{E877B5CA-0A90-46BD-A1A3-FA42B887696D}"/>
                  </a:ext>
                </a:extLst>
              </p:cNvPr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9" name="Tab3">
              <a:extLst>
                <a:ext uri="{FF2B5EF4-FFF2-40B4-BE49-F238E27FC236}">
                  <a16:creationId xmlns:a16="http://schemas.microsoft.com/office/drawing/2014/main" id="{D8609750-410B-4196-A615-728E53116EA2}"/>
                </a:ext>
              </a:extLst>
            </p:cNvPr>
            <p:cNvSpPr txBox="1"/>
            <p:nvPr/>
          </p:nvSpPr>
          <p:spPr>
            <a:xfrm>
              <a:off x="3201615" y="2636507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 and roles</a:t>
              </a:r>
            </a:p>
          </p:txBody>
        </p:sp>
      </p:grpSp>
      <p:sp>
        <p:nvSpPr>
          <p:cNvPr id="12" name="Content">
            <a:extLst>
              <a:ext uri="{FF2B5EF4-FFF2-40B4-BE49-F238E27FC236}">
                <a16:creationId xmlns:a16="http://schemas.microsoft.com/office/drawing/2014/main" id="{14229B28-020A-4EFD-8FC9-43C0F907C445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73023" y="4523661"/>
            <a:ext cx="867884" cy="33095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Site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name</a:t>
            </a:r>
          </a:p>
        </p:txBody>
      </p:sp>
      <p:grpSp>
        <p:nvGrpSpPr>
          <p:cNvPr id="13" name="DropdownBox">
            <a:extLst>
              <a:ext uri="{FF2B5EF4-FFF2-40B4-BE49-F238E27FC236}">
                <a16:creationId xmlns:a16="http://schemas.microsoft.com/office/drawing/2014/main" id="{52B3FE24-74F0-406F-B375-8A44402C040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566048" y="5465940"/>
            <a:ext cx="873115" cy="330953"/>
            <a:chOff x="4016824" y="3329200"/>
            <a:chExt cx="1097652" cy="228600"/>
          </a:xfrm>
        </p:grpSpPr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5E20DDE3-C196-4AB9-A2C4-5FB6725D26FC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Site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manager</a:t>
              </a:r>
            </a:p>
          </p:txBody>
        </p:sp>
        <p:sp>
          <p:nvSpPr>
            <p:cNvPr id="15" name="DownArrow">
              <a:extLst>
                <a:ext uri="{FF2B5EF4-FFF2-40B4-BE49-F238E27FC236}">
                  <a16:creationId xmlns:a16="http://schemas.microsoft.com/office/drawing/2014/main" id="{48A21870-CE95-4440-8AD4-CBB3850D75C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71AD87E7-3D55-427A-8733-2D567E82CEB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75014" y="5930227"/>
            <a:ext cx="873112" cy="31686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Working hours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85CCCA60-0DA4-48EC-81C8-4A050175E78D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73022" y="4999747"/>
            <a:ext cx="867884" cy="33095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Site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address</a:t>
            </a:r>
          </a:p>
        </p:txBody>
      </p:sp>
      <p:grpSp>
        <p:nvGrpSpPr>
          <p:cNvPr id="18" name="Image">
            <a:extLst>
              <a:ext uri="{FF2B5EF4-FFF2-40B4-BE49-F238E27FC236}">
                <a16:creationId xmlns:a16="http://schemas.microsoft.com/office/drawing/2014/main" id="{0463839E-16C3-4C81-8679-9D3E7FC90852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2275457" y="4264101"/>
            <a:ext cx="943492" cy="1148297"/>
            <a:chOff x="4037608" y="2896991"/>
            <a:chExt cx="1059255" cy="105925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9A95F9-9606-4E71-9A33-8AA7653A3BE3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0A000CF-C89C-4366-B191-046DDB6A6FE0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A9EB71-B06A-4D33-98C6-94493D712F66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22" name="DropdownBox">
            <a:extLst>
              <a:ext uri="{FF2B5EF4-FFF2-40B4-BE49-F238E27FC236}">
                <a16:creationId xmlns:a16="http://schemas.microsoft.com/office/drawing/2014/main" id="{EA8AFD80-C556-4587-BB8C-B2C4965DA24A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579270" y="4053543"/>
            <a:ext cx="863199" cy="316879"/>
            <a:chOff x="4016824" y="3329200"/>
            <a:chExt cx="1097652" cy="228600"/>
          </a:xfrm>
        </p:grpSpPr>
        <p:sp>
          <p:nvSpPr>
            <p:cNvPr id="23" name="Content">
              <a:extLst>
                <a:ext uri="{FF2B5EF4-FFF2-40B4-BE49-F238E27FC236}">
                  <a16:creationId xmlns:a16="http://schemas.microsoft.com/office/drawing/2014/main" id="{642A15D4-A665-4FD5-BDAD-2938E60F8F57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Project</a:t>
              </a:r>
            </a:p>
          </p:txBody>
        </p:sp>
        <p:sp>
          <p:nvSpPr>
            <p:cNvPr id="24" name="DownArrow">
              <a:extLst>
                <a:ext uri="{FF2B5EF4-FFF2-40B4-BE49-F238E27FC236}">
                  <a16:creationId xmlns:a16="http://schemas.microsoft.com/office/drawing/2014/main" id="{6289DDD3-65D7-45F7-9AA3-0C9323CD7AF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10131A0C-754D-4D37-81E6-0FA42F301E3F}"/>
              </a:ext>
            </a:extLst>
          </p:cNvPr>
          <p:cNvSpPr txBox="1">
            <a:spLocks/>
          </p:cNvSpPr>
          <p:nvPr/>
        </p:nvSpPr>
        <p:spPr>
          <a:xfrm>
            <a:off x="1212094" y="215411"/>
            <a:ext cx="8976936" cy="691298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From a dream to reality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3B04EE8-9BC3-44ED-8684-4F018D1CF4F5}"/>
              </a:ext>
            </a:extLst>
          </p:cNvPr>
          <p:cNvSpPr txBox="1">
            <a:spLocks/>
          </p:cNvSpPr>
          <p:nvPr/>
        </p:nvSpPr>
        <p:spPr>
          <a:xfrm>
            <a:off x="1283115" y="666308"/>
            <a:ext cx="3818422" cy="691298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Registration- Site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C30CEC6-B4CA-4BB2-B457-8D31126209F1}"/>
              </a:ext>
            </a:extLst>
          </p:cNvPr>
          <p:cNvSpPr/>
          <p:nvPr/>
        </p:nvSpPr>
        <p:spPr>
          <a:xfrm>
            <a:off x="1235560" y="1423753"/>
            <a:ext cx="8976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Main menu is fixed on the left and visible from any 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a Search by Site name and function to view all 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Ability to Create, Update and Delete</a:t>
            </a:r>
          </a:p>
        </p:txBody>
      </p:sp>
      <p:pic>
        <p:nvPicPr>
          <p:cNvPr id="3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EBC3AC7-0F19-47F5-A023-CDDAE47BD9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32819" y="2464690"/>
            <a:ext cx="7698780" cy="416546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E839446-30BD-479C-BB38-8A83DBA72E05}"/>
              </a:ext>
            </a:extLst>
          </p:cNvPr>
          <p:cNvSpPr/>
          <p:nvPr/>
        </p:nvSpPr>
        <p:spPr>
          <a:xfrm>
            <a:off x="3151573" y="5612160"/>
            <a:ext cx="1949964" cy="460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55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Window">
            <a:extLst>
              <a:ext uri="{FF2B5EF4-FFF2-40B4-BE49-F238E27FC236}">
                <a16:creationId xmlns:a16="http://schemas.microsoft.com/office/drawing/2014/main" id="{F0BD9C66-E9C6-42A4-9846-A2C28B81CF41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25355" y="3515930"/>
            <a:ext cx="4650832" cy="3251335"/>
            <a:chOff x="0" y="0"/>
            <a:chExt cx="9144000" cy="685800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73DBCD7-3465-409D-8454-614936186C2E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A657D27-E518-4C6B-9983-BF079F6CF3AB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FDA5012-FE37-4C1C-B4D0-F5B78F067A97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chemeClr val="tx1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84" name="WindowTitle">
                <a:extLst>
                  <a:ext uri="{FF2B5EF4-FFF2-40B4-BE49-F238E27FC236}">
                    <a16:creationId xmlns:a16="http://schemas.microsoft.com/office/drawing/2014/main" id="{023D0B09-3C39-401F-B32B-8A955A29E8C6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302006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lol</a:t>
                </a:r>
              </a:p>
            </p:txBody>
          </p:sp>
        </p:grpSp>
        <p:grpSp>
          <p:nvGrpSpPr>
            <p:cNvPr id="75" name="Minimize - Maximize - Close">
              <a:extLst>
                <a:ext uri="{FF2B5EF4-FFF2-40B4-BE49-F238E27FC236}">
                  <a16:creationId xmlns:a16="http://schemas.microsoft.com/office/drawing/2014/main" id="{F56AB295-FE57-4B28-BFD9-34078B04CF3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7" name="Line">
                <a:extLst>
                  <a:ext uri="{FF2B5EF4-FFF2-40B4-BE49-F238E27FC236}">
                    <a16:creationId xmlns:a16="http://schemas.microsoft.com/office/drawing/2014/main" id="{8F39D6A7-E08D-4B57-8F15-9B534DC23F1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8" name="Line">
                <a:extLst>
                  <a:ext uri="{FF2B5EF4-FFF2-40B4-BE49-F238E27FC236}">
                    <a16:creationId xmlns:a16="http://schemas.microsoft.com/office/drawing/2014/main" id="{50312B86-68A4-4865-81F1-4A4E04813D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9" name="Line">
                <a:extLst>
                  <a:ext uri="{FF2B5EF4-FFF2-40B4-BE49-F238E27FC236}">
                    <a16:creationId xmlns:a16="http://schemas.microsoft.com/office/drawing/2014/main" id="{157BEA80-9CD1-4F93-80F1-C808AB9F7DE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Line">
                <a:extLst>
                  <a:ext uri="{FF2B5EF4-FFF2-40B4-BE49-F238E27FC236}">
                    <a16:creationId xmlns:a16="http://schemas.microsoft.com/office/drawing/2014/main" id="{E0B95793-A636-461B-A02A-217B79A84471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Line">
                <a:extLst>
                  <a:ext uri="{FF2B5EF4-FFF2-40B4-BE49-F238E27FC236}">
                    <a16:creationId xmlns:a16="http://schemas.microsoft.com/office/drawing/2014/main" id="{720E5464-7906-4E29-9ADA-C06C1B19B3EA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A1F7A69-C484-4F69-8FB9-B79B0B3D75B1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DCDAC592-466D-4A66-A50C-D9CAB4FA5131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60181969"/>
              </p:ext>
            </p:extLst>
          </p:nvPr>
        </p:nvGraphicFramePr>
        <p:xfrm>
          <a:off x="284956" y="4756094"/>
          <a:ext cx="4364905" cy="16146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17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816">
                  <a:extLst>
                    <a:ext uri="{9D8B030D-6E8A-4147-A177-3AD203B41FA5}">
                      <a16:colId xmlns:a16="http://schemas.microsoft.com/office/drawing/2014/main" val="453541142"/>
                    </a:ext>
                  </a:extLst>
                </a:gridCol>
              </a:tblGrid>
              <a:tr h="1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Worker Name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Worker ID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Working hours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008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008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05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05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05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05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05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Content">
            <a:extLst>
              <a:ext uri="{FF2B5EF4-FFF2-40B4-BE49-F238E27FC236}">
                <a16:creationId xmlns:a16="http://schemas.microsoft.com/office/drawing/2014/main" id="{BE6FDD46-0A00-427E-991F-DA903C5FE225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370296" y="6465287"/>
            <a:ext cx="776800" cy="16756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Save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3B5F055B-6B9F-4847-B1F0-A069FE33DED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333873" y="6465287"/>
            <a:ext cx="776800" cy="16756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Approve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008D4168-DFF4-4D26-861F-E4B72BB8969A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280154" y="6457879"/>
            <a:ext cx="776800" cy="16756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</a:t>
            </a:r>
          </a:p>
        </p:txBody>
      </p:sp>
      <p:grpSp>
        <p:nvGrpSpPr>
          <p:cNvPr id="13" name="DropdownBox">
            <a:extLst>
              <a:ext uri="{FF2B5EF4-FFF2-40B4-BE49-F238E27FC236}">
                <a16:creationId xmlns:a16="http://schemas.microsoft.com/office/drawing/2014/main" id="{65A780B1-C042-4AFA-AA0B-CF26FBB72D5B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481653" y="4014389"/>
            <a:ext cx="1134915" cy="177727"/>
            <a:chOff x="4016824" y="3329200"/>
            <a:chExt cx="1097652" cy="228600"/>
          </a:xfrm>
        </p:grpSpPr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55E1E6C8-E8B7-44B4-8177-E6183ADF92F1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DownArrow">
              <a:extLst>
                <a:ext uri="{FF2B5EF4-FFF2-40B4-BE49-F238E27FC236}">
                  <a16:creationId xmlns:a16="http://schemas.microsoft.com/office/drawing/2014/main" id="{8048A42A-0980-411F-BA64-F2ACA26BCD0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931662-7A21-4866-846A-071DB703A43D}"/>
              </a:ext>
            </a:extLst>
          </p:cNvPr>
          <p:cNvSpPr txBox="1"/>
          <p:nvPr/>
        </p:nvSpPr>
        <p:spPr>
          <a:xfrm>
            <a:off x="2825236" y="3727575"/>
            <a:ext cx="1695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dirty="0">
                <a:solidFill>
                  <a:schemeClr val="bg1"/>
                </a:solidFill>
              </a:rPr>
              <a:t>Daily Site Timesheet</a:t>
            </a:r>
          </a:p>
        </p:txBody>
      </p:sp>
      <p:grpSp>
        <p:nvGrpSpPr>
          <p:cNvPr id="85" name="DatePicker">
            <a:extLst>
              <a:ext uri="{FF2B5EF4-FFF2-40B4-BE49-F238E27FC236}">
                <a16:creationId xmlns:a16="http://schemas.microsoft.com/office/drawing/2014/main" id="{97098CBC-5856-4084-90C4-5FAF75764158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1481660" y="4352991"/>
            <a:ext cx="1100041" cy="159516"/>
            <a:chOff x="3790801" y="3347719"/>
            <a:chExt cx="969299" cy="228600"/>
          </a:xfrm>
        </p:grpSpPr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65229C66-E358-4A3D-88AD-6D678B654330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87" name="Icon" descr="C:\Users\t-dantay\Documents\First24\calendar1.png">
              <a:extLst>
                <a:ext uri="{FF2B5EF4-FFF2-40B4-BE49-F238E27FC236}">
                  <a16:creationId xmlns:a16="http://schemas.microsoft.com/office/drawing/2014/main" id="{B3F3680B-963D-4D05-9C09-5BF1722B08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Content">
            <a:extLst>
              <a:ext uri="{FF2B5EF4-FFF2-40B4-BE49-F238E27FC236}">
                <a16:creationId xmlns:a16="http://schemas.microsoft.com/office/drawing/2014/main" id="{34A0F520-058F-4D37-94A3-1B0283661289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284956" y="3432740"/>
            <a:ext cx="900615" cy="692497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Site Manager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34987FF1-5682-49B6-88CC-BF89D085BA99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284956" y="3865542"/>
            <a:ext cx="900615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Site Name</a:t>
            </a: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74E30AB1-986D-45CD-9DE4-794FE46754B4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284957" y="4348607"/>
            <a:ext cx="717670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Date</a:t>
            </a:r>
          </a:p>
        </p:txBody>
      </p:sp>
      <p:grpSp>
        <p:nvGrpSpPr>
          <p:cNvPr id="32" name="DropdownBox">
            <a:extLst>
              <a:ext uri="{FF2B5EF4-FFF2-40B4-BE49-F238E27FC236}">
                <a16:creationId xmlns:a16="http://schemas.microsoft.com/office/drawing/2014/main" id="{38AF9874-B44F-4A61-994C-501F0702C2A2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1481653" y="3660447"/>
            <a:ext cx="1134915" cy="177727"/>
            <a:chOff x="4016824" y="3329200"/>
            <a:chExt cx="1097652" cy="228600"/>
          </a:xfrm>
        </p:grpSpPr>
        <p:sp>
          <p:nvSpPr>
            <p:cNvPr id="33" name="Content">
              <a:extLst>
                <a:ext uri="{FF2B5EF4-FFF2-40B4-BE49-F238E27FC236}">
                  <a16:creationId xmlns:a16="http://schemas.microsoft.com/office/drawing/2014/main" id="{7BE74C69-02AB-44CF-8397-6A9066FF12DE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DownArrow">
              <a:extLst>
                <a:ext uri="{FF2B5EF4-FFF2-40B4-BE49-F238E27FC236}">
                  <a16:creationId xmlns:a16="http://schemas.microsoft.com/office/drawing/2014/main" id="{8F345D5E-F847-480D-B426-1C48854BABE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8" name="Window">
            <a:extLst>
              <a:ext uri="{FF2B5EF4-FFF2-40B4-BE49-F238E27FC236}">
                <a16:creationId xmlns:a16="http://schemas.microsoft.com/office/drawing/2014/main" id="{6F6C8EB8-5636-4F05-BDDC-F99C778922E6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131933" y="131807"/>
            <a:ext cx="4650832" cy="3339038"/>
            <a:chOff x="0" y="0"/>
            <a:chExt cx="9144000" cy="685800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E9A553A-0143-4C9B-84F3-4C7B404611BA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3233FFE-C5C1-439E-8938-2D26C6AA59E6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BAA8E6C-857B-4515-AADE-3998BE182C9D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chemeClr val="tx1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WindowTitle">
                <a:extLst>
                  <a:ext uri="{FF2B5EF4-FFF2-40B4-BE49-F238E27FC236}">
                    <a16:creationId xmlns:a16="http://schemas.microsoft.com/office/drawing/2014/main" id="{2823074B-594B-41A1-8C4D-BBD5FA4AEF24}"/>
                  </a:ext>
                </a:extLst>
              </p:cNvPr>
              <p:cNvSpPr txBox="1"/>
              <p:nvPr/>
            </p:nvSpPr>
            <p:spPr>
              <a:xfrm>
                <a:off x="240976" y="28588"/>
                <a:ext cx="286566" cy="259130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ea typeface="Segoe UI" pitchFamily="34" charset="0"/>
                    <a:cs typeface="Segoe UI" pitchFamily="34" charset="0"/>
                  </a:rPr>
                  <a:t>lol</a:t>
                </a:r>
              </a:p>
            </p:txBody>
          </p:sp>
        </p:grpSp>
        <p:grpSp>
          <p:nvGrpSpPr>
            <p:cNvPr id="70" name="Minimize - Maximize - Close">
              <a:extLst>
                <a:ext uri="{FF2B5EF4-FFF2-40B4-BE49-F238E27FC236}">
                  <a16:creationId xmlns:a16="http://schemas.microsoft.com/office/drawing/2014/main" id="{14D3DF23-90DC-4793-B835-015D89B3D7CE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2" name="Line">
                <a:extLst>
                  <a:ext uri="{FF2B5EF4-FFF2-40B4-BE49-F238E27FC236}">
                    <a16:creationId xmlns:a16="http://schemas.microsoft.com/office/drawing/2014/main" id="{5530157E-BE6B-4CC5-B39E-B8FDA1AB8C2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8" name="Line">
                <a:extLst>
                  <a:ext uri="{FF2B5EF4-FFF2-40B4-BE49-F238E27FC236}">
                    <a16:creationId xmlns:a16="http://schemas.microsoft.com/office/drawing/2014/main" id="{9E2A8F61-98EF-4591-8000-A94EEA39E4B0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9" name="Line">
                <a:extLst>
                  <a:ext uri="{FF2B5EF4-FFF2-40B4-BE49-F238E27FC236}">
                    <a16:creationId xmlns:a16="http://schemas.microsoft.com/office/drawing/2014/main" id="{883D9836-2182-40FC-B273-7D714B07D7B9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Line">
                <a:extLst>
                  <a:ext uri="{FF2B5EF4-FFF2-40B4-BE49-F238E27FC236}">
                    <a16:creationId xmlns:a16="http://schemas.microsoft.com/office/drawing/2014/main" id="{CA4A020C-39F8-421A-9F70-74051440763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Line">
                <a:extLst>
                  <a:ext uri="{FF2B5EF4-FFF2-40B4-BE49-F238E27FC236}">
                    <a16:creationId xmlns:a16="http://schemas.microsoft.com/office/drawing/2014/main" id="{2B33429D-10BB-41BC-8E53-AB963ED61E5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C02F7B6-6303-49D8-95BD-B639A3A80133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048A1636-DFFE-44D2-B3E4-E3D759E77419}"/>
              </a:ext>
            </a:extLst>
          </p:cNvPr>
          <p:cNvSpPr txBox="1"/>
          <p:nvPr/>
        </p:nvSpPr>
        <p:spPr>
          <a:xfrm>
            <a:off x="2658315" y="302622"/>
            <a:ext cx="162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PM Approval</a:t>
            </a:r>
          </a:p>
        </p:txBody>
      </p:sp>
      <p:graphicFrame>
        <p:nvGraphicFramePr>
          <p:cNvPr id="96" name="Table">
            <a:extLst>
              <a:ext uri="{FF2B5EF4-FFF2-40B4-BE49-F238E27FC236}">
                <a16:creationId xmlns:a16="http://schemas.microsoft.com/office/drawing/2014/main" id="{6C4FF8BB-E81C-4B4A-81D2-C6AFC845D19E}"/>
              </a:ext>
            </a:extLst>
          </p:cNvPr>
          <p:cNvGraphicFramePr>
            <a:graphicFrameLocks noGrp="1"/>
          </p:cNvGraphicFramePr>
          <p:nvPr>
            <p:custDataLst>
              <p:custData r:id="rId13"/>
            </p:custDataLst>
            <p:extLst>
              <p:ext uri="{D42A27DB-BD31-4B8C-83A1-F6EECF244321}">
                <p14:modId xmlns:p14="http://schemas.microsoft.com/office/powerpoint/2010/main" val="3131604696"/>
              </p:ext>
            </p:extLst>
          </p:nvPr>
        </p:nvGraphicFramePr>
        <p:xfrm>
          <a:off x="379248" y="1446938"/>
          <a:ext cx="4266579" cy="16397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85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3928">
                  <a:extLst>
                    <a:ext uri="{9D8B030D-6E8A-4147-A177-3AD203B41FA5}">
                      <a16:colId xmlns:a16="http://schemas.microsoft.com/office/drawing/2014/main" val="453541142"/>
                    </a:ext>
                  </a:extLst>
                </a:gridCol>
              </a:tblGrid>
              <a:tr h="21508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Worker Name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Worker ID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Working hours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082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0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60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60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60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60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60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7" name="DropdownBox">
            <a:extLst>
              <a:ext uri="{FF2B5EF4-FFF2-40B4-BE49-F238E27FC236}">
                <a16:creationId xmlns:a16="http://schemas.microsoft.com/office/drawing/2014/main" id="{3C4172A9-7DE5-4D8F-BDD5-917032716055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1531917" y="793997"/>
            <a:ext cx="991722" cy="186589"/>
            <a:chOff x="4016824" y="3329200"/>
            <a:chExt cx="1097652" cy="228600"/>
          </a:xfrm>
        </p:grpSpPr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D272FAB4-5D7B-413C-BADD-6CD9A7243E09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DownArrow">
              <a:extLst>
                <a:ext uri="{FF2B5EF4-FFF2-40B4-BE49-F238E27FC236}">
                  <a16:creationId xmlns:a16="http://schemas.microsoft.com/office/drawing/2014/main" id="{180F5C6C-BF7E-46C6-9FA0-4F1FC8A4C29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00" name="DatePicker">
            <a:extLst>
              <a:ext uri="{FF2B5EF4-FFF2-40B4-BE49-F238E27FC236}">
                <a16:creationId xmlns:a16="http://schemas.microsoft.com/office/drawing/2014/main" id="{9464CD73-B966-48A8-8BF3-01CCA3B83A99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1531924" y="1133221"/>
            <a:ext cx="961248" cy="167470"/>
            <a:chOff x="3790801" y="3347719"/>
            <a:chExt cx="969299" cy="228600"/>
          </a:xfrm>
        </p:grpSpPr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0B61FBB8-C857-4BEE-AE4C-C056584C7FE1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102" name="Icon" descr="C:\Users\t-dantay\Documents\First24\calendar1.png">
              <a:extLst>
                <a:ext uri="{FF2B5EF4-FFF2-40B4-BE49-F238E27FC236}">
                  <a16:creationId xmlns:a16="http://schemas.microsoft.com/office/drawing/2014/main" id="{4558EA4F-CD12-4C6E-B134-CF31AD3017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" name="Content">
            <a:extLst>
              <a:ext uri="{FF2B5EF4-FFF2-40B4-BE49-F238E27FC236}">
                <a16:creationId xmlns:a16="http://schemas.microsoft.com/office/drawing/2014/main" id="{75B5D2D8-9F2B-4CB4-9BC7-12CD7007DBBF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335220" y="406014"/>
            <a:ext cx="786984" cy="266217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Project</a:t>
            </a:r>
          </a:p>
        </p:txBody>
      </p:sp>
      <p:sp>
        <p:nvSpPr>
          <p:cNvPr id="104" name="Content">
            <a:extLst>
              <a:ext uri="{FF2B5EF4-FFF2-40B4-BE49-F238E27FC236}">
                <a16:creationId xmlns:a16="http://schemas.microsoft.com/office/drawing/2014/main" id="{C9651CCC-FCC0-46C6-A0E5-3995E549E89D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335220" y="633583"/>
            <a:ext cx="786984" cy="48545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Site Name</a:t>
            </a:r>
          </a:p>
        </p:txBody>
      </p:sp>
      <p:sp>
        <p:nvSpPr>
          <p:cNvPr id="105" name="Content">
            <a:extLst>
              <a:ext uri="{FF2B5EF4-FFF2-40B4-BE49-F238E27FC236}">
                <a16:creationId xmlns:a16="http://schemas.microsoft.com/office/drawing/2014/main" id="{C8657DF5-95B8-418B-B059-12242C081E8D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335219" y="1126599"/>
            <a:ext cx="627121" cy="266217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Date</a:t>
            </a:r>
          </a:p>
        </p:txBody>
      </p:sp>
      <p:grpSp>
        <p:nvGrpSpPr>
          <p:cNvPr id="106" name="DropdownBox">
            <a:extLst>
              <a:ext uri="{FF2B5EF4-FFF2-40B4-BE49-F238E27FC236}">
                <a16:creationId xmlns:a16="http://schemas.microsoft.com/office/drawing/2014/main" id="{60511266-A0E2-43C1-A032-50A9AAC0F3D1}"/>
              </a:ext>
            </a:extLst>
          </p:cNvPr>
          <p:cNvGrpSpPr/>
          <p:nvPr>
            <p:custDataLst>
              <p:custData r:id="rId19"/>
            </p:custDataLst>
          </p:nvPr>
        </p:nvGrpSpPr>
        <p:grpSpPr>
          <a:xfrm>
            <a:off x="1531917" y="440055"/>
            <a:ext cx="991722" cy="186589"/>
            <a:chOff x="4016824" y="3329200"/>
            <a:chExt cx="1097652" cy="228600"/>
          </a:xfrm>
        </p:grpSpPr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9E13F67C-D14D-4E6B-BBE3-EC02875168F8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8" name="DownArrow">
              <a:extLst>
                <a:ext uri="{FF2B5EF4-FFF2-40B4-BE49-F238E27FC236}">
                  <a16:creationId xmlns:a16="http://schemas.microsoft.com/office/drawing/2014/main" id="{5573F2E3-ABCE-4EB6-9556-BCC495971CF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09" name="DropdownBox">
            <a:extLst>
              <a:ext uri="{FF2B5EF4-FFF2-40B4-BE49-F238E27FC236}">
                <a16:creationId xmlns:a16="http://schemas.microsoft.com/office/drawing/2014/main" id="{4E9AD52C-73E2-4E0B-A77F-0008D5D7828C}"/>
              </a:ext>
            </a:extLst>
          </p:cNvPr>
          <p:cNvGrpSpPr/>
          <p:nvPr>
            <p:custDataLst>
              <p:custData r:id="rId20"/>
            </p:custDataLst>
          </p:nvPr>
        </p:nvGrpSpPr>
        <p:grpSpPr>
          <a:xfrm>
            <a:off x="2700241" y="1174602"/>
            <a:ext cx="991722" cy="186589"/>
            <a:chOff x="4016824" y="3329200"/>
            <a:chExt cx="1097652" cy="228600"/>
          </a:xfrm>
        </p:grpSpPr>
        <p:sp>
          <p:nvSpPr>
            <p:cNvPr id="110" name="Content">
              <a:extLst>
                <a:ext uri="{FF2B5EF4-FFF2-40B4-BE49-F238E27FC236}">
                  <a16:creationId xmlns:a16="http://schemas.microsoft.com/office/drawing/2014/main" id="{83BC1104-E619-4350-B1A0-BE5647847E76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DownArrow">
              <a:extLst>
                <a:ext uri="{FF2B5EF4-FFF2-40B4-BE49-F238E27FC236}">
                  <a16:creationId xmlns:a16="http://schemas.microsoft.com/office/drawing/2014/main" id="{A8160C34-0FA5-4BAC-8605-6EF84C9610C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A87602CD-96A2-4D91-B409-B3012B529D78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2658315" y="735603"/>
            <a:ext cx="997978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Site Manager</a:t>
            </a:r>
          </a:p>
        </p:txBody>
      </p:sp>
      <p:sp>
        <p:nvSpPr>
          <p:cNvPr id="113" name="Content">
            <a:extLst>
              <a:ext uri="{FF2B5EF4-FFF2-40B4-BE49-F238E27FC236}">
                <a16:creationId xmlns:a16="http://schemas.microsoft.com/office/drawing/2014/main" id="{6912A369-4A29-4290-B347-998220F784DA}"/>
              </a:ext>
            </a:extLst>
          </p:cNvPr>
          <p:cNvSpPr/>
          <p:nvPr>
            <p:custDataLst>
              <p:custData r:id="rId22"/>
            </p:custDataLst>
          </p:nvPr>
        </p:nvSpPr>
        <p:spPr>
          <a:xfrm>
            <a:off x="2080993" y="3172381"/>
            <a:ext cx="683078" cy="15962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Save</a:t>
            </a:r>
          </a:p>
        </p:txBody>
      </p:sp>
      <p:sp>
        <p:nvSpPr>
          <p:cNvPr id="114" name="Content">
            <a:extLst>
              <a:ext uri="{FF2B5EF4-FFF2-40B4-BE49-F238E27FC236}">
                <a16:creationId xmlns:a16="http://schemas.microsoft.com/office/drawing/2014/main" id="{CF88858B-8E74-4350-A1B5-241AE799A67E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>
            <a:off x="2851321" y="3162553"/>
            <a:ext cx="683078" cy="15962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Approve</a:t>
            </a:r>
          </a:p>
        </p:txBody>
      </p:sp>
      <p:sp>
        <p:nvSpPr>
          <p:cNvPr id="115" name="Content">
            <a:extLst>
              <a:ext uri="{FF2B5EF4-FFF2-40B4-BE49-F238E27FC236}">
                <a16:creationId xmlns:a16="http://schemas.microsoft.com/office/drawing/2014/main" id="{BD1582EF-CA82-48E1-8AA7-A4C729F67546}"/>
              </a:ext>
            </a:extLst>
          </p:cNvPr>
          <p:cNvSpPr/>
          <p:nvPr>
            <p:custDataLst>
              <p:custData r:id="rId24"/>
            </p:custDataLst>
          </p:nvPr>
        </p:nvSpPr>
        <p:spPr>
          <a:xfrm>
            <a:off x="3601260" y="3161367"/>
            <a:ext cx="683078" cy="15962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</a:t>
            </a:r>
          </a:p>
        </p:txBody>
      </p:sp>
      <p:sp>
        <p:nvSpPr>
          <p:cNvPr id="116" name="Title 1">
            <a:extLst>
              <a:ext uri="{FF2B5EF4-FFF2-40B4-BE49-F238E27FC236}">
                <a16:creationId xmlns:a16="http://schemas.microsoft.com/office/drawing/2014/main" id="{55851015-E549-441C-B829-4C07BE2B42FD}"/>
              </a:ext>
            </a:extLst>
          </p:cNvPr>
          <p:cNvSpPr txBox="1">
            <a:spLocks/>
          </p:cNvSpPr>
          <p:nvPr/>
        </p:nvSpPr>
        <p:spPr>
          <a:xfrm>
            <a:off x="4878684" y="302622"/>
            <a:ext cx="6520439" cy="691298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From a dream to reality</a:t>
            </a:r>
          </a:p>
        </p:txBody>
      </p:sp>
      <p:sp>
        <p:nvSpPr>
          <p:cNvPr id="117" name="Title 1">
            <a:extLst>
              <a:ext uri="{FF2B5EF4-FFF2-40B4-BE49-F238E27FC236}">
                <a16:creationId xmlns:a16="http://schemas.microsoft.com/office/drawing/2014/main" id="{4652C045-2F74-4181-960C-C4428FEE7FC1}"/>
              </a:ext>
            </a:extLst>
          </p:cNvPr>
          <p:cNvSpPr txBox="1">
            <a:spLocks/>
          </p:cNvSpPr>
          <p:nvPr/>
        </p:nvSpPr>
        <p:spPr>
          <a:xfrm>
            <a:off x="4989834" y="974130"/>
            <a:ext cx="2128208" cy="502848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Timesheet</a:t>
            </a:r>
            <a:endParaRPr lang="en-US" sz="36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63479BC-7A9B-4B07-82FE-187FE3B0A7AD}"/>
              </a:ext>
            </a:extLst>
          </p:cNvPr>
          <p:cNvSpPr/>
          <p:nvPr/>
        </p:nvSpPr>
        <p:spPr>
          <a:xfrm>
            <a:off x="4991323" y="2125805"/>
            <a:ext cx="66828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Timesheet &amp; Approval were combined to one tab “Timesheet”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roles have different abilities in the screen</a:t>
            </a:r>
          </a:p>
        </p:txBody>
      </p:sp>
    </p:spTree>
    <p:extLst>
      <p:ext uri="{BB962C8B-B14F-4D97-AF65-F5344CB8AC3E}">
        <p14:creationId xmlns:p14="http://schemas.microsoft.com/office/powerpoint/2010/main" val="83224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0D32A70-5A59-4C62-818C-1D8289A04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07" y="1963161"/>
            <a:ext cx="8910220" cy="47203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CC11EDD-A9E5-4469-9688-29A65496D02B}"/>
              </a:ext>
            </a:extLst>
          </p:cNvPr>
          <p:cNvSpPr/>
          <p:nvPr/>
        </p:nvSpPr>
        <p:spPr>
          <a:xfrm>
            <a:off x="9153144" y="3429000"/>
            <a:ext cx="30388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Ability to search by Project, Site and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Ability to add a worker to the timesheet and add, save, approve or reject his working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Ability to delete a worker from the timesheet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5CF942F0-74A5-4B66-9347-0059B0F9DA34}"/>
              </a:ext>
            </a:extLst>
          </p:cNvPr>
          <p:cNvSpPr txBox="1">
            <a:spLocks/>
          </p:cNvSpPr>
          <p:nvPr/>
        </p:nvSpPr>
        <p:spPr>
          <a:xfrm>
            <a:off x="1125405" y="479095"/>
            <a:ext cx="9780632" cy="364582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100" dirty="0"/>
              <a:t>From a dream to reality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E602F526-C7CB-4E5F-8377-43E23B342780}"/>
              </a:ext>
            </a:extLst>
          </p:cNvPr>
          <p:cNvSpPr txBox="1">
            <a:spLocks/>
          </p:cNvSpPr>
          <p:nvPr/>
        </p:nvSpPr>
        <p:spPr>
          <a:xfrm>
            <a:off x="1046266" y="661386"/>
            <a:ext cx="3161750" cy="61255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Timesheet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604001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item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0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5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39640228-1936-4304-A3A4-77657B374E98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385D40D3-C170-4CD3-939C-0AC4AB937F5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7B9C8B7-2600-4BDA-BE09-7DC7918E6476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2C312F36-FF05-4B7C-8653-20266278B3BF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6CF6C874-E630-48C6-A07A-6952EBA217D0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C9ECC646-801F-4729-87EF-31D9C648DF42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4EA26083-32B5-4275-A968-B2CCAAD5DCF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17A5D906-0CA3-48B7-94EB-FEAACD3D6A07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7140B9B0-A6DF-45A5-A6B4-EF6278E47AA4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2D588E53-C8BE-4425-B003-1324424C6770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9008DAC-4C6A-4533-8F7F-60F2739E562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34C58DA-80D6-4FFE-ADCE-DB6A5ACB1B2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4FFAC55B-C5AE-4832-8D7C-AD66BC9B3C64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E9B2BF37-66EA-46F5-853F-DEB8510DF96B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193AFFED-A081-4E30-9593-B284E77A7F54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576FF2CD-7040-4BE8-A286-86A3C60E689E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746F6D87-1883-4F67-9410-802FA4D4310F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8D5BF7CB-436B-43DA-BE11-3CCC964B7220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2C9CCA5D-BB16-49B3-A9A4-183B03B863D1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7730BCB1-710E-4527-90B2-5AC2229E6B6F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E1EB314F-4730-4EB1-9E0D-484E2CA0BE64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831230D6-77BF-4E23-B054-0F91487C8D4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7837B22-918D-4F0B-AE6B-E47A0C3DBAD1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3B79A94F-8686-476F-99EC-86610826DA9C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67FDB679-B687-4491-BDEE-0713BB8CF91C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0CF60ACF-E3C2-42ED-8C56-4577A93782E9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302AD95E-992A-4124-A474-C0862AC6D2DA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F03FF50A-1055-4170-88B0-274156BDF8A5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2201D020-8778-4F40-A6F9-22E894853C93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67D59E79-370B-4FC7-BF90-04F940E25099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30911DAD-81E1-4138-A2D5-1B7EB8347F92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BE66AD5D-0701-4F46-9FE8-6CE7EFD0F852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92798CC9-0F3B-4703-916F-0ABE6C6446E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08DCD52-CB87-4AAD-8B11-AA2A90CE5CAD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E502F519-B098-4129-982F-4B23F7988E24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4C0D0E2B-3F5F-4B30-B811-A0BA6E03D4CB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DE82A7C2-3E5B-4316-8B38-C4E8009AAAB9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E0A5C558-11B0-4485-A173-E43F8DF07E25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3928E3D3-11A0-41D5-83E3-9C900FF8329B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90D78D6F-36ED-42DA-B8DB-B80CA9C4459F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162B0953-8A57-4BAF-9427-7CCACC0D7B41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4EC902BA-88A7-479B-A4CB-FB29BABCA9AE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004BA13C-B28D-40B5-84ED-3C0CD50EFB47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A0B6A720-D01A-4F47-81FF-A99BEC407CA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78C3EAC-A4F8-436F-9D26-B9B9AEFC72AD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B5087A48-5F20-4B0B-AB35-FC04B2FEAD37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FB0B4C72-A87F-4637-90E3-0F15B0E99CF4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653B377E-45D7-4A11-9528-26F63DFEE9D9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E08E6564-46A6-444F-AA00-E0B4D1807F0B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94DE2C11-A792-4B6A-9A2E-022B9B26F670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0A2F6D91-47E0-4F3E-B21E-1C1FCFC828E6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2ACD5A3B-EA8E-4374-9B62-512486A03BE8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FBF3D37B-CD8A-48F9-B416-3343C6834CE5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B337D8BC-2FD1-4514-8090-314ED2E64121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064F32A7-FC11-486F-AA7D-FB198F0024B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B155B6D-46F1-4F86-A449-6C842783A66A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710A833E-DED8-42FB-A8B2-989B86ED2CF2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DD7E6C90-0A21-4A71-913C-ADA181E6A7B9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B6B1EEAF-BF9D-44E7-92F3-D4812CB45C74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77A144EC-E31D-4C02-9EE3-AEC57C11A832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BAE9BF3A-1433-49D7-A2F8-FFD4ABF7F45C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90C2BE87-4879-4547-A3B1-0A7A58F37173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EFBA423B-4797-4DE8-B95B-FF033ADF0CA4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262BCA22-644B-4EFA-B9F8-FD8F720755E7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B7B87819-1183-40F4-B7BD-C5024B5F1730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B02BFA36-2760-4300-80A9-6C3574420493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D41CF4A-36C9-4558-9732-3347CCABB336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E01E02EA-9B6D-4694-BC2F-9A1A562D4598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5476192F-7B61-4662-8AAE-243AF69302AD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7B8334F9-0733-4C76-A518-2FA48E26B17E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CC5BE849-2F88-482A-9518-C9D9C0EC17E8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7172FD8E-B1DC-498A-8BC9-BE62F589BDE6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264B045A-AC6F-46FD-89F4-A746C1C5908E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7E1A9D1D-A4BF-43B9-9271-E32D1204A5FF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0A4AD4E8-8E5E-4EB7-8C49-78D62124E9F5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E6F14CEF-73B7-424E-91D5-9BA1CAFDEBE7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DEDF0FE2-B859-470D-92E0-336EEFA4DC7F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D221B0B-088F-430A-A23E-474BC09C64AC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E7452469-7545-4BE0-895F-D97C02028D33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07909E35-BD67-4B61-AE61-4184B9285A17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F3ED6E49-21DB-499C-82F8-CECDBAE6DFDA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029C3D09-6357-4360-A5E5-C6102F4034C3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D5C80381-7D8C-4437-9F6D-EF1AD54C6E7C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1EB976B4-6FF6-4F0D-A3FA-E76D9C11A84A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56D235CE-293D-4313-9AFA-037D9B98E409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D0E1D06D-C004-43F7-AE87-1224ED36A249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E37549AB-F161-41EE-B955-B8E385BA61D8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E6EADF2B-535D-47FF-9340-6099522FE9D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66E5552-6893-42C9-9702-3C284876A44A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C9DE4778-D437-4705-9AE9-0614045323F3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B97E5330-C824-427C-B5FB-38566EA8A735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566F1885-44BA-42A2-A23C-C513C9030A14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6CE54963-7D2E-4083-9E7C-E0ED50A9C64E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576352AB-C3E5-4BBE-AC1B-0F5A3D03F644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B30F85EF-17DA-44F2-BEEC-C1F7F43BBA7A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46A0DFD0-6B4F-406A-B204-A38BA7FB66E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337</TotalTime>
  <Words>386</Words>
  <Application>Microsoft Office PowerPoint</Application>
  <PresentationFormat>Widescreen</PresentationFormat>
  <Paragraphs>103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Rockwell</vt:lpstr>
      <vt:lpstr>Segoe UI</vt:lpstr>
      <vt:lpstr>Gallery</vt:lpstr>
      <vt:lpstr>Construction site attendance application</vt:lpstr>
      <vt:lpstr>Problems</vt:lpstr>
      <vt:lpstr>General Info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Construction site attendance application</dc:title>
  <dc:creator>Sviatlana Belabarodava</dc:creator>
  <cp:lastModifiedBy>Sviatlana Belabarodava</cp:lastModifiedBy>
  <cp:revision>22</cp:revision>
  <dcterms:created xsi:type="dcterms:W3CDTF">2018-02-14T04:11:10Z</dcterms:created>
  <dcterms:modified xsi:type="dcterms:W3CDTF">2018-03-20T00:08:14Z</dcterms:modified>
</cp:coreProperties>
</file>