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9CA4-42FE-41EA-AA57-A6B8B804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85F3-F881-41C1-B1C7-04E3C920E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49C4-4456-4D5D-BD72-E8B7412F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3264-AE2B-4E99-9898-E939CEE2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FD99-8B81-44D7-9B79-68D8F49F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6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8CFF-E582-4569-A7BA-77E5EE38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2B12-A941-4B55-8832-CBFB41699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18F3-ADAC-4A7D-9A7B-1FA2DA76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FB7E-64AF-49C5-8A38-133E8B28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3ED9-C28F-4427-85C1-80BE23CC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59AE-3DED-40A0-83E4-BFEC57180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546D2-A702-475A-B01F-42FDE74E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385A-D911-49D6-9300-80FDB7FF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4150-76D4-4361-A62B-6CC5FAD9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94B0-0D76-49C1-8595-E4B9A295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32A2-9E7B-4EE7-970C-C55D4232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AF94-C064-4D4F-B22D-EBF5AD43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F6C6B-791C-4DA6-AB66-240AA585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5833-FECD-4917-B4B6-A057BE08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A244-C7ED-4992-BF91-DAE56475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EF3E-860C-41D0-8D86-B0D8804D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80D4-142A-4AEB-B577-50AC2CAD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5DE8-2DCE-42DF-8467-D390B002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F59C-674E-4B5A-99DB-1F19E399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8198-5F85-48E0-B7E7-3C77E7C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F97C-94EC-43AC-B992-8F293653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9A78-22D5-492A-B38D-92215069F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9746-B735-4F77-9CF4-C715D683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2F2E-84AE-456B-9116-EA6D29B2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C50B-FD4B-4868-B840-75277BFB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22C55-9C9E-4B5E-8B45-8154A7F4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DE2-5E96-4B4B-8C1C-8615AF37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2023-F65F-424B-B94C-522EBC03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CF70-6159-4A79-8469-C831D7A57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3FA78-E60F-46EB-B28B-086858372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75FAA-2BE7-42E2-8069-4FA32B0B7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88D9D-918A-43EC-9099-6DE81C7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DAB02-1A51-4772-BFE0-26EAAD46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D53E2-8514-465C-97DC-F683C163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AB4-C687-436A-9B1C-9F7CC792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E330A-EE38-43F7-9725-DFC433D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B357-8C7D-4BB2-84A0-79E2A75E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B4CC4-8D15-43E8-85F4-2C4212EF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D455B-5C8D-4601-80B9-1712E569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DAF8F-1145-4098-9BE4-E97C188B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FF1B6-32D5-4183-BAD3-887CF6E8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F8DC-5D40-4E9B-A29A-EE11C57C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8326-9C25-40FB-9BF4-5E41F513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2FC2-C0C5-4455-9F54-D0899205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1984-6739-4DA8-B1E3-0356AFD9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9CD2-C138-494F-A554-A3BEDCC7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273BC-9BF8-4D5A-8FFD-1C5046A3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FF57-2231-4A05-89BF-4FB7ADC8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DE614-6CB8-4D00-8E90-EC8ED8606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C214-E422-48D4-90C9-76670D51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6DD8-DC1D-4BFE-BFCC-67354116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60AF4-3D87-4FC7-80B9-7A444680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70CC-B685-475F-968F-D8D87C0D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04FED-BC0C-4C34-9FD7-0BCD5E15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E650-F720-4D35-BEAC-81CEA1E9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7BA2-1429-4BFA-ADAF-9331A4AE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3B96-E0C0-4396-8DFF-5A1A691A212E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1BAE-6831-4FC8-BF07-BB3425030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624B-AC16-40B5-86D2-140B64668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4E3D-44C6-4E2E-98BD-C0BCEBEC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CC9E-74AB-475A-B99C-3A306BD78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2400B-A6DC-4666-9ABD-BB438DF1B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170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/>
              <a:t>Construction site attendance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6990E9-A8EF-4C35-AEDC-2066166C868B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Omid, Lana, Liana</a:t>
            </a:r>
          </a:p>
        </p:txBody>
      </p:sp>
    </p:spTree>
    <p:extLst>
      <p:ext uri="{BB962C8B-B14F-4D97-AF65-F5344CB8AC3E}">
        <p14:creationId xmlns:p14="http://schemas.microsoft.com/office/powerpoint/2010/main" val="14445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0BD8-341D-4F80-B0BA-F47E9C64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</a:t>
            </a:r>
            <a:r>
              <a:rPr lang="en-US" dirty="0"/>
              <a:t> </a:t>
            </a:r>
            <a:r>
              <a:rPr lang="en-US" b="1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872-0F34-4523-A96F-32AA6560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should:</a:t>
            </a:r>
          </a:p>
          <a:p>
            <a:r>
              <a:rPr lang="en-US" dirty="0"/>
              <a:t>Provide login/password access for all managers</a:t>
            </a:r>
          </a:p>
          <a:p>
            <a:r>
              <a:rPr lang="en-US" dirty="0"/>
              <a:t>Keep information about projects and sites</a:t>
            </a:r>
          </a:p>
          <a:p>
            <a:r>
              <a:rPr lang="en-US" dirty="0"/>
              <a:t>Keep workers’ personal information and working hours</a:t>
            </a:r>
          </a:p>
          <a:p>
            <a:r>
              <a:rPr lang="en-US" dirty="0"/>
              <a:t>Provide multi-level approval of timesheets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32A570F-7352-461B-A4A5-40CD88C17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001870"/>
                  </p:ext>
                </p:extLst>
              </p:nvPr>
            </p:nvGraphicFramePr>
            <p:xfrm>
              <a:off x="-2067339" y="3564704"/>
              <a:ext cx="3048000" cy="1714500"/>
            </p:xfrm>
            <a:graphic>
              <a:graphicData uri="http://schemas.microsoft.com/office/powerpoint/2016/slidezoom">
                <pslz:sldZm>
                  <pslz:sldZmObj sldId="257" cId="863274526">
                    <pslz:zmPr id="{18F7F3E9-8975-4CC0-B837-EE2E38B8C64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32A570F-7352-461B-A4A5-40CD88C17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7339" y="356470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2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B01-0297-42C6-9679-7FE81B17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FE02-CFE5-4E5F-BB41-755FF903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should:</a:t>
            </a:r>
          </a:p>
          <a:p>
            <a:r>
              <a:rPr lang="en-US" dirty="0"/>
              <a:t>Handle 6 projects with 6 sites and 50 workers</a:t>
            </a:r>
          </a:p>
          <a:p>
            <a:r>
              <a:rPr lang="en-US" dirty="0"/>
              <a:t>Be available 24/7</a:t>
            </a:r>
          </a:p>
          <a:p>
            <a:r>
              <a:rPr lang="en-US" dirty="0"/>
              <a:t>Be user friendly with simple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823-85C6-40FC-9AF1-D051ABDB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Interview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96AC-867F-49A7-94A5-3383D5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9939291" cy="44210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Person interviewed</a:t>
            </a:r>
            <a:r>
              <a:rPr lang="en-US" dirty="0"/>
              <a:t>: Athar , customer representor</a:t>
            </a:r>
          </a:p>
          <a:p>
            <a:pPr marL="0" indent="0">
              <a:buNone/>
            </a:pPr>
            <a:r>
              <a:rPr lang="en-US" b="1" dirty="0"/>
              <a:t>Interviewer: </a:t>
            </a:r>
            <a:r>
              <a:rPr lang="en-US" dirty="0"/>
              <a:t>Omid, Liana, Lana</a:t>
            </a:r>
          </a:p>
          <a:p>
            <a:pPr marL="0" indent="0">
              <a:buNone/>
            </a:pPr>
            <a:r>
              <a:rPr lang="en-US" b="1" dirty="0"/>
              <a:t>Purpose of interview: </a:t>
            </a:r>
          </a:p>
          <a:p>
            <a:r>
              <a:rPr lang="en-US" dirty="0"/>
              <a:t>Understand the current attendance process</a:t>
            </a:r>
          </a:p>
          <a:p>
            <a:r>
              <a:rPr lang="en-US" dirty="0"/>
              <a:t>Identify the issues</a:t>
            </a:r>
          </a:p>
          <a:p>
            <a:r>
              <a:rPr lang="en-US" dirty="0"/>
              <a:t>Identify stakeholders</a:t>
            </a:r>
          </a:p>
          <a:p>
            <a:r>
              <a:rPr lang="en-US" dirty="0"/>
              <a:t>Customer expectations</a:t>
            </a:r>
          </a:p>
          <a:p>
            <a:pPr marL="0" indent="0">
              <a:buNone/>
            </a:pPr>
            <a:r>
              <a:rPr lang="en-US" b="1" dirty="0"/>
              <a:t>Summary of interview:</a:t>
            </a:r>
          </a:p>
          <a:p>
            <a:r>
              <a:rPr lang="en-US" dirty="0"/>
              <a:t>The basic issue is that there’s no automated system to handle the workers’ attendance</a:t>
            </a:r>
          </a:p>
          <a:p>
            <a:r>
              <a:rPr lang="en-US" dirty="0"/>
              <a:t>The expectation is that a new system can handle multi-level management of attendance based on site and project</a:t>
            </a:r>
          </a:p>
          <a:p>
            <a:pPr marL="0" indent="0">
              <a:buNone/>
            </a:pPr>
            <a:r>
              <a:rPr lang="en-US" b="1" dirty="0"/>
              <a:t>Open items:</a:t>
            </a:r>
          </a:p>
          <a:p>
            <a:r>
              <a:rPr lang="en-US" dirty="0"/>
              <a:t>Get current report example (talk to Charmaine)</a:t>
            </a:r>
          </a:p>
          <a:p>
            <a:r>
              <a:rPr lang="en-US" dirty="0"/>
              <a:t>Integration with the payment system</a:t>
            </a:r>
          </a:p>
          <a:p>
            <a:r>
              <a:rPr lang="en-US" dirty="0"/>
              <a:t>Encryption of timesheets</a:t>
            </a:r>
          </a:p>
          <a:p>
            <a:r>
              <a:rPr lang="en-US" dirty="0">
                <a:solidFill>
                  <a:srgbClr val="FF0000"/>
                </a:solidFill>
              </a:rPr>
              <a:t>In future make web-based application and provide role–based functions for users.</a:t>
            </a:r>
          </a:p>
        </p:txBody>
      </p:sp>
    </p:spTree>
    <p:extLst>
      <p:ext uri="{BB962C8B-B14F-4D97-AF65-F5344CB8AC3E}">
        <p14:creationId xmlns:p14="http://schemas.microsoft.com/office/powerpoint/2010/main" val="5086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</vt:lpstr>
      <vt:lpstr>Functional requirements</vt:lpstr>
      <vt:lpstr>Non-functional requirements</vt:lpstr>
      <vt:lpstr>Interview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Sviatlana Belabarodava</dc:creator>
  <cp:lastModifiedBy>Liana Pak</cp:lastModifiedBy>
  <cp:revision>6</cp:revision>
  <dcterms:created xsi:type="dcterms:W3CDTF">2018-02-14T03:15:55Z</dcterms:created>
  <dcterms:modified xsi:type="dcterms:W3CDTF">2018-02-14T04:02:38Z</dcterms:modified>
</cp:coreProperties>
</file>