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5" r:id="rId2"/>
    <p:sldId id="256" r:id="rId3"/>
    <p:sldId id="266" r:id="rId4"/>
    <p:sldId id="267" r:id="rId5"/>
    <p:sldId id="258" r:id="rId6"/>
    <p:sldId id="259" r:id="rId7"/>
    <p:sldId id="268" r:id="rId8"/>
    <p:sldId id="260" r:id="rId9"/>
    <p:sldId id="269" r:id="rId10"/>
    <p:sldId id="261" r:id="rId11"/>
    <p:sldId id="262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F42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err="1"/>
              <a:t>다마챌</a:t>
            </a:r>
            <a:r>
              <a:rPr lang="ko-KR" altLang="en-US"/>
              <a:t> 픽순위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금주 픽순위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63B-4B55-AD6A-FDCABEC00A4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63B-4B55-AD6A-FDCABEC00A4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63B-4B55-AD6A-FDCABEC00A4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63B-4B55-AD6A-FDCABEC00A4F}"/>
              </c:ext>
            </c:extLst>
          </c:dPt>
          <c:cat>
            <c:strRef>
              <c:f>Sheet1!$A$2:$A$5</c:f>
              <c:strCache>
                <c:ptCount val="4"/>
                <c:pt idx="0">
                  <c:v>1th</c:v>
                </c:pt>
                <c:pt idx="1">
                  <c:v>2th</c:v>
                </c:pt>
                <c:pt idx="2">
                  <c:v>3th</c:v>
                </c:pt>
                <c:pt idx="3">
                  <c:v>4th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DE-429D-981D-5C99616557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다마챌</a:t>
            </a:r>
            <a:r>
              <a:rPr lang="en-US" altLang="ko-KR" baseline="0"/>
              <a:t> </a:t>
            </a:r>
            <a:r>
              <a:rPr lang="ko-KR" altLang="en-US" baseline="0"/>
              <a:t>벤순위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금주 픽순위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7F2-4971-A2BE-F84DAF45CB8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7F2-4971-A2BE-F84DAF45CB8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7F2-4971-A2BE-F84DAF45CB8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7F2-4971-A2BE-F84DAF45CB8B}"/>
              </c:ext>
            </c:extLst>
          </c:dPt>
          <c:cat>
            <c:strRef>
              <c:f>Sheet1!$A$2:$A$5</c:f>
              <c:strCache>
                <c:ptCount val="4"/>
                <c:pt idx="0">
                  <c:v>1th</c:v>
                </c:pt>
                <c:pt idx="1">
                  <c:v>2th</c:v>
                </c:pt>
                <c:pt idx="2">
                  <c:v>3th</c:v>
                </c:pt>
                <c:pt idx="3">
                  <c:v>4th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7F2-4971-A2BE-F84DAF45CB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err="1"/>
              <a:t>다마챌</a:t>
            </a:r>
            <a:r>
              <a:rPr lang="ko-KR" altLang="en-US"/>
              <a:t> 픽순위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금주 픽순위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5AC-484A-B23E-B988A056350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5AC-484A-B23E-B988A056350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5AC-484A-B23E-B988A056350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5AC-484A-B23E-B988A0563502}"/>
              </c:ext>
            </c:extLst>
          </c:dPt>
          <c:cat>
            <c:strRef>
              <c:f>Sheet1!$A$2:$A$5</c:f>
              <c:strCache>
                <c:ptCount val="4"/>
                <c:pt idx="0">
                  <c:v>1th</c:v>
                </c:pt>
                <c:pt idx="1">
                  <c:v>2th</c:v>
                </c:pt>
                <c:pt idx="2">
                  <c:v>3th</c:v>
                </c:pt>
                <c:pt idx="3">
                  <c:v>4th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5AC-484A-B23E-B988A05635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다마챌</a:t>
            </a:r>
            <a:r>
              <a:rPr lang="en-US" altLang="ko-KR" baseline="0"/>
              <a:t> </a:t>
            </a:r>
            <a:r>
              <a:rPr lang="ko-KR" altLang="en-US" baseline="0"/>
              <a:t>벤순위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금주 픽순위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051-4E95-9CA9-BC6B25AF02D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051-4E95-9CA9-BC6B25AF02D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051-4E95-9CA9-BC6B25AF02D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051-4E95-9CA9-BC6B25AF02D7}"/>
              </c:ext>
            </c:extLst>
          </c:dPt>
          <c:cat>
            <c:strRef>
              <c:f>Sheet1!$A$2:$A$5</c:f>
              <c:strCache>
                <c:ptCount val="4"/>
                <c:pt idx="0">
                  <c:v>1th</c:v>
                </c:pt>
                <c:pt idx="1">
                  <c:v>2th</c:v>
                </c:pt>
                <c:pt idx="2">
                  <c:v>3th</c:v>
                </c:pt>
                <c:pt idx="3">
                  <c:v>4th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051-4E95-9CA9-BC6B25AF02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B2609-7E2E-4B8E-ACD2-E8F5ADE74F98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8928A-0832-42B9-908C-C12B5DCF9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059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F245-695A-414F-ADE7-D3F1C927E00C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21E4-00EC-4E63-AE1F-5E8AEEFE5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745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F245-695A-414F-ADE7-D3F1C927E00C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21E4-00EC-4E63-AE1F-5E8AEEFE5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229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F245-695A-414F-ADE7-D3F1C927E00C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21E4-00EC-4E63-AE1F-5E8AEEFE5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264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F245-695A-414F-ADE7-D3F1C927E00C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21E4-00EC-4E63-AE1F-5E8AEEFE5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373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F245-695A-414F-ADE7-D3F1C927E00C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21E4-00EC-4E63-AE1F-5E8AEEFE5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44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F245-695A-414F-ADE7-D3F1C927E00C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21E4-00EC-4E63-AE1F-5E8AEEFE5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84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F245-695A-414F-ADE7-D3F1C927E00C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21E4-00EC-4E63-AE1F-5E8AEEFE5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98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F245-695A-414F-ADE7-D3F1C927E00C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21E4-00EC-4E63-AE1F-5E8AEEFE5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089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F245-695A-414F-ADE7-D3F1C927E00C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21E4-00EC-4E63-AE1F-5E8AEEFE5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077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F245-695A-414F-ADE7-D3F1C927E00C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21E4-00EC-4E63-AE1F-5E8AEEFE5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88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F245-695A-414F-ADE7-D3F1C927E00C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21E4-00EC-4E63-AE1F-5E8AEEFE5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259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6F245-695A-414F-ADE7-D3F1C927E00C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321E4-00EC-4E63-AE1F-5E8AEEFE5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865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chart" Target="../charts/chart4.xml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.xml"/><Relationship Id="rId11" Type="http://schemas.openxmlformats.org/officeDocument/2006/relationships/image" Target="../media/image13.png"/><Relationship Id="rId5" Type="http://schemas.openxmlformats.org/officeDocument/2006/relationships/image" Target="../media/image2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2ADD62E-C86B-42FB-8881-101053465756}"/>
              </a:ext>
            </a:extLst>
          </p:cNvPr>
          <p:cNvSpPr/>
          <p:nvPr/>
        </p:nvSpPr>
        <p:spPr>
          <a:xfrm>
            <a:off x="176661" y="1677047"/>
            <a:ext cx="1569804" cy="23580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DAF21E-FE81-47D3-9AD6-3E8894CB79DB}"/>
              </a:ext>
            </a:extLst>
          </p:cNvPr>
          <p:cNvSpPr/>
          <p:nvPr/>
        </p:nvSpPr>
        <p:spPr>
          <a:xfrm>
            <a:off x="2949891" y="212538"/>
            <a:ext cx="2805253" cy="2795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694B4C9-E72E-474C-8F8D-05A3E66E8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122" y="147934"/>
            <a:ext cx="337055" cy="351559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7C3EE52F-4807-48FF-917C-A1B07CB5C155}"/>
              </a:ext>
            </a:extLst>
          </p:cNvPr>
          <p:cNvSpPr/>
          <p:nvPr/>
        </p:nvSpPr>
        <p:spPr>
          <a:xfrm>
            <a:off x="0" y="855438"/>
            <a:ext cx="9144000" cy="459028"/>
          </a:xfrm>
          <a:prstGeom prst="rect">
            <a:avLst/>
          </a:prstGeom>
          <a:solidFill>
            <a:srgbClr val="133F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0753146-DE9D-46F9-9CB1-4F582CEC9515}"/>
              </a:ext>
            </a:extLst>
          </p:cNvPr>
          <p:cNvSpPr/>
          <p:nvPr/>
        </p:nvSpPr>
        <p:spPr>
          <a:xfrm>
            <a:off x="2048612" y="1677049"/>
            <a:ext cx="6121723" cy="21668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FA988B4-FF0C-48CA-9D32-B60DE8DA9B00}"/>
              </a:ext>
            </a:extLst>
          </p:cNvPr>
          <p:cNvSpPr/>
          <p:nvPr/>
        </p:nvSpPr>
        <p:spPr>
          <a:xfrm>
            <a:off x="3898780" y="1505706"/>
            <a:ext cx="2477783" cy="348975"/>
          </a:xfrm>
          <a:prstGeom prst="roundRect">
            <a:avLst/>
          </a:prstGeom>
          <a:solidFill>
            <a:srgbClr val="133F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금주 챔피언 로테이션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D2702B7-AE2B-4B34-B294-244DF1AE0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090" y="2031041"/>
            <a:ext cx="572871" cy="62856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C0C816F-C51A-43AF-9D1A-80E427A3F8E5}"/>
              </a:ext>
            </a:extLst>
          </p:cNvPr>
          <p:cNvSpPr/>
          <p:nvPr/>
        </p:nvSpPr>
        <p:spPr>
          <a:xfrm>
            <a:off x="2192878" y="917871"/>
            <a:ext cx="570156" cy="322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menu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6B2442F-5E5C-423F-AA63-07173A507F2A}"/>
              </a:ext>
            </a:extLst>
          </p:cNvPr>
          <p:cNvSpPr/>
          <p:nvPr/>
        </p:nvSpPr>
        <p:spPr>
          <a:xfrm>
            <a:off x="2954730" y="917871"/>
            <a:ext cx="570156" cy="322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menu</a:t>
            </a:r>
            <a:endParaRPr lang="ko-KR" altLang="en-US" sz="110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1D777D5-50F4-451D-9255-2F692B681443}"/>
              </a:ext>
            </a:extLst>
          </p:cNvPr>
          <p:cNvSpPr/>
          <p:nvPr/>
        </p:nvSpPr>
        <p:spPr>
          <a:xfrm>
            <a:off x="3716582" y="917871"/>
            <a:ext cx="570156" cy="322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menu</a:t>
            </a:r>
            <a:endParaRPr lang="ko-KR" altLang="en-US" sz="110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4DBCC9B-B634-43CB-8674-AABF56977675}"/>
              </a:ext>
            </a:extLst>
          </p:cNvPr>
          <p:cNvSpPr/>
          <p:nvPr/>
        </p:nvSpPr>
        <p:spPr>
          <a:xfrm>
            <a:off x="4478434" y="917871"/>
            <a:ext cx="570156" cy="322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menu</a:t>
            </a:r>
            <a:endParaRPr lang="ko-KR" altLang="en-US" sz="110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061779E-2FC2-4978-A55C-6C3B80A78D2E}"/>
              </a:ext>
            </a:extLst>
          </p:cNvPr>
          <p:cNvSpPr/>
          <p:nvPr/>
        </p:nvSpPr>
        <p:spPr>
          <a:xfrm>
            <a:off x="5240649" y="917871"/>
            <a:ext cx="570156" cy="322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menu</a:t>
            </a:r>
            <a:endParaRPr lang="ko-KR" altLang="en-US" sz="110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E78437E-1B91-4A9B-8E1A-B73BB24DDCF5}"/>
              </a:ext>
            </a:extLst>
          </p:cNvPr>
          <p:cNvSpPr/>
          <p:nvPr/>
        </p:nvSpPr>
        <p:spPr>
          <a:xfrm>
            <a:off x="6023609" y="917871"/>
            <a:ext cx="570156" cy="322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menu</a:t>
            </a:r>
            <a:endParaRPr lang="ko-KR" altLang="en-US" sz="11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46415B-E1A9-42B4-8243-7A1F1E49C722}"/>
              </a:ext>
            </a:extLst>
          </p:cNvPr>
          <p:cNvSpPr/>
          <p:nvPr/>
        </p:nvSpPr>
        <p:spPr>
          <a:xfrm>
            <a:off x="2192867" y="103068"/>
            <a:ext cx="609600" cy="530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logo</a:t>
            </a:r>
            <a:endParaRPr lang="ko-KR" altLang="en-US"/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7167B945-6F69-44D3-A109-CCCD714CF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686" y="2026009"/>
            <a:ext cx="572871" cy="62856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DD5388B2-4EC3-400B-B140-0311425F9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880" y="2022035"/>
            <a:ext cx="572871" cy="62856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C6C09BCE-A7B5-43A7-9A64-495876AD0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074" y="2022035"/>
            <a:ext cx="572871" cy="62856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36754F97-7079-44C9-A154-701286F68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871" y="2022035"/>
            <a:ext cx="572871" cy="62856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B1276BD2-6FC6-4ABC-9327-2DC5EE05D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668" y="2022035"/>
            <a:ext cx="572871" cy="628560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D680277B-6AE2-4B39-9706-CD0819EFFBF7}"/>
              </a:ext>
            </a:extLst>
          </p:cNvPr>
          <p:cNvSpPr/>
          <p:nvPr/>
        </p:nvSpPr>
        <p:spPr>
          <a:xfrm>
            <a:off x="2061892" y="4150593"/>
            <a:ext cx="6121723" cy="2383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43B86BAB-B766-4BCA-9C4C-BC4EF8BC2F04}"/>
              </a:ext>
            </a:extLst>
          </p:cNvPr>
          <p:cNvSpPr/>
          <p:nvPr/>
        </p:nvSpPr>
        <p:spPr>
          <a:xfrm>
            <a:off x="3912060" y="3979262"/>
            <a:ext cx="2477783" cy="348975"/>
          </a:xfrm>
          <a:prstGeom prst="roundRect">
            <a:avLst/>
          </a:prstGeom>
          <a:solidFill>
            <a:srgbClr val="133F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금주 스킨 세일 정보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8EF6C2D-6B34-41A6-94D2-C9066AFB16F8}"/>
              </a:ext>
            </a:extLst>
          </p:cNvPr>
          <p:cNvCxnSpPr/>
          <p:nvPr/>
        </p:nvCxnSpPr>
        <p:spPr>
          <a:xfrm>
            <a:off x="445965" y="2323413"/>
            <a:ext cx="10580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D98C2BD8-958C-40FC-917F-535DD79AB234}"/>
              </a:ext>
            </a:extLst>
          </p:cNvPr>
          <p:cNvCxnSpPr/>
          <p:nvPr/>
        </p:nvCxnSpPr>
        <p:spPr>
          <a:xfrm>
            <a:off x="446990" y="2730764"/>
            <a:ext cx="10580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18CA4FE-9F19-4A25-8914-8B48B3E6CE0F}"/>
              </a:ext>
            </a:extLst>
          </p:cNvPr>
          <p:cNvSpPr txBox="1"/>
          <p:nvPr/>
        </p:nvSpPr>
        <p:spPr>
          <a:xfrm>
            <a:off x="387954" y="2092581"/>
            <a:ext cx="10580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chemeClr val="bg1">
                    <a:lumMod val="75000"/>
                  </a:schemeClr>
                </a:solidFill>
              </a:rPr>
              <a:t>Input your id</a:t>
            </a:r>
            <a:endParaRPr lang="ko-KR" altLang="en-US" sz="9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FB5A14B-474B-48BD-B190-4ACB49DE56F3}"/>
              </a:ext>
            </a:extLst>
          </p:cNvPr>
          <p:cNvSpPr txBox="1"/>
          <p:nvPr/>
        </p:nvSpPr>
        <p:spPr>
          <a:xfrm>
            <a:off x="388981" y="2508939"/>
            <a:ext cx="11748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chemeClr val="bg1">
                    <a:lumMod val="75000"/>
                  </a:schemeClr>
                </a:solidFill>
              </a:rPr>
              <a:t>Input your password</a:t>
            </a:r>
            <a:endParaRPr lang="ko-KR" altLang="en-US" sz="9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DA96F6F-D745-4443-A71D-1F6108F012B4}"/>
              </a:ext>
            </a:extLst>
          </p:cNvPr>
          <p:cNvSpPr/>
          <p:nvPr/>
        </p:nvSpPr>
        <p:spPr>
          <a:xfrm>
            <a:off x="444254" y="3077121"/>
            <a:ext cx="1117889" cy="337179"/>
          </a:xfrm>
          <a:prstGeom prst="roundRect">
            <a:avLst/>
          </a:prstGeom>
          <a:solidFill>
            <a:srgbClr val="133F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 in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57B729-915C-47AF-822A-4DCCDC4E4D94}"/>
              </a:ext>
            </a:extLst>
          </p:cNvPr>
          <p:cNvSpPr txBox="1"/>
          <p:nvPr/>
        </p:nvSpPr>
        <p:spPr>
          <a:xfrm>
            <a:off x="321794" y="3616990"/>
            <a:ext cx="6614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회원 가입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D1F7514-A3A5-4C4D-BD19-C5EE754B0EFD}"/>
              </a:ext>
            </a:extLst>
          </p:cNvPr>
          <p:cNvSpPr txBox="1"/>
          <p:nvPr/>
        </p:nvSpPr>
        <p:spPr>
          <a:xfrm>
            <a:off x="945084" y="3616990"/>
            <a:ext cx="7497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아이디 찾기</a:t>
            </a:r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id="{31F47078-0C05-4E75-A9D6-E04D40DEF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090" y="2895617"/>
            <a:ext cx="572871" cy="62856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DC4D580B-138E-4A57-A731-C96E352AD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686" y="2890585"/>
            <a:ext cx="572871" cy="62856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5B3744F6-1DE8-4E91-9C5B-DCFCC279B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880" y="2886611"/>
            <a:ext cx="572871" cy="62856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14CAB323-9E0E-4384-A4CE-8919BF9EF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074" y="2886611"/>
            <a:ext cx="572871" cy="62856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D5056B1B-17B4-4C5C-96CC-47128C3A6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871" y="2886611"/>
            <a:ext cx="572871" cy="628560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:a16="http://schemas.microsoft.com/office/drawing/2014/main" id="{AD7A8A84-AB14-455A-8383-BEAA7B10B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668" y="2886611"/>
            <a:ext cx="572871" cy="628560"/>
          </a:xfrm>
          <a:prstGeom prst="rect">
            <a:avLst/>
          </a:prstGeom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id="{129836DD-8965-486C-AB24-86E96987D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821" y="4524614"/>
            <a:ext cx="1279841" cy="1483115"/>
          </a:xfrm>
          <a:prstGeom prst="rect">
            <a:avLst/>
          </a:prstGeom>
        </p:spPr>
      </p:pic>
      <p:sp>
        <p:nvSpPr>
          <p:cNvPr id="116" name="타원 115">
            <a:extLst>
              <a:ext uri="{FF2B5EF4-FFF2-40B4-BE49-F238E27FC236}">
                <a16:creationId xmlns:a16="http://schemas.microsoft.com/office/drawing/2014/main" id="{0EB45484-9ABD-417D-B9EA-D0590DA3DB28}"/>
              </a:ext>
            </a:extLst>
          </p:cNvPr>
          <p:cNvSpPr/>
          <p:nvPr/>
        </p:nvSpPr>
        <p:spPr>
          <a:xfrm>
            <a:off x="7994308" y="5112694"/>
            <a:ext cx="371655" cy="4590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화살표: 오른쪽 116">
            <a:extLst>
              <a:ext uri="{FF2B5EF4-FFF2-40B4-BE49-F238E27FC236}">
                <a16:creationId xmlns:a16="http://schemas.microsoft.com/office/drawing/2014/main" id="{FF50E9BB-FAF0-4F13-B599-019CF3EF9233}"/>
              </a:ext>
            </a:extLst>
          </p:cNvPr>
          <p:cNvSpPr/>
          <p:nvPr/>
        </p:nvSpPr>
        <p:spPr>
          <a:xfrm>
            <a:off x="8092565" y="5270628"/>
            <a:ext cx="217209" cy="151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3EFB3A11-82C0-43D9-AA5F-2FB2C4FA2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998" y="4528270"/>
            <a:ext cx="1279841" cy="1483115"/>
          </a:xfrm>
          <a:prstGeom prst="rect">
            <a:avLst/>
          </a:prstGeom>
        </p:spPr>
      </p:pic>
      <p:pic>
        <p:nvPicPr>
          <p:cNvPr id="119" name="그림 118">
            <a:extLst>
              <a:ext uri="{FF2B5EF4-FFF2-40B4-BE49-F238E27FC236}">
                <a16:creationId xmlns:a16="http://schemas.microsoft.com/office/drawing/2014/main" id="{31A1B461-E1E0-4D56-8C9D-374DB2B3A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175" y="4519461"/>
            <a:ext cx="1279841" cy="1483115"/>
          </a:xfrm>
          <a:prstGeom prst="rect">
            <a:avLst/>
          </a:prstGeom>
        </p:spPr>
      </p:pic>
      <p:pic>
        <p:nvPicPr>
          <p:cNvPr id="120" name="그림 119">
            <a:extLst>
              <a:ext uri="{FF2B5EF4-FFF2-40B4-BE49-F238E27FC236}">
                <a16:creationId xmlns:a16="http://schemas.microsoft.com/office/drawing/2014/main" id="{82F3EE66-54C5-448E-98D1-E68D0CA4B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933" y="4519461"/>
            <a:ext cx="1279841" cy="1483115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5BA1B2D9-7334-4DDE-A2E5-5331F364D91A}"/>
              </a:ext>
            </a:extLst>
          </p:cNvPr>
          <p:cNvSpPr txBox="1"/>
          <p:nvPr/>
        </p:nvSpPr>
        <p:spPr>
          <a:xfrm>
            <a:off x="2232809" y="6097573"/>
            <a:ext cx="9177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빛의 이즈리얼 </a:t>
            </a:r>
            <a:endParaRPr lang="en-US" altLang="ko-KR" sz="90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5BF08D9-4A6B-4E88-AFB0-C2744E16F812}"/>
              </a:ext>
            </a:extLst>
          </p:cNvPr>
          <p:cNvSpPr txBox="1"/>
          <p:nvPr/>
        </p:nvSpPr>
        <p:spPr>
          <a:xfrm>
            <a:off x="3719247" y="6097573"/>
            <a:ext cx="12665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빛의 이즈리얼 </a:t>
            </a:r>
            <a:r>
              <a:rPr lang="en-US" altLang="ko-KR" sz="900"/>
              <a:t>: 475xp</a:t>
            </a:r>
            <a:endParaRPr lang="ko-KR" altLang="en-US" sz="90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6C038E4-3295-478E-9AC3-12E4595EBE52}"/>
              </a:ext>
            </a:extLst>
          </p:cNvPr>
          <p:cNvSpPr txBox="1"/>
          <p:nvPr/>
        </p:nvSpPr>
        <p:spPr>
          <a:xfrm>
            <a:off x="5150953" y="6085291"/>
            <a:ext cx="12665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빛의 이즈리얼 </a:t>
            </a:r>
            <a:r>
              <a:rPr lang="en-US" altLang="ko-KR" sz="900"/>
              <a:t>: 475xp</a:t>
            </a:r>
            <a:endParaRPr lang="ko-KR" altLang="en-US" sz="90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03ED27A-8067-4A8B-94AD-4E5627DA9297}"/>
              </a:ext>
            </a:extLst>
          </p:cNvPr>
          <p:cNvSpPr txBox="1"/>
          <p:nvPr/>
        </p:nvSpPr>
        <p:spPr>
          <a:xfrm>
            <a:off x="6629405" y="6085291"/>
            <a:ext cx="12665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빛의 이즈리얼 </a:t>
            </a:r>
            <a:r>
              <a:rPr lang="en-US" altLang="ko-KR" sz="900"/>
              <a:t>: 475xp</a:t>
            </a:r>
            <a:endParaRPr lang="ko-KR" altLang="en-US" sz="90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797AB32-078A-4D12-9739-E201093C5140}"/>
              </a:ext>
            </a:extLst>
          </p:cNvPr>
          <p:cNvSpPr txBox="1"/>
          <p:nvPr/>
        </p:nvSpPr>
        <p:spPr>
          <a:xfrm>
            <a:off x="2232821" y="6315689"/>
            <a:ext cx="14621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가격</a:t>
            </a:r>
            <a:r>
              <a:rPr lang="en-US" altLang="ko-KR" sz="900"/>
              <a:t>: 475xp </a:t>
            </a:r>
            <a:r>
              <a:rPr lang="ko-KR" altLang="en-US" sz="900"/>
              <a:t>할인율</a:t>
            </a:r>
            <a:r>
              <a:rPr lang="en-US" altLang="ko-KR" sz="900"/>
              <a:t>: 30%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B756EA7-B0C0-4D58-AE6A-56DCE0678885}"/>
              </a:ext>
            </a:extLst>
          </p:cNvPr>
          <p:cNvSpPr txBox="1"/>
          <p:nvPr/>
        </p:nvSpPr>
        <p:spPr>
          <a:xfrm>
            <a:off x="3703933" y="6315689"/>
            <a:ext cx="14621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가격</a:t>
            </a:r>
            <a:r>
              <a:rPr lang="en-US" altLang="ko-KR" sz="900"/>
              <a:t>: 475xp </a:t>
            </a:r>
            <a:r>
              <a:rPr lang="ko-KR" altLang="en-US" sz="900"/>
              <a:t>할인율</a:t>
            </a:r>
            <a:r>
              <a:rPr lang="en-US" altLang="ko-KR" sz="900"/>
              <a:t>: 30%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43511F6-F3EB-4D71-BFF8-BFAF9BCA3C0D}"/>
              </a:ext>
            </a:extLst>
          </p:cNvPr>
          <p:cNvSpPr txBox="1"/>
          <p:nvPr/>
        </p:nvSpPr>
        <p:spPr>
          <a:xfrm>
            <a:off x="5142641" y="6315689"/>
            <a:ext cx="14621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가격</a:t>
            </a:r>
            <a:r>
              <a:rPr lang="en-US" altLang="ko-KR" sz="900"/>
              <a:t>: 475xp </a:t>
            </a:r>
            <a:r>
              <a:rPr lang="ko-KR" altLang="en-US" sz="900"/>
              <a:t>할인율</a:t>
            </a:r>
            <a:r>
              <a:rPr lang="en-US" altLang="ko-KR" sz="900"/>
              <a:t>: 30%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B263A6A-0F39-4AC3-B3C9-6F8399A97259}"/>
              </a:ext>
            </a:extLst>
          </p:cNvPr>
          <p:cNvSpPr txBox="1"/>
          <p:nvPr/>
        </p:nvSpPr>
        <p:spPr>
          <a:xfrm>
            <a:off x="6629053" y="6309331"/>
            <a:ext cx="14621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가격</a:t>
            </a:r>
            <a:r>
              <a:rPr lang="en-US" altLang="ko-KR" sz="900"/>
              <a:t>: 475xp </a:t>
            </a:r>
            <a:r>
              <a:rPr lang="ko-KR" altLang="en-US" sz="900"/>
              <a:t>할인율</a:t>
            </a:r>
            <a:r>
              <a:rPr lang="en-US" altLang="ko-KR" sz="900"/>
              <a:t>: 30%</a:t>
            </a:r>
          </a:p>
        </p:txBody>
      </p:sp>
    </p:spTree>
    <p:extLst>
      <p:ext uri="{BB962C8B-B14F-4D97-AF65-F5344CB8AC3E}">
        <p14:creationId xmlns:p14="http://schemas.microsoft.com/office/powerpoint/2010/main" val="872330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E8FAFF-E6D5-4D2C-97B3-077F5B227AF9}"/>
              </a:ext>
            </a:extLst>
          </p:cNvPr>
          <p:cNvSpPr txBox="1"/>
          <p:nvPr/>
        </p:nvSpPr>
        <p:spPr>
          <a:xfrm>
            <a:off x="-1523987" y="8390"/>
            <a:ext cx="190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Admin-page -6</a:t>
            </a:r>
            <a:endParaRPr lang="ko-KR" altLang="en-US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09ABBB-90A3-4322-B2D2-16E3451D91F1}"/>
              </a:ext>
            </a:extLst>
          </p:cNvPr>
          <p:cNvSpPr/>
          <p:nvPr/>
        </p:nvSpPr>
        <p:spPr>
          <a:xfrm>
            <a:off x="1385148" y="1372606"/>
            <a:ext cx="7742077" cy="40466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모든 사용자 </a:t>
            </a:r>
            <a:r>
              <a:rPr lang="en-US" altLang="ko-KR" dirty="0">
                <a:solidFill>
                  <a:schemeClr val="tx1"/>
                </a:solidFill>
              </a:rPr>
              <a:t>List </a:t>
            </a:r>
            <a:r>
              <a:rPr lang="ko-KR" altLang="en-US" dirty="0">
                <a:solidFill>
                  <a:schemeClr val="tx1"/>
                </a:solidFill>
              </a:rPr>
              <a:t>출력 상태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E3DF203-DEE9-4B24-9C6A-C5F3B47107E7}"/>
              </a:ext>
            </a:extLst>
          </p:cNvPr>
          <p:cNvSpPr/>
          <p:nvPr/>
        </p:nvSpPr>
        <p:spPr>
          <a:xfrm>
            <a:off x="1385148" y="377725"/>
            <a:ext cx="7742077" cy="686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메인 </a:t>
            </a:r>
            <a:r>
              <a:rPr lang="en-US" altLang="ko-KR" dirty="0">
                <a:solidFill>
                  <a:schemeClr val="tx1"/>
                </a:solidFill>
              </a:rPr>
              <a:t>logo, banner Change 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F3E89A-C5F3-41D5-8EE5-125BBF2AC14A}"/>
              </a:ext>
            </a:extLst>
          </p:cNvPr>
          <p:cNvSpPr/>
          <p:nvPr/>
        </p:nvSpPr>
        <p:spPr>
          <a:xfrm>
            <a:off x="1385147" y="5780030"/>
            <a:ext cx="7742077" cy="8766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비매너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user ban menu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551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86346A27-C109-4546-AF0E-F78C5E0C69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2130057"/>
              </p:ext>
            </p:extLst>
          </p:nvPr>
        </p:nvGraphicFramePr>
        <p:xfrm>
          <a:off x="-340093" y="3050208"/>
          <a:ext cx="9824207" cy="295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2791">
                  <a:extLst>
                    <a:ext uri="{9D8B030D-6E8A-4147-A177-3AD203B41FA5}">
                      <a16:colId xmlns:a16="http://schemas.microsoft.com/office/drawing/2014/main" val="2824959520"/>
                    </a:ext>
                  </a:extLst>
                </a:gridCol>
                <a:gridCol w="8121417">
                  <a:extLst>
                    <a:ext uri="{9D8B030D-6E8A-4147-A177-3AD203B41FA5}">
                      <a16:colId xmlns:a16="http://schemas.microsoft.com/office/drawing/2014/main" val="241033521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/>
                        <a:t>공통 화면 </a:t>
                      </a:r>
                      <a:r>
                        <a:rPr lang="en-US" altLang="ko-KR" sz="1300"/>
                        <a:t>contents</a:t>
                      </a:r>
                      <a:endParaRPr lang="ko-KR" alt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Description</a:t>
                      </a:r>
                      <a:endParaRPr lang="ko-KR" altLang="en-US" sz="1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805835"/>
                  </a:ext>
                </a:extLst>
              </a:tr>
              <a:tr h="4267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/>
                        <a:t> </a:t>
                      </a:r>
                      <a:r>
                        <a:rPr lang="ko-KR" altLang="en-US" sz="1300"/>
                        <a:t>검색 </a:t>
                      </a:r>
                      <a:r>
                        <a:rPr lang="en-US" altLang="ko-KR" sz="1300"/>
                        <a:t>Content</a:t>
                      </a:r>
                      <a:endParaRPr lang="ko-KR" alt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/>
                        <a:t>logo-img , input-search , </a:t>
                      </a:r>
                      <a:r>
                        <a:rPr lang="ko-KR" altLang="en-US" sz="1300"/>
                        <a:t>돋보기 </a:t>
                      </a:r>
                      <a:r>
                        <a:rPr lang="en-US" altLang="ko-KR" sz="1300"/>
                        <a:t>icon</a:t>
                      </a:r>
                      <a:endParaRPr lang="ko-KR" altLang="en-US" sz="1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417777"/>
                  </a:ext>
                </a:extLst>
              </a:tr>
              <a:tr h="4267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/>
                        <a:t> </a:t>
                      </a:r>
                      <a:r>
                        <a:rPr lang="ko-KR" altLang="en-US" sz="1300"/>
                        <a:t>메뉴바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/>
                        <a:t>메뉴바 구성</a:t>
                      </a:r>
                      <a:r>
                        <a:rPr lang="en-US" altLang="ko-KR" sz="1300"/>
                        <a:t>, css , html</a:t>
                      </a:r>
                      <a:r>
                        <a:rPr lang="ko-KR" altLang="en-US" sz="1300"/>
                        <a:t>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529846"/>
                  </a:ext>
                </a:extLst>
              </a:tr>
              <a:tr h="1120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 </a:t>
                      </a:r>
                    </a:p>
                    <a:p>
                      <a:pPr algn="ctr" latinLnBrk="1"/>
                      <a:r>
                        <a:rPr lang="ko-KR" altLang="en-US" sz="1300"/>
                        <a:t>로그인</a:t>
                      </a:r>
                      <a:endParaRPr lang="en-US" altLang="ko-KR" sz="1300"/>
                    </a:p>
                    <a:p>
                      <a:pPr algn="ctr" latinLnBrk="1"/>
                      <a:r>
                        <a:rPr lang="en-US" altLang="ko-KR" sz="1300"/>
                        <a:t>/</a:t>
                      </a:r>
                    </a:p>
                    <a:p>
                      <a:pPr algn="ctr" latinLnBrk="1"/>
                      <a:r>
                        <a:rPr lang="ko-KR" altLang="en-US" sz="1300"/>
                        <a:t> 사용자 정보</a:t>
                      </a:r>
                      <a:endParaRPr lang="en-US" altLang="ko-K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/>
                        <a:t>초기 비로그인 상태</a:t>
                      </a:r>
                      <a:r>
                        <a:rPr lang="en-US" altLang="ko-KR" sz="1300"/>
                        <a:t>: </a:t>
                      </a:r>
                      <a:r>
                        <a:rPr lang="ko-KR" altLang="en-US" sz="1300"/>
                        <a:t>로그인 화면 출력</a:t>
                      </a:r>
                      <a:endParaRPr lang="en-US" altLang="ko-KR" sz="1300"/>
                    </a:p>
                    <a:p>
                      <a:pPr latinLnBrk="1"/>
                      <a:endParaRPr lang="en-US" altLang="ko-KR" sz="1300"/>
                    </a:p>
                    <a:p>
                      <a:pPr latinLnBrk="1"/>
                      <a:r>
                        <a:rPr lang="ko-KR" altLang="en-US" sz="1300"/>
                        <a:t>로그인 완료 후 </a:t>
                      </a:r>
                      <a:r>
                        <a:rPr lang="en-US" altLang="ko-KR" sz="1300"/>
                        <a:t>: page </a:t>
                      </a:r>
                      <a:r>
                        <a:rPr lang="ko-KR" altLang="en-US" sz="1300"/>
                        <a:t>이동 없이 </a:t>
                      </a:r>
                      <a:r>
                        <a:rPr lang="en-US" altLang="ko-KR" sz="1300"/>
                        <a:t>Profile </a:t>
                      </a:r>
                      <a:r>
                        <a:rPr lang="ko-KR" altLang="en-US" sz="1300"/>
                        <a:t>정보 출력 </a:t>
                      </a:r>
                      <a:endParaRPr lang="en-US" altLang="ko-KR" sz="1300"/>
                    </a:p>
                    <a:p>
                      <a:pPr latinLnBrk="1"/>
                      <a:endParaRPr lang="en-US" altLang="ko-KR" sz="1300"/>
                    </a:p>
                    <a:p>
                      <a:pPr latinLnBrk="1"/>
                      <a:r>
                        <a:rPr lang="ko-KR" altLang="en-US" sz="1300"/>
                        <a:t>화면 고정 옵션 </a:t>
                      </a:r>
                      <a:r>
                        <a:rPr lang="en-US" altLang="ko-KR" sz="1300"/>
                        <a:t>: </a:t>
                      </a:r>
                      <a:r>
                        <a:rPr lang="ko-KR" altLang="en-US" sz="1300"/>
                        <a:t>스크롤바 이동시 같이 이동하도록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675155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042C5EE-12D8-49F0-B527-7C650ACC2E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1169881"/>
              </p:ext>
            </p:extLst>
          </p:nvPr>
        </p:nvGraphicFramePr>
        <p:xfrm>
          <a:off x="-340093" y="1013302"/>
          <a:ext cx="9824207" cy="1341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2791">
                  <a:extLst>
                    <a:ext uri="{9D8B030D-6E8A-4147-A177-3AD203B41FA5}">
                      <a16:colId xmlns:a16="http://schemas.microsoft.com/office/drawing/2014/main" val="2824959520"/>
                    </a:ext>
                  </a:extLst>
                </a:gridCol>
                <a:gridCol w="8121417">
                  <a:extLst>
                    <a:ext uri="{9D8B030D-6E8A-4147-A177-3AD203B41FA5}">
                      <a16:colId xmlns:a16="http://schemas.microsoft.com/office/drawing/2014/main" val="2410335212"/>
                    </a:ext>
                  </a:extLst>
                </a:gridCol>
              </a:tblGrid>
              <a:tr h="4267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/>
                        <a:t>공통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Description</a:t>
                      </a:r>
                      <a:endParaRPr lang="ko-KR" altLang="en-US" sz="1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805835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 </a:t>
                      </a:r>
                      <a:r>
                        <a:rPr lang="ko-KR" altLang="en-US" sz="1300"/>
                        <a:t> </a:t>
                      </a:r>
                      <a:endParaRPr lang="en-US" altLang="ko-KR" sz="1300"/>
                    </a:p>
                    <a:p>
                      <a:pPr algn="ctr" latinLnBrk="1"/>
                      <a:r>
                        <a:rPr lang="ko-KR" altLang="en-US" sz="1300"/>
                        <a:t>화면 구성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/>
                        <a:t>반응형</a:t>
                      </a:r>
                      <a:r>
                        <a:rPr lang="en-US" altLang="ko-KR" sz="1300"/>
                        <a:t>(</a:t>
                      </a:r>
                      <a:r>
                        <a:rPr lang="ko-KR" altLang="en-US" sz="1300"/>
                        <a:t>모바일 환경 고려</a:t>
                      </a:r>
                      <a:r>
                        <a:rPr lang="en-US" altLang="ko-KR" sz="1300"/>
                        <a:t>) VS Fixed</a:t>
                      </a:r>
                      <a:r>
                        <a:rPr lang="ko-KR" altLang="en-US" sz="1300"/>
                        <a:t>형</a:t>
                      </a:r>
                      <a:endParaRPr lang="en-US" altLang="ko-KR" sz="130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/>
                        <a:t>   &lt;</a:t>
                      </a:r>
                      <a:r>
                        <a:rPr lang="ko-KR" altLang="en-US" sz="1300"/>
                        <a:t>난이도 上</a:t>
                      </a:r>
                      <a:r>
                        <a:rPr lang="en-US" altLang="ko-KR" sz="1300"/>
                        <a:t>&gt;  VS &lt;</a:t>
                      </a:r>
                      <a:r>
                        <a:rPr lang="ko-KR" altLang="en-US" sz="1300"/>
                        <a:t>난이도 下</a:t>
                      </a:r>
                      <a:r>
                        <a:rPr lang="en-US" altLang="ko-KR" sz="1300"/>
                        <a:t>&gt;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/>
                        <a:t>EX) op.gg  </a:t>
                      </a:r>
                      <a:r>
                        <a:rPr lang="ko-KR" altLang="en-US" sz="1300"/>
                        <a:t>반응형 지원 </a:t>
                      </a:r>
                      <a:r>
                        <a:rPr lang="en-US" altLang="ko-KR" sz="1300"/>
                        <a:t>, fow.kr </a:t>
                      </a:r>
                      <a:r>
                        <a:rPr lang="ko-KR" altLang="en-US" sz="1300"/>
                        <a:t>반응형 미지원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417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8832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7BC71D6-1FAC-434C-9588-615B5D7888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472203"/>
              </p:ext>
            </p:extLst>
          </p:nvPr>
        </p:nvGraphicFramePr>
        <p:xfrm>
          <a:off x="-685800" y="508553"/>
          <a:ext cx="10515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163">
                  <a:extLst>
                    <a:ext uri="{9D8B030D-6E8A-4147-A177-3AD203B41FA5}">
                      <a16:colId xmlns:a16="http://schemas.microsoft.com/office/drawing/2014/main" val="1493199043"/>
                    </a:ext>
                  </a:extLst>
                </a:gridCol>
                <a:gridCol w="8887437">
                  <a:extLst>
                    <a:ext uri="{9D8B030D-6E8A-4147-A177-3AD203B41FA5}">
                      <a16:colId xmlns:a16="http://schemas.microsoft.com/office/drawing/2014/main" val="1479993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/>
                        <a:t> </a:t>
                      </a:r>
                      <a:r>
                        <a:rPr lang="ko-KR" altLang="en-US" sz="1300"/>
                        <a:t>검색 </a:t>
                      </a:r>
                      <a:r>
                        <a:rPr lang="en-US" altLang="ko-KR" sz="1300"/>
                        <a:t>page</a:t>
                      </a:r>
                      <a:endParaRPr lang="ko-KR" alt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Description</a:t>
                      </a:r>
                      <a:endParaRPr lang="ko-KR" altLang="en-US" sz="1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92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2</a:t>
                      </a:r>
                      <a:r>
                        <a:rPr lang="ko-KR" altLang="en-US" sz="1300"/>
                        <a:t>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/>
                        <a:t>Profile</a:t>
                      </a:r>
                      <a:r>
                        <a:rPr lang="ko-KR" altLang="en-US" sz="1300"/>
                        <a:t>과 마찬가지로 스크롤 이동시 같이 위치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293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3</a:t>
                      </a:r>
                      <a:r>
                        <a:rPr lang="ko-KR" altLang="en-US" sz="1300"/>
                        <a:t>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/>
                        <a:t>소환사</a:t>
                      </a:r>
                      <a:r>
                        <a:rPr lang="en-US" altLang="ko-KR" sz="1300"/>
                        <a:t> icon, </a:t>
                      </a:r>
                      <a:r>
                        <a:rPr lang="ko-KR" altLang="en-US" sz="1300"/>
                        <a:t>닉네임</a:t>
                      </a:r>
                      <a:r>
                        <a:rPr lang="en-US" altLang="ko-KR" sz="1300"/>
                        <a:t>, </a:t>
                      </a:r>
                      <a:r>
                        <a:rPr lang="ko-KR" altLang="en-US" sz="1300"/>
                        <a:t>주 챔피언 정보</a:t>
                      </a:r>
                      <a:r>
                        <a:rPr lang="en-US" altLang="ko-KR" sz="1300"/>
                        <a:t>, </a:t>
                      </a:r>
                      <a:r>
                        <a:rPr lang="ko-KR" altLang="en-US" sz="1300"/>
                        <a:t>레벨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578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4</a:t>
                      </a:r>
                      <a:r>
                        <a:rPr lang="ko-KR" altLang="en-US" sz="1300"/>
                        <a:t>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/>
                        <a:t>티어 이미지</a:t>
                      </a:r>
                      <a:r>
                        <a:rPr lang="en-US" altLang="ko-KR" sz="1300"/>
                        <a:t>,  </a:t>
                      </a:r>
                      <a:r>
                        <a:rPr lang="ko-KR" altLang="en-US" sz="1300"/>
                        <a:t>전적</a:t>
                      </a:r>
                      <a:r>
                        <a:rPr lang="en-US" altLang="ko-KR" sz="1300"/>
                        <a:t>, </a:t>
                      </a:r>
                      <a:r>
                        <a:rPr lang="ko-KR" altLang="en-US" sz="1300"/>
                        <a:t>승률 계산</a:t>
                      </a:r>
                      <a:r>
                        <a:rPr lang="en-US" altLang="ko-KR" sz="1300"/>
                        <a:t>, LP</a:t>
                      </a:r>
                      <a:endParaRPr lang="ko-KR" altLang="en-US" sz="1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026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5</a:t>
                      </a:r>
                      <a:r>
                        <a:rPr lang="ko-KR" altLang="en-US" sz="1300"/>
                        <a:t>번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/>
                        <a:t>티어 이미지</a:t>
                      </a:r>
                      <a:r>
                        <a:rPr lang="en-US" altLang="ko-KR" sz="1300"/>
                        <a:t>,  </a:t>
                      </a:r>
                      <a:r>
                        <a:rPr lang="ko-KR" altLang="en-US" sz="1300"/>
                        <a:t>팀랭 이름</a:t>
                      </a:r>
                      <a:r>
                        <a:rPr lang="en-US" altLang="ko-KR" sz="1300"/>
                        <a:t>, </a:t>
                      </a:r>
                      <a:r>
                        <a:rPr lang="ko-KR" altLang="en-US" sz="1300"/>
                        <a:t>전적</a:t>
                      </a:r>
                      <a:r>
                        <a:rPr lang="en-US" altLang="ko-KR" sz="1300"/>
                        <a:t>, </a:t>
                      </a:r>
                      <a:r>
                        <a:rPr lang="ko-KR" altLang="en-US" sz="1300"/>
                        <a:t>승률 계산</a:t>
                      </a:r>
                      <a:r>
                        <a:rPr lang="en-US" altLang="ko-KR" sz="1300"/>
                        <a:t>, LP</a:t>
                      </a:r>
                      <a:endParaRPr lang="ko-KR" altLang="en-US" sz="1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705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6</a:t>
                      </a:r>
                      <a:r>
                        <a:rPr lang="ko-KR" altLang="en-US" sz="1300"/>
                        <a:t>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/>
                        <a:t>게임 </a:t>
                      </a:r>
                      <a:r>
                        <a:rPr lang="en-US" altLang="ko-KR" sz="1300"/>
                        <a:t>TYPE, </a:t>
                      </a:r>
                      <a:r>
                        <a:rPr lang="ko-KR" altLang="en-US" sz="1300"/>
                        <a:t>시간</a:t>
                      </a:r>
                      <a:r>
                        <a:rPr lang="en-US" altLang="ko-KR" sz="1300"/>
                        <a:t>, </a:t>
                      </a:r>
                      <a:r>
                        <a:rPr lang="ko-KR" altLang="en-US" sz="1300"/>
                        <a:t>승패 유무</a:t>
                      </a:r>
                      <a:r>
                        <a:rPr lang="en-US" altLang="ko-KR" sz="1300"/>
                        <a:t>, Play </a:t>
                      </a:r>
                      <a:r>
                        <a:rPr lang="ko-KR" altLang="en-US" sz="1300"/>
                        <a:t>챔피언 </a:t>
                      </a:r>
                      <a:r>
                        <a:rPr lang="en-US" altLang="ko-KR" sz="1300"/>
                        <a:t>img, </a:t>
                      </a:r>
                      <a:r>
                        <a:rPr lang="ko-KR" altLang="en-US" sz="1300"/>
                        <a:t>룬 </a:t>
                      </a:r>
                      <a:r>
                        <a:rPr lang="en-US" altLang="ko-KR" sz="1300"/>
                        <a:t>, </a:t>
                      </a:r>
                      <a:r>
                        <a:rPr lang="ko-KR" altLang="en-US" sz="1300"/>
                        <a:t>스펠</a:t>
                      </a:r>
                      <a:r>
                        <a:rPr lang="en-US" altLang="ko-KR" sz="1300"/>
                        <a:t>,  </a:t>
                      </a:r>
                      <a:r>
                        <a:rPr lang="ko-KR" altLang="en-US" sz="1300"/>
                        <a:t>킬뎃</a:t>
                      </a:r>
                      <a:r>
                        <a:rPr lang="en-US" altLang="ko-KR" sz="1300"/>
                        <a:t>, </a:t>
                      </a:r>
                      <a:r>
                        <a:rPr lang="ko-KR" altLang="en-US" sz="1300"/>
                        <a:t>평점</a:t>
                      </a:r>
                      <a:r>
                        <a:rPr lang="en-US" altLang="ko-KR" sz="1300"/>
                        <a:t>(</a:t>
                      </a:r>
                      <a:r>
                        <a:rPr lang="ko-KR" altLang="en-US" sz="1300"/>
                        <a:t>계산</a:t>
                      </a:r>
                      <a:r>
                        <a:rPr lang="en-US" altLang="ko-KR" sz="1300"/>
                        <a:t>), </a:t>
                      </a:r>
                      <a:r>
                        <a:rPr lang="ko-KR" altLang="en-US" sz="1300"/>
                        <a:t>아이템</a:t>
                      </a:r>
                      <a:r>
                        <a:rPr lang="en-US" altLang="ko-KR" sz="1300"/>
                        <a:t>, play users </a:t>
                      </a:r>
                      <a:r>
                        <a:rPr lang="ko-KR" altLang="en-US" sz="1300"/>
                        <a:t>정보</a:t>
                      </a:r>
                      <a:r>
                        <a:rPr lang="en-US" altLang="ko-KR" sz="1300"/>
                        <a:t> , etc ………..</a:t>
                      </a:r>
                      <a:endParaRPr lang="ko-KR" altLang="en-US" sz="1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124315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2DED1A6-4AC1-489E-B061-7F1F962DE3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770269"/>
              </p:ext>
            </p:extLst>
          </p:nvPr>
        </p:nvGraphicFramePr>
        <p:xfrm>
          <a:off x="-685800" y="3511463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128">
                  <a:extLst>
                    <a:ext uri="{9D8B030D-6E8A-4147-A177-3AD203B41FA5}">
                      <a16:colId xmlns:a16="http://schemas.microsoft.com/office/drawing/2014/main" val="1493199043"/>
                    </a:ext>
                  </a:extLst>
                </a:gridCol>
                <a:gridCol w="8907472">
                  <a:extLst>
                    <a:ext uri="{9D8B030D-6E8A-4147-A177-3AD203B41FA5}">
                      <a16:colId xmlns:a16="http://schemas.microsoft.com/office/drawing/2014/main" val="1479993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/>
                        <a:t> </a:t>
                      </a:r>
                      <a:r>
                        <a:rPr lang="ko-KR" altLang="en-US" sz="1300"/>
                        <a:t>게시판 </a:t>
                      </a:r>
                      <a:r>
                        <a:rPr lang="en-US" altLang="ko-KR" sz="1300"/>
                        <a:t>page</a:t>
                      </a:r>
                      <a:endParaRPr lang="ko-KR" alt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Description</a:t>
                      </a:r>
                      <a:endParaRPr lang="ko-KR" altLang="en-US" sz="1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92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/>
                        <a:t>   style </a:t>
                      </a:r>
                      <a:r>
                        <a:rPr lang="ko-KR" altLang="en-US" sz="1300"/>
                        <a:t>선택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/>
                        <a:t>------------------------------------- Select --------------------------------------------</a:t>
                      </a:r>
                      <a:endParaRPr lang="ko-KR" altLang="en-US" sz="1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293812"/>
                  </a:ext>
                </a:extLst>
              </a:tr>
            </a:tbl>
          </a:graphicData>
        </a:graphic>
      </p:graphicFrame>
      <p:graphicFrame>
        <p:nvGraphicFramePr>
          <p:cNvPr id="18" name="표 5">
            <a:extLst>
              <a:ext uri="{FF2B5EF4-FFF2-40B4-BE49-F238E27FC236}">
                <a16:creationId xmlns:a16="http://schemas.microsoft.com/office/drawing/2014/main" id="{F54A4003-948D-4E02-9716-72690305C5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5358303"/>
              </p:ext>
            </p:extLst>
          </p:nvPr>
        </p:nvGraphicFramePr>
        <p:xfrm>
          <a:off x="-685798" y="4610770"/>
          <a:ext cx="10531325" cy="1543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888">
                  <a:extLst>
                    <a:ext uri="{9D8B030D-6E8A-4147-A177-3AD203B41FA5}">
                      <a16:colId xmlns:a16="http://schemas.microsoft.com/office/drawing/2014/main" val="1493199043"/>
                    </a:ext>
                  </a:extLst>
                </a:gridCol>
                <a:gridCol w="8887437">
                  <a:extLst>
                    <a:ext uri="{9D8B030D-6E8A-4147-A177-3AD203B41FA5}">
                      <a16:colId xmlns:a16="http://schemas.microsoft.com/office/drawing/2014/main" val="1479993596"/>
                    </a:ext>
                  </a:extLst>
                </a:gridCol>
              </a:tblGrid>
              <a:tr h="3294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/>
                        <a:t> </a:t>
                      </a:r>
                      <a:r>
                        <a:rPr lang="ko-KR" altLang="en-US" sz="1300"/>
                        <a:t>글등록 </a:t>
                      </a:r>
                      <a:r>
                        <a:rPr lang="en-US" altLang="ko-KR" sz="1300"/>
                        <a:t>page</a:t>
                      </a:r>
                      <a:endParaRPr lang="ko-KR" alt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Description</a:t>
                      </a:r>
                      <a:endParaRPr lang="ko-KR" altLang="en-US" sz="1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92005"/>
                  </a:ext>
                </a:extLst>
              </a:tr>
              <a:tr h="3294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/>
                        <a:t>   </a:t>
                      </a:r>
                      <a:r>
                        <a:rPr lang="en-US" altLang="ko-KR" sz="1300"/>
                        <a:t>style </a:t>
                      </a:r>
                      <a:r>
                        <a:rPr lang="ko-KR" altLang="en-US" sz="1300"/>
                        <a:t>선택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/>
                        <a:t>------------------------------------- Select --------------------------------------------</a:t>
                      </a:r>
                      <a:endParaRPr lang="ko-KR" altLang="en-US" sz="1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293812"/>
                  </a:ext>
                </a:extLst>
              </a:tr>
              <a:tr h="8123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/>
                        <a:t>  사용 가능</a:t>
                      </a:r>
                      <a:endParaRPr lang="en-US" altLang="ko-KR" sz="1300"/>
                    </a:p>
                    <a:p>
                      <a:pPr latinLnBrk="1"/>
                      <a:r>
                        <a:rPr lang="ko-KR" altLang="en-US" sz="1300"/>
                        <a:t>  옵션 설정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/>
                        <a:t>글 작성 메뉴 </a:t>
                      </a:r>
                      <a:r>
                        <a:rPr lang="en-US" altLang="ko-KR" sz="1300"/>
                        <a:t>(</a:t>
                      </a:r>
                      <a:r>
                        <a:rPr lang="ko-KR" altLang="en-US" sz="1300"/>
                        <a:t>동영상</a:t>
                      </a:r>
                      <a:r>
                        <a:rPr lang="en-US" altLang="ko-KR" sz="1300"/>
                        <a:t>, </a:t>
                      </a:r>
                      <a:r>
                        <a:rPr lang="ko-KR" altLang="en-US" sz="1300"/>
                        <a:t>사진</a:t>
                      </a:r>
                      <a:r>
                        <a:rPr lang="en-US" altLang="ko-KR" sz="1300"/>
                        <a:t>, </a:t>
                      </a:r>
                      <a:r>
                        <a:rPr lang="ko-KR" altLang="en-US" sz="1300"/>
                        <a:t>링크 </a:t>
                      </a:r>
                      <a:r>
                        <a:rPr lang="en-US" altLang="ko-KR" sz="1300"/>
                        <a:t>, </a:t>
                      </a:r>
                      <a:r>
                        <a:rPr lang="ko-KR" altLang="en-US" sz="1300"/>
                        <a:t>폰트관련 수정 </a:t>
                      </a:r>
                      <a:r>
                        <a:rPr lang="en-US" altLang="ko-KR" sz="1300"/>
                        <a:t>etc….)</a:t>
                      </a:r>
                      <a:endParaRPr lang="ko-KR" altLang="en-US" sz="1300"/>
                    </a:p>
                    <a:p>
                      <a:pPr latinLnBrk="1"/>
                      <a:endParaRPr lang="ko-KR" altLang="en-US" sz="1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578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1465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A85E5CD7-4137-4D78-AD58-A9440921FB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8042746"/>
              </p:ext>
            </p:extLst>
          </p:nvPr>
        </p:nvGraphicFramePr>
        <p:xfrm>
          <a:off x="-685800" y="508553"/>
          <a:ext cx="10515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163">
                  <a:extLst>
                    <a:ext uri="{9D8B030D-6E8A-4147-A177-3AD203B41FA5}">
                      <a16:colId xmlns:a16="http://schemas.microsoft.com/office/drawing/2014/main" val="1493199043"/>
                    </a:ext>
                  </a:extLst>
                </a:gridCol>
                <a:gridCol w="8887437">
                  <a:extLst>
                    <a:ext uri="{9D8B030D-6E8A-4147-A177-3AD203B41FA5}">
                      <a16:colId xmlns:a16="http://schemas.microsoft.com/office/drawing/2014/main" val="1479993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/>
                        <a:t> meta</a:t>
                      </a:r>
                      <a:r>
                        <a:rPr lang="ko-KR" altLang="en-US" sz="1300"/>
                        <a:t> </a:t>
                      </a:r>
                      <a:r>
                        <a:rPr lang="en-US" altLang="ko-KR" sz="1300"/>
                        <a:t>page</a:t>
                      </a:r>
                      <a:endParaRPr lang="ko-KR" alt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Description</a:t>
                      </a:r>
                      <a:endParaRPr lang="ko-KR" altLang="en-US" sz="1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9200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/>
                        <a:t>픽</a:t>
                      </a:r>
                      <a:r>
                        <a:rPr lang="en-US" altLang="ko-KR" sz="1300"/>
                        <a:t>,</a:t>
                      </a:r>
                      <a:r>
                        <a:rPr lang="ko-KR" altLang="en-US" sz="1300"/>
                        <a:t>밴 차트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/>
                        <a:t>블록 다이어그램 활용</a:t>
                      </a:r>
                      <a:r>
                        <a:rPr lang="en-US" altLang="ko-KR" sz="1300"/>
                        <a:t>, </a:t>
                      </a:r>
                      <a:r>
                        <a:rPr lang="ko-KR" altLang="en-US" sz="1300"/>
                        <a:t>수치 변화시 자동으로 그래프 모양 변화</a:t>
                      </a:r>
                      <a:endParaRPr lang="en-US" altLang="ko-KR" sz="1300"/>
                    </a:p>
                    <a:p>
                      <a:pPr latinLnBrk="1"/>
                      <a:r>
                        <a:rPr lang="en-US" altLang="ko-KR" sz="1300"/>
                        <a:t>(</a:t>
                      </a:r>
                      <a:r>
                        <a:rPr lang="ko-KR" altLang="en-US" sz="1300"/>
                        <a:t>업데이트 주기 확인필요</a:t>
                      </a:r>
                      <a:r>
                        <a:rPr lang="en-US" altLang="ko-KR" sz="1300"/>
                        <a:t>)</a:t>
                      </a:r>
                      <a:r>
                        <a:rPr lang="ko-KR" altLang="en-US" sz="130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293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/>
                        <a:t>정렬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/>
                        <a:t> Select 1  or 2</a:t>
                      </a:r>
                      <a:endParaRPr lang="ko-KR" altLang="en-US" sz="1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578767"/>
                  </a:ext>
                </a:extLst>
              </a:tr>
            </a:tbl>
          </a:graphicData>
        </a:graphic>
      </p:graphicFrame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A4BBE26D-2CE3-40DE-962D-73875DBE02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3799701"/>
              </p:ext>
            </p:extLst>
          </p:nvPr>
        </p:nvGraphicFramePr>
        <p:xfrm>
          <a:off x="-685800" y="2379299"/>
          <a:ext cx="105156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892">
                  <a:extLst>
                    <a:ext uri="{9D8B030D-6E8A-4147-A177-3AD203B41FA5}">
                      <a16:colId xmlns:a16="http://schemas.microsoft.com/office/drawing/2014/main" val="1493199043"/>
                    </a:ext>
                  </a:extLst>
                </a:gridCol>
                <a:gridCol w="8375708">
                  <a:extLst>
                    <a:ext uri="{9D8B030D-6E8A-4147-A177-3AD203B41FA5}">
                      <a16:colId xmlns:a16="http://schemas.microsoft.com/office/drawing/2014/main" val="1479993596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r>
                        <a:rPr lang="en-US" altLang="ko-KR" sz="1300"/>
                        <a:t> </a:t>
                      </a:r>
                      <a:r>
                        <a:rPr lang="en-US" altLang="ko-KR" sz="1300" b="1"/>
                        <a:t>Main</a:t>
                      </a:r>
                      <a:r>
                        <a:rPr lang="ko-KR" altLang="en-US" sz="1300" b="1"/>
                        <a:t> </a:t>
                      </a:r>
                      <a:r>
                        <a:rPr lang="en-US" altLang="ko-KR" sz="1300" b="1"/>
                        <a:t>Champion</a:t>
                      </a:r>
                    </a:p>
                    <a:p>
                      <a:r>
                        <a:rPr lang="en-US" altLang="ko-KR" sz="1300" b="1"/>
                        <a:t>         page </a:t>
                      </a:r>
                      <a:endParaRPr lang="ko-KR" alt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Description</a:t>
                      </a:r>
                      <a:endParaRPr lang="ko-KR" altLang="en-US" sz="1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92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/>
                        <a:t>화면 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자주 사용하는 챔피언</a:t>
                      </a:r>
                      <a:r>
                        <a:rPr lang="en-US" altLang="ko-KR" sz="130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, </a:t>
                      </a:r>
                      <a:r>
                        <a:rPr lang="ko-KR" altLang="en-US" sz="130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룬</a:t>
                      </a:r>
                      <a:r>
                        <a:rPr lang="en-US" altLang="ko-KR" sz="130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, </a:t>
                      </a:r>
                      <a:r>
                        <a:rPr lang="ko-KR" altLang="en-US" sz="130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특성 </a:t>
                      </a:r>
                      <a:r>
                        <a:rPr lang="en-US" altLang="ko-KR" sz="130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,</a:t>
                      </a:r>
                      <a:r>
                        <a:rPr lang="ko-KR" altLang="en-US" sz="130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아이템 정보 저장 </a:t>
                      </a:r>
                      <a:r>
                        <a:rPr lang="en-US" altLang="ko-KR" sz="130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list</a:t>
                      </a:r>
                      <a:endParaRPr lang="ko-KR" altLang="en-US" sz="130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293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5750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5E05115-C83B-4C09-89D3-53DEFC03845F}"/>
              </a:ext>
            </a:extLst>
          </p:cNvPr>
          <p:cNvSpPr/>
          <p:nvPr/>
        </p:nvSpPr>
        <p:spPr>
          <a:xfrm>
            <a:off x="1667255" y="3429000"/>
            <a:ext cx="7487945" cy="3429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B9519A-32C8-40E3-AB97-7CFE2BD3C0B5}"/>
              </a:ext>
            </a:extLst>
          </p:cNvPr>
          <p:cNvSpPr txBox="1"/>
          <p:nvPr/>
        </p:nvSpPr>
        <p:spPr>
          <a:xfrm>
            <a:off x="-1523998" y="8404"/>
            <a:ext cx="2013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Search-page -1</a:t>
            </a:r>
          </a:p>
          <a:p>
            <a:r>
              <a:rPr lang="en-US" altLang="ko-KR" b="1"/>
              <a:t>Lay-out</a:t>
            </a:r>
            <a:endParaRPr lang="ko-KR" altLang="en-US" b="1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928C68-F4F6-4855-BD83-9E2A0A9D7A40}"/>
              </a:ext>
            </a:extLst>
          </p:cNvPr>
          <p:cNvSpPr/>
          <p:nvPr/>
        </p:nvSpPr>
        <p:spPr>
          <a:xfrm>
            <a:off x="1736535" y="959051"/>
            <a:ext cx="2123767" cy="20352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소환사 정보 </a:t>
            </a:r>
            <a:endParaRPr lang="en-US" altLang="ko-KR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  <a:p>
            <a:pPr algn="ctr"/>
            <a:endParaRPr lang="en-US" altLang="ko-KR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레벨</a:t>
            </a:r>
            <a:r>
              <a:rPr lang="en-US" altLang="ko-K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, </a:t>
            </a:r>
            <a:r>
              <a:rPr lang="ko-KR" alt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주챔피언</a:t>
            </a:r>
            <a:endParaRPr lang="en-US" altLang="ko-KR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정보</a:t>
            </a:r>
            <a:endParaRPr lang="en-US" altLang="ko-KR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9066F2B-371B-4626-BE34-C6A63EEE2670}"/>
              </a:ext>
            </a:extLst>
          </p:cNvPr>
          <p:cNvSpPr/>
          <p:nvPr/>
        </p:nvSpPr>
        <p:spPr>
          <a:xfrm>
            <a:off x="4329410" y="959053"/>
            <a:ext cx="2123767" cy="20352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솔랭</a:t>
            </a:r>
            <a:r>
              <a:rPr lang="en-US" altLang="ko-K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</a:t>
            </a:r>
            <a:r>
              <a:rPr lang="ko-KR" alt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정보</a:t>
            </a:r>
            <a:endParaRPr lang="en-US" altLang="ko-KR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A7B2D4-C82E-42A0-8C30-79CFA7C163B9}"/>
              </a:ext>
            </a:extLst>
          </p:cNvPr>
          <p:cNvSpPr/>
          <p:nvPr/>
        </p:nvSpPr>
        <p:spPr>
          <a:xfrm>
            <a:off x="6922286" y="959051"/>
            <a:ext cx="2123767" cy="20352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자랭</a:t>
            </a:r>
            <a:r>
              <a:rPr lang="en-US" altLang="ko-K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</a:t>
            </a:r>
            <a:r>
              <a:rPr lang="ko-KR" alt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정보</a:t>
            </a:r>
            <a:endParaRPr lang="en-US" altLang="ko-KR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2C3B401-DCB4-479C-B8A7-1B2F28265A47}"/>
              </a:ext>
            </a:extLst>
          </p:cNvPr>
          <p:cNvSpPr/>
          <p:nvPr/>
        </p:nvSpPr>
        <p:spPr>
          <a:xfrm>
            <a:off x="-856342" y="959052"/>
            <a:ext cx="2123767" cy="203527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Profile</a:t>
            </a:r>
            <a:endParaRPr lang="ko-KR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1B2606-E88F-4F32-96E8-B6046246FCD6}"/>
              </a:ext>
            </a:extLst>
          </p:cNvPr>
          <p:cNvSpPr/>
          <p:nvPr/>
        </p:nvSpPr>
        <p:spPr>
          <a:xfrm>
            <a:off x="1736524" y="3510525"/>
            <a:ext cx="7309517" cy="558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승</a:t>
            </a:r>
            <a:r>
              <a:rPr lang="en-US" altLang="ko-KR"/>
              <a:t>, </a:t>
            </a:r>
            <a:r>
              <a:rPr lang="ko-KR" altLang="en-US"/>
              <a:t>패 정보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323C29F-7CAE-4929-9DE1-1177C8F6302D}"/>
              </a:ext>
            </a:extLst>
          </p:cNvPr>
          <p:cNvSpPr/>
          <p:nvPr/>
        </p:nvSpPr>
        <p:spPr>
          <a:xfrm>
            <a:off x="1736521" y="4316518"/>
            <a:ext cx="7309517" cy="558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승</a:t>
            </a:r>
            <a:r>
              <a:rPr lang="en-US" altLang="ko-KR"/>
              <a:t>, </a:t>
            </a:r>
            <a:r>
              <a:rPr lang="ko-KR" altLang="en-US"/>
              <a:t>패 정보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62D1CC-D319-4843-989E-809374387B56}"/>
              </a:ext>
            </a:extLst>
          </p:cNvPr>
          <p:cNvSpPr/>
          <p:nvPr/>
        </p:nvSpPr>
        <p:spPr>
          <a:xfrm>
            <a:off x="1736521" y="5080134"/>
            <a:ext cx="7309517" cy="558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승</a:t>
            </a:r>
            <a:r>
              <a:rPr lang="en-US" altLang="ko-KR"/>
              <a:t>, </a:t>
            </a:r>
            <a:r>
              <a:rPr lang="ko-KR" altLang="en-US"/>
              <a:t>패 정보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A95F26B-E939-4783-B56E-95FFD1A7F70B}"/>
              </a:ext>
            </a:extLst>
          </p:cNvPr>
          <p:cNvSpPr/>
          <p:nvPr/>
        </p:nvSpPr>
        <p:spPr>
          <a:xfrm>
            <a:off x="1736521" y="5843750"/>
            <a:ext cx="7309517" cy="558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……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D7AE5E4-C619-4824-A8A7-15D31D6FF76C}"/>
              </a:ext>
            </a:extLst>
          </p:cNvPr>
          <p:cNvSpPr/>
          <p:nvPr/>
        </p:nvSpPr>
        <p:spPr>
          <a:xfrm>
            <a:off x="-856343" y="3510525"/>
            <a:ext cx="2123767" cy="289136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Play</a:t>
            </a:r>
            <a:r>
              <a:rPr lang="ko-KR" alt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순위 </a:t>
            </a:r>
            <a:r>
              <a:rPr lang="en-US" altLang="ko-K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list</a:t>
            </a:r>
            <a:endParaRPr lang="ko-KR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8D1D56-E393-4E52-A051-D4B8AA3E3B0F}"/>
              </a:ext>
            </a:extLst>
          </p:cNvPr>
          <p:cNvSpPr txBox="1"/>
          <p:nvPr/>
        </p:nvSpPr>
        <p:spPr>
          <a:xfrm>
            <a:off x="-852882" y="959047"/>
            <a:ext cx="335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95C880-9AA4-4BAC-A3E7-21C30642C78B}"/>
              </a:ext>
            </a:extLst>
          </p:cNvPr>
          <p:cNvSpPr txBox="1"/>
          <p:nvPr/>
        </p:nvSpPr>
        <p:spPr>
          <a:xfrm>
            <a:off x="1708555" y="959047"/>
            <a:ext cx="335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655BA7-AE2B-4D8A-9A7E-A5B2950C640E}"/>
              </a:ext>
            </a:extLst>
          </p:cNvPr>
          <p:cNvSpPr txBox="1"/>
          <p:nvPr/>
        </p:nvSpPr>
        <p:spPr>
          <a:xfrm>
            <a:off x="-852882" y="3510521"/>
            <a:ext cx="335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81F062-7D7D-4504-BD10-81475FCEF1AF}"/>
              </a:ext>
            </a:extLst>
          </p:cNvPr>
          <p:cNvSpPr txBox="1"/>
          <p:nvPr/>
        </p:nvSpPr>
        <p:spPr>
          <a:xfrm>
            <a:off x="6943920" y="959047"/>
            <a:ext cx="335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81421-C3D6-4BB1-9B9F-9D0EA440A80C}"/>
              </a:ext>
            </a:extLst>
          </p:cNvPr>
          <p:cNvSpPr txBox="1"/>
          <p:nvPr/>
        </p:nvSpPr>
        <p:spPr>
          <a:xfrm>
            <a:off x="4351045" y="959047"/>
            <a:ext cx="335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706964-6035-44C8-91C9-2E4426C6D346}"/>
              </a:ext>
            </a:extLst>
          </p:cNvPr>
          <p:cNvSpPr txBox="1"/>
          <p:nvPr/>
        </p:nvSpPr>
        <p:spPr>
          <a:xfrm>
            <a:off x="5223496" y="6466577"/>
            <a:ext cx="335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55BF3D5-F698-461F-8A4C-B00D133E4D41}"/>
              </a:ext>
            </a:extLst>
          </p:cNvPr>
          <p:cNvSpPr/>
          <p:nvPr/>
        </p:nvSpPr>
        <p:spPr>
          <a:xfrm>
            <a:off x="9155186" y="8390"/>
            <a:ext cx="1512815" cy="83870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붉은 박스</a:t>
            </a:r>
            <a:endParaRPr lang="en-US" altLang="ko-K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스크롤 따라 이동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776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63CA9C-F107-40E4-AF20-DDCCC05298F2}"/>
              </a:ext>
            </a:extLst>
          </p:cNvPr>
          <p:cNvSpPr txBox="1"/>
          <p:nvPr/>
        </p:nvSpPr>
        <p:spPr>
          <a:xfrm>
            <a:off x="-1523998" y="8404"/>
            <a:ext cx="2013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Search page – 1</a:t>
            </a:r>
          </a:p>
          <a:p>
            <a:r>
              <a:rPr lang="en-US" altLang="ko-KR" b="1"/>
              <a:t>Design</a:t>
            </a:r>
            <a:endParaRPr lang="ko-KR" altLang="en-US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DAF21E-FE81-47D3-9AD6-3E8894CB79DB}"/>
              </a:ext>
            </a:extLst>
          </p:cNvPr>
          <p:cNvSpPr/>
          <p:nvPr/>
        </p:nvSpPr>
        <p:spPr>
          <a:xfrm>
            <a:off x="3045204" y="224717"/>
            <a:ext cx="305359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CCD737-E3E8-4767-9970-BFC6C6C1CDD4}"/>
              </a:ext>
            </a:extLst>
          </p:cNvPr>
          <p:cNvSpPr txBox="1"/>
          <p:nvPr/>
        </p:nvSpPr>
        <p:spPr>
          <a:xfrm>
            <a:off x="1714154" y="224706"/>
            <a:ext cx="124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Logo-</a:t>
            </a:r>
            <a:r>
              <a:rPr lang="en-US" altLang="ko-KR" dirty="0" err="1"/>
              <a:t>img</a:t>
            </a:r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694B4C9-E72E-474C-8F8D-05A3E66E8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823" y="177846"/>
            <a:ext cx="486737" cy="41619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7C3EE52F-4807-48FF-917C-A1B07CB5C155}"/>
              </a:ext>
            </a:extLst>
          </p:cNvPr>
          <p:cNvSpPr/>
          <p:nvPr/>
        </p:nvSpPr>
        <p:spPr>
          <a:xfrm>
            <a:off x="-1524000" y="758946"/>
            <a:ext cx="12192000" cy="439527"/>
          </a:xfrm>
          <a:prstGeom prst="rect">
            <a:avLst/>
          </a:prstGeom>
          <a:solidFill>
            <a:srgbClr val="133F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FDF962-7BE7-49DF-A7D0-DB021EC36CA0}"/>
              </a:ext>
            </a:extLst>
          </p:cNvPr>
          <p:cNvSpPr txBox="1"/>
          <p:nvPr/>
        </p:nvSpPr>
        <p:spPr>
          <a:xfrm>
            <a:off x="1714154" y="801091"/>
            <a:ext cx="46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홈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516851-6138-43E0-A3F6-B383C878F1C9}"/>
              </a:ext>
            </a:extLst>
          </p:cNvPr>
          <p:cNvSpPr txBox="1"/>
          <p:nvPr/>
        </p:nvSpPr>
        <p:spPr>
          <a:xfrm>
            <a:off x="5911443" y="808406"/>
            <a:ext cx="87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게시판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066B-0035-4DA7-8D00-E09E648F23D9}"/>
              </a:ext>
            </a:extLst>
          </p:cNvPr>
          <p:cNvSpPr txBox="1"/>
          <p:nvPr/>
        </p:nvSpPr>
        <p:spPr>
          <a:xfrm>
            <a:off x="2568443" y="801102"/>
            <a:ext cx="64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메타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4FF497-436E-46D3-BF59-95B50D1C9E3E}"/>
              </a:ext>
            </a:extLst>
          </p:cNvPr>
          <p:cNvSpPr txBox="1"/>
          <p:nvPr/>
        </p:nvSpPr>
        <p:spPr>
          <a:xfrm>
            <a:off x="3607281" y="801102"/>
            <a:ext cx="64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랭킹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3B41BC8-60AC-4CF9-8055-BD59FA55B2DC}"/>
              </a:ext>
            </a:extLst>
          </p:cNvPr>
          <p:cNvSpPr/>
          <p:nvPr/>
        </p:nvSpPr>
        <p:spPr>
          <a:xfrm>
            <a:off x="-613239" y="1677037"/>
            <a:ext cx="2155972" cy="294507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9B3E72-17ED-4494-8963-163E18A57BA8}"/>
              </a:ext>
            </a:extLst>
          </p:cNvPr>
          <p:cNvSpPr txBox="1"/>
          <p:nvPr/>
        </p:nvSpPr>
        <p:spPr>
          <a:xfrm>
            <a:off x="239945" y="1828536"/>
            <a:ext cx="907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롤접어라</a:t>
            </a:r>
            <a:endParaRPr lang="en-US" altLang="ko-KR" sz="140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B19866F9-86F9-4751-A56A-5F25FD4C4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8218" y="1829223"/>
            <a:ext cx="568311" cy="55914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0DE12400-0BF2-45FE-A94D-8979C8D64B62}"/>
              </a:ext>
            </a:extLst>
          </p:cNvPr>
          <p:cNvSpPr txBox="1"/>
          <p:nvPr/>
        </p:nvSpPr>
        <p:spPr>
          <a:xfrm>
            <a:off x="261485" y="2086850"/>
            <a:ext cx="9454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Level: 530</a:t>
            </a:r>
          </a:p>
          <a:p>
            <a:endParaRPr lang="ko-KR" alt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A700F74-5781-4829-8DC3-4B102F4F0835}"/>
              </a:ext>
            </a:extLst>
          </p:cNvPr>
          <p:cNvSpPr txBox="1"/>
          <p:nvPr/>
        </p:nvSpPr>
        <p:spPr>
          <a:xfrm>
            <a:off x="239945" y="2614890"/>
            <a:ext cx="1315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그랜드마스터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130E46DE-313B-443F-A960-9AE304F6A7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88219" y="2540570"/>
            <a:ext cx="595863" cy="698959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0700D218-A0CA-421F-9E66-DFC4AC4AC7B9}"/>
              </a:ext>
            </a:extLst>
          </p:cNvPr>
          <p:cNvSpPr txBox="1"/>
          <p:nvPr/>
        </p:nvSpPr>
        <p:spPr>
          <a:xfrm>
            <a:off x="263770" y="2896711"/>
            <a:ext cx="8137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Lp: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30</a:t>
            </a:r>
            <a:endParaRPr lang="ko-KR" alt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7962EC0F-459B-4448-A8E6-3BDE1BCDCC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21787" y="3401256"/>
            <a:ext cx="655976" cy="668591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76BAFBF7-1370-4B64-A1C6-00AEC0282104}"/>
              </a:ext>
            </a:extLst>
          </p:cNvPr>
          <p:cNvSpPr txBox="1"/>
          <p:nvPr/>
        </p:nvSpPr>
        <p:spPr>
          <a:xfrm>
            <a:off x="283519" y="3427762"/>
            <a:ext cx="655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Most</a:t>
            </a:r>
            <a:endParaRPr lang="ko-KR" altLang="en-US" sz="1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A20996-EB07-41DB-BF72-558D6A06A108}"/>
              </a:ext>
            </a:extLst>
          </p:cNvPr>
          <p:cNvSpPr txBox="1"/>
          <p:nvPr/>
        </p:nvSpPr>
        <p:spPr>
          <a:xfrm>
            <a:off x="-542549" y="4256130"/>
            <a:ext cx="115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주 챔피언 정보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7821A4-AA3A-4A7A-9E6E-6FDC80F29515}"/>
              </a:ext>
            </a:extLst>
          </p:cNvPr>
          <p:cNvSpPr txBox="1"/>
          <p:nvPr/>
        </p:nvSpPr>
        <p:spPr>
          <a:xfrm>
            <a:off x="611518" y="4256130"/>
            <a:ext cx="813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로그아웃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60041DF-0CAA-4AC6-8E81-67A38274C547}"/>
              </a:ext>
            </a:extLst>
          </p:cNvPr>
          <p:cNvSpPr txBox="1"/>
          <p:nvPr/>
        </p:nvSpPr>
        <p:spPr>
          <a:xfrm>
            <a:off x="4646105" y="808406"/>
            <a:ext cx="87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다마챌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6D061E7-D07E-4F9F-BA7A-5153372F145B}"/>
              </a:ext>
            </a:extLst>
          </p:cNvPr>
          <p:cNvSpPr/>
          <p:nvPr/>
        </p:nvSpPr>
        <p:spPr>
          <a:xfrm>
            <a:off x="-613239" y="4873169"/>
            <a:ext cx="2155972" cy="182000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307F765-254A-4AFE-8875-90B455711991}"/>
              </a:ext>
            </a:extLst>
          </p:cNvPr>
          <p:cNvSpPr/>
          <p:nvPr/>
        </p:nvSpPr>
        <p:spPr>
          <a:xfrm>
            <a:off x="2465206" y="1670789"/>
            <a:ext cx="1821855" cy="1659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7B4AF7C-96EB-4856-A02B-549453A4FE3B}"/>
              </a:ext>
            </a:extLst>
          </p:cNvPr>
          <p:cNvSpPr/>
          <p:nvPr/>
        </p:nvSpPr>
        <p:spPr>
          <a:xfrm>
            <a:off x="4508099" y="1669045"/>
            <a:ext cx="2476279" cy="1659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761DF0C-A241-4107-90EA-261089BAB70B}"/>
              </a:ext>
            </a:extLst>
          </p:cNvPr>
          <p:cNvSpPr/>
          <p:nvPr/>
        </p:nvSpPr>
        <p:spPr>
          <a:xfrm>
            <a:off x="2465191" y="6274540"/>
            <a:ext cx="7232576" cy="4136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……</a:t>
            </a:r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360B356-8435-41A8-BE58-D976778E3AAA}"/>
              </a:ext>
            </a:extLst>
          </p:cNvPr>
          <p:cNvSpPr txBox="1"/>
          <p:nvPr/>
        </p:nvSpPr>
        <p:spPr>
          <a:xfrm>
            <a:off x="5952169" y="6904825"/>
            <a:ext cx="28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266C20-6F78-4329-8F4C-4361D31E315D}"/>
              </a:ext>
            </a:extLst>
          </p:cNvPr>
          <p:cNvSpPr txBox="1"/>
          <p:nvPr/>
        </p:nvSpPr>
        <p:spPr>
          <a:xfrm>
            <a:off x="-388219" y="4928820"/>
            <a:ext cx="1750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챔피언 플레이 순위 </a:t>
            </a:r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id="{A4D7EB6E-85E1-4993-A97F-627A6EF656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21787" y="5805464"/>
            <a:ext cx="311707" cy="331236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id="{B1BB08FD-BC95-40A4-9B88-DC9C59512B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21787" y="6276165"/>
            <a:ext cx="311707" cy="331236"/>
          </a:xfrm>
          <a:prstGeom prst="rect">
            <a:avLst/>
          </a:prstGeom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id="{151DB0E4-1DE6-43B0-A5E9-A789FED53D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15783" y="5334763"/>
            <a:ext cx="311707" cy="3312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5F7EC06-159B-437B-9D84-E53A0D6D783A}"/>
              </a:ext>
            </a:extLst>
          </p:cNvPr>
          <p:cNvSpPr txBox="1"/>
          <p:nvPr/>
        </p:nvSpPr>
        <p:spPr>
          <a:xfrm>
            <a:off x="47433" y="5278368"/>
            <a:ext cx="1197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게임 횟수</a:t>
            </a:r>
            <a:r>
              <a:rPr lang="en-US" altLang="ko-KR" sz="900"/>
              <a:t>: 100</a:t>
            </a:r>
            <a:r>
              <a:rPr lang="ko-KR" altLang="en-US" sz="900"/>
              <a:t>게임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D95A1F1-4F3A-41CD-9C1A-7938A124DFF6}"/>
              </a:ext>
            </a:extLst>
          </p:cNvPr>
          <p:cNvSpPr txBox="1"/>
          <p:nvPr/>
        </p:nvSpPr>
        <p:spPr>
          <a:xfrm>
            <a:off x="47443" y="5496791"/>
            <a:ext cx="12567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평점 </a:t>
            </a:r>
            <a:r>
              <a:rPr lang="en-US" altLang="ko-KR" sz="900"/>
              <a:t>: 2.5 </a:t>
            </a:r>
            <a:r>
              <a:rPr lang="ko-KR" altLang="en-US" sz="900"/>
              <a:t>승률</a:t>
            </a:r>
            <a:r>
              <a:rPr lang="en-US" altLang="ko-KR" sz="900"/>
              <a:t>: 50%</a:t>
            </a:r>
            <a:endParaRPr lang="ko-KR" altLang="en-US" sz="90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A92EA67-E5B3-4B89-B22C-61EFD61DB783}"/>
              </a:ext>
            </a:extLst>
          </p:cNvPr>
          <p:cNvSpPr txBox="1"/>
          <p:nvPr/>
        </p:nvSpPr>
        <p:spPr>
          <a:xfrm>
            <a:off x="47076" y="5748639"/>
            <a:ext cx="1197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게임 횟수</a:t>
            </a:r>
            <a:r>
              <a:rPr lang="en-US" altLang="ko-KR" sz="900"/>
              <a:t>: 100</a:t>
            </a:r>
            <a:r>
              <a:rPr lang="ko-KR" altLang="en-US" sz="900"/>
              <a:t>게임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075D223-3A82-4438-B9A8-DB06035F34C9}"/>
              </a:ext>
            </a:extLst>
          </p:cNvPr>
          <p:cNvSpPr txBox="1"/>
          <p:nvPr/>
        </p:nvSpPr>
        <p:spPr>
          <a:xfrm>
            <a:off x="47086" y="5967063"/>
            <a:ext cx="12567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평점 </a:t>
            </a:r>
            <a:r>
              <a:rPr lang="en-US" altLang="ko-KR" sz="900"/>
              <a:t>: 2.5 </a:t>
            </a:r>
            <a:r>
              <a:rPr lang="ko-KR" altLang="en-US" sz="900"/>
              <a:t>승률</a:t>
            </a:r>
            <a:r>
              <a:rPr lang="en-US" altLang="ko-KR" sz="900"/>
              <a:t>: 50%</a:t>
            </a:r>
            <a:endParaRPr lang="ko-KR" altLang="en-US" sz="90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A4244AD-DB28-495C-8ED3-040B78B5CA6F}"/>
              </a:ext>
            </a:extLst>
          </p:cNvPr>
          <p:cNvSpPr txBox="1"/>
          <p:nvPr/>
        </p:nvSpPr>
        <p:spPr>
          <a:xfrm>
            <a:off x="38686" y="6223279"/>
            <a:ext cx="1197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게임 횟수</a:t>
            </a:r>
            <a:r>
              <a:rPr lang="en-US" altLang="ko-KR" sz="900"/>
              <a:t>: 100</a:t>
            </a:r>
            <a:r>
              <a:rPr lang="ko-KR" altLang="en-US" sz="900"/>
              <a:t>게임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4BD7948-9EED-41E9-8D8C-AB3450A9FAF5}"/>
              </a:ext>
            </a:extLst>
          </p:cNvPr>
          <p:cNvSpPr txBox="1"/>
          <p:nvPr/>
        </p:nvSpPr>
        <p:spPr>
          <a:xfrm>
            <a:off x="38698" y="6441703"/>
            <a:ext cx="12567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평점 </a:t>
            </a:r>
            <a:r>
              <a:rPr lang="en-US" altLang="ko-KR" sz="900"/>
              <a:t>: 2.5 </a:t>
            </a:r>
            <a:r>
              <a:rPr lang="ko-KR" altLang="en-US" sz="900"/>
              <a:t>승률</a:t>
            </a:r>
            <a:r>
              <a:rPr lang="en-US" altLang="ko-KR" sz="900"/>
              <a:t>: 50%</a:t>
            </a:r>
            <a:endParaRPr lang="ko-KR" altLang="en-US" sz="90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116A837-08D7-4045-B9D7-7C1C5AA6E9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5847" y="1912241"/>
            <a:ext cx="949351" cy="1096963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1EB8FBC1-E0A2-4167-8061-D668C6C71B39}"/>
              </a:ext>
            </a:extLst>
          </p:cNvPr>
          <p:cNvSpPr txBox="1"/>
          <p:nvPr/>
        </p:nvSpPr>
        <p:spPr>
          <a:xfrm>
            <a:off x="3263303" y="1778888"/>
            <a:ext cx="907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롤안접음</a:t>
            </a:r>
            <a:endParaRPr lang="en-US" altLang="ko-KR" sz="14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9941AF4-7E77-44DE-8106-64C76085FA84}"/>
              </a:ext>
            </a:extLst>
          </p:cNvPr>
          <p:cNvSpPr txBox="1"/>
          <p:nvPr/>
        </p:nvSpPr>
        <p:spPr>
          <a:xfrm>
            <a:off x="3284851" y="2037201"/>
            <a:ext cx="8137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Level: 70</a:t>
            </a:r>
            <a:endParaRPr lang="ko-KR" alt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503DA19-C4CE-4FD8-8CFA-5FAA3A3481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1804" y="1784857"/>
            <a:ext cx="522581" cy="540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20C7EFC-303E-48F7-AE25-C0C12F1C2A6C}"/>
              </a:ext>
            </a:extLst>
          </p:cNvPr>
          <p:cNvSpPr txBox="1"/>
          <p:nvPr/>
        </p:nvSpPr>
        <p:spPr>
          <a:xfrm>
            <a:off x="5768517" y="1789140"/>
            <a:ext cx="8251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개인 랭크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1FCECA92-F50E-4D1D-8D7B-B71FCEFCF794}"/>
              </a:ext>
            </a:extLst>
          </p:cNvPr>
          <p:cNvSpPr/>
          <p:nvPr/>
        </p:nvSpPr>
        <p:spPr>
          <a:xfrm>
            <a:off x="7205418" y="1679857"/>
            <a:ext cx="2476279" cy="1659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526DA40-60C3-4562-B48D-23BB6DFFAE49}"/>
              </a:ext>
            </a:extLst>
          </p:cNvPr>
          <p:cNvSpPr txBox="1"/>
          <p:nvPr/>
        </p:nvSpPr>
        <p:spPr>
          <a:xfrm>
            <a:off x="5581137" y="2069629"/>
            <a:ext cx="1347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B0F0"/>
                </a:solidFill>
              </a:rPr>
              <a:t>Diamond 1</a:t>
            </a:r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A784E52-7125-40B0-BFB6-630BA1F1967A}"/>
              </a:ext>
            </a:extLst>
          </p:cNvPr>
          <p:cNvSpPr txBox="1"/>
          <p:nvPr/>
        </p:nvSpPr>
        <p:spPr>
          <a:xfrm>
            <a:off x="5568921" y="2489586"/>
            <a:ext cx="1347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80 LP / 10</a:t>
            </a:r>
            <a:r>
              <a:rPr lang="ko-KR" altLang="en-US" sz="1200"/>
              <a:t>승 </a:t>
            </a:r>
            <a:r>
              <a:rPr lang="en-US" altLang="ko-KR" sz="1200"/>
              <a:t>5</a:t>
            </a:r>
            <a:r>
              <a:rPr lang="ko-KR" altLang="en-US" sz="1200"/>
              <a:t>패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12B02C8-587D-40DC-9248-9CDD455EB007}"/>
              </a:ext>
            </a:extLst>
          </p:cNvPr>
          <p:cNvSpPr txBox="1"/>
          <p:nvPr/>
        </p:nvSpPr>
        <p:spPr>
          <a:xfrm>
            <a:off x="5790644" y="2766585"/>
            <a:ext cx="860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승률 </a:t>
            </a:r>
            <a:r>
              <a:rPr lang="en-US" altLang="ko-KR" sz="1200"/>
              <a:t>50%</a:t>
            </a:r>
            <a:endParaRPr lang="ko-KR" altLang="en-US" sz="1200"/>
          </a:p>
        </p:txBody>
      </p:sp>
      <p:pic>
        <p:nvPicPr>
          <p:cNvPr id="119" name="그림 118">
            <a:extLst>
              <a:ext uri="{FF2B5EF4-FFF2-40B4-BE49-F238E27FC236}">
                <a16:creationId xmlns:a16="http://schemas.microsoft.com/office/drawing/2014/main" id="{8007DFEE-BE59-4B14-9654-B2E3564B55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7249821" y="1910005"/>
            <a:ext cx="1028204" cy="1096963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B585D0B7-135B-4451-8F0F-FC06F2806C63}"/>
              </a:ext>
            </a:extLst>
          </p:cNvPr>
          <p:cNvSpPr txBox="1"/>
          <p:nvPr/>
        </p:nvSpPr>
        <p:spPr>
          <a:xfrm flipH="1">
            <a:off x="8447635" y="1784870"/>
            <a:ext cx="1064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자유 랭크 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대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</a:rPr>
              <a:t>5</a:t>
            </a:r>
            <a:endParaRPr lang="ko-KR" altLang="en-US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E1B5457-ADA5-42FC-867E-4655DCB79CDE}"/>
              </a:ext>
            </a:extLst>
          </p:cNvPr>
          <p:cNvSpPr txBox="1"/>
          <p:nvPr/>
        </p:nvSpPr>
        <p:spPr>
          <a:xfrm flipH="1">
            <a:off x="8238598" y="2067393"/>
            <a:ext cx="145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B0F0"/>
                </a:solidFill>
              </a:rPr>
              <a:t>Diamond 1</a:t>
            </a:r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7221ED-0BED-4E47-9C58-A2025794B8F2}"/>
              </a:ext>
            </a:extLst>
          </p:cNvPr>
          <p:cNvSpPr txBox="1"/>
          <p:nvPr/>
        </p:nvSpPr>
        <p:spPr>
          <a:xfrm flipH="1">
            <a:off x="8226382" y="2487350"/>
            <a:ext cx="1459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80 LP / 10</a:t>
            </a:r>
            <a:r>
              <a:rPr lang="ko-KR" altLang="en-US" sz="1200"/>
              <a:t>승 </a:t>
            </a:r>
            <a:r>
              <a:rPr lang="en-US" altLang="ko-KR" sz="1200"/>
              <a:t>5</a:t>
            </a:r>
            <a:r>
              <a:rPr lang="ko-KR" altLang="en-US" sz="1200"/>
              <a:t>패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C7460D5-66B3-41F0-94D7-815E3F9523EE}"/>
              </a:ext>
            </a:extLst>
          </p:cNvPr>
          <p:cNvSpPr txBox="1"/>
          <p:nvPr/>
        </p:nvSpPr>
        <p:spPr>
          <a:xfrm flipH="1">
            <a:off x="8468276" y="2764349"/>
            <a:ext cx="932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승률 </a:t>
            </a:r>
            <a:r>
              <a:rPr lang="en-US" altLang="ko-KR" sz="1200"/>
              <a:t>50%</a:t>
            </a:r>
            <a:endParaRPr lang="ko-KR" altLang="en-US" sz="120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7ADFCCBF-A45E-4364-A7E0-03AC418CAC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77251" y="3459602"/>
            <a:ext cx="7232576" cy="128678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4058C639-BB86-4008-A9C2-0452E7301C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65202" y="4828820"/>
            <a:ext cx="7244636" cy="127965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4B19E62-2E24-4C1B-A6E4-39D5CBEA462D}"/>
              </a:ext>
            </a:extLst>
          </p:cNvPr>
          <p:cNvSpPr txBox="1"/>
          <p:nvPr/>
        </p:nvSpPr>
        <p:spPr>
          <a:xfrm>
            <a:off x="-1364709" y="4874573"/>
            <a:ext cx="7514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검색 소환사 정보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3DDD3E9-2012-4A22-9564-9F6C78C61CAB}"/>
              </a:ext>
            </a:extLst>
          </p:cNvPr>
          <p:cNvSpPr txBox="1"/>
          <p:nvPr/>
        </p:nvSpPr>
        <p:spPr>
          <a:xfrm>
            <a:off x="-1355930" y="1690339"/>
            <a:ext cx="751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내정보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2746BC3B-FA1D-40C7-B2FE-02E984F711D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80178" y="2573846"/>
            <a:ext cx="558227" cy="558227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3B11C20A-9CFC-4137-AFDF-12A4E79C1156}"/>
              </a:ext>
            </a:extLst>
          </p:cNvPr>
          <p:cNvSpPr txBox="1"/>
          <p:nvPr/>
        </p:nvSpPr>
        <p:spPr>
          <a:xfrm>
            <a:off x="3349955" y="2567632"/>
            <a:ext cx="907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주 라인</a:t>
            </a:r>
            <a:endParaRPr lang="en-US" altLang="ko-KR" sz="140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B7BD146-D6D3-4A01-949E-A23ABF744BF0}"/>
              </a:ext>
            </a:extLst>
          </p:cNvPr>
          <p:cNvSpPr txBox="1"/>
          <p:nvPr/>
        </p:nvSpPr>
        <p:spPr>
          <a:xfrm>
            <a:off x="3327702" y="2826516"/>
            <a:ext cx="8137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원딜</a:t>
            </a:r>
          </a:p>
        </p:txBody>
      </p:sp>
    </p:spTree>
    <p:extLst>
      <p:ext uri="{BB962C8B-B14F-4D97-AF65-F5344CB8AC3E}">
        <p14:creationId xmlns:p14="http://schemas.microsoft.com/office/powerpoint/2010/main" val="2187427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7DAF21E-FE81-47D3-9AD6-3E8894CB79DB}"/>
              </a:ext>
            </a:extLst>
          </p:cNvPr>
          <p:cNvSpPr/>
          <p:nvPr/>
        </p:nvSpPr>
        <p:spPr>
          <a:xfrm>
            <a:off x="3045204" y="224717"/>
            <a:ext cx="305359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CCD737-E3E8-4767-9970-BFC6C6C1CDD4}"/>
              </a:ext>
            </a:extLst>
          </p:cNvPr>
          <p:cNvSpPr txBox="1"/>
          <p:nvPr/>
        </p:nvSpPr>
        <p:spPr>
          <a:xfrm>
            <a:off x="1714154" y="224706"/>
            <a:ext cx="124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Logo-</a:t>
            </a:r>
            <a:r>
              <a:rPr lang="en-US" altLang="ko-KR" dirty="0" err="1"/>
              <a:t>img</a:t>
            </a:r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694B4C9-E72E-474C-8F8D-05A3E66E8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823" y="177846"/>
            <a:ext cx="486737" cy="41619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7C3EE52F-4807-48FF-917C-A1B07CB5C155}"/>
              </a:ext>
            </a:extLst>
          </p:cNvPr>
          <p:cNvSpPr/>
          <p:nvPr/>
        </p:nvSpPr>
        <p:spPr>
          <a:xfrm>
            <a:off x="-1524000" y="758942"/>
            <a:ext cx="12192000" cy="562063"/>
          </a:xfrm>
          <a:prstGeom prst="rect">
            <a:avLst/>
          </a:prstGeom>
          <a:solidFill>
            <a:srgbClr val="133F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FDF962-7BE7-49DF-A7D0-DB021EC36CA0}"/>
              </a:ext>
            </a:extLst>
          </p:cNvPr>
          <p:cNvSpPr txBox="1"/>
          <p:nvPr/>
        </p:nvSpPr>
        <p:spPr>
          <a:xfrm>
            <a:off x="1714154" y="876592"/>
            <a:ext cx="46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홈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516851-6138-43E0-A3F6-B383C878F1C9}"/>
              </a:ext>
            </a:extLst>
          </p:cNvPr>
          <p:cNvSpPr txBox="1"/>
          <p:nvPr/>
        </p:nvSpPr>
        <p:spPr>
          <a:xfrm>
            <a:off x="5911443" y="883907"/>
            <a:ext cx="87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게시판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066B-0035-4DA7-8D00-E09E648F23D9}"/>
              </a:ext>
            </a:extLst>
          </p:cNvPr>
          <p:cNvSpPr txBox="1"/>
          <p:nvPr/>
        </p:nvSpPr>
        <p:spPr>
          <a:xfrm>
            <a:off x="2568443" y="876603"/>
            <a:ext cx="64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메타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4FF497-436E-46D3-BF59-95B50D1C9E3E}"/>
              </a:ext>
            </a:extLst>
          </p:cNvPr>
          <p:cNvSpPr txBox="1"/>
          <p:nvPr/>
        </p:nvSpPr>
        <p:spPr>
          <a:xfrm>
            <a:off x="3607281" y="876603"/>
            <a:ext cx="64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랭킹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3B41BC8-60AC-4CF9-8055-BD59FA55B2DC}"/>
              </a:ext>
            </a:extLst>
          </p:cNvPr>
          <p:cNvSpPr/>
          <p:nvPr/>
        </p:nvSpPr>
        <p:spPr>
          <a:xfrm>
            <a:off x="-613239" y="1677037"/>
            <a:ext cx="2155972" cy="294507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9B3E72-17ED-4494-8963-163E18A57BA8}"/>
              </a:ext>
            </a:extLst>
          </p:cNvPr>
          <p:cNvSpPr txBox="1"/>
          <p:nvPr/>
        </p:nvSpPr>
        <p:spPr>
          <a:xfrm>
            <a:off x="239945" y="1828536"/>
            <a:ext cx="907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롤접어라</a:t>
            </a:r>
            <a:endParaRPr lang="en-US" altLang="ko-KR" sz="140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B19866F9-86F9-4751-A56A-5F25FD4C4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8218" y="1829223"/>
            <a:ext cx="568311" cy="55914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0DE12400-0BF2-45FE-A94D-8979C8D64B62}"/>
              </a:ext>
            </a:extLst>
          </p:cNvPr>
          <p:cNvSpPr txBox="1"/>
          <p:nvPr/>
        </p:nvSpPr>
        <p:spPr>
          <a:xfrm>
            <a:off x="261494" y="2086850"/>
            <a:ext cx="8137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Level: 30</a:t>
            </a:r>
            <a:endParaRPr lang="ko-KR" alt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A700F74-5781-4829-8DC3-4B102F4F0835}"/>
              </a:ext>
            </a:extLst>
          </p:cNvPr>
          <p:cNvSpPr txBox="1"/>
          <p:nvPr/>
        </p:nvSpPr>
        <p:spPr>
          <a:xfrm>
            <a:off x="239945" y="2614890"/>
            <a:ext cx="1315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그랜드마스터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130E46DE-313B-443F-A960-9AE304F6A7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88219" y="2540570"/>
            <a:ext cx="595863" cy="698959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0700D218-A0CA-421F-9E66-DFC4AC4AC7B9}"/>
              </a:ext>
            </a:extLst>
          </p:cNvPr>
          <p:cNvSpPr txBox="1"/>
          <p:nvPr/>
        </p:nvSpPr>
        <p:spPr>
          <a:xfrm>
            <a:off x="263770" y="2896711"/>
            <a:ext cx="8137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Lp: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30</a:t>
            </a:r>
            <a:endParaRPr lang="ko-KR" alt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7962EC0F-459B-4448-A8E6-3BDE1BCDCC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21787" y="3401256"/>
            <a:ext cx="655976" cy="668591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76BAFBF7-1370-4B64-A1C6-00AEC0282104}"/>
              </a:ext>
            </a:extLst>
          </p:cNvPr>
          <p:cNvSpPr txBox="1"/>
          <p:nvPr/>
        </p:nvSpPr>
        <p:spPr>
          <a:xfrm>
            <a:off x="283519" y="3427762"/>
            <a:ext cx="655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Most</a:t>
            </a:r>
            <a:endParaRPr lang="ko-KR" altLang="en-US" sz="1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A20996-EB07-41DB-BF72-558D6A06A108}"/>
              </a:ext>
            </a:extLst>
          </p:cNvPr>
          <p:cNvSpPr txBox="1"/>
          <p:nvPr/>
        </p:nvSpPr>
        <p:spPr>
          <a:xfrm>
            <a:off x="-542549" y="4256130"/>
            <a:ext cx="115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주 챔피언 정보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7821A4-AA3A-4A7A-9E6E-6FDC80F29515}"/>
              </a:ext>
            </a:extLst>
          </p:cNvPr>
          <p:cNvSpPr txBox="1"/>
          <p:nvPr/>
        </p:nvSpPr>
        <p:spPr>
          <a:xfrm>
            <a:off x="611518" y="4256130"/>
            <a:ext cx="813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로그아웃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60041DF-0CAA-4AC6-8E81-67A38274C547}"/>
              </a:ext>
            </a:extLst>
          </p:cNvPr>
          <p:cNvSpPr txBox="1"/>
          <p:nvPr/>
        </p:nvSpPr>
        <p:spPr>
          <a:xfrm>
            <a:off x="4646105" y="883907"/>
            <a:ext cx="87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다마챌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61C7743-3DC8-491D-8F69-6CB3C9B04089}"/>
              </a:ext>
            </a:extLst>
          </p:cNvPr>
          <p:cNvSpPr/>
          <p:nvPr/>
        </p:nvSpPr>
        <p:spPr>
          <a:xfrm>
            <a:off x="2993151" y="1781825"/>
            <a:ext cx="1637071" cy="44371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자유 게시판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3D43E8D-2E96-4A85-9306-2DAAF716C897}"/>
              </a:ext>
            </a:extLst>
          </p:cNvPr>
          <p:cNvSpPr/>
          <p:nvPr/>
        </p:nvSpPr>
        <p:spPr>
          <a:xfrm>
            <a:off x="7601801" y="1784885"/>
            <a:ext cx="135408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B9BE171-620F-4F2F-843A-64FE993850DF}"/>
              </a:ext>
            </a:extLst>
          </p:cNvPr>
          <p:cNvSpPr/>
          <p:nvPr/>
        </p:nvSpPr>
        <p:spPr>
          <a:xfrm>
            <a:off x="9076148" y="1784653"/>
            <a:ext cx="68110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1FFAF33-91E5-450B-B78F-B54F208C780D}"/>
              </a:ext>
            </a:extLst>
          </p:cNvPr>
          <p:cNvCxnSpPr>
            <a:cxnSpLocks/>
          </p:cNvCxnSpPr>
          <p:nvPr/>
        </p:nvCxnSpPr>
        <p:spPr>
          <a:xfrm>
            <a:off x="1882104" y="2270279"/>
            <a:ext cx="8111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29BA873-DE41-4B1A-A824-1230D40B1D4D}"/>
              </a:ext>
            </a:extLst>
          </p:cNvPr>
          <p:cNvCxnSpPr>
            <a:cxnSpLocks/>
          </p:cNvCxnSpPr>
          <p:nvPr/>
        </p:nvCxnSpPr>
        <p:spPr>
          <a:xfrm>
            <a:off x="1882104" y="2992951"/>
            <a:ext cx="8111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4A68F08-4557-440D-94F4-FC05215E19AD}"/>
              </a:ext>
            </a:extLst>
          </p:cNvPr>
          <p:cNvCxnSpPr>
            <a:cxnSpLocks/>
          </p:cNvCxnSpPr>
          <p:nvPr/>
        </p:nvCxnSpPr>
        <p:spPr>
          <a:xfrm>
            <a:off x="1882104" y="3568137"/>
            <a:ext cx="8111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D39D8D5-A02C-431C-9D6C-C86F609DF3A9}"/>
              </a:ext>
            </a:extLst>
          </p:cNvPr>
          <p:cNvCxnSpPr>
            <a:cxnSpLocks/>
          </p:cNvCxnSpPr>
          <p:nvPr/>
        </p:nvCxnSpPr>
        <p:spPr>
          <a:xfrm>
            <a:off x="1882104" y="4172821"/>
            <a:ext cx="8111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96FFF48-EC06-42F3-9F1B-08A8F245AB03}"/>
              </a:ext>
            </a:extLst>
          </p:cNvPr>
          <p:cNvCxnSpPr>
            <a:cxnSpLocks/>
          </p:cNvCxnSpPr>
          <p:nvPr/>
        </p:nvCxnSpPr>
        <p:spPr>
          <a:xfrm>
            <a:off x="1882104" y="4762757"/>
            <a:ext cx="8111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C36013D-E7D5-45BA-8A43-F9F7A33C8A5B}"/>
              </a:ext>
            </a:extLst>
          </p:cNvPr>
          <p:cNvCxnSpPr>
            <a:cxnSpLocks/>
          </p:cNvCxnSpPr>
          <p:nvPr/>
        </p:nvCxnSpPr>
        <p:spPr>
          <a:xfrm>
            <a:off x="1882104" y="5396939"/>
            <a:ext cx="8111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9572366-0559-4386-95BF-08704D747125}"/>
              </a:ext>
            </a:extLst>
          </p:cNvPr>
          <p:cNvCxnSpPr>
            <a:cxnSpLocks/>
          </p:cNvCxnSpPr>
          <p:nvPr/>
        </p:nvCxnSpPr>
        <p:spPr>
          <a:xfrm>
            <a:off x="1882104" y="6045867"/>
            <a:ext cx="8111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B94D9D3-95CE-462E-9113-DCA34E4B4138}"/>
              </a:ext>
            </a:extLst>
          </p:cNvPr>
          <p:cNvSpPr txBox="1"/>
          <p:nvPr/>
        </p:nvSpPr>
        <p:spPr>
          <a:xfrm>
            <a:off x="1882104" y="2454946"/>
            <a:ext cx="811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번호       썸네일               제목                        작성자   작성일     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8C0F58B-C7CE-4F09-8AAE-410EEB29B320}"/>
              </a:ext>
            </a:extLst>
          </p:cNvPr>
          <p:cNvSpPr txBox="1"/>
          <p:nvPr/>
        </p:nvSpPr>
        <p:spPr>
          <a:xfrm>
            <a:off x="1946014" y="3108795"/>
            <a:ext cx="811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           #</a:t>
            </a:r>
            <a:r>
              <a:rPr lang="ko-KR" altLang="en-US"/>
              <a:t>                 </a:t>
            </a:r>
            <a:r>
              <a:rPr lang="en-US" altLang="ko-KR"/>
              <a:t>#############</a:t>
            </a:r>
            <a:r>
              <a:rPr lang="ko-KR" altLang="en-US"/>
              <a:t>            홍길동   년</a:t>
            </a:r>
            <a:r>
              <a:rPr lang="en-US" altLang="ko-KR"/>
              <a:t>,</a:t>
            </a:r>
            <a:r>
              <a:rPr lang="ko-KR" altLang="en-US"/>
              <a:t>월</a:t>
            </a:r>
            <a:r>
              <a:rPr lang="en-US" altLang="ko-KR"/>
              <a:t>,</a:t>
            </a:r>
            <a:r>
              <a:rPr lang="ko-KR" altLang="en-US"/>
              <a:t>일     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A624883-39A9-450A-BB8A-2F06B4DA93BD}"/>
              </a:ext>
            </a:extLst>
          </p:cNvPr>
          <p:cNvSpPr txBox="1"/>
          <p:nvPr/>
        </p:nvSpPr>
        <p:spPr>
          <a:xfrm>
            <a:off x="1965680" y="3718389"/>
            <a:ext cx="811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           #</a:t>
            </a:r>
            <a:r>
              <a:rPr lang="ko-KR" altLang="en-US"/>
              <a:t>                 </a:t>
            </a:r>
            <a:r>
              <a:rPr lang="en-US" altLang="ko-KR"/>
              <a:t>#############</a:t>
            </a:r>
            <a:r>
              <a:rPr lang="ko-KR" altLang="en-US"/>
              <a:t>            홍길동   년</a:t>
            </a:r>
            <a:r>
              <a:rPr lang="en-US" altLang="ko-KR"/>
              <a:t>,</a:t>
            </a:r>
            <a:r>
              <a:rPr lang="ko-KR" altLang="en-US"/>
              <a:t>월</a:t>
            </a:r>
            <a:r>
              <a:rPr lang="en-US" altLang="ko-KR"/>
              <a:t>,</a:t>
            </a:r>
            <a:r>
              <a:rPr lang="ko-KR" altLang="en-US"/>
              <a:t>일     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2E8E54A-41CC-4024-BB33-D392973C04A3}"/>
              </a:ext>
            </a:extLst>
          </p:cNvPr>
          <p:cNvSpPr txBox="1"/>
          <p:nvPr/>
        </p:nvSpPr>
        <p:spPr>
          <a:xfrm>
            <a:off x="1965680" y="4282812"/>
            <a:ext cx="811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           #</a:t>
            </a:r>
            <a:r>
              <a:rPr lang="ko-KR" altLang="en-US"/>
              <a:t>                 </a:t>
            </a:r>
            <a:r>
              <a:rPr lang="en-US" altLang="ko-KR"/>
              <a:t>#############</a:t>
            </a:r>
            <a:r>
              <a:rPr lang="ko-KR" altLang="en-US"/>
              <a:t>            홍길동   년</a:t>
            </a:r>
            <a:r>
              <a:rPr lang="en-US" altLang="ko-KR"/>
              <a:t>,</a:t>
            </a:r>
            <a:r>
              <a:rPr lang="ko-KR" altLang="en-US"/>
              <a:t>월</a:t>
            </a:r>
            <a:r>
              <a:rPr lang="en-US" altLang="ko-KR"/>
              <a:t>,</a:t>
            </a:r>
            <a:r>
              <a:rPr lang="ko-KR" altLang="en-US"/>
              <a:t>일     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D0588C-7FC6-4F19-844C-A0EA9ABF3D0B}"/>
              </a:ext>
            </a:extLst>
          </p:cNvPr>
          <p:cNvSpPr txBox="1"/>
          <p:nvPr/>
        </p:nvSpPr>
        <p:spPr>
          <a:xfrm>
            <a:off x="1965680" y="4916992"/>
            <a:ext cx="811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           #</a:t>
            </a:r>
            <a:r>
              <a:rPr lang="ko-KR" altLang="en-US"/>
              <a:t>                 </a:t>
            </a:r>
            <a:r>
              <a:rPr lang="en-US" altLang="ko-KR"/>
              <a:t>#############</a:t>
            </a:r>
            <a:r>
              <a:rPr lang="ko-KR" altLang="en-US"/>
              <a:t>            홍길동   년</a:t>
            </a:r>
            <a:r>
              <a:rPr lang="en-US" altLang="ko-KR"/>
              <a:t>,</a:t>
            </a:r>
            <a:r>
              <a:rPr lang="ko-KR" altLang="en-US"/>
              <a:t>월</a:t>
            </a:r>
            <a:r>
              <a:rPr lang="en-US" altLang="ko-KR"/>
              <a:t>,</a:t>
            </a:r>
            <a:r>
              <a:rPr lang="ko-KR" altLang="en-US"/>
              <a:t>일     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AF3A92B-0B3D-45F6-ABB0-65BE9B3D913B}"/>
              </a:ext>
            </a:extLst>
          </p:cNvPr>
          <p:cNvSpPr txBox="1"/>
          <p:nvPr/>
        </p:nvSpPr>
        <p:spPr>
          <a:xfrm>
            <a:off x="1965680" y="5507553"/>
            <a:ext cx="811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5           #</a:t>
            </a:r>
            <a:r>
              <a:rPr lang="ko-KR" altLang="en-US"/>
              <a:t>                 </a:t>
            </a:r>
            <a:r>
              <a:rPr lang="en-US" altLang="ko-KR"/>
              <a:t>#############</a:t>
            </a:r>
            <a:r>
              <a:rPr lang="ko-KR" altLang="en-US"/>
              <a:t>            홍길동   년</a:t>
            </a:r>
            <a:r>
              <a:rPr lang="en-US" altLang="ko-KR"/>
              <a:t>,</a:t>
            </a:r>
            <a:r>
              <a:rPr lang="ko-KR" altLang="en-US"/>
              <a:t>월</a:t>
            </a:r>
            <a:r>
              <a:rPr lang="en-US" altLang="ko-KR"/>
              <a:t>,</a:t>
            </a:r>
            <a:r>
              <a:rPr lang="ko-KR" altLang="en-US"/>
              <a:t>일     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6F869B8-C3E4-4189-982D-53CDB00583D6}"/>
              </a:ext>
            </a:extLst>
          </p:cNvPr>
          <p:cNvSpPr/>
          <p:nvPr/>
        </p:nvSpPr>
        <p:spPr>
          <a:xfrm>
            <a:off x="5273875" y="6337715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EA53ADE-7CA4-45B5-A525-13A3CC2881AD}"/>
              </a:ext>
            </a:extLst>
          </p:cNvPr>
          <p:cNvSpPr/>
          <p:nvPr/>
        </p:nvSpPr>
        <p:spPr>
          <a:xfrm>
            <a:off x="5641809" y="6337715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1D4D202-173B-4363-A421-0B9013529CB3}"/>
              </a:ext>
            </a:extLst>
          </p:cNvPr>
          <p:cNvSpPr/>
          <p:nvPr/>
        </p:nvSpPr>
        <p:spPr>
          <a:xfrm>
            <a:off x="6001809" y="6337715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51AB835-867E-4780-BF9D-D8281518BAC1}"/>
              </a:ext>
            </a:extLst>
          </p:cNvPr>
          <p:cNvSpPr/>
          <p:nvPr/>
        </p:nvSpPr>
        <p:spPr>
          <a:xfrm>
            <a:off x="8815181" y="6337726"/>
            <a:ext cx="1106129" cy="359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글쓰기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21497CF-BC62-4A87-A498-6DC661E0C98D}"/>
              </a:ext>
            </a:extLst>
          </p:cNvPr>
          <p:cNvSpPr/>
          <p:nvPr/>
        </p:nvSpPr>
        <p:spPr>
          <a:xfrm>
            <a:off x="4635354" y="1781825"/>
            <a:ext cx="1637071" cy="4437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자랑 게시판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552B92-B15B-48E4-AB8D-5DC64918823F}"/>
              </a:ext>
            </a:extLst>
          </p:cNvPr>
          <p:cNvSpPr txBox="1"/>
          <p:nvPr/>
        </p:nvSpPr>
        <p:spPr>
          <a:xfrm>
            <a:off x="-1523987" y="8403"/>
            <a:ext cx="2845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게시판 </a:t>
            </a:r>
            <a:r>
              <a:rPr lang="en-US" altLang="ko-KR" b="1"/>
              <a:t>-2 Lay-out</a:t>
            </a:r>
            <a:r>
              <a:rPr lang="ko-KR" altLang="en-US" b="1"/>
              <a:t> </a:t>
            </a:r>
            <a:r>
              <a:rPr lang="en-US" altLang="ko-KR" b="1"/>
              <a:t>&amp;&amp; Design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333531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697B0D-7F3C-463E-BC67-02342DE641A1}"/>
              </a:ext>
            </a:extLst>
          </p:cNvPr>
          <p:cNvSpPr txBox="1"/>
          <p:nvPr/>
        </p:nvSpPr>
        <p:spPr>
          <a:xfrm>
            <a:off x="-1523987" y="8389"/>
            <a:ext cx="211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게시판 글쓰기 </a:t>
            </a:r>
            <a:r>
              <a:rPr lang="en-US" altLang="ko-KR" b="1"/>
              <a:t>-3</a:t>
            </a:r>
            <a:endParaRPr lang="ko-KR" altLang="en-US" b="1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9D35B3E-9803-413C-95A3-FEC49A43FF2E}"/>
              </a:ext>
            </a:extLst>
          </p:cNvPr>
          <p:cNvCxnSpPr/>
          <p:nvPr/>
        </p:nvCxnSpPr>
        <p:spPr>
          <a:xfrm>
            <a:off x="832375" y="3255467"/>
            <a:ext cx="72857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995C58B-13FE-4E13-97DF-9DF8CF5BADFC}"/>
              </a:ext>
            </a:extLst>
          </p:cNvPr>
          <p:cNvSpPr txBox="1"/>
          <p:nvPr/>
        </p:nvSpPr>
        <p:spPr>
          <a:xfrm>
            <a:off x="832375" y="2429558"/>
            <a:ext cx="1179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제목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967B90-AF56-406E-8D5F-7CDFB05B703D}"/>
              </a:ext>
            </a:extLst>
          </p:cNvPr>
          <p:cNvSpPr txBox="1"/>
          <p:nvPr/>
        </p:nvSpPr>
        <p:spPr>
          <a:xfrm>
            <a:off x="3885290" y="5217002"/>
            <a:ext cx="1179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본문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FE5F4F-3141-4D3F-BC43-FB61499C2832}"/>
              </a:ext>
            </a:extLst>
          </p:cNvPr>
          <p:cNvSpPr/>
          <p:nvPr/>
        </p:nvSpPr>
        <p:spPr>
          <a:xfrm>
            <a:off x="349046" y="988158"/>
            <a:ext cx="7769019" cy="4129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글 작성 메뉴 </a:t>
            </a:r>
            <a:r>
              <a:rPr lang="en-US" altLang="ko-KR"/>
              <a:t>(</a:t>
            </a:r>
            <a:r>
              <a:rPr lang="ko-KR" altLang="en-US"/>
              <a:t>동영상</a:t>
            </a:r>
            <a:r>
              <a:rPr lang="en-US" altLang="ko-KR"/>
              <a:t>, </a:t>
            </a:r>
            <a:r>
              <a:rPr lang="ko-KR" altLang="en-US"/>
              <a:t>사진</a:t>
            </a:r>
            <a:r>
              <a:rPr lang="en-US" altLang="ko-KR"/>
              <a:t>, </a:t>
            </a:r>
            <a:r>
              <a:rPr lang="ko-KR" altLang="en-US"/>
              <a:t>링크 </a:t>
            </a:r>
            <a:r>
              <a:rPr lang="en-US" altLang="ko-KR"/>
              <a:t>, </a:t>
            </a:r>
            <a:r>
              <a:rPr lang="ko-KR" altLang="en-US"/>
              <a:t>폰트관련 수정 </a:t>
            </a:r>
            <a:r>
              <a:rPr lang="en-US" altLang="ko-KR"/>
              <a:t>etc….)</a:t>
            </a:r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25489B-065A-4F20-85BE-B2DE8D6999AC}"/>
              </a:ext>
            </a:extLst>
          </p:cNvPr>
          <p:cNvSpPr/>
          <p:nvPr/>
        </p:nvSpPr>
        <p:spPr>
          <a:xfrm>
            <a:off x="7363069" y="6254936"/>
            <a:ext cx="755009" cy="4129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4062573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C12D8C-3ECD-4E06-9437-567AE8DEA201}"/>
              </a:ext>
            </a:extLst>
          </p:cNvPr>
          <p:cNvSpPr txBox="1"/>
          <p:nvPr/>
        </p:nvSpPr>
        <p:spPr>
          <a:xfrm>
            <a:off x="-1523987" y="8402"/>
            <a:ext cx="171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Meta</a:t>
            </a:r>
            <a:r>
              <a:rPr lang="ko-KR" altLang="en-US" b="1" dirty="0"/>
              <a:t> </a:t>
            </a:r>
            <a:r>
              <a:rPr lang="en-US" altLang="ko-KR" b="1" dirty="0"/>
              <a:t>data </a:t>
            </a:r>
            <a:r>
              <a:rPr lang="en-US" altLang="ko-KR" b="1"/>
              <a:t>-4</a:t>
            </a:r>
          </a:p>
          <a:p>
            <a:r>
              <a:rPr lang="en-US" altLang="ko-KR" b="1"/>
              <a:t>Lay-out</a:t>
            </a:r>
            <a:endParaRPr lang="ko-KR" altLang="en-US" b="1" dirty="0"/>
          </a:p>
        </p:txBody>
      </p:sp>
      <p:graphicFrame>
        <p:nvGraphicFramePr>
          <p:cNvPr id="15" name="차트 14">
            <a:extLst>
              <a:ext uri="{FF2B5EF4-FFF2-40B4-BE49-F238E27FC236}">
                <a16:creationId xmlns:a16="http://schemas.microsoft.com/office/drawing/2014/main" id="{B4D17416-C2DE-4F0E-9539-81A12F460D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6138978"/>
              </p:ext>
            </p:extLst>
          </p:nvPr>
        </p:nvGraphicFramePr>
        <p:xfrm>
          <a:off x="1408245" y="599350"/>
          <a:ext cx="3068507" cy="2518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DCE25E6B-AE22-4747-9199-133F9DA97B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9536137"/>
              </p:ext>
            </p:extLst>
          </p:nvPr>
        </p:nvGraphicFramePr>
        <p:xfrm>
          <a:off x="4476750" y="599350"/>
          <a:ext cx="3068507" cy="2518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5BD02483-5CAE-4CF8-ADFA-2E85AF6ED8CF}"/>
              </a:ext>
            </a:extLst>
          </p:cNvPr>
          <p:cNvSpPr/>
          <p:nvPr/>
        </p:nvSpPr>
        <p:spPr>
          <a:xfrm>
            <a:off x="-96604" y="3244350"/>
            <a:ext cx="1900107" cy="13283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ㄷ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순위픽 룬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스펠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아이템 정보 </a:t>
            </a:r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3B348E-9B8B-4522-9A60-1B7BDA86C76A}"/>
              </a:ext>
            </a:extLst>
          </p:cNvPr>
          <p:cNvSpPr/>
          <p:nvPr/>
        </p:nvSpPr>
        <p:spPr>
          <a:xfrm>
            <a:off x="2317984" y="3244350"/>
            <a:ext cx="1900107" cy="13283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순위픽 룬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스펠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</a:p>
          <a:p>
            <a:pPr algn="ctr"/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아이템 정보 </a:t>
            </a:r>
            <a:endParaRPr lang="ko-KR" altLang="en-US"/>
          </a:p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29BA5D4-B374-4E49-AFD5-7991A09FF3D8}"/>
              </a:ext>
            </a:extLst>
          </p:cNvPr>
          <p:cNvSpPr/>
          <p:nvPr/>
        </p:nvSpPr>
        <p:spPr>
          <a:xfrm>
            <a:off x="4727809" y="3244350"/>
            <a:ext cx="1900107" cy="13283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순위픽 룬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스펠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</a:p>
          <a:p>
            <a:pPr algn="ctr"/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아이템 정보 </a:t>
            </a:r>
            <a:endParaRPr lang="ko-KR" altLang="en-US"/>
          </a:p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AD056D-9BD4-4502-B550-165A3870DF80}"/>
              </a:ext>
            </a:extLst>
          </p:cNvPr>
          <p:cNvSpPr/>
          <p:nvPr/>
        </p:nvSpPr>
        <p:spPr>
          <a:xfrm>
            <a:off x="7137634" y="3244350"/>
            <a:ext cx="1900107" cy="13283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순위픽 룬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스펠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</a:p>
          <a:p>
            <a:pPr algn="ctr"/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아이템 정보 </a:t>
            </a:r>
            <a:endParaRPr lang="ko-KR" altLang="en-US"/>
          </a:p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1A82C-728D-4614-B02C-634BB79C66D2}"/>
              </a:ext>
            </a:extLst>
          </p:cNvPr>
          <p:cNvSpPr txBox="1"/>
          <p:nvPr/>
        </p:nvSpPr>
        <p:spPr>
          <a:xfrm>
            <a:off x="1215177" y="103494"/>
            <a:ext cx="7458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다이아</a:t>
            </a:r>
            <a:r>
              <a:rPr lang="en-US" altLang="ko-KR" b="1"/>
              <a:t>, </a:t>
            </a:r>
            <a:r>
              <a:rPr lang="ko-KR" altLang="en-US" b="1"/>
              <a:t>마스터</a:t>
            </a:r>
            <a:r>
              <a:rPr lang="en-US" altLang="ko-KR" b="1"/>
              <a:t>, </a:t>
            </a:r>
            <a:r>
              <a:rPr lang="ko-KR" altLang="en-US" b="1"/>
              <a:t>챌린저 게임 정보 </a:t>
            </a:r>
            <a:r>
              <a:rPr lang="en-US" altLang="ko-KR" b="1"/>
              <a:t>api</a:t>
            </a:r>
            <a:r>
              <a:rPr lang="ko-KR" altLang="en-US" b="1"/>
              <a:t>활용 </a:t>
            </a:r>
            <a:r>
              <a:rPr lang="en-US" altLang="ko-KR" b="1"/>
              <a:t>or </a:t>
            </a:r>
            <a:r>
              <a:rPr lang="ko-KR" altLang="en-US" b="1"/>
              <a:t>프로게이머 </a:t>
            </a:r>
            <a:r>
              <a:rPr lang="en-US" altLang="ko-KR" b="1"/>
              <a:t>api</a:t>
            </a:r>
            <a:r>
              <a:rPr lang="ko-KR" altLang="en-US" b="1"/>
              <a:t>정보 활용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A47A30-724A-46A1-8948-C441AE438713}"/>
              </a:ext>
            </a:extLst>
          </p:cNvPr>
          <p:cNvSpPr/>
          <p:nvPr/>
        </p:nvSpPr>
        <p:spPr>
          <a:xfrm>
            <a:off x="-1046656" y="5225174"/>
            <a:ext cx="2030965" cy="13283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ㄷ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순위 탑</a:t>
            </a:r>
            <a:endParaRPr lang="en-US" altLang="ko-K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불러올 정보 동일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A247CA-EA29-47F6-884D-1A8B9FDE4DB7}"/>
              </a:ext>
            </a:extLst>
          </p:cNvPr>
          <p:cNvSpPr/>
          <p:nvPr/>
        </p:nvSpPr>
        <p:spPr>
          <a:xfrm>
            <a:off x="1367930" y="5225174"/>
            <a:ext cx="1900107" cy="13283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ㄷ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순위 미드 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E4A250-DE08-4059-A75A-D3A769085AEF}"/>
              </a:ext>
            </a:extLst>
          </p:cNvPr>
          <p:cNvSpPr/>
          <p:nvPr/>
        </p:nvSpPr>
        <p:spPr>
          <a:xfrm>
            <a:off x="3777756" y="5225174"/>
            <a:ext cx="1900107" cy="13283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ㄷ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순위 정글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5FB03A-AD32-4CE0-929B-B6A967069E2D}"/>
              </a:ext>
            </a:extLst>
          </p:cNvPr>
          <p:cNvSpPr/>
          <p:nvPr/>
        </p:nvSpPr>
        <p:spPr>
          <a:xfrm>
            <a:off x="6187581" y="5225174"/>
            <a:ext cx="1900107" cy="13283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ㄷ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순위 원딜</a:t>
            </a:r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7323313-24C6-4416-BB3C-7BDA692240E6}"/>
              </a:ext>
            </a:extLst>
          </p:cNvPr>
          <p:cNvSpPr/>
          <p:nvPr/>
        </p:nvSpPr>
        <p:spPr>
          <a:xfrm>
            <a:off x="8597406" y="5225172"/>
            <a:ext cx="1900107" cy="13283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ㄷ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순위 서폿</a:t>
            </a:r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5AD433-23BB-40DD-BAB5-D7BBFCEDBF41}"/>
              </a:ext>
            </a:extLst>
          </p:cNvPr>
          <p:cNvSpPr txBox="1"/>
          <p:nvPr/>
        </p:nvSpPr>
        <p:spPr>
          <a:xfrm>
            <a:off x="3746875" y="4706224"/>
            <a:ext cx="145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     </a:t>
            </a:r>
            <a:r>
              <a:rPr lang="en-US" altLang="ko-KR">
                <a:solidFill>
                  <a:srgbClr val="FF0000"/>
                </a:solidFill>
              </a:rPr>
              <a:t>VS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273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7DAF21E-FE81-47D3-9AD6-3E8894CB79DB}"/>
              </a:ext>
            </a:extLst>
          </p:cNvPr>
          <p:cNvSpPr/>
          <p:nvPr/>
        </p:nvSpPr>
        <p:spPr>
          <a:xfrm>
            <a:off x="3045204" y="224717"/>
            <a:ext cx="305359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CCD737-E3E8-4767-9970-BFC6C6C1CDD4}"/>
              </a:ext>
            </a:extLst>
          </p:cNvPr>
          <p:cNvSpPr txBox="1"/>
          <p:nvPr/>
        </p:nvSpPr>
        <p:spPr>
          <a:xfrm>
            <a:off x="1714154" y="224706"/>
            <a:ext cx="124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Logo-</a:t>
            </a:r>
            <a:r>
              <a:rPr lang="en-US" altLang="ko-KR" dirty="0" err="1"/>
              <a:t>img</a:t>
            </a:r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694B4C9-E72E-474C-8F8D-05A3E66E8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823" y="177846"/>
            <a:ext cx="486737" cy="41619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7C3EE52F-4807-48FF-917C-A1B07CB5C155}"/>
              </a:ext>
            </a:extLst>
          </p:cNvPr>
          <p:cNvSpPr/>
          <p:nvPr/>
        </p:nvSpPr>
        <p:spPr>
          <a:xfrm>
            <a:off x="-1524000" y="758942"/>
            <a:ext cx="12192000" cy="562063"/>
          </a:xfrm>
          <a:prstGeom prst="rect">
            <a:avLst/>
          </a:prstGeom>
          <a:solidFill>
            <a:srgbClr val="133F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FDF962-7BE7-49DF-A7D0-DB021EC36CA0}"/>
              </a:ext>
            </a:extLst>
          </p:cNvPr>
          <p:cNvSpPr txBox="1"/>
          <p:nvPr/>
        </p:nvSpPr>
        <p:spPr>
          <a:xfrm>
            <a:off x="1714154" y="876592"/>
            <a:ext cx="46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홈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516851-6138-43E0-A3F6-B383C878F1C9}"/>
              </a:ext>
            </a:extLst>
          </p:cNvPr>
          <p:cNvSpPr txBox="1"/>
          <p:nvPr/>
        </p:nvSpPr>
        <p:spPr>
          <a:xfrm>
            <a:off x="5911443" y="883907"/>
            <a:ext cx="87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게시판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066B-0035-4DA7-8D00-E09E648F23D9}"/>
              </a:ext>
            </a:extLst>
          </p:cNvPr>
          <p:cNvSpPr txBox="1"/>
          <p:nvPr/>
        </p:nvSpPr>
        <p:spPr>
          <a:xfrm>
            <a:off x="2568443" y="876603"/>
            <a:ext cx="64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메타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4FF497-436E-46D3-BF59-95B50D1C9E3E}"/>
              </a:ext>
            </a:extLst>
          </p:cNvPr>
          <p:cNvSpPr txBox="1"/>
          <p:nvPr/>
        </p:nvSpPr>
        <p:spPr>
          <a:xfrm>
            <a:off x="3607281" y="876603"/>
            <a:ext cx="64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랭킹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3B41BC8-60AC-4CF9-8055-BD59FA55B2DC}"/>
              </a:ext>
            </a:extLst>
          </p:cNvPr>
          <p:cNvSpPr/>
          <p:nvPr/>
        </p:nvSpPr>
        <p:spPr>
          <a:xfrm>
            <a:off x="-613239" y="1677037"/>
            <a:ext cx="2155972" cy="294507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9B3E72-17ED-4494-8963-163E18A57BA8}"/>
              </a:ext>
            </a:extLst>
          </p:cNvPr>
          <p:cNvSpPr txBox="1"/>
          <p:nvPr/>
        </p:nvSpPr>
        <p:spPr>
          <a:xfrm>
            <a:off x="239945" y="1828536"/>
            <a:ext cx="907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롤접어라</a:t>
            </a:r>
            <a:endParaRPr lang="en-US" altLang="ko-KR" sz="140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B19866F9-86F9-4751-A56A-5F25FD4C4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8218" y="1829223"/>
            <a:ext cx="568311" cy="55914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0DE12400-0BF2-45FE-A94D-8979C8D64B62}"/>
              </a:ext>
            </a:extLst>
          </p:cNvPr>
          <p:cNvSpPr txBox="1"/>
          <p:nvPr/>
        </p:nvSpPr>
        <p:spPr>
          <a:xfrm>
            <a:off x="261494" y="2086850"/>
            <a:ext cx="8137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Level: 30</a:t>
            </a:r>
            <a:endParaRPr lang="ko-KR" alt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A700F74-5781-4829-8DC3-4B102F4F0835}"/>
              </a:ext>
            </a:extLst>
          </p:cNvPr>
          <p:cNvSpPr txBox="1"/>
          <p:nvPr/>
        </p:nvSpPr>
        <p:spPr>
          <a:xfrm>
            <a:off x="239945" y="2614890"/>
            <a:ext cx="1315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그랜드마스터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130E46DE-313B-443F-A960-9AE304F6A7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88219" y="2540570"/>
            <a:ext cx="595863" cy="698959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0700D218-A0CA-421F-9E66-DFC4AC4AC7B9}"/>
              </a:ext>
            </a:extLst>
          </p:cNvPr>
          <p:cNvSpPr txBox="1"/>
          <p:nvPr/>
        </p:nvSpPr>
        <p:spPr>
          <a:xfrm>
            <a:off x="263770" y="2896711"/>
            <a:ext cx="8137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Lp: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30</a:t>
            </a:r>
            <a:endParaRPr lang="ko-KR" alt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7962EC0F-459B-4448-A8E6-3BDE1BCDCC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21787" y="3401256"/>
            <a:ext cx="655976" cy="668591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76BAFBF7-1370-4B64-A1C6-00AEC0282104}"/>
              </a:ext>
            </a:extLst>
          </p:cNvPr>
          <p:cNvSpPr txBox="1"/>
          <p:nvPr/>
        </p:nvSpPr>
        <p:spPr>
          <a:xfrm>
            <a:off x="283519" y="3427762"/>
            <a:ext cx="655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Most</a:t>
            </a:r>
            <a:endParaRPr lang="ko-KR" altLang="en-US" sz="1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A20996-EB07-41DB-BF72-558D6A06A108}"/>
              </a:ext>
            </a:extLst>
          </p:cNvPr>
          <p:cNvSpPr txBox="1"/>
          <p:nvPr/>
        </p:nvSpPr>
        <p:spPr>
          <a:xfrm>
            <a:off x="-542549" y="4256130"/>
            <a:ext cx="115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주 챔피언 정보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7821A4-AA3A-4A7A-9E6E-6FDC80F29515}"/>
              </a:ext>
            </a:extLst>
          </p:cNvPr>
          <p:cNvSpPr txBox="1"/>
          <p:nvPr/>
        </p:nvSpPr>
        <p:spPr>
          <a:xfrm>
            <a:off x="611518" y="4256130"/>
            <a:ext cx="813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로그아웃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60041DF-0CAA-4AC6-8E81-67A38274C547}"/>
              </a:ext>
            </a:extLst>
          </p:cNvPr>
          <p:cNvSpPr txBox="1"/>
          <p:nvPr/>
        </p:nvSpPr>
        <p:spPr>
          <a:xfrm>
            <a:off x="4646105" y="883907"/>
            <a:ext cx="87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다마챌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78BA2CA-D43E-4E08-9391-326CFFF6F3CB}"/>
              </a:ext>
            </a:extLst>
          </p:cNvPr>
          <p:cNvSpPr txBox="1"/>
          <p:nvPr/>
        </p:nvSpPr>
        <p:spPr>
          <a:xfrm>
            <a:off x="-1523987" y="8402"/>
            <a:ext cx="171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Meta</a:t>
            </a:r>
            <a:r>
              <a:rPr lang="ko-KR" altLang="en-US" b="1" dirty="0"/>
              <a:t> </a:t>
            </a:r>
            <a:r>
              <a:rPr lang="en-US" altLang="ko-KR" b="1" dirty="0"/>
              <a:t>data </a:t>
            </a:r>
            <a:r>
              <a:rPr lang="en-US" altLang="ko-KR" b="1"/>
              <a:t>-4</a:t>
            </a:r>
          </a:p>
          <a:p>
            <a:r>
              <a:rPr lang="en-US" altLang="ko-KR" b="1"/>
              <a:t>Design</a:t>
            </a:r>
            <a:endParaRPr lang="ko-KR" altLang="en-US" b="1" dirty="0"/>
          </a:p>
        </p:txBody>
      </p:sp>
      <p:graphicFrame>
        <p:nvGraphicFramePr>
          <p:cNvPr id="77" name="차트 76">
            <a:extLst>
              <a:ext uri="{FF2B5EF4-FFF2-40B4-BE49-F238E27FC236}">
                <a16:creationId xmlns:a16="http://schemas.microsoft.com/office/drawing/2014/main" id="{C09020E0-2FB7-4C2C-9B78-76D02BE057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6811155"/>
              </p:ext>
            </p:extLst>
          </p:nvPr>
        </p:nvGraphicFramePr>
        <p:xfrm>
          <a:off x="3372746" y="1663205"/>
          <a:ext cx="2278079" cy="1975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8" name="차트 77">
            <a:extLst>
              <a:ext uri="{FF2B5EF4-FFF2-40B4-BE49-F238E27FC236}">
                <a16:creationId xmlns:a16="http://schemas.microsoft.com/office/drawing/2014/main" id="{B07E3858-0F98-4199-903E-FCE9282F34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3652158"/>
              </p:ext>
            </p:extLst>
          </p:nvPr>
        </p:nvGraphicFramePr>
        <p:xfrm>
          <a:off x="6048643" y="1663203"/>
          <a:ext cx="2278079" cy="1975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79" name="직사각형 78">
            <a:extLst>
              <a:ext uri="{FF2B5EF4-FFF2-40B4-BE49-F238E27FC236}">
                <a16:creationId xmlns:a16="http://schemas.microsoft.com/office/drawing/2014/main" id="{B91E48CF-DC1F-42D4-B380-E3F60DD2E5C2}"/>
              </a:ext>
            </a:extLst>
          </p:cNvPr>
          <p:cNvSpPr/>
          <p:nvPr/>
        </p:nvSpPr>
        <p:spPr>
          <a:xfrm>
            <a:off x="1850322" y="4116306"/>
            <a:ext cx="1900107" cy="13283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ㄷ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순위픽 룬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스펠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아이템 정보 </a:t>
            </a:r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A60701E-CC0A-4E42-9A48-7297748CD59A}"/>
              </a:ext>
            </a:extLst>
          </p:cNvPr>
          <p:cNvSpPr/>
          <p:nvPr/>
        </p:nvSpPr>
        <p:spPr>
          <a:xfrm>
            <a:off x="1850325" y="3735551"/>
            <a:ext cx="2564707" cy="18577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ㄷ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6BE3D9-C052-4A73-B6AE-17AF16DE43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8140" y="3795528"/>
            <a:ext cx="653136" cy="677939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FC487FC2-C1D7-4C6E-A4C7-4E7CF5AD209C}"/>
              </a:ext>
            </a:extLst>
          </p:cNvPr>
          <p:cNvSpPr/>
          <p:nvPr/>
        </p:nvSpPr>
        <p:spPr>
          <a:xfrm>
            <a:off x="1928140" y="4539888"/>
            <a:ext cx="653136" cy="2630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야스오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A436054-7FB3-4B88-80E0-C859C4EB1875}"/>
              </a:ext>
            </a:extLst>
          </p:cNvPr>
          <p:cNvSpPr/>
          <p:nvPr/>
        </p:nvSpPr>
        <p:spPr>
          <a:xfrm>
            <a:off x="2145050" y="4252982"/>
            <a:ext cx="438547" cy="2136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탑</a:t>
            </a:r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AC4258-4DBB-4E6A-9FBF-B13B94B6D3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26361" y="4861996"/>
            <a:ext cx="280361" cy="28358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170075B-C24F-462C-AF70-62669C21C0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72803" y="4865315"/>
            <a:ext cx="308477" cy="29461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5E3A0C0-07D7-48B9-A910-F2027D37F43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96781" y="3833809"/>
            <a:ext cx="1628933" cy="41262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FAED122-1BFF-43A8-8CF9-07A92BF49CF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59110" y="4254417"/>
            <a:ext cx="1666615" cy="41262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497E6B6-63BC-478C-BA92-E0D5A2B38F3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31620" y="4778389"/>
            <a:ext cx="367501" cy="360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B260150-7464-435B-8296-16DC0AAF21F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26825" y="5170403"/>
            <a:ext cx="405851" cy="3600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FA515CA-35D1-45EE-9FB9-209A3EF06E8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221959" y="4785564"/>
            <a:ext cx="382041" cy="3600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6D18613-381D-45B2-A4E6-7CBCC65FF35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691667" y="4788231"/>
            <a:ext cx="352800" cy="3600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111F3B0-76D1-4D5A-80BD-FF9FA6D52CC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691667" y="5170403"/>
            <a:ext cx="381600" cy="3600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C516C743-C44E-466F-9E53-5833FCBC02B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221944" y="5177076"/>
            <a:ext cx="381600" cy="360000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2DAC64E1-2BB8-48DD-87AB-E9437890DEBC}"/>
              </a:ext>
            </a:extLst>
          </p:cNvPr>
          <p:cNvSpPr/>
          <p:nvPr/>
        </p:nvSpPr>
        <p:spPr>
          <a:xfrm>
            <a:off x="4850621" y="4116306"/>
            <a:ext cx="1900107" cy="13283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ㄷ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순위픽 룬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스펠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아이템 정보 </a:t>
            </a:r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E3E3E03-43C2-4ABB-AD19-BFA15E7F5217}"/>
              </a:ext>
            </a:extLst>
          </p:cNvPr>
          <p:cNvSpPr/>
          <p:nvPr/>
        </p:nvSpPr>
        <p:spPr>
          <a:xfrm>
            <a:off x="4850624" y="3735551"/>
            <a:ext cx="2564707" cy="18577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ㄷ</a:t>
            </a: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FE7C6430-06B2-4DEF-84FC-3D3160C822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28439" y="3795528"/>
            <a:ext cx="653136" cy="677939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0721F29A-AED8-4461-AF1A-1D4811F3E3B0}"/>
              </a:ext>
            </a:extLst>
          </p:cNvPr>
          <p:cNvSpPr/>
          <p:nvPr/>
        </p:nvSpPr>
        <p:spPr>
          <a:xfrm>
            <a:off x="4928439" y="4539888"/>
            <a:ext cx="653136" cy="2630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야스오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74CB615-ACC7-493B-9BAA-C7FA39998937}"/>
              </a:ext>
            </a:extLst>
          </p:cNvPr>
          <p:cNvSpPr/>
          <p:nvPr/>
        </p:nvSpPr>
        <p:spPr>
          <a:xfrm>
            <a:off x="5145350" y="4252982"/>
            <a:ext cx="438547" cy="2136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미드</a:t>
            </a:r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82F57E08-4C5E-47BC-AD9C-8BDEB31435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26659" y="4861996"/>
            <a:ext cx="280361" cy="283583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CB0EA886-DE3B-44E4-BF7C-5EA215F9945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73101" y="4865315"/>
            <a:ext cx="308477" cy="294613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4A7A6A39-019A-4D30-A236-E3C0EF27406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97080" y="3833809"/>
            <a:ext cx="1628933" cy="41262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ED14F489-7CC6-4BD8-BAAB-3E8A4104AA5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59410" y="4254417"/>
            <a:ext cx="1666615" cy="41262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200D4678-F19C-4143-9C7D-E62C485D79C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31919" y="4778389"/>
            <a:ext cx="367501" cy="3600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3D6E2428-FA2F-4B2C-A4B3-2CC378D9603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27124" y="5170403"/>
            <a:ext cx="405851" cy="3600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3A46590A-7479-4B07-9867-75B98DFD0CD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222258" y="4785564"/>
            <a:ext cx="382041" cy="3600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7E2218A2-CF59-4062-B47D-0DBD1B6ACFB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91967" y="4788231"/>
            <a:ext cx="352800" cy="3600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D59B61ED-2E2F-4433-8393-99DD3B5D6D7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91967" y="5170403"/>
            <a:ext cx="381600" cy="3600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149F8BB0-580C-4D94-9DF8-A7073B631FE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222243" y="5177076"/>
            <a:ext cx="381600" cy="360000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DEDD164E-C52D-4351-B258-22C20EBE5947}"/>
              </a:ext>
            </a:extLst>
          </p:cNvPr>
          <p:cNvSpPr/>
          <p:nvPr/>
        </p:nvSpPr>
        <p:spPr>
          <a:xfrm>
            <a:off x="7850920" y="4118938"/>
            <a:ext cx="1900107" cy="13283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ㄷ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순위픽 룬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스펠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아이템 정보 </a:t>
            </a:r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B12456A-D8B5-4D0A-8A61-CA33BCA57CDC}"/>
              </a:ext>
            </a:extLst>
          </p:cNvPr>
          <p:cNvSpPr/>
          <p:nvPr/>
        </p:nvSpPr>
        <p:spPr>
          <a:xfrm>
            <a:off x="7850922" y="3738183"/>
            <a:ext cx="2564707" cy="18577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ㄷ</a:t>
            </a: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0F2FC30A-8A02-4118-BC83-7C43A3EB54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739" y="3798160"/>
            <a:ext cx="653136" cy="677939"/>
          </a:xfrm>
          <a:prstGeom prst="rect">
            <a:avLst/>
          </a:prstGeom>
        </p:spPr>
      </p:pic>
      <p:sp>
        <p:nvSpPr>
          <p:cNvPr id="90" name="직사각형 89">
            <a:extLst>
              <a:ext uri="{FF2B5EF4-FFF2-40B4-BE49-F238E27FC236}">
                <a16:creationId xmlns:a16="http://schemas.microsoft.com/office/drawing/2014/main" id="{CC659413-89C4-4CF8-ACCD-84C2AE4D6E8E}"/>
              </a:ext>
            </a:extLst>
          </p:cNvPr>
          <p:cNvSpPr/>
          <p:nvPr/>
        </p:nvSpPr>
        <p:spPr>
          <a:xfrm>
            <a:off x="7928739" y="4542520"/>
            <a:ext cx="653136" cy="2630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야스오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3DFDA1D8-BCAC-43C6-B1EC-8980249733DD}"/>
              </a:ext>
            </a:extLst>
          </p:cNvPr>
          <p:cNvSpPr/>
          <p:nvPr/>
        </p:nvSpPr>
        <p:spPr>
          <a:xfrm>
            <a:off x="8145649" y="4255614"/>
            <a:ext cx="438547" cy="2136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정글</a:t>
            </a:r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id="{B8957E7F-46F7-4595-931C-E1DF7B9BAB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26958" y="4864628"/>
            <a:ext cx="280361" cy="283583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C4216912-B11B-4BAE-80BD-8D4111C58B2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73401" y="4867947"/>
            <a:ext cx="308477" cy="294613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D6F3AFE7-171A-4A69-9CFA-4CB408865F3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97379" y="3836441"/>
            <a:ext cx="1628933" cy="41262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C2FE582B-196A-4940-8B99-7A1DF9AAC06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59708" y="4257049"/>
            <a:ext cx="1666615" cy="41262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0BBCB37D-913D-452D-92D0-C5B0EC50993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32217" y="4781021"/>
            <a:ext cx="367501" cy="3600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AD3C4A63-9077-48CB-A262-C6D0EF2C3AE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27422" y="5173035"/>
            <a:ext cx="405851" cy="3600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4E489C64-EC42-487D-8E20-EEE978EA2B1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222543" y="4788196"/>
            <a:ext cx="382041" cy="3600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55BAB9ED-E730-415E-8402-F1E599A70F2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692265" y="4790863"/>
            <a:ext cx="352800" cy="3600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4569E269-7C8A-410C-B3C4-E6316BC2B25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692265" y="5173035"/>
            <a:ext cx="381600" cy="360000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:a16="http://schemas.microsoft.com/office/drawing/2014/main" id="{836160AE-27C1-4B2B-AE09-8E194D9AE18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222542" y="5179708"/>
            <a:ext cx="381600" cy="360000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A7568DE9-8CEC-4809-AE6D-28A9807677D9}"/>
              </a:ext>
            </a:extLst>
          </p:cNvPr>
          <p:cNvSpPr/>
          <p:nvPr/>
        </p:nvSpPr>
        <p:spPr>
          <a:xfrm>
            <a:off x="1850337" y="5830364"/>
            <a:ext cx="8565305" cy="6711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……………………………………………..</a:t>
            </a:r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4263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0A48EE-ABBE-440C-A32F-D46B64328BFD}"/>
              </a:ext>
            </a:extLst>
          </p:cNvPr>
          <p:cNvSpPr txBox="1"/>
          <p:nvPr/>
        </p:nvSpPr>
        <p:spPr>
          <a:xfrm>
            <a:off x="-1523999" y="8399"/>
            <a:ext cx="2124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Main</a:t>
            </a:r>
            <a:r>
              <a:rPr lang="ko-KR" altLang="en-US" b="1"/>
              <a:t> </a:t>
            </a:r>
            <a:r>
              <a:rPr lang="en-US" altLang="ko-KR" b="1"/>
              <a:t>Champion</a:t>
            </a:r>
          </a:p>
          <a:p>
            <a:pPr algn="ctr"/>
            <a:r>
              <a:rPr lang="en-US" altLang="ko-KR" b="1"/>
              <a:t> Add/Del -5</a:t>
            </a:r>
          </a:p>
          <a:p>
            <a:pPr algn="ctr"/>
            <a:r>
              <a:rPr lang="en-US" altLang="ko-KR" b="1"/>
              <a:t>layout</a:t>
            </a:r>
            <a:endParaRPr lang="ko-KR" alt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12DAE3-A806-415E-BA94-917B38B00CA2}"/>
              </a:ext>
            </a:extLst>
          </p:cNvPr>
          <p:cNvSpPr txBox="1"/>
          <p:nvPr/>
        </p:nvSpPr>
        <p:spPr>
          <a:xfrm>
            <a:off x="309574" y="675716"/>
            <a:ext cx="56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탑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79FF15-7DC9-490E-BB02-EB834A234D2C}"/>
              </a:ext>
            </a:extLst>
          </p:cNvPr>
          <p:cNvSpPr txBox="1"/>
          <p:nvPr/>
        </p:nvSpPr>
        <p:spPr>
          <a:xfrm>
            <a:off x="309564" y="3136822"/>
            <a:ext cx="671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미드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D490A1-E57B-4D7F-A91D-2735E9EA7651}"/>
              </a:ext>
            </a:extLst>
          </p:cNvPr>
          <p:cNvSpPr txBox="1"/>
          <p:nvPr/>
        </p:nvSpPr>
        <p:spPr>
          <a:xfrm>
            <a:off x="309562" y="4160425"/>
            <a:ext cx="671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정글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9796D2-590B-427C-814A-06258E20D5E2}"/>
              </a:ext>
            </a:extLst>
          </p:cNvPr>
          <p:cNvSpPr txBox="1"/>
          <p:nvPr/>
        </p:nvSpPr>
        <p:spPr>
          <a:xfrm>
            <a:off x="309560" y="5187605"/>
            <a:ext cx="671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원딜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EDE00A-C053-40D4-AF51-22CD59078325}"/>
              </a:ext>
            </a:extLst>
          </p:cNvPr>
          <p:cNvSpPr txBox="1"/>
          <p:nvPr/>
        </p:nvSpPr>
        <p:spPr>
          <a:xfrm>
            <a:off x="309560" y="6210765"/>
            <a:ext cx="671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서폿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1E73BDE-AA37-4564-97B9-B1BC841ACDD2}"/>
              </a:ext>
            </a:extLst>
          </p:cNvPr>
          <p:cNvSpPr/>
          <p:nvPr/>
        </p:nvSpPr>
        <p:spPr>
          <a:xfrm>
            <a:off x="981077" y="691642"/>
            <a:ext cx="766765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9BB704D-189E-46C2-9924-BC7FD60EE030}"/>
              </a:ext>
            </a:extLst>
          </p:cNvPr>
          <p:cNvSpPr/>
          <p:nvPr/>
        </p:nvSpPr>
        <p:spPr>
          <a:xfrm>
            <a:off x="981077" y="3147442"/>
            <a:ext cx="766765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9A52BC7-3594-4B78-95BA-81DEF31ECA63}"/>
              </a:ext>
            </a:extLst>
          </p:cNvPr>
          <p:cNvSpPr/>
          <p:nvPr/>
        </p:nvSpPr>
        <p:spPr>
          <a:xfrm>
            <a:off x="981077" y="4181422"/>
            <a:ext cx="766765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</a:t>
            </a:r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245382-9921-4588-813A-03BC40A0D561}"/>
              </a:ext>
            </a:extLst>
          </p:cNvPr>
          <p:cNvSpPr/>
          <p:nvPr/>
        </p:nvSpPr>
        <p:spPr>
          <a:xfrm>
            <a:off x="981077" y="5193606"/>
            <a:ext cx="766765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106473-279B-4ED7-A97C-F340BDEBAF1A}"/>
              </a:ext>
            </a:extLst>
          </p:cNvPr>
          <p:cNvSpPr/>
          <p:nvPr/>
        </p:nvSpPr>
        <p:spPr>
          <a:xfrm>
            <a:off x="981077" y="6210765"/>
            <a:ext cx="766765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A6FFB9E-18EA-4A51-8C5A-28E3354DE13C}"/>
              </a:ext>
            </a:extLst>
          </p:cNvPr>
          <p:cNvSpPr/>
          <p:nvPr/>
        </p:nvSpPr>
        <p:spPr>
          <a:xfrm>
            <a:off x="2028825" y="691645"/>
            <a:ext cx="7467600" cy="5697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자주 사용하는 챔피언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룬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특성 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아이템 정보 저장 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</a:t>
            </a:r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892FA7-20A6-4A5A-B4CC-30691BF335B9}"/>
              </a:ext>
            </a:extLst>
          </p:cNvPr>
          <p:cNvSpPr/>
          <p:nvPr/>
        </p:nvSpPr>
        <p:spPr>
          <a:xfrm>
            <a:off x="9601200" y="691630"/>
            <a:ext cx="766765" cy="5697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del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201431-D532-46AE-BC0D-F55976145BC3}"/>
              </a:ext>
            </a:extLst>
          </p:cNvPr>
          <p:cNvSpPr/>
          <p:nvPr/>
        </p:nvSpPr>
        <p:spPr>
          <a:xfrm>
            <a:off x="2028825" y="1415545"/>
            <a:ext cx="7467600" cy="5697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자주 사용하는 챔피언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룬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특성 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아이템 정보 저장 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</a:t>
            </a:r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9BCD037-6AA8-450F-BF04-6A87A0C3B697}"/>
              </a:ext>
            </a:extLst>
          </p:cNvPr>
          <p:cNvSpPr/>
          <p:nvPr/>
        </p:nvSpPr>
        <p:spPr>
          <a:xfrm>
            <a:off x="9601200" y="1415530"/>
            <a:ext cx="766765" cy="5697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del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AD90203-F0A3-4453-A2C1-C31B2BC21BFD}"/>
              </a:ext>
            </a:extLst>
          </p:cNvPr>
          <p:cNvSpPr/>
          <p:nvPr/>
        </p:nvSpPr>
        <p:spPr>
          <a:xfrm>
            <a:off x="2028825" y="2139445"/>
            <a:ext cx="7467600" cy="5697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자주 사용하는 챔피언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룬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특성 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아이템 정보 저장 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</a:t>
            </a:r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D0766D-D08D-4C6F-9F56-E103C11096B0}"/>
              </a:ext>
            </a:extLst>
          </p:cNvPr>
          <p:cNvSpPr/>
          <p:nvPr/>
        </p:nvSpPr>
        <p:spPr>
          <a:xfrm>
            <a:off x="9601200" y="2139430"/>
            <a:ext cx="766765" cy="5697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del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907AE00-5D9A-4B9D-88DE-30CB616F079F}"/>
              </a:ext>
            </a:extLst>
          </p:cNvPr>
          <p:cNvSpPr/>
          <p:nvPr/>
        </p:nvSpPr>
        <p:spPr>
          <a:xfrm>
            <a:off x="2028828" y="3116406"/>
            <a:ext cx="8339139" cy="34636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이하 동문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C4EB02-171B-4C93-9410-D430DAF676B0}"/>
              </a:ext>
            </a:extLst>
          </p:cNvPr>
          <p:cNvSpPr txBox="1"/>
          <p:nvPr/>
        </p:nvSpPr>
        <p:spPr>
          <a:xfrm>
            <a:off x="2028828" y="93250"/>
            <a:ext cx="692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Add</a:t>
            </a:r>
            <a:r>
              <a:rPr lang="ko-KR" altLang="en-US" b="1"/>
              <a:t>클릭시 정보저장 </a:t>
            </a:r>
            <a:r>
              <a:rPr lang="en-US" altLang="ko-KR" b="1"/>
              <a:t>list </a:t>
            </a:r>
            <a:r>
              <a:rPr lang="ko-KR" altLang="en-US" b="1"/>
              <a:t>생성</a:t>
            </a:r>
            <a:r>
              <a:rPr lang="en-US" altLang="ko-KR" b="1"/>
              <a:t>, del</a:t>
            </a:r>
            <a:r>
              <a:rPr lang="ko-KR" altLang="en-US" b="1"/>
              <a:t>클릭시 해당 </a:t>
            </a:r>
            <a:r>
              <a:rPr lang="en-US" altLang="ko-KR" b="1"/>
              <a:t>list</a:t>
            </a:r>
            <a:r>
              <a:rPr lang="ko-KR" altLang="en-US" b="1"/>
              <a:t>정보 삭제</a:t>
            </a:r>
          </a:p>
        </p:txBody>
      </p:sp>
    </p:spTree>
    <p:extLst>
      <p:ext uri="{BB962C8B-B14F-4D97-AF65-F5344CB8AC3E}">
        <p14:creationId xmlns:p14="http://schemas.microsoft.com/office/powerpoint/2010/main" val="828192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7DAF21E-FE81-47D3-9AD6-3E8894CB79DB}"/>
              </a:ext>
            </a:extLst>
          </p:cNvPr>
          <p:cNvSpPr/>
          <p:nvPr/>
        </p:nvSpPr>
        <p:spPr>
          <a:xfrm>
            <a:off x="3045204" y="224717"/>
            <a:ext cx="305359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CCD737-E3E8-4767-9970-BFC6C6C1CDD4}"/>
              </a:ext>
            </a:extLst>
          </p:cNvPr>
          <p:cNvSpPr txBox="1"/>
          <p:nvPr/>
        </p:nvSpPr>
        <p:spPr>
          <a:xfrm>
            <a:off x="1714154" y="224706"/>
            <a:ext cx="124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Logo-</a:t>
            </a:r>
            <a:r>
              <a:rPr lang="en-US" altLang="ko-KR" dirty="0" err="1"/>
              <a:t>img</a:t>
            </a:r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694B4C9-E72E-474C-8F8D-05A3E66E8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823" y="177846"/>
            <a:ext cx="486737" cy="41619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7C3EE52F-4807-48FF-917C-A1B07CB5C155}"/>
              </a:ext>
            </a:extLst>
          </p:cNvPr>
          <p:cNvSpPr/>
          <p:nvPr/>
        </p:nvSpPr>
        <p:spPr>
          <a:xfrm>
            <a:off x="-1524000" y="758942"/>
            <a:ext cx="12192000" cy="562063"/>
          </a:xfrm>
          <a:prstGeom prst="rect">
            <a:avLst/>
          </a:prstGeom>
          <a:solidFill>
            <a:srgbClr val="133F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FDF962-7BE7-49DF-A7D0-DB021EC36CA0}"/>
              </a:ext>
            </a:extLst>
          </p:cNvPr>
          <p:cNvSpPr txBox="1"/>
          <p:nvPr/>
        </p:nvSpPr>
        <p:spPr>
          <a:xfrm>
            <a:off x="1714154" y="876592"/>
            <a:ext cx="46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홈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516851-6138-43E0-A3F6-B383C878F1C9}"/>
              </a:ext>
            </a:extLst>
          </p:cNvPr>
          <p:cNvSpPr txBox="1"/>
          <p:nvPr/>
        </p:nvSpPr>
        <p:spPr>
          <a:xfrm>
            <a:off x="5911443" y="883907"/>
            <a:ext cx="87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게시판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066B-0035-4DA7-8D00-E09E648F23D9}"/>
              </a:ext>
            </a:extLst>
          </p:cNvPr>
          <p:cNvSpPr txBox="1"/>
          <p:nvPr/>
        </p:nvSpPr>
        <p:spPr>
          <a:xfrm>
            <a:off x="2568443" y="876603"/>
            <a:ext cx="64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메타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4FF497-436E-46D3-BF59-95B50D1C9E3E}"/>
              </a:ext>
            </a:extLst>
          </p:cNvPr>
          <p:cNvSpPr txBox="1"/>
          <p:nvPr/>
        </p:nvSpPr>
        <p:spPr>
          <a:xfrm>
            <a:off x="3607281" y="876603"/>
            <a:ext cx="64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랭킹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3B41BC8-60AC-4CF9-8055-BD59FA55B2DC}"/>
              </a:ext>
            </a:extLst>
          </p:cNvPr>
          <p:cNvSpPr/>
          <p:nvPr/>
        </p:nvSpPr>
        <p:spPr>
          <a:xfrm>
            <a:off x="-613239" y="1677037"/>
            <a:ext cx="2155972" cy="294507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9B3E72-17ED-4494-8963-163E18A57BA8}"/>
              </a:ext>
            </a:extLst>
          </p:cNvPr>
          <p:cNvSpPr txBox="1"/>
          <p:nvPr/>
        </p:nvSpPr>
        <p:spPr>
          <a:xfrm>
            <a:off x="239945" y="1828536"/>
            <a:ext cx="907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롤접어라</a:t>
            </a:r>
            <a:endParaRPr lang="en-US" altLang="ko-KR" sz="140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B19866F9-86F9-4751-A56A-5F25FD4C4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8218" y="1829223"/>
            <a:ext cx="568311" cy="55914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0DE12400-0BF2-45FE-A94D-8979C8D64B62}"/>
              </a:ext>
            </a:extLst>
          </p:cNvPr>
          <p:cNvSpPr txBox="1"/>
          <p:nvPr/>
        </p:nvSpPr>
        <p:spPr>
          <a:xfrm>
            <a:off x="261494" y="2086850"/>
            <a:ext cx="8137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Level: 30</a:t>
            </a:r>
            <a:endParaRPr lang="ko-KR" alt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A700F74-5781-4829-8DC3-4B102F4F0835}"/>
              </a:ext>
            </a:extLst>
          </p:cNvPr>
          <p:cNvSpPr txBox="1"/>
          <p:nvPr/>
        </p:nvSpPr>
        <p:spPr>
          <a:xfrm>
            <a:off x="239945" y="2614890"/>
            <a:ext cx="1315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그랜드마스터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130E46DE-313B-443F-A960-9AE304F6A7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88219" y="2540570"/>
            <a:ext cx="595863" cy="698959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0700D218-A0CA-421F-9E66-DFC4AC4AC7B9}"/>
              </a:ext>
            </a:extLst>
          </p:cNvPr>
          <p:cNvSpPr txBox="1"/>
          <p:nvPr/>
        </p:nvSpPr>
        <p:spPr>
          <a:xfrm>
            <a:off x="263770" y="2896711"/>
            <a:ext cx="8137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Lp: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30</a:t>
            </a:r>
            <a:endParaRPr lang="ko-KR" alt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7962EC0F-459B-4448-A8E6-3BDE1BCDCC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21787" y="3401256"/>
            <a:ext cx="655976" cy="668591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76BAFBF7-1370-4B64-A1C6-00AEC0282104}"/>
              </a:ext>
            </a:extLst>
          </p:cNvPr>
          <p:cNvSpPr txBox="1"/>
          <p:nvPr/>
        </p:nvSpPr>
        <p:spPr>
          <a:xfrm>
            <a:off x="283519" y="3427762"/>
            <a:ext cx="655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Most</a:t>
            </a:r>
            <a:endParaRPr lang="ko-KR" altLang="en-US" sz="1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A20996-EB07-41DB-BF72-558D6A06A108}"/>
              </a:ext>
            </a:extLst>
          </p:cNvPr>
          <p:cNvSpPr txBox="1"/>
          <p:nvPr/>
        </p:nvSpPr>
        <p:spPr>
          <a:xfrm>
            <a:off x="-542549" y="4256130"/>
            <a:ext cx="115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주 챔피언 정보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7821A4-AA3A-4A7A-9E6E-6FDC80F29515}"/>
              </a:ext>
            </a:extLst>
          </p:cNvPr>
          <p:cNvSpPr txBox="1"/>
          <p:nvPr/>
        </p:nvSpPr>
        <p:spPr>
          <a:xfrm>
            <a:off x="611518" y="4256130"/>
            <a:ext cx="813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로그아웃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60041DF-0CAA-4AC6-8E81-67A38274C547}"/>
              </a:ext>
            </a:extLst>
          </p:cNvPr>
          <p:cNvSpPr txBox="1"/>
          <p:nvPr/>
        </p:nvSpPr>
        <p:spPr>
          <a:xfrm>
            <a:off x="4646105" y="883907"/>
            <a:ext cx="87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다마챌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3B1984-A5B4-4B5B-9015-6FDCCC5D1EC8}"/>
              </a:ext>
            </a:extLst>
          </p:cNvPr>
          <p:cNvSpPr txBox="1"/>
          <p:nvPr/>
        </p:nvSpPr>
        <p:spPr>
          <a:xfrm>
            <a:off x="-1523987" y="8400"/>
            <a:ext cx="2845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Main</a:t>
            </a:r>
            <a:r>
              <a:rPr lang="ko-KR" altLang="en-US" b="1"/>
              <a:t> </a:t>
            </a:r>
            <a:r>
              <a:rPr lang="en-US" altLang="ko-KR" b="1"/>
              <a:t>Champion Add/Del -5 design</a:t>
            </a:r>
          </a:p>
          <a:p>
            <a:pPr algn="ctr"/>
            <a:endParaRPr lang="ko-KR" altLang="en-US" b="1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5991377-86C9-4D37-8152-FD67C854A0A7}"/>
              </a:ext>
            </a:extLst>
          </p:cNvPr>
          <p:cNvSpPr txBox="1"/>
          <p:nvPr/>
        </p:nvSpPr>
        <p:spPr>
          <a:xfrm>
            <a:off x="1865162" y="1660165"/>
            <a:ext cx="1406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라인 선택 메뉴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4B469BD-0A95-4471-8406-96496A3745FA}"/>
              </a:ext>
            </a:extLst>
          </p:cNvPr>
          <p:cNvSpPr/>
          <p:nvPr/>
        </p:nvSpPr>
        <p:spPr>
          <a:xfrm>
            <a:off x="1965997" y="2052258"/>
            <a:ext cx="766765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</a:t>
            </a:r>
            <a:endParaRPr lang="ko-KR" altLang="en-US" sz="140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8D2A010-8577-458E-9074-CE7BFD0A7184}"/>
              </a:ext>
            </a:extLst>
          </p:cNvPr>
          <p:cNvSpPr/>
          <p:nvPr/>
        </p:nvSpPr>
        <p:spPr>
          <a:xfrm>
            <a:off x="3013746" y="2052262"/>
            <a:ext cx="5579379" cy="5697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자주 사용하는 챔피언</a:t>
            </a:r>
            <a:r>
              <a:rPr lang="en-US" altLang="ko-KR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룬</a:t>
            </a:r>
            <a:r>
              <a:rPr lang="en-US" altLang="ko-KR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특성 </a:t>
            </a:r>
            <a:r>
              <a:rPr lang="en-US" altLang="ko-KR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ko-KR" altLang="en-US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아이템 정보 저장 </a:t>
            </a:r>
            <a:r>
              <a:rPr lang="en-US" altLang="ko-KR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</a:t>
            </a:r>
            <a:endParaRPr lang="ko-KR" altLang="en-US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5683061-66F4-4B07-8E2C-C80297A06116}"/>
              </a:ext>
            </a:extLst>
          </p:cNvPr>
          <p:cNvSpPr/>
          <p:nvPr/>
        </p:nvSpPr>
        <p:spPr>
          <a:xfrm>
            <a:off x="8799025" y="2052262"/>
            <a:ext cx="766765" cy="5697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del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0842081-9B01-41EE-B168-EAD8731840E4}"/>
              </a:ext>
            </a:extLst>
          </p:cNvPr>
          <p:cNvSpPr/>
          <p:nvPr/>
        </p:nvSpPr>
        <p:spPr>
          <a:xfrm>
            <a:off x="3013746" y="2776162"/>
            <a:ext cx="5579379" cy="5697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자주 사용하는 챔피언</a:t>
            </a:r>
            <a:r>
              <a:rPr lang="en-US" altLang="ko-KR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룬</a:t>
            </a:r>
            <a:r>
              <a:rPr lang="en-US" altLang="ko-KR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특성 </a:t>
            </a:r>
            <a:r>
              <a:rPr lang="en-US" altLang="ko-KR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ko-KR" altLang="en-US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아이템 정보 저장 </a:t>
            </a:r>
            <a:r>
              <a:rPr lang="en-US" altLang="ko-KR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</a:t>
            </a:r>
            <a:endParaRPr lang="ko-KR" altLang="en-US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DA69689-FFD8-42B8-B8B4-632643BCE5E0}"/>
              </a:ext>
            </a:extLst>
          </p:cNvPr>
          <p:cNvSpPr/>
          <p:nvPr/>
        </p:nvSpPr>
        <p:spPr>
          <a:xfrm>
            <a:off x="8799025" y="2776162"/>
            <a:ext cx="766765" cy="5697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del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79AB75D-78C8-4CA7-BA18-8EBA21323760}"/>
              </a:ext>
            </a:extLst>
          </p:cNvPr>
          <p:cNvSpPr/>
          <p:nvPr/>
        </p:nvSpPr>
        <p:spPr>
          <a:xfrm>
            <a:off x="3013746" y="3500062"/>
            <a:ext cx="5579379" cy="5697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자주 사용하는 챔피언</a:t>
            </a:r>
            <a:r>
              <a:rPr lang="en-US" altLang="ko-KR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룬</a:t>
            </a:r>
            <a:r>
              <a:rPr lang="en-US" altLang="ko-KR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특성 </a:t>
            </a:r>
            <a:r>
              <a:rPr lang="en-US" altLang="ko-KR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ko-KR" altLang="en-US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아이템 정보 저장 </a:t>
            </a:r>
            <a:r>
              <a:rPr lang="en-US" altLang="ko-KR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</a:t>
            </a:r>
            <a:endParaRPr lang="ko-KR" altLang="en-US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6B6B9DE-79AE-4EC8-93CA-A31DA647F0BF}"/>
              </a:ext>
            </a:extLst>
          </p:cNvPr>
          <p:cNvSpPr/>
          <p:nvPr/>
        </p:nvSpPr>
        <p:spPr>
          <a:xfrm>
            <a:off x="8799025" y="3500062"/>
            <a:ext cx="766765" cy="5697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del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02A1D8-DA54-4D43-B0CB-B116A5C96645}"/>
              </a:ext>
            </a:extLst>
          </p:cNvPr>
          <p:cNvSpPr txBox="1"/>
          <p:nvPr/>
        </p:nvSpPr>
        <p:spPr>
          <a:xfrm>
            <a:off x="1865162" y="4125646"/>
            <a:ext cx="1406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라인 선택 메뉴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0CE436B-0409-4278-8E1C-9C709AAD5E28}"/>
              </a:ext>
            </a:extLst>
          </p:cNvPr>
          <p:cNvSpPr/>
          <p:nvPr/>
        </p:nvSpPr>
        <p:spPr>
          <a:xfrm>
            <a:off x="1965997" y="4517739"/>
            <a:ext cx="766765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</a:t>
            </a:r>
            <a:endParaRPr lang="ko-KR" altLang="en-US" sz="140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80D8613-34B7-4B36-B12F-2C554647323D}"/>
              </a:ext>
            </a:extLst>
          </p:cNvPr>
          <p:cNvSpPr/>
          <p:nvPr/>
        </p:nvSpPr>
        <p:spPr>
          <a:xfrm>
            <a:off x="3013746" y="4517743"/>
            <a:ext cx="5579379" cy="5697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자주 사용하는 챔피언</a:t>
            </a:r>
            <a:r>
              <a:rPr lang="en-US" altLang="ko-KR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룬</a:t>
            </a:r>
            <a:r>
              <a:rPr lang="en-US" altLang="ko-KR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특성 </a:t>
            </a:r>
            <a:r>
              <a:rPr lang="en-US" altLang="ko-KR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ko-KR" altLang="en-US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아이템 정보 저장 </a:t>
            </a:r>
            <a:r>
              <a:rPr lang="en-US" altLang="ko-KR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</a:t>
            </a:r>
            <a:endParaRPr lang="ko-KR" altLang="en-US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D19F40B-AD37-4643-B891-806A8BD645BE}"/>
              </a:ext>
            </a:extLst>
          </p:cNvPr>
          <p:cNvSpPr/>
          <p:nvPr/>
        </p:nvSpPr>
        <p:spPr>
          <a:xfrm>
            <a:off x="8799025" y="4517743"/>
            <a:ext cx="766765" cy="5697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del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FA40EAE-9484-4025-971A-32B703A58025}"/>
              </a:ext>
            </a:extLst>
          </p:cNvPr>
          <p:cNvSpPr/>
          <p:nvPr/>
        </p:nvSpPr>
        <p:spPr>
          <a:xfrm>
            <a:off x="3013746" y="5241643"/>
            <a:ext cx="5579379" cy="5697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자주 사용하는 챔피언</a:t>
            </a:r>
            <a:r>
              <a:rPr lang="en-US" altLang="ko-KR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룬</a:t>
            </a:r>
            <a:r>
              <a:rPr lang="en-US" altLang="ko-KR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특성 </a:t>
            </a:r>
            <a:r>
              <a:rPr lang="en-US" altLang="ko-KR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ko-KR" altLang="en-US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아이템 정보 저장 </a:t>
            </a:r>
            <a:r>
              <a:rPr lang="en-US" altLang="ko-KR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</a:t>
            </a:r>
            <a:endParaRPr lang="ko-KR" altLang="en-US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EB16ECD-E9C8-4F60-91D4-C0DF6A46352B}"/>
              </a:ext>
            </a:extLst>
          </p:cNvPr>
          <p:cNvSpPr/>
          <p:nvPr/>
        </p:nvSpPr>
        <p:spPr>
          <a:xfrm>
            <a:off x="8799025" y="5241643"/>
            <a:ext cx="766765" cy="5697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del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7BB108B-1E19-4DFF-B842-A1A625D72413}"/>
              </a:ext>
            </a:extLst>
          </p:cNvPr>
          <p:cNvSpPr/>
          <p:nvPr/>
        </p:nvSpPr>
        <p:spPr>
          <a:xfrm>
            <a:off x="3013746" y="5965543"/>
            <a:ext cx="5579379" cy="5697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자주 사용하는 챔피언</a:t>
            </a:r>
            <a:r>
              <a:rPr lang="en-US" altLang="ko-KR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룬</a:t>
            </a:r>
            <a:r>
              <a:rPr lang="en-US" altLang="ko-KR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특성 </a:t>
            </a:r>
            <a:r>
              <a:rPr lang="en-US" altLang="ko-KR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ko-KR" altLang="en-US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아이템 정보 저장 </a:t>
            </a:r>
            <a:r>
              <a:rPr lang="en-US" altLang="ko-KR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</a:t>
            </a:r>
            <a:endParaRPr lang="ko-KR" altLang="en-US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CB9CD7D-E16B-4B2E-B416-2F823AC48165}"/>
              </a:ext>
            </a:extLst>
          </p:cNvPr>
          <p:cNvSpPr/>
          <p:nvPr/>
        </p:nvSpPr>
        <p:spPr>
          <a:xfrm>
            <a:off x="8799025" y="5965543"/>
            <a:ext cx="766765" cy="5697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del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149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660</TotalTime>
  <Words>943</Words>
  <Application>Microsoft Office PowerPoint</Application>
  <PresentationFormat>화면 슬라이드 쇼(4:3)</PresentationFormat>
  <Paragraphs>278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수운</dc:creator>
  <cp:lastModifiedBy>이 수운</cp:lastModifiedBy>
  <cp:revision>54</cp:revision>
  <dcterms:created xsi:type="dcterms:W3CDTF">2021-06-23T04:00:32Z</dcterms:created>
  <dcterms:modified xsi:type="dcterms:W3CDTF">2021-06-28T11:05:57Z</dcterms:modified>
</cp:coreProperties>
</file>