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6" r:id="rId3"/>
    <p:sldId id="266" r:id="rId4"/>
    <p:sldId id="267" r:id="rId5"/>
    <p:sldId id="258" r:id="rId6"/>
    <p:sldId id="259" r:id="rId7"/>
    <p:sldId id="268" r:id="rId8"/>
    <p:sldId id="260" r:id="rId9"/>
    <p:sldId id="269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33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다마챌</a:t>
            </a:r>
            <a:r>
              <a:rPr lang="ko-KR" altLang="en-US"/>
              <a:t> 픽순위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금주 픽순위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B-4B55-AD6A-FDCABEC00A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B-4B55-AD6A-FDCABEC00A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3B-4B55-AD6A-FDCABEC00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63B-4B55-AD6A-FDCABEC00A4F}"/>
              </c:ext>
            </c:extLst>
          </c:dPt>
          <c:cat>
            <c:strRef>
              <c:f>Sheet1!$A$2:$A$5</c:f>
              <c:strCache>
                <c:ptCount val="4"/>
                <c:pt idx="0">
                  <c:v>1th</c:v>
                </c:pt>
                <c:pt idx="1">
                  <c:v>2th</c:v>
                </c:pt>
                <c:pt idx="2">
                  <c:v>3th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E-429D-981D-5C9961655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다마챌</a:t>
            </a:r>
            <a:r>
              <a:rPr lang="en-US" altLang="ko-KR" baseline="0"/>
              <a:t> </a:t>
            </a:r>
            <a:r>
              <a:rPr lang="ko-KR" altLang="en-US" baseline="0"/>
              <a:t>벤순위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금주 픽순위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F2-4971-A2BE-F84DAF45CB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F2-4971-A2BE-F84DAF45CB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F2-4971-A2BE-F84DAF45CB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F2-4971-A2BE-F84DAF45CB8B}"/>
              </c:ext>
            </c:extLst>
          </c:dPt>
          <c:cat>
            <c:strRef>
              <c:f>Sheet1!$A$2:$A$5</c:f>
              <c:strCache>
                <c:ptCount val="4"/>
                <c:pt idx="0">
                  <c:v>1th</c:v>
                </c:pt>
                <c:pt idx="1">
                  <c:v>2th</c:v>
                </c:pt>
                <c:pt idx="2">
                  <c:v>3th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F2-4971-A2BE-F84DAF45C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다마챌</a:t>
            </a:r>
            <a:r>
              <a:rPr lang="ko-KR" altLang="en-US"/>
              <a:t> 픽순위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금주 픽순위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AC-484A-B23E-B988A05635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AC-484A-B23E-B988A05635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AC-484A-B23E-B988A05635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AC-484A-B23E-B988A0563502}"/>
              </c:ext>
            </c:extLst>
          </c:dPt>
          <c:cat>
            <c:strRef>
              <c:f>Sheet1!$A$2:$A$5</c:f>
              <c:strCache>
                <c:ptCount val="4"/>
                <c:pt idx="0">
                  <c:v>1th</c:v>
                </c:pt>
                <c:pt idx="1">
                  <c:v>2th</c:v>
                </c:pt>
                <c:pt idx="2">
                  <c:v>3th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AC-484A-B23E-B988A0563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다마챌</a:t>
            </a:r>
            <a:r>
              <a:rPr lang="en-US" altLang="ko-KR" baseline="0"/>
              <a:t> </a:t>
            </a:r>
            <a:r>
              <a:rPr lang="ko-KR" altLang="en-US" baseline="0"/>
              <a:t>벤순위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금주 픽순위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51-4E95-9CA9-BC6B25AF02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51-4E95-9CA9-BC6B25AF02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51-4E95-9CA9-BC6B25AF02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51-4E95-9CA9-BC6B25AF02D7}"/>
              </c:ext>
            </c:extLst>
          </c:dPt>
          <c:cat>
            <c:strRef>
              <c:f>Sheet1!$A$2:$A$5</c:f>
              <c:strCache>
                <c:ptCount val="4"/>
                <c:pt idx="0">
                  <c:v>1th</c:v>
                </c:pt>
                <c:pt idx="1">
                  <c:v>2th</c:v>
                </c:pt>
                <c:pt idx="2">
                  <c:v>3th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51-4E95-9CA9-BC6B25AF0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B2609-7E2E-4B8E-ACD2-E8F5ADE74F98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8928A-0832-42B9-908C-C12B5DCF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5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0A4-9F11-4812-84AE-70ED2BC8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F8933-2140-4AD4-8C37-EB0FE459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9A414-C988-433C-8E06-62FD7045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1D5EC-8083-4000-8D06-ACA91516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D00EE-5E23-4A1F-A1E7-BBE6FE52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0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B1CF2-84DF-4BA0-AFEE-9451C9E0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83B9B-D071-40DA-8247-307413AD2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09690-DACD-4D22-85DB-6B1048A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D10C1-655E-4FDD-A649-E2C5DAA3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C4B82-5198-43B2-B24A-9541EAEF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8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089150-206D-4CE6-AD62-41C1FE676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3605A-7952-4B87-ABFA-68E75F01A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F1A38-5F00-4255-83C1-EB132844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E3DAF-7AD8-4D47-BD55-01FE2B0D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1D277-BAB4-483A-AEC2-297A3F48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F3DB2-B682-42B2-8BD8-703DE0EB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B3B69-A05B-46DE-8DC0-C5972A48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F8226-E440-441E-9C48-7C1724A2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6DF3B-B52B-425C-ADD5-93CDC839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EDC0D-71E2-44AF-BC3E-32C85B73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6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7F19-4E1B-40BA-9F36-E8A0A843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A982A-AF41-46B6-89B9-15EC55D7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89657-8E35-470B-AADA-337C3922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E6653-CCE7-4C49-A5EF-65641A4E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5CCB8-8F71-4269-AC08-D3206FA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9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362B4-5257-4373-B4DB-094221DC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CBE60-BD6E-44FD-A93C-DA42C1A2F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B743B-0408-4255-BE9F-192B41358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646E7-95A2-40F4-A8B6-2E2185E8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9B3DE-54EC-46E7-B596-C828DC34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44978-BEA7-4EA0-873A-6695F80C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6E49E-57E9-4F91-9DB4-81CF96D2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9AA61-20A7-4AB6-9DAA-588D58AC4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0D2B8-9326-4909-AE8A-AD6D12D34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4B0FF5-6CCD-4554-947E-1F9C0F79F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39446B-2952-4609-A507-B40D08DC9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11D855-AE45-43F4-9795-1FFE1C38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034048-3653-47B7-8096-E3AF7FBF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6CBF51-934E-4B5C-8719-CE6BD913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5B9CB-7FE8-4BBF-A4ED-38C2325D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256CD8-1FE2-46F7-9223-3524153D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69B37E-CEB6-4075-B652-E68A2AD2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3482B-2C33-4EB7-A075-FBEDC0EF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2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45DEF9-9AE9-46C7-A735-0F0A57BB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2448F-7D8E-4E06-B38D-55502088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A315E5-B815-474D-9A0D-02964049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4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F727F-4F31-4146-AB65-3E336878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D9678-41AF-4D16-9887-697C6DD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36EF3-8110-4D5D-993C-4DEFCAF4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021C2-7B57-4A24-A1B1-9B76AEDA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1CD58-F53B-41FC-8EBE-27C293F7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207FD-28E4-4237-9495-1F07A995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3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1202D-9369-4821-AAAC-CA7366F3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30E367-9FD1-425E-8D32-C78330812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72DF7-B163-43F4-8E41-DA1E65E0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000CD-047B-495C-8CBE-4E9AFA12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2B3B0-A068-42E0-B590-A4DBD845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5CD66-475A-4F66-A230-97BC2337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9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71B9BE-450A-4B24-97C9-310637A1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2F245-F711-4CA2-AB33-AFC63E98C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73F81-970D-45EE-93FA-5790FEA8A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27744-824F-4363-A080-375223C43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7A291-102B-4967-8495-9126B537C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3CA9C-F107-40E4-AF20-DDCCC05298F2}"/>
              </a:ext>
            </a:extLst>
          </p:cNvPr>
          <p:cNvSpPr txBox="1"/>
          <p:nvPr/>
        </p:nvSpPr>
        <p:spPr>
          <a:xfrm>
            <a:off x="0" y="8389"/>
            <a:ext cx="201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Main </a:t>
            </a:r>
            <a:r>
              <a:rPr lang="en-US" altLang="ko-KR" b="1"/>
              <a:t>page – 0</a:t>
            </a:r>
          </a:p>
          <a:p>
            <a:r>
              <a:rPr lang="en-US" altLang="ko-KR" b="1"/>
              <a:t>lay-out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AF21E-FE81-47D3-9AD6-3E8894CB79DB}"/>
              </a:ext>
            </a:extLst>
          </p:cNvPr>
          <p:cNvSpPr/>
          <p:nvPr/>
        </p:nvSpPr>
        <p:spPr>
          <a:xfrm>
            <a:off x="4569204" y="224705"/>
            <a:ext cx="30535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CD737-E3E8-4767-9970-BFC6C6C1CDD4}"/>
              </a:ext>
            </a:extLst>
          </p:cNvPr>
          <p:cNvSpPr txBox="1"/>
          <p:nvPr/>
        </p:nvSpPr>
        <p:spPr>
          <a:xfrm>
            <a:off x="3238150" y="224705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Logo-</a:t>
            </a:r>
            <a:r>
              <a:rPr lang="en-US" altLang="ko-KR" dirty="0" err="1"/>
              <a:t>img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94B4C9-E72E-474C-8F8D-05A3E66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08" y="177842"/>
            <a:ext cx="486737" cy="4161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EE52F-4807-48FF-917C-A1B07CB5C155}"/>
              </a:ext>
            </a:extLst>
          </p:cNvPr>
          <p:cNvSpPr/>
          <p:nvPr/>
        </p:nvSpPr>
        <p:spPr>
          <a:xfrm>
            <a:off x="0" y="758930"/>
            <a:ext cx="12192000" cy="562062"/>
          </a:xfrm>
          <a:prstGeom prst="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DF962-7BE7-49DF-A7D0-DB021EC36CA0}"/>
              </a:ext>
            </a:extLst>
          </p:cNvPr>
          <p:cNvSpPr txBox="1"/>
          <p:nvPr/>
        </p:nvSpPr>
        <p:spPr>
          <a:xfrm>
            <a:off x="3238150" y="876592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6851-6138-43E0-A3F6-B383C878F1C9}"/>
              </a:ext>
            </a:extLst>
          </p:cNvPr>
          <p:cNvSpPr txBox="1"/>
          <p:nvPr/>
        </p:nvSpPr>
        <p:spPr>
          <a:xfrm>
            <a:off x="7435439" y="883896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066B-0035-4DA7-8D00-E09E648F23D9}"/>
              </a:ext>
            </a:extLst>
          </p:cNvPr>
          <p:cNvSpPr txBox="1"/>
          <p:nvPr/>
        </p:nvSpPr>
        <p:spPr>
          <a:xfrm>
            <a:off x="4092428" y="876592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FF497-436E-46D3-BF59-95B50D1C9E3E}"/>
              </a:ext>
            </a:extLst>
          </p:cNvPr>
          <p:cNvSpPr txBox="1"/>
          <p:nvPr/>
        </p:nvSpPr>
        <p:spPr>
          <a:xfrm>
            <a:off x="5131265" y="876592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랭킹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0041DF-0CAA-4AC6-8E81-67A38274C547}"/>
              </a:ext>
            </a:extLst>
          </p:cNvPr>
          <p:cNvSpPr txBox="1"/>
          <p:nvPr/>
        </p:nvSpPr>
        <p:spPr>
          <a:xfrm>
            <a:off x="6170102" y="883896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다마챌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753146-DE9D-46F9-9CB1-4F582CEC9515}"/>
              </a:ext>
            </a:extLst>
          </p:cNvPr>
          <p:cNvSpPr/>
          <p:nvPr/>
        </p:nvSpPr>
        <p:spPr>
          <a:xfrm>
            <a:off x="3524282" y="1677034"/>
            <a:ext cx="7689953" cy="2249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A3DDEF-9140-4D76-8B46-A821CA76B55E}"/>
              </a:ext>
            </a:extLst>
          </p:cNvPr>
          <p:cNvSpPr/>
          <p:nvPr/>
        </p:nvSpPr>
        <p:spPr>
          <a:xfrm>
            <a:off x="3520596" y="4250234"/>
            <a:ext cx="7689953" cy="2249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DC79AF-AE14-4AE4-B3BB-15714E194F6F}"/>
              </a:ext>
            </a:extLst>
          </p:cNvPr>
          <p:cNvSpPr/>
          <p:nvPr/>
        </p:nvSpPr>
        <p:spPr>
          <a:xfrm>
            <a:off x="580351" y="1677034"/>
            <a:ext cx="2123767" cy="224901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Profile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A988B4-FF0C-48CA-9D32-B60DE8DA9B00}"/>
              </a:ext>
            </a:extLst>
          </p:cNvPr>
          <p:cNvSpPr/>
          <p:nvPr/>
        </p:nvSpPr>
        <p:spPr>
          <a:xfrm>
            <a:off x="5777218" y="1445958"/>
            <a:ext cx="3215780" cy="4667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금주 챔피언 로테이션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E9AC2F-37DE-433B-8A1E-F3F6A00FEC30}"/>
              </a:ext>
            </a:extLst>
          </p:cNvPr>
          <p:cNvSpPr/>
          <p:nvPr/>
        </p:nvSpPr>
        <p:spPr>
          <a:xfrm>
            <a:off x="5757682" y="4048724"/>
            <a:ext cx="3215780" cy="4667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챔피언 스킨 세일 정보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D2702B7-AE2B-4B34-B294-244DF1AE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21" y="2179528"/>
            <a:ext cx="655976" cy="6685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7D815D2-821C-4D68-8756-4E750119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68" y="2179527"/>
            <a:ext cx="655976" cy="6685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627BB28-671F-4B60-B2AC-C3E989D9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015" y="2179526"/>
            <a:ext cx="655976" cy="6685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ECF84E-91C5-4B8C-93FA-C4FAC1E4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689" y="2179528"/>
            <a:ext cx="655976" cy="6685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DFD114B-7593-4235-8A99-4D7678F1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36" y="2179527"/>
            <a:ext cx="655976" cy="66859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1AF91B7-EE79-4488-990D-B8277496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983" y="2179526"/>
            <a:ext cx="655976" cy="6685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CF552A1-6899-4B1F-B849-BA5094E3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391" y="2179525"/>
            <a:ext cx="655976" cy="6685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C2EA3A8-35E0-42B0-BFB6-F2077C59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21" y="2979623"/>
            <a:ext cx="655976" cy="66859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5C57A80-9E3F-4F4F-A7A0-B589D16E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68" y="2979622"/>
            <a:ext cx="655976" cy="66859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3669FC-561F-4308-8798-90C680D4E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015" y="2979621"/>
            <a:ext cx="655976" cy="66859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82A58D2-5D17-495B-90C8-B95871825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689" y="2979623"/>
            <a:ext cx="655976" cy="66859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9D18F96-CC5D-45AD-AA10-E3C4C834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36" y="2979622"/>
            <a:ext cx="655976" cy="66859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DE76C38-9761-4537-839D-B262DA15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983" y="2979621"/>
            <a:ext cx="655976" cy="66859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38170D5-B533-4E1A-8100-FAC54C73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391" y="2979620"/>
            <a:ext cx="655976" cy="66859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3AC3C0A-8EEE-4097-8BDC-DE5BA9F0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21" y="4706694"/>
            <a:ext cx="655976" cy="66859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3BED778-63CB-48DD-BCB7-EDD5FA1BD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68" y="4706693"/>
            <a:ext cx="655976" cy="66859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9AA557B-921F-438C-869D-BE0FB25C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015" y="4706692"/>
            <a:ext cx="655976" cy="66859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1A5C545-A893-4DF0-87BD-09D67EAD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689" y="4706694"/>
            <a:ext cx="655976" cy="66859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67C78F4-1F28-443A-A780-A62C29C1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36" y="4706693"/>
            <a:ext cx="655976" cy="66859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C18AE2C-8A87-482C-806B-83398743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983" y="4706692"/>
            <a:ext cx="655976" cy="66859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57D9D08-0F47-49A1-A8EC-62FD408CE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391" y="4706691"/>
            <a:ext cx="655976" cy="66859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C288745-8F15-4B7B-ACBF-CE43114A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21" y="5506789"/>
            <a:ext cx="655976" cy="66859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4553632-4148-4AC1-84ED-3050D20EC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68" y="5506788"/>
            <a:ext cx="655976" cy="66859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E0144E-35B7-451C-81FC-FC840E586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015" y="5506787"/>
            <a:ext cx="655976" cy="66859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AA142EA-45D8-4EEC-A57A-5BBDF18F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689" y="5506789"/>
            <a:ext cx="655976" cy="66859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AAFED98-6DB8-4388-AA06-70F93EE4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36" y="5506788"/>
            <a:ext cx="655976" cy="66859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3800595-9A40-4D6E-A159-68C707D9A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983" y="5506787"/>
            <a:ext cx="655976" cy="66859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052FCCD-365C-441E-8747-928DCC0B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391" y="5506786"/>
            <a:ext cx="655976" cy="66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3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E8FAFF-E6D5-4D2C-97B3-077F5B227AF9}"/>
              </a:ext>
            </a:extLst>
          </p:cNvPr>
          <p:cNvSpPr txBox="1"/>
          <p:nvPr/>
        </p:nvSpPr>
        <p:spPr>
          <a:xfrm>
            <a:off x="1" y="8389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Admin-page -6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9ABBB-90A3-4322-B2D2-16E3451D91F1}"/>
              </a:ext>
            </a:extLst>
          </p:cNvPr>
          <p:cNvSpPr/>
          <p:nvPr/>
        </p:nvSpPr>
        <p:spPr>
          <a:xfrm>
            <a:off x="2909144" y="1372606"/>
            <a:ext cx="7742077" cy="4046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사용자 </a:t>
            </a:r>
            <a:r>
              <a:rPr lang="en-US" altLang="ko-KR" dirty="0">
                <a:solidFill>
                  <a:schemeClr val="tx1"/>
                </a:solidFill>
              </a:rPr>
              <a:t>List </a:t>
            </a:r>
            <a:r>
              <a:rPr lang="ko-KR" altLang="en-US" dirty="0">
                <a:solidFill>
                  <a:schemeClr val="tx1"/>
                </a:solidFill>
              </a:rPr>
              <a:t>출력 상태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3DF203-DEE9-4B24-9C6A-C5F3B47107E7}"/>
              </a:ext>
            </a:extLst>
          </p:cNvPr>
          <p:cNvSpPr/>
          <p:nvPr/>
        </p:nvSpPr>
        <p:spPr>
          <a:xfrm>
            <a:off x="2909144" y="377721"/>
            <a:ext cx="7742077" cy="686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</a:t>
            </a:r>
            <a:r>
              <a:rPr lang="en-US" altLang="ko-KR" dirty="0">
                <a:solidFill>
                  <a:schemeClr val="tx1"/>
                </a:solidFill>
              </a:rPr>
              <a:t>logo, banner Change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F3E89A-C5F3-41D5-8EE5-125BBF2AC14A}"/>
              </a:ext>
            </a:extLst>
          </p:cNvPr>
          <p:cNvSpPr/>
          <p:nvPr/>
        </p:nvSpPr>
        <p:spPr>
          <a:xfrm>
            <a:off x="2909143" y="5780015"/>
            <a:ext cx="7742077" cy="876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비매너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user ban menu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5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6346A27-C109-4546-AF0E-F78C5E0C6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130057"/>
              </p:ext>
            </p:extLst>
          </p:nvPr>
        </p:nvGraphicFramePr>
        <p:xfrm>
          <a:off x="1183894" y="3050208"/>
          <a:ext cx="9824207" cy="295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790">
                  <a:extLst>
                    <a:ext uri="{9D8B030D-6E8A-4147-A177-3AD203B41FA5}">
                      <a16:colId xmlns:a16="http://schemas.microsoft.com/office/drawing/2014/main" val="2824959520"/>
                    </a:ext>
                  </a:extLst>
                </a:gridCol>
                <a:gridCol w="8121417">
                  <a:extLst>
                    <a:ext uri="{9D8B030D-6E8A-4147-A177-3AD203B41FA5}">
                      <a16:colId xmlns:a16="http://schemas.microsoft.com/office/drawing/2014/main" val="2410335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공통 화면 </a:t>
                      </a:r>
                      <a:r>
                        <a:rPr lang="en-US" altLang="ko-KR"/>
                        <a:t>contents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5835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검색 </a:t>
                      </a:r>
                      <a:r>
                        <a:rPr lang="en-US" altLang="ko-KR"/>
                        <a:t>Content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logo-img , input-search , </a:t>
                      </a:r>
                      <a:r>
                        <a:rPr lang="ko-KR" altLang="en-US"/>
                        <a:t>돋보기 </a:t>
                      </a:r>
                      <a:r>
                        <a:rPr lang="en-US" altLang="ko-KR"/>
                        <a:t>icon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17777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메뉴바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메뉴바 구성</a:t>
                      </a:r>
                      <a:r>
                        <a:rPr lang="en-US" altLang="ko-KR"/>
                        <a:t>, css , html</a:t>
                      </a:r>
                      <a:r>
                        <a:rPr lang="ko-KR" altLang="en-US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29846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 </a:t>
                      </a:r>
                    </a:p>
                    <a:p>
                      <a:pPr algn="ctr" latinLnBrk="1"/>
                      <a:r>
                        <a:rPr lang="ko-KR" altLang="en-US"/>
                        <a:t>로그인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/</a:t>
                      </a:r>
                    </a:p>
                    <a:p>
                      <a:pPr algn="ctr" latinLnBrk="1"/>
                      <a:r>
                        <a:rPr lang="ko-KR" altLang="en-US"/>
                        <a:t> 사용자 정보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초기 비로그인 상태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로그인 화면 출력</a:t>
                      </a:r>
                      <a:endParaRPr lang="en-US" altLang="ko-KR"/>
                    </a:p>
                    <a:p>
                      <a:pPr latinLnBrk="1"/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로그인 완료 후 </a:t>
                      </a:r>
                      <a:r>
                        <a:rPr lang="en-US" altLang="ko-KR"/>
                        <a:t>: page </a:t>
                      </a:r>
                      <a:r>
                        <a:rPr lang="ko-KR" altLang="en-US"/>
                        <a:t>이동 없이 </a:t>
                      </a:r>
                      <a:r>
                        <a:rPr lang="en-US" altLang="ko-KR"/>
                        <a:t>Profile </a:t>
                      </a:r>
                      <a:r>
                        <a:rPr lang="ko-KR" altLang="en-US"/>
                        <a:t>정보 출력 </a:t>
                      </a:r>
                      <a:endParaRPr lang="en-US" altLang="ko-KR"/>
                    </a:p>
                    <a:p>
                      <a:pPr latinLnBrk="1"/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화면 고정 옵션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스크롤바 이동시 같이 이동하도록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7515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42C5EE-12D8-49F0-B527-7C650ACC2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169881"/>
              </p:ext>
            </p:extLst>
          </p:nvPr>
        </p:nvGraphicFramePr>
        <p:xfrm>
          <a:off x="1183894" y="1013290"/>
          <a:ext cx="9824207" cy="134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790">
                  <a:extLst>
                    <a:ext uri="{9D8B030D-6E8A-4147-A177-3AD203B41FA5}">
                      <a16:colId xmlns:a16="http://schemas.microsoft.com/office/drawing/2014/main" val="2824959520"/>
                    </a:ext>
                  </a:extLst>
                </a:gridCol>
                <a:gridCol w="8121417">
                  <a:extLst>
                    <a:ext uri="{9D8B030D-6E8A-4147-A177-3AD203B41FA5}">
                      <a16:colId xmlns:a16="http://schemas.microsoft.com/office/drawing/2014/main" val="2410335212"/>
                    </a:ext>
                  </a:extLst>
                </a:gridCol>
              </a:tblGrid>
              <a:tr h="4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공통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5835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 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화면 구성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반응형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모바일 환경 고려</a:t>
                      </a:r>
                      <a:r>
                        <a:rPr lang="en-US" altLang="ko-KR"/>
                        <a:t>) VS Fixed</a:t>
                      </a:r>
                      <a:r>
                        <a:rPr lang="ko-KR" altLang="en-US"/>
                        <a:t>형</a:t>
                      </a:r>
                      <a:endParaRPr lang="en-US" altLang="ko-KR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&lt;</a:t>
                      </a:r>
                      <a:r>
                        <a:rPr lang="ko-KR" altLang="en-US"/>
                        <a:t>난이도 上</a:t>
                      </a:r>
                      <a:r>
                        <a:rPr lang="en-US" altLang="ko-KR"/>
                        <a:t>&gt;  VS &lt;</a:t>
                      </a:r>
                      <a:r>
                        <a:rPr lang="ko-KR" altLang="en-US"/>
                        <a:t>난이도 下</a:t>
                      </a:r>
                      <a:r>
                        <a:rPr lang="en-US" altLang="ko-KR"/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EX) op.gg  </a:t>
                      </a:r>
                      <a:r>
                        <a:rPr lang="ko-KR" altLang="en-US"/>
                        <a:t>반응형 지원 </a:t>
                      </a:r>
                      <a:r>
                        <a:rPr lang="en-US" altLang="ko-KR"/>
                        <a:t>, fow.kr </a:t>
                      </a:r>
                      <a:r>
                        <a:rPr lang="ko-KR" altLang="en-US"/>
                        <a:t>반응형 미지원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1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83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7BC71D6-1FAC-434C-9588-615B5D788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472203"/>
              </p:ext>
            </p:extLst>
          </p:nvPr>
        </p:nvGraphicFramePr>
        <p:xfrm>
          <a:off x="838200" y="508553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163">
                  <a:extLst>
                    <a:ext uri="{9D8B030D-6E8A-4147-A177-3AD203B41FA5}">
                      <a16:colId xmlns:a16="http://schemas.microsoft.com/office/drawing/2014/main" val="1493199043"/>
                    </a:ext>
                  </a:extLst>
                </a:gridCol>
                <a:gridCol w="8887437">
                  <a:extLst>
                    <a:ext uri="{9D8B030D-6E8A-4147-A177-3AD203B41FA5}">
                      <a16:colId xmlns:a16="http://schemas.microsoft.com/office/drawing/2014/main" val="147999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검색 </a:t>
                      </a:r>
                      <a:r>
                        <a:rPr lang="en-US" altLang="ko-KR"/>
                        <a:t>page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Profile</a:t>
                      </a:r>
                      <a:r>
                        <a:rPr lang="ko-KR" altLang="en-US"/>
                        <a:t>과 마찬가지로 스크롤 이동시 같이 위치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소환사</a:t>
                      </a:r>
                      <a:r>
                        <a:rPr lang="en-US" altLang="ko-KR"/>
                        <a:t> icon, </a:t>
                      </a:r>
                      <a:r>
                        <a:rPr lang="ko-KR" altLang="en-US"/>
                        <a:t>닉네임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주 챔피언 정보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레벨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7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티어 이미지</a:t>
                      </a:r>
                      <a:r>
                        <a:rPr lang="en-US" altLang="ko-KR"/>
                        <a:t>,  </a:t>
                      </a:r>
                      <a:r>
                        <a:rPr lang="ko-KR" altLang="en-US"/>
                        <a:t>전적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승률 계산</a:t>
                      </a:r>
                      <a:r>
                        <a:rPr lang="en-US" altLang="ko-KR"/>
                        <a:t>, LP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2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티어 이미지</a:t>
                      </a:r>
                      <a:r>
                        <a:rPr lang="en-US" altLang="ko-KR"/>
                        <a:t>,  </a:t>
                      </a:r>
                      <a:r>
                        <a:rPr lang="ko-KR" altLang="en-US"/>
                        <a:t>팀랭 이름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전적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승률 계산</a:t>
                      </a:r>
                      <a:r>
                        <a:rPr lang="en-US" altLang="ko-KR"/>
                        <a:t>, LP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7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게임 </a:t>
                      </a:r>
                      <a:r>
                        <a:rPr lang="en-US" altLang="ko-KR"/>
                        <a:t>TYPE, </a:t>
                      </a:r>
                      <a:r>
                        <a:rPr lang="ko-KR" altLang="en-US"/>
                        <a:t>시간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승패 유무</a:t>
                      </a:r>
                      <a:r>
                        <a:rPr lang="en-US" altLang="ko-KR"/>
                        <a:t>, Play </a:t>
                      </a:r>
                      <a:r>
                        <a:rPr lang="ko-KR" altLang="en-US"/>
                        <a:t>챔피언 </a:t>
                      </a:r>
                      <a:r>
                        <a:rPr lang="en-US" altLang="ko-KR"/>
                        <a:t>img, </a:t>
                      </a:r>
                      <a:r>
                        <a:rPr lang="ko-KR" altLang="en-US"/>
                        <a:t>룬 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스펠</a:t>
                      </a:r>
                      <a:r>
                        <a:rPr lang="en-US" altLang="ko-KR"/>
                        <a:t>,  </a:t>
                      </a:r>
                      <a:r>
                        <a:rPr lang="ko-KR" altLang="en-US"/>
                        <a:t>킬뎃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평점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계산</a:t>
                      </a:r>
                      <a:r>
                        <a:rPr lang="en-US" altLang="ko-KR"/>
                        <a:t>), </a:t>
                      </a:r>
                      <a:r>
                        <a:rPr lang="ko-KR" altLang="en-US"/>
                        <a:t>아이템</a:t>
                      </a:r>
                      <a:r>
                        <a:rPr lang="en-US" altLang="ko-KR"/>
                        <a:t>, play users </a:t>
                      </a:r>
                      <a:r>
                        <a:rPr lang="ko-KR" altLang="en-US"/>
                        <a:t>정보</a:t>
                      </a:r>
                      <a:r>
                        <a:rPr lang="en-US" altLang="ko-KR"/>
                        <a:t> , etc ………..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431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2DED1A6-4AC1-489E-B061-7F1F962DE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70269"/>
              </p:ext>
            </p:extLst>
          </p:nvPr>
        </p:nvGraphicFramePr>
        <p:xfrm>
          <a:off x="838200" y="3511462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28">
                  <a:extLst>
                    <a:ext uri="{9D8B030D-6E8A-4147-A177-3AD203B41FA5}">
                      <a16:colId xmlns:a16="http://schemas.microsoft.com/office/drawing/2014/main" val="1493199043"/>
                    </a:ext>
                  </a:extLst>
                </a:gridCol>
                <a:gridCol w="8907472">
                  <a:extLst>
                    <a:ext uri="{9D8B030D-6E8A-4147-A177-3AD203B41FA5}">
                      <a16:colId xmlns:a16="http://schemas.microsoft.com/office/drawing/2014/main" val="147999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게시판 </a:t>
                      </a:r>
                      <a:r>
                        <a:rPr lang="en-US" altLang="ko-KR"/>
                        <a:t>page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  style </a:t>
                      </a:r>
                      <a:r>
                        <a:rPr lang="ko-KR" altLang="en-US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------------------------------------- Select --------------------------------------------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3812"/>
                  </a:ext>
                </a:extLst>
              </a:tr>
            </a:tbl>
          </a:graphicData>
        </a:graphic>
      </p:graphicFrame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F54A4003-948D-4E02-9716-72690305C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358303"/>
              </p:ext>
            </p:extLst>
          </p:nvPr>
        </p:nvGraphicFramePr>
        <p:xfrm>
          <a:off x="838200" y="4610770"/>
          <a:ext cx="10531325" cy="1543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88">
                  <a:extLst>
                    <a:ext uri="{9D8B030D-6E8A-4147-A177-3AD203B41FA5}">
                      <a16:colId xmlns:a16="http://schemas.microsoft.com/office/drawing/2014/main" val="1493199043"/>
                    </a:ext>
                  </a:extLst>
                </a:gridCol>
                <a:gridCol w="8887437">
                  <a:extLst>
                    <a:ext uri="{9D8B030D-6E8A-4147-A177-3AD203B41FA5}">
                      <a16:colId xmlns:a16="http://schemas.microsoft.com/office/drawing/2014/main" val="1479993596"/>
                    </a:ext>
                  </a:extLst>
                </a:gridCol>
              </a:tblGrid>
              <a:tr h="329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글등록 </a:t>
                      </a:r>
                      <a:r>
                        <a:rPr lang="en-US" altLang="ko-KR"/>
                        <a:t>page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2005"/>
                  </a:ext>
                </a:extLst>
              </a:tr>
              <a:tr h="3294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   </a:t>
                      </a:r>
                      <a:r>
                        <a:rPr lang="en-US" altLang="ko-KR"/>
                        <a:t>style </a:t>
                      </a:r>
                      <a:r>
                        <a:rPr lang="ko-KR" altLang="en-US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------------------------------------- Select --------------------------------------------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3812"/>
                  </a:ext>
                </a:extLst>
              </a:tr>
              <a:tr h="812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  사용 가능</a:t>
                      </a:r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  옵션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글 작성 메뉴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동영상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사진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링크 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폰트관련 수정 </a:t>
                      </a:r>
                      <a:r>
                        <a:rPr lang="en-US" altLang="ko-KR"/>
                        <a:t>etc….)</a:t>
                      </a:r>
                      <a:endParaRPr lang="ko-KR" altLang="en-US"/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7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46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85E5CD7-4137-4D78-AD58-A9440921F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042746"/>
              </p:ext>
            </p:extLst>
          </p:nvPr>
        </p:nvGraphicFramePr>
        <p:xfrm>
          <a:off x="838200" y="508553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163">
                  <a:extLst>
                    <a:ext uri="{9D8B030D-6E8A-4147-A177-3AD203B41FA5}">
                      <a16:colId xmlns:a16="http://schemas.microsoft.com/office/drawing/2014/main" val="1493199043"/>
                    </a:ext>
                  </a:extLst>
                </a:gridCol>
                <a:gridCol w="8887437">
                  <a:extLst>
                    <a:ext uri="{9D8B030D-6E8A-4147-A177-3AD203B41FA5}">
                      <a16:colId xmlns:a16="http://schemas.microsoft.com/office/drawing/2014/main" val="147999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meta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page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픽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밴 차트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블록 다이어그램 활용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수치 변화시 자동으로 그래프 모양 변화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(</a:t>
                      </a:r>
                      <a:r>
                        <a:rPr lang="ko-KR" altLang="en-US"/>
                        <a:t>업데이트 주기 확인필요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정렬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Select 1  or 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78767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A4BBE26D-2CE3-40DE-962D-73875DBE0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799701"/>
              </p:ext>
            </p:extLst>
          </p:nvPr>
        </p:nvGraphicFramePr>
        <p:xfrm>
          <a:off x="838200" y="2379298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892">
                  <a:extLst>
                    <a:ext uri="{9D8B030D-6E8A-4147-A177-3AD203B41FA5}">
                      <a16:colId xmlns:a16="http://schemas.microsoft.com/office/drawing/2014/main" val="1493199043"/>
                    </a:ext>
                  </a:extLst>
                </a:gridCol>
                <a:gridCol w="8375708">
                  <a:extLst>
                    <a:ext uri="{9D8B030D-6E8A-4147-A177-3AD203B41FA5}">
                      <a16:colId xmlns:a16="http://schemas.microsoft.com/office/drawing/2014/main" val="147999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en-US" altLang="ko-KR" b="1"/>
                        <a:t>Main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Champion</a:t>
                      </a:r>
                    </a:p>
                    <a:p>
                      <a:r>
                        <a:rPr lang="en-US" altLang="ko-KR" b="1"/>
                        <a:t>         page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자주 사용하는 챔피언</a:t>
                      </a:r>
                      <a:r>
                        <a:rPr lang="en-US" altLang="ko-K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, </a:t>
                      </a:r>
                      <a:r>
                        <a:rPr lang="ko-KR" altLang="en-US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룬</a:t>
                      </a:r>
                      <a:r>
                        <a:rPr lang="en-US" altLang="ko-K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, </a:t>
                      </a:r>
                      <a:r>
                        <a:rPr lang="ko-KR" altLang="en-US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특성 </a:t>
                      </a:r>
                      <a:r>
                        <a:rPr lang="en-US" altLang="ko-K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,</a:t>
                      </a:r>
                      <a:r>
                        <a:rPr lang="ko-KR" altLang="en-US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아이템 정보 저장 </a:t>
                      </a:r>
                      <a:r>
                        <a:rPr lang="en-US" altLang="ko-K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list</a:t>
                      </a:r>
                      <a:endParaRPr lang="ko-KR" altLang="en-US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75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E05115-C83B-4C09-89D3-53DEFC03845F}"/>
              </a:ext>
            </a:extLst>
          </p:cNvPr>
          <p:cNvSpPr/>
          <p:nvPr/>
        </p:nvSpPr>
        <p:spPr>
          <a:xfrm>
            <a:off x="3191240" y="3429000"/>
            <a:ext cx="7487945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9519A-32C8-40E3-AB97-7CFE2BD3C0B5}"/>
              </a:ext>
            </a:extLst>
          </p:cNvPr>
          <p:cNvSpPr txBox="1"/>
          <p:nvPr/>
        </p:nvSpPr>
        <p:spPr>
          <a:xfrm>
            <a:off x="0" y="8389"/>
            <a:ext cx="201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Search-page -1</a:t>
            </a:r>
          </a:p>
          <a:p>
            <a:r>
              <a:rPr lang="en-US" altLang="ko-KR" b="1"/>
              <a:t>Lay-out</a:t>
            </a:r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28C68-F4F6-4855-BD83-9E2A0A9D7A40}"/>
              </a:ext>
            </a:extLst>
          </p:cNvPr>
          <p:cNvSpPr/>
          <p:nvPr/>
        </p:nvSpPr>
        <p:spPr>
          <a:xfrm>
            <a:off x="3260520" y="959047"/>
            <a:ext cx="2123767" cy="2035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소환사 정보 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레벨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, </a:t>
            </a:r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주챔피언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정보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066F2B-371B-4626-BE34-C6A63EEE2670}"/>
              </a:ext>
            </a:extLst>
          </p:cNvPr>
          <p:cNvSpPr/>
          <p:nvPr/>
        </p:nvSpPr>
        <p:spPr>
          <a:xfrm>
            <a:off x="5853395" y="959049"/>
            <a:ext cx="2123767" cy="2035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솔랭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정보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7B2D4-C82E-42A0-8C30-79CFA7C163B9}"/>
              </a:ext>
            </a:extLst>
          </p:cNvPr>
          <p:cNvSpPr/>
          <p:nvPr/>
        </p:nvSpPr>
        <p:spPr>
          <a:xfrm>
            <a:off x="8446270" y="959047"/>
            <a:ext cx="2123767" cy="2035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자랭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정보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C3B401-DCB4-479C-B8A7-1B2F28265A47}"/>
              </a:ext>
            </a:extLst>
          </p:cNvPr>
          <p:cNvSpPr/>
          <p:nvPr/>
        </p:nvSpPr>
        <p:spPr>
          <a:xfrm>
            <a:off x="667645" y="959048"/>
            <a:ext cx="2123767" cy="20352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Profile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1B2606-E88F-4F32-96E8-B6046246FCD6}"/>
              </a:ext>
            </a:extLst>
          </p:cNvPr>
          <p:cNvSpPr/>
          <p:nvPr/>
        </p:nvSpPr>
        <p:spPr>
          <a:xfrm>
            <a:off x="3260520" y="3510521"/>
            <a:ext cx="7309517" cy="55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승</a:t>
            </a:r>
            <a:r>
              <a:rPr lang="en-US" altLang="ko-KR"/>
              <a:t>, </a:t>
            </a:r>
            <a:r>
              <a:rPr lang="ko-KR" altLang="en-US"/>
              <a:t>패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23C29F-7CAE-4929-9DE1-1177C8F6302D}"/>
              </a:ext>
            </a:extLst>
          </p:cNvPr>
          <p:cNvSpPr/>
          <p:nvPr/>
        </p:nvSpPr>
        <p:spPr>
          <a:xfrm>
            <a:off x="3260518" y="4316515"/>
            <a:ext cx="7309517" cy="55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승</a:t>
            </a:r>
            <a:r>
              <a:rPr lang="en-US" altLang="ko-KR"/>
              <a:t>, </a:t>
            </a:r>
            <a:r>
              <a:rPr lang="ko-KR" altLang="en-US"/>
              <a:t>패 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2D1CC-D319-4843-989E-809374387B56}"/>
              </a:ext>
            </a:extLst>
          </p:cNvPr>
          <p:cNvSpPr/>
          <p:nvPr/>
        </p:nvSpPr>
        <p:spPr>
          <a:xfrm>
            <a:off x="3260518" y="5080131"/>
            <a:ext cx="7309517" cy="55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승</a:t>
            </a:r>
            <a:r>
              <a:rPr lang="en-US" altLang="ko-KR"/>
              <a:t>, </a:t>
            </a:r>
            <a:r>
              <a:rPr lang="ko-KR" altLang="en-US"/>
              <a:t>패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95F26B-E939-4783-B56E-95FFD1A7F70B}"/>
              </a:ext>
            </a:extLst>
          </p:cNvPr>
          <p:cNvSpPr/>
          <p:nvPr/>
        </p:nvSpPr>
        <p:spPr>
          <a:xfrm>
            <a:off x="3260518" y="5843747"/>
            <a:ext cx="7309517" cy="55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……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7AE5E4-C619-4824-A8A7-15D31D6FF76C}"/>
              </a:ext>
            </a:extLst>
          </p:cNvPr>
          <p:cNvSpPr/>
          <p:nvPr/>
        </p:nvSpPr>
        <p:spPr>
          <a:xfrm>
            <a:off x="667644" y="3510521"/>
            <a:ext cx="2123767" cy="28913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Play</a:t>
            </a:r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순위 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list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D1D56-E393-4E52-A051-D4B8AA3E3B0F}"/>
              </a:ext>
            </a:extLst>
          </p:cNvPr>
          <p:cNvSpPr txBox="1"/>
          <p:nvPr/>
        </p:nvSpPr>
        <p:spPr>
          <a:xfrm>
            <a:off x="671118" y="959047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5C880-9AA4-4BAC-A3E7-21C30642C78B}"/>
              </a:ext>
            </a:extLst>
          </p:cNvPr>
          <p:cNvSpPr txBox="1"/>
          <p:nvPr/>
        </p:nvSpPr>
        <p:spPr>
          <a:xfrm>
            <a:off x="3232554" y="959047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655BA7-AE2B-4D8A-9A7E-A5B2950C640E}"/>
              </a:ext>
            </a:extLst>
          </p:cNvPr>
          <p:cNvSpPr txBox="1"/>
          <p:nvPr/>
        </p:nvSpPr>
        <p:spPr>
          <a:xfrm>
            <a:off x="671118" y="3510521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1F062-7D7D-4504-BD10-81475FCEF1AF}"/>
              </a:ext>
            </a:extLst>
          </p:cNvPr>
          <p:cNvSpPr txBox="1"/>
          <p:nvPr/>
        </p:nvSpPr>
        <p:spPr>
          <a:xfrm>
            <a:off x="8467920" y="959047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81421-C3D6-4BB1-9B9F-9D0EA440A80C}"/>
              </a:ext>
            </a:extLst>
          </p:cNvPr>
          <p:cNvSpPr txBox="1"/>
          <p:nvPr/>
        </p:nvSpPr>
        <p:spPr>
          <a:xfrm>
            <a:off x="5875045" y="959047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06964-6035-44C8-91C9-2E4426C6D346}"/>
              </a:ext>
            </a:extLst>
          </p:cNvPr>
          <p:cNvSpPr txBox="1"/>
          <p:nvPr/>
        </p:nvSpPr>
        <p:spPr>
          <a:xfrm>
            <a:off x="6747496" y="6466577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5BF3D5-F698-461F-8A4C-B00D133E4D41}"/>
              </a:ext>
            </a:extLst>
          </p:cNvPr>
          <p:cNvSpPr/>
          <p:nvPr/>
        </p:nvSpPr>
        <p:spPr>
          <a:xfrm>
            <a:off x="10679185" y="8389"/>
            <a:ext cx="1512815" cy="8387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붉은 박스</a:t>
            </a:r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스크롤 따라 이동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3CA9C-F107-40E4-AF20-DDCCC05298F2}"/>
              </a:ext>
            </a:extLst>
          </p:cNvPr>
          <p:cNvSpPr txBox="1"/>
          <p:nvPr/>
        </p:nvSpPr>
        <p:spPr>
          <a:xfrm>
            <a:off x="0" y="8389"/>
            <a:ext cx="201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Search page – 1</a:t>
            </a:r>
          </a:p>
          <a:p>
            <a:r>
              <a:rPr lang="en-US" altLang="ko-KR" b="1"/>
              <a:t>Design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AF21E-FE81-47D3-9AD6-3E8894CB79DB}"/>
              </a:ext>
            </a:extLst>
          </p:cNvPr>
          <p:cNvSpPr/>
          <p:nvPr/>
        </p:nvSpPr>
        <p:spPr>
          <a:xfrm>
            <a:off x="4569204" y="224705"/>
            <a:ext cx="30535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CD737-E3E8-4767-9970-BFC6C6C1CDD4}"/>
              </a:ext>
            </a:extLst>
          </p:cNvPr>
          <p:cNvSpPr txBox="1"/>
          <p:nvPr/>
        </p:nvSpPr>
        <p:spPr>
          <a:xfrm>
            <a:off x="3238150" y="224705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Logo-</a:t>
            </a:r>
            <a:r>
              <a:rPr lang="en-US" altLang="ko-KR" dirty="0" err="1"/>
              <a:t>img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94B4C9-E72E-474C-8F8D-05A3E66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08" y="177842"/>
            <a:ext cx="486737" cy="4161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EE52F-4807-48FF-917C-A1B07CB5C155}"/>
              </a:ext>
            </a:extLst>
          </p:cNvPr>
          <p:cNvSpPr/>
          <p:nvPr/>
        </p:nvSpPr>
        <p:spPr>
          <a:xfrm>
            <a:off x="0" y="758930"/>
            <a:ext cx="12192000" cy="439527"/>
          </a:xfrm>
          <a:prstGeom prst="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DF962-7BE7-49DF-A7D0-DB021EC36CA0}"/>
              </a:ext>
            </a:extLst>
          </p:cNvPr>
          <p:cNvSpPr txBox="1"/>
          <p:nvPr/>
        </p:nvSpPr>
        <p:spPr>
          <a:xfrm>
            <a:off x="3238150" y="801091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6851-6138-43E0-A3F6-B383C878F1C9}"/>
              </a:ext>
            </a:extLst>
          </p:cNvPr>
          <p:cNvSpPr txBox="1"/>
          <p:nvPr/>
        </p:nvSpPr>
        <p:spPr>
          <a:xfrm>
            <a:off x="7435439" y="808395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066B-0035-4DA7-8D00-E09E648F23D9}"/>
              </a:ext>
            </a:extLst>
          </p:cNvPr>
          <p:cNvSpPr txBox="1"/>
          <p:nvPr/>
        </p:nvSpPr>
        <p:spPr>
          <a:xfrm>
            <a:off x="4092428" y="801091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FF497-436E-46D3-BF59-95B50D1C9E3E}"/>
              </a:ext>
            </a:extLst>
          </p:cNvPr>
          <p:cNvSpPr txBox="1"/>
          <p:nvPr/>
        </p:nvSpPr>
        <p:spPr>
          <a:xfrm>
            <a:off x="5131265" y="801091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랭킹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B41BC8-60AC-4CF9-8055-BD59FA55B2DC}"/>
              </a:ext>
            </a:extLst>
          </p:cNvPr>
          <p:cNvSpPr/>
          <p:nvPr/>
        </p:nvSpPr>
        <p:spPr>
          <a:xfrm>
            <a:off x="910749" y="1677034"/>
            <a:ext cx="2155972" cy="29450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B3E72-17ED-4494-8963-163E18A57BA8}"/>
              </a:ext>
            </a:extLst>
          </p:cNvPr>
          <p:cNvSpPr txBox="1"/>
          <p:nvPr/>
        </p:nvSpPr>
        <p:spPr>
          <a:xfrm>
            <a:off x="1763941" y="1828533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롤접어라</a:t>
            </a:r>
            <a:endParaRPr lang="en-US" altLang="ko-KR" sz="14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19866F9-86F9-4751-A56A-5F25FD4C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69" y="1829223"/>
            <a:ext cx="568311" cy="5591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E12400-0BF2-45FE-A94D-8979C8D64B62}"/>
              </a:ext>
            </a:extLst>
          </p:cNvPr>
          <p:cNvSpPr txBox="1"/>
          <p:nvPr/>
        </p:nvSpPr>
        <p:spPr>
          <a:xfrm>
            <a:off x="1785481" y="2086846"/>
            <a:ext cx="945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Level: 530</a:t>
            </a:r>
          </a:p>
          <a:p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00F74-5781-4829-8DC3-4B102F4F0835}"/>
              </a:ext>
            </a:extLst>
          </p:cNvPr>
          <p:cNvSpPr txBox="1"/>
          <p:nvPr/>
        </p:nvSpPr>
        <p:spPr>
          <a:xfrm>
            <a:off x="1763941" y="2614887"/>
            <a:ext cx="131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그랜드마스터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30E46DE-313B-443F-A960-9AE304F6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769" y="2540555"/>
            <a:ext cx="595862" cy="69895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00D218-A0CA-421F-9E66-DFC4AC4AC7B9}"/>
              </a:ext>
            </a:extLst>
          </p:cNvPr>
          <p:cNvSpPr txBox="1"/>
          <p:nvPr/>
        </p:nvSpPr>
        <p:spPr>
          <a:xfrm>
            <a:off x="1787758" y="2896707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Lp: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962EC0F-459B-4448-A8E6-3BDE1BCD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213" y="3401241"/>
            <a:ext cx="655976" cy="6685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6BAFBF7-1370-4B64-A1C6-00AEC0282104}"/>
              </a:ext>
            </a:extLst>
          </p:cNvPr>
          <p:cNvSpPr txBox="1"/>
          <p:nvPr/>
        </p:nvSpPr>
        <p:spPr>
          <a:xfrm>
            <a:off x="1807519" y="3427759"/>
            <a:ext cx="65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Most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20996-EB07-41DB-BF72-558D6A06A108}"/>
              </a:ext>
            </a:extLst>
          </p:cNvPr>
          <p:cNvSpPr txBox="1"/>
          <p:nvPr/>
        </p:nvSpPr>
        <p:spPr>
          <a:xfrm>
            <a:off x="981451" y="4256118"/>
            <a:ext cx="115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 챔피언 정보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7821A4-AA3A-4A7A-9E6E-6FDC80F29515}"/>
              </a:ext>
            </a:extLst>
          </p:cNvPr>
          <p:cNvSpPr txBox="1"/>
          <p:nvPr/>
        </p:nvSpPr>
        <p:spPr>
          <a:xfrm>
            <a:off x="2135507" y="4256118"/>
            <a:ext cx="81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0041DF-0CAA-4AC6-8E81-67A38274C547}"/>
              </a:ext>
            </a:extLst>
          </p:cNvPr>
          <p:cNvSpPr txBox="1"/>
          <p:nvPr/>
        </p:nvSpPr>
        <p:spPr>
          <a:xfrm>
            <a:off x="6170102" y="808395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다마챌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D061E7-D07E-4F9F-BA7A-5153372F145B}"/>
              </a:ext>
            </a:extLst>
          </p:cNvPr>
          <p:cNvSpPr/>
          <p:nvPr/>
        </p:nvSpPr>
        <p:spPr>
          <a:xfrm>
            <a:off x="910749" y="4873153"/>
            <a:ext cx="2155972" cy="182000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07F765-254A-4AFE-8875-90B455711991}"/>
              </a:ext>
            </a:extLst>
          </p:cNvPr>
          <p:cNvSpPr/>
          <p:nvPr/>
        </p:nvSpPr>
        <p:spPr>
          <a:xfrm>
            <a:off x="3989190" y="1670777"/>
            <a:ext cx="1821855" cy="165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B4AF7C-96EB-4856-A02B-549453A4FE3B}"/>
              </a:ext>
            </a:extLst>
          </p:cNvPr>
          <p:cNvSpPr/>
          <p:nvPr/>
        </p:nvSpPr>
        <p:spPr>
          <a:xfrm>
            <a:off x="6032084" y="1669033"/>
            <a:ext cx="2476279" cy="165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761DF0C-A241-4107-90EA-261089BAB70B}"/>
              </a:ext>
            </a:extLst>
          </p:cNvPr>
          <p:cNvSpPr/>
          <p:nvPr/>
        </p:nvSpPr>
        <p:spPr>
          <a:xfrm>
            <a:off x="3989190" y="6274525"/>
            <a:ext cx="7232576" cy="413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……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360B356-8435-41A8-BE58-D976778E3AAA}"/>
              </a:ext>
            </a:extLst>
          </p:cNvPr>
          <p:cNvSpPr txBox="1"/>
          <p:nvPr/>
        </p:nvSpPr>
        <p:spPr>
          <a:xfrm>
            <a:off x="7476168" y="6904825"/>
            <a:ext cx="28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66C20-6F78-4329-8F4C-4361D31E315D}"/>
              </a:ext>
            </a:extLst>
          </p:cNvPr>
          <p:cNvSpPr txBox="1"/>
          <p:nvPr/>
        </p:nvSpPr>
        <p:spPr>
          <a:xfrm>
            <a:off x="1135769" y="4928817"/>
            <a:ext cx="175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챔피언 플레이 순위 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A4D7EB6E-85E1-4993-A97F-627A6EF65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213" y="5805464"/>
            <a:ext cx="311707" cy="331236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B1BB08FD-BC95-40A4-9B88-DC9C59512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213" y="6276165"/>
            <a:ext cx="311707" cy="331236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151DB0E4-1DE6-43B0-A5E9-A789FED5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17" y="5334763"/>
            <a:ext cx="311707" cy="3312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F7EC06-159B-437B-9D84-E53A0D6D783A}"/>
              </a:ext>
            </a:extLst>
          </p:cNvPr>
          <p:cNvSpPr txBox="1"/>
          <p:nvPr/>
        </p:nvSpPr>
        <p:spPr>
          <a:xfrm>
            <a:off x="1571432" y="5278368"/>
            <a:ext cx="1197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게임 횟수</a:t>
            </a:r>
            <a:r>
              <a:rPr lang="en-US" altLang="ko-KR" sz="900"/>
              <a:t>: 100</a:t>
            </a:r>
            <a:r>
              <a:rPr lang="ko-KR" altLang="en-US" sz="900"/>
              <a:t>게임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95A1F1-4F3A-41CD-9C1A-7938A124DFF6}"/>
              </a:ext>
            </a:extLst>
          </p:cNvPr>
          <p:cNvSpPr txBox="1"/>
          <p:nvPr/>
        </p:nvSpPr>
        <p:spPr>
          <a:xfrm>
            <a:off x="1571432" y="5496791"/>
            <a:ext cx="125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평점 </a:t>
            </a:r>
            <a:r>
              <a:rPr lang="en-US" altLang="ko-KR" sz="900"/>
              <a:t>: 2.5 </a:t>
            </a:r>
            <a:r>
              <a:rPr lang="ko-KR" altLang="en-US" sz="900"/>
              <a:t>승률</a:t>
            </a:r>
            <a:r>
              <a:rPr lang="en-US" altLang="ko-KR" sz="900"/>
              <a:t>: 50%</a:t>
            </a:r>
            <a:endParaRPr lang="ko-KR" altLang="en-US" sz="9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92EA67-E5B3-4B89-B22C-61EFD61DB783}"/>
              </a:ext>
            </a:extLst>
          </p:cNvPr>
          <p:cNvSpPr txBox="1"/>
          <p:nvPr/>
        </p:nvSpPr>
        <p:spPr>
          <a:xfrm>
            <a:off x="1571075" y="5748639"/>
            <a:ext cx="1197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게임 횟수</a:t>
            </a:r>
            <a:r>
              <a:rPr lang="en-US" altLang="ko-KR" sz="900"/>
              <a:t>: 100</a:t>
            </a:r>
            <a:r>
              <a:rPr lang="ko-KR" altLang="en-US" sz="900"/>
              <a:t>게임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75D223-3A82-4438-B9A8-DB06035F34C9}"/>
              </a:ext>
            </a:extLst>
          </p:cNvPr>
          <p:cNvSpPr txBox="1"/>
          <p:nvPr/>
        </p:nvSpPr>
        <p:spPr>
          <a:xfrm>
            <a:off x="1571075" y="5967062"/>
            <a:ext cx="125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평점 </a:t>
            </a:r>
            <a:r>
              <a:rPr lang="en-US" altLang="ko-KR" sz="900"/>
              <a:t>: 2.5 </a:t>
            </a:r>
            <a:r>
              <a:rPr lang="ko-KR" altLang="en-US" sz="900"/>
              <a:t>승률</a:t>
            </a:r>
            <a:r>
              <a:rPr lang="en-US" altLang="ko-KR" sz="900"/>
              <a:t>: 50%</a:t>
            </a:r>
            <a:endParaRPr lang="ko-KR" altLang="en-US" sz="9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A4244AD-DB28-495C-8ED3-040B78B5CA6F}"/>
              </a:ext>
            </a:extLst>
          </p:cNvPr>
          <p:cNvSpPr txBox="1"/>
          <p:nvPr/>
        </p:nvSpPr>
        <p:spPr>
          <a:xfrm>
            <a:off x="1562686" y="6223279"/>
            <a:ext cx="1197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게임 횟수</a:t>
            </a:r>
            <a:r>
              <a:rPr lang="en-US" altLang="ko-KR" sz="900"/>
              <a:t>: 100</a:t>
            </a:r>
            <a:r>
              <a:rPr lang="ko-KR" altLang="en-US" sz="900"/>
              <a:t>게임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BD7948-9EED-41E9-8D8C-AB3450A9FAF5}"/>
              </a:ext>
            </a:extLst>
          </p:cNvPr>
          <p:cNvSpPr txBox="1"/>
          <p:nvPr/>
        </p:nvSpPr>
        <p:spPr>
          <a:xfrm>
            <a:off x="1562686" y="6441702"/>
            <a:ext cx="125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평점 </a:t>
            </a:r>
            <a:r>
              <a:rPr lang="en-US" altLang="ko-KR" sz="900"/>
              <a:t>: 2.5 </a:t>
            </a:r>
            <a:r>
              <a:rPr lang="ko-KR" altLang="en-US" sz="900"/>
              <a:t>승률</a:t>
            </a:r>
            <a:r>
              <a:rPr lang="en-US" altLang="ko-KR" sz="900"/>
              <a:t>: 50%</a:t>
            </a:r>
            <a:endParaRPr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16A837-08D7-4045-B9D7-7C1C5AA6E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9832" y="1912237"/>
            <a:ext cx="949351" cy="1096963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EB8FBC1-E0A2-4167-8061-D668C6C71B39}"/>
              </a:ext>
            </a:extLst>
          </p:cNvPr>
          <p:cNvSpPr txBox="1"/>
          <p:nvPr/>
        </p:nvSpPr>
        <p:spPr>
          <a:xfrm>
            <a:off x="4787299" y="1778884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롤안접음</a:t>
            </a:r>
            <a:endParaRPr lang="en-US" altLang="ko-KR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9941AF4-7E77-44DE-8106-64C76085FA84}"/>
              </a:ext>
            </a:extLst>
          </p:cNvPr>
          <p:cNvSpPr txBox="1"/>
          <p:nvPr/>
        </p:nvSpPr>
        <p:spPr>
          <a:xfrm>
            <a:off x="4808840" y="2037197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Level: 70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503DA19-C4CE-4FD8-8CFA-5FAA3A348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5800" y="1784857"/>
            <a:ext cx="522581" cy="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0C7EFC-303E-48F7-AE25-C0C12F1C2A6C}"/>
              </a:ext>
            </a:extLst>
          </p:cNvPr>
          <p:cNvSpPr txBox="1"/>
          <p:nvPr/>
        </p:nvSpPr>
        <p:spPr>
          <a:xfrm>
            <a:off x="7292501" y="1789126"/>
            <a:ext cx="825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개인 랭크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FCECA92-F50E-4D1D-8D7B-B71FCEFCF794}"/>
              </a:ext>
            </a:extLst>
          </p:cNvPr>
          <p:cNvSpPr/>
          <p:nvPr/>
        </p:nvSpPr>
        <p:spPr>
          <a:xfrm>
            <a:off x="8729402" y="1679845"/>
            <a:ext cx="2476279" cy="165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526DA40-60C3-4562-B48D-23BB6DFFAE49}"/>
              </a:ext>
            </a:extLst>
          </p:cNvPr>
          <p:cNvSpPr txBox="1"/>
          <p:nvPr/>
        </p:nvSpPr>
        <p:spPr>
          <a:xfrm>
            <a:off x="7105134" y="2069628"/>
            <a:ext cx="134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F0"/>
                </a:solidFill>
              </a:rPr>
              <a:t>Diamond 1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A784E52-7125-40B0-BFB6-630BA1F1967A}"/>
              </a:ext>
            </a:extLst>
          </p:cNvPr>
          <p:cNvSpPr txBox="1"/>
          <p:nvPr/>
        </p:nvSpPr>
        <p:spPr>
          <a:xfrm>
            <a:off x="7092918" y="2489582"/>
            <a:ext cx="134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80 LP / 10</a:t>
            </a:r>
            <a:r>
              <a:rPr lang="ko-KR" altLang="en-US" sz="1200"/>
              <a:t>승 </a:t>
            </a:r>
            <a:r>
              <a:rPr lang="en-US" altLang="ko-KR" sz="1200"/>
              <a:t>5</a:t>
            </a:r>
            <a:r>
              <a:rPr lang="ko-KR" altLang="en-US" sz="1200"/>
              <a:t>패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2B02C8-587D-40DC-9248-9CDD455EB007}"/>
              </a:ext>
            </a:extLst>
          </p:cNvPr>
          <p:cNvSpPr txBox="1"/>
          <p:nvPr/>
        </p:nvSpPr>
        <p:spPr>
          <a:xfrm>
            <a:off x="7314629" y="2766581"/>
            <a:ext cx="86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승률 </a:t>
            </a:r>
            <a:r>
              <a:rPr lang="en-US" altLang="ko-KR" sz="1200"/>
              <a:t>50%</a:t>
            </a:r>
            <a:endParaRPr lang="ko-KR" altLang="en-US" sz="1200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8007DFEE-BE59-4B14-9654-B2E3564B5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773809" y="1910001"/>
            <a:ext cx="1028204" cy="1096963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B585D0B7-135B-4451-8F0F-FC06F2806C63}"/>
              </a:ext>
            </a:extLst>
          </p:cNvPr>
          <p:cNvSpPr txBox="1"/>
          <p:nvPr/>
        </p:nvSpPr>
        <p:spPr>
          <a:xfrm flipH="1">
            <a:off x="9971634" y="1784858"/>
            <a:ext cx="1064376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자유 랭크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E1B5457-ADA5-42FC-867E-4655DCB79CDE}"/>
              </a:ext>
            </a:extLst>
          </p:cNvPr>
          <p:cNvSpPr txBox="1"/>
          <p:nvPr/>
        </p:nvSpPr>
        <p:spPr>
          <a:xfrm flipH="1">
            <a:off x="9762586" y="2067392"/>
            <a:ext cx="145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F0"/>
                </a:solidFill>
              </a:rPr>
              <a:t>Diamond 1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7221ED-0BED-4E47-9C58-A2025794B8F2}"/>
              </a:ext>
            </a:extLst>
          </p:cNvPr>
          <p:cNvSpPr txBox="1"/>
          <p:nvPr/>
        </p:nvSpPr>
        <p:spPr>
          <a:xfrm flipH="1">
            <a:off x="9750370" y="2487346"/>
            <a:ext cx="14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80 LP / 10</a:t>
            </a:r>
            <a:r>
              <a:rPr lang="ko-KR" altLang="en-US" sz="1200"/>
              <a:t>승 </a:t>
            </a:r>
            <a:r>
              <a:rPr lang="en-US" altLang="ko-KR" sz="1200"/>
              <a:t>5</a:t>
            </a:r>
            <a:r>
              <a:rPr lang="ko-KR" altLang="en-US" sz="1200"/>
              <a:t>패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7460D5-66B3-41F0-94D7-815E3F9523EE}"/>
              </a:ext>
            </a:extLst>
          </p:cNvPr>
          <p:cNvSpPr txBox="1"/>
          <p:nvPr/>
        </p:nvSpPr>
        <p:spPr>
          <a:xfrm flipH="1">
            <a:off x="9992276" y="2764345"/>
            <a:ext cx="93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승률 </a:t>
            </a:r>
            <a:r>
              <a:rPr lang="en-US" altLang="ko-KR" sz="1200"/>
              <a:t>50%</a:t>
            </a:r>
            <a:endParaRPr lang="ko-KR" altLang="en-US" sz="12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ADFCCBF-A45E-4364-A7E0-03AC418CAC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1251" y="3459590"/>
            <a:ext cx="7232576" cy="12867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058C639-BB86-4008-A9C2-0452E7301C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9190" y="4828819"/>
            <a:ext cx="7244636" cy="12796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B19E62-2E24-4C1B-A6E4-39D5CBEA462D}"/>
              </a:ext>
            </a:extLst>
          </p:cNvPr>
          <p:cNvSpPr txBox="1"/>
          <p:nvPr/>
        </p:nvSpPr>
        <p:spPr>
          <a:xfrm>
            <a:off x="159291" y="4874573"/>
            <a:ext cx="751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검색 소환사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3DDD3E9-2012-4A22-9564-9F6C78C61CAB}"/>
              </a:ext>
            </a:extLst>
          </p:cNvPr>
          <p:cNvSpPr txBox="1"/>
          <p:nvPr/>
        </p:nvSpPr>
        <p:spPr>
          <a:xfrm>
            <a:off x="168070" y="1690338"/>
            <a:ext cx="75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내정보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746BC3B-FA1D-40C7-B2FE-02E984F711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4175" y="2573843"/>
            <a:ext cx="558227" cy="558227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B11C20A-9CFC-4137-AFDF-12A4E79C1156}"/>
              </a:ext>
            </a:extLst>
          </p:cNvPr>
          <p:cNvSpPr txBox="1"/>
          <p:nvPr/>
        </p:nvSpPr>
        <p:spPr>
          <a:xfrm>
            <a:off x="4873951" y="2567629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 라인</a:t>
            </a:r>
            <a:endParaRPr lang="en-US" altLang="ko-KR" sz="14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BD146-D6D3-4A01-949E-A23ABF744BF0}"/>
              </a:ext>
            </a:extLst>
          </p:cNvPr>
          <p:cNvSpPr txBox="1"/>
          <p:nvPr/>
        </p:nvSpPr>
        <p:spPr>
          <a:xfrm>
            <a:off x="4851691" y="2826513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원딜</a:t>
            </a:r>
          </a:p>
        </p:txBody>
      </p:sp>
    </p:spTree>
    <p:extLst>
      <p:ext uri="{BB962C8B-B14F-4D97-AF65-F5344CB8AC3E}">
        <p14:creationId xmlns:p14="http://schemas.microsoft.com/office/powerpoint/2010/main" val="218742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DAF21E-FE81-47D3-9AD6-3E8894CB79DB}"/>
              </a:ext>
            </a:extLst>
          </p:cNvPr>
          <p:cNvSpPr/>
          <p:nvPr/>
        </p:nvSpPr>
        <p:spPr>
          <a:xfrm>
            <a:off x="4569204" y="224705"/>
            <a:ext cx="30535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CD737-E3E8-4767-9970-BFC6C6C1CDD4}"/>
              </a:ext>
            </a:extLst>
          </p:cNvPr>
          <p:cNvSpPr txBox="1"/>
          <p:nvPr/>
        </p:nvSpPr>
        <p:spPr>
          <a:xfrm>
            <a:off x="3238150" y="224705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Logo-</a:t>
            </a:r>
            <a:r>
              <a:rPr lang="en-US" altLang="ko-KR" dirty="0" err="1"/>
              <a:t>img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94B4C9-E72E-474C-8F8D-05A3E66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08" y="177842"/>
            <a:ext cx="486737" cy="4161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EE52F-4807-48FF-917C-A1B07CB5C155}"/>
              </a:ext>
            </a:extLst>
          </p:cNvPr>
          <p:cNvSpPr/>
          <p:nvPr/>
        </p:nvSpPr>
        <p:spPr>
          <a:xfrm>
            <a:off x="0" y="758930"/>
            <a:ext cx="12192000" cy="562062"/>
          </a:xfrm>
          <a:prstGeom prst="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DF962-7BE7-49DF-A7D0-DB021EC36CA0}"/>
              </a:ext>
            </a:extLst>
          </p:cNvPr>
          <p:cNvSpPr txBox="1"/>
          <p:nvPr/>
        </p:nvSpPr>
        <p:spPr>
          <a:xfrm>
            <a:off x="3238150" y="876592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6851-6138-43E0-A3F6-B383C878F1C9}"/>
              </a:ext>
            </a:extLst>
          </p:cNvPr>
          <p:cNvSpPr txBox="1"/>
          <p:nvPr/>
        </p:nvSpPr>
        <p:spPr>
          <a:xfrm>
            <a:off x="7435439" y="883896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066B-0035-4DA7-8D00-E09E648F23D9}"/>
              </a:ext>
            </a:extLst>
          </p:cNvPr>
          <p:cNvSpPr txBox="1"/>
          <p:nvPr/>
        </p:nvSpPr>
        <p:spPr>
          <a:xfrm>
            <a:off x="4092428" y="876592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FF497-436E-46D3-BF59-95B50D1C9E3E}"/>
              </a:ext>
            </a:extLst>
          </p:cNvPr>
          <p:cNvSpPr txBox="1"/>
          <p:nvPr/>
        </p:nvSpPr>
        <p:spPr>
          <a:xfrm>
            <a:off x="5131265" y="876592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랭킹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B41BC8-60AC-4CF9-8055-BD59FA55B2DC}"/>
              </a:ext>
            </a:extLst>
          </p:cNvPr>
          <p:cNvSpPr/>
          <p:nvPr/>
        </p:nvSpPr>
        <p:spPr>
          <a:xfrm>
            <a:off x="910749" y="1677034"/>
            <a:ext cx="2155972" cy="29450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B3E72-17ED-4494-8963-163E18A57BA8}"/>
              </a:ext>
            </a:extLst>
          </p:cNvPr>
          <p:cNvSpPr txBox="1"/>
          <p:nvPr/>
        </p:nvSpPr>
        <p:spPr>
          <a:xfrm>
            <a:off x="1763941" y="1828533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롤접어라</a:t>
            </a:r>
            <a:endParaRPr lang="en-US" altLang="ko-KR" sz="14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19866F9-86F9-4751-A56A-5F25FD4C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69" y="1829223"/>
            <a:ext cx="568311" cy="5591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E12400-0BF2-45FE-A94D-8979C8D64B62}"/>
              </a:ext>
            </a:extLst>
          </p:cNvPr>
          <p:cNvSpPr txBox="1"/>
          <p:nvPr/>
        </p:nvSpPr>
        <p:spPr>
          <a:xfrm>
            <a:off x="1785482" y="2086846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Level: 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00F74-5781-4829-8DC3-4B102F4F0835}"/>
              </a:ext>
            </a:extLst>
          </p:cNvPr>
          <p:cNvSpPr txBox="1"/>
          <p:nvPr/>
        </p:nvSpPr>
        <p:spPr>
          <a:xfrm>
            <a:off x="1763941" y="2614887"/>
            <a:ext cx="131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그랜드마스터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30E46DE-313B-443F-A960-9AE304F6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769" y="2540555"/>
            <a:ext cx="595862" cy="69895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00D218-A0CA-421F-9E66-DFC4AC4AC7B9}"/>
              </a:ext>
            </a:extLst>
          </p:cNvPr>
          <p:cNvSpPr txBox="1"/>
          <p:nvPr/>
        </p:nvSpPr>
        <p:spPr>
          <a:xfrm>
            <a:off x="1787758" y="2896707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Lp: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962EC0F-459B-4448-A8E6-3BDE1BCD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213" y="3401241"/>
            <a:ext cx="655976" cy="6685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6BAFBF7-1370-4B64-A1C6-00AEC0282104}"/>
              </a:ext>
            </a:extLst>
          </p:cNvPr>
          <p:cNvSpPr txBox="1"/>
          <p:nvPr/>
        </p:nvSpPr>
        <p:spPr>
          <a:xfrm>
            <a:off x="1807519" y="3427759"/>
            <a:ext cx="65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Most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20996-EB07-41DB-BF72-558D6A06A108}"/>
              </a:ext>
            </a:extLst>
          </p:cNvPr>
          <p:cNvSpPr txBox="1"/>
          <p:nvPr/>
        </p:nvSpPr>
        <p:spPr>
          <a:xfrm>
            <a:off x="981451" y="4256118"/>
            <a:ext cx="115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 챔피언 정보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7821A4-AA3A-4A7A-9E6E-6FDC80F29515}"/>
              </a:ext>
            </a:extLst>
          </p:cNvPr>
          <p:cNvSpPr txBox="1"/>
          <p:nvPr/>
        </p:nvSpPr>
        <p:spPr>
          <a:xfrm>
            <a:off x="2135507" y="4256118"/>
            <a:ext cx="81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0041DF-0CAA-4AC6-8E81-67A38274C547}"/>
              </a:ext>
            </a:extLst>
          </p:cNvPr>
          <p:cNvSpPr txBox="1"/>
          <p:nvPr/>
        </p:nvSpPr>
        <p:spPr>
          <a:xfrm>
            <a:off x="6170102" y="883896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다마챌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C7743-3DC8-491D-8F69-6CB3C9B04089}"/>
              </a:ext>
            </a:extLst>
          </p:cNvPr>
          <p:cNvSpPr/>
          <p:nvPr/>
        </p:nvSpPr>
        <p:spPr>
          <a:xfrm>
            <a:off x="4517136" y="1781821"/>
            <a:ext cx="1637071" cy="4437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자유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D43E8D-2E96-4A85-9306-2DAAF716C897}"/>
              </a:ext>
            </a:extLst>
          </p:cNvPr>
          <p:cNvSpPr/>
          <p:nvPr/>
        </p:nvSpPr>
        <p:spPr>
          <a:xfrm>
            <a:off x="9125785" y="1784873"/>
            <a:ext cx="13540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9BE171-620F-4F2F-843A-64FE993850DF}"/>
              </a:ext>
            </a:extLst>
          </p:cNvPr>
          <p:cNvSpPr/>
          <p:nvPr/>
        </p:nvSpPr>
        <p:spPr>
          <a:xfrm>
            <a:off x="10600144" y="1784641"/>
            <a:ext cx="68110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1FFAF33-91E5-450B-B78F-B54F208C780D}"/>
              </a:ext>
            </a:extLst>
          </p:cNvPr>
          <p:cNvCxnSpPr>
            <a:cxnSpLocks/>
          </p:cNvCxnSpPr>
          <p:nvPr/>
        </p:nvCxnSpPr>
        <p:spPr>
          <a:xfrm>
            <a:off x="3406092" y="2270279"/>
            <a:ext cx="811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29BA873-DE41-4B1A-A824-1230D40B1D4D}"/>
              </a:ext>
            </a:extLst>
          </p:cNvPr>
          <p:cNvCxnSpPr>
            <a:cxnSpLocks/>
          </p:cNvCxnSpPr>
          <p:nvPr/>
        </p:nvCxnSpPr>
        <p:spPr>
          <a:xfrm>
            <a:off x="3406092" y="2992950"/>
            <a:ext cx="811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4A68F08-4557-440D-94F4-FC05215E19AD}"/>
              </a:ext>
            </a:extLst>
          </p:cNvPr>
          <p:cNvCxnSpPr>
            <a:cxnSpLocks/>
          </p:cNvCxnSpPr>
          <p:nvPr/>
        </p:nvCxnSpPr>
        <p:spPr>
          <a:xfrm>
            <a:off x="3406092" y="3568137"/>
            <a:ext cx="811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39D8D5-A02C-431C-9D6C-C86F609DF3A9}"/>
              </a:ext>
            </a:extLst>
          </p:cNvPr>
          <p:cNvCxnSpPr>
            <a:cxnSpLocks/>
          </p:cNvCxnSpPr>
          <p:nvPr/>
        </p:nvCxnSpPr>
        <p:spPr>
          <a:xfrm>
            <a:off x="3406092" y="4172821"/>
            <a:ext cx="811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96FFF48-EC06-42F3-9F1B-08A8F245AB03}"/>
              </a:ext>
            </a:extLst>
          </p:cNvPr>
          <p:cNvCxnSpPr>
            <a:cxnSpLocks/>
          </p:cNvCxnSpPr>
          <p:nvPr/>
        </p:nvCxnSpPr>
        <p:spPr>
          <a:xfrm>
            <a:off x="3406092" y="4762757"/>
            <a:ext cx="811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C36013D-E7D5-45BA-8A43-F9F7A33C8A5B}"/>
              </a:ext>
            </a:extLst>
          </p:cNvPr>
          <p:cNvCxnSpPr>
            <a:cxnSpLocks/>
          </p:cNvCxnSpPr>
          <p:nvPr/>
        </p:nvCxnSpPr>
        <p:spPr>
          <a:xfrm>
            <a:off x="3406092" y="5396938"/>
            <a:ext cx="811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9572366-0559-4386-95BF-08704D747125}"/>
              </a:ext>
            </a:extLst>
          </p:cNvPr>
          <p:cNvCxnSpPr>
            <a:cxnSpLocks/>
          </p:cNvCxnSpPr>
          <p:nvPr/>
        </p:nvCxnSpPr>
        <p:spPr>
          <a:xfrm>
            <a:off x="3406092" y="6045867"/>
            <a:ext cx="811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94D9D3-95CE-462E-9113-DCA34E4B4138}"/>
              </a:ext>
            </a:extLst>
          </p:cNvPr>
          <p:cNvSpPr txBox="1"/>
          <p:nvPr/>
        </p:nvSpPr>
        <p:spPr>
          <a:xfrm>
            <a:off x="3406092" y="2454945"/>
            <a:ext cx="811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번호       썸네일               제목                        작성자   작성일     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C0F58B-C7CE-4F09-8AAE-410EEB29B320}"/>
              </a:ext>
            </a:extLst>
          </p:cNvPr>
          <p:cNvSpPr txBox="1"/>
          <p:nvPr/>
        </p:nvSpPr>
        <p:spPr>
          <a:xfrm>
            <a:off x="3470002" y="3108795"/>
            <a:ext cx="811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          #</a:t>
            </a:r>
            <a:r>
              <a:rPr lang="ko-KR" altLang="en-US"/>
              <a:t>                 </a:t>
            </a:r>
            <a:r>
              <a:rPr lang="en-US" altLang="ko-KR"/>
              <a:t>#############</a:t>
            </a:r>
            <a:r>
              <a:rPr lang="ko-KR" altLang="en-US"/>
              <a:t>            홍길동   년</a:t>
            </a:r>
            <a:r>
              <a:rPr lang="en-US" altLang="ko-KR"/>
              <a:t>,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일    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624883-39A9-450A-BB8A-2F06B4DA93BD}"/>
              </a:ext>
            </a:extLst>
          </p:cNvPr>
          <p:cNvSpPr txBox="1"/>
          <p:nvPr/>
        </p:nvSpPr>
        <p:spPr>
          <a:xfrm>
            <a:off x="3489668" y="3718390"/>
            <a:ext cx="811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           #</a:t>
            </a:r>
            <a:r>
              <a:rPr lang="ko-KR" altLang="en-US"/>
              <a:t>                 </a:t>
            </a:r>
            <a:r>
              <a:rPr lang="en-US" altLang="ko-KR"/>
              <a:t>#############</a:t>
            </a:r>
            <a:r>
              <a:rPr lang="ko-KR" altLang="en-US"/>
              <a:t>            홍길동   년</a:t>
            </a:r>
            <a:r>
              <a:rPr lang="en-US" altLang="ko-KR"/>
              <a:t>,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일    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E8E54A-41CC-4024-BB33-D392973C04A3}"/>
              </a:ext>
            </a:extLst>
          </p:cNvPr>
          <p:cNvSpPr txBox="1"/>
          <p:nvPr/>
        </p:nvSpPr>
        <p:spPr>
          <a:xfrm>
            <a:off x="3489668" y="4282812"/>
            <a:ext cx="811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           #</a:t>
            </a:r>
            <a:r>
              <a:rPr lang="ko-KR" altLang="en-US"/>
              <a:t>                 </a:t>
            </a:r>
            <a:r>
              <a:rPr lang="en-US" altLang="ko-KR"/>
              <a:t>#############</a:t>
            </a:r>
            <a:r>
              <a:rPr lang="ko-KR" altLang="en-US"/>
              <a:t>            홍길동   년</a:t>
            </a:r>
            <a:r>
              <a:rPr lang="en-US" altLang="ko-KR"/>
              <a:t>,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일    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D0588C-7FC6-4F19-844C-A0EA9ABF3D0B}"/>
              </a:ext>
            </a:extLst>
          </p:cNvPr>
          <p:cNvSpPr txBox="1"/>
          <p:nvPr/>
        </p:nvSpPr>
        <p:spPr>
          <a:xfrm>
            <a:off x="3489668" y="4916992"/>
            <a:ext cx="811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           #</a:t>
            </a:r>
            <a:r>
              <a:rPr lang="ko-KR" altLang="en-US"/>
              <a:t>                 </a:t>
            </a:r>
            <a:r>
              <a:rPr lang="en-US" altLang="ko-KR"/>
              <a:t>#############</a:t>
            </a:r>
            <a:r>
              <a:rPr lang="ko-KR" altLang="en-US"/>
              <a:t>            홍길동   년</a:t>
            </a:r>
            <a:r>
              <a:rPr lang="en-US" altLang="ko-KR"/>
              <a:t>,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일    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F3A92B-0B3D-45F6-ABB0-65BE9B3D913B}"/>
              </a:ext>
            </a:extLst>
          </p:cNvPr>
          <p:cNvSpPr txBox="1"/>
          <p:nvPr/>
        </p:nvSpPr>
        <p:spPr>
          <a:xfrm>
            <a:off x="3489668" y="5507553"/>
            <a:ext cx="811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           #</a:t>
            </a:r>
            <a:r>
              <a:rPr lang="ko-KR" altLang="en-US"/>
              <a:t>                 </a:t>
            </a:r>
            <a:r>
              <a:rPr lang="en-US" altLang="ko-KR"/>
              <a:t>#############</a:t>
            </a:r>
            <a:r>
              <a:rPr lang="ko-KR" altLang="en-US"/>
              <a:t>            홍길동   년</a:t>
            </a:r>
            <a:r>
              <a:rPr lang="en-US" altLang="ko-KR"/>
              <a:t>,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일    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F869B8-C3E4-4189-982D-53CDB00583D6}"/>
              </a:ext>
            </a:extLst>
          </p:cNvPr>
          <p:cNvSpPr/>
          <p:nvPr/>
        </p:nvSpPr>
        <p:spPr>
          <a:xfrm>
            <a:off x="6797875" y="6337714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A53ADE-7CA4-45B5-A525-13A3CC2881AD}"/>
              </a:ext>
            </a:extLst>
          </p:cNvPr>
          <p:cNvSpPr/>
          <p:nvPr/>
        </p:nvSpPr>
        <p:spPr>
          <a:xfrm>
            <a:off x="7165809" y="6337714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D4D202-173B-4363-A421-0B9013529CB3}"/>
              </a:ext>
            </a:extLst>
          </p:cNvPr>
          <p:cNvSpPr/>
          <p:nvPr/>
        </p:nvSpPr>
        <p:spPr>
          <a:xfrm>
            <a:off x="7525809" y="6337714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1AB835-867E-4780-BF9D-D8281518BAC1}"/>
              </a:ext>
            </a:extLst>
          </p:cNvPr>
          <p:cNvSpPr/>
          <p:nvPr/>
        </p:nvSpPr>
        <p:spPr>
          <a:xfrm>
            <a:off x="10339166" y="6337714"/>
            <a:ext cx="1106129" cy="359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글쓰기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1497CF-BC62-4A87-A498-6DC661E0C98D}"/>
              </a:ext>
            </a:extLst>
          </p:cNvPr>
          <p:cNvSpPr/>
          <p:nvPr/>
        </p:nvSpPr>
        <p:spPr>
          <a:xfrm>
            <a:off x="6159339" y="1781821"/>
            <a:ext cx="1637071" cy="443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자랑 게시판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552B92-B15B-48E4-AB8D-5DC64918823F}"/>
              </a:ext>
            </a:extLst>
          </p:cNvPr>
          <p:cNvSpPr txBox="1"/>
          <p:nvPr/>
        </p:nvSpPr>
        <p:spPr>
          <a:xfrm>
            <a:off x="0" y="8389"/>
            <a:ext cx="284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게시판 </a:t>
            </a:r>
            <a:r>
              <a:rPr lang="en-US" altLang="ko-KR" b="1"/>
              <a:t>-2 Lay-out</a:t>
            </a:r>
            <a:r>
              <a:rPr lang="ko-KR" altLang="en-US" b="1"/>
              <a:t> </a:t>
            </a:r>
            <a:r>
              <a:rPr lang="en-US" altLang="ko-KR" b="1"/>
              <a:t>&amp;&amp; Design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335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97B0D-7F3C-463E-BC67-02342DE641A1}"/>
              </a:ext>
            </a:extLst>
          </p:cNvPr>
          <p:cNvSpPr txBox="1"/>
          <p:nvPr/>
        </p:nvSpPr>
        <p:spPr>
          <a:xfrm>
            <a:off x="0" y="8388"/>
            <a:ext cx="21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게시판 글쓰기 </a:t>
            </a:r>
            <a:r>
              <a:rPr lang="en-US" altLang="ko-KR" b="1"/>
              <a:t>-3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D35B3E-9803-413C-95A3-FEC49A43FF2E}"/>
              </a:ext>
            </a:extLst>
          </p:cNvPr>
          <p:cNvCxnSpPr/>
          <p:nvPr/>
        </p:nvCxnSpPr>
        <p:spPr>
          <a:xfrm>
            <a:off x="2356360" y="3255466"/>
            <a:ext cx="7285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95C58B-13FE-4E13-97DF-9DF8CF5BADFC}"/>
              </a:ext>
            </a:extLst>
          </p:cNvPr>
          <p:cNvSpPr txBox="1"/>
          <p:nvPr/>
        </p:nvSpPr>
        <p:spPr>
          <a:xfrm>
            <a:off x="2356360" y="2429557"/>
            <a:ext cx="117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제목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67B90-AF56-406E-8D5F-7CDFB05B703D}"/>
              </a:ext>
            </a:extLst>
          </p:cNvPr>
          <p:cNvSpPr txBox="1"/>
          <p:nvPr/>
        </p:nvSpPr>
        <p:spPr>
          <a:xfrm>
            <a:off x="5409275" y="5217002"/>
            <a:ext cx="117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본문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FE5F4F-3141-4D3F-BC43-FB61499C2832}"/>
              </a:ext>
            </a:extLst>
          </p:cNvPr>
          <p:cNvSpPr/>
          <p:nvPr/>
        </p:nvSpPr>
        <p:spPr>
          <a:xfrm>
            <a:off x="1873045" y="988142"/>
            <a:ext cx="7769018" cy="412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 메뉴 </a:t>
            </a:r>
            <a:r>
              <a:rPr lang="en-US" altLang="ko-KR"/>
              <a:t>(</a:t>
            </a:r>
            <a:r>
              <a:rPr lang="ko-KR" altLang="en-US"/>
              <a:t>동영상</a:t>
            </a:r>
            <a:r>
              <a:rPr lang="en-US" altLang="ko-KR"/>
              <a:t>, </a:t>
            </a:r>
            <a:r>
              <a:rPr lang="ko-KR" altLang="en-US"/>
              <a:t>사진</a:t>
            </a:r>
            <a:r>
              <a:rPr lang="en-US" altLang="ko-KR"/>
              <a:t>, </a:t>
            </a:r>
            <a:r>
              <a:rPr lang="ko-KR" altLang="en-US"/>
              <a:t>링크 </a:t>
            </a:r>
            <a:r>
              <a:rPr lang="en-US" altLang="ko-KR"/>
              <a:t>, </a:t>
            </a:r>
            <a:r>
              <a:rPr lang="ko-KR" altLang="en-US"/>
              <a:t>폰트관련 수정 </a:t>
            </a:r>
            <a:r>
              <a:rPr lang="en-US" altLang="ko-KR"/>
              <a:t>etc….)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25489B-065A-4F20-85BE-B2DE8D6999AC}"/>
              </a:ext>
            </a:extLst>
          </p:cNvPr>
          <p:cNvSpPr/>
          <p:nvPr/>
        </p:nvSpPr>
        <p:spPr>
          <a:xfrm>
            <a:off x="8887054" y="6254935"/>
            <a:ext cx="755009" cy="412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406257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12D8C-3ECD-4E06-9437-567AE8DEA201}"/>
              </a:ext>
            </a:extLst>
          </p:cNvPr>
          <p:cNvSpPr txBox="1"/>
          <p:nvPr/>
        </p:nvSpPr>
        <p:spPr>
          <a:xfrm>
            <a:off x="1" y="8388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Meta</a:t>
            </a:r>
            <a:r>
              <a:rPr lang="ko-KR" altLang="en-US" b="1" dirty="0"/>
              <a:t> </a:t>
            </a:r>
            <a:r>
              <a:rPr lang="en-US" altLang="ko-KR" b="1" dirty="0"/>
              <a:t>data </a:t>
            </a:r>
            <a:r>
              <a:rPr lang="en-US" altLang="ko-KR" b="1"/>
              <a:t>-4</a:t>
            </a:r>
          </a:p>
          <a:p>
            <a:r>
              <a:rPr lang="en-US" altLang="ko-KR" b="1"/>
              <a:t>Lay-out</a:t>
            </a:r>
            <a:endParaRPr lang="ko-KR" altLang="en-US" b="1" dirty="0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B4D17416-C2DE-4F0E-9539-81A12F460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138978"/>
              </p:ext>
            </p:extLst>
          </p:nvPr>
        </p:nvGraphicFramePr>
        <p:xfrm>
          <a:off x="2932244" y="599338"/>
          <a:ext cx="3068506" cy="2518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DCE25E6B-AE22-4747-9199-133F9DA97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536137"/>
              </p:ext>
            </p:extLst>
          </p:nvPr>
        </p:nvGraphicFramePr>
        <p:xfrm>
          <a:off x="6000750" y="599338"/>
          <a:ext cx="3068506" cy="2518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D02483-5CAE-4CF8-ADFA-2E85AF6ED8CF}"/>
              </a:ext>
            </a:extLst>
          </p:cNvPr>
          <p:cNvSpPr/>
          <p:nvPr/>
        </p:nvSpPr>
        <p:spPr>
          <a:xfrm>
            <a:off x="1427396" y="3244334"/>
            <a:ext cx="1900106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3B348E-9B8B-4522-9A60-1B7BDA86C76A}"/>
              </a:ext>
            </a:extLst>
          </p:cNvPr>
          <p:cNvSpPr/>
          <p:nvPr/>
        </p:nvSpPr>
        <p:spPr>
          <a:xfrm>
            <a:off x="3841983" y="3244334"/>
            <a:ext cx="1900106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9BA5D4-B374-4E49-AFD5-7991A09FF3D8}"/>
              </a:ext>
            </a:extLst>
          </p:cNvPr>
          <p:cNvSpPr/>
          <p:nvPr/>
        </p:nvSpPr>
        <p:spPr>
          <a:xfrm>
            <a:off x="6251808" y="3244334"/>
            <a:ext cx="1900106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AD056D-9BD4-4502-B550-165A3870DF80}"/>
              </a:ext>
            </a:extLst>
          </p:cNvPr>
          <p:cNvSpPr/>
          <p:nvPr/>
        </p:nvSpPr>
        <p:spPr>
          <a:xfrm>
            <a:off x="8661633" y="3244334"/>
            <a:ext cx="1900106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1A82C-728D-4614-B02C-634BB79C66D2}"/>
              </a:ext>
            </a:extLst>
          </p:cNvPr>
          <p:cNvSpPr txBox="1"/>
          <p:nvPr/>
        </p:nvSpPr>
        <p:spPr>
          <a:xfrm>
            <a:off x="2739165" y="103494"/>
            <a:ext cx="745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다이아</a:t>
            </a:r>
            <a:r>
              <a:rPr lang="en-US" altLang="ko-KR" b="1"/>
              <a:t>, </a:t>
            </a:r>
            <a:r>
              <a:rPr lang="ko-KR" altLang="en-US" b="1"/>
              <a:t>마스터</a:t>
            </a:r>
            <a:r>
              <a:rPr lang="en-US" altLang="ko-KR" b="1"/>
              <a:t>, </a:t>
            </a:r>
            <a:r>
              <a:rPr lang="ko-KR" altLang="en-US" b="1"/>
              <a:t>챌린저 게임 정보 </a:t>
            </a:r>
            <a:r>
              <a:rPr lang="en-US" altLang="ko-KR" b="1"/>
              <a:t>api</a:t>
            </a:r>
            <a:r>
              <a:rPr lang="ko-KR" altLang="en-US" b="1"/>
              <a:t>활용 </a:t>
            </a:r>
            <a:r>
              <a:rPr lang="en-US" altLang="ko-KR" b="1"/>
              <a:t>or </a:t>
            </a:r>
            <a:r>
              <a:rPr lang="ko-KR" altLang="en-US" b="1"/>
              <a:t>프로게이머 </a:t>
            </a:r>
            <a:r>
              <a:rPr lang="en-US" altLang="ko-KR" b="1"/>
              <a:t>api</a:t>
            </a:r>
            <a:r>
              <a:rPr lang="ko-KR" altLang="en-US" b="1"/>
              <a:t>정보 활용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47A30-724A-46A1-8948-C441AE438713}"/>
              </a:ext>
            </a:extLst>
          </p:cNvPr>
          <p:cNvSpPr/>
          <p:nvPr/>
        </p:nvSpPr>
        <p:spPr>
          <a:xfrm>
            <a:off x="477342" y="5225158"/>
            <a:ext cx="2030965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 탑</a:t>
            </a:r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불러올 정보 동일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247CA-EA29-47F6-884D-1A8B9FDE4DB7}"/>
              </a:ext>
            </a:extLst>
          </p:cNvPr>
          <p:cNvSpPr/>
          <p:nvPr/>
        </p:nvSpPr>
        <p:spPr>
          <a:xfrm>
            <a:off x="2891930" y="5225158"/>
            <a:ext cx="1900106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 미드 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E4A250-DE08-4059-A75A-D3A769085AEF}"/>
              </a:ext>
            </a:extLst>
          </p:cNvPr>
          <p:cNvSpPr/>
          <p:nvPr/>
        </p:nvSpPr>
        <p:spPr>
          <a:xfrm>
            <a:off x="5301755" y="5225158"/>
            <a:ext cx="1900106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 정글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5FB03A-AD32-4CE0-929B-B6A967069E2D}"/>
              </a:ext>
            </a:extLst>
          </p:cNvPr>
          <p:cNvSpPr/>
          <p:nvPr/>
        </p:nvSpPr>
        <p:spPr>
          <a:xfrm>
            <a:off x="7711580" y="5225158"/>
            <a:ext cx="1900106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 원딜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323313-24C6-4416-BB3C-7BDA692240E6}"/>
              </a:ext>
            </a:extLst>
          </p:cNvPr>
          <p:cNvSpPr/>
          <p:nvPr/>
        </p:nvSpPr>
        <p:spPr>
          <a:xfrm>
            <a:off x="10121405" y="5225157"/>
            <a:ext cx="1900106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 서폿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AD433-23BB-40DD-BAB5-D7BBFCEDBF41}"/>
              </a:ext>
            </a:extLst>
          </p:cNvPr>
          <p:cNvSpPr txBox="1"/>
          <p:nvPr/>
        </p:nvSpPr>
        <p:spPr>
          <a:xfrm>
            <a:off x="5270864" y="4706224"/>
            <a:ext cx="145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 </a:t>
            </a:r>
            <a:r>
              <a:rPr lang="en-US" altLang="ko-KR">
                <a:solidFill>
                  <a:srgbClr val="FF0000"/>
                </a:solidFill>
              </a:rPr>
              <a:t>VS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7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DAF21E-FE81-47D3-9AD6-3E8894CB79DB}"/>
              </a:ext>
            </a:extLst>
          </p:cNvPr>
          <p:cNvSpPr/>
          <p:nvPr/>
        </p:nvSpPr>
        <p:spPr>
          <a:xfrm>
            <a:off x="4569204" y="224705"/>
            <a:ext cx="30535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CD737-E3E8-4767-9970-BFC6C6C1CDD4}"/>
              </a:ext>
            </a:extLst>
          </p:cNvPr>
          <p:cNvSpPr txBox="1"/>
          <p:nvPr/>
        </p:nvSpPr>
        <p:spPr>
          <a:xfrm>
            <a:off x="3238150" y="224705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Logo-</a:t>
            </a:r>
            <a:r>
              <a:rPr lang="en-US" altLang="ko-KR" dirty="0" err="1"/>
              <a:t>img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94B4C9-E72E-474C-8F8D-05A3E66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08" y="177842"/>
            <a:ext cx="486737" cy="4161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EE52F-4807-48FF-917C-A1B07CB5C155}"/>
              </a:ext>
            </a:extLst>
          </p:cNvPr>
          <p:cNvSpPr/>
          <p:nvPr/>
        </p:nvSpPr>
        <p:spPr>
          <a:xfrm>
            <a:off x="0" y="758930"/>
            <a:ext cx="12192000" cy="562062"/>
          </a:xfrm>
          <a:prstGeom prst="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DF962-7BE7-49DF-A7D0-DB021EC36CA0}"/>
              </a:ext>
            </a:extLst>
          </p:cNvPr>
          <p:cNvSpPr txBox="1"/>
          <p:nvPr/>
        </p:nvSpPr>
        <p:spPr>
          <a:xfrm>
            <a:off x="3238150" y="876592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6851-6138-43E0-A3F6-B383C878F1C9}"/>
              </a:ext>
            </a:extLst>
          </p:cNvPr>
          <p:cNvSpPr txBox="1"/>
          <p:nvPr/>
        </p:nvSpPr>
        <p:spPr>
          <a:xfrm>
            <a:off x="7435439" y="883896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066B-0035-4DA7-8D00-E09E648F23D9}"/>
              </a:ext>
            </a:extLst>
          </p:cNvPr>
          <p:cNvSpPr txBox="1"/>
          <p:nvPr/>
        </p:nvSpPr>
        <p:spPr>
          <a:xfrm>
            <a:off x="4092428" y="876592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FF497-436E-46D3-BF59-95B50D1C9E3E}"/>
              </a:ext>
            </a:extLst>
          </p:cNvPr>
          <p:cNvSpPr txBox="1"/>
          <p:nvPr/>
        </p:nvSpPr>
        <p:spPr>
          <a:xfrm>
            <a:off x="5131265" y="876592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랭킹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B41BC8-60AC-4CF9-8055-BD59FA55B2DC}"/>
              </a:ext>
            </a:extLst>
          </p:cNvPr>
          <p:cNvSpPr/>
          <p:nvPr/>
        </p:nvSpPr>
        <p:spPr>
          <a:xfrm>
            <a:off x="910749" y="1677034"/>
            <a:ext cx="2155972" cy="29450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B3E72-17ED-4494-8963-163E18A57BA8}"/>
              </a:ext>
            </a:extLst>
          </p:cNvPr>
          <p:cNvSpPr txBox="1"/>
          <p:nvPr/>
        </p:nvSpPr>
        <p:spPr>
          <a:xfrm>
            <a:off x="1763941" y="1828533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롤접어라</a:t>
            </a:r>
            <a:endParaRPr lang="en-US" altLang="ko-KR" sz="14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19866F9-86F9-4751-A56A-5F25FD4C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69" y="1829223"/>
            <a:ext cx="568311" cy="5591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E12400-0BF2-45FE-A94D-8979C8D64B62}"/>
              </a:ext>
            </a:extLst>
          </p:cNvPr>
          <p:cNvSpPr txBox="1"/>
          <p:nvPr/>
        </p:nvSpPr>
        <p:spPr>
          <a:xfrm>
            <a:off x="1785482" y="2086846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Level: 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00F74-5781-4829-8DC3-4B102F4F0835}"/>
              </a:ext>
            </a:extLst>
          </p:cNvPr>
          <p:cNvSpPr txBox="1"/>
          <p:nvPr/>
        </p:nvSpPr>
        <p:spPr>
          <a:xfrm>
            <a:off x="1763941" y="2614887"/>
            <a:ext cx="131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그랜드마스터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30E46DE-313B-443F-A960-9AE304F6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769" y="2540555"/>
            <a:ext cx="595862" cy="69895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00D218-A0CA-421F-9E66-DFC4AC4AC7B9}"/>
              </a:ext>
            </a:extLst>
          </p:cNvPr>
          <p:cNvSpPr txBox="1"/>
          <p:nvPr/>
        </p:nvSpPr>
        <p:spPr>
          <a:xfrm>
            <a:off x="1787758" y="2896707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Lp: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962EC0F-459B-4448-A8E6-3BDE1BCD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213" y="3401241"/>
            <a:ext cx="655976" cy="6685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6BAFBF7-1370-4B64-A1C6-00AEC0282104}"/>
              </a:ext>
            </a:extLst>
          </p:cNvPr>
          <p:cNvSpPr txBox="1"/>
          <p:nvPr/>
        </p:nvSpPr>
        <p:spPr>
          <a:xfrm>
            <a:off x="1807519" y="3427759"/>
            <a:ext cx="65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Most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20996-EB07-41DB-BF72-558D6A06A108}"/>
              </a:ext>
            </a:extLst>
          </p:cNvPr>
          <p:cNvSpPr txBox="1"/>
          <p:nvPr/>
        </p:nvSpPr>
        <p:spPr>
          <a:xfrm>
            <a:off x="981451" y="4256118"/>
            <a:ext cx="115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 챔피언 정보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7821A4-AA3A-4A7A-9E6E-6FDC80F29515}"/>
              </a:ext>
            </a:extLst>
          </p:cNvPr>
          <p:cNvSpPr txBox="1"/>
          <p:nvPr/>
        </p:nvSpPr>
        <p:spPr>
          <a:xfrm>
            <a:off x="2135507" y="4256118"/>
            <a:ext cx="81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0041DF-0CAA-4AC6-8E81-67A38274C547}"/>
              </a:ext>
            </a:extLst>
          </p:cNvPr>
          <p:cNvSpPr txBox="1"/>
          <p:nvPr/>
        </p:nvSpPr>
        <p:spPr>
          <a:xfrm>
            <a:off x="6170102" y="883896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다마챌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8BA2CA-D43E-4E08-9391-326CFFF6F3CB}"/>
              </a:ext>
            </a:extLst>
          </p:cNvPr>
          <p:cNvSpPr txBox="1"/>
          <p:nvPr/>
        </p:nvSpPr>
        <p:spPr>
          <a:xfrm>
            <a:off x="1" y="8388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Meta</a:t>
            </a:r>
            <a:r>
              <a:rPr lang="ko-KR" altLang="en-US" b="1" dirty="0"/>
              <a:t> </a:t>
            </a:r>
            <a:r>
              <a:rPr lang="en-US" altLang="ko-KR" b="1" dirty="0"/>
              <a:t>data </a:t>
            </a:r>
            <a:r>
              <a:rPr lang="en-US" altLang="ko-KR" b="1"/>
              <a:t>-4</a:t>
            </a:r>
          </a:p>
          <a:p>
            <a:r>
              <a:rPr lang="en-US" altLang="ko-KR" b="1"/>
              <a:t>Design</a:t>
            </a:r>
            <a:endParaRPr lang="ko-KR" altLang="en-US" b="1" dirty="0"/>
          </a:p>
        </p:txBody>
      </p:sp>
      <p:graphicFrame>
        <p:nvGraphicFramePr>
          <p:cNvPr id="77" name="차트 76">
            <a:extLst>
              <a:ext uri="{FF2B5EF4-FFF2-40B4-BE49-F238E27FC236}">
                <a16:creationId xmlns:a16="http://schemas.microsoft.com/office/drawing/2014/main" id="{C09020E0-2FB7-4C2C-9B78-76D02BE0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811155"/>
              </p:ext>
            </p:extLst>
          </p:nvPr>
        </p:nvGraphicFramePr>
        <p:xfrm>
          <a:off x="4896734" y="1663189"/>
          <a:ext cx="2278078" cy="197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8" name="차트 77">
            <a:extLst>
              <a:ext uri="{FF2B5EF4-FFF2-40B4-BE49-F238E27FC236}">
                <a16:creationId xmlns:a16="http://schemas.microsoft.com/office/drawing/2014/main" id="{B07E3858-0F98-4199-903E-FCE9282F3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652158"/>
              </p:ext>
            </p:extLst>
          </p:nvPr>
        </p:nvGraphicFramePr>
        <p:xfrm>
          <a:off x="7572631" y="1663188"/>
          <a:ext cx="2278078" cy="197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B91E48CF-DC1F-42D4-B380-E3F60DD2E5C2}"/>
              </a:ext>
            </a:extLst>
          </p:cNvPr>
          <p:cNvSpPr/>
          <p:nvPr/>
        </p:nvSpPr>
        <p:spPr>
          <a:xfrm>
            <a:off x="3374321" y="4116291"/>
            <a:ext cx="1900106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60701E-CC0A-4E42-9A48-7297748CD59A}"/>
              </a:ext>
            </a:extLst>
          </p:cNvPr>
          <p:cNvSpPr/>
          <p:nvPr/>
        </p:nvSpPr>
        <p:spPr>
          <a:xfrm>
            <a:off x="3374321" y="3735536"/>
            <a:ext cx="2564707" cy="1857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BE3D9-C052-4A73-B6AE-17AF16DE4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2140" y="3795524"/>
            <a:ext cx="653136" cy="67793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487FC2-C1D7-4C6E-A4C7-4E7CF5AD209C}"/>
              </a:ext>
            </a:extLst>
          </p:cNvPr>
          <p:cNvSpPr/>
          <p:nvPr/>
        </p:nvSpPr>
        <p:spPr>
          <a:xfrm>
            <a:off x="3452140" y="4539873"/>
            <a:ext cx="653136" cy="26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야스오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436054-7FB3-4B88-80E0-C859C4EB1875}"/>
              </a:ext>
            </a:extLst>
          </p:cNvPr>
          <p:cNvSpPr/>
          <p:nvPr/>
        </p:nvSpPr>
        <p:spPr>
          <a:xfrm>
            <a:off x="3669047" y="4252971"/>
            <a:ext cx="438547" cy="213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탑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AC4258-4DBB-4E6A-9FBF-B13B94B6D3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0345" y="4861981"/>
            <a:ext cx="280361" cy="2835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70075B-C24F-462C-AF70-62669C21C0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6799" y="4865311"/>
            <a:ext cx="308477" cy="2946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E3A0C0-07D7-48B9-A910-F2027D37F4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20777" y="3833797"/>
            <a:ext cx="1628933" cy="4126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AED122-1BFF-43A8-8CF9-07A92BF49C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83095" y="4254405"/>
            <a:ext cx="1666615" cy="4126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497E6B6-63BC-478C-BA92-E0D5A2B38F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5616" y="4778389"/>
            <a:ext cx="367501" cy="3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B260150-7464-435B-8296-16DC0AAF21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824" y="5170403"/>
            <a:ext cx="405850" cy="3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FA515CA-35D1-45EE-9FB9-209A3EF06E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5944" y="4785564"/>
            <a:ext cx="382041" cy="3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6D18613-381D-45B2-A4E6-7CBCC65FF3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15667" y="4788231"/>
            <a:ext cx="3528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11F3B0-76D1-4D5A-80BD-FF9FA6D52C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15667" y="5170403"/>
            <a:ext cx="381600" cy="36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516C743-C44E-466F-9E53-5833FCBC02B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5944" y="5177076"/>
            <a:ext cx="381600" cy="360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2DAC64E1-2BB8-48DD-87AB-E9437890DEBC}"/>
              </a:ext>
            </a:extLst>
          </p:cNvPr>
          <p:cNvSpPr/>
          <p:nvPr/>
        </p:nvSpPr>
        <p:spPr>
          <a:xfrm>
            <a:off x="6374620" y="4116291"/>
            <a:ext cx="1900106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E3E3E03-43C2-4ABB-AD19-BFA15E7F5217}"/>
              </a:ext>
            </a:extLst>
          </p:cNvPr>
          <p:cNvSpPr/>
          <p:nvPr/>
        </p:nvSpPr>
        <p:spPr>
          <a:xfrm>
            <a:off x="6374620" y="3735536"/>
            <a:ext cx="2564707" cy="1857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E7C6430-06B2-4DEF-84FC-3D3160C82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2439" y="3795524"/>
            <a:ext cx="653136" cy="677939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21F29A-AED8-4461-AF1A-1D4811F3E3B0}"/>
              </a:ext>
            </a:extLst>
          </p:cNvPr>
          <p:cNvSpPr/>
          <p:nvPr/>
        </p:nvSpPr>
        <p:spPr>
          <a:xfrm>
            <a:off x="6452439" y="4539873"/>
            <a:ext cx="653136" cy="26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야스오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4CB615-ACC7-493B-9BAA-C7FA39998937}"/>
              </a:ext>
            </a:extLst>
          </p:cNvPr>
          <p:cNvSpPr/>
          <p:nvPr/>
        </p:nvSpPr>
        <p:spPr>
          <a:xfrm>
            <a:off x="6669346" y="4252971"/>
            <a:ext cx="438547" cy="213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미드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2F57E08-4C5E-47BC-AD9C-8BDEB31435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0644" y="4861981"/>
            <a:ext cx="280361" cy="28358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B0EA886-DE3B-44E4-BF7C-5EA215F994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7098" y="4865311"/>
            <a:ext cx="308477" cy="29461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4A7A6A39-019A-4D30-A236-E3C0EF2740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1076" y="3833797"/>
            <a:ext cx="1628933" cy="41262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D14F489-7CC6-4BD8-BAAB-3E8A4104AA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3394" y="4254405"/>
            <a:ext cx="1666615" cy="41262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00D4678-F19C-4143-9C7D-E62C485D79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55915" y="4778389"/>
            <a:ext cx="367501" cy="360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3D6E2428-FA2F-4B2C-A4B3-2CC378D960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51123" y="5170403"/>
            <a:ext cx="405850" cy="360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A46590A-7479-4B07-9867-75B98DFD0C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46243" y="4785564"/>
            <a:ext cx="382041" cy="360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7E2218A2-CF59-4062-B47D-0DBD1B6ACF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15966" y="4788231"/>
            <a:ext cx="352800" cy="360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59B61ED-2E2F-4433-8393-99DD3B5D6D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15966" y="5170403"/>
            <a:ext cx="381600" cy="360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149F8BB0-580C-4D94-9DF8-A7073B631F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6243" y="5177076"/>
            <a:ext cx="381600" cy="360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DEDD164E-C52D-4351-B258-22C20EBE5947}"/>
              </a:ext>
            </a:extLst>
          </p:cNvPr>
          <p:cNvSpPr/>
          <p:nvPr/>
        </p:nvSpPr>
        <p:spPr>
          <a:xfrm>
            <a:off x="9374919" y="4118923"/>
            <a:ext cx="1900106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B12456A-D8B5-4D0A-8A61-CA33BCA57CDC}"/>
              </a:ext>
            </a:extLst>
          </p:cNvPr>
          <p:cNvSpPr/>
          <p:nvPr/>
        </p:nvSpPr>
        <p:spPr>
          <a:xfrm>
            <a:off x="9374919" y="3738168"/>
            <a:ext cx="2564707" cy="1857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F2FC30A-8A02-4118-BC83-7C43A3EB5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2738" y="3798156"/>
            <a:ext cx="653136" cy="677939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CC659413-89C4-4CF8-ACCD-84C2AE4D6E8E}"/>
              </a:ext>
            </a:extLst>
          </p:cNvPr>
          <p:cNvSpPr/>
          <p:nvPr/>
        </p:nvSpPr>
        <p:spPr>
          <a:xfrm>
            <a:off x="9452738" y="4542505"/>
            <a:ext cx="653136" cy="26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야스오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DFDA1D8-BCAC-43C6-B1EC-8980249733DD}"/>
              </a:ext>
            </a:extLst>
          </p:cNvPr>
          <p:cNvSpPr/>
          <p:nvPr/>
        </p:nvSpPr>
        <p:spPr>
          <a:xfrm>
            <a:off x="9669645" y="4255603"/>
            <a:ext cx="438547" cy="213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정글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B8957E7F-46F7-4595-931C-E1DF7B9BA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0943" y="4864613"/>
            <a:ext cx="280361" cy="283583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C4216912-B11B-4BAE-80BD-8D4111C58B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97397" y="4867943"/>
            <a:ext cx="308477" cy="294613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D6F3AFE7-171A-4A69-9CFA-4CB408865F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21375" y="3836429"/>
            <a:ext cx="1628933" cy="41262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C2FE582B-196A-4940-8B99-7A1DF9AAC0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3693" y="4257037"/>
            <a:ext cx="1666615" cy="41262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0BBCB37D-913D-452D-92D0-C5B0EC5099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56214" y="4781021"/>
            <a:ext cx="367501" cy="360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AD3C4A63-9077-48CB-A262-C6D0EF2C3A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1422" y="5173035"/>
            <a:ext cx="405850" cy="360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4E489C64-EC42-487D-8E20-EEE978EA2B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46542" y="4788196"/>
            <a:ext cx="382041" cy="360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55BAB9ED-E730-415E-8402-F1E599A70F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16265" y="4790863"/>
            <a:ext cx="352800" cy="360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4569E269-7C8A-410C-B3C4-E6316BC2B25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16265" y="5173035"/>
            <a:ext cx="381600" cy="360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836160AE-27C1-4B2B-AE09-8E194D9AE1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46542" y="5179708"/>
            <a:ext cx="381600" cy="360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568DE9-8CEC-4809-AE6D-28A9807677D9}"/>
              </a:ext>
            </a:extLst>
          </p:cNvPr>
          <p:cNvSpPr/>
          <p:nvPr/>
        </p:nvSpPr>
        <p:spPr>
          <a:xfrm>
            <a:off x="3374321" y="5830349"/>
            <a:ext cx="8565305" cy="671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……………………………………………..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26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A48EE-ABBE-440C-A32F-D46B64328BFD}"/>
              </a:ext>
            </a:extLst>
          </p:cNvPr>
          <p:cNvSpPr txBox="1"/>
          <p:nvPr/>
        </p:nvSpPr>
        <p:spPr>
          <a:xfrm>
            <a:off x="1" y="8388"/>
            <a:ext cx="212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Main</a:t>
            </a:r>
            <a:r>
              <a:rPr lang="ko-KR" altLang="en-US" b="1"/>
              <a:t> </a:t>
            </a:r>
            <a:r>
              <a:rPr lang="en-US" altLang="ko-KR" b="1"/>
              <a:t>Champion</a:t>
            </a:r>
          </a:p>
          <a:p>
            <a:pPr algn="ctr"/>
            <a:r>
              <a:rPr lang="en-US" altLang="ko-KR" b="1"/>
              <a:t> Add/Del -5</a:t>
            </a:r>
          </a:p>
          <a:p>
            <a:pPr algn="ctr"/>
            <a:r>
              <a:rPr lang="en-US" altLang="ko-KR" b="1"/>
              <a:t>layout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2DAE3-A806-415E-BA94-917B38B00CA2}"/>
              </a:ext>
            </a:extLst>
          </p:cNvPr>
          <p:cNvSpPr txBox="1"/>
          <p:nvPr/>
        </p:nvSpPr>
        <p:spPr>
          <a:xfrm>
            <a:off x="1833559" y="675716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9FF15-7DC9-490E-BB02-EB834A234D2C}"/>
              </a:ext>
            </a:extLst>
          </p:cNvPr>
          <p:cNvSpPr txBox="1"/>
          <p:nvPr/>
        </p:nvSpPr>
        <p:spPr>
          <a:xfrm>
            <a:off x="1833560" y="3136811"/>
            <a:ext cx="67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490A1-E57B-4D7F-A91D-2735E9EA7651}"/>
              </a:ext>
            </a:extLst>
          </p:cNvPr>
          <p:cNvSpPr txBox="1"/>
          <p:nvPr/>
        </p:nvSpPr>
        <p:spPr>
          <a:xfrm>
            <a:off x="1833559" y="4160413"/>
            <a:ext cx="67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796D2-590B-427C-814A-06258E20D5E2}"/>
              </a:ext>
            </a:extLst>
          </p:cNvPr>
          <p:cNvSpPr txBox="1"/>
          <p:nvPr/>
        </p:nvSpPr>
        <p:spPr>
          <a:xfrm>
            <a:off x="1833559" y="5187594"/>
            <a:ext cx="67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DE00A-C053-40D4-AF51-22CD59078325}"/>
              </a:ext>
            </a:extLst>
          </p:cNvPr>
          <p:cNvSpPr txBox="1"/>
          <p:nvPr/>
        </p:nvSpPr>
        <p:spPr>
          <a:xfrm>
            <a:off x="1833559" y="6210753"/>
            <a:ext cx="67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서폿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73BDE-AA37-4564-97B9-B1BC841ACDD2}"/>
              </a:ext>
            </a:extLst>
          </p:cNvPr>
          <p:cNvSpPr/>
          <p:nvPr/>
        </p:nvSpPr>
        <p:spPr>
          <a:xfrm>
            <a:off x="2505074" y="691630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BB704D-189E-46C2-9924-BC7FD60EE030}"/>
              </a:ext>
            </a:extLst>
          </p:cNvPr>
          <p:cNvSpPr/>
          <p:nvPr/>
        </p:nvSpPr>
        <p:spPr>
          <a:xfrm>
            <a:off x="2505074" y="3147430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52BC7-3594-4B78-95BA-81DEF31ECA63}"/>
              </a:ext>
            </a:extLst>
          </p:cNvPr>
          <p:cNvSpPr/>
          <p:nvPr/>
        </p:nvSpPr>
        <p:spPr>
          <a:xfrm>
            <a:off x="2505073" y="4181410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245382-9921-4588-813A-03BC40A0D561}"/>
              </a:ext>
            </a:extLst>
          </p:cNvPr>
          <p:cNvSpPr/>
          <p:nvPr/>
        </p:nvSpPr>
        <p:spPr>
          <a:xfrm>
            <a:off x="2505073" y="5193595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106473-279B-4ED7-A97C-F340BDEBAF1A}"/>
              </a:ext>
            </a:extLst>
          </p:cNvPr>
          <p:cNvSpPr/>
          <p:nvPr/>
        </p:nvSpPr>
        <p:spPr>
          <a:xfrm>
            <a:off x="2505073" y="6210753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6FFB9E-18EA-4A51-8C5A-28E3354DE13C}"/>
              </a:ext>
            </a:extLst>
          </p:cNvPr>
          <p:cNvSpPr/>
          <p:nvPr/>
        </p:nvSpPr>
        <p:spPr>
          <a:xfrm>
            <a:off x="3552825" y="691630"/>
            <a:ext cx="7467600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892FA7-20A6-4A5A-B4CC-30691BF335B9}"/>
              </a:ext>
            </a:extLst>
          </p:cNvPr>
          <p:cNvSpPr/>
          <p:nvPr/>
        </p:nvSpPr>
        <p:spPr>
          <a:xfrm>
            <a:off x="11125199" y="691629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201431-D532-46AE-BC0D-F55976145BC3}"/>
              </a:ext>
            </a:extLst>
          </p:cNvPr>
          <p:cNvSpPr/>
          <p:nvPr/>
        </p:nvSpPr>
        <p:spPr>
          <a:xfrm>
            <a:off x="3552825" y="1415530"/>
            <a:ext cx="7467600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BCD037-6AA8-450F-BF04-6A87A0C3B697}"/>
              </a:ext>
            </a:extLst>
          </p:cNvPr>
          <p:cNvSpPr/>
          <p:nvPr/>
        </p:nvSpPr>
        <p:spPr>
          <a:xfrm>
            <a:off x="11125199" y="1415529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D90203-F0A3-4453-A2C1-C31B2BC21BFD}"/>
              </a:ext>
            </a:extLst>
          </p:cNvPr>
          <p:cNvSpPr/>
          <p:nvPr/>
        </p:nvSpPr>
        <p:spPr>
          <a:xfrm>
            <a:off x="3552825" y="2139430"/>
            <a:ext cx="7467600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D0766D-D08D-4C6F-9F56-E103C11096B0}"/>
              </a:ext>
            </a:extLst>
          </p:cNvPr>
          <p:cNvSpPr/>
          <p:nvPr/>
        </p:nvSpPr>
        <p:spPr>
          <a:xfrm>
            <a:off x="11125199" y="2139429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7AE00-5D9A-4B9D-88DE-30CB616F079F}"/>
              </a:ext>
            </a:extLst>
          </p:cNvPr>
          <p:cNvSpPr/>
          <p:nvPr/>
        </p:nvSpPr>
        <p:spPr>
          <a:xfrm>
            <a:off x="3552824" y="3116390"/>
            <a:ext cx="8339139" cy="346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이하 동문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4EB02-171B-4C93-9410-D430DAF676B0}"/>
              </a:ext>
            </a:extLst>
          </p:cNvPr>
          <p:cNvSpPr txBox="1"/>
          <p:nvPr/>
        </p:nvSpPr>
        <p:spPr>
          <a:xfrm>
            <a:off x="3552824" y="93249"/>
            <a:ext cx="69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r>
              <a:rPr lang="ko-KR" altLang="en-US" b="1"/>
              <a:t>클릭시 정보저장 </a:t>
            </a:r>
            <a:r>
              <a:rPr lang="en-US" altLang="ko-KR" b="1"/>
              <a:t>list </a:t>
            </a:r>
            <a:r>
              <a:rPr lang="ko-KR" altLang="en-US" b="1"/>
              <a:t>생성</a:t>
            </a:r>
            <a:r>
              <a:rPr lang="en-US" altLang="ko-KR" b="1"/>
              <a:t>, del</a:t>
            </a:r>
            <a:r>
              <a:rPr lang="ko-KR" altLang="en-US" b="1"/>
              <a:t>클릭시 해당 </a:t>
            </a:r>
            <a:r>
              <a:rPr lang="en-US" altLang="ko-KR" b="1"/>
              <a:t>list</a:t>
            </a:r>
            <a:r>
              <a:rPr lang="ko-KR" altLang="en-US" b="1"/>
              <a:t>정보 삭제</a:t>
            </a:r>
          </a:p>
        </p:txBody>
      </p:sp>
    </p:spTree>
    <p:extLst>
      <p:ext uri="{BB962C8B-B14F-4D97-AF65-F5344CB8AC3E}">
        <p14:creationId xmlns:p14="http://schemas.microsoft.com/office/powerpoint/2010/main" val="82819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DAF21E-FE81-47D3-9AD6-3E8894CB79DB}"/>
              </a:ext>
            </a:extLst>
          </p:cNvPr>
          <p:cNvSpPr/>
          <p:nvPr/>
        </p:nvSpPr>
        <p:spPr>
          <a:xfrm>
            <a:off x="4569204" y="224705"/>
            <a:ext cx="30535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CD737-E3E8-4767-9970-BFC6C6C1CDD4}"/>
              </a:ext>
            </a:extLst>
          </p:cNvPr>
          <p:cNvSpPr txBox="1"/>
          <p:nvPr/>
        </p:nvSpPr>
        <p:spPr>
          <a:xfrm>
            <a:off x="3238150" y="224705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Logo-</a:t>
            </a:r>
            <a:r>
              <a:rPr lang="en-US" altLang="ko-KR" dirty="0" err="1"/>
              <a:t>img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94B4C9-E72E-474C-8F8D-05A3E66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08" y="177842"/>
            <a:ext cx="486737" cy="4161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EE52F-4807-48FF-917C-A1B07CB5C155}"/>
              </a:ext>
            </a:extLst>
          </p:cNvPr>
          <p:cNvSpPr/>
          <p:nvPr/>
        </p:nvSpPr>
        <p:spPr>
          <a:xfrm>
            <a:off x="0" y="758930"/>
            <a:ext cx="12192000" cy="562062"/>
          </a:xfrm>
          <a:prstGeom prst="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DF962-7BE7-49DF-A7D0-DB021EC36CA0}"/>
              </a:ext>
            </a:extLst>
          </p:cNvPr>
          <p:cNvSpPr txBox="1"/>
          <p:nvPr/>
        </p:nvSpPr>
        <p:spPr>
          <a:xfrm>
            <a:off x="3238150" y="876592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6851-6138-43E0-A3F6-B383C878F1C9}"/>
              </a:ext>
            </a:extLst>
          </p:cNvPr>
          <p:cNvSpPr txBox="1"/>
          <p:nvPr/>
        </p:nvSpPr>
        <p:spPr>
          <a:xfrm>
            <a:off x="7435439" y="883896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066B-0035-4DA7-8D00-E09E648F23D9}"/>
              </a:ext>
            </a:extLst>
          </p:cNvPr>
          <p:cNvSpPr txBox="1"/>
          <p:nvPr/>
        </p:nvSpPr>
        <p:spPr>
          <a:xfrm>
            <a:off x="4092428" y="876592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FF497-436E-46D3-BF59-95B50D1C9E3E}"/>
              </a:ext>
            </a:extLst>
          </p:cNvPr>
          <p:cNvSpPr txBox="1"/>
          <p:nvPr/>
        </p:nvSpPr>
        <p:spPr>
          <a:xfrm>
            <a:off x="5131265" y="876592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랭킹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B41BC8-60AC-4CF9-8055-BD59FA55B2DC}"/>
              </a:ext>
            </a:extLst>
          </p:cNvPr>
          <p:cNvSpPr/>
          <p:nvPr/>
        </p:nvSpPr>
        <p:spPr>
          <a:xfrm>
            <a:off x="910749" y="1677034"/>
            <a:ext cx="2155972" cy="29450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B3E72-17ED-4494-8963-163E18A57BA8}"/>
              </a:ext>
            </a:extLst>
          </p:cNvPr>
          <p:cNvSpPr txBox="1"/>
          <p:nvPr/>
        </p:nvSpPr>
        <p:spPr>
          <a:xfrm>
            <a:off x="1763941" y="1828533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롤접어라</a:t>
            </a:r>
            <a:endParaRPr lang="en-US" altLang="ko-KR" sz="14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19866F9-86F9-4751-A56A-5F25FD4C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69" y="1829223"/>
            <a:ext cx="568311" cy="5591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E12400-0BF2-45FE-A94D-8979C8D64B62}"/>
              </a:ext>
            </a:extLst>
          </p:cNvPr>
          <p:cNvSpPr txBox="1"/>
          <p:nvPr/>
        </p:nvSpPr>
        <p:spPr>
          <a:xfrm>
            <a:off x="1785482" y="2086846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Level: 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00F74-5781-4829-8DC3-4B102F4F0835}"/>
              </a:ext>
            </a:extLst>
          </p:cNvPr>
          <p:cNvSpPr txBox="1"/>
          <p:nvPr/>
        </p:nvSpPr>
        <p:spPr>
          <a:xfrm>
            <a:off x="1763941" y="2614887"/>
            <a:ext cx="131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그랜드마스터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30E46DE-313B-443F-A960-9AE304F6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769" y="2540555"/>
            <a:ext cx="595862" cy="69895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00D218-A0CA-421F-9E66-DFC4AC4AC7B9}"/>
              </a:ext>
            </a:extLst>
          </p:cNvPr>
          <p:cNvSpPr txBox="1"/>
          <p:nvPr/>
        </p:nvSpPr>
        <p:spPr>
          <a:xfrm>
            <a:off x="1787758" y="2896707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Lp: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962EC0F-459B-4448-A8E6-3BDE1BCD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213" y="3401241"/>
            <a:ext cx="655976" cy="6685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6BAFBF7-1370-4B64-A1C6-00AEC0282104}"/>
              </a:ext>
            </a:extLst>
          </p:cNvPr>
          <p:cNvSpPr txBox="1"/>
          <p:nvPr/>
        </p:nvSpPr>
        <p:spPr>
          <a:xfrm>
            <a:off x="1807519" y="3427759"/>
            <a:ext cx="65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Most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20996-EB07-41DB-BF72-558D6A06A108}"/>
              </a:ext>
            </a:extLst>
          </p:cNvPr>
          <p:cNvSpPr txBox="1"/>
          <p:nvPr/>
        </p:nvSpPr>
        <p:spPr>
          <a:xfrm>
            <a:off x="981451" y="4256118"/>
            <a:ext cx="115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 챔피언 정보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7821A4-AA3A-4A7A-9E6E-6FDC80F29515}"/>
              </a:ext>
            </a:extLst>
          </p:cNvPr>
          <p:cNvSpPr txBox="1"/>
          <p:nvPr/>
        </p:nvSpPr>
        <p:spPr>
          <a:xfrm>
            <a:off x="2135507" y="4256118"/>
            <a:ext cx="81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0041DF-0CAA-4AC6-8E81-67A38274C547}"/>
              </a:ext>
            </a:extLst>
          </p:cNvPr>
          <p:cNvSpPr txBox="1"/>
          <p:nvPr/>
        </p:nvSpPr>
        <p:spPr>
          <a:xfrm>
            <a:off x="6170102" y="883896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다마챌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3B1984-A5B4-4B5B-9015-6FDCCC5D1EC8}"/>
              </a:ext>
            </a:extLst>
          </p:cNvPr>
          <p:cNvSpPr txBox="1"/>
          <p:nvPr/>
        </p:nvSpPr>
        <p:spPr>
          <a:xfrm>
            <a:off x="0" y="8388"/>
            <a:ext cx="2845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Main</a:t>
            </a:r>
            <a:r>
              <a:rPr lang="ko-KR" altLang="en-US" b="1"/>
              <a:t> </a:t>
            </a:r>
            <a:r>
              <a:rPr lang="en-US" altLang="ko-KR" b="1"/>
              <a:t>Champion Add/Del -5 design</a:t>
            </a:r>
          </a:p>
          <a:p>
            <a:pPr algn="ctr"/>
            <a:endParaRPr lang="ko-KR" alt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991377-86C9-4D37-8152-FD67C854A0A7}"/>
              </a:ext>
            </a:extLst>
          </p:cNvPr>
          <p:cNvSpPr txBox="1"/>
          <p:nvPr/>
        </p:nvSpPr>
        <p:spPr>
          <a:xfrm>
            <a:off x="3389150" y="1660162"/>
            <a:ext cx="140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라인 선택 메뉴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4B469BD-0A95-4471-8406-96496A3745FA}"/>
              </a:ext>
            </a:extLst>
          </p:cNvPr>
          <p:cNvSpPr/>
          <p:nvPr/>
        </p:nvSpPr>
        <p:spPr>
          <a:xfrm>
            <a:off x="3489994" y="2052247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 sz="14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8D2A010-8577-458E-9074-CE7BFD0A7184}"/>
              </a:ext>
            </a:extLst>
          </p:cNvPr>
          <p:cNvSpPr/>
          <p:nvPr/>
        </p:nvSpPr>
        <p:spPr>
          <a:xfrm>
            <a:off x="4537745" y="2052247"/>
            <a:ext cx="5579378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83061-66F4-4B07-8E2C-C80297A06116}"/>
              </a:ext>
            </a:extLst>
          </p:cNvPr>
          <p:cNvSpPr/>
          <p:nvPr/>
        </p:nvSpPr>
        <p:spPr>
          <a:xfrm>
            <a:off x="10323022" y="2052247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0842081-9B01-41EE-B168-EAD8731840E4}"/>
              </a:ext>
            </a:extLst>
          </p:cNvPr>
          <p:cNvSpPr/>
          <p:nvPr/>
        </p:nvSpPr>
        <p:spPr>
          <a:xfrm>
            <a:off x="4537745" y="2776147"/>
            <a:ext cx="5579378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A69689-FFD8-42B8-B8B4-632643BCE5E0}"/>
              </a:ext>
            </a:extLst>
          </p:cNvPr>
          <p:cNvSpPr/>
          <p:nvPr/>
        </p:nvSpPr>
        <p:spPr>
          <a:xfrm>
            <a:off x="10323022" y="2776147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9AB75D-78C8-4CA7-BA18-8EBA21323760}"/>
              </a:ext>
            </a:extLst>
          </p:cNvPr>
          <p:cNvSpPr/>
          <p:nvPr/>
        </p:nvSpPr>
        <p:spPr>
          <a:xfrm>
            <a:off x="4537745" y="3500047"/>
            <a:ext cx="5579378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B6B9DE-79AE-4EC8-93CA-A31DA647F0BF}"/>
              </a:ext>
            </a:extLst>
          </p:cNvPr>
          <p:cNvSpPr/>
          <p:nvPr/>
        </p:nvSpPr>
        <p:spPr>
          <a:xfrm>
            <a:off x="10323022" y="3500047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02A1D8-DA54-4D43-B0CB-B116A5C96645}"/>
              </a:ext>
            </a:extLst>
          </p:cNvPr>
          <p:cNvSpPr txBox="1"/>
          <p:nvPr/>
        </p:nvSpPr>
        <p:spPr>
          <a:xfrm>
            <a:off x="3389150" y="4125643"/>
            <a:ext cx="140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라인 선택 메뉴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CE436B-0409-4278-8E1C-9C709AAD5E28}"/>
              </a:ext>
            </a:extLst>
          </p:cNvPr>
          <p:cNvSpPr/>
          <p:nvPr/>
        </p:nvSpPr>
        <p:spPr>
          <a:xfrm>
            <a:off x="3489994" y="4517728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 sz="14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0D8613-34B7-4B36-B12F-2C554647323D}"/>
              </a:ext>
            </a:extLst>
          </p:cNvPr>
          <p:cNvSpPr/>
          <p:nvPr/>
        </p:nvSpPr>
        <p:spPr>
          <a:xfrm>
            <a:off x="4537745" y="4517728"/>
            <a:ext cx="5579378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19F40B-AD37-4643-B891-806A8BD645BE}"/>
              </a:ext>
            </a:extLst>
          </p:cNvPr>
          <p:cNvSpPr/>
          <p:nvPr/>
        </p:nvSpPr>
        <p:spPr>
          <a:xfrm>
            <a:off x="10323022" y="4517728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FA40EAE-9484-4025-971A-32B703A58025}"/>
              </a:ext>
            </a:extLst>
          </p:cNvPr>
          <p:cNvSpPr/>
          <p:nvPr/>
        </p:nvSpPr>
        <p:spPr>
          <a:xfrm>
            <a:off x="4537745" y="5241628"/>
            <a:ext cx="5579378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EB16ECD-E9C8-4F60-91D4-C0DF6A46352B}"/>
              </a:ext>
            </a:extLst>
          </p:cNvPr>
          <p:cNvSpPr/>
          <p:nvPr/>
        </p:nvSpPr>
        <p:spPr>
          <a:xfrm>
            <a:off x="10323022" y="5241628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7BB108B-1E19-4DFF-B842-A1A625D72413}"/>
              </a:ext>
            </a:extLst>
          </p:cNvPr>
          <p:cNvSpPr/>
          <p:nvPr/>
        </p:nvSpPr>
        <p:spPr>
          <a:xfrm>
            <a:off x="4537745" y="5965528"/>
            <a:ext cx="5579378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B9CD7D-E16B-4B2E-B416-2F823AC48165}"/>
              </a:ext>
            </a:extLst>
          </p:cNvPr>
          <p:cNvSpPr/>
          <p:nvPr/>
        </p:nvSpPr>
        <p:spPr>
          <a:xfrm>
            <a:off x="10323022" y="5965528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4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894</Words>
  <Application>Microsoft Office PowerPoint</Application>
  <PresentationFormat>와이드스크린</PresentationFormat>
  <Paragraphs>267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수운</dc:creator>
  <cp:lastModifiedBy>이 수운</cp:lastModifiedBy>
  <cp:revision>49</cp:revision>
  <dcterms:created xsi:type="dcterms:W3CDTF">2021-06-23T04:00:32Z</dcterms:created>
  <dcterms:modified xsi:type="dcterms:W3CDTF">2021-06-28T07:54:44Z</dcterms:modified>
</cp:coreProperties>
</file>