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1" r:id="rId8"/>
    <p:sldId id="260" r:id="rId9"/>
    <p:sldId id="276" r:id="rId10"/>
    <p:sldId id="266" r:id="rId11"/>
    <p:sldId id="263" r:id="rId12"/>
    <p:sldId id="273" r:id="rId13"/>
    <p:sldId id="274" r:id="rId14"/>
    <p:sldId id="272" r:id="rId15"/>
    <p:sldId id="277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1" autoAdjust="0"/>
  </p:normalViewPr>
  <p:slideViewPr>
    <p:cSldViewPr>
      <p:cViewPr varScale="1">
        <p:scale>
          <a:sx n="94" d="100"/>
          <a:sy n="94" d="100"/>
        </p:scale>
        <p:origin x="792" y="93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2021-06-28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b="0" dirty="0" err="1">
                <a:solidFill>
                  <a:schemeClr val="bg1"/>
                </a:solidFill>
                <a:latin typeface="+mn-ea"/>
                <a:ea typeface="+mn-ea"/>
              </a:rPr>
              <a:t>쀼어</a:t>
            </a:r>
            <a:r>
              <a:rPr lang="en-US" altLang="ko-KR" sz="800" b="0" dirty="0">
                <a:solidFill>
                  <a:schemeClr val="bg1"/>
                </a:solidFill>
                <a:latin typeface="+mn-ea"/>
                <a:ea typeface="+mn-ea"/>
              </a:rPr>
              <a:t>’s blog </a:t>
            </a:r>
            <a:r>
              <a:rPr lang="ko-KR" altLang="en-US" sz="800" b="0" dirty="0">
                <a:solidFill>
                  <a:schemeClr val="bg1"/>
                </a:solidFill>
                <a:latin typeface="+mn-ea"/>
                <a:ea typeface="+mn-ea"/>
              </a:rPr>
              <a:t>기획이야기   </a:t>
            </a:r>
            <a:r>
              <a:rPr lang="en-US" altLang="ko-KR" sz="800" b="0" dirty="0">
                <a:solidFill>
                  <a:schemeClr val="bg1"/>
                </a:solidFill>
                <a:latin typeface="+mn-ea"/>
                <a:ea typeface="+mn-ea"/>
              </a:rPr>
              <a:t>| Ver.1.0.0</a:t>
            </a:r>
            <a:endParaRPr lang="ko-KR" altLang="en-US" sz="8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Lol Search Site Project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1.0.0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xxxx. Xx .xx 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기획팀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xxx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4003" y="4155926"/>
            <a:ext cx="5282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10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 </a:t>
            </a:r>
            <a:r>
              <a:rPr lang="ko-KR" altLang="en-US" sz="10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경기도 고양시 일산서구 </a:t>
            </a:r>
            <a:r>
              <a:rPr lang="ko-KR" altLang="en-US" sz="1000" baseline="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강선로</a:t>
            </a:r>
            <a:r>
              <a:rPr lang="ko-KR" altLang="en-US" sz="10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0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000-00  T.031-000-0000 F.031-000-0000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공통</a:t>
            </a:r>
            <a:r>
              <a:rPr lang="en-US" altLang="ko-KR"/>
              <a:t>)</a:t>
            </a:r>
          </a:p>
          <a:p>
            <a:pPr>
              <a:buAutoNum type="arabicParenR"/>
            </a:pPr>
            <a:r>
              <a:rPr lang="ko-KR" altLang="en-US"/>
              <a:t>최상단 </a:t>
            </a:r>
            <a:r>
              <a:rPr lang="en-US" altLang="ko-KR"/>
              <a:t>User </a:t>
            </a:r>
            <a:r>
              <a:rPr lang="ko-KR" altLang="en-US"/>
              <a:t>정보 검색 </a:t>
            </a:r>
            <a:r>
              <a:rPr lang="en-US" altLang="ko-KR"/>
              <a:t>Input</a:t>
            </a:r>
          </a:p>
          <a:p>
            <a:pPr>
              <a:buAutoNum type="arabicParenR"/>
            </a:pPr>
            <a:r>
              <a:rPr lang="en-US" altLang="ko-KR"/>
              <a:t>Menu-bar</a:t>
            </a:r>
          </a:p>
          <a:p>
            <a:pPr>
              <a:buAutoNum type="arabicParenR"/>
            </a:pPr>
            <a:r>
              <a:rPr lang="en-US" altLang="ko-KR"/>
              <a:t>Profile-line</a:t>
            </a:r>
          </a:p>
          <a:p>
            <a:pPr>
              <a:buAutoNum type="arabicParenR"/>
            </a:pPr>
            <a:r>
              <a:rPr lang="ko-KR" altLang="en-US"/>
              <a:t>하단 </a:t>
            </a:r>
            <a:r>
              <a:rPr lang="en-US" altLang="ko-KR"/>
              <a:t>footer</a:t>
            </a:r>
          </a:p>
          <a:p>
            <a:pPr marL="0" indent="0">
              <a:buNone/>
            </a:pPr>
            <a:br>
              <a:rPr lang="en-US" altLang="ko-KR"/>
            </a:br>
            <a:r>
              <a:rPr lang="ko-KR" altLang="en-US"/>
              <a:t>개별</a:t>
            </a:r>
            <a:r>
              <a:rPr lang="en-US" altLang="ko-KR"/>
              <a:t>)</a:t>
            </a:r>
          </a:p>
          <a:p>
            <a:pPr>
              <a:buAutoNum type="arabicParenR"/>
            </a:pPr>
            <a:r>
              <a:rPr lang="ko-KR" altLang="en-US"/>
              <a:t>다마챌</a:t>
            </a:r>
            <a:r>
              <a:rPr lang="en-US" altLang="ko-KR"/>
              <a:t> </a:t>
            </a:r>
            <a:r>
              <a:rPr lang="ko-KR" altLang="en-US"/>
              <a:t>픽순위</a:t>
            </a:r>
            <a:r>
              <a:rPr lang="en-US" altLang="ko-KR"/>
              <a:t>, </a:t>
            </a:r>
            <a:r>
              <a:rPr lang="ko-KR" altLang="en-US"/>
              <a:t>벤률 </a:t>
            </a:r>
            <a:r>
              <a:rPr lang="en-US" altLang="ko-KR"/>
              <a:t>chart</a:t>
            </a:r>
          </a:p>
          <a:p>
            <a:pPr>
              <a:buAutoNum type="arabicParenR"/>
            </a:pPr>
            <a:r>
              <a:rPr lang="ko-KR" altLang="en-US"/>
              <a:t>픽 순위 챔피언</a:t>
            </a:r>
            <a:r>
              <a:rPr lang="en-US" altLang="ko-KR"/>
              <a:t>( </a:t>
            </a:r>
            <a:r>
              <a:rPr lang="ko-KR" altLang="en-US"/>
              <a:t>룬 </a:t>
            </a:r>
            <a:r>
              <a:rPr lang="en-US" altLang="ko-KR"/>
              <a:t>,</a:t>
            </a:r>
            <a:r>
              <a:rPr lang="ko-KR" altLang="en-US"/>
              <a:t>스펠</a:t>
            </a:r>
            <a:r>
              <a:rPr lang="en-US" altLang="ko-KR"/>
              <a:t>, </a:t>
            </a:r>
            <a:r>
              <a:rPr lang="ko-KR" altLang="en-US"/>
              <a:t>아이템 정보</a:t>
            </a:r>
            <a:r>
              <a:rPr lang="en-US" altLang="ko-KR"/>
              <a:t>)</a:t>
            </a:r>
          </a:p>
          <a:p>
            <a:pPr marL="0" indent="0">
              <a:buNone/>
            </a:pPr>
            <a:endParaRPr lang="en-US" altLang="ko-KR"/>
          </a:p>
          <a:p>
            <a:pPr>
              <a:buAutoNum type="arabicParenR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다마챌</a:t>
            </a:r>
            <a:r>
              <a:rPr lang="en-US" altLang="ko-KR"/>
              <a:t> </a:t>
            </a:r>
            <a:r>
              <a:rPr lang="ko-KR" altLang="en-US"/>
              <a:t>화면구조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" y="4410077"/>
            <a:ext cx="6876256" cy="71720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9926" y="4492781"/>
            <a:ext cx="2169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공지사항 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7275" y="4715844"/>
            <a:ext cx="4265911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쀼어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’s blog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경기 고양시 일산서구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강선로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031-000-0000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031-000-0000</a:t>
            </a:r>
          </a:p>
          <a:p>
            <a:pPr algn="ctr">
              <a:spcBef>
                <a:spcPts val="300"/>
              </a:spcBef>
            </a:pPr>
            <a:r>
              <a:rPr lang="en-US" altLang="ko-KR" sz="8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</a:t>
            </a:r>
            <a:r>
              <a:rPr lang="ko-KR" altLang="en-US" sz="8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쀼어</a:t>
            </a:r>
            <a:r>
              <a:rPr lang="en-US" altLang="ko-KR" sz="8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’s blog  2017. All Rights Reserved.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0" y="4897560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Footer</a:t>
            </a:r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D21829-81A7-4B95-8DE5-3D3718C10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185"/>
            <a:ext cx="6876255" cy="41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96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공통</a:t>
            </a:r>
            <a:r>
              <a:rPr lang="en-US" altLang="ko-KR"/>
              <a:t>)</a:t>
            </a:r>
          </a:p>
          <a:p>
            <a:pPr>
              <a:buAutoNum type="arabicParenR"/>
            </a:pPr>
            <a:r>
              <a:rPr lang="ko-KR" altLang="en-US"/>
              <a:t>최상단 </a:t>
            </a:r>
            <a:r>
              <a:rPr lang="en-US" altLang="ko-KR"/>
              <a:t>User </a:t>
            </a:r>
            <a:r>
              <a:rPr lang="ko-KR" altLang="en-US"/>
              <a:t>정보 검색 </a:t>
            </a:r>
            <a:r>
              <a:rPr lang="en-US" altLang="ko-KR"/>
              <a:t>Input</a:t>
            </a:r>
          </a:p>
          <a:p>
            <a:pPr>
              <a:buAutoNum type="arabicParenR"/>
            </a:pPr>
            <a:r>
              <a:rPr lang="en-US" altLang="ko-KR"/>
              <a:t>Menu-bar</a:t>
            </a:r>
          </a:p>
          <a:p>
            <a:pPr>
              <a:buAutoNum type="arabicParenR"/>
            </a:pPr>
            <a:r>
              <a:rPr lang="en-US" altLang="ko-KR"/>
              <a:t>Profile-line</a:t>
            </a:r>
          </a:p>
          <a:p>
            <a:pPr>
              <a:buAutoNum type="arabicParenR"/>
            </a:pPr>
            <a:r>
              <a:rPr lang="ko-KR" altLang="en-US"/>
              <a:t>하단 </a:t>
            </a:r>
            <a:r>
              <a:rPr lang="en-US" altLang="ko-KR"/>
              <a:t>footer</a:t>
            </a:r>
          </a:p>
          <a:p>
            <a:pPr>
              <a:buAutoNum type="arabicParenR"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개별</a:t>
            </a:r>
            <a:r>
              <a:rPr lang="en-US" altLang="ko-KR"/>
              <a:t>)</a:t>
            </a:r>
          </a:p>
          <a:p>
            <a:pPr>
              <a:buAutoNum type="arabicParenR"/>
            </a:pPr>
            <a:r>
              <a:rPr lang="ko-KR" altLang="en-US"/>
              <a:t>라인 선택 메뉴</a:t>
            </a:r>
            <a:r>
              <a:rPr lang="en-US" altLang="ko-KR"/>
              <a:t>(</a:t>
            </a:r>
            <a:r>
              <a:rPr lang="ko-KR" altLang="en-US"/>
              <a:t>총 </a:t>
            </a:r>
            <a:r>
              <a:rPr lang="en-US" altLang="ko-KR"/>
              <a:t>3</a:t>
            </a:r>
            <a:r>
              <a:rPr lang="ko-KR" altLang="en-US"/>
              <a:t>가지 </a:t>
            </a:r>
            <a:r>
              <a:rPr lang="en-US" altLang="ko-KR"/>
              <a:t>line </a:t>
            </a:r>
            <a:r>
              <a:rPr lang="ko-KR" altLang="en-US"/>
              <a:t>등록가능</a:t>
            </a:r>
            <a:r>
              <a:rPr lang="en-US" altLang="ko-KR"/>
              <a:t>, </a:t>
            </a:r>
            <a:r>
              <a:rPr lang="ko-KR" altLang="en-US"/>
              <a:t>원하는 챔피언</a:t>
            </a:r>
            <a:r>
              <a:rPr lang="en-US" altLang="ko-KR"/>
              <a:t>, </a:t>
            </a:r>
            <a:r>
              <a:rPr lang="ko-KR" altLang="en-US"/>
              <a:t>룬</a:t>
            </a:r>
            <a:r>
              <a:rPr lang="en-US" altLang="ko-KR"/>
              <a:t>, </a:t>
            </a:r>
            <a:r>
              <a:rPr lang="ko-KR" altLang="en-US"/>
              <a:t>특성</a:t>
            </a:r>
            <a:r>
              <a:rPr lang="en-US" altLang="ko-KR"/>
              <a:t>, </a:t>
            </a:r>
            <a:r>
              <a:rPr lang="ko-KR" altLang="en-US"/>
              <a:t>아이템 정보 등록 할 수 있도록 구성</a:t>
            </a:r>
            <a:r>
              <a:rPr lang="en-US" altLang="ko-KR"/>
              <a:t>)</a:t>
            </a:r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주챔피언</a:t>
            </a:r>
            <a:r>
              <a:rPr lang="en-US" altLang="ko-KR"/>
              <a:t> </a:t>
            </a:r>
            <a:r>
              <a:rPr lang="ko-KR" altLang="en-US" dirty="0"/>
              <a:t>화면구조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3.3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" y="4410077"/>
            <a:ext cx="6876256" cy="71720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9926" y="4492781"/>
            <a:ext cx="2169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공지사항 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7275" y="4715844"/>
            <a:ext cx="4265911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쀼어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’s blog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경기 고양시 일산서구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강선로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031-000-0000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031-000-0000</a:t>
            </a:r>
          </a:p>
          <a:p>
            <a:pPr algn="ctr">
              <a:spcBef>
                <a:spcPts val="300"/>
              </a:spcBef>
            </a:pPr>
            <a:r>
              <a:rPr lang="en-US" altLang="ko-KR" sz="8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</a:t>
            </a:r>
            <a:r>
              <a:rPr lang="ko-KR" altLang="en-US" sz="8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쀼어</a:t>
            </a:r>
            <a:r>
              <a:rPr lang="en-US" altLang="ko-KR" sz="8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’s blog  2017. All Rights Reserved.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0" y="4897560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Footer</a:t>
            </a:r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1C8215-A3DC-4684-8437-7851B33B6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15909"/>
            <a:ext cx="6876255" cy="405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9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공통</a:t>
            </a:r>
            <a:r>
              <a:rPr lang="en-US" altLang="ko-KR"/>
              <a:t>)</a:t>
            </a:r>
          </a:p>
          <a:p>
            <a:pPr>
              <a:buAutoNum type="arabicParenR"/>
            </a:pPr>
            <a:r>
              <a:rPr lang="ko-KR" altLang="en-US"/>
              <a:t>최상단 </a:t>
            </a:r>
            <a:r>
              <a:rPr lang="en-US" altLang="ko-KR"/>
              <a:t>User </a:t>
            </a:r>
            <a:r>
              <a:rPr lang="ko-KR" altLang="en-US"/>
              <a:t>정보 검색 </a:t>
            </a:r>
            <a:r>
              <a:rPr lang="en-US" altLang="ko-KR"/>
              <a:t>Input</a:t>
            </a:r>
          </a:p>
          <a:p>
            <a:pPr>
              <a:buAutoNum type="arabicParenR"/>
            </a:pPr>
            <a:r>
              <a:rPr lang="en-US" altLang="ko-KR"/>
              <a:t>Menu-bar</a:t>
            </a:r>
          </a:p>
          <a:p>
            <a:pPr>
              <a:buAutoNum type="arabicParenR"/>
            </a:pPr>
            <a:r>
              <a:rPr lang="en-US" altLang="ko-KR"/>
              <a:t>Profile-line</a:t>
            </a:r>
          </a:p>
          <a:p>
            <a:pPr>
              <a:buAutoNum type="arabicParenR"/>
            </a:pPr>
            <a:r>
              <a:rPr lang="ko-KR" altLang="en-US"/>
              <a:t>하단 </a:t>
            </a:r>
            <a:r>
              <a:rPr lang="en-US" altLang="ko-KR"/>
              <a:t>footer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개별</a:t>
            </a:r>
            <a:r>
              <a:rPr lang="en-US" altLang="ko-KR"/>
              <a:t>)</a:t>
            </a:r>
          </a:p>
          <a:p>
            <a:pPr>
              <a:buAutoNum type="arabicParenR"/>
            </a:pPr>
            <a:r>
              <a:rPr lang="ko-KR" altLang="en-US"/>
              <a:t>자유 게시판</a:t>
            </a:r>
            <a:r>
              <a:rPr lang="en-US" altLang="ko-KR"/>
              <a:t>, </a:t>
            </a:r>
            <a:r>
              <a:rPr lang="ko-KR" altLang="en-US"/>
              <a:t>자랑 게시판</a:t>
            </a:r>
            <a:r>
              <a:rPr lang="en-US" altLang="ko-KR"/>
              <a:t>(design </a:t>
            </a:r>
            <a:r>
              <a:rPr lang="ko-KR" altLang="en-US"/>
              <a:t>구성</a:t>
            </a:r>
            <a:r>
              <a:rPr lang="en-US" altLang="ko-KR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게시판</a:t>
            </a:r>
            <a:r>
              <a:rPr lang="en-US" altLang="ko-KR"/>
              <a:t> </a:t>
            </a:r>
            <a:r>
              <a:rPr lang="ko-KR" altLang="en-US" dirty="0"/>
              <a:t>화면구조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3.4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" y="4410077"/>
            <a:ext cx="6876256" cy="71720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9926" y="4492781"/>
            <a:ext cx="2169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공지사항 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7275" y="4715844"/>
            <a:ext cx="4265911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쀼어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’s blog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경기 고양시 일산서구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강선로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031-000-0000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031-000-0000</a:t>
            </a:r>
          </a:p>
          <a:p>
            <a:pPr algn="ctr">
              <a:spcBef>
                <a:spcPts val="300"/>
              </a:spcBef>
            </a:pPr>
            <a:r>
              <a:rPr lang="en-US" altLang="ko-KR" sz="8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</a:t>
            </a:r>
            <a:r>
              <a:rPr lang="ko-KR" altLang="en-US" sz="8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쀼어</a:t>
            </a:r>
            <a:r>
              <a:rPr lang="en-US" altLang="ko-KR" sz="8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’s blog  2017. All Rights Reserved.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0" y="4897560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Footer</a:t>
            </a:r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CDD7B0-C16C-432E-B5DB-DE2D37BCA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59551"/>
            <a:ext cx="6876255" cy="40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95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공통</a:t>
            </a:r>
            <a:r>
              <a:rPr lang="en-US" altLang="ko-KR"/>
              <a:t>)</a:t>
            </a:r>
          </a:p>
          <a:p>
            <a:pPr>
              <a:buAutoNum type="arabicParenR"/>
            </a:pPr>
            <a:r>
              <a:rPr lang="ko-KR" altLang="en-US"/>
              <a:t>최상단 </a:t>
            </a:r>
            <a:r>
              <a:rPr lang="en-US" altLang="ko-KR"/>
              <a:t>User </a:t>
            </a:r>
            <a:r>
              <a:rPr lang="ko-KR" altLang="en-US"/>
              <a:t>정보 검색 </a:t>
            </a:r>
            <a:r>
              <a:rPr lang="en-US" altLang="ko-KR"/>
              <a:t>Input</a:t>
            </a:r>
          </a:p>
          <a:p>
            <a:pPr>
              <a:buAutoNum type="arabicParenR"/>
            </a:pPr>
            <a:r>
              <a:rPr lang="en-US" altLang="ko-KR"/>
              <a:t>Menu-bar</a:t>
            </a:r>
          </a:p>
          <a:p>
            <a:pPr>
              <a:buAutoNum type="arabicParenR"/>
            </a:pPr>
            <a:r>
              <a:rPr lang="en-US" altLang="ko-KR"/>
              <a:t>Profile-line</a:t>
            </a:r>
          </a:p>
          <a:p>
            <a:pPr>
              <a:buAutoNum type="arabicParenR"/>
            </a:pPr>
            <a:r>
              <a:rPr lang="ko-KR" altLang="en-US"/>
              <a:t>하단 </a:t>
            </a:r>
            <a:r>
              <a:rPr lang="en-US" altLang="ko-KR"/>
              <a:t>footer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개별</a:t>
            </a:r>
            <a:r>
              <a:rPr lang="en-US" altLang="ko-KR"/>
              <a:t>)</a:t>
            </a:r>
          </a:p>
          <a:p>
            <a:pPr>
              <a:buAutoNum type="arabicParenR"/>
            </a:pPr>
            <a:r>
              <a:rPr lang="ko-KR" altLang="en-US"/>
              <a:t>자유 게시판</a:t>
            </a:r>
            <a:r>
              <a:rPr lang="en-US" altLang="ko-KR"/>
              <a:t>, </a:t>
            </a:r>
            <a:r>
              <a:rPr lang="ko-KR" altLang="en-US"/>
              <a:t>자랑 게시판</a:t>
            </a:r>
            <a:r>
              <a:rPr lang="en-US" altLang="ko-KR"/>
              <a:t>(design </a:t>
            </a:r>
            <a:r>
              <a:rPr lang="ko-KR" altLang="en-US"/>
              <a:t>구성</a:t>
            </a:r>
            <a:r>
              <a:rPr lang="en-US" altLang="ko-KR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관리자</a:t>
            </a:r>
            <a:r>
              <a:rPr lang="en-US" altLang="ko-KR"/>
              <a:t> </a:t>
            </a:r>
            <a:r>
              <a:rPr lang="ko-KR" altLang="en-US" dirty="0"/>
              <a:t>화면구조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3.5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" y="4410077"/>
            <a:ext cx="6876256" cy="71720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9926" y="4492781"/>
            <a:ext cx="2169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공지사항 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7275" y="4715844"/>
            <a:ext cx="4265911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쀼어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’s blog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경기 고양시 일산서구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강선로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031-000-0000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031-000-0000</a:t>
            </a:r>
          </a:p>
          <a:p>
            <a:pPr algn="ctr">
              <a:spcBef>
                <a:spcPts val="300"/>
              </a:spcBef>
            </a:pPr>
            <a:r>
              <a:rPr lang="en-US" altLang="ko-KR" sz="8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</a:t>
            </a:r>
            <a:r>
              <a:rPr lang="ko-KR" altLang="en-US" sz="8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쀼어</a:t>
            </a:r>
            <a:r>
              <a:rPr lang="en-US" altLang="ko-KR" sz="8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’s blog  2017. All Rights Reserved.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0" y="4897560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Footer</a:t>
            </a:r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0BB5C6-0D15-4D1C-8139-778D3BB4ED2B}"/>
              </a:ext>
            </a:extLst>
          </p:cNvPr>
          <p:cNvSpPr/>
          <p:nvPr/>
        </p:nvSpPr>
        <p:spPr>
          <a:xfrm>
            <a:off x="251520" y="699542"/>
            <a:ext cx="6336704" cy="3384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기능 및 화면 구성 필요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0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Document History</a:t>
            </a:r>
            <a:endParaRPr lang="ko-KR" altLang="en-US" dirty="0"/>
          </a:p>
        </p:txBody>
      </p:sp>
      <p:graphicFrame>
        <p:nvGraphicFramePr>
          <p:cNvPr id="8" name="Group 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951751"/>
              </p:ext>
            </p:extLst>
          </p:nvPr>
        </p:nvGraphicFramePr>
        <p:xfrm>
          <a:off x="217612" y="622201"/>
          <a:ext cx="8631436" cy="306287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3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1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8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xx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xx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부제목 1"/>
          <p:cNvSpPr txBox="1">
            <a:spLocks/>
          </p:cNvSpPr>
          <p:nvPr/>
        </p:nvSpPr>
        <p:spPr>
          <a:xfrm>
            <a:off x="25152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Information Architecture</a:t>
            </a: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General Rule</a:t>
            </a:r>
            <a:b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>
                <a:latin typeface="+mn-ea"/>
              </a:rPr>
              <a:t>2.1 Screen Definition</a:t>
            </a:r>
            <a:br>
              <a:rPr lang="en-US" altLang="ko-KR" sz="1050" dirty="0">
                <a:latin typeface="+mn-ea"/>
              </a:rPr>
            </a:br>
            <a:r>
              <a:rPr lang="en-US" altLang="ko-KR" sz="1050" dirty="0">
                <a:latin typeface="+mn-ea"/>
              </a:rPr>
              <a:t>2.2 Popup type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Main</a:t>
            </a:r>
            <a:b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3.1 case A</a:t>
            </a:r>
            <a:b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3.2 case B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Login</a:t>
            </a:r>
            <a:b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>
                <a:latin typeface="+mn-ea"/>
              </a:rPr>
              <a:t>4.1 Login </a:t>
            </a:r>
            <a:br>
              <a:rPr lang="en-US" altLang="ko-KR" sz="1050" dirty="0">
                <a:latin typeface="+mn-ea"/>
              </a:rPr>
            </a:br>
            <a:r>
              <a:rPr lang="en-US" altLang="ko-KR" sz="1050" dirty="0">
                <a:latin typeface="+mn-ea"/>
              </a:rPr>
              <a:t>4.2 login &gt; </a:t>
            </a:r>
            <a:r>
              <a:rPr lang="ko-KR" altLang="en-US" sz="1050" dirty="0">
                <a:latin typeface="+mn-ea"/>
              </a:rPr>
              <a:t>회원가입</a:t>
            </a:r>
            <a:br>
              <a:rPr lang="en-US" altLang="ko-KR" sz="1050" dirty="0">
                <a:latin typeface="+mn-ea"/>
              </a:rPr>
            </a:br>
            <a:r>
              <a:rPr lang="en-US" altLang="ko-KR" sz="1050" dirty="0">
                <a:latin typeface="+mn-ea"/>
              </a:rPr>
              <a:t>4.3 Login &gt; error </a:t>
            </a:r>
            <a:r>
              <a:rPr lang="en-US" altLang="ko-KR" sz="1050" dirty="0" err="1">
                <a:latin typeface="+mn-ea"/>
              </a:rPr>
              <a:t>msg</a:t>
            </a:r>
            <a:br>
              <a:rPr lang="en-US" altLang="ko-KR" sz="1050" dirty="0">
                <a:latin typeface="+mn-ea"/>
              </a:rPr>
            </a:br>
            <a:r>
              <a:rPr lang="en-US" altLang="ko-KR" sz="1050" dirty="0">
                <a:latin typeface="+mn-ea"/>
              </a:rPr>
              <a:t>4.3.1 Login &gt; error </a:t>
            </a:r>
            <a:r>
              <a:rPr lang="en-US" altLang="ko-KR" sz="1050" dirty="0" err="1">
                <a:latin typeface="+mn-ea"/>
              </a:rPr>
              <a:t>msg</a:t>
            </a:r>
            <a:r>
              <a:rPr lang="en-US" altLang="ko-KR" sz="1050" dirty="0">
                <a:latin typeface="+mn-ea"/>
              </a:rPr>
              <a:t> &gt; ID </a:t>
            </a:r>
            <a:r>
              <a:rPr lang="ko-KR" altLang="en-US" sz="1050" dirty="0">
                <a:latin typeface="+mn-ea"/>
              </a:rPr>
              <a:t>찾기</a:t>
            </a:r>
            <a:br>
              <a:rPr lang="en-US" altLang="ko-KR" sz="1050" dirty="0">
                <a:latin typeface="+mn-ea"/>
              </a:rPr>
            </a:br>
            <a:r>
              <a:rPr lang="en-US" altLang="ko-KR" sz="1050" dirty="0">
                <a:latin typeface="+mn-ea"/>
              </a:rPr>
              <a:t>4.3.2 Login &gt; error </a:t>
            </a:r>
            <a:r>
              <a:rPr lang="en-US" altLang="ko-KR" sz="1050" dirty="0" err="1">
                <a:latin typeface="+mn-ea"/>
              </a:rPr>
              <a:t>msg</a:t>
            </a:r>
            <a:r>
              <a:rPr lang="en-US" altLang="ko-KR" sz="1050" dirty="0">
                <a:latin typeface="+mn-ea"/>
              </a:rPr>
              <a:t> &gt; </a:t>
            </a:r>
            <a:r>
              <a:rPr lang="ko-KR" altLang="en-US" sz="1050" dirty="0" err="1">
                <a:latin typeface="+mn-ea"/>
              </a:rPr>
              <a:t>비밀번호찾기</a:t>
            </a:r>
            <a:endParaRPr lang="en-US" altLang="ko-KR" sz="1200" dirty="0">
              <a:latin typeface="+mn-ea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ko-KR" altLang="en-US" sz="1200" b="1" dirty="0">
                <a:latin typeface="+mn-ea"/>
              </a:rPr>
              <a:t>주요기능</a:t>
            </a:r>
            <a:r>
              <a:rPr lang="en-US" altLang="ko-KR" sz="1200" b="1" dirty="0">
                <a:latin typeface="+mn-ea"/>
              </a:rPr>
              <a:t>1 </a:t>
            </a:r>
            <a:br>
              <a:rPr lang="en-US" altLang="ko-KR" sz="1200" dirty="0">
                <a:latin typeface="+mn-ea"/>
              </a:rPr>
            </a:br>
            <a:r>
              <a:rPr lang="en-US" altLang="ko-KR" sz="1050" dirty="0">
                <a:latin typeface="+mn-ea"/>
              </a:rPr>
              <a:t>5.1 </a:t>
            </a:r>
            <a:r>
              <a:rPr lang="ko-KR" altLang="en-US" sz="1050" dirty="0">
                <a:latin typeface="+mn-ea"/>
              </a:rPr>
              <a:t>주요기능</a:t>
            </a:r>
            <a:r>
              <a:rPr lang="en-US" altLang="ko-KR" sz="1050" dirty="0">
                <a:latin typeface="+mn-ea"/>
              </a:rPr>
              <a:t>1 &gt; </a:t>
            </a:r>
            <a:r>
              <a:rPr lang="ko-KR" altLang="en-US" sz="1050" dirty="0">
                <a:latin typeface="+mn-ea"/>
              </a:rPr>
              <a:t>하부기능</a:t>
            </a:r>
            <a:r>
              <a:rPr lang="en-US" altLang="ko-KR" sz="1050" dirty="0">
                <a:latin typeface="+mn-ea"/>
              </a:rPr>
              <a:t>1</a:t>
            </a:r>
            <a:br>
              <a:rPr lang="en-US" altLang="ko-KR" sz="1050" dirty="0">
                <a:latin typeface="+mn-ea"/>
              </a:rPr>
            </a:br>
            <a:r>
              <a:rPr lang="en-US" altLang="ko-KR" sz="1050" dirty="0">
                <a:latin typeface="+mn-ea"/>
              </a:rPr>
              <a:t>5.1.1 </a:t>
            </a:r>
            <a:r>
              <a:rPr lang="ko-KR" altLang="en-US" sz="1050" dirty="0">
                <a:latin typeface="+mn-ea"/>
              </a:rPr>
              <a:t>주요기능</a:t>
            </a:r>
            <a:r>
              <a:rPr lang="en-US" altLang="ko-KR" sz="1050" dirty="0">
                <a:latin typeface="+mn-ea"/>
              </a:rPr>
              <a:t>1 &gt; </a:t>
            </a:r>
            <a:r>
              <a:rPr lang="ko-KR" altLang="en-US" sz="1050" dirty="0">
                <a:latin typeface="+mn-ea"/>
              </a:rPr>
              <a:t>하부기능</a:t>
            </a:r>
            <a:r>
              <a:rPr lang="en-US" altLang="ko-KR" sz="1050" dirty="0">
                <a:latin typeface="+mn-ea"/>
              </a:rPr>
              <a:t>1 &gt; </a:t>
            </a:r>
            <a:r>
              <a:rPr lang="ko-KR" altLang="en-US" sz="1050" dirty="0">
                <a:latin typeface="+mn-ea"/>
              </a:rPr>
              <a:t>상세기능</a:t>
            </a:r>
            <a:r>
              <a:rPr lang="en-US" altLang="ko-KR" sz="1050" dirty="0">
                <a:latin typeface="+mn-ea"/>
              </a:rPr>
              <a:t>1</a:t>
            </a:r>
            <a:br>
              <a:rPr lang="en-US" altLang="ko-KR" sz="1050" dirty="0">
                <a:latin typeface="+mn-ea"/>
              </a:rPr>
            </a:br>
            <a:r>
              <a:rPr lang="en-US" altLang="ko-KR" sz="1050" dirty="0">
                <a:latin typeface="+mn-ea"/>
              </a:rPr>
              <a:t>5.1.2 </a:t>
            </a:r>
            <a:r>
              <a:rPr lang="ko-KR" altLang="en-US" sz="1050" dirty="0">
                <a:latin typeface="+mn-ea"/>
              </a:rPr>
              <a:t>주요기능</a:t>
            </a:r>
            <a:r>
              <a:rPr lang="en-US" altLang="ko-KR" sz="1050" dirty="0">
                <a:latin typeface="+mn-ea"/>
              </a:rPr>
              <a:t>1 &gt; </a:t>
            </a:r>
            <a:r>
              <a:rPr lang="ko-KR" altLang="en-US" sz="1050" dirty="0">
                <a:latin typeface="+mn-ea"/>
              </a:rPr>
              <a:t>하부기능</a:t>
            </a:r>
            <a:r>
              <a:rPr lang="en-US" altLang="ko-KR" sz="1050" dirty="0">
                <a:latin typeface="+mn-ea"/>
              </a:rPr>
              <a:t>1 &gt; </a:t>
            </a:r>
            <a:r>
              <a:rPr lang="ko-KR" altLang="en-US" sz="1050" dirty="0">
                <a:latin typeface="+mn-ea"/>
              </a:rPr>
              <a:t>상세기능</a:t>
            </a:r>
            <a:r>
              <a:rPr lang="en-US" altLang="ko-KR" sz="1050" dirty="0">
                <a:latin typeface="+mn-ea"/>
              </a:rPr>
              <a:t>2</a:t>
            </a:r>
            <a:br>
              <a:rPr lang="en-US" altLang="ko-KR" sz="1050" dirty="0">
                <a:latin typeface="+mn-ea"/>
              </a:rPr>
            </a:br>
            <a:r>
              <a:rPr lang="en-US" altLang="ko-KR" sz="1050" dirty="0">
                <a:latin typeface="+mn-ea"/>
              </a:rPr>
              <a:t>5.2 </a:t>
            </a:r>
            <a:r>
              <a:rPr lang="ko-KR" altLang="en-US" sz="1050" dirty="0">
                <a:latin typeface="+mn-ea"/>
              </a:rPr>
              <a:t>주요기능</a:t>
            </a:r>
            <a:r>
              <a:rPr lang="en-US" altLang="ko-KR" sz="1050" dirty="0">
                <a:latin typeface="+mn-ea"/>
              </a:rPr>
              <a:t>1 &gt; </a:t>
            </a:r>
            <a:r>
              <a:rPr lang="ko-KR" altLang="en-US" sz="1050" dirty="0">
                <a:latin typeface="+mn-ea"/>
              </a:rPr>
              <a:t>하부기능</a:t>
            </a:r>
            <a:r>
              <a:rPr lang="en-US" altLang="ko-KR" sz="1050" dirty="0">
                <a:latin typeface="+mn-ea"/>
              </a:rPr>
              <a:t>2 </a:t>
            </a: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4" name="부제목 1"/>
          <p:cNvSpPr txBox="1">
            <a:spLocks/>
          </p:cNvSpPr>
          <p:nvPr/>
        </p:nvSpPr>
        <p:spPr>
          <a:xfrm>
            <a:off x="461397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 typeface="+mj-lt"/>
              <a:buAutoNum type="arabicPeriod" startAt="6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주요기능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2</a:t>
            </a:r>
          </a:p>
          <a:p>
            <a:pPr marL="228600" lvl="0" indent="-228600">
              <a:lnSpc>
                <a:spcPct val="120000"/>
              </a:lnSpc>
              <a:buFont typeface="+mj-lt"/>
              <a:buAutoNum type="arabicPeriod" startAt="6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주요기능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Information Architecture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Information Architecture</a:t>
            </a:r>
            <a:endParaRPr lang="ko-KR" altLang="en-US" dirty="0"/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251520" y="483518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43026" y="458351"/>
            <a:ext cx="3545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box</a:t>
            </a:r>
            <a:endParaRPr lang="ko-KR" altLang="en-US" sz="8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9B90818-5704-4B84-852E-0936AF32C5DD}"/>
              </a:ext>
            </a:extLst>
          </p:cNvPr>
          <p:cNvSpPr/>
          <p:nvPr/>
        </p:nvSpPr>
        <p:spPr>
          <a:xfrm>
            <a:off x="251520" y="746641"/>
            <a:ext cx="432048" cy="144016"/>
          </a:xfrm>
          <a:prstGeom prst="rect">
            <a:avLst/>
          </a:prstGeom>
          <a:solidFill>
            <a:srgbClr val="92D050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9685EDE-C3C7-421B-A9C7-881B18B8E174}"/>
              </a:ext>
            </a:extLst>
          </p:cNvPr>
          <p:cNvSpPr txBox="1"/>
          <p:nvPr/>
        </p:nvSpPr>
        <p:spPr>
          <a:xfrm>
            <a:off x="654130" y="710927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공통 </a:t>
            </a:r>
            <a:r>
              <a:rPr lang="en-US" altLang="ko-KR" sz="800"/>
              <a:t>UI</a:t>
            </a:r>
            <a:endParaRPr lang="ko-KR" altLang="en-US" sz="8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B73C308E-E0FB-4AA5-81E5-B954F343F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344" y="375506"/>
            <a:ext cx="6501445" cy="4500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2.1 Screen Definition</a:t>
            </a:r>
          </a:p>
          <a:p>
            <a:r>
              <a:rPr lang="en-US" altLang="ko-KR" dirty="0"/>
              <a:t>2.2 Popup type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General Rule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공통</a:t>
            </a:r>
            <a:r>
              <a:rPr lang="en-US" altLang="ko-KR"/>
              <a:t>)</a:t>
            </a:r>
          </a:p>
          <a:p>
            <a:pPr>
              <a:buAutoNum type="arabicParenR"/>
            </a:pPr>
            <a:r>
              <a:rPr lang="ko-KR" altLang="en-US"/>
              <a:t>최상단 </a:t>
            </a:r>
            <a:r>
              <a:rPr lang="en-US" altLang="ko-KR"/>
              <a:t>User </a:t>
            </a:r>
            <a:r>
              <a:rPr lang="ko-KR" altLang="en-US"/>
              <a:t>정보 검색 </a:t>
            </a:r>
            <a:r>
              <a:rPr lang="en-US" altLang="ko-KR"/>
              <a:t>Input</a:t>
            </a:r>
          </a:p>
          <a:p>
            <a:pPr>
              <a:buAutoNum type="arabicParenR"/>
            </a:pPr>
            <a:r>
              <a:rPr lang="en-US" altLang="ko-KR"/>
              <a:t>Menu-bar</a:t>
            </a:r>
          </a:p>
          <a:p>
            <a:pPr>
              <a:buAutoNum type="arabicParenR"/>
            </a:pPr>
            <a:r>
              <a:rPr lang="en-US" altLang="ko-KR"/>
              <a:t>Profile-line</a:t>
            </a:r>
          </a:p>
          <a:p>
            <a:pPr>
              <a:buAutoNum type="arabicParenR"/>
            </a:pPr>
            <a:r>
              <a:rPr lang="ko-KR" altLang="en-US"/>
              <a:t>하단 </a:t>
            </a:r>
            <a:r>
              <a:rPr lang="en-US" altLang="ko-KR"/>
              <a:t>footer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개별</a:t>
            </a:r>
            <a:r>
              <a:rPr lang="en-US" altLang="ko-KR"/>
              <a:t>)</a:t>
            </a:r>
          </a:p>
          <a:p>
            <a:pPr>
              <a:buAutoNum type="arabicParenR"/>
            </a:pPr>
            <a:r>
              <a:rPr lang="ko-KR" altLang="en-US"/>
              <a:t>금주 챔피언 로테이션 정보 </a:t>
            </a:r>
            <a:r>
              <a:rPr lang="en-US" altLang="ko-KR"/>
              <a:t>List </a:t>
            </a:r>
            <a:r>
              <a:rPr lang="ko-KR" altLang="en-US"/>
              <a:t>구현</a:t>
            </a:r>
            <a:endParaRPr lang="en-US" altLang="ko-KR"/>
          </a:p>
          <a:p>
            <a:pPr>
              <a:buAutoNum type="arabicParenR"/>
            </a:pPr>
            <a:r>
              <a:rPr lang="ko-KR" altLang="en-US"/>
              <a:t>챔피언 스킨 세일 정보</a:t>
            </a:r>
            <a:endParaRPr lang="en-US" altLang="ko-KR"/>
          </a:p>
          <a:p>
            <a:pPr>
              <a:buAutoNum type="arabicParenR"/>
            </a:pPr>
            <a:endParaRPr lang="en-US" altLang="ko-KR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Home </a:t>
            </a:r>
            <a:r>
              <a:rPr lang="ko-KR" altLang="en-US" dirty="0"/>
              <a:t>화면구조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2.1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" y="4410077"/>
            <a:ext cx="6876256" cy="71720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9926" y="4492781"/>
            <a:ext cx="2169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공지사항 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7275" y="4715844"/>
            <a:ext cx="4265911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쀼어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’s blog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경기 고양시 일산서구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강선로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031-000-0000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031-000-0000</a:t>
            </a:r>
          </a:p>
          <a:p>
            <a:pPr algn="ctr">
              <a:spcBef>
                <a:spcPts val="300"/>
              </a:spcBef>
            </a:pPr>
            <a:r>
              <a:rPr lang="en-US" altLang="ko-KR" sz="8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</a:t>
            </a:r>
            <a:r>
              <a:rPr lang="ko-KR" altLang="en-US" sz="8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쀼어</a:t>
            </a:r>
            <a:r>
              <a:rPr lang="en-US" altLang="ko-KR" sz="8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’s blog  2017. All Rights Reserved.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0" y="4897560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Footer</a:t>
            </a:r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493988-BEBD-4E97-8C2E-955EE9C0B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" y="315908"/>
            <a:ext cx="6874164" cy="414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2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1080120"/>
          </a:xfrm>
        </p:spPr>
        <p:txBody>
          <a:bodyPr/>
          <a:lstStyle/>
          <a:p>
            <a:r>
              <a:rPr lang="en-US" altLang="ko-KR"/>
              <a:t>3.1 </a:t>
            </a:r>
            <a:r>
              <a:rPr lang="ko-KR" altLang="en-US"/>
              <a:t>검색 화면</a:t>
            </a:r>
            <a:endParaRPr lang="en-US" altLang="ko-KR" dirty="0"/>
          </a:p>
          <a:p>
            <a:r>
              <a:rPr lang="en-US" altLang="ko-KR"/>
              <a:t>3.2 </a:t>
            </a:r>
            <a:r>
              <a:rPr lang="ko-KR" altLang="en-US"/>
              <a:t>다마챌 화면</a:t>
            </a:r>
            <a:endParaRPr lang="en-US" altLang="ko-KR"/>
          </a:p>
          <a:p>
            <a:r>
              <a:rPr lang="en-US" altLang="ko-KR"/>
              <a:t>3.3 </a:t>
            </a:r>
            <a:r>
              <a:rPr lang="ko-KR" altLang="en-US"/>
              <a:t>주챔피언 화면</a:t>
            </a:r>
            <a:endParaRPr lang="en-US" altLang="ko-KR"/>
          </a:p>
          <a:p>
            <a:r>
              <a:rPr lang="en-US" altLang="ko-KR"/>
              <a:t>3.4 </a:t>
            </a:r>
            <a:r>
              <a:rPr lang="ko-KR" altLang="en-US"/>
              <a:t>게시판 화면 </a:t>
            </a:r>
            <a:endParaRPr lang="en-US" altLang="ko-KR"/>
          </a:p>
          <a:p>
            <a:r>
              <a:rPr lang="en-US" altLang="ko-KR"/>
              <a:t>3.5 </a:t>
            </a:r>
            <a:r>
              <a:rPr lang="ko-KR" altLang="en-US"/>
              <a:t>관리자 화면</a:t>
            </a:r>
            <a:endParaRPr lang="en-US" altLang="ko-KR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Main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공통</a:t>
            </a:r>
            <a:r>
              <a:rPr lang="en-US" altLang="ko-KR"/>
              <a:t>)</a:t>
            </a:r>
          </a:p>
          <a:p>
            <a:pPr>
              <a:buAutoNum type="arabicParenR"/>
            </a:pPr>
            <a:r>
              <a:rPr lang="ko-KR" altLang="en-US"/>
              <a:t>최상단 </a:t>
            </a:r>
            <a:r>
              <a:rPr lang="en-US" altLang="ko-KR"/>
              <a:t>User </a:t>
            </a:r>
            <a:r>
              <a:rPr lang="ko-KR" altLang="en-US"/>
              <a:t>정보 검색 </a:t>
            </a:r>
            <a:r>
              <a:rPr lang="en-US" altLang="ko-KR"/>
              <a:t>Input</a:t>
            </a:r>
          </a:p>
          <a:p>
            <a:pPr>
              <a:buAutoNum type="arabicParenR"/>
            </a:pPr>
            <a:r>
              <a:rPr lang="en-US" altLang="ko-KR"/>
              <a:t>Menu-bar</a:t>
            </a:r>
          </a:p>
          <a:p>
            <a:pPr>
              <a:buAutoNum type="arabicParenR"/>
            </a:pPr>
            <a:r>
              <a:rPr lang="en-US" altLang="ko-KR"/>
              <a:t>Profile-line</a:t>
            </a:r>
          </a:p>
          <a:p>
            <a:pPr>
              <a:buAutoNum type="arabicParenR"/>
            </a:pPr>
            <a:r>
              <a:rPr lang="ko-KR" altLang="en-US"/>
              <a:t>하단 </a:t>
            </a:r>
            <a:r>
              <a:rPr lang="en-US" altLang="ko-KR"/>
              <a:t>footer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개별</a:t>
            </a:r>
            <a:r>
              <a:rPr lang="en-US" altLang="ko-KR"/>
              <a:t>)</a:t>
            </a:r>
          </a:p>
          <a:p>
            <a:pPr>
              <a:buAutoNum type="arabicParenR"/>
            </a:pPr>
            <a:r>
              <a:rPr lang="en-US" altLang="ko-KR"/>
              <a:t>User</a:t>
            </a:r>
            <a:r>
              <a:rPr lang="ko-KR" altLang="en-US"/>
              <a:t> 정보 </a:t>
            </a:r>
            <a:r>
              <a:rPr lang="en-US" altLang="ko-KR"/>
              <a:t>(</a:t>
            </a:r>
            <a:r>
              <a:rPr lang="ko-KR" altLang="en-US"/>
              <a:t>레벨</a:t>
            </a:r>
            <a:r>
              <a:rPr lang="en-US" altLang="ko-KR"/>
              <a:t>,</a:t>
            </a:r>
            <a:r>
              <a:rPr lang="ko-KR" altLang="en-US"/>
              <a:t>닉네임</a:t>
            </a:r>
            <a:r>
              <a:rPr lang="en-US" altLang="ko-KR"/>
              <a:t>, </a:t>
            </a:r>
            <a:r>
              <a:rPr lang="ko-KR" altLang="en-US"/>
              <a:t>자랭</a:t>
            </a:r>
            <a:r>
              <a:rPr lang="en-US" altLang="ko-KR"/>
              <a:t>, </a:t>
            </a:r>
            <a:r>
              <a:rPr lang="ko-KR" altLang="en-US"/>
              <a:t>개인랭</a:t>
            </a:r>
            <a:r>
              <a:rPr lang="en-US" altLang="ko-KR"/>
              <a:t>)</a:t>
            </a:r>
          </a:p>
          <a:p>
            <a:pPr>
              <a:buAutoNum type="arabicParenR"/>
            </a:pPr>
            <a:r>
              <a:rPr lang="ko-KR" altLang="en-US"/>
              <a:t>검색 </a:t>
            </a:r>
            <a:r>
              <a:rPr lang="en-US" altLang="ko-KR"/>
              <a:t>User </a:t>
            </a:r>
            <a:r>
              <a:rPr lang="ko-KR" altLang="en-US"/>
              <a:t>챔피언 </a:t>
            </a:r>
            <a:r>
              <a:rPr lang="en-US" altLang="ko-KR"/>
              <a:t>play </a:t>
            </a:r>
            <a:r>
              <a:rPr lang="ko-KR" altLang="en-US"/>
              <a:t>순위</a:t>
            </a:r>
            <a:endParaRPr lang="en-US" altLang="ko-KR"/>
          </a:p>
          <a:p>
            <a:pPr>
              <a:buAutoNum type="arabicParenR"/>
            </a:pPr>
            <a:r>
              <a:rPr lang="ko-KR" altLang="en-US"/>
              <a:t>최근 전적 </a:t>
            </a:r>
            <a:r>
              <a:rPr lang="en-US" altLang="ko-KR"/>
              <a:t>List(Design </a:t>
            </a:r>
            <a:r>
              <a:rPr lang="ko-KR" altLang="en-US"/>
              <a:t>구성 필요</a:t>
            </a:r>
            <a:r>
              <a:rPr lang="en-US" altLang="ko-KR"/>
              <a:t>)</a:t>
            </a:r>
            <a:r>
              <a:rPr lang="ko-KR" altLang="en-US"/>
              <a:t> </a:t>
            </a:r>
            <a:br>
              <a:rPr lang="en-US" altLang="ko-KR"/>
            </a:br>
            <a:endParaRPr lang="en-US" altLang="ko-KR" dirty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search </a:t>
            </a:r>
            <a:r>
              <a:rPr lang="ko-KR" altLang="en-US" dirty="0"/>
              <a:t>화면구조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" y="4410077"/>
            <a:ext cx="6876256" cy="71720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9926" y="4492781"/>
            <a:ext cx="2169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공지사항 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7275" y="4715844"/>
            <a:ext cx="4265911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쀼어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’s blog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경기 고양시 일산서구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강선로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031-000-0000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031-000-0000</a:t>
            </a:r>
          </a:p>
          <a:p>
            <a:pPr algn="ctr">
              <a:spcBef>
                <a:spcPts val="300"/>
              </a:spcBef>
            </a:pPr>
            <a:r>
              <a:rPr lang="en-US" altLang="ko-KR" sz="8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</a:t>
            </a:r>
            <a:r>
              <a:rPr lang="ko-KR" altLang="en-US" sz="8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쀼어</a:t>
            </a:r>
            <a:r>
              <a:rPr lang="en-US" altLang="ko-KR" sz="8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’s blog  2017. All Rights Reserved.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0" y="4897560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Footer</a:t>
            </a:r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52C9F4-5C17-412A-9EEB-C140B872B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021"/>
            <a:ext cx="6876256" cy="40600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580</Words>
  <Application>Microsoft Office PowerPoint</Application>
  <PresentationFormat>화면 슬라이드 쇼(16:9)</PresentationFormat>
  <Paragraphs>141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표지</vt:lpstr>
      <vt:lpstr>간지등</vt:lpstr>
      <vt:lpstr>1_디자인 사용자 지정</vt:lpstr>
      <vt:lpstr>Lol Search Site Project</vt:lpstr>
      <vt:lpstr>Document History</vt:lpstr>
      <vt:lpstr>Index</vt:lpstr>
      <vt:lpstr>1. Information Architecture</vt:lpstr>
      <vt:lpstr>Information Architecture</vt:lpstr>
      <vt:lpstr>2. General Rule</vt:lpstr>
      <vt:lpstr>Home 화면구조</vt:lpstr>
      <vt:lpstr>3. Main</vt:lpstr>
      <vt:lpstr>search 화면구조</vt:lpstr>
      <vt:lpstr>다마챌 화면구조</vt:lpstr>
      <vt:lpstr>주챔피언 화면구조</vt:lpstr>
      <vt:lpstr>게시판 화면구조</vt:lpstr>
      <vt:lpstr>관리자 화면구조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이 수운</cp:lastModifiedBy>
  <cp:revision>86</cp:revision>
  <dcterms:created xsi:type="dcterms:W3CDTF">2006-10-05T04:04:58Z</dcterms:created>
  <dcterms:modified xsi:type="dcterms:W3CDTF">2021-06-28T11:07:13Z</dcterms:modified>
</cp:coreProperties>
</file>