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70"/>
  </p:notesMasterIdLst>
  <p:handoutMasterIdLst>
    <p:handoutMasterId r:id="rId71"/>
  </p:handoutMasterIdLst>
  <p:sldIdLst>
    <p:sldId id="256" r:id="rId5"/>
    <p:sldId id="522" r:id="rId6"/>
    <p:sldId id="523" r:id="rId7"/>
    <p:sldId id="1125" r:id="rId8"/>
    <p:sldId id="1128" r:id="rId9"/>
    <p:sldId id="1130" r:id="rId10"/>
    <p:sldId id="1132" r:id="rId11"/>
    <p:sldId id="1131" r:id="rId12"/>
    <p:sldId id="1228" r:id="rId13"/>
    <p:sldId id="1136" r:id="rId14"/>
    <p:sldId id="1229" r:id="rId15"/>
    <p:sldId id="1142" r:id="rId16"/>
    <p:sldId id="1144" r:id="rId17"/>
    <p:sldId id="1149" r:id="rId18"/>
    <p:sldId id="1143" r:id="rId19"/>
    <p:sldId id="1150" r:id="rId20"/>
    <p:sldId id="1145" r:id="rId21"/>
    <p:sldId id="1148" r:id="rId22"/>
    <p:sldId id="1151" r:id="rId23"/>
    <p:sldId id="1152" r:id="rId24"/>
    <p:sldId id="1153" r:id="rId25"/>
    <p:sldId id="1154" r:id="rId26"/>
    <p:sldId id="1155" r:id="rId27"/>
    <p:sldId id="1230" r:id="rId28"/>
    <p:sldId id="1160" r:id="rId29"/>
    <p:sldId id="1172" r:id="rId30"/>
    <p:sldId id="1173" r:id="rId31"/>
    <p:sldId id="1174" r:id="rId32"/>
    <p:sldId id="1161" r:id="rId33"/>
    <p:sldId id="1162" r:id="rId34"/>
    <p:sldId id="1231" r:id="rId35"/>
    <p:sldId id="1227" r:id="rId36"/>
    <p:sldId id="1225" r:id="rId37"/>
    <p:sldId id="1226" r:id="rId38"/>
    <p:sldId id="1178" r:id="rId39"/>
    <p:sldId id="1179" r:id="rId40"/>
    <p:sldId id="1222" r:id="rId41"/>
    <p:sldId id="1223" r:id="rId42"/>
    <p:sldId id="1224" r:id="rId43"/>
    <p:sldId id="1221" r:id="rId44"/>
    <p:sldId id="1219" r:id="rId45"/>
    <p:sldId id="1220" r:id="rId46"/>
    <p:sldId id="1232" r:id="rId47"/>
    <p:sldId id="1218" r:id="rId48"/>
    <p:sldId id="1217" r:id="rId49"/>
    <p:sldId id="1188" r:id="rId50"/>
    <p:sldId id="1189" r:id="rId51"/>
    <p:sldId id="1215" r:id="rId52"/>
    <p:sldId id="1216" r:id="rId53"/>
    <p:sldId id="1192" r:id="rId54"/>
    <p:sldId id="1193" r:id="rId55"/>
    <p:sldId id="1233" r:id="rId56"/>
    <p:sldId id="1191" r:id="rId57"/>
    <p:sldId id="1194" r:id="rId58"/>
    <p:sldId id="1205" r:id="rId59"/>
    <p:sldId id="1210" r:id="rId60"/>
    <p:sldId id="1208" r:id="rId61"/>
    <p:sldId id="1207" r:id="rId62"/>
    <p:sldId id="1209" r:id="rId63"/>
    <p:sldId id="1211" r:id="rId64"/>
    <p:sldId id="1212" r:id="rId65"/>
    <p:sldId id="1213" r:id="rId66"/>
    <p:sldId id="1214" r:id="rId67"/>
    <p:sldId id="1203" r:id="rId68"/>
    <p:sldId id="1204"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2A41"/>
    <a:srgbClr val="3D4348"/>
    <a:srgbClr val="002332"/>
    <a:srgbClr val="576F78"/>
    <a:srgbClr val="FFFFFF"/>
    <a:srgbClr val="EC6608"/>
    <a:srgbClr val="140F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B9B271-8B9A-F845-B110-1086F5BB40FB}" v="205" dt="2024-06-11T09:21:40.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44"/>
    <p:restoredTop sz="87139" autoAdjust="0"/>
  </p:normalViewPr>
  <p:slideViewPr>
    <p:cSldViewPr snapToGrid="0">
      <p:cViewPr varScale="1">
        <p:scale>
          <a:sx n="98" d="100"/>
          <a:sy n="98" d="100"/>
        </p:scale>
        <p:origin x="1336" y="192"/>
      </p:cViewPr>
      <p:guideLst/>
    </p:cSldViewPr>
  </p:slideViewPr>
  <p:notesTextViewPr>
    <p:cViewPr>
      <p:scale>
        <a:sx n="75" d="100"/>
        <a:sy n="75"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sty  Allison" userId="3c4e9b67-988d-432a-99f8-5fc68abbf4d5" providerId="ADAL" clId="{17AF43CA-E323-234A-B3A8-22C67449BFB7}"/>
    <pc:docChg chg="undo custSel addSld delSld modSld">
      <pc:chgData name="Kirsty  Allison" userId="3c4e9b67-988d-432a-99f8-5fc68abbf4d5" providerId="ADAL" clId="{17AF43CA-E323-234A-B3A8-22C67449BFB7}" dt="2024-05-14T10:50:01.950" v="2379" actId="2696"/>
      <pc:docMkLst>
        <pc:docMk/>
      </pc:docMkLst>
      <pc:sldChg chg="modSp mod">
        <pc:chgData name="Kirsty  Allison" userId="3c4e9b67-988d-432a-99f8-5fc68abbf4d5" providerId="ADAL" clId="{17AF43CA-E323-234A-B3A8-22C67449BFB7}" dt="2024-05-14T10:04:11.080" v="1375" actId="13926"/>
        <pc:sldMkLst>
          <pc:docMk/>
          <pc:sldMk cId="2516574582" sldId="522"/>
        </pc:sldMkLst>
        <pc:spChg chg="mod">
          <ac:chgData name="Kirsty  Allison" userId="3c4e9b67-988d-432a-99f8-5fc68abbf4d5" providerId="ADAL" clId="{17AF43CA-E323-234A-B3A8-22C67449BFB7}" dt="2024-05-14T10:04:11.080" v="1375" actId="13926"/>
          <ac:spMkLst>
            <pc:docMk/>
            <pc:sldMk cId="2516574582" sldId="522"/>
            <ac:spMk id="5" creationId="{74844103-87A0-3B07-51EE-D6221C3CF622}"/>
          </ac:spMkLst>
        </pc:spChg>
      </pc:sldChg>
      <pc:sldChg chg="modSp mod">
        <pc:chgData name="Kirsty  Allison" userId="3c4e9b67-988d-432a-99f8-5fc68abbf4d5" providerId="ADAL" clId="{17AF43CA-E323-234A-B3A8-22C67449BFB7}" dt="2024-05-14T10:04:52.773" v="1378" actId="208"/>
        <pc:sldMkLst>
          <pc:docMk/>
          <pc:sldMk cId="4254567605" sldId="549"/>
        </pc:sldMkLst>
        <pc:spChg chg="mod">
          <ac:chgData name="Kirsty  Allison" userId="3c4e9b67-988d-432a-99f8-5fc68abbf4d5" providerId="ADAL" clId="{17AF43CA-E323-234A-B3A8-22C67449BFB7}" dt="2024-05-14T10:04:52.773" v="1378" actId="208"/>
          <ac:spMkLst>
            <pc:docMk/>
            <pc:sldMk cId="4254567605" sldId="549"/>
            <ac:spMk id="14" creationId="{28B415E9-755B-E429-4983-5C3EF48ED301}"/>
          </ac:spMkLst>
        </pc:spChg>
        <pc:spChg chg="mod">
          <ac:chgData name="Kirsty  Allison" userId="3c4e9b67-988d-432a-99f8-5fc68abbf4d5" providerId="ADAL" clId="{17AF43CA-E323-234A-B3A8-22C67449BFB7}" dt="2024-05-14T10:04:52.773" v="1378" actId="208"/>
          <ac:spMkLst>
            <pc:docMk/>
            <pc:sldMk cId="4254567605" sldId="549"/>
            <ac:spMk id="15" creationId="{2E6BC2F9-31BD-4EFD-78C3-796769467E2D}"/>
          </ac:spMkLst>
        </pc:spChg>
        <pc:spChg chg="mod">
          <ac:chgData name="Kirsty  Allison" userId="3c4e9b67-988d-432a-99f8-5fc68abbf4d5" providerId="ADAL" clId="{17AF43CA-E323-234A-B3A8-22C67449BFB7}" dt="2024-05-14T10:04:52.773" v="1378" actId="208"/>
          <ac:spMkLst>
            <pc:docMk/>
            <pc:sldMk cId="4254567605" sldId="549"/>
            <ac:spMk id="16" creationId="{26D8A48E-B0FB-7997-D257-05C4557C2CD9}"/>
          </ac:spMkLst>
        </pc:spChg>
        <pc:spChg chg="mod">
          <ac:chgData name="Kirsty  Allison" userId="3c4e9b67-988d-432a-99f8-5fc68abbf4d5" providerId="ADAL" clId="{17AF43CA-E323-234A-B3A8-22C67449BFB7}" dt="2024-05-14T10:04:52.773" v="1378" actId="208"/>
          <ac:spMkLst>
            <pc:docMk/>
            <pc:sldMk cId="4254567605" sldId="549"/>
            <ac:spMk id="22" creationId="{69785612-1CF4-F784-6DE5-743A9785ED92}"/>
          </ac:spMkLst>
        </pc:spChg>
        <pc:spChg chg="mod">
          <ac:chgData name="Kirsty  Allison" userId="3c4e9b67-988d-432a-99f8-5fc68abbf4d5" providerId="ADAL" clId="{17AF43CA-E323-234A-B3A8-22C67449BFB7}" dt="2024-05-14T10:04:52.773" v="1378" actId="208"/>
          <ac:spMkLst>
            <pc:docMk/>
            <pc:sldMk cId="4254567605" sldId="549"/>
            <ac:spMk id="23" creationId="{51C69922-04FC-70B9-CF22-5F0D8DCE41E6}"/>
          </ac:spMkLst>
        </pc:spChg>
        <pc:spChg chg="mod">
          <ac:chgData name="Kirsty  Allison" userId="3c4e9b67-988d-432a-99f8-5fc68abbf4d5" providerId="ADAL" clId="{17AF43CA-E323-234A-B3A8-22C67449BFB7}" dt="2024-05-14T10:04:52.773" v="1378" actId="208"/>
          <ac:spMkLst>
            <pc:docMk/>
            <pc:sldMk cId="4254567605" sldId="549"/>
            <ac:spMk id="24" creationId="{4F2C4495-30E5-89C0-4EBF-55333E1FF695}"/>
          </ac:spMkLst>
        </pc:spChg>
        <pc:spChg chg="mod">
          <ac:chgData name="Kirsty  Allison" userId="3c4e9b67-988d-432a-99f8-5fc68abbf4d5" providerId="ADAL" clId="{17AF43CA-E323-234A-B3A8-22C67449BFB7}" dt="2024-05-14T10:04:52.773" v="1378" actId="208"/>
          <ac:spMkLst>
            <pc:docMk/>
            <pc:sldMk cId="4254567605" sldId="549"/>
            <ac:spMk id="25" creationId="{1F08F529-120F-9EAD-EE30-EC070D456B74}"/>
          </ac:spMkLst>
        </pc:spChg>
        <pc:spChg chg="mod">
          <ac:chgData name="Kirsty  Allison" userId="3c4e9b67-988d-432a-99f8-5fc68abbf4d5" providerId="ADAL" clId="{17AF43CA-E323-234A-B3A8-22C67449BFB7}" dt="2024-05-14T10:04:52.773" v="1378" actId="208"/>
          <ac:spMkLst>
            <pc:docMk/>
            <pc:sldMk cId="4254567605" sldId="549"/>
            <ac:spMk id="26" creationId="{8D93C841-8B5E-5472-606B-0FD048BB952A}"/>
          </ac:spMkLst>
        </pc:spChg>
      </pc:sldChg>
      <pc:sldChg chg="modSp mod">
        <pc:chgData name="Kirsty  Allison" userId="3c4e9b67-988d-432a-99f8-5fc68abbf4d5" providerId="ADAL" clId="{17AF43CA-E323-234A-B3A8-22C67449BFB7}" dt="2024-05-14T09:08:23.234" v="794" actId="1037"/>
        <pc:sldMkLst>
          <pc:docMk/>
          <pc:sldMk cId="490362635" sldId="570"/>
        </pc:sldMkLst>
        <pc:spChg chg="mod">
          <ac:chgData name="Kirsty  Allison" userId="3c4e9b67-988d-432a-99f8-5fc68abbf4d5" providerId="ADAL" clId="{17AF43CA-E323-234A-B3A8-22C67449BFB7}" dt="2024-05-14T09:08:23.234" v="794" actId="1037"/>
          <ac:spMkLst>
            <pc:docMk/>
            <pc:sldMk cId="490362635" sldId="570"/>
            <ac:spMk id="11" creationId="{B1B96233-212A-0E75-0774-F4A1511FD4F1}"/>
          </ac:spMkLst>
        </pc:spChg>
        <pc:spChg chg="mod">
          <ac:chgData name="Kirsty  Allison" userId="3c4e9b67-988d-432a-99f8-5fc68abbf4d5" providerId="ADAL" clId="{17AF43CA-E323-234A-B3A8-22C67449BFB7}" dt="2024-05-14T09:08:18.683" v="793" actId="208"/>
          <ac:spMkLst>
            <pc:docMk/>
            <pc:sldMk cId="490362635" sldId="570"/>
            <ac:spMk id="12" creationId="{D29DD7CD-C9FF-3837-41C5-37994343F14F}"/>
          </ac:spMkLst>
        </pc:spChg>
      </pc:sldChg>
      <pc:sldChg chg="modSp mod">
        <pc:chgData name="Kirsty  Allison" userId="3c4e9b67-988d-432a-99f8-5fc68abbf4d5" providerId="ADAL" clId="{17AF43CA-E323-234A-B3A8-22C67449BFB7}" dt="2024-05-14T10:04:31.231" v="1376" actId="208"/>
        <pc:sldMkLst>
          <pc:docMk/>
          <pc:sldMk cId="1590655218" sldId="571"/>
        </pc:sldMkLst>
        <pc:spChg chg="mod">
          <ac:chgData name="Kirsty  Allison" userId="3c4e9b67-988d-432a-99f8-5fc68abbf4d5" providerId="ADAL" clId="{17AF43CA-E323-234A-B3A8-22C67449BFB7}" dt="2024-05-14T10:04:31.231" v="1376" actId="208"/>
          <ac:spMkLst>
            <pc:docMk/>
            <pc:sldMk cId="1590655218" sldId="571"/>
            <ac:spMk id="13" creationId="{07A3C916-7BCB-A9F2-17E0-9D34ACCB2EFB}"/>
          </ac:spMkLst>
        </pc:spChg>
        <pc:spChg chg="mod">
          <ac:chgData name="Kirsty  Allison" userId="3c4e9b67-988d-432a-99f8-5fc68abbf4d5" providerId="ADAL" clId="{17AF43CA-E323-234A-B3A8-22C67449BFB7}" dt="2024-05-14T10:04:31.231" v="1376" actId="208"/>
          <ac:spMkLst>
            <pc:docMk/>
            <pc:sldMk cId="1590655218" sldId="571"/>
            <ac:spMk id="14" creationId="{5ABA6792-32FB-601C-D57C-8C5753574058}"/>
          </ac:spMkLst>
        </pc:spChg>
      </pc:sldChg>
      <pc:sldChg chg="modSp mod">
        <pc:chgData name="Kirsty  Allison" userId="3c4e9b67-988d-432a-99f8-5fc68abbf4d5" providerId="ADAL" clId="{17AF43CA-E323-234A-B3A8-22C67449BFB7}" dt="2024-05-14T10:04:41.289" v="1377" actId="208"/>
        <pc:sldMkLst>
          <pc:docMk/>
          <pc:sldMk cId="2389851604" sldId="1064"/>
        </pc:sldMkLst>
        <pc:spChg chg="mod">
          <ac:chgData name="Kirsty  Allison" userId="3c4e9b67-988d-432a-99f8-5fc68abbf4d5" providerId="ADAL" clId="{17AF43CA-E323-234A-B3A8-22C67449BFB7}" dt="2024-05-14T10:04:41.289" v="1377" actId="208"/>
          <ac:spMkLst>
            <pc:docMk/>
            <pc:sldMk cId="2389851604" sldId="1064"/>
            <ac:spMk id="14" creationId="{28B415E9-755B-E429-4983-5C3EF48ED301}"/>
          </ac:spMkLst>
        </pc:spChg>
        <pc:spChg chg="mod">
          <ac:chgData name="Kirsty  Allison" userId="3c4e9b67-988d-432a-99f8-5fc68abbf4d5" providerId="ADAL" clId="{17AF43CA-E323-234A-B3A8-22C67449BFB7}" dt="2024-05-14T10:04:41.289" v="1377" actId="208"/>
          <ac:spMkLst>
            <pc:docMk/>
            <pc:sldMk cId="2389851604" sldId="1064"/>
            <ac:spMk id="15" creationId="{2E6BC2F9-31BD-4EFD-78C3-796769467E2D}"/>
          </ac:spMkLst>
        </pc:spChg>
        <pc:spChg chg="mod">
          <ac:chgData name="Kirsty  Allison" userId="3c4e9b67-988d-432a-99f8-5fc68abbf4d5" providerId="ADAL" clId="{17AF43CA-E323-234A-B3A8-22C67449BFB7}" dt="2024-05-14T10:04:41.289" v="1377" actId="208"/>
          <ac:spMkLst>
            <pc:docMk/>
            <pc:sldMk cId="2389851604" sldId="1064"/>
            <ac:spMk id="16" creationId="{26D8A48E-B0FB-7997-D257-05C4557C2CD9}"/>
          </ac:spMkLst>
        </pc:spChg>
        <pc:spChg chg="mod">
          <ac:chgData name="Kirsty  Allison" userId="3c4e9b67-988d-432a-99f8-5fc68abbf4d5" providerId="ADAL" clId="{17AF43CA-E323-234A-B3A8-22C67449BFB7}" dt="2024-05-14T10:04:41.289" v="1377" actId="208"/>
          <ac:spMkLst>
            <pc:docMk/>
            <pc:sldMk cId="2389851604" sldId="1064"/>
            <ac:spMk id="23" creationId="{51C69922-04FC-70B9-CF22-5F0D8DCE41E6}"/>
          </ac:spMkLst>
        </pc:spChg>
        <pc:spChg chg="mod">
          <ac:chgData name="Kirsty  Allison" userId="3c4e9b67-988d-432a-99f8-5fc68abbf4d5" providerId="ADAL" clId="{17AF43CA-E323-234A-B3A8-22C67449BFB7}" dt="2024-05-14T10:04:41.289" v="1377" actId="208"/>
          <ac:spMkLst>
            <pc:docMk/>
            <pc:sldMk cId="2389851604" sldId="1064"/>
            <ac:spMk id="24" creationId="{4F2C4495-30E5-89C0-4EBF-55333E1FF695}"/>
          </ac:spMkLst>
        </pc:spChg>
      </pc:sldChg>
      <pc:sldChg chg="modSp mod">
        <pc:chgData name="Kirsty  Allison" userId="3c4e9b67-988d-432a-99f8-5fc68abbf4d5" providerId="ADAL" clId="{17AF43CA-E323-234A-B3A8-22C67449BFB7}" dt="2024-05-14T08:39:23.318" v="301" actId="20577"/>
        <pc:sldMkLst>
          <pc:docMk/>
          <pc:sldMk cId="4113585234" sldId="1067"/>
        </pc:sldMkLst>
        <pc:spChg chg="mod">
          <ac:chgData name="Kirsty  Allison" userId="3c4e9b67-988d-432a-99f8-5fc68abbf4d5" providerId="ADAL" clId="{17AF43CA-E323-234A-B3A8-22C67449BFB7}" dt="2024-05-14T08:39:23.318" v="301" actId="20577"/>
          <ac:spMkLst>
            <pc:docMk/>
            <pc:sldMk cId="4113585234" sldId="1067"/>
            <ac:spMk id="3" creationId="{CE1DCEEC-3B58-90FB-94DE-3C30D6237AD0}"/>
          </ac:spMkLst>
        </pc:spChg>
      </pc:sldChg>
      <pc:sldChg chg="modSp mod">
        <pc:chgData name="Kirsty  Allison" userId="3c4e9b67-988d-432a-99f8-5fc68abbf4d5" providerId="ADAL" clId="{17AF43CA-E323-234A-B3A8-22C67449BFB7}" dt="2024-05-14T08:36:05.046" v="42" actId="20577"/>
        <pc:sldMkLst>
          <pc:docMk/>
          <pc:sldMk cId="1407594857" sldId="1125"/>
        </pc:sldMkLst>
        <pc:spChg chg="mod">
          <ac:chgData name="Kirsty  Allison" userId="3c4e9b67-988d-432a-99f8-5fc68abbf4d5" providerId="ADAL" clId="{17AF43CA-E323-234A-B3A8-22C67449BFB7}" dt="2024-05-14T08:36:05.046" v="42" actId="20577"/>
          <ac:spMkLst>
            <pc:docMk/>
            <pc:sldMk cId="1407594857" sldId="1125"/>
            <ac:spMk id="5" creationId="{74844103-87A0-3B07-51EE-D6221C3CF622}"/>
          </ac:spMkLst>
        </pc:spChg>
      </pc:sldChg>
      <pc:sldChg chg="modSp mod">
        <pc:chgData name="Kirsty  Allison" userId="3c4e9b67-988d-432a-99f8-5fc68abbf4d5" providerId="ADAL" clId="{17AF43CA-E323-234A-B3A8-22C67449BFB7}" dt="2024-05-14T08:39:10.060" v="300" actId="13926"/>
        <pc:sldMkLst>
          <pc:docMk/>
          <pc:sldMk cId="970220609" sldId="1126"/>
        </pc:sldMkLst>
        <pc:spChg chg="mod">
          <ac:chgData name="Kirsty  Allison" userId="3c4e9b67-988d-432a-99f8-5fc68abbf4d5" providerId="ADAL" clId="{17AF43CA-E323-234A-B3A8-22C67449BFB7}" dt="2024-05-14T08:39:10.060" v="300" actId="13926"/>
          <ac:spMkLst>
            <pc:docMk/>
            <pc:sldMk cId="970220609" sldId="1126"/>
            <ac:spMk id="2" creationId="{304AF9B0-54D8-6F22-8B29-D3357E84CB00}"/>
          </ac:spMkLst>
        </pc:spChg>
      </pc:sldChg>
      <pc:sldChg chg="modSp mod">
        <pc:chgData name="Kirsty  Allison" userId="3c4e9b67-988d-432a-99f8-5fc68abbf4d5" providerId="ADAL" clId="{17AF43CA-E323-234A-B3A8-22C67449BFB7}" dt="2024-05-14T08:37:20.521" v="260" actId="20577"/>
        <pc:sldMkLst>
          <pc:docMk/>
          <pc:sldMk cId="4064733902" sldId="1130"/>
        </pc:sldMkLst>
        <pc:spChg chg="mod">
          <ac:chgData name="Kirsty  Allison" userId="3c4e9b67-988d-432a-99f8-5fc68abbf4d5" providerId="ADAL" clId="{17AF43CA-E323-234A-B3A8-22C67449BFB7}" dt="2024-05-14T08:37:20.521" v="260" actId="20577"/>
          <ac:spMkLst>
            <pc:docMk/>
            <pc:sldMk cId="4064733902" sldId="1130"/>
            <ac:spMk id="5" creationId="{74844103-87A0-3B07-51EE-D6221C3CF622}"/>
          </ac:spMkLst>
        </pc:spChg>
      </pc:sldChg>
      <pc:sldChg chg="modSp mod">
        <pc:chgData name="Kirsty  Allison" userId="3c4e9b67-988d-432a-99f8-5fc68abbf4d5" providerId="ADAL" clId="{17AF43CA-E323-234A-B3A8-22C67449BFB7}" dt="2024-05-14T08:38:26.178" v="272" actId="20577"/>
        <pc:sldMkLst>
          <pc:docMk/>
          <pc:sldMk cId="2897087599" sldId="1131"/>
        </pc:sldMkLst>
        <pc:spChg chg="mod">
          <ac:chgData name="Kirsty  Allison" userId="3c4e9b67-988d-432a-99f8-5fc68abbf4d5" providerId="ADAL" clId="{17AF43CA-E323-234A-B3A8-22C67449BFB7}" dt="2024-05-14T08:38:26.178" v="272" actId="20577"/>
          <ac:spMkLst>
            <pc:docMk/>
            <pc:sldMk cId="2897087599" sldId="1131"/>
            <ac:spMk id="5" creationId="{74844103-87A0-3B07-51EE-D6221C3CF622}"/>
          </ac:spMkLst>
        </pc:spChg>
      </pc:sldChg>
      <pc:sldChg chg="addSp delSp modSp add del mod setBg">
        <pc:chgData name="Kirsty  Allison" userId="3c4e9b67-988d-432a-99f8-5fc68abbf4d5" providerId="ADAL" clId="{17AF43CA-E323-234A-B3A8-22C67449BFB7}" dt="2024-05-14T10:50:01.832" v="2371" actId="2696"/>
        <pc:sldMkLst>
          <pc:docMk/>
          <pc:sldMk cId="2429466302" sldId="1133"/>
        </pc:sldMkLst>
        <pc:spChg chg="del">
          <ac:chgData name="Kirsty  Allison" userId="3c4e9b67-988d-432a-99f8-5fc68abbf4d5" providerId="ADAL" clId="{17AF43CA-E323-234A-B3A8-22C67449BFB7}" dt="2024-05-14T08:44:22.053" v="389" actId="478"/>
          <ac:spMkLst>
            <pc:docMk/>
            <pc:sldMk cId="2429466302" sldId="1133"/>
            <ac:spMk id="4" creationId="{CF513AA7-B022-7459-0FB7-D24D9D1F8CD2}"/>
          </ac:spMkLst>
        </pc:spChg>
        <pc:spChg chg="mod">
          <ac:chgData name="Kirsty  Allison" userId="3c4e9b67-988d-432a-99f8-5fc68abbf4d5" providerId="ADAL" clId="{17AF43CA-E323-234A-B3A8-22C67449BFB7}" dt="2024-05-14T08:57:41.831" v="620" actId="1076"/>
          <ac:spMkLst>
            <pc:docMk/>
            <pc:sldMk cId="2429466302" sldId="1133"/>
            <ac:spMk id="6" creationId="{21A2FC91-1CC5-72E6-C23F-E6AEF3C7D381}"/>
          </ac:spMkLst>
        </pc:spChg>
        <pc:spChg chg="add del mod">
          <ac:chgData name="Kirsty  Allison" userId="3c4e9b67-988d-432a-99f8-5fc68abbf4d5" providerId="ADAL" clId="{17AF43CA-E323-234A-B3A8-22C67449BFB7}" dt="2024-05-14T08:44:25.180" v="390" actId="478"/>
          <ac:spMkLst>
            <pc:docMk/>
            <pc:sldMk cId="2429466302" sldId="1133"/>
            <ac:spMk id="7" creationId="{6A65E277-CC6C-11DC-611C-ACA7C3EF7ACE}"/>
          </ac:spMkLst>
        </pc:spChg>
        <pc:spChg chg="add mod">
          <ac:chgData name="Kirsty  Allison" userId="3c4e9b67-988d-432a-99f8-5fc68abbf4d5" providerId="ADAL" clId="{17AF43CA-E323-234A-B3A8-22C67449BFB7}" dt="2024-05-14T08:57:41.831" v="620" actId="1076"/>
          <ac:spMkLst>
            <pc:docMk/>
            <pc:sldMk cId="2429466302" sldId="1133"/>
            <ac:spMk id="8" creationId="{EADBB563-D568-6F0E-6046-F95F1C2F7ADD}"/>
          </ac:spMkLst>
        </pc:spChg>
        <pc:spChg chg="mod">
          <ac:chgData name="Kirsty  Allison" userId="3c4e9b67-988d-432a-99f8-5fc68abbf4d5" providerId="ADAL" clId="{17AF43CA-E323-234A-B3A8-22C67449BFB7}" dt="2024-05-14T08:57:41.831" v="620" actId="1076"/>
          <ac:spMkLst>
            <pc:docMk/>
            <pc:sldMk cId="2429466302" sldId="1133"/>
            <ac:spMk id="9" creationId="{97BE2638-1E9B-BD49-8317-836D9CE4047F}"/>
          </ac:spMkLst>
        </pc:spChg>
        <pc:spChg chg="mod">
          <ac:chgData name="Kirsty  Allison" userId="3c4e9b67-988d-432a-99f8-5fc68abbf4d5" providerId="ADAL" clId="{17AF43CA-E323-234A-B3A8-22C67449BFB7}" dt="2024-05-14T08:57:41.831" v="620" actId="1076"/>
          <ac:spMkLst>
            <pc:docMk/>
            <pc:sldMk cId="2429466302" sldId="1133"/>
            <ac:spMk id="10" creationId="{8D9B3CC9-56F3-8CB5-4D0C-A0522D31E26B}"/>
          </ac:spMkLst>
        </pc:spChg>
        <pc:spChg chg="del">
          <ac:chgData name="Kirsty  Allison" userId="3c4e9b67-988d-432a-99f8-5fc68abbf4d5" providerId="ADAL" clId="{17AF43CA-E323-234A-B3A8-22C67449BFB7}" dt="2024-05-14T08:44:16.232" v="388" actId="478"/>
          <ac:spMkLst>
            <pc:docMk/>
            <pc:sldMk cId="2429466302" sldId="1133"/>
            <ac:spMk id="11" creationId="{95F84FDC-5984-DE91-96FD-6E23C7C0AD7D}"/>
          </ac:spMkLst>
        </pc:spChg>
        <pc:spChg chg="add mod">
          <ac:chgData name="Kirsty  Allison" userId="3c4e9b67-988d-432a-99f8-5fc68abbf4d5" providerId="ADAL" clId="{17AF43CA-E323-234A-B3A8-22C67449BFB7}" dt="2024-05-14T08:57:41.831" v="620" actId="1076"/>
          <ac:spMkLst>
            <pc:docMk/>
            <pc:sldMk cId="2429466302" sldId="1133"/>
            <ac:spMk id="12" creationId="{4C5C1E11-2D61-6652-FA8C-48271448494B}"/>
          </ac:spMkLst>
        </pc:spChg>
        <pc:spChg chg="add mod">
          <ac:chgData name="Kirsty  Allison" userId="3c4e9b67-988d-432a-99f8-5fc68abbf4d5" providerId="ADAL" clId="{17AF43CA-E323-234A-B3A8-22C67449BFB7}" dt="2024-05-14T09:05:16.601" v="687" actId="14100"/>
          <ac:spMkLst>
            <pc:docMk/>
            <pc:sldMk cId="2429466302" sldId="1133"/>
            <ac:spMk id="13" creationId="{7CC0E241-F0B2-E398-F8DB-BDC732DFD5E3}"/>
          </ac:spMkLst>
        </pc:spChg>
        <pc:spChg chg="add mod">
          <ac:chgData name="Kirsty  Allison" userId="3c4e9b67-988d-432a-99f8-5fc68abbf4d5" providerId="ADAL" clId="{17AF43CA-E323-234A-B3A8-22C67449BFB7}" dt="2024-05-14T08:57:41.831" v="620" actId="1076"/>
          <ac:spMkLst>
            <pc:docMk/>
            <pc:sldMk cId="2429466302" sldId="1133"/>
            <ac:spMk id="14" creationId="{DEE29D5C-A401-EEF4-A198-35E772EA0AB7}"/>
          </ac:spMkLst>
        </pc:spChg>
        <pc:spChg chg="mod">
          <ac:chgData name="Kirsty  Allison" userId="3c4e9b67-988d-432a-99f8-5fc68abbf4d5" providerId="ADAL" clId="{17AF43CA-E323-234A-B3A8-22C67449BFB7}" dt="2024-05-14T09:05:08.938" v="684" actId="20577"/>
          <ac:spMkLst>
            <pc:docMk/>
            <pc:sldMk cId="2429466302" sldId="1133"/>
            <ac:spMk id="15" creationId="{9C152C76-D84C-0095-4C00-A01017BAA3BE}"/>
          </ac:spMkLst>
        </pc:spChg>
        <pc:spChg chg="mod">
          <ac:chgData name="Kirsty  Allison" userId="3c4e9b67-988d-432a-99f8-5fc68abbf4d5" providerId="ADAL" clId="{17AF43CA-E323-234A-B3A8-22C67449BFB7}" dt="2024-05-14T08:57:41.831" v="620" actId="1076"/>
          <ac:spMkLst>
            <pc:docMk/>
            <pc:sldMk cId="2429466302" sldId="1133"/>
            <ac:spMk id="16" creationId="{D6A2DEEB-8B62-C319-CEE1-4F7F0565FA55}"/>
          </ac:spMkLst>
        </pc:spChg>
        <pc:spChg chg="del mod">
          <ac:chgData name="Kirsty  Allison" userId="3c4e9b67-988d-432a-99f8-5fc68abbf4d5" providerId="ADAL" clId="{17AF43CA-E323-234A-B3A8-22C67449BFB7}" dt="2024-05-14T08:56:36.913" v="584" actId="478"/>
          <ac:spMkLst>
            <pc:docMk/>
            <pc:sldMk cId="2429466302" sldId="1133"/>
            <ac:spMk id="17" creationId="{57EE01A8-C0FB-391F-299F-DB86F82D7675}"/>
          </ac:spMkLst>
        </pc:spChg>
        <pc:spChg chg="del mod">
          <ac:chgData name="Kirsty  Allison" userId="3c4e9b67-988d-432a-99f8-5fc68abbf4d5" providerId="ADAL" clId="{17AF43CA-E323-234A-B3A8-22C67449BFB7}" dt="2024-05-14T08:56:36.913" v="584" actId="478"/>
          <ac:spMkLst>
            <pc:docMk/>
            <pc:sldMk cId="2429466302" sldId="1133"/>
            <ac:spMk id="18" creationId="{E3FC1F9A-2400-09D6-E30C-808AF0B196E0}"/>
          </ac:spMkLst>
        </pc:spChg>
        <pc:spChg chg="del mod">
          <ac:chgData name="Kirsty  Allison" userId="3c4e9b67-988d-432a-99f8-5fc68abbf4d5" providerId="ADAL" clId="{17AF43CA-E323-234A-B3A8-22C67449BFB7}" dt="2024-05-14T08:56:36.913" v="584" actId="478"/>
          <ac:spMkLst>
            <pc:docMk/>
            <pc:sldMk cId="2429466302" sldId="1133"/>
            <ac:spMk id="19" creationId="{CA319105-1C8D-E5D3-8571-55CDC3E2868E}"/>
          </ac:spMkLst>
        </pc:spChg>
        <pc:spChg chg="del mod">
          <ac:chgData name="Kirsty  Allison" userId="3c4e9b67-988d-432a-99f8-5fc68abbf4d5" providerId="ADAL" clId="{17AF43CA-E323-234A-B3A8-22C67449BFB7}" dt="2024-05-14T08:56:36.913" v="584" actId="478"/>
          <ac:spMkLst>
            <pc:docMk/>
            <pc:sldMk cId="2429466302" sldId="1133"/>
            <ac:spMk id="20" creationId="{D946F309-F671-1E08-DF31-CC1C730B1CC3}"/>
          </ac:spMkLst>
        </pc:spChg>
        <pc:spChg chg="del mod">
          <ac:chgData name="Kirsty  Allison" userId="3c4e9b67-988d-432a-99f8-5fc68abbf4d5" providerId="ADAL" clId="{17AF43CA-E323-234A-B3A8-22C67449BFB7}" dt="2024-05-14T08:56:36.913" v="584" actId="478"/>
          <ac:spMkLst>
            <pc:docMk/>
            <pc:sldMk cId="2429466302" sldId="1133"/>
            <ac:spMk id="21" creationId="{7427458B-5B66-5BA6-73A5-C845D8CF32D8}"/>
          </ac:spMkLst>
        </pc:spChg>
        <pc:spChg chg="del mod">
          <ac:chgData name="Kirsty  Allison" userId="3c4e9b67-988d-432a-99f8-5fc68abbf4d5" providerId="ADAL" clId="{17AF43CA-E323-234A-B3A8-22C67449BFB7}" dt="2024-05-14T08:56:36.913" v="584" actId="478"/>
          <ac:spMkLst>
            <pc:docMk/>
            <pc:sldMk cId="2429466302" sldId="1133"/>
            <ac:spMk id="22" creationId="{A7AB54D5-CE81-E0DF-6D8A-FCFD09DC3EFB}"/>
          </ac:spMkLst>
        </pc:spChg>
        <pc:spChg chg="del">
          <ac:chgData name="Kirsty  Allison" userId="3c4e9b67-988d-432a-99f8-5fc68abbf4d5" providerId="ADAL" clId="{17AF43CA-E323-234A-B3A8-22C67449BFB7}" dt="2024-05-14T08:44:22.053" v="389" actId="478"/>
          <ac:spMkLst>
            <pc:docMk/>
            <pc:sldMk cId="2429466302" sldId="1133"/>
            <ac:spMk id="23" creationId="{A069D803-BA2D-7737-4AC1-47725A9A620E}"/>
          </ac:spMkLst>
        </pc:spChg>
        <pc:spChg chg="del">
          <ac:chgData name="Kirsty  Allison" userId="3c4e9b67-988d-432a-99f8-5fc68abbf4d5" providerId="ADAL" clId="{17AF43CA-E323-234A-B3A8-22C67449BFB7}" dt="2024-05-14T08:44:22.053" v="389" actId="478"/>
          <ac:spMkLst>
            <pc:docMk/>
            <pc:sldMk cId="2429466302" sldId="1133"/>
            <ac:spMk id="24" creationId="{E192F48D-0619-CEE9-D995-D061C8CB7FD5}"/>
          </ac:spMkLst>
        </pc:spChg>
        <pc:spChg chg="add mod">
          <ac:chgData name="Kirsty  Allison" userId="3c4e9b67-988d-432a-99f8-5fc68abbf4d5" providerId="ADAL" clId="{17AF43CA-E323-234A-B3A8-22C67449BFB7}" dt="2024-05-14T09:04:48.040" v="681" actId="20577"/>
          <ac:spMkLst>
            <pc:docMk/>
            <pc:sldMk cId="2429466302" sldId="1133"/>
            <ac:spMk id="25" creationId="{47ABB2D2-EAD3-1DF1-EDC4-C9C1E95657A7}"/>
          </ac:spMkLst>
        </pc:spChg>
      </pc:sldChg>
      <pc:sldChg chg="delSp add del mod">
        <pc:chgData name="Kirsty  Allison" userId="3c4e9b67-988d-432a-99f8-5fc68abbf4d5" providerId="ADAL" clId="{17AF43CA-E323-234A-B3A8-22C67449BFB7}" dt="2024-05-14T08:49:24.140" v="524" actId="2696"/>
        <pc:sldMkLst>
          <pc:docMk/>
          <pc:sldMk cId="3117757347" sldId="1134"/>
        </pc:sldMkLst>
        <pc:spChg chg="del">
          <ac:chgData name="Kirsty  Allison" userId="3c4e9b67-988d-432a-99f8-5fc68abbf4d5" providerId="ADAL" clId="{17AF43CA-E323-234A-B3A8-22C67449BFB7}" dt="2024-05-14T08:49:14.218" v="522" actId="478"/>
          <ac:spMkLst>
            <pc:docMk/>
            <pc:sldMk cId="3117757347" sldId="1134"/>
            <ac:spMk id="9" creationId="{97BE2638-1E9B-BD49-8317-836D9CE4047F}"/>
          </ac:spMkLst>
        </pc:spChg>
        <pc:spChg chg="del">
          <ac:chgData name="Kirsty  Allison" userId="3c4e9b67-988d-432a-99f8-5fc68abbf4d5" providerId="ADAL" clId="{17AF43CA-E323-234A-B3A8-22C67449BFB7}" dt="2024-05-14T08:49:14.218" v="522" actId="478"/>
          <ac:spMkLst>
            <pc:docMk/>
            <pc:sldMk cId="3117757347" sldId="1134"/>
            <ac:spMk id="10" creationId="{8D9B3CC9-56F3-8CB5-4D0C-A0522D31E26B}"/>
          </ac:spMkLst>
        </pc:spChg>
        <pc:spChg chg="del">
          <ac:chgData name="Kirsty  Allison" userId="3c4e9b67-988d-432a-99f8-5fc68abbf4d5" providerId="ADAL" clId="{17AF43CA-E323-234A-B3A8-22C67449BFB7}" dt="2024-05-14T08:49:14.218" v="522" actId="478"/>
          <ac:spMkLst>
            <pc:docMk/>
            <pc:sldMk cId="3117757347" sldId="1134"/>
            <ac:spMk id="17" creationId="{57EE01A8-C0FB-391F-299F-DB86F82D7675}"/>
          </ac:spMkLst>
        </pc:spChg>
        <pc:spChg chg="del">
          <ac:chgData name="Kirsty  Allison" userId="3c4e9b67-988d-432a-99f8-5fc68abbf4d5" providerId="ADAL" clId="{17AF43CA-E323-234A-B3A8-22C67449BFB7}" dt="2024-05-14T08:49:14.218" v="522" actId="478"/>
          <ac:spMkLst>
            <pc:docMk/>
            <pc:sldMk cId="3117757347" sldId="1134"/>
            <ac:spMk id="18" creationId="{E3FC1F9A-2400-09D6-E30C-808AF0B196E0}"/>
          </ac:spMkLst>
        </pc:spChg>
        <pc:spChg chg="del">
          <ac:chgData name="Kirsty  Allison" userId="3c4e9b67-988d-432a-99f8-5fc68abbf4d5" providerId="ADAL" clId="{17AF43CA-E323-234A-B3A8-22C67449BFB7}" dt="2024-05-14T08:49:14.218" v="522" actId="478"/>
          <ac:spMkLst>
            <pc:docMk/>
            <pc:sldMk cId="3117757347" sldId="1134"/>
            <ac:spMk id="19" creationId="{CA319105-1C8D-E5D3-8571-55CDC3E2868E}"/>
          </ac:spMkLst>
        </pc:spChg>
        <pc:spChg chg="del">
          <ac:chgData name="Kirsty  Allison" userId="3c4e9b67-988d-432a-99f8-5fc68abbf4d5" providerId="ADAL" clId="{17AF43CA-E323-234A-B3A8-22C67449BFB7}" dt="2024-05-14T08:49:14.218" v="522" actId="478"/>
          <ac:spMkLst>
            <pc:docMk/>
            <pc:sldMk cId="3117757347" sldId="1134"/>
            <ac:spMk id="20" creationId="{D946F309-F671-1E08-DF31-CC1C730B1CC3}"/>
          </ac:spMkLst>
        </pc:spChg>
        <pc:spChg chg="del">
          <ac:chgData name="Kirsty  Allison" userId="3c4e9b67-988d-432a-99f8-5fc68abbf4d5" providerId="ADAL" clId="{17AF43CA-E323-234A-B3A8-22C67449BFB7}" dt="2024-05-14T08:49:14.218" v="522" actId="478"/>
          <ac:spMkLst>
            <pc:docMk/>
            <pc:sldMk cId="3117757347" sldId="1134"/>
            <ac:spMk id="21" creationId="{7427458B-5B66-5BA6-73A5-C845D8CF32D8}"/>
          </ac:spMkLst>
        </pc:spChg>
        <pc:spChg chg="del">
          <ac:chgData name="Kirsty  Allison" userId="3c4e9b67-988d-432a-99f8-5fc68abbf4d5" providerId="ADAL" clId="{17AF43CA-E323-234A-B3A8-22C67449BFB7}" dt="2024-05-14T08:49:15.989" v="523" actId="478"/>
          <ac:spMkLst>
            <pc:docMk/>
            <pc:sldMk cId="3117757347" sldId="1134"/>
            <ac:spMk id="22" creationId="{A7AB54D5-CE81-E0DF-6D8A-FCFD09DC3EFB}"/>
          </ac:spMkLst>
        </pc:spChg>
      </pc:sldChg>
      <pc:sldChg chg="modSp new del mod">
        <pc:chgData name="Kirsty  Allison" userId="3c4e9b67-988d-432a-99f8-5fc68abbf4d5" providerId="ADAL" clId="{17AF43CA-E323-234A-B3A8-22C67449BFB7}" dt="2024-05-14T09:32:05.574" v="1149" actId="2696"/>
        <pc:sldMkLst>
          <pc:docMk/>
          <pc:sldMk cId="3512050404" sldId="1134"/>
        </pc:sldMkLst>
        <pc:spChg chg="mod">
          <ac:chgData name="Kirsty  Allison" userId="3c4e9b67-988d-432a-99f8-5fc68abbf4d5" providerId="ADAL" clId="{17AF43CA-E323-234A-B3A8-22C67449BFB7}" dt="2024-05-14T08:49:29.342" v="534" actId="20577"/>
          <ac:spMkLst>
            <pc:docMk/>
            <pc:sldMk cId="3512050404" sldId="1134"/>
            <ac:spMk id="2" creationId="{2D70C32A-B1EB-2C90-99D7-32F4E705BA79}"/>
          </ac:spMkLst>
        </pc:spChg>
        <pc:spChg chg="mod">
          <ac:chgData name="Kirsty  Allison" userId="3c4e9b67-988d-432a-99f8-5fc68abbf4d5" providerId="ADAL" clId="{17AF43CA-E323-234A-B3A8-22C67449BFB7}" dt="2024-05-14T09:31:34.920" v="1090" actId="21"/>
          <ac:spMkLst>
            <pc:docMk/>
            <pc:sldMk cId="3512050404" sldId="1134"/>
            <ac:spMk id="4" creationId="{35ED18C0-4784-0CD9-DEB2-ADC3C9F184F5}"/>
          </ac:spMkLst>
        </pc:spChg>
      </pc:sldChg>
      <pc:sldChg chg="addSp delSp modSp add del mod setBg">
        <pc:chgData name="Kirsty  Allison" userId="3c4e9b67-988d-432a-99f8-5fc68abbf4d5" providerId="ADAL" clId="{17AF43CA-E323-234A-B3A8-22C67449BFB7}" dt="2024-05-14T10:50:01.849" v="2372" actId="2696"/>
        <pc:sldMkLst>
          <pc:docMk/>
          <pc:sldMk cId="1730817754" sldId="1135"/>
        </pc:sldMkLst>
        <pc:spChg chg="add mod">
          <ac:chgData name="Kirsty  Allison" userId="3c4e9b67-988d-432a-99f8-5fc68abbf4d5" providerId="ADAL" clId="{17AF43CA-E323-234A-B3A8-22C67449BFB7}" dt="2024-05-14T09:10:29.411" v="837" actId="1036"/>
          <ac:spMkLst>
            <pc:docMk/>
            <pc:sldMk cId="1730817754" sldId="1135"/>
            <ac:spMk id="2" creationId="{BAD30DEA-859D-A1E6-06F1-77E438A71F73}"/>
          </ac:spMkLst>
        </pc:spChg>
        <pc:spChg chg="add mod">
          <ac:chgData name="Kirsty  Allison" userId="3c4e9b67-988d-432a-99f8-5fc68abbf4d5" providerId="ADAL" clId="{17AF43CA-E323-234A-B3A8-22C67449BFB7}" dt="2024-05-14T09:10:26.930" v="834" actId="1036"/>
          <ac:spMkLst>
            <pc:docMk/>
            <pc:sldMk cId="1730817754" sldId="1135"/>
            <ac:spMk id="4" creationId="{D3F10383-C7AD-A010-A296-B71EE6ABD50C}"/>
          </ac:spMkLst>
        </pc:spChg>
        <pc:spChg chg="mod">
          <ac:chgData name="Kirsty  Allison" userId="3c4e9b67-988d-432a-99f8-5fc68abbf4d5" providerId="ADAL" clId="{17AF43CA-E323-234A-B3A8-22C67449BFB7}" dt="2024-05-14T09:07:20.011" v="771" actId="1035"/>
          <ac:spMkLst>
            <pc:docMk/>
            <pc:sldMk cId="1730817754" sldId="1135"/>
            <ac:spMk id="6" creationId="{21A2FC91-1CC5-72E6-C23F-E6AEF3C7D381}"/>
          </ac:spMkLst>
        </pc:spChg>
        <pc:spChg chg="add mod">
          <ac:chgData name="Kirsty  Allison" userId="3c4e9b67-988d-432a-99f8-5fc68abbf4d5" providerId="ADAL" clId="{17AF43CA-E323-234A-B3A8-22C67449BFB7}" dt="2024-05-14T09:07:48.214" v="776" actId="207"/>
          <ac:spMkLst>
            <pc:docMk/>
            <pc:sldMk cId="1730817754" sldId="1135"/>
            <ac:spMk id="7" creationId="{23DF69FA-3F6E-7F6E-91DD-F23FC6009A16}"/>
          </ac:spMkLst>
        </pc:spChg>
        <pc:spChg chg="del">
          <ac:chgData name="Kirsty  Allison" userId="3c4e9b67-988d-432a-99f8-5fc68abbf4d5" providerId="ADAL" clId="{17AF43CA-E323-234A-B3A8-22C67449BFB7}" dt="2024-05-14T08:52:34.317" v="563" actId="478"/>
          <ac:spMkLst>
            <pc:docMk/>
            <pc:sldMk cId="1730817754" sldId="1135"/>
            <ac:spMk id="8" creationId="{EADBB563-D568-6F0E-6046-F95F1C2F7ADD}"/>
          </ac:spMkLst>
        </pc:spChg>
        <pc:spChg chg="mod">
          <ac:chgData name="Kirsty  Allison" userId="3c4e9b67-988d-432a-99f8-5fc68abbf4d5" providerId="ADAL" clId="{17AF43CA-E323-234A-B3A8-22C67449BFB7}" dt="2024-05-14T09:07:20.011" v="771" actId="1035"/>
          <ac:spMkLst>
            <pc:docMk/>
            <pc:sldMk cId="1730817754" sldId="1135"/>
            <ac:spMk id="9" creationId="{97BE2638-1E9B-BD49-8317-836D9CE4047F}"/>
          </ac:spMkLst>
        </pc:spChg>
        <pc:spChg chg="mod">
          <ac:chgData name="Kirsty  Allison" userId="3c4e9b67-988d-432a-99f8-5fc68abbf4d5" providerId="ADAL" clId="{17AF43CA-E323-234A-B3A8-22C67449BFB7}" dt="2024-05-14T09:07:20.011" v="771" actId="1035"/>
          <ac:spMkLst>
            <pc:docMk/>
            <pc:sldMk cId="1730817754" sldId="1135"/>
            <ac:spMk id="10" creationId="{8D9B3CC9-56F3-8CB5-4D0C-A0522D31E26B}"/>
          </ac:spMkLst>
        </pc:spChg>
        <pc:spChg chg="add mod">
          <ac:chgData name="Kirsty  Allison" userId="3c4e9b67-988d-432a-99f8-5fc68abbf4d5" providerId="ADAL" clId="{17AF43CA-E323-234A-B3A8-22C67449BFB7}" dt="2024-05-14T09:10:26.930" v="834" actId="1036"/>
          <ac:spMkLst>
            <pc:docMk/>
            <pc:sldMk cId="1730817754" sldId="1135"/>
            <ac:spMk id="11" creationId="{C50BA03E-911A-681A-7030-0208B0C1E2C6}"/>
          </ac:spMkLst>
        </pc:spChg>
        <pc:spChg chg="del">
          <ac:chgData name="Kirsty  Allison" userId="3c4e9b67-988d-432a-99f8-5fc68abbf4d5" providerId="ADAL" clId="{17AF43CA-E323-234A-B3A8-22C67449BFB7}" dt="2024-05-14T08:52:34.317" v="563" actId="478"/>
          <ac:spMkLst>
            <pc:docMk/>
            <pc:sldMk cId="1730817754" sldId="1135"/>
            <ac:spMk id="12" creationId="{4C5C1E11-2D61-6652-FA8C-48271448494B}"/>
          </ac:spMkLst>
        </pc:spChg>
        <pc:spChg chg="del">
          <ac:chgData name="Kirsty  Allison" userId="3c4e9b67-988d-432a-99f8-5fc68abbf4d5" providerId="ADAL" clId="{17AF43CA-E323-234A-B3A8-22C67449BFB7}" dt="2024-05-14T08:52:34.317" v="563" actId="478"/>
          <ac:spMkLst>
            <pc:docMk/>
            <pc:sldMk cId="1730817754" sldId="1135"/>
            <ac:spMk id="13" creationId="{7CC0E241-F0B2-E398-F8DB-BDC732DFD5E3}"/>
          </ac:spMkLst>
        </pc:spChg>
        <pc:spChg chg="del">
          <ac:chgData name="Kirsty  Allison" userId="3c4e9b67-988d-432a-99f8-5fc68abbf4d5" providerId="ADAL" clId="{17AF43CA-E323-234A-B3A8-22C67449BFB7}" dt="2024-05-14T08:52:34.317" v="563" actId="478"/>
          <ac:spMkLst>
            <pc:docMk/>
            <pc:sldMk cId="1730817754" sldId="1135"/>
            <ac:spMk id="14" creationId="{DEE29D5C-A401-EEF4-A198-35E772EA0AB7}"/>
          </ac:spMkLst>
        </pc:spChg>
        <pc:spChg chg="mod">
          <ac:chgData name="Kirsty  Allison" userId="3c4e9b67-988d-432a-99f8-5fc68abbf4d5" providerId="ADAL" clId="{17AF43CA-E323-234A-B3A8-22C67449BFB7}" dt="2024-05-14T09:07:20.011" v="771" actId="1035"/>
          <ac:spMkLst>
            <pc:docMk/>
            <pc:sldMk cId="1730817754" sldId="1135"/>
            <ac:spMk id="15" creationId="{9C152C76-D84C-0095-4C00-A01017BAA3BE}"/>
          </ac:spMkLst>
        </pc:spChg>
        <pc:spChg chg="mod">
          <ac:chgData name="Kirsty  Allison" userId="3c4e9b67-988d-432a-99f8-5fc68abbf4d5" providerId="ADAL" clId="{17AF43CA-E323-234A-B3A8-22C67449BFB7}" dt="2024-05-14T09:07:20.011" v="771" actId="1035"/>
          <ac:spMkLst>
            <pc:docMk/>
            <pc:sldMk cId="1730817754" sldId="1135"/>
            <ac:spMk id="16" creationId="{D6A2DEEB-8B62-C319-CEE1-4F7F0565FA55}"/>
          </ac:spMkLst>
        </pc:spChg>
        <pc:spChg chg="del">
          <ac:chgData name="Kirsty  Allison" userId="3c4e9b67-988d-432a-99f8-5fc68abbf4d5" providerId="ADAL" clId="{17AF43CA-E323-234A-B3A8-22C67449BFB7}" dt="2024-05-14T08:52:48.567" v="568" actId="478"/>
          <ac:spMkLst>
            <pc:docMk/>
            <pc:sldMk cId="1730817754" sldId="1135"/>
            <ac:spMk id="17" creationId="{57EE01A8-C0FB-391F-299F-DB86F82D7675}"/>
          </ac:spMkLst>
        </pc:spChg>
        <pc:spChg chg="del">
          <ac:chgData name="Kirsty  Allison" userId="3c4e9b67-988d-432a-99f8-5fc68abbf4d5" providerId="ADAL" clId="{17AF43CA-E323-234A-B3A8-22C67449BFB7}" dt="2024-05-14T08:52:48.567" v="568" actId="478"/>
          <ac:spMkLst>
            <pc:docMk/>
            <pc:sldMk cId="1730817754" sldId="1135"/>
            <ac:spMk id="18" creationId="{E3FC1F9A-2400-09D6-E30C-808AF0B196E0}"/>
          </ac:spMkLst>
        </pc:spChg>
        <pc:spChg chg="del">
          <ac:chgData name="Kirsty  Allison" userId="3c4e9b67-988d-432a-99f8-5fc68abbf4d5" providerId="ADAL" clId="{17AF43CA-E323-234A-B3A8-22C67449BFB7}" dt="2024-05-14T08:52:48.567" v="568" actId="478"/>
          <ac:spMkLst>
            <pc:docMk/>
            <pc:sldMk cId="1730817754" sldId="1135"/>
            <ac:spMk id="19" creationId="{CA319105-1C8D-E5D3-8571-55CDC3E2868E}"/>
          </ac:spMkLst>
        </pc:spChg>
        <pc:spChg chg="del">
          <ac:chgData name="Kirsty  Allison" userId="3c4e9b67-988d-432a-99f8-5fc68abbf4d5" providerId="ADAL" clId="{17AF43CA-E323-234A-B3A8-22C67449BFB7}" dt="2024-05-14T08:52:48.567" v="568" actId="478"/>
          <ac:spMkLst>
            <pc:docMk/>
            <pc:sldMk cId="1730817754" sldId="1135"/>
            <ac:spMk id="20" creationId="{D946F309-F671-1E08-DF31-CC1C730B1CC3}"/>
          </ac:spMkLst>
        </pc:spChg>
        <pc:spChg chg="del">
          <ac:chgData name="Kirsty  Allison" userId="3c4e9b67-988d-432a-99f8-5fc68abbf4d5" providerId="ADAL" clId="{17AF43CA-E323-234A-B3A8-22C67449BFB7}" dt="2024-05-14T08:52:48.567" v="568" actId="478"/>
          <ac:spMkLst>
            <pc:docMk/>
            <pc:sldMk cId="1730817754" sldId="1135"/>
            <ac:spMk id="21" creationId="{7427458B-5B66-5BA6-73A5-C845D8CF32D8}"/>
          </ac:spMkLst>
        </pc:spChg>
        <pc:spChg chg="del">
          <ac:chgData name="Kirsty  Allison" userId="3c4e9b67-988d-432a-99f8-5fc68abbf4d5" providerId="ADAL" clId="{17AF43CA-E323-234A-B3A8-22C67449BFB7}" dt="2024-05-14T08:52:48.567" v="568" actId="478"/>
          <ac:spMkLst>
            <pc:docMk/>
            <pc:sldMk cId="1730817754" sldId="1135"/>
            <ac:spMk id="22" creationId="{A7AB54D5-CE81-E0DF-6D8A-FCFD09DC3EFB}"/>
          </ac:spMkLst>
        </pc:spChg>
        <pc:spChg chg="add mod">
          <ac:chgData name="Kirsty  Allison" userId="3c4e9b67-988d-432a-99f8-5fc68abbf4d5" providerId="ADAL" clId="{17AF43CA-E323-234A-B3A8-22C67449BFB7}" dt="2024-05-14T09:21:40.317" v="1002" actId="208"/>
          <ac:spMkLst>
            <pc:docMk/>
            <pc:sldMk cId="1730817754" sldId="1135"/>
            <ac:spMk id="23" creationId="{559689FF-2705-7C86-AA5B-29A50998194F}"/>
          </ac:spMkLst>
        </pc:spChg>
        <pc:spChg chg="add mod">
          <ac:chgData name="Kirsty  Allison" userId="3c4e9b67-988d-432a-99f8-5fc68abbf4d5" providerId="ADAL" clId="{17AF43CA-E323-234A-B3A8-22C67449BFB7}" dt="2024-05-14T09:10:13.109" v="825" actId="14100"/>
          <ac:spMkLst>
            <pc:docMk/>
            <pc:sldMk cId="1730817754" sldId="1135"/>
            <ac:spMk id="24" creationId="{66339FB6-8E0A-D4F1-843B-2433922054FE}"/>
          </ac:spMkLst>
        </pc:spChg>
        <pc:spChg chg="add mod">
          <ac:chgData name="Kirsty  Allison" userId="3c4e9b67-988d-432a-99f8-5fc68abbf4d5" providerId="ADAL" clId="{17AF43CA-E323-234A-B3A8-22C67449BFB7}" dt="2024-05-14T09:21:40.317" v="1002" actId="208"/>
          <ac:spMkLst>
            <pc:docMk/>
            <pc:sldMk cId="1730817754" sldId="1135"/>
            <ac:spMk id="25" creationId="{E3C4151F-4778-AB0A-5532-29CB4B16F9DC}"/>
          </ac:spMkLst>
        </pc:spChg>
      </pc:sldChg>
      <pc:sldChg chg="modSp add del mod">
        <pc:chgData name="Kirsty  Allison" userId="3c4e9b67-988d-432a-99f8-5fc68abbf4d5" providerId="ADAL" clId="{17AF43CA-E323-234A-B3A8-22C67449BFB7}" dt="2024-05-14T10:50:01.782" v="2369" actId="2696"/>
        <pc:sldMkLst>
          <pc:docMk/>
          <pc:sldMk cId="1351390940" sldId="1136"/>
        </pc:sldMkLst>
        <pc:spChg chg="mod">
          <ac:chgData name="Kirsty  Allison" userId="3c4e9b67-988d-432a-99f8-5fc68abbf4d5" providerId="ADAL" clId="{17AF43CA-E323-234A-B3A8-22C67449BFB7}" dt="2024-05-14T08:54:26.529" v="577" actId="13926"/>
          <ac:spMkLst>
            <pc:docMk/>
            <pc:sldMk cId="1351390940" sldId="1136"/>
            <ac:spMk id="3" creationId="{C72DFDA8-F7EF-2649-14FB-96FFF8B40B06}"/>
          </ac:spMkLst>
        </pc:spChg>
      </pc:sldChg>
      <pc:sldChg chg="addSp delSp modSp add del mod setBg">
        <pc:chgData name="Kirsty  Allison" userId="3c4e9b67-988d-432a-99f8-5fc68abbf4d5" providerId="ADAL" clId="{17AF43CA-E323-234A-B3A8-22C67449BFB7}" dt="2024-05-14T08:56:21.635" v="582" actId="2696"/>
        <pc:sldMkLst>
          <pc:docMk/>
          <pc:sldMk cId="808811713" sldId="1137"/>
        </pc:sldMkLst>
        <pc:spChg chg="add mod">
          <ac:chgData name="Kirsty  Allison" userId="3c4e9b67-988d-432a-99f8-5fc68abbf4d5" providerId="ADAL" clId="{17AF43CA-E323-234A-B3A8-22C67449BFB7}" dt="2024-05-14T08:56:18.962" v="581" actId="1076"/>
          <ac:spMkLst>
            <pc:docMk/>
            <pc:sldMk cId="808811713" sldId="1137"/>
            <ac:spMk id="2" creationId="{1F623868-A990-6BD2-4795-914B5135C7AC}"/>
          </ac:spMkLst>
        </pc:spChg>
        <pc:spChg chg="add mod">
          <ac:chgData name="Kirsty  Allison" userId="3c4e9b67-988d-432a-99f8-5fc68abbf4d5" providerId="ADAL" clId="{17AF43CA-E323-234A-B3A8-22C67449BFB7}" dt="2024-05-14T08:56:18.962" v="581" actId="1076"/>
          <ac:spMkLst>
            <pc:docMk/>
            <pc:sldMk cId="808811713" sldId="1137"/>
            <ac:spMk id="4" creationId="{D392C501-8474-2269-C74F-CCE63C827117}"/>
          </ac:spMkLst>
        </pc:spChg>
        <pc:spChg chg="add mod">
          <ac:chgData name="Kirsty  Allison" userId="3c4e9b67-988d-432a-99f8-5fc68abbf4d5" providerId="ADAL" clId="{17AF43CA-E323-234A-B3A8-22C67449BFB7}" dt="2024-05-14T08:56:18.962" v="581" actId="1076"/>
          <ac:spMkLst>
            <pc:docMk/>
            <pc:sldMk cId="808811713" sldId="1137"/>
            <ac:spMk id="7" creationId="{15AC4B5B-B384-80B4-8666-A82D3EAFF90E}"/>
          </ac:spMkLst>
        </pc:spChg>
        <pc:spChg chg="del">
          <ac:chgData name="Kirsty  Allison" userId="3c4e9b67-988d-432a-99f8-5fc68abbf4d5" providerId="ADAL" clId="{17AF43CA-E323-234A-B3A8-22C67449BFB7}" dt="2024-05-14T08:55:56.858" v="579" actId="478"/>
          <ac:spMkLst>
            <pc:docMk/>
            <pc:sldMk cId="808811713" sldId="1137"/>
            <ac:spMk id="8" creationId="{EADBB563-D568-6F0E-6046-F95F1C2F7ADD}"/>
          </ac:spMkLst>
        </pc:spChg>
        <pc:spChg chg="del">
          <ac:chgData name="Kirsty  Allison" userId="3c4e9b67-988d-432a-99f8-5fc68abbf4d5" providerId="ADAL" clId="{17AF43CA-E323-234A-B3A8-22C67449BFB7}" dt="2024-05-14T08:55:56.858" v="579" actId="478"/>
          <ac:spMkLst>
            <pc:docMk/>
            <pc:sldMk cId="808811713" sldId="1137"/>
            <ac:spMk id="12" creationId="{4C5C1E11-2D61-6652-FA8C-48271448494B}"/>
          </ac:spMkLst>
        </pc:spChg>
        <pc:spChg chg="del">
          <ac:chgData name="Kirsty  Allison" userId="3c4e9b67-988d-432a-99f8-5fc68abbf4d5" providerId="ADAL" clId="{17AF43CA-E323-234A-B3A8-22C67449BFB7}" dt="2024-05-14T08:55:56.858" v="579" actId="478"/>
          <ac:spMkLst>
            <pc:docMk/>
            <pc:sldMk cId="808811713" sldId="1137"/>
            <ac:spMk id="13" creationId="{7CC0E241-F0B2-E398-F8DB-BDC732DFD5E3}"/>
          </ac:spMkLst>
        </pc:spChg>
        <pc:spChg chg="del">
          <ac:chgData name="Kirsty  Allison" userId="3c4e9b67-988d-432a-99f8-5fc68abbf4d5" providerId="ADAL" clId="{17AF43CA-E323-234A-B3A8-22C67449BFB7}" dt="2024-05-14T08:55:56.858" v="579" actId="478"/>
          <ac:spMkLst>
            <pc:docMk/>
            <pc:sldMk cId="808811713" sldId="1137"/>
            <ac:spMk id="14" creationId="{DEE29D5C-A401-EEF4-A198-35E772EA0AB7}"/>
          </ac:spMkLst>
        </pc:spChg>
        <pc:spChg chg="del">
          <ac:chgData name="Kirsty  Allison" userId="3c4e9b67-988d-432a-99f8-5fc68abbf4d5" providerId="ADAL" clId="{17AF43CA-E323-234A-B3A8-22C67449BFB7}" dt="2024-05-14T08:55:56.858" v="579" actId="478"/>
          <ac:spMkLst>
            <pc:docMk/>
            <pc:sldMk cId="808811713" sldId="1137"/>
            <ac:spMk id="15" creationId="{9C152C76-D84C-0095-4C00-A01017BAA3BE}"/>
          </ac:spMkLst>
        </pc:spChg>
        <pc:spChg chg="del">
          <ac:chgData name="Kirsty  Allison" userId="3c4e9b67-988d-432a-99f8-5fc68abbf4d5" providerId="ADAL" clId="{17AF43CA-E323-234A-B3A8-22C67449BFB7}" dt="2024-05-14T08:55:56.858" v="579" actId="478"/>
          <ac:spMkLst>
            <pc:docMk/>
            <pc:sldMk cId="808811713" sldId="1137"/>
            <ac:spMk id="16" creationId="{D6A2DEEB-8B62-C319-CEE1-4F7F0565FA55}"/>
          </ac:spMkLst>
        </pc:spChg>
      </pc:sldChg>
      <pc:sldChg chg="addSp delSp modSp add del mod setBg">
        <pc:chgData name="Kirsty  Allison" userId="3c4e9b67-988d-432a-99f8-5fc68abbf4d5" providerId="ADAL" clId="{17AF43CA-E323-234A-B3A8-22C67449BFB7}" dt="2024-05-14T10:50:01.806" v="2370" actId="2696"/>
        <pc:sldMkLst>
          <pc:docMk/>
          <pc:sldMk cId="1188748118" sldId="1137"/>
        </pc:sldMkLst>
        <pc:spChg chg="del mod">
          <ac:chgData name="Kirsty  Allison" userId="3c4e9b67-988d-432a-99f8-5fc68abbf4d5" providerId="ADAL" clId="{17AF43CA-E323-234A-B3A8-22C67449BFB7}" dt="2024-05-14T09:01:49.742" v="637" actId="478"/>
          <ac:spMkLst>
            <pc:docMk/>
            <pc:sldMk cId="1188748118" sldId="1137"/>
            <ac:spMk id="2" creationId="{1F623868-A990-6BD2-4795-914B5135C7AC}"/>
          </ac:spMkLst>
        </pc:spChg>
        <pc:spChg chg="del mod">
          <ac:chgData name="Kirsty  Allison" userId="3c4e9b67-988d-432a-99f8-5fc68abbf4d5" providerId="ADAL" clId="{17AF43CA-E323-234A-B3A8-22C67449BFB7}" dt="2024-05-14T09:01:49.742" v="637" actId="478"/>
          <ac:spMkLst>
            <pc:docMk/>
            <pc:sldMk cId="1188748118" sldId="1137"/>
            <ac:spMk id="4" creationId="{D392C501-8474-2269-C74F-CCE63C827117}"/>
          </ac:spMkLst>
        </pc:spChg>
        <pc:spChg chg="del mod">
          <ac:chgData name="Kirsty  Allison" userId="3c4e9b67-988d-432a-99f8-5fc68abbf4d5" providerId="ADAL" clId="{17AF43CA-E323-234A-B3A8-22C67449BFB7}" dt="2024-05-14T09:01:49.742" v="637" actId="478"/>
          <ac:spMkLst>
            <pc:docMk/>
            <pc:sldMk cId="1188748118" sldId="1137"/>
            <ac:spMk id="6" creationId="{21A2FC91-1CC5-72E6-C23F-E6AEF3C7D381}"/>
          </ac:spMkLst>
        </pc:spChg>
        <pc:spChg chg="del mod">
          <ac:chgData name="Kirsty  Allison" userId="3c4e9b67-988d-432a-99f8-5fc68abbf4d5" providerId="ADAL" clId="{17AF43CA-E323-234A-B3A8-22C67449BFB7}" dt="2024-05-14T09:01:49.742" v="637" actId="478"/>
          <ac:spMkLst>
            <pc:docMk/>
            <pc:sldMk cId="1188748118" sldId="1137"/>
            <ac:spMk id="7" creationId="{15AC4B5B-B384-80B4-8666-A82D3EAFF90E}"/>
          </ac:spMkLst>
        </pc:spChg>
        <pc:spChg chg="add mod">
          <ac:chgData name="Kirsty  Allison" userId="3c4e9b67-988d-432a-99f8-5fc68abbf4d5" providerId="ADAL" clId="{17AF43CA-E323-234A-B3A8-22C67449BFB7}" dt="2024-05-14T09:13:36.829" v="929" actId="1076"/>
          <ac:spMkLst>
            <pc:docMk/>
            <pc:sldMk cId="1188748118" sldId="1137"/>
            <ac:spMk id="8" creationId="{BD105BCD-B36C-3FE5-9FBF-7164865E31F8}"/>
          </ac:spMkLst>
        </pc:spChg>
        <pc:spChg chg="del mod">
          <ac:chgData name="Kirsty  Allison" userId="3c4e9b67-988d-432a-99f8-5fc68abbf4d5" providerId="ADAL" clId="{17AF43CA-E323-234A-B3A8-22C67449BFB7}" dt="2024-05-14T09:01:49.742" v="637" actId="478"/>
          <ac:spMkLst>
            <pc:docMk/>
            <pc:sldMk cId="1188748118" sldId="1137"/>
            <ac:spMk id="9" creationId="{97BE2638-1E9B-BD49-8317-836D9CE4047F}"/>
          </ac:spMkLst>
        </pc:spChg>
        <pc:spChg chg="del mod">
          <ac:chgData name="Kirsty  Allison" userId="3c4e9b67-988d-432a-99f8-5fc68abbf4d5" providerId="ADAL" clId="{17AF43CA-E323-234A-B3A8-22C67449BFB7}" dt="2024-05-14T09:01:49.742" v="637" actId="478"/>
          <ac:spMkLst>
            <pc:docMk/>
            <pc:sldMk cId="1188748118" sldId="1137"/>
            <ac:spMk id="10" creationId="{8D9B3CC9-56F3-8CB5-4D0C-A0522D31E26B}"/>
          </ac:spMkLst>
        </pc:spChg>
        <pc:spChg chg="add mod">
          <ac:chgData name="Kirsty  Allison" userId="3c4e9b67-988d-432a-99f8-5fc68abbf4d5" providerId="ADAL" clId="{17AF43CA-E323-234A-B3A8-22C67449BFB7}" dt="2024-05-14T09:15:35.823" v="960" actId="14100"/>
          <ac:spMkLst>
            <pc:docMk/>
            <pc:sldMk cId="1188748118" sldId="1137"/>
            <ac:spMk id="11" creationId="{E87E9E5A-28F9-94DA-3343-C39A7978F540}"/>
          </ac:spMkLst>
        </pc:spChg>
        <pc:spChg chg="add del mod">
          <ac:chgData name="Kirsty  Allison" userId="3c4e9b67-988d-432a-99f8-5fc68abbf4d5" providerId="ADAL" clId="{17AF43CA-E323-234A-B3A8-22C67449BFB7}" dt="2024-05-14T09:13:56.380" v="932" actId="478"/>
          <ac:spMkLst>
            <pc:docMk/>
            <pc:sldMk cId="1188748118" sldId="1137"/>
            <ac:spMk id="12" creationId="{D98345A3-45DB-14A1-C321-874D4756840F}"/>
          </ac:spMkLst>
        </pc:spChg>
        <pc:spChg chg="add mod">
          <ac:chgData name="Kirsty  Allison" userId="3c4e9b67-988d-432a-99f8-5fc68abbf4d5" providerId="ADAL" clId="{17AF43CA-E323-234A-B3A8-22C67449BFB7}" dt="2024-05-14T09:14:03.403" v="933"/>
          <ac:spMkLst>
            <pc:docMk/>
            <pc:sldMk cId="1188748118" sldId="1137"/>
            <ac:spMk id="13" creationId="{1800F808-AECB-BD96-0DDB-A2F48DA0A20C}"/>
          </ac:spMkLst>
        </pc:spChg>
        <pc:spChg chg="add del mod">
          <ac:chgData name="Kirsty  Allison" userId="3c4e9b67-988d-432a-99f8-5fc68abbf4d5" providerId="ADAL" clId="{17AF43CA-E323-234A-B3A8-22C67449BFB7}" dt="2024-05-14T09:16:52.571" v="987" actId="1076"/>
          <ac:spMkLst>
            <pc:docMk/>
            <pc:sldMk cId="1188748118" sldId="1137"/>
            <ac:spMk id="16" creationId="{EBFDC67D-0E65-72BC-995C-7E3C4F1632AE}"/>
          </ac:spMkLst>
        </pc:spChg>
        <pc:spChg chg="mod">
          <ac:chgData name="Kirsty  Allison" userId="3c4e9b67-988d-432a-99f8-5fc68abbf4d5" providerId="ADAL" clId="{17AF43CA-E323-234A-B3A8-22C67449BFB7}" dt="2024-05-14T09:13:36.829" v="929" actId="1076"/>
          <ac:spMkLst>
            <pc:docMk/>
            <pc:sldMk cId="1188748118" sldId="1137"/>
            <ac:spMk id="17" creationId="{57EE01A8-C0FB-391F-299F-DB86F82D7675}"/>
          </ac:spMkLst>
        </pc:spChg>
        <pc:spChg chg="mod">
          <ac:chgData name="Kirsty  Allison" userId="3c4e9b67-988d-432a-99f8-5fc68abbf4d5" providerId="ADAL" clId="{17AF43CA-E323-234A-B3A8-22C67449BFB7}" dt="2024-05-14T09:13:36.829" v="929" actId="1076"/>
          <ac:spMkLst>
            <pc:docMk/>
            <pc:sldMk cId="1188748118" sldId="1137"/>
            <ac:spMk id="18" creationId="{E3FC1F9A-2400-09D6-E30C-808AF0B196E0}"/>
          </ac:spMkLst>
        </pc:spChg>
        <pc:spChg chg="mod">
          <ac:chgData name="Kirsty  Allison" userId="3c4e9b67-988d-432a-99f8-5fc68abbf4d5" providerId="ADAL" clId="{17AF43CA-E323-234A-B3A8-22C67449BFB7}" dt="2024-05-14T09:13:36.829" v="929" actId="1076"/>
          <ac:spMkLst>
            <pc:docMk/>
            <pc:sldMk cId="1188748118" sldId="1137"/>
            <ac:spMk id="19" creationId="{CA319105-1C8D-E5D3-8571-55CDC3E2868E}"/>
          </ac:spMkLst>
        </pc:spChg>
        <pc:spChg chg="mod">
          <ac:chgData name="Kirsty  Allison" userId="3c4e9b67-988d-432a-99f8-5fc68abbf4d5" providerId="ADAL" clId="{17AF43CA-E323-234A-B3A8-22C67449BFB7}" dt="2024-05-14T09:13:36.829" v="929" actId="1076"/>
          <ac:spMkLst>
            <pc:docMk/>
            <pc:sldMk cId="1188748118" sldId="1137"/>
            <ac:spMk id="20" creationId="{D946F309-F671-1E08-DF31-CC1C730B1CC3}"/>
          </ac:spMkLst>
        </pc:spChg>
        <pc:spChg chg="mod">
          <ac:chgData name="Kirsty  Allison" userId="3c4e9b67-988d-432a-99f8-5fc68abbf4d5" providerId="ADAL" clId="{17AF43CA-E323-234A-B3A8-22C67449BFB7}" dt="2024-05-14T09:13:36.829" v="929" actId="1076"/>
          <ac:spMkLst>
            <pc:docMk/>
            <pc:sldMk cId="1188748118" sldId="1137"/>
            <ac:spMk id="21" creationId="{7427458B-5B66-5BA6-73A5-C845D8CF32D8}"/>
          </ac:spMkLst>
        </pc:spChg>
        <pc:spChg chg="mod">
          <ac:chgData name="Kirsty  Allison" userId="3c4e9b67-988d-432a-99f8-5fc68abbf4d5" providerId="ADAL" clId="{17AF43CA-E323-234A-B3A8-22C67449BFB7}" dt="2024-05-14T09:13:36.829" v="929" actId="1076"/>
          <ac:spMkLst>
            <pc:docMk/>
            <pc:sldMk cId="1188748118" sldId="1137"/>
            <ac:spMk id="22" creationId="{A7AB54D5-CE81-E0DF-6D8A-FCFD09DC3EFB}"/>
          </ac:spMkLst>
        </pc:spChg>
        <pc:spChg chg="del mod">
          <ac:chgData name="Kirsty  Allison" userId="3c4e9b67-988d-432a-99f8-5fc68abbf4d5" providerId="ADAL" clId="{17AF43CA-E323-234A-B3A8-22C67449BFB7}" dt="2024-05-14T09:17:44.563" v="990" actId="478"/>
          <ac:spMkLst>
            <pc:docMk/>
            <pc:sldMk cId="1188748118" sldId="1137"/>
            <ac:spMk id="24" creationId="{D9B99559-620C-FFF6-A039-7DF89B2094B5}"/>
          </ac:spMkLst>
        </pc:spChg>
        <pc:grpChg chg="add del mod">
          <ac:chgData name="Kirsty  Allison" userId="3c4e9b67-988d-432a-99f8-5fc68abbf4d5" providerId="ADAL" clId="{17AF43CA-E323-234A-B3A8-22C67449BFB7}" dt="2024-05-14T09:17:42.598" v="989" actId="21"/>
          <ac:grpSpMkLst>
            <pc:docMk/>
            <pc:sldMk cId="1188748118" sldId="1137"/>
            <ac:grpSpMk id="23" creationId="{DB073A73-3E37-7EEE-5EA5-BC729E5EA65A}"/>
          </ac:grpSpMkLst>
        </pc:grpChg>
        <pc:picChg chg="add del mod">
          <ac:chgData name="Kirsty  Allison" userId="3c4e9b67-988d-432a-99f8-5fc68abbf4d5" providerId="ADAL" clId="{17AF43CA-E323-234A-B3A8-22C67449BFB7}" dt="2024-05-14T09:16:48.151" v="986" actId="478"/>
          <ac:picMkLst>
            <pc:docMk/>
            <pc:sldMk cId="1188748118" sldId="1137"/>
            <ac:picMk id="15" creationId="{A66526CC-0279-1D45-8DD3-1570024DF61E}"/>
          </ac:picMkLst>
        </pc:picChg>
        <pc:picChg chg="del mod">
          <ac:chgData name="Kirsty  Allison" userId="3c4e9b67-988d-432a-99f8-5fc68abbf4d5" providerId="ADAL" clId="{17AF43CA-E323-234A-B3A8-22C67449BFB7}" dt="2024-05-14T09:17:42.598" v="989" actId="21"/>
          <ac:picMkLst>
            <pc:docMk/>
            <pc:sldMk cId="1188748118" sldId="1137"/>
            <ac:picMk id="25" creationId="{67DA93F3-A48F-A401-496D-C774473EC3F1}"/>
          </ac:picMkLst>
        </pc:picChg>
        <pc:picChg chg="add mod">
          <ac:chgData name="Kirsty  Allison" userId="3c4e9b67-988d-432a-99f8-5fc68abbf4d5" providerId="ADAL" clId="{17AF43CA-E323-234A-B3A8-22C67449BFB7}" dt="2024-05-14T09:17:59.419" v="1001" actId="1036"/>
          <ac:picMkLst>
            <pc:docMk/>
            <pc:sldMk cId="1188748118" sldId="1137"/>
            <ac:picMk id="26" creationId="{9D0FD084-A195-5CD8-DA85-DFE08DB93FC6}"/>
          </ac:picMkLst>
        </pc:picChg>
      </pc:sldChg>
      <pc:sldChg chg="addSp delSp modSp new del mod">
        <pc:chgData name="Kirsty  Allison" userId="3c4e9b67-988d-432a-99f8-5fc68abbf4d5" providerId="ADAL" clId="{17AF43CA-E323-234A-B3A8-22C67449BFB7}" dt="2024-05-14T09:02:25.092" v="643" actId="2696"/>
        <pc:sldMkLst>
          <pc:docMk/>
          <pc:sldMk cId="1496448433" sldId="1138"/>
        </pc:sldMkLst>
        <pc:spChg chg="del mod">
          <ac:chgData name="Kirsty  Allison" userId="3c4e9b67-988d-432a-99f8-5fc68abbf4d5" providerId="ADAL" clId="{17AF43CA-E323-234A-B3A8-22C67449BFB7}" dt="2024-05-14T09:01:32.824" v="633" actId="21"/>
          <ac:spMkLst>
            <pc:docMk/>
            <pc:sldMk cId="1496448433" sldId="1138"/>
            <ac:spMk id="4" creationId="{748FDBC9-DC2D-7506-FD89-8E345C55DC29}"/>
          </ac:spMkLst>
        </pc:spChg>
        <pc:spChg chg="add mod">
          <ac:chgData name="Kirsty  Allison" userId="3c4e9b67-988d-432a-99f8-5fc68abbf4d5" providerId="ADAL" clId="{17AF43CA-E323-234A-B3A8-22C67449BFB7}" dt="2024-05-14T09:01:32.824" v="633" actId="21"/>
          <ac:spMkLst>
            <pc:docMk/>
            <pc:sldMk cId="1496448433" sldId="1138"/>
            <ac:spMk id="7" creationId="{81C97B4A-36FF-7D35-35FC-430B11FCF4BE}"/>
          </ac:spMkLst>
        </pc:spChg>
      </pc:sldChg>
      <pc:sldChg chg="addSp delSp modSp add del mod setBg">
        <pc:chgData name="Kirsty  Allison" userId="3c4e9b67-988d-432a-99f8-5fc68abbf4d5" providerId="ADAL" clId="{17AF43CA-E323-234A-B3A8-22C67449BFB7}" dt="2024-05-14T10:50:01.860" v="2373" actId="2696"/>
        <pc:sldMkLst>
          <pc:docMk/>
          <pc:sldMk cId="2758879864" sldId="1138"/>
        </pc:sldMkLst>
        <pc:spChg chg="add mod">
          <ac:chgData name="Kirsty  Allison" userId="3c4e9b67-988d-432a-99f8-5fc68abbf4d5" providerId="ADAL" clId="{17AF43CA-E323-234A-B3A8-22C67449BFB7}" dt="2024-05-14T09:58:44.819" v="1299" actId="14100"/>
          <ac:spMkLst>
            <pc:docMk/>
            <pc:sldMk cId="2758879864" sldId="1138"/>
            <ac:spMk id="4" creationId="{EA8F1C9E-8B10-1749-38E2-BA575AC8CA13}"/>
          </ac:spMkLst>
        </pc:spChg>
        <pc:spChg chg="add del mod">
          <ac:chgData name="Kirsty  Allison" userId="3c4e9b67-988d-432a-99f8-5fc68abbf4d5" providerId="ADAL" clId="{17AF43CA-E323-234A-B3A8-22C67449BFB7}" dt="2024-05-14T09:55:36.450" v="1229" actId="478"/>
          <ac:spMkLst>
            <pc:docMk/>
            <pc:sldMk cId="2758879864" sldId="1138"/>
            <ac:spMk id="7" creationId="{AAB58A6C-EFA5-74CC-EFB7-14BD5F529686}"/>
          </ac:spMkLst>
        </pc:spChg>
        <pc:spChg chg="del mod">
          <ac:chgData name="Kirsty  Allison" userId="3c4e9b67-988d-432a-99f8-5fc68abbf4d5" providerId="ADAL" clId="{17AF43CA-E323-234A-B3A8-22C67449BFB7}" dt="2024-05-14T09:55:27.058" v="1225" actId="21"/>
          <ac:spMkLst>
            <pc:docMk/>
            <pc:sldMk cId="2758879864" sldId="1138"/>
            <ac:spMk id="8" creationId="{BD105BCD-B36C-3FE5-9FBF-7164865E31F8}"/>
          </ac:spMkLst>
        </pc:spChg>
        <pc:spChg chg="add mod">
          <ac:chgData name="Kirsty  Allison" userId="3c4e9b67-988d-432a-99f8-5fc68abbf4d5" providerId="ADAL" clId="{17AF43CA-E323-234A-B3A8-22C67449BFB7}" dt="2024-05-14T10:01:03.221" v="1321" actId="20577"/>
          <ac:spMkLst>
            <pc:docMk/>
            <pc:sldMk cId="2758879864" sldId="1138"/>
            <ac:spMk id="9" creationId="{BE6C927C-7BCF-E136-9B5B-4563D5DCDB9B}"/>
          </ac:spMkLst>
        </pc:spChg>
        <pc:spChg chg="add mod">
          <ac:chgData name="Kirsty  Allison" userId="3c4e9b67-988d-432a-99f8-5fc68abbf4d5" providerId="ADAL" clId="{17AF43CA-E323-234A-B3A8-22C67449BFB7}" dt="2024-05-14T09:58:37.840" v="1297" actId="1035"/>
          <ac:spMkLst>
            <pc:docMk/>
            <pc:sldMk cId="2758879864" sldId="1138"/>
            <ac:spMk id="10" creationId="{417B1673-2A11-C140-FBB6-2EF68D2FD8D5}"/>
          </ac:spMkLst>
        </pc:spChg>
        <pc:spChg chg="mod">
          <ac:chgData name="Kirsty  Allison" userId="3c4e9b67-988d-432a-99f8-5fc68abbf4d5" providerId="ADAL" clId="{17AF43CA-E323-234A-B3A8-22C67449BFB7}" dt="2024-05-14T09:58:42.435" v="1298" actId="14100"/>
          <ac:spMkLst>
            <pc:docMk/>
            <pc:sldMk cId="2758879864" sldId="1138"/>
            <ac:spMk id="11" creationId="{E87E9E5A-28F9-94DA-3343-C39A7978F540}"/>
          </ac:spMkLst>
        </pc:spChg>
        <pc:spChg chg="add mod">
          <ac:chgData name="Kirsty  Allison" userId="3c4e9b67-988d-432a-99f8-5fc68abbf4d5" providerId="ADAL" clId="{17AF43CA-E323-234A-B3A8-22C67449BFB7}" dt="2024-05-14T09:58:37.840" v="1297" actId="1035"/>
          <ac:spMkLst>
            <pc:docMk/>
            <pc:sldMk cId="2758879864" sldId="1138"/>
            <ac:spMk id="12" creationId="{8D31980D-28F6-76CA-0D43-3CA87647059F}"/>
          </ac:spMkLst>
        </pc:spChg>
        <pc:spChg chg="add mod">
          <ac:chgData name="Kirsty  Allison" userId="3c4e9b67-988d-432a-99f8-5fc68abbf4d5" providerId="ADAL" clId="{17AF43CA-E323-234A-B3A8-22C67449BFB7}" dt="2024-05-14T10:01:00.936" v="1316" actId="14100"/>
          <ac:spMkLst>
            <pc:docMk/>
            <pc:sldMk cId="2758879864" sldId="1138"/>
            <ac:spMk id="13" creationId="{662094B5-950E-EB29-4064-0229A5B6633E}"/>
          </ac:spMkLst>
        </pc:spChg>
        <pc:spChg chg="add mod">
          <ac:chgData name="Kirsty  Allison" userId="3c4e9b67-988d-432a-99f8-5fc68abbf4d5" providerId="ADAL" clId="{17AF43CA-E323-234A-B3A8-22C67449BFB7}" dt="2024-05-14T10:01:42.481" v="1351" actId="1037"/>
          <ac:spMkLst>
            <pc:docMk/>
            <pc:sldMk cId="2758879864" sldId="1138"/>
            <ac:spMk id="14" creationId="{7E5C29CE-3397-E9CB-01B4-2E344EB17949}"/>
          </ac:spMkLst>
        </pc:spChg>
        <pc:spChg chg="mod">
          <ac:chgData name="Kirsty  Allison" userId="3c4e9b67-988d-432a-99f8-5fc68abbf4d5" providerId="ADAL" clId="{17AF43CA-E323-234A-B3A8-22C67449BFB7}" dt="2024-05-14T09:58:37.840" v="1297" actId="1035"/>
          <ac:spMkLst>
            <pc:docMk/>
            <pc:sldMk cId="2758879864" sldId="1138"/>
            <ac:spMk id="16" creationId="{EBFDC67D-0E65-72BC-995C-7E3C4F1632AE}"/>
          </ac:spMkLst>
        </pc:spChg>
        <pc:spChg chg="del">
          <ac:chgData name="Kirsty  Allison" userId="3c4e9b67-988d-432a-99f8-5fc68abbf4d5" providerId="ADAL" clId="{17AF43CA-E323-234A-B3A8-22C67449BFB7}" dt="2024-05-14T09:24:22.272" v="1076" actId="478"/>
          <ac:spMkLst>
            <pc:docMk/>
            <pc:sldMk cId="2758879864" sldId="1138"/>
            <ac:spMk id="17" creationId="{57EE01A8-C0FB-391F-299F-DB86F82D7675}"/>
          </ac:spMkLst>
        </pc:spChg>
        <pc:spChg chg="del">
          <ac:chgData name="Kirsty  Allison" userId="3c4e9b67-988d-432a-99f8-5fc68abbf4d5" providerId="ADAL" clId="{17AF43CA-E323-234A-B3A8-22C67449BFB7}" dt="2024-05-14T09:24:22.272" v="1076" actId="478"/>
          <ac:spMkLst>
            <pc:docMk/>
            <pc:sldMk cId="2758879864" sldId="1138"/>
            <ac:spMk id="18" creationId="{E3FC1F9A-2400-09D6-E30C-808AF0B196E0}"/>
          </ac:spMkLst>
        </pc:spChg>
        <pc:spChg chg="del">
          <ac:chgData name="Kirsty  Allison" userId="3c4e9b67-988d-432a-99f8-5fc68abbf4d5" providerId="ADAL" clId="{17AF43CA-E323-234A-B3A8-22C67449BFB7}" dt="2024-05-14T09:24:22.272" v="1076" actId="478"/>
          <ac:spMkLst>
            <pc:docMk/>
            <pc:sldMk cId="2758879864" sldId="1138"/>
            <ac:spMk id="19" creationId="{CA319105-1C8D-E5D3-8571-55CDC3E2868E}"/>
          </ac:spMkLst>
        </pc:spChg>
        <pc:spChg chg="del">
          <ac:chgData name="Kirsty  Allison" userId="3c4e9b67-988d-432a-99f8-5fc68abbf4d5" providerId="ADAL" clId="{17AF43CA-E323-234A-B3A8-22C67449BFB7}" dt="2024-05-14T09:24:22.272" v="1076" actId="478"/>
          <ac:spMkLst>
            <pc:docMk/>
            <pc:sldMk cId="2758879864" sldId="1138"/>
            <ac:spMk id="20" creationId="{D946F309-F671-1E08-DF31-CC1C730B1CC3}"/>
          </ac:spMkLst>
        </pc:spChg>
        <pc:spChg chg="del">
          <ac:chgData name="Kirsty  Allison" userId="3c4e9b67-988d-432a-99f8-5fc68abbf4d5" providerId="ADAL" clId="{17AF43CA-E323-234A-B3A8-22C67449BFB7}" dt="2024-05-14T09:24:22.272" v="1076" actId="478"/>
          <ac:spMkLst>
            <pc:docMk/>
            <pc:sldMk cId="2758879864" sldId="1138"/>
            <ac:spMk id="21" creationId="{7427458B-5B66-5BA6-73A5-C845D8CF32D8}"/>
          </ac:spMkLst>
        </pc:spChg>
        <pc:spChg chg="del">
          <ac:chgData name="Kirsty  Allison" userId="3c4e9b67-988d-432a-99f8-5fc68abbf4d5" providerId="ADAL" clId="{17AF43CA-E323-234A-B3A8-22C67449BFB7}" dt="2024-05-14T09:24:22.272" v="1076" actId="478"/>
          <ac:spMkLst>
            <pc:docMk/>
            <pc:sldMk cId="2758879864" sldId="1138"/>
            <ac:spMk id="22" creationId="{A7AB54D5-CE81-E0DF-6D8A-FCFD09DC3EFB}"/>
          </ac:spMkLst>
        </pc:spChg>
        <pc:grpChg chg="add mod">
          <ac:chgData name="Kirsty  Allison" userId="3c4e9b67-988d-432a-99f8-5fc68abbf4d5" providerId="ADAL" clId="{17AF43CA-E323-234A-B3A8-22C67449BFB7}" dt="2024-05-14T09:58:37.840" v="1297" actId="1035"/>
          <ac:grpSpMkLst>
            <pc:docMk/>
            <pc:sldMk cId="2758879864" sldId="1138"/>
            <ac:grpSpMk id="2" creationId="{9D3F372A-B06E-0712-DC00-5E4238FEA8DC}"/>
          </ac:grpSpMkLst>
        </pc:grpChg>
        <pc:picChg chg="mod">
          <ac:chgData name="Kirsty  Allison" userId="3c4e9b67-988d-432a-99f8-5fc68abbf4d5" providerId="ADAL" clId="{17AF43CA-E323-234A-B3A8-22C67449BFB7}" dt="2024-05-14T09:58:37.840" v="1297" actId="1035"/>
          <ac:picMkLst>
            <pc:docMk/>
            <pc:sldMk cId="2758879864" sldId="1138"/>
            <ac:picMk id="26" creationId="{9D0FD084-A195-5CD8-DA85-DFE08DB93FC6}"/>
          </ac:picMkLst>
        </pc:picChg>
      </pc:sldChg>
      <pc:sldChg chg="addSp delSp modSp new del mod">
        <pc:chgData name="Kirsty  Allison" userId="3c4e9b67-988d-432a-99f8-5fc68abbf4d5" providerId="ADAL" clId="{17AF43CA-E323-234A-B3A8-22C67449BFB7}" dt="2024-05-14T10:05:18.615" v="1380" actId="2696"/>
        <pc:sldMkLst>
          <pc:docMk/>
          <pc:sldMk cId="3004147748" sldId="1139"/>
        </pc:sldMkLst>
        <pc:spChg chg="del">
          <ac:chgData name="Kirsty  Allison" userId="3c4e9b67-988d-432a-99f8-5fc68abbf4d5" providerId="ADAL" clId="{17AF43CA-E323-234A-B3A8-22C67449BFB7}" dt="2024-05-14T09:55:31.750" v="1227" actId="478"/>
          <ac:spMkLst>
            <pc:docMk/>
            <pc:sldMk cId="3004147748" sldId="1139"/>
            <ac:spMk id="4" creationId="{292E6310-2C8E-DDA2-4BD5-DC79061832A9}"/>
          </ac:spMkLst>
        </pc:spChg>
        <pc:spChg chg="add del mod">
          <ac:chgData name="Kirsty  Allison" userId="3c4e9b67-988d-432a-99f8-5fc68abbf4d5" providerId="ADAL" clId="{17AF43CA-E323-234A-B3A8-22C67449BFB7}" dt="2024-05-14T09:59:26.056" v="1310" actId="21"/>
          <ac:spMkLst>
            <pc:docMk/>
            <pc:sldMk cId="3004147748" sldId="1139"/>
            <ac:spMk id="6" creationId="{4FD1ADB8-73FF-6473-415B-BD0EEBE1C1F1}"/>
          </ac:spMkLst>
        </pc:spChg>
        <pc:spChg chg="add mod">
          <ac:chgData name="Kirsty  Allison" userId="3c4e9b67-988d-432a-99f8-5fc68abbf4d5" providerId="ADAL" clId="{17AF43CA-E323-234A-B3A8-22C67449BFB7}" dt="2024-05-14T09:59:26.056" v="1310" actId="21"/>
          <ac:spMkLst>
            <pc:docMk/>
            <pc:sldMk cId="3004147748" sldId="1139"/>
            <ac:spMk id="8" creationId="{15B954F9-AF2F-8A8F-751A-67909C27E31C}"/>
          </ac:spMkLst>
        </pc:spChg>
      </pc:sldChg>
      <pc:sldChg chg="add del">
        <pc:chgData name="Kirsty  Allison" userId="3c4e9b67-988d-432a-99f8-5fc68abbf4d5" providerId="ADAL" clId="{17AF43CA-E323-234A-B3A8-22C67449BFB7}" dt="2024-05-14T10:50:01.874" v="2374" actId="2696"/>
        <pc:sldMkLst>
          <pc:docMk/>
          <pc:sldMk cId="3251921280" sldId="1140"/>
        </pc:sldMkLst>
      </pc:sldChg>
      <pc:sldChg chg="addSp delSp modSp add del mod setBg">
        <pc:chgData name="Kirsty  Allison" userId="3c4e9b67-988d-432a-99f8-5fc68abbf4d5" providerId="ADAL" clId="{17AF43CA-E323-234A-B3A8-22C67449BFB7}" dt="2024-05-14T10:50:01.891" v="2375" actId="2696"/>
        <pc:sldMkLst>
          <pc:docMk/>
          <pc:sldMk cId="4090856290" sldId="1141"/>
        </pc:sldMkLst>
        <pc:spChg chg="add del mod">
          <ac:chgData name="Kirsty  Allison" userId="3c4e9b67-988d-432a-99f8-5fc68abbf4d5" providerId="ADAL" clId="{17AF43CA-E323-234A-B3A8-22C67449BFB7}" dt="2024-05-14T10:19:27.875" v="1728" actId="478"/>
          <ac:spMkLst>
            <pc:docMk/>
            <pc:sldMk cId="4090856290" sldId="1141"/>
            <ac:spMk id="4" creationId="{E4406BCC-5496-6F00-4138-A387B88361EB}"/>
          </ac:spMkLst>
        </pc:spChg>
        <pc:spChg chg="add del mod">
          <ac:chgData name="Kirsty  Allison" userId="3c4e9b67-988d-432a-99f8-5fc68abbf4d5" providerId="ADAL" clId="{17AF43CA-E323-234A-B3A8-22C67449BFB7}" dt="2024-05-14T10:17:53.043" v="1697" actId="478"/>
          <ac:spMkLst>
            <pc:docMk/>
            <pc:sldMk cId="4090856290" sldId="1141"/>
            <ac:spMk id="6" creationId="{A12DB0BB-52EB-A7A5-15C1-5B4C64F993AB}"/>
          </ac:spMkLst>
        </pc:spChg>
        <pc:spChg chg="add mod">
          <ac:chgData name="Kirsty  Allison" userId="3c4e9b67-988d-432a-99f8-5fc68abbf4d5" providerId="ADAL" clId="{17AF43CA-E323-234A-B3A8-22C67449BFB7}" dt="2024-05-14T10:19:55.095" v="1732" actId="1076"/>
          <ac:spMkLst>
            <pc:docMk/>
            <pc:sldMk cId="4090856290" sldId="1141"/>
            <ac:spMk id="7" creationId="{E68FC67F-2BD7-2C3C-C271-AA5F8B0DF188}"/>
          </ac:spMkLst>
        </pc:spChg>
        <pc:spChg chg="del mod">
          <ac:chgData name="Kirsty  Allison" userId="3c4e9b67-988d-432a-99f8-5fc68abbf4d5" providerId="ADAL" clId="{17AF43CA-E323-234A-B3A8-22C67449BFB7}" dt="2024-05-14T10:19:27.875" v="1728" actId="478"/>
          <ac:spMkLst>
            <pc:docMk/>
            <pc:sldMk cId="4090856290" sldId="1141"/>
            <ac:spMk id="8" creationId="{BD105BCD-B36C-3FE5-9FBF-7164865E31F8}"/>
          </ac:spMkLst>
        </pc:spChg>
        <pc:spChg chg="add mod">
          <ac:chgData name="Kirsty  Allison" userId="3c4e9b67-988d-432a-99f8-5fc68abbf4d5" providerId="ADAL" clId="{17AF43CA-E323-234A-B3A8-22C67449BFB7}" dt="2024-05-14T10:19:55.095" v="1732" actId="1076"/>
          <ac:spMkLst>
            <pc:docMk/>
            <pc:sldMk cId="4090856290" sldId="1141"/>
            <ac:spMk id="9" creationId="{C16A1D54-9D32-D7A7-4675-3C2E6D307A23}"/>
          </ac:spMkLst>
        </pc:spChg>
        <pc:spChg chg="add mod">
          <ac:chgData name="Kirsty  Allison" userId="3c4e9b67-988d-432a-99f8-5fc68abbf4d5" providerId="ADAL" clId="{17AF43CA-E323-234A-B3A8-22C67449BFB7}" dt="2024-05-14T10:19:55.095" v="1732" actId="1076"/>
          <ac:spMkLst>
            <pc:docMk/>
            <pc:sldMk cId="4090856290" sldId="1141"/>
            <ac:spMk id="10" creationId="{7D736CFB-29FC-C374-EBB5-FC95B36D4FB5}"/>
          </ac:spMkLst>
        </pc:spChg>
        <pc:spChg chg="mod">
          <ac:chgData name="Kirsty  Allison" userId="3c4e9b67-988d-432a-99f8-5fc68abbf4d5" providerId="ADAL" clId="{17AF43CA-E323-234A-B3A8-22C67449BFB7}" dt="2024-05-14T10:19:55.095" v="1732" actId="1076"/>
          <ac:spMkLst>
            <pc:docMk/>
            <pc:sldMk cId="4090856290" sldId="1141"/>
            <ac:spMk id="11" creationId="{E87E9E5A-28F9-94DA-3343-C39A7978F540}"/>
          </ac:spMkLst>
        </pc:spChg>
        <pc:spChg chg="add mod">
          <ac:chgData name="Kirsty  Allison" userId="3c4e9b67-988d-432a-99f8-5fc68abbf4d5" providerId="ADAL" clId="{17AF43CA-E323-234A-B3A8-22C67449BFB7}" dt="2024-05-14T10:19:55.095" v="1732" actId="1076"/>
          <ac:spMkLst>
            <pc:docMk/>
            <pc:sldMk cId="4090856290" sldId="1141"/>
            <ac:spMk id="12" creationId="{09BDA67E-26D2-063A-B2C2-F9E3D5DF5DD2}"/>
          </ac:spMkLst>
        </pc:spChg>
        <pc:spChg chg="add mod">
          <ac:chgData name="Kirsty  Allison" userId="3c4e9b67-988d-432a-99f8-5fc68abbf4d5" providerId="ADAL" clId="{17AF43CA-E323-234A-B3A8-22C67449BFB7}" dt="2024-05-14T10:19:55.095" v="1732" actId="1076"/>
          <ac:spMkLst>
            <pc:docMk/>
            <pc:sldMk cId="4090856290" sldId="1141"/>
            <ac:spMk id="13" creationId="{52521D45-DAF1-8B04-CE14-56DDF8C1D98D}"/>
          </ac:spMkLst>
        </pc:spChg>
        <pc:spChg chg="mod">
          <ac:chgData name="Kirsty  Allison" userId="3c4e9b67-988d-432a-99f8-5fc68abbf4d5" providerId="ADAL" clId="{17AF43CA-E323-234A-B3A8-22C67449BFB7}" dt="2024-05-14T10:19:55.095" v="1732" actId="1076"/>
          <ac:spMkLst>
            <pc:docMk/>
            <pc:sldMk cId="4090856290" sldId="1141"/>
            <ac:spMk id="16" creationId="{EBFDC67D-0E65-72BC-995C-7E3C4F1632AE}"/>
          </ac:spMkLst>
        </pc:spChg>
        <pc:spChg chg="mod">
          <ac:chgData name="Kirsty  Allison" userId="3c4e9b67-988d-432a-99f8-5fc68abbf4d5" providerId="ADAL" clId="{17AF43CA-E323-234A-B3A8-22C67449BFB7}" dt="2024-05-14T10:19:55.095" v="1732" actId="1076"/>
          <ac:spMkLst>
            <pc:docMk/>
            <pc:sldMk cId="4090856290" sldId="1141"/>
            <ac:spMk id="17" creationId="{57EE01A8-C0FB-391F-299F-DB86F82D7675}"/>
          </ac:spMkLst>
        </pc:spChg>
        <pc:spChg chg="mod">
          <ac:chgData name="Kirsty  Allison" userId="3c4e9b67-988d-432a-99f8-5fc68abbf4d5" providerId="ADAL" clId="{17AF43CA-E323-234A-B3A8-22C67449BFB7}" dt="2024-05-14T10:19:55.095" v="1732" actId="1076"/>
          <ac:spMkLst>
            <pc:docMk/>
            <pc:sldMk cId="4090856290" sldId="1141"/>
            <ac:spMk id="18" creationId="{E3FC1F9A-2400-09D6-E30C-808AF0B196E0}"/>
          </ac:spMkLst>
        </pc:spChg>
        <pc:spChg chg="mod">
          <ac:chgData name="Kirsty  Allison" userId="3c4e9b67-988d-432a-99f8-5fc68abbf4d5" providerId="ADAL" clId="{17AF43CA-E323-234A-B3A8-22C67449BFB7}" dt="2024-05-14T10:19:55.095" v="1732" actId="1076"/>
          <ac:spMkLst>
            <pc:docMk/>
            <pc:sldMk cId="4090856290" sldId="1141"/>
            <ac:spMk id="19" creationId="{CA319105-1C8D-E5D3-8571-55CDC3E2868E}"/>
          </ac:spMkLst>
        </pc:spChg>
        <pc:spChg chg="mod">
          <ac:chgData name="Kirsty  Allison" userId="3c4e9b67-988d-432a-99f8-5fc68abbf4d5" providerId="ADAL" clId="{17AF43CA-E323-234A-B3A8-22C67449BFB7}" dt="2024-05-14T10:19:55.095" v="1732" actId="1076"/>
          <ac:spMkLst>
            <pc:docMk/>
            <pc:sldMk cId="4090856290" sldId="1141"/>
            <ac:spMk id="20" creationId="{D946F309-F671-1E08-DF31-CC1C730B1CC3}"/>
          </ac:spMkLst>
        </pc:spChg>
        <pc:spChg chg="mod">
          <ac:chgData name="Kirsty  Allison" userId="3c4e9b67-988d-432a-99f8-5fc68abbf4d5" providerId="ADAL" clId="{17AF43CA-E323-234A-B3A8-22C67449BFB7}" dt="2024-05-14T10:19:55.095" v="1732" actId="1076"/>
          <ac:spMkLst>
            <pc:docMk/>
            <pc:sldMk cId="4090856290" sldId="1141"/>
            <ac:spMk id="21" creationId="{7427458B-5B66-5BA6-73A5-C845D8CF32D8}"/>
          </ac:spMkLst>
        </pc:spChg>
        <pc:spChg chg="mod">
          <ac:chgData name="Kirsty  Allison" userId="3c4e9b67-988d-432a-99f8-5fc68abbf4d5" providerId="ADAL" clId="{17AF43CA-E323-234A-B3A8-22C67449BFB7}" dt="2024-05-14T10:19:55.095" v="1732" actId="1076"/>
          <ac:spMkLst>
            <pc:docMk/>
            <pc:sldMk cId="4090856290" sldId="1141"/>
            <ac:spMk id="22" creationId="{A7AB54D5-CE81-E0DF-6D8A-FCFD09DC3EFB}"/>
          </ac:spMkLst>
        </pc:spChg>
        <pc:picChg chg="add mod">
          <ac:chgData name="Kirsty  Allison" userId="3c4e9b67-988d-432a-99f8-5fc68abbf4d5" providerId="ADAL" clId="{17AF43CA-E323-234A-B3A8-22C67449BFB7}" dt="2024-05-14T10:19:55.095" v="1732" actId="1076"/>
          <ac:picMkLst>
            <pc:docMk/>
            <pc:sldMk cId="4090856290" sldId="1141"/>
            <ac:picMk id="2" creationId="{58BBD2B9-FCCF-52D0-830C-77BAA48331A2}"/>
          </ac:picMkLst>
        </pc:picChg>
        <pc:picChg chg="del">
          <ac:chgData name="Kirsty  Allison" userId="3c4e9b67-988d-432a-99f8-5fc68abbf4d5" providerId="ADAL" clId="{17AF43CA-E323-234A-B3A8-22C67449BFB7}" dt="2024-05-14T10:09:10.288" v="1398" actId="478"/>
          <ac:picMkLst>
            <pc:docMk/>
            <pc:sldMk cId="4090856290" sldId="1141"/>
            <ac:picMk id="26" creationId="{9D0FD084-A195-5CD8-DA85-DFE08DB93FC6}"/>
          </ac:picMkLst>
        </pc:picChg>
      </pc:sldChg>
      <pc:sldChg chg="modSp new del mod">
        <pc:chgData name="Kirsty  Allison" userId="3c4e9b67-988d-432a-99f8-5fc68abbf4d5" providerId="ADAL" clId="{17AF43CA-E323-234A-B3A8-22C67449BFB7}" dt="2024-05-14T10:35:01.797" v="2142" actId="2696"/>
        <pc:sldMkLst>
          <pc:docMk/>
          <pc:sldMk cId="3177842075" sldId="1142"/>
        </pc:sldMkLst>
        <pc:spChg chg="mod">
          <ac:chgData name="Kirsty  Allison" userId="3c4e9b67-988d-432a-99f8-5fc68abbf4d5" providerId="ADAL" clId="{17AF43CA-E323-234A-B3A8-22C67449BFB7}" dt="2024-05-14T10:33:29.531" v="2128" actId="21"/>
          <ac:spMkLst>
            <pc:docMk/>
            <pc:sldMk cId="3177842075" sldId="1142"/>
            <ac:spMk id="4" creationId="{A382AC04-F5D5-5B11-7545-15C9C0794AE4}"/>
          </ac:spMkLst>
        </pc:spChg>
      </pc:sldChg>
      <pc:sldChg chg="modSp new del mod">
        <pc:chgData name="Kirsty  Allison" userId="3c4e9b67-988d-432a-99f8-5fc68abbf4d5" providerId="ADAL" clId="{17AF43CA-E323-234A-B3A8-22C67449BFB7}" dt="2024-05-14T10:41:55.137" v="2364" actId="2696"/>
        <pc:sldMkLst>
          <pc:docMk/>
          <pc:sldMk cId="1002924554" sldId="1143"/>
        </pc:sldMkLst>
        <pc:spChg chg="mod">
          <ac:chgData name="Kirsty  Allison" userId="3c4e9b67-988d-432a-99f8-5fc68abbf4d5" providerId="ADAL" clId="{17AF43CA-E323-234A-B3A8-22C67449BFB7}" dt="2024-05-14T10:39:34.775" v="2292" actId="21"/>
          <ac:spMkLst>
            <pc:docMk/>
            <pc:sldMk cId="1002924554" sldId="1143"/>
            <ac:spMk id="4" creationId="{F6CA58E6-0B1B-8E3A-4AE9-52B2269933AB}"/>
          </ac:spMkLst>
        </pc:spChg>
      </pc:sldChg>
      <pc:sldChg chg="addSp delSp modSp new del mod">
        <pc:chgData name="Kirsty  Allison" userId="3c4e9b67-988d-432a-99f8-5fc68abbf4d5" providerId="ADAL" clId="{17AF43CA-E323-234A-B3A8-22C67449BFB7}" dt="2024-05-14T10:27:36.272" v="2020" actId="2696"/>
        <pc:sldMkLst>
          <pc:docMk/>
          <pc:sldMk cId="1423597636" sldId="1144"/>
        </pc:sldMkLst>
        <pc:spChg chg="del mod">
          <ac:chgData name="Kirsty  Allison" userId="3c4e9b67-988d-432a-99f8-5fc68abbf4d5" providerId="ADAL" clId="{17AF43CA-E323-234A-B3A8-22C67449BFB7}" dt="2024-05-14T10:26:50.366" v="1991" actId="21"/>
          <ac:spMkLst>
            <pc:docMk/>
            <pc:sldMk cId="1423597636" sldId="1144"/>
            <ac:spMk id="4" creationId="{9FFC232E-041F-8AA5-B12F-420633B7BC34}"/>
          </ac:spMkLst>
        </pc:spChg>
        <pc:spChg chg="add mod">
          <ac:chgData name="Kirsty  Allison" userId="3c4e9b67-988d-432a-99f8-5fc68abbf4d5" providerId="ADAL" clId="{17AF43CA-E323-234A-B3A8-22C67449BFB7}" dt="2024-05-14T10:26:50.366" v="1991" actId="21"/>
          <ac:spMkLst>
            <pc:docMk/>
            <pc:sldMk cId="1423597636" sldId="1144"/>
            <ac:spMk id="7" creationId="{86EEF590-43B0-B9F6-06E3-C18F9C14E398}"/>
          </ac:spMkLst>
        </pc:spChg>
      </pc:sldChg>
      <pc:sldChg chg="addSp delSp modSp new del mod">
        <pc:chgData name="Kirsty  Allison" userId="3c4e9b67-988d-432a-99f8-5fc68abbf4d5" providerId="ADAL" clId="{17AF43CA-E323-234A-B3A8-22C67449BFB7}" dt="2024-05-14T10:19:58.400" v="1733" actId="2696"/>
        <pc:sldMkLst>
          <pc:docMk/>
          <pc:sldMk cId="2852491750" sldId="1145"/>
        </pc:sldMkLst>
        <pc:spChg chg="del">
          <ac:chgData name="Kirsty  Allison" userId="3c4e9b67-988d-432a-99f8-5fc68abbf4d5" providerId="ADAL" clId="{17AF43CA-E323-234A-B3A8-22C67449BFB7}" dt="2024-05-14T10:18:47.546" v="1714" actId="478"/>
          <ac:spMkLst>
            <pc:docMk/>
            <pc:sldMk cId="2852491750" sldId="1145"/>
            <ac:spMk id="4" creationId="{D53E3B31-18F0-A3AB-1CCE-A3FDA5C5853B}"/>
          </ac:spMkLst>
        </pc:spChg>
        <pc:spChg chg="add del mod">
          <ac:chgData name="Kirsty  Allison" userId="3c4e9b67-988d-432a-99f8-5fc68abbf4d5" providerId="ADAL" clId="{17AF43CA-E323-234A-B3A8-22C67449BFB7}" dt="2024-05-14T10:19:31.907" v="1729" actId="21"/>
          <ac:spMkLst>
            <pc:docMk/>
            <pc:sldMk cId="2852491750" sldId="1145"/>
            <ac:spMk id="6" creationId="{AF8D9621-AA10-DD8C-3BA6-5EC6E367EA15}"/>
          </ac:spMkLst>
        </pc:spChg>
        <pc:spChg chg="add del mod">
          <ac:chgData name="Kirsty  Allison" userId="3c4e9b67-988d-432a-99f8-5fc68abbf4d5" providerId="ADAL" clId="{17AF43CA-E323-234A-B3A8-22C67449BFB7}" dt="2024-05-14T10:19:31.907" v="1729" actId="21"/>
          <ac:spMkLst>
            <pc:docMk/>
            <pc:sldMk cId="2852491750" sldId="1145"/>
            <ac:spMk id="7" creationId="{97BFE8E3-4596-D113-8276-889AE37A822B}"/>
          </ac:spMkLst>
        </pc:spChg>
        <pc:spChg chg="add del mod">
          <ac:chgData name="Kirsty  Allison" userId="3c4e9b67-988d-432a-99f8-5fc68abbf4d5" providerId="ADAL" clId="{17AF43CA-E323-234A-B3A8-22C67449BFB7}" dt="2024-05-14T10:19:31.907" v="1729" actId="21"/>
          <ac:spMkLst>
            <pc:docMk/>
            <pc:sldMk cId="2852491750" sldId="1145"/>
            <ac:spMk id="8" creationId="{9EEBDCF2-178D-2FA7-CECA-B30060DA5BFF}"/>
          </ac:spMkLst>
        </pc:spChg>
        <pc:spChg chg="add del mod">
          <ac:chgData name="Kirsty  Allison" userId="3c4e9b67-988d-432a-99f8-5fc68abbf4d5" providerId="ADAL" clId="{17AF43CA-E323-234A-B3A8-22C67449BFB7}" dt="2024-05-14T10:19:31.907" v="1729" actId="21"/>
          <ac:spMkLst>
            <pc:docMk/>
            <pc:sldMk cId="2852491750" sldId="1145"/>
            <ac:spMk id="9" creationId="{6BE12CA8-1E62-AE3B-423C-4BB4CA093E2C}"/>
          </ac:spMkLst>
        </pc:spChg>
        <pc:spChg chg="add del mod">
          <ac:chgData name="Kirsty  Allison" userId="3c4e9b67-988d-432a-99f8-5fc68abbf4d5" providerId="ADAL" clId="{17AF43CA-E323-234A-B3A8-22C67449BFB7}" dt="2024-05-14T10:19:31.907" v="1729" actId="21"/>
          <ac:spMkLst>
            <pc:docMk/>
            <pc:sldMk cId="2852491750" sldId="1145"/>
            <ac:spMk id="10" creationId="{2F35816C-495D-E05C-B1A2-A7ECA8156745}"/>
          </ac:spMkLst>
        </pc:spChg>
      </pc:sldChg>
      <pc:sldChg chg="new del">
        <pc:chgData name="Kirsty  Allison" userId="3c4e9b67-988d-432a-99f8-5fc68abbf4d5" providerId="ADAL" clId="{17AF43CA-E323-234A-B3A8-22C67449BFB7}" dt="2024-05-14T10:18:04.427" v="1699" actId="2696"/>
        <pc:sldMkLst>
          <pc:docMk/>
          <pc:sldMk cId="3230209152" sldId="1145"/>
        </pc:sldMkLst>
      </pc:sldChg>
      <pc:sldChg chg="addSp delSp modSp new del mod setBg">
        <pc:chgData name="Kirsty  Allison" userId="3c4e9b67-988d-432a-99f8-5fc68abbf4d5" providerId="ADAL" clId="{17AF43CA-E323-234A-B3A8-22C67449BFB7}" dt="2024-05-14T10:50:01.905" v="2376" actId="2696"/>
        <pc:sldMkLst>
          <pc:docMk/>
          <pc:sldMk cId="3940321771" sldId="1145"/>
        </pc:sldMkLst>
        <pc:spChg chg="mod">
          <ac:chgData name="Kirsty  Allison" userId="3c4e9b67-988d-432a-99f8-5fc68abbf4d5" providerId="ADAL" clId="{17AF43CA-E323-234A-B3A8-22C67449BFB7}" dt="2024-05-14T10:26:21.310" v="1985" actId="1035"/>
          <ac:spMkLst>
            <pc:docMk/>
            <pc:sldMk cId="3940321771" sldId="1145"/>
            <ac:spMk id="2" creationId="{310D3092-4E0E-068B-C506-1BCB66EF3DD1}"/>
          </ac:spMkLst>
        </pc:spChg>
        <pc:spChg chg="mod">
          <ac:chgData name="Kirsty  Allison" userId="3c4e9b67-988d-432a-99f8-5fc68abbf4d5" providerId="ADAL" clId="{17AF43CA-E323-234A-B3A8-22C67449BFB7}" dt="2024-05-14T10:27:22.085" v="2016" actId="20577"/>
          <ac:spMkLst>
            <pc:docMk/>
            <pc:sldMk cId="3940321771" sldId="1145"/>
            <ac:spMk id="3" creationId="{8A168037-A82A-7F82-EB6C-BCCD2FF856B4}"/>
          </ac:spMkLst>
        </pc:spChg>
        <pc:spChg chg="del">
          <ac:chgData name="Kirsty  Allison" userId="3c4e9b67-988d-432a-99f8-5fc68abbf4d5" providerId="ADAL" clId="{17AF43CA-E323-234A-B3A8-22C67449BFB7}" dt="2024-05-14T10:22:50.150" v="1774" actId="478"/>
          <ac:spMkLst>
            <pc:docMk/>
            <pc:sldMk cId="3940321771" sldId="1145"/>
            <ac:spMk id="4" creationId="{1FA53558-304B-53E7-6278-A69C8A234310}"/>
          </ac:spMkLst>
        </pc:spChg>
        <pc:spChg chg="add mod">
          <ac:chgData name="Kirsty  Allison" userId="3c4e9b67-988d-432a-99f8-5fc68abbf4d5" providerId="ADAL" clId="{17AF43CA-E323-234A-B3A8-22C67449BFB7}" dt="2024-05-14T10:26:21.310" v="1985" actId="1035"/>
          <ac:spMkLst>
            <pc:docMk/>
            <pc:sldMk cId="3940321771" sldId="1145"/>
            <ac:spMk id="6" creationId="{F1CCE4B9-A877-69F6-C7DB-A5A46088527C}"/>
          </ac:spMkLst>
        </pc:spChg>
        <pc:spChg chg="add mod">
          <ac:chgData name="Kirsty  Allison" userId="3c4e9b67-988d-432a-99f8-5fc68abbf4d5" providerId="ADAL" clId="{17AF43CA-E323-234A-B3A8-22C67449BFB7}" dt="2024-05-14T10:26:21.310" v="1985" actId="1035"/>
          <ac:spMkLst>
            <pc:docMk/>
            <pc:sldMk cId="3940321771" sldId="1145"/>
            <ac:spMk id="7" creationId="{A831C2DF-F4C3-BB2F-9CE6-A79E9D151C6B}"/>
          </ac:spMkLst>
        </pc:spChg>
        <pc:spChg chg="add mod">
          <ac:chgData name="Kirsty  Allison" userId="3c4e9b67-988d-432a-99f8-5fc68abbf4d5" providerId="ADAL" clId="{17AF43CA-E323-234A-B3A8-22C67449BFB7}" dt="2024-05-14T10:26:29.243" v="1986" actId="14100"/>
          <ac:spMkLst>
            <pc:docMk/>
            <pc:sldMk cId="3940321771" sldId="1145"/>
            <ac:spMk id="8" creationId="{5EAD8579-827A-8CD1-910D-1A3A993734A7}"/>
          </ac:spMkLst>
        </pc:spChg>
        <pc:spChg chg="add mod">
          <ac:chgData name="Kirsty  Allison" userId="3c4e9b67-988d-432a-99f8-5fc68abbf4d5" providerId="ADAL" clId="{17AF43CA-E323-234A-B3A8-22C67449BFB7}" dt="2024-05-14T10:27:16.078" v="2003" actId="1035"/>
          <ac:spMkLst>
            <pc:docMk/>
            <pc:sldMk cId="3940321771" sldId="1145"/>
            <ac:spMk id="9" creationId="{68DE0312-1F3E-7D62-28B0-44CED8EF142B}"/>
          </ac:spMkLst>
        </pc:spChg>
        <pc:spChg chg="add mod">
          <ac:chgData name="Kirsty  Allison" userId="3c4e9b67-988d-432a-99f8-5fc68abbf4d5" providerId="ADAL" clId="{17AF43CA-E323-234A-B3A8-22C67449BFB7}" dt="2024-05-14T10:27:16.078" v="2003" actId="1035"/>
          <ac:spMkLst>
            <pc:docMk/>
            <pc:sldMk cId="3940321771" sldId="1145"/>
            <ac:spMk id="10" creationId="{A527E1D4-ED1F-1F7D-F56D-FB3178A8C94A}"/>
          </ac:spMkLst>
        </pc:spChg>
        <pc:spChg chg="add mod">
          <ac:chgData name="Kirsty  Allison" userId="3c4e9b67-988d-432a-99f8-5fc68abbf4d5" providerId="ADAL" clId="{17AF43CA-E323-234A-B3A8-22C67449BFB7}" dt="2024-05-14T10:27:16.078" v="2003" actId="1035"/>
          <ac:spMkLst>
            <pc:docMk/>
            <pc:sldMk cId="3940321771" sldId="1145"/>
            <ac:spMk id="11" creationId="{CA007D50-6E80-1322-BB8C-CA7D5C6EE39F}"/>
          </ac:spMkLst>
        </pc:spChg>
        <pc:spChg chg="add mod">
          <ac:chgData name="Kirsty  Allison" userId="3c4e9b67-988d-432a-99f8-5fc68abbf4d5" providerId="ADAL" clId="{17AF43CA-E323-234A-B3A8-22C67449BFB7}" dt="2024-05-14T10:26:21.310" v="1985" actId="1035"/>
          <ac:spMkLst>
            <pc:docMk/>
            <pc:sldMk cId="3940321771" sldId="1145"/>
            <ac:spMk id="12" creationId="{DEA7EF91-72B7-3701-60CB-6EC70A1B8E38}"/>
          </ac:spMkLst>
        </pc:spChg>
        <pc:spChg chg="add mod">
          <ac:chgData name="Kirsty  Allison" userId="3c4e9b67-988d-432a-99f8-5fc68abbf4d5" providerId="ADAL" clId="{17AF43CA-E323-234A-B3A8-22C67449BFB7}" dt="2024-05-14T10:26:21.310" v="1985" actId="1035"/>
          <ac:spMkLst>
            <pc:docMk/>
            <pc:sldMk cId="3940321771" sldId="1145"/>
            <ac:spMk id="13" creationId="{CF825A54-8DB3-B809-540E-41A09419430E}"/>
          </ac:spMkLst>
        </pc:spChg>
        <pc:spChg chg="add mod">
          <ac:chgData name="Kirsty  Allison" userId="3c4e9b67-988d-432a-99f8-5fc68abbf4d5" providerId="ADAL" clId="{17AF43CA-E323-234A-B3A8-22C67449BFB7}" dt="2024-05-14T10:27:33.040" v="2019" actId="207"/>
          <ac:spMkLst>
            <pc:docMk/>
            <pc:sldMk cId="3940321771" sldId="1145"/>
            <ac:spMk id="14" creationId="{1E06CE34-AB63-09A1-B969-6078AD5AEAF1}"/>
          </ac:spMkLst>
        </pc:spChg>
      </pc:sldChg>
      <pc:sldChg chg="addSp delSp modSp add del mod setBg">
        <pc:chgData name="Kirsty  Allison" userId="3c4e9b67-988d-432a-99f8-5fc68abbf4d5" providerId="ADAL" clId="{17AF43CA-E323-234A-B3A8-22C67449BFB7}" dt="2024-05-14T10:50:01.919" v="2377" actId="2696"/>
        <pc:sldMkLst>
          <pc:docMk/>
          <pc:sldMk cId="3098345146" sldId="1146"/>
        </pc:sldMkLst>
        <pc:spChg chg="mod">
          <ac:chgData name="Kirsty  Allison" userId="3c4e9b67-988d-432a-99f8-5fc68abbf4d5" providerId="ADAL" clId="{17AF43CA-E323-234A-B3A8-22C67449BFB7}" dt="2024-05-14T10:29:58.586" v="2040" actId="313"/>
          <ac:spMkLst>
            <pc:docMk/>
            <pc:sldMk cId="3098345146" sldId="1146"/>
            <ac:spMk id="2" creationId="{310D3092-4E0E-068B-C506-1BCB66EF3DD1}"/>
          </ac:spMkLst>
        </pc:spChg>
        <pc:spChg chg="add mod">
          <ac:chgData name="Kirsty  Allison" userId="3c4e9b67-988d-432a-99f8-5fc68abbf4d5" providerId="ADAL" clId="{17AF43CA-E323-234A-B3A8-22C67449BFB7}" dt="2024-05-14T10:32:30.139" v="2118" actId="14100"/>
          <ac:spMkLst>
            <pc:docMk/>
            <pc:sldMk cId="3098345146" sldId="1146"/>
            <ac:spMk id="4" creationId="{A7C53785-418B-D86E-329A-127498D310B5}"/>
          </ac:spMkLst>
        </pc:spChg>
        <pc:spChg chg="mod">
          <ac:chgData name="Kirsty  Allison" userId="3c4e9b67-988d-432a-99f8-5fc68abbf4d5" providerId="ADAL" clId="{17AF43CA-E323-234A-B3A8-22C67449BFB7}" dt="2024-05-14T10:31:38.083" v="2106" actId="1035"/>
          <ac:spMkLst>
            <pc:docMk/>
            <pc:sldMk cId="3098345146" sldId="1146"/>
            <ac:spMk id="6" creationId="{F1CCE4B9-A877-69F6-C7DB-A5A46088527C}"/>
          </ac:spMkLst>
        </pc:spChg>
        <pc:spChg chg="mod">
          <ac:chgData name="Kirsty  Allison" userId="3c4e9b67-988d-432a-99f8-5fc68abbf4d5" providerId="ADAL" clId="{17AF43CA-E323-234A-B3A8-22C67449BFB7}" dt="2024-05-14T10:30:59.161" v="2082" actId="1035"/>
          <ac:spMkLst>
            <pc:docMk/>
            <pc:sldMk cId="3098345146" sldId="1146"/>
            <ac:spMk id="7" creationId="{A831C2DF-F4C3-BB2F-9CE6-A79E9D151C6B}"/>
          </ac:spMkLst>
        </pc:spChg>
        <pc:spChg chg="mod">
          <ac:chgData name="Kirsty  Allison" userId="3c4e9b67-988d-432a-99f8-5fc68abbf4d5" providerId="ADAL" clId="{17AF43CA-E323-234A-B3A8-22C67449BFB7}" dt="2024-05-14T10:30:30.724" v="2051" actId="20577"/>
          <ac:spMkLst>
            <pc:docMk/>
            <pc:sldMk cId="3098345146" sldId="1146"/>
            <ac:spMk id="8" creationId="{5EAD8579-827A-8CD1-910D-1A3A993734A7}"/>
          </ac:spMkLst>
        </pc:spChg>
        <pc:spChg chg="mod">
          <ac:chgData name="Kirsty  Allison" userId="3c4e9b67-988d-432a-99f8-5fc68abbf4d5" providerId="ADAL" clId="{17AF43CA-E323-234A-B3A8-22C67449BFB7}" dt="2024-05-14T10:30:16.924" v="2046" actId="14100"/>
          <ac:spMkLst>
            <pc:docMk/>
            <pc:sldMk cId="3098345146" sldId="1146"/>
            <ac:spMk id="9" creationId="{68DE0312-1F3E-7D62-28B0-44CED8EF142B}"/>
          </ac:spMkLst>
        </pc:spChg>
        <pc:spChg chg="mod">
          <ac:chgData name="Kirsty  Allison" userId="3c4e9b67-988d-432a-99f8-5fc68abbf4d5" providerId="ADAL" clId="{17AF43CA-E323-234A-B3A8-22C67449BFB7}" dt="2024-05-14T10:30:56.335" v="2072" actId="14100"/>
          <ac:spMkLst>
            <pc:docMk/>
            <pc:sldMk cId="3098345146" sldId="1146"/>
            <ac:spMk id="10" creationId="{A527E1D4-ED1F-1F7D-F56D-FB3178A8C94A}"/>
          </ac:spMkLst>
        </pc:spChg>
        <pc:spChg chg="mod">
          <ac:chgData name="Kirsty  Allison" userId="3c4e9b67-988d-432a-99f8-5fc68abbf4d5" providerId="ADAL" clId="{17AF43CA-E323-234A-B3A8-22C67449BFB7}" dt="2024-05-14T10:31:38.083" v="2106" actId="1035"/>
          <ac:spMkLst>
            <pc:docMk/>
            <pc:sldMk cId="3098345146" sldId="1146"/>
            <ac:spMk id="11" creationId="{CA007D50-6E80-1322-BB8C-CA7D5C6EE39F}"/>
          </ac:spMkLst>
        </pc:spChg>
        <pc:spChg chg="mod">
          <ac:chgData name="Kirsty  Allison" userId="3c4e9b67-988d-432a-99f8-5fc68abbf4d5" providerId="ADAL" clId="{17AF43CA-E323-234A-B3A8-22C67449BFB7}" dt="2024-05-14T10:30:35.058" v="2068" actId="1036"/>
          <ac:spMkLst>
            <pc:docMk/>
            <pc:sldMk cId="3098345146" sldId="1146"/>
            <ac:spMk id="12" creationId="{DEA7EF91-72B7-3701-60CB-6EC70A1B8E38}"/>
          </ac:spMkLst>
        </pc:spChg>
        <pc:spChg chg="del">
          <ac:chgData name="Kirsty  Allison" userId="3c4e9b67-988d-432a-99f8-5fc68abbf4d5" providerId="ADAL" clId="{17AF43CA-E323-234A-B3A8-22C67449BFB7}" dt="2024-05-14T10:31:15.821" v="2084" actId="478"/>
          <ac:spMkLst>
            <pc:docMk/>
            <pc:sldMk cId="3098345146" sldId="1146"/>
            <ac:spMk id="14" creationId="{1E06CE34-AB63-09A1-B969-6078AD5AEAF1}"/>
          </ac:spMkLst>
        </pc:spChg>
        <pc:spChg chg="add mod">
          <ac:chgData name="Kirsty  Allison" userId="3c4e9b67-988d-432a-99f8-5fc68abbf4d5" providerId="ADAL" clId="{17AF43CA-E323-234A-B3A8-22C67449BFB7}" dt="2024-05-14T10:32:23.836" v="2115" actId="1076"/>
          <ac:spMkLst>
            <pc:docMk/>
            <pc:sldMk cId="3098345146" sldId="1146"/>
            <ac:spMk id="15" creationId="{AE34F25D-A6E9-C205-DDB1-795BC3E9ADD2}"/>
          </ac:spMkLst>
        </pc:spChg>
      </pc:sldChg>
      <pc:sldChg chg="addSp delSp modSp new del mod setBg">
        <pc:chgData name="Kirsty  Allison" userId="3c4e9b67-988d-432a-99f8-5fc68abbf4d5" providerId="ADAL" clId="{17AF43CA-E323-234A-B3A8-22C67449BFB7}" dt="2024-05-14T10:50:01.933" v="2378" actId="2696"/>
        <pc:sldMkLst>
          <pc:docMk/>
          <pc:sldMk cId="2636324969" sldId="1147"/>
        </pc:sldMkLst>
        <pc:spChg chg="del">
          <ac:chgData name="Kirsty  Allison" userId="3c4e9b67-988d-432a-99f8-5fc68abbf4d5" providerId="ADAL" clId="{17AF43CA-E323-234A-B3A8-22C67449BFB7}" dt="2024-05-14T10:33:03.875" v="2121" actId="478"/>
          <ac:spMkLst>
            <pc:docMk/>
            <pc:sldMk cId="2636324969" sldId="1147"/>
            <ac:spMk id="2" creationId="{58EF969D-E612-8B17-2B06-AA8389725CA9}"/>
          </ac:spMkLst>
        </pc:spChg>
        <pc:spChg chg="del">
          <ac:chgData name="Kirsty  Allison" userId="3c4e9b67-988d-432a-99f8-5fc68abbf4d5" providerId="ADAL" clId="{17AF43CA-E323-234A-B3A8-22C67449BFB7}" dt="2024-05-14T10:33:06.233" v="2122" actId="478"/>
          <ac:spMkLst>
            <pc:docMk/>
            <pc:sldMk cId="2636324969" sldId="1147"/>
            <ac:spMk id="4" creationId="{28D9FB35-F125-D132-A0BE-6039CEF5DC34}"/>
          </ac:spMkLst>
        </pc:spChg>
        <pc:spChg chg="add mod">
          <ac:chgData name="Kirsty  Allison" userId="3c4e9b67-988d-432a-99f8-5fc68abbf4d5" providerId="ADAL" clId="{17AF43CA-E323-234A-B3A8-22C67449BFB7}" dt="2024-05-14T10:36:20.825" v="2209" actId="1076"/>
          <ac:spMkLst>
            <pc:docMk/>
            <pc:sldMk cId="2636324969" sldId="1147"/>
            <ac:spMk id="6" creationId="{5ACD20CE-8A8D-498B-061C-DF4230D1603D}"/>
          </ac:spMkLst>
        </pc:spChg>
        <pc:spChg chg="add mod">
          <ac:chgData name="Kirsty  Allison" userId="3c4e9b67-988d-432a-99f8-5fc68abbf4d5" providerId="ADAL" clId="{17AF43CA-E323-234A-B3A8-22C67449BFB7}" dt="2024-05-14T10:36:20.825" v="2209" actId="1076"/>
          <ac:spMkLst>
            <pc:docMk/>
            <pc:sldMk cId="2636324969" sldId="1147"/>
            <ac:spMk id="7" creationId="{DA53E242-2454-B1D7-F487-9632E1849398}"/>
          </ac:spMkLst>
        </pc:spChg>
        <pc:spChg chg="add mod">
          <ac:chgData name="Kirsty  Allison" userId="3c4e9b67-988d-432a-99f8-5fc68abbf4d5" providerId="ADAL" clId="{17AF43CA-E323-234A-B3A8-22C67449BFB7}" dt="2024-05-14T10:36:20.825" v="2209" actId="1076"/>
          <ac:spMkLst>
            <pc:docMk/>
            <pc:sldMk cId="2636324969" sldId="1147"/>
            <ac:spMk id="8" creationId="{16D04635-375C-D1B5-9C8E-05676C26DAD0}"/>
          </ac:spMkLst>
        </pc:spChg>
        <pc:spChg chg="add mod">
          <ac:chgData name="Kirsty  Allison" userId="3c4e9b67-988d-432a-99f8-5fc68abbf4d5" providerId="ADAL" clId="{17AF43CA-E323-234A-B3A8-22C67449BFB7}" dt="2024-05-14T10:36:20.825" v="2209" actId="1076"/>
          <ac:spMkLst>
            <pc:docMk/>
            <pc:sldMk cId="2636324969" sldId="1147"/>
            <ac:spMk id="9" creationId="{D7DF9F52-82B5-B427-0614-488C6FD1412C}"/>
          </ac:spMkLst>
        </pc:spChg>
        <pc:spChg chg="add mod">
          <ac:chgData name="Kirsty  Allison" userId="3c4e9b67-988d-432a-99f8-5fc68abbf4d5" providerId="ADAL" clId="{17AF43CA-E323-234A-B3A8-22C67449BFB7}" dt="2024-05-14T10:36:20.825" v="2209" actId="1076"/>
          <ac:spMkLst>
            <pc:docMk/>
            <pc:sldMk cId="2636324969" sldId="1147"/>
            <ac:spMk id="10" creationId="{15DC89F7-F596-5F33-0C34-CCF858C71E27}"/>
          </ac:spMkLst>
        </pc:spChg>
        <pc:spChg chg="add mod">
          <ac:chgData name="Kirsty  Allison" userId="3c4e9b67-988d-432a-99f8-5fc68abbf4d5" providerId="ADAL" clId="{17AF43CA-E323-234A-B3A8-22C67449BFB7}" dt="2024-05-14T10:36:20.825" v="2209" actId="1076"/>
          <ac:spMkLst>
            <pc:docMk/>
            <pc:sldMk cId="2636324969" sldId="1147"/>
            <ac:spMk id="11" creationId="{EC5A03F3-404F-B8B4-BBCF-24DAB39AB8A0}"/>
          </ac:spMkLst>
        </pc:spChg>
        <pc:spChg chg="add mod">
          <ac:chgData name="Kirsty  Allison" userId="3c4e9b67-988d-432a-99f8-5fc68abbf4d5" providerId="ADAL" clId="{17AF43CA-E323-234A-B3A8-22C67449BFB7}" dt="2024-05-14T10:36:20.825" v="2209" actId="1076"/>
          <ac:spMkLst>
            <pc:docMk/>
            <pc:sldMk cId="2636324969" sldId="1147"/>
            <ac:spMk id="12" creationId="{7F0B68A3-49EF-2271-7EDC-2FB18E1C988D}"/>
          </ac:spMkLst>
        </pc:spChg>
      </pc:sldChg>
      <pc:sldChg chg="addSp delSp modSp new del mod setBg">
        <pc:chgData name="Kirsty  Allison" userId="3c4e9b67-988d-432a-99f8-5fc68abbf4d5" providerId="ADAL" clId="{17AF43CA-E323-234A-B3A8-22C67449BFB7}" dt="2024-05-14T10:50:01.950" v="2379" actId="2696"/>
        <pc:sldMkLst>
          <pc:docMk/>
          <pc:sldMk cId="3933712678" sldId="1148"/>
        </pc:sldMkLst>
        <pc:spChg chg="del">
          <ac:chgData name="Kirsty  Allison" userId="3c4e9b67-988d-432a-99f8-5fc68abbf4d5" providerId="ADAL" clId="{17AF43CA-E323-234A-B3A8-22C67449BFB7}" dt="2024-05-14T10:35:22.081" v="2144" actId="478"/>
          <ac:spMkLst>
            <pc:docMk/>
            <pc:sldMk cId="3933712678" sldId="1148"/>
            <ac:spMk id="2" creationId="{A0311476-61E6-AB15-6121-B278AEC3D337}"/>
          </ac:spMkLst>
        </pc:spChg>
        <pc:spChg chg="del">
          <ac:chgData name="Kirsty  Allison" userId="3c4e9b67-988d-432a-99f8-5fc68abbf4d5" providerId="ADAL" clId="{17AF43CA-E323-234A-B3A8-22C67449BFB7}" dt="2024-05-14T10:41:53.083" v="2363" actId="478"/>
          <ac:spMkLst>
            <pc:docMk/>
            <pc:sldMk cId="3933712678" sldId="1148"/>
            <ac:spMk id="3" creationId="{4F29BC4B-AAD9-D4FC-B7C6-1696B3247A57}"/>
          </ac:spMkLst>
        </pc:spChg>
        <pc:spChg chg="del">
          <ac:chgData name="Kirsty  Allison" userId="3c4e9b67-988d-432a-99f8-5fc68abbf4d5" providerId="ADAL" clId="{17AF43CA-E323-234A-B3A8-22C67449BFB7}" dt="2024-05-14T10:35:22.081" v="2144" actId="478"/>
          <ac:spMkLst>
            <pc:docMk/>
            <pc:sldMk cId="3933712678" sldId="1148"/>
            <ac:spMk id="4" creationId="{4CC1D68E-F465-27D8-4540-7E22883B98A6}"/>
          </ac:spMkLst>
        </pc:spChg>
        <pc:spChg chg="add mod">
          <ac:chgData name="Kirsty  Allison" userId="3c4e9b67-988d-432a-99f8-5fc68abbf4d5" providerId="ADAL" clId="{17AF43CA-E323-234A-B3A8-22C67449BFB7}" dt="2024-05-14T10:41:14.028" v="2326" actId="1035"/>
          <ac:spMkLst>
            <pc:docMk/>
            <pc:sldMk cId="3933712678" sldId="1148"/>
            <ac:spMk id="6" creationId="{15A5EC4D-66D5-147A-2990-B1825B5CDF31}"/>
          </ac:spMkLst>
        </pc:spChg>
        <pc:spChg chg="add mod">
          <ac:chgData name="Kirsty  Allison" userId="3c4e9b67-988d-432a-99f8-5fc68abbf4d5" providerId="ADAL" clId="{17AF43CA-E323-234A-B3A8-22C67449BFB7}" dt="2024-05-14T10:41:18.112" v="2330" actId="1035"/>
          <ac:spMkLst>
            <pc:docMk/>
            <pc:sldMk cId="3933712678" sldId="1148"/>
            <ac:spMk id="7" creationId="{C1C0D72D-1B9A-603A-D3D5-53D811580D50}"/>
          </ac:spMkLst>
        </pc:spChg>
        <pc:spChg chg="add mod">
          <ac:chgData name="Kirsty  Allison" userId="3c4e9b67-988d-432a-99f8-5fc68abbf4d5" providerId="ADAL" clId="{17AF43CA-E323-234A-B3A8-22C67449BFB7}" dt="2024-05-14T10:41:18.112" v="2330" actId="1035"/>
          <ac:spMkLst>
            <pc:docMk/>
            <pc:sldMk cId="3933712678" sldId="1148"/>
            <ac:spMk id="8" creationId="{D0D7EB83-C20B-3F25-3B5E-478D4AB4DCC4}"/>
          </ac:spMkLst>
        </pc:spChg>
        <pc:spChg chg="add mod">
          <ac:chgData name="Kirsty  Allison" userId="3c4e9b67-988d-432a-99f8-5fc68abbf4d5" providerId="ADAL" clId="{17AF43CA-E323-234A-B3A8-22C67449BFB7}" dt="2024-05-14T10:41:18.112" v="2330" actId="1035"/>
          <ac:spMkLst>
            <pc:docMk/>
            <pc:sldMk cId="3933712678" sldId="1148"/>
            <ac:spMk id="9" creationId="{5B7687AA-687C-1D84-3191-75FA6C20201C}"/>
          </ac:spMkLst>
        </pc:spChg>
        <pc:spChg chg="add mod">
          <ac:chgData name="Kirsty  Allison" userId="3c4e9b67-988d-432a-99f8-5fc68abbf4d5" providerId="ADAL" clId="{17AF43CA-E323-234A-B3A8-22C67449BFB7}" dt="2024-05-14T10:41:25.912" v="2338" actId="1035"/>
          <ac:spMkLst>
            <pc:docMk/>
            <pc:sldMk cId="3933712678" sldId="1148"/>
            <ac:spMk id="10" creationId="{C61A3EBF-8990-211F-1626-3C59F0F257FA}"/>
          </ac:spMkLst>
        </pc:spChg>
        <pc:spChg chg="add mod">
          <ac:chgData name="Kirsty  Allison" userId="3c4e9b67-988d-432a-99f8-5fc68abbf4d5" providerId="ADAL" clId="{17AF43CA-E323-234A-B3A8-22C67449BFB7}" dt="2024-05-14T10:41:25.912" v="2338" actId="1035"/>
          <ac:spMkLst>
            <pc:docMk/>
            <pc:sldMk cId="3933712678" sldId="1148"/>
            <ac:spMk id="11" creationId="{848BB34E-E5FD-B209-222E-CD586BD8B9DB}"/>
          </ac:spMkLst>
        </pc:spChg>
        <pc:spChg chg="add mod">
          <ac:chgData name="Kirsty  Allison" userId="3c4e9b67-988d-432a-99f8-5fc68abbf4d5" providerId="ADAL" clId="{17AF43CA-E323-234A-B3A8-22C67449BFB7}" dt="2024-05-14T10:41:22.103" v="2334" actId="1035"/>
          <ac:spMkLst>
            <pc:docMk/>
            <pc:sldMk cId="3933712678" sldId="1148"/>
            <ac:spMk id="12" creationId="{1F666BB5-9457-A745-4D8F-622EDE09C36E}"/>
          </ac:spMkLst>
        </pc:spChg>
        <pc:spChg chg="add mod">
          <ac:chgData name="Kirsty  Allison" userId="3c4e9b67-988d-432a-99f8-5fc68abbf4d5" providerId="ADAL" clId="{17AF43CA-E323-234A-B3A8-22C67449BFB7}" dt="2024-05-14T10:41:33.561" v="2343" actId="1035"/>
          <ac:spMkLst>
            <pc:docMk/>
            <pc:sldMk cId="3933712678" sldId="1148"/>
            <ac:spMk id="13" creationId="{99D0E779-48A6-99FF-7C0B-1B957DA64EA4}"/>
          </ac:spMkLst>
        </pc:spChg>
        <pc:spChg chg="add mod">
          <ac:chgData name="Kirsty  Allison" userId="3c4e9b67-988d-432a-99f8-5fc68abbf4d5" providerId="ADAL" clId="{17AF43CA-E323-234A-B3A8-22C67449BFB7}" dt="2024-05-14T10:41:33.561" v="2343" actId="1035"/>
          <ac:spMkLst>
            <pc:docMk/>
            <pc:sldMk cId="3933712678" sldId="1148"/>
            <ac:spMk id="14" creationId="{D0957E19-795C-D7CA-CCAB-5C440803B60B}"/>
          </ac:spMkLst>
        </pc:spChg>
        <pc:spChg chg="add mod">
          <ac:chgData name="Kirsty  Allison" userId="3c4e9b67-988d-432a-99f8-5fc68abbf4d5" providerId="ADAL" clId="{17AF43CA-E323-234A-B3A8-22C67449BFB7}" dt="2024-05-14T10:42:03.511" v="2368" actId="1036"/>
          <ac:spMkLst>
            <pc:docMk/>
            <pc:sldMk cId="3933712678" sldId="1148"/>
            <ac:spMk id="15" creationId="{98F2379F-8A1D-7375-63EA-8F48F8D4CCCE}"/>
          </ac:spMkLst>
        </pc:spChg>
        <pc:spChg chg="add mod">
          <ac:chgData name="Kirsty  Allison" userId="3c4e9b67-988d-432a-99f8-5fc68abbf4d5" providerId="ADAL" clId="{17AF43CA-E323-234A-B3A8-22C67449BFB7}" dt="2024-05-14T10:41:39.584" v="2355" actId="1035"/>
          <ac:spMkLst>
            <pc:docMk/>
            <pc:sldMk cId="3933712678" sldId="1148"/>
            <ac:spMk id="16" creationId="{C32FEAC3-5B97-54F8-2DA7-1CAE0C703BD0}"/>
          </ac:spMkLst>
        </pc:spChg>
        <pc:spChg chg="add mod">
          <ac:chgData name="Kirsty  Allison" userId="3c4e9b67-988d-432a-99f8-5fc68abbf4d5" providerId="ADAL" clId="{17AF43CA-E323-234A-B3A8-22C67449BFB7}" dt="2024-05-14T10:41:36.611" v="2348" actId="1035"/>
          <ac:spMkLst>
            <pc:docMk/>
            <pc:sldMk cId="3933712678" sldId="1148"/>
            <ac:spMk id="17" creationId="{10C65F81-9BA6-4081-7888-0F2CAB613338}"/>
          </ac:spMkLst>
        </pc:spChg>
      </pc:sldChg>
    </pc:docChg>
  </pc:docChgLst>
  <pc:docChgLst>
    <pc:chgData name="Kirsty  Allison" userId="3c4e9b67-988d-432a-99f8-5fc68abbf4d5" providerId="ADAL" clId="{3DB9B271-8B9A-F845-B110-1086F5BB40FB}"/>
    <pc:docChg chg="undo custSel addSld delSld modSld sldOrd">
      <pc:chgData name="Kirsty  Allison" userId="3c4e9b67-988d-432a-99f8-5fc68abbf4d5" providerId="ADAL" clId="{3DB9B271-8B9A-F845-B110-1086F5BB40FB}" dt="2024-06-11T09:23:06.808" v="5211" actId="20577"/>
      <pc:docMkLst>
        <pc:docMk/>
      </pc:docMkLst>
      <pc:sldChg chg="modSp mod">
        <pc:chgData name="Kirsty  Allison" userId="3c4e9b67-988d-432a-99f8-5fc68abbf4d5" providerId="ADAL" clId="{3DB9B271-8B9A-F845-B110-1086F5BB40FB}" dt="2024-06-10T06:42:37.567" v="4527" actId="13926"/>
        <pc:sldMkLst>
          <pc:docMk/>
          <pc:sldMk cId="717420349" sldId="256"/>
        </pc:sldMkLst>
        <pc:spChg chg="mod">
          <ac:chgData name="Kirsty  Allison" userId="3c4e9b67-988d-432a-99f8-5fc68abbf4d5" providerId="ADAL" clId="{3DB9B271-8B9A-F845-B110-1086F5BB40FB}" dt="2024-06-08T20:57:12.264" v="3619" actId="13926"/>
          <ac:spMkLst>
            <pc:docMk/>
            <pc:sldMk cId="717420349" sldId="256"/>
            <ac:spMk id="9" creationId="{952908B2-02B9-494A-A4EC-9615ECC14370}"/>
          </ac:spMkLst>
        </pc:spChg>
        <pc:spChg chg="mod">
          <ac:chgData name="Kirsty  Allison" userId="3c4e9b67-988d-432a-99f8-5fc68abbf4d5" providerId="ADAL" clId="{3DB9B271-8B9A-F845-B110-1086F5BB40FB}" dt="2024-06-10T06:42:37.567" v="4527" actId="13926"/>
          <ac:spMkLst>
            <pc:docMk/>
            <pc:sldMk cId="717420349" sldId="256"/>
            <ac:spMk id="10" creationId="{26ADD260-BC70-D348-B5FD-19B5B0056C1C}"/>
          </ac:spMkLst>
        </pc:spChg>
        <pc:spChg chg="mod">
          <ac:chgData name="Kirsty  Allison" userId="3c4e9b67-988d-432a-99f8-5fc68abbf4d5" providerId="ADAL" clId="{3DB9B271-8B9A-F845-B110-1086F5BB40FB}" dt="2024-06-08T20:57:08.918" v="3618" actId="13926"/>
          <ac:spMkLst>
            <pc:docMk/>
            <pc:sldMk cId="717420349" sldId="256"/>
            <ac:spMk id="11" creationId="{54069BF3-2735-084F-9BE3-DB9CC44942F6}"/>
          </ac:spMkLst>
        </pc:spChg>
      </pc:sldChg>
      <pc:sldChg chg="del">
        <pc:chgData name="Kirsty  Allison" userId="3c4e9b67-988d-432a-99f8-5fc68abbf4d5" providerId="ADAL" clId="{3DB9B271-8B9A-F845-B110-1086F5BB40FB}" dt="2024-05-24T08:59:47.567" v="10" actId="2696"/>
        <pc:sldMkLst>
          <pc:docMk/>
          <pc:sldMk cId="3891939878" sldId="503"/>
        </pc:sldMkLst>
      </pc:sldChg>
      <pc:sldChg chg="modSp mod">
        <pc:chgData name="Kirsty  Allison" userId="3c4e9b67-988d-432a-99f8-5fc68abbf4d5" providerId="ADAL" clId="{3DB9B271-8B9A-F845-B110-1086F5BB40FB}" dt="2024-06-11T09:23:06.808" v="5211" actId="20577"/>
        <pc:sldMkLst>
          <pc:docMk/>
          <pc:sldMk cId="2516574582" sldId="522"/>
        </pc:sldMkLst>
        <pc:spChg chg="mod">
          <ac:chgData name="Kirsty  Allison" userId="3c4e9b67-988d-432a-99f8-5fc68abbf4d5" providerId="ADAL" clId="{3DB9B271-8B9A-F845-B110-1086F5BB40FB}" dt="2024-06-11T09:23:06.808" v="5211" actId="20577"/>
          <ac:spMkLst>
            <pc:docMk/>
            <pc:sldMk cId="2516574582" sldId="522"/>
            <ac:spMk id="5" creationId="{74844103-87A0-3B07-51EE-D6221C3CF622}"/>
          </ac:spMkLst>
        </pc:spChg>
      </pc:sldChg>
      <pc:sldChg chg="del">
        <pc:chgData name="Kirsty  Allison" userId="3c4e9b67-988d-432a-99f8-5fc68abbf4d5" providerId="ADAL" clId="{3DB9B271-8B9A-F845-B110-1086F5BB40FB}" dt="2024-05-24T08:59:47.457" v="8" actId="2696"/>
        <pc:sldMkLst>
          <pc:docMk/>
          <pc:sldMk cId="1979567695" sldId="535"/>
        </pc:sldMkLst>
      </pc:sldChg>
      <pc:sldChg chg="del">
        <pc:chgData name="Kirsty  Allison" userId="3c4e9b67-988d-432a-99f8-5fc68abbf4d5" providerId="ADAL" clId="{3DB9B271-8B9A-F845-B110-1086F5BB40FB}" dt="2024-05-24T09:00:11.451" v="37" actId="2696"/>
        <pc:sldMkLst>
          <pc:docMk/>
          <pc:sldMk cId="4140902902" sldId="541"/>
        </pc:sldMkLst>
      </pc:sldChg>
      <pc:sldChg chg="del">
        <pc:chgData name="Kirsty  Allison" userId="3c4e9b67-988d-432a-99f8-5fc68abbf4d5" providerId="ADAL" clId="{3DB9B271-8B9A-F845-B110-1086F5BB40FB}" dt="2024-05-24T09:00:11.499" v="38" actId="2696"/>
        <pc:sldMkLst>
          <pc:docMk/>
          <pc:sldMk cId="4062150763" sldId="542"/>
        </pc:sldMkLst>
      </pc:sldChg>
      <pc:sldChg chg="del">
        <pc:chgData name="Kirsty  Allison" userId="3c4e9b67-988d-432a-99f8-5fc68abbf4d5" providerId="ADAL" clId="{3DB9B271-8B9A-F845-B110-1086F5BB40FB}" dt="2024-05-24T09:00:11.545" v="39" actId="2696"/>
        <pc:sldMkLst>
          <pc:docMk/>
          <pc:sldMk cId="4254567605" sldId="549"/>
        </pc:sldMkLst>
      </pc:sldChg>
      <pc:sldChg chg="del">
        <pc:chgData name="Kirsty  Allison" userId="3c4e9b67-988d-432a-99f8-5fc68abbf4d5" providerId="ADAL" clId="{3DB9B271-8B9A-F845-B110-1086F5BB40FB}" dt="2024-05-24T09:10:37.788" v="211" actId="2696"/>
        <pc:sldMkLst>
          <pc:docMk/>
          <pc:sldMk cId="3979035426" sldId="550"/>
        </pc:sldMkLst>
      </pc:sldChg>
      <pc:sldChg chg="del">
        <pc:chgData name="Kirsty  Allison" userId="3c4e9b67-988d-432a-99f8-5fc68abbf4d5" providerId="ADAL" clId="{3DB9B271-8B9A-F845-B110-1086F5BB40FB}" dt="2024-05-24T09:00:11.678" v="41" actId="2696"/>
        <pc:sldMkLst>
          <pc:docMk/>
          <pc:sldMk cId="959650205" sldId="553"/>
        </pc:sldMkLst>
      </pc:sldChg>
      <pc:sldChg chg="del">
        <pc:chgData name="Kirsty  Allison" userId="3c4e9b67-988d-432a-99f8-5fc68abbf4d5" providerId="ADAL" clId="{3DB9B271-8B9A-F845-B110-1086F5BB40FB}" dt="2024-05-24T09:01:37.275" v="59" actId="2696"/>
        <pc:sldMkLst>
          <pc:docMk/>
          <pc:sldMk cId="3059472217" sldId="554"/>
        </pc:sldMkLst>
      </pc:sldChg>
      <pc:sldChg chg="del">
        <pc:chgData name="Kirsty  Allison" userId="3c4e9b67-988d-432a-99f8-5fc68abbf4d5" providerId="ADAL" clId="{3DB9B271-8B9A-F845-B110-1086F5BB40FB}" dt="2024-05-24T09:00:02.596" v="32" actId="2696"/>
        <pc:sldMkLst>
          <pc:docMk/>
          <pc:sldMk cId="1980758969" sldId="569"/>
        </pc:sldMkLst>
      </pc:sldChg>
      <pc:sldChg chg="del">
        <pc:chgData name="Kirsty  Allison" userId="3c4e9b67-988d-432a-99f8-5fc68abbf4d5" providerId="ADAL" clId="{3DB9B271-8B9A-F845-B110-1086F5BB40FB}" dt="2024-05-24T09:01:34.797" v="58" actId="2696"/>
        <pc:sldMkLst>
          <pc:docMk/>
          <pc:sldMk cId="490362635" sldId="570"/>
        </pc:sldMkLst>
      </pc:sldChg>
      <pc:sldChg chg="del">
        <pc:chgData name="Kirsty  Allison" userId="3c4e9b67-988d-432a-99f8-5fc68abbf4d5" providerId="ADAL" clId="{3DB9B271-8B9A-F845-B110-1086F5BB40FB}" dt="2024-05-24T09:01:34.102" v="57" actId="2696"/>
        <pc:sldMkLst>
          <pc:docMk/>
          <pc:sldMk cId="1590655218" sldId="571"/>
        </pc:sldMkLst>
      </pc:sldChg>
      <pc:sldChg chg="del">
        <pc:chgData name="Kirsty  Allison" userId="3c4e9b67-988d-432a-99f8-5fc68abbf4d5" providerId="ADAL" clId="{3DB9B271-8B9A-F845-B110-1086F5BB40FB}" dt="2024-05-24T09:00:02.616" v="34" actId="2696"/>
        <pc:sldMkLst>
          <pc:docMk/>
          <pc:sldMk cId="3157886884" sldId="573"/>
        </pc:sldMkLst>
      </pc:sldChg>
      <pc:sldChg chg="del">
        <pc:chgData name="Kirsty  Allison" userId="3c4e9b67-988d-432a-99f8-5fc68abbf4d5" providerId="ADAL" clId="{3DB9B271-8B9A-F845-B110-1086F5BB40FB}" dt="2024-05-24T09:00:02.604" v="33" actId="2696"/>
        <pc:sldMkLst>
          <pc:docMk/>
          <pc:sldMk cId="2807067005" sldId="574"/>
        </pc:sldMkLst>
      </pc:sldChg>
      <pc:sldChg chg="del">
        <pc:chgData name="Kirsty  Allison" userId="3c4e9b67-988d-432a-99f8-5fc68abbf4d5" providerId="ADAL" clId="{3DB9B271-8B9A-F845-B110-1086F5BB40FB}" dt="2024-05-24T09:00:02.551" v="26" actId="2696"/>
        <pc:sldMkLst>
          <pc:docMk/>
          <pc:sldMk cId="3320527658" sldId="576"/>
        </pc:sldMkLst>
      </pc:sldChg>
      <pc:sldChg chg="del">
        <pc:chgData name="Kirsty  Allison" userId="3c4e9b67-988d-432a-99f8-5fc68abbf4d5" providerId="ADAL" clId="{3DB9B271-8B9A-F845-B110-1086F5BB40FB}" dt="2024-05-24T09:00:02.544" v="25" actId="2696"/>
        <pc:sldMkLst>
          <pc:docMk/>
          <pc:sldMk cId="597250899" sldId="577"/>
        </pc:sldMkLst>
      </pc:sldChg>
      <pc:sldChg chg="del">
        <pc:chgData name="Kirsty  Allison" userId="3c4e9b67-988d-432a-99f8-5fc68abbf4d5" providerId="ADAL" clId="{3DB9B271-8B9A-F845-B110-1086F5BB40FB}" dt="2024-05-24T09:00:02.632" v="36" actId="2696"/>
        <pc:sldMkLst>
          <pc:docMk/>
          <pc:sldMk cId="4083464754" sldId="578"/>
        </pc:sldMkLst>
      </pc:sldChg>
      <pc:sldChg chg="del">
        <pc:chgData name="Kirsty  Allison" userId="3c4e9b67-988d-432a-99f8-5fc68abbf4d5" providerId="ADAL" clId="{3DB9B271-8B9A-F845-B110-1086F5BB40FB}" dt="2024-05-24T09:00:02.588" v="31" actId="2696"/>
        <pc:sldMkLst>
          <pc:docMk/>
          <pc:sldMk cId="3948864687" sldId="585"/>
        </pc:sldMkLst>
      </pc:sldChg>
      <pc:sldChg chg="del">
        <pc:chgData name="Kirsty  Allison" userId="3c4e9b67-988d-432a-99f8-5fc68abbf4d5" providerId="ADAL" clId="{3DB9B271-8B9A-F845-B110-1086F5BB40FB}" dt="2024-05-24T09:00:02.579" v="30" actId="2696"/>
        <pc:sldMkLst>
          <pc:docMk/>
          <pc:sldMk cId="2322008012" sldId="586"/>
        </pc:sldMkLst>
      </pc:sldChg>
      <pc:sldChg chg="del">
        <pc:chgData name="Kirsty  Allison" userId="3c4e9b67-988d-432a-99f8-5fc68abbf4d5" providerId="ADAL" clId="{3DB9B271-8B9A-F845-B110-1086F5BB40FB}" dt="2024-05-24T08:59:48.110" v="20" actId="2696"/>
        <pc:sldMkLst>
          <pc:docMk/>
          <pc:sldMk cId="2909851930" sldId="587"/>
        </pc:sldMkLst>
      </pc:sldChg>
      <pc:sldChg chg="del">
        <pc:chgData name="Kirsty  Allison" userId="3c4e9b67-988d-432a-99f8-5fc68abbf4d5" providerId="ADAL" clId="{3DB9B271-8B9A-F845-B110-1086F5BB40FB}" dt="2024-05-24T09:00:02.539" v="24" actId="2696"/>
        <pc:sldMkLst>
          <pc:docMk/>
          <pc:sldMk cId="1887539921" sldId="1041"/>
        </pc:sldMkLst>
      </pc:sldChg>
      <pc:sldChg chg="del">
        <pc:chgData name="Kirsty  Allison" userId="3c4e9b67-988d-432a-99f8-5fc68abbf4d5" providerId="ADAL" clId="{3DB9B271-8B9A-F845-B110-1086F5BB40FB}" dt="2024-05-24T09:00:02.557" v="27" actId="2696"/>
        <pc:sldMkLst>
          <pc:docMk/>
          <pc:sldMk cId="1939009244" sldId="1043"/>
        </pc:sldMkLst>
      </pc:sldChg>
      <pc:sldChg chg="del">
        <pc:chgData name="Kirsty  Allison" userId="3c4e9b67-988d-432a-99f8-5fc68abbf4d5" providerId="ADAL" clId="{3DB9B271-8B9A-F845-B110-1086F5BB40FB}" dt="2024-05-24T08:59:47.923" v="17" actId="2696"/>
        <pc:sldMkLst>
          <pc:docMk/>
          <pc:sldMk cId="1098513698" sldId="1044"/>
        </pc:sldMkLst>
      </pc:sldChg>
      <pc:sldChg chg="del">
        <pc:chgData name="Kirsty  Allison" userId="3c4e9b67-988d-432a-99f8-5fc68abbf4d5" providerId="ADAL" clId="{3DB9B271-8B9A-F845-B110-1086F5BB40FB}" dt="2024-05-24T09:00:02.532" v="23" actId="2696"/>
        <pc:sldMkLst>
          <pc:docMk/>
          <pc:sldMk cId="2119531556" sldId="1045"/>
        </pc:sldMkLst>
      </pc:sldChg>
      <pc:sldChg chg="del">
        <pc:chgData name="Kirsty  Allison" userId="3c4e9b67-988d-432a-99f8-5fc68abbf4d5" providerId="ADAL" clId="{3DB9B271-8B9A-F845-B110-1086F5BB40FB}" dt="2024-05-24T08:59:47.898" v="16" actId="2696"/>
        <pc:sldMkLst>
          <pc:docMk/>
          <pc:sldMk cId="66382396" sldId="1051"/>
        </pc:sldMkLst>
      </pc:sldChg>
      <pc:sldChg chg="del">
        <pc:chgData name="Kirsty  Allison" userId="3c4e9b67-988d-432a-99f8-5fc68abbf4d5" providerId="ADAL" clId="{3DB9B271-8B9A-F845-B110-1086F5BB40FB}" dt="2024-05-24T09:00:02.566" v="28" actId="2696"/>
        <pc:sldMkLst>
          <pc:docMk/>
          <pc:sldMk cId="2363372316" sldId="1052"/>
        </pc:sldMkLst>
      </pc:sldChg>
      <pc:sldChg chg="del">
        <pc:chgData name="Kirsty  Allison" userId="3c4e9b67-988d-432a-99f8-5fc68abbf4d5" providerId="ADAL" clId="{3DB9B271-8B9A-F845-B110-1086F5BB40FB}" dt="2024-05-24T09:01:32.024" v="54" actId="2696"/>
        <pc:sldMkLst>
          <pc:docMk/>
          <pc:sldMk cId="780453725" sldId="1059"/>
        </pc:sldMkLst>
      </pc:sldChg>
      <pc:sldChg chg="del">
        <pc:chgData name="Kirsty  Allison" userId="3c4e9b67-988d-432a-99f8-5fc68abbf4d5" providerId="ADAL" clId="{3DB9B271-8B9A-F845-B110-1086F5BB40FB}" dt="2024-05-24T08:59:48.193" v="22" actId="2696"/>
        <pc:sldMkLst>
          <pc:docMk/>
          <pc:sldMk cId="2932815884" sldId="1060"/>
        </pc:sldMkLst>
      </pc:sldChg>
      <pc:sldChg chg="del">
        <pc:chgData name="Kirsty  Allison" userId="3c4e9b67-988d-432a-99f8-5fc68abbf4d5" providerId="ADAL" clId="{3DB9B271-8B9A-F845-B110-1086F5BB40FB}" dt="2024-05-24T08:59:48.152" v="21" actId="2696"/>
        <pc:sldMkLst>
          <pc:docMk/>
          <pc:sldMk cId="3780728980" sldId="1061"/>
        </pc:sldMkLst>
      </pc:sldChg>
      <pc:sldChg chg="del">
        <pc:chgData name="Kirsty  Allison" userId="3c4e9b67-988d-432a-99f8-5fc68abbf4d5" providerId="ADAL" clId="{3DB9B271-8B9A-F845-B110-1086F5BB40FB}" dt="2024-05-24T09:01:33.201" v="56" actId="2696"/>
        <pc:sldMkLst>
          <pc:docMk/>
          <pc:sldMk cId="3675104934" sldId="1062"/>
        </pc:sldMkLst>
      </pc:sldChg>
      <pc:sldChg chg="del">
        <pc:chgData name="Kirsty  Allison" userId="3c4e9b67-988d-432a-99f8-5fc68abbf4d5" providerId="ADAL" clId="{3DB9B271-8B9A-F845-B110-1086F5BB40FB}" dt="2024-05-24T08:59:48.082" v="19" actId="2696"/>
        <pc:sldMkLst>
          <pc:docMk/>
          <pc:sldMk cId="72109076" sldId="1063"/>
        </pc:sldMkLst>
      </pc:sldChg>
      <pc:sldChg chg="del">
        <pc:chgData name="Kirsty  Allison" userId="3c4e9b67-988d-432a-99f8-5fc68abbf4d5" providerId="ADAL" clId="{3DB9B271-8B9A-F845-B110-1086F5BB40FB}" dt="2024-05-24T09:00:11.590" v="40" actId="2696"/>
        <pc:sldMkLst>
          <pc:docMk/>
          <pc:sldMk cId="2389851604" sldId="1064"/>
        </pc:sldMkLst>
      </pc:sldChg>
      <pc:sldChg chg="del">
        <pc:chgData name="Kirsty  Allison" userId="3c4e9b67-988d-432a-99f8-5fc68abbf4d5" providerId="ADAL" clId="{3DB9B271-8B9A-F845-B110-1086F5BB40FB}" dt="2024-05-24T09:01:32.638" v="55" actId="2696"/>
        <pc:sldMkLst>
          <pc:docMk/>
          <pc:sldMk cId="3823290565" sldId="1066"/>
        </pc:sldMkLst>
      </pc:sldChg>
      <pc:sldChg chg="modSp del mod">
        <pc:chgData name="Kirsty  Allison" userId="3c4e9b67-988d-432a-99f8-5fc68abbf4d5" providerId="ADAL" clId="{3DB9B271-8B9A-F845-B110-1086F5BB40FB}" dt="2024-06-11T09:21:43.151" v="5195" actId="2696"/>
        <pc:sldMkLst>
          <pc:docMk/>
          <pc:sldMk cId="4113585234" sldId="1067"/>
        </pc:sldMkLst>
        <pc:spChg chg="mod">
          <ac:chgData name="Kirsty  Allison" userId="3c4e9b67-988d-432a-99f8-5fc68abbf4d5" providerId="ADAL" clId="{3DB9B271-8B9A-F845-B110-1086F5BB40FB}" dt="2024-05-24T09:00:52.856" v="52" actId="27636"/>
          <ac:spMkLst>
            <pc:docMk/>
            <pc:sldMk cId="4113585234" sldId="1067"/>
            <ac:spMk id="2" creationId="{3BA7CC4C-9EBC-7945-2EE8-A4867FFC54AD}"/>
          </ac:spMkLst>
        </pc:spChg>
        <pc:spChg chg="mod">
          <ac:chgData name="Kirsty  Allison" userId="3c4e9b67-988d-432a-99f8-5fc68abbf4d5" providerId="ADAL" clId="{3DB9B271-8B9A-F845-B110-1086F5BB40FB}" dt="2024-05-24T09:00:55.798" v="53" actId="13926"/>
          <ac:spMkLst>
            <pc:docMk/>
            <pc:sldMk cId="4113585234" sldId="1067"/>
            <ac:spMk id="3" creationId="{CE1DCEEC-3B58-90FB-94DE-3C30D6237AD0}"/>
          </ac:spMkLst>
        </pc:spChg>
      </pc:sldChg>
      <pc:sldChg chg="del">
        <pc:chgData name="Kirsty  Allison" userId="3c4e9b67-988d-432a-99f8-5fc68abbf4d5" providerId="ADAL" clId="{3DB9B271-8B9A-F845-B110-1086F5BB40FB}" dt="2024-05-24T09:00:02.622" v="35" actId="2696"/>
        <pc:sldMkLst>
          <pc:docMk/>
          <pc:sldMk cId="1525237174" sldId="1069"/>
        </pc:sldMkLst>
      </pc:sldChg>
      <pc:sldChg chg="del">
        <pc:chgData name="Kirsty  Allison" userId="3c4e9b67-988d-432a-99f8-5fc68abbf4d5" providerId="ADAL" clId="{3DB9B271-8B9A-F845-B110-1086F5BB40FB}" dt="2024-05-24T09:00:02.570" v="29" actId="2696"/>
        <pc:sldMkLst>
          <pc:docMk/>
          <pc:sldMk cId="3661257714" sldId="1070"/>
        </pc:sldMkLst>
      </pc:sldChg>
      <pc:sldChg chg="del">
        <pc:chgData name="Kirsty  Allison" userId="3c4e9b67-988d-432a-99f8-5fc68abbf4d5" providerId="ADAL" clId="{3DB9B271-8B9A-F845-B110-1086F5BB40FB}" dt="2024-05-24T08:59:48.046" v="18" actId="2696"/>
        <pc:sldMkLst>
          <pc:docMk/>
          <pc:sldMk cId="4107084985" sldId="1071"/>
        </pc:sldMkLst>
      </pc:sldChg>
      <pc:sldChg chg="del">
        <pc:chgData name="Kirsty  Allison" userId="3c4e9b67-988d-432a-99f8-5fc68abbf4d5" providerId="ADAL" clId="{3DB9B271-8B9A-F845-B110-1086F5BB40FB}" dt="2024-05-24T08:59:47.528" v="9" actId="2696"/>
        <pc:sldMkLst>
          <pc:docMk/>
          <pc:sldMk cId="3921783280" sldId="1073"/>
        </pc:sldMkLst>
      </pc:sldChg>
      <pc:sldChg chg="del">
        <pc:chgData name="Kirsty  Allison" userId="3c4e9b67-988d-432a-99f8-5fc68abbf4d5" providerId="ADAL" clId="{3DB9B271-8B9A-F845-B110-1086F5BB40FB}" dt="2024-05-24T08:59:47.350" v="6" actId="2696"/>
        <pc:sldMkLst>
          <pc:docMk/>
          <pc:sldMk cId="1266825215" sldId="1074"/>
        </pc:sldMkLst>
      </pc:sldChg>
      <pc:sldChg chg="del">
        <pc:chgData name="Kirsty  Allison" userId="3c4e9b67-988d-432a-99f8-5fc68abbf4d5" providerId="ADAL" clId="{3DB9B271-8B9A-F845-B110-1086F5BB40FB}" dt="2024-05-24T08:59:47.318" v="5" actId="2696"/>
        <pc:sldMkLst>
          <pc:docMk/>
          <pc:sldMk cId="4045090685" sldId="1077"/>
        </pc:sldMkLst>
      </pc:sldChg>
      <pc:sldChg chg="del">
        <pc:chgData name="Kirsty  Allison" userId="3c4e9b67-988d-432a-99f8-5fc68abbf4d5" providerId="ADAL" clId="{3DB9B271-8B9A-F845-B110-1086F5BB40FB}" dt="2024-05-24T08:59:47.261" v="4" actId="2696"/>
        <pc:sldMkLst>
          <pc:docMk/>
          <pc:sldMk cId="887205365" sldId="1078"/>
        </pc:sldMkLst>
      </pc:sldChg>
      <pc:sldChg chg="del">
        <pc:chgData name="Kirsty  Allison" userId="3c4e9b67-988d-432a-99f8-5fc68abbf4d5" providerId="ADAL" clId="{3DB9B271-8B9A-F845-B110-1086F5BB40FB}" dt="2024-05-24T08:59:47.226" v="3" actId="2696"/>
        <pc:sldMkLst>
          <pc:docMk/>
          <pc:sldMk cId="2905187768" sldId="1079"/>
        </pc:sldMkLst>
      </pc:sldChg>
      <pc:sldChg chg="del">
        <pc:chgData name="Kirsty  Allison" userId="3c4e9b67-988d-432a-99f8-5fc68abbf4d5" providerId="ADAL" clId="{3DB9B271-8B9A-F845-B110-1086F5BB40FB}" dt="2024-05-24T08:59:47.193" v="2" actId="2696"/>
        <pc:sldMkLst>
          <pc:docMk/>
          <pc:sldMk cId="561460879" sldId="1080"/>
        </pc:sldMkLst>
      </pc:sldChg>
      <pc:sldChg chg="del">
        <pc:chgData name="Kirsty  Allison" userId="3c4e9b67-988d-432a-99f8-5fc68abbf4d5" providerId="ADAL" clId="{3DB9B271-8B9A-F845-B110-1086F5BB40FB}" dt="2024-05-24T08:59:47.765" v="13" actId="2696"/>
        <pc:sldMkLst>
          <pc:docMk/>
          <pc:sldMk cId="2597752834" sldId="1081"/>
        </pc:sldMkLst>
      </pc:sldChg>
      <pc:sldChg chg="del">
        <pc:chgData name="Kirsty  Allison" userId="3c4e9b67-988d-432a-99f8-5fc68abbf4d5" providerId="ADAL" clId="{3DB9B271-8B9A-F845-B110-1086F5BB40FB}" dt="2024-05-24T08:59:47.396" v="7" actId="2696"/>
        <pc:sldMkLst>
          <pc:docMk/>
          <pc:sldMk cId="4001577657" sldId="1100"/>
        </pc:sldMkLst>
      </pc:sldChg>
      <pc:sldChg chg="del">
        <pc:chgData name="Kirsty  Allison" userId="3c4e9b67-988d-432a-99f8-5fc68abbf4d5" providerId="ADAL" clId="{3DB9B271-8B9A-F845-B110-1086F5BB40FB}" dt="2024-06-10T06:43:34.346" v="4533" actId="2696"/>
        <pc:sldMkLst>
          <pc:docMk/>
          <pc:sldMk cId="970220609" sldId="1126"/>
        </pc:sldMkLst>
      </pc:sldChg>
      <pc:sldChg chg="modSp new del mod">
        <pc:chgData name="Kirsty  Allison" userId="3c4e9b67-988d-432a-99f8-5fc68abbf4d5" providerId="ADAL" clId="{3DB9B271-8B9A-F845-B110-1086F5BB40FB}" dt="2024-05-24T15:31:05.486" v="1030" actId="2696"/>
        <pc:sldMkLst>
          <pc:docMk/>
          <pc:sldMk cId="1763124546" sldId="1133"/>
        </pc:sldMkLst>
        <pc:spChg chg="mod">
          <ac:chgData name="Kirsty  Allison" userId="3c4e9b67-988d-432a-99f8-5fc68abbf4d5" providerId="ADAL" clId="{3DB9B271-8B9A-F845-B110-1086F5BB40FB}" dt="2024-05-24T09:05:51.714" v="89" actId="113"/>
          <ac:spMkLst>
            <pc:docMk/>
            <pc:sldMk cId="1763124546" sldId="1133"/>
            <ac:spMk id="4" creationId="{20D4D96E-8822-75E2-DA94-015F479A96B5}"/>
          </ac:spMkLst>
        </pc:spChg>
      </pc:sldChg>
      <pc:sldChg chg="del">
        <pc:chgData name="Kirsty  Allison" userId="3c4e9b67-988d-432a-99f8-5fc68abbf4d5" providerId="ADAL" clId="{3DB9B271-8B9A-F845-B110-1086F5BB40FB}" dt="2024-05-24T08:59:47.831" v="15" actId="2696"/>
        <pc:sldMkLst>
          <pc:docMk/>
          <pc:sldMk cId="3629364680" sldId="1133"/>
        </pc:sldMkLst>
      </pc:sldChg>
      <pc:sldChg chg="addSp delSp modSp new del mod modClrScheme chgLayout">
        <pc:chgData name="Kirsty  Allison" userId="3c4e9b67-988d-432a-99f8-5fc68abbf4d5" providerId="ADAL" clId="{3DB9B271-8B9A-F845-B110-1086F5BB40FB}" dt="2024-06-08T16:10:24.425" v="1927" actId="2696"/>
        <pc:sldMkLst>
          <pc:docMk/>
          <pc:sldMk cId="1590197716" sldId="1134"/>
        </pc:sldMkLst>
        <pc:spChg chg="add del">
          <ac:chgData name="Kirsty  Allison" userId="3c4e9b67-988d-432a-99f8-5fc68abbf4d5" providerId="ADAL" clId="{3DB9B271-8B9A-F845-B110-1086F5BB40FB}" dt="2024-05-24T15:25:29.272" v="825" actId="26606"/>
          <ac:spMkLst>
            <pc:docMk/>
            <pc:sldMk cId="1590197716" sldId="1134"/>
            <ac:spMk id="2" creationId="{38F02FDC-D28C-8BF2-0474-C39D62A3F707}"/>
          </ac:spMkLst>
        </pc:spChg>
        <pc:spChg chg="add del">
          <ac:chgData name="Kirsty  Allison" userId="3c4e9b67-988d-432a-99f8-5fc68abbf4d5" providerId="ADAL" clId="{3DB9B271-8B9A-F845-B110-1086F5BB40FB}" dt="2024-05-24T15:25:29.272" v="825" actId="26606"/>
          <ac:spMkLst>
            <pc:docMk/>
            <pc:sldMk cId="1590197716" sldId="1134"/>
            <ac:spMk id="3" creationId="{33B27F99-5497-FBC6-6C46-1F3DCCCE4F50}"/>
          </ac:spMkLst>
        </pc:spChg>
        <pc:spChg chg="add del mod">
          <ac:chgData name="Kirsty  Allison" userId="3c4e9b67-988d-432a-99f8-5fc68abbf4d5" providerId="ADAL" clId="{3DB9B271-8B9A-F845-B110-1086F5BB40FB}" dt="2024-05-24T15:23:42.345" v="817" actId="478"/>
          <ac:spMkLst>
            <pc:docMk/>
            <pc:sldMk cId="1590197716" sldId="1134"/>
            <ac:spMk id="4" creationId="{02BF4A10-9E8F-0E92-CF4A-E163382F9188}"/>
          </ac:spMkLst>
        </pc:spChg>
        <pc:spChg chg="mod ord">
          <ac:chgData name="Kirsty  Allison" userId="3c4e9b67-988d-432a-99f8-5fc68abbf4d5" providerId="ADAL" clId="{3DB9B271-8B9A-F845-B110-1086F5BB40FB}" dt="2024-05-24T15:25:29.272" v="825" actId="26606"/>
          <ac:spMkLst>
            <pc:docMk/>
            <pc:sldMk cId="1590197716" sldId="1134"/>
            <ac:spMk id="5" creationId="{BBBFD5CD-81B2-D32E-A8C1-37979A7982D4}"/>
          </ac:spMkLst>
        </pc:spChg>
        <pc:spChg chg="add del mod">
          <ac:chgData name="Kirsty  Allison" userId="3c4e9b67-988d-432a-99f8-5fc68abbf4d5" providerId="ADAL" clId="{3DB9B271-8B9A-F845-B110-1086F5BB40FB}" dt="2024-05-24T15:22:39.906" v="815" actId="26606"/>
          <ac:spMkLst>
            <pc:docMk/>
            <pc:sldMk cId="1590197716" sldId="1134"/>
            <ac:spMk id="12" creationId="{41464BC0-BDD0-5A3A-DEF8-7F0C65251ADB}"/>
          </ac:spMkLst>
        </pc:spChg>
        <pc:spChg chg="add del mod">
          <ac:chgData name="Kirsty  Allison" userId="3c4e9b67-988d-432a-99f8-5fc68abbf4d5" providerId="ADAL" clId="{3DB9B271-8B9A-F845-B110-1086F5BB40FB}" dt="2024-05-24T15:25:31.968" v="826" actId="478"/>
          <ac:spMkLst>
            <pc:docMk/>
            <pc:sldMk cId="1590197716" sldId="1134"/>
            <ac:spMk id="13" creationId="{72959513-3FC9-1D92-4BBD-D23E07D99A86}"/>
          </ac:spMkLst>
        </pc:spChg>
        <pc:spChg chg="add del mod">
          <ac:chgData name="Kirsty  Allison" userId="3c4e9b67-988d-432a-99f8-5fc68abbf4d5" providerId="ADAL" clId="{3DB9B271-8B9A-F845-B110-1086F5BB40FB}" dt="2024-05-24T15:22:39.906" v="815" actId="26606"/>
          <ac:spMkLst>
            <pc:docMk/>
            <pc:sldMk cId="1590197716" sldId="1134"/>
            <ac:spMk id="14" creationId="{109E87D7-E9CE-5149-E553-8F908C56C510}"/>
          </ac:spMkLst>
        </pc:spChg>
        <pc:spChg chg="add del mod">
          <ac:chgData name="Kirsty  Allison" userId="3c4e9b67-988d-432a-99f8-5fc68abbf4d5" providerId="ADAL" clId="{3DB9B271-8B9A-F845-B110-1086F5BB40FB}" dt="2024-05-24T15:25:58.730" v="829" actId="478"/>
          <ac:spMkLst>
            <pc:docMk/>
            <pc:sldMk cId="1590197716" sldId="1134"/>
            <ac:spMk id="17" creationId="{4D41FDEF-303F-C6E8-571A-B7E23D136B6C}"/>
          </ac:spMkLst>
        </pc:spChg>
        <pc:spChg chg="add mod">
          <ac:chgData name="Kirsty  Allison" userId="3c4e9b67-988d-432a-99f8-5fc68abbf4d5" providerId="ADAL" clId="{3DB9B271-8B9A-F845-B110-1086F5BB40FB}" dt="2024-05-24T15:25:29.272" v="825" actId="26606"/>
          <ac:spMkLst>
            <pc:docMk/>
            <pc:sldMk cId="1590197716" sldId="1134"/>
            <ac:spMk id="18" creationId="{449E97BF-8051-47DD-6BA9-AC5946F48188}"/>
          </ac:spMkLst>
        </pc:spChg>
        <pc:spChg chg="add mod">
          <ac:chgData name="Kirsty  Allison" userId="3c4e9b67-988d-432a-99f8-5fc68abbf4d5" providerId="ADAL" clId="{3DB9B271-8B9A-F845-B110-1086F5BB40FB}" dt="2024-05-24T15:25:29.272" v="825" actId="26606"/>
          <ac:spMkLst>
            <pc:docMk/>
            <pc:sldMk cId="1590197716" sldId="1134"/>
            <ac:spMk id="20" creationId="{ECDAEA49-EF6C-719C-1C5C-79069393178C}"/>
          </ac:spMkLst>
        </pc:spChg>
        <pc:spChg chg="add mod">
          <ac:chgData name="Kirsty  Allison" userId="3c4e9b67-988d-432a-99f8-5fc68abbf4d5" providerId="ADAL" clId="{3DB9B271-8B9A-F845-B110-1086F5BB40FB}" dt="2024-05-24T15:25:29.272" v="825" actId="26606"/>
          <ac:spMkLst>
            <pc:docMk/>
            <pc:sldMk cId="1590197716" sldId="1134"/>
            <ac:spMk id="22" creationId="{EC1C35E0-0E4C-E38B-6004-CDF26C52D9C6}"/>
          </ac:spMkLst>
        </pc:spChg>
        <pc:spChg chg="add del mod">
          <ac:chgData name="Kirsty  Allison" userId="3c4e9b67-988d-432a-99f8-5fc68abbf4d5" providerId="ADAL" clId="{3DB9B271-8B9A-F845-B110-1086F5BB40FB}" dt="2024-05-24T15:36:28.098" v="1035" actId="21"/>
          <ac:spMkLst>
            <pc:docMk/>
            <pc:sldMk cId="1590197716" sldId="1134"/>
            <ac:spMk id="23" creationId="{A10DE20B-B255-0469-36E5-803D98B4D2FA}"/>
          </ac:spMkLst>
        </pc:spChg>
        <pc:picChg chg="add del mod">
          <ac:chgData name="Kirsty  Allison" userId="3c4e9b67-988d-432a-99f8-5fc68abbf4d5" providerId="ADAL" clId="{3DB9B271-8B9A-F845-B110-1086F5BB40FB}" dt="2024-05-24T15:23:38.399" v="816" actId="478"/>
          <ac:picMkLst>
            <pc:docMk/>
            <pc:sldMk cId="1590197716" sldId="1134"/>
            <ac:picMk id="7" creationId="{B56AC575-844F-5557-15B8-F7701E2BB910}"/>
          </ac:picMkLst>
        </pc:picChg>
        <pc:picChg chg="add del mod">
          <ac:chgData name="Kirsty  Allison" userId="3c4e9b67-988d-432a-99f8-5fc68abbf4d5" providerId="ADAL" clId="{3DB9B271-8B9A-F845-B110-1086F5BB40FB}" dt="2024-05-24T15:24:27.552" v="821" actId="478"/>
          <ac:picMkLst>
            <pc:docMk/>
            <pc:sldMk cId="1590197716" sldId="1134"/>
            <ac:picMk id="9" creationId="{F5162A0C-15B7-189F-C0C4-F9A0B44F0F87}"/>
          </ac:picMkLst>
        </pc:picChg>
        <pc:picChg chg="add del mod">
          <ac:chgData name="Kirsty  Allison" userId="3c4e9b67-988d-432a-99f8-5fc68abbf4d5" providerId="ADAL" clId="{3DB9B271-8B9A-F845-B110-1086F5BB40FB}" dt="2024-05-24T15:25:31.968" v="826" actId="478"/>
          <ac:picMkLst>
            <pc:docMk/>
            <pc:sldMk cId="1590197716" sldId="1134"/>
            <ac:picMk id="11" creationId="{6C73B8B8-FF25-0838-61B2-9AFB9ECE04C9}"/>
          </ac:picMkLst>
        </pc:picChg>
        <pc:picChg chg="add del mod">
          <ac:chgData name="Kirsty  Allison" userId="3c4e9b67-988d-432a-99f8-5fc68abbf4d5" providerId="ADAL" clId="{3DB9B271-8B9A-F845-B110-1086F5BB40FB}" dt="2024-05-24T15:26:33.957" v="838" actId="21"/>
          <ac:picMkLst>
            <pc:docMk/>
            <pc:sldMk cId="1590197716" sldId="1134"/>
            <ac:picMk id="16" creationId="{E14CDF61-F3A2-AC8D-49A4-5C311F87C37C}"/>
          </ac:picMkLst>
        </pc:picChg>
        <pc:picChg chg="add del mod">
          <ac:chgData name="Kirsty  Allison" userId="3c4e9b67-988d-432a-99f8-5fc68abbf4d5" providerId="ADAL" clId="{3DB9B271-8B9A-F845-B110-1086F5BB40FB}" dt="2024-05-24T15:36:28.098" v="1035" actId="21"/>
          <ac:picMkLst>
            <pc:docMk/>
            <pc:sldMk cId="1590197716" sldId="1134"/>
            <ac:picMk id="21" creationId="{D780F791-7726-65DF-AD17-FB4CBDCE2850}"/>
          </ac:picMkLst>
        </pc:picChg>
      </pc:sldChg>
      <pc:sldChg chg="del">
        <pc:chgData name="Kirsty  Allison" userId="3c4e9b67-988d-432a-99f8-5fc68abbf4d5" providerId="ADAL" clId="{3DB9B271-8B9A-F845-B110-1086F5BB40FB}" dt="2024-05-24T08:59:47.789" v="14" actId="2696"/>
        <pc:sldMkLst>
          <pc:docMk/>
          <pc:sldMk cId="1841412818" sldId="1134"/>
        </pc:sldMkLst>
      </pc:sldChg>
      <pc:sldChg chg="addSp delSp modSp new del mod ord">
        <pc:chgData name="Kirsty  Allison" userId="3c4e9b67-988d-432a-99f8-5fc68abbf4d5" providerId="ADAL" clId="{3DB9B271-8B9A-F845-B110-1086F5BB40FB}" dt="2024-05-24T09:16:21.250" v="250" actId="2696"/>
        <pc:sldMkLst>
          <pc:docMk/>
          <pc:sldMk cId="1536034798" sldId="1135"/>
        </pc:sldMkLst>
        <pc:spChg chg="del mod">
          <ac:chgData name="Kirsty  Allison" userId="3c4e9b67-988d-432a-99f8-5fc68abbf4d5" providerId="ADAL" clId="{3DB9B271-8B9A-F845-B110-1086F5BB40FB}" dt="2024-05-24T09:14:04.910" v="230" actId="21"/>
          <ac:spMkLst>
            <pc:docMk/>
            <pc:sldMk cId="1536034798" sldId="1135"/>
            <ac:spMk id="4" creationId="{AC1FA30A-D032-FE31-447D-DBC1AD514969}"/>
          </ac:spMkLst>
        </pc:spChg>
        <pc:spChg chg="add mod">
          <ac:chgData name="Kirsty  Allison" userId="3c4e9b67-988d-432a-99f8-5fc68abbf4d5" providerId="ADAL" clId="{3DB9B271-8B9A-F845-B110-1086F5BB40FB}" dt="2024-05-24T09:14:04.910" v="230" actId="21"/>
          <ac:spMkLst>
            <pc:docMk/>
            <pc:sldMk cId="1536034798" sldId="1135"/>
            <ac:spMk id="9" creationId="{4CDFB925-D5F6-7072-9A20-C7E048BC5B9C}"/>
          </ac:spMkLst>
        </pc:spChg>
        <pc:picChg chg="add del mod">
          <ac:chgData name="Kirsty  Allison" userId="3c4e9b67-988d-432a-99f8-5fc68abbf4d5" providerId="ADAL" clId="{3DB9B271-8B9A-F845-B110-1086F5BB40FB}" dt="2024-05-24T09:12:23.568" v="217" actId="21"/>
          <ac:picMkLst>
            <pc:docMk/>
            <pc:sldMk cId="1536034798" sldId="1135"/>
            <ac:picMk id="7" creationId="{4E24D740-A1FB-2A5A-847B-9ED7D9921A05}"/>
          </ac:picMkLst>
        </pc:picChg>
      </pc:sldChg>
      <pc:sldChg chg="del">
        <pc:chgData name="Kirsty  Allison" userId="3c4e9b67-988d-432a-99f8-5fc68abbf4d5" providerId="ADAL" clId="{3DB9B271-8B9A-F845-B110-1086F5BB40FB}" dt="2024-05-24T08:59:47.667" v="12" actId="2696"/>
        <pc:sldMkLst>
          <pc:docMk/>
          <pc:sldMk cId="2422141008" sldId="1135"/>
        </pc:sldMkLst>
      </pc:sldChg>
      <pc:sldChg chg="del">
        <pc:chgData name="Kirsty  Allison" userId="3c4e9b67-988d-432a-99f8-5fc68abbf4d5" providerId="ADAL" clId="{3DB9B271-8B9A-F845-B110-1086F5BB40FB}" dt="2024-05-24T08:59:47.611" v="11" actId="2696"/>
        <pc:sldMkLst>
          <pc:docMk/>
          <pc:sldMk cId="3104700671" sldId="1136"/>
        </pc:sldMkLst>
      </pc:sldChg>
      <pc:sldChg chg="addSp modSp new mod">
        <pc:chgData name="Kirsty  Allison" userId="3c4e9b67-988d-432a-99f8-5fc68abbf4d5" providerId="ADAL" clId="{3DB9B271-8B9A-F845-B110-1086F5BB40FB}" dt="2024-05-24T09:17:14.163" v="267" actId="20577"/>
        <pc:sldMkLst>
          <pc:docMk/>
          <pc:sldMk cId="3731030364" sldId="1136"/>
        </pc:sldMkLst>
        <pc:spChg chg="mod">
          <ac:chgData name="Kirsty  Allison" userId="3c4e9b67-988d-432a-99f8-5fc68abbf4d5" providerId="ADAL" clId="{3DB9B271-8B9A-F845-B110-1086F5BB40FB}" dt="2024-05-24T09:17:14.163" v="267" actId="20577"/>
          <ac:spMkLst>
            <pc:docMk/>
            <pc:sldMk cId="3731030364" sldId="1136"/>
            <ac:spMk id="3" creationId="{4902D34B-D8E3-64BC-8488-95959317C39C}"/>
          </ac:spMkLst>
        </pc:spChg>
        <pc:spChg chg="add mod">
          <ac:chgData name="Kirsty  Allison" userId="3c4e9b67-988d-432a-99f8-5fc68abbf4d5" providerId="ADAL" clId="{3DB9B271-8B9A-F845-B110-1086F5BB40FB}" dt="2024-05-24T09:16:59.074" v="254" actId="14100"/>
          <ac:spMkLst>
            <pc:docMk/>
            <pc:sldMk cId="3731030364" sldId="1136"/>
            <ac:spMk id="7" creationId="{0E2D19A0-4AC0-3E80-A6C2-6CA482C0A44B}"/>
          </ac:spMkLst>
        </pc:spChg>
        <pc:spChg chg="add mod">
          <ac:chgData name="Kirsty  Allison" userId="3c4e9b67-988d-432a-99f8-5fc68abbf4d5" providerId="ADAL" clId="{3DB9B271-8B9A-F845-B110-1086F5BB40FB}" dt="2024-05-24T09:16:59.074" v="254" actId="14100"/>
          <ac:spMkLst>
            <pc:docMk/>
            <pc:sldMk cId="3731030364" sldId="1136"/>
            <ac:spMk id="8" creationId="{105368A3-B2C2-DD89-DF71-7F96ECD09BEA}"/>
          </ac:spMkLst>
        </pc:spChg>
        <pc:spChg chg="add mod">
          <ac:chgData name="Kirsty  Allison" userId="3c4e9b67-988d-432a-99f8-5fc68abbf4d5" providerId="ADAL" clId="{3DB9B271-8B9A-F845-B110-1086F5BB40FB}" dt="2024-05-24T09:16:59.074" v="254" actId="14100"/>
          <ac:spMkLst>
            <pc:docMk/>
            <pc:sldMk cId="3731030364" sldId="1136"/>
            <ac:spMk id="9" creationId="{BBAB0BCF-8A29-BFDF-2E0D-3FC5E0492AB6}"/>
          </ac:spMkLst>
        </pc:spChg>
        <pc:grpChg chg="add mod">
          <ac:chgData name="Kirsty  Allison" userId="3c4e9b67-988d-432a-99f8-5fc68abbf4d5" providerId="ADAL" clId="{3DB9B271-8B9A-F845-B110-1086F5BB40FB}" dt="2024-05-24T09:15:53.582" v="248" actId="164"/>
          <ac:grpSpMkLst>
            <pc:docMk/>
            <pc:sldMk cId="3731030364" sldId="1136"/>
            <ac:grpSpMk id="10" creationId="{FAC7C9DB-7A33-F26A-8B22-D2068CCE94E1}"/>
          </ac:grpSpMkLst>
        </pc:grpChg>
        <pc:grpChg chg="add mod">
          <ac:chgData name="Kirsty  Allison" userId="3c4e9b67-988d-432a-99f8-5fc68abbf4d5" providerId="ADAL" clId="{3DB9B271-8B9A-F845-B110-1086F5BB40FB}" dt="2024-05-24T09:16:59.074" v="254" actId="14100"/>
          <ac:grpSpMkLst>
            <pc:docMk/>
            <pc:sldMk cId="3731030364" sldId="1136"/>
            <ac:grpSpMk id="11" creationId="{90D91198-489C-5918-EA65-F68132B5C0DE}"/>
          </ac:grpSpMkLst>
        </pc:grpChg>
        <pc:picChg chg="add mod">
          <ac:chgData name="Kirsty  Allison" userId="3c4e9b67-988d-432a-99f8-5fc68abbf4d5" providerId="ADAL" clId="{3DB9B271-8B9A-F845-B110-1086F5BB40FB}" dt="2024-05-24T09:16:59.074" v="254" actId="14100"/>
          <ac:picMkLst>
            <pc:docMk/>
            <pc:sldMk cId="3731030364" sldId="1136"/>
            <ac:picMk id="6" creationId="{FB6A3BB8-3A4E-90F3-CEC8-234606F66B3E}"/>
          </ac:picMkLst>
        </pc:picChg>
        <pc:picChg chg="add mod">
          <ac:chgData name="Kirsty  Allison" userId="3c4e9b67-988d-432a-99f8-5fc68abbf4d5" providerId="ADAL" clId="{3DB9B271-8B9A-F845-B110-1086F5BB40FB}" dt="2024-05-24T09:16:59.074" v="254" actId="14100"/>
          <ac:picMkLst>
            <pc:docMk/>
            <pc:sldMk cId="3731030364" sldId="1136"/>
            <ac:picMk id="1026" creationId="{09DB7926-11CC-15AA-4EB4-1DBD3703AF6D}"/>
          </ac:picMkLst>
        </pc:picChg>
      </pc:sldChg>
      <pc:sldChg chg="add del setBg">
        <pc:chgData name="Kirsty  Allison" userId="3c4e9b67-988d-432a-99f8-5fc68abbf4d5" providerId="ADAL" clId="{3DB9B271-8B9A-F845-B110-1086F5BB40FB}" dt="2024-05-24T14:48:32.079" v="279" actId="2696"/>
        <pc:sldMkLst>
          <pc:docMk/>
          <pc:sldMk cId="85432684" sldId="1142"/>
        </pc:sldMkLst>
      </pc:sldChg>
      <pc:sldChg chg="addSp delSp modSp add mod">
        <pc:chgData name="Kirsty  Allison" userId="3c4e9b67-988d-432a-99f8-5fc68abbf4d5" providerId="ADAL" clId="{3DB9B271-8B9A-F845-B110-1086F5BB40FB}" dt="2024-05-24T14:59:12.121" v="475" actId="14100"/>
        <pc:sldMkLst>
          <pc:docMk/>
          <pc:sldMk cId="256131120" sldId="1142"/>
        </pc:sldMkLst>
        <pc:spChg chg="add mod">
          <ac:chgData name="Kirsty  Allison" userId="3c4e9b67-988d-432a-99f8-5fc68abbf4d5" providerId="ADAL" clId="{3DB9B271-8B9A-F845-B110-1086F5BB40FB}" dt="2024-05-24T14:57:41.226" v="417" actId="1035"/>
          <ac:spMkLst>
            <pc:docMk/>
            <pc:sldMk cId="256131120" sldId="1142"/>
            <ac:spMk id="2" creationId="{38A7E3C4-C6D3-7D30-6054-0FA92FB944EC}"/>
          </ac:spMkLst>
        </pc:spChg>
        <pc:spChg chg="mod">
          <ac:chgData name="Kirsty  Allison" userId="3c4e9b67-988d-432a-99f8-5fc68abbf4d5" providerId="ADAL" clId="{3DB9B271-8B9A-F845-B110-1086F5BB40FB}" dt="2024-05-24T14:57:41.226" v="417" actId="1035"/>
          <ac:spMkLst>
            <pc:docMk/>
            <pc:sldMk cId="256131120" sldId="1142"/>
            <ac:spMk id="4" creationId="{AEF6C987-4E70-A189-9763-4DBE94EF87AD}"/>
          </ac:spMkLst>
        </pc:spChg>
        <pc:spChg chg="mod">
          <ac:chgData name="Kirsty  Allison" userId="3c4e9b67-988d-432a-99f8-5fc68abbf4d5" providerId="ADAL" clId="{3DB9B271-8B9A-F845-B110-1086F5BB40FB}" dt="2024-05-24T14:57:46.808" v="418" actId="14100"/>
          <ac:spMkLst>
            <pc:docMk/>
            <pc:sldMk cId="256131120" sldId="1142"/>
            <ac:spMk id="6" creationId="{D5E433D6-D965-1BF9-B00F-570B02DCA39D}"/>
          </ac:spMkLst>
        </pc:spChg>
        <pc:spChg chg="mod">
          <ac:chgData name="Kirsty  Allison" userId="3c4e9b67-988d-432a-99f8-5fc68abbf4d5" providerId="ADAL" clId="{3DB9B271-8B9A-F845-B110-1086F5BB40FB}" dt="2024-05-24T14:57:41.226" v="417" actId="1035"/>
          <ac:spMkLst>
            <pc:docMk/>
            <pc:sldMk cId="256131120" sldId="1142"/>
            <ac:spMk id="7" creationId="{87F7AE51-9BC1-C189-843A-A4733D00EF4B}"/>
          </ac:spMkLst>
        </pc:spChg>
        <pc:spChg chg="add mod">
          <ac:chgData name="Kirsty  Allison" userId="3c4e9b67-988d-432a-99f8-5fc68abbf4d5" providerId="ADAL" clId="{3DB9B271-8B9A-F845-B110-1086F5BB40FB}" dt="2024-05-24T14:58:33.912" v="467" actId="1036"/>
          <ac:spMkLst>
            <pc:docMk/>
            <pc:sldMk cId="256131120" sldId="1142"/>
            <ac:spMk id="8" creationId="{B8DB157A-08C2-326D-627D-358006F7B4AC}"/>
          </ac:spMkLst>
        </pc:spChg>
        <pc:spChg chg="del">
          <ac:chgData name="Kirsty  Allison" userId="3c4e9b67-988d-432a-99f8-5fc68abbf4d5" providerId="ADAL" clId="{3DB9B271-8B9A-F845-B110-1086F5BB40FB}" dt="2024-05-24T14:53:26.263" v="341" actId="478"/>
          <ac:spMkLst>
            <pc:docMk/>
            <pc:sldMk cId="256131120" sldId="1142"/>
            <ac:spMk id="9" creationId="{D293CD8C-C88D-3066-34A4-1E590ABD044C}"/>
          </ac:spMkLst>
        </pc:spChg>
        <pc:spChg chg="add mod">
          <ac:chgData name="Kirsty  Allison" userId="3c4e9b67-988d-432a-99f8-5fc68abbf4d5" providerId="ADAL" clId="{3DB9B271-8B9A-F845-B110-1086F5BB40FB}" dt="2024-05-24T14:57:41.226" v="417" actId="1035"/>
          <ac:spMkLst>
            <pc:docMk/>
            <pc:sldMk cId="256131120" sldId="1142"/>
            <ac:spMk id="10" creationId="{FC969423-5ECA-2EBA-9A5C-0DA456DE1FE7}"/>
          </ac:spMkLst>
        </pc:spChg>
        <pc:spChg chg="mod">
          <ac:chgData name="Kirsty  Allison" userId="3c4e9b67-988d-432a-99f8-5fc68abbf4d5" providerId="ADAL" clId="{3DB9B271-8B9A-F845-B110-1086F5BB40FB}" dt="2024-05-24T14:57:41.226" v="417" actId="1035"/>
          <ac:spMkLst>
            <pc:docMk/>
            <pc:sldMk cId="256131120" sldId="1142"/>
            <ac:spMk id="11" creationId="{A9F9F6AF-B5ED-EC4A-D8F0-46D7BA61B93C}"/>
          </ac:spMkLst>
        </pc:spChg>
        <pc:spChg chg="del">
          <ac:chgData name="Kirsty  Allison" userId="3c4e9b67-988d-432a-99f8-5fc68abbf4d5" providerId="ADAL" clId="{3DB9B271-8B9A-F845-B110-1086F5BB40FB}" dt="2024-05-24T14:53:26.263" v="341" actId="478"/>
          <ac:spMkLst>
            <pc:docMk/>
            <pc:sldMk cId="256131120" sldId="1142"/>
            <ac:spMk id="12" creationId="{8422020E-A6E0-2C8B-3AF7-03109F249AB2}"/>
          </ac:spMkLst>
        </pc:spChg>
        <pc:spChg chg="del">
          <ac:chgData name="Kirsty  Allison" userId="3c4e9b67-988d-432a-99f8-5fc68abbf4d5" providerId="ADAL" clId="{3DB9B271-8B9A-F845-B110-1086F5BB40FB}" dt="2024-05-24T14:53:26.263" v="341" actId="478"/>
          <ac:spMkLst>
            <pc:docMk/>
            <pc:sldMk cId="256131120" sldId="1142"/>
            <ac:spMk id="13" creationId="{9E343CBB-F79B-458F-5262-A9CBE4F57072}"/>
          </ac:spMkLst>
        </pc:spChg>
        <pc:spChg chg="add mod">
          <ac:chgData name="Kirsty  Allison" userId="3c4e9b67-988d-432a-99f8-5fc68abbf4d5" providerId="ADAL" clId="{3DB9B271-8B9A-F845-B110-1086F5BB40FB}" dt="2024-05-24T14:57:41.226" v="417" actId="1035"/>
          <ac:spMkLst>
            <pc:docMk/>
            <pc:sldMk cId="256131120" sldId="1142"/>
            <ac:spMk id="14" creationId="{70F8AFB5-9158-E78D-B406-F1B2B61A89D6}"/>
          </ac:spMkLst>
        </pc:spChg>
        <pc:spChg chg="del">
          <ac:chgData name="Kirsty  Allison" userId="3c4e9b67-988d-432a-99f8-5fc68abbf4d5" providerId="ADAL" clId="{3DB9B271-8B9A-F845-B110-1086F5BB40FB}" dt="2024-05-24T14:53:26.263" v="341" actId="478"/>
          <ac:spMkLst>
            <pc:docMk/>
            <pc:sldMk cId="256131120" sldId="1142"/>
            <ac:spMk id="15" creationId="{3B84EAE3-1DC9-B4C6-78D5-924107F6E1FD}"/>
          </ac:spMkLst>
        </pc:spChg>
        <pc:spChg chg="add mod">
          <ac:chgData name="Kirsty  Allison" userId="3c4e9b67-988d-432a-99f8-5fc68abbf4d5" providerId="ADAL" clId="{3DB9B271-8B9A-F845-B110-1086F5BB40FB}" dt="2024-05-24T14:59:07.559" v="473" actId="14100"/>
          <ac:spMkLst>
            <pc:docMk/>
            <pc:sldMk cId="256131120" sldId="1142"/>
            <ac:spMk id="16" creationId="{3B2A15E8-5E9E-BD34-7C29-FF61B7C37DD3}"/>
          </ac:spMkLst>
        </pc:spChg>
        <pc:spChg chg="add mod">
          <ac:chgData name="Kirsty  Allison" userId="3c4e9b67-988d-432a-99f8-5fc68abbf4d5" providerId="ADAL" clId="{3DB9B271-8B9A-F845-B110-1086F5BB40FB}" dt="2024-05-24T14:59:12.121" v="475" actId="14100"/>
          <ac:spMkLst>
            <pc:docMk/>
            <pc:sldMk cId="256131120" sldId="1142"/>
            <ac:spMk id="17" creationId="{AD0C375D-F81B-53EF-39E9-323BECBA0275}"/>
          </ac:spMkLst>
        </pc:spChg>
        <pc:spChg chg="add mod">
          <ac:chgData name="Kirsty  Allison" userId="3c4e9b67-988d-432a-99f8-5fc68abbf4d5" providerId="ADAL" clId="{3DB9B271-8B9A-F845-B110-1086F5BB40FB}" dt="2024-05-24T14:58:33.912" v="467" actId="1036"/>
          <ac:spMkLst>
            <pc:docMk/>
            <pc:sldMk cId="256131120" sldId="1142"/>
            <ac:spMk id="18" creationId="{9FFA08EB-3EFA-9BFE-0C82-047216A2B0D4}"/>
          </ac:spMkLst>
        </pc:spChg>
        <pc:spChg chg="del">
          <ac:chgData name="Kirsty  Allison" userId="3c4e9b67-988d-432a-99f8-5fc68abbf4d5" providerId="ADAL" clId="{3DB9B271-8B9A-F845-B110-1086F5BB40FB}" dt="2024-05-24T14:53:26.263" v="341" actId="478"/>
          <ac:spMkLst>
            <pc:docMk/>
            <pc:sldMk cId="256131120" sldId="1142"/>
            <ac:spMk id="19" creationId="{479F0474-C4F8-06DF-4A72-1CE785A6139C}"/>
          </ac:spMkLst>
        </pc:spChg>
        <pc:spChg chg="add mod">
          <ac:chgData name="Kirsty  Allison" userId="3c4e9b67-988d-432a-99f8-5fc68abbf4d5" providerId="ADAL" clId="{3DB9B271-8B9A-F845-B110-1086F5BB40FB}" dt="2024-05-24T14:58:54.018" v="471" actId="14100"/>
          <ac:spMkLst>
            <pc:docMk/>
            <pc:sldMk cId="256131120" sldId="1142"/>
            <ac:spMk id="20" creationId="{C9838472-EF5F-5F49-B8CB-8351D2D8ABFB}"/>
          </ac:spMkLst>
        </pc:spChg>
        <pc:spChg chg="del">
          <ac:chgData name="Kirsty  Allison" userId="3c4e9b67-988d-432a-99f8-5fc68abbf4d5" providerId="ADAL" clId="{3DB9B271-8B9A-F845-B110-1086F5BB40FB}" dt="2024-05-24T14:53:26.263" v="341" actId="478"/>
          <ac:spMkLst>
            <pc:docMk/>
            <pc:sldMk cId="256131120" sldId="1142"/>
            <ac:spMk id="24" creationId="{A1AB0909-AE99-75DD-F040-55E570D5038B}"/>
          </ac:spMkLst>
        </pc:spChg>
        <pc:spChg chg="del">
          <ac:chgData name="Kirsty  Allison" userId="3c4e9b67-988d-432a-99f8-5fc68abbf4d5" providerId="ADAL" clId="{3DB9B271-8B9A-F845-B110-1086F5BB40FB}" dt="2024-05-24T14:53:26.263" v="341" actId="478"/>
          <ac:spMkLst>
            <pc:docMk/>
            <pc:sldMk cId="256131120" sldId="1142"/>
            <ac:spMk id="27" creationId="{F918C513-F75F-60F2-8D7D-D86761F3FBDD}"/>
          </ac:spMkLst>
        </pc:spChg>
        <pc:spChg chg="del">
          <ac:chgData name="Kirsty  Allison" userId="3c4e9b67-988d-432a-99f8-5fc68abbf4d5" providerId="ADAL" clId="{3DB9B271-8B9A-F845-B110-1086F5BB40FB}" dt="2024-05-24T14:53:26.263" v="341" actId="478"/>
          <ac:spMkLst>
            <pc:docMk/>
            <pc:sldMk cId="256131120" sldId="1142"/>
            <ac:spMk id="28" creationId="{376799D2-A553-90F7-D3D6-804FAE40FA98}"/>
          </ac:spMkLst>
        </pc:spChg>
        <pc:spChg chg="del">
          <ac:chgData name="Kirsty  Allison" userId="3c4e9b67-988d-432a-99f8-5fc68abbf4d5" providerId="ADAL" clId="{3DB9B271-8B9A-F845-B110-1086F5BB40FB}" dt="2024-05-24T14:53:26.263" v="341" actId="478"/>
          <ac:spMkLst>
            <pc:docMk/>
            <pc:sldMk cId="256131120" sldId="1142"/>
            <ac:spMk id="29" creationId="{2C04B4A1-C928-7343-7FB7-A655080F0375}"/>
          </ac:spMkLst>
        </pc:spChg>
        <pc:spChg chg="del">
          <ac:chgData name="Kirsty  Allison" userId="3c4e9b67-988d-432a-99f8-5fc68abbf4d5" providerId="ADAL" clId="{3DB9B271-8B9A-F845-B110-1086F5BB40FB}" dt="2024-05-24T14:53:26.263" v="341" actId="478"/>
          <ac:spMkLst>
            <pc:docMk/>
            <pc:sldMk cId="256131120" sldId="1142"/>
            <ac:spMk id="30" creationId="{E04B3176-356C-8E39-7E27-C5B474CAB033}"/>
          </ac:spMkLst>
        </pc:spChg>
        <pc:spChg chg="del">
          <ac:chgData name="Kirsty  Allison" userId="3c4e9b67-988d-432a-99f8-5fc68abbf4d5" providerId="ADAL" clId="{3DB9B271-8B9A-F845-B110-1086F5BB40FB}" dt="2024-05-24T14:53:26.263" v="341" actId="478"/>
          <ac:spMkLst>
            <pc:docMk/>
            <pc:sldMk cId="256131120" sldId="1142"/>
            <ac:spMk id="31" creationId="{4B55B257-E8B5-CD95-C45C-C33CC39D6ECA}"/>
          </ac:spMkLst>
        </pc:spChg>
        <pc:spChg chg="del">
          <ac:chgData name="Kirsty  Allison" userId="3c4e9b67-988d-432a-99f8-5fc68abbf4d5" providerId="ADAL" clId="{3DB9B271-8B9A-F845-B110-1086F5BB40FB}" dt="2024-05-24T14:53:26.263" v="341" actId="478"/>
          <ac:spMkLst>
            <pc:docMk/>
            <pc:sldMk cId="256131120" sldId="1142"/>
            <ac:spMk id="32" creationId="{A15AA8FD-1FA7-081E-AFCC-ADAC37FBFAFD}"/>
          </ac:spMkLst>
        </pc:spChg>
        <pc:spChg chg="mod">
          <ac:chgData name="Kirsty  Allison" userId="3c4e9b67-988d-432a-99f8-5fc68abbf4d5" providerId="ADAL" clId="{3DB9B271-8B9A-F845-B110-1086F5BB40FB}" dt="2024-05-24T14:57:41.226" v="417" actId="1035"/>
          <ac:spMkLst>
            <pc:docMk/>
            <pc:sldMk cId="256131120" sldId="1142"/>
            <ac:spMk id="33" creationId="{7F092DB5-DD60-080C-27CC-5C282431B6A2}"/>
          </ac:spMkLst>
        </pc:spChg>
      </pc:sldChg>
      <pc:sldChg chg="addSp delSp modSp add mod setBg">
        <pc:chgData name="Kirsty  Allison" userId="3c4e9b67-988d-432a-99f8-5fc68abbf4d5" providerId="ADAL" clId="{3DB9B271-8B9A-F845-B110-1086F5BB40FB}" dt="2024-05-24T15:21:11.145" v="805" actId="207"/>
        <pc:sldMkLst>
          <pc:docMk/>
          <pc:sldMk cId="3801716888" sldId="1143"/>
        </pc:sldMkLst>
        <pc:spChg chg="add mod">
          <ac:chgData name="Kirsty  Allison" userId="3c4e9b67-988d-432a-99f8-5fc68abbf4d5" providerId="ADAL" clId="{3DB9B271-8B9A-F845-B110-1086F5BB40FB}" dt="2024-05-24T15:21:11.145" v="805" actId="207"/>
          <ac:spMkLst>
            <pc:docMk/>
            <pc:sldMk cId="3801716888" sldId="1143"/>
            <ac:spMk id="2" creationId="{A8F72CBA-AB40-B581-A43B-A7E13D22083A}"/>
          </ac:spMkLst>
        </pc:spChg>
        <pc:spChg chg="mod">
          <ac:chgData name="Kirsty  Allison" userId="3c4e9b67-988d-432a-99f8-5fc68abbf4d5" providerId="ADAL" clId="{3DB9B271-8B9A-F845-B110-1086F5BB40FB}" dt="2024-05-24T15:20:07.654" v="784" actId="1035"/>
          <ac:spMkLst>
            <pc:docMk/>
            <pc:sldMk cId="3801716888" sldId="1143"/>
            <ac:spMk id="4" creationId="{AEF6C987-4E70-A189-9763-4DBE94EF87AD}"/>
          </ac:spMkLst>
        </pc:spChg>
        <pc:spChg chg="mod">
          <ac:chgData name="Kirsty  Allison" userId="3c4e9b67-988d-432a-99f8-5fc68abbf4d5" providerId="ADAL" clId="{3DB9B271-8B9A-F845-B110-1086F5BB40FB}" dt="2024-05-24T15:20:15.723" v="785" actId="14100"/>
          <ac:spMkLst>
            <pc:docMk/>
            <pc:sldMk cId="3801716888" sldId="1143"/>
            <ac:spMk id="6" creationId="{D5E433D6-D965-1BF9-B00F-570B02DCA39D}"/>
          </ac:spMkLst>
        </pc:spChg>
        <pc:spChg chg="mod">
          <ac:chgData name="Kirsty  Allison" userId="3c4e9b67-988d-432a-99f8-5fc68abbf4d5" providerId="ADAL" clId="{3DB9B271-8B9A-F845-B110-1086F5BB40FB}" dt="2024-05-24T15:20:07.654" v="784" actId="1035"/>
          <ac:spMkLst>
            <pc:docMk/>
            <pc:sldMk cId="3801716888" sldId="1143"/>
            <ac:spMk id="7" creationId="{87F7AE51-9BC1-C189-843A-A4733D00EF4B}"/>
          </ac:spMkLst>
        </pc:spChg>
        <pc:spChg chg="del">
          <ac:chgData name="Kirsty  Allison" userId="3c4e9b67-988d-432a-99f8-5fc68abbf4d5" providerId="ADAL" clId="{3DB9B271-8B9A-F845-B110-1086F5BB40FB}" dt="2024-05-24T15:15:12.460" v="677" actId="478"/>
          <ac:spMkLst>
            <pc:docMk/>
            <pc:sldMk cId="3801716888" sldId="1143"/>
            <ac:spMk id="9" creationId="{D293CD8C-C88D-3066-34A4-1E590ABD044C}"/>
          </ac:spMkLst>
        </pc:spChg>
        <pc:spChg chg="del">
          <ac:chgData name="Kirsty  Allison" userId="3c4e9b67-988d-432a-99f8-5fc68abbf4d5" providerId="ADAL" clId="{3DB9B271-8B9A-F845-B110-1086F5BB40FB}" dt="2024-05-24T15:15:12.460" v="677" actId="478"/>
          <ac:spMkLst>
            <pc:docMk/>
            <pc:sldMk cId="3801716888" sldId="1143"/>
            <ac:spMk id="11" creationId="{A9F9F6AF-B5ED-EC4A-D8F0-46D7BA61B93C}"/>
          </ac:spMkLst>
        </pc:spChg>
        <pc:spChg chg="del">
          <ac:chgData name="Kirsty  Allison" userId="3c4e9b67-988d-432a-99f8-5fc68abbf4d5" providerId="ADAL" clId="{3DB9B271-8B9A-F845-B110-1086F5BB40FB}" dt="2024-05-24T15:15:12.460" v="677" actId="478"/>
          <ac:spMkLst>
            <pc:docMk/>
            <pc:sldMk cId="3801716888" sldId="1143"/>
            <ac:spMk id="12" creationId="{8422020E-A6E0-2C8B-3AF7-03109F249AB2}"/>
          </ac:spMkLst>
        </pc:spChg>
        <pc:spChg chg="del">
          <ac:chgData name="Kirsty  Allison" userId="3c4e9b67-988d-432a-99f8-5fc68abbf4d5" providerId="ADAL" clId="{3DB9B271-8B9A-F845-B110-1086F5BB40FB}" dt="2024-05-24T15:15:12.460" v="677" actId="478"/>
          <ac:spMkLst>
            <pc:docMk/>
            <pc:sldMk cId="3801716888" sldId="1143"/>
            <ac:spMk id="13" creationId="{9E343CBB-F79B-458F-5262-A9CBE4F57072}"/>
          </ac:spMkLst>
        </pc:spChg>
        <pc:spChg chg="del">
          <ac:chgData name="Kirsty  Allison" userId="3c4e9b67-988d-432a-99f8-5fc68abbf4d5" providerId="ADAL" clId="{3DB9B271-8B9A-F845-B110-1086F5BB40FB}" dt="2024-05-24T15:15:12.460" v="677" actId="478"/>
          <ac:spMkLst>
            <pc:docMk/>
            <pc:sldMk cId="3801716888" sldId="1143"/>
            <ac:spMk id="15" creationId="{3B84EAE3-1DC9-B4C6-78D5-924107F6E1FD}"/>
          </ac:spMkLst>
        </pc:spChg>
        <pc:spChg chg="del">
          <ac:chgData name="Kirsty  Allison" userId="3c4e9b67-988d-432a-99f8-5fc68abbf4d5" providerId="ADAL" clId="{3DB9B271-8B9A-F845-B110-1086F5BB40FB}" dt="2024-05-24T15:15:12.460" v="677" actId="478"/>
          <ac:spMkLst>
            <pc:docMk/>
            <pc:sldMk cId="3801716888" sldId="1143"/>
            <ac:spMk id="19" creationId="{479F0474-C4F8-06DF-4A72-1CE785A6139C}"/>
          </ac:spMkLst>
        </pc:spChg>
        <pc:spChg chg="del">
          <ac:chgData name="Kirsty  Allison" userId="3c4e9b67-988d-432a-99f8-5fc68abbf4d5" providerId="ADAL" clId="{3DB9B271-8B9A-F845-B110-1086F5BB40FB}" dt="2024-05-24T15:15:12.460" v="677" actId="478"/>
          <ac:spMkLst>
            <pc:docMk/>
            <pc:sldMk cId="3801716888" sldId="1143"/>
            <ac:spMk id="24" creationId="{A1AB0909-AE99-75DD-F040-55E570D5038B}"/>
          </ac:spMkLst>
        </pc:spChg>
        <pc:spChg chg="del">
          <ac:chgData name="Kirsty  Allison" userId="3c4e9b67-988d-432a-99f8-5fc68abbf4d5" providerId="ADAL" clId="{3DB9B271-8B9A-F845-B110-1086F5BB40FB}" dt="2024-05-24T15:15:12.460" v="677" actId="478"/>
          <ac:spMkLst>
            <pc:docMk/>
            <pc:sldMk cId="3801716888" sldId="1143"/>
            <ac:spMk id="27" creationId="{F918C513-F75F-60F2-8D7D-D86761F3FBDD}"/>
          </ac:spMkLst>
        </pc:spChg>
        <pc:spChg chg="del">
          <ac:chgData name="Kirsty  Allison" userId="3c4e9b67-988d-432a-99f8-5fc68abbf4d5" providerId="ADAL" clId="{3DB9B271-8B9A-F845-B110-1086F5BB40FB}" dt="2024-05-24T15:15:12.460" v="677" actId="478"/>
          <ac:spMkLst>
            <pc:docMk/>
            <pc:sldMk cId="3801716888" sldId="1143"/>
            <ac:spMk id="28" creationId="{376799D2-A553-90F7-D3D6-804FAE40FA98}"/>
          </ac:spMkLst>
        </pc:spChg>
        <pc:spChg chg="del">
          <ac:chgData name="Kirsty  Allison" userId="3c4e9b67-988d-432a-99f8-5fc68abbf4d5" providerId="ADAL" clId="{3DB9B271-8B9A-F845-B110-1086F5BB40FB}" dt="2024-05-24T15:15:12.460" v="677" actId="478"/>
          <ac:spMkLst>
            <pc:docMk/>
            <pc:sldMk cId="3801716888" sldId="1143"/>
            <ac:spMk id="29" creationId="{2C04B4A1-C928-7343-7FB7-A655080F0375}"/>
          </ac:spMkLst>
        </pc:spChg>
        <pc:spChg chg="del">
          <ac:chgData name="Kirsty  Allison" userId="3c4e9b67-988d-432a-99f8-5fc68abbf4d5" providerId="ADAL" clId="{3DB9B271-8B9A-F845-B110-1086F5BB40FB}" dt="2024-05-24T15:15:12.460" v="677" actId="478"/>
          <ac:spMkLst>
            <pc:docMk/>
            <pc:sldMk cId="3801716888" sldId="1143"/>
            <ac:spMk id="30" creationId="{E04B3176-356C-8E39-7E27-C5B474CAB033}"/>
          </ac:spMkLst>
        </pc:spChg>
        <pc:spChg chg="del">
          <ac:chgData name="Kirsty  Allison" userId="3c4e9b67-988d-432a-99f8-5fc68abbf4d5" providerId="ADAL" clId="{3DB9B271-8B9A-F845-B110-1086F5BB40FB}" dt="2024-05-24T15:15:12.460" v="677" actId="478"/>
          <ac:spMkLst>
            <pc:docMk/>
            <pc:sldMk cId="3801716888" sldId="1143"/>
            <ac:spMk id="31" creationId="{4B55B257-E8B5-CD95-C45C-C33CC39D6ECA}"/>
          </ac:spMkLst>
        </pc:spChg>
        <pc:spChg chg="del">
          <ac:chgData name="Kirsty  Allison" userId="3c4e9b67-988d-432a-99f8-5fc68abbf4d5" providerId="ADAL" clId="{3DB9B271-8B9A-F845-B110-1086F5BB40FB}" dt="2024-05-24T15:15:12.460" v="677" actId="478"/>
          <ac:spMkLst>
            <pc:docMk/>
            <pc:sldMk cId="3801716888" sldId="1143"/>
            <ac:spMk id="32" creationId="{A15AA8FD-1FA7-081E-AFCC-ADAC37FBFAFD}"/>
          </ac:spMkLst>
        </pc:spChg>
        <pc:spChg chg="del">
          <ac:chgData name="Kirsty  Allison" userId="3c4e9b67-988d-432a-99f8-5fc68abbf4d5" providerId="ADAL" clId="{3DB9B271-8B9A-F845-B110-1086F5BB40FB}" dt="2024-05-24T15:15:12.460" v="677" actId="478"/>
          <ac:spMkLst>
            <pc:docMk/>
            <pc:sldMk cId="3801716888" sldId="1143"/>
            <ac:spMk id="33" creationId="{7F092DB5-DD60-080C-27CC-5C282431B6A2}"/>
          </ac:spMkLst>
        </pc:spChg>
      </pc:sldChg>
      <pc:sldChg chg="addSp delSp modSp add mod setBg">
        <pc:chgData name="Kirsty  Allison" userId="3c4e9b67-988d-432a-99f8-5fc68abbf4d5" providerId="ADAL" clId="{3DB9B271-8B9A-F845-B110-1086F5BB40FB}" dt="2024-05-24T15:12:20.332" v="673" actId="1035"/>
        <pc:sldMkLst>
          <pc:docMk/>
          <pc:sldMk cId="3750662537" sldId="1144"/>
        </pc:sldMkLst>
        <pc:spChg chg="del">
          <ac:chgData name="Kirsty  Allison" userId="3c4e9b67-988d-432a-99f8-5fc68abbf4d5" providerId="ADAL" clId="{3DB9B271-8B9A-F845-B110-1086F5BB40FB}" dt="2024-05-24T15:01:08.349" v="483" actId="478"/>
          <ac:spMkLst>
            <pc:docMk/>
            <pc:sldMk cId="3750662537" sldId="1144"/>
            <ac:spMk id="2" creationId="{38A7E3C4-C6D3-7D30-6054-0FA92FB944EC}"/>
          </ac:spMkLst>
        </pc:spChg>
        <pc:spChg chg="del">
          <ac:chgData name="Kirsty  Allison" userId="3c4e9b67-988d-432a-99f8-5fc68abbf4d5" providerId="ADAL" clId="{3DB9B271-8B9A-F845-B110-1086F5BB40FB}" dt="2024-05-24T15:00:36.503" v="477" actId="478"/>
          <ac:spMkLst>
            <pc:docMk/>
            <pc:sldMk cId="3750662537" sldId="1144"/>
            <ac:spMk id="4" creationId="{AEF6C987-4E70-A189-9763-4DBE94EF87AD}"/>
          </ac:spMkLst>
        </pc:spChg>
        <pc:spChg chg="mod">
          <ac:chgData name="Kirsty  Allison" userId="3c4e9b67-988d-432a-99f8-5fc68abbf4d5" providerId="ADAL" clId="{3DB9B271-8B9A-F845-B110-1086F5BB40FB}" dt="2024-05-24T15:01:01.782" v="482" actId="1076"/>
          <ac:spMkLst>
            <pc:docMk/>
            <pc:sldMk cId="3750662537" sldId="1144"/>
            <ac:spMk id="7" creationId="{87F7AE51-9BC1-C189-843A-A4733D00EF4B}"/>
          </ac:spMkLst>
        </pc:spChg>
        <pc:spChg chg="mod">
          <ac:chgData name="Kirsty  Allison" userId="3c4e9b67-988d-432a-99f8-5fc68abbf4d5" providerId="ADAL" clId="{3DB9B271-8B9A-F845-B110-1086F5BB40FB}" dt="2024-05-24T15:02:25.611" v="507" actId="1076"/>
          <ac:spMkLst>
            <pc:docMk/>
            <pc:sldMk cId="3750662537" sldId="1144"/>
            <ac:spMk id="8" creationId="{B8DB157A-08C2-326D-627D-358006F7B4AC}"/>
          </ac:spMkLst>
        </pc:spChg>
        <pc:spChg chg="mod">
          <ac:chgData name="Kirsty  Allison" userId="3c4e9b67-988d-432a-99f8-5fc68abbf4d5" providerId="ADAL" clId="{3DB9B271-8B9A-F845-B110-1086F5BB40FB}" dt="2024-05-24T15:02:25.611" v="507" actId="1076"/>
          <ac:spMkLst>
            <pc:docMk/>
            <pc:sldMk cId="3750662537" sldId="1144"/>
            <ac:spMk id="10" creationId="{FC969423-5ECA-2EBA-9A5C-0DA456DE1FE7}"/>
          </ac:spMkLst>
        </pc:spChg>
        <pc:spChg chg="del">
          <ac:chgData name="Kirsty  Allison" userId="3c4e9b67-988d-432a-99f8-5fc68abbf4d5" providerId="ADAL" clId="{3DB9B271-8B9A-F845-B110-1086F5BB40FB}" dt="2024-05-24T15:01:08.349" v="483" actId="478"/>
          <ac:spMkLst>
            <pc:docMk/>
            <pc:sldMk cId="3750662537" sldId="1144"/>
            <ac:spMk id="11" creationId="{A9F9F6AF-B5ED-EC4A-D8F0-46D7BA61B93C}"/>
          </ac:spMkLst>
        </pc:spChg>
        <pc:spChg chg="add del mod">
          <ac:chgData name="Kirsty  Allison" userId="3c4e9b67-988d-432a-99f8-5fc68abbf4d5" providerId="ADAL" clId="{3DB9B271-8B9A-F845-B110-1086F5BB40FB}" dt="2024-05-24T15:00:42.007" v="478" actId="478"/>
          <ac:spMkLst>
            <pc:docMk/>
            <pc:sldMk cId="3750662537" sldId="1144"/>
            <ac:spMk id="12" creationId="{99C1D92A-A06A-939E-DC51-CB007F9F4390}"/>
          </ac:spMkLst>
        </pc:spChg>
        <pc:spChg chg="add mod">
          <ac:chgData name="Kirsty  Allison" userId="3c4e9b67-988d-432a-99f8-5fc68abbf4d5" providerId="ADAL" clId="{3DB9B271-8B9A-F845-B110-1086F5BB40FB}" dt="2024-05-24T15:12:20.332" v="673" actId="1035"/>
          <ac:spMkLst>
            <pc:docMk/>
            <pc:sldMk cId="3750662537" sldId="1144"/>
            <ac:spMk id="13" creationId="{EC6C3DF1-40BA-9F12-4660-BEC296A56E0E}"/>
          </ac:spMkLst>
        </pc:spChg>
        <pc:spChg chg="mod">
          <ac:chgData name="Kirsty  Allison" userId="3c4e9b67-988d-432a-99f8-5fc68abbf4d5" providerId="ADAL" clId="{3DB9B271-8B9A-F845-B110-1086F5BB40FB}" dt="2024-05-24T15:02:25.611" v="507" actId="1076"/>
          <ac:spMkLst>
            <pc:docMk/>
            <pc:sldMk cId="3750662537" sldId="1144"/>
            <ac:spMk id="14" creationId="{70F8AFB5-9158-E78D-B406-F1B2B61A89D6}"/>
          </ac:spMkLst>
        </pc:spChg>
        <pc:spChg chg="add del mod">
          <ac:chgData name="Kirsty  Allison" userId="3c4e9b67-988d-432a-99f8-5fc68abbf4d5" providerId="ADAL" clId="{3DB9B271-8B9A-F845-B110-1086F5BB40FB}" dt="2024-05-24T15:07:44.252" v="569" actId="478"/>
          <ac:spMkLst>
            <pc:docMk/>
            <pc:sldMk cId="3750662537" sldId="1144"/>
            <ac:spMk id="15" creationId="{9F8747FD-93F6-E720-AE9B-15142D460C93}"/>
          </ac:spMkLst>
        </pc:spChg>
        <pc:spChg chg="mod">
          <ac:chgData name="Kirsty  Allison" userId="3c4e9b67-988d-432a-99f8-5fc68abbf4d5" providerId="ADAL" clId="{3DB9B271-8B9A-F845-B110-1086F5BB40FB}" dt="2024-05-24T15:02:25.611" v="507" actId="1076"/>
          <ac:spMkLst>
            <pc:docMk/>
            <pc:sldMk cId="3750662537" sldId="1144"/>
            <ac:spMk id="16" creationId="{3B2A15E8-5E9E-BD34-7C29-FF61B7C37DD3}"/>
          </ac:spMkLst>
        </pc:spChg>
        <pc:spChg chg="mod">
          <ac:chgData name="Kirsty  Allison" userId="3c4e9b67-988d-432a-99f8-5fc68abbf4d5" providerId="ADAL" clId="{3DB9B271-8B9A-F845-B110-1086F5BB40FB}" dt="2024-05-24T15:02:25.611" v="507" actId="1076"/>
          <ac:spMkLst>
            <pc:docMk/>
            <pc:sldMk cId="3750662537" sldId="1144"/>
            <ac:spMk id="17" creationId="{AD0C375D-F81B-53EF-39E9-323BECBA0275}"/>
          </ac:spMkLst>
        </pc:spChg>
        <pc:spChg chg="mod">
          <ac:chgData name="Kirsty  Allison" userId="3c4e9b67-988d-432a-99f8-5fc68abbf4d5" providerId="ADAL" clId="{3DB9B271-8B9A-F845-B110-1086F5BB40FB}" dt="2024-05-24T15:02:25.611" v="507" actId="1076"/>
          <ac:spMkLst>
            <pc:docMk/>
            <pc:sldMk cId="3750662537" sldId="1144"/>
            <ac:spMk id="18" creationId="{9FFA08EB-3EFA-9BFE-0C82-047216A2B0D4}"/>
          </ac:spMkLst>
        </pc:spChg>
        <pc:spChg chg="add mod">
          <ac:chgData name="Kirsty  Allison" userId="3c4e9b67-988d-432a-99f8-5fc68abbf4d5" providerId="ADAL" clId="{3DB9B271-8B9A-F845-B110-1086F5BB40FB}" dt="2024-05-24T15:09:03.207" v="662" actId="14100"/>
          <ac:spMkLst>
            <pc:docMk/>
            <pc:sldMk cId="3750662537" sldId="1144"/>
            <ac:spMk id="19" creationId="{0C42E09D-A8D9-E060-D992-1806640403D3}"/>
          </ac:spMkLst>
        </pc:spChg>
        <pc:spChg chg="del">
          <ac:chgData name="Kirsty  Allison" userId="3c4e9b67-988d-432a-99f8-5fc68abbf4d5" providerId="ADAL" clId="{3DB9B271-8B9A-F845-B110-1086F5BB40FB}" dt="2024-05-24T15:01:12.363" v="484" actId="478"/>
          <ac:spMkLst>
            <pc:docMk/>
            <pc:sldMk cId="3750662537" sldId="1144"/>
            <ac:spMk id="20" creationId="{C9838472-EF5F-5F49-B8CB-8351D2D8ABFB}"/>
          </ac:spMkLst>
        </pc:spChg>
        <pc:spChg chg="add mod">
          <ac:chgData name="Kirsty  Allison" userId="3c4e9b67-988d-432a-99f8-5fc68abbf4d5" providerId="ADAL" clId="{3DB9B271-8B9A-F845-B110-1086F5BB40FB}" dt="2024-05-24T15:08:26.678" v="644" actId="1035"/>
          <ac:spMkLst>
            <pc:docMk/>
            <pc:sldMk cId="3750662537" sldId="1144"/>
            <ac:spMk id="21" creationId="{8833CA3E-2A43-8125-AAC5-CD601713D207}"/>
          </ac:spMkLst>
        </pc:spChg>
        <pc:spChg chg="add mod">
          <ac:chgData name="Kirsty  Allison" userId="3c4e9b67-988d-432a-99f8-5fc68abbf4d5" providerId="ADAL" clId="{3DB9B271-8B9A-F845-B110-1086F5BB40FB}" dt="2024-05-24T15:08:26.678" v="644" actId="1035"/>
          <ac:spMkLst>
            <pc:docMk/>
            <pc:sldMk cId="3750662537" sldId="1144"/>
            <ac:spMk id="22" creationId="{143075DB-0598-F6FE-46D0-33C698B152CF}"/>
          </ac:spMkLst>
        </pc:spChg>
        <pc:spChg chg="add mod">
          <ac:chgData name="Kirsty  Allison" userId="3c4e9b67-988d-432a-99f8-5fc68abbf4d5" providerId="ADAL" clId="{3DB9B271-8B9A-F845-B110-1086F5BB40FB}" dt="2024-05-24T15:08:26.678" v="644" actId="1035"/>
          <ac:spMkLst>
            <pc:docMk/>
            <pc:sldMk cId="3750662537" sldId="1144"/>
            <ac:spMk id="23" creationId="{21AE6592-EC87-48F3-E92A-55295A85A591}"/>
          </ac:spMkLst>
        </pc:spChg>
        <pc:spChg chg="add mod">
          <ac:chgData name="Kirsty  Allison" userId="3c4e9b67-988d-432a-99f8-5fc68abbf4d5" providerId="ADAL" clId="{3DB9B271-8B9A-F845-B110-1086F5BB40FB}" dt="2024-05-24T15:09:19.671" v="666" actId="14100"/>
          <ac:spMkLst>
            <pc:docMk/>
            <pc:sldMk cId="3750662537" sldId="1144"/>
            <ac:spMk id="24" creationId="{B57383CB-C4FA-8F54-D0DC-4583468378CD}"/>
          </ac:spMkLst>
        </pc:spChg>
        <pc:spChg chg="add mod">
          <ac:chgData name="Kirsty  Allison" userId="3c4e9b67-988d-432a-99f8-5fc68abbf4d5" providerId="ADAL" clId="{3DB9B271-8B9A-F845-B110-1086F5BB40FB}" dt="2024-05-24T15:09:15.308" v="665" actId="1076"/>
          <ac:spMkLst>
            <pc:docMk/>
            <pc:sldMk cId="3750662537" sldId="1144"/>
            <ac:spMk id="25" creationId="{88D332EE-84D9-8582-3F13-5FD119D844B2}"/>
          </ac:spMkLst>
        </pc:spChg>
        <pc:spChg chg="del">
          <ac:chgData name="Kirsty  Allison" userId="3c4e9b67-988d-432a-99f8-5fc68abbf4d5" providerId="ADAL" clId="{3DB9B271-8B9A-F845-B110-1086F5BB40FB}" dt="2024-05-24T15:01:08.349" v="483" actId="478"/>
          <ac:spMkLst>
            <pc:docMk/>
            <pc:sldMk cId="3750662537" sldId="1144"/>
            <ac:spMk id="33" creationId="{7F092DB5-DD60-080C-27CC-5C282431B6A2}"/>
          </ac:spMkLst>
        </pc:spChg>
      </pc:sldChg>
      <pc:sldChg chg="addSp delSp modSp add mod setBg">
        <pc:chgData name="Kirsty  Allison" userId="3c4e9b67-988d-432a-99f8-5fc68abbf4d5" providerId="ADAL" clId="{3DB9B271-8B9A-F845-B110-1086F5BB40FB}" dt="2024-06-08T21:01:50.048" v="3632" actId="14100"/>
        <pc:sldMkLst>
          <pc:docMk/>
          <pc:sldMk cId="2122333064" sldId="1145"/>
        </pc:sldMkLst>
        <pc:spChg chg="del">
          <ac:chgData name="Kirsty  Allison" userId="3c4e9b67-988d-432a-99f8-5fc68abbf4d5" providerId="ADAL" clId="{3DB9B271-8B9A-F845-B110-1086F5BB40FB}" dt="2024-05-24T15:26:12.197" v="831" actId="478"/>
          <ac:spMkLst>
            <pc:docMk/>
            <pc:sldMk cId="2122333064" sldId="1145"/>
            <ac:spMk id="2" creationId="{A8F72CBA-AB40-B581-A43B-A7E13D22083A}"/>
          </ac:spMkLst>
        </pc:spChg>
        <pc:spChg chg="del mod">
          <ac:chgData name="Kirsty  Allison" userId="3c4e9b67-988d-432a-99f8-5fc68abbf4d5" providerId="ADAL" clId="{3DB9B271-8B9A-F845-B110-1086F5BB40FB}" dt="2024-05-24T15:26:22.540" v="835" actId="478"/>
          <ac:spMkLst>
            <pc:docMk/>
            <pc:sldMk cId="2122333064" sldId="1145"/>
            <ac:spMk id="4" creationId="{AEF6C987-4E70-A189-9763-4DBE94EF87AD}"/>
          </ac:spMkLst>
        </pc:spChg>
        <pc:spChg chg="del mod">
          <ac:chgData name="Kirsty  Allison" userId="3c4e9b67-988d-432a-99f8-5fc68abbf4d5" providerId="ADAL" clId="{3DB9B271-8B9A-F845-B110-1086F5BB40FB}" dt="2024-05-24T15:26:22.540" v="835" actId="478"/>
          <ac:spMkLst>
            <pc:docMk/>
            <pc:sldMk cId="2122333064" sldId="1145"/>
            <ac:spMk id="7" creationId="{87F7AE51-9BC1-C189-843A-A4733D00EF4B}"/>
          </ac:spMkLst>
        </pc:spChg>
        <pc:spChg chg="add del mod">
          <ac:chgData name="Kirsty  Allison" userId="3c4e9b67-988d-432a-99f8-5fc68abbf4d5" providerId="ADAL" clId="{3DB9B271-8B9A-F845-B110-1086F5BB40FB}" dt="2024-05-24T15:26:28.411" v="836" actId="478"/>
          <ac:spMkLst>
            <pc:docMk/>
            <pc:sldMk cId="2122333064" sldId="1145"/>
            <ac:spMk id="9" creationId="{3411E3AD-0C30-870D-509E-62AA862DDB0A}"/>
          </ac:spMkLst>
        </pc:spChg>
        <pc:spChg chg="add mod">
          <ac:chgData name="Kirsty  Allison" userId="3c4e9b67-988d-432a-99f8-5fc68abbf4d5" providerId="ADAL" clId="{3DB9B271-8B9A-F845-B110-1086F5BB40FB}" dt="2024-06-08T21:01:50.048" v="3632" actId="14100"/>
          <ac:spMkLst>
            <pc:docMk/>
            <pc:sldMk cId="2122333064" sldId="1145"/>
            <ac:spMk id="11" creationId="{77321856-3BEF-728D-54BB-BEF295AFB455}"/>
          </ac:spMkLst>
        </pc:spChg>
        <pc:picChg chg="add mod modCrop">
          <ac:chgData name="Kirsty  Allison" userId="3c4e9b67-988d-432a-99f8-5fc68abbf4d5" providerId="ADAL" clId="{3DB9B271-8B9A-F845-B110-1086F5BB40FB}" dt="2024-05-24T15:27:23.465" v="845" actId="1076"/>
          <ac:picMkLst>
            <pc:docMk/>
            <pc:sldMk cId="2122333064" sldId="1145"/>
            <ac:picMk id="10" creationId="{CEC745C0-4EE3-10FC-68A9-1694EB28ADA9}"/>
          </ac:picMkLst>
        </pc:picChg>
      </pc:sldChg>
      <pc:sldChg chg="add del setBg">
        <pc:chgData name="Kirsty  Allison" userId="3c4e9b67-988d-432a-99f8-5fc68abbf4d5" providerId="ADAL" clId="{3DB9B271-8B9A-F845-B110-1086F5BB40FB}" dt="2024-05-24T15:21:16.495" v="806" actId="2696"/>
        <pc:sldMkLst>
          <pc:docMk/>
          <pc:sldMk cId="2692059397" sldId="1145"/>
        </pc:sldMkLst>
      </pc:sldChg>
      <pc:sldChg chg="addSp delSp modSp new del mod">
        <pc:chgData name="Kirsty  Allison" userId="3c4e9b67-988d-432a-99f8-5fc68abbf4d5" providerId="ADAL" clId="{3DB9B271-8B9A-F845-B110-1086F5BB40FB}" dt="2024-06-08T15:52:31.563" v="1771" actId="2696"/>
        <pc:sldMkLst>
          <pc:docMk/>
          <pc:sldMk cId="1255482953" sldId="1146"/>
        </pc:sldMkLst>
        <pc:spChg chg="del mod">
          <ac:chgData name="Kirsty  Allison" userId="3c4e9b67-988d-432a-99f8-5fc68abbf4d5" providerId="ADAL" clId="{3DB9B271-8B9A-F845-B110-1086F5BB40FB}" dt="2024-06-08T14:19:59.153" v="1726" actId="21"/>
          <ac:spMkLst>
            <pc:docMk/>
            <pc:sldMk cId="1255482953" sldId="1146"/>
            <ac:spMk id="4" creationId="{E6D9E0D0-37F2-9AF9-6C3A-19FE6732DA24}"/>
          </ac:spMkLst>
        </pc:spChg>
        <pc:spChg chg="add del mod">
          <ac:chgData name="Kirsty  Allison" userId="3c4e9b67-988d-432a-99f8-5fc68abbf4d5" providerId="ADAL" clId="{3DB9B271-8B9A-F845-B110-1086F5BB40FB}" dt="2024-05-24T15:37:18.906" v="1042" actId="21"/>
          <ac:spMkLst>
            <pc:docMk/>
            <pc:sldMk cId="1255482953" sldId="1146"/>
            <ac:spMk id="7" creationId="{B882E9FE-9590-C3F6-7C10-283B0B5A29E5}"/>
          </ac:spMkLst>
        </pc:spChg>
        <pc:spChg chg="add mod">
          <ac:chgData name="Kirsty  Allison" userId="3c4e9b67-988d-432a-99f8-5fc68abbf4d5" providerId="ADAL" clId="{3DB9B271-8B9A-F845-B110-1086F5BB40FB}" dt="2024-06-08T14:19:59.153" v="1726" actId="21"/>
          <ac:spMkLst>
            <pc:docMk/>
            <pc:sldMk cId="1255482953" sldId="1146"/>
            <ac:spMk id="7" creationId="{D2381668-3A5E-720F-48BE-F93CDD7A927E}"/>
          </ac:spMkLst>
        </pc:spChg>
        <pc:picChg chg="add del mod modCrop">
          <ac:chgData name="Kirsty  Allison" userId="3c4e9b67-988d-432a-99f8-5fc68abbf4d5" providerId="ADAL" clId="{3DB9B271-8B9A-F845-B110-1086F5BB40FB}" dt="2024-05-24T15:37:18.906" v="1042" actId="21"/>
          <ac:picMkLst>
            <pc:docMk/>
            <pc:sldMk cId="1255482953" sldId="1146"/>
            <ac:picMk id="6" creationId="{46EBF397-1E16-6AE6-41A2-F7284076AD2D}"/>
          </ac:picMkLst>
        </pc:picChg>
      </pc:sldChg>
      <pc:sldChg chg="add del setBg">
        <pc:chgData name="Kirsty  Allison" userId="3c4e9b67-988d-432a-99f8-5fc68abbf4d5" providerId="ADAL" clId="{3DB9B271-8B9A-F845-B110-1086F5BB40FB}" dt="2024-05-24T15:31:11.875" v="1031" actId="2696"/>
        <pc:sldMkLst>
          <pc:docMk/>
          <pc:sldMk cId="4209130448" sldId="1146"/>
        </pc:sldMkLst>
      </pc:sldChg>
      <pc:sldChg chg="addSp delSp modSp add del mod setBg">
        <pc:chgData name="Kirsty  Allison" userId="3c4e9b67-988d-432a-99f8-5fc68abbf4d5" providerId="ADAL" clId="{3DB9B271-8B9A-F845-B110-1086F5BB40FB}" dt="2024-05-24T15:38:37.541" v="1051" actId="2696"/>
        <pc:sldMkLst>
          <pc:docMk/>
          <pc:sldMk cId="3086458899" sldId="1147"/>
        </pc:sldMkLst>
        <pc:spChg chg="add del mod">
          <ac:chgData name="Kirsty  Allison" userId="3c4e9b67-988d-432a-99f8-5fc68abbf4d5" providerId="ADAL" clId="{3DB9B271-8B9A-F845-B110-1086F5BB40FB}" dt="2024-05-24T15:37:31.453" v="1044" actId="478"/>
          <ac:spMkLst>
            <pc:docMk/>
            <pc:sldMk cId="3086458899" sldId="1147"/>
            <ac:spMk id="4" creationId="{904E53A6-F5AE-B41E-C204-9278A4716529}"/>
          </ac:spMkLst>
        </pc:spChg>
        <pc:spChg chg="del">
          <ac:chgData name="Kirsty  Allison" userId="3c4e9b67-988d-432a-99f8-5fc68abbf4d5" providerId="ADAL" clId="{3DB9B271-8B9A-F845-B110-1086F5BB40FB}" dt="2024-05-24T15:36:51.947" v="1039" actId="478"/>
          <ac:spMkLst>
            <pc:docMk/>
            <pc:sldMk cId="3086458899" sldId="1147"/>
            <ac:spMk id="11" creationId="{77321856-3BEF-728D-54BB-BEF295AFB455}"/>
          </ac:spMkLst>
        </pc:spChg>
        <pc:picChg chg="add del mod">
          <ac:chgData name="Kirsty  Allison" userId="3c4e9b67-988d-432a-99f8-5fc68abbf4d5" providerId="ADAL" clId="{3DB9B271-8B9A-F845-B110-1086F5BB40FB}" dt="2024-05-24T15:37:54.620" v="1049" actId="478"/>
          <ac:picMkLst>
            <pc:docMk/>
            <pc:sldMk cId="3086458899" sldId="1147"/>
            <ac:picMk id="2" creationId="{877513F9-7ED2-FEB6-1F3D-D4533D9A8761}"/>
          </ac:picMkLst>
        </pc:picChg>
        <pc:picChg chg="del">
          <ac:chgData name="Kirsty  Allison" userId="3c4e9b67-988d-432a-99f8-5fc68abbf4d5" providerId="ADAL" clId="{3DB9B271-8B9A-F845-B110-1086F5BB40FB}" dt="2024-05-24T15:36:54.517" v="1040" actId="478"/>
          <ac:picMkLst>
            <pc:docMk/>
            <pc:sldMk cId="3086458899" sldId="1147"/>
            <ac:picMk id="10" creationId="{CEC745C0-4EE3-10FC-68A9-1694EB28ADA9}"/>
          </ac:picMkLst>
        </pc:picChg>
      </pc:sldChg>
      <pc:sldChg chg="delSp modSp add mod setBg">
        <pc:chgData name="Kirsty  Allison" userId="3c4e9b67-988d-432a-99f8-5fc68abbf4d5" providerId="ADAL" clId="{3DB9B271-8B9A-F845-B110-1086F5BB40FB}" dt="2024-05-24T15:43:50.287" v="1101"/>
        <pc:sldMkLst>
          <pc:docMk/>
          <pc:sldMk cId="3543353148" sldId="1148"/>
        </pc:sldMkLst>
        <pc:spChg chg="mod">
          <ac:chgData name="Kirsty  Allison" userId="3c4e9b67-988d-432a-99f8-5fc68abbf4d5" providerId="ADAL" clId="{3DB9B271-8B9A-F845-B110-1086F5BB40FB}" dt="2024-05-24T15:43:43.753" v="1100" actId="1076"/>
          <ac:spMkLst>
            <pc:docMk/>
            <pc:sldMk cId="3543353148" sldId="1148"/>
            <ac:spMk id="6" creationId="{D5E433D6-D965-1BF9-B00F-570B02DCA39D}"/>
          </ac:spMkLst>
        </pc:spChg>
        <pc:spChg chg="mod">
          <ac:chgData name="Kirsty  Allison" userId="3c4e9b67-988d-432a-99f8-5fc68abbf4d5" providerId="ADAL" clId="{3DB9B271-8B9A-F845-B110-1086F5BB40FB}" dt="2024-05-24T15:43:43.753" v="1100" actId="1076"/>
          <ac:spMkLst>
            <pc:docMk/>
            <pc:sldMk cId="3543353148" sldId="1148"/>
            <ac:spMk id="11" creationId="{77321856-3BEF-728D-54BB-BEF295AFB455}"/>
          </ac:spMkLst>
        </pc:spChg>
        <pc:picChg chg="del">
          <ac:chgData name="Kirsty  Allison" userId="3c4e9b67-988d-432a-99f8-5fc68abbf4d5" providerId="ADAL" clId="{3DB9B271-8B9A-F845-B110-1086F5BB40FB}" dt="2024-05-24T15:42:48.086" v="1093" actId="478"/>
          <ac:picMkLst>
            <pc:docMk/>
            <pc:sldMk cId="3543353148" sldId="1148"/>
            <ac:picMk id="10" creationId="{CEC745C0-4EE3-10FC-68A9-1694EB28ADA9}"/>
          </ac:picMkLst>
        </pc:picChg>
      </pc:sldChg>
      <pc:sldChg chg="addSp delSp modSp add del mod setBg">
        <pc:chgData name="Kirsty  Allison" userId="3c4e9b67-988d-432a-99f8-5fc68abbf4d5" providerId="ADAL" clId="{3DB9B271-8B9A-F845-B110-1086F5BB40FB}" dt="2024-05-24T16:19:18.700" v="1185" actId="2696"/>
        <pc:sldMkLst>
          <pc:docMk/>
          <pc:sldMk cId="852644428" sldId="1149"/>
        </pc:sldMkLst>
        <pc:spChg chg="del">
          <ac:chgData name="Kirsty  Allison" userId="3c4e9b67-988d-432a-99f8-5fc68abbf4d5" providerId="ADAL" clId="{3DB9B271-8B9A-F845-B110-1086F5BB40FB}" dt="2024-05-24T16:12:29.288" v="1108" actId="478"/>
          <ac:spMkLst>
            <pc:docMk/>
            <pc:sldMk cId="852644428" sldId="1149"/>
            <ac:spMk id="2" creationId="{38A7E3C4-C6D3-7D30-6054-0FA92FB944EC}"/>
          </ac:spMkLst>
        </pc:spChg>
        <pc:spChg chg="mod">
          <ac:chgData name="Kirsty  Allison" userId="3c4e9b67-988d-432a-99f8-5fc68abbf4d5" providerId="ADAL" clId="{3DB9B271-8B9A-F845-B110-1086F5BB40FB}" dt="2024-05-24T16:19:10.175" v="1183" actId="1076"/>
          <ac:spMkLst>
            <pc:docMk/>
            <pc:sldMk cId="852644428" sldId="1149"/>
            <ac:spMk id="4" creationId="{AEF6C987-4E70-A189-9763-4DBE94EF87AD}"/>
          </ac:spMkLst>
        </pc:spChg>
        <pc:spChg chg="mod">
          <ac:chgData name="Kirsty  Allison" userId="3c4e9b67-988d-432a-99f8-5fc68abbf4d5" providerId="ADAL" clId="{3DB9B271-8B9A-F845-B110-1086F5BB40FB}" dt="2024-05-24T16:19:10.175" v="1183" actId="1076"/>
          <ac:spMkLst>
            <pc:docMk/>
            <pc:sldMk cId="852644428" sldId="1149"/>
            <ac:spMk id="6" creationId="{D5E433D6-D965-1BF9-B00F-570B02DCA39D}"/>
          </ac:spMkLst>
        </pc:spChg>
        <pc:spChg chg="mod">
          <ac:chgData name="Kirsty  Allison" userId="3c4e9b67-988d-432a-99f8-5fc68abbf4d5" providerId="ADAL" clId="{3DB9B271-8B9A-F845-B110-1086F5BB40FB}" dt="2024-05-24T16:19:10.175" v="1183" actId="1076"/>
          <ac:spMkLst>
            <pc:docMk/>
            <pc:sldMk cId="852644428" sldId="1149"/>
            <ac:spMk id="7" creationId="{87F7AE51-9BC1-C189-843A-A4733D00EF4B}"/>
          </ac:spMkLst>
        </pc:spChg>
        <pc:spChg chg="del">
          <ac:chgData name="Kirsty  Allison" userId="3c4e9b67-988d-432a-99f8-5fc68abbf4d5" providerId="ADAL" clId="{3DB9B271-8B9A-F845-B110-1086F5BB40FB}" dt="2024-05-24T16:12:29.288" v="1108" actId="478"/>
          <ac:spMkLst>
            <pc:docMk/>
            <pc:sldMk cId="852644428" sldId="1149"/>
            <ac:spMk id="8" creationId="{B8DB157A-08C2-326D-627D-358006F7B4AC}"/>
          </ac:spMkLst>
        </pc:spChg>
        <pc:spChg chg="add mod">
          <ac:chgData name="Kirsty  Allison" userId="3c4e9b67-988d-432a-99f8-5fc68abbf4d5" providerId="ADAL" clId="{3DB9B271-8B9A-F845-B110-1086F5BB40FB}" dt="2024-05-24T16:19:10.175" v="1183" actId="1076"/>
          <ac:spMkLst>
            <pc:docMk/>
            <pc:sldMk cId="852644428" sldId="1149"/>
            <ac:spMk id="9" creationId="{6A20970A-4691-A694-CE5E-C951FC528E9B}"/>
          </ac:spMkLst>
        </pc:spChg>
        <pc:spChg chg="del">
          <ac:chgData name="Kirsty  Allison" userId="3c4e9b67-988d-432a-99f8-5fc68abbf4d5" providerId="ADAL" clId="{3DB9B271-8B9A-F845-B110-1086F5BB40FB}" dt="2024-05-24T16:12:29.288" v="1108" actId="478"/>
          <ac:spMkLst>
            <pc:docMk/>
            <pc:sldMk cId="852644428" sldId="1149"/>
            <ac:spMk id="10" creationId="{FC969423-5ECA-2EBA-9A5C-0DA456DE1FE7}"/>
          </ac:spMkLst>
        </pc:spChg>
        <pc:spChg chg="del">
          <ac:chgData name="Kirsty  Allison" userId="3c4e9b67-988d-432a-99f8-5fc68abbf4d5" providerId="ADAL" clId="{3DB9B271-8B9A-F845-B110-1086F5BB40FB}" dt="2024-05-24T16:12:29.288" v="1108" actId="478"/>
          <ac:spMkLst>
            <pc:docMk/>
            <pc:sldMk cId="852644428" sldId="1149"/>
            <ac:spMk id="11" creationId="{A9F9F6AF-B5ED-EC4A-D8F0-46D7BA61B93C}"/>
          </ac:spMkLst>
        </pc:spChg>
        <pc:spChg chg="add mod">
          <ac:chgData name="Kirsty  Allison" userId="3c4e9b67-988d-432a-99f8-5fc68abbf4d5" providerId="ADAL" clId="{3DB9B271-8B9A-F845-B110-1086F5BB40FB}" dt="2024-05-24T16:19:10.175" v="1183" actId="1076"/>
          <ac:spMkLst>
            <pc:docMk/>
            <pc:sldMk cId="852644428" sldId="1149"/>
            <ac:spMk id="12" creationId="{D2C75ECE-A89E-23D2-840C-AD6572479A20}"/>
          </ac:spMkLst>
        </pc:spChg>
        <pc:spChg chg="del">
          <ac:chgData name="Kirsty  Allison" userId="3c4e9b67-988d-432a-99f8-5fc68abbf4d5" providerId="ADAL" clId="{3DB9B271-8B9A-F845-B110-1086F5BB40FB}" dt="2024-05-24T16:12:29.288" v="1108" actId="478"/>
          <ac:spMkLst>
            <pc:docMk/>
            <pc:sldMk cId="852644428" sldId="1149"/>
            <ac:spMk id="14" creationId="{70F8AFB5-9158-E78D-B406-F1B2B61A89D6}"/>
          </ac:spMkLst>
        </pc:spChg>
        <pc:spChg chg="del">
          <ac:chgData name="Kirsty  Allison" userId="3c4e9b67-988d-432a-99f8-5fc68abbf4d5" providerId="ADAL" clId="{3DB9B271-8B9A-F845-B110-1086F5BB40FB}" dt="2024-05-24T16:12:29.288" v="1108" actId="478"/>
          <ac:spMkLst>
            <pc:docMk/>
            <pc:sldMk cId="852644428" sldId="1149"/>
            <ac:spMk id="16" creationId="{3B2A15E8-5E9E-BD34-7C29-FF61B7C37DD3}"/>
          </ac:spMkLst>
        </pc:spChg>
        <pc:spChg chg="del">
          <ac:chgData name="Kirsty  Allison" userId="3c4e9b67-988d-432a-99f8-5fc68abbf4d5" providerId="ADAL" clId="{3DB9B271-8B9A-F845-B110-1086F5BB40FB}" dt="2024-05-24T16:12:29.288" v="1108" actId="478"/>
          <ac:spMkLst>
            <pc:docMk/>
            <pc:sldMk cId="852644428" sldId="1149"/>
            <ac:spMk id="17" creationId="{AD0C375D-F81B-53EF-39E9-323BECBA0275}"/>
          </ac:spMkLst>
        </pc:spChg>
        <pc:spChg chg="del">
          <ac:chgData name="Kirsty  Allison" userId="3c4e9b67-988d-432a-99f8-5fc68abbf4d5" providerId="ADAL" clId="{3DB9B271-8B9A-F845-B110-1086F5BB40FB}" dt="2024-05-24T16:12:29.288" v="1108" actId="478"/>
          <ac:spMkLst>
            <pc:docMk/>
            <pc:sldMk cId="852644428" sldId="1149"/>
            <ac:spMk id="18" creationId="{9FFA08EB-3EFA-9BFE-0C82-047216A2B0D4}"/>
          </ac:spMkLst>
        </pc:spChg>
        <pc:spChg chg="del">
          <ac:chgData name="Kirsty  Allison" userId="3c4e9b67-988d-432a-99f8-5fc68abbf4d5" providerId="ADAL" clId="{3DB9B271-8B9A-F845-B110-1086F5BB40FB}" dt="2024-05-24T16:12:29.288" v="1108" actId="478"/>
          <ac:spMkLst>
            <pc:docMk/>
            <pc:sldMk cId="852644428" sldId="1149"/>
            <ac:spMk id="20" creationId="{C9838472-EF5F-5F49-B8CB-8351D2D8ABFB}"/>
          </ac:spMkLst>
        </pc:spChg>
        <pc:spChg chg="del">
          <ac:chgData name="Kirsty  Allison" userId="3c4e9b67-988d-432a-99f8-5fc68abbf4d5" providerId="ADAL" clId="{3DB9B271-8B9A-F845-B110-1086F5BB40FB}" dt="2024-05-24T16:12:32.955" v="1109" actId="478"/>
          <ac:spMkLst>
            <pc:docMk/>
            <pc:sldMk cId="852644428" sldId="1149"/>
            <ac:spMk id="33" creationId="{7F092DB5-DD60-080C-27CC-5C282431B6A2}"/>
          </ac:spMkLst>
        </pc:spChg>
      </pc:sldChg>
      <pc:sldChg chg="add del setBg">
        <pc:chgData name="Kirsty  Allison" userId="3c4e9b67-988d-432a-99f8-5fc68abbf4d5" providerId="ADAL" clId="{3DB9B271-8B9A-F845-B110-1086F5BB40FB}" dt="2024-05-24T16:22:01.799" v="1188" actId="2696"/>
        <pc:sldMkLst>
          <pc:docMk/>
          <pc:sldMk cId="2809565166" sldId="1149"/>
        </pc:sldMkLst>
      </pc:sldChg>
      <pc:sldChg chg="add setBg">
        <pc:chgData name="Kirsty  Allison" userId="3c4e9b67-988d-432a-99f8-5fc68abbf4d5" providerId="ADAL" clId="{3DB9B271-8B9A-F845-B110-1086F5BB40FB}" dt="2024-05-24T16:22:11.017" v="1190"/>
        <pc:sldMkLst>
          <pc:docMk/>
          <pc:sldMk cId="2933452826" sldId="1149"/>
        </pc:sldMkLst>
      </pc:sldChg>
      <pc:sldChg chg="addSp delSp modSp add del mod setBg">
        <pc:chgData name="Kirsty  Allison" userId="3c4e9b67-988d-432a-99f8-5fc68abbf4d5" providerId="ADAL" clId="{3DB9B271-8B9A-F845-B110-1086F5BB40FB}" dt="2024-06-08T08:11:28.774" v="1323" actId="2696"/>
        <pc:sldMkLst>
          <pc:docMk/>
          <pc:sldMk cId="1385479621" sldId="1150"/>
        </pc:sldMkLst>
        <pc:spChg chg="del">
          <ac:chgData name="Kirsty  Allison" userId="3c4e9b67-988d-432a-99f8-5fc68abbf4d5" providerId="ADAL" clId="{3DB9B271-8B9A-F845-B110-1086F5BB40FB}" dt="2024-06-08T08:05:14.283" v="1201" actId="478"/>
          <ac:spMkLst>
            <pc:docMk/>
            <pc:sldMk cId="1385479621" sldId="1150"/>
            <ac:spMk id="2" creationId="{A8F72CBA-AB40-B581-A43B-A7E13D22083A}"/>
          </ac:spMkLst>
        </pc:spChg>
        <pc:spChg chg="mod">
          <ac:chgData name="Kirsty  Allison" userId="3c4e9b67-988d-432a-99f8-5fc68abbf4d5" providerId="ADAL" clId="{3DB9B271-8B9A-F845-B110-1086F5BB40FB}" dt="2024-06-08T08:08:27.793" v="1258" actId="313"/>
          <ac:spMkLst>
            <pc:docMk/>
            <pc:sldMk cId="1385479621" sldId="1150"/>
            <ac:spMk id="4" creationId="{AEF6C987-4E70-A189-9763-4DBE94EF87AD}"/>
          </ac:spMkLst>
        </pc:spChg>
        <pc:spChg chg="mod">
          <ac:chgData name="Kirsty  Allison" userId="3c4e9b67-988d-432a-99f8-5fc68abbf4d5" providerId="ADAL" clId="{3DB9B271-8B9A-F845-B110-1086F5BB40FB}" dt="2024-06-08T08:08:05.648" v="1232" actId="20577"/>
          <ac:spMkLst>
            <pc:docMk/>
            <pc:sldMk cId="1385479621" sldId="1150"/>
            <ac:spMk id="7" creationId="{87F7AE51-9BC1-C189-843A-A4733D00EF4B}"/>
          </ac:spMkLst>
        </pc:spChg>
        <pc:spChg chg="add mod">
          <ac:chgData name="Kirsty  Allison" userId="3c4e9b67-988d-432a-99f8-5fc68abbf4d5" providerId="ADAL" clId="{3DB9B271-8B9A-F845-B110-1086F5BB40FB}" dt="2024-06-08T08:08:40.115" v="1300" actId="1035"/>
          <ac:spMkLst>
            <pc:docMk/>
            <pc:sldMk cId="1385479621" sldId="1150"/>
            <ac:spMk id="8" creationId="{90EB9A24-2E14-7869-EC49-5E1C97B62367}"/>
          </ac:spMkLst>
        </pc:spChg>
        <pc:spChg chg="add mod">
          <ac:chgData name="Kirsty  Allison" userId="3c4e9b67-988d-432a-99f8-5fc68abbf4d5" providerId="ADAL" clId="{3DB9B271-8B9A-F845-B110-1086F5BB40FB}" dt="2024-06-08T08:08:40.115" v="1300" actId="1035"/>
          <ac:spMkLst>
            <pc:docMk/>
            <pc:sldMk cId="1385479621" sldId="1150"/>
            <ac:spMk id="9" creationId="{AD29C0A7-DC90-7E6E-334C-08CB8BAF533A}"/>
          </ac:spMkLst>
        </pc:spChg>
        <pc:spChg chg="add mod">
          <ac:chgData name="Kirsty  Allison" userId="3c4e9b67-988d-432a-99f8-5fc68abbf4d5" providerId="ADAL" clId="{3DB9B271-8B9A-F845-B110-1086F5BB40FB}" dt="2024-06-08T08:08:40.115" v="1300" actId="1035"/>
          <ac:spMkLst>
            <pc:docMk/>
            <pc:sldMk cId="1385479621" sldId="1150"/>
            <ac:spMk id="10" creationId="{08EAAC3D-50B2-B3EC-CACE-5D9C333C453A}"/>
          </ac:spMkLst>
        </pc:spChg>
        <pc:spChg chg="add mod">
          <ac:chgData name="Kirsty  Allison" userId="3c4e9b67-988d-432a-99f8-5fc68abbf4d5" providerId="ADAL" clId="{3DB9B271-8B9A-F845-B110-1086F5BB40FB}" dt="2024-06-08T08:08:40.115" v="1300" actId="1035"/>
          <ac:spMkLst>
            <pc:docMk/>
            <pc:sldMk cId="1385479621" sldId="1150"/>
            <ac:spMk id="11" creationId="{CCDB17A1-61FF-26DF-A685-BF0B2F0E8579}"/>
          </ac:spMkLst>
        </pc:spChg>
        <pc:spChg chg="add mod">
          <ac:chgData name="Kirsty  Allison" userId="3c4e9b67-988d-432a-99f8-5fc68abbf4d5" providerId="ADAL" clId="{3DB9B271-8B9A-F845-B110-1086F5BB40FB}" dt="2024-06-08T08:08:40.115" v="1300" actId="1035"/>
          <ac:spMkLst>
            <pc:docMk/>
            <pc:sldMk cId="1385479621" sldId="1150"/>
            <ac:spMk id="12" creationId="{BDC15BF2-8E30-5CAF-644C-B2BCA5B35F92}"/>
          </ac:spMkLst>
        </pc:spChg>
        <pc:spChg chg="add mod">
          <ac:chgData name="Kirsty  Allison" userId="3c4e9b67-988d-432a-99f8-5fc68abbf4d5" providerId="ADAL" clId="{3DB9B271-8B9A-F845-B110-1086F5BB40FB}" dt="2024-06-08T08:08:40.115" v="1300" actId="1035"/>
          <ac:spMkLst>
            <pc:docMk/>
            <pc:sldMk cId="1385479621" sldId="1150"/>
            <ac:spMk id="13" creationId="{4CA25284-699D-58A5-2DD8-D77620ED4AF2}"/>
          </ac:spMkLst>
        </pc:spChg>
      </pc:sldChg>
      <pc:sldChg chg="addSp delSp modSp add mod setBg">
        <pc:chgData name="Kirsty  Allison" userId="3c4e9b67-988d-432a-99f8-5fc68abbf4d5" providerId="ADAL" clId="{3DB9B271-8B9A-F845-B110-1086F5BB40FB}" dt="2024-06-08T08:34:09.121" v="1645" actId="166"/>
        <pc:sldMkLst>
          <pc:docMk/>
          <pc:sldMk cId="3375899332" sldId="1150"/>
        </pc:sldMkLst>
        <pc:spChg chg="mod">
          <ac:chgData name="Kirsty  Allison" userId="3c4e9b67-988d-432a-99f8-5fc68abbf4d5" providerId="ADAL" clId="{3DB9B271-8B9A-F845-B110-1086F5BB40FB}" dt="2024-06-08T08:32:56.765" v="1614" actId="14100"/>
          <ac:spMkLst>
            <pc:docMk/>
            <pc:sldMk cId="3375899332" sldId="1150"/>
            <ac:spMk id="6" creationId="{D5E433D6-D965-1BF9-B00F-570B02DCA39D}"/>
          </ac:spMkLst>
        </pc:spChg>
        <pc:spChg chg="add del mod">
          <ac:chgData name="Kirsty  Allison" userId="3c4e9b67-988d-432a-99f8-5fc68abbf4d5" providerId="ADAL" clId="{3DB9B271-8B9A-F845-B110-1086F5BB40FB}" dt="2024-06-08T08:32:34.210" v="1606" actId="478"/>
          <ac:spMkLst>
            <pc:docMk/>
            <pc:sldMk cId="3375899332" sldId="1150"/>
            <ac:spMk id="14" creationId="{95F8D432-42A4-60E8-6E5F-EABF852DA40A}"/>
          </ac:spMkLst>
        </pc:spChg>
        <pc:spChg chg="add mod">
          <ac:chgData name="Kirsty  Allison" userId="3c4e9b67-988d-432a-99f8-5fc68abbf4d5" providerId="ADAL" clId="{3DB9B271-8B9A-F845-B110-1086F5BB40FB}" dt="2024-06-08T08:34:09.121" v="1645" actId="166"/>
          <ac:spMkLst>
            <pc:docMk/>
            <pc:sldMk cId="3375899332" sldId="1150"/>
            <ac:spMk id="15" creationId="{F0105656-F8BF-4381-B03A-1F059063996D}"/>
          </ac:spMkLst>
        </pc:spChg>
        <pc:spChg chg="add mod">
          <ac:chgData name="Kirsty  Allison" userId="3c4e9b67-988d-432a-99f8-5fc68abbf4d5" providerId="ADAL" clId="{3DB9B271-8B9A-F845-B110-1086F5BB40FB}" dt="2024-06-08T08:33:44.239" v="1640" actId="1035"/>
          <ac:spMkLst>
            <pc:docMk/>
            <pc:sldMk cId="3375899332" sldId="1150"/>
            <ac:spMk id="16" creationId="{2491A0CF-35B7-F00E-DC57-980869776715}"/>
          </ac:spMkLst>
        </pc:spChg>
        <pc:spChg chg="add mod">
          <ac:chgData name="Kirsty  Allison" userId="3c4e9b67-988d-432a-99f8-5fc68abbf4d5" providerId="ADAL" clId="{3DB9B271-8B9A-F845-B110-1086F5BB40FB}" dt="2024-06-08T08:33:44.239" v="1640" actId="1035"/>
          <ac:spMkLst>
            <pc:docMk/>
            <pc:sldMk cId="3375899332" sldId="1150"/>
            <ac:spMk id="17" creationId="{6216E9ED-1827-72BF-B74C-D00B34CB1D4C}"/>
          </ac:spMkLst>
        </pc:spChg>
      </pc:sldChg>
      <pc:sldChg chg="modSp add del mod setBg">
        <pc:chgData name="Kirsty  Allison" userId="3c4e9b67-988d-432a-99f8-5fc68abbf4d5" providerId="ADAL" clId="{3DB9B271-8B9A-F845-B110-1086F5BB40FB}" dt="2024-06-08T08:12:09.779" v="1328" actId="2696"/>
        <pc:sldMkLst>
          <pc:docMk/>
          <pc:sldMk cId="1127995493" sldId="1151"/>
        </pc:sldMkLst>
        <pc:spChg chg="mod">
          <ac:chgData name="Kirsty  Allison" userId="3c4e9b67-988d-432a-99f8-5fc68abbf4d5" providerId="ADAL" clId="{3DB9B271-8B9A-F845-B110-1086F5BB40FB}" dt="2024-06-08T08:12:06.108" v="1327" actId="21"/>
          <ac:spMkLst>
            <pc:docMk/>
            <pc:sldMk cId="1127995493" sldId="1151"/>
            <ac:spMk id="11" creationId="{77321856-3BEF-728D-54BB-BEF295AFB455}"/>
          </ac:spMkLst>
        </pc:spChg>
      </pc:sldChg>
      <pc:sldChg chg="modSp add mod setBg">
        <pc:chgData name="Kirsty  Allison" userId="3c4e9b67-988d-432a-99f8-5fc68abbf4d5" providerId="ADAL" clId="{3DB9B271-8B9A-F845-B110-1086F5BB40FB}" dt="2024-06-08T08:30:59.285" v="1593"/>
        <pc:sldMkLst>
          <pc:docMk/>
          <pc:sldMk cId="4118310015" sldId="1151"/>
        </pc:sldMkLst>
        <pc:spChg chg="mod">
          <ac:chgData name="Kirsty  Allison" userId="3c4e9b67-988d-432a-99f8-5fc68abbf4d5" providerId="ADAL" clId="{3DB9B271-8B9A-F845-B110-1086F5BB40FB}" dt="2024-06-08T08:29:34.964" v="1586" actId="207"/>
          <ac:spMkLst>
            <pc:docMk/>
            <pc:sldMk cId="4118310015" sldId="1151"/>
            <ac:spMk id="11" creationId="{77321856-3BEF-728D-54BB-BEF295AFB455}"/>
          </ac:spMkLst>
        </pc:spChg>
      </pc:sldChg>
      <pc:sldChg chg="modSp add mod setBg">
        <pc:chgData name="Kirsty  Allison" userId="3c4e9b67-988d-432a-99f8-5fc68abbf4d5" providerId="ADAL" clId="{3DB9B271-8B9A-F845-B110-1086F5BB40FB}" dt="2024-06-08T08:31:04.696" v="1594"/>
        <pc:sldMkLst>
          <pc:docMk/>
          <pc:sldMk cId="1724235716" sldId="1152"/>
        </pc:sldMkLst>
        <pc:spChg chg="mod">
          <ac:chgData name="Kirsty  Allison" userId="3c4e9b67-988d-432a-99f8-5fc68abbf4d5" providerId="ADAL" clId="{3DB9B271-8B9A-F845-B110-1086F5BB40FB}" dt="2024-06-08T08:29:19.349" v="1583" actId="207"/>
          <ac:spMkLst>
            <pc:docMk/>
            <pc:sldMk cId="1724235716" sldId="1152"/>
            <ac:spMk id="11" creationId="{77321856-3BEF-728D-54BB-BEF295AFB455}"/>
          </ac:spMkLst>
        </pc:spChg>
      </pc:sldChg>
      <pc:sldChg chg="modSp add mod setBg">
        <pc:chgData name="Kirsty  Allison" userId="3c4e9b67-988d-432a-99f8-5fc68abbf4d5" providerId="ADAL" clId="{3DB9B271-8B9A-F845-B110-1086F5BB40FB}" dt="2024-06-08T08:31:24.971" v="1599"/>
        <pc:sldMkLst>
          <pc:docMk/>
          <pc:sldMk cId="4189834991" sldId="1153"/>
        </pc:sldMkLst>
        <pc:spChg chg="mod">
          <ac:chgData name="Kirsty  Allison" userId="3c4e9b67-988d-432a-99f8-5fc68abbf4d5" providerId="ADAL" clId="{3DB9B271-8B9A-F845-B110-1086F5BB40FB}" dt="2024-06-08T08:31:11.868" v="1595" actId="14100"/>
          <ac:spMkLst>
            <pc:docMk/>
            <pc:sldMk cId="4189834991" sldId="1153"/>
            <ac:spMk id="6" creationId="{D5E433D6-D965-1BF9-B00F-570B02DCA39D}"/>
          </ac:spMkLst>
        </pc:spChg>
        <pc:spChg chg="mod">
          <ac:chgData name="Kirsty  Allison" userId="3c4e9b67-988d-432a-99f8-5fc68abbf4d5" providerId="ADAL" clId="{3DB9B271-8B9A-F845-B110-1086F5BB40FB}" dt="2024-06-08T08:31:16.790" v="1596" actId="14100"/>
          <ac:spMkLst>
            <pc:docMk/>
            <pc:sldMk cId="4189834991" sldId="1153"/>
            <ac:spMk id="11" creationId="{77321856-3BEF-728D-54BB-BEF295AFB455}"/>
          </ac:spMkLst>
        </pc:spChg>
      </pc:sldChg>
      <pc:sldChg chg="modSp add mod setBg">
        <pc:chgData name="Kirsty  Allison" userId="3c4e9b67-988d-432a-99f8-5fc68abbf4d5" providerId="ADAL" clId="{3DB9B271-8B9A-F845-B110-1086F5BB40FB}" dt="2024-06-08T08:30:39.694" v="1592"/>
        <pc:sldMkLst>
          <pc:docMk/>
          <pc:sldMk cId="1663544112" sldId="1154"/>
        </pc:sldMkLst>
        <pc:spChg chg="mod">
          <ac:chgData name="Kirsty  Allison" userId="3c4e9b67-988d-432a-99f8-5fc68abbf4d5" providerId="ADAL" clId="{3DB9B271-8B9A-F845-B110-1086F5BB40FB}" dt="2024-06-08T08:30:29.518" v="1590" actId="14100"/>
          <ac:spMkLst>
            <pc:docMk/>
            <pc:sldMk cId="1663544112" sldId="1154"/>
            <ac:spMk id="6" creationId="{D5E433D6-D965-1BF9-B00F-570B02DCA39D}"/>
          </ac:spMkLst>
        </pc:spChg>
        <pc:spChg chg="mod">
          <ac:chgData name="Kirsty  Allison" userId="3c4e9b67-988d-432a-99f8-5fc68abbf4d5" providerId="ADAL" clId="{3DB9B271-8B9A-F845-B110-1086F5BB40FB}" dt="2024-06-08T08:30:34.663" v="1591" actId="14100"/>
          <ac:spMkLst>
            <pc:docMk/>
            <pc:sldMk cId="1663544112" sldId="1154"/>
            <ac:spMk id="11" creationId="{77321856-3BEF-728D-54BB-BEF295AFB455}"/>
          </ac:spMkLst>
        </pc:spChg>
      </pc:sldChg>
      <pc:sldChg chg="modSp add mod setBg">
        <pc:chgData name="Kirsty  Allison" userId="3c4e9b67-988d-432a-99f8-5fc68abbf4d5" providerId="ADAL" clId="{3DB9B271-8B9A-F845-B110-1086F5BB40FB}" dt="2024-06-08T08:30:19.406" v="1589"/>
        <pc:sldMkLst>
          <pc:docMk/>
          <pc:sldMk cId="3753056300" sldId="1155"/>
        </pc:sldMkLst>
        <pc:spChg chg="mod">
          <ac:chgData name="Kirsty  Allison" userId="3c4e9b67-988d-432a-99f8-5fc68abbf4d5" providerId="ADAL" clId="{3DB9B271-8B9A-F845-B110-1086F5BB40FB}" dt="2024-06-08T08:30:08.962" v="1587" actId="14100"/>
          <ac:spMkLst>
            <pc:docMk/>
            <pc:sldMk cId="3753056300" sldId="1155"/>
            <ac:spMk id="6" creationId="{D5E433D6-D965-1BF9-B00F-570B02DCA39D}"/>
          </ac:spMkLst>
        </pc:spChg>
        <pc:spChg chg="mod">
          <ac:chgData name="Kirsty  Allison" userId="3c4e9b67-988d-432a-99f8-5fc68abbf4d5" providerId="ADAL" clId="{3DB9B271-8B9A-F845-B110-1086F5BB40FB}" dt="2024-06-08T08:30:13.526" v="1588" actId="14100"/>
          <ac:spMkLst>
            <pc:docMk/>
            <pc:sldMk cId="3753056300" sldId="1155"/>
            <ac:spMk id="11" creationId="{77321856-3BEF-728D-54BB-BEF295AFB455}"/>
          </ac:spMkLst>
        </pc:spChg>
      </pc:sldChg>
      <pc:sldChg chg="addSp delSp modSp add del mod setBg">
        <pc:chgData name="Kirsty  Allison" userId="3c4e9b67-988d-432a-99f8-5fc68abbf4d5" providerId="ADAL" clId="{3DB9B271-8B9A-F845-B110-1086F5BB40FB}" dt="2024-06-08T15:56:50.726" v="1790" actId="2696"/>
        <pc:sldMkLst>
          <pc:docMk/>
          <pc:sldMk cId="1050714492" sldId="1156"/>
        </pc:sldMkLst>
        <pc:spChg chg="del">
          <ac:chgData name="Kirsty  Allison" userId="3c4e9b67-988d-432a-99f8-5fc68abbf4d5" providerId="ADAL" clId="{3DB9B271-8B9A-F845-B110-1086F5BB40FB}" dt="2024-06-08T14:03:14.389" v="1652" actId="478"/>
          <ac:spMkLst>
            <pc:docMk/>
            <pc:sldMk cId="1050714492" sldId="1156"/>
            <ac:spMk id="2" creationId="{A8F72CBA-AB40-B581-A43B-A7E13D22083A}"/>
          </ac:spMkLst>
        </pc:spChg>
        <pc:spChg chg="mod">
          <ac:chgData name="Kirsty  Allison" userId="3c4e9b67-988d-432a-99f8-5fc68abbf4d5" providerId="ADAL" clId="{3DB9B271-8B9A-F845-B110-1086F5BB40FB}" dt="2024-06-08T08:36:52.973" v="1651" actId="14100"/>
          <ac:spMkLst>
            <pc:docMk/>
            <pc:sldMk cId="1050714492" sldId="1156"/>
            <ac:spMk id="4" creationId="{AEF6C987-4E70-A189-9763-4DBE94EF87AD}"/>
          </ac:spMkLst>
        </pc:spChg>
        <pc:spChg chg="mod">
          <ac:chgData name="Kirsty  Allison" userId="3c4e9b67-988d-432a-99f8-5fc68abbf4d5" providerId="ADAL" clId="{3DB9B271-8B9A-F845-B110-1086F5BB40FB}" dt="2024-06-08T15:54:06.456" v="1789" actId="14100"/>
          <ac:spMkLst>
            <pc:docMk/>
            <pc:sldMk cId="1050714492" sldId="1156"/>
            <ac:spMk id="6" creationId="{D5E433D6-D965-1BF9-B00F-570B02DCA39D}"/>
          </ac:spMkLst>
        </pc:spChg>
        <pc:spChg chg="mod">
          <ac:chgData name="Kirsty  Allison" userId="3c4e9b67-988d-432a-99f8-5fc68abbf4d5" providerId="ADAL" clId="{3DB9B271-8B9A-F845-B110-1086F5BB40FB}" dt="2024-06-08T14:03:41.935" v="1655" actId="14100"/>
          <ac:spMkLst>
            <pc:docMk/>
            <pc:sldMk cId="1050714492" sldId="1156"/>
            <ac:spMk id="7" creationId="{87F7AE51-9BC1-C189-843A-A4733D00EF4B}"/>
          </ac:spMkLst>
        </pc:spChg>
        <pc:spChg chg="add mod">
          <ac:chgData name="Kirsty  Allison" userId="3c4e9b67-988d-432a-99f8-5fc68abbf4d5" providerId="ADAL" clId="{3DB9B271-8B9A-F845-B110-1086F5BB40FB}" dt="2024-06-08T14:04:07.934" v="1657" actId="1076"/>
          <ac:spMkLst>
            <pc:docMk/>
            <pc:sldMk cId="1050714492" sldId="1156"/>
            <ac:spMk id="8" creationId="{A1A95571-FF0B-5FB8-7F85-6C43698F396C}"/>
          </ac:spMkLst>
        </pc:spChg>
        <pc:spChg chg="add mod">
          <ac:chgData name="Kirsty  Allison" userId="3c4e9b67-988d-432a-99f8-5fc68abbf4d5" providerId="ADAL" clId="{3DB9B271-8B9A-F845-B110-1086F5BB40FB}" dt="2024-06-08T14:04:07.934" v="1657" actId="1076"/>
          <ac:spMkLst>
            <pc:docMk/>
            <pc:sldMk cId="1050714492" sldId="1156"/>
            <ac:spMk id="9" creationId="{74F6C9EA-2EA1-BFBC-8287-38282C7863F0}"/>
          </ac:spMkLst>
        </pc:spChg>
        <pc:spChg chg="add mod">
          <ac:chgData name="Kirsty  Allison" userId="3c4e9b67-988d-432a-99f8-5fc68abbf4d5" providerId="ADAL" clId="{3DB9B271-8B9A-F845-B110-1086F5BB40FB}" dt="2024-06-08T14:04:58.806" v="1669" actId="14100"/>
          <ac:spMkLst>
            <pc:docMk/>
            <pc:sldMk cId="1050714492" sldId="1156"/>
            <ac:spMk id="10" creationId="{6BAACA42-2B1B-CF3E-BA4E-CAF3F61F65ED}"/>
          </ac:spMkLst>
        </pc:spChg>
        <pc:spChg chg="add mod">
          <ac:chgData name="Kirsty  Allison" userId="3c4e9b67-988d-432a-99f8-5fc68abbf4d5" providerId="ADAL" clId="{3DB9B271-8B9A-F845-B110-1086F5BB40FB}" dt="2024-06-08T14:04:55.802" v="1668" actId="14100"/>
          <ac:spMkLst>
            <pc:docMk/>
            <pc:sldMk cId="1050714492" sldId="1156"/>
            <ac:spMk id="11" creationId="{BC0A6440-472D-C580-3D18-9EEE30D99C5C}"/>
          </ac:spMkLst>
        </pc:spChg>
        <pc:spChg chg="add mod">
          <ac:chgData name="Kirsty  Allison" userId="3c4e9b67-988d-432a-99f8-5fc68abbf4d5" providerId="ADAL" clId="{3DB9B271-8B9A-F845-B110-1086F5BB40FB}" dt="2024-06-08T14:20:58.384" v="1746" actId="1076"/>
          <ac:spMkLst>
            <pc:docMk/>
            <pc:sldMk cId="1050714492" sldId="1156"/>
            <ac:spMk id="12" creationId="{A58DA2FE-6BF5-E807-FC38-1A1A85EF5DC7}"/>
          </ac:spMkLst>
        </pc:spChg>
        <pc:spChg chg="add del mod">
          <ac:chgData name="Kirsty  Allison" userId="3c4e9b67-988d-432a-99f8-5fc68abbf4d5" providerId="ADAL" clId="{3DB9B271-8B9A-F845-B110-1086F5BB40FB}" dt="2024-06-08T15:53:13.014" v="1775" actId="478"/>
          <ac:spMkLst>
            <pc:docMk/>
            <pc:sldMk cId="1050714492" sldId="1156"/>
            <ac:spMk id="13" creationId="{318CB1E4-8ED8-4190-6A6A-8FAE61E40B0B}"/>
          </ac:spMkLst>
        </pc:spChg>
        <pc:spChg chg="add mod">
          <ac:chgData name="Kirsty  Allison" userId="3c4e9b67-988d-432a-99f8-5fc68abbf4d5" providerId="ADAL" clId="{3DB9B271-8B9A-F845-B110-1086F5BB40FB}" dt="2024-06-08T15:53:55.682" v="1788" actId="20577"/>
          <ac:spMkLst>
            <pc:docMk/>
            <pc:sldMk cId="1050714492" sldId="1156"/>
            <ac:spMk id="14" creationId="{1F639E9C-D8A2-05AB-82AD-7D9B130A674B}"/>
          </ac:spMkLst>
        </pc:spChg>
        <pc:spChg chg="add del mod">
          <ac:chgData name="Kirsty  Allison" userId="3c4e9b67-988d-432a-99f8-5fc68abbf4d5" providerId="ADAL" clId="{3DB9B271-8B9A-F845-B110-1086F5BB40FB}" dt="2024-06-08T15:53:13.014" v="1775" actId="478"/>
          <ac:spMkLst>
            <pc:docMk/>
            <pc:sldMk cId="1050714492" sldId="1156"/>
            <ac:spMk id="15" creationId="{65C52F47-53CB-44EB-F78A-376636795F4A}"/>
          </ac:spMkLst>
        </pc:spChg>
      </pc:sldChg>
      <pc:sldChg chg="modSp new del mod">
        <pc:chgData name="Kirsty  Allison" userId="3c4e9b67-988d-432a-99f8-5fc68abbf4d5" providerId="ADAL" clId="{3DB9B271-8B9A-F845-B110-1086F5BB40FB}" dt="2024-06-08T16:10:23.159" v="1926" actId="2696"/>
        <pc:sldMkLst>
          <pc:docMk/>
          <pc:sldMk cId="1863384948" sldId="1157"/>
        </pc:sldMkLst>
        <pc:spChg chg="mod">
          <ac:chgData name="Kirsty  Allison" userId="3c4e9b67-988d-432a-99f8-5fc68abbf4d5" providerId="ADAL" clId="{3DB9B271-8B9A-F845-B110-1086F5BB40FB}" dt="2024-06-08T14:06:05.116" v="1677"/>
          <ac:spMkLst>
            <pc:docMk/>
            <pc:sldMk cId="1863384948" sldId="1157"/>
            <ac:spMk id="4" creationId="{02C4009B-69EC-6AC8-0562-25534736EBD8}"/>
          </ac:spMkLst>
        </pc:spChg>
      </pc:sldChg>
      <pc:sldChg chg="addSp delSp modSp new del mod">
        <pc:chgData name="Kirsty  Allison" userId="3c4e9b67-988d-432a-99f8-5fc68abbf4d5" providerId="ADAL" clId="{3DB9B271-8B9A-F845-B110-1086F5BB40FB}" dt="2024-06-08T16:10:25.048" v="1928" actId="2696"/>
        <pc:sldMkLst>
          <pc:docMk/>
          <pc:sldMk cId="33558471" sldId="1158"/>
        </pc:sldMkLst>
        <pc:spChg chg="del">
          <ac:chgData name="Kirsty  Allison" userId="3c4e9b67-988d-432a-99f8-5fc68abbf4d5" providerId="ADAL" clId="{3DB9B271-8B9A-F845-B110-1086F5BB40FB}" dt="2024-06-08T14:08:55.852" v="1681" actId="478"/>
          <ac:spMkLst>
            <pc:docMk/>
            <pc:sldMk cId="33558471" sldId="1158"/>
            <ac:spMk id="2" creationId="{B4262271-4E1F-98AD-2D3A-2105519497B0}"/>
          </ac:spMkLst>
        </pc:spChg>
        <pc:spChg chg="del">
          <ac:chgData name="Kirsty  Allison" userId="3c4e9b67-988d-432a-99f8-5fc68abbf4d5" providerId="ADAL" clId="{3DB9B271-8B9A-F845-B110-1086F5BB40FB}" dt="2024-06-08T14:08:57.884" v="1682" actId="478"/>
          <ac:spMkLst>
            <pc:docMk/>
            <pc:sldMk cId="33558471" sldId="1158"/>
            <ac:spMk id="4" creationId="{CEDD5B4E-CE9C-760B-02AF-DE90A0DD6AD5}"/>
          </ac:spMkLst>
        </pc:spChg>
        <pc:spChg chg="add del mod">
          <ac:chgData name="Kirsty  Allison" userId="3c4e9b67-988d-432a-99f8-5fc68abbf4d5" providerId="ADAL" clId="{3DB9B271-8B9A-F845-B110-1086F5BB40FB}" dt="2024-06-08T14:20:46.325" v="1744" actId="21"/>
          <ac:spMkLst>
            <pc:docMk/>
            <pc:sldMk cId="33558471" sldId="1158"/>
            <ac:spMk id="6" creationId="{343F21E3-59EE-3809-5115-E514320560A2}"/>
          </ac:spMkLst>
        </pc:spChg>
        <pc:spChg chg="add del mod">
          <ac:chgData name="Kirsty  Allison" userId="3c4e9b67-988d-432a-99f8-5fc68abbf4d5" providerId="ADAL" clId="{3DB9B271-8B9A-F845-B110-1086F5BB40FB}" dt="2024-06-08T14:20:46.325" v="1744" actId="21"/>
          <ac:spMkLst>
            <pc:docMk/>
            <pc:sldMk cId="33558471" sldId="1158"/>
            <ac:spMk id="7" creationId="{64FD1499-4F58-6288-8AC5-F67A2922D3CA}"/>
          </ac:spMkLst>
        </pc:spChg>
        <pc:spChg chg="add del mod">
          <ac:chgData name="Kirsty  Allison" userId="3c4e9b67-988d-432a-99f8-5fc68abbf4d5" providerId="ADAL" clId="{3DB9B271-8B9A-F845-B110-1086F5BB40FB}" dt="2024-06-08T14:20:46.325" v="1744" actId="21"/>
          <ac:spMkLst>
            <pc:docMk/>
            <pc:sldMk cId="33558471" sldId="1158"/>
            <ac:spMk id="8" creationId="{B2D5DEEB-34EA-FDE9-AA8E-8AB62C31C867}"/>
          </ac:spMkLst>
        </pc:spChg>
        <pc:spChg chg="add del mod">
          <ac:chgData name="Kirsty  Allison" userId="3c4e9b67-988d-432a-99f8-5fc68abbf4d5" providerId="ADAL" clId="{3DB9B271-8B9A-F845-B110-1086F5BB40FB}" dt="2024-06-08T14:20:46.325" v="1744" actId="21"/>
          <ac:spMkLst>
            <pc:docMk/>
            <pc:sldMk cId="33558471" sldId="1158"/>
            <ac:spMk id="9" creationId="{4A9FF63A-1A91-C8D9-E1DB-A428E645E465}"/>
          </ac:spMkLst>
        </pc:spChg>
        <pc:spChg chg="add mod">
          <ac:chgData name="Kirsty  Allison" userId="3c4e9b67-988d-432a-99f8-5fc68abbf4d5" providerId="ADAL" clId="{3DB9B271-8B9A-F845-B110-1086F5BB40FB}" dt="2024-06-08T14:20:46.325" v="1744" actId="21"/>
          <ac:spMkLst>
            <pc:docMk/>
            <pc:sldMk cId="33558471" sldId="1158"/>
            <ac:spMk id="11" creationId="{D3D316C7-7B6A-5760-8B74-6808D54A82C5}"/>
          </ac:spMkLst>
        </pc:spChg>
      </pc:sldChg>
      <pc:sldChg chg="modSp new del mod">
        <pc:chgData name="Kirsty  Allison" userId="3c4e9b67-988d-432a-99f8-5fc68abbf4d5" providerId="ADAL" clId="{3DB9B271-8B9A-F845-B110-1086F5BB40FB}" dt="2024-06-08T16:10:25.938" v="1929" actId="2696"/>
        <pc:sldMkLst>
          <pc:docMk/>
          <pc:sldMk cId="3368988096" sldId="1159"/>
        </pc:sldMkLst>
        <pc:spChg chg="mod">
          <ac:chgData name="Kirsty  Allison" userId="3c4e9b67-988d-432a-99f8-5fc68abbf4d5" providerId="ADAL" clId="{3DB9B271-8B9A-F845-B110-1086F5BB40FB}" dt="2024-06-08T16:08:53.716" v="1894" actId="21"/>
          <ac:spMkLst>
            <pc:docMk/>
            <pc:sldMk cId="3368988096" sldId="1159"/>
            <ac:spMk id="4" creationId="{AC718322-E1B4-4595-D734-4870C2A9C2DE}"/>
          </ac:spMkLst>
        </pc:spChg>
      </pc:sldChg>
      <pc:sldChg chg="add setBg">
        <pc:chgData name="Kirsty  Allison" userId="3c4e9b67-988d-432a-99f8-5fc68abbf4d5" providerId="ADAL" clId="{3DB9B271-8B9A-F845-B110-1086F5BB40FB}" dt="2024-06-08T15:56:55.560" v="1791"/>
        <pc:sldMkLst>
          <pc:docMk/>
          <pc:sldMk cId="750339879" sldId="1160"/>
        </pc:sldMkLst>
      </pc:sldChg>
      <pc:sldChg chg="add del">
        <pc:chgData name="Kirsty  Allison" userId="3c4e9b67-988d-432a-99f8-5fc68abbf4d5" providerId="ADAL" clId="{3DB9B271-8B9A-F845-B110-1086F5BB40FB}" dt="2024-06-08T15:52:57.281" v="1773" actId="2696"/>
        <pc:sldMkLst>
          <pc:docMk/>
          <pc:sldMk cId="2252772800" sldId="1160"/>
        </pc:sldMkLst>
      </pc:sldChg>
      <pc:sldChg chg="modSp add mod setBg">
        <pc:chgData name="Kirsty  Allison" userId="3c4e9b67-988d-432a-99f8-5fc68abbf4d5" providerId="ADAL" clId="{3DB9B271-8B9A-F845-B110-1086F5BB40FB}" dt="2024-06-08T17:03:53.739" v="2230" actId="20577"/>
        <pc:sldMkLst>
          <pc:docMk/>
          <pc:sldMk cId="2305102725" sldId="1161"/>
        </pc:sldMkLst>
        <pc:spChg chg="mod">
          <ac:chgData name="Kirsty  Allison" userId="3c4e9b67-988d-432a-99f8-5fc68abbf4d5" providerId="ADAL" clId="{3DB9B271-8B9A-F845-B110-1086F5BB40FB}" dt="2024-06-08T17:03:53.739" v="2230" actId="20577"/>
          <ac:spMkLst>
            <pc:docMk/>
            <pc:sldMk cId="2305102725" sldId="1161"/>
            <ac:spMk id="11" creationId="{77321856-3BEF-728D-54BB-BEF295AFB455}"/>
          </ac:spMkLst>
        </pc:spChg>
      </pc:sldChg>
      <pc:sldChg chg="modSp add mod setBg">
        <pc:chgData name="Kirsty  Allison" userId="3c4e9b67-988d-432a-99f8-5fc68abbf4d5" providerId="ADAL" clId="{3DB9B271-8B9A-F845-B110-1086F5BB40FB}" dt="2024-06-08T17:09:12.655" v="2355" actId="14100"/>
        <pc:sldMkLst>
          <pc:docMk/>
          <pc:sldMk cId="2483392200" sldId="1162"/>
        </pc:sldMkLst>
        <pc:spChg chg="mod">
          <ac:chgData name="Kirsty  Allison" userId="3c4e9b67-988d-432a-99f8-5fc68abbf4d5" providerId="ADAL" clId="{3DB9B271-8B9A-F845-B110-1086F5BB40FB}" dt="2024-06-08T17:09:08.870" v="2354" actId="14100"/>
          <ac:spMkLst>
            <pc:docMk/>
            <pc:sldMk cId="2483392200" sldId="1162"/>
            <ac:spMk id="6" creationId="{D5E433D6-D965-1BF9-B00F-570B02DCA39D}"/>
          </ac:spMkLst>
        </pc:spChg>
        <pc:spChg chg="mod">
          <ac:chgData name="Kirsty  Allison" userId="3c4e9b67-988d-432a-99f8-5fc68abbf4d5" providerId="ADAL" clId="{3DB9B271-8B9A-F845-B110-1086F5BB40FB}" dt="2024-06-08T17:09:12.655" v="2355" actId="14100"/>
          <ac:spMkLst>
            <pc:docMk/>
            <pc:sldMk cId="2483392200" sldId="1162"/>
            <ac:spMk id="11" creationId="{77321856-3BEF-728D-54BB-BEF295AFB455}"/>
          </ac:spMkLst>
        </pc:spChg>
      </pc:sldChg>
      <pc:sldChg chg="modSp new del mod">
        <pc:chgData name="Kirsty  Allison" userId="3c4e9b67-988d-432a-99f8-5fc68abbf4d5" providerId="ADAL" clId="{3DB9B271-8B9A-F845-B110-1086F5BB40FB}" dt="2024-06-08T16:51:53.708" v="2194" actId="2696"/>
        <pc:sldMkLst>
          <pc:docMk/>
          <pc:sldMk cId="2911930358" sldId="1163"/>
        </pc:sldMkLst>
        <pc:spChg chg="mod">
          <ac:chgData name="Kirsty  Allison" userId="3c4e9b67-988d-432a-99f8-5fc68abbf4d5" providerId="ADAL" clId="{3DB9B271-8B9A-F845-B110-1086F5BB40FB}" dt="2024-06-08T16:49:40.090" v="2151" actId="21"/>
          <ac:spMkLst>
            <pc:docMk/>
            <pc:sldMk cId="2911930358" sldId="1163"/>
            <ac:spMk id="4" creationId="{338E82CC-401E-F728-1A38-5940B15EB713}"/>
          </ac:spMkLst>
        </pc:spChg>
      </pc:sldChg>
      <pc:sldChg chg="addSp modSp add mod setBg">
        <pc:chgData name="Kirsty  Allison" userId="3c4e9b67-988d-432a-99f8-5fc68abbf4d5" providerId="ADAL" clId="{3DB9B271-8B9A-F845-B110-1086F5BB40FB}" dt="2024-06-08T16:48:39.061" v="2149" actId="1038"/>
        <pc:sldMkLst>
          <pc:docMk/>
          <pc:sldMk cId="3292593964" sldId="1172"/>
        </pc:sldMkLst>
        <pc:spChg chg="mod">
          <ac:chgData name="Kirsty  Allison" userId="3c4e9b67-988d-432a-99f8-5fc68abbf4d5" providerId="ADAL" clId="{3DB9B271-8B9A-F845-B110-1086F5BB40FB}" dt="2024-06-08T16:45:53.645" v="2121" actId="1076"/>
          <ac:spMkLst>
            <pc:docMk/>
            <pc:sldMk cId="3292593964" sldId="1172"/>
            <ac:spMk id="2" creationId="{2B5200E5-5C28-08D4-C3D7-0CACAB49679F}"/>
          </ac:spMkLst>
        </pc:spChg>
        <pc:spChg chg="mod">
          <ac:chgData name="Kirsty  Allison" userId="3c4e9b67-988d-432a-99f8-5fc68abbf4d5" providerId="ADAL" clId="{3DB9B271-8B9A-F845-B110-1086F5BB40FB}" dt="2024-06-08T16:47:19.245" v="2132" actId="14100"/>
          <ac:spMkLst>
            <pc:docMk/>
            <pc:sldMk cId="3292593964" sldId="1172"/>
            <ac:spMk id="4" creationId="{4B0C4FA6-3BF4-CF53-73CC-F84765F90232}"/>
          </ac:spMkLst>
        </pc:spChg>
        <pc:spChg chg="add mod">
          <ac:chgData name="Kirsty  Allison" userId="3c4e9b67-988d-432a-99f8-5fc68abbf4d5" providerId="ADAL" clId="{3DB9B271-8B9A-F845-B110-1086F5BB40FB}" dt="2024-06-08T16:48:39.061" v="2149" actId="1038"/>
          <ac:spMkLst>
            <pc:docMk/>
            <pc:sldMk cId="3292593964" sldId="1172"/>
            <ac:spMk id="7" creationId="{F5F80AEA-B10C-24EC-A891-8FDA46E1B659}"/>
          </ac:spMkLst>
        </pc:spChg>
        <pc:spChg chg="add mod">
          <ac:chgData name="Kirsty  Allison" userId="3c4e9b67-988d-432a-99f8-5fc68abbf4d5" providerId="ADAL" clId="{3DB9B271-8B9A-F845-B110-1086F5BB40FB}" dt="2024-06-08T16:48:14.346" v="2136" actId="14100"/>
          <ac:spMkLst>
            <pc:docMk/>
            <pc:sldMk cId="3292593964" sldId="1172"/>
            <ac:spMk id="8" creationId="{244C7621-FA83-7909-8C7B-66EFCB1FC91D}"/>
          </ac:spMkLst>
        </pc:spChg>
        <pc:spChg chg="add mod">
          <ac:chgData name="Kirsty  Allison" userId="3c4e9b67-988d-432a-99f8-5fc68abbf4d5" providerId="ADAL" clId="{3DB9B271-8B9A-F845-B110-1086F5BB40FB}" dt="2024-06-08T16:47:58.223" v="2135" actId="1076"/>
          <ac:spMkLst>
            <pc:docMk/>
            <pc:sldMk cId="3292593964" sldId="1172"/>
            <ac:spMk id="9" creationId="{0FE0E53B-5D9B-85BD-7BD5-5DDAE0A2C901}"/>
          </ac:spMkLst>
        </pc:spChg>
      </pc:sldChg>
      <pc:sldChg chg="delSp modSp add del mod setBg">
        <pc:chgData name="Kirsty  Allison" userId="3c4e9b67-988d-432a-99f8-5fc68abbf4d5" providerId="ADAL" clId="{3DB9B271-8B9A-F845-B110-1086F5BB40FB}" dt="2024-06-08T16:47:47.536" v="2133" actId="2696"/>
        <pc:sldMkLst>
          <pc:docMk/>
          <pc:sldMk cId="1286325191" sldId="1173"/>
        </pc:sldMkLst>
        <pc:spChg chg="del mod">
          <ac:chgData name="Kirsty  Allison" userId="3c4e9b67-988d-432a-99f8-5fc68abbf4d5" providerId="ADAL" clId="{3DB9B271-8B9A-F845-B110-1086F5BB40FB}" dt="2024-06-08T16:46:12.351" v="2124" actId="21"/>
          <ac:spMkLst>
            <pc:docMk/>
            <pc:sldMk cId="1286325191" sldId="1173"/>
            <ac:spMk id="11" creationId="{77321856-3BEF-728D-54BB-BEF295AFB455}"/>
          </ac:spMkLst>
        </pc:spChg>
      </pc:sldChg>
      <pc:sldChg chg="modSp add mod setBg">
        <pc:chgData name="Kirsty  Allison" userId="3c4e9b67-988d-432a-99f8-5fc68abbf4d5" providerId="ADAL" clId="{3DB9B271-8B9A-F845-B110-1086F5BB40FB}" dt="2024-06-08T16:52:00.364" v="2195"/>
        <pc:sldMkLst>
          <pc:docMk/>
          <pc:sldMk cId="3903334191" sldId="1173"/>
        </pc:sldMkLst>
        <pc:spChg chg="mod">
          <ac:chgData name="Kirsty  Allison" userId="3c4e9b67-988d-432a-99f8-5fc68abbf4d5" providerId="ADAL" clId="{3DB9B271-8B9A-F845-B110-1086F5BB40FB}" dt="2024-06-08T16:51:07.607" v="2171" actId="207"/>
          <ac:spMkLst>
            <pc:docMk/>
            <pc:sldMk cId="3903334191" sldId="1173"/>
            <ac:spMk id="2" creationId="{2B5200E5-5C28-08D4-C3D7-0CACAB49679F}"/>
          </ac:spMkLst>
        </pc:spChg>
        <pc:spChg chg="mod">
          <ac:chgData name="Kirsty  Allison" userId="3c4e9b67-988d-432a-99f8-5fc68abbf4d5" providerId="ADAL" clId="{3DB9B271-8B9A-F845-B110-1086F5BB40FB}" dt="2024-06-08T16:51:46.279" v="2193" actId="20577"/>
          <ac:spMkLst>
            <pc:docMk/>
            <pc:sldMk cId="3903334191" sldId="1173"/>
            <ac:spMk id="4" creationId="{4B0C4FA6-3BF4-CF53-73CC-F84765F90232}"/>
          </ac:spMkLst>
        </pc:spChg>
        <pc:spChg chg="mod">
          <ac:chgData name="Kirsty  Allison" userId="3c4e9b67-988d-432a-99f8-5fc68abbf4d5" providerId="ADAL" clId="{3DB9B271-8B9A-F845-B110-1086F5BB40FB}" dt="2024-06-08T16:50:16.832" v="2169" actId="20577"/>
          <ac:spMkLst>
            <pc:docMk/>
            <pc:sldMk cId="3903334191" sldId="1173"/>
            <ac:spMk id="7" creationId="{F5F80AEA-B10C-24EC-A891-8FDA46E1B659}"/>
          </ac:spMkLst>
        </pc:spChg>
      </pc:sldChg>
      <pc:sldChg chg="modSp add mod setBg">
        <pc:chgData name="Kirsty  Allison" userId="3c4e9b67-988d-432a-99f8-5fc68abbf4d5" providerId="ADAL" clId="{3DB9B271-8B9A-F845-B110-1086F5BB40FB}" dt="2024-06-08T17:02:23.573" v="2203" actId="1076"/>
        <pc:sldMkLst>
          <pc:docMk/>
          <pc:sldMk cId="3522190905" sldId="1174"/>
        </pc:sldMkLst>
        <pc:spChg chg="mod">
          <ac:chgData name="Kirsty  Allison" userId="3c4e9b67-988d-432a-99f8-5fc68abbf4d5" providerId="ADAL" clId="{3DB9B271-8B9A-F845-B110-1086F5BB40FB}" dt="2024-06-08T17:02:23.573" v="2203" actId="1076"/>
          <ac:spMkLst>
            <pc:docMk/>
            <pc:sldMk cId="3522190905" sldId="1174"/>
            <ac:spMk id="6" creationId="{D5E433D6-D965-1BF9-B00F-570B02DCA39D}"/>
          </ac:spMkLst>
        </pc:spChg>
        <pc:spChg chg="mod">
          <ac:chgData name="Kirsty  Allison" userId="3c4e9b67-988d-432a-99f8-5fc68abbf4d5" providerId="ADAL" clId="{3DB9B271-8B9A-F845-B110-1086F5BB40FB}" dt="2024-06-08T17:02:23.573" v="2203" actId="1076"/>
          <ac:spMkLst>
            <pc:docMk/>
            <pc:sldMk cId="3522190905" sldId="1174"/>
            <ac:spMk id="11" creationId="{77321856-3BEF-728D-54BB-BEF295AFB455}"/>
          </ac:spMkLst>
        </pc:spChg>
      </pc:sldChg>
      <pc:sldChg chg="modSp new del mod">
        <pc:chgData name="Kirsty  Allison" userId="3c4e9b67-988d-432a-99f8-5fc68abbf4d5" providerId="ADAL" clId="{3DB9B271-8B9A-F845-B110-1086F5BB40FB}" dt="2024-06-08T21:54:43.907" v="4520" actId="2696"/>
        <pc:sldMkLst>
          <pc:docMk/>
          <pc:sldMk cId="1041825319" sldId="1175"/>
        </pc:sldMkLst>
        <pc:spChg chg="mod">
          <ac:chgData name="Kirsty  Allison" userId="3c4e9b67-988d-432a-99f8-5fc68abbf4d5" providerId="ADAL" clId="{3DB9B271-8B9A-F845-B110-1086F5BB40FB}" dt="2024-06-08T21:54:18.909" v="4511" actId="27636"/>
          <ac:spMkLst>
            <pc:docMk/>
            <pc:sldMk cId="1041825319" sldId="1175"/>
            <ac:spMk id="4" creationId="{EFAD41C9-7803-676B-F87B-59509C3EA9B3}"/>
          </ac:spMkLst>
        </pc:spChg>
      </pc:sldChg>
      <pc:sldChg chg="modSp add del mod setBg">
        <pc:chgData name="Kirsty  Allison" userId="3c4e9b67-988d-432a-99f8-5fc68abbf4d5" providerId="ADAL" clId="{3DB9B271-8B9A-F845-B110-1086F5BB40FB}" dt="2024-06-08T17:09:31.727" v="2356" actId="2696"/>
        <pc:sldMkLst>
          <pc:docMk/>
          <pc:sldMk cId="2026514424" sldId="1175"/>
        </pc:sldMkLst>
        <pc:spChg chg="mod">
          <ac:chgData name="Kirsty  Allison" userId="3c4e9b67-988d-432a-99f8-5fc68abbf4d5" providerId="ADAL" clId="{3DB9B271-8B9A-F845-B110-1086F5BB40FB}" dt="2024-06-08T17:08:28.547" v="2314" actId="21"/>
          <ac:spMkLst>
            <pc:docMk/>
            <pc:sldMk cId="2026514424" sldId="1175"/>
            <ac:spMk id="11" creationId="{77321856-3BEF-728D-54BB-BEF295AFB455}"/>
          </ac:spMkLst>
        </pc:spChg>
      </pc:sldChg>
      <pc:sldChg chg="modSp new del mod">
        <pc:chgData name="Kirsty  Allison" userId="3c4e9b67-988d-432a-99f8-5fc68abbf4d5" providerId="ADAL" clId="{3DB9B271-8B9A-F845-B110-1086F5BB40FB}" dt="2024-06-08T21:53:37.320" v="4508" actId="2696"/>
        <pc:sldMkLst>
          <pc:docMk/>
          <pc:sldMk cId="3769448628" sldId="1176"/>
        </pc:sldMkLst>
        <pc:spChg chg="mod">
          <ac:chgData name="Kirsty  Allison" userId="3c4e9b67-988d-432a-99f8-5fc68abbf4d5" providerId="ADAL" clId="{3DB9B271-8B9A-F845-B110-1086F5BB40FB}" dt="2024-06-08T21:52:21.476" v="4451" actId="21"/>
          <ac:spMkLst>
            <pc:docMk/>
            <pc:sldMk cId="3769448628" sldId="1176"/>
            <ac:spMk id="4" creationId="{3D722152-D078-45BD-1C46-08CA60AAEFA7}"/>
          </ac:spMkLst>
        </pc:spChg>
      </pc:sldChg>
      <pc:sldChg chg="modSp new del mod">
        <pc:chgData name="Kirsty  Allison" userId="3c4e9b67-988d-432a-99f8-5fc68abbf4d5" providerId="ADAL" clId="{3DB9B271-8B9A-F845-B110-1086F5BB40FB}" dt="2024-06-08T21:42:20.803" v="4308" actId="2696"/>
        <pc:sldMkLst>
          <pc:docMk/>
          <pc:sldMk cId="3134160308" sldId="1177"/>
        </pc:sldMkLst>
        <pc:spChg chg="mod">
          <ac:chgData name="Kirsty  Allison" userId="3c4e9b67-988d-432a-99f8-5fc68abbf4d5" providerId="ADAL" clId="{3DB9B271-8B9A-F845-B110-1086F5BB40FB}" dt="2024-06-08T21:41:06.625" v="4242" actId="27636"/>
          <ac:spMkLst>
            <pc:docMk/>
            <pc:sldMk cId="3134160308" sldId="1177"/>
            <ac:spMk id="4" creationId="{F481F116-1E29-927E-B59E-AFC3BBA58DF8}"/>
          </ac:spMkLst>
        </pc:spChg>
      </pc:sldChg>
      <pc:sldChg chg="modSp add mod setBg">
        <pc:chgData name="Kirsty  Allison" userId="3c4e9b67-988d-432a-99f8-5fc68abbf4d5" providerId="ADAL" clId="{3DB9B271-8B9A-F845-B110-1086F5BB40FB}" dt="2024-06-08T20:57:50.960" v="3620"/>
        <pc:sldMkLst>
          <pc:docMk/>
          <pc:sldMk cId="2244620403" sldId="1178"/>
        </pc:sldMkLst>
        <pc:spChg chg="mod">
          <ac:chgData name="Kirsty  Allison" userId="3c4e9b67-988d-432a-99f8-5fc68abbf4d5" providerId="ADAL" clId="{3DB9B271-8B9A-F845-B110-1086F5BB40FB}" dt="2024-06-08T18:48:53.465" v="2387" actId="27636"/>
          <ac:spMkLst>
            <pc:docMk/>
            <pc:sldMk cId="2244620403" sldId="1178"/>
            <ac:spMk id="11" creationId="{77321856-3BEF-728D-54BB-BEF295AFB455}"/>
          </ac:spMkLst>
        </pc:spChg>
      </pc:sldChg>
      <pc:sldChg chg="modSp add mod setBg">
        <pc:chgData name="Kirsty  Allison" userId="3c4e9b67-988d-432a-99f8-5fc68abbf4d5" providerId="ADAL" clId="{3DB9B271-8B9A-F845-B110-1086F5BB40FB}" dt="2024-06-08T21:48:30.474" v="4400" actId="1076"/>
        <pc:sldMkLst>
          <pc:docMk/>
          <pc:sldMk cId="3791631846" sldId="1179"/>
        </pc:sldMkLst>
        <pc:spChg chg="mod">
          <ac:chgData name="Kirsty  Allison" userId="3c4e9b67-988d-432a-99f8-5fc68abbf4d5" providerId="ADAL" clId="{3DB9B271-8B9A-F845-B110-1086F5BB40FB}" dt="2024-06-08T21:48:30.474" v="4400" actId="1076"/>
          <ac:spMkLst>
            <pc:docMk/>
            <pc:sldMk cId="3791631846" sldId="1179"/>
            <ac:spMk id="6" creationId="{D5E433D6-D965-1BF9-B00F-570B02DCA39D}"/>
          </ac:spMkLst>
        </pc:spChg>
        <pc:spChg chg="mod">
          <ac:chgData name="Kirsty  Allison" userId="3c4e9b67-988d-432a-99f8-5fc68abbf4d5" providerId="ADAL" clId="{3DB9B271-8B9A-F845-B110-1086F5BB40FB}" dt="2024-06-08T21:48:30.474" v="4400" actId="1076"/>
          <ac:spMkLst>
            <pc:docMk/>
            <pc:sldMk cId="3791631846" sldId="1179"/>
            <ac:spMk id="11" creationId="{77321856-3BEF-728D-54BB-BEF295AFB455}"/>
          </ac:spMkLst>
        </pc:spChg>
      </pc:sldChg>
      <pc:sldChg chg="modSp new del mod">
        <pc:chgData name="Kirsty  Allison" userId="3c4e9b67-988d-432a-99f8-5fc68abbf4d5" providerId="ADAL" clId="{3DB9B271-8B9A-F845-B110-1086F5BB40FB}" dt="2024-06-08T21:43:40.101" v="4331" actId="2696"/>
        <pc:sldMkLst>
          <pc:docMk/>
          <pc:sldMk cId="2318852478" sldId="1180"/>
        </pc:sldMkLst>
        <pc:spChg chg="mod">
          <ac:chgData name="Kirsty  Allison" userId="3c4e9b67-988d-432a-99f8-5fc68abbf4d5" providerId="ADAL" clId="{3DB9B271-8B9A-F845-B110-1086F5BB40FB}" dt="2024-06-08T21:43:14.299" v="4315" actId="27636"/>
          <ac:spMkLst>
            <pc:docMk/>
            <pc:sldMk cId="2318852478" sldId="1180"/>
            <ac:spMk id="4" creationId="{A593A5A1-90F8-90E5-164B-BC02BDB99C29}"/>
          </ac:spMkLst>
        </pc:spChg>
      </pc:sldChg>
      <pc:sldChg chg="addSp delSp modSp new del mod">
        <pc:chgData name="Kirsty  Allison" userId="3c4e9b67-988d-432a-99f8-5fc68abbf4d5" providerId="ADAL" clId="{3DB9B271-8B9A-F845-B110-1086F5BB40FB}" dt="2024-06-08T21:47:26.949" v="4395" actId="2696"/>
        <pc:sldMkLst>
          <pc:docMk/>
          <pc:sldMk cId="3182949038" sldId="1181"/>
        </pc:sldMkLst>
        <pc:spChg chg="del mod">
          <ac:chgData name="Kirsty  Allison" userId="3c4e9b67-988d-432a-99f8-5fc68abbf4d5" providerId="ADAL" clId="{3DB9B271-8B9A-F845-B110-1086F5BB40FB}" dt="2024-06-08T21:47:08.531" v="4391" actId="21"/>
          <ac:spMkLst>
            <pc:docMk/>
            <pc:sldMk cId="3182949038" sldId="1181"/>
            <ac:spMk id="4" creationId="{91C48F58-A13B-B6D7-A6F8-90D33E127189}"/>
          </ac:spMkLst>
        </pc:spChg>
        <pc:spChg chg="add mod">
          <ac:chgData name="Kirsty  Allison" userId="3c4e9b67-988d-432a-99f8-5fc68abbf4d5" providerId="ADAL" clId="{3DB9B271-8B9A-F845-B110-1086F5BB40FB}" dt="2024-06-08T21:47:08.531" v="4391" actId="21"/>
          <ac:spMkLst>
            <pc:docMk/>
            <pc:sldMk cId="3182949038" sldId="1181"/>
            <ac:spMk id="7" creationId="{BE1E715B-7BF2-B16B-CAD8-C5ED0C3F7355}"/>
          </ac:spMkLst>
        </pc:spChg>
      </pc:sldChg>
      <pc:sldChg chg="modSp new del mod">
        <pc:chgData name="Kirsty  Allison" userId="3c4e9b67-988d-432a-99f8-5fc68abbf4d5" providerId="ADAL" clId="{3DB9B271-8B9A-F845-B110-1086F5BB40FB}" dt="2024-06-08T21:20:52.879" v="4231" actId="2696"/>
        <pc:sldMkLst>
          <pc:docMk/>
          <pc:sldMk cId="3165632643" sldId="1182"/>
        </pc:sldMkLst>
        <pc:spChg chg="mod">
          <ac:chgData name="Kirsty  Allison" userId="3c4e9b67-988d-432a-99f8-5fc68abbf4d5" providerId="ADAL" clId="{3DB9B271-8B9A-F845-B110-1086F5BB40FB}" dt="2024-06-08T21:20:17.399" v="4174" actId="21"/>
          <ac:spMkLst>
            <pc:docMk/>
            <pc:sldMk cId="3165632643" sldId="1182"/>
            <ac:spMk id="4" creationId="{3845C903-A541-E75C-BF45-D82C6709F597}"/>
          </ac:spMkLst>
        </pc:spChg>
      </pc:sldChg>
      <pc:sldChg chg="modSp new del mod">
        <pc:chgData name="Kirsty  Allison" userId="3c4e9b67-988d-432a-99f8-5fc68abbf4d5" providerId="ADAL" clId="{3DB9B271-8B9A-F845-B110-1086F5BB40FB}" dt="2024-06-08T21:18:16.485" v="4105" actId="2696"/>
        <pc:sldMkLst>
          <pc:docMk/>
          <pc:sldMk cId="1549538275" sldId="1183"/>
        </pc:sldMkLst>
        <pc:spChg chg="mod">
          <ac:chgData name="Kirsty  Allison" userId="3c4e9b67-988d-432a-99f8-5fc68abbf4d5" providerId="ADAL" clId="{3DB9B271-8B9A-F845-B110-1086F5BB40FB}" dt="2024-06-08T21:17:26.912" v="4011" actId="21"/>
          <ac:spMkLst>
            <pc:docMk/>
            <pc:sldMk cId="1549538275" sldId="1183"/>
            <ac:spMk id="4" creationId="{BE4A4A4D-4BFC-A867-F1F2-A8117E1C3319}"/>
          </ac:spMkLst>
        </pc:spChg>
      </pc:sldChg>
      <pc:sldChg chg="modSp new del mod">
        <pc:chgData name="Kirsty  Allison" userId="3c4e9b67-988d-432a-99f8-5fc68abbf4d5" providerId="ADAL" clId="{3DB9B271-8B9A-F845-B110-1086F5BB40FB}" dt="2024-06-08T21:14:53.818" v="3956" actId="2696"/>
        <pc:sldMkLst>
          <pc:docMk/>
          <pc:sldMk cId="1416409279" sldId="1184"/>
        </pc:sldMkLst>
        <pc:spChg chg="mod">
          <ac:chgData name="Kirsty  Allison" userId="3c4e9b67-988d-432a-99f8-5fc68abbf4d5" providerId="ADAL" clId="{3DB9B271-8B9A-F845-B110-1086F5BB40FB}" dt="2024-06-08T21:14:28.111" v="3951" actId="21"/>
          <ac:spMkLst>
            <pc:docMk/>
            <pc:sldMk cId="1416409279" sldId="1184"/>
            <ac:spMk id="4" creationId="{77F766AE-E9EC-E0EC-3293-23572CE8F423}"/>
          </ac:spMkLst>
        </pc:spChg>
      </pc:sldChg>
      <pc:sldChg chg="modSp new del mod">
        <pc:chgData name="Kirsty  Allison" userId="3c4e9b67-988d-432a-99f8-5fc68abbf4d5" providerId="ADAL" clId="{3DB9B271-8B9A-F845-B110-1086F5BB40FB}" dt="2024-06-08T21:11:16.756" v="3862" actId="2696"/>
        <pc:sldMkLst>
          <pc:docMk/>
          <pc:sldMk cId="2071468906" sldId="1185"/>
        </pc:sldMkLst>
        <pc:spChg chg="mod">
          <ac:chgData name="Kirsty  Allison" userId="3c4e9b67-988d-432a-99f8-5fc68abbf4d5" providerId="ADAL" clId="{3DB9B271-8B9A-F845-B110-1086F5BB40FB}" dt="2024-06-08T21:10:47.224" v="3853" actId="21"/>
          <ac:spMkLst>
            <pc:docMk/>
            <pc:sldMk cId="2071468906" sldId="1185"/>
            <ac:spMk id="4" creationId="{0B3ED3AF-BBDA-3F4B-DBE9-31BAF8302BD1}"/>
          </ac:spMkLst>
        </pc:spChg>
      </pc:sldChg>
      <pc:sldChg chg="modSp new del mod">
        <pc:chgData name="Kirsty  Allison" userId="3c4e9b67-988d-432a-99f8-5fc68abbf4d5" providerId="ADAL" clId="{3DB9B271-8B9A-F845-B110-1086F5BB40FB}" dt="2024-06-08T21:07:31.522" v="3844" actId="2696"/>
        <pc:sldMkLst>
          <pc:docMk/>
          <pc:sldMk cId="770885419" sldId="1186"/>
        </pc:sldMkLst>
        <pc:spChg chg="mod">
          <ac:chgData name="Kirsty  Allison" userId="3c4e9b67-988d-432a-99f8-5fc68abbf4d5" providerId="ADAL" clId="{3DB9B271-8B9A-F845-B110-1086F5BB40FB}" dt="2024-06-08T21:05:37.896" v="3802" actId="21"/>
          <ac:spMkLst>
            <pc:docMk/>
            <pc:sldMk cId="770885419" sldId="1186"/>
            <ac:spMk id="4" creationId="{A258B66E-A07C-B722-71B7-9402E8426A51}"/>
          </ac:spMkLst>
        </pc:spChg>
      </pc:sldChg>
      <pc:sldChg chg="modSp new del mod">
        <pc:chgData name="Kirsty  Allison" userId="3c4e9b67-988d-432a-99f8-5fc68abbf4d5" providerId="ADAL" clId="{3DB9B271-8B9A-F845-B110-1086F5BB40FB}" dt="2024-06-08T20:49:44.115" v="3564" actId="2696"/>
        <pc:sldMkLst>
          <pc:docMk/>
          <pc:sldMk cId="3763942292" sldId="1187"/>
        </pc:sldMkLst>
        <pc:spChg chg="mod">
          <ac:chgData name="Kirsty  Allison" userId="3c4e9b67-988d-432a-99f8-5fc68abbf4d5" providerId="ADAL" clId="{3DB9B271-8B9A-F845-B110-1086F5BB40FB}" dt="2024-06-08T20:45:56.147" v="3524" actId="21"/>
          <ac:spMkLst>
            <pc:docMk/>
            <pc:sldMk cId="3763942292" sldId="1187"/>
            <ac:spMk id="4" creationId="{A2552679-F739-B510-4ED2-AE982C2E9EB8}"/>
          </ac:spMkLst>
        </pc:spChg>
      </pc:sldChg>
      <pc:sldChg chg="modSp add mod setBg">
        <pc:chgData name="Kirsty  Allison" userId="3c4e9b67-988d-432a-99f8-5fc68abbf4d5" providerId="ADAL" clId="{3DB9B271-8B9A-F845-B110-1086F5BB40FB}" dt="2024-06-08T20:58:05.548" v="3621"/>
        <pc:sldMkLst>
          <pc:docMk/>
          <pc:sldMk cId="1893904334" sldId="1188"/>
        </pc:sldMkLst>
        <pc:spChg chg="mod">
          <ac:chgData name="Kirsty  Allison" userId="3c4e9b67-988d-432a-99f8-5fc68abbf4d5" providerId="ADAL" clId="{3DB9B271-8B9A-F845-B110-1086F5BB40FB}" dt="2024-06-08T18:54:09.775" v="2435" actId="20577"/>
          <ac:spMkLst>
            <pc:docMk/>
            <pc:sldMk cId="1893904334" sldId="1188"/>
            <ac:spMk id="11" creationId="{77321856-3BEF-728D-54BB-BEF295AFB455}"/>
          </ac:spMkLst>
        </pc:spChg>
        <pc:picChg chg="mod">
          <ac:chgData name="Kirsty  Allison" userId="3c4e9b67-988d-432a-99f8-5fc68abbf4d5" providerId="ADAL" clId="{3DB9B271-8B9A-F845-B110-1086F5BB40FB}" dt="2024-06-08T18:53:28.844" v="2430" actId="14100"/>
          <ac:picMkLst>
            <pc:docMk/>
            <pc:sldMk cId="1893904334" sldId="1188"/>
            <ac:picMk id="10" creationId="{CEC745C0-4EE3-10FC-68A9-1694EB28ADA9}"/>
          </ac:picMkLst>
        </pc:picChg>
      </pc:sldChg>
      <pc:sldChg chg="modSp add mod setBg">
        <pc:chgData name="Kirsty  Allison" userId="3c4e9b67-988d-432a-99f8-5fc68abbf4d5" providerId="ADAL" clId="{3DB9B271-8B9A-F845-B110-1086F5BB40FB}" dt="2024-06-08T20:58:05.548" v="3621"/>
        <pc:sldMkLst>
          <pc:docMk/>
          <pc:sldMk cId="501009621" sldId="1189"/>
        </pc:sldMkLst>
        <pc:spChg chg="mod">
          <ac:chgData name="Kirsty  Allison" userId="3c4e9b67-988d-432a-99f8-5fc68abbf4d5" providerId="ADAL" clId="{3DB9B271-8B9A-F845-B110-1086F5BB40FB}" dt="2024-06-08T20:48:46.016" v="3538" actId="20577"/>
          <ac:spMkLst>
            <pc:docMk/>
            <pc:sldMk cId="501009621" sldId="1189"/>
            <ac:spMk id="11" creationId="{77321856-3BEF-728D-54BB-BEF295AFB455}"/>
          </ac:spMkLst>
        </pc:spChg>
      </pc:sldChg>
      <pc:sldChg chg="modSp new del mod">
        <pc:chgData name="Kirsty  Allison" userId="3c4e9b67-988d-432a-99f8-5fc68abbf4d5" providerId="ADAL" clId="{3DB9B271-8B9A-F845-B110-1086F5BB40FB}" dt="2024-06-08T21:00:51.022" v="3630" actId="2696"/>
        <pc:sldMkLst>
          <pc:docMk/>
          <pc:sldMk cId="3835912274" sldId="1190"/>
        </pc:sldMkLst>
        <pc:spChg chg="mod">
          <ac:chgData name="Kirsty  Allison" userId="3c4e9b67-988d-432a-99f8-5fc68abbf4d5" providerId="ADAL" clId="{3DB9B271-8B9A-F845-B110-1086F5BB40FB}" dt="2024-06-08T21:00:24.339" v="3622" actId="21"/>
          <ac:spMkLst>
            <pc:docMk/>
            <pc:sldMk cId="3835912274" sldId="1190"/>
            <ac:spMk id="4" creationId="{6FF574C7-4952-CEF0-7CD8-3951045713E6}"/>
          </ac:spMkLst>
        </pc:spChg>
      </pc:sldChg>
      <pc:sldChg chg="addSp delSp modSp new mod setBg">
        <pc:chgData name="Kirsty  Allison" userId="3c4e9b67-988d-432a-99f8-5fc68abbf4d5" providerId="ADAL" clId="{3DB9B271-8B9A-F845-B110-1086F5BB40FB}" dt="2024-06-08T19:36:25.592" v="2925"/>
        <pc:sldMkLst>
          <pc:docMk/>
          <pc:sldMk cId="3290738490" sldId="1191"/>
        </pc:sldMkLst>
        <pc:spChg chg="mod">
          <ac:chgData name="Kirsty  Allison" userId="3c4e9b67-988d-432a-99f8-5fc68abbf4d5" providerId="ADAL" clId="{3DB9B271-8B9A-F845-B110-1086F5BB40FB}" dt="2024-06-08T19:35:40.496" v="2907" actId="1076"/>
          <ac:spMkLst>
            <pc:docMk/>
            <pc:sldMk cId="3290738490" sldId="1191"/>
            <ac:spMk id="2" creationId="{4AFBEF30-941F-721A-8634-61A32B371FD4}"/>
          </ac:spMkLst>
        </pc:spChg>
        <pc:spChg chg="mod">
          <ac:chgData name="Kirsty  Allison" userId="3c4e9b67-988d-432a-99f8-5fc68abbf4d5" providerId="ADAL" clId="{3DB9B271-8B9A-F845-B110-1086F5BB40FB}" dt="2024-06-08T19:35:47.458" v="2920" actId="20577"/>
          <ac:spMkLst>
            <pc:docMk/>
            <pc:sldMk cId="3290738490" sldId="1191"/>
            <ac:spMk id="3" creationId="{D7FF5594-0A19-AB30-3964-A5E062BBEBB6}"/>
          </ac:spMkLst>
        </pc:spChg>
        <pc:spChg chg="mod">
          <ac:chgData name="Kirsty  Allison" userId="3c4e9b67-988d-432a-99f8-5fc68abbf4d5" providerId="ADAL" clId="{3DB9B271-8B9A-F845-B110-1086F5BB40FB}" dt="2024-06-08T19:35:40.496" v="2907" actId="1076"/>
          <ac:spMkLst>
            <pc:docMk/>
            <pc:sldMk cId="3290738490" sldId="1191"/>
            <ac:spMk id="4" creationId="{B2BA5A51-F98B-A114-8C15-F99519526791}"/>
          </ac:spMkLst>
        </pc:spChg>
        <pc:spChg chg="add del mod">
          <ac:chgData name="Kirsty  Allison" userId="3c4e9b67-988d-432a-99f8-5fc68abbf4d5" providerId="ADAL" clId="{3DB9B271-8B9A-F845-B110-1086F5BB40FB}" dt="2024-06-08T19:17:06.658" v="2691" actId="21"/>
          <ac:spMkLst>
            <pc:docMk/>
            <pc:sldMk cId="3290738490" sldId="1191"/>
            <ac:spMk id="6" creationId="{8EE406AB-55E0-765E-28EB-0ED018DA74AA}"/>
          </ac:spMkLst>
        </pc:spChg>
        <pc:spChg chg="add mod">
          <ac:chgData name="Kirsty  Allison" userId="3c4e9b67-988d-432a-99f8-5fc68abbf4d5" providerId="ADAL" clId="{3DB9B271-8B9A-F845-B110-1086F5BB40FB}" dt="2024-06-08T19:36:18.945" v="2924" actId="14100"/>
          <ac:spMkLst>
            <pc:docMk/>
            <pc:sldMk cId="3290738490" sldId="1191"/>
            <ac:spMk id="7" creationId="{03A4D4DB-E694-43B1-D58F-96C34C439E71}"/>
          </ac:spMkLst>
        </pc:spChg>
      </pc:sldChg>
      <pc:sldChg chg="modSp add mod setBg">
        <pc:chgData name="Kirsty  Allison" userId="3c4e9b67-988d-432a-99f8-5fc68abbf4d5" providerId="ADAL" clId="{3DB9B271-8B9A-F845-B110-1086F5BB40FB}" dt="2024-06-08T19:05:20.839" v="2538"/>
        <pc:sldMkLst>
          <pc:docMk/>
          <pc:sldMk cId="950804834" sldId="1192"/>
        </pc:sldMkLst>
        <pc:spChg chg="mod">
          <ac:chgData name="Kirsty  Allison" userId="3c4e9b67-988d-432a-99f8-5fc68abbf4d5" providerId="ADAL" clId="{3DB9B271-8B9A-F845-B110-1086F5BB40FB}" dt="2024-06-08T18:56:00.090" v="2448" actId="27636"/>
          <ac:spMkLst>
            <pc:docMk/>
            <pc:sldMk cId="950804834" sldId="1192"/>
            <ac:spMk id="11" creationId="{77321856-3BEF-728D-54BB-BEF295AFB455}"/>
          </ac:spMkLst>
        </pc:spChg>
      </pc:sldChg>
      <pc:sldChg chg="modSp add mod setBg">
        <pc:chgData name="Kirsty  Allison" userId="3c4e9b67-988d-432a-99f8-5fc68abbf4d5" providerId="ADAL" clId="{3DB9B271-8B9A-F845-B110-1086F5BB40FB}" dt="2024-06-08T19:05:42.584" v="2541" actId="1076"/>
        <pc:sldMkLst>
          <pc:docMk/>
          <pc:sldMk cId="2752796893" sldId="1193"/>
        </pc:sldMkLst>
        <pc:spChg chg="mod">
          <ac:chgData name="Kirsty  Allison" userId="3c4e9b67-988d-432a-99f8-5fc68abbf4d5" providerId="ADAL" clId="{3DB9B271-8B9A-F845-B110-1086F5BB40FB}" dt="2024-06-08T19:05:42.584" v="2541" actId="1076"/>
          <ac:spMkLst>
            <pc:docMk/>
            <pc:sldMk cId="2752796893" sldId="1193"/>
            <ac:spMk id="6" creationId="{D5E433D6-D965-1BF9-B00F-570B02DCA39D}"/>
          </ac:spMkLst>
        </pc:spChg>
        <pc:spChg chg="mod">
          <ac:chgData name="Kirsty  Allison" userId="3c4e9b67-988d-432a-99f8-5fc68abbf4d5" providerId="ADAL" clId="{3DB9B271-8B9A-F845-B110-1086F5BB40FB}" dt="2024-06-08T19:05:42.584" v="2541" actId="1076"/>
          <ac:spMkLst>
            <pc:docMk/>
            <pc:sldMk cId="2752796893" sldId="1193"/>
            <ac:spMk id="11" creationId="{77321856-3BEF-728D-54BB-BEF295AFB455}"/>
          </ac:spMkLst>
        </pc:spChg>
      </pc:sldChg>
      <pc:sldChg chg="addSp delSp modSp new mod setBg">
        <pc:chgData name="Kirsty  Allison" userId="3c4e9b67-988d-432a-99f8-5fc68abbf4d5" providerId="ADAL" clId="{3DB9B271-8B9A-F845-B110-1086F5BB40FB}" dt="2024-06-08T19:42:10.272" v="3011" actId="14100"/>
        <pc:sldMkLst>
          <pc:docMk/>
          <pc:sldMk cId="854983347" sldId="1194"/>
        </pc:sldMkLst>
        <pc:spChg chg="del">
          <ac:chgData name="Kirsty  Allison" userId="3c4e9b67-988d-432a-99f8-5fc68abbf4d5" providerId="ADAL" clId="{3DB9B271-8B9A-F845-B110-1086F5BB40FB}" dt="2024-06-08T19:17:00.971" v="2690" actId="478"/>
          <ac:spMkLst>
            <pc:docMk/>
            <pc:sldMk cId="854983347" sldId="1194"/>
            <ac:spMk id="2" creationId="{7F9395A9-1CAE-4DC2-EF19-7CBBB3F40D10}"/>
          </ac:spMkLst>
        </pc:spChg>
        <pc:spChg chg="mod">
          <ac:chgData name="Kirsty  Allison" userId="3c4e9b67-988d-432a-99f8-5fc68abbf4d5" providerId="ADAL" clId="{3DB9B271-8B9A-F845-B110-1086F5BB40FB}" dt="2024-06-08T19:17:54.814" v="2709" actId="20577"/>
          <ac:spMkLst>
            <pc:docMk/>
            <pc:sldMk cId="854983347" sldId="1194"/>
            <ac:spMk id="3" creationId="{B198D6F6-5F4F-CB83-E77E-D99D0A4734BE}"/>
          </ac:spMkLst>
        </pc:spChg>
        <pc:spChg chg="mod">
          <ac:chgData name="Kirsty  Allison" userId="3c4e9b67-988d-432a-99f8-5fc68abbf4d5" providerId="ADAL" clId="{3DB9B271-8B9A-F845-B110-1086F5BB40FB}" dt="2024-06-08T19:09:07.330" v="2627" actId="255"/>
          <ac:spMkLst>
            <pc:docMk/>
            <pc:sldMk cId="854983347" sldId="1194"/>
            <ac:spMk id="4" creationId="{482485AD-F86B-A7E9-D2DF-B0AB19AE5B02}"/>
          </ac:spMkLst>
        </pc:spChg>
        <pc:spChg chg="add mod">
          <ac:chgData name="Kirsty  Allison" userId="3c4e9b67-988d-432a-99f8-5fc68abbf4d5" providerId="ADAL" clId="{3DB9B271-8B9A-F845-B110-1086F5BB40FB}" dt="2024-06-08T19:15:49.777" v="2676" actId="1035"/>
          <ac:spMkLst>
            <pc:docMk/>
            <pc:sldMk cId="854983347" sldId="1194"/>
            <ac:spMk id="6" creationId="{E90D217D-BFA8-D205-3B94-ADC548650F38}"/>
          </ac:spMkLst>
        </pc:spChg>
        <pc:spChg chg="add mod">
          <ac:chgData name="Kirsty  Allison" userId="3c4e9b67-988d-432a-99f8-5fc68abbf4d5" providerId="ADAL" clId="{3DB9B271-8B9A-F845-B110-1086F5BB40FB}" dt="2024-06-08T19:14:33.457" v="2629" actId="1076"/>
          <ac:spMkLst>
            <pc:docMk/>
            <pc:sldMk cId="854983347" sldId="1194"/>
            <ac:spMk id="7" creationId="{7ADE54DA-56AA-7D8D-801C-3D0B294AE561}"/>
          </ac:spMkLst>
        </pc:spChg>
        <pc:spChg chg="add mod">
          <ac:chgData name="Kirsty  Allison" userId="3c4e9b67-988d-432a-99f8-5fc68abbf4d5" providerId="ADAL" clId="{3DB9B271-8B9A-F845-B110-1086F5BB40FB}" dt="2024-06-08T19:14:33.457" v="2629" actId="1076"/>
          <ac:spMkLst>
            <pc:docMk/>
            <pc:sldMk cId="854983347" sldId="1194"/>
            <ac:spMk id="8" creationId="{A1EC0751-8450-CAD3-5C6F-A71E62B2F486}"/>
          </ac:spMkLst>
        </pc:spChg>
        <pc:spChg chg="add mod">
          <ac:chgData name="Kirsty  Allison" userId="3c4e9b67-988d-432a-99f8-5fc68abbf4d5" providerId="ADAL" clId="{3DB9B271-8B9A-F845-B110-1086F5BB40FB}" dt="2024-06-08T19:15:14.920" v="2643" actId="14100"/>
          <ac:spMkLst>
            <pc:docMk/>
            <pc:sldMk cId="854983347" sldId="1194"/>
            <ac:spMk id="9" creationId="{91DBBED7-EB28-3568-E76C-34E4B42437F3}"/>
          </ac:spMkLst>
        </pc:spChg>
        <pc:spChg chg="add mod">
          <ac:chgData name="Kirsty  Allison" userId="3c4e9b67-988d-432a-99f8-5fc68abbf4d5" providerId="ADAL" clId="{3DB9B271-8B9A-F845-B110-1086F5BB40FB}" dt="2024-06-08T19:15:39.556" v="2648" actId="14100"/>
          <ac:spMkLst>
            <pc:docMk/>
            <pc:sldMk cId="854983347" sldId="1194"/>
            <ac:spMk id="10" creationId="{903AD729-ADBE-9F56-4E6C-ECA496B437E1}"/>
          </ac:spMkLst>
        </pc:spChg>
        <pc:spChg chg="add mod">
          <ac:chgData name="Kirsty  Allison" userId="3c4e9b67-988d-432a-99f8-5fc68abbf4d5" providerId="ADAL" clId="{3DB9B271-8B9A-F845-B110-1086F5BB40FB}" dt="2024-06-08T19:16:14.975" v="2682" actId="14100"/>
          <ac:spMkLst>
            <pc:docMk/>
            <pc:sldMk cId="854983347" sldId="1194"/>
            <ac:spMk id="11" creationId="{E859B4DD-8256-8948-C748-5BD5FB8E7C8F}"/>
          </ac:spMkLst>
        </pc:spChg>
        <pc:spChg chg="add mod">
          <ac:chgData name="Kirsty  Allison" userId="3c4e9b67-988d-432a-99f8-5fc68abbf4d5" providerId="ADAL" clId="{3DB9B271-8B9A-F845-B110-1086F5BB40FB}" dt="2024-06-08T19:16:25.373" v="2684" actId="1076"/>
          <ac:spMkLst>
            <pc:docMk/>
            <pc:sldMk cId="854983347" sldId="1194"/>
            <ac:spMk id="12" creationId="{16F549F7-D18B-DEBF-F7E9-5FE8733EAC93}"/>
          </ac:spMkLst>
        </pc:spChg>
        <pc:spChg chg="add mod">
          <ac:chgData name="Kirsty  Allison" userId="3c4e9b67-988d-432a-99f8-5fc68abbf4d5" providerId="ADAL" clId="{3DB9B271-8B9A-F845-B110-1086F5BB40FB}" dt="2024-06-08T19:16:48.110" v="2689" actId="14100"/>
          <ac:spMkLst>
            <pc:docMk/>
            <pc:sldMk cId="854983347" sldId="1194"/>
            <ac:spMk id="13" creationId="{9BF6E570-0463-D73F-3DE2-34C8294BEAB4}"/>
          </ac:spMkLst>
        </pc:spChg>
        <pc:spChg chg="add mod">
          <ac:chgData name="Kirsty  Allison" userId="3c4e9b67-988d-432a-99f8-5fc68abbf4d5" providerId="ADAL" clId="{3DB9B271-8B9A-F845-B110-1086F5BB40FB}" dt="2024-06-08T19:42:10.272" v="3011" actId="14100"/>
          <ac:spMkLst>
            <pc:docMk/>
            <pc:sldMk cId="854983347" sldId="1194"/>
            <ac:spMk id="14" creationId="{E93BC0EF-723B-C258-E187-E514E6D48A9A}"/>
          </ac:spMkLst>
        </pc:spChg>
        <pc:spChg chg="add mod">
          <ac:chgData name="Kirsty  Allison" userId="3c4e9b67-988d-432a-99f8-5fc68abbf4d5" providerId="ADAL" clId="{3DB9B271-8B9A-F845-B110-1086F5BB40FB}" dt="2024-06-08T19:17:40.030" v="2695" actId="167"/>
          <ac:spMkLst>
            <pc:docMk/>
            <pc:sldMk cId="854983347" sldId="1194"/>
            <ac:spMk id="15" creationId="{0365031C-3DD7-A573-7558-7075980C9FF7}"/>
          </ac:spMkLst>
        </pc:spChg>
      </pc:sldChg>
      <pc:sldChg chg="addSp delSp modSp new del mod">
        <pc:chgData name="Kirsty  Allison" userId="3c4e9b67-988d-432a-99f8-5fc68abbf4d5" providerId="ADAL" clId="{3DB9B271-8B9A-F845-B110-1086F5BB40FB}" dt="2024-06-08T19:36:37.209" v="2927" actId="2696"/>
        <pc:sldMkLst>
          <pc:docMk/>
          <pc:sldMk cId="119843545" sldId="1195"/>
        </pc:sldMkLst>
        <pc:spChg chg="del mod">
          <ac:chgData name="Kirsty  Allison" userId="3c4e9b67-988d-432a-99f8-5fc68abbf4d5" providerId="ADAL" clId="{3DB9B271-8B9A-F845-B110-1086F5BB40FB}" dt="2024-06-08T19:20:44.939" v="2736" actId="21"/>
          <ac:spMkLst>
            <pc:docMk/>
            <pc:sldMk cId="119843545" sldId="1195"/>
            <ac:spMk id="4" creationId="{B622527C-7EA4-B1A4-2DA4-059E0E1FC71F}"/>
          </ac:spMkLst>
        </pc:spChg>
        <pc:spChg chg="add mod">
          <ac:chgData name="Kirsty  Allison" userId="3c4e9b67-988d-432a-99f8-5fc68abbf4d5" providerId="ADAL" clId="{3DB9B271-8B9A-F845-B110-1086F5BB40FB}" dt="2024-06-08T19:20:44.939" v="2736" actId="21"/>
          <ac:spMkLst>
            <pc:docMk/>
            <pc:sldMk cId="119843545" sldId="1195"/>
            <ac:spMk id="7" creationId="{F04FDA43-565E-64C1-7066-9D993F2FB292}"/>
          </ac:spMkLst>
        </pc:spChg>
      </pc:sldChg>
      <pc:sldChg chg="modSp new del mod">
        <pc:chgData name="Kirsty  Allison" userId="3c4e9b67-988d-432a-99f8-5fc68abbf4d5" providerId="ADAL" clId="{3DB9B271-8B9A-F845-B110-1086F5BB40FB}" dt="2024-06-08T19:36:37.205" v="2926" actId="2696"/>
        <pc:sldMkLst>
          <pc:docMk/>
          <pc:sldMk cId="3106029756" sldId="1196"/>
        </pc:sldMkLst>
        <pc:spChg chg="mod">
          <ac:chgData name="Kirsty  Allison" userId="3c4e9b67-988d-432a-99f8-5fc68abbf4d5" providerId="ADAL" clId="{3DB9B271-8B9A-F845-B110-1086F5BB40FB}" dt="2024-06-08T19:29:14.432" v="2794" actId="21"/>
          <ac:spMkLst>
            <pc:docMk/>
            <pc:sldMk cId="3106029756" sldId="1196"/>
            <ac:spMk id="4" creationId="{21A6A38B-BB81-5CB2-8B91-7AE3FAE58E43}"/>
          </ac:spMkLst>
        </pc:spChg>
      </pc:sldChg>
      <pc:sldChg chg="modSp new del mod">
        <pc:chgData name="Kirsty  Allison" userId="3c4e9b67-988d-432a-99f8-5fc68abbf4d5" providerId="ADAL" clId="{3DB9B271-8B9A-F845-B110-1086F5BB40FB}" dt="2024-06-08T19:40:34.552" v="2993" actId="2696"/>
        <pc:sldMkLst>
          <pc:docMk/>
          <pc:sldMk cId="2681284300" sldId="1197"/>
        </pc:sldMkLst>
        <pc:spChg chg="mod">
          <ac:chgData name="Kirsty  Allison" userId="3c4e9b67-988d-432a-99f8-5fc68abbf4d5" providerId="ADAL" clId="{3DB9B271-8B9A-F845-B110-1086F5BB40FB}" dt="2024-06-08T19:39:43.034" v="2986" actId="21"/>
          <ac:spMkLst>
            <pc:docMk/>
            <pc:sldMk cId="2681284300" sldId="1197"/>
            <ac:spMk id="4" creationId="{F205C3A4-749F-4D50-9F94-860AF0ED3AFD}"/>
          </ac:spMkLst>
        </pc:spChg>
      </pc:sldChg>
      <pc:sldChg chg="modSp new del mod">
        <pc:chgData name="Kirsty  Allison" userId="3c4e9b67-988d-432a-99f8-5fc68abbf4d5" providerId="ADAL" clId="{3DB9B271-8B9A-F845-B110-1086F5BB40FB}" dt="2024-06-08T19:41:09.544" v="2994" actId="2696"/>
        <pc:sldMkLst>
          <pc:docMk/>
          <pc:sldMk cId="310116667" sldId="1198"/>
        </pc:sldMkLst>
        <pc:spChg chg="mod">
          <ac:chgData name="Kirsty  Allison" userId="3c4e9b67-988d-432a-99f8-5fc68abbf4d5" providerId="ADAL" clId="{3DB9B271-8B9A-F845-B110-1086F5BB40FB}" dt="2024-06-08T18:58:51.340" v="2474" actId="27636"/>
          <ac:spMkLst>
            <pc:docMk/>
            <pc:sldMk cId="310116667" sldId="1198"/>
            <ac:spMk id="4" creationId="{4770F520-EDD1-3368-36ED-4357E1059ACA}"/>
          </ac:spMkLst>
        </pc:spChg>
      </pc:sldChg>
      <pc:sldChg chg="modSp add del mod">
        <pc:chgData name="Kirsty  Allison" userId="3c4e9b67-988d-432a-99f8-5fc68abbf4d5" providerId="ADAL" clId="{3DB9B271-8B9A-F845-B110-1086F5BB40FB}" dt="2024-06-08T19:48:25.337" v="3097" actId="2696"/>
        <pc:sldMkLst>
          <pc:docMk/>
          <pc:sldMk cId="1217315631" sldId="1198"/>
        </pc:sldMkLst>
        <pc:spChg chg="mod">
          <ac:chgData name="Kirsty  Allison" userId="3c4e9b67-988d-432a-99f8-5fc68abbf4d5" providerId="ADAL" clId="{3DB9B271-8B9A-F845-B110-1086F5BB40FB}" dt="2024-06-08T19:44:31.283" v="3078" actId="21"/>
          <ac:spMkLst>
            <pc:docMk/>
            <pc:sldMk cId="1217315631" sldId="1198"/>
            <ac:spMk id="4" creationId="{4770F520-EDD1-3368-36ED-4357E1059ACA}"/>
          </ac:spMkLst>
        </pc:spChg>
      </pc:sldChg>
      <pc:sldChg chg="modSp new del mod">
        <pc:chgData name="Kirsty  Allison" userId="3c4e9b67-988d-432a-99f8-5fc68abbf4d5" providerId="ADAL" clId="{3DB9B271-8B9A-F845-B110-1086F5BB40FB}" dt="2024-06-08T19:50:06.229" v="3115" actId="2696"/>
        <pc:sldMkLst>
          <pc:docMk/>
          <pc:sldMk cId="3909784505" sldId="1199"/>
        </pc:sldMkLst>
        <pc:spChg chg="mod">
          <ac:chgData name="Kirsty  Allison" userId="3c4e9b67-988d-432a-99f8-5fc68abbf4d5" providerId="ADAL" clId="{3DB9B271-8B9A-F845-B110-1086F5BB40FB}" dt="2024-06-08T19:49:45.888" v="3111" actId="21"/>
          <ac:spMkLst>
            <pc:docMk/>
            <pc:sldMk cId="3909784505" sldId="1199"/>
            <ac:spMk id="4" creationId="{7EFEEA09-9DA2-DD58-9524-795510BEEC6C}"/>
          </ac:spMkLst>
        </pc:spChg>
      </pc:sldChg>
      <pc:sldChg chg="addSp delSp modSp new del mod">
        <pc:chgData name="Kirsty  Allison" userId="3c4e9b67-988d-432a-99f8-5fc68abbf4d5" providerId="ADAL" clId="{3DB9B271-8B9A-F845-B110-1086F5BB40FB}" dt="2024-06-08T20:01:04.724" v="3309" actId="2696"/>
        <pc:sldMkLst>
          <pc:docMk/>
          <pc:sldMk cId="1335451769" sldId="1200"/>
        </pc:sldMkLst>
        <pc:spChg chg="del mod">
          <ac:chgData name="Kirsty  Allison" userId="3c4e9b67-988d-432a-99f8-5fc68abbf4d5" providerId="ADAL" clId="{3DB9B271-8B9A-F845-B110-1086F5BB40FB}" dt="2024-06-08T20:00:09.424" v="3288" actId="21"/>
          <ac:spMkLst>
            <pc:docMk/>
            <pc:sldMk cId="1335451769" sldId="1200"/>
            <ac:spMk id="4" creationId="{CFC45AAD-ADF3-73FA-A25F-FC01CCC21570}"/>
          </ac:spMkLst>
        </pc:spChg>
        <pc:spChg chg="add mod">
          <ac:chgData name="Kirsty  Allison" userId="3c4e9b67-988d-432a-99f8-5fc68abbf4d5" providerId="ADAL" clId="{3DB9B271-8B9A-F845-B110-1086F5BB40FB}" dt="2024-06-08T20:00:09.424" v="3288" actId="21"/>
          <ac:spMkLst>
            <pc:docMk/>
            <pc:sldMk cId="1335451769" sldId="1200"/>
            <ac:spMk id="7" creationId="{553F1C53-88A7-3866-14FD-51E61FF54BDC}"/>
          </ac:spMkLst>
        </pc:spChg>
      </pc:sldChg>
      <pc:sldChg chg="modSp new del mod">
        <pc:chgData name="Kirsty  Allison" userId="3c4e9b67-988d-432a-99f8-5fc68abbf4d5" providerId="ADAL" clId="{3DB9B271-8B9A-F845-B110-1086F5BB40FB}" dt="2024-06-08T20:40:10.917" v="3380" actId="2696"/>
        <pc:sldMkLst>
          <pc:docMk/>
          <pc:sldMk cId="1588155448" sldId="1201"/>
        </pc:sldMkLst>
        <pc:spChg chg="mod">
          <ac:chgData name="Kirsty  Allison" userId="3c4e9b67-988d-432a-99f8-5fc68abbf4d5" providerId="ADAL" clId="{3DB9B271-8B9A-F845-B110-1086F5BB40FB}" dt="2024-06-08T20:32:46.574" v="3351" actId="21"/>
          <ac:spMkLst>
            <pc:docMk/>
            <pc:sldMk cId="1588155448" sldId="1201"/>
            <ac:spMk id="4" creationId="{CA0180EB-9EC0-35A9-B636-01F0568B80CB}"/>
          </ac:spMkLst>
        </pc:spChg>
      </pc:sldChg>
      <pc:sldChg chg="modSp new del mod">
        <pc:chgData name="Kirsty  Allison" userId="3c4e9b67-988d-432a-99f8-5fc68abbf4d5" providerId="ADAL" clId="{3DB9B271-8B9A-F845-B110-1086F5BB40FB}" dt="2024-06-08T20:41:37.846" v="3430" actId="2696"/>
        <pc:sldMkLst>
          <pc:docMk/>
          <pc:sldMk cId="1934617636" sldId="1202"/>
        </pc:sldMkLst>
        <pc:spChg chg="mod">
          <ac:chgData name="Kirsty  Allison" userId="3c4e9b67-988d-432a-99f8-5fc68abbf4d5" providerId="ADAL" clId="{3DB9B271-8B9A-F845-B110-1086F5BB40FB}" dt="2024-06-08T20:41:12.110" v="3403" actId="21"/>
          <ac:spMkLst>
            <pc:docMk/>
            <pc:sldMk cId="1934617636" sldId="1202"/>
            <ac:spMk id="4" creationId="{FBC828BA-506A-3FC5-4FBE-E425130BAC98}"/>
          </ac:spMkLst>
        </pc:spChg>
      </pc:sldChg>
      <pc:sldChg chg="modSp add mod setBg">
        <pc:chgData name="Kirsty  Allison" userId="3c4e9b67-988d-432a-99f8-5fc68abbf4d5" providerId="ADAL" clId="{3DB9B271-8B9A-F845-B110-1086F5BB40FB}" dt="2024-06-08T19:27:38.977" v="2784" actId="20577"/>
        <pc:sldMkLst>
          <pc:docMk/>
          <pc:sldMk cId="639375711" sldId="1203"/>
        </pc:sldMkLst>
        <pc:spChg chg="mod">
          <ac:chgData name="Kirsty  Allison" userId="3c4e9b67-988d-432a-99f8-5fc68abbf4d5" providerId="ADAL" clId="{3DB9B271-8B9A-F845-B110-1086F5BB40FB}" dt="2024-06-08T19:27:38.977" v="2784" actId="20577"/>
          <ac:spMkLst>
            <pc:docMk/>
            <pc:sldMk cId="639375711" sldId="1203"/>
            <ac:spMk id="11" creationId="{77321856-3BEF-728D-54BB-BEF295AFB455}"/>
          </ac:spMkLst>
        </pc:spChg>
      </pc:sldChg>
      <pc:sldChg chg="modSp add mod setBg">
        <pc:chgData name="Kirsty  Allison" userId="3c4e9b67-988d-432a-99f8-5fc68abbf4d5" providerId="ADAL" clId="{3DB9B271-8B9A-F845-B110-1086F5BB40FB}" dt="2024-06-08T19:27:46.549" v="2786" actId="20577"/>
        <pc:sldMkLst>
          <pc:docMk/>
          <pc:sldMk cId="1836668127" sldId="1204"/>
        </pc:sldMkLst>
        <pc:spChg chg="mod">
          <ac:chgData name="Kirsty  Allison" userId="3c4e9b67-988d-432a-99f8-5fc68abbf4d5" providerId="ADAL" clId="{3DB9B271-8B9A-F845-B110-1086F5BB40FB}" dt="2024-06-08T19:05:05.143" v="2537" actId="1076"/>
          <ac:spMkLst>
            <pc:docMk/>
            <pc:sldMk cId="1836668127" sldId="1204"/>
            <ac:spMk id="6" creationId="{D5E433D6-D965-1BF9-B00F-570B02DCA39D}"/>
          </ac:spMkLst>
        </pc:spChg>
        <pc:spChg chg="mod">
          <ac:chgData name="Kirsty  Allison" userId="3c4e9b67-988d-432a-99f8-5fc68abbf4d5" providerId="ADAL" clId="{3DB9B271-8B9A-F845-B110-1086F5BB40FB}" dt="2024-06-08T19:27:46.549" v="2786" actId="20577"/>
          <ac:spMkLst>
            <pc:docMk/>
            <pc:sldMk cId="1836668127" sldId="1204"/>
            <ac:spMk id="11" creationId="{77321856-3BEF-728D-54BB-BEF295AFB455}"/>
          </ac:spMkLst>
        </pc:spChg>
      </pc:sldChg>
      <pc:sldChg chg="addSp delSp modSp new mod setBg">
        <pc:chgData name="Kirsty  Allison" userId="3c4e9b67-988d-432a-99f8-5fc68abbf4d5" providerId="ADAL" clId="{3DB9B271-8B9A-F845-B110-1086F5BB40FB}" dt="2024-06-08T19:25:46.861" v="2779"/>
        <pc:sldMkLst>
          <pc:docMk/>
          <pc:sldMk cId="1176216014" sldId="1205"/>
        </pc:sldMkLst>
        <pc:spChg chg="del">
          <ac:chgData name="Kirsty  Allison" userId="3c4e9b67-988d-432a-99f8-5fc68abbf4d5" providerId="ADAL" clId="{3DB9B271-8B9A-F845-B110-1086F5BB40FB}" dt="2024-06-08T19:19:40.614" v="2719" actId="478"/>
          <ac:spMkLst>
            <pc:docMk/>
            <pc:sldMk cId="1176216014" sldId="1205"/>
            <ac:spMk id="2" creationId="{B4E346A7-9ACC-EC3E-49A6-320709512911}"/>
          </ac:spMkLst>
        </pc:spChg>
        <pc:spChg chg="mod">
          <ac:chgData name="Kirsty  Allison" userId="3c4e9b67-988d-432a-99f8-5fc68abbf4d5" providerId="ADAL" clId="{3DB9B271-8B9A-F845-B110-1086F5BB40FB}" dt="2024-06-08T19:25:36.134" v="2778" actId="20577"/>
          <ac:spMkLst>
            <pc:docMk/>
            <pc:sldMk cId="1176216014" sldId="1205"/>
            <ac:spMk id="3" creationId="{8DD7F297-8CBF-5D18-3ADA-C220E3ECB2E0}"/>
          </ac:spMkLst>
        </pc:spChg>
        <pc:spChg chg="del">
          <ac:chgData name="Kirsty  Allison" userId="3c4e9b67-988d-432a-99f8-5fc68abbf4d5" providerId="ADAL" clId="{3DB9B271-8B9A-F845-B110-1086F5BB40FB}" dt="2024-06-08T19:19:37.103" v="2718" actId="478"/>
          <ac:spMkLst>
            <pc:docMk/>
            <pc:sldMk cId="1176216014" sldId="1205"/>
            <ac:spMk id="4" creationId="{88A264C4-BB51-701B-E7D9-19BD8C4A69B0}"/>
          </ac:spMkLst>
        </pc:spChg>
        <pc:spChg chg="add mod">
          <ac:chgData name="Kirsty  Allison" userId="3c4e9b67-988d-432a-99f8-5fc68abbf4d5" providerId="ADAL" clId="{3DB9B271-8B9A-F845-B110-1086F5BB40FB}" dt="2024-06-08T19:25:28.856" v="2765" actId="1076"/>
          <ac:spMkLst>
            <pc:docMk/>
            <pc:sldMk cId="1176216014" sldId="1205"/>
            <ac:spMk id="6" creationId="{B7F0F2F8-9771-3058-AFA3-2B222EE17B55}"/>
          </ac:spMkLst>
        </pc:spChg>
        <pc:spChg chg="add mod">
          <ac:chgData name="Kirsty  Allison" userId="3c4e9b67-988d-432a-99f8-5fc68abbf4d5" providerId="ADAL" clId="{3DB9B271-8B9A-F845-B110-1086F5BB40FB}" dt="2024-06-08T19:25:28.856" v="2765" actId="1076"/>
          <ac:spMkLst>
            <pc:docMk/>
            <pc:sldMk cId="1176216014" sldId="1205"/>
            <ac:spMk id="7" creationId="{636830F9-E87A-E7D8-2FA0-90836C43757B}"/>
          </ac:spMkLst>
        </pc:spChg>
        <pc:spChg chg="add mod">
          <ac:chgData name="Kirsty  Allison" userId="3c4e9b67-988d-432a-99f8-5fc68abbf4d5" providerId="ADAL" clId="{3DB9B271-8B9A-F845-B110-1086F5BB40FB}" dt="2024-06-08T19:25:28.856" v="2765" actId="1076"/>
          <ac:spMkLst>
            <pc:docMk/>
            <pc:sldMk cId="1176216014" sldId="1205"/>
            <ac:spMk id="8" creationId="{BCE2834F-3AA8-87A6-3030-1B1C3B127A0A}"/>
          </ac:spMkLst>
        </pc:spChg>
        <pc:spChg chg="add del mod">
          <ac:chgData name="Kirsty  Allison" userId="3c4e9b67-988d-432a-99f8-5fc68abbf4d5" providerId="ADAL" clId="{3DB9B271-8B9A-F845-B110-1086F5BB40FB}" dt="2024-06-08T19:24:47.722" v="2760" actId="478"/>
          <ac:spMkLst>
            <pc:docMk/>
            <pc:sldMk cId="1176216014" sldId="1205"/>
            <ac:spMk id="11" creationId="{6637EF7E-8FEB-DB59-F516-2827655FFE94}"/>
          </ac:spMkLst>
        </pc:spChg>
        <pc:picChg chg="add mod">
          <ac:chgData name="Kirsty  Allison" userId="3c4e9b67-988d-432a-99f8-5fc68abbf4d5" providerId="ADAL" clId="{3DB9B271-8B9A-F845-B110-1086F5BB40FB}" dt="2024-06-08T19:25:28.856" v="2765" actId="1076"/>
          <ac:picMkLst>
            <pc:docMk/>
            <pc:sldMk cId="1176216014" sldId="1205"/>
            <ac:picMk id="10" creationId="{A9786575-492A-09FA-DC9E-7A47FCDCB824}"/>
          </ac:picMkLst>
        </pc:picChg>
      </pc:sldChg>
      <pc:sldChg chg="add del">
        <pc:chgData name="Kirsty  Allison" userId="3c4e9b67-988d-432a-99f8-5fc68abbf4d5" providerId="ADAL" clId="{3DB9B271-8B9A-F845-B110-1086F5BB40FB}" dt="2024-06-08T19:01:18.752" v="2498" actId="2696"/>
        <pc:sldMkLst>
          <pc:docMk/>
          <pc:sldMk cId="2661118127" sldId="1205"/>
        </pc:sldMkLst>
      </pc:sldChg>
      <pc:sldChg chg="modSp add del mod">
        <pc:chgData name="Kirsty  Allison" userId="3c4e9b67-988d-432a-99f8-5fc68abbf4d5" providerId="ADAL" clId="{3DB9B271-8B9A-F845-B110-1086F5BB40FB}" dt="2024-06-08T19:18:09.586" v="2710" actId="2696"/>
        <pc:sldMkLst>
          <pc:docMk/>
          <pc:sldMk cId="2695780428" sldId="1205"/>
        </pc:sldMkLst>
        <pc:spChg chg="mod">
          <ac:chgData name="Kirsty  Allison" userId="3c4e9b67-988d-432a-99f8-5fc68abbf4d5" providerId="ADAL" clId="{3DB9B271-8B9A-F845-B110-1086F5BB40FB}" dt="2024-06-08T19:16:35.739" v="2686" actId="21"/>
          <ac:spMkLst>
            <pc:docMk/>
            <pc:sldMk cId="2695780428" sldId="1205"/>
            <ac:spMk id="4" creationId="{482485AD-F86B-A7E9-D2DF-B0AB19AE5B02}"/>
          </ac:spMkLst>
        </pc:spChg>
      </pc:sldChg>
      <pc:sldChg chg="modSp add del mod setBg">
        <pc:chgData name="Kirsty  Allison" userId="3c4e9b67-988d-432a-99f8-5fc68abbf4d5" providerId="ADAL" clId="{3DB9B271-8B9A-F845-B110-1086F5BB40FB}" dt="2024-06-08T19:34:59.063" v="2903" actId="2696"/>
        <pc:sldMkLst>
          <pc:docMk/>
          <pc:sldMk cId="312790740" sldId="1206"/>
        </pc:sldMkLst>
        <pc:spChg chg="mod">
          <ac:chgData name="Kirsty  Allison" userId="3c4e9b67-988d-432a-99f8-5fc68abbf4d5" providerId="ADAL" clId="{3DB9B271-8B9A-F845-B110-1086F5BB40FB}" dt="2024-06-08T19:30:54.242" v="2900" actId="21"/>
          <ac:spMkLst>
            <pc:docMk/>
            <pc:sldMk cId="312790740" sldId="1206"/>
            <ac:spMk id="11" creationId="{77321856-3BEF-728D-54BB-BEF295AFB455}"/>
          </ac:spMkLst>
        </pc:spChg>
      </pc:sldChg>
      <pc:sldChg chg="modSp add del mod">
        <pc:chgData name="Kirsty  Allison" userId="3c4e9b67-988d-432a-99f8-5fc68abbf4d5" providerId="ADAL" clId="{3DB9B271-8B9A-F845-B110-1086F5BB40FB}" dt="2024-06-08T19:04:23.439" v="2532" actId="2696"/>
        <pc:sldMkLst>
          <pc:docMk/>
          <pc:sldMk cId="3514165690" sldId="1206"/>
        </pc:sldMkLst>
        <pc:spChg chg="mod">
          <ac:chgData name="Kirsty  Allison" userId="3c4e9b67-988d-432a-99f8-5fc68abbf4d5" providerId="ADAL" clId="{3DB9B271-8B9A-F845-B110-1086F5BB40FB}" dt="2024-06-08T19:03:54.987" v="2528"/>
          <ac:spMkLst>
            <pc:docMk/>
            <pc:sldMk cId="3514165690" sldId="1206"/>
            <ac:spMk id="11" creationId="{77321856-3BEF-728D-54BB-BEF295AFB455}"/>
          </ac:spMkLst>
        </pc:spChg>
      </pc:sldChg>
      <pc:sldChg chg="modSp add mod setBg">
        <pc:chgData name="Kirsty  Allison" userId="3c4e9b67-988d-432a-99f8-5fc68abbf4d5" providerId="ADAL" clId="{3DB9B271-8B9A-F845-B110-1086F5BB40FB}" dt="2024-06-08T20:07:27.652" v="3340" actId="20577"/>
        <pc:sldMkLst>
          <pc:docMk/>
          <pc:sldMk cId="2463575205" sldId="1207"/>
        </pc:sldMkLst>
        <pc:spChg chg="mod">
          <ac:chgData name="Kirsty  Allison" userId="3c4e9b67-988d-432a-99f8-5fc68abbf4d5" providerId="ADAL" clId="{3DB9B271-8B9A-F845-B110-1086F5BB40FB}" dt="2024-06-08T20:07:27.652" v="3340" actId="20577"/>
          <ac:spMkLst>
            <pc:docMk/>
            <pc:sldMk cId="2463575205" sldId="1207"/>
            <ac:spMk id="11" creationId="{77321856-3BEF-728D-54BB-BEF295AFB455}"/>
          </ac:spMkLst>
        </pc:spChg>
      </pc:sldChg>
      <pc:sldChg chg="modSp add del mod">
        <pc:chgData name="Kirsty  Allison" userId="3c4e9b67-988d-432a-99f8-5fc68abbf4d5" providerId="ADAL" clId="{3DB9B271-8B9A-F845-B110-1086F5BB40FB}" dt="2024-06-08T19:03:36.754" v="2527" actId="2696"/>
        <pc:sldMkLst>
          <pc:docMk/>
          <pc:sldMk cId="4262249590" sldId="1207"/>
        </pc:sldMkLst>
        <pc:spChg chg="mod">
          <ac:chgData name="Kirsty  Allison" userId="3c4e9b67-988d-432a-99f8-5fc68abbf4d5" providerId="ADAL" clId="{3DB9B271-8B9A-F845-B110-1086F5BB40FB}" dt="2024-06-08T19:02:22.376" v="2508" actId="27636"/>
          <ac:spMkLst>
            <pc:docMk/>
            <pc:sldMk cId="4262249590" sldId="1207"/>
            <ac:spMk id="11" creationId="{77321856-3BEF-728D-54BB-BEF295AFB455}"/>
          </ac:spMkLst>
        </pc:spChg>
      </pc:sldChg>
      <pc:sldChg chg="modSp add mod setBg">
        <pc:chgData name="Kirsty  Allison" userId="3c4e9b67-988d-432a-99f8-5fc68abbf4d5" providerId="ADAL" clId="{3DB9B271-8B9A-F845-B110-1086F5BB40FB}" dt="2024-06-08T19:39:28.884" v="2984" actId="20577"/>
        <pc:sldMkLst>
          <pc:docMk/>
          <pc:sldMk cId="442301146" sldId="1208"/>
        </pc:sldMkLst>
        <pc:spChg chg="mod">
          <ac:chgData name="Kirsty  Allison" userId="3c4e9b67-988d-432a-99f8-5fc68abbf4d5" providerId="ADAL" clId="{3DB9B271-8B9A-F845-B110-1086F5BB40FB}" dt="2024-06-08T19:39:28.884" v="2984" actId="20577"/>
          <ac:spMkLst>
            <pc:docMk/>
            <pc:sldMk cId="442301146" sldId="1208"/>
            <ac:spMk id="11" creationId="{77321856-3BEF-728D-54BB-BEF295AFB455}"/>
          </ac:spMkLst>
        </pc:spChg>
      </pc:sldChg>
      <pc:sldChg chg="modSp add del mod">
        <pc:chgData name="Kirsty  Allison" userId="3c4e9b67-988d-432a-99f8-5fc68abbf4d5" providerId="ADAL" clId="{3DB9B271-8B9A-F845-B110-1086F5BB40FB}" dt="2024-06-08T19:04:23.463" v="2533" actId="2696"/>
        <pc:sldMkLst>
          <pc:docMk/>
          <pc:sldMk cId="3669915752" sldId="1208"/>
        </pc:sldMkLst>
        <pc:spChg chg="mod">
          <ac:chgData name="Kirsty  Allison" userId="3c4e9b67-988d-432a-99f8-5fc68abbf4d5" providerId="ADAL" clId="{3DB9B271-8B9A-F845-B110-1086F5BB40FB}" dt="2024-06-08T19:03:28.688" v="2526" actId="313"/>
          <ac:spMkLst>
            <pc:docMk/>
            <pc:sldMk cId="3669915752" sldId="1208"/>
            <ac:spMk id="11" creationId="{77321856-3BEF-728D-54BB-BEF295AFB455}"/>
          </ac:spMkLst>
        </pc:spChg>
      </pc:sldChg>
      <pc:sldChg chg="add del">
        <pc:chgData name="Kirsty  Allison" userId="3c4e9b67-988d-432a-99f8-5fc68abbf4d5" providerId="ADAL" clId="{3DB9B271-8B9A-F845-B110-1086F5BB40FB}" dt="2024-06-08T19:04:18.901" v="2530" actId="2696"/>
        <pc:sldMkLst>
          <pc:docMk/>
          <pc:sldMk cId="1160678708" sldId="1209"/>
        </pc:sldMkLst>
      </pc:sldChg>
      <pc:sldChg chg="modSp add mod setBg">
        <pc:chgData name="Kirsty  Allison" userId="3c4e9b67-988d-432a-99f8-5fc68abbf4d5" providerId="ADAL" clId="{3DB9B271-8B9A-F845-B110-1086F5BB40FB}" dt="2024-06-08T19:40:19.032" v="2992"/>
        <pc:sldMkLst>
          <pc:docMk/>
          <pc:sldMk cId="2182032066" sldId="1209"/>
        </pc:sldMkLst>
        <pc:spChg chg="mod">
          <ac:chgData name="Kirsty  Allison" userId="3c4e9b67-988d-432a-99f8-5fc68abbf4d5" providerId="ADAL" clId="{3DB9B271-8B9A-F845-B110-1086F5BB40FB}" dt="2024-06-08T19:40:13.894" v="2991" actId="14100"/>
          <ac:spMkLst>
            <pc:docMk/>
            <pc:sldMk cId="2182032066" sldId="1209"/>
            <ac:spMk id="6" creationId="{D5E433D6-D965-1BF9-B00F-570B02DCA39D}"/>
          </ac:spMkLst>
        </pc:spChg>
        <pc:spChg chg="mod">
          <ac:chgData name="Kirsty  Allison" userId="3c4e9b67-988d-432a-99f8-5fc68abbf4d5" providerId="ADAL" clId="{3DB9B271-8B9A-F845-B110-1086F5BB40FB}" dt="2024-06-08T19:40:09.132" v="2990" actId="14100"/>
          <ac:spMkLst>
            <pc:docMk/>
            <pc:sldMk cId="2182032066" sldId="1209"/>
            <ac:spMk id="11" creationId="{77321856-3BEF-728D-54BB-BEF295AFB455}"/>
          </ac:spMkLst>
        </pc:spChg>
      </pc:sldChg>
      <pc:sldChg chg="addSp delSp modSp add mod setBg">
        <pc:chgData name="Kirsty  Allison" userId="3c4e9b67-988d-432a-99f8-5fc68abbf4d5" providerId="ADAL" clId="{3DB9B271-8B9A-F845-B110-1086F5BB40FB}" dt="2024-06-08T19:45:54.124" v="3096" actId="1076"/>
        <pc:sldMkLst>
          <pc:docMk/>
          <pc:sldMk cId="765762086" sldId="1210"/>
        </pc:sldMkLst>
        <pc:spChg chg="add mod">
          <ac:chgData name="Kirsty  Allison" userId="3c4e9b67-988d-432a-99f8-5fc68abbf4d5" providerId="ADAL" clId="{3DB9B271-8B9A-F845-B110-1086F5BB40FB}" dt="2024-06-08T19:45:54.124" v="3096" actId="1076"/>
          <ac:spMkLst>
            <pc:docMk/>
            <pc:sldMk cId="765762086" sldId="1210"/>
            <ac:spMk id="2" creationId="{98B3C822-C88E-3FFE-098B-DA40802AAF5E}"/>
          </ac:spMkLst>
        </pc:spChg>
        <pc:spChg chg="mod">
          <ac:chgData name="Kirsty  Allison" userId="3c4e9b67-988d-432a-99f8-5fc68abbf4d5" providerId="ADAL" clId="{3DB9B271-8B9A-F845-B110-1086F5BB40FB}" dt="2024-06-08T19:45:54.124" v="3096" actId="1076"/>
          <ac:spMkLst>
            <pc:docMk/>
            <pc:sldMk cId="765762086" sldId="1210"/>
            <ac:spMk id="4" creationId="{482485AD-F86B-A7E9-D2DF-B0AB19AE5B02}"/>
          </ac:spMkLst>
        </pc:spChg>
        <pc:spChg chg="del">
          <ac:chgData name="Kirsty  Allison" userId="3c4e9b67-988d-432a-99f8-5fc68abbf4d5" providerId="ADAL" clId="{3DB9B271-8B9A-F845-B110-1086F5BB40FB}" dt="2024-06-08T19:44:08.922" v="3060" actId="478"/>
          <ac:spMkLst>
            <pc:docMk/>
            <pc:sldMk cId="765762086" sldId="1210"/>
            <ac:spMk id="6" creationId="{E90D217D-BFA8-D205-3B94-ADC548650F38}"/>
          </ac:spMkLst>
        </pc:spChg>
        <pc:spChg chg="mod">
          <ac:chgData name="Kirsty  Allison" userId="3c4e9b67-988d-432a-99f8-5fc68abbf4d5" providerId="ADAL" clId="{3DB9B271-8B9A-F845-B110-1086F5BB40FB}" dt="2024-06-08T19:45:54.124" v="3096" actId="1076"/>
          <ac:spMkLst>
            <pc:docMk/>
            <pc:sldMk cId="765762086" sldId="1210"/>
            <ac:spMk id="7" creationId="{7ADE54DA-56AA-7D8D-801C-3D0B294AE561}"/>
          </ac:spMkLst>
        </pc:spChg>
        <pc:spChg chg="mod">
          <ac:chgData name="Kirsty  Allison" userId="3c4e9b67-988d-432a-99f8-5fc68abbf4d5" providerId="ADAL" clId="{3DB9B271-8B9A-F845-B110-1086F5BB40FB}" dt="2024-06-08T19:45:54.124" v="3096" actId="1076"/>
          <ac:spMkLst>
            <pc:docMk/>
            <pc:sldMk cId="765762086" sldId="1210"/>
            <ac:spMk id="8" creationId="{A1EC0751-8450-CAD3-5C6F-A71E62B2F486}"/>
          </ac:spMkLst>
        </pc:spChg>
        <pc:spChg chg="mod">
          <ac:chgData name="Kirsty  Allison" userId="3c4e9b67-988d-432a-99f8-5fc68abbf4d5" providerId="ADAL" clId="{3DB9B271-8B9A-F845-B110-1086F5BB40FB}" dt="2024-06-08T19:45:54.124" v="3096" actId="1076"/>
          <ac:spMkLst>
            <pc:docMk/>
            <pc:sldMk cId="765762086" sldId="1210"/>
            <ac:spMk id="9" creationId="{91DBBED7-EB28-3568-E76C-34E4B42437F3}"/>
          </ac:spMkLst>
        </pc:spChg>
        <pc:spChg chg="mod">
          <ac:chgData name="Kirsty  Allison" userId="3c4e9b67-988d-432a-99f8-5fc68abbf4d5" providerId="ADAL" clId="{3DB9B271-8B9A-F845-B110-1086F5BB40FB}" dt="2024-06-08T19:45:54.124" v="3096" actId="1076"/>
          <ac:spMkLst>
            <pc:docMk/>
            <pc:sldMk cId="765762086" sldId="1210"/>
            <ac:spMk id="10" creationId="{903AD729-ADBE-9F56-4E6C-ECA496B437E1}"/>
          </ac:spMkLst>
        </pc:spChg>
        <pc:spChg chg="del">
          <ac:chgData name="Kirsty  Allison" userId="3c4e9b67-988d-432a-99f8-5fc68abbf4d5" providerId="ADAL" clId="{3DB9B271-8B9A-F845-B110-1086F5BB40FB}" dt="2024-06-08T19:44:04.615" v="3059" actId="478"/>
          <ac:spMkLst>
            <pc:docMk/>
            <pc:sldMk cId="765762086" sldId="1210"/>
            <ac:spMk id="11" creationId="{E859B4DD-8256-8948-C748-5BD5FB8E7C8F}"/>
          </ac:spMkLst>
        </pc:spChg>
        <pc:spChg chg="mod">
          <ac:chgData name="Kirsty  Allison" userId="3c4e9b67-988d-432a-99f8-5fc68abbf4d5" providerId="ADAL" clId="{3DB9B271-8B9A-F845-B110-1086F5BB40FB}" dt="2024-06-08T19:45:54.124" v="3096" actId="1076"/>
          <ac:spMkLst>
            <pc:docMk/>
            <pc:sldMk cId="765762086" sldId="1210"/>
            <ac:spMk id="12" creationId="{16F549F7-D18B-DEBF-F7E9-5FE8733EAC93}"/>
          </ac:spMkLst>
        </pc:spChg>
        <pc:spChg chg="mod">
          <ac:chgData name="Kirsty  Allison" userId="3c4e9b67-988d-432a-99f8-5fc68abbf4d5" providerId="ADAL" clId="{3DB9B271-8B9A-F845-B110-1086F5BB40FB}" dt="2024-06-08T19:45:54.124" v="3096" actId="1076"/>
          <ac:spMkLst>
            <pc:docMk/>
            <pc:sldMk cId="765762086" sldId="1210"/>
            <ac:spMk id="13" creationId="{9BF6E570-0463-D73F-3DE2-34C8294BEAB4}"/>
          </ac:spMkLst>
        </pc:spChg>
        <pc:spChg chg="del">
          <ac:chgData name="Kirsty  Allison" userId="3c4e9b67-988d-432a-99f8-5fc68abbf4d5" providerId="ADAL" clId="{3DB9B271-8B9A-F845-B110-1086F5BB40FB}" dt="2024-06-08T19:41:42.476" v="3001" actId="478"/>
          <ac:spMkLst>
            <pc:docMk/>
            <pc:sldMk cId="765762086" sldId="1210"/>
            <ac:spMk id="14" creationId="{E93BC0EF-723B-C258-E187-E514E6D48A9A}"/>
          </ac:spMkLst>
        </pc:spChg>
        <pc:spChg chg="mod">
          <ac:chgData name="Kirsty  Allison" userId="3c4e9b67-988d-432a-99f8-5fc68abbf4d5" providerId="ADAL" clId="{3DB9B271-8B9A-F845-B110-1086F5BB40FB}" dt="2024-06-08T19:45:54.124" v="3096" actId="1076"/>
          <ac:spMkLst>
            <pc:docMk/>
            <pc:sldMk cId="765762086" sldId="1210"/>
            <ac:spMk id="15" creationId="{0365031C-3DD7-A573-7558-7075980C9FF7}"/>
          </ac:spMkLst>
        </pc:spChg>
      </pc:sldChg>
      <pc:sldChg chg="add del">
        <pc:chgData name="Kirsty  Allison" userId="3c4e9b67-988d-432a-99f8-5fc68abbf4d5" providerId="ADAL" clId="{3DB9B271-8B9A-F845-B110-1086F5BB40FB}" dt="2024-06-08T19:04:18.925" v="2531" actId="2696"/>
        <pc:sldMkLst>
          <pc:docMk/>
          <pc:sldMk cId="1430799106" sldId="1210"/>
        </pc:sldMkLst>
      </pc:sldChg>
      <pc:sldChg chg="addSp delSp modSp add mod setBg">
        <pc:chgData name="Kirsty  Allison" userId="3c4e9b67-988d-432a-99f8-5fc68abbf4d5" providerId="ADAL" clId="{3DB9B271-8B9A-F845-B110-1086F5BB40FB}" dt="2024-06-08T19:54:38.452" v="3160" actId="14100"/>
        <pc:sldMkLst>
          <pc:docMk/>
          <pc:sldMk cId="186946382" sldId="1211"/>
        </pc:sldMkLst>
        <pc:spChg chg="add mod">
          <ac:chgData name="Kirsty  Allison" userId="3c4e9b67-988d-432a-99f8-5fc68abbf4d5" providerId="ADAL" clId="{3DB9B271-8B9A-F845-B110-1086F5BB40FB}" dt="2024-06-08T19:54:34.246" v="3159" actId="20577"/>
          <ac:spMkLst>
            <pc:docMk/>
            <pc:sldMk cId="186946382" sldId="1211"/>
            <ac:spMk id="2" creationId="{8BE469A1-B67C-AD20-1C15-59C0BC161038}"/>
          </ac:spMkLst>
        </pc:spChg>
        <pc:spChg chg="mod">
          <ac:chgData name="Kirsty  Allison" userId="3c4e9b67-988d-432a-99f8-5fc68abbf4d5" providerId="ADAL" clId="{3DB9B271-8B9A-F845-B110-1086F5BB40FB}" dt="2024-06-08T19:53:57.066" v="3152" actId="1076"/>
          <ac:spMkLst>
            <pc:docMk/>
            <pc:sldMk cId="186946382" sldId="1211"/>
            <ac:spMk id="4" creationId="{482485AD-F86B-A7E9-D2DF-B0AB19AE5B02}"/>
          </ac:spMkLst>
        </pc:spChg>
        <pc:spChg chg="del">
          <ac:chgData name="Kirsty  Allison" userId="3c4e9b67-988d-432a-99f8-5fc68abbf4d5" providerId="ADAL" clId="{3DB9B271-8B9A-F845-B110-1086F5BB40FB}" dt="2024-06-08T19:50:30.817" v="3116" actId="478"/>
          <ac:spMkLst>
            <pc:docMk/>
            <pc:sldMk cId="186946382" sldId="1211"/>
            <ac:spMk id="6" creationId="{E90D217D-BFA8-D205-3B94-ADC548650F38}"/>
          </ac:spMkLst>
        </pc:spChg>
        <pc:spChg chg="del">
          <ac:chgData name="Kirsty  Allison" userId="3c4e9b67-988d-432a-99f8-5fc68abbf4d5" providerId="ADAL" clId="{3DB9B271-8B9A-F845-B110-1086F5BB40FB}" dt="2024-06-08T19:50:30.817" v="3116" actId="478"/>
          <ac:spMkLst>
            <pc:docMk/>
            <pc:sldMk cId="186946382" sldId="1211"/>
            <ac:spMk id="7" creationId="{7ADE54DA-56AA-7D8D-801C-3D0B294AE561}"/>
          </ac:spMkLst>
        </pc:spChg>
        <pc:spChg chg="del">
          <ac:chgData name="Kirsty  Allison" userId="3c4e9b67-988d-432a-99f8-5fc68abbf4d5" providerId="ADAL" clId="{3DB9B271-8B9A-F845-B110-1086F5BB40FB}" dt="2024-06-08T19:50:30.817" v="3116" actId="478"/>
          <ac:spMkLst>
            <pc:docMk/>
            <pc:sldMk cId="186946382" sldId="1211"/>
            <ac:spMk id="8" creationId="{A1EC0751-8450-CAD3-5C6F-A71E62B2F486}"/>
          </ac:spMkLst>
        </pc:spChg>
        <pc:spChg chg="del">
          <ac:chgData name="Kirsty  Allison" userId="3c4e9b67-988d-432a-99f8-5fc68abbf4d5" providerId="ADAL" clId="{3DB9B271-8B9A-F845-B110-1086F5BB40FB}" dt="2024-06-08T19:50:30.817" v="3116" actId="478"/>
          <ac:spMkLst>
            <pc:docMk/>
            <pc:sldMk cId="186946382" sldId="1211"/>
            <ac:spMk id="9" creationId="{91DBBED7-EB28-3568-E76C-34E4B42437F3}"/>
          </ac:spMkLst>
        </pc:spChg>
        <pc:spChg chg="del">
          <ac:chgData name="Kirsty  Allison" userId="3c4e9b67-988d-432a-99f8-5fc68abbf4d5" providerId="ADAL" clId="{3DB9B271-8B9A-F845-B110-1086F5BB40FB}" dt="2024-06-08T19:50:30.817" v="3116" actId="478"/>
          <ac:spMkLst>
            <pc:docMk/>
            <pc:sldMk cId="186946382" sldId="1211"/>
            <ac:spMk id="10" creationId="{903AD729-ADBE-9F56-4E6C-ECA496B437E1}"/>
          </ac:spMkLst>
        </pc:spChg>
        <pc:spChg chg="del">
          <ac:chgData name="Kirsty  Allison" userId="3c4e9b67-988d-432a-99f8-5fc68abbf4d5" providerId="ADAL" clId="{3DB9B271-8B9A-F845-B110-1086F5BB40FB}" dt="2024-06-08T19:50:30.817" v="3116" actId="478"/>
          <ac:spMkLst>
            <pc:docMk/>
            <pc:sldMk cId="186946382" sldId="1211"/>
            <ac:spMk id="11" creationId="{E859B4DD-8256-8948-C748-5BD5FB8E7C8F}"/>
          </ac:spMkLst>
        </pc:spChg>
        <pc:spChg chg="del">
          <ac:chgData name="Kirsty  Allison" userId="3c4e9b67-988d-432a-99f8-5fc68abbf4d5" providerId="ADAL" clId="{3DB9B271-8B9A-F845-B110-1086F5BB40FB}" dt="2024-06-08T19:50:30.817" v="3116" actId="478"/>
          <ac:spMkLst>
            <pc:docMk/>
            <pc:sldMk cId="186946382" sldId="1211"/>
            <ac:spMk id="12" creationId="{16F549F7-D18B-DEBF-F7E9-5FE8733EAC93}"/>
          </ac:spMkLst>
        </pc:spChg>
        <pc:spChg chg="del">
          <ac:chgData name="Kirsty  Allison" userId="3c4e9b67-988d-432a-99f8-5fc68abbf4d5" providerId="ADAL" clId="{3DB9B271-8B9A-F845-B110-1086F5BB40FB}" dt="2024-06-08T19:50:30.817" v="3116" actId="478"/>
          <ac:spMkLst>
            <pc:docMk/>
            <pc:sldMk cId="186946382" sldId="1211"/>
            <ac:spMk id="13" creationId="{9BF6E570-0463-D73F-3DE2-34C8294BEAB4}"/>
          </ac:spMkLst>
        </pc:spChg>
        <pc:spChg chg="mod">
          <ac:chgData name="Kirsty  Allison" userId="3c4e9b67-988d-432a-99f8-5fc68abbf4d5" providerId="ADAL" clId="{3DB9B271-8B9A-F845-B110-1086F5BB40FB}" dt="2024-06-08T19:53:57.066" v="3152" actId="1076"/>
          <ac:spMkLst>
            <pc:docMk/>
            <pc:sldMk cId="186946382" sldId="1211"/>
            <ac:spMk id="14" creationId="{E93BC0EF-723B-C258-E187-E514E6D48A9A}"/>
          </ac:spMkLst>
        </pc:spChg>
        <pc:spChg chg="mod">
          <ac:chgData name="Kirsty  Allison" userId="3c4e9b67-988d-432a-99f8-5fc68abbf4d5" providerId="ADAL" clId="{3DB9B271-8B9A-F845-B110-1086F5BB40FB}" dt="2024-06-08T19:54:38.452" v="3160" actId="14100"/>
          <ac:spMkLst>
            <pc:docMk/>
            <pc:sldMk cId="186946382" sldId="1211"/>
            <ac:spMk id="15" creationId="{0365031C-3DD7-A573-7558-7075980C9FF7}"/>
          </ac:spMkLst>
        </pc:spChg>
        <pc:spChg chg="add mod">
          <ac:chgData name="Kirsty  Allison" userId="3c4e9b67-988d-432a-99f8-5fc68abbf4d5" providerId="ADAL" clId="{3DB9B271-8B9A-F845-B110-1086F5BB40FB}" dt="2024-06-08T19:54:24.924" v="3156" actId="1076"/>
          <ac:spMkLst>
            <pc:docMk/>
            <pc:sldMk cId="186946382" sldId="1211"/>
            <ac:spMk id="16" creationId="{8DAD4451-7EA5-3895-FA7B-B5EA16C3BCE5}"/>
          </ac:spMkLst>
        </pc:spChg>
      </pc:sldChg>
      <pc:sldChg chg="addSp delSp modSp add mod setBg">
        <pc:chgData name="Kirsty  Allison" userId="3c4e9b67-988d-432a-99f8-5fc68abbf4d5" providerId="ADAL" clId="{3DB9B271-8B9A-F845-B110-1086F5BB40FB}" dt="2024-06-08T20:00:59.640" v="3308" actId="1036"/>
        <pc:sldMkLst>
          <pc:docMk/>
          <pc:sldMk cId="1759943953" sldId="1212"/>
        </pc:sldMkLst>
        <pc:spChg chg="add mod">
          <ac:chgData name="Kirsty  Allison" userId="3c4e9b67-988d-432a-99f8-5fc68abbf4d5" providerId="ADAL" clId="{3DB9B271-8B9A-F845-B110-1086F5BB40FB}" dt="2024-06-08T20:00:59.640" v="3308" actId="1036"/>
          <ac:spMkLst>
            <pc:docMk/>
            <pc:sldMk cId="1759943953" sldId="1212"/>
            <ac:spMk id="2" creationId="{56708423-5D8F-6FCF-7C0E-BAC30572ECE8}"/>
          </ac:spMkLst>
        </pc:spChg>
        <pc:spChg chg="mod">
          <ac:chgData name="Kirsty  Allison" userId="3c4e9b67-988d-432a-99f8-5fc68abbf4d5" providerId="ADAL" clId="{3DB9B271-8B9A-F845-B110-1086F5BB40FB}" dt="2024-06-08T20:00:59.640" v="3308" actId="1036"/>
          <ac:spMkLst>
            <pc:docMk/>
            <pc:sldMk cId="1759943953" sldId="1212"/>
            <ac:spMk id="4" creationId="{482485AD-F86B-A7E9-D2DF-B0AB19AE5B02}"/>
          </ac:spMkLst>
        </pc:spChg>
        <pc:spChg chg="mod">
          <ac:chgData name="Kirsty  Allison" userId="3c4e9b67-988d-432a-99f8-5fc68abbf4d5" providerId="ADAL" clId="{3DB9B271-8B9A-F845-B110-1086F5BB40FB}" dt="2024-06-08T20:00:59.640" v="3308" actId="1036"/>
          <ac:spMkLst>
            <pc:docMk/>
            <pc:sldMk cId="1759943953" sldId="1212"/>
            <ac:spMk id="6" creationId="{E90D217D-BFA8-D205-3B94-ADC548650F38}"/>
          </ac:spMkLst>
        </pc:spChg>
        <pc:spChg chg="mod">
          <ac:chgData name="Kirsty  Allison" userId="3c4e9b67-988d-432a-99f8-5fc68abbf4d5" providerId="ADAL" clId="{3DB9B271-8B9A-F845-B110-1086F5BB40FB}" dt="2024-06-08T20:00:59.640" v="3308" actId="1036"/>
          <ac:spMkLst>
            <pc:docMk/>
            <pc:sldMk cId="1759943953" sldId="1212"/>
            <ac:spMk id="7" creationId="{7ADE54DA-56AA-7D8D-801C-3D0B294AE561}"/>
          </ac:spMkLst>
        </pc:spChg>
        <pc:spChg chg="del">
          <ac:chgData name="Kirsty  Allison" userId="3c4e9b67-988d-432a-99f8-5fc68abbf4d5" providerId="ADAL" clId="{3DB9B271-8B9A-F845-B110-1086F5BB40FB}" dt="2024-06-08T19:52:30.881" v="3139" actId="478"/>
          <ac:spMkLst>
            <pc:docMk/>
            <pc:sldMk cId="1759943953" sldId="1212"/>
            <ac:spMk id="8" creationId="{A1EC0751-8450-CAD3-5C6F-A71E62B2F486}"/>
          </ac:spMkLst>
        </pc:spChg>
        <pc:spChg chg="del">
          <ac:chgData name="Kirsty  Allison" userId="3c4e9b67-988d-432a-99f8-5fc68abbf4d5" providerId="ADAL" clId="{3DB9B271-8B9A-F845-B110-1086F5BB40FB}" dt="2024-06-08T19:52:30.881" v="3139" actId="478"/>
          <ac:spMkLst>
            <pc:docMk/>
            <pc:sldMk cId="1759943953" sldId="1212"/>
            <ac:spMk id="9" creationId="{91DBBED7-EB28-3568-E76C-34E4B42437F3}"/>
          </ac:spMkLst>
        </pc:spChg>
        <pc:spChg chg="mod">
          <ac:chgData name="Kirsty  Allison" userId="3c4e9b67-988d-432a-99f8-5fc68abbf4d5" providerId="ADAL" clId="{3DB9B271-8B9A-F845-B110-1086F5BB40FB}" dt="2024-06-08T20:00:59.640" v="3308" actId="1036"/>
          <ac:spMkLst>
            <pc:docMk/>
            <pc:sldMk cId="1759943953" sldId="1212"/>
            <ac:spMk id="10" creationId="{903AD729-ADBE-9F56-4E6C-ECA496B437E1}"/>
          </ac:spMkLst>
        </pc:spChg>
        <pc:spChg chg="mod">
          <ac:chgData name="Kirsty  Allison" userId="3c4e9b67-988d-432a-99f8-5fc68abbf4d5" providerId="ADAL" clId="{3DB9B271-8B9A-F845-B110-1086F5BB40FB}" dt="2024-06-08T20:00:59.640" v="3308" actId="1036"/>
          <ac:spMkLst>
            <pc:docMk/>
            <pc:sldMk cId="1759943953" sldId="1212"/>
            <ac:spMk id="11" creationId="{E859B4DD-8256-8948-C748-5BD5FB8E7C8F}"/>
          </ac:spMkLst>
        </pc:spChg>
        <pc:spChg chg="del mod">
          <ac:chgData name="Kirsty  Allison" userId="3c4e9b67-988d-432a-99f8-5fc68abbf4d5" providerId="ADAL" clId="{3DB9B271-8B9A-F845-B110-1086F5BB40FB}" dt="2024-06-08T19:59:49.955" v="3281" actId="478"/>
          <ac:spMkLst>
            <pc:docMk/>
            <pc:sldMk cId="1759943953" sldId="1212"/>
            <ac:spMk id="12" creationId="{16F549F7-D18B-DEBF-F7E9-5FE8733EAC93}"/>
          </ac:spMkLst>
        </pc:spChg>
        <pc:spChg chg="del mod">
          <ac:chgData name="Kirsty  Allison" userId="3c4e9b67-988d-432a-99f8-5fc68abbf4d5" providerId="ADAL" clId="{3DB9B271-8B9A-F845-B110-1086F5BB40FB}" dt="2024-06-08T19:59:49.955" v="3281" actId="478"/>
          <ac:spMkLst>
            <pc:docMk/>
            <pc:sldMk cId="1759943953" sldId="1212"/>
            <ac:spMk id="13" creationId="{9BF6E570-0463-D73F-3DE2-34C8294BEAB4}"/>
          </ac:spMkLst>
        </pc:spChg>
        <pc:spChg chg="del mod">
          <ac:chgData name="Kirsty  Allison" userId="3c4e9b67-988d-432a-99f8-5fc68abbf4d5" providerId="ADAL" clId="{3DB9B271-8B9A-F845-B110-1086F5BB40FB}" dt="2024-06-08T19:54:57.150" v="3164" actId="478"/>
          <ac:spMkLst>
            <pc:docMk/>
            <pc:sldMk cId="1759943953" sldId="1212"/>
            <ac:spMk id="14" creationId="{E93BC0EF-723B-C258-E187-E514E6D48A9A}"/>
          </ac:spMkLst>
        </pc:spChg>
        <pc:spChg chg="mod">
          <ac:chgData name="Kirsty  Allison" userId="3c4e9b67-988d-432a-99f8-5fc68abbf4d5" providerId="ADAL" clId="{3DB9B271-8B9A-F845-B110-1086F5BB40FB}" dt="2024-06-08T20:00:59.640" v="3308" actId="1036"/>
          <ac:spMkLst>
            <pc:docMk/>
            <pc:sldMk cId="1759943953" sldId="1212"/>
            <ac:spMk id="15" creationId="{0365031C-3DD7-A573-7558-7075980C9FF7}"/>
          </ac:spMkLst>
        </pc:spChg>
      </pc:sldChg>
      <pc:sldChg chg="addSp delSp modSp add mod setBg">
        <pc:chgData name="Kirsty  Allison" userId="3c4e9b67-988d-432a-99f8-5fc68abbf4d5" providerId="ADAL" clId="{3DB9B271-8B9A-F845-B110-1086F5BB40FB}" dt="2024-06-08T20:39:49.955" v="3378" actId="1076"/>
        <pc:sldMkLst>
          <pc:docMk/>
          <pc:sldMk cId="2051686078" sldId="1213"/>
        </pc:sldMkLst>
        <pc:spChg chg="mod">
          <ac:chgData name="Kirsty  Allison" userId="3c4e9b67-988d-432a-99f8-5fc68abbf4d5" providerId="ADAL" clId="{3DB9B271-8B9A-F845-B110-1086F5BB40FB}" dt="2024-06-08T20:39:49.955" v="3378" actId="1076"/>
          <ac:spMkLst>
            <pc:docMk/>
            <pc:sldMk cId="2051686078" sldId="1213"/>
            <ac:spMk id="2" creationId="{8BE469A1-B67C-AD20-1C15-59C0BC161038}"/>
          </ac:spMkLst>
        </pc:spChg>
        <pc:spChg chg="del">
          <ac:chgData name="Kirsty  Allison" userId="3c4e9b67-988d-432a-99f8-5fc68abbf4d5" providerId="ADAL" clId="{3DB9B271-8B9A-F845-B110-1086F5BB40FB}" dt="2024-06-08T20:04:36.322" v="3311" actId="478"/>
          <ac:spMkLst>
            <pc:docMk/>
            <pc:sldMk cId="2051686078" sldId="1213"/>
            <ac:spMk id="4" creationId="{482485AD-F86B-A7E9-D2DF-B0AB19AE5B02}"/>
          </ac:spMkLst>
        </pc:spChg>
        <pc:spChg chg="add del mod">
          <ac:chgData name="Kirsty  Allison" userId="3c4e9b67-988d-432a-99f8-5fc68abbf4d5" providerId="ADAL" clId="{3DB9B271-8B9A-F845-B110-1086F5BB40FB}" dt="2024-06-08T20:04:41.488" v="3312" actId="478"/>
          <ac:spMkLst>
            <pc:docMk/>
            <pc:sldMk cId="2051686078" sldId="1213"/>
            <ac:spMk id="7" creationId="{6AC7053B-7365-BB8A-6573-F543C4AD1E60}"/>
          </ac:spMkLst>
        </pc:spChg>
        <pc:spChg chg="del">
          <ac:chgData name="Kirsty  Allison" userId="3c4e9b67-988d-432a-99f8-5fc68abbf4d5" providerId="ADAL" clId="{3DB9B271-8B9A-F845-B110-1086F5BB40FB}" dt="2024-06-08T20:04:49.218" v="3313" actId="478"/>
          <ac:spMkLst>
            <pc:docMk/>
            <pc:sldMk cId="2051686078" sldId="1213"/>
            <ac:spMk id="14" creationId="{E93BC0EF-723B-C258-E187-E514E6D48A9A}"/>
          </ac:spMkLst>
        </pc:spChg>
        <pc:spChg chg="mod">
          <ac:chgData name="Kirsty  Allison" userId="3c4e9b67-988d-432a-99f8-5fc68abbf4d5" providerId="ADAL" clId="{3DB9B271-8B9A-F845-B110-1086F5BB40FB}" dt="2024-06-08T20:39:49.955" v="3378" actId="1076"/>
          <ac:spMkLst>
            <pc:docMk/>
            <pc:sldMk cId="2051686078" sldId="1213"/>
            <ac:spMk id="15" creationId="{0365031C-3DD7-A573-7558-7075980C9FF7}"/>
          </ac:spMkLst>
        </pc:spChg>
        <pc:spChg chg="mod">
          <ac:chgData name="Kirsty  Allison" userId="3c4e9b67-988d-432a-99f8-5fc68abbf4d5" providerId="ADAL" clId="{3DB9B271-8B9A-F845-B110-1086F5BB40FB}" dt="2024-06-08T20:39:49.955" v="3378" actId="1076"/>
          <ac:spMkLst>
            <pc:docMk/>
            <pc:sldMk cId="2051686078" sldId="1213"/>
            <ac:spMk id="16" creationId="{8DAD4451-7EA5-3895-FA7B-B5EA16C3BCE5}"/>
          </ac:spMkLst>
        </pc:spChg>
      </pc:sldChg>
      <pc:sldChg chg="modSp add del mod setBg">
        <pc:chgData name="Kirsty  Allison" userId="3c4e9b67-988d-432a-99f8-5fc68abbf4d5" providerId="ADAL" clId="{3DB9B271-8B9A-F845-B110-1086F5BB40FB}" dt="2024-06-08T20:07:48.108" v="3341" actId="2696"/>
        <pc:sldMkLst>
          <pc:docMk/>
          <pc:sldMk cId="1042371803" sldId="1214"/>
        </pc:sldMkLst>
        <pc:spChg chg="mod">
          <ac:chgData name="Kirsty  Allison" userId="3c4e9b67-988d-432a-99f8-5fc68abbf4d5" providerId="ADAL" clId="{3DB9B271-8B9A-F845-B110-1086F5BB40FB}" dt="2024-06-08T20:07:02.974" v="3336" actId="20577"/>
          <ac:spMkLst>
            <pc:docMk/>
            <pc:sldMk cId="1042371803" sldId="1214"/>
            <ac:spMk id="11" creationId="{77321856-3BEF-728D-54BB-BEF295AFB455}"/>
          </ac:spMkLst>
        </pc:spChg>
      </pc:sldChg>
      <pc:sldChg chg="addSp delSp modSp add mod setBg">
        <pc:chgData name="Kirsty  Allison" userId="3c4e9b67-988d-432a-99f8-5fc68abbf4d5" providerId="ADAL" clId="{3DB9B271-8B9A-F845-B110-1086F5BB40FB}" dt="2024-06-08T20:42:43.191" v="3455"/>
        <pc:sldMkLst>
          <pc:docMk/>
          <pc:sldMk cId="1186074342" sldId="1214"/>
        </pc:sldMkLst>
        <pc:spChg chg="del">
          <ac:chgData name="Kirsty  Allison" userId="3c4e9b67-988d-432a-99f8-5fc68abbf4d5" providerId="ADAL" clId="{3DB9B271-8B9A-F845-B110-1086F5BB40FB}" dt="2024-06-08T20:41:23.686" v="3406" actId="478"/>
          <ac:spMkLst>
            <pc:docMk/>
            <pc:sldMk cId="1186074342" sldId="1214"/>
            <ac:spMk id="2" creationId="{56708423-5D8F-6FCF-7C0E-BAC30572ECE8}"/>
          </ac:spMkLst>
        </pc:spChg>
        <pc:spChg chg="mod">
          <ac:chgData name="Kirsty  Allison" userId="3c4e9b67-988d-432a-99f8-5fc68abbf4d5" providerId="ADAL" clId="{3DB9B271-8B9A-F845-B110-1086F5BB40FB}" dt="2024-06-08T20:40:32.730" v="3384" actId="20577"/>
          <ac:spMkLst>
            <pc:docMk/>
            <pc:sldMk cId="1186074342" sldId="1214"/>
            <ac:spMk id="4" creationId="{482485AD-F86B-A7E9-D2DF-B0AB19AE5B02}"/>
          </ac:spMkLst>
        </pc:spChg>
        <pc:spChg chg="mod">
          <ac:chgData name="Kirsty  Allison" userId="3c4e9b67-988d-432a-99f8-5fc68abbf4d5" providerId="ADAL" clId="{3DB9B271-8B9A-F845-B110-1086F5BB40FB}" dt="2024-06-08T20:42:20.859" v="3450" actId="14100"/>
          <ac:spMkLst>
            <pc:docMk/>
            <pc:sldMk cId="1186074342" sldId="1214"/>
            <ac:spMk id="6" creationId="{E90D217D-BFA8-D205-3B94-ADC548650F38}"/>
          </ac:spMkLst>
        </pc:spChg>
        <pc:spChg chg="add mod">
          <ac:chgData name="Kirsty  Allison" userId="3c4e9b67-988d-432a-99f8-5fc68abbf4d5" providerId="ADAL" clId="{3DB9B271-8B9A-F845-B110-1086F5BB40FB}" dt="2024-06-08T20:42:26.951" v="3453" actId="14100"/>
          <ac:spMkLst>
            <pc:docMk/>
            <pc:sldMk cId="1186074342" sldId="1214"/>
            <ac:spMk id="8" creationId="{1CE999BE-6075-9B20-37AE-57DA1C23ABD1}"/>
          </ac:spMkLst>
        </pc:spChg>
        <pc:spChg chg="mod">
          <ac:chgData name="Kirsty  Allison" userId="3c4e9b67-988d-432a-99f8-5fc68abbf4d5" providerId="ADAL" clId="{3DB9B271-8B9A-F845-B110-1086F5BB40FB}" dt="2024-06-08T20:40:54.426" v="3388"/>
          <ac:spMkLst>
            <pc:docMk/>
            <pc:sldMk cId="1186074342" sldId="1214"/>
            <ac:spMk id="10" creationId="{903AD729-ADBE-9F56-4E6C-ECA496B437E1}"/>
          </ac:spMkLst>
        </pc:spChg>
        <pc:spChg chg="mod">
          <ac:chgData name="Kirsty  Allison" userId="3c4e9b67-988d-432a-99f8-5fc68abbf4d5" providerId="ADAL" clId="{3DB9B271-8B9A-F845-B110-1086F5BB40FB}" dt="2024-06-08T20:42:12.636" v="3449" actId="1035"/>
          <ac:spMkLst>
            <pc:docMk/>
            <pc:sldMk cId="1186074342" sldId="1214"/>
            <ac:spMk id="11" creationId="{E859B4DD-8256-8948-C748-5BD5FB8E7C8F}"/>
          </ac:spMkLst>
        </pc:spChg>
        <pc:spChg chg="mod">
          <ac:chgData name="Kirsty  Allison" userId="3c4e9b67-988d-432a-99f8-5fc68abbf4d5" providerId="ADAL" clId="{3DB9B271-8B9A-F845-B110-1086F5BB40FB}" dt="2024-06-08T20:42:35.277" v="3454" actId="14100"/>
          <ac:spMkLst>
            <pc:docMk/>
            <pc:sldMk cId="1186074342" sldId="1214"/>
            <ac:spMk id="15" creationId="{0365031C-3DD7-A573-7558-7075980C9FF7}"/>
          </ac:spMkLst>
        </pc:spChg>
      </pc:sldChg>
      <pc:sldChg chg="add del setBg">
        <pc:chgData name="Kirsty  Allison" userId="3c4e9b67-988d-432a-99f8-5fc68abbf4d5" providerId="ADAL" clId="{3DB9B271-8B9A-F845-B110-1086F5BB40FB}" dt="2024-06-08T20:08:27.211" v="3344" actId="2696"/>
        <pc:sldMkLst>
          <pc:docMk/>
          <pc:sldMk cId="1841790700" sldId="1214"/>
        </pc:sldMkLst>
      </pc:sldChg>
      <pc:sldChg chg="modSp add del mod setBg">
        <pc:chgData name="Kirsty  Allison" userId="3c4e9b67-988d-432a-99f8-5fc68abbf4d5" providerId="ADAL" clId="{3DB9B271-8B9A-F845-B110-1086F5BB40FB}" dt="2024-06-08T20:07:48.754" v="3342" actId="2696"/>
        <pc:sldMkLst>
          <pc:docMk/>
          <pc:sldMk cId="498164601" sldId="1215"/>
        </pc:sldMkLst>
        <pc:spChg chg="mod">
          <ac:chgData name="Kirsty  Allison" userId="3c4e9b67-988d-432a-99f8-5fc68abbf4d5" providerId="ADAL" clId="{3DB9B271-8B9A-F845-B110-1086F5BB40FB}" dt="2024-06-08T20:07:13.931" v="3339" actId="20577"/>
          <ac:spMkLst>
            <pc:docMk/>
            <pc:sldMk cId="498164601" sldId="1215"/>
            <ac:spMk id="11" creationId="{77321856-3BEF-728D-54BB-BEF295AFB455}"/>
          </ac:spMkLst>
        </pc:spChg>
      </pc:sldChg>
      <pc:sldChg chg="addSp delSp modSp add mod setBg">
        <pc:chgData name="Kirsty  Allison" userId="3c4e9b67-988d-432a-99f8-5fc68abbf4d5" providerId="ADAL" clId="{3DB9B271-8B9A-F845-B110-1086F5BB40FB}" dt="2024-06-08T20:49:39.458" v="3563" actId="166"/>
        <pc:sldMkLst>
          <pc:docMk/>
          <pc:sldMk cId="3617837813" sldId="1215"/>
        </pc:sldMkLst>
        <pc:spChg chg="del">
          <ac:chgData name="Kirsty  Allison" userId="3c4e9b67-988d-432a-99f8-5fc68abbf4d5" providerId="ADAL" clId="{3DB9B271-8B9A-F845-B110-1086F5BB40FB}" dt="2024-06-08T20:43:57.182" v="3460" actId="478"/>
          <ac:spMkLst>
            <pc:docMk/>
            <pc:sldMk cId="3617837813" sldId="1215"/>
            <ac:spMk id="2" creationId="{56708423-5D8F-6FCF-7C0E-BAC30572ECE8}"/>
          </ac:spMkLst>
        </pc:spChg>
        <pc:spChg chg="mod">
          <ac:chgData name="Kirsty  Allison" userId="3c4e9b67-988d-432a-99f8-5fc68abbf4d5" providerId="ADAL" clId="{3DB9B271-8B9A-F845-B110-1086F5BB40FB}" dt="2024-06-08T20:49:24.438" v="3561" actId="1036"/>
          <ac:spMkLst>
            <pc:docMk/>
            <pc:sldMk cId="3617837813" sldId="1215"/>
            <ac:spMk id="4" creationId="{482485AD-F86B-A7E9-D2DF-B0AB19AE5B02}"/>
          </ac:spMkLst>
        </pc:spChg>
        <pc:spChg chg="mod">
          <ac:chgData name="Kirsty  Allison" userId="3c4e9b67-988d-432a-99f8-5fc68abbf4d5" providerId="ADAL" clId="{3DB9B271-8B9A-F845-B110-1086F5BB40FB}" dt="2024-06-08T20:49:24.438" v="3561" actId="1036"/>
          <ac:spMkLst>
            <pc:docMk/>
            <pc:sldMk cId="3617837813" sldId="1215"/>
            <ac:spMk id="6" creationId="{E90D217D-BFA8-D205-3B94-ADC548650F38}"/>
          </ac:spMkLst>
        </pc:spChg>
        <pc:spChg chg="mod">
          <ac:chgData name="Kirsty  Allison" userId="3c4e9b67-988d-432a-99f8-5fc68abbf4d5" providerId="ADAL" clId="{3DB9B271-8B9A-F845-B110-1086F5BB40FB}" dt="2024-06-08T20:49:24.438" v="3561" actId="1036"/>
          <ac:spMkLst>
            <pc:docMk/>
            <pc:sldMk cId="3617837813" sldId="1215"/>
            <ac:spMk id="7" creationId="{7ADE54DA-56AA-7D8D-801C-3D0B294AE561}"/>
          </ac:spMkLst>
        </pc:spChg>
        <pc:spChg chg="add mod">
          <ac:chgData name="Kirsty  Allison" userId="3c4e9b67-988d-432a-99f8-5fc68abbf4d5" providerId="ADAL" clId="{3DB9B271-8B9A-F845-B110-1086F5BB40FB}" dt="2024-06-08T20:49:39.458" v="3563" actId="166"/>
          <ac:spMkLst>
            <pc:docMk/>
            <pc:sldMk cId="3617837813" sldId="1215"/>
            <ac:spMk id="8" creationId="{48E156B6-CCC7-906B-045B-10DC3441C641}"/>
          </ac:spMkLst>
        </pc:spChg>
        <pc:spChg chg="add mod">
          <ac:chgData name="Kirsty  Allison" userId="3c4e9b67-988d-432a-99f8-5fc68abbf4d5" providerId="ADAL" clId="{3DB9B271-8B9A-F845-B110-1086F5BB40FB}" dt="2024-06-08T20:49:30.445" v="3562" actId="1076"/>
          <ac:spMkLst>
            <pc:docMk/>
            <pc:sldMk cId="3617837813" sldId="1215"/>
            <ac:spMk id="9" creationId="{AFEB1EE4-4860-4DD6-CD4B-950637E48FCA}"/>
          </ac:spMkLst>
        </pc:spChg>
        <pc:spChg chg="mod">
          <ac:chgData name="Kirsty  Allison" userId="3c4e9b67-988d-432a-99f8-5fc68abbf4d5" providerId="ADAL" clId="{3DB9B271-8B9A-F845-B110-1086F5BB40FB}" dt="2024-06-08T20:49:24.438" v="3561" actId="1036"/>
          <ac:spMkLst>
            <pc:docMk/>
            <pc:sldMk cId="3617837813" sldId="1215"/>
            <ac:spMk id="10" creationId="{903AD729-ADBE-9F56-4E6C-ECA496B437E1}"/>
          </ac:spMkLst>
        </pc:spChg>
        <pc:spChg chg="mod">
          <ac:chgData name="Kirsty  Allison" userId="3c4e9b67-988d-432a-99f8-5fc68abbf4d5" providerId="ADAL" clId="{3DB9B271-8B9A-F845-B110-1086F5BB40FB}" dt="2024-06-08T20:49:24.438" v="3561" actId="1036"/>
          <ac:spMkLst>
            <pc:docMk/>
            <pc:sldMk cId="3617837813" sldId="1215"/>
            <ac:spMk id="11" creationId="{E859B4DD-8256-8948-C748-5BD5FB8E7C8F}"/>
          </ac:spMkLst>
        </pc:spChg>
        <pc:spChg chg="add mod">
          <ac:chgData name="Kirsty  Allison" userId="3c4e9b67-988d-432a-99f8-5fc68abbf4d5" providerId="ADAL" clId="{3DB9B271-8B9A-F845-B110-1086F5BB40FB}" dt="2024-06-08T20:48:34.833" v="3536" actId="1076"/>
          <ac:spMkLst>
            <pc:docMk/>
            <pc:sldMk cId="3617837813" sldId="1215"/>
            <ac:spMk id="12" creationId="{08034BA8-C17C-14A7-CCEF-C674A0915839}"/>
          </ac:spMkLst>
        </pc:spChg>
        <pc:spChg chg="mod">
          <ac:chgData name="Kirsty  Allison" userId="3c4e9b67-988d-432a-99f8-5fc68abbf4d5" providerId="ADAL" clId="{3DB9B271-8B9A-F845-B110-1086F5BB40FB}" dt="2024-06-08T20:49:13.354" v="3543" actId="14100"/>
          <ac:spMkLst>
            <pc:docMk/>
            <pc:sldMk cId="3617837813" sldId="1215"/>
            <ac:spMk id="15" creationId="{0365031C-3DD7-A573-7558-7075980C9FF7}"/>
          </ac:spMkLst>
        </pc:spChg>
      </pc:sldChg>
      <pc:sldChg chg="delSp modSp add mod setBg">
        <pc:chgData name="Kirsty  Allison" userId="3c4e9b67-988d-432a-99f8-5fc68abbf4d5" providerId="ADAL" clId="{3DB9B271-8B9A-F845-B110-1086F5BB40FB}" dt="2024-06-08T21:01:00.486" v="3631"/>
        <pc:sldMkLst>
          <pc:docMk/>
          <pc:sldMk cId="1672993078" sldId="1216"/>
        </pc:sldMkLst>
        <pc:spChg chg="mod">
          <ac:chgData name="Kirsty  Allison" userId="3c4e9b67-988d-432a-99f8-5fc68abbf4d5" providerId="ADAL" clId="{3DB9B271-8B9A-F845-B110-1086F5BB40FB}" dt="2024-06-08T21:00:42.083" v="3629" actId="27636"/>
          <ac:spMkLst>
            <pc:docMk/>
            <pc:sldMk cId="1672993078" sldId="1216"/>
            <ac:spMk id="4" creationId="{482485AD-F86B-A7E9-D2DF-B0AB19AE5B02}"/>
          </ac:spMkLst>
        </pc:spChg>
        <pc:spChg chg="del">
          <ac:chgData name="Kirsty  Allison" userId="3c4e9b67-988d-432a-99f8-5fc68abbf4d5" providerId="ADAL" clId="{3DB9B271-8B9A-F845-B110-1086F5BB40FB}" dt="2024-06-08T21:00:31.394" v="3623" actId="478"/>
          <ac:spMkLst>
            <pc:docMk/>
            <pc:sldMk cId="1672993078" sldId="1216"/>
            <ac:spMk id="6" creationId="{E90D217D-BFA8-D205-3B94-ADC548650F38}"/>
          </ac:spMkLst>
        </pc:spChg>
        <pc:spChg chg="del">
          <ac:chgData name="Kirsty  Allison" userId="3c4e9b67-988d-432a-99f8-5fc68abbf4d5" providerId="ADAL" clId="{3DB9B271-8B9A-F845-B110-1086F5BB40FB}" dt="2024-06-08T20:51:24.892" v="3578" actId="478"/>
          <ac:spMkLst>
            <pc:docMk/>
            <pc:sldMk cId="1672993078" sldId="1216"/>
            <ac:spMk id="7" creationId="{7ADE54DA-56AA-7D8D-801C-3D0B294AE561}"/>
          </ac:spMkLst>
        </pc:spChg>
        <pc:spChg chg="mod">
          <ac:chgData name="Kirsty  Allison" userId="3c4e9b67-988d-432a-99f8-5fc68abbf4d5" providerId="ADAL" clId="{3DB9B271-8B9A-F845-B110-1086F5BB40FB}" dt="2024-06-08T20:50:37.349" v="3566" actId="20577"/>
          <ac:spMkLst>
            <pc:docMk/>
            <pc:sldMk cId="1672993078" sldId="1216"/>
            <ac:spMk id="8" creationId="{48E156B6-CCC7-906B-045B-10DC3441C641}"/>
          </ac:spMkLst>
        </pc:spChg>
        <pc:spChg chg="mod">
          <ac:chgData name="Kirsty  Allison" userId="3c4e9b67-988d-432a-99f8-5fc68abbf4d5" providerId="ADAL" clId="{3DB9B271-8B9A-F845-B110-1086F5BB40FB}" dt="2024-06-08T20:50:55.533" v="3571" actId="20577"/>
          <ac:spMkLst>
            <pc:docMk/>
            <pc:sldMk cId="1672993078" sldId="1216"/>
            <ac:spMk id="9" creationId="{AFEB1EE4-4860-4DD6-CD4B-950637E48FCA}"/>
          </ac:spMkLst>
        </pc:spChg>
        <pc:spChg chg="del">
          <ac:chgData name="Kirsty  Allison" userId="3c4e9b67-988d-432a-99f8-5fc68abbf4d5" providerId="ADAL" clId="{3DB9B271-8B9A-F845-B110-1086F5BB40FB}" dt="2024-06-08T20:51:24.892" v="3578" actId="478"/>
          <ac:spMkLst>
            <pc:docMk/>
            <pc:sldMk cId="1672993078" sldId="1216"/>
            <ac:spMk id="10" creationId="{903AD729-ADBE-9F56-4E6C-ECA496B437E1}"/>
          </ac:spMkLst>
        </pc:spChg>
        <pc:spChg chg="del">
          <ac:chgData name="Kirsty  Allison" userId="3c4e9b67-988d-432a-99f8-5fc68abbf4d5" providerId="ADAL" clId="{3DB9B271-8B9A-F845-B110-1086F5BB40FB}" dt="2024-06-08T21:00:31.394" v="3623" actId="478"/>
          <ac:spMkLst>
            <pc:docMk/>
            <pc:sldMk cId="1672993078" sldId="1216"/>
            <ac:spMk id="11" creationId="{E859B4DD-8256-8948-C748-5BD5FB8E7C8F}"/>
          </ac:spMkLst>
        </pc:spChg>
      </pc:sldChg>
      <pc:sldChg chg="addSp modSp add mod setBg">
        <pc:chgData name="Kirsty  Allison" userId="3c4e9b67-988d-432a-99f8-5fc68abbf4d5" providerId="ADAL" clId="{3DB9B271-8B9A-F845-B110-1086F5BB40FB}" dt="2024-06-08T21:07:26.585" v="3843"/>
        <pc:sldMkLst>
          <pc:docMk/>
          <pc:sldMk cId="1978356939" sldId="1217"/>
        </pc:sldMkLst>
        <pc:spChg chg="add mod">
          <ac:chgData name="Kirsty  Allison" userId="3c4e9b67-988d-432a-99f8-5fc68abbf4d5" providerId="ADAL" clId="{3DB9B271-8B9A-F845-B110-1086F5BB40FB}" dt="2024-06-08T21:06:22.660" v="3829" actId="1035"/>
          <ac:spMkLst>
            <pc:docMk/>
            <pc:sldMk cId="1978356939" sldId="1217"/>
            <ac:spMk id="2" creationId="{9FDE4304-3E84-D14D-22E4-8CA36E48E016}"/>
          </ac:spMkLst>
        </pc:spChg>
        <pc:spChg chg="mod">
          <ac:chgData name="Kirsty  Allison" userId="3c4e9b67-988d-432a-99f8-5fc68abbf4d5" providerId="ADAL" clId="{3DB9B271-8B9A-F845-B110-1086F5BB40FB}" dt="2024-06-08T21:06:32.081" v="3836" actId="1036"/>
          <ac:spMkLst>
            <pc:docMk/>
            <pc:sldMk cId="1978356939" sldId="1217"/>
            <ac:spMk id="3" creationId="{B198D6F6-5F4F-CB83-E77E-D99D0A4734BE}"/>
          </ac:spMkLst>
        </pc:spChg>
        <pc:spChg chg="mod">
          <ac:chgData name="Kirsty  Allison" userId="3c4e9b67-988d-432a-99f8-5fc68abbf4d5" providerId="ADAL" clId="{3DB9B271-8B9A-F845-B110-1086F5BB40FB}" dt="2024-06-08T21:07:08.048" v="3842" actId="20577"/>
          <ac:spMkLst>
            <pc:docMk/>
            <pc:sldMk cId="1978356939" sldId="1217"/>
            <ac:spMk id="4" creationId="{482485AD-F86B-A7E9-D2DF-B0AB19AE5B02}"/>
          </ac:spMkLst>
        </pc:spChg>
        <pc:spChg chg="mod">
          <ac:chgData name="Kirsty  Allison" userId="3c4e9b67-988d-432a-99f8-5fc68abbf4d5" providerId="ADAL" clId="{3DB9B271-8B9A-F845-B110-1086F5BB40FB}" dt="2024-06-08T21:06:22.660" v="3829" actId="1035"/>
          <ac:spMkLst>
            <pc:docMk/>
            <pc:sldMk cId="1978356939" sldId="1217"/>
            <ac:spMk id="6" creationId="{E90D217D-BFA8-D205-3B94-ADC548650F38}"/>
          </ac:spMkLst>
        </pc:spChg>
        <pc:spChg chg="mod">
          <ac:chgData name="Kirsty  Allison" userId="3c4e9b67-988d-432a-99f8-5fc68abbf4d5" providerId="ADAL" clId="{3DB9B271-8B9A-F845-B110-1086F5BB40FB}" dt="2024-06-08T21:06:22.660" v="3829" actId="1035"/>
          <ac:spMkLst>
            <pc:docMk/>
            <pc:sldMk cId="1978356939" sldId="1217"/>
            <ac:spMk id="7" creationId="{7ADE54DA-56AA-7D8D-801C-3D0B294AE561}"/>
          </ac:spMkLst>
        </pc:spChg>
        <pc:spChg chg="mod">
          <ac:chgData name="Kirsty  Allison" userId="3c4e9b67-988d-432a-99f8-5fc68abbf4d5" providerId="ADAL" clId="{3DB9B271-8B9A-F845-B110-1086F5BB40FB}" dt="2024-06-08T21:06:22.660" v="3829" actId="1035"/>
          <ac:spMkLst>
            <pc:docMk/>
            <pc:sldMk cId="1978356939" sldId="1217"/>
            <ac:spMk id="8" creationId="{48E156B6-CCC7-906B-045B-10DC3441C641}"/>
          </ac:spMkLst>
        </pc:spChg>
        <pc:spChg chg="mod">
          <ac:chgData name="Kirsty  Allison" userId="3c4e9b67-988d-432a-99f8-5fc68abbf4d5" providerId="ADAL" clId="{3DB9B271-8B9A-F845-B110-1086F5BB40FB}" dt="2024-06-08T21:06:22.660" v="3829" actId="1035"/>
          <ac:spMkLst>
            <pc:docMk/>
            <pc:sldMk cId="1978356939" sldId="1217"/>
            <ac:spMk id="9" creationId="{AFEB1EE4-4860-4DD6-CD4B-950637E48FCA}"/>
          </ac:spMkLst>
        </pc:spChg>
        <pc:spChg chg="mod">
          <ac:chgData name="Kirsty  Allison" userId="3c4e9b67-988d-432a-99f8-5fc68abbf4d5" providerId="ADAL" clId="{3DB9B271-8B9A-F845-B110-1086F5BB40FB}" dt="2024-06-08T21:06:22.660" v="3829" actId="1035"/>
          <ac:spMkLst>
            <pc:docMk/>
            <pc:sldMk cId="1978356939" sldId="1217"/>
            <ac:spMk id="10" creationId="{903AD729-ADBE-9F56-4E6C-ECA496B437E1}"/>
          </ac:spMkLst>
        </pc:spChg>
        <pc:spChg chg="mod">
          <ac:chgData name="Kirsty  Allison" userId="3c4e9b67-988d-432a-99f8-5fc68abbf4d5" providerId="ADAL" clId="{3DB9B271-8B9A-F845-B110-1086F5BB40FB}" dt="2024-06-08T21:06:22.660" v="3829" actId="1035"/>
          <ac:spMkLst>
            <pc:docMk/>
            <pc:sldMk cId="1978356939" sldId="1217"/>
            <ac:spMk id="11" creationId="{E859B4DD-8256-8948-C748-5BD5FB8E7C8F}"/>
          </ac:spMkLst>
        </pc:spChg>
        <pc:spChg chg="mod">
          <ac:chgData name="Kirsty  Allison" userId="3c4e9b67-988d-432a-99f8-5fc68abbf4d5" providerId="ADAL" clId="{3DB9B271-8B9A-F845-B110-1086F5BB40FB}" dt="2024-06-08T21:06:22.660" v="3829" actId="1035"/>
          <ac:spMkLst>
            <pc:docMk/>
            <pc:sldMk cId="1978356939" sldId="1217"/>
            <ac:spMk id="12" creationId="{08034BA8-C17C-14A7-CCEF-C674A0915839}"/>
          </ac:spMkLst>
        </pc:spChg>
        <pc:spChg chg="add mod">
          <ac:chgData name="Kirsty  Allison" userId="3c4e9b67-988d-432a-99f8-5fc68abbf4d5" providerId="ADAL" clId="{3DB9B271-8B9A-F845-B110-1086F5BB40FB}" dt="2024-06-08T21:06:22.660" v="3829" actId="1035"/>
          <ac:spMkLst>
            <pc:docMk/>
            <pc:sldMk cId="1978356939" sldId="1217"/>
            <ac:spMk id="13" creationId="{82A5EC8C-C5B2-CCA2-45DB-CCA693228751}"/>
          </ac:spMkLst>
        </pc:spChg>
        <pc:spChg chg="mod">
          <ac:chgData name="Kirsty  Allison" userId="3c4e9b67-988d-432a-99f8-5fc68abbf4d5" providerId="ADAL" clId="{3DB9B271-8B9A-F845-B110-1086F5BB40FB}" dt="2024-06-08T21:06:57.606" v="3839" actId="14100"/>
          <ac:spMkLst>
            <pc:docMk/>
            <pc:sldMk cId="1978356939" sldId="1217"/>
            <ac:spMk id="15" creationId="{0365031C-3DD7-A573-7558-7075980C9FF7}"/>
          </ac:spMkLst>
        </pc:spChg>
      </pc:sldChg>
      <pc:sldChg chg="modSp add mod setBg">
        <pc:chgData name="Kirsty  Allison" userId="3c4e9b67-988d-432a-99f8-5fc68abbf4d5" providerId="ADAL" clId="{3DB9B271-8B9A-F845-B110-1086F5BB40FB}" dt="2024-06-08T21:11:14.459" v="3861"/>
        <pc:sldMkLst>
          <pc:docMk/>
          <pc:sldMk cId="3976389404" sldId="1218"/>
        </pc:sldMkLst>
        <pc:spChg chg="mod">
          <ac:chgData name="Kirsty  Allison" userId="3c4e9b67-988d-432a-99f8-5fc68abbf4d5" providerId="ADAL" clId="{3DB9B271-8B9A-F845-B110-1086F5BB40FB}" dt="2024-06-08T21:11:04.831" v="3859" actId="14100"/>
          <ac:spMkLst>
            <pc:docMk/>
            <pc:sldMk cId="3976389404" sldId="1218"/>
            <ac:spMk id="2" creationId="{4AFBEF30-941F-721A-8634-61A32B371FD4}"/>
          </ac:spMkLst>
        </pc:spChg>
        <pc:spChg chg="mod">
          <ac:chgData name="Kirsty  Allison" userId="3c4e9b67-988d-432a-99f8-5fc68abbf4d5" providerId="ADAL" clId="{3DB9B271-8B9A-F845-B110-1086F5BB40FB}" dt="2024-06-08T21:10:34.677" v="3851" actId="20577"/>
          <ac:spMkLst>
            <pc:docMk/>
            <pc:sldMk cId="3976389404" sldId="1218"/>
            <ac:spMk id="4" creationId="{B2BA5A51-F98B-A114-8C15-F99519526791}"/>
          </ac:spMkLst>
        </pc:spChg>
        <pc:spChg chg="mod">
          <ac:chgData name="Kirsty  Allison" userId="3c4e9b67-988d-432a-99f8-5fc68abbf4d5" providerId="ADAL" clId="{3DB9B271-8B9A-F845-B110-1086F5BB40FB}" dt="2024-06-08T21:11:09.303" v="3860" actId="14100"/>
          <ac:spMkLst>
            <pc:docMk/>
            <pc:sldMk cId="3976389404" sldId="1218"/>
            <ac:spMk id="7" creationId="{03A4D4DB-E694-43B1-D58F-96C34C439E71}"/>
          </ac:spMkLst>
        </pc:spChg>
      </pc:sldChg>
      <pc:sldChg chg="addSp delSp modSp add mod setBg">
        <pc:chgData name="Kirsty  Allison" userId="3c4e9b67-988d-432a-99f8-5fc68abbf4d5" providerId="ADAL" clId="{3DB9B271-8B9A-F845-B110-1086F5BB40FB}" dt="2024-06-08T21:18:09.315" v="4104" actId="1036"/>
        <pc:sldMkLst>
          <pc:docMk/>
          <pc:sldMk cId="94137915" sldId="1219"/>
        </pc:sldMkLst>
        <pc:spChg chg="add mod">
          <ac:chgData name="Kirsty  Allison" userId="3c4e9b67-988d-432a-99f8-5fc68abbf4d5" providerId="ADAL" clId="{3DB9B271-8B9A-F845-B110-1086F5BB40FB}" dt="2024-06-08T21:18:09.315" v="4104" actId="1036"/>
          <ac:spMkLst>
            <pc:docMk/>
            <pc:sldMk cId="94137915" sldId="1219"/>
            <ac:spMk id="2" creationId="{7F9F7C50-4604-6673-E1B1-6EB68925CB74}"/>
          </ac:spMkLst>
        </pc:spChg>
        <pc:spChg chg="mod">
          <ac:chgData name="Kirsty  Allison" userId="3c4e9b67-988d-432a-99f8-5fc68abbf4d5" providerId="ADAL" clId="{3DB9B271-8B9A-F845-B110-1086F5BB40FB}" dt="2024-06-08T21:18:09.315" v="4104" actId="1036"/>
          <ac:spMkLst>
            <pc:docMk/>
            <pc:sldMk cId="94137915" sldId="1219"/>
            <ac:spMk id="4" creationId="{482485AD-F86B-A7E9-D2DF-B0AB19AE5B02}"/>
          </ac:spMkLst>
        </pc:spChg>
        <pc:spChg chg="mod">
          <ac:chgData name="Kirsty  Allison" userId="3c4e9b67-988d-432a-99f8-5fc68abbf4d5" providerId="ADAL" clId="{3DB9B271-8B9A-F845-B110-1086F5BB40FB}" dt="2024-06-08T21:18:09.315" v="4104" actId="1036"/>
          <ac:spMkLst>
            <pc:docMk/>
            <pc:sldMk cId="94137915" sldId="1219"/>
            <ac:spMk id="6" creationId="{E90D217D-BFA8-D205-3B94-ADC548650F38}"/>
          </ac:spMkLst>
        </pc:spChg>
        <pc:spChg chg="mod">
          <ac:chgData name="Kirsty  Allison" userId="3c4e9b67-988d-432a-99f8-5fc68abbf4d5" providerId="ADAL" clId="{3DB9B271-8B9A-F845-B110-1086F5BB40FB}" dt="2024-06-08T21:18:09.315" v="4104" actId="1036"/>
          <ac:spMkLst>
            <pc:docMk/>
            <pc:sldMk cId="94137915" sldId="1219"/>
            <ac:spMk id="7" creationId="{7ADE54DA-56AA-7D8D-801C-3D0B294AE561}"/>
          </ac:spMkLst>
        </pc:spChg>
        <pc:spChg chg="mod">
          <ac:chgData name="Kirsty  Allison" userId="3c4e9b67-988d-432a-99f8-5fc68abbf4d5" providerId="ADAL" clId="{3DB9B271-8B9A-F845-B110-1086F5BB40FB}" dt="2024-06-08T21:18:09.315" v="4104" actId="1036"/>
          <ac:spMkLst>
            <pc:docMk/>
            <pc:sldMk cId="94137915" sldId="1219"/>
            <ac:spMk id="8" creationId="{48E156B6-CCC7-906B-045B-10DC3441C641}"/>
          </ac:spMkLst>
        </pc:spChg>
        <pc:spChg chg="del">
          <ac:chgData name="Kirsty  Allison" userId="3c4e9b67-988d-432a-99f8-5fc68abbf4d5" providerId="ADAL" clId="{3DB9B271-8B9A-F845-B110-1086F5BB40FB}" dt="2024-06-08T21:12:32.069" v="3870" actId="478"/>
          <ac:spMkLst>
            <pc:docMk/>
            <pc:sldMk cId="94137915" sldId="1219"/>
            <ac:spMk id="9" creationId="{AFEB1EE4-4860-4DD6-CD4B-950637E48FCA}"/>
          </ac:spMkLst>
        </pc:spChg>
        <pc:spChg chg="mod">
          <ac:chgData name="Kirsty  Allison" userId="3c4e9b67-988d-432a-99f8-5fc68abbf4d5" providerId="ADAL" clId="{3DB9B271-8B9A-F845-B110-1086F5BB40FB}" dt="2024-06-08T21:18:09.315" v="4104" actId="1036"/>
          <ac:spMkLst>
            <pc:docMk/>
            <pc:sldMk cId="94137915" sldId="1219"/>
            <ac:spMk id="10" creationId="{903AD729-ADBE-9F56-4E6C-ECA496B437E1}"/>
          </ac:spMkLst>
        </pc:spChg>
        <pc:spChg chg="mod">
          <ac:chgData name="Kirsty  Allison" userId="3c4e9b67-988d-432a-99f8-5fc68abbf4d5" providerId="ADAL" clId="{3DB9B271-8B9A-F845-B110-1086F5BB40FB}" dt="2024-06-08T21:18:09.315" v="4104" actId="1036"/>
          <ac:spMkLst>
            <pc:docMk/>
            <pc:sldMk cId="94137915" sldId="1219"/>
            <ac:spMk id="11" creationId="{E859B4DD-8256-8948-C748-5BD5FB8E7C8F}"/>
          </ac:spMkLst>
        </pc:spChg>
        <pc:spChg chg="del">
          <ac:chgData name="Kirsty  Allison" userId="3c4e9b67-988d-432a-99f8-5fc68abbf4d5" providerId="ADAL" clId="{3DB9B271-8B9A-F845-B110-1086F5BB40FB}" dt="2024-06-08T21:12:32.069" v="3870" actId="478"/>
          <ac:spMkLst>
            <pc:docMk/>
            <pc:sldMk cId="94137915" sldId="1219"/>
            <ac:spMk id="12" creationId="{08034BA8-C17C-14A7-CCEF-C674A0915839}"/>
          </ac:spMkLst>
        </pc:spChg>
        <pc:spChg chg="add mod">
          <ac:chgData name="Kirsty  Allison" userId="3c4e9b67-988d-432a-99f8-5fc68abbf4d5" providerId="ADAL" clId="{3DB9B271-8B9A-F845-B110-1086F5BB40FB}" dt="2024-06-08T21:18:09.315" v="4104" actId="1036"/>
          <ac:spMkLst>
            <pc:docMk/>
            <pc:sldMk cId="94137915" sldId="1219"/>
            <ac:spMk id="13" creationId="{AB4E644B-CBB7-7636-80EF-27BB75D073D9}"/>
          </ac:spMkLst>
        </pc:spChg>
        <pc:spChg chg="mod">
          <ac:chgData name="Kirsty  Allison" userId="3c4e9b67-988d-432a-99f8-5fc68abbf4d5" providerId="ADAL" clId="{3DB9B271-8B9A-F845-B110-1086F5BB40FB}" dt="2024-06-08T21:18:09.315" v="4104" actId="1036"/>
          <ac:spMkLst>
            <pc:docMk/>
            <pc:sldMk cId="94137915" sldId="1219"/>
            <ac:spMk id="15" creationId="{0365031C-3DD7-A573-7558-7075980C9FF7}"/>
          </ac:spMkLst>
        </pc:spChg>
      </pc:sldChg>
      <pc:sldChg chg="add setBg">
        <pc:chgData name="Kirsty  Allison" userId="3c4e9b67-988d-432a-99f8-5fc68abbf4d5" providerId="ADAL" clId="{3DB9B271-8B9A-F845-B110-1086F5BB40FB}" dt="2024-06-08T21:15:55.735" v="3967"/>
        <pc:sldMkLst>
          <pc:docMk/>
          <pc:sldMk cId="165505372" sldId="1220"/>
        </pc:sldMkLst>
      </pc:sldChg>
      <pc:sldChg chg="modSp add mod setBg">
        <pc:chgData name="Kirsty  Allison" userId="3c4e9b67-988d-432a-99f8-5fc68abbf4d5" providerId="ADAL" clId="{3DB9B271-8B9A-F845-B110-1086F5BB40FB}" dt="2024-06-08T21:20:49.300" v="4230" actId="1076"/>
        <pc:sldMkLst>
          <pc:docMk/>
          <pc:sldMk cId="2366273226" sldId="1221"/>
        </pc:sldMkLst>
        <pc:spChg chg="mod">
          <ac:chgData name="Kirsty  Allison" userId="3c4e9b67-988d-432a-99f8-5fc68abbf4d5" providerId="ADAL" clId="{3DB9B271-8B9A-F845-B110-1086F5BB40FB}" dt="2024-06-08T21:20:49.300" v="4230" actId="1076"/>
          <ac:spMkLst>
            <pc:docMk/>
            <pc:sldMk cId="2366273226" sldId="1221"/>
            <ac:spMk id="2" creationId="{7F9F7C50-4604-6673-E1B1-6EB68925CB74}"/>
          </ac:spMkLst>
        </pc:spChg>
        <pc:spChg chg="mod">
          <ac:chgData name="Kirsty  Allison" userId="3c4e9b67-988d-432a-99f8-5fc68abbf4d5" providerId="ADAL" clId="{3DB9B271-8B9A-F845-B110-1086F5BB40FB}" dt="2024-06-08T21:20:49.300" v="4230" actId="1076"/>
          <ac:spMkLst>
            <pc:docMk/>
            <pc:sldMk cId="2366273226" sldId="1221"/>
            <ac:spMk id="4" creationId="{482485AD-F86B-A7E9-D2DF-B0AB19AE5B02}"/>
          </ac:spMkLst>
        </pc:spChg>
        <pc:spChg chg="mod">
          <ac:chgData name="Kirsty  Allison" userId="3c4e9b67-988d-432a-99f8-5fc68abbf4d5" providerId="ADAL" clId="{3DB9B271-8B9A-F845-B110-1086F5BB40FB}" dt="2024-06-08T21:20:49.300" v="4230" actId="1076"/>
          <ac:spMkLst>
            <pc:docMk/>
            <pc:sldMk cId="2366273226" sldId="1221"/>
            <ac:spMk id="6" creationId="{E90D217D-BFA8-D205-3B94-ADC548650F38}"/>
          </ac:spMkLst>
        </pc:spChg>
        <pc:spChg chg="mod">
          <ac:chgData name="Kirsty  Allison" userId="3c4e9b67-988d-432a-99f8-5fc68abbf4d5" providerId="ADAL" clId="{3DB9B271-8B9A-F845-B110-1086F5BB40FB}" dt="2024-06-08T21:20:49.300" v="4230" actId="1076"/>
          <ac:spMkLst>
            <pc:docMk/>
            <pc:sldMk cId="2366273226" sldId="1221"/>
            <ac:spMk id="7" creationId="{7ADE54DA-56AA-7D8D-801C-3D0B294AE561}"/>
          </ac:spMkLst>
        </pc:spChg>
        <pc:spChg chg="mod">
          <ac:chgData name="Kirsty  Allison" userId="3c4e9b67-988d-432a-99f8-5fc68abbf4d5" providerId="ADAL" clId="{3DB9B271-8B9A-F845-B110-1086F5BB40FB}" dt="2024-06-08T21:20:49.300" v="4230" actId="1076"/>
          <ac:spMkLst>
            <pc:docMk/>
            <pc:sldMk cId="2366273226" sldId="1221"/>
            <ac:spMk id="8" creationId="{48E156B6-CCC7-906B-045B-10DC3441C641}"/>
          </ac:spMkLst>
        </pc:spChg>
        <pc:spChg chg="mod">
          <ac:chgData name="Kirsty  Allison" userId="3c4e9b67-988d-432a-99f8-5fc68abbf4d5" providerId="ADAL" clId="{3DB9B271-8B9A-F845-B110-1086F5BB40FB}" dt="2024-06-08T21:20:49.300" v="4230" actId="1076"/>
          <ac:spMkLst>
            <pc:docMk/>
            <pc:sldMk cId="2366273226" sldId="1221"/>
            <ac:spMk id="10" creationId="{903AD729-ADBE-9F56-4E6C-ECA496B437E1}"/>
          </ac:spMkLst>
        </pc:spChg>
        <pc:spChg chg="mod">
          <ac:chgData name="Kirsty  Allison" userId="3c4e9b67-988d-432a-99f8-5fc68abbf4d5" providerId="ADAL" clId="{3DB9B271-8B9A-F845-B110-1086F5BB40FB}" dt="2024-06-08T21:20:49.300" v="4230" actId="1076"/>
          <ac:spMkLst>
            <pc:docMk/>
            <pc:sldMk cId="2366273226" sldId="1221"/>
            <ac:spMk id="11" creationId="{E859B4DD-8256-8948-C748-5BD5FB8E7C8F}"/>
          </ac:spMkLst>
        </pc:spChg>
        <pc:spChg chg="mod">
          <ac:chgData name="Kirsty  Allison" userId="3c4e9b67-988d-432a-99f8-5fc68abbf4d5" providerId="ADAL" clId="{3DB9B271-8B9A-F845-B110-1086F5BB40FB}" dt="2024-06-08T21:20:49.300" v="4230" actId="1076"/>
          <ac:spMkLst>
            <pc:docMk/>
            <pc:sldMk cId="2366273226" sldId="1221"/>
            <ac:spMk id="13" creationId="{AB4E644B-CBB7-7636-80EF-27BB75D073D9}"/>
          </ac:spMkLst>
        </pc:spChg>
        <pc:spChg chg="mod">
          <ac:chgData name="Kirsty  Allison" userId="3c4e9b67-988d-432a-99f8-5fc68abbf4d5" providerId="ADAL" clId="{3DB9B271-8B9A-F845-B110-1086F5BB40FB}" dt="2024-06-08T21:20:49.300" v="4230" actId="1076"/>
          <ac:spMkLst>
            <pc:docMk/>
            <pc:sldMk cId="2366273226" sldId="1221"/>
            <ac:spMk id="15" creationId="{0365031C-3DD7-A573-7558-7075980C9FF7}"/>
          </ac:spMkLst>
        </pc:spChg>
      </pc:sldChg>
      <pc:sldChg chg="delSp modSp add mod setBg">
        <pc:chgData name="Kirsty  Allison" userId="3c4e9b67-988d-432a-99f8-5fc68abbf4d5" providerId="ADAL" clId="{3DB9B271-8B9A-F845-B110-1086F5BB40FB}" dt="2024-06-08T21:42:17.271" v="4307"/>
        <pc:sldMkLst>
          <pc:docMk/>
          <pc:sldMk cId="2081835238" sldId="1222"/>
        </pc:sldMkLst>
        <pc:spChg chg="del">
          <ac:chgData name="Kirsty  Allison" userId="3c4e9b67-988d-432a-99f8-5fc68abbf4d5" providerId="ADAL" clId="{3DB9B271-8B9A-F845-B110-1086F5BB40FB}" dt="2024-06-08T21:40:57.597" v="4240" actId="478"/>
          <ac:spMkLst>
            <pc:docMk/>
            <pc:sldMk cId="2081835238" sldId="1222"/>
            <ac:spMk id="2" creationId="{9FDE4304-3E84-D14D-22E4-8CA36E48E016}"/>
          </ac:spMkLst>
        </pc:spChg>
        <pc:spChg chg="mod">
          <ac:chgData name="Kirsty  Allison" userId="3c4e9b67-988d-432a-99f8-5fc68abbf4d5" providerId="ADAL" clId="{3DB9B271-8B9A-F845-B110-1086F5BB40FB}" dt="2024-06-08T21:41:54.772" v="4292" actId="1036"/>
          <ac:spMkLst>
            <pc:docMk/>
            <pc:sldMk cId="2081835238" sldId="1222"/>
            <ac:spMk id="4" creationId="{482485AD-F86B-A7E9-D2DF-B0AB19AE5B02}"/>
          </ac:spMkLst>
        </pc:spChg>
        <pc:spChg chg="del">
          <ac:chgData name="Kirsty  Allison" userId="3c4e9b67-988d-432a-99f8-5fc68abbf4d5" providerId="ADAL" clId="{3DB9B271-8B9A-F845-B110-1086F5BB40FB}" dt="2024-06-08T21:40:57.597" v="4240" actId="478"/>
          <ac:spMkLst>
            <pc:docMk/>
            <pc:sldMk cId="2081835238" sldId="1222"/>
            <ac:spMk id="6" creationId="{E90D217D-BFA8-D205-3B94-ADC548650F38}"/>
          </ac:spMkLst>
        </pc:spChg>
        <pc:spChg chg="del">
          <ac:chgData name="Kirsty  Allison" userId="3c4e9b67-988d-432a-99f8-5fc68abbf4d5" providerId="ADAL" clId="{3DB9B271-8B9A-F845-B110-1086F5BB40FB}" dt="2024-06-08T21:40:57.597" v="4240" actId="478"/>
          <ac:spMkLst>
            <pc:docMk/>
            <pc:sldMk cId="2081835238" sldId="1222"/>
            <ac:spMk id="7" creationId="{7ADE54DA-56AA-7D8D-801C-3D0B294AE561}"/>
          </ac:spMkLst>
        </pc:spChg>
        <pc:spChg chg="mod">
          <ac:chgData name="Kirsty  Allison" userId="3c4e9b67-988d-432a-99f8-5fc68abbf4d5" providerId="ADAL" clId="{3DB9B271-8B9A-F845-B110-1086F5BB40FB}" dt="2024-06-08T21:42:01.389" v="4305" actId="1036"/>
          <ac:spMkLst>
            <pc:docMk/>
            <pc:sldMk cId="2081835238" sldId="1222"/>
            <ac:spMk id="8" creationId="{48E156B6-CCC7-906B-045B-10DC3441C641}"/>
          </ac:spMkLst>
        </pc:spChg>
        <pc:spChg chg="mod">
          <ac:chgData name="Kirsty  Allison" userId="3c4e9b67-988d-432a-99f8-5fc68abbf4d5" providerId="ADAL" clId="{3DB9B271-8B9A-F845-B110-1086F5BB40FB}" dt="2024-06-08T21:42:01.389" v="4305" actId="1036"/>
          <ac:spMkLst>
            <pc:docMk/>
            <pc:sldMk cId="2081835238" sldId="1222"/>
            <ac:spMk id="9" creationId="{AFEB1EE4-4860-4DD6-CD4B-950637E48FCA}"/>
          </ac:spMkLst>
        </pc:spChg>
        <pc:spChg chg="del">
          <ac:chgData name="Kirsty  Allison" userId="3c4e9b67-988d-432a-99f8-5fc68abbf4d5" providerId="ADAL" clId="{3DB9B271-8B9A-F845-B110-1086F5BB40FB}" dt="2024-06-08T21:40:57.597" v="4240" actId="478"/>
          <ac:spMkLst>
            <pc:docMk/>
            <pc:sldMk cId="2081835238" sldId="1222"/>
            <ac:spMk id="10" creationId="{903AD729-ADBE-9F56-4E6C-ECA496B437E1}"/>
          </ac:spMkLst>
        </pc:spChg>
        <pc:spChg chg="del">
          <ac:chgData name="Kirsty  Allison" userId="3c4e9b67-988d-432a-99f8-5fc68abbf4d5" providerId="ADAL" clId="{3DB9B271-8B9A-F845-B110-1086F5BB40FB}" dt="2024-06-08T21:40:57.597" v="4240" actId="478"/>
          <ac:spMkLst>
            <pc:docMk/>
            <pc:sldMk cId="2081835238" sldId="1222"/>
            <ac:spMk id="11" creationId="{E859B4DD-8256-8948-C748-5BD5FB8E7C8F}"/>
          </ac:spMkLst>
        </pc:spChg>
        <pc:spChg chg="mod">
          <ac:chgData name="Kirsty  Allison" userId="3c4e9b67-988d-432a-99f8-5fc68abbf4d5" providerId="ADAL" clId="{3DB9B271-8B9A-F845-B110-1086F5BB40FB}" dt="2024-06-08T21:42:01.389" v="4305" actId="1036"/>
          <ac:spMkLst>
            <pc:docMk/>
            <pc:sldMk cId="2081835238" sldId="1222"/>
            <ac:spMk id="12" creationId="{08034BA8-C17C-14A7-CCEF-C674A0915839}"/>
          </ac:spMkLst>
        </pc:spChg>
        <pc:spChg chg="del">
          <ac:chgData name="Kirsty  Allison" userId="3c4e9b67-988d-432a-99f8-5fc68abbf4d5" providerId="ADAL" clId="{3DB9B271-8B9A-F845-B110-1086F5BB40FB}" dt="2024-06-08T21:40:57.597" v="4240" actId="478"/>
          <ac:spMkLst>
            <pc:docMk/>
            <pc:sldMk cId="2081835238" sldId="1222"/>
            <ac:spMk id="13" creationId="{82A5EC8C-C5B2-CCA2-45DB-CCA693228751}"/>
          </ac:spMkLst>
        </pc:spChg>
        <pc:spChg chg="mod">
          <ac:chgData name="Kirsty  Allison" userId="3c4e9b67-988d-432a-99f8-5fc68abbf4d5" providerId="ADAL" clId="{3DB9B271-8B9A-F845-B110-1086F5BB40FB}" dt="2024-06-08T21:42:06.093" v="4306" actId="14100"/>
          <ac:spMkLst>
            <pc:docMk/>
            <pc:sldMk cId="2081835238" sldId="1222"/>
            <ac:spMk id="15" creationId="{0365031C-3DD7-A573-7558-7075980C9FF7}"/>
          </ac:spMkLst>
        </pc:spChg>
      </pc:sldChg>
      <pc:sldChg chg="modSp add mod setBg">
        <pc:chgData name="Kirsty  Allison" userId="3c4e9b67-988d-432a-99f8-5fc68abbf4d5" providerId="ADAL" clId="{3DB9B271-8B9A-F845-B110-1086F5BB40FB}" dt="2024-06-08T21:44:45.089" v="4367" actId="1036"/>
        <pc:sldMkLst>
          <pc:docMk/>
          <pc:sldMk cId="675176966" sldId="1223"/>
        </pc:sldMkLst>
        <pc:spChg chg="mod">
          <ac:chgData name="Kirsty  Allison" userId="3c4e9b67-988d-432a-99f8-5fc68abbf4d5" providerId="ADAL" clId="{3DB9B271-8B9A-F845-B110-1086F5BB40FB}" dt="2024-06-08T21:44:45.089" v="4367" actId="1036"/>
          <ac:spMkLst>
            <pc:docMk/>
            <pc:sldMk cId="675176966" sldId="1223"/>
            <ac:spMk id="4" creationId="{482485AD-F86B-A7E9-D2DF-B0AB19AE5B02}"/>
          </ac:spMkLst>
        </pc:spChg>
        <pc:spChg chg="mod">
          <ac:chgData name="Kirsty  Allison" userId="3c4e9b67-988d-432a-99f8-5fc68abbf4d5" providerId="ADAL" clId="{3DB9B271-8B9A-F845-B110-1086F5BB40FB}" dt="2024-06-08T21:44:45.089" v="4367" actId="1036"/>
          <ac:spMkLst>
            <pc:docMk/>
            <pc:sldMk cId="675176966" sldId="1223"/>
            <ac:spMk id="8" creationId="{48E156B6-CCC7-906B-045B-10DC3441C641}"/>
          </ac:spMkLst>
        </pc:spChg>
        <pc:spChg chg="mod">
          <ac:chgData name="Kirsty  Allison" userId="3c4e9b67-988d-432a-99f8-5fc68abbf4d5" providerId="ADAL" clId="{3DB9B271-8B9A-F845-B110-1086F5BB40FB}" dt="2024-06-08T21:44:45.089" v="4367" actId="1036"/>
          <ac:spMkLst>
            <pc:docMk/>
            <pc:sldMk cId="675176966" sldId="1223"/>
            <ac:spMk id="9" creationId="{AFEB1EE4-4860-4DD6-CD4B-950637E48FCA}"/>
          </ac:spMkLst>
        </pc:spChg>
        <pc:spChg chg="mod">
          <ac:chgData name="Kirsty  Allison" userId="3c4e9b67-988d-432a-99f8-5fc68abbf4d5" providerId="ADAL" clId="{3DB9B271-8B9A-F845-B110-1086F5BB40FB}" dt="2024-06-08T21:44:45.089" v="4367" actId="1036"/>
          <ac:spMkLst>
            <pc:docMk/>
            <pc:sldMk cId="675176966" sldId="1223"/>
            <ac:spMk id="12" creationId="{08034BA8-C17C-14A7-CCEF-C674A0915839}"/>
          </ac:spMkLst>
        </pc:spChg>
        <pc:spChg chg="mod">
          <ac:chgData name="Kirsty  Allison" userId="3c4e9b67-988d-432a-99f8-5fc68abbf4d5" providerId="ADAL" clId="{3DB9B271-8B9A-F845-B110-1086F5BB40FB}" dt="2024-06-08T21:44:45.089" v="4367" actId="1036"/>
          <ac:spMkLst>
            <pc:docMk/>
            <pc:sldMk cId="675176966" sldId="1223"/>
            <ac:spMk id="15" creationId="{0365031C-3DD7-A573-7558-7075980C9FF7}"/>
          </ac:spMkLst>
        </pc:spChg>
      </pc:sldChg>
      <pc:sldChg chg="addSp delSp modSp add mod setBg">
        <pc:chgData name="Kirsty  Allison" userId="3c4e9b67-988d-432a-99f8-5fc68abbf4d5" providerId="ADAL" clId="{3DB9B271-8B9A-F845-B110-1086F5BB40FB}" dt="2024-06-08T21:47:58.531" v="4398"/>
        <pc:sldMkLst>
          <pc:docMk/>
          <pc:sldMk cId="1596354141" sldId="1224"/>
        </pc:sldMkLst>
        <pc:spChg chg="add del mod">
          <ac:chgData name="Kirsty  Allison" userId="3c4e9b67-988d-432a-99f8-5fc68abbf4d5" providerId="ADAL" clId="{3DB9B271-8B9A-F845-B110-1086F5BB40FB}" dt="2024-06-08T21:46:36.873" v="4385" actId="478"/>
          <ac:spMkLst>
            <pc:docMk/>
            <pc:sldMk cId="1596354141" sldId="1224"/>
            <ac:spMk id="4" creationId="{7AFA15BB-0DC6-6C58-84CC-04C81632B454}"/>
          </ac:spMkLst>
        </pc:spChg>
        <pc:spChg chg="mod">
          <ac:chgData name="Kirsty  Allison" userId="3c4e9b67-988d-432a-99f8-5fc68abbf4d5" providerId="ADAL" clId="{3DB9B271-8B9A-F845-B110-1086F5BB40FB}" dt="2024-06-08T21:46:54.893" v="4388" actId="14100"/>
          <ac:spMkLst>
            <pc:docMk/>
            <pc:sldMk cId="1596354141" sldId="1224"/>
            <ac:spMk id="6" creationId="{B7F0F2F8-9771-3058-AFA3-2B222EE17B55}"/>
          </ac:spMkLst>
        </pc:spChg>
        <pc:spChg chg="mod">
          <ac:chgData name="Kirsty  Allison" userId="3c4e9b67-988d-432a-99f8-5fc68abbf4d5" providerId="ADAL" clId="{3DB9B271-8B9A-F845-B110-1086F5BB40FB}" dt="2024-06-08T21:46:48.589" v="4387" actId="1076"/>
          <ac:spMkLst>
            <pc:docMk/>
            <pc:sldMk cId="1596354141" sldId="1224"/>
            <ac:spMk id="7" creationId="{636830F9-E87A-E7D8-2FA0-90836C43757B}"/>
          </ac:spMkLst>
        </pc:spChg>
        <pc:spChg chg="del">
          <ac:chgData name="Kirsty  Allison" userId="3c4e9b67-988d-432a-99f8-5fc68abbf4d5" providerId="ADAL" clId="{3DB9B271-8B9A-F845-B110-1086F5BB40FB}" dt="2024-06-08T21:44:57.476" v="4369" actId="478"/>
          <ac:spMkLst>
            <pc:docMk/>
            <pc:sldMk cId="1596354141" sldId="1224"/>
            <ac:spMk id="8" creationId="{BCE2834F-3AA8-87A6-3030-1B1C3B127A0A}"/>
          </ac:spMkLst>
        </pc:spChg>
        <pc:spChg chg="add del mod">
          <ac:chgData name="Kirsty  Allison" userId="3c4e9b67-988d-432a-99f8-5fc68abbf4d5" providerId="ADAL" clId="{3DB9B271-8B9A-F845-B110-1086F5BB40FB}" dt="2024-06-08T21:45:31.460" v="4374" actId="478"/>
          <ac:spMkLst>
            <pc:docMk/>
            <pc:sldMk cId="1596354141" sldId="1224"/>
            <ac:spMk id="12" creationId="{8FD395D2-AD69-0B32-7DB7-E7E831FF1E73}"/>
          </ac:spMkLst>
        </pc:spChg>
        <pc:spChg chg="add mod">
          <ac:chgData name="Kirsty  Allison" userId="3c4e9b67-988d-432a-99f8-5fc68abbf4d5" providerId="ADAL" clId="{3DB9B271-8B9A-F845-B110-1086F5BB40FB}" dt="2024-06-08T21:47:21.841" v="4394" actId="14100"/>
          <ac:spMkLst>
            <pc:docMk/>
            <pc:sldMk cId="1596354141" sldId="1224"/>
            <ac:spMk id="15" creationId="{68E91740-07E0-0E0D-082E-FD135A700607}"/>
          </ac:spMkLst>
        </pc:spChg>
        <pc:spChg chg="add mod">
          <ac:chgData name="Kirsty  Allison" userId="3c4e9b67-988d-432a-99f8-5fc68abbf4d5" providerId="ADAL" clId="{3DB9B271-8B9A-F845-B110-1086F5BB40FB}" dt="2024-06-08T21:47:50.497" v="4397" actId="1076"/>
          <ac:spMkLst>
            <pc:docMk/>
            <pc:sldMk cId="1596354141" sldId="1224"/>
            <ac:spMk id="16" creationId="{6DBB36AC-FFAF-FCFC-5774-5776C5523367}"/>
          </ac:spMkLst>
        </pc:spChg>
        <pc:picChg chg="del">
          <ac:chgData name="Kirsty  Allison" userId="3c4e9b67-988d-432a-99f8-5fc68abbf4d5" providerId="ADAL" clId="{3DB9B271-8B9A-F845-B110-1086F5BB40FB}" dt="2024-06-08T21:45:04.401" v="4370" actId="478"/>
          <ac:picMkLst>
            <pc:docMk/>
            <pc:sldMk cId="1596354141" sldId="1224"/>
            <ac:picMk id="10" creationId="{A9786575-492A-09FA-DC9E-7A47FCDCB824}"/>
          </ac:picMkLst>
        </pc:picChg>
        <pc:picChg chg="add del mod">
          <ac:chgData name="Kirsty  Allison" userId="3c4e9b67-988d-432a-99f8-5fc68abbf4d5" providerId="ADAL" clId="{3DB9B271-8B9A-F845-B110-1086F5BB40FB}" dt="2024-06-08T21:45:31.460" v="4374" actId="478"/>
          <ac:picMkLst>
            <pc:docMk/>
            <pc:sldMk cId="1596354141" sldId="1224"/>
            <ac:picMk id="11" creationId="{69E201EB-E28F-EDC4-F9EE-A3FA4F293D69}"/>
          </ac:picMkLst>
        </pc:picChg>
        <pc:picChg chg="add mod">
          <ac:chgData name="Kirsty  Allison" userId="3c4e9b67-988d-432a-99f8-5fc68abbf4d5" providerId="ADAL" clId="{3DB9B271-8B9A-F845-B110-1086F5BB40FB}" dt="2024-06-08T21:46:48.589" v="4387" actId="1076"/>
          <ac:picMkLst>
            <pc:docMk/>
            <pc:sldMk cId="1596354141" sldId="1224"/>
            <ac:picMk id="14" creationId="{3103EC11-69FF-EC72-936A-7AD8FB5E3DE1}"/>
          </ac:picMkLst>
        </pc:picChg>
      </pc:sldChg>
      <pc:sldChg chg="modSp add mod setBg">
        <pc:chgData name="Kirsty  Allison" userId="3c4e9b67-988d-432a-99f8-5fc68abbf4d5" providerId="ADAL" clId="{3DB9B271-8B9A-F845-B110-1086F5BB40FB}" dt="2024-06-08T21:50:47.390" v="4428"/>
        <pc:sldMkLst>
          <pc:docMk/>
          <pc:sldMk cId="1769283796" sldId="1225"/>
        </pc:sldMkLst>
        <pc:spChg chg="mod">
          <ac:chgData name="Kirsty  Allison" userId="3c4e9b67-988d-432a-99f8-5fc68abbf4d5" providerId="ADAL" clId="{3DB9B271-8B9A-F845-B110-1086F5BB40FB}" dt="2024-06-08T21:50:03.592" v="4408" actId="14100"/>
          <ac:spMkLst>
            <pc:docMk/>
            <pc:sldMk cId="1769283796" sldId="1225"/>
            <ac:spMk id="2" creationId="{4AFBEF30-941F-721A-8634-61A32B371FD4}"/>
          </ac:spMkLst>
        </pc:spChg>
        <pc:spChg chg="mod">
          <ac:chgData name="Kirsty  Allison" userId="3c4e9b67-988d-432a-99f8-5fc68abbf4d5" providerId="ADAL" clId="{3DB9B271-8B9A-F845-B110-1086F5BB40FB}" dt="2024-06-08T21:50:36.234" v="4426" actId="1076"/>
          <ac:spMkLst>
            <pc:docMk/>
            <pc:sldMk cId="1769283796" sldId="1225"/>
            <ac:spMk id="4" creationId="{B2BA5A51-F98B-A114-8C15-F99519526791}"/>
          </ac:spMkLst>
        </pc:spChg>
        <pc:spChg chg="mod">
          <ac:chgData name="Kirsty  Allison" userId="3c4e9b67-988d-432a-99f8-5fc68abbf4d5" providerId="ADAL" clId="{3DB9B271-8B9A-F845-B110-1086F5BB40FB}" dt="2024-06-08T21:50:42.037" v="4427" actId="14100"/>
          <ac:spMkLst>
            <pc:docMk/>
            <pc:sldMk cId="1769283796" sldId="1225"/>
            <ac:spMk id="7" creationId="{03A4D4DB-E694-43B1-D58F-96C34C439E71}"/>
          </ac:spMkLst>
        </pc:spChg>
      </pc:sldChg>
      <pc:sldChg chg="delSp modSp add mod setBg">
        <pc:chgData name="Kirsty  Allison" userId="3c4e9b67-988d-432a-99f8-5fc68abbf4d5" providerId="ADAL" clId="{3DB9B271-8B9A-F845-B110-1086F5BB40FB}" dt="2024-06-08T21:53:33.466" v="4507"/>
        <pc:sldMkLst>
          <pc:docMk/>
          <pc:sldMk cId="1059452822" sldId="1226"/>
        </pc:sldMkLst>
        <pc:spChg chg="mod">
          <ac:chgData name="Kirsty  Allison" userId="3c4e9b67-988d-432a-99f8-5fc68abbf4d5" providerId="ADAL" clId="{3DB9B271-8B9A-F845-B110-1086F5BB40FB}" dt="2024-06-08T21:52:58.090" v="4499" actId="1036"/>
          <ac:spMkLst>
            <pc:docMk/>
            <pc:sldMk cId="1059452822" sldId="1226"/>
            <ac:spMk id="2" creationId="{9FDE4304-3E84-D14D-22E4-8CA36E48E016}"/>
          </ac:spMkLst>
        </pc:spChg>
        <pc:spChg chg="mod">
          <ac:chgData name="Kirsty  Allison" userId="3c4e9b67-988d-432a-99f8-5fc68abbf4d5" providerId="ADAL" clId="{3DB9B271-8B9A-F845-B110-1086F5BB40FB}" dt="2024-06-08T21:53:26.368" v="4506" actId="166"/>
          <ac:spMkLst>
            <pc:docMk/>
            <pc:sldMk cId="1059452822" sldId="1226"/>
            <ac:spMk id="4" creationId="{482485AD-F86B-A7E9-D2DF-B0AB19AE5B02}"/>
          </ac:spMkLst>
        </pc:spChg>
        <pc:spChg chg="mod">
          <ac:chgData name="Kirsty  Allison" userId="3c4e9b67-988d-432a-99f8-5fc68abbf4d5" providerId="ADAL" clId="{3DB9B271-8B9A-F845-B110-1086F5BB40FB}" dt="2024-06-08T21:52:58.090" v="4499" actId="1036"/>
          <ac:spMkLst>
            <pc:docMk/>
            <pc:sldMk cId="1059452822" sldId="1226"/>
            <ac:spMk id="6" creationId="{E90D217D-BFA8-D205-3B94-ADC548650F38}"/>
          </ac:spMkLst>
        </pc:spChg>
        <pc:spChg chg="del">
          <ac:chgData name="Kirsty  Allison" userId="3c4e9b67-988d-432a-99f8-5fc68abbf4d5" providerId="ADAL" clId="{3DB9B271-8B9A-F845-B110-1086F5BB40FB}" dt="2024-06-08T21:51:40.734" v="4436" actId="478"/>
          <ac:spMkLst>
            <pc:docMk/>
            <pc:sldMk cId="1059452822" sldId="1226"/>
            <ac:spMk id="7" creationId="{7ADE54DA-56AA-7D8D-801C-3D0B294AE561}"/>
          </ac:spMkLst>
        </pc:spChg>
        <pc:spChg chg="mod">
          <ac:chgData name="Kirsty  Allison" userId="3c4e9b67-988d-432a-99f8-5fc68abbf4d5" providerId="ADAL" clId="{3DB9B271-8B9A-F845-B110-1086F5BB40FB}" dt="2024-06-08T21:52:58.090" v="4499" actId="1036"/>
          <ac:spMkLst>
            <pc:docMk/>
            <pc:sldMk cId="1059452822" sldId="1226"/>
            <ac:spMk id="8" creationId="{48E156B6-CCC7-906B-045B-10DC3441C641}"/>
          </ac:spMkLst>
        </pc:spChg>
        <pc:spChg chg="mod">
          <ac:chgData name="Kirsty  Allison" userId="3c4e9b67-988d-432a-99f8-5fc68abbf4d5" providerId="ADAL" clId="{3DB9B271-8B9A-F845-B110-1086F5BB40FB}" dt="2024-06-08T21:52:58.090" v="4499" actId="1036"/>
          <ac:spMkLst>
            <pc:docMk/>
            <pc:sldMk cId="1059452822" sldId="1226"/>
            <ac:spMk id="9" creationId="{AFEB1EE4-4860-4DD6-CD4B-950637E48FCA}"/>
          </ac:spMkLst>
        </pc:spChg>
        <pc:spChg chg="del">
          <ac:chgData name="Kirsty  Allison" userId="3c4e9b67-988d-432a-99f8-5fc68abbf4d5" providerId="ADAL" clId="{3DB9B271-8B9A-F845-B110-1086F5BB40FB}" dt="2024-06-08T21:51:40.734" v="4436" actId="478"/>
          <ac:spMkLst>
            <pc:docMk/>
            <pc:sldMk cId="1059452822" sldId="1226"/>
            <ac:spMk id="10" creationId="{903AD729-ADBE-9F56-4E6C-ECA496B437E1}"/>
          </ac:spMkLst>
        </pc:spChg>
        <pc:spChg chg="mod">
          <ac:chgData name="Kirsty  Allison" userId="3c4e9b67-988d-432a-99f8-5fc68abbf4d5" providerId="ADAL" clId="{3DB9B271-8B9A-F845-B110-1086F5BB40FB}" dt="2024-06-08T21:53:05.399" v="4504" actId="1036"/>
          <ac:spMkLst>
            <pc:docMk/>
            <pc:sldMk cId="1059452822" sldId="1226"/>
            <ac:spMk id="11" creationId="{E859B4DD-8256-8948-C748-5BD5FB8E7C8F}"/>
          </ac:spMkLst>
        </pc:spChg>
        <pc:spChg chg="mod">
          <ac:chgData name="Kirsty  Allison" userId="3c4e9b67-988d-432a-99f8-5fc68abbf4d5" providerId="ADAL" clId="{3DB9B271-8B9A-F845-B110-1086F5BB40FB}" dt="2024-06-08T21:52:58.090" v="4499" actId="1036"/>
          <ac:spMkLst>
            <pc:docMk/>
            <pc:sldMk cId="1059452822" sldId="1226"/>
            <ac:spMk id="12" creationId="{08034BA8-C17C-14A7-CCEF-C674A0915839}"/>
          </ac:spMkLst>
        </pc:spChg>
        <pc:spChg chg="mod">
          <ac:chgData name="Kirsty  Allison" userId="3c4e9b67-988d-432a-99f8-5fc68abbf4d5" providerId="ADAL" clId="{3DB9B271-8B9A-F845-B110-1086F5BB40FB}" dt="2024-06-08T21:53:05.399" v="4504" actId="1036"/>
          <ac:spMkLst>
            <pc:docMk/>
            <pc:sldMk cId="1059452822" sldId="1226"/>
            <ac:spMk id="13" creationId="{82A5EC8C-C5B2-CCA2-45DB-CCA693228751}"/>
          </ac:spMkLst>
        </pc:spChg>
        <pc:spChg chg="mod">
          <ac:chgData name="Kirsty  Allison" userId="3c4e9b67-988d-432a-99f8-5fc68abbf4d5" providerId="ADAL" clId="{3DB9B271-8B9A-F845-B110-1086F5BB40FB}" dt="2024-06-08T21:52:58.090" v="4499" actId="1036"/>
          <ac:spMkLst>
            <pc:docMk/>
            <pc:sldMk cId="1059452822" sldId="1226"/>
            <ac:spMk id="15" creationId="{0365031C-3DD7-A573-7558-7075980C9FF7}"/>
          </ac:spMkLst>
        </pc:spChg>
      </pc:sldChg>
      <pc:sldChg chg="modSp add mod setBg">
        <pc:chgData name="Kirsty  Allison" userId="3c4e9b67-988d-432a-99f8-5fc68abbf4d5" providerId="ADAL" clId="{3DB9B271-8B9A-F845-B110-1086F5BB40FB}" dt="2024-06-11T09:14:18.852" v="4831" actId="14100"/>
        <pc:sldMkLst>
          <pc:docMk/>
          <pc:sldMk cId="656096831" sldId="1227"/>
        </pc:sldMkLst>
        <pc:spChg chg="mod">
          <ac:chgData name="Kirsty  Allison" userId="3c4e9b67-988d-432a-99f8-5fc68abbf4d5" providerId="ADAL" clId="{3DB9B271-8B9A-F845-B110-1086F5BB40FB}" dt="2024-06-11T09:14:18.852" v="4831" actId="14100"/>
          <ac:spMkLst>
            <pc:docMk/>
            <pc:sldMk cId="656096831" sldId="1227"/>
            <ac:spMk id="6" creationId="{D5E433D6-D965-1BF9-B00F-570B02DCA39D}"/>
          </ac:spMkLst>
        </pc:spChg>
        <pc:spChg chg="mod">
          <ac:chgData name="Kirsty  Allison" userId="3c4e9b67-988d-432a-99f8-5fc68abbf4d5" providerId="ADAL" clId="{3DB9B271-8B9A-F845-B110-1086F5BB40FB}" dt="2024-06-11T09:14:14.454" v="4830" actId="14100"/>
          <ac:spMkLst>
            <pc:docMk/>
            <pc:sldMk cId="656096831" sldId="1227"/>
            <ac:spMk id="11" creationId="{77321856-3BEF-728D-54BB-BEF295AFB455}"/>
          </ac:spMkLst>
        </pc:spChg>
      </pc:sldChg>
      <pc:sldChg chg="modSp add del mod">
        <pc:chgData name="Kirsty  Allison" userId="3c4e9b67-988d-432a-99f8-5fc68abbf4d5" providerId="ADAL" clId="{3DB9B271-8B9A-F845-B110-1086F5BB40FB}" dt="2024-06-11T09:21:28.460" v="5193" actId="2696"/>
        <pc:sldMkLst>
          <pc:docMk/>
          <pc:sldMk cId="1193157107" sldId="1228"/>
        </pc:sldMkLst>
        <pc:spChg chg="mod">
          <ac:chgData name="Kirsty  Allison" userId="3c4e9b67-988d-432a-99f8-5fc68abbf4d5" providerId="ADAL" clId="{3DB9B271-8B9A-F845-B110-1086F5BB40FB}" dt="2024-06-11T09:21:26.011" v="5192" actId="20577"/>
          <ac:spMkLst>
            <pc:docMk/>
            <pc:sldMk cId="1193157107" sldId="1228"/>
            <ac:spMk id="3" creationId="{CE1DCEEC-3B58-90FB-94DE-3C30D6237AD0}"/>
          </ac:spMkLst>
        </pc:spChg>
      </pc:sldChg>
      <pc:sldChg chg="modSp add del mod">
        <pc:chgData name="Kirsty  Allison" userId="3c4e9b67-988d-432a-99f8-5fc68abbf4d5" providerId="ADAL" clId="{3DB9B271-8B9A-F845-B110-1086F5BB40FB}" dt="2024-06-11T09:18:23.119" v="5040" actId="2696"/>
        <pc:sldMkLst>
          <pc:docMk/>
          <pc:sldMk cId="2324438195" sldId="1228"/>
        </pc:sldMkLst>
        <pc:spChg chg="mod">
          <ac:chgData name="Kirsty  Allison" userId="3c4e9b67-988d-432a-99f8-5fc68abbf4d5" providerId="ADAL" clId="{3DB9B271-8B9A-F845-B110-1086F5BB40FB}" dt="2024-06-11T09:18:16.933" v="5039" actId="20577"/>
          <ac:spMkLst>
            <pc:docMk/>
            <pc:sldMk cId="2324438195" sldId="1228"/>
            <ac:spMk id="3" creationId="{CE1DCEEC-3B58-90FB-94DE-3C30D6237AD0}"/>
          </ac:spMkLst>
        </pc:spChg>
      </pc:sldChg>
      <pc:sldChg chg="modSp add del mod">
        <pc:chgData name="Kirsty  Allison" userId="3c4e9b67-988d-432a-99f8-5fc68abbf4d5" providerId="ADAL" clId="{3DB9B271-8B9A-F845-B110-1086F5BB40FB}" dt="2024-06-11T09:11:51.991" v="4687" actId="2696"/>
        <pc:sldMkLst>
          <pc:docMk/>
          <pc:sldMk cId="3023971033" sldId="1228"/>
        </pc:sldMkLst>
        <pc:spChg chg="mod">
          <ac:chgData name="Kirsty  Allison" userId="3c4e9b67-988d-432a-99f8-5fc68abbf4d5" providerId="ADAL" clId="{3DB9B271-8B9A-F845-B110-1086F5BB40FB}" dt="2024-06-11T09:11:45.294" v="4686" actId="27636"/>
          <ac:spMkLst>
            <pc:docMk/>
            <pc:sldMk cId="3023971033" sldId="1228"/>
            <ac:spMk id="3" creationId="{CE1DCEEC-3B58-90FB-94DE-3C30D6237AD0}"/>
          </ac:spMkLst>
        </pc:spChg>
      </pc:sldChg>
      <pc:sldChg chg="add">
        <pc:chgData name="Kirsty  Allison" userId="3c4e9b67-988d-432a-99f8-5fc68abbf4d5" providerId="ADAL" clId="{3DB9B271-8B9A-F845-B110-1086F5BB40FB}" dt="2024-06-11T09:21:40.240" v="5194"/>
        <pc:sldMkLst>
          <pc:docMk/>
          <pc:sldMk cId="3702158627" sldId="1228"/>
        </pc:sldMkLst>
      </pc:sldChg>
      <pc:sldChg chg="modSp add del mod">
        <pc:chgData name="Kirsty  Allison" userId="3c4e9b67-988d-432a-99f8-5fc68abbf4d5" providerId="ADAL" clId="{3DB9B271-8B9A-F845-B110-1086F5BB40FB}" dt="2024-06-11T09:20:07.218" v="5104" actId="2696"/>
        <pc:sldMkLst>
          <pc:docMk/>
          <pc:sldMk cId="3749056757" sldId="1228"/>
        </pc:sldMkLst>
        <pc:spChg chg="mod">
          <ac:chgData name="Kirsty  Allison" userId="3c4e9b67-988d-432a-99f8-5fc68abbf4d5" providerId="ADAL" clId="{3DB9B271-8B9A-F845-B110-1086F5BB40FB}" dt="2024-06-11T09:19:57.613" v="5101" actId="313"/>
          <ac:spMkLst>
            <pc:docMk/>
            <pc:sldMk cId="3749056757" sldId="1228"/>
            <ac:spMk id="3" creationId="{CE1DCEEC-3B58-90FB-94DE-3C30D6237AD0}"/>
          </ac:spMkLst>
        </pc:spChg>
      </pc:sldChg>
      <pc:sldChg chg="modSp add del mod">
        <pc:chgData name="Kirsty  Allison" userId="3c4e9b67-988d-432a-99f8-5fc68abbf4d5" providerId="ADAL" clId="{3DB9B271-8B9A-F845-B110-1086F5BB40FB}" dt="2024-06-11T09:14:31.767" v="4832" actId="2696"/>
        <pc:sldMkLst>
          <pc:docMk/>
          <pc:sldMk cId="3934713020" sldId="1228"/>
        </pc:sldMkLst>
        <pc:spChg chg="mod">
          <ac:chgData name="Kirsty  Allison" userId="3c4e9b67-988d-432a-99f8-5fc68abbf4d5" providerId="ADAL" clId="{3DB9B271-8B9A-F845-B110-1086F5BB40FB}" dt="2024-06-11T09:13:59.504" v="4829" actId="20577"/>
          <ac:spMkLst>
            <pc:docMk/>
            <pc:sldMk cId="3934713020" sldId="1228"/>
            <ac:spMk id="3" creationId="{CE1DCEEC-3B58-90FB-94DE-3C30D6237AD0}"/>
          </ac:spMkLst>
        </pc:spChg>
      </pc:sldChg>
      <pc:sldChg chg="modSp new mod">
        <pc:chgData name="Kirsty  Allison" userId="3c4e9b67-988d-432a-99f8-5fc68abbf4d5" providerId="ADAL" clId="{3DB9B271-8B9A-F845-B110-1086F5BB40FB}" dt="2024-06-11T09:11:30.933" v="4684" actId="207"/>
        <pc:sldMkLst>
          <pc:docMk/>
          <pc:sldMk cId="274059155" sldId="1229"/>
        </pc:sldMkLst>
        <pc:spChg chg="mod">
          <ac:chgData name="Kirsty  Allison" userId="3c4e9b67-988d-432a-99f8-5fc68abbf4d5" providerId="ADAL" clId="{3DB9B271-8B9A-F845-B110-1086F5BB40FB}" dt="2024-06-11T09:09:19.850" v="4545" actId="1076"/>
          <ac:spMkLst>
            <pc:docMk/>
            <pc:sldMk cId="274059155" sldId="1229"/>
            <ac:spMk id="2" creationId="{A838F346-B8B4-213B-E7CD-E24D84DD40E0}"/>
          </ac:spMkLst>
        </pc:spChg>
        <pc:spChg chg="mod">
          <ac:chgData name="Kirsty  Allison" userId="3c4e9b67-988d-432a-99f8-5fc68abbf4d5" providerId="ADAL" clId="{3DB9B271-8B9A-F845-B110-1086F5BB40FB}" dt="2024-06-11T09:11:30.933" v="4684" actId="207"/>
          <ac:spMkLst>
            <pc:docMk/>
            <pc:sldMk cId="274059155" sldId="1229"/>
            <ac:spMk id="3" creationId="{6F8FC5FE-29E5-131C-15C7-9055D30E42EF}"/>
          </ac:spMkLst>
        </pc:spChg>
      </pc:sldChg>
      <pc:sldChg chg="modSp add mod">
        <pc:chgData name="Kirsty  Allison" userId="3c4e9b67-988d-432a-99f8-5fc68abbf4d5" providerId="ADAL" clId="{3DB9B271-8B9A-F845-B110-1086F5BB40FB}" dt="2024-06-11T09:13:45.892" v="4823" actId="207"/>
        <pc:sldMkLst>
          <pc:docMk/>
          <pc:sldMk cId="431113095" sldId="1230"/>
        </pc:sldMkLst>
        <pc:spChg chg="mod">
          <ac:chgData name="Kirsty  Allison" userId="3c4e9b67-988d-432a-99f8-5fc68abbf4d5" providerId="ADAL" clId="{3DB9B271-8B9A-F845-B110-1086F5BB40FB}" dt="2024-06-11T09:13:45.892" v="4823" actId="207"/>
          <ac:spMkLst>
            <pc:docMk/>
            <pc:sldMk cId="431113095" sldId="1230"/>
            <ac:spMk id="3" creationId="{6F8FC5FE-29E5-131C-15C7-9055D30E42EF}"/>
          </ac:spMkLst>
        </pc:spChg>
      </pc:sldChg>
      <pc:sldChg chg="new del">
        <pc:chgData name="Kirsty  Allison" userId="3c4e9b67-988d-432a-99f8-5fc68abbf4d5" providerId="ADAL" clId="{3DB9B271-8B9A-F845-B110-1086F5BB40FB}" dt="2024-06-11T09:12:17.346" v="4688" actId="2696"/>
        <pc:sldMkLst>
          <pc:docMk/>
          <pc:sldMk cId="490353961" sldId="1230"/>
        </pc:sldMkLst>
      </pc:sldChg>
      <pc:sldChg chg="modSp add mod">
        <pc:chgData name="Kirsty  Allison" userId="3c4e9b67-988d-432a-99f8-5fc68abbf4d5" providerId="ADAL" clId="{3DB9B271-8B9A-F845-B110-1086F5BB40FB}" dt="2024-06-11T09:17:55.789" v="5029" actId="20577"/>
        <pc:sldMkLst>
          <pc:docMk/>
          <pc:sldMk cId="4248887431" sldId="1231"/>
        </pc:sldMkLst>
        <pc:spChg chg="mod">
          <ac:chgData name="Kirsty  Allison" userId="3c4e9b67-988d-432a-99f8-5fc68abbf4d5" providerId="ADAL" clId="{3DB9B271-8B9A-F845-B110-1086F5BB40FB}" dt="2024-06-11T09:17:55.789" v="5029" actId="20577"/>
          <ac:spMkLst>
            <pc:docMk/>
            <pc:sldMk cId="4248887431" sldId="1231"/>
            <ac:spMk id="3" creationId="{6F8FC5FE-29E5-131C-15C7-9055D30E42EF}"/>
          </ac:spMkLst>
        </pc:spChg>
      </pc:sldChg>
      <pc:sldChg chg="modSp add mod">
        <pc:chgData name="Kirsty  Allison" userId="3c4e9b67-988d-432a-99f8-5fc68abbf4d5" providerId="ADAL" clId="{3DB9B271-8B9A-F845-B110-1086F5BB40FB}" dt="2024-06-11T09:20:01.948" v="5103" actId="313"/>
        <pc:sldMkLst>
          <pc:docMk/>
          <pc:sldMk cId="1920505304" sldId="1232"/>
        </pc:sldMkLst>
        <pc:spChg chg="mod">
          <ac:chgData name="Kirsty  Allison" userId="3c4e9b67-988d-432a-99f8-5fc68abbf4d5" providerId="ADAL" clId="{3DB9B271-8B9A-F845-B110-1086F5BB40FB}" dt="2024-06-11T09:20:01.948" v="5103" actId="313"/>
          <ac:spMkLst>
            <pc:docMk/>
            <pc:sldMk cId="1920505304" sldId="1232"/>
            <ac:spMk id="3" creationId="{6F8FC5FE-29E5-131C-15C7-9055D30E42EF}"/>
          </ac:spMkLst>
        </pc:spChg>
      </pc:sldChg>
      <pc:sldChg chg="modSp add mod">
        <pc:chgData name="Kirsty  Allison" userId="3c4e9b67-988d-432a-99f8-5fc68abbf4d5" providerId="ADAL" clId="{3DB9B271-8B9A-F845-B110-1086F5BB40FB}" dt="2024-06-11T09:21:09.549" v="5180" actId="20577"/>
        <pc:sldMkLst>
          <pc:docMk/>
          <pc:sldMk cId="3951276830" sldId="1233"/>
        </pc:sldMkLst>
        <pc:spChg chg="mod">
          <ac:chgData name="Kirsty  Allison" userId="3c4e9b67-988d-432a-99f8-5fc68abbf4d5" providerId="ADAL" clId="{3DB9B271-8B9A-F845-B110-1086F5BB40FB}" dt="2024-06-11T09:21:09.549" v="5180" actId="20577"/>
          <ac:spMkLst>
            <pc:docMk/>
            <pc:sldMk cId="3951276830" sldId="1233"/>
            <ac:spMk id="3" creationId="{6F8FC5FE-29E5-131C-15C7-9055D30E42EF}"/>
          </ac:spMkLst>
        </pc:spChg>
      </pc:sldChg>
      <pc:sldMasterChg chg="delSldLayout">
        <pc:chgData name="Kirsty  Allison" userId="3c4e9b67-988d-432a-99f8-5fc68abbf4d5" providerId="ADAL" clId="{3DB9B271-8B9A-F845-B110-1086F5BB40FB}" dt="2024-06-10T06:43:34.354" v="4534" actId="2696"/>
        <pc:sldMasterMkLst>
          <pc:docMk/>
          <pc:sldMasterMk cId="740877126" sldId="2147483672"/>
        </pc:sldMasterMkLst>
        <pc:sldLayoutChg chg="del">
          <pc:chgData name="Kirsty  Allison" userId="3c4e9b67-988d-432a-99f8-5fc68abbf4d5" providerId="ADAL" clId="{3DB9B271-8B9A-F845-B110-1086F5BB40FB}" dt="2024-06-10T06:43:34.354" v="4534" actId="2696"/>
          <pc:sldLayoutMkLst>
            <pc:docMk/>
            <pc:sldMasterMk cId="740877126" sldId="2147483672"/>
            <pc:sldLayoutMk cId="3758848744" sldId="2147483725"/>
          </pc:sldLayoutMkLst>
        </pc:sldLayoutChg>
      </pc:sldMasterChg>
    </pc:docChg>
  </pc:docChgLst>
  <pc:docChgLst>
    <pc:chgData name="Kirsty  Allison" userId="3c4e9b67-988d-432a-99f8-5fc68abbf4d5" providerId="ADAL" clId="{701BDE14-86BF-9842-B24D-4212E92E2621}"/>
    <pc:docChg chg="custSel addSld modSld">
      <pc:chgData name="Kirsty  Allison" userId="3c4e9b67-988d-432a-99f8-5fc68abbf4d5" providerId="ADAL" clId="{701BDE14-86BF-9842-B24D-4212E92E2621}" dt="2024-05-22T15:57:15.294" v="5"/>
      <pc:docMkLst>
        <pc:docMk/>
      </pc:docMkLst>
      <pc:sldChg chg="add setBg">
        <pc:chgData name="Kirsty  Allison" userId="3c4e9b67-988d-432a-99f8-5fc68abbf4d5" providerId="ADAL" clId="{701BDE14-86BF-9842-B24D-4212E92E2621}" dt="2024-05-22T15:57:15.294" v="5"/>
        <pc:sldMkLst>
          <pc:docMk/>
          <pc:sldMk cId="3891939878" sldId="503"/>
        </pc:sldMkLst>
      </pc:sldChg>
      <pc:sldChg chg="add setBg">
        <pc:chgData name="Kirsty  Allison" userId="3c4e9b67-988d-432a-99f8-5fc68abbf4d5" providerId="ADAL" clId="{701BDE14-86BF-9842-B24D-4212E92E2621}" dt="2024-05-22T15:57:15.294" v="5"/>
        <pc:sldMkLst>
          <pc:docMk/>
          <pc:sldMk cId="1979567695" sldId="535"/>
        </pc:sldMkLst>
      </pc:sldChg>
      <pc:sldChg chg="modSp mod">
        <pc:chgData name="Kirsty  Allison" userId="3c4e9b67-988d-432a-99f8-5fc68abbf4d5" providerId="ADAL" clId="{701BDE14-86BF-9842-B24D-4212E92E2621}" dt="2024-05-22T15:56:30.889" v="3" actId="27636"/>
        <pc:sldMkLst>
          <pc:docMk/>
          <pc:sldMk cId="4113585234" sldId="1067"/>
        </pc:sldMkLst>
        <pc:spChg chg="mod">
          <ac:chgData name="Kirsty  Allison" userId="3c4e9b67-988d-432a-99f8-5fc68abbf4d5" providerId="ADAL" clId="{701BDE14-86BF-9842-B24D-4212E92E2621}" dt="2024-05-22T15:56:30.889" v="3" actId="27636"/>
          <ac:spMkLst>
            <pc:docMk/>
            <pc:sldMk cId="4113585234" sldId="1067"/>
            <ac:spMk id="3" creationId="{CE1DCEEC-3B58-90FB-94DE-3C30D6237AD0}"/>
          </ac:spMkLst>
        </pc:spChg>
      </pc:sldChg>
      <pc:sldChg chg="add setBg">
        <pc:chgData name="Kirsty  Allison" userId="3c4e9b67-988d-432a-99f8-5fc68abbf4d5" providerId="ADAL" clId="{701BDE14-86BF-9842-B24D-4212E92E2621}" dt="2024-05-22T15:57:15.294" v="5"/>
        <pc:sldMkLst>
          <pc:docMk/>
          <pc:sldMk cId="3921783280" sldId="1073"/>
        </pc:sldMkLst>
      </pc:sldChg>
      <pc:sldChg chg="add setBg">
        <pc:chgData name="Kirsty  Allison" userId="3c4e9b67-988d-432a-99f8-5fc68abbf4d5" providerId="ADAL" clId="{701BDE14-86BF-9842-B24D-4212E92E2621}" dt="2024-05-22T15:57:04.604" v="4"/>
        <pc:sldMkLst>
          <pc:docMk/>
          <pc:sldMk cId="1266825215" sldId="1074"/>
        </pc:sldMkLst>
      </pc:sldChg>
      <pc:sldChg chg="add setBg">
        <pc:chgData name="Kirsty  Allison" userId="3c4e9b67-988d-432a-99f8-5fc68abbf4d5" providerId="ADAL" clId="{701BDE14-86BF-9842-B24D-4212E92E2621}" dt="2024-05-22T15:57:04.604" v="4"/>
        <pc:sldMkLst>
          <pc:docMk/>
          <pc:sldMk cId="4045090685" sldId="1077"/>
        </pc:sldMkLst>
      </pc:sldChg>
      <pc:sldChg chg="add setBg">
        <pc:chgData name="Kirsty  Allison" userId="3c4e9b67-988d-432a-99f8-5fc68abbf4d5" providerId="ADAL" clId="{701BDE14-86BF-9842-B24D-4212E92E2621}" dt="2024-05-22T15:57:04.604" v="4"/>
        <pc:sldMkLst>
          <pc:docMk/>
          <pc:sldMk cId="887205365" sldId="1078"/>
        </pc:sldMkLst>
      </pc:sldChg>
      <pc:sldChg chg="add setBg">
        <pc:chgData name="Kirsty  Allison" userId="3c4e9b67-988d-432a-99f8-5fc68abbf4d5" providerId="ADAL" clId="{701BDE14-86BF-9842-B24D-4212E92E2621}" dt="2024-05-22T15:57:04.604" v="4"/>
        <pc:sldMkLst>
          <pc:docMk/>
          <pc:sldMk cId="2905187768" sldId="1079"/>
        </pc:sldMkLst>
      </pc:sldChg>
      <pc:sldChg chg="add setBg">
        <pc:chgData name="Kirsty  Allison" userId="3c4e9b67-988d-432a-99f8-5fc68abbf4d5" providerId="ADAL" clId="{701BDE14-86BF-9842-B24D-4212E92E2621}" dt="2024-05-22T15:57:04.604" v="4"/>
        <pc:sldMkLst>
          <pc:docMk/>
          <pc:sldMk cId="561460879" sldId="1080"/>
        </pc:sldMkLst>
      </pc:sldChg>
      <pc:sldChg chg="add setBg">
        <pc:chgData name="Kirsty  Allison" userId="3c4e9b67-988d-432a-99f8-5fc68abbf4d5" providerId="ADAL" clId="{701BDE14-86BF-9842-B24D-4212E92E2621}" dt="2024-05-22T15:57:15.294" v="5"/>
        <pc:sldMkLst>
          <pc:docMk/>
          <pc:sldMk cId="2597752834" sldId="1081"/>
        </pc:sldMkLst>
      </pc:sldChg>
      <pc:sldChg chg="add">
        <pc:chgData name="Kirsty  Allison" userId="3c4e9b67-988d-432a-99f8-5fc68abbf4d5" providerId="ADAL" clId="{701BDE14-86BF-9842-B24D-4212E92E2621}" dt="2024-05-22T15:56:03.328" v="0"/>
        <pc:sldMkLst>
          <pc:docMk/>
          <pc:sldMk cId="4001577657" sldId="1100"/>
        </pc:sldMkLst>
      </pc:sldChg>
      <pc:sldChg chg="add">
        <pc:chgData name="Kirsty  Allison" userId="3c4e9b67-988d-432a-99f8-5fc68abbf4d5" providerId="ADAL" clId="{701BDE14-86BF-9842-B24D-4212E92E2621}" dt="2024-05-22T15:56:03.328" v="0"/>
        <pc:sldMkLst>
          <pc:docMk/>
          <pc:sldMk cId="3629364680" sldId="1133"/>
        </pc:sldMkLst>
      </pc:sldChg>
      <pc:sldChg chg="add setBg">
        <pc:chgData name="Kirsty  Allison" userId="3c4e9b67-988d-432a-99f8-5fc68abbf4d5" providerId="ADAL" clId="{701BDE14-86BF-9842-B24D-4212E92E2621}" dt="2024-05-22T15:57:15.294" v="5"/>
        <pc:sldMkLst>
          <pc:docMk/>
          <pc:sldMk cId="1841412818" sldId="1134"/>
        </pc:sldMkLst>
      </pc:sldChg>
      <pc:sldChg chg="add setBg">
        <pc:chgData name="Kirsty  Allison" userId="3c4e9b67-988d-432a-99f8-5fc68abbf4d5" providerId="ADAL" clId="{701BDE14-86BF-9842-B24D-4212E92E2621}" dt="2024-05-22T15:57:15.294" v="5"/>
        <pc:sldMkLst>
          <pc:docMk/>
          <pc:sldMk cId="2422141008" sldId="1135"/>
        </pc:sldMkLst>
      </pc:sldChg>
      <pc:sldChg chg="add setBg">
        <pc:chgData name="Kirsty  Allison" userId="3c4e9b67-988d-432a-99f8-5fc68abbf4d5" providerId="ADAL" clId="{701BDE14-86BF-9842-B24D-4212E92E2621}" dt="2024-05-22T15:57:15.294" v="5"/>
        <pc:sldMkLst>
          <pc:docMk/>
          <pc:sldMk cId="3104700671" sldId="1136"/>
        </pc:sldMkLst>
      </pc:sldChg>
    </pc:docChg>
  </pc:docChgLst>
  <pc:docChgLst>
    <pc:chgData name="Kirsty  Allison" userId="3c4e9b67-988d-432a-99f8-5fc68abbf4d5" providerId="ADAL" clId="{4447CFD7-A917-41F8-8DB8-74D2F34A717D}"/>
    <pc:docChg chg="addSld modSld">
      <pc:chgData name="Kirsty  Allison" userId="3c4e9b67-988d-432a-99f8-5fc68abbf4d5" providerId="ADAL" clId="{4447CFD7-A917-41F8-8DB8-74D2F34A717D}" dt="2024-02-08T10:45:51.994" v="18" actId="20577"/>
      <pc:docMkLst>
        <pc:docMk/>
      </pc:docMkLst>
      <pc:sldChg chg="modSp add mod">
        <pc:chgData name="Kirsty  Allison" userId="3c4e9b67-988d-432a-99f8-5fc68abbf4d5" providerId="ADAL" clId="{4447CFD7-A917-41F8-8DB8-74D2F34A717D}" dt="2024-02-08T10:45:51.994" v="18" actId="20577"/>
        <pc:sldMkLst>
          <pc:docMk/>
          <pc:sldMk cId="2516574582" sldId="522"/>
        </pc:sldMkLst>
        <pc:spChg chg="mod">
          <ac:chgData name="Kirsty  Allison" userId="3c4e9b67-988d-432a-99f8-5fc68abbf4d5" providerId="ADAL" clId="{4447CFD7-A917-41F8-8DB8-74D2F34A717D}" dt="2024-02-08T10:45:51.994" v="18" actId="20577"/>
          <ac:spMkLst>
            <pc:docMk/>
            <pc:sldMk cId="2516574582" sldId="522"/>
            <ac:spMk id="5" creationId="{74844103-87A0-3B07-51EE-D6221C3CF622}"/>
          </ac:spMkLst>
        </pc:spChg>
      </pc:sldChg>
      <pc:sldChg chg="add">
        <pc:chgData name="Kirsty  Allison" userId="3c4e9b67-988d-432a-99f8-5fc68abbf4d5" providerId="ADAL" clId="{4447CFD7-A917-41F8-8DB8-74D2F34A717D}" dt="2024-02-08T10:42:30.755" v="0"/>
        <pc:sldMkLst>
          <pc:docMk/>
          <pc:sldMk cId="3277922339" sldId="523"/>
        </pc:sldMkLst>
      </pc:sldChg>
      <pc:sldChg chg="add">
        <pc:chgData name="Kirsty  Allison" userId="3c4e9b67-988d-432a-99f8-5fc68abbf4d5" providerId="ADAL" clId="{4447CFD7-A917-41F8-8DB8-74D2F34A717D}" dt="2024-02-08T10:42:30.755" v="0"/>
        <pc:sldMkLst>
          <pc:docMk/>
          <pc:sldMk cId="1407594857" sldId="1125"/>
        </pc:sldMkLst>
      </pc:sldChg>
      <pc:sldChg chg="add setBg">
        <pc:chgData name="Kirsty  Allison" userId="3c4e9b67-988d-432a-99f8-5fc68abbf4d5" providerId="ADAL" clId="{4447CFD7-A917-41F8-8DB8-74D2F34A717D}" dt="2024-02-08T10:42:30.755" v="0"/>
        <pc:sldMkLst>
          <pc:docMk/>
          <pc:sldMk cId="970220609" sldId="1126"/>
        </pc:sldMkLst>
      </pc:sldChg>
      <pc:sldChg chg="add">
        <pc:chgData name="Kirsty  Allison" userId="3c4e9b67-988d-432a-99f8-5fc68abbf4d5" providerId="ADAL" clId="{4447CFD7-A917-41F8-8DB8-74D2F34A717D}" dt="2024-02-08T10:42:30.755" v="0"/>
        <pc:sldMkLst>
          <pc:docMk/>
          <pc:sldMk cId="583437825" sldId="1128"/>
        </pc:sldMkLst>
      </pc:sldChg>
      <pc:sldChg chg="add">
        <pc:chgData name="Kirsty  Allison" userId="3c4e9b67-988d-432a-99f8-5fc68abbf4d5" providerId="ADAL" clId="{4447CFD7-A917-41F8-8DB8-74D2F34A717D}" dt="2024-02-08T10:42:30.755" v="0"/>
        <pc:sldMkLst>
          <pc:docMk/>
          <pc:sldMk cId="4064733902" sldId="1130"/>
        </pc:sldMkLst>
      </pc:sldChg>
      <pc:sldChg chg="add">
        <pc:chgData name="Kirsty  Allison" userId="3c4e9b67-988d-432a-99f8-5fc68abbf4d5" providerId="ADAL" clId="{4447CFD7-A917-41F8-8DB8-74D2F34A717D}" dt="2024-02-08T10:42:30.755" v="0"/>
        <pc:sldMkLst>
          <pc:docMk/>
          <pc:sldMk cId="2897087599" sldId="1131"/>
        </pc:sldMkLst>
      </pc:sldChg>
      <pc:sldChg chg="add">
        <pc:chgData name="Kirsty  Allison" userId="3c4e9b67-988d-432a-99f8-5fc68abbf4d5" providerId="ADAL" clId="{4447CFD7-A917-41F8-8DB8-74D2F34A717D}" dt="2024-02-08T10:42:30.755" v="0"/>
        <pc:sldMkLst>
          <pc:docMk/>
          <pc:sldMk cId="3168615047" sldId="1132"/>
        </pc:sldMkLst>
      </pc:sldChg>
    </pc:docChg>
  </pc:docChgLst>
  <pc:docChgLst>
    <pc:chgData name="Kirsty  Allison" userId="3c4e9b67-988d-432a-99f8-5fc68abbf4d5" providerId="ADAL" clId="{1626F18F-B62E-4B35-9544-DA6898466E77}"/>
    <pc:docChg chg="undo custSel addSld delSld modSld">
      <pc:chgData name="Kirsty  Allison" userId="3c4e9b67-988d-432a-99f8-5fc68abbf4d5" providerId="ADAL" clId="{1626F18F-B62E-4B35-9544-DA6898466E77}" dt="2023-09-26T15:37:38.420" v="1831"/>
      <pc:docMkLst>
        <pc:docMk/>
      </pc:docMkLst>
      <pc:sldChg chg="modSp del mod">
        <pc:chgData name="Kirsty  Allison" userId="3c4e9b67-988d-432a-99f8-5fc68abbf4d5" providerId="ADAL" clId="{1626F18F-B62E-4B35-9544-DA6898466E77}" dt="2023-09-26T14:52:31.872" v="1485" actId="47"/>
        <pc:sldMkLst>
          <pc:docMk/>
          <pc:sldMk cId="2266171421" sldId="498"/>
        </pc:sldMkLst>
        <pc:spChg chg="mod">
          <ac:chgData name="Kirsty  Allison" userId="3c4e9b67-988d-432a-99f8-5fc68abbf4d5" providerId="ADAL" clId="{1626F18F-B62E-4B35-9544-DA6898466E77}" dt="2023-09-26T14:51:59.234" v="1450" actId="21"/>
          <ac:spMkLst>
            <pc:docMk/>
            <pc:sldMk cId="2266171421" sldId="498"/>
            <ac:spMk id="4" creationId="{017CFC5A-B501-93E1-2184-8FBDFEBDF9B7}"/>
          </ac:spMkLst>
        </pc:spChg>
      </pc:sldChg>
      <pc:sldChg chg="addSp delSp modSp del mod">
        <pc:chgData name="Kirsty  Allison" userId="3c4e9b67-988d-432a-99f8-5fc68abbf4d5" providerId="ADAL" clId="{1626F18F-B62E-4B35-9544-DA6898466E77}" dt="2023-09-26T14:57:14.653" v="1542" actId="47"/>
        <pc:sldMkLst>
          <pc:docMk/>
          <pc:sldMk cId="1104564079" sldId="506"/>
        </pc:sldMkLst>
        <pc:spChg chg="add del mod">
          <ac:chgData name="Kirsty  Allison" userId="3c4e9b67-988d-432a-99f8-5fc68abbf4d5" providerId="ADAL" clId="{1626F18F-B62E-4B35-9544-DA6898466E77}" dt="2023-09-26T10:23:00.747" v="398"/>
          <ac:spMkLst>
            <pc:docMk/>
            <pc:sldMk cId="1104564079" sldId="506"/>
            <ac:spMk id="5" creationId="{0918DD10-9674-8ED3-F9DF-FC49858359E8}"/>
          </ac:spMkLst>
        </pc:spChg>
      </pc:sldChg>
      <pc:sldChg chg="del">
        <pc:chgData name="Kirsty  Allison" userId="3c4e9b67-988d-432a-99f8-5fc68abbf4d5" providerId="ADAL" clId="{1626F18F-B62E-4B35-9544-DA6898466E77}" dt="2023-09-26T14:57:15.877" v="1543" actId="47"/>
        <pc:sldMkLst>
          <pc:docMk/>
          <pc:sldMk cId="714149829" sldId="507"/>
        </pc:sldMkLst>
      </pc:sldChg>
      <pc:sldChg chg="del">
        <pc:chgData name="Kirsty  Allison" userId="3c4e9b67-988d-432a-99f8-5fc68abbf4d5" providerId="ADAL" clId="{1626F18F-B62E-4B35-9544-DA6898466E77}" dt="2023-09-26T14:57:17.563" v="1544" actId="47"/>
        <pc:sldMkLst>
          <pc:docMk/>
          <pc:sldMk cId="2018270128" sldId="512"/>
        </pc:sldMkLst>
      </pc:sldChg>
      <pc:sldChg chg="del">
        <pc:chgData name="Kirsty  Allison" userId="3c4e9b67-988d-432a-99f8-5fc68abbf4d5" providerId="ADAL" clId="{1626F18F-B62E-4B35-9544-DA6898466E77}" dt="2023-09-26T14:57:19.705" v="1545" actId="47"/>
        <pc:sldMkLst>
          <pc:docMk/>
          <pc:sldMk cId="3377711524" sldId="514"/>
        </pc:sldMkLst>
      </pc:sldChg>
      <pc:sldChg chg="delSp del mod">
        <pc:chgData name="Kirsty  Allison" userId="3c4e9b67-988d-432a-99f8-5fc68abbf4d5" providerId="ADAL" clId="{1626F18F-B62E-4B35-9544-DA6898466E77}" dt="2023-09-26T15:32:57.746" v="1757" actId="47"/>
        <pc:sldMkLst>
          <pc:docMk/>
          <pc:sldMk cId="2758903725" sldId="515"/>
        </pc:sldMkLst>
        <pc:graphicFrameChg chg="del">
          <ac:chgData name="Kirsty  Allison" userId="3c4e9b67-988d-432a-99f8-5fc68abbf4d5" providerId="ADAL" clId="{1626F18F-B62E-4B35-9544-DA6898466E77}" dt="2023-09-26T15:32:55.259" v="1756" actId="21"/>
          <ac:graphicFrameMkLst>
            <pc:docMk/>
            <pc:sldMk cId="2758903725" sldId="515"/>
            <ac:graphicFrameMk id="4" creationId="{D7AD8356-5102-D956-10DA-E17887EC66F6}"/>
          </ac:graphicFrameMkLst>
        </pc:graphicFrameChg>
      </pc:sldChg>
      <pc:sldChg chg="modSp del mod">
        <pc:chgData name="Kirsty  Allison" userId="3c4e9b67-988d-432a-99f8-5fc68abbf4d5" providerId="ADAL" clId="{1626F18F-B62E-4B35-9544-DA6898466E77}" dt="2023-09-26T15:31:37.584" v="1751" actId="47"/>
        <pc:sldMkLst>
          <pc:docMk/>
          <pc:sldMk cId="2124024648" sldId="518"/>
        </pc:sldMkLst>
        <pc:spChg chg="mod">
          <ac:chgData name="Kirsty  Allison" userId="3c4e9b67-988d-432a-99f8-5fc68abbf4d5" providerId="ADAL" clId="{1626F18F-B62E-4B35-9544-DA6898466E77}" dt="2023-09-26T15:28:49.232" v="1638" actId="27636"/>
          <ac:spMkLst>
            <pc:docMk/>
            <pc:sldMk cId="2124024648" sldId="518"/>
            <ac:spMk id="3" creationId="{EAABE225-5F42-1C79-21F4-B09A11D645D8}"/>
          </ac:spMkLst>
        </pc:spChg>
      </pc:sldChg>
      <pc:sldChg chg="modSp del mod">
        <pc:chgData name="Kirsty  Allison" userId="3c4e9b67-988d-432a-99f8-5fc68abbf4d5" providerId="ADAL" clId="{1626F18F-B62E-4B35-9544-DA6898466E77}" dt="2023-09-26T13:42:50.274" v="1351" actId="47"/>
        <pc:sldMkLst>
          <pc:docMk/>
          <pc:sldMk cId="3971437028" sldId="519"/>
        </pc:sldMkLst>
        <pc:spChg chg="mod">
          <ac:chgData name="Kirsty  Allison" userId="3c4e9b67-988d-432a-99f8-5fc68abbf4d5" providerId="ADAL" clId="{1626F18F-B62E-4B35-9544-DA6898466E77}" dt="2023-09-26T13:30:33.901" v="1219" actId="21"/>
          <ac:spMkLst>
            <pc:docMk/>
            <pc:sldMk cId="3971437028" sldId="519"/>
            <ac:spMk id="3" creationId="{5EC0E794-08EB-06F7-AFDD-36DBB5DA089E}"/>
          </ac:spMkLst>
        </pc:spChg>
      </pc:sldChg>
      <pc:sldChg chg="modSp del mod">
        <pc:chgData name="Kirsty  Allison" userId="3c4e9b67-988d-432a-99f8-5fc68abbf4d5" providerId="ADAL" clId="{1626F18F-B62E-4B35-9544-DA6898466E77}" dt="2023-09-26T13:48:46.074" v="1421" actId="47"/>
        <pc:sldMkLst>
          <pc:docMk/>
          <pc:sldMk cId="3151720775" sldId="520"/>
        </pc:sldMkLst>
        <pc:spChg chg="mod">
          <ac:chgData name="Kirsty  Allison" userId="3c4e9b67-988d-432a-99f8-5fc68abbf4d5" providerId="ADAL" clId="{1626F18F-B62E-4B35-9544-DA6898466E77}" dt="2023-09-26T13:45:13.305" v="1387" actId="27636"/>
          <ac:spMkLst>
            <pc:docMk/>
            <pc:sldMk cId="3151720775" sldId="520"/>
            <ac:spMk id="3" creationId="{1E4757C7-EBA9-5FDC-EA5F-C34F6F5989C6}"/>
          </ac:spMkLst>
        </pc:spChg>
      </pc:sldChg>
      <pc:sldChg chg="del">
        <pc:chgData name="Kirsty  Allison" userId="3c4e9b67-988d-432a-99f8-5fc68abbf4d5" providerId="ADAL" clId="{1626F18F-B62E-4B35-9544-DA6898466E77}" dt="2023-09-26T13:17:58.166" v="1047" actId="47"/>
        <pc:sldMkLst>
          <pc:docMk/>
          <pc:sldMk cId="1971807884" sldId="521"/>
        </pc:sldMkLst>
      </pc:sldChg>
      <pc:sldChg chg="del">
        <pc:chgData name="Kirsty  Allison" userId="3c4e9b67-988d-432a-99f8-5fc68abbf4d5" providerId="ADAL" clId="{1626F18F-B62E-4B35-9544-DA6898466E77}" dt="2023-09-26T15:37:14.173" v="1828" actId="47"/>
        <pc:sldMkLst>
          <pc:docMk/>
          <pc:sldMk cId="1805101435" sldId="523"/>
        </pc:sldMkLst>
      </pc:sldChg>
      <pc:sldChg chg="del">
        <pc:chgData name="Kirsty  Allison" userId="3c4e9b67-988d-432a-99f8-5fc68abbf4d5" providerId="ADAL" clId="{1626F18F-B62E-4B35-9544-DA6898466E77}" dt="2023-09-26T15:37:18.292" v="1829" actId="47"/>
        <pc:sldMkLst>
          <pc:docMk/>
          <pc:sldMk cId="2370244118" sldId="524"/>
        </pc:sldMkLst>
      </pc:sldChg>
      <pc:sldChg chg="del">
        <pc:chgData name="Kirsty  Allison" userId="3c4e9b67-988d-432a-99f8-5fc68abbf4d5" providerId="ADAL" clId="{1626F18F-B62E-4B35-9544-DA6898466E77}" dt="2023-09-26T13:18:14.260" v="1048" actId="47"/>
        <pc:sldMkLst>
          <pc:docMk/>
          <pc:sldMk cId="2214790665" sldId="525"/>
        </pc:sldMkLst>
      </pc:sldChg>
      <pc:sldChg chg="del">
        <pc:chgData name="Kirsty  Allison" userId="3c4e9b67-988d-432a-99f8-5fc68abbf4d5" providerId="ADAL" clId="{1626F18F-B62E-4B35-9544-DA6898466E77}" dt="2023-09-26T13:18:17.196" v="1049" actId="47"/>
        <pc:sldMkLst>
          <pc:docMk/>
          <pc:sldMk cId="2600534788" sldId="526"/>
        </pc:sldMkLst>
      </pc:sldChg>
      <pc:sldChg chg="del">
        <pc:chgData name="Kirsty  Allison" userId="3c4e9b67-988d-432a-99f8-5fc68abbf4d5" providerId="ADAL" clId="{1626F18F-B62E-4B35-9544-DA6898466E77}" dt="2023-09-26T13:18:20.214" v="1050" actId="47"/>
        <pc:sldMkLst>
          <pc:docMk/>
          <pc:sldMk cId="4265482230" sldId="527"/>
        </pc:sldMkLst>
      </pc:sldChg>
      <pc:sldChg chg="del">
        <pc:chgData name="Kirsty  Allison" userId="3c4e9b67-988d-432a-99f8-5fc68abbf4d5" providerId="ADAL" clId="{1626F18F-B62E-4B35-9544-DA6898466E77}" dt="2023-09-26T13:18:23.801" v="1051" actId="47"/>
        <pc:sldMkLst>
          <pc:docMk/>
          <pc:sldMk cId="312087917" sldId="528"/>
        </pc:sldMkLst>
      </pc:sldChg>
      <pc:sldChg chg="del">
        <pc:chgData name="Kirsty  Allison" userId="3c4e9b67-988d-432a-99f8-5fc68abbf4d5" providerId="ADAL" clId="{1626F18F-B62E-4B35-9544-DA6898466E77}" dt="2023-09-26T13:18:29.529" v="1052" actId="47"/>
        <pc:sldMkLst>
          <pc:docMk/>
          <pc:sldMk cId="1777166457" sldId="529"/>
        </pc:sldMkLst>
      </pc:sldChg>
      <pc:sldChg chg="add">
        <pc:chgData name="Kirsty  Allison" userId="3c4e9b67-988d-432a-99f8-5fc68abbf4d5" providerId="ADAL" clId="{1626F18F-B62E-4B35-9544-DA6898466E77}" dt="2023-09-26T15:37:38.420" v="1831"/>
        <pc:sldMkLst>
          <pc:docMk/>
          <pc:sldMk cId="442677691" sldId="530"/>
        </pc:sldMkLst>
      </pc:sldChg>
      <pc:sldChg chg="del">
        <pc:chgData name="Kirsty  Allison" userId="3c4e9b67-988d-432a-99f8-5fc68abbf4d5" providerId="ADAL" clId="{1626F18F-B62E-4B35-9544-DA6898466E77}" dt="2023-09-26T15:37:36.389" v="1830" actId="2696"/>
        <pc:sldMkLst>
          <pc:docMk/>
          <pc:sldMk cId="1645737599" sldId="530"/>
        </pc:sldMkLst>
      </pc:sldChg>
      <pc:sldChg chg="modSp del mod">
        <pc:chgData name="Kirsty  Allison" userId="3c4e9b67-988d-432a-99f8-5fc68abbf4d5" providerId="ADAL" clId="{1626F18F-B62E-4B35-9544-DA6898466E77}" dt="2023-09-26T14:55:38.875" v="1537" actId="47"/>
        <pc:sldMkLst>
          <pc:docMk/>
          <pc:sldMk cId="2244406734" sldId="537"/>
        </pc:sldMkLst>
        <pc:spChg chg="mod">
          <ac:chgData name="Kirsty  Allison" userId="3c4e9b67-988d-432a-99f8-5fc68abbf4d5" providerId="ADAL" clId="{1626F18F-B62E-4B35-9544-DA6898466E77}" dt="2023-09-26T14:52:53.024" v="1487" actId="27636"/>
          <ac:spMkLst>
            <pc:docMk/>
            <pc:sldMk cId="2244406734" sldId="537"/>
            <ac:spMk id="3" creationId="{02F017C9-ADE9-47C1-3C3C-0D2D0DD5E529}"/>
          </ac:spMkLst>
        </pc:spChg>
      </pc:sldChg>
      <pc:sldChg chg="add del">
        <pc:chgData name="Kirsty  Allison" userId="3c4e9b67-988d-432a-99f8-5fc68abbf4d5" providerId="ADAL" clId="{1626F18F-B62E-4B35-9544-DA6898466E77}" dt="2023-09-26T14:55:59.254" v="1540" actId="47"/>
        <pc:sldMkLst>
          <pc:docMk/>
          <pc:sldMk cId="3434839950" sldId="539"/>
        </pc:sldMkLst>
      </pc:sldChg>
      <pc:sldChg chg="del">
        <pc:chgData name="Kirsty  Allison" userId="3c4e9b67-988d-432a-99f8-5fc68abbf4d5" providerId="ADAL" clId="{1626F18F-B62E-4B35-9544-DA6898466E77}" dt="2023-09-26T15:32:07.337" v="1755" actId="47"/>
        <pc:sldMkLst>
          <pc:docMk/>
          <pc:sldMk cId="2252238873" sldId="543"/>
        </pc:sldMkLst>
      </pc:sldChg>
      <pc:sldChg chg="del">
        <pc:chgData name="Kirsty  Allison" userId="3c4e9b67-988d-432a-99f8-5fc68abbf4d5" providerId="ADAL" clId="{1626F18F-B62E-4B35-9544-DA6898466E77}" dt="2023-09-26T15:32:59.815" v="1758" actId="47"/>
        <pc:sldMkLst>
          <pc:docMk/>
          <pc:sldMk cId="802969481" sldId="544"/>
        </pc:sldMkLst>
      </pc:sldChg>
      <pc:sldChg chg="modSp mod">
        <pc:chgData name="Kirsty  Allison" userId="3c4e9b67-988d-432a-99f8-5fc68abbf4d5" providerId="ADAL" clId="{1626F18F-B62E-4B35-9544-DA6898466E77}" dt="2023-09-26T15:23:37.104" v="1547" actId="27636"/>
        <pc:sldMkLst>
          <pc:docMk/>
          <pc:sldMk cId="1337853004" sldId="557"/>
        </pc:sldMkLst>
        <pc:spChg chg="mod">
          <ac:chgData name="Kirsty  Allison" userId="3c4e9b67-988d-432a-99f8-5fc68abbf4d5" providerId="ADAL" clId="{1626F18F-B62E-4B35-9544-DA6898466E77}" dt="2023-09-26T15:23:37.104" v="1547" actId="27636"/>
          <ac:spMkLst>
            <pc:docMk/>
            <pc:sldMk cId="1337853004" sldId="557"/>
            <ac:spMk id="2" creationId="{250DED9B-1B01-8458-D227-CCDB9C982CBA}"/>
          </ac:spMkLst>
        </pc:spChg>
      </pc:sldChg>
      <pc:sldChg chg="del">
        <pc:chgData name="Kirsty  Allison" userId="3c4e9b67-988d-432a-99f8-5fc68abbf4d5" providerId="ADAL" clId="{1626F18F-B62E-4B35-9544-DA6898466E77}" dt="2023-09-26T11:26:35.167" v="733" actId="47"/>
        <pc:sldMkLst>
          <pc:docMk/>
          <pc:sldMk cId="1980452345" sldId="563"/>
        </pc:sldMkLst>
      </pc:sldChg>
      <pc:sldChg chg="del">
        <pc:chgData name="Kirsty  Allison" userId="3c4e9b67-988d-432a-99f8-5fc68abbf4d5" providerId="ADAL" clId="{1626F18F-B62E-4B35-9544-DA6898466E77}" dt="2023-09-26T09:59:10.608" v="107" actId="47"/>
        <pc:sldMkLst>
          <pc:docMk/>
          <pc:sldMk cId="3674501573" sldId="564"/>
        </pc:sldMkLst>
      </pc:sldChg>
      <pc:sldChg chg="modSp mod">
        <pc:chgData name="Kirsty  Allison" userId="3c4e9b67-988d-432a-99f8-5fc68abbf4d5" providerId="ADAL" clId="{1626F18F-B62E-4B35-9544-DA6898466E77}" dt="2023-09-26T14:49:14.375" v="1424" actId="1036"/>
        <pc:sldMkLst>
          <pc:docMk/>
          <pc:sldMk cId="490362635" sldId="570"/>
        </pc:sldMkLst>
        <pc:spChg chg="mod">
          <ac:chgData name="Kirsty  Allison" userId="3c4e9b67-988d-432a-99f8-5fc68abbf4d5" providerId="ADAL" clId="{1626F18F-B62E-4B35-9544-DA6898466E77}" dt="2023-09-26T14:49:14.375" v="1424" actId="1036"/>
          <ac:spMkLst>
            <pc:docMk/>
            <pc:sldMk cId="490362635" sldId="570"/>
            <ac:spMk id="15" creationId="{4D41A476-C759-14F4-758E-16993CE71149}"/>
          </ac:spMkLst>
        </pc:spChg>
        <pc:spChg chg="mod">
          <ac:chgData name="Kirsty  Allison" userId="3c4e9b67-988d-432a-99f8-5fc68abbf4d5" providerId="ADAL" clId="{1626F18F-B62E-4B35-9544-DA6898466E77}" dt="2023-09-26T14:49:14.375" v="1424" actId="1036"/>
          <ac:spMkLst>
            <pc:docMk/>
            <pc:sldMk cId="490362635" sldId="570"/>
            <ac:spMk id="16" creationId="{C9948E3A-93F9-06A8-409B-82C6B9A57F6A}"/>
          </ac:spMkLst>
        </pc:spChg>
      </pc:sldChg>
      <pc:sldChg chg="modSp mod setBg">
        <pc:chgData name="Kirsty  Allison" userId="3c4e9b67-988d-432a-99f8-5fc68abbf4d5" providerId="ADAL" clId="{1626F18F-B62E-4B35-9544-DA6898466E77}" dt="2023-09-26T13:19:04.691" v="1077" actId="1036"/>
        <pc:sldMkLst>
          <pc:docMk/>
          <pc:sldMk cId="214752982" sldId="587"/>
        </pc:sldMkLst>
        <pc:spChg chg="mod">
          <ac:chgData name="Kirsty  Allison" userId="3c4e9b67-988d-432a-99f8-5fc68abbf4d5" providerId="ADAL" clId="{1626F18F-B62E-4B35-9544-DA6898466E77}" dt="2023-09-26T13:19:04.691" v="1077" actId="1036"/>
          <ac:spMkLst>
            <pc:docMk/>
            <pc:sldMk cId="214752982" sldId="587"/>
            <ac:spMk id="10" creationId="{C0BA4C64-F3A2-8F50-B9F1-CC7BE1D9B1A9}"/>
          </ac:spMkLst>
        </pc:spChg>
        <pc:spChg chg="mod">
          <ac:chgData name="Kirsty  Allison" userId="3c4e9b67-988d-432a-99f8-5fc68abbf4d5" providerId="ADAL" clId="{1626F18F-B62E-4B35-9544-DA6898466E77}" dt="2023-09-26T13:19:04.691" v="1077" actId="1036"/>
          <ac:spMkLst>
            <pc:docMk/>
            <pc:sldMk cId="214752982" sldId="587"/>
            <ac:spMk id="17" creationId="{688B7281-F90C-1C80-39B3-5DAE5F15F35C}"/>
          </ac:spMkLst>
        </pc:spChg>
        <pc:spChg chg="mod">
          <ac:chgData name="Kirsty  Allison" userId="3c4e9b67-988d-432a-99f8-5fc68abbf4d5" providerId="ADAL" clId="{1626F18F-B62E-4B35-9544-DA6898466E77}" dt="2023-09-26T13:19:04.691" v="1077" actId="1036"/>
          <ac:spMkLst>
            <pc:docMk/>
            <pc:sldMk cId="214752982" sldId="587"/>
            <ac:spMk id="18" creationId="{01656E77-EB02-435D-A9AD-ED906EAF441B}"/>
          </ac:spMkLst>
        </pc:spChg>
        <pc:spChg chg="mod">
          <ac:chgData name="Kirsty  Allison" userId="3c4e9b67-988d-432a-99f8-5fc68abbf4d5" providerId="ADAL" clId="{1626F18F-B62E-4B35-9544-DA6898466E77}" dt="2023-09-26T13:19:04.691" v="1077" actId="1036"/>
          <ac:spMkLst>
            <pc:docMk/>
            <pc:sldMk cId="214752982" sldId="587"/>
            <ac:spMk id="22" creationId="{D108AA3B-795C-7970-931C-4A820F20D7B9}"/>
          </ac:spMkLst>
        </pc:spChg>
        <pc:spChg chg="mod">
          <ac:chgData name="Kirsty  Allison" userId="3c4e9b67-988d-432a-99f8-5fc68abbf4d5" providerId="ADAL" clId="{1626F18F-B62E-4B35-9544-DA6898466E77}" dt="2023-09-26T13:19:04.691" v="1077" actId="1036"/>
          <ac:spMkLst>
            <pc:docMk/>
            <pc:sldMk cId="214752982" sldId="587"/>
            <ac:spMk id="23" creationId="{45336225-9A31-CD03-7F2F-C5092F2B6CE0}"/>
          </ac:spMkLst>
        </pc:spChg>
        <pc:spChg chg="mod">
          <ac:chgData name="Kirsty  Allison" userId="3c4e9b67-988d-432a-99f8-5fc68abbf4d5" providerId="ADAL" clId="{1626F18F-B62E-4B35-9544-DA6898466E77}" dt="2023-09-26T13:19:04.691" v="1077" actId="1036"/>
          <ac:spMkLst>
            <pc:docMk/>
            <pc:sldMk cId="214752982" sldId="587"/>
            <ac:spMk id="24" creationId="{139C639F-B0F6-08A7-F93F-C4C0389C4B80}"/>
          </ac:spMkLst>
        </pc:spChg>
        <pc:spChg chg="mod">
          <ac:chgData name="Kirsty  Allison" userId="3c4e9b67-988d-432a-99f8-5fc68abbf4d5" providerId="ADAL" clId="{1626F18F-B62E-4B35-9544-DA6898466E77}" dt="2023-09-26T13:19:04.691" v="1077" actId="1036"/>
          <ac:spMkLst>
            <pc:docMk/>
            <pc:sldMk cId="214752982" sldId="587"/>
            <ac:spMk id="26" creationId="{F5AF5FD0-0030-F7A3-131C-809B7598111C}"/>
          </ac:spMkLst>
        </pc:spChg>
      </pc:sldChg>
      <pc:sldChg chg="add del">
        <pc:chgData name="Kirsty  Allison" userId="3c4e9b67-988d-432a-99f8-5fc68abbf4d5" providerId="ADAL" clId="{1626F18F-B62E-4B35-9544-DA6898466E77}" dt="2023-09-26T12:21:01.085" v="1035" actId="47"/>
        <pc:sldMkLst>
          <pc:docMk/>
          <pc:sldMk cId="1939009244" sldId="1043"/>
        </pc:sldMkLst>
      </pc:sldChg>
      <pc:sldChg chg="addSp delSp modSp mod setBg">
        <pc:chgData name="Kirsty  Allison" userId="3c4e9b67-988d-432a-99f8-5fc68abbf4d5" providerId="ADAL" clId="{1626F18F-B62E-4B35-9544-DA6898466E77}" dt="2023-09-26T10:35:43.802" v="633" actId="14100"/>
        <pc:sldMkLst>
          <pc:docMk/>
          <pc:sldMk cId="1098513698" sldId="1044"/>
        </pc:sldMkLst>
        <pc:spChg chg="mod ord">
          <ac:chgData name="Kirsty  Allison" userId="3c4e9b67-988d-432a-99f8-5fc68abbf4d5" providerId="ADAL" clId="{1626F18F-B62E-4B35-9544-DA6898466E77}" dt="2023-09-26T10:25:24.250" v="471" actId="1035"/>
          <ac:spMkLst>
            <pc:docMk/>
            <pc:sldMk cId="1098513698" sldId="1044"/>
            <ac:spMk id="4" creationId="{CF513AA7-B022-7459-0FB7-D24D9D1F8CD2}"/>
          </ac:spMkLst>
        </pc:spChg>
        <pc:spChg chg="mod ord">
          <ac:chgData name="Kirsty  Allison" userId="3c4e9b67-988d-432a-99f8-5fc68abbf4d5" providerId="ADAL" clId="{1626F18F-B62E-4B35-9544-DA6898466E77}" dt="2023-09-26T10:25:24.250" v="471" actId="1035"/>
          <ac:spMkLst>
            <pc:docMk/>
            <pc:sldMk cId="1098513698" sldId="1044"/>
            <ac:spMk id="6" creationId="{21A2FC91-1CC5-72E6-C23F-E6AEF3C7D381}"/>
          </ac:spMkLst>
        </pc:spChg>
        <pc:spChg chg="del">
          <ac:chgData name="Kirsty  Allison" userId="3c4e9b67-988d-432a-99f8-5fc68abbf4d5" providerId="ADAL" clId="{1626F18F-B62E-4B35-9544-DA6898466E77}" dt="2023-09-26T09:54:36.305" v="55" actId="478"/>
          <ac:spMkLst>
            <pc:docMk/>
            <pc:sldMk cId="1098513698" sldId="1044"/>
            <ac:spMk id="7" creationId="{FEB5F434-C271-5D29-3792-226E129AA8BA}"/>
          </ac:spMkLst>
        </pc:spChg>
        <pc:spChg chg="del mod">
          <ac:chgData name="Kirsty  Allison" userId="3c4e9b67-988d-432a-99f8-5fc68abbf4d5" providerId="ADAL" clId="{1626F18F-B62E-4B35-9544-DA6898466E77}" dt="2023-09-26T09:54:36.305" v="55" actId="478"/>
          <ac:spMkLst>
            <pc:docMk/>
            <pc:sldMk cId="1098513698" sldId="1044"/>
            <ac:spMk id="8" creationId="{0FE1D061-C906-F668-1B6C-74925FACBA73}"/>
          </ac:spMkLst>
        </pc:spChg>
        <pc:spChg chg="mod">
          <ac:chgData name="Kirsty  Allison" userId="3c4e9b67-988d-432a-99f8-5fc68abbf4d5" providerId="ADAL" clId="{1626F18F-B62E-4B35-9544-DA6898466E77}" dt="2023-09-26T10:25:39.931" v="475" actId="1035"/>
          <ac:spMkLst>
            <pc:docMk/>
            <pc:sldMk cId="1098513698" sldId="1044"/>
            <ac:spMk id="9" creationId="{97BE2638-1E9B-BD49-8317-836D9CE4047F}"/>
          </ac:spMkLst>
        </pc:spChg>
        <pc:spChg chg="mod">
          <ac:chgData name="Kirsty  Allison" userId="3c4e9b67-988d-432a-99f8-5fc68abbf4d5" providerId="ADAL" clId="{1626F18F-B62E-4B35-9544-DA6898466E77}" dt="2023-09-26T10:25:24.250" v="471" actId="1035"/>
          <ac:spMkLst>
            <pc:docMk/>
            <pc:sldMk cId="1098513698" sldId="1044"/>
            <ac:spMk id="10" creationId="{8D9B3CC9-56F3-8CB5-4D0C-A0522D31E26B}"/>
          </ac:spMkLst>
        </pc:spChg>
        <pc:spChg chg="mod ord">
          <ac:chgData name="Kirsty  Allison" userId="3c4e9b67-988d-432a-99f8-5fc68abbf4d5" providerId="ADAL" clId="{1626F18F-B62E-4B35-9544-DA6898466E77}" dt="2023-09-26T10:25:24.250" v="471" actId="1035"/>
          <ac:spMkLst>
            <pc:docMk/>
            <pc:sldMk cId="1098513698" sldId="1044"/>
            <ac:spMk id="11" creationId="{95F84FDC-5984-DE91-96FD-6E23C7C0AD7D}"/>
          </ac:spMkLst>
        </pc:spChg>
        <pc:spChg chg="del">
          <ac:chgData name="Kirsty  Allison" userId="3c4e9b67-988d-432a-99f8-5fc68abbf4d5" providerId="ADAL" clId="{1626F18F-B62E-4B35-9544-DA6898466E77}" dt="2023-09-26T09:54:36.305" v="55" actId="478"/>
          <ac:spMkLst>
            <pc:docMk/>
            <pc:sldMk cId="1098513698" sldId="1044"/>
            <ac:spMk id="12" creationId="{A85ED19C-D2A5-8F2E-F6FF-8B64B027EADC}"/>
          </ac:spMkLst>
        </pc:spChg>
        <pc:spChg chg="del">
          <ac:chgData name="Kirsty  Allison" userId="3c4e9b67-988d-432a-99f8-5fc68abbf4d5" providerId="ADAL" clId="{1626F18F-B62E-4B35-9544-DA6898466E77}" dt="2023-09-26T09:54:36.305" v="55" actId="478"/>
          <ac:spMkLst>
            <pc:docMk/>
            <pc:sldMk cId="1098513698" sldId="1044"/>
            <ac:spMk id="13" creationId="{20FA5A6B-4234-0C53-5EF9-4D1E853A8D04}"/>
          </ac:spMkLst>
        </pc:spChg>
        <pc:spChg chg="add del mod">
          <ac:chgData name="Kirsty  Allison" userId="3c4e9b67-988d-432a-99f8-5fc68abbf4d5" providerId="ADAL" clId="{1626F18F-B62E-4B35-9544-DA6898466E77}" dt="2023-09-26T10:01:00.523" v="164" actId="478"/>
          <ac:spMkLst>
            <pc:docMk/>
            <pc:sldMk cId="1098513698" sldId="1044"/>
            <ac:spMk id="14" creationId="{044A5C3C-4E9D-9E3D-18BD-815D0DFF7766}"/>
          </ac:spMkLst>
        </pc:spChg>
        <pc:spChg chg="add mod">
          <ac:chgData name="Kirsty  Allison" userId="3c4e9b67-988d-432a-99f8-5fc68abbf4d5" providerId="ADAL" clId="{1626F18F-B62E-4B35-9544-DA6898466E77}" dt="2023-09-26T10:25:24.250" v="471" actId="1035"/>
          <ac:spMkLst>
            <pc:docMk/>
            <pc:sldMk cId="1098513698" sldId="1044"/>
            <ac:spMk id="15" creationId="{9C152C76-D84C-0095-4C00-A01017BAA3BE}"/>
          </ac:spMkLst>
        </pc:spChg>
        <pc:spChg chg="add mod">
          <ac:chgData name="Kirsty  Allison" userId="3c4e9b67-988d-432a-99f8-5fc68abbf4d5" providerId="ADAL" clId="{1626F18F-B62E-4B35-9544-DA6898466E77}" dt="2023-09-26T10:25:24.250" v="471" actId="1035"/>
          <ac:spMkLst>
            <pc:docMk/>
            <pc:sldMk cId="1098513698" sldId="1044"/>
            <ac:spMk id="16" creationId="{D6A2DEEB-8B62-C319-CEE1-4F7F0565FA55}"/>
          </ac:spMkLst>
        </pc:spChg>
        <pc:spChg chg="add mod">
          <ac:chgData name="Kirsty  Allison" userId="3c4e9b67-988d-432a-99f8-5fc68abbf4d5" providerId="ADAL" clId="{1626F18F-B62E-4B35-9544-DA6898466E77}" dt="2023-09-26T10:23:32.643" v="401" actId="1076"/>
          <ac:spMkLst>
            <pc:docMk/>
            <pc:sldMk cId="1098513698" sldId="1044"/>
            <ac:spMk id="17" creationId="{57EE01A8-C0FB-391F-299F-DB86F82D7675}"/>
          </ac:spMkLst>
        </pc:spChg>
        <pc:spChg chg="add mod">
          <ac:chgData name="Kirsty  Allison" userId="3c4e9b67-988d-432a-99f8-5fc68abbf4d5" providerId="ADAL" clId="{1626F18F-B62E-4B35-9544-DA6898466E77}" dt="2023-09-26T10:23:32.643" v="401" actId="1076"/>
          <ac:spMkLst>
            <pc:docMk/>
            <pc:sldMk cId="1098513698" sldId="1044"/>
            <ac:spMk id="18" creationId="{E3FC1F9A-2400-09D6-E30C-808AF0B196E0}"/>
          </ac:spMkLst>
        </pc:spChg>
        <pc:spChg chg="add mod ord">
          <ac:chgData name="Kirsty  Allison" userId="3c4e9b67-988d-432a-99f8-5fc68abbf4d5" providerId="ADAL" clId="{1626F18F-B62E-4B35-9544-DA6898466E77}" dt="2023-09-26T10:23:32.643" v="401" actId="1076"/>
          <ac:spMkLst>
            <pc:docMk/>
            <pc:sldMk cId="1098513698" sldId="1044"/>
            <ac:spMk id="19" creationId="{CA319105-1C8D-E5D3-8571-55CDC3E2868E}"/>
          </ac:spMkLst>
        </pc:spChg>
        <pc:spChg chg="add mod">
          <ac:chgData name="Kirsty  Allison" userId="3c4e9b67-988d-432a-99f8-5fc68abbf4d5" providerId="ADAL" clId="{1626F18F-B62E-4B35-9544-DA6898466E77}" dt="2023-09-26T10:23:32.643" v="401" actId="1076"/>
          <ac:spMkLst>
            <pc:docMk/>
            <pc:sldMk cId="1098513698" sldId="1044"/>
            <ac:spMk id="20" creationId="{D946F309-F671-1E08-DF31-CC1C730B1CC3}"/>
          </ac:spMkLst>
        </pc:spChg>
        <pc:spChg chg="add mod">
          <ac:chgData name="Kirsty  Allison" userId="3c4e9b67-988d-432a-99f8-5fc68abbf4d5" providerId="ADAL" clId="{1626F18F-B62E-4B35-9544-DA6898466E77}" dt="2023-09-26T10:23:32.643" v="401" actId="1076"/>
          <ac:spMkLst>
            <pc:docMk/>
            <pc:sldMk cId="1098513698" sldId="1044"/>
            <ac:spMk id="21" creationId="{7427458B-5B66-5BA6-73A5-C845D8CF32D8}"/>
          </ac:spMkLst>
        </pc:spChg>
        <pc:spChg chg="add mod ord">
          <ac:chgData name="Kirsty  Allison" userId="3c4e9b67-988d-432a-99f8-5fc68abbf4d5" providerId="ADAL" clId="{1626F18F-B62E-4B35-9544-DA6898466E77}" dt="2023-09-26T10:25:14.683" v="453" actId="14100"/>
          <ac:spMkLst>
            <pc:docMk/>
            <pc:sldMk cId="1098513698" sldId="1044"/>
            <ac:spMk id="22" creationId="{A7AB54D5-CE81-E0DF-6D8A-FCFD09DC3EFB}"/>
          </ac:spMkLst>
        </pc:spChg>
        <pc:spChg chg="add mod">
          <ac:chgData name="Kirsty  Allison" userId="3c4e9b67-988d-432a-99f8-5fc68abbf4d5" providerId="ADAL" clId="{1626F18F-B62E-4B35-9544-DA6898466E77}" dt="2023-09-26T10:25:24.250" v="471" actId="1035"/>
          <ac:spMkLst>
            <pc:docMk/>
            <pc:sldMk cId="1098513698" sldId="1044"/>
            <ac:spMk id="23" creationId="{A069D803-BA2D-7737-4AC1-47725A9A620E}"/>
          </ac:spMkLst>
        </pc:spChg>
        <pc:spChg chg="add mod">
          <ac:chgData name="Kirsty  Allison" userId="3c4e9b67-988d-432a-99f8-5fc68abbf4d5" providerId="ADAL" clId="{1626F18F-B62E-4B35-9544-DA6898466E77}" dt="2023-09-26T10:35:43.802" v="633" actId="14100"/>
          <ac:spMkLst>
            <pc:docMk/>
            <pc:sldMk cId="1098513698" sldId="1044"/>
            <ac:spMk id="24" creationId="{E192F48D-0619-CEE9-D995-D061C8CB7FD5}"/>
          </ac:spMkLst>
        </pc:spChg>
      </pc:sldChg>
      <pc:sldChg chg="addSp modSp mod">
        <pc:chgData name="Kirsty  Allison" userId="3c4e9b67-988d-432a-99f8-5fc68abbf4d5" providerId="ADAL" clId="{1626F18F-B62E-4B35-9544-DA6898466E77}" dt="2023-09-26T11:33:30.498" v="820" actId="1076"/>
        <pc:sldMkLst>
          <pc:docMk/>
          <pc:sldMk cId="2119531556" sldId="1045"/>
        </pc:sldMkLst>
        <pc:spChg chg="mod">
          <ac:chgData name="Kirsty  Allison" userId="3c4e9b67-988d-432a-99f8-5fc68abbf4d5" providerId="ADAL" clId="{1626F18F-B62E-4B35-9544-DA6898466E77}" dt="2023-09-26T11:29:25.769" v="734" actId="1076"/>
          <ac:spMkLst>
            <pc:docMk/>
            <pc:sldMk cId="2119531556" sldId="1045"/>
            <ac:spMk id="2" creationId="{A9A55703-6BBB-D00C-7CF5-39C6F2341A5E}"/>
          </ac:spMkLst>
        </pc:spChg>
        <pc:spChg chg="mod">
          <ac:chgData name="Kirsty  Allison" userId="3c4e9b67-988d-432a-99f8-5fc68abbf4d5" providerId="ADAL" clId="{1626F18F-B62E-4B35-9544-DA6898466E77}" dt="2023-09-26T11:31:05.751" v="763" actId="1035"/>
          <ac:spMkLst>
            <pc:docMk/>
            <pc:sldMk cId="2119531556" sldId="1045"/>
            <ac:spMk id="3" creationId="{E215A3B6-2563-2721-A1A3-7536C11AD521}"/>
          </ac:spMkLst>
        </pc:spChg>
        <pc:spChg chg="mod">
          <ac:chgData name="Kirsty  Allison" userId="3c4e9b67-988d-432a-99f8-5fc68abbf4d5" providerId="ADAL" clId="{1626F18F-B62E-4B35-9544-DA6898466E77}" dt="2023-09-26T11:31:05.751" v="763" actId="1035"/>
          <ac:spMkLst>
            <pc:docMk/>
            <pc:sldMk cId="2119531556" sldId="1045"/>
            <ac:spMk id="4" creationId="{C94E9131-D5FF-C60A-0DDA-62F14AA1EBE7}"/>
          </ac:spMkLst>
        </pc:spChg>
        <pc:spChg chg="mod">
          <ac:chgData name="Kirsty  Allison" userId="3c4e9b67-988d-432a-99f8-5fc68abbf4d5" providerId="ADAL" clId="{1626F18F-B62E-4B35-9544-DA6898466E77}" dt="2023-09-26T11:31:05.751" v="763" actId="1035"/>
          <ac:spMkLst>
            <pc:docMk/>
            <pc:sldMk cId="2119531556" sldId="1045"/>
            <ac:spMk id="7" creationId="{C78641DC-35DA-9EEA-FCE3-ACEB9F596CD3}"/>
          </ac:spMkLst>
        </pc:spChg>
        <pc:spChg chg="mod">
          <ac:chgData name="Kirsty  Allison" userId="3c4e9b67-988d-432a-99f8-5fc68abbf4d5" providerId="ADAL" clId="{1626F18F-B62E-4B35-9544-DA6898466E77}" dt="2023-09-26T11:31:05.751" v="763" actId="1035"/>
          <ac:spMkLst>
            <pc:docMk/>
            <pc:sldMk cId="2119531556" sldId="1045"/>
            <ac:spMk id="8" creationId="{E282FCAB-ACDB-FEA7-FC1E-6FA484DBAAAF}"/>
          </ac:spMkLst>
        </pc:spChg>
        <pc:spChg chg="mod">
          <ac:chgData name="Kirsty  Allison" userId="3c4e9b67-988d-432a-99f8-5fc68abbf4d5" providerId="ADAL" clId="{1626F18F-B62E-4B35-9544-DA6898466E77}" dt="2023-09-26T11:31:05.751" v="763" actId="1035"/>
          <ac:spMkLst>
            <pc:docMk/>
            <pc:sldMk cId="2119531556" sldId="1045"/>
            <ac:spMk id="9" creationId="{6DBF43B5-9F68-0DED-4BFE-4CB3F53B0579}"/>
          </ac:spMkLst>
        </pc:spChg>
        <pc:spChg chg="add mod">
          <ac:chgData name="Kirsty  Allison" userId="3c4e9b67-988d-432a-99f8-5fc68abbf4d5" providerId="ADAL" clId="{1626F18F-B62E-4B35-9544-DA6898466E77}" dt="2023-09-26T11:33:18.266" v="819" actId="1035"/>
          <ac:spMkLst>
            <pc:docMk/>
            <pc:sldMk cId="2119531556" sldId="1045"/>
            <ac:spMk id="10" creationId="{DC55EB5E-3829-3C8F-952D-18944661174A}"/>
          </ac:spMkLst>
        </pc:spChg>
        <pc:spChg chg="mod">
          <ac:chgData name="Kirsty  Allison" userId="3c4e9b67-988d-432a-99f8-5fc68abbf4d5" providerId="ADAL" clId="{1626F18F-B62E-4B35-9544-DA6898466E77}" dt="2023-09-26T11:31:05.751" v="763" actId="1035"/>
          <ac:spMkLst>
            <pc:docMk/>
            <pc:sldMk cId="2119531556" sldId="1045"/>
            <ac:spMk id="11" creationId="{B1B96233-212A-0E75-0774-F4A1511FD4F1}"/>
          </ac:spMkLst>
        </pc:spChg>
        <pc:spChg chg="mod">
          <ac:chgData name="Kirsty  Allison" userId="3c4e9b67-988d-432a-99f8-5fc68abbf4d5" providerId="ADAL" clId="{1626F18F-B62E-4B35-9544-DA6898466E77}" dt="2023-09-26T11:31:05.751" v="763" actId="1035"/>
          <ac:spMkLst>
            <pc:docMk/>
            <pc:sldMk cId="2119531556" sldId="1045"/>
            <ac:spMk id="12" creationId="{D29DD7CD-C9FF-3837-41C5-37994343F14F}"/>
          </ac:spMkLst>
        </pc:spChg>
        <pc:spChg chg="add mod">
          <ac:chgData name="Kirsty  Allison" userId="3c4e9b67-988d-432a-99f8-5fc68abbf4d5" providerId="ADAL" clId="{1626F18F-B62E-4B35-9544-DA6898466E77}" dt="2023-09-26T11:33:30.498" v="820" actId="1076"/>
          <ac:spMkLst>
            <pc:docMk/>
            <pc:sldMk cId="2119531556" sldId="1045"/>
            <ac:spMk id="13" creationId="{49684C18-4998-C95F-320C-E23576229999}"/>
          </ac:spMkLst>
        </pc:spChg>
        <pc:spChg chg="add mod">
          <ac:chgData name="Kirsty  Allison" userId="3c4e9b67-988d-432a-99f8-5fc68abbf4d5" providerId="ADAL" clId="{1626F18F-B62E-4B35-9544-DA6898466E77}" dt="2023-09-26T11:33:18.266" v="819" actId="1035"/>
          <ac:spMkLst>
            <pc:docMk/>
            <pc:sldMk cId="2119531556" sldId="1045"/>
            <ac:spMk id="14" creationId="{66608623-F65F-A5AB-7FCC-86F233BD659A}"/>
          </ac:spMkLst>
        </pc:spChg>
        <pc:spChg chg="add mod">
          <ac:chgData name="Kirsty  Allison" userId="3c4e9b67-988d-432a-99f8-5fc68abbf4d5" providerId="ADAL" clId="{1626F18F-B62E-4B35-9544-DA6898466E77}" dt="2023-09-26T11:33:18.266" v="819" actId="1035"/>
          <ac:spMkLst>
            <pc:docMk/>
            <pc:sldMk cId="2119531556" sldId="1045"/>
            <ac:spMk id="15" creationId="{12DEE91C-5149-B2FE-B6AC-6A66904FC11C}"/>
          </ac:spMkLst>
        </pc:spChg>
        <pc:spChg chg="add mod">
          <ac:chgData name="Kirsty  Allison" userId="3c4e9b67-988d-432a-99f8-5fc68abbf4d5" providerId="ADAL" clId="{1626F18F-B62E-4B35-9544-DA6898466E77}" dt="2023-09-26T11:33:18.266" v="819" actId="1035"/>
          <ac:spMkLst>
            <pc:docMk/>
            <pc:sldMk cId="2119531556" sldId="1045"/>
            <ac:spMk id="16" creationId="{E3417A1C-35FB-2B79-2AD5-5A119ECB705E}"/>
          </ac:spMkLst>
        </pc:spChg>
        <pc:spChg chg="add mod">
          <ac:chgData name="Kirsty  Allison" userId="3c4e9b67-988d-432a-99f8-5fc68abbf4d5" providerId="ADAL" clId="{1626F18F-B62E-4B35-9544-DA6898466E77}" dt="2023-09-26T11:33:18.266" v="819" actId="1035"/>
          <ac:spMkLst>
            <pc:docMk/>
            <pc:sldMk cId="2119531556" sldId="1045"/>
            <ac:spMk id="17" creationId="{24B57A06-8BD2-5F43-84AF-243642C78CC9}"/>
          </ac:spMkLst>
        </pc:spChg>
      </pc:sldChg>
      <pc:sldChg chg="addSp modSp del mod">
        <pc:chgData name="Kirsty  Allison" userId="3c4e9b67-988d-432a-99f8-5fc68abbf4d5" providerId="ADAL" clId="{1626F18F-B62E-4B35-9544-DA6898466E77}" dt="2023-09-26T11:35:31.761" v="822" actId="47"/>
        <pc:sldMkLst>
          <pc:docMk/>
          <pc:sldMk cId="2098945362" sldId="1046"/>
        </pc:sldMkLst>
        <pc:spChg chg="add mod ord">
          <ac:chgData name="Kirsty  Allison" userId="3c4e9b67-988d-432a-99f8-5fc68abbf4d5" providerId="ADAL" clId="{1626F18F-B62E-4B35-9544-DA6898466E77}" dt="2023-09-26T09:44:49.365" v="7" actId="166"/>
          <ac:spMkLst>
            <pc:docMk/>
            <pc:sldMk cId="2098945362" sldId="1046"/>
            <ac:spMk id="2" creationId="{1ED4E5EC-D3B9-8D8D-AD2C-FA916284AF1C}"/>
          </ac:spMkLst>
        </pc:spChg>
        <pc:spChg chg="add mod">
          <ac:chgData name="Kirsty  Allison" userId="3c4e9b67-988d-432a-99f8-5fc68abbf4d5" providerId="ADAL" clId="{1626F18F-B62E-4B35-9544-DA6898466E77}" dt="2023-09-26T09:44:41.119" v="6" actId="1076"/>
          <ac:spMkLst>
            <pc:docMk/>
            <pc:sldMk cId="2098945362" sldId="1046"/>
            <ac:spMk id="7" creationId="{B12BDAE8-1088-C85B-0A31-829435A5CC12}"/>
          </ac:spMkLst>
        </pc:spChg>
        <pc:spChg chg="add mod">
          <ac:chgData name="Kirsty  Allison" userId="3c4e9b67-988d-432a-99f8-5fc68abbf4d5" providerId="ADAL" clId="{1626F18F-B62E-4B35-9544-DA6898466E77}" dt="2023-09-26T09:46:29.715" v="18" actId="20577"/>
          <ac:spMkLst>
            <pc:docMk/>
            <pc:sldMk cId="2098945362" sldId="1046"/>
            <ac:spMk id="8" creationId="{EBACB28A-7B12-BF4F-BF1F-EA84FB1CE64E}"/>
          </ac:spMkLst>
        </pc:spChg>
      </pc:sldChg>
      <pc:sldChg chg="modSp new add del mod">
        <pc:chgData name="Kirsty  Allison" userId="3c4e9b67-988d-432a-99f8-5fc68abbf4d5" providerId="ADAL" clId="{1626F18F-B62E-4B35-9544-DA6898466E77}" dt="2023-09-26T12:21:06.292" v="1038" actId="47"/>
        <pc:sldMkLst>
          <pc:docMk/>
          <pc:sldMk cId="2410943825" sldId="1047"/>
        </pc:sldMkLst>
        <pc:spChg chg="mod">
          <ac:chgData name="Kirsty  Allison" userId="3c4e9b67-988d-432a-99f8-5fc68abbf4d5" providerId="ADAL" clId="{1626F18F-B62E-4B35-9544-DA6898466E77}" dt="2023-09-26T12:13:50.310" v="871" actId="21"/>
          <ac:spMkLst>
            <pc:docMk/>
            <pc:sldMk cId="2410943825" sldId="1047"/>
            <ac:spMk id="4" creationId="{34C2AC32-7914-8A15-C395-B563DB2F7702}"/>
          </ac:spMkLst>
        </pc:spChg>
      </pc:sldChg>
      <pc:sldChg chg="modSp new add del mod">
        <pc:chgData name="Kirsty  Allison" userId="3c4e9b67-988d-432a-99f8-5fc68abbf4d5" providerId="ADAL" clId="{1626F18F-B62E-4B35-9544-DA6898466E77}" dt="2023-09-26T12:21:04.474" v="1037" actId="47"/>
        <pc:sldMkLst>
          <pc:docMk/>
          <pc:sldMk cId="1590500241" sldId="1048"/>
        </pc:sldMkLst>
        <pc:spChg chg="mod">
          <ac:chgData name="Kirsty  Allison" userId="3c4e9b67-988d-432a-99f8-5fc68abbf4d5" providerId="ADAL" clId="{1626F18F-B62E-4B35-9544-DA6898466E77}" dt="2023-09-26T12:12:58.427" v="829" actId="20577"/>
          <ac:spMkLst>
            <pc:docMk/>
            <pc:sldMk cId="1590500241" sldId="1048"/>
            <ac:spMk id="4" creationId="{8C081DA4-A071-4DFE-E697-5DF9EFC6E527}"/>
          </ac:spMkLst>
        </pc:spChg>
      </pc:sldChg>
      <pc:sldChg chg="modSp new del mod">
        <pc:chgData name="Kirsty  Allison" userId="3c4e9b67-988d-432a-99f8-5fc68abbf4d5" providerId="ADAL" clId="{1626F18F-B62E-4B35-9544-DA6898466E77}" dt="2023-09-26T12:23:38.647" v="1040" actId="47"/>
        <pc:sldMkLst>
          <pc:docMk/>
          <pc:sldMk cId="2955180058" sldId="1049"/>
        </pc:sldMkLst>
        <pc:spChg chg="mod">
          <ac:chgData name="Kirsty  Allison" userId="3c4e9b67-988d-432a-99f8-5fc68abbf4d5" providerId="ADAL" clId="{1626F18F-B62E-4B35-9544-DA6898466E77}" dt="2023-09-26T09:50:03.636" v="29"/>
          <ac:spMkLst>
            <pc:docMk/>
            <pc:sldMk cId="2955180058" sldId="1049"/>
            <ac:spMk id="4" creationId="{8CFFD92C-5D21-32D4-F0C9-9E51BD501BD6}"/>
          </ac:spMkLst>
        </pc:spChg>
      </pc:sldChg>
      <pc:sldChg chg="modSp new del mod">
        <pc:chgData name="Kirsty  Allison" userId="3c4e9b67-988d-432a-99f8-5fc68abbf4d5" providerId="ADAL" clId="{1626F18F-B62E-4B35-9544-DA6898466E77}" dt="2023-09-26T11:35:24.068" v="821" actId="47"/>
        <pc:sldMkLst>
          <pc:docMk/>
          <pc:sldMk cId="2803262852" sldId="1050"/>
        </pc:sldMkLst>
        <pc:spChg chg="mod">
          <ac:chgData name="Kirsty  Allison" userId="3c4e9b67-988d-432a-99f8-5fc68abbf4d5" providerId="ADAL" clId="{1626F18F-B62E-4B35-9544-DA6898466E77}" dt="2023-09-26T09:51:24.291" v="33" actId="27636"/>
          <ac:spMkLst>
            <pc:docMk/>
            <pc:sldMk cId="2803262852" sldId="1050"/>
            <ac:spMk id="4" creationId="{3155E6DD-30B6-BB40-1318-D46DBFED72D5}"/>
          </ac:spMkLst>
        </pc:spChg>
      </pc:sldChg>
      <pc:sldChg chg="addSp delSp modSp add mod setBg">
        <pc:chgData name="Kirsty  Allison" userId="3c4e9b67-988d-432a-99f8-5fc68abbf4d5" providerId="ADAL" clId="{1626F18F-B62E-4B35-9544-DA6898466E77}" dt="2023-09-26T11:26:11.092" v="732" actId="1076"/>
        <pc:sldMkLst>
          <pc:docMk/>
          <pc:sldMk cId="66382396" sldId="1051"/>
        </pc:sldMkLst>
        <pc:spChg chg="del">
          <ac:chgData name="Kirsty  Allison" userId="3c4e9b67-988d-432a-99f8-5fc68abbf4d5" providerId="ADAL" clId="{1626F18F-B62E-4B35-9544-DA6898466E77}" dt="2023-09-26T10:14:58.155" v="387" actId="478"/>
          <ac:spMkLst>
            <pc:docMk/>
            <pc:sldMk cId="66382396" sldId="1051"/>
            <ac:spMk id="4" creationId="{CF513AA7-B022-7459-0FB7-D24D9D1F8CD2}"/>
          </ac:spMkLst>
        </pc:spChg>
        <pc:spChg chg="del">
          <ac:chgData name="Kirsty  Allison" userId="3c4e9b67-988d-432a-99f8-5fc68abbf4d5" providerId="ADAL" clId="{1626F18F-B62E-4B35-9544-DA6898466E77}" dt="2023-09-26T10:14:58.155" v="387" actId="478"/>
          <ac:spMkLst>
            <pc:docMk/>
            <pc:sldMk cId="66382396" sldId="1051"/>
            <ac:spMk id="6" creationId="{21A2FC91-1CC5-72E6-C23F-E6AEF3C7D381}"/>
          </ac:spMkLst>
        </pc:spChg>
        <pc:spChg chg="mod ord">
          <ac:chgData name="Kirsty  Allison" userId="3c4e9b67-988d-432a-99f8-5fc68abbf4d5" providerId="ADAL" clId="{1626F18F-B62E-4B35-9544-DA6898466E77}" dt="2023-09-26T10:34:58.397" v="527" actId="1076"/>
          <ac:spMkLst>
            <pc:docMk/>
            <pc:sldMk cId="66382396" sldId="1051"/>
            <ac:spMk id="7" creationId="{FEB5F434-C271-5D29-3792-226E129AA8BA}"/>
          </ac:spMkLst>
        </pc:spChg>
        <pc:spChg chg="mod">
          <ac:chgData name="Kirsty  Allison" userId="3c4e9b67-988d-432a-99f8-5fc68abbf4d5" providerId="ADAL" clId="{1626F18F-B62E-4B35-9544-DA6898466E77}" dt="2023-09-26T10:34:58.397" v="527" actId="1076"/>
          <ac:spMkLst>
            <pc:docMk/>
            <pc:sldMk cId="66382396" sldId="1051"/>
            <ac:spMk id="8" creationId="{0FE1D061-C906-F668-1B6C-74925FACBA73}"/>
          </ac:spMkLst>
        </pc:spChg>
        <pc:spChg chg="mod ord">
          <ac:chgData name="Kirsty  Allison" userId="3c4e9b67-988d-432a-99f8-5fc68abbf4d5" providerId="ADAL" clId="{1626F18F-B62E-4B35-9544-DA6898466E77}" dt="2023-09-26T10:36:57.898" v="639" actId="207"/>
          <ac:spMkLst>
            <pc:docMk/>
            <pc:sldMk cId="66382396" sldId="1051"/>
            <ac:spMk id="9" creationId="{97BE2638-1E9B-BD49-8317-836D9CE4047F}"/>
          </ac:spMkLst>
        </pc:spChg>
        <pc:spChg chg="del">
          <ac:chgData name="Kirsty  Allison" userId="3c4e9b67-988d-432a-99f8-5fc68abbf4d5" providerId="ADAL" clId="{1626F18F-B62E-4B35-9544-DA6898466E77}" dt="2023-09-26T10:14:58.155" v="387" actId="478"/>
          <ac:spMkLst>
            <pc:docMk/>
            <pc:sldMk cId="66382396" sldId="1051"/>
            <ac:spMk id="10" creationId="{8D9B3CC9-56F3-8CB5-4D0C-A0522D31E26B}"/>
          </ac:spMkLst>
        </pc:spChg>
        <pc:spChg chg="del">
          <ac:chgData name="Kirsty  Allison" userId="3c4e9b67-988d-432a-99f8-5fc68abbf4d5" providerId="ADAL" clId="{1626F18F-B62E-4B35-9544-DA6898466E77}" dt="2023-09-26T10:14:58.155" v="387" actId="478"/>
          <ac:spMkLst>
            <pc:docMk/>
            <pc:sldMk cId="66382396" sldId="1051"/>
            <ac:spMk id="11" creationId="{95F84FDC-5984-DE91-96FD-6E23C7C0AD7D}"/>
          </ac:spMkLst>
        </pc:spChg>
        <pc:spChg chg="mod">
          <ac:chgData name="Kirsty  Allison" userId="3c4e9b67-988d-432a-99f8-5fc68abbf4d5" providerId="ADAL" clId="{1626F18F-B62E-4B35-9544-DA6898466E77}" dt="2023-09-26T10:36:27.262" v="635" actId="208"/>
          <ac:spMkLst>
            <pc:docMk/>
            <pc:sldMk cId="66382396" sldId="1051"/>
            <ac:spMk id="12" creationId="{A85ED19C-D2A5-8F2E-F6FF-8B64B027EADC}"/>
          </ac:spMkLst>
        </pc:spChg>
        <pc:spChg chg="mod ord">
          <ac:chgData name="Kirsty  Allison" userId="3c4e9b67-988d-432a-99f8-5fc68abbf4d5" providerId="ADAL" clId="{1626F18F-B62E-4B35-9544-DA6898466E77}" dt="2023-09-26T10:36:27.262" v="635" actId="208"/>
          <ac:spMkLst>
            <pc:docMk/>
            <pc:sldMk cId="66382396" sldId="1051"/>
            <ac:spMk id="13" creationId="{20FA5A6B-4234-0C53-5EF9-4D1E853A8D04}"/>
          </ac:spMkLst>
        </pc:spChg>
        <pc:spChg chg="add del mod">
          <ac:chgData name="Kirsty  Allison" userId="3c4e9b67-988d-432a-99f8-5fc68abbf4d5" providerId="ADAL" clId="{1626F18F-B62E-4B35-9544-DA6898466E77}" dt="2023-09-26T10:15:00.890" v="388" actId="478"/>
          <ac:spMkLst>
            <pc:docMk/>
            <pc:sldMk cId="66382396" sldId="1051"/>
            <ac:spMk id="14" creationId="{7AFC2B1D-B35A-80CE-4717-9F9D1463152B}"/>
          </ac:spMkLst>
        </pc:spChg>
        <pc:spChg chg="add mod">
          <ac:chgData name="Kirsty  Allison" userId="3c4e9b67-988d-432a-99f8-5fc68abbf4d5" providerId="ADAL" clId="{1626F18F-B62E-4B35-9544-DA6898466E77}" dt="2023-09-26T10:34:58.397" v="527" actId="1076"/>
          <ac:spMkLst>
            <pc:docMk/>
            <pc:sldMk cId="66382396" sldId="1051"/>
            <ac:spMk id="15" creationId="{C3E76667-AF8F-BC58-F7BD-09D1B34F162C}"/>
          </ac:spMkLst>
        </pc:spChg>
        <pc:spChg chg="add mod ord">
          <ac:chgData name="Kirsty  Allison" userId="3c4e9b67-988d-432a-99f8-5fc68abbf4d5" providerId="ADAL" clId="{1626F18F-B62E-4B35-9544-DA6898466E77}" dt="2023-09-26T10:36:27.262" v="635" actId="208"/>
          <ac:spMkLst>
            <pc:docMk/>
            <pc:sldMk cId="66382396" sldId="1051"/>
            <ac:spMk id="16" creationId="{791362A6-0BAA-B2A7-7C71-0FDF0C966E0E}"/>
          </ac:spMkLst>
        </pc:spChg>
        <pc:spChg chg="add del mod">
          <ac:chgData name="Kirsty  Allison" userId="3c4e9b67-988d-432a-99f8-5fc68abbf4d5" providerId="ADAL" clId="{1626F18F-B62E-4B35-9544-DA6898466E77}" dt="2023-09-26T10:36:32.784" v="637" actId="478"/>
          <ac:spMkLst>
            <pc:docMk/>
            <pc:sldMk cId="66382396" sldId="1051"/>
            <ac:spMk id="17" creationId="{1A3E1B70-2D11-5F99-6BED-C50A4D3DFB6E}"/>
          </ac:spMkLst>
        </pc:spChg>
        <pc:spChg chg="add mod">
          <ac:chgData name="Kirsty  Allison" userId="3c4e9b67-988d-432a-99f8-5fc68abbf4d5" providerId="ADAL" clId="{1626F18F-B62E-4B35-9544-DA6898466E77}" dt="2023-09-26T10:37:40.731" v="649" actId="1076"/>
          <ac:spMkLst>
            <pc:docMk/>
            <pc:sldMk cId="66382396" sldId="1051"/>
            <ac:spMk id="18" creationId="{7AC9A414-2A2B-CE4F-C3F7-0D9195D72E05}"/>
          </ac:spMkLst>
        </pc:spChg>
        <pc:spChg chg="add mod">
          <ac:chgData name="Kirsty  Allison" userId="3c4e9b67-988d-432a-99f8-5fc68abbf4d5" providerId="ADAL" clId="{1626F18F-B62E-4B35-9544-DA6898466E77}" dt="2023-09-26T11:26:11.092" v="732" actId="1076"/>
          <ac:spMkLst>
            <pc:docMk/>
            <pc:sldMk cId="66382396" sldId="1051"/>
            <ac:spMk id="19" creationId="{B9AB901C-D2E9-AD98-59DD-065656289EF1}"/>
          </ac:spMkLst>
        </pc:spChg>
        <pc:spChg chg="add mod ord">
          <ac:chgData name="Kirsty  Allison" userId="3c4e9b67-988d-432a-99f8-5fc68abbf4d5" providerId="ADAL" clId="{1626F18F-B62E-4B35-9544-DA6898466E77}" dt="2023-09-26T11:21:45.458" v="731" actId="1076"/>
          <ac:spMkLst>
            <pc:docMk/>
            <pc:sldMk cId="66382396" sldId="1051"/>
            <ac:spMk id="24" creationId="{32B9D3AA-AE15-2AC6-1A55-1AB0DAE66E5C}"/>
          </ac:spMkLst>
        </pc:spChg>
        <pc:grpChg chg="add mod">
          <ac:chgData name="Kirsty  Allison" userId="3c4e9b67-988d-432a-99f8-5fc68abbf4d5" providerId="ADAL" clId="{1626F18F-B62E-4B35-9544-DA6898466E77}" dt="2023-09-26T11:21:45.458" v="731" actId="1076"/>
          <ac:grpSpMkLst>
            <pc:docMk/>
            <pc:sldMk cId="66382396" sldId="1051"/>
            <ac:grpSpMk id="25" creationId="{0A73D71C-35D9-CD82-D674-6EAA67696AEC}"/>
          </ac:grpSpMkLst>
        </pc:grpChg>
        <pc:picChg chg="add mod">
          <ac:chgData name="Kirsty  Allison" userId="3c4e9b67-988d-432a-99f8-5fc68abbf4d5" providerId="ADAL" clId="{1626F18F-B62E-4B35-9544-DA6898466E77}" dt="2023-09-26T11:21:26.864" v="728" actId="1035"/>
          <ac:picMkLst>
            <pc:docMk/>
            <pc:sldMk cId="66382396" sldId="1051"/>
            <ac:picMk id="21" creationId="{BC0B244B-C9E7-D491-14A6-521DAA675373}"/>
          </ac:picMkLst>
        </pc:picChg>
        <pc:picChg chg="add mod">
          <ac:chgData name="Kirsty  Allison" userId="3c4e9b67-988d-432a-99f8-5fc68abbf4d5" providerId="ADAL" clId="{1626F18F-B62E-4B35-9544-DA6898466E77}" dt="2023-09-26T11:21:26.864" v="728" actId="1035"/>
          <ac:picMkLst>
            <pc:docMk/>
            <pc:sldMk cId="66382396" sldId="1051"/>
            <ac:picMk id="23" creationId="{AED52C73-E719-FA7B-23F6-295A67A5B163}"/>
          </ac:picMkLst>
        </pc:picChg>
      </pc:sldChg>
      <pc:sldChg chg="modSp new del mod">
        <pc:chgData name="Kirsty  Allison" userId="3c4e9b67-988d-432a-99f8-5fc68abbf4d5" providerId="ADAL" clId="{1626F18F-B62E-4B35-9544-DA6898466E77}" dt="2023-09-26T10:35:57.911" v="634" actId="47"/>
        <pc:sldMkLst>
          <pc:docMk/>
          <pc:sldMk cId="1511368748" sldId="1052"/>
        </pc:sldMkLst>
        <pc:spChg chg="mod">
          <ac:chgData name="Kirsty  Allison" userId="3c4e9b67-988d-432a-99f8-5fc68abbf4d5" providerId="ADAL" clId="{1626F18F-B62E-4B35-9544-DA6898466E77}" dt="2023-09-26T10:23:02.704" v="400" actId="27636"/>
          <ac:spMkLst>
            <pc:docMk/>
            <pc:sldMk cId="1511368748" sldId="1052"/>
            <ac:spMk id="4" creationId="{BEB956CC-96CC-E4F0-D65E-11E416F8684B}"/>
          </ac:spMkLst>
        </pc:spChg>
      </pc:sldChg>
      <pc:sldChg chg="addSp delSp modSp add mod setBg">
        <pc:chgData name="Kirsty  Allison" userId="3c4e9b67-988d-432a-99f8-5fc68abbf4d5" providerId="ADAL" clId="{1626F18F-B62E-4B35-9544-DA6898466E77}" dt="2023-09-26T12:21:36.632" v="1039"/>
        <pc:sldMkLst>
          <pc:docMk/>
          <pc:sldMk cId="2363372316" sldId="1052"/>
        </pc:sldMkLst>
        <pc:spChg chg="mod ord">
          <ac:chgData name="Kirsty  Allison" userId="3c4e9b67-988d-432a-99f8-5fc68abbf4d5" providerId="ADAL" clId="{1626F18F-B62E-4B35-9544-DA6898466E77}" dt="2023-09-26T12:19:57.520" v="1007" actId="166"/>
          <ac:spMkLst>
            <pc:docMk/>
            <pc:sldMk cId="2363372316" sldId="1052"/>
            <ac:spMk id="2" creationId="{06821A4B-01C5-12F8-2966-668FBEF6F659}"/>
          </ac:spMkLst>
        </pc:spChg>
        <pc:spChg chg="mod">
          <ac:chgData name="Kirsty  Allison" userId="3c4e9b67-988d-432a-99f8-5fc68abbf4d5" providerId="ADAL" clId="{1626F18F-B62E-4B35-9544-DA6898466E77}" dt="2023-09-26T12:19:46.301" v="1004" actId="1036"/>
          <ac:spMkLst>
            <pc:docMk/>
            <pc:sldMk cId="2363372316" sldId="1052"/>
            <ac:spMk id="3" creationId="{18C6177F-63CF-5E11-F290-154A311E893A}"/>
          </ac:spMkLst>
        </pc:spChg>
        <pc:spChg chg="del">
          <ac:chgData name="Kirsty  Allison" userId="3c4e9b67-988d-432a-99f8-5fc68abbf4d5" providerId="ADAL" clId="{1626F18F-B62E-4B35-9544-DA6898466E77}" dt="2023-09-26T12:16:17.190" v="913" actId="478"/>
          <ac:spMkLst>
            <pc:docMk/>
            <pc:sldMk cId="2363372316" sldId="1052"/>
            <ac:spMk id="4" creationId="{AEF6C987-4E70-A189-9763-4DBE94EF87AD}"/>
          </ac:spMkLst>
        </pc:spChg>
        <pc:spChg chg="add mod">
          <ac:chgData name="Kirsty  Allison" userId="3c4e9b67-988d-432a-99f8-5fc68abbf4d5" providerId="ADAL" clId="{1626F18F-B62E-4B35-9544-DA6898466E77}" dt="2023-09-26T12:20:27.636" v="1028" actId="14100"/>
          <ac:spMkLst>
            <pc:docMk/>
            <pc:sldMk cId="2363372316" sldId="1052"/>
            <ac:spMk id="6" creationId="{E73FA412-56B1-1DDF-E62A-972EBFECD191}"/>
          </ac:spMkLst>
        </pc:spChg>
        <pc:spChg chg="mod">
          <ac:chgData name="Kirsty  Allison" userId="3c4e9b67-988d-432a-99f8-5fc68abbf4d5" providerId="ADAL" clId="{1626F18F-B62E-4B35-9544-DA6898466E77}" dt="2023-09-26T12:13:45.226" v="870" actId="14100"/>
          <ac:spMkLst>
            <pc:docMk/>
            <pc:sldMk cId="2363372316" sldId="1052"/>
            <ac:spMk id="7" creationId="{B9CA6231-A987-98DA-3232-61C9B59E5132}"/>
          </ac:spMkLst>
        </pc:spChg>
        <pc:spChg chg="add mod">
          <ac:chgData name="Kirsty  Allison" userId="3c4e9b67-988d-432a-99f8-5fc68abbf4d5" providerId="ADAL" clId="{1626F18F-B62E-4B35-9544-DA6898466E77}" dt="2023-09-26T12:20:06.768" v="1025" actId="1035"/>
          <ac:spMkLst>
            <pc:docMk/>
            <pc:sldMk cId="2363372316" sldId="1052"/>
            <ac:spMk id="8" creationId="{2C9FCD77-9555-D7C2-6E7D-3991CA6D88CE}"/>
          </ac:spMkLst>
        </pc:spChg>
        <pc:spChg chg="add del mod">
          <ac:chgData name="Kirsty  Allison" userId="3c4e9b67-988d-432a-99f8-5fc68abbf4d5" providerId="ADAL" clId="{1626F18F-B62E-4B35-9544-DA6898466E77}" dt="2023-09-26T12:16:20.162" v="914" actId="478"/>
          <ac:spMkLst>
            <pc:docMk/>
            <pc:sldMk cId="2363372316" sldId="1052"/>
            <ac:spMk id="10" creationId="{56BDDF5F-9A54-00C8-147D-4789C7672A8C}"/>
          </ac:spMkLst>
        </pc:spChg>
        <pc:spChg chg="del">
          <ac:chgData name="Kirsty  Allison" userId="3c4e9b67-988d-432a-99f8-5fc68abbf4d5" providerId="ADAL" clId="{1626F18F-B62E-4B35-9544-DA6898466E77}" dt="2023-09-26T12:17:27.402" v="948" actId="478"/>
          <ac:spMkLst>
            <pc:docMk/>
            <pc:sldMk cId="2363372316" sldId="1052"/>
            <ac:spMk id="11" creationId="{199EDB5D-21A1-DEF5-06B6-B53F9D3EED53}"/>
          </ac:spMkLst>
        </pc:spChg>
        <pc:spChg chg="add mod ord">
          <ac:chgData name="Kirsty  Allison" userId="3c4e9b67-988d-432a-99f8-5fc68abbf4d5" providerId="ADAL" clId="{1626F18F-B62E-4B35-9544-DA6898466E77}" dt="2023-09-26T12:20:06.768" v="1025" actId="1035"/>
          <ac:spMkLst>
            <pc:docMk/>
            <pc:sldMk cId="2363372316" sldId="1052"/>
            <ac:spMk id="12" creationId="{92DCD8C5-8AAE-ED02-9031-DC7E8ED5E881}"/>
          </ac:spMkLst>
        </pc:spChg>
        <pc:spChg chg="add mod">
          <ac:chgData name="Kirsty  Allison" userId="3c4e9b67-988d-432a-99f8-5fc68abbf4d5" providerId="ADAL" clId="{1626F18F-B62E-4B35-9544-DA6898466E77}" dt="2023-09-26T12:20:06.768" v="1025" actId="1035"/>
          <ac:spMkLst>
            <pc:docMk/>
            <pc:sldMk cId="2363372316" sldId="1052"/>
            <ac:spMk id="13" creationId="{69C916BD-C45C-BDE9-1BC9-837A6203FA84}"/>
          </ac:spMkLst>
        </pc:spChg>
        <pc:spChg chg="mod">
          <ac:chgData name="Kirsty  Allison" userId="3c4e9b67-988d-432a-99f8-5fc68abbf4d5" providerId="ADAL" clId="{1626F18F-B62E-4B35-9544-DA6898466E77}" dt="2023-09-26T12:20:06.768" v="1025" actId="1035"/>
          <ac:spMkLst>
            <pc:docMk/>
            <pc:sldMk cId="2363372316" sldId="1052"/>
            <ac:spMk id="14" creationId="{28B415E9-755B-E429-4983-5C3EF48ED301}"/>
          </ac:spMkLst>
        </pc:spChg>
        <pc:spChg chg="add mod ord">
          <ac:chgData name="Kirsty  Allison" userId="3c4e9b67-988d-432a-99f8-5fc68abbf4d5" providerId="ADAL" clId="{1626F18F-B62E-4B35-9544-DA6898466E77}" dt="2023-09-26T12:20:06.768" v="1025" actId="1035"/>
          <ac:spMkLst>
            <pc:docMk/>
            <pc:sldMk cId="2363372316" sldId="1052"/>
            <ac:spMk id="15" creationId="{FAF24309-BD07-23EF-66A6-649916DECBA1}"/>
          </ac:spMkLst>
        </pc:spChg>
        <pc:spChg chg="add mod">
          <ac:chgData name="Kirsty  Allison" userId="3c4e9b67-988d-432a-99f8-5fc68abbf4d5" providerId="ADAL" clId="{1626F18F-B62E-4B35-9544-DA6898466E77}" dt="2023-09-26T12:20:06.768" v="1025" actId="1035"/>
          <ac:spMkLst>
            <pc:docMk/>
            <pc:sldMk cId="2363372316" sldId="1052"/>
            <ac:spMk id="16" creationId="{F4085E09-73C2-B773-EE92-F2C478DC0E71}"/>
          </ac:spMkLst>
        </pc:spChg>
        <pc:spChg chg="add mod">
          <ac:chgData name="Kirsty  Allison" userId="3c4e9b67-988d-432a-99f8-5fc68abbf4d5" providerId="ADAL" clId="{1626F18F-B62E-4B35-9544-DA6898466E77}" dt="2023-09-26T12:19:52.727" v="1006" actId="1076"/>
          <ac:spMkLst>
            <pc:docMk/>
            <pc:sldMk cId="2363372316" sldId="1052"/>
            <ac:spMk id="17" creationId="{D703AA99-CD50-71FF-6490-04C88F7511FF}"/>
          </ac:spMkLst>
        </pc:spChg>
      </pc:sldChg>
      <pc:sldChg chg="add del setBg">
        <pc:chgData name="Kirsty  Allison" userId="3c4e9b67-988d-432a-99f8-5fc68abbf4d5" providerId="ADAL" clId="{1626F18F-B62E-4B35-9544-DA6898466E77}" dt="2023-09-26T12:13:11.969" v="832"/>
        <pc:sldMkLst>
          <pc:docMk/>
          <pc:sldMk cId="2736788524" sldId="1052"/>
        </pc:sldMkLst>
      </pc:sldChg>
      <pc:sldChg chg="add del setBg">
        <pc:chgData name="Kirsty  Allison" userId="3c4e9b67-988d-432a-99f8-5fc68abbf4d5" providerId="ADAL" clId="{1626F18F-B62E-4B35-9544-DA6898466E77}" dt="2023-09-26T11:36:40.503" v="824" actId="47"/>
        <pc:sldMkLst>
          <pc:docMk/>
          <pc:sldMk cId="4047398498" sldId="1052"/>
        </pc:sldMkLst>
      </pc:sldChg>
      <pc:sldChg chg="new del">
        <pc:chgData name="Kirsty  Allison" userId="3c4e9b67-988d-432a-99f8-5fc68abbf4d5" providerId="ADAL" clId="{1626F18F-B62E-4B35-9544-DA6898466E77}" dt="2023-09-26T13:19:22.638" v="1079" actId="47"/>
        <pc:sldMkLst>
          <pc:docMk/>
          <pc:sldMk cId="809313006" sldId="1053"/>
        </pc:sldMkLst>
      </pc:sldChg>
      <pc:sldChg chg="new del">
        <pc:chgData name="Kirsty  Allison" userId="3c4e9b67-988d-432a-99f8-5fc68abbf4d5" providerId="ADAL" clId="{1626F18F-B62E-4B35-9544-DA6898466E77}" dt="2023-09-26T13:19:23.562" v="1080" actId="47"/>
        <pc:sldMkLst>
          <pc:docMk/>
          <pc:sldMk cId="770887429" sldId="1054"/>
        </pc:sldMkLst>
      </pc:sldChg>
      <pc:sldChg chg="new del">
        <pc:chgData name="Kirsty  Allison" userId="3c4e9b67-988d-432a-99f8-5fc68abbf4d5" providerId="ADAL" clId="{1626F18F-B62E-4B35-9544-DA6898466E77}" dt="2023-09-26T13:19:24.341" v="1081" actId="47"/>
        <pc:sldMkLst>
          <pc:docMk/>
          <pc:sldMk cId="4248186880" sldId="1055"/>
        </pc:sldMkLst>
      </pc:sldChg>
      <pc:sldChg chg="new del">
        <pc:chgData name="Kirsty  Allison" userId="3c4e9b67-988d-432a-99f8-5fc68abbf4d5" providerId="ADAL" clId="{1626F18F-B62E-4B35-9544-DA6898466E77}" dt="2023-09-26T13:19:24.964" v="1082" actId="47"/>
        <pc:sldMkLst>
          <pc:docMk/>
          <pc:sldMk cId="603193102" sldId="1056"/>
        </pc:sldMkLst>
      </pc:sldChg>
      <pc:sldChg chg="new del">
        <pc:chgData name="Kirsty  Allison" userId="3c4e9b67-988d-432a-99f8-5fc68abbf4d5" providerId="ADAL" clId="{1626F18F-B62E-4B35-9544-DA6898466E77}" dt="2023-09-26T14:56:02.691" v="1541" actId="47"/>
        <pc:sldMkLst>
          <pc:docMk/>
          <pc:sldMk cId="2977843601" sldId="1057"/>
        </pc:sldMkLst>
      </pc:sldChg>
      <pc:sldChg chg="new del">
        <pc:chgData name="Kirsty  Allison" userId="3c4e9b67-988d-432a-99f8-5fc68abbf4d5" providerId="ADAL" clId="{1626F18F-B62E-4B35-9544-DA6898466E77}" dt="2023-09-26T13:19:59.049" v="1087" actId="47"/>
        <pc:sldMkLst>
          <pc:docMk/>
          <pc:sldMk cId="3284038032" sldId="1058"/>
        </pc:sldMkLst>
      </pc:sldChg>
      <pc:sldChg chg="new del">
        <pc:chgData name="Kirsty  Allison" userId="3c4e9b67-988d-432a-99f8-5fc68abbf4d5" providerId="ADAL" clId="{1626F18F-B62E-4B35-9544-DA6898466E77}" dt="2023-09-26T13:19:42.723" v="1084" actId="47"/>
        <pc:sldMkLst>
          <pc:docMk/>
          <pc:sldMk cId="3501225175" sldId="1058"/>
        </pc:sldMkLst>
      </pc:sldChg>
      <pc:sldChg chg="addSp modSp add mod setBg">
        <pc:chgData name="Kirsty  Allison" userId="3c4e9b67-988d-432a-99f8-5fc68abbf4d5" providerId="ADAL" clId="{1626F18F-B62E-4B35-9544-DA6898466E77}" dt="2023-09-26T13:42:44.684" v="1350" actId="207"/>
        <pc:sldMkLst>
          <pc:docMk/>
          <pc:sldMk cId="793864926" sldId="1059"/>
        </pc:sldMkLst>
        <pc:spChg chg="add mod">
          <ac:chgData name="Kirsty  Allison" userId="3c4e9b67-988d-432a-99f8-5fc68abbf4d5" providerId="ADAL" clId="{1626F18F-B62E-4B35-9544-DA6898466E77}" dt="2023-09-26T13:22:56.020" v="1121" actId="27636"/>
          <ac:spMkLst>
            <pc:docMk/>
            <pc:sldMk cId="793864926" sldId="1059"/>
            <ac:spMk id="2" creationId="{7EC12B2A-DB57-0E2E-E113-399B3D8E7632}"/>
          </ac:spMkLst>
        </pc:spChg>
        <pc:spChg chg="add mod">
          <ac:chgData name="Kirsty  Allison" userId="3c4e9b67-988d-432a-99f8-5fc68abbf4d5" providerId="ADAL" clId="{1626F18F-B62E-4B35-9544-DA6898466E77}" dt="2023-09-26T13:31:58.439" v="1251" actId="1035"/>
          <ac:spMkLst>
            <pc:docMk/>
            <pc:sldMk cId="793864926" sldId="1059"/>
            <ac:spMk id="4" creationId="{2C6FCE7E-26B2-E9CC-1E0C-FD1168AF5642}"/>
          </ac:spMkLst>
        </pc:spChg>
        <pc:spChg chg="mod ord">
          <ac:chgData name="Kirsty  Allison" userId="3c4e9b67-988d-432a-99f8-5fc68abbf4d5" providerId="ADAL" clId="{1626F18F-B62E-4B35-9544-DA6898466E77}" dt="2023-09-26T13:31:58.439" v="1251" actId="1035"/>
          <ac:spMkLst>
            <pc:docMk/>
            <pc:sldMk cId="793864926" sldId="1059"/>
            <ac:spMk id="6" creationId="{3967D88E-CEBC-1051-D73B-DBA61EFFECED}"/>
          </ac:spMkLst>
        </pc:spChg>
        <pc:spChg chg="mod">
          <ac:chgData name="Kirsty  Allison" userId="3c4e9b67-988d-432a-99f8-5fc68abbf4d5" providerId="ADAL" clId="{1626F18F-B62E-4B35-9544-DA6898466E77}" dt="2023-09-26T13:31:58.439" v="1251" actId="1035"/>
          <ac:spMkLst>
            <pc:docMk/>
            <pc:sldMk cId="793864926" sldId="1059"/>
            <ac:spMk id="7" creationId="{0FF752D3-0F09-8031-1123-07EA180D14DE}"/>
          </ac:spMkLst>
        </pc:spChg>
        <pc:spChg chg="mod">
          <ac:chgData name="Kirsty  Allison" userId="3c4e9b67-988d-432a-99f8-5fc68abbf4d5" providerId="ADAL" clId="{1626F18F-B62E-4B35-9544-DA6898466E77}" dt="2023-09-26T13:31:58.439" v="1251" actId="1035"/>
          <ac:spMkLst>
            <pc:docMk/>
            <pc:sldMk cId="793864926" sldId="1059"/>
            <ac:spMk id="8" creationId="{47A1121B-B42B-66CB-0480-DAFD46CA377D}"/>
          </ac:spMkLst>
        </pc:spChg>
        <pc:spChg chg="add mod ord">
          <ac:chgData name="Kirsty  Allison" userId="3c4e9b67-988d-432a-99f8-5fc68abbf4d5" providerId="ADAL" clId="{1626F18F-B62E-4B35-9544-DA6898466E77}" dt="2023-09-26T13:31:58.439" v="1251" actId="1035"/>
          <ac:spMkLst>
            <pc:docMk/>
            <pc:sldMk cId="793864926" sldId="1059"/>
            <ac:spMk id="9" creationId="{796A10B2-2015-2C22-E20B-EB53127E48B2}"/>
          </ac:spMkLst>
        </pc:spChg>
        <pc:spChg chg="add mod">
          <ac:chgData name="Kirsty  Allison" userId="3c4e9b67-988d-432a-99f8-5fc68abbf4d5" providerId="ADAL" clId="{1626F18F-B62E-4B35-9544-DA6898466E77}" dt="2023-09-26T13:42:44.684" v="1350" actId="207"/>
          <ac:spMkLst>
            <pc:docMk/>
            <pc:sldMk cId="793864926" sldId="1059"/>
            <ac:spMk id="10" creationId="{66ED0ADE-375E-70E0-382E-7CD7B90907A0}"/>
          </ac:spMkLst>
        </pc:spChg>
        <pc:spChg chg="add mod">
          <ac:chgData name="Kirsty  Allison" userId="3c4e9b67-988d-432a-99f8-5fc68abbf4d5" providerId="ADAL" clId="{1626F18F-B62E-4B35-9544-DA6898466E77}" dt="2023-09-26T13:42:28.368" v="1346" actId="1076"/>
          <ac:spMkLst>
            <pc:docMk/>
            <pc:sldMk cId="793864926" sldId="1059"/>
            <ac:spMk id="11" creationId="{552D71DB-494C-AD42-AFA1-2B9B149805E2}"/>
          </ac:spMkLst>
        </pc:spChg>
      </pc:sldChg>
      <pc:sldChg chg="addSp delSp modSp add mod setBg">
        <pc:chgData name="Kirsty  Allison" userId="3c4e9b67-988d-432a-99f8-5fc68abbf4d5" providerId="ADAL" clId="{1626F18F-B62E-4B35-9544-DA6898466E77}" dt="2023-09-26T13:48:42.869" v="1420"/>
        <pc:sldMkLst>
          <pc:docMk/>
          <pc:sldMk cId="1739553421" sldId="1060"/>
        </pc:sldMkLst>
        <pc:spChg chg="mod">
          <ac:chgData name="Kirsty  Allison" userId="3c4e9b67-988d-432a-99f8-5fc68abbf4d5" providerId="ADAL" clId="{1626F18F-B62E-4B35-9544-DA6898466E77}" dt="2023-09-26T13:48:32.654" v="1418" actId="1076"/>
          <ac:spMkLst>
            <pc:docMk/>
            <pc:sldMk cId="1739553421" sldId="1060"/>
            <ac:spMk id="2" creationId="{7EC12B2A-DB57-0E2E-E113-399B3D8E7632}"/>
          </ac:spMkLst>
        </pc:spChg>
        <pc:spChg chg="del">
          <ac:chgData name="Kirsty  Allison" userId="3c4e9b67-988d-432a-99f8-5fc68abbf4d5" providerId="ADAL" clId="{1626F18F-B62E-4B35-9544-DA6898466E77}" dt="2023-09-26T13:45:27.779" v="1391" actId="478"/>
          <ac:spMkLst>
            <pc:docMk/>
            <pc:sldMk cId="1739553421" sldId="1060"/>
            <ac:spMk id="4" creationId="{2C6FCE7E-26B2-E9CC-1E0C-FD1168AF5642}"/>
          </ac:spMkLst>
        </pc:spChg>
        <pc:spChg chg="mod ord">
          <ac:chgData name="Kirsty  Allison" userId="3c4e9b67-988d-432a-99f8-5fc68abbf4d5" providerId="ADAL" clId="{1626F18F-B62E-4B35-9544-DA6898466E77}" dt="2023-09-26T13:48:32.654" v="1418" actId="1076"/>
          <ac:spMkLst>
            <pc:docMk/>
            <pc:sldMk cId="1739553421" sldId="1060"/>
            <ac:spMk id="6" creationId="{3967D88E-CEBC-1051-D73B-DBA61EFFECED}"/>
          </ac:spMkLst>
        </pc:spChg>
        <pc:spChg chg="del">
          <ac:chgData name="Kirsty  Allison" userId="3c4e9b67-988d-432a-99f8-5fc68abbf4d5" providerId="ADAL" clId="{1626F18F-B62E-4B35-9544-DA6898466E77}" dt="2023-09-26T13:45:27.779" v="1391" actId="478"/>
          <ac:spMkLst>
            <pc:docMk/>
            <pc:sldMk cId="1739553421" sldId="1060"/>
            <ac:spMk id="7" creationId="{0FF752D3-0F09-8031-1123-07EA180D14DE}"/>
          </ac:spMkLst>
        </pc:spChg>
        <pc:spChg chg="mod">
          <ac:chgData name="Kirsty  Allison" userId="3c4e9b67-988d-432a-99f8-5fc68abbf4d5" providerId="ADAL" clId="{1626F18F-B62E-4B35-9544-DA6898466E77}" dt="2023-09-26T13:48:32.654" v="1418" actId="1076"/>
          <ac:spMkLst>
            <pc:docMk/>
            <pc:sldMk cId="1739553421" sldId="1060"/>
            <ac:spMk id="8" creationId="{47A1121B-B42B-66CB-0480-DAFD46CA377D}"/>
          </ac:spMkLst>
        </pc:spChg>
        <pc:spChg chg="del">
          <ac:chgData name="Kirsty  Allison" userId="3c4e9b67-988d-432a-99f8-5fc68abbf4d5" providerId="ADAL" clId="{1626F18F-B62E-4B35-9544-DA6898466E77}" dt="2023-09-26T13:45:29.997" v="1392" actId="478"/>
          <ac:spMkLst>
            <pc:docMk/>
            <pc:sldMk cId="1739553421" sldId="1060"/>
            <ac:spMk id="9" creationId="{796A10B2-2015-2C22-E20B-EB53127E48B2}"/>
          </ac:spMkLst>
        </pc:spChg>
        <pc:spChg chg="mod">
          <ac:chgData name="Kirsty  Allison" userId="3c4e9b67-988d-432a-99f8-5fc68abbf4d5" providerId="ADAL" clId="{1626F18F-B62E-4B35-9544-DA6898466E77}" dt="2023-09-26T13:48:37.123" v="1419" actId="14100"/>
          <ac:spMkLst>
            <pc:docMk/>
            <pc:sldMk cId="1739553421" sldId="1060"/>
            <ac:spMk id="10" creationId="{66ED0ADE-375E-70E0-382E-7CD7B90907A0}"/>
          </ac:spMkLst>
        </pc:spChg>
        <pc:spChg chg="del">
          <ac:chgData name="Kirsty  Allison" userId="3c4e9b67-988d-432a-99f8-5fc68abbf4d5" providerId="ADAL" clId="{1626F18F-B62E-4B35-9544-DA6898466E77}" dt="2023-09-26T13:48:24.269" v="1417" actId="478"/>
          <ac:spMkLst>
            <pc:docMk/>
            <pc:sldMk cId="1739553421" sldId="1060"/>
            <ac:spMk id="11" creationId="{552D71DB-494C-AD42-AFA1-2B9B149805E2}"/>
          </ac:spMkLst>
        </pc:spChg>
        <pc:spChg chg="add mod">
          <ac:chgData name="Kirsty  Allison" userId="3c4e9b67-988d-432a-99f8-5fc68abbf4d5" providerId="ADAL" clId="{1626F18F-B62E-4B35-9544-DA6898466E77}" dt="2023-09-26T13:48:32.654" v="1418" actId="1076"/>
          <ac:spMkLst>
            <pc:docMk/>
            <pc:sldMk cId="1739553421" sldId="1060"/>
            <ac:spMk id="12" creationId="{E9E9D6B1-18E9-E5D9-65BD-AEF28EF784CF}"/>
          </ac:spMkLst>
        </pc:spChg>
      </pc:sldChg>
      <pc:sldChg chg="addSp delSp modSp add mod setBg">
        <pc:chgData name="Kirsty  Allison" userId="3c4e9b67-988d-432a-99f8-5fc68abbf4d5" providerId="ADAL" clId="{1626F18F-B62E-4B35-9544-DA6898466E77}" dt="2023-09-26T14:55:47.605" v="1539"/>
        <pc:sldMkLst>
          <pc:docMk/>
          <pc:sldMk cId="1022384020" sldId="1061"/>
        </pc:sldMkLst>
        <pc:spChg chg="add mod ord">
          <ac:chgData name="Kirsty  Allison" userId="3c4e9b67-988d-432a-99f8-5fc68abbf4d5" providerId="ADAL" clId="{1626F18F-B62E-4B35-9544-DA6898466E77}" dt="2023-09-26T14:55:44.547" v="1538" actId="1076"/>
          <ac:spMkLst>
            <pc:docMk/>
            <pc:sldMk cId="1022384020" sldId="1061"/>
            <ac:spMk id="2" creationId="{EB23883B-3C4E-D8BB-B732-5E09F97B274D}"/>
          </ac:spMkLst>
        </pc:spChg>
        <pc:spChg chg="mod">
          <ac:chgData name="Kirsty  Allison" userId="3c4e9b67-988d-432a-99f8-5fc68abbf4d5" providerId="ADAL" clId="{1626F18F-B62E-4B35-9544-DA6898466E77}" dt="2023-09-26T14:55:44.547" v="1538" actId="1076"/>
          <ac:spMkLst>
            <pc:docMk/>
            <pc:sldMk cId="1022384020" sldId="1061"/>
            <ac:spMk id="7" creationId="{2D63775B-09C1-D5B9-EAA1-D18DE677E843}"/>
          </ac:spMkLst>
        </pc:spChg>
        <pc:spChg chg="mod">
          <ac:chgData name="Kirsty  Allison" userId="3c4e9b67-988d-432a-99f8-5fc68abbf4d5" providerId="ADAL" clId="{1626F18F-B62E-4B35-9544-DA6898466E77}" dt="2023-09-26T14:55:44.547" v="1538" actId="1076"/>
          <ac:spMkLst>
            <pc:docMk/>
            <pc:sldMk cId="1022384020" sldId="1061"/>
            <ac:spMk id="8" creationId="{48F1297A-CF9B-9417-8F55-55CE43A6345C}"/>
          </ac:spMkLst>
        </pc:spChg>
        <pc:spChg chg="mod">
          <ac:chgData name="Kirsty  Allison" userId="3c4e9b67-988d-432a-99f8-5fc68abbf4d5" providerId="ADAL" clId="{1626F18F-B62E-4B35-9544-DA6898466E77}" dt="2023-09-26T14:55:44.547" v="1538" actId="1076"/>
          <ac:spMkLst>
            <pc:docMk/>
            <pc:sldMk cId="1022384020" sldId="1061"/>
            <ac:spMk id="10" creationId="{C0BA4C64-F3A2-8F50-B9F1-CC7BE1D9B1A9}"/>
          </ac:spMkLst>
        </pc:spChg>
        <pc:spChg chg="del">
          <ac:chgData name="Kirsty  Allison" userId="3c4e9b67-988d-432a-99f8-5fc68abbf4d5" providerId="ADAL" clId="{1626F18F-B62E-4B35-9544-DA6898466E77}" dt="2023-09-26T14:51:25.893" v="1434" actId="478"/>
          <ac:spMkLst>
            <pc:docMk/>
            <pc:sldMk cId="1022384020" sldId="1061"/>
            <ac:spMk id="17" creationId="{688B7281-F90C-1C80-39B3-5DAE5F15F35C}"/>
          </ac:spMkLst>
        </pc:spChg>
        <pc:spChg chg="mod">
          <ac:chgData name="Kirsty  Allison" userId="3c4e9b67-988d-432a-99f8-5fc68abbf4d5" providerId="ADAL" clId="{1626F18F-B62E-4B35-9544-DA6898466E77}" dt="2023-09-26T14:55:44.547" v="1538" actId="1076"/>
          <ac:spMkLst>
            <pc:docMk/>
            <pc:sldMk cId="1022384020" sldId="1061"/>
            <ac:spMk id="18" creationId="{01656E77-EB02-435D-A9AD-ED906EAF441B}"/>
          </ac:spMkLst>
        </pc:spChg>
        <pc:spChg chg="mod">
          <ac:chgData name="Kirsty  Allison" userId="3c4e9b67-988d-432a-99f8-5fc68abbf4d5" providerId="ADAL" clId="{1626F18F-B62E-4B35-9544-DA6898466E77}" dt="2023-09-26T14:55:44.547" v="1538" actId="1076"/>
          <ac:spMkLst>
            <pc:docMk/>
            <pc:sldMk cId="1022384020" sldId="1061"/>
            <ac:spMk id="22" creationId="{D108AA3B-795C-7970-931C-4A820F20D7B9}"/>
          </ac:spMkLst>
        </pc:spChg>
        <pc:spChg chg="del">
          <ac:chgData name="Kirsty  Allison" userId="3c4e9b67-988d-432a-99f8-5fc68abbf4d5" providerId="ADAL" clId="{1626F18F-B62E-4B35-9544-DA6898466E77}" dt="2023-09-26T14:51:28.444" v="1435" actId="478"/>
          <ac:spMkLst>
            <pc:docMk/>
            <pc:sldMk cId="1022384020" sldId="1061"/>
            <ac:spMk id="23" creationId="{45336225-9A31-CD03-7F2F-C5092F2B6CE0}"/>
          </ac:spMkLst>
        </pc:spChg>
        <pc:spChg chg="del">
          <ac:chgData name="Kirsty  Allison" userId="3c4e9b67-988d-432a-99f8-5fc68abbf4d5" providerId="ADAL" clId="{1626F18F-B62E-4B35-9544-DA6898466E77}" dt="2023-09-26T14:52:07.133" v="1453" actId="478"/>
          <ac:spMkLst>
            <pc:docMk/>
            <pc:sldMk cId="1022384020" sldId="1061"/>
            <ac:spMk id="24" creationId="{139C639F-B0F6-08A7-F93F-C4C0389C4B80}"/>
          </ac:spMkLst>
        </pc:spChg>
        <pc:spChg chg="del">
          <ac:chgData name="Kirsty  Allison" userId="3c4e9b67-988d-432a-99f8-5fc68abbf4d5" providerId="ADAL" clId="{1626F18F-B62E-4B35-9544-DA6898466E77}" dt="2023-09-26T14:53:06.006" v="1493" actId="478"/>
          <ac:spMkLst>
            <pc:docMk/>
            <pc:sldMk cId="1022384020" sldId="1061"/>
            <ac:spMk id="26" creationId="{F5AF5FD0-0030-F7A3-131C-809B7598111C}"/>
          </ac:spMkLst>
        </pc:spChg>
      </pc:sldChg>
      <pc:sldChg chg="addSp delSp modSp add mod setBg">
        <pc:chgData name="Kirsty  Allison" userId="3c4e9b67-988d-432a-99f8-5fc68abbf4d5" providerId="ADAL" clId="{1626F18F-B62E-4B35-9544-DA6898466E77}" dt="2023-09-26T15:31:51.495" v="1754" actId="207"/>
        <pc:sldMkLst>
          <pc:docMk/>
          <pc:sldMk cId="3415701319" sldId="1062"/>
        </pc:sldMkLst>
        <pc:spChg chg="mod">
          <ac:chgData name="Kirsty  Allison" userId="3c4e9b67-988d-432a-99f8-5fc68abbf4d5" providerId="ADAL" clId="{1626F18F-B62E-4B35-9544-DA6898466E77}" dt="2023-09-26T15:31:47.104" v="1753" actId="2085"/>
          <ac:spMkLst>
            <pc:docMk/>
            <pc:sldMk cId="3415701319" sldId="1062"/>
            <ac:spMk id="2" creationId="{7EC12B2A-DB57-0E2E-E113-399B3D8E7632}"/>
          </ac:spMkLst>
        </pc:spChg>
        <pc:spChg chg="del">
          <ac:chgData name="Kirsty  Allison" userId="3c4e9b67-988d-432a-99f8-5fc68abbf4d5" providerId="ADAL" clId="{1626F18F-B62E-4B35-9544-DA6898466E77}" dt="2023-09-26T15:25:40.713" v="1560" actId="478"/>
          <ac:spMkLst>
            <pc:docMk/>
            <pc:sldMk cId="3415701319" sldId="1062"/>
            <ac:spMk id="4" creationId="{2C6FCE7E-26B2-E9CC-1E0C-FD1168AF5642}"/>
          </ac:spMkLst>
        </pc:spChg>
        <pc:spChg chg="mod">
          <ac:chgData name="Kirsty  Allison" userId="3c4e9b67-988d-432a-99f8-5fc68abbf4d5" providerId="ADAL" clId="{1626F18F-B62E-4B35-9544-DA6898466E77}" dt="2023-09-26T15:31:13.775" v="1745" actId="1036"/>
          <ac:spMkLst>
            <pc:docMk/>
            <pc:sldMk cId="3415701319" sldId="1062"/>
            <ac:spMk id="6" creationId="{3967D88E-CEBC-1051-D73B-DBA61EFFECED}"/>
          </ac:spMkLst>
        </pc:spChg>
        <pc:spChg chg="del">
          <ac:chgData name="Kirsty  Allison" userId="3c4e9b67-988d-432a-99f8-5fc68abbf4d5" providerId="ADAL" clId="{1626F18F-B62E-4B35-9544-DA6898466E77}" dt="2023-09-26T15:25:40.713" v="1560" actId="478"/>
          <ac:spMkLst>
            <pc:docMk/>
            <pc:sldMk cId="3415701319" sldId="1062"/>
            <ac:spMk id="7" creationId="{0FF752D3-0F09-8031-1123-07EA180D14DE}"/>
          </ac:spMkLst>
        </pc:spChg>
        <pc:spChg chg="mod">
          <ac:chgData name="Kirsty  Allison" userId="3c4e9b67-988d-432a-99f8-5fc68abbf4d5" providerId="ADAL" clId="{1626F18F-B62E-4B35-9544-DA6898466E77}" dt="2023-09-26T15:31:13.775" v="1745" actId="1036"/>
          <ac:spMkLst>
            <pc:docMk/>
            <pc:sldMk cId="3415701319" sldId="1062"/>
            <ac:spMk id="8" creationId="{47A1121B-B42B-66CB-0480-DAFD46CA377D}"/>
          </ac:spMkLst>
        </pc:spChg>
        <pc:spChg chg="mod">
          <ac:chgData name="Kirsty  Allison" userId="3c4e9b67-988d-432a-99f8-5fc68abbf4d5" providerId="ADAL" clId="{1626F18F-B62E-4B35-9544-DA6898466E77}" dt="2023-09-26T15:31:51.495" v="1754" actId="207"/>
          <ac:spMkLst>
            <pc:docMk/>
            <pc:sldMk cId="3415701319" sldId="1062"/>
            <ac:spMk id="9" creationId="{796A10B2-2015-2C22-E20B-EB53127E48B2}"/>
          </ac:spMkLst>
        </pc:spChg>
        <pc:spChg chg="mod">
          <ac:chgData name="Kirsty  Allison" userId="3c4e9b67-988d-432a-99f8-5fc68abbf4d5" providerId="ADAL" clId="{1626F18F-B62E-4B35-9544-DA6898466E77}" dt="2023-09-26T15:31:13.775" v="1745" actId="1036"/>
          <ac:spMkLst>
            <pc:docMk/>
            <pc:sldMk cId="3415701319" sldId="1062"/>
            <ac:spMk id="10" creationId="{66ED0ADE-375E-70E0-382E-7CD7B90907A0}"/>
          </ac:spMkLst>
        </pc:spChg>
        <pc:spChg chg="del">
          <ac:chgData name="Kirsty  Allison" userId="3c4e9b67-988d-432a-99f8-5fc68abbf4d5" providerId="ADAL" clId="{1626F18F-B62E-4B35-9544-DA6898466E77}" dt="2023-09-26T15:26:06.495" v="1566" actId="478"/>
          <ac:spMkLst>
            <pc:docMk/>
            <pc:sldMk cId="3415701319" sldId="1062"/>
            <ac:spMk id="11" creationId="{552D71DB-494C-AD42-AFA1-2B9B149805E2}"/>
          </ac:spMkLst>
        </pc:spChg>
        <pc:spChg chg="add mod">
          <ac:chgData name="Kirsty  Allison" userId="3c4e9b67-988d-432a-99f8-5fc68abbf4d5" providerId="ADAL" clId="{1626F18F-B62E-4B35-9544-DA6898466E77}" dt="2023-09-26T15:31:13.775" v="1745" actId="1036"/>
          <ac:spMkLst>
            <pc:docMk/>
            <pc:sldMk cId="3415701319" sldId="1062"/>
            <ac:spMk id="12" creationId="{ADB20E29-EC4F-578F-1411-7B32A8D6E5E5}"/>
          </ac:spMkLst>
        </pc:spChg>
        <pc:spChg chg="add mod">
          <ac:chgData name="Kirsty  Allison" userId="3c4e9b67-988d-432a-99f8-5fc68abbf4d5" providerId="ADAL" clId="{1626F18F-B62E-4B35-9544-DA6898466E77}" dt="2023-09-26T15:31:32.589" v="1750" actId="20577"/>
          <ac:spMkLst>
            <pc:docMk/>
            <pc:sldMk cId="3415701319" sldId="1062"/>
            <ac:spMk id="13" creationId="{B08DF948-AF13-20F9-F42E-06D762ED149A}"/>
          </ac:spMkLst>
        </pc:spChg>
        <pc:spChg chg="add mod ord">
          <ac:chgData name="Kirsty  Allison" userId="3c4e9b67-988d-432a-99f8-5fc68abbf4d5" providerId="ADAL" clId="{1626F18F-B62E-4B35-9544-DA6898466E77}" dt="2023-09-26T15:31:51.495" v="1754" actId="207"/>
          <ac:spMkLst>
            <pc:docMk/>
            <pc:sldMk cId="3415701319" sldId="1062"/>
            <ac:spMk id="14" creationId="{6B22377A-E972-415F-8CAA-7933CD306116}"/>
          </ac:spMkLst>
        </pc:spChg>
      </pc:sldChg>
      <pc:sldChg chg="addSp delSp modSp new mod setBg">
        <pc:chgData name="Kirsty  Allison" userId="3c4e9b67-988d-432a-99f8-5fc68abbf4d5" providerId="ADAL" clId="{1626F18F-B62E-4B35-9544-DA6898466E77}" dt="2023-09-26T15:37:05.633" v="1827" actId="20577"/>
        <pc:sldMkLst>
          <pc:docMk/>
          <pc:sldMk cId="1483445375" sldId="1063"/>
        </pc:sldMkLst>
        <pc:spChg chg="del">
          <ac:chgData name="Kirsty  Allison" userId="3c4e9b67-988d-432a-99f8-5fc68abbf4d5" providerId="ADAL" clId="{1626F18F-B62E-4B35-9544-DA6898466E77}" dt="2023-09-26T15:33:26.773" v="1766" actId="478"/>
          <ac:spMkLst>
            <pc:docMk/>
            <pc:sldMk cId="1483445375" sldId="1063"/>
            <ac:spMk id="2" creationId="{4697E7D8-4664-6D84-DFBC-DDD18D7BEF76}"/>
          </ac:spMkLst>
        </pc:spChg>
        <pc:spChg chg="mod">
          <ac:chgData name="Kirsty  Allison" userId="3c4e9b67-988d-432a-99f8-5fc68abbf4d5" providerId="ADAL" clId="{1626F18F-B62E-4B35-9544-DA6898466E77}" dt="2023-09-26T15:37:05.633" v="1827" actId="20577"/>
          <ac:spMkLst>
            <pc:docMk/>
            <pc:sldMk cId="1483445375" sldId="1063"/>
            <ac:spMk id="3" creationId="{46CF7C0A-F1AD-D5CE-8245-8D9B6E118729}"/>
          </ac:spMkLst>
        </pc:spChg>
        <pc:spChg chg="del mod">
          <ac:chgData name="Kirsty  Allison" userId="3c4e9b67-988d-432a-99f8-5fc68abbf4d5" providerId="ADAL" clId="{1626F18F-B62E-4B35-9544-DA6898466E77}" dt="2023-09-26T15:33:23.870" v="1765" actId="478"/>
          <ac:spMkLst>
            <pc:docMk/>
            <pc:sldMk cId="1483445375" sldId="1063"/>
            <ac:spMk id="4" creationId="{2889B6F0-3FB9-C776-7167-5A17ECD42323}"/>
          </ac:spMkLst>
        </pc:spChg>
        <pc:graphicFrameChg chg="add del mod modGraphic">
          <ac:chgData name="Kirsty  Allison" userId="3c4e9b67-988d-432a-99f8-5fc68abbf4d5" providerId="ADAL" clId="{1626F18F-B62E-4B35-9544-DA6898466E77}" dt="2023-09-26T15:33:19.963" v="1763" actId="21"/>
          <ac:graphicFrameMkLst>
            <pc:docMk/>
            <pc:sldMk cId="1483445375" sldId="1063"/>
            <ac:graphicFrameMk id="6" creationId="{3DE277DD-01B4-E149-4C07-6E7CCA73E0D2}"/>
          </ac:graphicFrameMkLst>
        </pc:graphicFrameChg>
        <pc:graphicFrameChg chg="add mod modGraphic">
          <ac:chgData name="Kirsty  Allison" userId="3c4e9b67-988d-432a-99f8-5fc68abbf4d5" providerId="ADAL" clId="{1626F18F-B62E-4B35-9544-DA6898466E77}" dt="2023-09-26T15:36:41.689" v="1824"/>
          <ac:graphicFrameMkLst>
            <pc:docMk/>
            <pc:sldMk cId="1483445375" sldId="1063"/>
            <ac:graphicFrameMk id="7" creationId="{86BADE96-9C9B-CEAB-A8B7-8E391B84142E}"/>
          </ac:graphicFrameMkLst>
        </pc:graphicFrameChg>
      </pc:sldChg>
    </pc:docChg>
  </pc:docChgLst>
  <pc:docChgLst>
    <pc:chgData name="Kirsty  Allison" userId="3c4e9b67-988d-432a-99f8-5fc68abbf4d5" providerId="ADAL" clId="{C96FF288-9396-9643-A68C-02229734CCE4}"/>
    <pc:docChg chg="undo redo custSel addSld delSld modSld sldOrd">
      <pc:chgData name="Kirsty  Allison" userId="3c4e9b67-988d-432a-99f8-5fc68abbf4d5" providerId="ADAL" clId="{C96FF288-9396-9643-A68C-02229734CCE4}" dt="2023-09-27T15:15:52.921" v="2648" actId="2696"/>
      <pc:docMkLst>
        <pc:docMk/>
      </pc:docMkLst>
      <pc:sldChg chg="del">
        <pc:chgData name="Kirsty  Allison" userId="3c4e9b67-988d-432a-99f8-5fc68abbf4d5" providerId="ADAL" clId="{C96FF288-9396-9643-A68C-02229734CCE4}" dt="2023-09-27T10:00:29.927" v="1659" actId="2696"/>
        <pc:sldMkLst>
          <pc:docMk/>
          <pc:sldMk cId="442677691" sldId="530"/>
        </pc:sldMkLst>
      </pc:sldChg>
      <pc:sldChg chg="del">
        <pc:chgData name="Kirsty  Allison" userId="3c4e9b67-988d-432a-99f8-5fc68abbf4d5" providerId="ADAL" clId="{C96FF288-9396-9643-A68C-02229734CCE4}" dt="2023-09-27T10:00:32.159" v="1660" actId="2696"/>
        <pc:sldMkLst>
          <pc:docMk/>
          <pc:sldMk cId="3816481850" sldId="534"/>
        </pc:sldMkLst>
      </pc:sldChg>
      <pc:sldChg chg="modSp mod">
        <pc:chgData name="Kirsty  Allison" userId="3c4e9b67-988d-432a-99f8-5fc68abbf4d5" providerId="ADAL" clId="{C96FF288-9396-9643-A68C-02229734CCE4}" dt="2023-09-25T13:43:05.348" v="1028" actId="20577"/>
        <pc:sldMkLst>
          <pc:docMk/>
          <pc:sldMk cId="3434839950" sldId="539"/>
        </pc:sldMkLst>
        <pc:spChg chg="mod">
          <ac:chgData name="Kirsty  Allison" userId="3c4e9b67-988d-432a-99f8-5fc68abbf4d5" providerId="ADAL" clId="{C96FF288-9396-9643-A68C-02229734CCE4}" dt="2023-09-25T13:43:05.348" v="1028" actId="20577"/>
          <ac:spMkLst>
            <pc:docMk/>
            <pc:sldMk cId="3434839950" sldId="539"/>
            <ac:spMk id="3" creationId="{52C67BD9-E7E2-B3D9-FCC4-74E8273A548B}"/>
          </ac:spMkLst>
        </pc:spChg>
      </pc:sldChg>
      <pc:sldChg chg="modSp mod">
        <pc:chgData name="Kirsty  Allison" userId="3c4e9b67-988d-432a-99f8-5fc68abbf4d5" providerId="ADAL" clId="{C96FF288-9396-9643-A68C-02229734CCE4}" dt="2023-09-27T15:14:41.654" v="2631" actId="27636"/>
        <pc:sldMkLst>
          <pc:docMk/>
          <pc:sldMk cId="4140902902" sldId="541"/>
        </pc:sldMkLst>
        <pc:spChg chg="mod">
          <ac:chgData name="Kirsty  Allison" userId="3c4e9b67-988d-432a-99f8-5fc68abbf4d5" providerId="ADAL" clId="{C96FF288-9396-9643-A68C-02229734CCE4}" dt="2023-09-27T15:14:33.386" v="2629" actId="27636"/>
          <ac:spMkLst>
            <pc:docMk/>
            <pc:sldMk cId="4140902902" sldId="541"/>
            <ac:spMk id="2" creationId="{250DED9B-1B01-8458-D227-CCDB9C982CBA}"/>
          </ac:spMkLst>
        </pc:spChg>
        <pc:spChg chg="mod">
          <ac:chgData name="Kirsty  Allison" userId="3c4e9b67-988d-432a-99f8-5fc68abbf4d5" providerId="ADAL" clId="{C96FF288-9396-9643-A68C-02229734CCE4}" dt="2023-09-27T15:14:41.654" v="2631" actId="27636"/>
          <ac:spMkLst>
            <pc:docMk/>
            <pc:sldMk cId="4140902902" sldId="541"/>
            <ac:spMk id="3" creationId="{C72DFDA8-F7EF-2649-14FB-96FFF8B40B06}"/>
          </ac:spMkLst>
        </pc:spChg>
      </pc:sldChg>
      <pc:sldChg chg="del">
        <pc:chgData name="Kirsty  Allison" userId="3c4e9b67-988d-432a-99f8-5fc68abbf4d5" providerId="ADAL" clId="{C96FF288-9396-9643-A68C-02229734CCE4}" dt="2023-09-25T11:08:48.399" v="182" actId="2696"/>
        <pc:sldMkLst>
          <pc:docMk/>
          <pc:sldMk cId="1623605287" sldId="555"/>
        </pc:sldMkLst>
      </pc:sldChg>
      <pc:sldChg chg="modSp del mod">
        <pc:chgData name="Kirsty  Allison" userId="3c4e9b67-988d-432a-99f8-5fc68abbf4d5" providerId="ADAL" clId="{C96FF288-9396-9643-A68C-02229734CCE4}" dt="2023-09-25T13:29:52.780" v="998" actId="2696"/>
        <pc:sldMkLst>
          <pc:docMk/>
          <pc:sldMk cId="4178523905" sldId="556"/>
        </pc:sldMkLst>
        <pc:spChg chg="mod">
          <ac:chgData name="Kirsty  Allison" userId="3c4e9b67-988d-432a-99f8-5fc68abbf4d5" providerId="ADAL" clId="{C96FF288-9396-9643-A68C-02229734CCE4}" dt="2023-09-25T13:29:44.908" v="990" actId="27636"/>
          <ac:spMkLst>
            <pc:docMk/>
            <pc:sldMk cId="4178523905" sldId="556"/>
            <ac:spMk id="2" creationId="{250DED9B-1B01-8458-D227-CCDB9C982CBA}"/>
          </ac:spMkLst>
        </pc:spChg>
      </pc:sldChg>
      <pc:sldChg chg="modSp del mod">
        <pc:chgData name="Kirsty  Allison" userId="3c4e9b67-988d-432a-99f8-5fc68abbf4d5" providerId="ADAL" clId="{C96FF288-9396-9643-A68C-02229734CCE4}" dt="2023-09-27T15:14:49.225" v="2632" actId="2696"/>
        <pc:sldMkLst>
          <pc:docMk/>
          <pc:sldMk cId="1337853004" sldId="557"/>
        </pc:sldMkLst>
        <pc:spChg chg="mod">
          <ac:chgData name="Kirsty  Allison" userId="3c4e9b67-988d-432a-99f8-5fc68abbf4d5" providerId="ADAL" clId="{C96FF288-9396-9643-A68C-02229734CCE4}" dt="2023-09-25T13:29:48.888" v="997"/>
          <ac:spMkLst>
            <pc:docMk/>
            <pc:sldMk cId="1337853004" sldId="557"/>
            <ac:spMk id="2" creationId="{250DED9B-1B01-8458-D227-CCDB9C982CBA}"/>
          </ac:spMkLst>
        </pc:spChg>
      </pc:sldChg>
      <pc:sldChg chg="modSp del mod">
        <pc:chgData name="Kirsty  Allison" userId="3c4e9b67-988d-432a-99f8-5fc68abbf4d5" providerId="ADAL" clId="{C96FF288-9396-9643-A68C-02229734CCE4}" dt="2023-09-27T15:15:13.587" v="2639" actId="2696"/>
        <pc:sldMkLst>
          <pc:docMk/>
          <pc:sldMk cId="1525390783" sldId="558"/>
        </pc:sldMkLst>
        <pc:spChg chg="mod">
          <ac:chgData name="Kirsty  Allison" userId="3c4e9b67-988d-432a-99f8-5fc68abbf4d5" providerId="ADAL" clId="{C96FF288-9396-9643-A68C-02229734CCE4}" dt="2023-09-27T14:50:11.507" v="1876" actId="20577"/>
          <ac:spMkLst>
            <pc:docMk/>
            <pc:sldMk cId="1525390783" sldId="558"/>
            <ac:spMk id="2" creationId="{250DED9B-1B01-8458-D227-CCDB9C982CBA}"/>
          </ac:spMkLst>
        </pc:spChg>
      </pc:sldChg>
      <pc:sldChg chg="del">
        <pc:chgData name="Kirsty  Allison" userId="3c4e9b67-988d-432a-99f8-5fc68abbf4d5" providerId="ADAL" clId="{C96FF288-9396-9643-A68C-02229734CCE4}" dt="2023-09-27T14:49:51.927" v="1860" actId="2696"/>
        <pc:sldMkLst>
          <pc:docMk/>
          <pc:sldMk cId="1462226951" sldId="559"/>
        </pc:sldMkLst>
      </pc:sldChg>
      <pc:sldChg chg="del">
        <pc:chgData name="Kirsty  Allison" userId="3c4e9b67-988d-432a-99f8-5fc68abbf4d5" providerId="ADAL" clId="{C96FF288-9396-9643-A68C-02229734CCE4}" dt="2023-09-27T15:15:40.609" v="2645" actId="2696"/>
        <pc:sldMkLst>
          <pc:docMk/>
          <pc:sldMk cId="1589596947" sldId="560"/>
        </pc:sldMkLst>
      </pc:sldChg>
      <pc:sldChg chg="del">
        <pc:chgData name="Kirsty  Allison" userId="3c4e9b67-988d-432a-99f8-5fc68abbf4d5" providerId="ADAL" clId="{C96FF288-9396-9643-A68C-02229734CCE4}" dt="2023-09-25T13:30:53.732" v="999" actId="2696"/>
        <pc:sldMkLst>
          <pc:docMk/>
          <pc:sldMk cId="2168173045" sldId="562"/>
        </pc:sldMkLst>
      </pc:sldChg>
      <pc:sldChg chg="modSp del mod">
        <pc:chgData name="Kirsty  Allison" userId="3c4e9b67-988d-432a-99f8-5fc68abbf4d5" providerId="ADAL" clId="{C96FF288-9396-9643-A68C-02229734CCE4}" dt="2023-09-26T07:42:53.958" v="1550" actId="2696"/>
        <pc:sldMkLst>
          <pc:docMk/>
          <pc:sldMk cId="674313572" sldId="563"/>
        </pc:sldMkLst>
        <pc:spChg chg="mod">
          <ac:chgData name="Kirsty  Allison" userId="3c4e9b67-988d-432a-99f8-5fc68abbf4d5" providerId="ADAL" clId="{C96FF288-9396-9643-A68C-02229734CCE4}" dt="2023-09-26T07:32:46.850" v="1498" actId="21"/>
          <ac:spMkLst>
            <pc:docMk/>
            <pc:sldMk cId="674313572" sldId="563"/>
            <ac:spMk id="4" creationId="{7B53488C-D80B-2F78-D4E5-82799FD32C1A}"/>
          </ac:spMkLst>
        </pc:spChg>
      </pc:sldChg>
      <pc:sldChg chg="add">
        <pc:chgData name="Kirsty  Allison" userId="3c4e9b67-988d-432a-99f8-5fc68abbf4d5" providerId="ADAL" clId="{C96FF288-9396-9643-A68C-02229734CCE4}" dt="2023-09-26T07:42:56.205" v="1551"/>
        <pc:sldMkLst>
          <pc:docMk/>
          <pc:sldMk cId="1980452345" sldId="563"/>
        </pc:sldMkLst>
      </pc:sldChg>
      <pc:sldChg chg="modSp mod">
        <pc:chgData name="Kirsty  Allison" userId="3c4e9b67-988d-432a-99f8-5fc68abbf4d5" providerId="ADAL" clId="{C96FF288-9396-9643-A68C-02229734CCE4}" dt="2023-09-25T13:46:38.479" v="1038" actId="20577"/>
        <pc:sldMkLst>
          <pc:docMk/>
          <pc:sldMk cId="3674501573" sldId="564"/>
        </pc:sldMkLst>
        <pc:spChg chg="mod">
          <ac:chgData name="Kirsty  Allison" userId="3c4e9b67-988d-432a-99f8-5fc68abbf4d5" providerId="ADAL" clId="{C96FF288-9396-9643-A68C-02229734CCE4}" dt="2023-09-25T13:46:38.479" v="1038" actId="20577"/>
          <ac:spMkLst>
            <pc:docMk/>
            <pc:sldMk cId="3674501573" sldId="564"/>
            <ac:spMk id="4" creationId="{7B53488C-D80B-2F78-D4E5-82799FD32C1A}"/>
          </ac:spMkLst>
        </pc:spChg>
      </pc:sldChg>
      <pc:sldChg chg="delSp del mod">
        <pc:chgData name="Kirsty  Allison" userId="3c4e9b67-988d-432a-99f8-5fc68abbf4d5" providerId="ADAL" clId="{C96FF288-9396-9643-A68C-02229734CCE4}" dt="2023-09-25T10:59:12.117" v="87" actId="2696"/>
        <pc:sldMkLst>
          <pc:docMk/>
          <pc:sldMk cId="1954087317" sldId="566"/>
        </pc:sldMkLst>
        <pc:spChg chg="del">
          <ac:chgData name="Kirsty  Allison" userId="3c4e9b67-988d-432a-99f8-5fc68abbf4d5" providerId="ADAL" clId="{C96FF288-9396-9643-A68C-02229734CCE4}" dt="2023-09-25T10:56:30.302" v="0" actId="21"/>
          <ac:spMkLst>
            <pc:docMk/>
            <pc:sldMk cId="1954087317" sldId="566"/>
            <ac:spMk id="19" creationId="{0BA406A4-1E93-6AA3-3FC1-D924D4048294}"/>
          </ac:spMkLst>
        </pc:spChg>
      </pc:sldChg>
      <pc:sldChg chg="addSp delSp modSp del mod">
        <pc:chgData name="Kirsty  Allison" userId="3c4e9b67-988d-432a-99f8-5fc68abbf4d5" providerId="ADAL" clId="{C96FF288-9396-9643-A68C-02229734CCE4}" dt="2023-09-25T11:02:34.159" v="145" actId="2696"/>
        <pc:sldMkLst>
          <pc:docMk/>
          <pc:sldMk cId="280135692" sldId="567"/>
        </pc:sldMkLst>
        <pc:spChg chg="del mod">
          <ac:chgData name="Kirsty  Allison" userId="3c4e9b67-988d-432a-99f8-5fc68abbf4d5" providerId="ADAL" clId="{C96FF288-9396-9643-A68C-02229734CCE4}" dt="2023-09-25T11:02:08.932" v="139" actId="478"/>
          <ac:spMkLst>
            <pc:docMk/>
            <pc:sldMk cId="280135692" sldId="567"/>
            <ac:spMk id="4" creationId="{D61C6E58-765E-8586-6195-7D6D7C25E87F}"/>
          </ac:spMkLst>
        </pc:spChg>
        <pc:spChg chg="add mod">
          <ac:chgData name="Kirsty  Allison" userId="3c4e9b67-988d-432a-99f8-5fc68abbf4d5" providerId="ADAL" clId="{C96FF288-9396-9643-A68C-02229734CCE4}" dt="2023-09-25T11:02:08.932" v="139" actId="478"/>
          <ac:spMkLst>
            <pc:docMk/>
            <pc:sldMk cId="280135692" sldId="567"/>
            <ac:spMk id="7" creationId="{1FACBDA0-3616-E857-96D6-C899291CE5A4}"/>
          </ac:spMkLst>
        </pc:spChg>
      </pc:sldChg>
      <pc:sldChg chg="addSp delSp modSp mod setBg">
        <pc:chgData name="Kirsty  Allison" userId="3c4e9b67-988d-432a-99f8-5fc68abbf4d5" providerId="ADAL" clId="{C96FF288-9396-9643-A68C-02229734CCE4}" dt="2023-09-25T13:29:24.905" v="988" actId="14100"/>
        <pc:sldMkLst>
          <pc:docMk/>
          <pc:sldMk cId="1980758969" sldId="569"/>
        </pc:sldMkLst>
        <pc:spChg chg="del">
          <ac:chgData name="Kirsty  Allison" userId="3c4e9b67-988d-432a-99f8-5fc68abbf4d5" providerId="ADAL" clId="{C96FF288-9396-9643-A68C-02229734CCE4}" dt="2023-09-25T13:23:21.037" v="956" actId="478"/>
          <ac:spMkLst>
            <pc:docMk/>
            <pc:sldMk cId="1980758969" sldId="569"/>
            <ac:spMk id="2" creationId="{E8B5BA06-C476-F669-118D-A3FABC315D65}"/>
          </ac:spMkLst>
        </pc:spChg>
        <pc:spChg chg="del mod">
          <ac:chgData name="Kirsty  Allison" userId="3c4e9b67-988d-432a-99f8-5fc68abbf4d5" providerId="ADAL" clId="{C96FF288-9396-9643-A68C-02229734CCE4}" dt="2023-09-25T13:21:49.871" v="948" actId="478"/>
          <ac:spMkLst>
            <pc:docMk/>
            <pc:sldMk cId="1980758969" sldId="569"/>
            <ac:spMk id="4" creationId="{740C8CC4-B3A9-2505-49B4-49395C60AA08}"/>
          </ac:spMkLst>
        </pc:spChg>
        <pc:spChg chg="add mod">
          <ac:chgData name="Kirsty  Allison" userId="3c4e9b67-988d-432a-99f8-5fc68abbf4d5" providerId="ADAL" clId="{C96FF288-9396-9643-A68C-02229734CCE4}" dt="2023-09-25T13:29:24.905" v="988" actId="14100"/>
          <ac:spMkLst>
            <pc:docMk/>
            <pc:sldMk cId="1980758969" sldId="569"/>
            <ac:spMk id="7" creationId="{E13C8D14-6E2C-F7BD-51F8-8859CD1A9C78}"/>
          </ac:spMkLst>
        </pc:spChg>
        <pc:spChg chg="add mod">
          <ac:chgData name="Kirsty  Allison" userId="3c4e9b67-988d-432a-99f8-5fc68abbf4d5" providerId="ADAL" clId="{C96FF288-9396-9643-A68C-02229734CCE4}" dt="2023-09-25T13:24:21.585" v="959" actId="20577"/>
          <ac:spMkLst>
            <pc:docMk/>
            <pc:sldMk cId="1980758969" sldId="569"/>
            <ac:spMk id="8" creationId="{109ED839-AFE2-6C26-3EDA-55D8FBEB603C}"/>
          </ac:spMkLst>
        </pc:spChg>
        <pc:spChg chg="add del mod">
          <ac:chgData name="Kirsty  Allison" userId="3c4e9b67-988d-432a-99f8-5fc68abbf4d5" providerId="ADAL" clId="{C96FF288-9396-9643-A68C-02229734CCE4}" dt="2023-09-25T13:24:32.200" v="963" actId="478"/>
          <ac:spMkLst>
            <pc:docMk/>
            <pc:sldMk cId="1980758969" sldId="569"/>
            <ac:spMk id="10" creationId="{0F2FAD1D-E3F3-B346-5FBF-0D8AAB2E99C9}"/>
          </ac:spMkLst>
        </pc:spChg>
        <pc:spChg chg="add mod">
          <ac:chgData name="Kirsty  Allison" userId="3c4e9b67-988d-432a-99f8-5fc68abbf4d5" providerId="ADAL" clId="{C96FF288-9396-9643-A68C-02229734CCE4}" dt="2023-09-25T13:29:10.525" v="983" actId="14100"/>
          <ac:spMkLst>
            <pc:docMk/>
            <pc:sldMk cId="1980758969" sldId="569"/>
            <ac:spMk id="11" creationId="{BE144B4A-19BA-5FFB-5FDA-32ABE0F3A569}"/>
          </ac:spMkLst>
        </pc:spChg>
        <pc:picChg chg="add mod">
          <ac:chgData name="Kirsty  Allison" userId="3c4e9b67-988d-432a-99f8-5fc68abbf4d5" providerId="ADAL" clId="{C96FF288-9396-9643-A68C-02229734CCE4}" dt="2023-09-25T13:20:33.313" v="931" actId="1076"/>
          <ac:picMkLst>
            <pc:docMk/>
            <pc:sldMk cId="1980758969" sldId="569"/>
            <ac:picMk id="6" creationId="{9E1996E6-086A-DD67-B7A5-7B30CCF6D5B2}"/>
          </ac:picMkLst>
        </pc:picChg>
        <pc:picChg chg="add mod">
          <ac:chgData name="Kirsty  Allison" userId="3c4e9b67-988d-432a-99f8-5fc68abbf4d5" providerId="ADAL" clId="{C96FF288-9396-9643-A68C-02229734CCE4}" dt="2023-09-25T13:29:20.520" v="987" actId="1076"/>
          <ac:picMkLst>
            <pc:docMk/>
            <pc:sldMk cId="1980758969" sldId="569"/>
            <ac:picMk id="12" creationId="{433E60F3-49E5-B20E-664B-8ADEE02D7079}"/>
          </ac:picMkLst>
        </pc:picChg>
      </pc:sldChg>
      <pc:sldChg chg="modSp mod">
        <pc:chgData name="Kirsty  Allison" userId="3c4e9b67-988d-432a-99f8-5fc68abbf4d5" providerId="ADAL" clId="{C96FF288-9396-9643-A68C-02229734CCE4}" dt="2023-09-26T07:17:22.708" v="1293" actId="1035"/>
        <pc:sldMkLst>
          <pc:docMk/>
          <pc:sldMk cId="490362635" sldId="570"/>
        </pc:sldMkLst>
        <pc:spChg chg="mod">
          <ac:chgData name="Kirsty  Allison" userId="3c4e9b67-988d-432a-99f8-5fc68abbf4d5" providerId="ADAL" clId="{C96FF288-9396-9643-A68C-02229734CCE4}" dt="2023-09-26T07:17:22.708" v="1293" actId="1035"/>
          <ac:spMkLst>
            <pc:docMk/>
            <pc:sldMk cId="490362635" sldId="570"/>
            <ac:spMk id="2" creationId="{A9A55703-6BBB-D00C-7CF5-39C6F2341A5E}"/>
          </ac:spMkLst>
        </pc:spChg>
        <pc:spChg chg="mod">
          <ac:chgData name="Kirsty  Allison" userId="3c4e9b67-988d-432a-99f8-5fc68abbf4d5" providerId="ADAL" clId="{C96FF288-9396-9643-A68C-02229734CCE4}" dt="2023-09-26T07:17:22.708" v="1293" actId="1035"/>
          <ac:spMkLst>
            <pc:docMk/>
            <pc:sldMk cId="490362635" sldId="570"/>
            <ac:spMk id="7" creationId="{C78641DC-35DA-9EEA-FCE3-ACEB9F596CD3}"/>
          </ac:spMkLst>
        </pc:spChg>
        <pc:spChg chg="mod">
          <ac:chgData name="Kirsty  Allison" userId="3c4e9b67-988d-432a-99f8-5fc68abbf4d5" providerId="ADAL" clId="{C96FF288-9396-9643-A68C-02229734CCE4}" dt="2023-09-26T07:17:22.708" v="1293" actId="1035"/>
          <ac:spMkLst>
            <pc:docMk/>
            <pc:sldMk cId="490362635" sldId="570"/>
            <ac:spMk id="8" creationId="{E282FCAB-ACDB-FEA7-FC1E-6FA484DBAAAF}"/>
          </ac:spMkLst>
        </pc:spChg>
        <pc:spChg chg="mod">
          <ac:chgData name="Kirsty  Allison" userId="3c4e9b67-988d-432a-99f8-5fc68abbf4d5" providerId="ADAL" clId="{C96FF288-9396-9643-A68C-02229734CCE4}" dt="2023-09-26T07:17:22.708" v="1293" actId="1035"/>
          <ac:spMkLst>
            <pc:docMk/>
            <pc:sldMk cId="490362635" sldId="570"/>
            <ac:spMk id="9" creationId="{6DBF43B5-9F68-0DED-4BFE-4CB3F53B0579}"/>
          </ac:spMkLst>
        </pc:spChg>
        <pc:spChg chg="mod">
          <ac:chgData name="Kirsty  Allison" userId="3c4e9b67-988d-432a-99f8-5fc68abbf4d5" providerId="ADAL" clId="{C96FF288-9396-9643-A68C-02229734CCE4}" dt="2023-09-26T07:17:22.708" v="1293" actId="1035"/>
          <ac:spMkLst>
            <pc:docMk/>
            <pc:sldMk cId="490362635" sldId="570"/>
            <ac:spMk id="10" creationId="{B3815AEE-4761-B63E-14A0-16D9D0463DC5}"/>
          </ac:spMkLst>
        </pc:spChg>
        <pc:spChg chg="mod">
          <ac:chgData name="Kirsty  Allison" userId="3c4e9b67-988d-432a-99f8-5fc68abbf4d5" providerId="ADAL" clId="{C96FF288-9396-9643-A68C-02229734CCE4}" dt="2023-09-26T07:17:22.708" v="1293" actId="1035"/>
          <ac:spMkLst>
            <pc:docMk/>
            <pc:sldMk cId="490362635" sldId="570"/>
            <ac:spMk id="11" creationId="{B1B96233-212A-0E75-0774-F4A1511FD4F1}"/>
          </ac:spMkLst>
        </pc:spChg>
        <pc:spChg chg="mod">
          <ac:chgData name="Kirsty  Allison" userId="3c4e9b67-988d-432a-99f8-5fc68abbf4d5" providerId="ADAL" clId="{C96FF288-9396-9643-A68C-02229734CCE4}" dt="2023-09-26T07:17:22.708" v="1293" actId="1035"/>
          <ac:spMkLst>
            <pc:docMk/>
            <pc:sldMk cId="490362635" sldId="570"/>
            <ac:spMk id="12" creationId="{D29DD7CD-C9FF-3837-41C5-37994343F14F}"/>
          </ac:spMkLst>
        </pc:spChg>
        <pc:spChg chg="mod">
          <ac:chgData name="Kirsty  Allison" userId="3c4e9b67-988d-432a-99f8-5fc68abbf4d5" providerId="ADAL" clId="{C96FF288-9396-9643-A68C-02229734CCE4}" dt="2023-09-26T07:17:22.708" v="1293" actId="1035"/>
          <ac:spMkLst>
            <pc:docMk/>
            <pc:sldMk cId="490362635" sldId="570"/>
            <ac:spMk id="15" creationId="{4D41A476-C759-14F4-758E-16993CE71149}"/>
          </ac:spMkLst>
        </pc:spChg>
        <pc:spChg chg="mod">
          <ac:chgData name="Kirsty  Allison" userId="3c4e9b67-988d-432a-99f8-5fc68abbf4d5" providerId="ADAL" clId="{C96FF288-9396-9643-A68C-02229734CCE4}" dt="2023-09-26T07:17:22.708" v="1293" actId="1035"/>
          <ac:spMkLst>
            <pc:docMk/>
            <pc:sldMk cId="490362635" sldId="570"/>
            <ac:spMk id="16" creationId="{C9948E3A-93F9-06A8-409B-82C6B9A57F6A}"/>
          </ac:spMkLst>
        </pc:spChg>
        <pc:spChg chg="mod">
          <ac:chgData name="Kirsty  Allison" userId="3c4e9b67-988d-432a-99f8-5fc68abbf4d5" providerId="ADAL" clId="{C96FF288-9396-9643-A68C-02229734CCE4}" dt="2023-09-26T07:17:22.708" v="1293" actId="1035"/>
          <ac:spMkLst>
            <pc:docMk/>
            <pc:sldMk cId="490362635" sldId="570"/>
            <ac:spMk id="19" creationId="{0BA406A4-1E93-6AA3-3FC1-D924D4048294}"/>
          </ac:spMkLst>
        </pc:spChg>
      </pc:sldChg>
      <pc:sldChg chg="addSp modSp mod">
        <pc:chgData name="Kirsty  Allison" userId="3c4e9b67-988d-432a-99f8-5fc68abbf4d5" providerId="ADAL" clId="{C96FF288-9396-9643-A68C-02229734CCE4}" dt="2023-09-25T11:23:39.480" v="208" actId="20577"/>
        <pc:sldMkLst>
          <pc:docMk/>
          <pc:sldMk cId="3157886884" sldId="573"/>
        </pc:sldMkLst>
        <pc:spChg chg="add mod">
          <ac:chgData name="Kirsty  Allison" userId="3c4e9b67-988d-432a-99f8-5fc68abbf4d5" providerId="ADAL" clId="{C96FF288-9396-9643-A68C-02229734CCE4}" dt="2023-09-25T11:23:39.480" v="208" actId="20577"/>
          <ac:spMkLst>
            <pc:docMk/>
            <pc:sldMk cId="3157886884" sldId="573"/>
            <ac:spMk id="2" creationId="{06821A4B-01C5-12F8-2966-668FBEF6F659}"/>
          </ac:spMkLst>
        </pc:spChg>
        <pc:spChg chg="mod">
          <ac:chgData name="Kirsty  Allison" userId="3c4e9b67-988d-432a-99f8-5fc68abbf4d5" providerId="ADAL" clId="{C96FF288-9396-9643-A68C-02229734CCE4}" dt="2023-09-25T10:58:24.354" v="78" actId="1036"/>
          <ac:spMkLst>
            <pc:docMk/>
            <pc:sldMk cId="3157886884" sldId="573"/>
            <ac:spMk id="4" creationId="{AEF6C987-4E70-A189-9763-4DBE94EF87AD}"/>
          </ac:spMkLst>
        </pc:spChg>
        <pc:spChg chg="mod">
          <ac:chgData name="Kirsty  Allison" userId="3c4e9b67-988d-432a-99f8-5fc68abbf4d5" providerId="ADAL" clId="{C96FF288-9396-9643-A68C-02229734CCE4}" dt="2023-09-25T10:58:24.354" v="78" actId="1036"/>
          <ac:spMkLst>
            <pc:docMk/>
            <pc:sldMk cId="3157886884" sldId="573"/>
            <ac:spMk id="11" creationId="{199EDB5D-21A1-DEF5-06B6-B53F9D3EED53}"/>
          </ac:spMkLst>
        </pc:spChg>
        <pc:spChg chg="mod">
          <ac:chgData name="Kirsty  Allison" userId="3c4e9b67-988d-432a-99f8-5fc68abbf4d5" providerId="ADAL" clId="{C96FF288-9396-9643-A68C-02229734CCE4}" dt="2023-09-25T10:58:24.354" v="78" actId="1036"/>
          <ac:spMkLst>
            <pc:docMk/>
            <pc:sldMk cId="3157886884" sldId="573"/>
            <ac:spMk id="12" creationId="{189C933C-CC53-15E8-A268-864A8E9C7A7F}"/>
          </ac:spMkLst>
        </pc:spChg>
        <pc:spChg chg="mod">
          <ac:chgData name="Kirsty  Allison" userId="3c4e9b67-988d-432a-99f8-5fc68abbf4d5" providerId="ADAL" clId="{C96FF288-9396-9643-A68C-02229734CCE4}" dt="2023-09-25T10:58:24.354" v="78" actId="1036"/>
          <ac:spMkLst>
            <pc:docMk/>
            <pc:sldMk cId="3157886884" sldId="573"/>
            <ac:spMk id="13" creationId="{EF034275-81F4-C519-CD03-25FB10C014D9}"/>
          </ac:spMkLst>
        </pc:spChg>
        <pc:spChg chg="mod">
          <ac:chgData name="Kirsty  Allison" userId="3c4e9b67-988d-432a-99f8-5fc68abbf4d5" providerId="ADAL" clId="{C96FF288-9396-9643-A68C-02229734CCE4}" dt="2023-09-25T10:58:24.354" v="78" actId="1036"/>
          <ac:spMkLst>
            <pc:docMk/>
            <pc:sldMk cId="3157886884" sldId="573"/>
            <ac:spMk id="14" creationId="{28B415E9-755B-E429-4983-5C3EF48ED301}"/>
          </ac:spMkLst>
        </pc:spChg>
        <pc:spChg chg="mod">
          <ac:chgData name="Kirsty  Allison" userId="3c4e9b67-988d-432a-99f8-5fc68abbf4d5" providerId="ADAL" clId="{C96FF288-9396-9643-A68C-02229734CCE4}" dt="2023-09-25T10:58:24.354" v="78" actId="1036"/>
          <ac:spMkLst>
            <pc:docMk/>
            <pc:sldMk cId="3157886884" sldId="573"/>
            <ac:spMk id="16" creationId="{26D8A48E-B0FB-7997-D257-05C4557C2CD9}"/>
          </ac:spMkLst>
        </pc:spChg>
        <pc:spChg chg="mod">
          <ac:chgData name="Kirsty  Allison" userId="3c4e9b67-988d-432a-99f8-5fc68abbf4d5" providerId="ADAL" clId="{C96FF288-9396-9643-A68C-02229734CCE4}" dt="2023-09-25T10:58:24.354" v="78" actId="1036"/>
          <ac:spMkLst>
            <pc:docMk/>
            <pc:sldMk cId="3157886884" sldId="573"/>
            <ac:spMk id="19" creationId="{0BA406A4-1E93-6AA3-3FC1-D924D4048294}"/>
          </ac:spMkLst>
        </pc:spChg>
        <pc:spChg chg="mod">
          <ac:chgData name="Kirsty  Allison" userId="3c4e9b67-988d-432a-99f8-5fc68abbf4d5" providerId="ADAL" clId="{C96FF288-9396-9643-A68C-02229734CCE4}" dt="2023-09-25T10:58:24.354" v="78" actId="1036"/>
          <ac:spMkLst>
            <pc:docMk/>
            <pc:sldMk cId="3157886884" sldId="573"/>
            <ac:spMk id="21" creationId="{31837149-2C17-B119-AB8F-9BE314F88D8A}"/>
          </ac:spMkLst>
        </pc:spChg>
      </pc:sldChg>
      <pc:sldChg chg="modSp mod">
        <pc:chgData name="Kirsty  Allison" userId="3c4e9b67-988d-432a-99f8-5fc68abbf4d5" providerId="ADAL" clId="{C96FF288-9396-9643-A68C-02229734CCE4}" dt="2023-09-25T13:58:38.266" v="1214" actId="20577"/>
        <pc:sldMkLst>
          <pc:docMk/>
          <pc:sldMk cId="597250899" sldId="577"/>
        </pc:sldMkLst>
        <pc:spChg chg="mod">
          <ac:chgData name="Kirsty  Allison" userId="3c4e9b67-988d-432a-99f8-5fc68abbf4d5" providerId="ADAL" clId="{C96FF288-9396-9643-A68C-02229734CCE4}" dt="2023-09-25T13:58:38.266" v="1214" actId="20577"/>
          <ac:spMkLst>
            <pc:docMk/>
            <pc:sldMk cId="597250899" sldId="577"/>
            <ac:spMk id="3" creationId="{E27866B4-B9DD-AF11-561F-DAB2A9199B5A}"/>
          </ac:spMkLst>
        </pc:spChg>
        <pc:spChg chg="mod">
          <ac:chgData name="Kirsty  Allison" userId="3c4e9b67-988d-432a-99f8-5fc68abbf4d5" providerId="ADAL" clId="{C96FF288-9396-9643-A68C-02229734CCE4}" dt="2023-09-25T13:40:02.975" v="1000" actId="20577"/>
          <ac:spMkLst>
            <pc:docMk/>
            <pc:sldMk cId="597250899" sldId="577"/>
            <ac:spMk id="8" creationId="{47A1121B-B42B-66CB-0480-DAFD46CA377D}"/>
          </ac:spMkLst>
        </pc:spChg>
      </pc:sldChg>
      <pc:sldChg chg="delSp modSp add mod setBg">
        <pc:chgData name="Kirsty  Allison" userId="3c4e9b67-988d-432a-99f8-5fc68abbf4d5" providerId="ADAL" clId="{C96FF288-9396-9643-A68C-02229734CCE4}" dt="2023-09-25T11:02:30.109" v="144"/>
        <pc:sldMkLst>
          <pc:docMk/>
          <pc:sldMk cId="4083464754" sldId="578"/>
        </pc:sldMkLst>
        <pc:spChg chg="mod">
          <ac:chgData name="Kirsty  Allison" userId="3c4e9b67-988d-432a-99f8-5fc68abbf4d5" providerId="ADAL" clId="{C96FF288-9396-9643-A68C-02229734CCE4}" dt="2023-09-25T11:02:21.786" v="143" actId="1076"/>
          <ac:spMkLst>
            <pc:docMk/>
            <pc:sldMk cId="4083464754" sldId="578"/>
            <ac:spMk id="2" creationId="{A9A55703-6BBB-D00C-7CF5-39C6F2341A5E}"/>
          </ac:spMkLst>
        </pc:spChg>
        <pc:spChg chg="mod">
          <ac:chgData name="Kirsty  Allison" userId="3c4e9b67-988d-432a-99f8-5fc68abbf4d5" providerId="ADAL" clId="{C96FF288-9396-9643-A68C-02229734CCE4}" dt="2023-09-25T11:02:21.786" v="143" actId="1076"/>
          <ac:spMkLst>
            <pc:docMk/>
            <pc:sldMk cId="4083464754" sldId="578"/>
            <ac:spMk id="4" creationId="{D2FB1FFF-6396-BEE8-EE5A-B67D4DF78108}"/>
          </ac:spMkLst>
        </pc:spChg>
        <pc:spChg chg="mod">
          <ac:chgData name="Kirsty  Allison" userId="3c4e9b67-988d-432a-99f8-5fc68abbf4d5" providerId="ADAL" clId="{C96FF288-9396-9643-A68C-02229734CCE4}" dt="2023-09-25T11:02:21.786" v="143" actId="1076"/>
          <ac:spMkLst>
            <pc:docMk/>
            <pc:sldMk cId="4083464754" sldId="578"/>
            <ac:spMk id="7" creationId="{873E4C3A-34EF-E6B6-BD15-002298A9181A}"/>
          </ac:spMkLst>
        </pc:spChg>
        <pc:spChg chg="del">
          <ac:chgData name="Kirsty  Allison" userId="3c4e9b67-988d-432a-99f8-5fc68abbf4d5" providerId="ADAL" clId="{C96FF288-9396-9643-A68C-02229734CCE4}" dt="2023-09-25T11:00:20.544" v="127" actId="478"/>
          <ac:spMkLst>
            <pc:docMk/>
            <pc:sldMk cId="4083464754" sldId="578"/>
            <ac:spMk id="8" creationId="{E5727B13-9CD4-5E7C-932F-EB9D804361A4}"/>
          </ac:spMkLst>
        </pc:spChg>
        <pc:spChg chg="del">
          <ac:chgData name="Kirsty  Allison" userId="3c4e9b67-988d-432a-99f8-5fc68abbf4d5" providerId="ADAL" clId="{C96FF288-9396-9643-A68C-02229734CCE4}" dt="2023-09-25T11:00:22.992" v="128" actId="478"/>
          <ac:spMkLst>
            <pc:docMk/>
            <pc:sldMk cId="4083464754" sldId="578"/>
            <ac:spMk id="9" creationId="{A6DF8EE4-1C4F-A833-C268-9F1F364CD999}"/>
          </ac:spMkLst>
        </pc:spChg>
        <pc:spChg chg="del">
          <ac:chgData name="Kirsty  Allison" userId="3c4e9b67-988d-432a-99f8-5fc68abbf4d5" providerId="ADAL" clId="{C96FF288-9396-9643-A68C-02229734CCE4}" dt="2023-09-25T11:00:22.992" v="128" actId="478"/>
          <ac:spMkLst>
            <pc:docMk/>
            <pc:sldMk cId="4083464754" sldId="578"/>
            <ac:spMk id="12" creationId="{8CDB8AA2-58FB-304C-D6CA-A33E49AE892D}"/>
          </ac:spMkLst>
        </pc:spChg>
        <pc:spChg chg="del">
          <ac:chgData name="Kirsty  Allison" userId="3c4e9b67-988d-432a-99f8-5fc68abbf4d5" providerId="ADAL" clId="{C96FF288-9396-9643-A68C-02229734CCE4}" dt="2023-09-25T11:00:22.992" v="128" actId="478"/>
          <ac:spMkLst>
            <pc:docMk/>
            <pc:sldMk cId="4083464754" sldId="578"/>
            <ac:spMk id="13" creationId="{07A3C916-7BCB-A9F2-17E0-9D34ACCB2EFB}"/>
          </ac:spMkLst>
        </pc:spChg>
        <pc:spChg chg="del">
          <ac:chgData name="Kirsty  Allison" userId="3c4e9b67-988d-432a-99f8-5fc68abbf4d5" providerId="ADAL" clId="{C96FF288-9396-9643-A68C-02229734CCE4}" dt="2023-09-25T11:00:22.992" v="128" actId="478"/>
          <ac:spMkLst>
            <pc:docMk/>
            <pc:sldMk cId="4083464754" sldId="578"/>
            <ac:spMk id="14" creationId="{5ABA6792-32FB-601C-D57C-8C5753574058}"/>
          </ac:spMkLst>
        </pc:spChg>
      </pc:sldChg>
      <pc:sldChg chg="modSp new del mod">
        <pc:chgData name="Kirsty  Allison" userId="3c4e9b67-988d-432a-99f8-5fc68abbf4d5" providerId="ADAL" clId="{C96FF288-9396-9643-A68C-02229734CCE4}" dt="2023-09-25T13:13:23.475" v="815" actId="2696"/>
        <pc:sldMkLst>
          <pc:docMk/>
          <pc:sldMk cId="2512146139" sldId="579"/>
        </pc:sldMkLst>
        <pc:spChg chg="mod">
          <ac:chgData name="Kirsty  Allison" userId="3c4e9b67-988d-432a-99f8-5fc68abbf4d5" providerId="ADAL" clId="{C96FF288-9396-9643-A68C-02229734CCE4}" dt="2023-09-25T13:12:37.388" v="711" actId="21"/>
          <ac:spMkLst>
            <pc:docMk/>
            <pc:sldMk cId="2512146139" sldId="579"/>
            <ac:spMk id="4" creationId="{C3855172-0AFC-2A7B-91FE-14CCA9FEDF55}"/>
          </ac:spMkLst>
        </pc:spChg>
      </pc:sldChg>
      <pc:sldChg chg="modSp new del mod">
        <pc:chgData name="Kirsty  Allison" userId="3c4e9b67-988d-432a-99f8-5fc68abbf4d5" providerId="ADAL" clId="{C96FF288-9396-9643-A68C-02229734CCE4}" dt="2023-09-25T13:18:55.474" v="923" actId="2696"/>
        <pc:sldMkLst>
          <pc:docMk/>
          <pc:sldMk cId="2836791110" sldId="580"/>
        </pc:sldMkLst>
        <pc:spChg chg="mod">
          <ac:chgData name="Kirsty  Allison" userId="3c4e9b67-988d-432a-99f8-5fc68abbf4d5" providerId="ADAL" clId="{C96FF288-9396-9643-A68C-02229734CCE4}" dt="2023-09-25T13:15:36.141" v="852" actId="21"/>
          <ac:spMkLst>
            <pc:docMk/>
            <pc:sldMk cId="2836791110" sldId="580"/>
            <ac:spMk id="4" creationId="{7310A47A-AEEC-B0E4-9F4D-F6D517E94C54}"/>
          </ac:spMkLst>
        </pc:spChg>
      </pc:sldChg>
      <pc:sldChg chg="modSp new del mod">
        <pc:chgData name="Kirsty  Allison" userId="3c4e9b67-988d-432a-99f8-5fc68abbf4d5" providerId="ADAL" clId="{C96FF288-9396-9643-A68C-02229734CCE4}" dt="2023-09-25T13:18:44.467" v="920" actId="2696"/>
        <pc:sldMkLst>
          <pc:docMk/>
          <pc:sldMk cId="2256372814" sldId="581"/>
        </pc:sldMkLst>
        <pc:spChg chg="mod">
          <ac:chgData name="Kirsty  Allison" userId="3c4e9b67-988d-432a-99f8-5fc68abbf4d5" providerId="ADAL" clId="{C96FF288-9396-9643-A68C-02229734CCE4}" dt="2023-09-25T12:00:09.241" v="598" actId="21"/>
          <ac:spMkLst>
            <pc:docMk/>
            <pc:sldMk cId="2256372814" sldId="581"/>
            <ac:spMk id="4" creationId="{DB867AA0-8804-5821-1887-4EB3A392D819}"/>
          </ac:spMkLst>
        </pc:spChg>
      </pc:sldChg>
      <pc:sldChg chg="modSp add del mod ord">
        <pc:chgData name="Kirsty  Allison" userId="3c4e9b67-988d-432a-99f8-5fc68abbf4d5" providerId="ADAL" clId="{C96FF288-9396-9643-A68C-02229734CCE4}" dt="2023-09-25T13:13:22.773" v="814" actId="2696"/>
        <pc:sldMkLst>
          <pc:docMk/>
          <pc:sldMk cId="2819072419" sldId="582"/>
        </pc:sldMkLst>
        <pc:spChg chg="mod">
          <ac:chgData name="Kirsty  Allison" userId="3c4e9b67-988d-432a-99f8-5fc68abbf4d5" providerId="ADAL" clId="{C96FF288-9396-9643-A68C-02229734CCE4}" dt="2023-09-25T11:42:51.547" v="560" actId="21"/>
          <ac:spMkLst>
            <pc:docMk/>
            <pc:sldMk cId="2819072419" sldId="582"/>
            <ac:spMk id="4" creationId="{C3855172-0AFC-2A7B-91FE-14CCA9FEDF55}"/>
          </ac:spMkLst>
        </pc:spChg>
      </pc:sldChg>
      <pc:sldChg chg="new del">
        <pc:chgData name="Kirsty  Allison" userId="3c4e9b67-988d-432a-99f8-5fc68abbf4d5" providerId="ADAL" clId="{C96FF288-9396-9643-A68C-02229734CCE4}" dt="2023-09-25T13:14:24.248" v="843" actId="2696"/>
        <pc:sldMkLst>
          <pc:docMk/>
          <pc:sldMk cId="4285975827" sldId="583"/>
        </pc:sldMkLst>
      </pc:sldChg>
      <pc:sldChg chg="new del">
        <pc:chgData name="Kirsty  Allison" userId="3c4e9b67-988d-432a-99f8-5fc68abbf4d5" providerId="ADAL" clId="{C96FF288-9396-9643-A68C-02229734CCE4}" dt="2023-09-25T13:14:24.879" v="844" actId="2696"/>
        <pc:sldMkLst>
          <pc:docMk/>
          <pc:sldMk cId="2755993581" sldId="584"/>
        </pc:sldMkLst>
      </pc:sldChg>
      <pc:sldChg chg="addSp delSp modSp add del mod setBg">
        <pc:chgData name="Kirsty  Allison" userId="3c4e9b67-988d-432a-99f8-5fc68abbf4d5" providerId="ADAL" clId="{C96FF288-9396-9643-A68C-02229734CCE4}" dt="2023-09-25T13:18:49.496" v="921" actId="2696"/>
        <pc:sldMkLst>
          <pc:docMk/>
          <pc:sldMk cId="1747464553" sldId="585"/>
        </pc:sldMkLst>
        <pc:spChg chg="mod">
          <ac:chgData name="Kirsty  Allison" userId="3c4e9b67-988d-432a-99f8-5fc68abbf4d5" providerId="ADAL" clId="{C96FF288-9396-9643-A68C-02229734CCE4}" dt="2023-09-25T13:17:11.041" v="858" actId="1076"/>
          <ac:spMkLst>
            <pc:docMk/>
            <pc:sldMk cId="1747464553" sldId="585"/>
            <ac:spMk id="2" creationId="{06821A4B-01C5-12F8-2966-668FBEF6F659}"/>
          </ac:spMkLst>
        </pc:spChg>
        <pc:spChg chg="add mod">
          <ac:chgData name="Kirsty  Allison" userId="3c4e9b67-988d-432a-99f8-5fc68abbf4d5" providerId="ADAL" clId="{C96FF288-9396-9643-A68C-02229734CCE4}" dt="2023-09-25T13:17:11.041" v="858" actId="1076"/>
          <ac:spMkLst>
            <pc:docMk/>
            <pc:sldMk cId="1747464553" sldId="585"/>
            <ac:spMk id="3" creationId="{18C6177F-63CF-5E11-F290-154A311E893A}"/>
          </ac:spMkLst>
        </pc:spChg>
        <pc:spChg chg="mod">
          <ac:chgData name="Kirsty  Allison" userId="3c4e9b67-988d-432a-99f8-5fc68abbf4d5" providerId="ADAL" clId="{C96FF288-9396-9643-A68C-02229734CCE4}" dt="2023-09-25T13:17:11.041" v="858" actId="1076"/>
          <ac:spMkLst>
            <pc:docMk/>
            <pc:sldMk cId="1747464553" sldId="585"/>
            <ac:spMk id="4" creationId="{AEF6C987-4E70-A189-9763-4DBE94EF87AD}"/>
          </ac:spMkLst>
        </pc:spChg>
        <pc:spChg chg="del">
          <ac:chgData name="Kirsty  Allison" userId="3c4e9b67-988d-432a-99f8-5fc68abbf4d5" providerId="ADAL" clId="{C96FF288-9396-9643-A68C-02229734CCE4}" dt="2023-09-25T11:43:21.039" v="586" actId="478"/>
          <ac:spMkLst>
            <pc:docMk/>
            <pc:sldMk cId="1747464553" sldId="585"/>
            <ac:spMk id="6" creationId="{45604C89-020A-43C4-293E-5BA2A849F9B9}"/>
          </ac:spMkLst>
        </pc:spChg>
        <pc:spChg chg="add mod">
          <ac:chgData name="Kirsty  Allison" userId="3c4e9b67-988d-432a-99f8-5fc68abbf4d5" providerId="ADAL" clId="{C96FF288-9396-9643-A68C-02229734CCE4}" dt="2023-09-25T13:17:51.524" v="865" actId="20577"/>
          <ac:spMkLst>
            <pc:docMk/>
            <pc:sldMk cId="1747464553" sldId="585"/>
            <ac:spMk id="7" creationId="{B9CA6231-A987-98DA-3232-61C9B59E5132}"/>
          </ac:spMkLst>
        </pc:spChg>
        <pc:spChg chg="mod">
          <ac:chgData name="Kirsty  Allison" userId="3c4e9b67-988d-432a-99f8-5fc68abbf4d5" providerId="ADAL" clId="{C96FF288-9396-9643-A68C-02229734CCE4}" dt="2023-09-25T13:17:11.041" v="858" actId="1076"/>
          <ac:spMkLst>
            <pc:docMk/>
            <pc:sldMk cId="1747464553" sldId="585"/>
            <ac:spMk id="11" creationId="{199EDB5D-21A1-DEF5-06B6-B53F9D3EED53}"/>
          </ac:spMkLst>
        </pc:spChg>
        <pc:spChg chg="del mod">
          <ac:chgData name="Kirsty  Allison" userId="3c4e9b67-988d-432a-99f8-5fc68abbf4d5" providerId="ADAL" clId="{C96FF288-9396-9643-A68C-02229734CCE4}" dt="2023-09-25T11:42:44.603" v="559" actId="478"/>
          <ac:spMkLst>
            <pc:docMk/>
            <pc:sldMk cId="1747464553" sldId="585"/>
            <ac:spMk id="12" creationId="{189C933C-CC53-15E8-A268-864A8E9C7A7F}"/>
          </ac:spMkLst>
        </pc:spChg>
        <pc:spChg chg="del mod">
          <ac:chgData name="Kirsty  Allison" userId="3c4e9b67-988d-432a-99f8-5fc68abbf4d5" providerId="ADAL" clId="{C96FF288-9396-9643-A68C-02229734CCE4}" dt="2023-09-25T11:42:44.603" v="559" actId="478"/>
          <ac:spMkLst>
            <pc:docMk/>
            <pc:sldMk cId="1747464553" sldId="585"/>
            <ac:spMk id="13" creationId="{EF034275-81F4-C519-CD03-25FB10C014D9}"/>
          </ac:spMkLst>
        </pc:spChg>
        <pc:spChg chg="mod">
          <ac:chgData name="Kirsty  Allison" userId="3c4e9b67-988d-432a-99f8-5fc68abbf4d5" providerId="ADAL" clId="{C96FF288-9396-9643-A68C-02229734CCE4}" dt="2023-09-25T13:17:11.041" v="858" actId="1076"/>
          <ac:spMkLst>
            <pc:docMk/>
            <pc:sldMk cId="1747464553" sldId="585"/>
            <ac:spMk id="14" creationId="{28B415E9-755B-E429-4983-5C3EF48ED301}"/>
          </ac:spMkLst>
        </pc:spChg>
        <pc:spChg chg="del mod">
          <ac:chgData name="Kirsty  Allison" userId="3c4e9b67-988d-432a-99f8-5fc68abbf4d5" providerId="ADAL" clId="{C96FF288-9396-9643-A68C-02229734CCE4}" dt="2023-09-25T11:42:44.603" v="559" actId="478"/>
          <ac:spMkLst>
            <pc:docMk/>
            <pc:sldMk cId="1747464553" sldId="585"/>
            <ac:spMk id="16" creationId="{26D8A48E-B0FB-7997-D257-05C4557C2CD9}"/>
          </ac:spMkLst>
        </pc:spChg>
        <pc:spChg chg="del">
          <ac:chgData name="Kirsty  Allison" userId="3c4e9b67-988d-432a-99f8-5fc68abbf4d5" providerId="ADAL" clId="{C96FF288-9396-9643-A68C-02229734CCE4}" dt="2023-09-25T11:42:05.141" v="549" actId="478"/>
          <ac:spMkLst>
            <pc:docMk/>
            <pc:sldMk cId="1747464553" sldId="585"/>
            <ac:spMk id="19" creationId="{0BA406A4-1E93-6AA3-3FC1-D924D4048294}"/>
          </ac:spMkLst>
        </pc:spChg>
        <pc:spChg chg="del">
          <ac:chgData name="Kirsty  Allison" userId="3c4e9b67-988d-432a-99f8-5fc68abbf4d5" providerId="ADAL" clId="{C96FF288-9396-9643-A68C-02229734CCE4}" dt="2023-09-25T11:42:06.568" v="550" actId="478"/>
          <ac:spMkLst>
            <pc:docMk/>
            <pc:sldMk cId="1747464553" sldId="585"/>
            <ac:spMk id="21" creationId="{31837149-2C17-B119-AB8F-9BE314F88D8A}"/>
          </ac:spMkLst>
        </pc:spChg>
      </pc:sldChg>
      <pc:sldChg chg="add setBg">
        <pc:chgData name="Kirsty  Allison" userId="3c4e9b67-988d-432a-99f8-5fc68abbf4d5" providerId="ADAL" clId="{C96FF288-9396-9643-A68C-02229734CCE4}" dt="2023-09-25T13:22:50.400" v="954"/>
        <pc:sldMkLst>
          <pc:docMk/>
          <pc:sldMk cId="3948864687" sldId="585"/>
        </pc:sldMkLst>
      </pc:sldChg>
      <pc:sldChg chg="addSp delSp modSp add del mod">
        <pc:chgData name="Kirsty  Allison" userId="3c4e9b67-988d-432a-99f8-5fc68abbf4d5" providerId="ADAL" clId="{C96FF288-9396-9643-A68C-02229734CCE4}" dt="2023-09-25T13:18:49.496" v="921" actId="2696"/>
        <pc:sldMkLst>
          <pc:docMk/>
          <pc:sldMk cId="1343417030" sldId="586"/>
        </pc:sldMkLst>
        <pc:spChg chg="del">
          <ac:chgData name="Kirsty  Allison" userId="3c4e9b67-988d-432a-99f8-5fc68abbf4d5" providerId="ADAL" clId="{C96FF288-9396-9643-A68C-02229734CCE4}" dt="2023-09-25T13:11:11.339" v="625" actId="478"/>
          <ac:spMkLst>
            <pc:docMk/>
            <pc:sldMk cId="1343417030" sldId="586"/>
            <ac:spMk id="2" creationId="{06821A4B-01C5-12F8-2966-668FBEF6F659}"/>
          </ac:spMkLst>
        </pc:spChg>
        <pc:spChg chg="mod">
          <ac:chgData name="Kirsty  Allison" userId="3c4e9b67-988d-432a-99f8-5fc68abbf4d5" providerId="ADAL" clId="{C96FF288-9396-9643-A68C-02229734CCE4}" dt="2023-09-25T13:12:10.982" v="705" actId="14100"/>
          <ac:spMkLst>
            <pc:docMk/>
            <pc:sldMk cId="1343417030" sldId="586"/>
            <ac:spMk id="3" creationId="{18C6177F-63CF-5E11-F290-154A311E893A}"/>
          </ac:spMkLst>
        </pc:spChg>
        <pc:spChg chg="del mod">
          <ac:chgData name="Kirsty  Allison" userId="3c4e9b67-988d-432a-99f8-5fc68abbf4d5" providerId="ADAL" clId="{C96FF288-9396-9643-A68C-02229734CCE4}" dt="2023-09-25T13:12:17.175" v="706" actId="478"/>
          <ac:spMkLst>
            <pc:docMk/>
            <pc:sldMk cId="1343417030" sldId="586"/>
            <ac:spMk id="4" creationId="{AEF6C987-4E70-A189-9763-4DBE94EF87AD}"/>
          </ac:spMkLst>
        </pc:spChg>
        <pc:spChg chg="add del mod">
          <ac:chgData name="Kirsty  Allison" userId="3c4e9b67-988d-432a-99f8-5fc68abbf4d5" providerId="ADAL" clId="{C96FF288-9396-9643-A68C-02229734CCE4}" dt="2023-09-25T13:12:19.290" v="707" actId="478"/>
          <ac:spMkLst>
            <pc:docMk/>
            <pc:sldMk cId="1343417030" sldId="586"/>
            <ac:spMk id="7" creationId="{F1C1EA21-1023-D5DD-35BC-6463629BCFB5}"/>
          </ac:spMkLst>
        </pc:spChg>
        <pc:spChg chg="add mod">
          <ac:chgData name="Kirsty  Allison" userId="3c4e9b67-988d-432a-99f8-5fc68abbf4d5" providerId="ADAL" clId="{C96FF288-9396-9643-A68C-02229734CCE4}" dt="2023-09-25T13:18:08.517" v="881" actId="1036"/>
          <ac:spMkLst>
            <pc:docMk/>
            <pc:sldMk cId="1343417030" sldId="586"/>
            <ac:spMk id="8" creationId="{BA121EC4-04C7-F5AC-7C57-A19FD919E86B}"/>
          </ac:spMkLst>
        </pc:spChg>
        <pc:spChg chg="add mod">
          <ac:chgData name="Kirsty  Allison" userId="3c4e9b67-988d-432a-99f8-5fc68abbf4d5" providerId="ADAL" clId="{C96FF288-9396-9643-A68C-02229734CCE4}" dt="2023-09-25T13:18:08.517" v="881" actId="1036"/>
          <ac:spMkLst>
            <pc:docMk/>
            <pc:sldMk cId="1343417030" sldId="586"/>
            <ac:spMk id="9" creationId="{DF026D13-AE83-9132-21A2-09B13C2670BF}"/>
          </ac:spMkLst>
        </pc:spChg>
        <pc:spChg chg="add mod">
          <ac:chgData name="Kirsty  Allison" userId="3c4e9b67-988d-432a-99f8-5fc68abbf4d5" providerId="ADAL" clId="{C96FF288-9396-9643-A68C-02229734CCE4}" dt="2023-09-25T13:18:40.668" v="919" actId="20577"/>
          <ac:spMkLst>
            <pc:docMk/>
            <pc:sldMk cId="1343417030" sldId="586"/>
            <ac:spMk id="10" creationId="{E41A9177-1BE6-19D3-A8D3-9DD70D28409B}"/>
          </ac:spMkLst>
        </pc:spChg>
        <pc:spChg chg="mod">
          <ac:chgData name="Kirsty  Allison" userId="3c4e9b67-988d-432a-99f8-5fc68abbf4d5" providerId="ADAL" clId="{C96FF288-9396-9643-A68C-02229734CCE4}" dt="2023-09-25T13:13:20.977" v="813" actId="20577"/>
          <ac:spMkLst>
            <pc:docMk/>
            <pc:sldMk cId="1343417030" sldId="586"/>
            <ac:spMk id="11" creationId="{199EDB5D-21A1-DEF5-06B6-B53F9D3EED53}"/>
          </ac:spMkLst>
        </pc:spChg>
        <pc:spChg chg="mod">
          <ac:chgData name="Kirsty  Allison" userId="3c4e9b67-988d-432a-99f8-5fc68abbf4d5" providerId="ADAL" clId="{C96FF288-9396-9643-A68C-02229734CCE4}" dt="2023-09-25T13:12:29.369" v="710" actId="1076"/>
          <ac:spMkLst>
            <pc:docMk/>
            <pc:sldMk cId="1343417030" sldId="586"/>
            <ac:spMk id="14" creationId="{28B415E9-755B-E429-4983-5C3EF48ED301}"/>
          </ac:spMkLst>
        </pc:spChg>
      </pc:sldChg>
      <pc:sldChg chg="add setBg">
        <pc:chgData name="Kirsty  Allison" userId="3c4e9b67-988d-432a-99f8-5fc68abbf4d5" providerId="ADAL" clId="{C96FF288-9396-9643-A68C-02229734CCE4}" dt="2023-09-25T13:22:44.763" v="953"/>
        <pc:sldMkLst>
          <pc:docMk/>
          <pc:sldMk cId="2322008012" sldId="586"/>
        </pc:sldMkLst>
      </pc:sldChg>
      <pc:sldChg chg="modSp add del mod setBg">
        <pc:chgData name="Kirsty  Allison" userId="3c4e9b67-988d-432a-99f8-5fc68abbf4d5" providerId="ADAL" clId="{C96FF288-9396-9643-A68C-02229734CCE4}" dt="2023-09-27T14:49:31.660" v="1857" actId="2696"/>
        <pc:sldMkLst>
          <pc:docMk/>
          <pc:sldMk cId="214752982" sldId="587"/>
        </pc:sldMkLst>
        <pc:spChg chg="mod">
          <ac:chgData name="Kirsty  Allison" userId="3c4e9b67-988d-432a-99f8-5fc68abbf4d5" providerId="ADAL" clId="{C96FF288-9396-9643-A68C-02229734CCE4}" dt="2023-09-25T13:41:39.825" v="1007" actId="14100"/>
          <ac:spMkLst>
            <pc:docMk/>
            <pc:sldMk cId="214752982" sldId="587"/>
            <ac:spMk id="7" creationId="{2D63775B-09C1-D5B9-EAA1-D18DE677E843}"/>
          </ac:spMkLst>
        </pc:spChg>
        <pc:spChg chg="mod">
          <ac:chgData name="Kirsty  Allison" userId="3c4e9b67-988d-432a-99f8-5fc68abbf4d5" providerId="ADAL" clId="{C96FF288-9396-9643-A68C-02229734CCE4}" dt="2023-09-25T13:42:30.886" v="1025" actId="27636"/>
          <ac:spMkLst>
            <pc:docMk/>
            <pc:sldMk cId="214752982" sldId="587"/>
            <ac:spMk id="8" creationId="{48F1297A-CF9B-9417-8F55-55CE43A6345C}"/>
          </ac:spMkLst>
        </pc:spChg>
        <pc:spChg chg="mod">
          <ac:chgData name="Kirsty  Allison" userId="3c4e9b67-988d-432a-99f8-5fc68abbf4d5" providerId="ADAL" clId="{C96FF288-9396-9643-A68C-02229734CCE4}" dt="2023-09-25T13:42:19.232" v="1020" actId="1076"/>
          <ac:spMkLst>
            <pc:docMk/>
            <pc:sldMk cId="214752982" sldId="587"/>
            <ac:spMk id="10" creationId="{C0BA4C64-F3A2-8F50-B9F1-CC7BE1D9B1A9}"/>
          </ac:spMkLst>
        </pc:spChg>
        <pc:spChg chg="mod">
          <ac:chgData name="Kirsty  Allison" userId="3c4e9b67-988d-432a-99f8-5fc68abbf4d5" providerId="ADAL" clId="{C96FF288-9396-9643-A68C-02229734CCE4}" dt="2023-09-25T13:42:19.232" v="1020" actId="1076"/>
          <ac:spMkLst>
            <pc:docMk/>
            <pc:sldMk cId="214752982" sldId="587"/>
            <ac:spMk id="17" creationId="{688B7281-F90C-1C80-39B3-5DAE5F15F35C}"/>
          </ac:spMkLst>
        </pc:spChg>
        <pc:spChg chg="mod">
          <ac:chgData name="Kirsty  Allison" userId="3c4e9b67-988d-432a-99f8-5fc68abbf4d5" providerId="ADAL" clId="{C96FF288-9396-9643-A68C-02229734CCE4}" dt="2023-09-25T13:42:19.232" v="1020" actId="1076"/>
          <ac:spMkLst>
            <pc:docMk/>
            <pc:sldMk cId="214752982" sldId="587"/>
            <ac:spMk id="18" creationId="{01656E77-EB02-435D-A9AD-ED906EAF441B}"/>
          </ac:spMkLst>
        </pc:spChg>
        <pc:spChg chg="mod">
          <ac:chgData name="Kirsty  Allison" userId="3c4e9b67-988d-432a-99f8-5fc68abbf4d5" providerId="ADAL" clId="{C96FF288-9396-9643-A68C-02229734CCE4}" dt="2023-09-25T13:42:19.232" v="1020" actId="1076"/>
          <ac:spMkLst>
            <pc:docMk/>
            <pc:sldMk cId="214752982" sldId="587"/>
            <ac:spMk id="22" creationId="{D108AA3B-795C-7970-931C-4A820F20D7B9}"/>
          </ac:spMkLst>
        </pc:spChg>
        <pc:spChg chg="mod">
          <ac:chgData name="Kirsty  Allison" userId="3c4e9b67-988d-432a-99f8-5fc68abbf4d5" providerId="ADAL" clId="{C96FF288-9396-9643-A68C-02229734CCE4}" dt="2023-09-25T13:42:46.436" v="1027" actId="1038"/>
          <ac:spMkLst>
            <pc:docMk/>
            <pc:sldMk cId="214752982" sldId="587"/>
            <ac:spMk id="23" creationId="{45336225-9A31-CD03-7F2F-C5092F2B6CE0}"/>
          </ac:spMkLst>
        </pc:spChg>
        <pc:spChg chg="mod">
          <ac:chgData name="Kirsty  Allison" userId="3c4e9b67-988d-432a-99f8-5fc68abbf4d5" providerId="ADAL" clId="{C96FF288-9396-9643-A68C-02229734CCE4}" dt="2023-09-25T13:42:19.232" v="1020" actId="1076"/>
          <ac:spMkLst>
            <pc:docMk/>
            <pc:sldMk cId="214752982" sldId="587"/>
            <ac:spMk id="24" creationId="{139C639F-B0F6-08A7-F93F-C4C0389C4B80}"/>
          </ac:spMkLst>
        </pc:spChg>
        <pc:spChg chg="mod">
          <ac:chgData name="Kirsty  Allison" userId="3c4e9b67-988d-432a-99f8-5fc68abbf4d5" providerId="ADAL" clId="{C96FF288-9396-9643-A68C-02229734CCE4}" dt="2023-09-25T13:42:19.232" v="1020" actId="1076"/>
          <ac:spMkLst>
            <pc:docMk/>
            <pc:sldMk cId="214752982" sldId="587"/>
            <ac:spMk id="26" creationId="{F5AF5FD0-0030-F7A3-131C-809B7598111C}"/>
          </ac:spMkLst>
        </pc:spChg>
      </pc:sldChg>
      <pc:sldChg chg="add del">
        <pc:chgData name="Kirsty  Allison" userId="3c4e9b67-988d-432a-99f8-5fc68abbf4d5" providerId="ADAL" clId="{C96FF288-9396-9643-A68C-02229734CCE4}" dt="2023-09-25T13:19:43.166" v="927"/>
        <pc:sldMkLst>
          <pc:docMk/>
          <pc:sldMk cId="598609043" sldId="587"/>
        </pc:sldMkLst>
      </pc:sldChg>
      <pc:sldChg chg="add del">
        <pc:chgData name="Kirsty  Allison" userId="3c4e9b67-988d-432a-99f8-5fc68abbf4d5" providerId="ADAL" clId="{C96FF288-9396-9643-A68C-02229734CCE4}" dt="2023-09-25T13:19:52.925" v="929"/>
        <pc:sldMkLst>
          <pc:docMk/>
          <pc:sldMk cId="1291839789" sldId="587"/>
        </pc:sldMkLst>
      </pc:sldChg>
      <pc:sldChg chg="add setBg">
        <pc:chgData name="Kirsty  Allison" userId="3c4e9b67-988d-432a-99f8-5fc68abbf4d5" providerId="ADAL" clId="{C96FF288-9396-9643-A68C-02229734CCE4}" dt="2023-09-27T14:49:41.995" v="1859"/>
        <pc:sldMkLst>
          <pc:docMk/>
          <pc:sldMk cId="2909851930" sldId="587"/>
        </pc:sldMkLst>
      </pc:sldChg>
      <pc:sldChg chg="add del">
        <pc:chgData name="Kirsty  Allison" userId="3c4e9b67-988d-432a-99f8-5fc68abbf4d5" providerId="ADAL" clId="{C96FF288-9396-9643-A68C-02229734CCE4}" dt="2023-09-25T13:19:52.925" v="929"/>
        <pc:sldMkLst>
          <pc:docMk/>
          <pc:sldMk cId="53352304" sldId="588"/>
        </pc:sldMkLst>
      </pc:sldChg>
      <pc:sldChg chg="add del">
        <pc:chgData name="Kirsty  Allison" userId="3c4e9b67-988d-432a-99f8-5fc68abbf4d5" providerId="ADAL" clId="{C96FF288-9396-9643-A68C-02229734CCE4}" dt="2023-09-25T13:19:43.166" v="927"/>
        <pc:sldMkLst>
          <pc:docMk/>
          <pc:sldMk cId="4186754266" sldId="588"/>
        </pc:sldMkLst>
      </pc:sldChg>
      <pc:sldChg chg="add del">
        <pc:chgData name="Kirsty  Allison" userId="3c4e9b67-988d-432a-99f8-5fc68abbf4d5" providerId="ADAL" clId="{C96FF288-9396-9643-A68C-02229734CCE4}" dt="2023-09-26T07:28:01.546" v="1415" actId="2696"/>
        <pc:sldMkLst>
          <pc:docMk/>
          <pc:sldMk cId="2144438896" sldId="1039"/>
        </pc:sldMkLst>
      </pc:sldChg>
      <pc:sldChg chg="modSp add del mod">
        <pc:chgData name="Kirsty  Allison" userId="3c4e9b67-988d-432a-99f8-5fc68abbf4d5" providerId="ADAL" clId="{C96FF288-9396-9643-A68C-02229734CCE4}" dt="2023-09-25T16:20:19.642" v="1282" actId="2696"/>
        <pc:sldMkLst>
          <pc:docMk/>
          <pc:sldMk cId="1537604963" sldId="1040"/>
        </pc:sldMkLst>
        <pc:spChg chg="mod">
          <ac:chgData name="Kirsty  Allison" userId="3c4e9b67-988d-432a-99f8-5fc68abbf4d5" providerId="ADAL" clId="{C96FF288-9396-9643-A68C-02229734CCE4}" dt="2023-09-25T15:10:16.548" v="1264" actId="21"/>
          <ac:spMkLst>
            <pc:docMk/>
            <pc:sldMk cId="1537604963" sldId="1040"/>
            <ac:spMk id="4" creationId="{07D192C6-C1F2-2B8B-F58B-E5A50FE2A617}"/>
          </ac:spMkLst>
        </pc:spChg>
      </pc:sldChg>
      <pc:sldChg chg="modSp new del mod">
        <pc:chgData name="Kirsty  Allison" userId="3c4e9b67-988d-432a-99f8-5fc68abbf4d5" providerId="ADAL" clId="{C96FF288-9396-9643-A68C-02229734CCE4}" dt="2023-09-25T15:08:54.360" v="1238" actId="2696"/>
        <pc:sldMkLst>
          <pc:docMk/>
          <pc:sldMk cId="2518989080" sldId="1040"/>
        </pc:sldMkLst>
        <pc:spChg chg="mod">
          <ac:chgData name="Kirsty  Allison" userId="3c4e9b67-988d-432a-99f8-5fc68abbf4d5" providerId="ADAL" clId="{C96FF288-9396-9643-A68C-02229734CCE4}" dt="2023-09-25T15:08:44.245" v="1237" actId="27636"/>
          <ac:spMkLst>
            <pc:docMk/>
            <pc:sldMk cId="2518989080" sldId="1040"/>
            <ac:spMk id="4" creationId="{07D192C6-C1F2-2B8B-F58B-E5A50FE2A617}"/>
          </ac:spMkLst>
        </pc:spChg>
      </pc:sldChg>
      <pc:sldChg chg="addSp delSp modSp new mod setBg">
        <pc:chgData name="Kirsty  Allison" userId="3c4e9b67-988d-432a-99f8-5fc68abbf4d5" providerId="ADAL" clId="{C96FF288-9396-9643-A68C-02229734CCE4}" dt="2023-09-26T07:42:43.015" v="1549" actId="207"/>
        <pc:sldMkLst>
          <pc:docMk/>
          <pc:sldMk cId="1887539921" sldId="1041"/>
        </pc:sldMkLst>
        <pc:spChg chg="del">
          <ac:chgData name="Kirsty  Allison" userId="3c4e9b67-988d-432a-99f8-5fc68abbf4d5" providerId="ADAL" clId="{C96FF288-9396-9643-A68C-02229734CCE4}" dt="2023-09-25T13:55:35.348" v="1120" actId="478"/>
          <ac:spMkLst>
            <pc:docMk/>
            <pc:sldMk cId="1887539921" sldId="1041"/>
            <ac:spMk id="2" creationId="{E8B906C4-4DC9-7972-ED31-6B636D03C3CC}"/>
          </ac:spMkLst>
        </pc:spChg>
        <pc:spChg chg="mod">
          <ac:chgData name="Kirsty  Allison" userId="3c4e9b67-988d-432a-99f8-5fc68abbf4d5" providerId="ADAL" clId="{C96FF288-9396-9643-A68C-02229734CCE4}" dt="2023-09-25T13:58:44.136" v="1215"/>
          <ac:spMkLst>
            <pc:docMk/>
            <pc:sldMk cId="1887539921" sldId="1041"/>
            <ac:spMk id="3" creationId="{693D4112-30CD-D75F-8F85-86DDCD1AEEB8}"/>
          </ac:spMkLst>
        </pc:spChg>
        <pc:spChg chg="mod">
          <ac:chgData name="Kirsty  Allison" userId="3c4e9b67-988d-432a-99f8-5fc68abbf4d5" providerId="ADAL" clId="{C96FF288-9396-9643-A68C-02229734CCE4}" dt="2023-09-26T07:42:43.015" v="1549" actId="207"/>
          <ac:spMkLst>
            <pc:docMk/>
            <pc:sldMk cId="1887539921" sldId="1041"/>
            <ac:spMk id="4" creationId="{CF513AA7-B022-7459-0FB7-D24D9D1F8CD2}"/>
          </ac:spMkLst>
        </pc:spChg>
        <pc:spChg chg="add mod">
          <ac:chgData name="Kirsty  Allison" userId="3c4e9b67-988d-432a-99f8-5fc68abbf4d5" providerId="ADAL" clId="{C96FF288-9396-9643-A68C-02229734CCE4}" dt="2023-09-26T07:42:43.015" v="1549" actId="207"/>
          <ac:spMkLst>
            <pc:docMk/>
            <pc:sldMk cId="1887539921" sldId="1041"/>
            <ac:spMk id="6" creationId="{21A2FC91-1CC5-72E6-C23F-E6AEF3C7D381}"/>
          </ac:spMkLst>
        </pc:spChg>
        <pc:spChg chg="add mod">
          <ac:chgData name="Kirsty  Allison" userId="3c4e9b67-988d-432a-99f8-5fc68abbf4d5" providerId="ADAL" clId="{C96FF288-9396-9643-A68C-02229734CCE4}" dt="2023-09-26T07:42:43.015" v="1549" actId="207"/>
          <ac:spMkLst>
            <pc:docMk/>
            <pc:sldMk cId="1887539921" sldId="1041"/>
            <ac:spMk id="7" creationId="{FEB5F434-C271-5D29-3792-226E129AA8BA}"/>
          </ac:spMkLst>
        </pc:spChg>
        <pc:spChg chg="add mod">
          <ac:chgData name="Kirsty  Allison" userId="3c4e9b67-988d-432a-99f8-5fc68abbf4d5" providerId="ADAL" clId="{C96FF288-9396-9643-A68C-02229734CCE4}" dt="2023-09-26T07:42:43.015" v="1549" actId="207"/>
          <ac:spMkLst>
            <pc:docMk/>
            <pc:sldMk cId="1887539921" sldId="1041"/>
            <ac:spMk id="8" creationId="{0FE1D061-C906-F668-1B6C-74925FACBA73}"/>
          </ac:spMkLst>
        </pc:spChg>
        <pc:spChg chg="add mod">
          <ac:chgData name="Kirsty  Allison" userId="3c4e9b67-988d-432a-99f8-5fc68abbf4d5" providerId="ADAL" clId="{C96FF288-9396-9643-A68C-02229734CCE4}" dt="2023-09-25T13:57:00.468" v="1186" actId="166"/>
          <ac:spMkLst>
            <pc:docMk/>
            <pc:sldMk cId="1887539921" sldId="1041"/>
            <ac:spMk id="9" creationId="{97BE2638-1E9B-BD49-8317-836D9CE4047F}"/>
          </ac:spMkLst>
        </pc:spChg>
        <pc:spChg chg="add mod">
          <ac:chgData name="Kirsty  Allison" userId="3c4e9b67-988d-432a-99f8-5fc68abbf4d5" providerId="ADAL" clId="{C96FF288-9396-9643-A68C-02229734CCE4}" dt="2023-09-25T13:57:32.673" v="1195" actId="207"/>
          <ac:spMkLst>
            <pc:docMk/>
            <pc:sldMk cId="1887539921" sldId="1041"/>
            <ac:spMk id="10" creationId="{8D9B3CC9-56F3-8CB5-4D0C-A0522D31E26B}"/>
          </ac:spMkLst>
        </pc:spChg>
        <pc:spChg chg="add mod">
          <ac:chgData name="Kirsty  Allison" userId="3c4e9b67-988d-432a-99f8-5fc68abbf4d5" providerId="ADAL" clId="{C96FF288-9396-9643-A68C-02229734CCE4}" dt="2023-09-25T13:56:56.040" v="1185" actId="1076"/>
          <ac:spMkLst>
            <pc:docMk/>
            <pc:sldMk cId="1887539921" sldId="1041"/>
            <ac:spMk id="11" creationId="{95F84FDC-5984-DE91-96FD-6E23C7C0AD7D}"/>
          </ac:spMkLst>
        </pc:spChg>
        <pc:spChg chg="add mod">
          <ac:chgData name="Kirsty  Allison" userId="3c4e9b67-988d-432a-99f8-5fc68abbf4d5" providerId="ADAL" clId="{C96FF288-9396-9643-A68C-02229734CCE4}" dt="2023-09-25T13:57:36.663" v="1196" actId="207"/>
          <ac:spMkLst>
            <pc:docMk/>
            <pc:sldMk cId="1887539921" sldId="1041"/>
            <ac:spMk id="12" creationId="{A85ED19C-D2A5-8F2E-F6FF-8B64B027EADC}"/>
          </ac:spMkLst>
        </pc:spChg>
        <pc:spChg chg="add mod">
          <ac:chgData name="Kirsty  Allison" userId="3c4e9b67-988d-432a-99f8-5fc68abbf4d5" providerId="ADAL" clId="{C96FF288-9396-9643-A68C-02229734CCE4}" dt="2023-09-25T13:57:41.164" v="1197" actId="207"/>
          <ac:spMkLst>
            <pc:docMk/>
            <pc:sldMk cId="1887539921" sldId="1041"/>
            <ac:spMk id="13" creationId="{20FA5A6B-4234-0C53-5EF9-4D1E853A8D04}"/>
          </ac:spMkLst>
        </pc:spChg>
      </pc:sldChg>
      <pc:sldChg chg="modSp new del mod">
        <pc:chgData name="Kirsty  Allison" userId="3c4e9b67-988d-432a-99f8-5fc68abbf4d5" providerId="ADAL" clId="{C96FF288-9396-9643-A68C-02229734CCE4}" dt="2023-09-27T14:50:03.698" v="1861" actId="2696"/>
        <pc:sldMkLst>
          <pc:docMk/>
          <pc:sldMk cId="42067447" sldId="1042"/>
        </pc:sldMkLst>
        <pc:spChg chg="mod">
          <ac:chgData name="Kirsty  Allison" userId="3c4e9b67-988d-432a-99f8-5fc68abbf4d5" providerId="ADAL" clId="{C96FF288-9396-9643-A68C-02229734CCE4}" dt="2023-09-25T14:00:05.927" v="1218" actId="27636"/>
          <ac:spMkLst>
            <pc:docMk/>
            <pc:sldMk cId="42067447" sldId="1042"/>
            <ac:spMk id="3" creationId="{290575E1-1A31-D4C6-8C0C-DC56C3221864}"/>
          </ac:spMkLst>
        </pc:spChg>
      </pc:sldChg>
      <pc:sldChg chg="addSp delSp modSp add mod setBg">
        <pc:chgData name="Kirsty  Allison" userId="3c4e9b67-988d-432a-99f8-5fc68abbf4d5" providerId="ADAL" clId="{C96FF288-9396-9643-A68C-02229734CCE4}" dt="2023-09-25T16:20:17.402" v="1281" actId="14100"/>
        <pc:sldMkLst>
          <pc:docMk/>
          <pc:sldMk cId="1939009244" sldId="1043"/>
        </pc:sldMkLst>
        <pc:spChg chg="add mod">
          <ac:chgData name="Kirsty  Allison" userId="3c4e9b67-988d-432a-99f8-5fc68abbf4d5" providerId="ADAL" clId="{C96FF288-9396-9643-A68C-02229734CCE4}" dt="2023-09-25T16:19:55.305" v="1270" actId="1076"/>
          <ac:spMkLst>
            <pc:docMk/>
            <pc:sldMk cId="1939009244" sldId="1043"/>
            <ac:spMk id="2" creationId="{CDD60CB6-0E2F-45A7-D70A-3E67687E3FFA}"/>
          </ac:spMkLst>
        </pc:spChg>
        <pc:spChg chg="add mod">
          <ac:chgData name="Kirsty  Allison" userId="3c4e9b67-988d-432a-99f8-5fc68abbf4d5" providerId="ADAL" clId="{C96FF288-9396-9643-A68C-02229734CCE4}" dt="2023-09-25T16:20:17.402" v="1281" actId="14100"/>
          <ac:spMkLst>
            <pc:docMk/>
            <pc:sldMk cId="1939009244" sldId="1043"/>
            <ac:spMk id="4" creationId="{9950D0A3-2E27-1EC3-1AA2-B5DC7BA84470}"/>
          </ac:spMkLst>
        </pc:spChg>
        <pc:spChg chg="del">
          <ac:chgData name="Kirsty  Allison" userId="3c4e9b67-988d-432a-99f8-5fc68abbf4d5" providerId="ADAL" clId="{C96FF288-9396-9643-A68C-02229734CCE4}" dt="2023-09-25T15:09:05.714" v="1241" actId="478"/>
          <ac:spMkLst>
            <pc:docMk/>
            <pc:sldMk cId="1939009244" sldId="1043"/>
            <ac:spMk id="6" creationId="{3967D88E-CEBC-1051-D73B-DBA61EFFECED}"/>
          </ac:spMkLst>
        </pc:spChg>
        <pc:spChg chg="mod">
          <ac:chgData name="Kirsty  Allison" userId="3c4e9b67-988d-432a-99f8-5fc68abbf4d5" providerId="ADAL" clId="{C96FF288-9396-9643-A68C-02229734CCE4}" dt="2023-09-25T16:19:55.305" v="1270" actId="1076"/>
          <ac:spMkLst>
            <pc:docMk/>
            <pc:sldMk cId="1939009244" sldId="1043"/>
            <ac:spMk id="7" creationId="{0FF752D3-0F09-8031-1123-07EA180D14DE}"/>
          </ac:spMkLst>
        </pc:spChg>
        <pc:spChg chg="mod">
          <ac:chgData name="Kirsty  Allison" userId="3c4e9b67-988d-432a-99f8-5fc68abbf4d5" providerId="ADAL" clId="{C96FF288-9396-9643-A68C-02229734CCE4}" dt="2023-09-25T16:19:55.305" v="1270" actId="1076"/>
          <ac:spMkLst>
            <pc:docMk/>
            <pc:sldMk cId="1939009244" sldId="1043"/>
            <ac:spMk id="8" creationId="{47A1121B-B42B-66CB-0480-DAFD46CA377D}"/>
          </ac:spMkLst>
        </pc:spChg>
      </pc:sldChg>
      <pc:sldChg chg="add">
        <pc:chgData name="Kirsty  Allison" userId="3c4e9b67-988d-432a-99f8-5fc68abbf4d5" providerId="ADAL" clId="{C96FF288-9396-9643-A68C-02229734CCE4}" dt="2023-09-26T07:28:20.031" v="1418"/>
        <pc:sldMkLst>
          <pc:docMk/>
          <pc:sldMk cId="1098513698" sldId="1044"/>
        </pc:sldMkLst>
      </pc:sldChg>
      <pc:sldChg chg="modSp add del mod">
        <pc:chgData name="Kirsty  Allison" userId="3c4e9b67-988d-432a-99f8-5fc68abbf4d5" providerId="ADAL" clId="{C96FF288-9396-9643-A68C-02229734CCE4}" dt="2023-09-26T07:28:06.309" v="1417" actId="2696"/>
        <pc:sldMkLst>
          <pc:docMk/>
          <pc:sldMk cId="1295790960" sldId="1044"/>
        </pc:sldMkLst>
        <pc:spChg chg="mod">
          <ac:chgData name="Kirsty  Allison" userId="3c4e9b67-988d-432a-99f8-5fc68abbf4d5" providerId="ADAL" clId="{C96FF288-9396-9643-A68C-02229734CCE4}" dt="2023-09-26T07:27:58.693" v="1414" actId="1035"/>
          <ac:spMkLst>
            <pc:docMk/>
            <pc:sldMk cId="1295790960" sldId="1044"/>
            <ac:spMk id="4" creationId="{CF513AA7-B022-7459-0FB7-D24D9D1F8CD2}"/>
          </ac:spMkLst>
        </pc:spChg>
        <pc:spChg chg="mod">
          <ac:chgData name="Kirsty  Allison" userId="3c4e9b67-988d-432a-99f8-5fc68abbf4d5" providerId="ADAL" clId="{C96FF288-9396-9643-A68C-02229734CCE4}" dt="2023-09-26T07:27:58.693" v="1414" actId="1035"/>
          <ac:spMkLst>
            <pc:docMk/>
            <pc:sldMk cId="1295790960" sldId="1044"/>
            <ac:spMk id="6" creationId="{21A2FC91-1CC5-72E6-C23F-E6AEF3C7D381}"/>
          </ac:spMkLst>
        </pc:spChg>
        <pc:spChg chg="mod">
          <ac:chgData name="Kirsty  Allison" userId="3c4e9b67-988d-432a-99f8-5fc68abbf4d5" providerId="ADAL" clId="{C96FF288-9396-9643-A68C-02229734CCE4}" dt="2023-09-26T07:27:58.693" v="1414" actId="1035"/>
          <ac:spMkLst>
            <pc:docMk/>
            <pc:sldMk cId="1295790960" sldId="1044"/>
            <ac:spMk id="7" creationId="{FEB5F434-C271-5D29-3792-226E129AA8BA}"/>
          </ac:spMkLst>
        </pc:spChg>
        <pc:spChg chg="mod">
          <ac:chgData name="Kirsty  Allison" userId="3c4e9b67-988d-432a-99f8-5fc68abbf4d5" providerId="ADAL" clId="{C96FF288-9396-9643-A68C-02229734CCE4}" dt="2023-09-26T07:27:58.693" v="1414" actId="1035"/>
          <ac:spMkLst>
            <pc:docMk/>
            <pc:sldMk cId="1295790960" sldId="1044"/>
            <ac:spMk id="8" creationId="{0FE1D061-C906-F668-1B6C-74925FACBA73}"/>
          </ac:spMkLst>
        </pc:spChg>
        <pc:spChg chg="mod">
          <ac:chgData name="Kirsty  Allison" userId="3c4e9b67-988d-432a-99f8-5fc68abbf4d5" providerId="ADAL" clId="{C96FF288-9396-9643-A68C-02229734CCE4}" dt="2023-09-26T07:27:58.693" v="1414" actId="1035"/>
          <ac:spMkLst>
            <pc:docMk/>
            <pc:sldMk cId="1295790960" sldId="1044"/>
            <ac:spMk id="9" creationId="{97BE2638-1E9B-BD49-8317-836D9CE4047F}"/>
          </ac:spMkLst>
        </pc:spChg>
        <pc:spChg chg="mod">
          <ac:chgData name="Kirsty  Allison" userId="3c4e9b67-988d-432a-99f8-5fc68abbf4d5" providerId="ADAL" clId="{C96FF288-9396-9643-A68C-02229734CCE4}" dt="2023-09-26T07:27:58.693" v="1414" actId="1035"/>
          <ac:spMkLst>
            <pc:docMk/>
            <pc:sldMk cId="1295790960" sldId="1044"/>
            <ac:spMk id="10" creationId="{8D9B3CC9-56F3-8CB5-4D0C-A0522D31E26B}"/>
          </ac:spMkLst>
        </pc:spChg>
        <pc:spChg chg="mod">
          <ac:chgData name="Kirsty  Allison" userId="3c4e9b67-988d-432a-99f8-5fc68abbf4d5" providerId="ADAL" clId="{C96FF288-9396-9643-A68C-02229734CCE4}" dt="2023-09-26T07:27:58.693" v="1414" actId="1035"/>
          <ac:spMkLst>
            <pc:docMk/>
            <pc:sldMk cId="1295790960" sldId="1044"/>
            <ac:spMk id="11" creationId="{95F84FDC-5984-DE91-96FD-6E23C7C0AD7D}"/>
          </ac:spMkLst>
        </pc:spChg>
        <pc:spChg chg="mod">
          <ac:chgData name="Kirsty  Allison" userId="3c4e9b67-988d-432a-99f8-5fc68abbf4d5" providerId="ADAL" clId="{C96FF288-9396-9643-A68C-02229734CCE4}" dt="2023-09-26T07:27:58.693" v="1414" actId="1035"/>
          <ac:spMkLst>
            <pc:docMk/>
            <pc:sldMk cId="1295790960" sldId="1044"/>
            <ac:spMk id="12" creationId="{A85ED19C-D2A5-8F2E-F6FF-8B64B027EADC}"/>
          </ac:spMkLst>
        </pc:spChg>
        <pc:spChg chg="mod">
          <ac:chgData name="Kirsty  Allison" userId="3c4e9b67-988d-432a-99f8-5fc68abbf4d5" providerId="ADAL" clId="{C96FF288-9396-9643-A68C-02229734CCE4}" dt="2023-09-26T07:27:58.693" v="1414" actId="1035"/>
          <ac:spMkLst>
            <pc:docMk/>
            <pc:sldMk cId="1295790960" sldId="1044"/>
            <ac:spMk id="13" creationId="{20FA5A6B-4234-0C53-5EF9-4D1E853A8D04}"/>
          </ac:spMkLst>
        </pc:spChg>
      </pc:sldChg>
      <pc:sldChg chg="addSp delSp modSp add del mod setBg">
        <pc:chgData name="Kirsty  Allison" userId="3c4e9b67-988d-432a-99f8-5fc68abbf4d5" providerId="ADAL" clId="{C96FF288-9396-9643-A68C-02229734CCE4}" dt="2023-09-26T07:42:15.931" v="1545" actId="2696"/>
        <pc:sldMkLst>
          <pc:docMk/>
          <pc:sldMk cId="682404607" sldId="1045"/>
        </pc:sldMkLst>
        <pc:spChg chg="mod">
          <ac:chgData name="Kirsty  Allison" userId="3c4e9b67-988d-432a-99f8-5fc68abbf4d5" providerId="ADAL" clId="{C96FF288-9396-9643-A68C-02229734CCE4}" dt="2023-09-26T07:42:08.196" v="1544" actId="1076"/>
          <ac:spMkLst>
            <pc:docMk/>
            <pc:sldMk cId="682404607" sldId="1045"/>
            <ac:spMk id="2" creationId="{A9A55703-6BBB-D00C-7CF5-39C6F2341A5E}"/>
          </ac:spMkLst>
        </pc:spChg>
        <pc:spChg chg="add mod">
          <ac:chgData name="Kirsty  Allison" userId="3c4e9b67-988d-432a-99f8-5fc68abbf4d5" providerId="ADAL" clId="{C96FF288-9396-9643-A68C-02229734CCE4}" dt="2023-09-26T07:42:08.196" v="1544" actId="1076"/>
          <ac:spMkLst>
            <pc:docMk/>
            <pc:sldMk cId="682404607" sldId="1045"/>
            <ac:spMk id="3" creationId="{E215A3B6-2563-2721-A1A3-7536C11AD521}"/>
          </ac:spMkLst>
        </pc:spChg>
        <pc:spChg chg="add mod">
          <ac:chgData name="Kirsty  Allison" userId="3c4e9b67-988d-432a-99f8-5fc68abbf4d5" providerId="ADAL" clId="{C96FF288-9396-9643-A68C-02229734CCE4}" dt="2023-09-26T07:42:08.196" v="1544" actId="1076"/>
          <ac:spMkLst>
            <pc:docMk/>
            <pc:sldMk cId="682404607" sldId="1045"/>
            <ac:spMk id="4" creationId="{C94E9131-D5FF-C60A-0DDA-62F14AA1EBE7}"/>
          </ac:spMkLst>
        </pc:spChg>
        <pc:spChg chg="mod">
          <ac:chgData name="Kirsty  Allison" userId="3c4e9b67-988d-432a-99f8-5fc68abbf4d5" providerId="ADAL" clId="{C96FF288-9396-9643-A68C-02229734CCE4}" dt="2023-09-26T07:42:08.196" v="1544" actId="1076"/>
          <ac:spMkLst>
            <pc:docMk/>
            <pc:sldMk cId="682404607" sldId="1045"/>
            <ac:spMk id="7" creationId="{C78641DC-35DA-9EEA-FCE3-ACEB9F596CD3}"/>
          </ac:spMkLst>
        </pc:spChg>
        <pc:spChg chg="mod">
          <ac:chgData name="Kirsty  Allison" userId="3c4e9b67-988d-432a-99f8-5fc68abbf4d5" providerId="ADAL" clId="{C96FF288-9396-9643-A68C-02229734CCE4}" dt="2023-09-26T07:42:08.196" v="1544" actId="1076"/>
          <ac:spMkLst>
            <pc:docMk/>
            <pc:sldMk cId="682404607" sldId="1045"/>
            <ac:spMk id="8" creationId="{E282FCAB-ACDB-FEA7-FC1E-6FA484DBAAAF}"/>
          </ac:spMkLst>
        </pc:spChg>
        <pc:spChg chg="mod">
          <ac:chgData name="Kirsty  Allison" userId="3c4e9b67-988d-432a-99f8-5fc68abbf4d5" providerId="ADAL" clId="{C96FF288-9396-9643-A68C-02229734CCE4}" dt="2023-09-26T07:42:08.196" v="1544" actId="1076"/>
          <ac:spMkLst>
            <pc:docMk/>
            <pc:sldMk cId="682404607" sldId="1045"/>
            <ac:spMk id="9" creationId="{6DBF43B5-9F68-0DED-4BFE-4CB3F53B0579}"/>
          </ac:spMkLst>
        </pc:spChg>
        <pc:spChg chg="del">
          <ac:chgData name="Kirsty  Allison" userId="3c4e9b67-988d-432a-99f8-5fc68abbf4d5" providerId="ADAL" clId="{C96FF288-9396-9643-A68C-02229734CCE4}" dt="2023-09-26T07:31:23.177" v="1438" actId="478"/>
          <ac:spMkLst>
            <pc:docMk/>
            <pc:sldMk cId="682404607" sldId="1045"/>
            <ac:spMk id="10" creationId="{B3815AEE-4761-B63E-14A0-16D9D0463DC5}"/>
          </ac:spMkLst>
        </pc:spChg>
        <pc:spChg chg="mod">
          <ac:chgData name="Kirsty  Allison" userId="3c4e9b67-988d-432a-99f8-5fc68abbf4d5" providerId="ADAL" clId="{C96FF288-9396-9643-A68C-02229734CCE4}" dt="2023-09-26T07:42:08.196" v="1544" actId="1076"/>
          <ac:spMkLst>
            <pc:docMk/>
            <pc:sldMk cId="682404607" sldId="1045"/>
            <ac:spMk id="11" creationId="{B1B96233-212A-0E75-0774-F4A1511FD4F1}"/>
          </ac:spMkLst>
        </pc:spChg>
        <pc:spChg chg="mod">
          <ac:chgData name="Kirsty  Allison" userId="3c4e9b67-988d-432a-99f8-5fc68abbf4d5" providerId="ADAL" clId="{C96FF288-9396-9643-A68C-02229734CCE4}" dt="2023-09-26T07:42:08.196" v="1544" actId="1076"/>
          <ac:spMkLst>
            <pc:docMk/>
            <pc:sldMk cId="682404607" sldId="1045"/>
            <ac:spMk id="12" creationId="{D29DD7CD-C9FF-3837-41C5-37994343F14F}"/>
          </ac:spMkLst>
        </pc:spChg>
        <pc:spChg chg="del">
          <ac:chgData name="Kirsty  Allison" userId="3c4e9b67-988d-432a-99f8-5fc68abbf4d5" providerId="ADAL" clId="{C96FF288-9396-9643-A68C-02229734CCE4}" dt="2023-09-26T07:42:00.893" v="1543" actId="478"/>
          <ac:spMkLst>
            <pc:docMk/>
            <pc:sldMk cId="682404607" sldId="1045"/>
            <ac:spMk id="15" creationId="{4D41A476-C759-14F4-758E-16993CE71149}"/>
          </ac:spMkLst>
        </pc:spChg>
        <pc:spChg chg="del">
          <ac:chgData name="Kirsty  Allison" userId="3c4e9b67-988d-432a-99f8-5fc68abbf4d5" providerId="ADAL" clId="{C96FF288-9396-9643-A68C-02229734CCE4}" dt="2023-09-26T07:42:00.893" v="1543" actId="478"/>
          <ac:spMkLst>
            <pc:docMk/>
            <pc:sldMk cId="682404607" sldId="1045"/>
            <ac:spMk id="16" creationId="{C9948E3A-93F9-06A8-409B-82C6B9A57F6A}"/>
          </ac:spMkLst>
        </pc:spChg>
        <pc:spChg chg="del">
          <ac:chgData name="Kirsty  Allison" userId="3c4e9b67-988d-432a-99f8-5fc68abbf4d5" providerId="ADAL" clId="{C96FF288-9396-9643-A68C-02229734CCE4}" dt="2023-09-26T07:31:09.303" v="1436" actId="478"/>
          <ac:spMkLst>
            <pc:docMk/>
            <pc:sldMk cId="682404607" sldId="1045"/>
            <ac:spMk id="19" creationId="{0BA406A4-1E93-6AA3-3FC1-D924D4048294}"/>
          </ac:spMkLst>
        </pc:spChg>
      </pc:sldChg>
      <pc:sldChg chg="add setBg">
        <pc:chgData name="Kirsty  Allison" userId="3c4e9b67-988d-432a-99f8-5fc68abbf4d5" providerId="ADAL" clId="{C96FF288-9396-9643-A68C-02229734CCE4}" dt="2023-09-26T07:42:22.246" v="1547"/>
        <pc:sldMkLst>
          <pc:docMk/>
          <pc:sldMk cId="2119531556" sldId="1045"/>
        </pc:sldMkLst>
      </pc:sldChg>
      <pc:sldChg chg="delSp modSp add mod setBg">
        <pc:chgData name="Kirsty  Allison" userId="3c4e9b67-988d-432a-99f8-5fc68abbf4d5" providerId="ADAL" clId="{C96FF288-9396-9643-A68C-02229734CCE4}" dt="2023-09-26T07:47:30.255" v="1658" actId="14100"/>
        <pc:sldMkLst>
          <pc:docMk/>
          <pc:sldMk cId="2098945362" sldId="1046"/>
        </pc:sldMkLst>
        <pc:spChg chg="mod">
          <ac:chgData name="Kirsty  Allison" userId="3c4e9b67-988d-432a-99f8-5fc68abbf4d5" providerId="ADAL" clId="{C96FF288-9396-9643-A68C-02229734CCE4}" dt="2023-09-26T07:47:18.860" v="1636" actId="27636"/>
          <ac:spMkLst>
            <pc:docMk/>
            <pc:sldMk cId="2098945362" sldId="1046"/>
            <ac:spMk id="4" creationId="{CF513AA7-B022-7459-0FB7-D24D9D1F8CD2}"/>
          </ac:spMkLst>
        </pc:spChg>
        <pc:spChg chg="mod">
          <ac:chgData name="Kirsty  Allison" userId="3c4e9b67-988d-432a-99f8-5fc68abbf4d5" providerId="ADAL" clId="{C96FF288-9396-9643-A68C-02229734CCE4}" dt="2023-09-26T07:47:26.234" v="1657" actId="1035"/>
          <ac:spMkLst>
            <pc:docMk/>
            <pc:sldMk cId="2098945362" sldId="1046"/>
            <ac:spMk id="6" creationId="{21A2FC91-1CC5-72E6-C23F-E6AEF3C7D381}"/>
          </ac:spMkLst>
        </pc:spChg>
        <pc:spChg chg="del">
          <ac:chgData name="Kirsty  Allison" userId="3c4e9b67-988d-432a-99f8-5fc68abbf4d5" providerId="ADAL" clId="{C96FF288-9396-9643-A68C-02229734CCE4}" dt="2023-09-26T07:46:54.829" v="1614" actId="478"/>
          <ac:spMkLst>
            <pc:docMk/>
            <pc:sldMk cId="2098945362" sldId="1046"/>
            <ac:spMk id="7" creationId="{FEB5F434-C271-5D29-3792-226E129AA8BA}"/>
          </ac:spMkLst>
        </pc:spChg>
        <pc:spChg chg="del">
          <ac:chgData name="Kirsty  Allison" userId="3c4e9b67-988d-432a-99f8-5fc68abbf4d5" providerId="ADAL" clId="{C96FF288-9396-9643-A68C-02229734CCE4}" dt="2023-09-26T07:46:56.453" v="1615" actId="478"/>
          <ac:spMkLst>
            <pc:docMk/>
            <pc:sldMk cId="2098945362" sldId="1046"/>
            <ac:spMk id="8" creationId="{0FE1D061-C906-F668-1B6C-74925FACBA73}"/>
          </ac:spMkLst>
        </pc:spChg>
        <pc:spChg chg="mod">
          <ac:chgData name="Kirsty  Allison" userId="3c4e9b67-988d-432a-99f8-5fc68abbf4d5" providerId="ADAL" clId="{C96FF288-9396-9643-A68C-02229734CCE4}" dt="2023-09-26T07:45:20.680" v="1574" actId="14100"/>
          <ac:spMkLst>
            <pc:docMk/>
            <pc:sldMk cId="2098945362" sldId="1046"/>
            <ac:spMk id="9" creationId="{97BE2638-1E9B-BD49-8317-836D9CE4047F}"/>
          </ac:spMkLst>
        </pc:spChg>
        <pc:spChg chg="mod">
          <ac:chgData name="Kirsty  Allison" userId="3c4e9b67-988d-432a-99f8-5fc68abbf4d5" providerId="ADAL" clId="{C96FF288-9396-9643-A68C-02229734CCE4}" dt="2023-09-26T07:47:30.255" v="1658" actId="14100"/>
          <ac:spMkLst>
            <pc:docMk/>
            <pc:sldMk cId="2098945362" sldId="1046"/>
            <ac:spMk id="10" creationId="{8D9B3CC9-56F3-8CB5-4D0C-A0522D31E26B}"/>
          </ac:spMkLst>
        </pc:spChg>
        <pc:spChg chg="del">
          <ac:chgData name="Kirsty  Allison" userId="3c4e9b67-988d-432a-99f8-5fc68abbf4d5" providerId="ADAL" clId="{C96FF288-9396-9643-A68C-02229734CCE4}" dt="2023-09-26T07:46:51.624" v="1612" actId="478"/>
          <ac:spMkLst>
            <pc:docMk/>
            <pc:sldMk cId="2098945362" sldId="1046"/>
            <ac:spMk id="12" creationId="{A85ED19C-D2A5-8F2E-F6FF-8B64B027EADC}"/>
          </ac:spMkLst>
        </pc:spChg>
        <pc:spChg chg="del">
          <ac:chgData name="Kirsty  Allison" userId="3c4e9b67-988d-432a-99f8-5fc68abbf4d5" providerId="ADAL" clId="{C96FF288-9396-9643-A68C-02229734CCE4}" dt="2023-09-26T07:46:53.295" v="1613" actId="478"/>
          <ac:spMkLst>
            <pc:docMk/>
            <pc:sldMk cId="2098945362" sldId="1046"/>
            <ac:spMk id="13" creationId="{20FA5A6B-4234-0C53-5EF9-4D1E853A8D04}"/>
          </ac:spMkLst>
        </pc:spChg>
      </pc:sldChg>
      <pc:sldChg chg="add setBg">
        <pc:chgData name="Kirsty  Allison" userId="3c4e9b67-988d-432a-99f8-5fc68abbf4d5" providerId="ADAL" clId="{C96FF288-9396-9643-A68C-02229734CCE4}" dt="2023-09-27T14:49:41.995" v="1859"/>
        <pc:sldMkLst>
          <pc:docMk/>
          <pc:sldMk cId="780453725" sldId="1059"/>
        </pc:sldMkLst>
      </pc:sldChg>
      <pc:sldChg chg="del">
        <pc:chgData name="Kirsty  Allison" userId="3c4e9b67-988d-432a-99f8-5fc68abbf4d5" providerId="ADAL" clId="{C96FF288-9396-9643-A68C-02229734CCE4}" dt="2023-09-27T14:49:31.660" v="1857" actId="2696"/>
        <pc:sldMkLst>
          <pc:docMk/>
          <pc:sldMk cId="793864926" sldId="1059"/>
        </pc:sldMkLst>
      </pc:sldChg>
      <pc:sldChg chg="del">
        <pc:chgData name="Kirsty  Allison" userId="3c4e9b67-988d-432a-99f8-5fc68abbf4d5" providerId="ADAL" clId="{C96FF288-9396-9643-A68C-02229734CCE4}" dt="2023-09-27T14:49:31.660" v="1857" actId="2696"/>
        <pc:sldMkLst>
          <pc:docMk/>
          <pc:sldMk cId="1739553421" sldId="1060"/>
        </pc:sldMkLst>
      </pc:sldChg>
      <pc:sldChg chg="add setBg">
        <pc:chgData name="Kirsty  Allison" userId="3c4e9b67-988d-432a-99f8-5fc68abbf4d5" providerId="ADAL" clId="{C96FF288-9396-9643-A68C-02229734CCE4}" dt="2023-09-27T14:49:41.995" v="1859"/>
        <pc:sldMkLst>
          <pc:docMk/>
          <pc:sldMk cId="2932815884" sldId="1060"/>
        </pc:sldMkLst>
      </pc:sldChg>
      <pc:sldChg chg="del">
        <pc:chgData name="Kirsty  Allison" userId="3c4e9b67-988d-432a-99f8-5fc68abbf4d5" providerId="ADAL" clId="{C96FF288-9396-9643-A68C-02229734CCE4}" dt="2023-09-27T14:49:31.660" v="1857" actId="2696"/>
        <pc:sldMkLst>
          <pc:docMk/>
          <pc:sldMk cId="1022384020" sldId="1061"/>
        </pc:sldMkLst>
      </pc:sldChg>
      <pc:sldChg chg="add setBg">
        <pc:chgData name="Kirsty  Allison" userId="3c4e9b67-988d-432a-99f8-5fc68abbf4d5" providerId="ADAL" clId="{C96FF288-9396-9643-A68C-02229734CCE4}" dt="2023-09-27T14:49:41.995" v="1859"/>
        <pc:sldMkLst>
          <pc:docMk/>
          <pc:sldMk cId="3780728980" sldId="1061"/>
        </pc:sldMkLst>
      </pc:sldChg>
      <pc:sldChg chg="modSp del mod">
        <pc:chgData name="Kirsty  Allison" userId="3c4e9b67-988d-432a-99f8-5fc68abbf4d5" providerId="ADAL" clId="{C96FF288-9396-9643-A68C-02229734CCE4}" dt="2023-09-27T14:49:31.660" v="1857" actId="2696"/>
        <pc:sldMkLst>
          <pc:docMk/>
          <pc:sldMk cId="3415701319" sldId="1062"/>
        </pc:sldMkLst>
        <pc:spChg chg="mod">
          <ac:chgData name="Kirsty  Allison" userId="3c4e9b67-988d-432a-99f8-5fc68abbf4d5" providerId="ADAL" clId="{C96FF288-9396-9643-A68C-02229734CCE4}" dt="2023-09-27T10:01:21.272" v="1664" actId="14100"/>
          <ac:spMkLst>
            <pc:docMk/>
            <pc:sldMk cId="3415701319" sldId="1062"/>
            <ac:spMk id="2" creationId="{7EC12B2A-DB57-0E2E-E113-399B3D8E7632}"/>
          </ac:spMkLst>
        </pc:spChg>
      </pc:sldChg>
      <pc:sldChg chg="delSp modSp add mod setBg">
        <pc:chgData name="Kirsty  Allison" userId="3c4e9b67-988d-432a-99f8-5fc68abbf4d5" providerId="ADAL" clId="{C96FF288-9396-9643-A68C-02229734CCE4}" dt="2023-09-27T15:04:59.221" v="2129" actId="1076"/>
        <pc:sldMkLst>
          <pc:docMk/>
          <pc:sldMk cId="3675104934" sldId="1062"/>
        </pc:sldMkLst>
        <pc:spChg chg="mod">
          <ac:chgData name="Kirsty  Allison" userId="3c4e9b67-988d-432a-99f8-5fc68abbf4d5" providerId="ADAL" clId="{C96FF288-9396-9643-A68C-02229734CCE4}" dt="2023-09-27T15:04:59.221" v="2129" actId="1076"/>
          <ac:spMkLst>
            <pc:docMk/>
            <pc:sldMk cId="3675104934" sldId="1062"/>
            <ac:spMk id="2" creationId="{7EC12B2A-DB57-0E2E-E113-399B3D8E7632}"/>
          </ac:spMkLst>
        </pc:spChg>
        <pc:spChg chg="mod">
          <ac:chgData name="Kirsty  Allison" userId="3c4e9b67-988d-432a-99f8-5fc68abbf4d5" providerId="ADAL" clId="{C96FF288-9396-9643-A68C-02229734CCE4}" dt="2023-09-27T15:04:59.221" v="2129" actId="1076"/>
          <ac:spMkLst>
            <pc:docMk/>
            <pc:sldMk cId="3675104934" sldId="1062"/>
            <ac:spMk id="6" creationId="{3967D88E-CEBC-1051-D73B-DBA61EFFECED}"/>
          </ac:spMkLst>
        </pc:spChg>
        <pc:spChg chg="mod">
          <ac:chgData name="Kirsty  Allison" userId="3c4e9b67-988d-432a-99f8-5fc68abbf4d5" providerId="ADAL" clId="{C96FF288-9396-9643-A68C-02229734CCE4}" dt="2023-09-27T15:04:59.221" v="2129" actId="1076"/>
          <ac:spMkLst>
            <pc:docMk/>
            <pc:sldMk cId="3675104934" sldId="1062"/>
            <ac:spMk id="8" creationId="{47A1121B-B42B-66CB-0480-DAFD46CA377D}"/>
          </ac:spMkLst>
        </pc:spChg>
        <pc:spChg chg="mod">
          <ac:chgData name="Kirsty  Allison" userId="3c4e9b67-988d-432a-99f8-5fc68abbf4d5" providerId="ADAL" clId="{C96FF288-9396-9643-A68C-02229734CCE4}" dt="2023-09-27T15:04:59.221" v="2129" actId="1076"/>
          <ac:spMkLst>
            <pc:docMk/>
            <pc:sldMk cId="3675104934" sldId="1062"/>
            <ac:spMk id="9" creationId="{796A10B2-2015-2C22-E20B-EB53127E48B2}"/>
          </ac:spMkLst>
        </pc:spChg>
        <pc:spChg chg="del">
          <ac:chgData name="Kirsty  Allison" userId="3c4e9b67-988d-432a-99f8-5fc68abbf4d5" providerId="ADAL" clId="{C96FF288-9396-9643-A68C-02229734CCE4}" dt="2023-09-27T15:04:20.916" v="2107" actId="478"/>
          <ac:spMkLst>
            <pc:docMk/>
            <pc:sldMk cId="3675104934" sldId="1062"/>
            <ac:spMk id="10" creationId="{66ED0ADE-375E-70E0-382E-7CD7B90907A0}"/>
          </ac:spMkLst>
        </pc:spChg>
        <pc:spChg chg="mod">
          <ac:chgData name="Kirsty  Allison" userId="3c4e9b67-988d-432a-99f8-5fc68abbf4d5" providerId="ADAL" clId="{C96FF288-9396-9643-A68C-02229734CCE4}" dt="2023-09-27T15:04:59.221" v="2129" actId="1076"/>
          <ac:spMkLst>
            <pc:docMk/>
            <pc:sldMk cId="3675104934" sldId="1062"/>
            <ac:spMk id="12" creationId="{ADB20E29-EC4F-578F-1411-7B32A8D6E5E5}"/>
          </ac:spMkLst>
        </pc:spChg>
        <pc:spChg chg="del">
          <ac:chgData name="Kirsty  Allison" userId="3c4e9b67-988d-432a-99f8-5fc68abbf4d5" providerId="ADAL" clId="{C96FF288-9396-9643-A68C-02229734CCE4}" dt="2023-09-27T15:04:22.778" v="2108" actId="478"/>
          <ac:spMkLst>
            <pc:docMk/>
            <pc:sldMk cId="3675104934" sldId="1062"/>
            <ac:spMk id="13" creationId="{B08DF948-AF13-20F9-F42E-06D762ED149A}"/>
          </ac:spMkLst>
        </pc:spChg>
        <pc:spChg chg="mod">
          <ac:chgData name="Kirsty  Allison" userId="3c4e9b67-988d-432a-99f8-5fc68abbf4d5" providerId="ADAL" clId="{C96FF288-9396-9643-A68C-02229734CCE4}" dt="2023-09-27T15:04:59.221" v="2129" actId="1076"/>
          <ac:spMkLst>
            <pc:docMk/>
            <pc:sldMk cId="3675104934" sldId="1062"/>
            <ac:spMk id="14" creationId="{6B22377A-E972-415F-8CAA-7933CD306116}"/>
          </ac:spMkLst>
        </pc:spChg>
      </pc:sldChg>
      <pc:sldChg chg="add setBg">
        <pc:chgData name="Kirsty  Allison" userId="3c4e9b67-988d-432a-99f8-5fc68abbf4d5" providerId="ADAL" clId="{C96FF288-9396-9643-A68C-02229734CCE4}" dt="2023-09-27T14:49:41.995" v="1859"/>
        <pc:sldMkLst>
          <pc:docMk/>
          <pc:sldMk cId="72109076" sldId="1063"/>
        </pc:sldMkLst>
      </pc:sldChg>
      <pc:sldChg chg="modSp del mod">
        <pc:chgData name="Kirsty  Allison" userId="3c4e9b67-988d-432a-99f8-5fc68abbf4d5" providerId="ADAL" clId="{C96FF288-9396-9643-A68C-02229734CCE4}" dt="2023-09-27T14:49:31.660" v="1857" actId="2696"/>
        <pc:sldMkLst>
          <pc:docMk/>
          <pc:sldMk cId="1483445375" sldId="1063"/>
        </pc:sldMkLst>
        <pc:graphicFrameChg chg="modGraphic">
          <ac:chgData name="Kirsty  Allison" userId="3c4e9b67-988d-432a-99f8-5fc68abbf4d5" providerId="ADAL" clId="{C96FF288-9396-9643-A68C-02229734CCE4}" dt="2023-09-27T10:01:07.160" v="1661" actId="207"/>
          <ac:graphicFrameMkLst>
            <pc:docMk/>
            <pc:sldMk cId="1483445375" sldId="1063"/>
            <ac:graphicFrameMk id="7" creationId="{86BADE96-9C9B-CEAB-A8B7-8E391B84142E}"/>
          </ac:graphicFrameMkLst>
        </pc:graphicFrameChg>
      </pc:sldChg>
      <pc:sldChg chg="delSp modSp add mod setBg">
        <pc:chgData name="Kirsty  Allison" userId="3c4e9b67-988d-432a-99f8-5fc68abbf4d5" providerId="ADAL" clId="{C96FF288-9396-9643-A68C-02229734CCE4}" dt="2023-09-27T10:10:30.271" v="1855"/>
        <pc:sldMkLst>
          <pc:docMk/>
          <pc:sldMk cId="2389851604" sldId="1064"/>
        </pc:sldMkLst>
        <pc:spChg chg="mod">
          <ac:chgData name="Kirsty  Allison" userId="3c4e9b67-988d-432a-99f8-5fc68abbf4d5" providerId="ADAL" clId="{C96FF288-9396-9643-A68C-02229734CCE4}" dt="2023-09-27T10:10:08.207" v="1854" actId="208"/>
          <ac:spMkLst>
            <pc:docMk/>
            <pc:sldMk cId="2389851604" sldId="1064"/>
            <ac:spMk id="2" creationId="{664053FC-E8F5-95A2-7293-9D91F5DA33E1}"/>
          </ac:spMkLst>
        </pc:spChg>
        <pc:spChg chg="mod">
          <ac:chgData name="Kirsty  Allison" userId="3c4e9b67-988d-432a-99f8-5fc68abbf4d5" providerId="ADAL" clId="{C96FF288-9396-9643-A68C-02229734CCE4}" dt="2023-09-27T10:09:56.534" v="1852" actId="1036"/>
          <ac:spMkLst>
            <pc:docMk/>
            <pc:sldMk cId="2389851604" sldId="1064"/>
            <ac:spMk id="4" creationId="{AEF6C987-4E70-A189-9763-4DBE94EF87AD}"/>
          </ac:spMkLst>
        </pc:spChg>
        <pc:spChg chg="mod">
          <ac:chgData name="Kirsty  Allison" userId="3c4e9b67-988d-432a-99f8-5fc68abbf4d5" providerId="ADAL" clId="{C96FF288-9396-9643-A68C-02229734CCE4}" dt="2023-09-27T10:10:08.207" v="1854" actId="208"/>
          <ac:spMkLst>
            <pc:docMk/>
            <pc:sldMk cId="2389851604" sldId="1064"/>
            <ac:spMk id="7" creationId="{EAD89C38-1643-7798-3291-BF43891B3E88}"/>
          </ac:spMkLst>
        </pc:spChg>
        <pc:spChg chg="mod">
          <ac:chgData name="Kirsty  Allison" userId="3c4e9b67-988d-432a-99f8-5fc68abbf4d5" providerId="ADAL" clId="{C96FF288-9396-9643-A68C-02229734CCE4}" dt="2023-09-27T10:10:08.207" v="1854" actId="208"/>
          <ac:spMkLst>
            <pc:docMk/>
            <pc:sldMk cId="2389851604" sldId="1064"/>
            <ac:spMk id="8" creationId="{60768027-392C-2E9C-028E-ADE459FA8A9B}"/>
          </ac:spMkLst>
        </pc:spChg>
        <pc:spChg chg="mod">
          <ac:chgData name="Kirsty  Allison" userId="3c4e9b67-988d-432a-99f8-5fc68abbf4d5" providerId="ADAL" clId="{C96FF288-9396-9643-A68C-02229734CCE4}" dt="2023-09-27T10:10:08.207" v="1854" actId="208"/>
          <ac:spMkLst>
            <pc:docMk/>
            <pc:sldMk cId="2389851604" sldId="1064"/>
            <ac:spMk id="9" creationId="{B9A962BF-A77D-977A-D75F-9B39CDE14F5E}"/>
          </ac:spMkLst>
        </pc:spChg>
        <pc:spChg chg="mod">
          <ac:chgData name="Kirsty  Allison" userId="3c4e9b67-988d-432a-99f8-5fc68abbf4d5" providerId="ADAL" clId="{C96FF288-9396-9643-A68C-02229734CCE4}" dt="2023-09-27T10:10:08.207" v="1854" actId="208"/>
          <ac:spMkLst>
            <pc:docMk/>
            <pc:sldMk cId="2389851604" sldId="1064"/>
            <ac:spMk id="10" creationId="{82B61A06-4D8D-9B27-73FC-EC88BEFACD98}"/>
          </ac:spMkLst>
        </pc:spChg>
        <pc:spChg chg="mod">
          <ac:chgData name="Kirsty  Allison" userId="3c4e9b67-988d-432a-99f8-5fc68abbf4d5" providerId="ADAL" clId="{C96FF288-9396-9643-A68C-02229734CCE4}" dt="2023-09-27T10:09:52.803" v="1842" actId="1076"/>
          <ac:spMkLst>
            <pc:docMk/>
            <pc:sldMk cId="2389851604" sldId="1064"/>
            <ac:spMk id="14" creationId="{28B415E9-755B-E429-4983-5C3EF48ED301}"/>
          </ac:spMkLst>
        </pc:spChg>
        <pc:spChg chg="mod">
          <ac:chgData name="Kirsty  Allison" userId="3c4e9b67-988d-432a-99f8-5fc68abbf4d5" providerId="ADAL" clId="{C96FF288-9396-9643-A68C-02229734CCE4}" dt="2023-09-27T10:09:52.803" v="1842" actId="1076"/>
          <ac:spMkLst>
            <pc:docMk/>
            <pc:sldMk cId="2389851604" sldId="1064"/>
            <ac:spMk id="15" creationId="{2E6BC2F9-31BD-4EFD-78C3-796769467E2D}"/>
          </ac:spMkLst>
        </pc:spChg>
        <pc:spChg chg="mod">
          <ac:chgData name="Kirsty  Allison" userId="3c4e9b67-988d-432a-99f8-5fc68abbf4d5" providerId="ADAL" clId="{C96FF288-9396-9643-A68C-02229734CCE4}" dt="2023-09-27T10:09:52.803" v="1842" actId="1076"/>
          <ac:spMkLst>
            <pc:docMk/>
            <pc:sldMk cId="2389851604" sldId="1064"/>
            <ac:spMk id="16" creationId="{26D8A48E-B0FB-7997-D257-05C4557C2CD9}"/>
          </ac:spMkLst>
        </pc:spChg>
        <pc:spChg chg="del">
          <ac:chgData name="Kirsty  Allison" userId="3c4e9b67-988d-432a-99f8-5fc68abbf4d5" providerId="ADAL" clId="{C96FF288-9396-9643-A68C-02229734CCE4}" dt="2023-09-27T10:04:49.184" v="1666" actId="478"/>
          <ac:spMkLst>
            <pc:docMk/>
            <pc:sldMk cId="2389851604" sldId="1064"/>
            <ac:spMk id="17" creationId="{F4C9E978-17CF-B093-0420-54FDF20F8237}"/>
          </ac:spMkLst>
        </pc:spChg>
        <pc:spChg chg="del">
          <ac:chgData name="Kirsty  Allison" userId="3c4e9b67-988d-432a-99f8-5fc68abbf4d5" providerId="ADAL" clId="{C96FF288-9396-9643-A68C-02229734CCE4}" dt="2023-09-27T10:04:49.184" v="1666" actId="478"/>
          <ac:spMkLst>
            <pc:docMk/>
            <pc:sldMk cId="2389851604" sldId="1064"/>
            <ac:spMk id="18" creationId="{E0C28376-1EAF-607C-05BE-7588EB3EF997}"/>
          </ac:spMkLst>
        </pc:spChg>
        <pc:spChg chg="del">
          <ac:chgData name="Kirsty  Allison" userId="3c4e9b67-988d-432a-99f8-5fc68abbf4d5" providerId="ADAL" clId="{C96FF288-9396-9643-A68C-02229734CCE4}" dt="2023-09-27T10:04:49.184" v="1666" actId="478"/>
          <ac:spMkLst>
            <pc:docMk/>
            <pc:sldMk cId="2389851604" sldId="1064"/>
            <ac:spMk id="20" creationId="{B9D9B6E1-E677-E9BE-2C76-8DF1C9F0DE98}"/>
          </ac:spMkLst>
        </pc:spChg>
        <pc:spChg chg="mod">
          <ac:chgData name="Kirsty  Allison" userId="3c4e9b67-988d-432a-99f8-5fc68abbf4d5" providerId="ADAL" clId="{C96FF288-9396-9643-A68C-02229734CCE4}" dt="2023-09-27T10:10:00.734" v="1853" actId="207"/>
          <ac:spMkLst>
            <pc:docMk/>
            <pc:sldMk cId="2389851604" sldId="1064"/>
            <ac:spMk id="21" creationId="{74F111E0-050C-9544-893A-E6584838819A}"/>
          </ac:spMkLst>
        </pc:spChg>
        <pc:spChg chg="del">
          <ac:chgData name="Kirsty  Allison" userId="3c4e9b67-988d-432a-99f8-5fc68abbf4d5" providerId="ADAL" clId="{C96FF288-9396-9643-A68C-02229734CCE4}" dt="2023-09-27T10:04:49.184" v="1666" actId="478"/>
          <ac:spMkLst>
            <pc:docMk/>
            <pc:sldMk cId="2389851604" sldId="1064"/>
            <ac:spMk id="22" creationId="{69785612-1CF4-F784-6DE5-743A9785ED92}"/>
          </ac:spMkLst>
        </pc:spChg>
        <pc:spChg chg="mod">
          <ac:chgData name="Kirsty  Allison" userId="3c4e9b67-988d-432a-99f8-5fc68abbf4d5" providerId="ADAL" clId="{C96FF288-9396-9643-A68C-02229734CCE4}" dt="2023-09-27T10:09:52.803" v="1842" actId="1076"/>
          <ac:spMkLst>
            <pc:docMk/>
            <pc:sldMk cId="2389851604" sldId="1064"/>
            <ac:spMk id="23" creationId="{51C69922-04FC-70B9-CF22-5F0D8DCE41E6}"/>
          </ac:spMkLst>
        </pc:spChg>
        <pc:spChg chg="mod">
          <ac:chgData name="Kirsty  Allison" userId="3c4e9b67-988d-432a-99f8-5fc68abbf4d5" providerId="ADAL" clId="{C96FF288-9396-9643-A68C-02229734CCE4}" dt="2023-09-27T10:09:52.803" v="1842" actId="1076"/>
          <ac:spMkLst>
            <pc:docMk/>
            <pc:sldMk cId="2389851604" sldId="1064"/>
            <ac:spMk id="24" creationId="{4F2C4495-30E5-89C0-4EBF-55333E1FF695}"/>
          </ac:spMkLst>
        </pc:spChg>
        <pc:spChg chg="del">
          <ac:chgData name="Kirsty  Allison" userId="3c4e9b67-988d-432a-99f8-5fc68abbf4d5" providerId="ADAL" clId="{C96FF288-9396-9643-A68C-02229734CCE4}" dt="2023-09-27T10:04:49.184" v="1666" actId="478"/>
          <ac:spMkLst>
            <pc:docMk/>
            <pc:sldMk cId="2389851604" sldId="1064"/>
            <ac:spMk id="25" creationId="{1F08F529-120F-9EAD-EE30-EC070D456B74}"/>
          </ac:spMkLst>
        </pc:spChg>
        <pc:spChg chg="del">
          <ac:chgData name="Kirsty  Allison" userId="3c4e9b67-988d-432a-99f8-5fc68abbf4d5" providerId="ADAL" clId="{C96FF288-9396-9643-A68C-02229734CCE4}" dt="2023-09-27T10:04:49.184" v="1666" actId="478"/>
          <ac:spMkLst>
            <pc:docMk/>
            <pc:sldMk cId="2389851604" sldId="1064"/>
            <ac:spMk id="26" creationId="{8D93C841-8B5E-5472-606B-0FD048BB952A}"/>
          </ac:spMkLst>
        </pc:spChg>
      </pc:sldChg>
      <pc:sldChg chg="modSp new del mod">
        <pc:chgData name="Kirsty  Allison" userId="3c4e9b67-988d-432a-99f8-5fc68abbf4d5" providerId="ADAL" clId="{C96FF288-9396-9643-A68C-02229734CCE4}" dt="2023-09-27T15:03:53.265" v="2105" actId="2696"/>
        <pc:sldMkLst>
          <pc:docMk/>
          <pc:sldMk cId="2225283710" sldId="1065"/>
        </pc:sldMkLst>
        <pc:spChg chg="mod">
          <ac:chgData name="Kirsty  Allison" userId="3c4e9b67-988d-432a-99f8-5fc68abbf4d5" providerId="ADAL" clId="{C96FF288-9396-9643-A68C-02229734CCE4}" dt="2023-09-27T14:59:39.434" v="1980" actId="21"/>
          <ac:spMkLst>
            <pc:docMk/>
            <pc:sldMk cId="2225283710" sldId="1065"/>
            <ac:spMk id="4" creationId="{F8CBCA37-EA34-92E8-1AAA-5675C42FE463}"/>
          </ac:spMkLst>
        </pc:spChg>
      </pc:sldChg>
      <pc:sldChg chg="new del">
        <pc:chgData name="Kirsty  Allison" userId="3c4e9b67-988d-432a-99f8-5fc68abbf4d5" providerId="ADAL" clId="{C96FF288-9396-9643-A68C-02229734CCE4}" dt="2023-09-27T14:50:50.187" v="1877" actId="2696"/>
        <pc:sldMkLst>
          <pc:docMk/>
          <pc:sldMk cId="2659025637" sldId="1065"/>
        </pc:sldMkLst>
      </pc:sldChg>
      <pc:sldChg chg="addSp delSp modSp add mod setBg">
        <pc:chgData name="Kirsty  Allison" userId="3c4e9b67-988d-432a-99f8-5fc68abbf4d5" providerId="ADAL" clId="{C96FF288-9396-9643-A68C-02229734CCE4}" dt="2023-09-27T15:03:57.642" v="2106"/>
        <pc:sldMkLst>
          <pc:docMk/>
          <pc:sldMk cId="3823290565" sldId="1066"/>
        </pc:sldMkLst>
        <pc:spChg chg="mod">
          <ac:chgData name="Kirsty  Allison" userId="3c4e9b67-988d-432a-99f8-5fc68abbf4d5" providerId="ADAL" clId="{C96FF288-9396-9643-A68C-02229734CCE4}" dt="2023-09-27T15:03:50.671" v="2104" actId="1076"/>
          <ac:spMkLst>
            <pc:docMk/>
            <pc:sldMk cId="3823290565" sldId="1066"/>
            <ac:spMk id="2" creationId="{7EC12B2A-DB57-0E2E-E113-399B3D8E7632}"/>
          </ac:spMkLst>
        </pc:spChg>
        <pc:spChg chg="add mod">
          <ac:chgData name="Kirsty  Allison" userId="3c4e9b67-988d-432a-99f8-5fc68abbf4d5" providerId="ADAL" clId="{C96FF288-9396-9643-A68C-02229734CCE4}" dt="2023-09-27T15:03:50.671" v="2104" actId="1076"/>
          <ac:spMkLst>
            <pc:docMk/>
            <pc:sldMk cId="3823290565" sldId="1066"/>
            <ac:spMk id="4" creationId="{3C24B5BA-AA9C-7344-E2B5-F222EE3C6FF0}"/>
          </ac:spMkLst>
        </pc:spChg>
        <pc:spChg chg="mod">
          <ac:chgData name="Kirsty  Allison" userId="3c4e9b67-988d-432a-99f8-5fc68abbf4d5" providerId="ADAL" clId="{C96FF288-9396-9643-A68C-02229734CCE4}" dt="2023-09-27T15:03:50.671" v="2104" actId="1076"/>
          <ac:spMkLst>
            <pc:docMk/>
            <pc:sldMk cId="3823290565" sldId="1066"/>
            <ac:spMk id="6" creationId="{3967D88E-CEBC-1051-D73B-DBA61EFFECED}"/>
          </ac:spMkLst>
        </pc:spChg>
        <pc:spChg chg="add mod">
          <ac:chgData name="Kirsty  Allison" userId="3c4e9b67-988d-432a-99f8-5fc68abbf4d5" providerId="ADAL" clId="{C96FF288-9396-9643-A68C-02229734CCE4}" dt="2023-09-27T15:03:50.671" v="2104" actId="1076"/>
          <ac:spMkLst>
            <pc:docMk/>
            <pc:sldMk cId="3823290565" sldId="1066"/>
            <ac:spMk id="7" creationId="{C475B610-D9C1-A678-C76A-3767FBADCC93}"/>
          </ac:spMkLst>
        </pc:spChg>
        <pc:spChg chg="mod">
          <ac:chgData name="Kirsty  Allison" userId="3c4e9b67-988d-432a-99f8-5fc68abbf4d5" providerId="ADAL" clId="{C96FF288-9396-9643-A68C-02229734CCE4}" dt="2023-09-27T15:03:50.671" v="2104" actId="1076"/>
          <ac:spMkLst>
            <pc:docMk/>
            <pc:sldMk cId="3823290565" sldId="1066"/>
            <ac:spMk id="8" creationId="{47A1121B-B42B-66CB-0480-DAFD46CA377D}"/>
          </ac:spMkLst>
        </pc:spChg>
        <pc:spChg chg="mod">
          <ac:chgData name="Kirsty  Allison" userId="3c4e9b67-988d-432a-99f8-5fc68abbf4d5" providerId="ADAL" clId="{C96FF288-9396-9643-A68C-02229734CCE4}" dt="2023-09-27T15:03:50.671" v="2104" actId="1076"/>
          <ac:spMkLst>
            <pc:docMk/>
            <pc:sldMk cId="3823290565" sldId="1066"/>
            <ac:spMk id="9" creationId="{796A10B2-2015-2C22-E20B-EB53127E48B2}"/>
          </ac:spMkLst>
        </pc:spChg>
        <pc:spChg chg="del">
          <ac:chgData name="Kirsty  Allison" userId="3c4e9b67-988d-432a-99f8-5fc68abbf4d5" providerId="ADAL" clId="{C96FF288-9396-9643-A68C-02229734CCE4}" dt="2023-09-27T14:56:59.766" v="1959" actId="478"/>
          <ac:spMkLst>
            <pc:docMk/>
            <pc:sldMk cId="3823290565" sldId="1066"/>
            <ac:spMk id="10" creationId="{66ED0ADE-375E-70E0-382E-7CD7B90907A0}"/>
          </ac:spMkLst>
        </pc:spChg>
        <pc:spChg chg="add mod">
          <ac:chgData name="Kirsty  Allison" userId="3c4e9b67-988d-432a-99f8-5fc68abbf4d5" providerId="ADAL" clId="{C96FF288-9396-9643-A68C-02229734CCE4}" dt="2023-09-27T15:03:50.671" v="2104" actId="1076"/>
          <ac:spMkLst>
            <pc:docMk/>
            <pc:sldMk cId="3823290565" sldId="1066"/>
            <ac:spMk id="11" creationId="{2AD07DC2-2AAE-44DF-5201-E14B3DC87704}"/>
          </ac:spMkLst>
        </pc:spChg>
        <pc:spChg chg="mod">
          <ac:chgData name="Kirsty  Allison" userId="3c4e9b67-988d-432a-99f8-5fc68abbf4d5" providerId="ADAL" clId="{C96FF288-9396-9643-A68C-02229734CCE4}" dt="2023-09-27T15:03:50.671" v="2104" actId="1076"/>
          <ac:spMkLst>
            <pc:docMk/>
            <pc:sldMk cId="3823290565" sldId="1066"/>
            <ac:spMk id="12" creationId="{ADB20E29-EC4F-578F-1411-7B32A8D6E5E5}"/>
          </ac:spMkLst>
        </pc:spChg>
        <pc:spChg chg="del">
          <ac:chgData name="Kirsty  Allison" userId="3c4e9b67-988d-432a-99f8-5fc68abbf4d5" providerId="ADAL" clId="{C96FF288-9396-9643-A68C-02229734CCE4}" dt="2023-09-27T14:57:01.707" v="1960" actId="478"/>
          <ac:spMkLst>
            <pc:docMk/>
            <pc:sldMk cId="3823290565" sldId="1066"/>
            <ac:spMk id="13" creationId="{B08DF948-AF13-20F9-F42E-06D762ED149A}"/>
          </ac:spMkLst>
        </pc:spChg>
        <pc:spChg chg="mod">
          <ac:chgData name="Kirsty  Allison" userId="3c4e9b67-988d-432a-99f8-5fc68abbf4d5" providerId="ADAL" clId="{C96FF288-9396-9643-A68C-02229734CCE4}" dt="2023-09-27T15:03:50.671" v="2104" actId="1076"/>
          <ac:spMkLst>
            <pc:docMk/>
            <pc:sldMk cId="3823290565" sldId="1066"/>
            <ac:spMk id="14" creationId="{6B22377A-E972-415F-8CAA-7933CD306116}"/>
          </ac:spMkLst>
        </pc:spChg>
        <pc:spChg chg="add mod">
          <ac:chgData name="Kirsty  Allison" userId="3c4e9b67-988d-432a-99f8-5fc68abbf4d5" providerId="ADAL" clId="{C96FF288-9396-9643-A68C-02229734CCE4}" dt="2023-09-27T15:03:50.671" v="2104" actId="1076"/>
          <ac:spMkLst>
            <pc:docMk/>
            <pc:sldMk cId="3823290565" sldId="1066"/>
            <ac:spMk id="15" creationId="{CB21E11B-A684-AC26-186E-B5B0B6A30AD0}"/>
          </ac:spMkLst>
        </pc:spChg>
        <pc:spChg chg="add mod">
          <ac:chgData name="Kirsty  Allison" userId="3c4e9b67-988d-432a-99f8-5fc68abbf4d5" providerId="ADAL" clId="{C96FF288-9396-9643-A68C-02229734CCE4}" dt="2023-09-27T15:03:50.671" v="2104" actId="1076"/>
          <ac:spMkLst>
            <pc:docMk/>
            <pc:sldMk cId="3823290565" sldId="1066"/>
            <ac:spMk id="16" creationId="{802DBD55-7EEE-A2A1-86DF-87DE01B703CA}"/>
          </ac:spMkLst>
        </pc:spChg>
        <pc:spChg chg="add mod">
          <ac:chgData name="Kirsty  Allison" userId="3c4e9b67-988d-432a-99f8-5fc68abbf4d5" providerId="ADAL" clId="{C96FF288-9396-9643-A68C-02229734CCE4}" dt="2023-09-27T15:03:50.671" v="2104" actId="1076"/>
          <ac:spMkLst>
            <pc:docMk/>
            <pc:sldMk cId="3823290565" sldId="1066"/>
            <ac:spMk id="17" creationId="{0E5BB21C-80FE-E584-6A45-5FBDDC7103D1}"/>
          </ac:spMkLst>
        </pc:spChg>
        <pc:spChg chg="add mod">
          <ac:chgData name="Kirsty  Allison" userId="3c4e9b67-988d-432a-99f8-5fc68abbf4d5" providerId="ADAL" clId="{C96FF288-9396-9643-A68C-02229734CCE4}" dt="2023-09-27T15:03:50.671" v="2104" actId="1076"/>
          <ac:spMkLst>
            <pc:docMk/>
            <pc:sldMk cId="3823290565" sldId="1066"/>
            <ac:spMk id="18" creationId="{A0CCF006-2AF3-391A-C756-89364E339E08}"/>
          </ac:spMkLst>
        </pc:spChg>
      </pc:sldChg>
      <pc:sldChg chg="modSp new mod">
        <pc:chgData name="Kirsty  Allison" userId="3c4e9b67-988d-432a-99f8-5fc68abbf4d5" providerId="ADAL" clId="{C96FF288-9396-9643-A68C-02229734CCE4}" dt="2023-09-27T15:14:20.295" v="2609" actId="207"/>
        <pc:sldMkLst>
          <pc:docMk/>
          <pc:sldMk cId="4113585234" sldId="1067"/>
        </pc:sldMkLst>
        <pc:spChg chg="mod">
          <ac:chgData name="Kirsty  Allison" userId="3c4e9b67-988d-432a-99f8-5fc68abbf4d5" providerId="ADAL" clId="{C96FF288-9396-9643-A68C-02229734CCE4}" dt="2023-09-27T15:11:50.021" v="2153" actId="1076"/>
          <ac:spMkLst>
            <pc:docMk/>
            <pc:sldMk cId="4113585234" sldId="1067"/>
            <ac:spMk id="2" creationId="{3BA7CC4C-9EBC-7945-2EE8-A4867FFC54AD}"/>
          </ac:spMkLst>
        </pc:spChg>
        <pc:spChg chg="mod">
          <ac:chgData name="Kirsty  Allison" userId="3c4e9b67-988d-432a-99f8-5fc68abbf4d5" providerId="ADAL" clId="{C96FF288-9396-9643-A68C-02229734CCE4}" dt="2023-09-27T15:14:20.295" v="2609" actId="207"/>
          <ac:spMkLst>
            <pc:docMk/>
            <pc:sldMk cId="4113585234" sldId="1067"/>
            <ac:spMk id="3" creationId="{CE1DCEEC-3B58-90FB-94DE-3C30D6237AD0}"/>
          </ac:spMkLst>
        </pc:spChg>
      </pc:sldChg>
      <pc:sldChg chg="add del">
        <pc:chgData name="Kirsty  Allison" userId="3c4e9b67-988d-432a-99f8-5fc68abbf4d5" providerId="ADAL" clId="{C96FF288-9396-9643-A68C-02229734CCE4}" dt="2023-09-27T15:15:30.822" v="2643" actId="2696"/>
        <pc:sldMkLst>
          <pc:docMk/>
          <pc:sldMk cId="2566032841" sldId="1068"/>
        </pc:sldMkLst>
      </pc:sldChg>
      <pc:sldChg chg="add del">
        <pc:chgData name="Kirsty  Allison" userId="3c4e9b67-988d-432a-99f8-5fc68abbf4d5" providerId="ADAL" clId="{C96FF288-9396-9643-A68C-02229734CCE4}" dt="2023-09-27T15:15:52.921" v="2648" actId="2696"/>
        <pc:sldMkLst>
          <pc:docMk/>
          <pc:sldMk cId="2669867422" sldId="1068"/>
        </pc:sldMkLst>
      </pc:sldChg>
      <pc:sldChg chg="add del">
        <pc:chgData name="Kirsty  Allison" userId="3c4e9b67-988d-432a-99f8-5fc68abbf4d5" providerId="ADAL" clId="{C96FF288-9396-9643-A68C-02229734CCE4}" dt="2023-09-27T15:15:10.118" v="2638" actId="2696"/>
        <pc:sldMkLst>
          <pc:docMk/>
          <pc:sldMk cId="2720619431" sldId="1068"/>
        </pc:sldMkLst>
      </pc:sldChg>
      <pc:sldChg chg="modSp add mod">
        <pc:chgData name="Kirsty  Allison" userId="3c4e9b67-988d-432a-99f8-5fc68abbf4d5" providerId="ADAL" clId="{C96FF288-9396-9643-A68C-02229734CCE4}" dt="2023-09-27T15:15:05.914" v="2637" actId="14100"/>
        <pc:sldMkLst>
          <pc:docMk/>
          <pc:sldMk cId="1525237174" sldId="1069"/>
        </pc:sldMkLst>
        <pc:spChg chg="mod">
          <ac:chgData name="Kirsty  Allison" userId="3c4e9b67-988d-432a-99f8-5fc68abbf4d5" providerId="ADAL" clId="{C96FF288-9396-9643-A68C-02229734CCE4}" dt="2023-09-27T15:15:05.914" v="2637" actId="14100"/>
          <ac:spMkLst>
            <pc:docMk/>
            <pc:sldMk cId="1525237174" sldId="1069"/>
            <ac:spMk id="3" creationId="{C72DFDA8-F7EF-2649-14FB-96FFF8B40B06}"/>
          </ac:spMkLst>
        </pc:spChg>
      </pc:sldChg>
      <pc:sldChg chg="modSp add mod">
        <pc:chgData name="Kirsty  Allison" userId="3c4e9b67-988d-432a-99f8-5fc68abbf4d5" providerId="ADAL" clId="{C96FF288-9396-9643-A68C-02229734CCE4}" dt="2023-09-27T15:15:26.469" v="2642" actId="5793"/>
        <pc:sldMkLst>
          <pc:docMk/>
          <pc:sldMk cId="3661257714" sldId="1070"/>
        </pc:sldMkLst>
        <pc:spChg chg="mod">
          <ac:chgData name="Kirsty  Allison" userId="3c4e9b67-988d-432a-99f8-5fc68abbf4d5" providerId="ADAL" clId="{C96FF288-9396-9643-A68C-02229734CCE4}" dt="2023-09-27T15:15:26.469" v="2642" actId="5793"/>
          <ac:spMkLst>
            <pc:docMk/>
            <pc:sldMk cId="3661257714" sldId="1070"/>
            <ac:spMk id="3" creationId="{C72DFDA8-F7EF-2649-14FB-96FFF8B40B06}"/>
          </ac:spMkLst>
        </pc:spChg>
      </pc:sldChg>
      <pc:sldChg chg="modSp add mod">
        <pc:chgData name="Kirsty  Allison" userId="3c4e9b67-988d-432a-99f8-5fc68abbf4d5" providerId="ADAL" clId="{C96FF288-9396-9643-A68C-02229734CCE4}" dt="2023-09-27T15:15:50.854" v="2647" actId="5793"/>
        <pc:sldMkLst>
          <pc:docMk/>
          <pc:sldMk cId="4107084985" sldId="1071"/>
        </pc:sldMkLst>
        <pc:spChg chg="mod">
          <ac:chgData name="Kirsty  Allison" userId="3c4e9b67-988d-432a-99f8-5fc68abbf4d5" providerId="ADAL" clId="{C96FF288-9396-9643-A68C-02229734CCE4}" dt="2023-09-27T15:15:50.854" v="2647" actId="5793"/>
          <ac:spMkLst>
            <pc:docMk/>
            <pc:sldMk cId="4107084985" sldId="1071"/>
            <ac:spMk id="3" creationId="{C72DFDA8-F7EF-2649-14FB-96FFF8B40B06}"/>
          </ac:spMkLst>
        </pc:spChg>
      </pc:sldChg>
      <pc:sldMasterChg chg="delSldLayout">
        <pc:chgData name="Kirsty  Allison" userId="3c4e9b67-988d-432a-99f8-5fc68abbf4d5" providerId="ADAL" clId="{C96FF288-9396-9643-A68C-02229734CCE4}" dt="2023-09-26T07:28:01.557" v="1416" actId="2696"/>
        <pc:sldMasterMkLst>
          <pc:docMk/>
          <pc:sldMasterMk cId="740877126" sldId="2147483672"/>
        </pc:sldMasterMkLst>
        <pc:sldLayoutChg chg="del">
          <pc:chgData name="Kirsty  Allison" userId="3c4e9b67-988d-432a-99f8-5fc68abbf4d5" providerId="ADAL" clId="{C96FF288-9396-9643-A68C-02229734CCE4}" dt="2023-09-26T07:28:01.557" v="1416" actId="2696"/>
          <pc:sldLayoutMkLst>
            <pc:docMk/>
            <pc:sldMasterMk cId="740877126" sldId="2147483672"/>
            <pc:sldLayoutMk cId="2302540549" sldId="214748372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1F6558-1ACA-CB4E-BEE9-441F5357325E}" type="datetimeFigureOut">
              <a:rPr lang="en-US" smtClean="0"/>
              <a:t>6/11/24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1DF496-C225-444A-98E4-645ADFB62D19}" type="slidenum">
              <a:rPr lang="en-US" smtClean="0"/>
              <a:t>‹#›</a:t>
            </a:fld>
            <a:endParaRPr lang="en-US"/>
          </a:p>
        </p:txBody>
      </p:sp>
    </p:spTree>
    <p:extLst>
      <p:ext uri="{BB962C8B-B14F-4D97-AF65-F5344CB8AC3E}">
        <p14:creationId xmlns:p14="http://schemas.microsoft.com/office/powerpoint/2010/main" val="1518007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EFD4DA-C650-534F-9FBC-9BF674991FA8}" type="datetimeFigureOut">
              <a:rPr lang="en-US" smtClean="0"/>
              <a:t>6/11/24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CFAB7-6DFA-FE47-9352-16A271E77937}" type="slidenum">
              <a:rPr lang="en-US" smtClean="0"/>
              <a:t>‹#›</a:t>
            </a:fld>
            <a:endParaRPr lang="en-US"/>
          </a:p>
        </p:txBody>
      </p:sp>
    </p:spTree>
    <p:extLst>
      <p:ext uri="{BB962C8B-B14F-4D97-AF65-F5344CB8AC3E}">
        <p14:creationId xmlns:p14="http://schemas.microsoft.com/office/powerpoint/2010/main" val="1676602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5</a:t>
            </a:fld>
            <a:endParaRPr lang="en-US"/>
          </a:p>
        </p:txBody>
      </p:sp>
    </p:spTree>
    <p:extLst>
      <p:ext uri="{BB962C8B-B14F-4D97-AF65-F5344CB8AC3E}">
        <p14:creationId xmlns:p14="http://schemas.microsoft.com/office/powerpoint/2010/main" val="105716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19</a:t>
            </a:fld>
            <a:endParaRPr lang="en-US"/>
          </a:p>
        </p:txBody>
      </p:sp>
    </p:spTree>
    <p:extLst>
      <p:ext uri="{BB962C8B-B14F-4D97-AF65-F5344CB8AC3E}">
        <p14:creationId xmlns:p14="http://schemas.microsoft.com/office/powerpoint/2010/main" val="2405534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20</a:t>
            </a:fld>
            <a:endParaRPr lang="en-US"/>
          </a:p>
        </p:txBody>
      </p:sp>
    </p:spTree>
    <p:extLst>
      <p:ext uri="{BB962C8B-B14F-4D97-AF65-F5344CB8AC3E}">
        <p14:creationId xmlns:p14="http://schemas.microsoft.com/office/powerpoint/2010/main" val="105066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21</a:t>
            </a:fld>
            <a:endParaRPr lang="en-US"/>
          </a:p>
        </p:txBody>
      </p:sp>
    </p:spTree>
    <p:extLst>
      <p:ext uri="{BB962C8B-B14F-4D97-AF65-F5344CB8AC3E}">
        <p14:creationId xmlns:p14="http://schemas.microsoft.com/office/powerpoint/2010/main" val="178517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22</a:t>
            </a:fld>
            <a:endParaRPr lang="en-US"/>
          </a:p>
        </p:txBody>
      </p:sp>
    </p:spTree>
    <p:extLst>
      <p:ext uri="{BB962C8B-B14F-4D97-AF65-F5344CB8AC3E}">
        <p14:creationId xmlns:p14="http://schemas.microsoft.com/office/powerpoint/2010/main" val="3234232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23</a:t>
            </a:fld>
            <a:endParaRPr lang="en-US"/>
          </a:p>
        </p:txBody>
      </p:sp>
    </p:spTree>
    <p:extLst>
      <p:ext uri="{BB962C8B-B14F-4D97-AF65-F5344CB8AC3E}">
        <p14:creationId xmlns:p14="http://schemas.microsoft.com/office/powerpoint/2010/main" val="3343353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25</a:t>
            </a:fld>
            <a:endParaRPr lang="en-US"/>
          </a:p>
        </p:txBody>
      </p:sp>
    </p:spTree>
    <p:extLst>
      <p:ext uri="{BB962C8B-B14F-4D97-AF65-F5344CB8AC3E}">
        <p14:creationId xmlns:p14="http://schemas.microsoft.com/office/powerpoint/2010/main" val="1893056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8F256-C12E-7153-E438-7A58BACA16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B24AF-CF52-AD22-45F3-3447D2510B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41B2C8-A17D-7EF7-C172-2091290562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EE6650-FAA6-EFAC-5A2F-A39D8274C872}"/>
              </a:ext>
            </a:extLst>
          </p:cNvPr>
          <p:cNvSpPr>
            <a:spLocks noGrp="1"/>
          </p:cNvSpPr>
          <p:nvPr>
            <p:ph type="sldNum" sz="quarter" idx="5"/>
          </p:nvPr>
        </p:nvSpPr>
        <p:spPr/>
        <p:txBody>
          <a:bodyPr/>
          <a:lstStyle/>
          <a:p>
            <a:fld id="{86DCFAB7-6DFA-FE47-9352-16A271E77937}" type="slidenum">
              <a:rPr lang="en-US" smtClean="0"/>
              <a:t>26</a:t>
            </a:fld>
            <a:endParaRPr lang="en-US"/>
          </a:p>
        </p:txBody>
      </p:sp>
    </p:spTree>
    <p:extLst>
      <p:ext uri="{BB962C8B-B14F-4D97-AF65-F5344CB8AC3E}">
        <p14:creationId xmlns:p14="http://schemas.microsoft.com/office/powerpoint/2010/main" val="1236209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8F256-C12E-7153-E438-7A58BACA16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B24AF-CF52-AD22-45F3-3447D2510B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41B2C8-A17D-7EF7-C172-2091290562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EE6650-FAA6-EFAC-5A2F-A39D8274C872}"/>
              </a:ext>
            </a:extLst>
          </p:cNvPr>
          <p:cNvSpPr>
            <a:spLocks noGrp="1"/>
          </p:cNvSpPr>
          <p:nvPr>
            <p:ph type="sldNum" sz="quarter" idx="5"/>
          </p:nvPr>
        </p:nvSpPr>
        <p:spPr/>
        <p:txBody>
          <a:bodyPr/>
          <a:lstStyle/>
          <a:p>
            <a:fld id="{86DCFAB7-6DFA-FE47-9352-16A271E77937}" type="slidenum">
              <a:rPr lang="en-US" smtClean="0"/>
              <a:t>27</a:t>
            </a:fld>
            <a:endParaRPr lang="en-US"/>
          </a:p>
        </p:txBody>
      </p:sp>
    </p:spTree>
    <p:extLst>
      <p:ext uri="{BB962C8B-B14F-4D97-AF65-F5344CB8AC3E}">
        <p14:creationId xmlns:p14="http://schemas.microsoft.com/office/powerpoint/2010/main" val="1595565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28</a:t>
            </a:fld>
            <a:endParaRPr lang="en-US"/>
          </a:p>
        </p:txBody>
      </p:sp>
    </p:spTree>
    <p:extLst>
      <p:ext uri="{BB962C8B-B14F-4D97-AF65-F5344CB8AC3E}">
        <p14:creationId xmlns:p14="http://schemas.microsoft.com/office/powerpoint/2010/main" val="1215567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29</a:t>
            </a:fld>
            <a:endParaRPr lang="en-US"/>
          </a:p>
        </p:txBody>
      </p:sp>
    </p:spTree>
    <p:extLst>
      <p:ext uri="{BB962C8B-B14F-4D97-AF65-F5344CB8AC3E}">
        <p14:creationId xmlns:p14="http://schemas.microsoft.com/office/powerpoint/2010/main" val="711128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10</a:t>
            </a:fld>
            <a:endParaRPr lang="en-US"/>
          </a:p>
        </p:txBody>
      </p:sp>
    </p:spTree>
    <p:extLst>
      <p:ext uri="{BB962C8B-B14F-4D97-AF65-F5344CB8AC3E}">
        <p14:creationId xmlns:p14="http://schemas.microsoft.com/office/powerpoint/2010/main" val="1318068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30</a:t>
            </a:fld>
            <a:endParaRPr lang="en-US"/>
          </a:p>
        </p:txBody>
      </p:sp>
    </p:spTree>
    <p:extLst>
      <p:ext uri="{BB962C8B-B14F-4D97-AF65-F5344CB8AC3E}">
        <p14:creationId xmlns:p14="http://schemas.microsoft.com/office/powerpoint/2010/main" val="3518923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32</a:t>
            </a:fld>
            <a:endParaRPr lang="en-US"/>
          </a:p>
        </p:txBody>
      </p:sp>
    </p:spTree>
    <p:extLst>
      <p:ext uri="{BB962C8B-B14F-4D97-AF65-F5344CB8AC3E}">
        <p14:creationId xmlns:p14="http://schemas.microsoft.com/office/powerpoint/2010/main" val="1217436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35</a:t>
            </a:fld>
            <a:endParaRPr lang="en-US"/>
          </a:p>
        </p:txBody>
      </p:sp>
    </p:spTree>
    <p:extLst>
      <p:ext uri="{BB962C8B-B14F-4D97-AF65-F5344CB8AC3E}">
        <p14:creationId xmlns:p14="http://schemas.microsoft.com/office/powerpoint/2010/main" val="1594632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36</a:t>
            </a:fld>
            <a:endParaRPr lang="en-US"/>
          </a:p>
        </p:txBody>
      </p:sp>
    </p:spTree>
    <p:extLst>
      <p:ext uri="{BB962C8B-B14F-4D97-AF65-F5344CB8AC3E}">
        <p14:creationId xmlns:p14="http://schemas.microsoft.com/office/powerpoint/2010/main" val="2946532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46</a:t>
            </a:fld>
            <a:endParaRPr lang="en-US"/>
          </a:p>
        </p:txBody>
      </p:sp>
    </p:spTree>
    <p:extLst>
      <p:ext uri="{BB962C8B-B14F-4D97-AF65-F5344CB8AC3E}">
        <p14:creationId xmlns:p14="http://schemas.microsoft.com/office/powerpoint/2010/main" val="1890963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47</a:t>
            </a:fld>
            <a:endParaRPr lang="en-US"/>
          </a:p>
        </p:txBody>
      </p:sp>
    </p:spTree>
    <p:extLst>
      <p:ext uri="{BB962C8B-B14F-4D97-AF65-F5344CB8AC3E}">
        <p14:creationId xmlns:p14="http://schemas.microsoft.com/office/powerpoint/2010/main" val="1159242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50</a:t>
            </a:fld>
            <a:endParaRPr lang="en-US"/>
          </a:p>
        </p:txBody>
      </p:sp>
    </p:spTree>
    <p:extLst>
      <p:ext uri="{BB962C8B-B14F-4D97-AF65-F5344CB8AC3E}">
        <p14:creationId xmlns:p14="http://schemas.microsoft.com/office/powerpoint/2010/main" val="22136624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51</a:t>
            </a:fld>
            <a:endParaRPr lang="en-US"/>
          </a:p>
        </p:txBody>
      </p:sp>
    </p:spTree>
    <p:extLst>
      <p:ext uri="{BB962C8B-B14F-4D97-AF65-F5344CB8AC3E}">
        <p14:creationId xmlns:p14="http://schemas.microsoft.com/office/powerpoint/2010/main" val="894131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57</a:t>
            </a:fld>
            <a:endParaRPr lang="en-US"/>
          </a:p>
        </p:txBody>
      </p:sp>
    </p:spTree>
    <p:extLst>
      <p:ext uri="{BB962C8B-B14F-4D97-AF65-F5344CB8AC3E}">
        <p14:creationId xmlns:p14="http://schemas.microsoft.com/office/powerpoint/2010/main" val="39938804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58</a:t>
            </a:fld>
            <a:endParaRPr lang="en-US"/>
          </a:p>
        </p:txBody>
      </p:sp>
    </p:spTree>
    <p:extLst>
      <p:ext uri="{BB962C8B-B14F-4D97-AF65-F5344CB8AC3E}">
        <p14:creationId xmlns:p14="http://schemas.microsoft.com/office/powerpoint/2010/main" val="417369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12</a:t>
            </a:fld>
            <a:endParaRPr lang="en-US"/>
          </a:p>
        </p:txBody>
      </p:sp>
    </p:spTree>
    <p:extLst>
      <p:ext uri="{BB962C8B-B14F-4D97-AF65-F5344CB8AC3E}">
        <p14:creationId xmlns:p14="http://schemas.microsoft.com/office/powerpoint/2010/main" val="2800855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59</a:t>
            </a:fld>
            <a:endParaRPr lang="en-US"/>
          </a:p>
        </p:txBody>
      </p:sp>
    </p:spTree>
    <p:extLst>
      <p:ext uri="{BB962C8B-B14F-4D97-AF65-F5344CB8AC3E}">
        <p14:creationId xmlns:p14="http://schemas.microsoft.com/office/powerpoint/2010/main" val="2299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64</a:t>
            </a:fld>
            <a:endParaRPr lang="en-US"/>
          </a:p>
        </p:txBody>
      </p:sp>
    </p:spTree>
    <p:extLst>
      <p:ext uri="{BB962C8B-B14F-4D97-AF65-F5344CB8AC3E}">
        <p14:creationId xmlns:p14="http://schemas.microsoft.com/office/powerpoint/2010/main" val="2183941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65</a:t>
            </a:fld>
            <a:endParaRPr lang="en-US"/>
          </a:p>
        </p:txBody>
      </p:sp>
    </p:spTree>
    <p:extLst>
      <p:ext uri="{BB962C8B-B14F-4D97-AF65-F5344CB8AC3E}">
        <p14:creationId xmlns:p14="http://schemas.microsoft.com/office/powerpoint/2010/main" val="2699303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13</a:t>
            </a:fld>
            <a:endParaRPr lang="en-US"/>
          </a:p>
        </p:txBody>
      </p:sp>
    </p:spTree>
    <p:extLst>
      <p:ext uri="{BB962C8B-B14F-4D97-AF65-F5344CB8AC3E}">
        <p14:creationId xmlns:p14="http://schemas.microsoft.com/office/powerpoint/2010/main" val="3241129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14</a:t>
            </a:fld>
            <a:endParaRPr lang="en-US"/>
          </a:p>
        </p:txBody>
      </p:sp>
    </p:spTree>
    <p:extLst>
      <p:ext uri="{BB962C8B-B14F-4D97-AF65-F5344CB8AC3E}">
        <p14:creationId xmlns:p14="http://schemas.microsoft.com/office/powerpoint/2010/main" val="1294169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15</a:t>
            </a:fld>
            <a:endParaRPr lang="en-US"/>
          </a:p>
        </p:txBody>
      </p:sp>
    </p:spTree>
    <p:extLst>
      <p:ext uri="{BB962C8B-B14F-4D97-AF65-F5344CB8AC3E}">
        <p14:creationId xmlns:p14="http://schemas.microsoft.com/office/powerpoint/2010/main" val="3408786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16</a:t>
            </a:fld>
            <a:endParaRPr lang="en-US"/>
          </a:p>
        </p:txBody>
      </p:sp>
    </p:spTree>
    <p:extLst>
      <p:ext uri="{BB962C8B-B14F-4D97-AF65-F5344CB8AC3E}">
        <p14:creationId xmlns:p14="http://schemas.microsoft.com/office/powerpoint/2010/main" val="3188611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17</a:t>
            </a:fld>
            <a:endParaRPr lang="en-US"/>
          </a:p>
        </p:txBody>
      </p:sp>
    </p:spTree>
    <p:extLst>
      <p:ext uri="{BB962C8B-B14F-4D97-AF65-F5344CB8AC3E}">
        <p14:creationId xmlns:p14="http://schemas.microsoft.com/office/powerpoint/2010/main" val="2027489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CFAB7-6DFA-FE47-9352-16A271E77937}" type="slidenum">
              <a:rPr lang="en-US" smtClean="0"/>
              <a:t>18</a:t>
            </a:fld>
            <a:endParaRPr lang="en-US"/>
          </a:p>
        </p:txBody>
      </p:sp>
    </p:spTree>
    <p:extLst>
      <p:ext uri="{BB962C8B-B14F-4D97-AF65-F5344CB8AC3E}">
        <p14:creationId xmlns:p14="http://schemas.microsoft.com/office/powerpoint/2010/main" val="1390064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8977" y="1810684"/>
            <a:ext cx="8230808" cy="1335437"/>
          </a:xfrm>
        </p:spPr>
        <p:txBody>
          <a:bodyPr>
            <a:noAutofit/>
          </a:bodyPr>
          <a:lstStyle>
            <a:lvl1pPr>
              <a:defRPr sz="4000" b="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GB"/>
              <a:t>Presentation Title</a:t>
            </a:r>
            <a:endParaRPr lang="en-US"/>
          </a:p>
        </p:txBody>
      </p:sp>
      <p:sp>
        <p:nvSpPr>
          <p:cNvPr id="6" name="Text Placeholder 9"/>
          <p:cNvSpPr>
            <a:spLocks noGrp="1"/>
          </p:cNvSpPr>
          <p:nvPr>
            <p:ph type="body" sz="quarter" idx="11" hasCustomPrompt="1"/>
          </p:nvPr>
        </p:nvSpPr>
        <p:spPr>
          <a:xfrm>
            <a:off x="333174" y="3927905"/>
            <a:ext cx="8230809" cy="1157279"/>
          </a:xfrm>
        </p:spPr>
        <p:txBody>
          <a:bodyPr tIns="46800" bIns="46800">
            <a:normAutofit/>
          </a:bodyPr>
          <a:lstStyle>
            <a:lvl1pPr marL="0" indent="0">
              <a:spcBef>
                <a:spcPts val="0"/>
              </a:spcBef>
              <a:buFontTx/>
              <a:buNone/>
              <a:defRPr sz="240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a:t>Your Job Title</a:t>
            </a:r>
          </a:p>
        </p:txBody>
      </p:sp>
      <p:sp>
        <p:nvSpPr>
          <p:cNvPr id="7" name="Text Placeholder 9"/>
          <p:cNvSpPr>
            <a:spLocks noGrp="1"/>
          </p:cNvSpPr>
          <p:nvPr>
            <p:ph type="body" sz="quarter" idx="12" hasCustomPrompt="1"/>
          </p:nvPr>
        </p:nvSpPr>
        <p:spPr>
          <a:xfrm>
            <a:off x="318976" y="3283495"/>
            <a:ext cx="8230809" cy="505546"/>
          </a:xfrm>
        </p:spPr>
        <p:txBody>
          <a:bodyPr tIns="46800" bIns="46800">
            <a:normAutofit/>
          </a:bodyPr>
          <a:lstStyle>
            <a:lvl1pPr marL="0" indent="0">
              <a:spcBef>
                <a:spcPts val="0"/>
              </a:spcBef>
              <a:buFontTx/>
              <a:buNone/>
              <a:defRPr sz="2400" b="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a:t>Your Name</a:t>
            </a:r>
          </a:p>
        </p:txBody>
      </p:sp>
      <p:pic>
        <p:nvPicPr>
          <p:cNvPr id="4" name="Picture 3">
            <a:extLst>
              <a:ext uri="{FF2B5EF4-FFF2-40B4-BE49-F238E27FC236}">
                <a16:creationId xmlns:a16="http://schemas.microsoft.com/office/drawing/2014/main" id="{56BAA785-12C9-3A4B-8396-2229529A1D39}"/>
              </a:ext>
            </a:extLst>
          </p:cNvPr>
          <p:cNvPicPr>
            <a:picLocks noChangeAspect="1"/>
          </p:cNvPicPr>
          <p:nvPr userDrawn="1"/>
        </p:nvPicPr>
        <p:blipFill>
          <a:blip r:embed="rId2"/>
          <a:stretch>
            <a:fillRect/>
          </a:stretch>
        </p:blipFill>
        <p:spPr>
          <a:xfrm>
            <a:off x="8028384" y="0"/>
            <a:ext cx="353961" cy="6885384"/>
          </a:xfrm>
          <a:prstGeom prst="rect">
            <a:avLst/>
          </a:prstGeom>
        </p:spPr>
      </p:pic>
      <p:pic>
        <p:nvPicPr>
          <p:cNvPr id="9" name="Picture 8">
            <a:extLst>
              <a:ext uri="{FF2B5EF4-FFF2-40B4-BE49-F238E27FC236}">
                <a16:creationId xmlns:a16="http://schemas.microsoft.com/office/drawing/2014/main" id="{7C4D6347-AC5D-9343-8253-63B5DB53C405}"/>
              </a:ext>
            </a:extLst>
          </p:cNvPr>
          <p:cNvPicPr>
            <a:picLocks noChangeAspect="1"/>
          </p:cNvPicPr>
          <p:nvPr userDrawn="1"/>
        </p:nvPicPr>
        <p:blipFill>
          <a:blip r:embed="rId3"/>
          <a:stretch>
            <a:fillRect/>
          </a:stretch>
        </p:blipFill>
        <p:spPr>
          <a:xfrm>
            <a:off x="467544" y="404664"/>
            <a:ext cx="1891767" cy="609898"/>
          </a:xfrm>
          <a:prstGeom prst="rect">
            <a:avLst/>
          </a:prstGeom>
        </p:spPr>
      </p:pic>
    </p:spTree>
    <p:extLst>
      <p:ext uri="{BB962C8B-B14F-4D97-AF65-F5344CB8AC3E}">
        <p14:creationId xmlns:p14="http://schemas.microsoft.com/office/powerpoint/2010/main" val="8116713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Image (Landscape) + Tex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18976" y="255949"/>
            <a:ext cx="8230807" cy="562168"/>
          </a:xfrm>
        </p:spPr>
        <p:txBody>
          <a:bodyPr>
            <a:noAutofit/>
          </a:bodyPr>
          <a:lstStyle>
            <a:lvl1pPr>
              <a:defRPr sz="4000" baseline="0">
                <a:solidFill>
                  <a:srgbClr val="3D4348"/>
                </a:solidFill>
                <a:latin typeface="Inter" panose="02000503000000020004" pitchFamily="2" charset="0"/>
                <a:ea typeface="Inter" panose="02000503000000020004" pitchFamily="2" charset="0"/>
              </a:defRPr>
            </a:lvl1pPr>
          </a:lstStyle>
          <a:p>
            <a:r>
              <a:rPr lang="en-US"/>
              <a:t>Slide Title</a:t>
            </a:r>
          </a:p>
        </p:txBody>
      </p:sp>
      <p:sp>
        <p:nvSpPr>
          <p:cNvPr id="12" name="Picture Placeholder 2"/>
          <p:cNvSpPr>
            <a:spLocks noGrp="1"/>
          </p:cNvSpPr>
          <p:nvPr>
            <p:ph type="pic" sz="quarter" idx="15" hasCustomPrompt="1"/>
          </p:nvPr>
        </p:nvSpPr>
        <p:spPr>
          <a:xfrm>
            <a:off x="331280" y="1074066"/>
            <a:ext cx="3160600" cy="2077308"/>
          </a:xfrm>
        </p:spPr>
        <p:txBody>
          <a:bodyPr>
            <a:normAutofit/>
          </a:bodyPr>
          <a:lstStyle>
            <a:lvl1pPr marL="0" indent="0">
              <a:buFontTx/>
              <a:buNone/>
              <a:defRPr sz="1800" b="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a:t>Place image here.</a:t>
            </a:r>
          </a:p>
        </p:txBody>
      </p:sp>
      <p:sp>
        <p:nvSpPr>
          <p:cNvPr id="18" name="Subtitle 2"/>
          <p:cNvSpPr>
            <a:spLocks noGrp="1"/>
          </p:cNvSpPr>
          <p:nvPr>
            <p:ph type="subTitle" idx="1" hasCustomPrompt="1"/>
          </p:nvPr>
        </p:nvSpPr>
        <p:spPr>
          <a:xfrm>
            <a:off x="3823159" y="1074065"/>
            <a:ext cx="4726625" cy="4515175"/>
          </a:xfrm>
        </p:spPr>
        <p:txBody>
          <a:bodyPr>
            <a:normAutofit/>
          </a:bodyPr>
          <a:lstStyle>
            <a:lvl1pPr marL="0" indent="0" algn="l">
              <a:buNone/>
              <a:defRPr sz="1800" b="0">
                <a:solidFill>
                  <a:srgbClr val="3D4348"/>
                </a:solidFill>
                <a:latin typeface="Inter" panose="02000503000000020004" pitchFamily="2" charset="0"/>
                <a:ea typeface="Inter" panose="0200050300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text here.</a:t>
            </a:r>
          </a:p>
        </p:txBody>
      </p:sp>
      <p:sp>
        <p:nvSpPr>
          <p:cNvPr id="19" name="Picture Placeholder 2"/>
          <p:cNvSpPr>
            <a:spLocks noGrp="1"/>
          </p:cNvSpPr>
          <p:nvPr>
            <p:ph type="pic" sz="quarter" idx="18" hasCustomPrompt="1"/>
          </p:nvPr>
        </p:nvSpPr>
        <p:spPr>
          <a:xfrm>
            <a:off x="318977" y="3510264"/>
            <a:ext cx="3160600" cy="2077308"/>
          </a:xfrm>
        </p:spPr>
        <p:txBody>
          <a:bodyPr>
            <a:normAutofit/>
          </a:bodyPr>
          <a:lstStyle>
            <a:lvl1pPr marL="0" indent="0">
              <a:buFontTx/>
              <a:buNone/>
              <a:defRPr sz="1800" b="1"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a:t>Place image here.</a:t>
            </a:r>
          </a:p>
        </p:txBody>
      </p:sp>
      <p:sp>
        <p:nvSpPr>
          <p:cNvPr id="2" name="Slide Number Placeholder 1">
            <a:extLst>
              <a:ext uri="{FF2B5EF4-FFF2-40B4-BE49-F238E27FC236}">
                <a16:creationId xmlns:a16="http://schemas.microsoft.com/office/drawing/2014/main" id="{B7B5D94E-7825-4C4B-B13E-A85C0E1EBB29}"/>
              </a:ext>
            </a:extLst>
          </p:cNvPr>
          <p:cNvSpPr>
            <a:spLocks noGrp="1"/>
          </p:cNvSpPr>
          <p:nvPr>
            <p:ph type="sldNum" sz="quarter" idx="19"/>
          </p:nvPr>
        </p:nvSpPr>
        <p:spPr/>
        <p:txBody>
          <a:bodyPr/>
          <a:lstStyle>
            <a:lvl1pPr>
              <a:defRPr>
                <a:latin typeface="Inter" panose="02000503000000020004" pitchFamily="2" charset="0"/>
                <a:ea typeface="Inter" panose="02000503000000020004" pitchFamily="2" charset="0"/>
              </a:defRPr>
            </a:lvl1pPr>
          </a:lstStyle>
          <a:p>
            <a:fld id="{F5E45846-3850-0E4C-9169-F363897848C0}" type="slidenum">
              <a:rPr lang="en-US" smtClean="0"/>
              <a:pPr/>
              <a:t>‹#›</a:t>
            </a:fld>
            <a:endParaRPr lang="en-US"/>
          </a:p>
        </p:txBody>
      </p:sp>
      <p:sp>
        <p:nvSpPr>
          <p:cNvPr id="10" name="Text Placeholder 9">
            <a:extLst>
              <a:ext uri="{FF2B5EF4-FFF2-40B4-BE49-F238E27FC236}">
                <a16:creationId xmlns:a16="http://schemas.microsoft.com/office/drawing/2014/main" id="{5240439B-D107-4B44-AAE8-F300FFE6F84B}"/>
              </a:ext>
            </a:extLst>
          </p:cNvPr>
          <p:cNvSpPr>
            <a:spLocks noGrp="1"/>
          </p:cNvSpPr>
          <p:nvPr>
            <p:ph type="body" sz="quarter" idx="12" hasCustomPrompt="1"/>
          </p:nvPr>
        </p:nvSpPr>
        <p:spPr>
          <a:xfrm>
            <a:off x="471377" y="6529781"/>
            <a:ext cx="6120000" cy="358890"/>
          </a:xfrm>
        </p:spPr>
        <p:txBody>
          <a:bodyPr tIns="46800" bIns="46800">
            <a:normAutofit/>
          </a:bodyPr>
          <a:lstStyle>
            <a:lvl1pPr marL="0" indent="0">
              <a:lnSpc>
                <a:spcPct val="100000"/>
              </a:lnSpc>
              <a:buFontTx/>
              <a:buNone/>
              <a:defRPr sz="1000" b="0">
                <a:solidFill>
                  <a:srgbClr val="EC6608"/>
                </a:solidFill>
                <a:latin typeface="Inter" panose="02000503000000020004" pitchFamily="2" charset="0"/>
                <a:ea typeface="Inter" panose="02000503000000020004" pitchFamily="2"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Chapter Title</a:t>
            </a:r>
          </a:p>
        </p:txBody>
      </p:sp>
    </p:spTree>
    <p:extLst>
      <p:ext uri="{BB962C8B-B14F-4D97-AF65-F5344CB8AC3E}">
        <p14:creationId xmlns:p14="http://schemas.microsoft.com/office/powerpoint/2010/main" val="211531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ndscape) + Text">
    <p:spTree>
      <p:nvGrpSpPr>
        <p:cNvPr id="1" name=""/>
        <p:cNvGrpSpPr/>
        <p:nvPr/>
      </p:nvGrpSpPr>
      <p:grpSpPr>
        <a:xfrm>
          <a:off x="0" y="0"/>
          <a:ext cx="0" cy="0"/>
          <a:chOff x="0" y="0"/>
          <a:chExt cx="0" cy="0"/>
        </a:xfrm>
      </p:grpSpPr>
      <p:sp>
        <p:nvSpPr>
          <p:cNvPr id="7" name="Picture Placeholder 2"/>
          <p:cNvSpPr>
            <a:spLocks noGrp="1"/>
          </p:cNvSpPr>
          <p:nvPr>
            <p:ph type="pic" sz="quarter" idx="15" hasCustomPrompt="1"/>
          </p:nvPr>
        </p:nvSpPr>
        <p:spPr>
          <a:xfrm>
            <a:off x="331280" y="255630"/>
            <a:ext cx="3160600" cy="2453290"/>
          </a:xfrm>
        </p:spPr>
        <p:txBody>
          <a:bodyPr>
            <a:normAutofit/>
          </a:bodyPr>
          <a:lstStyle>
            <a:lvl1pPr marL="0" indent="0">
              <a:buFontTx/>
              <a:buNone/>
              <a:defRPr sz="1800" b="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a:t>Place image here.</a:t>
            </a:r>
          </a:p>
        </p:txBody>
      </p:sp>
      <p:sp>
        <p:nvSpPr>
          <p:cNvPr id="12" name="Subtitle 2"/>
          <p:cNvSpPr>
            <a:spLocks noGrp="1"/>
          </p:cNvSpPr>
          <p:nvPr>
            <p:ph type="subTitle" idx="1" hasCustomPrompt="1"/>
          </p:nvPr>
        </p:nvSpPr>
        <p:spPr>
          <a:xfrm>
            <a:off x="3823160" y="255629"/>
            <a:ext cx="4738928" cy="5334721"/>
          </a:xfrm>
        </p:spPr>
        <p:txBody>
          <a:bodyPr>
            <a:normAutofit/>
          </a:bodyPr>
          <a:lstStyle>
            <a:lvl1pPr marL="0" indent="0" algn="l">
              <a:buNone/>
              <a:defRPr sz="1800" b="0">
                <a:solidFill>
                  <a:srgbClr val="3D4348"/>
                </a:solidFill>
                <a:latin typeface="Inter" panose="02000503000000020004" pitchFamily="2" charset="0"/>
                <a:ea typeface="Inter" panose="0200050300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text here.</a:t>
            </a:r>
          </a:p>
        </p:txBody>
      </p:sp>
      <p:sp>
        <p:nvSpPr>
          <p:cNvPr id="13" name="Picture Placeholder 2"/>
          <p:cNvSpPr>
            <a:spLocks noGrp="1"/>
          </p:cNvSpPr>
          <p:nvPr>
            <p:ph type="pic" sz="quarter" idx="18" hasCustomPrompt="1"/>
          </p:nvPr>
        </p:nvSpPr>
        <p:spPr>
          <a:xfrm>
            <a:off x="318977" y="3137060"/>
            <a:ext cx="3160600" cy="2453290"/>
          </a:xfrm>
        </p:spPr>
        <p:txBody>
          <a:bodyPr>
            <a:normAutofit/>
          </a:bodyPr>
          <a:lstStyle>
            <a:lvl1pPr marL="0" indent="0">
              <a:buFontTx/>
              <a:buNone/>
              <a:defRPr sz="1800" b="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a:t>Place image here.</a:t>
            </a:r>
          </a:p>
        </p:txBody>
      </p:sp>
      <p:sp>
        <p:nvSpPr>
          <p:cNvPr id="2" name="Slide Number Placeholder 1">
            <a:extLst>
              <a:ext uri="{FF2B5EF4-FFF2-40B4-BE49-F238E27FC236}">
                <a16:creationId xmlns:a16="http://schemas.microsoft.com/office/drawing/2014/main" id="{11914DA3-BCB8-3D45-9549-7C5868BC4C49}"/>
              </a:ext>
            </a:extLst>
          </p:cNvPr>
          <p:cNvSpPr>
            <a:spLocks noGrp="1"/>
          </p:cNvSpPr>
          <p:nvPr>
            <p:ph type="sldNum" sz="quarter" idx="19"/>
          </p:nvPr>
        </p:nvSpPr>
        <p:spPr/>
        <p:txBody>
          <a:bodyPr/>
          <a:lstStyle>
            <a:lvl1pPr>
              <a:defRPr>
                <a:latin typeface="Inter" panose="02000503000000020004" pitchFamily="2" charset="0"/>
                <a:ea typeface="Inter" panose="02000503000000020004" pitchFamily="2" charset="0"/>
              </a:defRPr>
            </a:lvl1pPr>
          </a:lstStyle>
          <a:p>
            <a:fld id="{F5E45846-3850-0E4C-9169-F363897848C0}" type="slidenum">
              <a:rPr lang="en-US" smtClean="0"/>
              <a:pPr/>
              <a:t>‹#›</a:t>
            </a:fld>
            <a:endParaRPr lang="en-US"/>
          </a:p>
        </p:txBody>
      </p:sp>
      <p:sp>
        <p:nvSpPr>
          <p:cNvPr id="8" name="Text Placeholder 9">
            <a:extLst>
              <a:ext uri="{FF2B5EF4-FFF2-40B4-BE49-F238E27FC236}">
                <a16:creationId xmlns:a16="http://schemas.microsoft.com/office/drawing/2014/main" id="{D88869F0-00E6-7F40-BC94-D242CACAB344}"/>
              </a:ext>
            </a:extLst>
          </p:cNvPr>
          <p:cNvSpPr>
            <a:spLocks noGrp="1"/>
          </p:cNvSpPr>
          <p:nvPr>
            <p:ph type="body" sz="quarter" idx="12" hasCustomPrompt="1"/>
          </p:nvPr>
        </p:nvSpPr>
        <p:spPr>
          <a:xfrm>
            <a:off x="318977" y="6377381"/>
            <a:ext cx="6120000" cy="358890"/>
          </a:xfrm>
        </p:spPr>
        <p:txBody>
          <a:bodyPr tIns="46800" bIns="46800">
            <a:normAutofit/>
          </a:bodyPr>
          <a:lstStyle>
            <a:lvl1pPr marL="0" indent="0">
              <a:lnSpc>
                <a:spcPct val="100000"/>
              </a:lnSpc>
              <a:buFontTx/>
              <a:buNone/>
              <a:defRPr sz="1000" b="0">
                <a:solidFill>
                  <a:srgbClr val="EC6608"/>
                </a:solidFill>
                <a:latin typeface="Inter" panose="02000503000000020004" pitchFamily="2" charset="0"/>
                <a:ea typeface="Inter" panose="02000503000000020004" pitchFamily="2"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Chapter Title</a:t>
            </a:r>
          </a:p>
        </p:txBody>
      </p:sp>
    </p:spTree>
    <p:extLst>
      <p:ext uri="{BB962C8B-B14F-4D97-AF65-F5344CB8AC3E}">
        <p14:creationId xmlns:p14="http://schemas.microsoft.com/office/powerpoint/2010/main" val="1202203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Chart Placeholder 9"/>
          <p:cNvSpPr>
            <a:spLocks noGrp="1"/>
          </p:cNvSpPr>
          <p:nvPr>
            <p:ph type="chart" sz="quarter" idx="12" hasCustomPrompt="1"/>
          </p:nvPr>
        </p:nvSpPr>
        <p:spPr>
          <a:xfrm>
            <a:off x="331279" y="255588"/>
            <a:ext cx="8218505" cy="5333651"/>
          </a:xfrm>
        </p:spPr>
        <p:txBody>
          <a:bodyPr>
            <a:normAutofit/>
          </a:bodyPr>
          <a:lstStyle>
            <a:lvl1pPr marL="0" indent="0">
              <a:buFontTx/>
              <a:buNone/>
              <a:defRPr sz="1800" b="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a:t>Place chart here.</a:t>
            </a:r>
          </a:p>
        </p:txBody>
      </p:sp>
      <p:sp>
        <p:nvSpPr>
          <p:cNvPr id="2" name="Slide Number Placeholder 1">
            <a:extLst>
              <a:ext uri="{FF2B5EF4-FFF2-40B4-BE49-F238E27FC236}">
                <a16:creationId xmlns:a16="http://schemas.microsoft.com/office/drawing/2014/main" id="{E9DB45C2-A5E8-6C42-B850-8C03584ABA8C}"/>
              </a:ext>
            </a:extLst>
          </p:cNvPr>
          <p:cNvSpPr>
            <a:spLocks noGrp="1"/>
          </p:cNvSpPr>
          <p:nvPr>
            <p:ph type="sldNum" sz="quarter" idx="13"/>
          </p:nvPr>
        </p:nvSpPr>
        <p:spPr/>
        <p:txBody>
          <a:bodyPr/>
          <a:lstStyle>
            <a:lvl1pPr>
              <a:defRPr>
                <a:latin typeface="Inter" panose="02000503000000020004" pitchFamily="2" charset="0"/>
                <a:ea typeface="Inter" panose="02000503000000020004" pitchFamily="2" charset="0"/>
              </a:defRPr>
            </a:lvl1pPr>
          </a:lstStyle>
          <a:p>
            <a:fld id="{F5E45846-3850-0E4C-9169-F363897848C0}" type="slidenum">
              <a:rPr lang="en-US" smtClean="0"/>
              <a:pPr/>
              <a:t>‹#›</a:t>
            </a:fld>
            <a:endParaRPr lang="en-US"/>
          </a:p>
        </p:txBody>
      </p:sp>
      <p:sp>
        <p:nvSpPr>
          <p:cNvPr id="7" name="Text Placeholder 9">
            <a:extLst>
              <a:ext uri="{FF2B5EF4-FFF2-40B4-BE49-F238E27FC236}">
                <a16:creationId xmlns:a16="http://schemas.microsoft.com/office/drawing/2014/main" id="{11C03494-2257-914E-BDB9-3C0A5F8ABA56}"/>
              </a:ext>
            </a:extLst>
          </p:cNvPr>
          <p:cNvSpPr>
            <a:spLocks noGrp="1"/>
          </p:cNvSpPr>
          <p:nvPr>
            <p:ph type="body" sz="quarter" idx="14" hasCustomPrompt="1"/>
          </p:nvPr>
        </p:nvSpPr>
        <p:spPr>
          <a:xfrm>
            <a:off x="318977" y="6377381"/>
            <a:ext cx="6120000" cy="358890"/>
          </a:xfrm>
        </p:spPr>
        <p:txBody>
          <a:bodyPr tIns="46800" bIns="46800">
            <a:normAutofit/>
          </a:bodyPr>
          <a:lstStyle>
            <a:lvl1pPr marL="0" indent="0">
              <a:lnSpc>
                <a:spcPct val="100000"/>
              </a:lnSpc>
              <a:buFontTx/>
              <a:buNone/>
              <a:defRPr sz="1000" b="0">
                <a:solidFill>
                  <a:srgbClr val="EC6608"/>
                </a:solidFill>
                <a:latin typeface="Inter" panose="02000503000000020004" pitchFamily="2" charset="0"/>
                <a:ea typeface="Inter" panose="02000503000000020004" pitchFamily="2"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Chapter Title</a:t>
            </a:r>
          </a:p>
        </p:txBody>
      </p:sp>
    </p:spTree>
    <p:extLst>
      <p:ext uri="{BB962C8B-B14F-4D97-AF65-F5344CB8AC3E}">
        <p14:creationId xmlns:p14="http://schemas.microsoft.com/office/powerpoint/2010/main" val="1707938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1" name="Table Placeholder 10"/>
          <p:cNvSpPr>
            <a:spLocks noGrp="1"/>
          </p:cNvSpPr>
          <p:nvPr>
            <p:ph type="tbl" sz="quarter" idx="14" hasCustomPrompt="1"/>
          </p:nvPr>
        </p:nvSpPr>
        <p:spPr>
          <a:xfrm>
            <a:off x="318977" y="255587"/>
            <a:ext cx="8230808" cy="5333653"/>
          </a:xfrm>
        </p:spPr>
        <p:txBody>
          <a:bodyPr>
            <a:normAutofit/>
          </a:bodyPr>
          <a:lstStyle>
            <a:lvl1pPr marL="0" indent="0">
              <a:buFontTx/>
              <a:buNone/>
              <a:defRPr sz="1800" b="0" baseline="0">
                <a:solidFill>
                  <a:srgbClr val="3D4348"/>
                </a:solidFill>
                <a:latin typeface="Inter" panose="02000503000000020004" pitchFamily="2" charset="0"/>
                <a:ea typeface="Inter" panose="02000503000000020004" pitchFamily="2" charset="0"/>
              </a:defRPr>
            </a:lvl1pPr>
          </a:lstStyle>
          <a:p>
            <a:r>
              <a:rPr lang="en-US"/>
              <a:t>Place table here.</a:t>
            </a:r>
          </a:p>
        </p:txBody>
      </p:sp>
      <p:sp>
        <p:nvSpPr>
          <p:cNvPr id="2" name="Slide Number Placeholder 1">
            <a:extLst>
              <a:ext uri="{FF2B5EF4-FFF2-40B4-BE49-F238E27FC236}">
                <a16:creationId xmlns:a16="http://schemas.microsoft.com/office/drawing/2014/main" id="{93B4E625-58B9-5543-A57B-537BDD245663}"/>
              </a:ext>
            </a:extLst>
          </p:cNvPr>
          <p:cNvSpPr>
            <a:spLocks noGrp="1"/>
          </p:cNvSpPr>
          <p:nvPr>
            <p:ph type="sldNum" sz="quarter" idx="15"/>
          </p:nvPr>
        </p:nvSpPr>
        <p:spPr/>
        <p:txBody>
          <a:bodyPr/>
          <a:lstStyle>
            <a:lvl1pPr>
              <a:defRPr>
                <a:latin typeface="Inter" panose="02000503000000020004" pitchFamily="2" charset="0"/>
                <a:ea typeface="Inter" panose="02000503000000020004" pitchFamily="2" charset="0"/>
              </a:defRPr>
            </a:lvl1pPr>
          </a:lstStyle>
          <a:p>
            <a:fld id="{F5E45846-3850-0E4C-9169-F363897848C0}" type="slidenum">
              <a:rPr lang="en-US" smtClean="0"/>
              <a:pPr/>
              <a:t>‹#›</a:t>
            </a:fld>
            <a:endParaRPr lang="en-US"/>
          </a:p>
        </p:txBody>
      </p:sp>
      <p:sp>
        <p:nvSpPr>
          <p:cNvPr id="7" name="Text Placeholder 9">
            <a:extLst>
              <a:ext uri="{FF2B5EF4-FFF2-40B4-BE49-F238E27FC236}">
                <a16:creationId xmlns:a16="http://schemas.microsoft.com/office/drawing/2014/main" id="{1068D469-4531-ED4D-BAD5-513B15B8A27A}"/>
              </a:ext>
            </a:extLst>
          </p:cNvPr>
          <p:cNvSpPr>
            <a:spLocks noGrp="1"/>
          </p:cNvSpPr>
          <p:nvPr>
            <p:ph type="body" sz="quarter" idx="12" hasCustomPrompt="1"/>
          </p:nvPr>
        </p:nvSpPr>
        <p:spPr>
          <a:xfrm>
            <a:off x="318977" y="6377381"/>
            <a:ext cx="6120000" cy="358890"/>
          </a:xfrm>
        </p:spPr>
        <p:txBody>
          <a:bodyPr tIns="46800" bIns="46800">
            <a:normAutofit/>
          </a:bodyPr>
          <a:lstStyle>
            <a:lvl1pPr marL="0" indent="0">
              <a:lnSpc>
                <a:spcPct val="100000"/>
              </a:lnSpc>
              <a:buFontTx/>
              <a:buNone/>
              <a:defRPr sz="1000" b="0">
                <a:solidFill>
                  <a:srgbClr val="EC6608"/>
                </a:solidFill>
                <a:latin typeface="Inter" panose="02000503000000020004" pitchFamily="2" charset="0"/>
                <a:ea typeface="Inter" panose="02000503000000020004" pitchFamily="2"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Table Title</a:t>
            </a:r>
          </a:p>
        </p:txBody>
      </p:sp>
    </p:spTree>
    <p:extLst>
      <p:ext uri="{BB962C8B-B14F-4D97-AF65-F5344CB8AC3E}">
        <p14:creationId xmlns:p14="http://schemas.microsoft.com/office/powerpoint/2010/main" val="741576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11" name="Media Placeholder 10"/>
          <p:cNvSpPr>
            <a:spLocks noGrp="1"/>
          </p:cNvSpPr>
          <p:nvPr>
            <p:ph type="media" sz="quarter" idx="14" hasCustomPrompt="1"/>
          </p:nvPr>
        </p:nvSpPr>
        <p:spPr>
          <a:xfrm>
            <a:off x="318977" y="255587"/>
            <a:ext cx="8230808" cy="5333653"/>
          </a:xfrm>
        </p:spPr>
        <p:txBody>
          <a:bodyPr>
            <a:normAutofit/>
          </a:bodyPr>
          <a:lstStyle>
            <a:lvl1pPr marL="0" indent="0">
              <a:buFontTx/>
              <a:buNone/>
              <a:defRPr sz="1800" b="0" baseline="0">
                <a:solidFill>
                  <a:srgbClr val="3D4348"/>
                </a:solidFill>
                <a:latin typeface="Inter" panose="02000503000000020004" pitchFamily="2" charset="0"/>
                <a:ea typeface="Inter" panose="02000503000000020004" pitchFamily="2" charset="0"/>
              </a:defRPr>
            </a:lvl1pPr>
          </a:lstStyle>
          <a:p>
            <a:r>
              <a:rPr lang="en-US"/>
              <a:t>Place video here.</a:t>
            </a:r>
          </a:p>
        </p:txBody>
      </p:sp>
      <p:sp>
        <p:nvSpPr>
          <p:cNvPr id="2" name="Slide Number Placeholder 1">
            <a:extLst>
              <a:ext uri="{FF2B5EF4-FFF2-40B4-BE49-F238E27FC236}">
                <a16:creationId xmlns:a16="http://schemas.microsoft.com/office/drawing/2014/main" id="{DD86B6E2-90C8-D340-B76B-AA6941A6BE6C}"/>
              </a:ext>
            </a:extLst>
          </p:cNvPr>
          <p:cNvSpPr>
            <a:spLocks noGrp="1"/>
          </p:cNvSpPr>
          <p:nvPr>
            <p:ph type="sldNum" sz="quarter" idx="15"/>
          </p:nvPr>
        </p:nvSpPr>
        <p:spPr/>
        <p:txBody>
          <a:bodyPr/>
          <a:lstStyle>
            <a:lvl1pPr>
              <a:defRPr>
                <a:latin typeface="Inter" panose="02000503000000020004" pitchFamily="2" charset="0"/>
                <a:ea typeface="Inter" panose="02000503000000020004" pitchFamily="2" charset="0"/>
              </a:defRPr>
            </a:lvl1pPr>
          </a:lstStyle>
          <a:p>
            <a:fld id="{F5E45846-3850-0E4C-9169-F363897848C0}" type="slidenum">
              <a:rPr lang="en-US" smtClean="0"/>
              <a:pPr/>
              <a:t>‹#›</a:t>
            </a:fld>
            <a:endParaRPr lang="en-US"/>
          </a:p>
        </p:txBody>
      </p:sp>
      <p:sp>
        <p:nvSpPr>
          <p:cNvPr id="7" name="Text Placeholder 9">
            <a:extLst>
              <a:ext uri="{FF2B5EF4-FFF2-40B4-BE49-F238E27FC236}">
                <a16:creationId xmlns:a16="http://schemas.microsoft.com/office/drawing/2014/main" id="{5C939BB8-5233-CB41-A1A8-1600F3749FC4}"/>
              </a:ext>
            </a:extLst>
          </p:cNvPr>
          <p:cNvSpPr>
            <a:spLocks noGrp="1"/>
          </p:cNvSpPr>
          <p:nvPr>
            <p:ph type="body" sz="quarter" idx="12" hasCustomPrompt="1"/>
          </p:nvPr>
        </p:nvSpPr>
        <p:spPr>
          <a:xfrm>
            <a:off x="318977" y="6377381"/>
            <a:ext cx="6120000" cy="358890"/>
          </a:xfrm>
        </p:spPr>
        <p:txBody>
          <a:bodyPr tIns="46800" bIns="46800">
            <a:normAutofit/>
          </a:bodyPr>
          <a:lstStyle>
            <a:lvl1pPr marL="0" indent="0">
              <a:lnSpc>
                <a:spcPct val="100000"/>
              </a:lnSpc>
              <a:buFontTx/>
              <a:buNone/>
              <a:defRPr sz="1000" b="0">
                <a:solidFill>
                  <a:srgbClr val="EC6608"/>
                </a:solidFill>
                <a:latin typeface="Inter" panose="02000503000000020004" pitchFamily="2" charset="0"/>
                <a:ea typeface="Inter" panose="02000503000000020004" pitchFamily="2"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Chapter Title / Caption</a:t>
            </a:r>
          </a:p>
        </p:txBody>
      </p:sp>
    </p:spTree>
    <p:extLst>
      <p:ext uri="{BB962C8B-B14F-4D97-AF65-F5344CB8AC3E}">
        <p14:creationId xmlns:p14="http://schemas.microsoft.com/office/powerpoint/2010/main" val="295319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ations">
    <p:spTree>
      <p:nvGrpSpPr>
        <p:cNvPr id="1" name=""/>
        <p:cNvGrpSpPr/>
        <p:nvPr/>
      </p:nvGrpSpPr>
      <p:grpSpPr>
        <a:xfrm>
          <a:off x="0" y="0"/>
          <a:ext cx="0" cy="0"/>
          <a:chOff x="0" y="0"/>
          <a:chExt cx="0" cy="0"/>
        </a:xfrm>
      </p:grpSpPr>
      <p:sp>
        <p:nvSpPr>
          <p:cNvPr id="12" name="Text Placeholder 9"/>
          <p:cNvSpPr>
            <a:spLocks noGrp="1"/>
          </p:cNvSpPr>
          <p:nvPr>
            <p:ph type="body" sz="quarter" idx="10" hasCustomPrompt="1"/>
          </p:nvPr>
        </p:nvSpPr>
        <p:spPr>
          <a:xfrm>
            <a:off x="334273" y="4477035"/>
            <a:ext cx="8215512" cy="601777"/>
          </a:xfrm>
        </p:spPr>
        <p:txBody>
          <a:bodyPr tIns="46800" bIns="46800">
            <a:normAutofit/>
          </a:bodyPr>
          <a:lstStyle>
            <a:lvl1pPr marL="0" indent="0">
              <a:lnSpc>
                <a:spcPct val="100000"/>
              </a:lnSpc>
              <a:buFontTx/>
              <a:buNone/>
              <a:defRPr sz="1800">
                <a:solidFill>
                  <a:srgbClr val="3D4348"/>
                </a:solidFill>
                <a:latin typeface="Inter" panose="02000503000000020004" pitchFamily="2" charset="0"/>
                <a:ea typeface="Inter" panose="02000503000000020004" pitchFamily="2"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 Name / Reference</a:t>
            </a:r>
          </a:p>
        </p:txBody>
      </p:sp>
      <p:sp>
        <p:nvSpPr>
          <p:cNvPr id="16" name="Subtitle 2"/>
          <p:cNvSpPr>
            <a:spLocks noGrp="1"/>
          </p:cNvSpPr>
          <p:nvPr>
            <p:ph type="subTitle" idx="1" hasCustomPrompt="1"/>
          </p:nvPr>
        </p:nvSpPr>
        <p:spPr>
          <a:xfrm>
            <a:off x="318977" y="255949"/>
            <a:ext cx="8230808" cy="3965140"/>
          </a:xfrm>
        </p:spPr>
        <p:txBody>
          <a:bodyPr>
            <a:normAutofit/>
          </a:bodyPr>
          <a:lstStyle>
            <a:lvl1pPr marL="0" indent="0" algn="l">
              <a:buNone/>
              <a:defRPr sz="3200" b="0">
                <a:solidFill>
                  <a:srgbClr val="3D4348"/>
                </a:solidFill>
                <a:latin typeface="Inter" panose="02000503000000020004" pitchFamily="2" charset="0"/>
                <a:ea typeface="Inter" panose="0200050300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Quotations</a:t>
            </a:r>
          </a:p>
        </p:txBody>
      </p:sp>
      <p:sp>
        <p:nvSpPr>
          <p:cNvPr id="2" name="Slide Number Placeholder 1">
            <a:extLst>
              <a:ext uri="{FF2B5EF4-FFF2-40B4-BE49-F238E27FC236}">
                <a16:creationId xmlns:a16="http://schemas.microsoft.com/office/drawing/2014/main" id="{E8CD6E39-5590-994A-B0C5-2987810E185F}"/>
              </a:ext>
            </a:extLst>
          </p:cNvPr>
          <p:cNvSpPr>
            <a:spLocks noGrp="1"/>
          </p:cNvSpPr>
          <p:nvPr>
            <p:ph type="sldNum" sz="quarter" idx="13"/>
          </p:nvPr>
        </p:nvSpPr>
        <p:spPr/>
        <p:txBody>
          <a:bodyPr/>
          <a:lstStyle>
            <a:lvl1pPr>
              <a:defRPr>
                <a:latin typeface="Inter" panose="02000503000000020004" pitchFamily="2" charset="0"/>
                <a:ea typeface="Inter" panose="02000503000000020004" pitchFamily="2" charset="0"/>
              </a:defRPr>
            </a:lvl1pPr>
          </a:lstStyle>
          <a:p>
            <a:fld id="{F5E45846-3850-0E4C-9169-F363897848C0}" type="slidenum">
              <a:rPr lang="en-US" smtClean="0"/>
              <a:pPr/>
              <a:t>‹#›</a:t>
            </a:fld>
            <a:endParaRPr lang="en-US"/>
          </a:p>
        </p:txBody>
      </p:sp>
      <p:sp>
        <p:nvSpPr>
          <p:cNvPr id="7" name="Text Placeholder 9">
            <a:extLst>
              <a:ext uri="{FF2B5EF4-FFF2-40B4-BE49-F238E27FC236}">
                <a16:creationId xmlns:a16="http://schemas.microsoft.com/office/drawing/2014/main" id="{49878541-A235-1340-960E-84BCD64FDABA}"/>
              </a:ext>
            </a:extLst>
          </p:cNvPr>
          <p:cNvSpPr>
            <a:spLocks noGrp="1"/>
          </p:cNvSpPr>
          <p:nvPr>
            <p:ph type="body" sz="quarter" idx="12" hasCustomPrompt="1"/>
          </p:nvPr>
        </p:nvSpPr>
        <p:spPr>
          <a:xfrm>
            <a:off x="318977" y="6377381"/>
            <a:ext cx="6120000" cy="358890"/>
          </a:xfrm>
        </p:spPr>
        <p:txBody>
          <a:bodyPr tIns="46800" bIns="46800">
            <a:normAutofit/>
          </a:bodyPr>
          <a:lstStyle>
            <a:lvl1pPr marL="0" indent="0">
              <a:lnSpc>
                <a:spcPct val="100000"/>
              </a:lnSpc>
              <a:buFontTx/>
              <a:buNone/>
              <a:defRPr sz="1000" b="0">
                <a:solidFill>
                  <a:srgbClr val="EC6608"/>
                </a:solidFill>
                <a:latin typeface="Inter" panose="02000503000000020004" pitchFamily="2" charset="0"/>
                <a:ea typeface="Inter" panose="02000503000000020004" pitchFamily="2"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Chapter Title</a:t>
            </a:r>
          </a:p>
        </p:txBody>
      </p:sp>
    </p:spTree>
    <p:extLst>
      <p:ext uri="{BB962C8B-B14F-4D97-AF65-F5344CB8AC3E}">
        <p14:creationId xmlns:p14="http://schemas.microsoft.com/office/powerpoint/2010/main" val="1462195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lusion">
    <p:spTree>
      <p:nvGrpSpPr>
        <p:cNvPr id="1" name=""/>
        <p:cNvGrpSpPr/>
        <p:nvPr/>
      </p:nvGrpSpPr>
      <p:grpSpPr>
        <a:xfrm>
          <a:off x="0" y="0"/>
          <a:ext cx="0" cy="0"/>
          <a:chOff x="0" y="0"/>
          <a:chExt cx="0" cy="0"/>
        </a:xfrm>
      </p:grpSpPr>
      <p:sp>
        <p:nvSpPr>
          <p:cNvPr id="8" name="Subtitle 2"/>
          <p:cNvSpPr>
            <a:spLocks noGrp="1"/>
          </p:cNvSpPr>
          <p:nvPr>
            <p:ph type="subTitle" idx="1" hasCustomPrompt="1"/>
          </p:nvPr>
        </p:nvSpPr>
        <p:spPr>
          <a:xfrm>
            <a:off x="318977" y="255948"/>
            <a:ext cx="8230808" cy="5373325"/>
          </a:xfrm>
        </p:spPr>
        <p:txBody>
          <a:bodyPr>
            <a:normAutofit/>
          </a:bodyPr>
          <a:lstStyle>
            <a:lvl1pPr marL="0" indent="0" algn="l">
              <a:buNone/>
              <a:defRPr sz="3200" b="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Concluding Remarks</a:t>
            </a:r>
          </a:p>
        </p:txBody>
      </p:sp>
      <p:sp>
        <p:nvSpPr>
          <p:cNvPr id="2" name="Slide Number Placeholder 1">
            <a:extLst>
              <a:ext uri="{FF2B5EF4-FFF2-40B4-BE49-F238E27FC236}">
                <a16:creationId xmlns:a16="http://schemas.microsoft.com/office/drawing/2014/main" id="{C4905404-C061-AC44-9B62-8AE8CEC10057}"/>
              </a:ext>
            </a:extLst>
          </p:cNvPr>
          <p:cNvSpPr>
            <a:spLocks noGrp="1"/>
          </p:cNvSpPr>
          <p:nvPr>
            <p:ph type="sldNum" sz="quarter" idx="13"/>
          </p:nvPr>
        </p:nvSpPr>
        <p:spPr/>
        <p:txBody>
          <a:bodyPr/>
          <a:lstStyle>
            <a:lvl1pPr>
              <a:defRPr>
                <a:latin typeface="Inter" panose="02000503000000020004" pitchFamily="2" charset="0"/>
                <a:ea typeface="Inter" panose="02000503000000020004" pitchFamily="2" charset="0"/>
              </a:defRPr>
            </a:lvl1pPr>
          </a:lstStyle>
          <a:p>
            <a:fld id="{F5E45846-3850-0E4C-9169-F363897848C0}" type="slidenum">
              <a:rPr lang="en-US" smtClean="0"/>
              <a:pPr/>
              <a:t>‹#›</a:t>
            </a:fld>
            <a:endParaRPr lang="en-US"/>
          </a:p>
        </p:txBody>
      </p:sp>
      <p:sp>
        <p:nvSpPr>
          <p:cNvPr id="9" name="Text Placeholder 9">
            <a:extLst>
              <a:ext uri="{FF2B5EF4-FFF2-40B4-BE49-F238E27FC236}">
                <a16:creationId xmlns:a16="http://schemas.microsoft.com/office/drawing/2014/main" id="{F4A32E11-4DD5-7341-859E-E0FD5B9DCE08}"/>
              </a:ext>
            </a:extLst>
          </p:cNvPr>
          <p:cNvSpPr>
            <a:spLocks noGrp="1"/>
          </p:cNvSpPr>
          <p:nvPr>
            <p:ph type="body" sz="quarter" idx="12" hasCustomPrompt="1"/>
          </p:nvPr>
        </p:nvSpPr>
        <p:spPr>
          <a:xfrm>
            <a:off x="318977" y="6377381"/>
            <a:ext cx="6120000" cy="358890"/>
          </a:xfrm>
        </p:spPr>
        <p:txBody>
          <a:bodyPr tIns="46800" bIns="46800">
            <a:normAutofit/>
          </a:bodyPr>
          <a:lstStyle>
            <a:lvl1pPr marL="0" indent="0">
              <a:lnSpc>
                <a:spcPct val="100000"/>
              </a:lnSpc>
              <a:buFontTx/>
              <a:buNone/>
              <a:defRPr sz="1000" b="0">
                <a:solidFill>
                  <a:srgbClr val="EC6608"/>
                </a:solidFill>
                <a:latin typeface="Inter" panose="02000503000000020004" pitchFamily="2" charset="0"/>
                <a:ea typeface="Inter" panose="02000503000000020004" pitchFamily="2"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Chapter Title</a:t>
            </a:r>
          </a:p>
        </p:txBody>
      </p:sp>
    </p:spTree>
    <p:extLst>
      <p:ext uri="{BB962C8B-B14F-4D97-AF65-F5344CB8AC3E}">
        <p14:creationId xmlns:p14="http://schemas.microsoft.com/office/powerpoint/2010/main" val="1456110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18977" y="2918275"/>
            <a:ext cx="8230808" cy="511062"/>
          </a:xfrm>
        </p:spPr>
        <p:txBody>
          <a:bodyPr>
            <a:normAutofit/>
          </a:bodyPr>
          <a:lstStyle>
            <a:lvl1pPr>
              <a:defRPr sz="4000" b="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a:t>Thank You</a:t>
            </a:r>
          </a:p>
        </p:txBody>
      </p:sp>
      <p:sp>
        <p:nvSpPr>
          <p:cNvPr id="5" name="Text Placeholder 9"/>
          <p:cNvSpPr>
            <a:spLocks noGrp="1"/>
          </p:cNvSpPr>
          <p:nvPr>
            <p:ph type="body" sz="quarter" idx="10" hasCustomPrompt="1"/>
          </p:nvPr>
        </p:nvSpPr>
        <p:spPr>
          <a:xfrm>
            <a:off x="318977" y="3645024"/>
            <a:ext cx="8230808" cy="547070"/>
          </a:xfrm>
        </p:spPr>
        <p:txBody>
          <a:bodyPr tIns="46800" bIns="46800">
            <a:normAutofit/>
          </a:bodyPr>
          <a:lstStyle>
            <a:lvl1pPr marL="0" indent="0">
              <a:lnSpc>
                <a:spcPct val="100000"/>
              </a:lnSpc>
              <a:buFontTx/>
              <a:buNone/>
              <a:defRPr sz="2400">
                <a:solidFill>
                  <a:srgbClr val="3D4348"/>
                </a:solidFill>
                <a:latin typeface="Inter" panose="02000503000000020004" pitchFamily="2" charset="0"/>
                <a:ea typeface="Inter" panose="02000503000000020004" pitchFamily="2"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Questions?</a:t>
            </a:r>
          </a:p>
        </p:txBody>
      </p:sp>
      <p:pic>
        <p:nvPicPr>
          <p:cNvPr id="7" name="Picture 6">
            <a:extLst>
              <a:ext uri="{FF2B5EF4-FFF2-40B4-BE49-F238E27FC236}">
                <a16:creationId xmlns:a16="http://schemas.microsoft.com/office/drawing/2014/main" id="{6078FFF6-0237-A441-AED8-ECA76443DBBE}"/>
              </a:ext>
            </a:extLst>
          </p:cNvPr>
          <p:cNvPicPr>
            <a:picLocks noChangeAspect="1"/>
          </p:cNvPicPr>
          <p:nvPr userDrawn="1"/>
        </p:nvPicPr>
        <p:blipFill>
          <a:blip r:embed="rId2"/>
          <a:stretch>
            <a:fillRect/>
          </a:stretch>
        </p:blipFill>
        <p:spPr>
          <a:xfrm>
            <a:off x="8028384" y="0"/>
            <a:ext cx="353961" cy="6885384"/>
          </a:xfrm>
          <a:prstGeom prst="rect">
            <a:avLst/>
          </a:prstGeom>
        </p:spPr>
      </p:pic>
      <p:pic>
        <p:nvPicPr>
          <p:cNvPr id="8" name="Picture 7">
            <a:extLst>
              <a:ext uri="{FF2B5EF4-FFF2-40B4-BE49-F238E27FC236}">
                <a16:creationId xmlns:a16="http://schemas.microsoft.com/office/drawing/2014/main" id="{62C0875C-42BE-C645-9FF0-8BEF42A32284}"/>
              </a:ext>
            </a:extLst>
          </p:cNvPr>
          <p:cNvPicPr>
            <a:picLocks noChangeAspect="1"/>
          </p:cNvPicPr>
          <p:nvPr userDrawn="1"/>
        </p:nvPicPr>
        <p:blipFill>
          <a:blip r:embed="rId3"/>
          <a:stretch>
            <a:fillRect/>
          </a:stretch>
        </p:blipFill>
        <p:spPr>
          <a:xfrm>
            <a:off x="467544" y="404664"/>
            <a:ext cx="1891767" cy="609898"/>
          </a:xfrm>
          <a:prstGeom prst="rect">
            <a:avLst/>
          </a:prstGeom>
        </p:spPr>
      </p:pic>
    </p:spTree>
    <p:extLst>
      <p:ext uri="{BB962C8B-B14F-4D97-AF65-F5344CB8AC3E}">
        <p14:creationId xmlns:p14="http://schemas.microsoft.com/office/powerpoint/2010/main" val="8078916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899592" y="1844824"/>
            <a:ext cx="2433584" cy="3128894"/>
          </a:xfrm>
        </p:spPr>
        <p:txBody>
          <a:bodyPr>
            <a:normAutofit/>
          </a:bodyPr>
          <a:lstStyle>
            <a:lvl1pPr marL="0" indent="0">
              <a:spcBef>
                <a:spcPts val="0"/>
              </a:spcBef>
              <a:buFontTx/>
              <a:buNone/>
              <a:defRPr sz="1800" b="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a:t>Insert your profile image here.</a:t>
            </a:r>
          </a:p>
        </p:txBody>
      </p:sp>
      <p:sp>
        <p:nvSpPr>
          <p:cNvPr id="13" name="Text Placeholder 9"/>
          <p:cNvSpPr>
            <a:spLocks noGrp="1"/>
          </p:cNvSpPr>
          <p:nvPr>
            <p:ph type="body" sz="quarter" idx="11" hasCustomPrompt="1"/>
          </p:nvPr>
        </p:nvSpPr>
        <p:spPr>
          <a:xfrm>
            <a:off x="3617604" y="3429000"/>
            <a:ext cx="4126352" cy="601777"/>
          </a:xfrm>
        </p:spPr>
        <p:txBody>
          <a:bodyPr tIns="46800" bIns="46800">
            <a:noAutofit/>
          </a:bodyPr>
          <a:lstStyle>
            <a:lvl1pPr marL="0" indent="0">
              <a:lnSpc>
                <a:spcPct val="100000"/>
              </a:lnSpc>
              <a:buFontTx/>
              <a:buNone/>
              <a:defRPr sz="2400" b="1"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Your Name</a:t>
            </a:r>
          </a:p>
        </p:txBody>
      </p:sp>
      <p:sp>
        <p:nvSpPr>
          <p:cNvPr id="14" name="Text Placeholder 9"/>
          <p:cNvSpPr>
            <a:spLocks noGrp="1"/>
          </p:cNvSpPr>
          <p:nvPr>
            <p:ph type="body" sz="quarter" idx="12" hasCustomPrompt="1"/>
          </p:nvPr>
        </p:nvSpPr>
        <p:spPr>
          <a:xfrm>
            <a:off x="3617604" y="4030777"/>
            <a:ext cx="4126352" cy="942941"/>
          </a:xfrm>
        </p:spPr>
        <p:txBody>
          <a:bodyPr tIns="46800" bIns="46800">
            <a:normAutofit/>
          </a:bodyPr>
          <a:lstStyle>
            <a:lvl1pPr marL="0" indent="0">
              <a:lnSpc>
                <a:spcPct val="100000"/>
              </a:lnSpc>
              <a:buFontTx/>
              <a:buNone/>
              <a:defRPr sz="2400" b="0" u="sng"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yourname@lsbm.ac.uk</a:t>
            </a:r>
          </a:p>
        </p:txBody>
      </p:sp>
      <p:pic>
        <p:nvPicPr>
          <p:cNvPr id="7" name="Picture 6">
            <a:extLst>
              <a:ext uri="{FF2B5EF4-FFF2-40B4-BE49-F238E27FC236}">
                <a16:creationId xmlns:a16="http://schemas.microsoft.com/office/drawing/2014/main" id="{4DAF9D3C-28E3-B94C-A270-1E03C718AD9F}"/>
              </a:ext>
            </a:extLst>
          </p:cNvPr>
          <p:cNvPicPr>
            <a:picLocks noChangeAspect="1"/>
          </p:cNvPicPr>
          <p:nvPr userDrawn="1"/>
        </p:nvPicPr>
        <p:blipFill>
          <a:blip r:embed="rId2"/>
          <a:stretch>
            <a:fillRect/>
          </a:stretch>
        </p:blipFill>
        <p:spPr>
          <a:xfrm>
            <a:off x="8028384" y="0"/>
            <a:ext cx="353961" cy="6877066"/>
          </a:xfrm>
          <a:prstGeom prst="rect">
            <a:avLst/>
          </a:prstGeom>
        </p:spPr>
      </p:pic>
    </p:spTree>
    <p:extLst>
      <p:ext uri="{BB962C8B-B14F-4D97-AF65-F5344CB8AC3E}">
        <p14:creationId xmlns:p14="http://schemas.microsoft.com/office/powerpoint/2010/main" val="13523654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1">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FC5003-51AF-6143-A7FA-8E0B1A7D80BE}"/>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Slide Number Placeholder 1">
            <a:extLst>
              <a:ext uri="{FF2B5EF4-FFF2-40B4-BE49-F238E27FC236}">
                <a16:creationId xmlns:a16="http://schemas.microsoft.com/office/drawing/2014/main" id="{2D5434B3-5833-6345-B4E0-9FA1537C1347}"/>
              </a:ext>
            </a:extLst>
          </p:cNvPr>
          <p:cNvSpPr>
            <a:spLocks noGrp="1"/>
          </p:cNvSpPr>
          <p:nvPr>
            <p:ph type="sldNum" sz="quarter" idx="10"/>
          </p:nvPr>
        </p:nvSpPr>
        <p:spPr/>
        <p:txBody>
          <a:bodyPr/>
          <a:lstStyle/>
          <a:p>
            <a:fld id="{F5E45846-3850-0E4C-9169-F363897848C0}" type="slidenum">
              <a:rPr lang="en-US" smtClean="0"/>
              <a:pPr/>
              <a:t>‹#›</a:t>
            </a:fld>
            <a:endParaRPr lang="en-US"/>
          </a:p>
        </p:txBody>
      </p:sp>
    </p:spTree>
    <p:extLst>
      <p:ext uri="{BB962C8B-B14F-4D97-AF65-F5344CB8AC3E}">
        <p14:creationId xmlns:p14="http://schemas.microsoft.com/office/powerpoint/2010/main" val="198251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hapter Title">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318977" y="1810684"/>
            <a:ext cx="8230808" cy="1368152"/>
          </a:xfrm>
        </p:spPr>
        <p:txBody>
          <a:bodyPr>
            <a:normAutofit/>
          </a:bodyPr>
          <a:lstStyle>
            <a:lvl1pPr marL="0" indent="0" algn="l">
              <a:buFontTx/>
              <a:buNone/>
              <a:defRPr sz="8000" b="1">
                <a:solidFill>
                  <a:srgbClr val="3D4348"/>
                </a:solidFill>
                <a:latin typeface="Inter" panose="02000503000000020004" pitchFamily="2" charset="0"/>
                <a:ea typeface="Inter" panose="02000503000000020004" pitchFamily="2" charset="0"/>
                <a:cs typeface="Arial" panose="020B0604020202020204" pitchFamily="34" charset="0"/>
              </a:defRPr>
            </a:lvl1pPr>
          </a:lstStyle>
          <a:p>
            <a:pPr lvl="0"/>
            <a:r>
              <a:rPr lang="en-US"/>
              <a:t>1</a:t>
            </a:r>
          </a:p>
        </p:txBody>
      </p:sp>
      <p:sp>
        <p:nvSpPr>
          <p:cNvPr id="12" name="Subtitle 2"/>
          <p:cNvSpPr>
            <a:spLocks noGrp="1"/>
          </p:cNvSpPr>
          <p:nvPr>
            <p:ph type="subTitle" idx="1" hasCustomPrompt="1"/>
          </p:nvPr>
        </p:nvSpPr>
        <p:spPr>
          <a:xfrm>
            <a:off x="318977" y="3394860"/>
            <a:ext cx="8230809" cy="1906348"/>
          </a:xfrm>
        </p:spPr>
        <p:txBody>
          <a:bodyPr>
            <a:normAutofit/>
          </a:bodyPr>
          <a:lstStyle>
            <a:lvl1pPr marL="0" indent="0" algn="l">
              <a:lnSpc>
                <a:spcPct val="100000"/>
              </a:lnSpc>
              <a:buNone/>
              <a:defRPr sz="3000" b="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Chapter Title</a:t>
            </a:r>
            <a:endParaRPr lang="en-GB"/>
          </a:p>
        </p:txBody>
      </p:sp>
      <p:pic>
        <p:nvPicPr>
          <p:cNvPr id="7" name="Picture 6">
            <a:extLst>
              <a:ext uri="{FF2B5EF4-FFF2-40B4-BE49-F238E27FC236}">
                <a16:creationId xmlns:a16="http://schemas.microsoft.com/office/drawing/2014/main" id="{87B38819-D136-9943-9598-7D60445AA1B3}"/>
              </a:ext>
            </a:extLst>
          </p:cNvPr>
          <p:cNvPicPr>
            <a:picLocks noChangeAspect="1"/>
          </p:cNvPicPr>
          <p:nvPr userDrawn="1"/>
        </p:nvPicPr>
        <p:blipFill>
          <a:blip r:embed="rId2"/>
          <a:stretch>
            <a:fillRect/>
          </a:stretch>
        </p:blipFill>
        <p:spPr>
          <a:xfrm>
            <a:off x="8028384" y="8318"/>
            <a:ext cx="353961" cy="6877066"/>
          </a:xfrm>
          <a:prstGeom prst="rect">
            <a:avLst/>
          </a:prstGeom>
        </p:spPr>
      </p:pic>
    </p:spTree>
    <p:extLst>
      <p:ext uri="{BB962C8B-B14F-4D97-AF65-F5344CB8AC3E}">
        <p14:creationId xmlns:p14="http://schemas.microsoft.com/office/powerpoint/2010/main" val="288155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CA00BB-F923-9144-B5A3-36110398603B}"/>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Slide Number Placeholder 1">
            <a:extLst>
              <a:ext uri="{FF2B5EF4-FFF2-40B4-BE49-F238E27FC236}">
                <a16:creationId xmlns:a16="http://schemas.microsoft.com/office/drawing/2014/main" id="{BCF8947B-A51C-284E-84D5-C04F49680C2D}"/>
              </a:ext>
            </a:extLst>
          </p:cNvPr>
          <p:cNvSpPr>
            <a:spLocks noGrp="1"/>
          </p:cNvSpPr>
          <p:nvPr>
            <p:ph type="sldNum" sz="quarter" idx="10"/>
          </p:nvPr>
        </p:nvSpPr>
        <p:spPr/>
        <p:txBody>
          <a:bodyPr/>
          <a:lstStyle/>
          <a:p>
            <a:fld id="{F5E45846-3850-0E4C-9169-F363897848C0}" type="slidenum">
              <a:rPr lang="en-US" smtClean="0"/>
              <a:pPr/>
              <a:t>‹#›</a:t>
            </a:fld>
            <a:endParaRPr lang="en-US"/>
          </a:p>
        </p:txBody>
      </p:sp>
    </p:spTree>
    <p:extLst>
      <p:ext uri="{BB962C8B-B14F-4D97-AF65-F5344CB8AC3E}">
        <p14:creationId xmlns:p14="http://schemas.microsoft.com/office/powerpoint/2010/main" val="1857619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hapter Title">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318977" y="1810684"/>
            <a:ext cx="8230808" cy="1368152"/>
          </a:xfrm>
        </p:spPr>
        <p:txBody>
          <a:bodyPr>
            <a:normAutofit/>
          </a:bodyPr>
          <a:lstStyle>
            <a:lvl1pPr marL="0" indent="0" algn="l">
              <a:buFontTx/>
              <a:buNone/>
              <a:defRPr sz="8000" b="1">
                <a:solidFill>
                  <a:srgbClr val="3D4348"/>
                </a:solidFill>
                <a:latin typeface="Inter" panose="02000503000000020004" pitchFamily="2" charset="0"/>
                <a:ea typeface="Inter" panose="02000503000000020004" pitchFamily="2" charset="0"/>
                <a:cs typeface="Arial" panose="020B0604020202020204" pitchFamily="34" charset="0"/>
              </a:defRPr>
            </a:lvl1pPr>
          </a:lstStyle>
          <a:p>
            <a:pPr lvl="0"/>
            <a:r>
              <a:rPr lang="en-US"/>
              <a:t>2</a:t>
            </a:r>
          </a:p>
        </p:txBody>
      </p:sp>
      <p:sp>
        <p:nvSpPr>
          <p:cNvPr id="12" name="Subtitle 2"/>
          <p:cNvSpPr>
            <a:spLocks noGrp="1"/>
          </p:cNvSpPr>
          <p:nvPr>
            <p:ph type="subTitle" idx="1" hasCustomPrompt="1"/>
          </p:nvPr>
        </p:nvSpPr>
        <p:spPr>
          <a:xfrm>
            <a:off x="318977" y="3394860"/>
            <a:ext cx="8230809" cy="1906348"/>
          </a:xfrm>
        </p:spPr>
        <p:txBody>
          <a:bodyPr>
            <a:normAutofit/>
          </a:bodyPr>
          <a:lstStyle>
            <a:lvl1pPr marL="0" indent="0" algn="l">
              <a:lnSpc>
                <a:spcPct val="100000"/>
              </a:lnSpc>
              <a:buNone/>
              <a:defRPr sz="3000" b="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Chapter Title</a:t>
            </a:r>
            <a:endParaRPr lang="en-GB"/>
          </a:p>
        </p:txBody>
      </p:sp>
      <p:pic>
        <p:nvPicPr>
          <p:cNvPr id="7" name="Picture 6">
            <a:extLst>
              <a:ext uri="{FF2B5EF4-FFF2-40B4-BE49-F238E27FC236}">
                <a16:creationId xmlns:a16="http://schemas.microsoft.com/office/drawing/2014/main" id="{B3B9B08E-DA4A-4A4E-BC52-CA800CBBAB9D}"/>
              </a:ext>
            </a:extLst>
          </p:cNvPr>
          <p:cNvPicPr>
            <a:picLocks noChangeAspect="1"/>
          </p:cNvPicPr>
          <p:nvPr userDrawn="1"/>
        </p:nvPicPr>
        <p:blipFill>
          <a:blip r:embed="rId2"/>
          <a:stretch>
            <a:fillRect/>
          </a:stretch>
        </p:blipFill>
        <p:spPr>
          <a:xfrm>
            <a:off x="8028382" y="0"/>
            <a:ext cx="353961" cy="6877066"/>
          </a:xfrm>
          <a:prstGeom prst="rect">
            <a:avLst/>
          </a:prstGeom>
        </p:spPr>
      </p:pic>
    </p:spTree>
    <p:extLst>
      <p:ext uri="{BB962C8B-B14F-4D97-AF65-F5344CB8AC3E}">
        <p14:creationId xmlns:p14="http://schemas.microsoft.com/office/powerpoint/2010/main" val="192176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318977" y="1810684"/>
            <a:ext cx="8230808" cy="1368152"/>
          </a:xfrm>
        </p:spPr>
        <p:txBody>
          <a:bodyPr>
            <a:normAutofit/>
          </a:bodyPr>
          <a:lstStyle>
            <a:lvl1pPr marL="0" indent="0" algn="l">
              <a:buFontTx/>
              <a:buNone/>
              <a:defRPr sz="8000" b="1">
                <a:solidFill>
                  <a:srgbClr val="3D4348"/>
                </a:solidFill>
                <a:latin typeface="Inter" panose="02000503000000020004" pitchFamily="2" charset="0"/>
                <a:ea typeface="Inter" panose="02000503000000020004" pitchFamily="2" charset="0"/>
                <a:cs typeface="Arial" panose="020B0604020202020204" pitchFamily="34" charset="0"/>
              </a:defRPr>
            </a:lvl1pPr>
          </a:lstStyle>
          <a:p>
            <a:pPr lvl="0"/>
            <a:r>
              <a:rPr lang="en-US"/>
              <a:t>3</a:t>
            </a:r>
          </a:p>
        </p:txBody>
      </p:sp>
      <p:sp>
        <p:nvSpPr>
          <p:cNvPr id="12" name="Subtitle 2"/>
          <p:cNvSpPr>
            <a:spLocks noGrp="1"/>
          </p:cNvSpPr>
          <p:nvPr>
            <p:ph type="subTitle" idx="1" hasCustomPrompt="1"/>
          </p:nvPr>
        </p:nvSpPr>
        <p:spPr>
          <a:xfrm>
            <a:off x="318977" y="3394860"/>
            <a:ext cx="8230809" cy="1906348"/>
          </a:xfrm>
        </p:spPr>
        <p:txBody>
          <a:bodyPr>
            <a:normAutofit/>
          </a:bodyPr>
          <a:lstStyle>
            <a:lvl1pPr marL="0" indent="0" algn="l">
              <a:lnSpc>
                <a:spcPct val="100000"/>
              </a:lnSpc>
              <a:buNone/>
              <a:defRPr sz="3000" b="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Chapter Title</a:t>
            </a:r>
            <a:endParaRPr lang="en-GB"/>
          </a:p>
        </p:txBody>
      </p:sp>
      <p:pic>
        <p:nvPicPr>
          <p:cNvPr id="4" name="Picture 3">
            <a:extLst>
              <a:ext uri="{FF2B5EF4-FFF2-40B4-BE49-F238E27FC236}">
                <a16:creationId xmlns:a16="http://schemas.microsoft.com/office/drawing/2014/main" id="{34BCBFDE-798D-754B-8431-AEB7AEAFECE5}"/>
              </a:ext>
            </a:extLst>
          </p:cNvPr>
          <p:cNvPicPr>
            <a:picLocks noChangeAspect="1"/>
          </p:cNvPicPr>
          <p:nvPr userDrawn="1"/>
        </p:nvPicPr>
        <p:blipFill>
          <a:blip r:embed="rId2"/>
          <a:stretch>
            <a:fillRect/>
          </a:stretch>
        </p:blipFill>
        <p:spPr>
          <a:xfrm>
            <a:off x="8028383" y="0"/>
            <a:ext cx="353961" cy="6877066"/>
          </a:xfrm>
          <a:prstGeom prst="rect">
            <a:avLst/>
          </a:prstGeom>
        </p:spPr>
      </p:pic>
    </p:spTree>
    <p:extLst>
      <p:ext uri="{BB962C8B-B14F-4D97-AF65-F5344CB8AC3E}">
        <p14:creationId xmlns:p14="http://schemas.microsoft.com/office/powerpoint/2010/main" val="106979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Bullet Poi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8977" y="255949"/>
            <a:ext cx="8230808" cy="562168"/>
          </a:xfrm>
        </p:spPr>
        <p:txBody>
          <a:bodyPr>
            <a:noAutofit/>
          </a:bodyPr>
          <a:lstStyle>
            <a:lvl1pPr>
              <a:defRPr sz="4000" b="0" baseline="0">
                <a:solidFill>
                  <a:srgbClr val="3D4348"/>
                </a:solidFill>
                <a:latin typeface="Inter" panose="02000503000000020004" pitchFamily="2" charset="0"/>
                <a:ea typeface="Inter" panose="02000503000000020004" pitchFamily="2" charset="0"/>
              </a:defRPr>
            </a:lvl1pPr>
          </a:lstStyle>
          <a:p>
            <a:r>
              <a:rPr lang="en-US"/>
              <a:t>Slide Title</a:t>
            </a:r>
          </a:p>
        </p:txBody>
      </p:sp>
      <p:sp>
        <p:nvSpPr>
          <p:cNvPr id="10" name="Text Placeholder 9"/>
          <p:cNvSpPr>
            <a:spLocks noGrp="1"/>
          </p:cNvSpPr>
          <p:nvPr>
            <p:ph type="body" sz="quarter" idx="12" hasCustomPrompt="1"/>
          </p:nvPr>
        </p:nvSpPr>
        <p:spPr>
          <a:xfrm>
            <a:off x="318977" y="6377381"/>
            <a:ext cx="6120000" cy="358890"/>
          </a:xfrm>
        </p:spPr>
        <p:txBody>
          <a:bodyPr tIns="46800" bIns="46800">
            <a:normAutofit/>
          </a:bodyPr>
          <a:lstStyle>
            <a:lvl1pPr marL="0" indent="0">
              <a:lnSpc>
                <a:spcPct val="100000"/>
              </a:lnSpc>
              <a:buFontTx/>
              <a:buNone/>
              <a:defRPr sz="1000" b="0">
                <a:solidFill>
                  <a:srgbClr val="EC6608"/>
                </a:solidFill>
                <a:latin typeface="Inter" panose="02000503000000020004" pitchFamily="2" charset="0"/>
                <a:ea typeface="Inter" panose="02000503000000020004" pitchFamily="2"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Chapter Title</a:t>
            </a:r>
          </a:p>
        </p:txBody>
      </p:sp>
      <p:sp>
        <p:nvSpPr>
          <p:cNvPr id="11" name="Text Placeholder 2"/>
          <p:cNvSpPr>
            <a:spLocks noGrp="1"/>
          </p:cNvSpPr>
          <p:nvPr>
            <p:ph type="body" sz="quarter" idx="11" hasCustomPrompt="1"/>
          </p:nvPr>
        </p:nvSpPr>
        <p:spPr>
          <a:xfrm>
            <a:off x="318977" y="1074066"/>
            <a:ext cx="8230808" cy="4555208"/>
          </a:xfrm>
        </p:spPr>
        <p:txBody>
          <a:bodyPr>
            <a:normAutofit/>
          </a:bodyPr>
          <a:lstStyle>
            <a:lvl1pPr marL="457200" indent="-457200">
              <a:buClr>
                <a:srgbClr val="EC6608"/>
              </a:buClr>
              <a:buFont typeface=".Apple Color Emoji UI"/>
              <a:buChar char="➖"/>
              <a:defRPr sz="2400" b="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a:defRPr/>
            </a:lvl2pPr>
            <a:lvl3pPr marL="914400" indent="0">
              <a:buNone/>
              <a:defRPr/>
            </a:lvl3pPr>
          </a:lstStyle>
          <a:p>
            <a:pPr lvl="0"/>
            <a:r>
              <a:rPr lang="en-US"/>
              <a:t>Key idea one</a:t>
            </a:r>
          </a:p>
        </p:txBody>
      </p:sp>
      <p:sp>
        <p:nvSpPr>
          <p:cNvPr id="3" name="Slide Number Placeholder 2">
            <a:extLst>
              <a:ext uri="{FF2B5EF4-FFF2-40B4-BE49-F238E27FC236}">
                <a16:creationId xmlns:a16="http://schemas.microsoft.com/office/drawing/2014/main" id="{784CEF6A-529A-C744-85CF-292CFA67C2AF}"/>
              </a:ext>
            </a:extLst>
          </p:cNvPr>
          <p:cNvSpPr>
            <a:spLocks noGrp="1"/>
          </p:cNvSpPr>
          <p:nvPr>
            <p:ph type="sldNum" sz="quarter" idx="13"/>
          </p:nvPr>
        </p:nvSpPr>
        <p:spPr/>
        <p:txBody>
          <a:bodyPr/>
          <a:lstStyle>
            <a:lvl1pPr>
              <a:defRPr>
                <a:latin typeface="Inter" panose="02000503000000020004" pitchFamily="2" charset="0"/>
                <a:ea typeface="Inter" panose="02000503000000020004" pitchFamily="2" charset="0"/>
              </a:defRPr>
            </a:lvl1pPr>
          </a:lstStyle>
          <a:p>
            <a:fld id="{F5E45846-3850-0E4C-9169-F363897848C0}" type="slidenum">
              <a:rPr lang="en-US" smtClean="0"/>
              <a:pPr/>
              <a:t>‹#›</a:t>
            </a:fld>
            <a:endParaRPr lang="en-US"/>
          </a:p>
        </p:txBody>
      </p:sp>
    </p:spTree>
    <p:extLst>
      <p:ext uri="{BB962C8B-B14F-4D97-AF65-F5344CB8AC3E}">
        <p14:creationId xmlns:p14="http://schemas.microsoft.com/office/powerpoint/2010/main" val="573784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Points">
    <p:spTree>
      <p:nvGrpSpPr>
        <p:cNvPr id="1" name=""/>
        <p:cNvGrpSpPr/>
        <p:nvPr/>
      </p:nvGrpSpPr>
      <p:grpSpPr>
        <a:xfrm>
          <a:off x="0" y="0"/>
          <a:ext cx="0" cy="0"/>
          <a:chOff x="0" y="0"/>
          <a:chExt cx="0" cy="0"/>
        </a:xfrm>
      </p:grpSpPr>
      <p:sp>
        <p:nvSpPr>
          <p:cNvPr id="7" name="Text Placeholder 2"/>
          <p:cNvSpPr>
            <a:spLocks noGrp="1"/>
          </p:cNvSpPr>
          <p:nvPr>
            <p:ph type="body" sz="quarter" idx="11" hasCustomPrompt="1"/>
          </p:nvPr>
        </p:nvSpPr>
        <p:spPr>
          <a:xfrm>
            <a:off x="318977" y="255949"/>
            <a:ext cx="8230808" cy="5373325"/>
          </a:xfrm>
        </p:spPr>
        <p:txBody>
          <a:bodyPr>
            <a:normAutofit/>
          </a:bodyPr>
          <a:lstStyle>
            <a:lvl1pPr marL="457200" indent="-457200">
              <a:buClr>
                <a:srgbClr val="EC6608"/>
              </a:buClr>
              <a:buFont typeface=".Apple Color Emoji UI"/>
              <a:buChar char="➖"/>
              <a:defRPr sz="2400" b="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a:defRPr>
                <a:solidFill>
                  <a:srgbClr val="002332"/>
                </a:solidFill>
                <a:latin typeface="Arial" panose="020B0604020202020204" pitchFamily="34" charset="0"/>
                <a:cs typeface="Arial" panose="020B0604020202020204" pitchFamily="34" charset="0"/>
              </a:defRPr>
            </a:lvl2pPr>
            <a:lvl3pPr>
              <a:defRPr>
                <a:solidFill>
                  <a:srgbClr val="002332"/>
                </a:solidFill>
              </a:defRPr>
            </a:lvl3pPr>
            <a:lvl4pPr>
              <a:defRPr>
                <a:solidFill>
                  <a:srgbClr val="002332"/>
                </a:solidFill>
              </a:defRPr>
            </a:lvl4pPr>
            <a:lvl5pPr marL="1828800" indent="0">
              <a:buNone/>
              <a:defRPr/>
            </a:lvl5pPr>
          </a:lstStyle>
          <a:p>
            <a:pPr lvl="0"/>
            <a:r>
              <a:rPr lang="en-US"/>
              <a:t>Continued Text</a:t>
            </a:r>
          </a:p>
        </p:txBody>
      </p:sp>
      <p:sp>
        <p:nvSpPr>
          <p:cNvPr id="2" name="Slide Number Placeholder 1">
            <a:extLst>
              <a:ext uri="{FF2B5EF4-FFF2-40B4-BE49-F238E27FC236}">
                <a16:creationId xmlns:a16="http://schemas.microsoft.com/office/drawing/2014/main" id="{07E61545-E1C0-0244-A84F-2C9AF271AF15}"/>
              </a:ext>
            </a:extLst>
          </p:cNvPr>
          <p:cNvSpPr>
            <a:spLocks noGrp="1"/>
          </p:cNvSpPr>
          <p:nvPr>
            <p:ph type="sldNum" sz="quarter" idx="13"/>
          </p:nvPr>
        </p:nvSpPr>
        <p:spPr/>
        <p:txBody>
          <a:bodyPr/>
          <a:lstStyle>
            <a:lvl1pPr>
              <a:defRPr>
                <a:latin typeface="Inter" panose="02000503000000020004" pitchFamily="2" charset="0"/>
                <a:ea typeface="Inter" panose="02000503000000020004" pitchFamily="2" charset="0"/>
              </a:defRPr>
            </a:lvl1pPr>
          </a:lstStyle>
          <a:p>
            <a:fld id="{F5E45846-3850-0E4C-9169-F363897848C0}" type="slidenum">
              <a:rPr lang="en-US" smtClean="0"/>
              <a:pPr/>
              <a:t>‹#›</a:t>
            </a:fld>
            <a:endParaRPr lang="en-US"/>
          </a:p>
        </p:txBody>
      </p:sp>
      <p:sp>
        <p:nvSpPr>
          <p:cNvPr id="8" name="Text Placeholder 9">
            <a:extLst>
              <a:ext uri="{FF2B5EF4-FFF2-40B4-BE49-F238E27FC236}">
                <a16:creationId xmlns:a16="http://schemas.microsoft.com/office/drawing/2014/main" id="{4A4FBF85-53D8-8C41-935E-2CD7F6BE8F84}"/>
              </a:ext>
            </a:extLst>
          </p:cNvPr>
          <p:cNvSpPr>
            <a:spLocks noGrp="1"/>
          </p:cNvSpPr>
          <p:nvPr>
            <p:ph type="body" sz="quarter" idx="12" hasCustomPrompt="1"/>
          </p:nvPr>
        </p:nvSpPr>
        <p:spPr>
          <a:xfrm>
            <a:off x="318977" y="6377381"/>
            <a:ext cx="6120000" cy="358890"/>
          </a:xfrm>
        </p:spPr>
        <p:txBody>
          <a:bodyPr tIns="46800" bIns="46800">
            <a:normAutofit/>
          </a:bodyPr>
          <a:lstStyle>
            <a:lvl1pPr marL="0" indent="0">
              <a:lnSpc>
                <a:spcPct val="100000"/>
              </a:lnSpc>
              <a:buFontTx/>
              <a:buNone/>
              <a:defRPr sz="1000" b="0">
                <a:solidFill>
                  <a:srgbClr val="EC6608"/>
                </a:solidFill>
                <a:latin typeface="Inter" panose="02000503000000020004" pitchFamily="2" charset="0"/>
                <a:ea typeface="Inter" panose="02000503000000020004" pitchFamily="2"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Chapter Title</a:t>
            </a:r>
          </a:p>
        </p:txBody>
      </p:sp>
    </p:spTree>
    <p:extLst>
      <p:ext uri="{BB962C8B-B14F-4D97-AF65-F5344CB8AC3E}">
        <p14:creationId xmlns:p14="http://schemas.microsoft.com/office/powerpoint/2010/main" val="1243319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Full)">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8C0C29-5CAC-D04B-A9C6-97E4DDF597C8}"/>
              </a:ext>
            </a:extLst>
          </p:cNvPr>
          <p:cNvPicPr>
            <a:picLocks noChangeAspect="1"/>
          </p:cNvPicPr>
          <p:nvPr userDrawn="1"/>
        </p:nvPicPr>
        <p:blipFill>
          <a:blip r:embed="rId2"/>
          <a:stretch>
            <a:fillRect/>
          </a:stretch>
        </p:blipFill>
        <p:spPr>
          <a:xfrm>
            <a:off x="8028384" y="0"/>
            <a:ext cx="353961" cy="6885384"/>
          </a:xfrm>
          <a:prstGeom prst="rect">
            <a:avLst/>
          </a:prstGeom>
        </p:spPr>
      </p:pic>
      <p:sp>
        <p:nvSpPr>
          <p:cNvPr id="6" name="Title 1">
            <a:extLst>
              <a:ext uri="{FF2B5EF4-FFF2-40B4-BE49-F238E27FC236}">
                <a16:creationId xmlns:a16="http://schemas.microsoft.com/office/drawing/2014/main" id="{A0D742B6-3BC1-104C-A2B3-E229E3DDBFD9}"/>
              </a:ext>
            </a:extLst>
          </p:cNvPr>
          <p:cNvSpPr>
            <a:spLocks noGrp="1"/>
          </p:cNvSpPr>
          <p:nvPr>
            <p:ph type="title" hasCustomPrompt="1"/>
          </p:nvPr>
        </p:nvSpPr>
        <p:spPr>
          <a:xfrm>
            <a:off x="318977" y="255949"/>
            <a:ext cx="8230808" cy="562168"/>
          </a:xfrm>
        </p:spPr>
        <p:txBody>
          <a:bodyPr>
            <a:noAutofit/>
          </a:bodyPr>
          <a:lstStyle>
            <a:lvl1pPr>
              <a:defRPr sz="4000" b="0" baseline="0">
                <a:solidFill>
                  <a:srgbClr val="3D4348"/>
                </a:solidFill>
                <a:latin typeface="Inter" panose="02000503000000020004" pitchFamily="2" charset="0"/>
                <a:ea typeface="Inter" panose="02000503000000020004" pitchFamily="2" charset="0"/>
              </a:defRPr>
            </a:lvl1pPr>
          </a:lstStyle>
          <a:p>
            <a:r>
              <a:rPr lang="en-US"/>
              <a:t>Place image here</a:t>
            </a:r>
          </a:p>
        </p:txBody>
      </p:sp>
      <p:sp>
        <p:nvSpPr>
          <p:cNvPr id="7" name="Text Placeholder 9">
            <a:extLst>
              <a:ext uri="{FF2B5EF4-FFF2-40B4-BE49-F238E27FC236}">
                <a16:creationId xmlns:a16="http://schemas.microsoft.com/office/drawing/2014/main" id="{D2234778-C6D7-EB40-A491-687ACA6B36C6}"/>
              </a:ext>
            </a:extLst>
          </p:cNvPr>
          <p:cNvSpPr>
            <a:spLocks noGrp="1"/>
          </p:cNvSpPr>
          <p:nvPr>
            <p:ph type="body" sz="quarter" idx="12" hasCustomPrompt="1"/>
          </p:nvPr>
        </p:nvSpPr>
        <p:spPr>
          <a:xfrm>
            <a:off x="318977" y="6377381"/>
            <a:ext cx="6120000" cy="358890"/>
          </a:xfrm>
        </p:spPr>
        <p:txBody>
          <a:bodyPr tIns="46800" bIns="46800">
            <a:normAutofit/>
          </a:bodyPr>
          <a:lstStyle>
            <a:lvl1pPr marL="0" indent="0">
              <a:lnSpc>
                <a:spcPct val="100000"/>
              </a:lnSpc>
              <a:buFontTx/>
              <a:buNone/>
              <a:defRPr sz="1000" b="0">
                <a:solidFill>
                  <a:srgbClr val="EC6608"/>
                </a:solidFill>
                <a:latin typeface="Inter" panose="02000503000000020004" pitchFamily="2" charset="0"/>
                <a:ea typeface="Inter" panose="02000503000000020004" pitchFamily="2"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Chapter Title</a:t>
            </a:r>
          </a:p>
        </p:txBody>
      </p:sp>
    </p:spTree>
    <p:extLst>
      <p:ext uri="{BB962C8B-B14F-4D97-AF65-F5344CB8AC3E}">
        <p14:creationId xmlns:p14="http://schemas.microsoft.com/office/powerpoint/2010/main" val="117599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Portrait) + Text">
    <p:spTree>
      <p:nvGrpSpPr>
        <p:cNvPr id="1" name=""/>
        <p:cNvGrpSpPr/>
        <p:nvPr/>
      </p:nvGrpSpPr>
      <p:grpSpPr>
        <a:xfrm>
          <a:off x="0" y="0"/>
          <a:ext cx="0" cy="0"/>
          <a:chOff x="0" y="0"/>
          <a:chExt cx="0" cy="0"/>
        </a:xfrm>
      </p:grpSpPr>
      <p:sp>
        <p:nvSpPr>
          <p:cNvPr id="9" name="Subtitle 2"/>
          <p:cNvSpPr>
            <a:spLocks noGrp="1"/>
          </p:cNvSpPr>
          <p:nvPr>
            <p:ph type="subTitle" idx="1" hasCustomPrompt="1"/>
          </p:nvPr>
        </p:nvSpPr>
        <p:spPr>
          <a:xfrm>
            <a:off x="3823159" y="1074065"/>
            <a:ext cx="4726625" cy="4515175"/>
          </a:xfrm>
        </p:spPr>
        <p:txBody>
          <a:bodyPr>
            <a:normAutofit/>
          </a:bodyPr>
          <a:lstStyle>
            <a:lvl1pPr marL="0" indent="0" algn="l">
              <a:buNone/>
              <a:defRPr sz="1800" b="0" i="0">
                <a:solidFill>
                  <a:srgbClr val="3D4348"/>
                </a:solidFill>
                <a:latin typeface="Inter" panose="02000503000000020004" pitchFamily="2" charset="0"/>
                <a:ea typeface="Inter" panose="0200050300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text</a:t>
            </a:r>
          </a:p>
        </p:txBody>
      </p:sp>
      <p:sp>
        <p:nvSpPr>
          <p:cNvPr id="10" name="Title 1"/>
          <p:cNvSpPr>
            <a:spLocks noGrp="1"/>
          </p:cNvSpPr>
          <p:nvPr>
            <p:ph type="title" hasCustomPrompt="1"/>
          </p:nvPr>
        </p:nvSpPr>
        <p:spPr>
          <a:xfrm>
            <a:off x="318976" y="255949"/>
            <a:ext cx="8230807" cy="562168"/>
          </a:xfrm>
        </p:spPr>
        <p:txBody>
          <a:bodyPr>
            <a:noAutofit/>
          </a:bodyPr>
          <a:lstStyle>
            <a:lvl1pPr>
              <a:defRPr sz="4000" b="0" baseline="0">
                <a:solidFill>
                  <a:srgbClr val="3D4348"/>
                </a:solidFill>
                <a:latin typeface="Inter" panose="02000503000000020004" pitchFamily="2" charset="0"/>
                <a:ea typeface="Inter" panose="02000503000000020004" pitchFamily="2" charset="0"/>
              </a:defRPr>
            </a:lvl1pPr>
          </a:lstStyle>
          <a:p>
            <a:r>
              <a:rPr lang="en-US"/>
              <a:t>Slide Title</a:t>
            </a:r>
          </a:p>
        </p:txBody>
      </p:sp>
      <p:sp>
        <p:nvSpPr>
          <p:cNvPr id="11" name="Picture Placeholder 2"/>
          <p:cNvSpPr>
            <a:spLocks noGrp="1"/>
          </p:cNvSpPr>
          <p:nvPr>
            <p:ph type="pic" sz="quarter" idx="15" hasCustomPrompt="1"/>
          </p:nvPr>
        </p:nvSpPr>
        <p:spPr>
          <a:xfrm>
            <a:off x="331280" y="1079176"/>
            <a:ext cx="3160600" cy="4510110"/>
          </a:xfrm>
        </p:spPr>
        <p:txBody>
          <a:bodyPr>
            <a:normAutofit/>
          </a:bodyPr>
          <a:lstStyle>
            <a:lvl1pPr marL="0" indent="0">
              <a:buFontTx/>
              <a:buNone/>
              <a:defRPr sz="1800" b="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a:t>image</a:t>
            </a:r>
          </a:p>
        </p:txBody>
      </p:sp>
      <p:sp>
        <p:nvSpPr>
          <p:cNvPr id="2" name="Slide Number Placeholder 1">
            <a:extLst>
              <a:ext uri="{FF2B5EF4-FFF2-40B4-BE49-F238E27FC236}">
                <a16:creationId xmlns:a16="http://schemas.microsoft.com/office/drawing/2014/main" id="{A3BEDB58-0964-8246-B888-7038519C340A}"/>
              </a:ext>
            </a:extLst>
          </p:cNvPr>
          <p:cNvSpPr>
            <a:spLocks noGrp="1"/>
          </p:cNvSpPr>
          <p:nvPr>
            <p:ph type="sldNum" sz="quarter" idx="16"/>
          </p:nvPr>
        </p:nvSpPr>
        <p:spPr/>
        <p:txBody>
          <a:bodyPr/>
          <a:lstStyle>
            <a:lvl1pPr>
              <a:defRPr>
                <a:latin typeface="Inter" panose="02000503000000020004" pitchFamily="2" charset="0"/>
                <a:ea typeface="Inter" panose="02000503000000020004" pitchFamily="2" charset="0"/>
              </a:defRPr>
            </a:lvl1pPr>
          </a:lstStyle>
          <a:p>
            <a:fld id="{F5E45846-3850-0E4C-9169-F363897848C0}" type="slidenum">
              <a:rPr lang="en-US" smtClean="0"/>
              <a:pPr/>
              <a:t>‹#›</a:t>
            </a:fld>
            <a:endParaRPr lang="en-US"/>
          </a:p>
        </p:txBody>
      </p:sp>
      <p:sp>
        <p:nvSpPr>
          <p:cNvPr id="13" name="Text Placeholder 9">
            <a:extLst>
              <a:ext uri="{FF2B5EF4-FFF2-40B4-BE49-F238E27FC236}">
                <a16:creationId xmlns:a16="http://schemas.microsoft.com/office/drawing/2014/main" id="{E41EC1CF-9FB2-0F4F-8EEB-349309ECE9F1}"/>
              </a:ext>
            </a:extLst>
          </p:cNvPr>
          <p:cNvSpPr>
            <a:spLocks noGrp="1"/>
          </p:cNvSpPr>
          <p:nvPr>
            <p:ph type="body" sz="quarter" idx="12" hasCustomPrompt="1"/>
          </p:nvPr>
        </p:nvSpPr>
        <p:spPr>
          <a:xfrm>
            <a:off x="318977" y="6377381"/>
            <a:ext cx="6120000" cy="358890"/>
          </a:xfrm>
        </p:spPr>
        <p:txBody>
          <a:bodyPr tIns="46800" bIns="46800">
            <a:normAutofit/>
          </a:bodyPr>
          <a:lstStyle>
            <a:lvl1pPr marL="0" indent="0">
              <a:lnSpc>
                <a:spcPct val="100000"/>
              </a:lnSpc>
              <a:buFontTx/>
              <a:buNone/>
              <a:defRPr sz="1000" b="0">
                <a:solidFill>
                  <a:srgbClr val="EC6608"/>
                </a:solidFill>
                <a:latin typeface="Inter" panose="02000503000000020004" pitchFamily="2" charset="0"/>
                <a:ea typeface="Inter" panose="02000503000000020004" pitchFamily="2"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Chapter Title</a:t>
            </a:r>
          </a:p>
        </p:txBody>
      </p:sp>
    </p:spTree>
    <p:extLst>
      <p:ext uri="{BB962C8B-B14F-4D97-AF65-F5344CB8AC3E}">
        <p14:creationId xmlns:p14="http://schemas.microsoft.com/office/powerpoint/2010/main" val="69146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Portrait) + Text">
    <p:spTree>
      <p:nvGrpSpPr>
        <p:cNvPr id="1" name=""/>
        <p:cNvGrpSpPr/>
        <p:nvPr/>
      </p:nvGrpSpPr>
      <p:grpSpPr>
        <a:xfrm>
          <a:off x="0" y="0"/>
          <a:ext cx="0" cy="0"/>
          <a:chOff x="0" y="0"/>
          <a:chExt cx="0" cy="0"/>
        </a:xfrm>
      </p:grpSpPr>
      <p:sp>
        <p:nvSpPr>
          <p:cNvPr id="8" name="Picture Placeholder 2"/>
          <p:cNvSpPr>
            <a:spLocks noGrp="1"/>
          </p:cNvSpPr>
          <p:nvPr>
            <p:ph type="pic" sz="quarter" idx="15" hasCustomPrompt="1"/>
          </p:nvPr>
        </p:nvSpPr>
        <p:spPr>
          <a:xfrm>
            <a:off x="331280" y="255629"/>
            <a:ext cx="3160600" cy="4613531"/>
          </a:xfrm>
        </p:spPr>
        <p:txBody>
          <a:bodyPr>
            <a:normAutofit/>
          </a:bodyPr>
          <a:lstStyle>
            <a:lvl1pPr marL="0" indent="0">
              <a:buFontTx/>
              <a:buNone/>
              <a:defRPr sz="1800" b="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a:t>Place image here.</a:t>
            </a:r>
          </a:p>
        </p:txBody>
      </p:sp>
      <p:sp>
        <p:nvSpPr>
          <p:cNvPr id="7" name="Text Placeholder 2"/>
          <p:cNvSpPr>
            <a:spLocks noGrp="1"/>
          </p:cNvSpPr>
          <p:nvPr>
            <p:ph type="body" idx="16" hasCustomPrompt="1"/>
          </p:nvPr>
        </p:nvSpPr>
        <p:spPr>
          <a:xfrm>
            <a:off x="3823161" y="255629"/>
            <a:ext cx="4726624" cy="5333611"/>
          </a:xfrm>
        </p:spPr>
        <p:txBody>
          <a:bodyPr>
            <a:normAutofit/>
          </a:bodyPr>
          <a:lstStyle>
            <a:lvl1pPr marL="0" indent="0">
              <a:buNone/>
              <a:defRPr sz="1800">
                <a:solidFill>
                  <a:srgbClr val="3D4348"/>
                </a:solidFill>
                <a:latin typeface="Inter" panose="02000503000000020004" pitchFamily="2" charset="0"/>
                <a:ea typeface="Inter" panose="02000503000000020004" pitchFamily="2"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t>Insert text here.</a:t>
            </a:r>
          </a:p>
        </p:txBody>
      </p:sp>
      <p:sp>
        <p:nvSpPr>
          <p:cNvPr id="2" name="Slide Number Placeholder 1">
            <a:extLst>
              <a:ext uri="{FF2B5EF4-FFF2-40B4-BE49-F238E27FC236}">
                <a16:creationId xmlns:a16="http://schemas.microsoft.com/office/drawing/2014/main" id="{59D0AFCA-D4AF-AB4A-8935-16B45AC5300F}"/>
              </a:ext>
            </a:extLst>
          </p:cNvPr>
          <p:cNvSpPr>
            <a:spLocks noGrp="1"/>
          </p:cNvSpPr>
          <p:nvPr>
            <p:ph type="sldNum" sz="quarter" idx="17"/>
          </p:nvPr>
        </p:nvSpPr>
        <p:spPr/>
        <p:txBody>
          <a:bodyPr/>
          <a:lstStyle>
            <a:lvl1pPr>
              <a:defRPr>
                <a:latin typeface="Inter" panose="02000503000000020004" pitchFamily="2" charset="0"/>
                <a:ea typeface="Inter" panose="02000503000000020004" pitchFamily="2" charset="0"/>
              </a:defRPr>
            </a:lvl1pPr>
          </a:lstStyle>
          <a:p>
            <a:fld id="{F5E45846-3850-0E4C-9169-F363897848C0}" type="slidenum">
              <a:rPr lang="en-US" smtClean="0"/>
              <a:pPr/>
              <a:t>‹#›</a:t>
            </a:fld>
            <a:endParaRPr lang="en-US"/>
          </a:p>
        </p:txBody>
      </p:sp>
      <p:sp>
        <p:nvSpPr>
          <p:cNvPr id="10" name="Text Placeholder 9">
            <a:extLst>
              <a:ext uri="{FF2B5EF4-FFF2-40B4-BE49-F238E27FC236}">
                <a16:creationId xmlns:a16="http://schemas.microsoft.com/office/drawing/2014/main" id="{027167BD-FF70-AC40-B826-58B164FD8E7C}"/>
              </a:ext>
            </a:extLst>
          </p:cNvPr>
          <p:cNvSpPr>
            <a:spLocks noGrp="1"/>
          </p:cNvSpPr>
          <p:nvPr>
            <p:ph type="body" sz="quarter" idx="12" hasCustomPrompt="1"/>
          </p:nvPr>
        </p:nvSpPr>
        <p:spPr>
          <a:xfrm>
            <a:off x="318977" y="6377381"/>
            <a:ext cx="6120000" cy="358890"/>
          </a:xfrm>
        </p:spPr>
        <p:txBody>
          <a:bodyPr tIns="46800" bIns="46800">
            <a:normAutofit/>
          </a:bodyPr>
          <a:lstStyle>
            <a:lvl1pPr marL="0" indent="0">
              <a:lnSpc>
                <a:spcPct val="100000"/>
              </a:lnSpc>
              <a:buFontTx/>
              <a:buNone/>
              <a:defRPr sz="1000" b="0">
                <a:solidFill>
                  <a:srgbClr val="EC6608"/>
                </a:solidFill>
                <a:latin typeface="Inter" panose="02000503000000020004" pitchFamily="2" charset="0"/>
                <a:ea typeface="Inter" panose="02000503000000020004" pitchFamily="2"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Chapter Title</a:t>
            </a:r>
          </a:p>
        </p:txBody>
      </p:sp>
    </p:spTree>
    <p:extLst>
      <p:ext uri="{BB962C8B-B14F-4D97-AF65-F5344CB8AC3E}">
        <p14:creationId xmlns:p14="http://schemas.microsoft.com/office/powerpoint/2010/main" val="429327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4"/>
          </p:nvPr>
        </p:nvSpPr>
        <p:spPr>
          <a:xfrm>
            <a:off x="8604448" y="6453336"/>
            <a:ext cx="428400" cy="291600"/>
          </a:xfrm>
          <a:prstGeom prst="rect">
            <a:avLst/>
          </a:prstGeom>
        </p:spPr>
        <p:txBody>
          <a:bodyPr vert="horz" lIns="91440" tIns="45720" rIns="91440" bIns="45720" rtlCol="0" anchor="ctr"/>
          <a:lstStyle>
            <a:lvl1pPr algn="r">
              <a:defRPr sz="1000">
                <a:solidFill>
                  <a:srgbClr val="576F78"/>
                </a:solidFill>
                <a:latin typeface="Inter" panose="02000503000000020004" pitchFamily="2" charset="0"/>
                <a:ea typeface="Inter" panose="02000503000000020004" pitchFamily="2" charset="0"/>
                <a:cs typeface="Arial" panose="020B0604020202020204" pitchFamily="34" charset="0"/>
              </a:defRPr>
            </a:lvl1pPr>
          </a:lstStyle>
          <a:p>
            <a:fld id="{F5E45846-3850-0E4C-9169-F363897848C0}" type="slidenum">
              <a:rPr lang="en-US" smtClean="0"/>
              <a:pPr/>
              <a:t>‹#›</a:t>
            </a:fld>
            <a:endParaRPr lang="en-US"/>
          </a:p>
        </p:txBody>
      </p:sp>
    </p:spTree>
    <p:extLst>
      <p:ext uri="{BB962C8B-B14F-4D97-AF65-F5344CB8AC3E}">
        <p14:creationId xmlns:p14="http://schemas.microsoft.com/office/powerpoint/2010/main" val="740877126"/>
      </p:ext>
    </p:extLst>
  </p:cSld>
  <p:clrMap bg1="lt1" tx1="dk1" bg2="lt2" tx2="dk2" accent1="accent1" accent2="accent2" accent3="accent3" accent4="accent4" accent5="accent5" accent6="accent6" hlink="hlink" folHlink="folHlink"/>
  <p:sldLayoutIdLst>
    <p:sldLayoutId id="2147483673" r:id="rId1"/>
    <p:sldLayoutId id="2147483724" r:id="rId2"/>
    <p:sldLayoutId id="2147483722" r:id="rId3"/>
    <p:sldLayoutId id="2147483675" r:id="rId4"/>
    <p:sldLayoutId id="2147483701" r:id="rId5"/>
    <p:sldLayoutId id="2147483676" r:id="rId6"/>
    <p:sldLayoutId id="2147483679" r:id="rId7"/>
    <p:sldLayoutId id="2147483720" r:id="rId8"/>
    <p:sldLayoutId id="2147483703" r:id="rId9"/>
    <p:sldLayoutId id="2147483719" r:id="rId10"/>
    <p:sldLayoutId id="2147483716" r:id="rId11"/>
    <p:sldLayoutId id="2147483698" r:id="rId12"/>
    <p:sldLayoutId id="2147483717" r:id="rId13"/>
    <p:sldLayoutId id="2147483718" r:id="rId14"/>
    <p:sldLayoutId id="2147483677" r:id="rId15"/>
    <p:sldLayoutId id="2147483678" r:id="rId16"/>
    <p:sldLayoutId id="2147483680" r:id="rId17"/>
    <p:sldLayoutId id="2147483700" r:id="rId18"/>
    <p:sldLayoutId id="2147483699" r:id="rId19"/>
    <p:sldLayoutId id="2147483721" r:id="rId20"/>
  </p:sldLayoutIdLst>
  <p:hf hdr="0" dt="0"/>
  <p:txStyles>
    <p:titleStyle>
      <a:lvl1pPr algn="l" defTabSz="914400" rtl="0" eaLnBrk="1" latinLnBrk="0" hangingPunct="1">
        <a:lnSpc>
          <a:spcPct val="100000"/>
        </a:lnSpc>
        <a:spcBef>
          <a:spcPct val="0"/>
        </a:spcBef>
        <a:buNone/>
        <a:defRPr sz="4000" b="0" kern="1200">
          <a:solidFill>
            <a:srgbClr val="002332"/>
          </a:solidFill>
          <a:latin typeface="Inter" panose="02000503000000020004" pitchFamily="2" charset="0"/>
          <a:ea typeface="Inter" panose="02000503000000020004" pitchFamily="2" charset="0"/>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a:buChar char="•"/>
        <a:defRPr sz="2800" kern="1200">
          <a:solidFill>
            <a:srgbClr val="002332"/>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1143000" indent="-228600" algn="l" defTabSz="914400" rtl="0" eaLnBrk="1" latinLnBrk="0" hangingPunct="1">
        <a:lnSpc>
          <a:spcPct val="100000"/>
        </a:lnSpc>
        <a:spcBef>
          <a:spcPts val="500"/>
        </a:spcBef>
        <a:buFont typeface="Arial"/>
        <a:buChar char="•"/>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4.jpeg"/><Relationship Id="rId4" Type="http://schemas.openxmlformats.org/officeDocument/2006/relationships/hyperlink" Target="https://www.publicdomainpictures.net/en/view-image.php?image=294202&amp;picture=woman-reading-boo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pngimg.com/download/38110"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hyperlink" Target="https://pngimg.com/download/3811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hyperlink" Target="https://pngimg.com/download/38110"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hyperlink" Target="https://pixabay.com/en/document-agreement-documents-sign-428333/" TargetMode="External"/><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hyperlink" Target="https://pngimg.com/download/38110"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hyperlink" Target="https://pngimg.com/download/38110"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hyperlink" Target="https://courses.lumenlearning.com/waymaker-psychology/chapter/group-therapies/" TargetMode="External"/><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hyperlink" Target="https://pngimg.com/download/38110"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hyperlink" Target="https://pngimg.com/download/38110"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52908B2-02B9-494A-A4EC-9615ECC14370}"/>
              </a:ext>
            </a:extLst>
          </p:cNvPr>
          <p:cNvSpPr>
            <a:spLocks noGrp="1"/>
          </p:cNvSpPr>
          <p:nvPr>
            <p:ph type="title"/>
          </p:nvPr>
        </p:nvSpPr>
        <p:spPr/>
        <p:txBody>
          <a:bodyPr/>
          <a:lstStyle/>
          <a:p>
            <a:r>
              <a:rPr lang="en-US" b="1" dirty="0"/>
              <a:t>Week 1</a:t>
            </a:r>
            <a:endParaRPr lang="en-US" dirty="0"/>
          </a:p>
        </p:txBody>
      </p:sp>
      <p:sp>
        <p:nvSpPr>
          <p:cNvPr id="10" name="Text Placeholder 9">
            <a:extLst>
              <a:ext uri="{FF2B5EF4-FFF2-40B4-BE49-F238E27FC236}">
                <a16:creationId xmlns:a16="http://schemas.microsoft.com/office/drawing/2014/main" id="{26ADD260-BC70-D348-B5FD-19B5B0056C1C}"/>
              </a:ext>
            </a:extLst>
          </p:cNvPr>
          <p:cNvSpPr>
            <a:spLocks noGrp="1"/>
          </p:cNvSpPr>
          <p:nvPr>
            <p:ph type="body" sz="quarter" idx="11"/>
          </p:nvPr>
        </p:nvSpPr>
        <p:spPr>
          <a:xfrm>
            <a:off x="333174" y="3927905"/>
            <a:ext cx="7839226" cy="2021375"/>
          </a:xfrm>
        </p:spPr>
        <p:txBody>
          <a:bodyPr>
            <a:normAutofit/>
          </a:bodyPr>
          <a:lstStyle/>
          <a:p>
            <a:r>
              <a:rPr lang="en-US" b="1" dirty="0"/>
              <a:t>Learning outcomes: </a:t>
            </a:r>
          </a:p>
          <a:p>
            <a:pPr marL="457200" indent="-457200">
              <a:buAutoNum type="arabicPeriod"/>
            </a:pPr>
            <a:r>
              <a:rPr lang="en-US" b="1" dirty="0"/>
              <a:t>Enable students to identify and critically explain the principles of legal professional ethics as they apply to Civil Litigation matters, and the duties of the adviser and advocate.</a:t>
            </a:r>
          </a:p>
          <a:p>
            <a:endParaRPr lang="en-US" dirty="0"/>
          </a:p>
        </p:txBody>
      </p:sp>
      <p:sp>
        <p:nvSpPr>
          <p:cNvPr id="11" name="Text Placeholder 10">
            <a:extLst>
              <a:ext uri="{FF2B5EF4-FFF2-40B4-BE49-F238E27FC236}">
                <a16:creationId xmlns:a16="http://schemas.microsoft.com/office/drawing/2014/main" id="{54069BF3-2735-084F-9BE3-DB9CC44942F6}"/>
              </a:ext>
            </a:extLst>
          </p:cNvPr>
          <p:cNvSpPr>
            <a:spLocks noGrp="1"/>
          </p:cNvSpPr>
          <p:nvPr>
            <p:ph type="body" sz="quarter" idx="12"/>
          </p:nvPr>
        </p:nvSpPr>
        <p:spPr>
          <a:xfrm>
            <a:off x="318976" y="2700670"/>
            <a:ext cx="8230809" cy="1335437"/>
          </a:xfrm>
        </p:spPr>
        <p:txBody>
          <a:bodyPr>
            <a:normAutofit/>
          </a:bodyPr>
          <a:lstStyle/>
          <a:p>
            <a:r>
              <a:rPr lang="en-US" sz="2400" b="1" i="0" u="none" strike="noStrike" baseline="0" dirty="0">
                <a:solidFill>
                  <a:srgbClr val="EC6608"/>
                </a:solidFill>
                <a:latin typeface="Inter" panose="02000503000000020004" pitchFamily="2" charset="0"/>
              </a:rPr>
              <a:t>Module Code:LAW604</a:t>
            </a:r>
          </a:p>
          <a:p>
            <a:r>
              <a:rPr lang="en-US" sz="2400" b="1" i="0" u="none" strike="noStrike" baseline="0" dirty="0">
                <a:solidFill>
                  <a:srgbClr val="EC6608"/>
                </a:solidFill>
                <a:latin typeface="Inter" panose="02000503000000020004" pitchFamily="2" charset="0"/>
              </a:rPr>
              <a:t>Module Title: Civil Litigation and Advocacy</a:t>
            </a:r>
          </a:p>
          <a:p>
            <a:endParaRPr lang="en-US" dirty="0">
              <a:highlight>
                <a:srgbClr val="FFFF00"/>
              </a:highlight>
            </a:endParaRPr>
          </a:p>
        </p:txBody>
      </p:sp>
    </p:spTree>
    <p:extLst>
      <p:ext uri="{BB962C8B-B14F-4D97-AF65-F5344CB8AC3E}">
        <p14:creationId xmlns:p14="http://schemas.microsoft.com/office/powerpoint/2010/main" val="71742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59853-C443-AAE8-D892-7C285418795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902D34B-D8E3-64BC-8488-95959317C39C}"/>
              </a:ext>
            </a:extLst>
          </p:cNvPr>
          <p:cNvSpPr>
            <a:spLocks noGrp="1"/>
          </p:cNvSpPr>
          <p:nvPr>
            <p:ph type="body" sz="quarter" idx="12"/>
          </p:nvPr>
        </p:nvSpPr>
        <p:spPr/>
        <p:txBody>
          <a:bodyPr/>
          <a:lstStyle/>
          <a:p>
            <a:r>
              <a:rPr lang="en-US" dirty="0" err="1"/>
              <a:t>www.bil.ac.uk</a:t>
            </a:r>
            <a:endParaRPr lang="en-US" dirty="0"/>
          </a:p>
        </p:txBody>
      </p:sp>
      <p:sp>
        <p:nvSpPr>
          <p:cNvPr id="4" name="Text Placeholder 3">
            <a:extLst>
              <a:ext uri="{FF2B5EF4-FFF2-40B4-BE49-F238E27FC236}">
                <a16:creationId xmlns:a16="http://schemas.microsoft.com/office/drawing/2014/main" id="{3301686A-5A0C-1716-1722-F8211B30B2FB}"/>
              </a:ext>
            </a:extLst>
          </p:cNvPr>
          <p:cNvSpPr>
            <a:spLocks noGrp="1"/>
          </p:cNvSpPr>
          <p:nvPr>
            <p:ph type="body" sz="quarter" idx="11"/>
          </p:nvPr>
        </p:nvSpPr>
        <p:spPr/>
        <p:txBody>
          <a:bodyPr/>
          <a:lstStyle/>
          <a:p>
            <a:endParaRPr lang="en-US"/>
          </a:p>
        </p:txBody>
      </p:sp>
      <p:sp>
        <p:nvSpPr>
          <p:cNvPr id="5" name="Slide Number Placeholder 4">
            <a:extLst>
              <a:ext uri="{FF2B5EF4-FFF2-40B4-BE49-F238E27FC236}">
                <a16:creationId xmlns:a16="http://schemas.microsoft.com/office/drawing/2014/main" id="{520B147C-4B42-7209-AE3C-C1F330AAB2A6}"/>
              </a:ext>
            </a:extLst>
          </p:cNvPr>
          <p:cNvSpPr>
            <a:spLocks noGrp="1"/>
          </p:cNvSpPr>
          <p:nvPr>
            <p:ph type="sldNum" sz="quarter" idx="13"/>
          </p:nvPr>
        </p:nvSpPr>
        <p:spPr/>
        <p:txBody>
          <a:bodyPr/>
          <a:lstStyle/>
          <a:p>
            <a:fld id="{F5E45846-3850-0E4C-9169-F363897848C0}" type="slidenum">
              <a:rPr lang="en-US" smtClean="0"/>
              <a:pPr/>
              <a:t>10</a:t>
            </a:fld>
            <a:endParaRPr lang="en-US"/>
          </a:p>
        </p:txBody>
      </p:sp>
      <p:grpSp>
        <p:nvGrpSpPr>
          <p:cNvPr id="11" name="Group 10">
            <a:extLst>
              <a:ext uri="{FF2B5EF4-FFF2-40B4-BE49-F238E27FC236}">
                <a16:creationId xmlns:a16="http://schemas.microsoft.com/office/drawing/2014/main" id="{90D91198-489C-5918-EA65-F68132B5C0DE}"/>
              </a:ext>
            </a:extLst>
          </p:cNvPr>
          <p:cNvGrpSpPr/>
          <p:nvPr/>
        </p:nvGrpSpPr>
        <p:grpSpPr>
          <a:xfrm>
            <a:off x="0" y="0"/>
            <a:ext cx="9144000" cy="5895974"/>
            <a:chOff x="0" y="0"/>
            <a:chExt cx="9144000" cy="5895974"/>
          </a:xfrm>
        </p:grpSpPr>
        <p:pic>
          <p:nvPicPr>
            <p:cNvPr id="6" name="Picture 5" descr="A person reading a book in front of a bookcase&#10;&#10;Description automatically generated">
              <a:extLst>
                <a:ext uri="{FF2B5EF4-FFF2-40B4-BE49-F238E27FC236}">
                  <a16:creationId xmlns:a16="http://schemas.microsoft.com/office/drawing/2014/main" id="{FB6A3BB8-3A4E-90F3-CEC8-234606F66B3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0"/>
              <a:ext cx="9144000" cy="5895974"/>
            </a:xfrm>
            <a:prstGeom prst="rect">
              <a:avLst/>
            </a:prstGeom>
          </p:spPr>
        </p:pic>
        <p:sp>
          <p:nvSpPr>
            <p:cNvPr id="8" name="Rectangle 7">
              <a:extLst>
                <a:ext uri="{FF2B5EF4-FFF2-40B4-BE49-F238E27FC236}">
                  <a16:creationId xmlns:a16="http://schemas.microsoft.com/office/drawing/2014/main" id="{105368A3-B2C2-DD89-DF71-7F96ECD09BEA}"/>
                </a:ext>
              </a:extLst>
            </p:cNvPr>
            <p:cNvSpPr/>
            <p:nvPr/>
          </p:nvSpPr>
          <p:spPr>
            <a:xfrm>
              <a:off x="578733" y="5301205"/>
              <a:ext cx="3507129" cy="594769"/>
            </a:xfrm>
            <a:prstGeom prst="rect">
              <a:avLst/>
            </a:prstGeom>
            <a:solidFill>
              <a:srgbClr val="7D2A4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0E2D19A0-4AC0-3E80-A6C2-6CA482C0A44B}"/>
                </a:ext>
              </a:extLst>
            </p:cNvPr>
            <p:cNvSpPr/>
            <p:nvPr/>
          </p:nvSpPr>
          <p:spPr>
            <a:xfrm>
              <a:off x="578734" y="416689"/>
              <a:ext cx="3507129" cy="52125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 Placeholder 3">
              <a:extLst>
                <a:ext uri="{FF2B5EF4-FFF2-40B4-BE49-F238E27FC236}">
                  <a16:creationId xmlns:a16="http://schemas.microsoft.com/office/drawing/2014/main" id="{BBAB0BCF-8A29-BFDF-2E0D-3FC5E0492AB6}"/>
                </a:ext>
              </a:extLst>
            </p:cNvPr>
            <p:cNvSpPr txBox="1">
              <a:spLocks/>
            </p:cNvSpPr>
            <p:nvPr/>
          </p:nvSpPr>
          <p:spPr>
            <a:xfrm>
              <a:off x="807043" y="745997"/>
              <a:ext cx="3382993" cy="4555208"/>
            </a:xfrm>
            <a:prstGeom prst="rect">
              <a:avLst/>
            </a:prstGeom>
          </p:spPr>
          <p:txBody>
            <a:bodyPr vert="horz" lIns="91440" tIns="45720" rIns="91440" bIns="45720" rtlCol="0">
              <a:normAutofit lnSpcReduction="10000"/>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dirty="0"/>
                <a:t>For the following activities you should read:</a:t>
              </a:r>
              <a:r>
                <a:rPr lang="en-US" b="1" dirty="0"/>
                <a:t> </a:t>
              </a:r>
              <a:r>
                <a:rPr lang="en-US" dirty="0"/>
                <a:t>Browne, and </a:t>
              </a:r>
              <a:r>
                <a:rPr lang="en-US" dirty="0" err="1"/>
                <a:t>Catlow</a:t>
              </a:r>
              <a:r>
                <a:rPr lang="en-US" dirty="0"/>
                <a:t>. Civil Litigation 2023/2024 : Legal Practice Course Guides (LPC), College of Law Publishing, 2023. ProQuest </a:t>
              </a:r>
              <a:r>
                <a:rPr lang="en-US" dirty="0" err="1"/>
                <a:t>Ebook</a:t>
              </a:r>
              <a:r>
                <a:rPr lang="en-US" dirty="0"/>
                <a:t>: </a:t>
              </a:r>
              <a:r>
                <a:rPr lang="en-US" b="1" dirty="0"/>
                <a:t>Chapter 1: Introduction to Civil Litigation </a:t>
              </a:r>
            </a:p>
          </p:txBody>
        </p:sp>
        <p:pic>
          <p:nvPicPr>
            <p:cNvPr id="1026" name="Picture 2" descr="Civil Litigation 2023/2024 : Legal Practice Course Guides (LPC) Cover Image">
              <a:extLst>
                <a:ext uri="{FF2B5EF4-FFF2-40B4-BE49-F238E27FC236}">
                  <a16:creationId xmlns:a16="http://schemas.microsoft.com/office/drawing/2014/main" id="{09DB7926-11CC-15AA-4EB4-1DBD3703AF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7261" y="516704"/>
              <a:ext cx="1192192" cy="17056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31030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38F346-B8B4-213B-E7CD-E24D84DD40E0}"/>
              </a:ext>
            </a:extLst>
          </p:cNvPr>
          <p:cNvSpPr>
            <a:spLocks noGrp="1"/>
          </p:cNvSpPr>
          <p:nvPr>
            <p:ph type="body" sz="quarter" idx="11"/>
          </p:nvPr>
        </p:nvSpPr>
        <p:spPr>
          <a:xfrm>
            <a:off x="318977" y="334582"/>
            <a:ext cx="7610177" cy="1368152"/>
          </a:xfrm>
        </p:spPr>
        <p:txBody>
          <a:bodyPr>
            <a:normAutofit fontScale="77500" lnSpcReduction="20000"/>
          </a:bodyPr>
          <a:lstStyle/>
          <a:p>
            <a:r>
              <a:rPr lang="en-US" dirty="0"/>
              <a:t>Seminar Objective</a:t>
            </a:r>
          </a:p>
        </p:txBody>
      </p:sp>
      <p:sp>
        <p:nvSpPr>
          <p:cNvPr id="3" name="Subtitle 2">
            <a:extLst>
              <a:ext uri="{FF2B5EF4-FFF2-40B4-BE49-F238E27FC236}">
                <a16:creationId xmlns:a16="http://schemas.microsoft.com/office/drawing/2014/main" id="{6F8FC5FE-29E5-131C-15C7-9055D30E42EF}"/>
              </a:ext>
            </a:extLst>
          </p:cNvPr>
          <p:cNvSpPr>
            <a:spLocks noGrp="1"/>
          </p:cNvSpPr>
          <p:nvPr>
            <p:ph type="subTitle" idx="1"/>
          </p:nvPr>
        </p:nvSpPr>
        <p:spPr>
          <a:xfrm>
            <a:off x="318976" y="2475826"/>
            <a:ext cx="7610177" cy="1906348"/>
          </a:xfrm>
        </p:spPr>
        <p:txBody>
          <a:bodyPr/>
          <a:lstStyle/>
          <a:p>
            <a:r>
              <a:rPr lang="en-US" dirty="0"/>
              <a:t>1. Discuss the way civil procedure is governed with reference to </a:t>
            </a:r>
            <a:r>
              <a:rPr lang="en-US" b="1" dirty="0">
                <a:solidFill>
                  <a:schemeClr val="accent4"/>
                </a:solidFill>
              </a:rPr>
              <a:t>1</a:t>
            </a:r>
            <a:r>
              <a:rPr lang="en-US" dirty="0"/>
              <a:t> set of rules and the </a:t>
            </a:r>
            <a:r>
              <a:rPr lang="en-US" b="1" dirty="0">
                <a:solidFill>
                  <a:schemeClr val="accent4"/>
                </a:solidFill>
              </a:rPr>
              <a:t>1</a:t>
            </a:r>
            <a:r>
              <a:rPr lang="en-US" dirty="0"/>
              <a:t> overarching objective</a:t>
            </a:r>
          </a:p>
        </p:txBody>
      </p:sp>
    </p:spTree>
    <p:extLst>
      <p:ext uri="{BB962C8B-B14F-4D97-AF65-F5344CB8AC3E}">
        <p14:creationId xmlns:p14="http://schemas.microsoft.com/office/powerpoint/2010/main" val="274059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78215" y="86129"/>
            <a:ext cx="8854633" cy="62912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12</a:t>
            </a:fld>
            <a:endParaRPr lang="en-US"/>
          </a:p>
        </p:txBody>
      </p:sp>
      <p:sp>
        <p:nvSpPr>
          <p:cNvPr id="4" name="Text Placeholder 3">
            <a:extLst>
              <a:ext uri="{FF2B5EF4-FFF2-40B4-BE49-F238E27FC236}">
                <a16:creationId xmlns:a16="http://schemas.microsoft.com/office/drawing/2014/main" id="{AEF6C987-4E70-A189-9763-4DBE94EF87AD}"/>
              </a:ext>
            </a:extLst>
          </p:cNvPr>
          <p:cNvSpPr>
            <a:spLocks noGrp="1"/>
          </p:cNvSpPr>
          <p:nvPr>
            <p:ph type="body" sz="quarter" idx="11"/>
          </p:nvPr>
        </p:nvSpPr>
        <p:spPr>
          <a:xfrm>
            <a:off x="276487" y="225329"/>
            <a:ext cx="3127113" cy="511184"/>
          </a:xfrm>
          <a:solidFill>
            <a:schemeClr val="bg1"/>
          </a:solidFill>
          <a:ln w="19050">
            <a:solidFill>
              <a:schemeClr val="tx1"/>
            </a:solidFill>
          </a:ln>
        </p:spPr>
        <p:txBody>
          <a:bodyPr>
            <a:normAutofit/>
          </a:bodyPr>
          <a:lstStyle/>
          <a:p>
            <a:pPr marL="0" indent="0">
              <a:buNone/>
            </a:pPr>
            <a:r>
              <a:rPr lang="en-US" b="1" dirty="0">
                <a:solidFill>
                  <a:schemeClr val="accent1"/>
                </a:solidFill>
              </a:rPr>
              <a:t>The Woolf Reforms</a:t>
            </a:r>
            <a:endParaRPr lang="en-US" b="1" dirty="0"/>
          </a:p>
        </p:txBody>
      </p:sp>
      <p:sp>
        <p:nvSpPr>
          <p:cNvPr id="7" name="Text Placeholder 3">
            <a:extLst>
              <a:ext uri="{FF2B5EF4-FFF2-40B4-BE49-F238E27FC236}">
                <a16:creationId xmlns:a16="http://schemas.microsoft.com/office/drawing/2014/main" id="{87F7AE51-9BC1-C189-843A-A4733D00EF4B}"/>
              </a:ext>
            </a:extLst>
          </p:cNvPr>
          <p:cNvSpPr txBox="1">
            <a:spLocks/>
          </p:cNvSpPr>
          <p:nvPr/>
        </p:nvSpPr>
        <p:spPr>
          <a:xfrm>
            <a:off x="189790" y="768596"/>
            <a:ext cx="8230808" cy="1174091"/>
          </a:xfrm>
          <a:prstGeom prst="rect">
            <a:avLst/>
          </a:prstGeom>
        </p:spPr>
        <p:txBody>
          <a:bodyPr vert="horz" lIns="91440" tIns="45720" rIns="91440" bIns="45720" rtlCol="0">
            <a:normAutofit fontScale="92500"/>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dirty="0"/>
              <a:t>Civil litigation in England and Wales changed fundamentally on </a:t>
            </a:r>
            <a:r>
              <a:rPr lang="en-US" b="1" dirty="0"/>
              <a:t>26 April 1999</a:t>
            </a:r>
            <a:r>
              <a:rPr lang="en-US" dirty="0"/>
              <a:t>, when the </a:t>
            </a:r>
            <a:r>
              <a:rPr lang="en-US" b="1" dirty="0"/>
              <a:t>Civil Procedure Rules 1998 </a:t>
            </a:r>
            <a:r>
              <a:rPr lang="en-US" dirty="0"/>
              <a:t>(CPR 1998) (SI 1998/3132) came into force. </a:t>
            </a:r>
          </a:p>
        </p:txBody>
      </p:sp>
      <p:sp>
        <p:nvSpPr>
          <p:cNvPr id="11" name="Text Placeholder 3">
            <a:extLst>
              <a:ext uri="{FF2B5EF4-FFF2-40B4-BE49-F238E27FC236}">
                <a16:creationId xmlns:a16="http://schemas.microsoft.com/office/drawing/2014/main" id="{A9F9F6AF-B5ED-EC4A-D8F0-46D7BA61B93C}"/>
              </a:ext>
            </a:extLst>
          </p:cNvPr>
          <p:cNvSpPr txBox="1">
            <a:spLocks/>
          </p:cNvSpPr>
          <p:nvPr/>
        </p:nvSpPr>
        <p:spPr>
          <a:xfrm>
            <a:off x="1014182" y="1927740"/>
            <a:ext cx="7810841" cy="1174090"/>
          </a:xfrm>
          <a:prstGeom prst="rect">
            <a:avLst/>
          </a:prstGeom>
          <a:ln>
            <a:solidFill>
              <a:schemeClr val="tx1"/>
            </a:solidFill>
          </a:ln>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kern="100" dirty="0">
                <a:effectLst/>
                <a:cs typeface="Times New Roman" panose="02020603050405020304" pitchFamily="18" charset="0"/>
              </a:rPr>
              <a:t>The Rules were the courts’ attempt to implement the ‘Woolf Reforms’ which were set out in Lord Woolf’s report, </a:t>
            </a:r>
            <a:r>
              <a:rPr lang="en-GB" sz="2200" i="1" kern="100" dirty="0">
                <a:effectLst/>
                <a:cs typeface="Times New Roman" panose="02020603050405020304" pitchFamily="18" charset="0"/>
              </a:rPr>
              <a:t>Access to Justice</a:t>
            </a:r>
            <a:r>
              <a:rPr lang="en-GB" sz="2200" kern="100" dirty="0">
                <a:effectLst/>
                <a:cs typeface="Times New Roman" panose="02020603050405020304" pitchFamily="18" charset="0"/>
              </a:rPr>
              <a:t>, which was published in 1996. </a:t>
            </a:r>
          </a:p>
        </p:txBody>
      </p:sp>
      <p:sp>
        <p:nvSpPr>
          <p:cNvPr id="33" name="Down Arrow 32">
            <a:extLst>
              <a:ext uri="{FF2B5EF4-FFF2-40B4-BE49-F238E27FC236}">
                <a16:creationId xmlns:a16="http://schemas.microsoft.com/office/drawing/2014/main" id="{7F092DB5-DD60-080C-27CC-5C282431B6A2}"/>
              </a:ext>
            </a:extLst>
          </p:cNvPr>
          <p:cNvSpPr/>
          <p:nvPr/>
        </p:nvSpPr>
        <p:spPr>
          <a:xfrm rot="18643041">
            <a:off x="491087" y="1841621"/>
            <a:ext cx="405593" cy="6402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3">
            <a:extLst>
              <a:ext uri="{FF2B5EF4-FFF2-40B4-BE49-F238E27FC236}">
                <a16:creationId xmlns:a16="http://schemas.microsoft.com/office/drawing/2014/main" id="{38A7E3C4-C6D3-7D30-6054-0FA92FB944EC}"/>
              </a:ext>
            </a:extLst>
          </p:cNvPr>
          <p:cNvSpPr txBox="1">
            <a:spLocks/>
          </p:cNvSpPr>
          <p:nvPr/>
        </p:nvSpPr>
        <p:spPr>
          <a:xfrm>
            <a:off x="276487" y="3133826"/>
            <a:ext cx="8230808" cy="1174091"/>
          </a:xfrm>
          <a:prstGeom prst="rect">
            <a:avLst/>
          </a:prstGeom>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sz="2200" dirty="0"/>
              <a:t>Lord Woolf hoped that his proposed reforms, now enshrined in the CPR 1998, would lead to a civil justice system that was: </a:t>
            </a:r>
          </a:p>
        </p:txBody>
      </p:sp>
      <p:sp>
        <p:nvSpPr>
          <p:cNvPr id="8" name="Bent Arrow 7">
            <a:extLst>
              <a:ext uri="{FF2B5EF4-FFF2-40B4-BE49-F238E27FC236}">
                <a16:creationId xmlns:a16="http://schemas.microsoft.com/office/drawing/2014/main" id="{B8DB157A-08C2-326D-627D-358006F7B4AC}"/>
              </a:ext>
            </a:extLst>
          </p:cNvPr>
          <p:cNvSpPr/>
          <p:nvPr/>
        </p:nvSpPr>
        <p:spPr>
          <a:xfrm rot="10800000" flipH="1">
            <a:off x="839514" y="4779045"/>
            <a:ext cx="349329" cy="136801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a:extLst>
              <a:ext uri="{FF2B5EF4-FFF2-40B4-BE49-F238E27FC236}">
                <a16:creationId xmlns:a16="http://schemas.microsoft.com/office/drawing/2014/main" id="{FC969423-5ECA-2EBA-9A5C-0DA456DE1FE7}"/>
              </a:ext>
            </a:extLst>
          </p:cNvPr>
          <p:cNvSpPr/>
          <p:nvPr/>
        </p:nvSpPr>
        <p:spPr>
          <a:xfrm rot="10800000" flipH="1">
            <a:off x="839515" y="4174784"/>
            <a:ext cx="349328" cy="946222"/>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Bent Arrow 13">
            <a:extLst>
              <a:ext uri="{FF2B5EF4-FFF2-40B4-BE49-F238E27FC236}">
                <a16:creationId xmlns:a16="http://schemas.microsoft.com/office/drawing/2014/main" id="{70F8AFB5-9158-E78D-B406-F1B2B61A89D6}"/>
              </a:ext>
            </a:extLst>
          </p:cNvPr>
          <p:cNvSpPr/>
          <p:nvPr/>
        </p:nvSpPr>
        <p:spPr>
          <a:xfrm rot="10800000" flipH="1">
            <a:off x="839519" y="4174783"/>
            <a:ext cx="349325" cy="48230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3B2A15E8-5E9E-BD34-7C29-FF61B7C37DD3}"/>
              </a:ext>
            </a:extLst>
          </p:cNvPr>
          <p:cNvSpPr/>
          <p:nvPr/>
        </p:nvSpPr>
        <p:spPr>
          <a:xfrm>
            <a:off x="1242422" y="4304419"/>
            <a:ext cx="4167778" cy="430887"/>
          </a:xfrm>
          <a:prstGeom prst="rect">
            <a:avLst/>
          </a:prstGeom>
          <a:solidFill>
            <a:schemeClr val="bg1"/>
          </a:solidFill>
          <a:ln w="38100">
            <a:solidFill>
              <a:schemeClr val="accent4"/>
            </a:solidFill>
          </a:ln>
        </p:spPr>
        <p:txBody>
          <a:bodyPr wrap="square">
            <a:spAutoFit/>
          </a:bodyPr>
          <a:lstStyle/>
          <a:p>
            <a:pPr lvl="0"/>
            <a:r>
              <a:rPr lang="en-US" sz="2200" dirty="0">
                <a:latin typeface="Inter" panose="02000503000000020004" pitchFamily="2" charset="0"/>
                <a:ea typeface="Inter" panose="02000503000000020004" pitchFamily="2" charset="0"/>
              </a:rPr>
              <a:t>just in the results it delivered;</a:t>
            </a:r>
          </a:p>
        </p:txBody>
      </p:sp>
      <p:sp>
        <p:nvSpPr>
          <p:cNvPr id="17" name="Rectangle 16">
            <a:extLst>
              <a:ext uri="{FF2B5EF4-FFF2-40B4-BE49-F238E27FC236}">
                <a16:creationId xmlns:a16="http://schemas.microsoft.com/office/drawing/2014/main" id="{AD0C375D-F81B-53EF-39E9-323BECBA0275}"/>
              </a:ext>
            </a:extLst>
          </p:cNvPr>
          <p:cNvSpPr/>
          <p:nvPr/>
        </p:nvSpPr>
        <p:spPr>
          <a:xfrm>
            <a:off x="1242422" y="4822159"/>
            <a:ext cx="4599578" cy="430887"/>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fair in the way it treated litigants;</a:t>
            </a:r>
          </a:p>
        </p:txBody>
      </p:sp>
      <p:sp>
        <p:nvSpPr>
          <p:cNvPr id="18" name="Rectangle 17">
            <a:extLst>
              <a:ext uri="{FF2B5EF4-FFF2-40B4-BE49-F238E27FC236}">
                <a16:creationId xmlns:a16="http://schemas.microsoft.com/office/drawing/2014/main" id="{9FFA08EB-3EFA-9BFE-0C82-047216A2B0D4}"/>
              </a:ext>
            </a:extLst>
          </p:cNvPr>
          <p:cNvSpPr/>
          <p:nvPr/>
        </p:nvSpPr>
        <p:spPr>
          <a:xfrm>
            <a:off x="1242422" y="5856365"/>
            <a:ext cx="6555378" cy="430887"/>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easily understood by users of that legal system.</a:t>
            </a:r>
            <a:endParaRPr lang="en-US" sz="2200" b="1" dirty="0">
              <a:latin typeface="Inter" panose="02000503000000020004" pitchFamily="2" charset="0"/>
              <a:ea typeface="Inter" panose="02000503000000020004" pitchFamily="2" charset="0"/>
            </a:endParaRPr>
          </a:p>
        </p:txBody>
      </p:sp>
      <p:sp>
        <p:nvSpPr>
          <p:cNvPr id="20" name="Rectangle 19">
            <a:extLst>
              <a:ext uri="{FF2B5EF4-FFF2-40B4-BE49-F238E27FC236}">
                <a16:creationId xmlns:a16="http://schemas.microsoft.com/office/drawing/2014/main" id="{C9838472-EF5F-5F49-B8CB-8351D2D8ABFB}"/>
              </a:ext>
            </a:extLst>
          </p:cNvPr>
          <p:cNvSpPr/>
          <p:nvPr/>
        </p:nvSpPr>
        <p:spPr>
          <a:xfrm>
            <a:off x="585064" y="5336401"/>
            <a:ext cx="858228" cy="430887"/>
          </a:xfrm>
          <a:prstGeom prst="rect">
            <a:avLst/>
          </a:prstGeom>
          <a:solidFill>
            <a:schemeClr val="accent2"/>
          </a:solidFill>
          <a:ln w="38100">
            <a:solidFill>
              <a:schemeClr val="accent2"/>
            </a:solidFill>
          </a:ln>
        </p:spPr>
        <p:txBody>
          <a:bodyPr wrap="square">
            <a:spAutoFit/>
          </a:bodyPr>
          <a:lstStyle/>
          <a:p>
            <a:r>
              <a:rPr lang="en-US" sz="2200" b="1" dirty="0">
                <a:solidFill>
                  <a:schemeClr val="bg1"/>
                </a:solidFill>
                <a:latin typeface="Inter" panose="02000503000000020004" pitchFamily="2" charset="0"/>
                <a:ea typeface="Inter" panose="02000503000000020004" pitchFamily="2" charset="0"/>
              </a:rPr>
              <a:t>AND</a:t>
            </a:r>
          </a:p>
        </p:txBody>
      </p:sp>
    </p:spTree>
    <p:extLst>
      <p:ext uri="{BB962C8B-B14F-4D97-AF65-F5344CB8AC3E}">
        <p14:creationId xmlns:p14="http://schemas.microsoft.com/office/powerpoint/2010/main" val="256131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78215" y="86129"/>
            <a:ext cx="8854633" cy="62912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13</a:t>
            </a:fld>
            <a:endParaRPr lang="en-US"/>
          </a:p>
        </p:txBody>
      </p:sp>
      <p:sp>
        <p:nvSpPr>
          <p:cNvPr id="7" name="Text Placeholder 3">
            <a:extLst>
              <a:ext uri="{FF2B5EF4-FFF2-40B4-BE49-F238E27FC236}">
                <a16:creationId xmlns:a16="http://schemas.microsoft.com/office/drawing/2014/main" id="{87F7AE51-9BC1-C189-843A-A4733D00EF4B}"/>
              </a:ext>
            </a:extLst>
          </p:cNvPr>
          <p:cNvSpPr txBox="1">
            <a:spLocks/>
          </p:cNvSpPr>
          <p:nvPr/>
        </p:nvSpPr>
        <p:spPr>
          <a:xfrm>
            <a:off x="178215" y="121109"/>
            <a:ext cx="8230808" cy="516366"/>
          </a:xfrm>
          <a:prstGeom prst="rect">
            <a:avLst/>
          </a:prstGeom>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dirty="0"/>
              <a:t>It was hoped that the new system would also provide:</a:t>
            </a:r>
          </a:p>
        </p:txBody>
      </p:sp>
      <p:sp>
        <p:nvSpPr>
          <p:cNvPr id="8" name="Bent Arrow 7">
            <a:extLst>
              <a:ext uri="{FF2B5EF4-FFF2-40B4-BE49-F238E27FC236}">
                <a16:creationId xmlns:a16="http://schemas.microsoft.com/office/drawing/2014/main" id="{B8DB157A-08C2-326D-627D-358006F7B4AC}"/>
              </a:ext>
            </a:extLst>
          </p:cNvPr>
          <p:cNvSpPr/>
          <p:nvPr/>
        </p:nvSpPr>
        <p:spPr>
          <a:xfrm rot="10800000" flipH="1">
            <a:off x="332069" y="667356"/>
            <a:ext cx="349329" cy="136801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a:extLst>
              <a:ext uri="{FF2B5EF4-FFF2-40B4-BE49-F238E27FC236}">
                <a16:creationId xmlns:a16="http://schemas.microsoft.com/office/drawing/2014/main" id="{FC969423-5ECA-2EBA-9A5C-0DA456DE1FE7}"/>
              </a:ext>
            </a:extLst>
          </p:cNvPr>
          <p:cNvSpPr/>
          <p:nvPr/>
        </p:nvSpPr>
        <p:spPr>
          <a:xfrm rot="10800000" flipH="1">
            <a:off x="332070" y="583795"/>
            <a:ext cx="349328" cy="946222"/>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Bent Arrow 13">
            <a:extLst>
              <a:ext uri="{FF2B5EF4-FFF2-40B4-BE49-F238E27FC236}">
                <a16:creationId xmlns:a16="http://schemas.microsoft.com/office/drawing/2014/main" id="{70F8AFB5-9158-E78D-B406-F1B2B61A89D6}"/>
              </a:ext>
            </a:extLst>
          </p:cNvPr>
          <p:cNvSpPr/>
          <p:nvPr/>
        </p:nvSpPr>
        <p:spPr>
          <a:xfrm rot="10800000" flipH="1">
            <a:off x="332074" y="583794"/>
            <a:ext cx="349325" cy="48230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3B2A15E8-5E9E-BD34-7C29-FF61B7C37DD3}"/>
              </a:ext>
            </a:extLst>
          </p:cNvPr>
          <p:cNvSpPr/>
          <p:nvPr/>
        </p:nvSpPr>
        <p:spPr>
          <a:xfrm>
            <a:off x="734977" y="713430"/>
            <a:ext cx="3494678" cy="430887"/>
          </a:xfrm>
          <a:prstGeom prst="rect">
            <a:avLst/>
          </a:prstGeom>
          <a:solidFill>
            <a:schemeClr val="bg1"/>
          </a:solidFill>
          <a:ln w="38100">
            <a:solidFill>
              <a:schemeClr val="accent4"/>
            </a:solidFill>
          </a:ln>
        </p:spPr>
        <p:txBody>
          <a:bodyPr wrap="square">
            <a:spAutoFit/>
          </a:bodyPr>
          <a:lstStyle/>
          <a:p>
            <a:pPr lvl="0"/>
            <a:r>
              <a:rPr lang="en-US" sz="2200" dirty="0">
                <a:latin typeface="Inter" panose="02000503000000020004" pitchFamily="2" charset="0"/>
                <a:ea typeface="Inter" panose="02000503000000020004" pitchFamily="2" charset="0"/>
              </a:rPr>
              <a:t>appropriate procedures, </a:t>
            </a:r>
          </a:p>
        </p:txBody>
      </p:sp>
      <p:sp>
        <p:nvSpPr>
          <p:cNvPr id="17" name="Rectangle 16">
            <a:extLst>
              <a:ext uri="{FF2B5EF4-FFF2-40B4-BE49-F238E27FC236}">
                <a16:creationId xmlns:a16="http://schemas.microsoft.com/office/drawing/2014/main" id="{AD0C375D-F81B-53EF-39E9-323BECBA0275}"/>
              </a:ext>
            </a:extLst>
          </p:cNvPr>
          <p:cNvSpPr/>
          <p:nvPr/>
        </p:nvSpPr>
        <p:spPr>
          <a:xfrm>
            <a:off x="734977" y="1231170"/>
            <a:ext cx="2935878" cy="430887"/>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at a reasonable cost </a:t>
            </a:r>
          </a:p>
        </p:txBody>
      </p:sp>
      <p:sp>
        <p:nvSpPr>
          <p:cNvPr id="18" name="Rectangle 17">
            <a:extLst>
              <a:ext uri="{FF2B5EF4-FFF2-40B4-BE49-F238E27FC236}">
                <a16:creationId xmlns:a16="http://schemas.microsoft.com/office/drawing/2014/main" id="{9FFA08EB-3EFA-9BFE-0C82-047216A2B0D4}"/>
              </a:ext>
            </a:extLst>
          </p:cNvPr>
          <p:cNvSpPr/>
          <p:nvPr/>
        </p:nvSpPr>
        <p:spPr>
          <a:xfrm>
            <a:off x="734977" y="1744676"/>
            <a:ext cx="7901578" cy="430887"/>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which could be completed within a reasonable time-scale. </a:t>
            </a:r>
            <a:endParaRPr lang="en-US" sz="2200" b="1" dirty="0">
              <a:latin typeface="Inter" panose="02000503000000020004" pitchFamily="2" charset="0"/>
              <a:ea typeface="Inter" panose="02000503000000020004" pitchFamily="2" charset="0"/>
            </a:endParaRPr>
          </a:p>
        </p:txBody>
      </p:sp>
      <p:sp>
        <p:nvSpPr>
          <p:cNvPr id="19" name="Bent Arrow 18">
            <a:extLst>
              <a:ext uri="{FF2B5EF4-FFF2-40B4-BE49-F238E27FC236}">
                <a16:creationId xmlns:a16="http://schemas.microsoft.com/office/drawing/2014/main" id="{0C42E09D-A8D9-E060-D992-1806640403D3}"/>
              </a:ext>
            </a:extLst>
          </p:cNvPr>
          <p:cNvSpPr/>
          <p:nvPr/>
        </p:nvSpPr>
        <p:spPr>
          <a:xfrm rot="10800000" flipH="1">
            <a:off x="1165805" y="3893708"/>
            <a:ext cx="349328" cy="725038"/>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a:extLst>
              <a:ext uri="{FF2B5EF4-FFF2-40B4-BE49-F238E27FC236}">
                <a16:creationId xmlns:a16="http://schemas.microsoft.com/office/drawing/2014/main" id="{8833CA3E-2A43-8125-AAC5-CD601713D207}"/>
              </a:ext>
            </a:extLst>
          </p:cNvPr>
          <p:cNvSpPr/>
          <p:nvPr/>
        </p:nvSpPr>
        <p:spPr>
          <a:xfrm rot="10800000" flipH="1">
            <a:off x="332074" y="3728754"/>
            <a:ext cx="349325" cy="48230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a:extLst>
              <a:ext uri="{FF2B5EF4-FFF2-40B4-BE49-F238E27FC236}">
                <a16:creationId xmlns:a16="http://schemas.microsoft.com/office/drawing/2014/main" id="{143075DB-0598-F6FE-46D0-33C698B152CF}"/>
              </a:ext>
            </a:extLst>
          </p:cNvPr>
          <p:cNvSpPr/>
          <p:nvPr/>
        </p:nvSpPr>
        <p:spPr>
          <a:xfrm>
            <a:off x="734976" y="3858390"/>
            <a:ext cx="4167223" cy="430887"/>
          </a:xfrm>
          <a:prstGeom prst="rect">
            <a:avLst/>
          </a:prstGeom>
          <a:solidFill>
            <a:schemeClr val="bg1"/>
          </a:solidFill>
          <a:ln w="38100">
            <a:solidFill>
              <a:schemeClr val="accent4"/>
            </a:solidFill>
          </a:ln>
        </p:spPr>
        <p:txBody>
          <a:bodyPr wrap="square">
            <a:spAutoFit/>
          </a:bodyPr>
          <a:lstStyle/>
          <a:p>
            <a:pPr lvl="0"/>
            <a:r>
              <a:rPr lang="en-US" sz="2200" dirty="0">
                <a:latin typeface="Inter" panose="02000503000000020004" pitchFamily="2" charset="0"/>
                <a:ea typeface="Inter" panose="02000503000000020004" pitchFamily="2" charset="0"/>
              </a:rPr>
              <a:t>making appropriate directions</a:t>
            </a:r>
          </a:p>
        </p:txBody>
      </p:sp>
      <p:sp>
        <p:nvSpPr>
          <p:cNvPr id="23" name="Rectangle 22">
            <a:extLst>
              <a:ext uri="{FF2B5EF4-FFF2-40B4-BE49-F238E27FC236}">
                <a16:creationId xmlns:a16="http://schemas.microsoft.com/office/drawing/2014/main" id="{21AE6592-EC87-48F3-E92A-55295A85A591}"/>
              </a:ext>
            </a:extLst>
          </p:cNvPr>
          <p:cNvSpPr/>
          <p:nvPr/>
        </p:nvSpPr>
        <p:spPr>
          <a:xfrm>
            <a:off x="1562100" y="4376130"/>
            <a:ext cx="7074453" cy="769441"/>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e.g. setting strict timetables and ensuring that the parties complied with them</a:t>
            </a:r>
          </a:p>
        </p:txBody>
      </p:sp>
      <p:sp>
        <p:nvSpPr>
          <p:cNvPr id="24" name="Rectangle 23">
            <a:extLst>
              <a:ext uri="{FF2B5EF4-FFF2-40B4-BE49-F238E27FC236}">
                <a16:creationId xmlns:a16="http://schemas.microsoft.com/office/drawing/2014/main" id="{B57383CB-C4FA-8F54-D0DC-4583468378CD}"/>
              </a:ext>
            </a:extLst>
          </p:cNvPr>
          <p:cNvSpPr/>
          <p:nvPr/>
        </p:nvSpPr>
        <p:spPr>
          <a:xfrm>
            <a:off x="318977" y="5219836"/>
            <a:ext cx="8317576" cy="1107996"/>
          </a:xfrm>
          <a:prstGeom prst="rect">
            <a:avLst/>
          </a:prstGeom>
          <a:solidFill>
            <a:schemeClr val="bg1"/>
          </a:solidFill>
          <a:ln w="12700">
            <a:solidFill>
              <a:schemeClr val="tx1"/>
            </a:solidFill>
          </a:ln>
        </p:spPr>
        <p:txBody>
          <a:bodyPr wrap="square">
            <a:spAutoFit/>
          </a:bodyPr>
          <a:lstStyle/>
          <a:p>
            <a:r>
              <a:rPr lang="en-US" sz="2200" dirty="0">
                <a:latin typeface="Inter" panose="02000503000000020004" pitchFamily="2" charset="0"/>
                <a:ea typeface="Inter" panose="02000503000000020004" pitchFamily="2" charset="0"/>
              </a:rPr>
              <a:t>To ensure compliance this meant there must also be a system of sanctions which the court could impose itself without the need for an application by any party. </a:t>
            </a:r>
            <a:endParaRPr lang="en-US" sz="2200" b="1" dirty="0">
              <a:latin typeface="Inter" panose="02000503000000020004" pitchFamily="2" charset="0"/>
              <a:ea typeface="Inter" panose="02000503000000020004" pitchFamily="2" charset="0"/>
            </a:endParaRPr>
          </a:p>
        </p:txBody>
      </p:sp>
      <p:sp>
        <p:nvSpPr>
          <p:cNvPr id="25" name="Down Arrow 24">
            <a:extLst>
              <a:ext uri="{FF2B5EF4-FFF2-40B4-BE49-F238E27FC236}">
                <a16:creationId xmlns:a16="http://schemas.microsoft.com/office/drawing/2014/main" id="{88D332EE-84D9-8582-3F13-5FD119D844B2}"/>
              </a:ext>
            </a:extLst>
          </p:cNvPr>
          <p:cNvSpPr/>
          <p:nvPr/>
        </p:nvSpPr>
        <p:spPr>
          <a:xfrm rot="3007710">
            <a:off x="1019826" y="4617299"/>
            <a:ext cx="405593" cy="6402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
            <a:extLst>
              <a:ext uri="{FF2B5EF4-FFF2-40B4-BE49-F238E27FC236}">
                <a16:creationId xmlns:a16="http://schemas.microsoft.com/office/drawing/2014/main" id="{EC6C3DF1-40BA-9F12-4660-BEC296A56E0E}"/>
              </a:ext>
            </a:extLst>
          </p:cNvPr>
          <p:cNvSpPr txBox="1">
            <a:spLocks/>
          </p:cNvSpPr>
          <p:nvPr/>
        </p:nvSpPr>
        <p:spPr>
          <a:xfrm>
            <a:off x="178215" y="2265607"/>
            <a:ext cx="8787570" cy="1525641"/>
          </a:xfrm>
          <a:prstGeom prst="rect">
            <a:avLst/>
          </a:prstGeom>
          <a:solidFill>
            <a:schemeClr val="bg1"/>
          </a:solidFill>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sz="2200" b="1" dirty="0">
                <a:solidFill>
                  <a:schemeClr val="accent1"/>
                </a:solidFill>
              </a:rPr>
              <a:t>Lord Woolf thought it necessary to:</a:t>
            </a:r>
            <a:r>
              <a:rPr lang="en-US" sz="2200" b="1" dirty="0"/>
              <a:t> </a:t>
            </a:r>
            <a:r>
              <a:rPr lang="en-US" sz="2200" dirty="0"/>
              <a:t>transfer the control of litigation from the parties to the court. </a:t>
            </a:r>
          </a:p>
          <a:p>
            <a:pPr marL="0" indent="0">
              <a:buFont typeface=".Apple Color Emoji UI"/>
              <a:buNone/>
            </a:pPr>
            <a:r>
              <a:rPr lang="en-US" sz="2200" dirty="0"/>
              <a:t>The court would then determine how each case should progress by:</a:t>
            </a:r>
          </a:p>
          <a:p>
            <a:pPr marL="0" indent="0">
              <a:buFont typeface=".Apple Color Emoji UI"/>
              <a:buNone/>
            </a:pPr>
            <a:endParaRPr lang="en-US" sz="2200" dirty="0"/>
          </a:p>
        </p:txBody>
      </p:sp>
    </p:spTree>
    <p:extLst>
      <p:ext uri="{BB962C8B-B14F-4D97-AF65-F5344CB8AC3E}">
        <p14:creationId xmlns:p14="http://schemas.microsoft.com/office/powerpoint/2010/main" val="375066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44683" y="707446"/>
            <a:ext cx="8854633" cy="46994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14</a:t>
            </a:fld>
            <a:endParaRPr lang="en-US"/>
          </a:p>
        </p:txBody>
      </p:sp>
      <p:sp>
        <p:nvSpPr>
          <p:cNvPr id="4" name="Text Placeholder 3">
            <a:extLst>
              <a:ext uri="{FF2B5EF4-FFF2-40B4-BE49-F238E27FC236}">
                <a16:creationId xmlns:a16="http://schemas.microsoft.com/office/drawing/2014/main" id="{AEF6C987-4E70-A189-9763-4DBE94EF87AD}"/>
              </a:ext>
            </a:extLst>
          </p:cNvPr>
          <p:cNvSpPr>
            <a:spLocks noGrp="1"/>
          </p:cNvSpPr>
          <p:nvPr>
            <p:ph type="body" sz="quarter" idx="11"/>
          </p:nvPr>
        </p:nvSpPr>
        <p:spPr>
          <a:xfrm>
            <a:off x="250340" y="808425"/>
            <a:ext cx="3127113" cy="511184"/>
          </a:xfrm>
          <a:solidFill>
            <a:schemeClr val="bg1"/>
          </a:solidFill>
          <a:ln w="19050">
            <a:solidFill>
              <a:schemeClr val="tx1"/>
            </a:solidFill>
          </a:ln>
        </p:spPr>
        <p:txBody>
          <a:bodyPr>
            <a:normAutofit/>
          </a:bodyPr>
          <a:lstStyle/>
          <a:p>
            <a:pPr marL="0" indent="0">
              <a:buNone/>
            </a:pPr>
            <a:r>
              <a:rPr lang="en-US" b="1" dirty="0">
                <a:solidFill>
                  <a:schemeClr val="accent1"/>
                </a:solidFill>
              </a:rPr>
              <a:t>The Rules</a:t>
            </a:r>
            <a:endParaRPr lang="en-US" b="1" dirty="0"/>
          </a:p>
        </p:txBody>
      </p:sp>
      <p:sp>
        <p:nvSpPr>
          <p:cNvPr id="7" name="Text Placeholder 3">
            <a:extLst>
              <a:ext uri="{FF2B5EF4-FFF2-40B4-BE49-F238E27FC236}">
                <a16:creationId xmlns:a16="http://schemas.microsoft.com/office/drawing/2014/main" id="{87F7AE51-9BC1-C189-843A-A4733D00EF4B}"/>
              </a:ext>
            </a:extLst>
          </p:cNvPr>
          <p:cNvSpPr txBox="1">
            <a:spLocks/>
          </p:cNvSpPr>
          <p:nvPr/>
        </p:nvSpPr>
        <p:spPr>
          <a:xfrm>
            <a:off x="163643" y="1351692"/>
            <a:ext cx="8230808" cy="1174091"/>
          </a:xfrm>
          <a:prstGeom prst="rect">
            <a:avLst/>
          </a:prstGeom>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sz="2200" dirty="0"/>
              <a:t>The CPR 1998 apply to virtually all types of civil litigation proceedings in England and Wales. </a:t>
            </a:r>
          </a:p>
        </p:txBody>
      </p:sp>
      <p:sp>
        <p:nvSpPr>
          <p:cNvPr id="9" name="Text Placeholder 3">
            <a:extLst>
              <a:ext uri="{FF2B5EF4-FFF2-40B4-BE49-F238E27FC236}">
                <a16:creationId xmlns:a16="http://schemas.microsoft.com/office/drawing/2014/main" id="{6A20970A-4691-A694-CE5E-C951FC528E9B}"/>
              </a:ext>
            </a:extLst>
          </p:cNvPr>
          <p:cNvSpPr txBox="1">
            <a:spLocks/>
          </p:cNvSpPr>
          <p:nvPr/>
        </p:nvSpPr>
        <p:spPr>
          <a:xfrm>
            <a:off x="250339" y="2253070"/>
            <a:ext cx="3752175" cy="511184"/>
          </a:xfrm>
          <a:prstGeom prst="rect">
            <a:avLst/>
          </a:prstGeom>
          <a:solidFill>
            <a:schemeClr val="bg1"/>
          </a:solidFill>
          <a:ln w="19050">
            <a:solidFill>
              <a:schemeClr val="tx1"/>
            </a:solidFill>
          </a:ln>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b="1" dirty="0">
                <a:solidFill>
                  <a:schemeClr val="accent1"/>
                </a:solidFill>
              </a:rPr>
              <a:t>The Practice Directions</a:t>
            </a:r>
            <a:endParaRPr lang="en-US" b="1" dirty="0"/>
          </a:p>
        </p:txBody>
      </p:sp>
      <p:sp>
        <p:nvSpPr>
          <p:cNvPr id="12" name="Text Placeholder 3">
            <a:extLst>
              <a:ext uri="{FF2B5EF4-FFF2-40B4-BE49-F238E27FC236}">
                <a16:creationId xmlns:a16="http://schemas.microsoft.com/office/drawing/2014/main" id="{D2C75ECE-A89E-23D2-840C-AD6572479A20}"/>
              </a:ext>
            </a:extLst>
          </p:cNvPr>
          <p:cNvSpPr txBox="1">
            <a:spLocks/>
          </p:cNvSpPr>
          <p:nvPr/>
        </p:nvSpPr>
        <p:spPr>
          <a:xfrm>
            <a:off x="152068" y="2923008"/>
            <a:ext cx="8230808" cy="2270605"/>
          </a:xfrm>
          <a:prstGeom prst="rect">
            <a:avLst/>
          </a:prstGeom>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sz="2200" dirty="0"/>
              <a:t>In order to understand and interpret the Rules correctly, it is necessary also to look at the </a:t>
            </a:r>
            <a:r>
              <a:rPr lang="en-US" sz="2200" b="1" dirty="0"/>
              <a:t>Practice Directions </a:t>
            </a:r>
            <a:r>
              <a:rPr lang="en-US" sz="2200" dirty="0"/>
              <a:t>which </a:t>
            </a:r>
            <a:r>
              <a:rPr lang="en-US" sz="2200" b="1" dirty="0"/>
              <a:t>supplement the Rules</a:t>
            </a:r>
            <a:r>
              <a:rPr lang="en-US" sz="2200" dirty="0"/>
              <a:t>. </a:t>
            </a:r>
          </a:p>
          <a:p>
            <a:pPr marL="0" indent="0">
              <a:buFont typeface=".Apple Color Emoji UI"/>
              <a:buNone/>
            </a:pPr>
            <a:r>
              <a:rPr lang="en-US" sz="2200" dirty="0"/>
              <a:t>The Practice Direction (PD) for a particular Rule is often more expansive than the Rule itself. In a sense, the Practice Direction puts flesh on the bare bones of the Rule. </a:t>
            </a:r>
          </a:p>
          <a:p>
            <a:pPr marL="0" indent="0">
              <a:buFont typeface=".Apple Color Emoji UI"/>
              <a:buNone/>
            </a:pPr>
            <a:endParaRPr lang="en-US" sz="2200" dirty="0"/>
          </a:p>
        </p:txBody>
      </p:sp>
    </p:spTree>
    <p:extLst>
      <p:ext uri="{BB962C8B-B14F-4D97-AF65-F5344CB8AC3E}">
        <p14:creationId xmlns:p14="http://schemas.microsoft.com/office/powerpoint/2010/main" val="2933452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78215" y="112637"/>
            <a:ext cx="8854633" cy="6264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15</a:t>
            </a:fld>
            <a:endParaRPr lang="en-US"/>
          </a:p>
        </p:txBody>
      </p:sp>
      <p:sp>
        <p:nvSpPr>
          <p:cNvPr id="4" name="Text Placeholder 3">
            <a:extLst>
              <a:ext uri="{FF2B5EF4-FFF2-40B4-BE49-F238E27FC236}">
                <a16:creationId xmlns:a16="http://schemas.microsoft.com/office/drawing/2014/main" id="{AEF6C987-4E70-A189-9763-4DBE94EF87AD}"/>
              </a:ext>
            </a:extLst>
          </p:cNvPr>
          <p:cNvSpPr>
            <a:spLocks noGrp="1"/>
          </p:cNvSpPr>
          <p:nvPr>
            <p:ph type="body" sz="quarter" idx="11"/>
          </p:nvPr>
        </p:nvSpPr>
        <p:spPr>
          <a:xfrm>
            <a:off x="276487" y="159073"/>
            <a:ext cx="4016114" cy="511184"/>
          </a:xfrm>
          <a:solidFill>
            <a:schemeClr val="bg1"/>
          </a:solidFill>
          <a:ln w="19050">
            <a:solidFill>
              <a:schemeClr val="tx1"/>
            </a:solidFill>
          </a:ln>
        </p:spPr>
        <p:txBody>
          <a:bodyPr>
            <a:normAutofit/>
          </a:bodyPr>
          <a:lstStyle/>
          <a:p>
            <a:pPr marL="0" indent="0">
              <a:buNone/>
            </a:pPr>
            <a:r>
              <a:rPr lang="en-US" b="1" dirty="0">
                <a:solidFill>
                  <a:schemeClr val="accent1"/>
                </a:solidFill>
              </a:rPr>
              <a:t>The Overriding Objective</a:t>
            </a:r>
            <a:endParaRPr lang="en-US" b="1" dirty="0"/>
          </a:p>
        </p:txBody>
      </p:sp>
      <p:sp>
        <p:nvSpPr>
          <p:cNvPr id="7" name="Text Placeholder 3">
            <a:extLst>
              <a:ext uri="{FF2B5EF4-FFF2-40B4-BE49-F238E27FC236}">
                <a16:creationId xmlns:a16="http://schemas.microsoft.com/office/drawing/2014/main" id="{87F7AE51-9BC1-C189-843A-A4733D00EF4B}"/>
              </a:ext>
            </a:extLst>
          </p:cNvPr>
          <p:cNvSpPr txBox="1">
            <a:spLocks/>
          </p:cNvSpPr>
          <p:nvPr/>
        </p:nvSpPr>
        <p:spPr>
          <a:xfrm>
            <a:off x="189789" y="702340"/>
            <a:ext cx="8775995" cy="1550534"/>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dirty="0"/>
              <a:t>The overriding objective of the reforms is set out in CPR 1.1</a:t>
            </a:r>
          </a:p>
          <a:p>
            <a:pPr marL="0" indent="0">
              <a:buFont typeface=".Apple Color Emoji UI"/>
              <a:buNone/>
            </a:pPr>
            <a:r>
              <a:rPr lang="en-US" b="1" dirty="0">
                <a:solidFill>
                  <a:schemeClr val="accent1"/>
                </a:solidFill>
              </a:rPr>
              <a:t>CPR 1.1(1):</a:t>
            </a:r>
            <a:r>
              <a:rPr lang="en-US" dirty="0"/>
              <a:t> The CPR are a procedural code with the overriding objective of enabling the court to deal with cases justly and at proportionate cost. </a:t>
            </a:r>
          </a:p>
        </p:txBody>
      </p:sp>
      <p:sp>
        <p:nvSpPr>
          <p:cNvPr id="2" name="Text Placeholder 3">
            <a:extLst>
              <a:ext uri="{FF2B5EF4-FFF2-40B4-BE49-F238E27FC236}">
                <a16:creationId xmlns:a16="http://schemas.microsoft.com/office/drawing/2014/main" id="{A8F72CBA-AB40-B581-A43B-A7E13D22083A}"/>
              </a:ext>
            </a:extLst>
          </p:cNvPr>
          <p:cNvSpPr txBox="1">
            <a:spLocks/>
          </p:cNvSpPr>
          <p:nvPr/>
        </p:nvSpPr>
        <p:spPr>
          <a:xfrm>
            <a:off x="265323" y="2155074"/>
            <a:ext cx="8688888" cy="4000586"/>
          </a:xfrm>
          <a:prstGeom prst="rect">
            <a:avLst/>
          </a:prstGeom>
          <a:ln>
            <a:solidFill>
              <a:schemeClr val="tx1"/>
            </a:solidFill>
          </a:ln>
        </p:spPr>
        <p:txBody>
          <a:bodyPr vert="horz" lIns="91440" tIns="45720" rIns="91440" bIns="45720" rtlCol="0">
            <a:normAutofit fontScale="92500"/>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In </a:t>
            </a:r>
            <a:r>
              <a:rPr lang="en-US" b="1" i="1" dirty="0" err="1"/>
              <a:t>Maltez</a:t>
            </a:r>
            <a:r>
              <a:rPr lang="en-US" b="1" i="1" dirty="0"/>
              <a:t> v Lewis </a:t>
            </a:r>
            <a:r>
              <a:rPr lang="en-US" b="1" dirty="0"/>
              <a:t>(1999) The Times, 4 May:</a:t>
            </a:r>
            <a:r>
              <a:rPr lang="en-US" dirty="0"/>
              <a:t> The claimant’s application was for a court order that the defendants should be prevented from instructing leading or senior counsel in a case as the claimant had only been in a position to instruct a junior counsel of seven years’ experience. The court did not have a power to require a party to change their lawyers, but </a:t>
            </a:r>
            <a:r>
              <a:rPr lang="en-US" b="1" dirty="0">
                <a:solidFill>
                  <a:schemeClr val="accent4"/>
                </a:solidFill>
              </a:rPr>
              <a:t>the court was able to ensure compliance with the overriding objective</a:t>
            </a:r>
            <a:r>
              <a:rPr lang="en-US" dirty="0"/>
              <a:t>.</a:t>
            </a:r>
          </a:p>
          <a:p>
            <a:pPr marL="0" indent="0">
              <a:buNone/>
            </a:pPr>
            <a:r>
              <a:rPr lang="en-US" b="1" dirty="0">
                <a:solidFill>
                  <a:schemeClr val="accent3"/>
                </a:solidFill>
              </a:rPr>
              <a:t>For example:</a:t>
            </a:r>
            <a:r>
              <a:rPr lang="en-US" dirty="0"/>
              <a:t> If one party had instructed a big firm of expensive solicitors and the other party could only afford to instruct a small firm then the court could and should ensure that a level playing field was achieved.</a:t>
            </a:r>
          </a:p>
        </p:txBody>
      </p:sp>
    </p:spTree>
    <p:extLst>
      <p:ext uri="{BB962C8B-B14F-4D97-AF65-F5344CB8AC3E}">
        <p14:creationId xmlns:p14="http://schemas.microsoft.com/office/powerpoint/2010/main" val="3801716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78215" y="112637"/>
            <a:ext cx="8854633" cy="61688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16</a:t>
            </a:fld>
            <a:endParaRPr lang="en-US"/>
          </a:p>
        </p:txBody>
      </p:sp>
      <p:sp>
        <p:nvSpPr>
          <p:cNvPr id="4" name="Text Placeholder 3">
            <a:extLst>
              <a:ext uri="{FF2B5EF4-FFF2-40B4-BE49-F238E27FC236}">
                <a16:creationId xmlns:a16="http://schemas.microsoft.com/office/drawing/2014/main" id="{AEF6C987-4E70-A189-9763-4DBE94EF87AD}"/>
              </a:ext>
            </a:extLst>
          </p:cNvPr>
          <p:cNvSpPr>
            <a:spLocks noGrp="1"/>
          </p:cNvSpPr>
          <p:nvPr>
            <p:ph type="body" sz="quarter" idx="11"/>
          </p:nvPr>
        </p:nvSpPr>
        <p:spPr>
          <a:xfrm>
            <a:off x="276486" y="159073"/>
            <a:ext cx="7891633" cy="511184"/>
          </a:xfrm>
          <a:solidFill>
            <a:schemeClr val="bg1"/>
          </a:solidFill>
          <a:ln w="19050">
            <a:solidFill>
              <a:schemeClr val="tx1"/>
            </a:solidFill>
          </a:ln>
        </p:spPr>
        <p:txBody>
          <a:bodyPr>
            <a:normAutofit/>
          </a:bodyPr>
          <a:lstStyle/>
          <a:p>
            <a:pPr marL="0" indent="0">
              <a:buNone/>
            </a:pPr>
            <a:r>
              <a:rPr lang="en-US" b="1" dirty="0">
                <a:solidFill>
                  <a:schemeClr val="accent1"/>
                </a:solidFill>
              </a:rPr>
              <a:t>The Prevalence of the Overriding Objective</a:t>
            </a:r>
            <a:endParaRPr lang="en-US" b="1" dirty="0"/>
          </a:p>
        </p:txBody>
      </p:sp>
      <p:sp>
        <p:nvSpPr>
          <p:cNvPr id="7" name="Text Placeholder 3">
            <a:extLst>
              <a:ext uri="{FF2B5EF4-FFF2-40B4-BE49-F238E27FC236}">
                <a16:creationId xmlns:a16="http://schemas.microsoft.com/office/drawing/2014/main" id="{87F7AE51-9BC1-C189-843A-A4733D00EF4B}"/>
              </a:ext>
            </a:extLst>
          </p:cNvPr>
          <p:cNvSpPr txBox="1">
            <a:spLocks/>
          </p:cNvSpPr>
          <p:nvPr/>
        </p:nvSpPr>
        <p:spPr>
          <a:xfrm>
            <a:off x="189789" y="702340"/>
            <a:ext cx="8775995" cy="1550534"/>
          </a:xfrm>
          <a:prstGeom prst="rect">
            <a:avLst/>
          </a:prstGeom>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dirty="0"/>
              <a:t>The overriding objective must be borne in mind at all times when conducting civil litigation, both by the court, because CPR 1.2 states: </a:t>
            </a:r>
          </a:p>
          <a:p>
            <a:pPr marL="0" indent="0">
              <a:buFont typeface=".Apple Color Emoji UI"/>
              <a:buNone/>
            </a:pPr>
            <a:endParaRPr lang="en-US" dirty="0"/>
          </a:p>
        </p:txBody>
      </p:sp>
      <p:sp>
        <p:nvSpPr>
          <p:cNvPr id="8" name="Text Placeholder 3">
            <a:extLst>
              <a:ext uri="{FF2B5EF4-FFF2-40B4-BE49-F238E27FC236}">
                <a16:creationId xmlns:a16="http://schemas.microsoft.com/office/drawing/2014/main" id="{90EB9A24-2E14-7869-EC49-5E1C97B62367}"/>
              </a:ext>
            </a:extLst>
          </p:cNvPr>
          <p:cNvSpPr txBox="1">
            <a:spLocks/>
          </p:cNvSpPr>
          <p:nvPr/>
        </p:nvSpPr>
        <p:spPr>
          <a:xfrm>
            <a:off x="1227509" y="2844666"/>
            <a:ext cx="6244445" cy="461536"/>
          </a:xfrm>
          <a:prstGeom prst="rect">
            <a:avLst/>
          </a:prstGeom>
          <a:solidFill>
            <a:schemeClr val="accent4"/>
          </a:solidFill>
          <a:ln>
            <a:solidFill>
              <a:schemeClr val="tx1"/>
            </a:solidFill>
          </a:ln>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sz="2200" b="1" dirty="0">
                <a:solidFill>
                  <a:schemeClr val="bg1"/>
                </a:solidFill>
              </a:rPr>
              <a:t>exercises any power given to it by the Rules</a:t>
            </a:r>
          </a:p>
        </p:txBody>
      </p:sp>
      <p:sp>
        <p:nvSpPr>
          <p:cNvPr id="9" name="Text Placeholder 3">
            <a:extLst>
              <a:ext uri="{FF2B5EF4-FFF2-40B4-BE49-F238E27FC236}">
                <a16:creationId xmlns:a16="http://schemas.microsoft.com/office/drawing/2014/main" id="{AD29C0A7-DC90-7E6E-334C-08CB8BAF533A}"/>
              </a:ext>
            </a:extLst>
          </p:cNvPr>
          <p:cNvSpPr txBox="1">
            <a:spLocks/>
          </p:cNvSpPr>
          <p:nvPr/>
        </p:nvSpPr>
        <p:spPr>
          <a:xfrm>
            <a:off x="1227507" y="3344397"/>
            <a:ext cx="7322278" cy="751733"/>
          </a:xfrm>
          <a:prstGeom prst="rect">
            <a:avLst/>
          </a:prstGeom>
          <a:solidFill>
            <a:schemeClr val="accent3"/>
          </a:solidFill>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sz="2200" b="1" dirty="0">
                <a:solidFill>
                  <a:schemeClr val="bg1"/>
                </a:solidFill>
              </a:rPr>
              <a:t>interprets any rule subject to rules 76.2, 79.2 and 80.2, 82.2 and 88.2. </a:t>
            </a:r>
          </a:p>
          <a:p>
            <a:pPr marL="0" indent="0">
              <a:buFont typeface=".Apple Color Emoji UI"/>
              <a:buNone/>
            </a:pPr>
            <a:endParaRPr lang="en-US" sz="2200" b="1" dirty="0">
              <a:solidFill>
                <a:schemeClr val="bg1"/>
              </a:solidFill>
            </a:endParaRPr>
          </a:p>
        </p:txBody>
      </p:sp>
      <p:sp>
        <p:nvSpPr>
          <p:cNvPr id="10" name="Bent Arrow 9">
            <a:extLst>
              <a:ext uri="{FF2B5EF4-FFF2-40B4-BE49-F238E27FC236}">
                <a16:creationId xmlns:a16="http://schemas.microsoft.com/office/drawing/2014/main" id="{08EAAC3D-50B2-B3EC-CACE-5D9C333C453A}"/>
              </a:ext>
            </a:extLst>
          </p:cNvPr>
          <p:cNvSpPr/>
          <p:nvPr/>
        </p:nvSpPr>
        <p:spPr>
          <a:xfrm rot="10800000" flipH="1">
            <a:off x="686596" y="2108163"/>
            <a:ext cx="476518" cy="1613862"/>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CCDB17A1-61FF-26DF-A685-BF0B2F0E8579}"/>
              </a:ext>
            </a:extLst>
          </p:cNvPr>
          <p:cNvSpPr/>
          <p:nvPr/>
        </p:nvSpPr>
        <p:spPr>
          <a:xfrm rot="10800000" flipH="1">
            <a:off x="686597" y="2047674"/>
            <a:ext cx="476517" cy="1171978"/>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BDC15BF2-8E30-5CAF-644C-B2BCA5B35F92}"/>
              </a:ext>
            </a:extLst>
          </p:cNvPr>
          <p:cNvSpPr txBox="1">
            <a:spLocks/>
          </p:cNvSpPr>
          <p:nvPr/>
        </p:nvSpPr>
        <p:spPr>
          <a:xfrm>
            <a:off x="318977" y="1970406"/>
            <a:ext cx="8230808" cy="812996"/>
          </a:xfrm>
          <a:prstGeom prst="rect">
            <a:avLst/>
          </a:prstGeom>
          <a:solidFill>
            <a:schemeClr val="bg1"/>
          </a:solidFill>
          <a:ln>
            <a:solidFill>
              <a:schemeClr val="tx1"/>
            </a:solidFill>
          </a:ln>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The court must seek to give effect to the overriding objective when it:</a:t>
            </a:r>
          </a:p>
        </p:txBody>
      </p:sp>
      <p:sp>
        <p:nvSpPr>
          <p:cNvPr id="13" name="Text Placeholder 3">
            <a:extLst>
              <a:ext uri="{FF2B5EF4-FFF2-40B4-BE49-F238E27FC236}">
                <a16:creationId xmlns:a16="http://schemas.microsoft.com/office/drawing/2014/main" id="{4CA25284-699D-58A5-2DD8-D77620ED4AF2}"/>
              </a:ext>
            </a:extLst>
          </p:cNvPr>
          <p:cNvSpPr txBox="1">
            <a:spLocks/>
          </p:cNvSpPr>
          <p:nvPr/>
        </p:nvSpPr>
        <p:spPr>
          <a:xfrm>
            <a:off x="7536349" y="2838710"/>
            <a:ext cx="631771" cy="461536"/>
          </a:xfrm>
          <a:prstGeom prst="rect">
            <a:avLst/>
          </a:prstGeom>
          <a:solidFill>
            <a:schemeClr val="accent1"/>
          </a:solidFill>
          <a:ln>
            <a:solidFill>
              <a:schemeClr val="tx1"/>
            </a:solidFill>
          </a:ln>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sz="2200" b="1" dirty="0">
                <a:solidFill>
                  <a:schemeClr val="bg1"/>
                </a:solidFill>
              </a:rPr>
              <a:t>OR</a:t>
            </a:r>
          </a:p>
        </p:txBody>
      </p:sp>
      <p:sp>
        <p:nvSpPr>
          <p:cNvPr id="16" name="Text Placeholder 3">
            <a:extLst>
              <a:ext uri="{FF2B5EF4-FFF2-40B4-BE49-F238E27FC236}">
                <a16:creationId xmlns:a16="http://schemas.microsoft.com/office/drawing/2014/main" id="{2491A0CF-35B7-F00E-DC57-980869776715}"/>
              </a:ext>
            </a:extLst>
          </p:cNvPr>
          <p:cNvSpPr txBox="1">
            <a:spLocks/>
          </p:cNvSpPr>
          <p:nvPr/>
        </p:nvSpPr>
        <p:spPr>
          <a:xfrm>
            <a:off x="1227509" y="5215854"/>
            <a:ext cx="7322276" cy="774129"/>
          </a:xfrm>
          <a:prstGeom prst="rect">
            <a:avLst/>
          </a:prstGeom>
          <a:solidFill>
            <a:schemeClr val="accent2"/>
          </a:solidFill>
          <a:ln>
            <a:solidFill>
              <a:schemeClr val="tx1"/>
            </a:solidFill>
          </a:ln>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sz="2200" b="1" dirty="0">
                <a:solidFill>
                  <a:schemeClr val="bg1"/>
                </a:solidFill>
              </a:rPr>
              <a:t>The parties are required to help the court to further the overriding objective. </a:t>
            </a:r>
          </a:p>
        </p:txBody>
      </p:sp>
      <p:sp>
        <p:nvSpPr>
          <p:cNvPr id="17" name="Bent Arrow 16">
            <a:extLst>
              <a:ext uri="{FF2B5EF4-FFF2-40B4-BE49-F238E27FC236}">
                <a16:creationId xmlns:a16="http://schemas.microsoft.com/office/drawing/2014/main" id="{6216E9ED-1827-72BF-B74C-D00B34CB1D4C}"/>
              </a:ext>
            </a:extLst>
          </p:cNvPr>
          <p:cNvSpPr/>
          <p:nvPr/>
        </p:nvSpPr>
        <p:spPr>
          <a:xfrm rot="10800000" flipH="1">
            <a:off x="686597" y="4816711"/>
            <a:ext cx="476517" cy="77412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 Placeholder 3">
            <a:extLst>
              <a:ext uri="{FF2B5EF4-FFF2-40B4-BE49-F238E27FC236}">
                <a16:creationId xmlns:a16="http://schemas.microsoft.com/office/drawing/2014/main" id="{F0105656-F8BF-4381-B03A-1F059063996D}"/>
              </a:ext>
            </a:extLst>
          </p:cNvPr>
          <p:cNvSpPr txBox="1">
            <a:spLocks/>
          </p:cNvSpPr>
          <p:nvPr/>
        </p:nvSpPr>
        <p:spPr>
          <a:xfrm>
            <a:off x="256853" y="4239766"/>
            <a:ext cx="8775995" cy="804282"/>
          </a:xfrm>
          <a:prstGeom prst="rect">
            <a:avLst/>
          </a:prstGeom>
          <a:solidFill>
            <a:schemeClr val="bg1"/>
          </a:solidFill>
        </p:spPr>
        <p:txBody>
          <a:bodyPr vert="horz" lIns="91440" tIns="45720" rIns="91440" bIns="45720" rtlCol="0">
            <a:normAutofit lnSpcReduction="10000"/>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dirty="0"/>
              <a:t>and by the parties and their legal advisers, because CPR 1.3 states:</a:t>
            </a:r>
          </a:p>
        </p:txBody>
      </p:sp>
    </p:spTree>
    <p:extLst>
      <p:ext uri="{BB962C8B-B14F-4D97-AF65-F5344CB8AC3E}">
        <p14:creationId xmlns:p14="http://schemas.microsoft.com/office/powerpoint/2010/main" val="337589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78215" y="112637"/>
            <a:ext cx="8854633" cy="6264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17</a:t>
            </a:fld>
            <a:endParaRPr lang="en-US"/>
          </a:p>
        </p:txBody>
      </p:sp>
      <p:pic>
        <p:nvPicPr>
          <p:cNvPr id="10" name="Picture 9" descr="A cartoon character standing next to a red question mark&#10;&#10;Description automatically generated">
            <a:extLst>
              <a:ext uri="{FF2B5EF4-FFF2-40B4-BE49-F238E27FC236}">
                <a16:creationId xmlns:a16="http://schemas.microsoft.com/office/drawing/2014/main" id="{CEC745C0-4EE3-10FC-68A9-1694EB28ADA9}"/>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1784" r="16267"/>
          <a:stretch/>
        </p:blipFill>
        <p:spPr>
          <a:xfrm>
            <a:off x="318977" y="324983"/>
            <a:ext cx="3617843" cy="5840051"/>
          </a:xfrm>
          <a:prstGeom prst="rect">
            <a:avLst/>
          </a:prstGeom>
        </p:spPr>
      </p:pic>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3936820" y="480620"/>
            <a:ext cx="4888203" cy="3680564"/>
          </a:xfrm>
          <a:prstGeom prst="rect">
            <a:avLst/>
          </a:prstGeom>
          <a:ln>
            <a:solidFill>
              <a:schemeClr val="tx1"/>
            </a:solidFill>
          </a:ln>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4"/>
                </a:solidFill>
                <a:effectLst/>
                <a:cs typeface="Times New Roman" panose="02020603050405020304" pitchFamily="18" charset="0"/>
              </a:rPr>
              <a:t>Question 1:</a:t>
            </a:r>
          </a:p>
          <a:p>
            <a:pPr marL="0" indent="0">
              <a:buNone/>
            </a:pPr>
            <a:r>
              <a:rPr lang="en-GB" sz="2200" kern="100" dirty="0">
                <a:cs typeface="Times New Roman" panose="02020603050405020304" pitchFamily="18" charset="0"/>
              </a:rPr>
              <a:t>What examples are given in your reading about how the court may go about achieving a level playing field was achieved between the parties?</a:t>
            </a:r>
          </a:p>
          <a:p>
            <a:pPr marL="0" indent="0">
              <a:buNone/>
            </a:pPr>
            <a:r>
              <a:rPr lang="en-GB" sz="2200" b="1" kern="100" dirty="0">
                <a:solidFill>
                  <a:schemeClr val="accent4"/>
                </a:solidFill>
                <a:effectLst/>
                <a:cs typeface="Times New Roman" panose="02020603050405020304" pitchFamily="18" charset="0"/>
              </a:rPr>
              <a:t>Question 2:</a:t>
            </a:r>
          </a:p>
          <a:p>
            <a:pPr marL="0" indent="0">
              <a:buNone/>
            </a:pPr>
            <a:r>
              <a:rPr lang="en-GB" sz="2200" kern="100" dirty="0">
                <a:cs typeface="Times New Roman" panose="02020603050405020304" pitchFamily="18" charset="0"/>
              </a:rPr>
              <a:t>What do CPR 76.2, 79.2 and 80.2, 82.2 and 88.2 provide?</a:t>
            </a:r>
            <a:endParaRPr lang="en-GB" sz="2200" kern="100" dirty="0">
              <a:effectLst/>
              <a:cs typeface="Times New Roman" panose="02020603050405020304" pitchFamily="18" charset="0"/>
            </a:endParaRPr>
          </a:p>
          <a:p>
            <a:pPr marL="0" indent="0">
              <a:buNone/>
            </a:pPr>
            <a:endParaRPr lang="en-GB" sz="2200" kern="100" dirty="0">
              <a:effectLst/>
              <a:cs typeface="Times New Roman" panose="02020603050405020304" pitchFamily="18" charset="0"/>
            </a:endParaRPr>
          </a:p>
        </p:txBody>
      </p:sp>
    </p:spTree>
    <p:extLst>
      <p:ext uri="{BB962C8B-B14F-4D97-AF65-F5344CB8AC3E}">
        <p14:creationId xmlns:p14="http://schemas.microsoft.com/office/powerpoint/2010/main" val="2122333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44683" y="669228"/>
            <a:ext cx="8854633" cy="48436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18</a:t>
            </a:fld>
            <a:endParaRPr lang="en-US"/>
          </a:p>
        </p:txBody>
      </p:sp>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285446" y="798674"/>
            <a:ext cx="8506046" cy="4502195"/>
          </a:xfrm>
          <a:prstGeom prst="rect">
            <a:avLst/>
          </a:prstGeom>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4"/>
                </a:solidFill>
                <a:effectLst/>
                <a:cs typeface="Times New Roman" panose="02020603050405020304" pitchFamily="18" charset="0"/>
              </a:rPr>
              <a:t>Answer 1:</a:t>
            </a:r>
          </a:p>
          <a:p>
            <a:pPr>
              <a:buFont typeface="Arial" panose="020B0604020202020204" pitchFamily="34" charset="0"/>
              <a:buChar char="•"/>
            </a:pPr>
            <a:r>
              <a:rPr lang="en-GB" sz="2200" kern="100" dirty="0">
                <a:cs typeface="Times New Roman" panose="02020603050405020304" pitchFamily="18" charset="0"/>
              </a:rPr>
              <a:t>On disclosure by allowing the smaller firm more time.</a:t>
            </a:r>
          </a:p>
          <a:p>
            <a:pPr>
              <a:buFont typeface="Arial" panose="020B0604020202020204" pitchFamily="34" charset="0"/>
              <a:buChar char="•"/>
            </a:pPr>
            <a:r>
              <a:rPr lang="en-GB" sz="2200" kern="100" dirty="0">
                <a:cs typeface="Times New Roman" panose="02020603050405020304" pitchFamily="18" charset="0"/>
              </a:rPr>
              <a:t>In the preparation of trial bundles the court could direct that the larger firm prepared them.</a:t>
            </a:r>
          </a:p>
          <a:p>
            <a:pPr>
              <a:buFont typeface="Arial" panose="020B0604020202020204" pitchFamily="34" charset="0"/>
              <a:buChar char="•"/>
            </a:pPr>
            <a:r>
              <a:rPr lang="en-GB" sz="2200" kern="100" dirty="0">
                <a:cs typeface="Times New Roman" panose="02020603050405020304" pitchFamily="18" charset="0"/>
              </a:rPr>
              <a:t>The court has power to prevent a party being unfairly required to pay excessive costs because the other party has instructed unreasonably expensive advisers. </a:t>
            </a:r>
          </a:p>
          <a:p>
            <a:pPr>
              <a:buFont typeface="Arial" panose="020B0604020202020204" pitchFamily="34" charset="0"/>
              <a:buChar char="•"/>
            </a:pPr>
            <a:r>
              <a:rPr lang="en-GB" sz="2200" kern="100" dirty="0">
                <a:cs typeface="Times New Roman" panose="02020603050405020304" pitchFamily="18" charset="0"/>
              </a:rPr>
              <a:t>Where one of the parties is unable to afford a particular procedure, the court, should be entitled to make its order conditional upon the other side meeting the difference in costs of the weaker party, whatever the outcome. </a:t>
            </a:r>
          </a:p>
          <a:p>
            <a:pPr marL="0" indent="0">
              <a:buNone/>
            </a:pPr>
            <a:endParaRPr lang="en-GB" sz="2200" kern="100" dirty="0">
              <a:cs typeface="Times New Roman" panose="02020603050405020304" pitchFamily="18" charset="0"/>
            </a:endParaRPr>
          </a:p>
        </p:txBody>
      </p:sp>
    </p:spTree>
    <p:extLst>
      <p:ext uri="{BB962C8B-B14F-4D97-AF65-F5344CB8AC3E}">
        <p14:creationId xmlns:p14="http://schemas.microsoft.com/office/powerpoint/2010/main" val="3543353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44683" y="669228"/>
            <a:ext cx="8854633" cy="48436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19</a:t>
            </a:fld>
            <a:endParaRPr lang="en-US"/>
          </a:p>
        </p:txBody>
      </p:sp>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285446" y="798674"/>
            <a:ext cx="8506046" cy="4502195"/>
          </a:xfrm>
          <a:prstGeom prst="rect">
            <a:avLst/>
          </a:prstGeom>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4"/>
                </a:solidFill>
                <a:effectLst/>
                <a:cs typeface="Times New Roman" panose="02020603050405020304" pitchFamily="18" charset="0"/>
              </a:rPr>
              <a:t>Answer 2:</a:t>
            </a:r>
          </a:p>
          <a:p>
            <a:pPr marL="0" indent="0">
              <a:buNone/>
            </a:pPr>
            <a:r>
              <a:rPr lang="en-GB" sz="2200" b="1" kern="100" dirty="0">
                <a:solidFill>
                  <a:schemeClr val="accent1"/>
                </a:solidFill>
                <a:cs typeface="Times New Roman" panose="02020603050405020304" pitchFamily="18" charset="0"/>
              </a:rPr>
              <a:t>CPR 76:</a:t>
            </a:r>
            <a:r>
              <a:rPr lang="en-GB" sz="2200" kern="100" dirty="0">
                <a:cs typeface="Times New Roman" panose="02020603050405020304" pitchFamily="18" charset="0"/>
              </a:rPr>
              <a:t> Deals with proceedings under the Prevention of Terrorism Act 2005.</a:t>
            </a:r>
            <a:endParaRPr lang="en-GB" sz="2200" b="1" kern="100" dirty="0">
              <a:solidFill>
                <a:schemeClr val="accent4"/>
              </a:solidFill>
              <a:effectLst/>
              <a:cs typeface="Times New Roman" panose="02020603050405020304" pitchFamily="18" charset="0"/>
            </a:endParaRPr>
          </a:p>
          <a:p>
            <a:pPr marL="0" indent="0">
              <a:buNone/>
            </a:pPr>
            <a:r>
              <a:rPr lang="en-GB" sz="2200" b="1" kern="100" dirty="0">
                <a:solidFill>
                  <a:schemeClr val="accent1"/>
                </a:solidFill>
                <a:cs typeface="Times New Roman" panose="02020603050405020304" pitchFamily="18" charset="0"/>
              </a:rPr>
              <a:t>CPR 76.2:</a:t>
            </a:r>
            <a:r>
              <a:rPr lang="en-GB" sz="2200" kern="100" dirty="0">
                <a:cs typeface="Times New Roman" panose="02020603050405020304" pitchFamily="18" charset="0"/>
              </a:rPr>
              <a:t> This part of the CPR modifies the overriding objective and where this Part applies, the overriding objective in Part 1, and so far as relevant any other rule, must be read and given effect in a way which is compatible with the duty set out. </a:t>
            </a:r>
            <a:r>
              <a:rPr lang="en-GB" sz="2200" b="1" kern="100" dirty="0">
                <a:solidFill>
                  <a:schemeClr val="accent3"/>
                </a:solidFill>
                <a:cs typeface="Times New Roman" panose="02020603050405020304" pitchFamily="18" charset="0"/>
              </a:rPr>
              <a:t>The court is under a duty to ensure that information is not disclosed contrary to the public interest. </a:t>
            </a:r>
            <a:r>
              <a:rPr lang="en-GB" sz="2200" kern="100" dirty="0">
                <a:cs typeface="Times New Roman" panose="02020603050405020304" pitchFamily="18" charset="0"/>
              </a:rPr>
              <a:t>Subject to that duty the court must satisfy itself that the material available to it enables it properly to determine proceedings. </a:t>
            </a:r>
          </a:p>
          <a:p>
            <a:pPr marL="0" indent="0">
              <a:buNone/>
            </a:pPr>
            <a:endParaRPr lang="en-GB" sz="2200" kern="100" dirty="0">
              <a:cs typeface="Times New Roman" panose="02020603050405020304" pitchFamily="18" charset="0"/>
            </a:endParaRPr>
          </a:p>
        </p:txBody>
      </p:sp>
    </p:spTree>
    <p:extLst>
      <p:ext uri="{BB962C8B-B14F-4D97-AF65-F5344CB8AC3E}">
        <p14:creationId xmlns:p14="http://schemas.microsoft.com/office/powerpoint/2010/main" val="411831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762D1B10-4F11-ECEB-BDAE-9E2B3354EB99}"/>
              </a:ext>
            </a:extLst>
          </p:cNvPr>
          <p:cNvSpPr>
            <a:spLocks noGrp="1"/>
          </p:cNvSpPr>
          <p:nvPr>
            <p:ph type="body" sz="quarter" idx="11"/>
          </p:nvPr>
        </p:nvSpPr>
        <p:spPr>
          <a:xfrm>
            <a:off x="325781" y="1196752"/>
            <a:ext cx="7493383" cy="1368152"/>
          </a:xfrm>
        </p:spPr>
        <p:txBody>
          <a:bodyPr>
            <a:normAutofit fontScale="92500"/>
          </a:bodyPr>
          <a:lstStyle/>
          <a:p>
            <a:r>
              <a:rPr lang="en-US" sz="4000" dirty="0"/>
              <a:t>Assessment Details</a:t>
            </a:r>
          </a:p>
          <a:p>
            <a:r>
              <a:rPr kumimoji="0" lang="en-GB" altLang="en-US" sz="4000" b="1" i="0" u="none" strike="noStrike" cap="none" normalizeH="0" baseline="0" dirty="0">
                <a:ln>
                  <a:noFill/>
                </a:ln>
                <a:solidFill>
                  <a:srgbClr val="EC6608"/>
                </a:solidFill>
                <a:effectLst/>
                <a:latin typeface="Arial" panose="020B0604020202020204" pitchFamily="34" charset="0"/>
                <a:ea typeface="Times New Roman" panose="02020603050405020304" pitchFamily="18" charset="0"/>
                <a:cs typeface="Arial" panose="020B0604020202020204" pitchFamily="34" charset="0"/>
              </a:rPr>
              <a:t>2 Assignments worth 50% each.</a:t>
            </a:r>
          </a:p>
          <a:p>
            <a:endParaRPr kumimoji="0" lang="en-GB" altLang="en-US" sz="4000" b="1" i="0" u="none" strike="noStrike" cap="none" normalizeH="0" baseline="0" dirty="0">
              <a:ln>
                <a:noFill/>
              </a:ln>
              <a:solidFill>
                <a:srgbClr val="EC6608"/>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4000" dirty="0"/>
          </a:p>
        </p:txBody>
      </p:sp>
      <p:sp>
        <p:nvSpPr>
          <p:cNvPr id="5" name="Subtitle 2">
            <a:extLst>
              <a:ext uri="{FF2B5EF4-FFF2-40B4-BE49-F238E27FC236}">
                <a16:creationId xmlns:a16="http://schemas.microsoft.com/office/drawing/2014/main" id="{74844103-87A0-3B07-51EE-D6221C3CF622}"/>
              </a:ext>
            </a:extLst>
          </p:cNvPr>
          <p:cNvSpPr>
            <a:spLocks noGrp="1"/>
          </p:cNvSpPr>
          <p:nvPr>
            <p:ph type="subTitle" idx="1"/>
          </p:nvPr>
        </p:nvSpPr>
        <p:spPr>
          <a:xfrm>
            <a:off x="325781" y="2708920"/>
            <a:ext cx="7493383" cy="3335620"/>
          </a:xfrm>
        </p:spPr>
        <p:txBody>
          <a:bodyPr>
            <a:noAutofit/>
          </a:bodyPr>
          <a:lstStyle/>
          <a:p>
            <a:r>
              <a:rPr lang="en-US" sz="2400" b="1" dirty="0">
                <a:latin typeface="Inter" panose="02000503000000020004" pitchFamily="2" charset="0"/>
              </a:rPr>
              <a:t>Assignment 1 (AS1):</a:t>
            </a:r>
            <a:r>
              <a:rPr lang="en-US" sz="2400" dirty="0">
                <a:latin typeface="Inter" panose="02000503000000020004" pitchFamily="2" charset="0"/>
              </a:rPr>
              <a:t> Will take the form of a 15-minute advocacy presentation. </a:t>
            </a:r>
            <a:r>
              <a:rPr lang="en-GB" sz="2400" b="0" i="0" u="none" strike="noStrike" dirty="0">
                <a:solidFill>
                  <a:srgbClr val="2D3B45"/>
                </a:solidFill>
                <a:effectLst/>
                <a:latin typeface="Inter" panose="02000503000000020004" pitchFamily="2" charset="0"/>
              </a:rPr>
              <a:t>The presentation will take place in the week commencing </a:t>
            </a:r>
            <a:r>
              <a:rPr lang="en-GB" sz="2400" b="1" i="0" u="none" strike="noStrike" dirty="0">
                <a:solidFill>
                  <a:srgbClr val="2D3B45"/>
                </a:solidFill>
                <a:effectLst/>
                <a:latin typeface="Inter" panose="02000503000000020004" pitchFamily="2" charset="0"/>
              </a:rPr>
              <a:t>29 July 2024</a:t>
            </a:r>
            <a:r>
              <a:rPr lang="en-GB" sz="2400" b="0" i="0" u="none" strike="noStrike" dirty="0">
                <a:solidFill>
                  <a:srgbClr val="2D3B45"/>
                </a:solidFill>
                <a:effectLst/>
                <a:latin typeface="Inter" panose="02000503000000020004" pitchFamily="2" charset="0"/>
              </a:rPr>
              <a:t> and the submission deadline is </a:t>
            </a:r>
            <a:r>
              <a:rPr lang="en-GB" sz="2400" b="1" i="0" u="none" strike="noStrike" dirty="0">
                <a:solidFill>
                  <a:srgbClr val="2D3B45"/>
                </a:solidFill>
                <a:effectLst/>
                <a:latin typeface="Inter" panose="02000503000000020004" pitchFamily="2" charset="0"/>
              </a:rPr>
              <a:t>2 August 2024 at 3pm.</a:t>
            </a:r>
          </a:p>
          <a:p>
            <a:r>
              <a:rPr lang="en-US" sz="2400" b="1" dirty="0">
                <a:latin typeface="Inter" panose="02000503000000020004" pitchFamily="2" charset="0"/>
              </a:rPr>
              <a:t>Assignment 2 (AS2):</a:t>
            </a:r>
            <a:r>
              <a:rPr lang="en-US" sz="2400" dirty="0">
                <a:latin typeface="Inter" panose="02000503000000020004" pitchFamily="2" charset="0"/>
              </a:rPr>
              <a:t> Will take the form of a 2,500 word project. </a:t>
            </a:r>
            <a:r>
              <a:rPr lang="en-GB" sz="2400" b="0" i="0" u="none" strike="noStrike" dirty="0">
                <a:solidFill>
                  <a:srgbClr val="2D3B45"/>
                </a:solidFill>
                <a:effectLst/>
                <a:latin typeface="Inter" panose="02000503000000020004" pitchFamily="2" charset="0"/>
              </a:rPr>
              <a:t>The </a:t>
            </a:r>
            <a:r>
              <a:rPr lang="en-GB" sz="2400" b="1" i="0" u="none" strike="noStrike" dirty="0">
                <a:solidFill>
                  <a:srgbClr val="2D3B45"/>
                </a:solidFill>
                <a:effectLst/>
                <a:latin typeface="Inter" panose="02000503000000020004" pitchFamily="2" charset="0"/>
              </a:rPr>
              <a:t>deadline </a:t>
            </a:r>
            <a:r>
              <a:rPr lang="en-GB" sz="2400" b="0" i="0" u="none" strike="noStrike" dirty="0">
                <a:solidFill>
                  <a:srgbClr val="2D3B45"/>
                </a:solidFill>
                <a:effectLst/>
                <a:latin typeface="Inter" panose="02000503000000020004" pitchFamily="2" charset="0"/>
              </a:rPr>
              <a:t>for this assessment is </a:t>
            </a:r>
            <a:r>
              <a:rPr lang="en-GB" sz="2400" b="1" i="0" u="none" strike="noStrike" dirty="0">
                <a:solidFill>
                  <a:srgbClr val="2D3B45"/>
                </a:solidFill>
                <a:effectLst/>
                <a:latin typeface="Inter" panose="02000503000000020004" pitchFamily="2" charset="0"/>
              </a:rPr>
              <a:t>Tuesday 27 August 2024 at 3pm.</a:t>
            </a:r>
            <a:endParaRPr lang="en-US" sz="2400" dirty="0">
              <a:latin typeface="Inter" panose="02000503000000020004" pitchFamily="2" charset="0"/>
            </a:endParaRPr>
          </a:p>
          <a:p>
            <a:endParaRPr lang="en-US" sz="2400" dirty="0">
              <a:highlight>
                <a:srgbClr val="FFFF00"/>
              </a:highlight>
              <a:latin typeface="Inter" panose="02000503000000020004" pitchFamily="2" charset="0"/>
            </a:endParaRPr>
          </a:p>
          <a:p>
            <a:endParaRPr lang="en-US" sz="2400" dirty="0">
              <a:highlight>
                <a:srgbClr val="FFFF00"/>
              </a:highlight>
              <a:latin typeface="Inter" panose="02000503000000020004" pitchFamily="2" charset="0"/>
            </a:endParaRPr>
          </a:p>
        </p:txBody>
      </p:sp>
    </p:spTree>
    <p:extLst>
      <p:ext uri="{BB962C8B-B14F-4D97-AF65-F5344CB8AC3E}">
        <p14:creationId xmlns:p14="http://schemas.microsoft.com/office/powerpoint/2010/main" val="2516574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44683" y="669228"/>
            <a:ext cx="8854633" cy="48436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20</a:t>
            </a:fld>
            <a:endParaRPr lang="en-US"/>
          </a:p>
        </p:txBody>
      </p:sp>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285446" y="798674"/>
            <a:ext cx="8506046" cy="4502195"/>
          </a:xfrm>
          <a:prstGeom prst="rect">
            <a:avLst/>
          </a:prstGeom>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1"/>
                </a:solidFill>
                <a:cs typeface="Times New Roman" panose="02020603050405020304" pitchFamily="18" charset="0"/>
              </a:rPr>
              <a:t>CPR 79:</a:t>
            </a:r>
            <a:r>
              <a:rPr lang="en-GB" sz="2200" kern="100" dirty="0">
                <a:cs typeface="Times New Roman" panose="02020603050405020304" pitchFamily="18" charset="0"/>
              </a:rPr>
              <a:t> Deals with proceedings under the Counter-Terrorism Act 2008, part 1 of the Terrorist Asset-Freezing etc. Act 2010 and part 1 of the Sanctions and Anti-Money Laundering Act 2018.</a:t>
            </a:r>
          </a:p>
          <a:p>
            <a:pPr marL="0" indent="0">
              <a:buNone/>
            </a:pPr>
            <a:r>
              <a:rPr lang="en-GB" sz="2200" b="1" kern="100" dirty="0">
                <a:solidFill>
                  <a:schemeClr val="accent1"/>
                </a:solidFill>
                <a:cs typeface="Times New Roman" panose="02020603050405020304" pitchFamily="18" charset="0"/>
              </a:rPr>
              <a:t>CPR 79.2: </a:t>
            </a:r>
            <a:r>
              <a:rPr lang="en-GB" sz="2200" kern="100" dirty="0">
                <a:cs typeface="Times New Roman" panose="02020603050405020304" pitchFamily="18" charset="0"/>
              </a:rPr>
              <a:t>This part of the CPR modifies the overriding objective and where this Part applies, the overriding objective in Part 1, and so far as relevant any other rule, must be read and given effect in a way which is compatible with the duty set out. </a:t>
            </a:r>
            <a:r>
              <a:rPr lang="en-GB" sz="2200" b="1" kern="100" dirty="0">
                <a:solidFill>
                  <a:schemeClr val="accent3"/>
                </a:solidFill>
                <a:cs typeface="Times New Roman" panose="02020603050405020304" pitchFamily="18" charset="0"/>
              </a:rPr>
              <a:t>The court is under a duty to ensure that information is not disclosed contrary to the public interest</a:t>
            </a:r>
            <a:r>
              <a:rPr lang="en-GB" sz="2200" kern="100" dirty="0">
                <a:cs typeface="Times New Roman" panose="02020603050405020304" pitchFamily="18" charset="0"/>
              </a:rPr>
              <a:t>. Subject to that duty the court must satisfy itself that the material available to it enables it properly to determine proceedings. </a:t>
            </a:r>
          </a:p>
          <a:p>
            <a:pPr marL="0" indent="0">
              <a:buNone/>
            </a:pPr>
            <a:endParaRPr lang="en-GB" sz="2200" kern="100" dirty="0">
              <a:cs typeface="Times New Roman" panose="02020603050405020304" pitchFamily="18" charset="0"/>
            </a:endParaRPr>
          </a:p>
        </p:txBody>
      </p:sp>
    </p:spTree>
    <p:extLst>
      <p:ext uri="{BB962C8B-B14F-4D97-AF65-F5344CB8AC3E}">
        <p14:creationId xmlns:p14="http://schemas.microsoft.com/office/powerpoint/2010/main" val="1724235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44683" y="669228"/>
            <a:ext cx="8854633" cy="40485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21</a:t>
            </a:fld>
            <a:endParaRPr lang="en-US"/>
          </a:p>
        </p:txBody>
      </p:sp>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285446" y="798674"/>
            <a:ext cx="8506046" cy="3680561"/>
          </a:xfrm>
          <a:prstGeom prst="rect">
            <a:avLst/>
          </a:prstGeom>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1"/>
                </a:solidFill>
                <a:cs typeface="Times New Roman" panose="02020603050405020304" pitchFamily="18" charset="0"/>
              </a:rPr>
              <a:t>CPR 80:</a:t>
            </a:r>
            <a:r>
              <a:rPr lang="en-GB" sz="2200" kern="100" dirty="0">
                <a:cs typeface="Times New Roman" panose="02020603050405020304" pitchFamily="18" charset="0"/>
              </a:rPr>
              <a:t> Deals with proceedings under the Terrorism Prevention and Investigation.</a:t>
            </a:r>
          </a:p>
          <a:p>
            <a:pPr marL="0" indent="0">
              <a:buNone/>
            </a:pPr>
            <a:r>
              <a:rPr lang="en-GB" sz="2200" b="1" kern="100" dirty="0">
                <a:solidFill>
                  <a:schemeClr val="accent1"/>
                </a:solidFill>
                <a:cs typeface="Times New Roman" panose="02020603050405020304" pitchFamily="18" charset="0"/>
              </a:rPr>
              <a:t>CPR 80.2: </a:t>
            </a:r>
            <a:r>
              <a:rPr lang="en-GB" sz="2200" kern="100" dirty="0">
                <a:cs typeface="Times New Roman" panose="02020603050405020304" pitchFamily="18" charset="0"/>
              </a:rPr>
              <a:t>This part of the CPR modifies the overriding objective and where this Part applies, the overriding objective in Part 1, and so far as relevant any other rule, must be read and given effect in a way which is compatible with the duty set out. </a:t>
            </a:r>
            <a:r>
              <a:rPr lang="en-GB" sz="2200" b="1" kern="100" dirty="0">
                <a:solidFill>
                  <a:schemeClr val="accent3"/>
                </a:solidFill>
                <a:cs typeface="Times New Roman" panose="02020603050405020304" pitchFamily="18" charset="0"/>
              </a:rPr>
              <a:t>The court is under a duty to ensure that information is not disclosed contrary to the public interest</a:t>
            </a:r>
            <a:r>
              <a:rPr lang="en-GB" sz="2200" kern="100" dirty="0">
                <a:cs typeface="Times New Roman" panose="02020603050405020304" pitchFamily="18" charset="0"/>
              </a:rPr>
              <a:t>. Subject to that duty the court must satisfy itself that the material available to it enables it properly to determine proceedings. </a:t>
            </a:r>
          </a:p>
          <a:p>
            <a:pPr marL="0" indent="0">
              <a:buNone/>
            </a:pPr>
            <a:endParaRPr lang="en-GB" sz="2200" kern="100" dirty="0">
              <a:cs typeface="Times New Roman" panose="02020603050405020304" pitchFamily="18" charset="0"/>
            </a:endParaRPr>
          </a:p>
        </p:txBody>
      </p:sp>
    </p:spTree>
    <p:extLst>
      <p:ext uri="{BB962C8B-B14F-4D97-AF65-F5344CB8AC3E}">
        <p14:creationId xmlns:p14="http://schemas.microsoft.com/office/powerpoint/2010/main" val="4189834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44683" y="669228"/>
            <a:ext cx="8854633" cy="4101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22</a:t>
            </a:fld>
            <a:endParaRPr lang="en-US"/>
          </a:p>
        </p:txBody>
      </p:sp>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285446" y="798675"/>
            <a:ext cx="8506046" cy="3773326"/>
          </a:xfrm>
          <a:prstGeom prst="rect">
            <a:avLst/>
          </a:prstGeom>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1"/>
                </a:solidFill>
                <a:cs typeface="Times New Roman" panose="02020603050405020304" pitchFamily="18" charset="0"/>
              </a:rPr>
              <a:t>CPR 82:</a:t>
            </a:r>
            <a:r>
              <a:rPr lang="en-GB" sz="2200" kern="100" dirty="0">
                <a:cs typeface="Times New Roman" panose="02020603050405020304" pitchFamily="18" charset="0"/>
              </a:rPr>
              <a:t> Deals with closed material procedure.</a:t>
            </a:r>
          </a:p>
          <a:p>
            <a:pPr marL="0" indent="0">
              <a:buNone/>
            </a:pPr>
            <a:r>
              <a:rPr lang="en-GB" sz="2200" b="1" kern="100" dirty="0">
                <a:solidFill>
                  <a:schemeClr val="accent1"/>
                </a:solidFill>
                <a:cs typeface="Times New Roman" panose="02020603050405020304" pitchFamily="18" charset="0"/>
              </a:rPr>
              <a:t>CPR 82.2: </a:t>
            </a:r>
            <a:r>
              <a:rPr lang="en-GB" sz="2200" kern="100" dirty="0">
                <a:cs typeface="Times New Roman" panose="02020603050405020304" pitchFamily="18" charset="0"/>
              </a:rPr>
              <a:t>This part of the CPR modifies the overriding objective and where this Part applies, the overriding objective in Part 1, and so far as relevant any other rule, must be read and given effect in a way which is compatible with the duty set out. </a:t>
            </a:r>
            <a:r>
              <a:rPr lang="en-GB" sz="2200" b="1" kern="100" dirty="0">
                <a:solidFill>
                  <a:schemeClr val="accent3"/>
                </a:solidFill>
                <a:cs typeface="Times New Roman" panose="02020603050405020304" pitchFamily="18" charset="0"/>
              </a:rPr>
              <a:t>The court is under a duty to ensure that information is not disclosed in a way which would be damaging to the interests of national security</a:t>
            </a:r>
            <a:r>
              <a:rPr lang="en-GB" sz="2200" kern="100" dirty="0">
                <a:cs typeface="Times New Roman" panose="02020603050405020304" pitchFamily="18" charset="0"/>
              </a:rPr>
              <a:t>. Subject to that duty the court must satisfy itself that the material available to it enables it properly to determine proceedings.</a:t>
            </a:r>
          </a:p>
        </p:txBody>
      </p:sp>
    </p:spTree>
    <p:extLst>
      <p:ext uri="{BB962C8B-B14F-4D97-AF65-F5344CB8AC3E}">
        <p14:creationId xmlns:p14="http://schemas.microsoft.com/office/powerpoint/2010/main" val="1663544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44683" y="669228"/>
            <a:ext cx="8854633" cy="40617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23</a:t>
            </a:fld>
            <a:endParaRPr lang="en-US"/>
          </a:p>
        </p:txBody>
      </p:sp>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285446" y="798674"/>
            <a:ext cx="8506046" cy="3707065"/>
          </a:xfrm>
          <a:prstGeom prst="rect">
            <a:avLst/>
          </a:prstGeom>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1"/>
                </a:solidFill>
                <a:cs typeface="Times New Roman" panose="02020603050405020304" pitchFamily="18" charset="0"/>
              </a:rPr>
              <a:t>CPR 88:</a:t>
            </a:r>
            <a:r>
              <a:rPr lang="en-GB" sz="2200" kern="100" dirty="0">
                <a:cs typeface="Times New Roman" panose="02020603050405020304" pitchFamily="18" charset="0"/>
              </a:rPr>
              <a:t> Deals with closed proceedings under the Counter-Terrorism and Security Act 2015.</a:t>
            </a:r>
          </a:p>
          <a:p>
            <a:pPr marL="0" indent="0">
              <a:buNone/>
            </a:pPr>
            <a:r>
              <a:rPr lang="en-GB" sz="2200" b="1" kern="100" dirty="0">
                <a:solidFill>
                  <a:schemeClr val="accent1"/>
                </a:solidFill>
                <a:cs typeface="Times New Roman" panose="02020603050405020304" pitchFamily="18" charset="0"/>
              </a:rPr>
              <a:t>CPR 88.2: </a:t>
            </a:r>
            <a:r>
              <a:rPr lang="en-GB" sz="2200" kern="100" dirty="0">
                <a:cs typeface="Times New Roman" panose="02020603050405020304" pitchFamily="18" charset="0"/>
              </a:rPr>
              <a:t>This part of the CPR modifies the overriding objective and where this Part applies, the overriding objective in Part 1, and so far as relevant any other rule, must be read and given effect in a way which is compatible with the duty set out. </a:t>
            </a:r>
            <a:r>
              <a:rPr lang="en-GB" sz="2200" b="1" kern="100" dirty="0">
                <a:solidFill>
                  <a:schemeClr val="accent3"/>
                </a:solidFill>
                <a:cs typeface="Times New Roman" panose="02020603050405020304" pitchFamily="18" charset="0"/>
              </a:rPr>
              <a:t>The court is under a duty to ensure that information is not disclosed contrary to the public interest</a:t>
            </a:r>
            <a:r>
              <a:rPr lang="en-GB" sz="2200" kern="100" dirty="0">
                <a:cs typeface="Times New Roman" panose="02020603050405020304" pitchFamily="18" charset="0"/>
              </a:rPr>
              <a:t>. Subject to that duty the court must satisfy itself that the material available to it enables it properly to determine proceedings. </a:t>
            </a:r>
          </a:p>
        </p:txBody>
      </p:sp>
    </p:spTree>
    <p:extLst>
      <p:ext uri="{BB962C8B-B14F-4D97-AF65-F5344CB8AC3E}">
        <p14:creationId xmlns:p14="http://schemas.microsoft.com/office/powerpoint/2010/main" val="3753056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38F346-B8B4-213B-E7CD-E24D84DD40E0}"/>
              </a:ext>
            </a:extLst>
          </p:cNvPr>
          <p:cNvSpPr>
            <a:spLocks noGrp="1"/>
          </p:cNvSpPr>
          <p:nvPr>
            <p:ph type="body" sz="quarter" idx="11"/>
          </p:nvPr>
        </p:nvSpPr>
        <p:spPr>
          <a:xfrm>
            <a:off x="318977" y="334582"/>
            <a:ext cx="7610177" cy="1368152"/>
          </a:xfrm>
        </p:spPr>
        <p:txBody>
          <a:bodyPr>
            <a:normAutofit fontScale="77500" lnSpcReduction="20000"/>
          </a:bodyPr>
          <a:lstStyle/>
          <a:p>
            <a:r>
              <a:rPr lang="en-US" dirty="0"/>
              <a:t>Seminar Objective</a:t>
            </a:r>
          </a:p>
        </p:txBody>
      </p:sp>
      <p:sp>
        <p:nvSpPr>
          <p:cNvPr id="3" name="Subtitle 2">
            <a:extLst>
              <a:ext uri="{FF2B5EF4-FFF2-40B4-BE49-F238E27FC236}">
                <a16:creationId xmlns:a16="http://schemas.microsoft.com/office/drawing/2014/main" id="{6F8FC5FE-29E5-131C-15C7-9055D30E42EF}"/>
              </a:ext>
            </a:extLst>
          </p:cNvPr>
          <p:cNvSpPr>
            <a:spLocks noGrp="1"/>
          </p:cNvSpPr>
          <p:nvPr>
            <p:ph type="subTitle" idx="1"/>
          </p:nvPr>
        </p:nvSpPr>
        <p:spPr>
          <a:xfrm>
            <a:off x="318976" y="2475826"/>
            <a:ext cx="7610177" cy="1906348"/>
          </a:xfrm>
        </p:spPr>
        <p:txBody>
          <a:bodyPr>
            <a:normAutofit lnSpcReduction="10000"/>
          </a:bodyPr>
          <a:lstStyle/>
          <a:p>
            <a:r>
              <a:rPr lang="en-US" dirty="0"/>
              <a:t>2. Explain the requirement for parties and the courts to further the overriding objective with reference to </a:t>
            </a:r>
            <a:r>
              <a:rPr lang="en-US" b="1" dirty="0">
                <a:solidFill>
                  <a:schemeClr val="accent4"/>
                </a:solidFill>
              </a:rPr>
              <a:t>2</a:t>
            </a:r>
            <a:r>
              <a:rPr lang="en-US" dirty="0"/>
              <a:t> pieces of the CPR</a:t>
            </a:r>
          </a:p>
          <a:p>
            <a:endParaRPr lang="en-US" dirty="0"/>
          </a:p>
          <a:p>
            <a:endParaRPr lang="en-US" dirty="0"/>
          </a:p>
          <a:p>
            <a:endParaRPr lang="en-US" dirty="0"/>
          </a:p>
        </p:txBody>
      </p:sp>
    </p:spTree>
    <p:extLst>
      <p:ext uri="{BB962C8B-B14F-4D97-AF65-F5344CB8AC3E}">
        <p14:creationId xmlns:p14="http://schemas.microsoft.com/office/powerpoint/2010/main" val="431113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78215" y="112637"/>
            <a:ext cx="8854633" cy="6264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25</a:t>
            </a:fld>
            <a:endParaRPr lang="en-US"/>
          </a:p>
        </p:txBody>
      </p:sp>
      <p:sp>
        <p:nvSpPr>
          <p:cNvPr id="4" name="Text Placeholder 3">
            <a:extLst>
              <a:ext uri="{FF2B5EF4-FFF2-40B4-BE49-F238E27FC236}">
                <a16:creationId xmlns:a16="http://schemas.microsoft.com/office/drawing/2014/main" id="{AEF6C987-4E70-A189-9763-4DBE94EF87AD}"/>
              </a:ext>
            </a:extLst>
          </p:cNvPr>
          <p:cNvSpPr>
            <a:spLocks noGrp="1"/>
          </p:cNvSpPr>
          <p:nvPr>
            <p:ph type="body" sz="quarter" idx="11"/>
          </p:nvPr>
        </p:nvSpPr>
        <p:spPr>
          <a:xfrm>
            <a:off x="276487" y="159073"/>
            <a:ext cx="6707410" cy="511184"/>
          </a:xfrm>
          <a:solidFill>
            <a:schemeClr val="bg1"/>
          </a:solidFill>
          <a:ln w="19050">
            <a:solidFill>
              <a:schemeClr val="tx1"/>
            </a:solidFill>
          </a:ln>
        </p:spPr>
        <p:txBody>
          <a:bodyPr>
            <a:normAutofit/>
          </a:bodyPr>
          <a:lstStyle/>
          <a:p>
            <a:pPr marL="0" indent="0">
              <a:buNone/>
            </a:pPr>
            <a:r>
              <a:rPr lang="en-US" b="1" dirty="0">
                <a:solidFill>
                  <a:schemeClr val="accent1"/>
                </a:solidFill>
              </a:rPr>
              <a:t>Parties’ duty to further overriding objective</a:t>
            </a:r>
            <a:endParaRPr lang="en-US" b="1" dirty="0"/>
          </a:p>
        </p:txBody>
      </p:sp>
      <p:sp>
        <p:nvSpPr>
          <p:cNvPr id="7" name="Text Placeholder 3">
            <a:extLst>
              <a:ext uri="{FF2B5EF4-FFF2-40B4-BE49-F238E27FC236}">
                <a16:creationId xmlns:a16="http://schemas.microsoft.com/office/drawing/2014/main" id="{87F7AE51-9BC1-C189-843A-A4733D00EF4B}"/>
              </a:ext>
            </a:extLst>
          </p:cNvPr>
          <p:cNvSpPr txBox="1">
            <a:spLocks/>
          </p:cNvSpPr>
          <p:nvPr/>
        </p:nvSpPr>
        <p:spPr>
          <a:xfrm>
            <a:off x="189789" y="702340"/>
            <a:ext cx="8775995" cy="943580"/>
          </a:xfrm>
          <a:prstGeom prst="rect">
            <a:avLst/>
          </a:prstGeom>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dirty="0"/>
              <a:t>In a sense, all the other rules in the CPR 1998 are designed to try to achieve the overriding objective.</a:t>
            </a:r>
          </a:p>
        </p:txBody>
      </p:sp>
      <p:sp>
        <p:nvSpPr>
          <p:cNvPr id="8" name="Bent Arrow 7">
            <a:extLst>
              <a:ext uri="{FF2B5EF4-FFF2-40B4-BE49-F238E27FC236}">
                <a16:creationId xmlns:a16="http://schemas.microsoft.com/office/drawing/2014/main" id="{A1A95571-FF0B-5FB8-7F85-6C43698F396C}"/>
              </a:ext>
            </a:extLst>
          </p:cNvPr>
          <p:cNvSpPr/>
          <p:nvPr/>
        </p:nvSpPr>
        <p:spPr>
          <a:xfrm rot="10800000" flipH="1">
            <a:off x="604384" y="1516285"/>
            <a:ext cx="349328" cy="946222"/>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Bent Arrow 8">
            <a:extLst>
              <a:ext uri="{FF2B5EF4-FFF2-40B4-BE49-F238E27FC236}">
                <a16:creationId xmlns:a16="http://schemas.microsoft.com/office/drawing/2014/main" id="{74F6C9EA-2EA1-BFBC-8287-38282C7863F0}"/>
              </a:ext>
            </a:extLst>
          </p:cNvPr>
          <p:cNvSpPr/>
          <p:nvPr/>
        </p:nvSpPr>
        <p:spPr>
          <a:xfrm rot="10800000" flipH="1">
            <a:off x="604388" y="1516284"/>
            <a:ext cx="349325" cy="48230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6BAACA42-2B1B-CF3E-BA4E-CAF3F61F65ED}"/>
              </a:ext>
            </a:extLst>
          </p:cNvPr>
          <p:cNvSpPr/>
          <p:nvPr/>
        </p:nvSpPr>
        <p:spPr>
          <a:xfrm>
            <a:off x="1007291" y="1645920"/>
            <a:ext cx="3564709" cy="430887"/>
          </a:xfrm>
          <a:prstGeom prst="rect">
            <a:avLst/>
          </a:prstGeom>
          <a:solidFill>
            <a:schemeClr val="bg1"/>
          </a:solidFill>
          <a:ln w="38100">
            <a:solidFill>
              <a:schemeClr val="accent4"/>
            </a:solidFill>
          </a:ln>
        </p:spPr>
        <p:txBody>
          <a:bodyPr wrap="square">
            <a:spAutoFit/>
          </a:bodyPr>
          <a:lstStyle/>
          <a:p>
            <a:pPr lvl="0"/>
            <a:r>
              <a:rPr lang="en-US" sz="2200" dirty="0">
                <a:latin typeface="Inter" panose="02000503000000020004" pitchFamily="2" charset="0"/>
                <a:ea typeface="Inter" panose="02000503000000020004" pitchFamily="2" charset="0"/>
              </a:rPr>
              <a:t>Parties’ duty to the court.</a:t>
            </a:r>
          </a:p>
        </p:txBody>
      </p:sp>
      <p:sp>
        <p:nvSpPr>
          <p:cNvPr id="11" name="Rectangle 10">
            <a:extLst>
              <a:ext uri="{FF2B5EF4-FFF2-40B4-BE49-F238E27FC236}">
                <a16:creationId xmlns:a16="http://schemas.microsoft.com/office/drawing/2014/main" id="{BC0A6440-472D-C580-3D18-9EEE30D99C5C}"/>
              </a:ext>
            </a:extLst>
          </p:cNvPr>
          <p:cNvSpPr/>
          <p:nvPr/>
        </p:nvSpPr>
        <p:spPr>
          <a:xfrm>
            <a:off x="1007291" y="2163660"/>
            <a:ext cx="3068320" cy="430887"/>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Professional conduct.</a:t>
            </a:r>
          </a:p>
        </p:txBody>
      </p:sp>
      <p:sp>
        <p:nvSpPr>
          <p:cNvPr id="12" name="Text Placeholder 3">
            <a:extLst>
              <a:ext uri="{FF2B5EF4-FFF2-40B4-BE49-F238E27FC236}">
                <a16:creationId xmlns:a16="http://schemas.microsoft.com/office/drawing/2014/main" id="{A58DA2FE-6BF5-E807-FC38-1A1A85EF5DC7}"/>
              </a:ext>
            </a:extLst>
          </p:cNvPr>
          <p:cNvSpPr txBox="1">
            <a:spLocks/>
          </p:cNvSpPr>
          <p:nvPr/>
        </p:nvSpPr>
        <p:spPr>
          <a:xfrm>
            <a:off x="347417" y="2696050"/>
            <a:ext cx="1319748" cy="461536"/>
          </a:xfrm>
          <a:prstGeom prst="rect">
            <a:avLst/>
          </a:prstGeom>
          <a:solidFill>
            <a:schemeClr val="accent4"/>
          </a:solidFill>
          <a:ln>
            <a:solidFill>
              <a:schemeClr val="tx1"/>
            </a:solidFill>
          </a:ln>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sz="2200" b="1" dirty="0">
                <a:solidFill>
                  <a:schemeClr val="bg1"/>
                </a:solidFill>
              </a:rPr>
              <a:t>CPR 1.3</a:t>
            </a:r>
          </a:p>
        </p:txBody>
      </p:sp>
      <p:sp>
        <p:nvSpPr>
          <p:cNvPr id="13" name="Text Placeholder 3">
            <a:extLst>
              <a:ext uri="{FF2B5EF4-FFF2-40B4-BE49-F238E27FC236}">
                <a16:creationId xmlns:a16="http://schemas.microsoft.com/office/drawing/2014/main" id="{318CB1E4-8ED8-4190-6A6A-8FAE61E40B0B}"/>
              </a:ext>
            </a:extLst>
          </p:cNvPr>
          <p:cNvSpPr txBox="1">
            <a:spLocks/>
          </p:cNvSpPr>
          <p:nvPr/>
        </p:nvSpPr>
        <p:spPr>
          <a:xfrm>
            <a:off x="347417" y="3926992"/>
            <a:ext cx="5303922" cy="461536"/>
          </a:xfrm>
          <a:prstGeom prst="rect">
            <a:avLst/>
          </a:prstGeom>
          <a:solidFill>
            <a:schemeClr val="accent3"/>
          </a:solidFill>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sz="2200" b="1" dirty="0">
                <a:solidFill>
                  <a:schemeClr val="bg1"/>
                </a:solidFill>
              </a:rPr>
              <a:t>Commercial Court Guide (para A1.10)</a:t>
            </a:r>
          </a:p>
        </p:txBody>
      </p:sp>
      <p:sp>
        <p:nvSpPr>
          <p:cNvPr id="14" name="Text Placeholder 3">
            <a:extLst>
              <a:ext uri="{FF2B5EF4-FFF2-40B4-BE49-F238E27FC236}">
                <a16:creationId xmlns:a16="http://schemas.microsoft.com/office/drawing/2014/main" id="{1F639E9C-D8A2-05AB-82AD-7D9B130A674B}"/>
              </a:ext>
            </a:extLst>
          </p:cNvPr>
          <p:cNvSpPr txBox="1">
            <a:spLocks/>
          </p:cNvSpPr>
          <p:nvPr/>
        </p:nvSpPr>
        <p:spPr>
          <a:xfrm>
            <a:off x="255977" y="3105334"/>
            <a:ext cx="8230808" cy="833111"/>
          </a:xfrm>
          <a:prstGeom prst="rect">
            <a:avLst/>
          </a:prstGeom>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dirty="0"/>
              <a:t>Lawyers and their clients have a positive duty to help the court to further the overriding objective. </a:t>
            </a:r>
          </a:p>
        </p:txBody>
      </p:sp>
      <p:sp>
        <p:nvSpPr>
          <p:cNvPr id="15" name="Text Placeholder 3">
            <a:extLst>
              <a:ext uri="{FF2B5EF4-FFF2-40B4-BE49-F238E27FC236}">
                <a16:creationId xmlns:a16="http://schemas.microsoft.com/office/drawing/2014/main" id="{65C52F47-53CB-44EB-F78A-376636795F4A}"/>
              </a:ext>
            </a:extLst>
          </p:cNvPr>
          <p:cNvSpPr txBox="1">
            <a:spLocks/>
          </p:cNvSpPr>
          <p:nvPr/>
        </p:nvSpPr>
        <p:spPr>
          <a:xfrm>
            <a:off x="255977" y="4403201"/>
            <a:ext cx="8230808" cy="1930391"/>
          </a:xfrm>
          <a:prstGeom prst="rect">
            <a:avLst/>
          </a:prstGeom>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dirty="0"/>
              <a:t>The Court expects a high level of co-operation and realism from the legal representatives of the parties. This applies to dealings (including correspondence) between legal representatives as well as dealings with the Court. </a:t>
            </a:r>
          </a:p>
        </p:txBody>
      </p:sp>
    </p:spTree>
    <p:extLst>
      <p:ext uri="{BB962C8B-B14F-4D97-AF65-F5344CB8AC3E}">
        <p14:creationId xmlns:p14="http://schemas.microsoft.com/office/powerpoint/2010/main" val="750339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80988553-78B5-7C9C-FB6D-E46BA975E42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D8841F0-36D5-4796-A013-CA8ED204DD75}"/>
              </a:ext>
            </a:extLst>
          </p:cNvPr>
          <p:cNvSpPr/>
          <p:nvPr/>
        </p:nvSpPr>
        <p:spPr>
          <a:xfrm>
            <a:off x="231820" y="234405"/>
            <a:ext cx="8593203" cy="61429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200E5-5C28-08D4-C3D7-0CACAB49679F}"/>
              </a:ext>
            </a:extLst>
          </p:cNvPr>
          <p:cNvSpPr>
            <a:spLocks noGrp="1"/>
          </p:cNvSpPr>
          <p:nvPr>
            <p:ph type="title"/>
          </p:nvPr>
        </p:nvSpPr>
        <p:spPr>
          <a:xfrm>
            <a:off x="318977" y="2790177"/>
            <a:ext cx="7504714" cy="929444"/>
          </a:xfrm>
          <a:solidFill>
            <a:schemeClr val="accent4"/>
          </a:solidFill>
        </p:spPr>
        <p:txBody>
          <a:bodyPr/>
          <a:lstStyle/>
          <a:p>
            <a:r>
              <a:rPr lang="en-GB" sz="2400" b="1" dirty="0">
                <a:solidFill>
                  <a:schemeClr val="bg1"/>
                </a:solidFill>
              </a:rPr>
              <a:t>Principle 7 of the SRA Standards and Regulations and Principle 5 of the CILEx Code of Conduct </a:t>
            </a:r>
            <a:endParaRPr lang="en-US" sz="2400" dirty="0">
              <a:solidFill>
                <a:schemeClr val="bg1"/>
              </a:solidFill>
            </a:endParaRPr>
          </a:p>
        </p:txBody>
      </p:sp>
      <p:sp>
        <p:nvSpPr>
          <p:cNvPr id="3" name="Text Placeholder 2">
            <a:extLst>
              <a:ext uri="{FF2B5EF4-FFF2-40B4-BE49-F238E27FC236}">
                <a16:creationId xmlns:a16="http://schemas.microsoft.com/office/drawing/2014/main" id="{920BBB37-E782-697D-830B-219DF82FFDD0}"/>
              </a:ext>
            </a:extLst>
          </p:cNvPr>
          <p:cNvSpPr>
            <a:spLocks noGrp="1"/>
          </p:cNvSpPr>
          <p:nvPr>
            <p:ph type="body" sz="quarter" idx="12"/>
          </p:nvPr>
        </p:nvSpPr>
        <p:spPr/>
        <p:txBody>
          <a:bodyPr/>
          <a:lstStyle/>
          <a:p>
            <a:r>
              <a:rPr lang="en-GB" dirty="0" err="1"/>
              <a:t>www.bil.ac.uk</a:t>
            </a:r>
            <a:endParaRPr lang="en-GB" dirty="0"/>
          </a:p>
          <a:p>
            <a:endParaRPr lang="en-US" dirty="0"/>
          </a:p>
        </p:txBody>
      </p:sp>
      <p:sp>
        <p:nvSpPr>
          <p:cNvPr id="4" name="Text Placeholder 3">
            <a:extLst>
              <a:ext uri="{FF2B5EF4-FFF2-40B4-BE49-F238E27FC236}">
                <a16:creationId xmlns:a16="http://schemas.microsoft.com/office/drawing/2014/main" id="{4B0C4FA6-3BF4-CF53-73CC-F84765F90232}"/>
              </a:ext>
            </a:extLst>
          </p:cNvPr>
          <p:cNvSpPr>
            <a:spLocks noGrp="1"/>
          </p:cNvSpPr>
          <p:nvPr>
            <p:ph type="body" sz="quarter" idx="11"/>
          </p:nvPr>
        </p:nvSpPr>
        <p:spPr>
          <a:xfrm>
            <a:off x="1013657" y="3769517"/>
            <a:ext cx="7771609" cy="2657760"/>
          </a:xfrm>
        </p:spPr>
        <p:txBody>
          <a:bodyPr>
            <a:normAutofit lnSpcReduction="10000"/>
          </a:bodyPr>
          <a:lstStyle/>
          <a:p>
            <a:pPr marL="0" indent="0">
              <a:buNone/>
            </a:pPr>
            <a:r>
              <a:rPr lang="en-US" sz="2200" dirty="0"/>
              <a:t>These SRA and CILEx Principles require that solicitors and CILEx lawyers act act in the best interests of each client.</a:t>
            </a:r>
          </a:p>
          <a:p>
            <a:pPr marL="0" indent="0">
              <a:buNone/>
            </a:pPr>
            <a:r>
              <a:rPr lang="en-US" sz="2200" dirty="0"/>
              <a:t>The best interests of the client require a lawyer to act in a manner which furthers the interests of each client and does not put the client's interests in conflict, or at significant risk of conflict with either the lawyer’s own interest, or those of another client.</a:t>
            </a:r>
          </a:p>
        </p:txBody>
      </p:sp>
      <p:sp>
        <p:nvSpPr>
          <p:cNvPr id="5" name="Slide Number Placeholder 4">
            <a:extLst>
              <a:ext uri="{FF2B5EF4-FFF2-40B4-BE49-F238E27FC236}">
                <a16:creationId xmlns:a16="http://schemas.microsoft.com/office/drawing/2014/main" id="{AF5ACB31-9C6B-1452-D4CD-49BEAC4EA3EA}"/>
              </a:ext>
            </a:extLst>
          </p:cNvPr>
          <p:cNvSpPr>
            <a:spLocks noGrp="1"/>
          </p:cNvSpPr>
          <p:nvPr>
            <p:ph type="sldNum" sz="quarter" idx="13"/>
          </p:nvPr>
        </p:nvSpPr>
        <p:spPr/>
        <p:txBody>
          <a:bodyPr/>
          <a:lstStyle/>
          <a:p>
            <a:fld id="{F5E45846-3850-0E4C-9169-F363897848C0}" type="slidenum">
              <a:rPr lang="en-US" smtClean="0"/>
              <a:pPr/>
              <a:t>26</a:t>
            </a:fld>
            <a:endParaRPr lang="en-US"/>
          </a:p>
        </p:txBody>
      </p:sp>
      <p:sp>
        <p:nvSpPr>
          <p:cNvPr id="7" name="Text Placeholder 3">
            <a:extLst>
              <a:ext uri="{FF2B5EF4-FFF2-40B4-BE49-F238E27FC236}">
                <a16:creationId xmlns:a16="http://schemas.microsoft.com/office/drawing/2014/main" id="{F5F80AEA-B10C-24EC-A891-8FDA46E1B659}"/>
              </a:ext>
            </a:extLst>
          </p:cNvPr>
          <p:cNvSpPr txBox="1">
            <a:spLocks/>
          </p:cNvSpPr>
          <p:nvPr/>
        </p:nvSpPr>
        <p:spPr>
          <a:xfrm>
            <a:off x="451497" y="374376"/>
            <a:ext cx="8215422" cy="2275830"/>
          </a:xfrm>
          <a:prstGeom prst="rect">
            <a:avLst/>
          </a:prstGeom>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kern="100" dirty="0">
                <a:cs typeface="Times New Roman" panose="02020603050405020304" pitchFamily="18" charset="0"/>
              </a:rPr>
              <a:t>Each party, whether legally represented or not, is required to help the court to further the overriding objective. But a party has no duty or obligation to their opponent. </a:t>
            </a:r>
          </a:p>
          <a:p>
            <a:pPr marL="0" indent="0">
              <a:buNone/>
            </a:pPr>
            <a:r>
              <a:rPr lang="en-GB" sz="2200" kern="100" dirty="0">
                <a:cs typeface="Times New Roman" panose="02020603050405020304" pitchFamily="18" charset="0"/>
              </a:rPr>
              <a:t>A regulated lawyer has a duty to act in their own client’s best interests, and that more often than not will be disadvantageous to the interests of their client’s opponent.</a:t>
            </a:r>
          </a:p>
        </p:txBody>
      </p:sp>
      <p:sp>
        <p:nvSpPr>
          <p:cNvPr id="8" name="Bent Arrow 7">
            <a:extLst>
              <a:ext uri="{FF2B5EF4-FFF2-40B4-BE49-F238E27FC236}">
                <a16:creationId xmlns:a16="http://schemas.microsoft.com/office/drawing/2014/main" id="{244C7621-FA83-7909-8C7B-66EFCB1FC91D}"/>
              </a:ext>
            </a:extLst>
          </p:cNvPr>
          <p:cNvSpPr/>
          <p:nvPr/>
        </p:nvSpPr>
        <p:spPr>
          <a:xfrm rot="10800000" flipH="1">
            <a:off x="624573" y="3769518"/>
            <a:ext cx="349325" cy="1538448"/>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Bent Arrow 8">
            <a:extLst>
              <a:ext uri="{FF2B5EF4-FFF2-40B4-BE49-F238E27FC236}">
                <a16:creationId xmlns:a16="http://schemas.microsoft.com/office/drawing/2014/main" id="{0FE0E53B-5D9B-85BD-7BD5-5DDAE0A2C901}"/>
              </a:ext>
            </a:extLst>
          </p:cNvPr>
          <p:cNvSpPr/>
          <p:nvPr/>
        </p:nvSpPr>
        <p:spPr>
          <a:xfrm rot="10800000" flipH="1">
            <a:off x="624575" y="3769517"/>
            <a:ext cx="349325" cy="48230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2593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80988553-78B5-7C9C-FB6D-E46BA975E42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D8841F0-36D5-4796-A013-CA8ED204DD75}"/>
              </a:ext>
            </a:extLst>
          </p:cNvPr>
          <p:cNvSpPr/>
          <p:nvPr/>
        </p:nvSpPr>
        <p:spPr>
          <a:xfrm>
            <a:off x="231820" y="234405"/>
            <a:ext cx="8593203" cy="61429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200E5-5C28-08D4-C3D7-0CACAB49679F}"/>
              </a:ext>
            </a:extLst>
          </p:cNvPr>
          <p:cNvSpPr>
            <a:spLocks noGrp="1"/>
          </p:cNvSpPr>
          <p:nvPr>
            <p:ph type="title"/>
          </p:nvPr>
        </p:nvSpPr>
        <p:spPr>
          <a:xfrm>
            <a:off x="318977" y="2790177"/>
            <a:ext cx="7504714" cy="929444"/>
          </a:xfrm>
          <a:solidFill>
            <a:schemeClr val="accent2"/>
          </a:solidFill>
        </p:spPr>
        <p:txBody>
          <a:bodyPr/>
          <a:lstStyle/>
          <a:p>
            <a:r>
              <a:rPr lang="en-GB" sz="2400" b="1" dirty="0">
                <a:solidFill>
                  <a:schemeClr val="bg1"/>
                </a:solidFill>
              </a:rPr>
              <a:t>Principle 1 of the SRA Standards and Regulations and Principle 1 of the CILEx Code of Conduct </a:t>
            </a:r>
            <a:endParaRPr lang="en-US" sz="2400" dirty="0">
              <a:solidFill>
                <a:schemeClr val="bg1"/>
              </a:solidFill>
            </a:endParaRPr>
          </a:p>
        </p:txBody>
      </p:sp>
      <p:sp>
        <p:nvSpPr>
          <p:cNvPr id="3" name="Text Placeholder 2">
            <a:extLst>
              <a:ext uri="{FF2B5EF4-FFF2-40B4-BE49-F238E27FC236}">
                <a16:creationId xmlns:a16="http://schemas.microsoft.com/office/drawing/2014/main" id="{920BBB37-E782-697D-830B-219DF82FFDD0}"/>
              </a:ext>
            </a:extLst>
          </p:cNvPr>
          <p:cNvSpPr>
            <a:spLocks noGrp="1"/>
          </p:cNvSpPr>
          <p:nvPr>
            <p:ph type="body" sz="quarter" idx="12"/>
          </p:nvPr>
        </p:nvSpPr>
        <p:spPr/>
        <p:txBody>
          <a:bodyPr/>
          <a:lstStyle/>
          <a:p>
            <a:r>
              <a:rPr lang="en-GB" dirty="0" err="1"/>
              <a:t>www.bil.ac.uk</a:t>
            </a:r>
            <a:endParaRPr lang="en-GB" dirty="0"/>
          </a:p>
          <a:p>
            <a:endParaRPr lang="en-US" dirty="0"/>
          </a:p>
        </p:txBody>
      </p:sp>
      <p:sp>
        <p:nvSpPr>
          <p:cNvPr id="4" name="Text Placeholder 3">
            <a:extLst>
              <a:ext uri="{FF2B5EF4-FFF2-40B4-BE49-F238E27FC236}">
                <a16:creationId xmlns:a16="http://schemas.microsoft.com/office/drawing/2014/main" id="{4B0C4FA6-3BF4-CF53-73CC-F84765F90232}"/>
              </a:ext>
            </a:extLst>
          </p:cNvPr>
          <p:cNvSpPr>
            <a:spLocks noGrp="1"/>
          </p:cNvSpPr>
          <p:nvPr>
            <p:ph type="body" sz="quarter" idx="11"/>
          </p:nvPr>
        </p:nvSpPr>
        <p:spPr>
          <a:xfrm>
            <a:off x="1013657" y="3769517"/>
            <a:ext cx="7771609" cy="2657760"/>
          </a:xfrm>
        </p:spPr>
        <p:txBody>
          <a:bodyPr>
            <a:normAutofit/>
          </a:bodyPr>
          <a:lstStyle/>
          <a:p>
            <a:pPr marL="0" indent="0">
              <a:buNone/>
            </a:pPr>
            <a:r>
              <a:rPr lang="en-US" sz="2200" dirty="0"/>
              <a:t>The first of the SRA and CILEx Principle also requires a solicitor to act in a way that upholds the proper administration of justice.</a:t>
            </a:r>
          </a:p>
          <a:p>
            <a:pPr marL="0" indent="0">
              <a:buNone/>
            </a:pPr>
            <a:r>
              <a:rPr lang="en-US" sz="2200" dirty="0"/>
              <a:t>A solicitor or CILEx Lawyer must not mislead the court, must not interfere with the judicial process, and must conduct themselves in such a way that they act in the interests of justice.</a:t>
            </a:r>
          </a:p>
          <a:p>
            <a:pPr marL="0" indent="0">
              <a:buNone/>
            </a:pPr>
            <a:endParaRPr lang="en-US" sz="2200" dirty="0"/>
          </a:p>
        </p:txBody>
      </p:sp>
      <p:sp>
        <p:nvSpPr>
          <p:cNvPr id="5" name="Slide Number Placeholder 4">
            <a:extLst>
              <a:ext uri="{FF2B5EF4-FFF2-40B4-BE49-F238E27FC236}">
                <a16:creationId xmlns:a16="http://schemas.microsoft.com/office/drawing/2014/main" id="{AF5ACB31-9C6B-1452-D4CD-49BEAC4EA3EA}"/>
              </a:ext>
            </a:extLst>
          </p:cNvPr>
          <p:cNvSpPr>
            <a:spLocks noGrp="1"/>
          </p:cNvSpPr>
          <p:nvPr>
            <p:ph type="sldNum" sz="quarter" idx="13"/>
          </p:nvPr>
        </p:nvSpPr>
        <p:spPr/>
        <p:txBody>
          <a:bodyPr/>
          <a:lstStyle/>
          <a:p>
            <a:fld id="{F5E45846-3850-0E4C-9169-F363897848C0}" type="slidenum">
              <a:rPr lang="en-US" smtClean="0"/>
              <a:pPr/>
              <a:t>27</a:t>
            </a:fld>
            <a:endParaRPr lang="en-US"/>
          </a:p>
        </p:txBody>
      </p:sp>
      <p:sp>
        <p:nvSpPr>
          <p:cNvPr id="7" name="Text Placeholder 3">
            <a:extLst>
              <a:ext uri="{FF2B5EF4-FFF2-40B4-BE49-F238E27FC236}">
                <a16:creationId xmlns:a16="http://schemas.microsoft.com/office/drawing/2014/main" id="{F5F80AEA-B10C-24EC-A891-8FDA46E1B659}"/>
              </a:ext>
            </a:extLst>
          </p:cNvPr>
          <p:cNvSpPr txBox="1">
            <a:spLocks/>
          </p:cNvSpPr>
          <p:nvPr/>
        </p:nvSpPr>
        <p:spPr>
          <a:xfrm>
            <a:off x="451497" y="374376"/>
            <a:ext cx="8215422" cy="2275830"/>
          </a:xfrm>
          <a:prstGeom prst="rect">
            <a:avLst/>
          </a:prstGeom>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kern="100" dirty="0">
                <a:cs typeface="Times New Roman" panose="02020603050405020304" pitchFamily="18" charset="0"/>
              </a:rPr>
              <a:t>A lawyer owes certain duties to the court and is bound by standards of professional conduct set by their regulator. This reflects the public interest in the proper administration of justice; the public interest, also covering the litigants themselves, being expressed in the overriding objective of the court dealing with each case justly. </a:t>
            </a:r>
          </a:p>
          <a:p>
            <a:pPr marL="0" indent="0">
              <a:buNone/>
            </a:pPr>
            <a:endParaRPr lang="en-GB" sz="2200" kern="100" dirty="0">
              <a:cs typeface="Times New Roman" panose="02020603050405020304" pitchFamily="18" charset="0"/>
            </a:endParaRPr>
          </a:p>
        </p:txBody>
      </p:sp>
      <p:sp>
        <p:nvSpPr>
          <p:cNvPr id="8" name="Bent Arrow 7">
            <a:extLst>
              <a:ext uri="{FF2B5EF4-FFF2-40B4-BE49-F238E27FC236}">
                <a16:creationId xmlns:a16="http://schemas.microsoft.com/office/drawing/2014/main" id="{244C7621-FA83-7909-8C7B-66EFCB1FC91D}"/>
              </a:ext>
            </a:extLst>
          </p:cNvPr>
          <p:cNvSpPr/>
          <p:nvPr/>
        </p:nvSpPr>
        <p:spPr>
          <a:xfrm rot="10800000" flipH="1">
            <a:off x="624573" y="3769518"/>
            <a:ext cx="349325" cy="1538448"/>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Bent Arrow 8">
            <a:extLst>
              <a:ext uri="{FF2B5EF4-FFF2-40B4-BE49-F238E27FC236}">
                <a16:creationId xmlns:a16="http://schemas.microsoft.com/office/drawing/2014/main" id="{0FE0E53B-5D9B-85BD-7BD5-5DDAE0A2C901}"/>
              </a:ext>
            </a:extLst>
          </p:cNvPr>
          <p:cNvSpPr/>
          <p:nvPr/>
        </p:nvSpPr>
        <p:spPr>
          <a:xfrm rot="10800000" flipH="1">
            <a:off x="624575" y="3769517"/>
            <a:ext cx="349325" cy="48230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0333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44683" y="1782411"/>
            <a:ext cx="8854633" cy="24582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28</a:t>
            </a:fld>
            <a:endParaRPr lang="en-US"/>
          </a:p>
        </p:txBody>
      </p:sp>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285446" y="1911858"/>
            <a:ext cx="8506046" cy="2077047"/>
          </a:xfrm>
          <a:prstGeom prst="rect">
            <a:avLst/>
          </a:prstGeom>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kern="100" dirty="0">
                <a:cs typeface="Times New Roman" panose="02020603050405020304" pitchFamily="18" charset="0"/>
              </a:rPr>
              <a:t>Before the introduction of the CPR 1998, the speed at which cases progressed was largely determined by the parties’ solicitors. </a:t>
            </a:r>
          </a:p>
          <a:p>
            <a:pPr marL="0" indent="0">
              <a:buNone/>
            </a:pPr>
            <a:r>
              <a:rPr lang="en-GB" sz="2200" kern="100" dirty="0">
                <a:cs typeface="Times New Roman" panose="02020603050405020304" pitchFamily="18" charset="0"/>
              </a:rPr>
              <a:t>Under the CPR 1998, the court has a duty to manage cases and will therefore determine the pace of the litigation. </a:t>
            </a:r>
          </a:p>
        </p:txBody>
      </p:sp>
    </p:spTree>
    <p:extLst>
      <p:ext uri="{BB962C8B-B14F-4D97-AF65-F5344CB8AC3E}">
        <p14:creationId xmlns:p14="http://schemas.microsoft.com/office/powerpoint/2010/main" val="3522190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78215" y="112637"/>
            <a:ext cx="8854633" cy="6264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29</a:t>
            </a:fld>
            <a:endParaRPr lang="en-US"/>
          </a:p>
        </p:txBody>
      </p:sp>
      <p:pic>
        <p:nvPicPr>
          <p:cNvPr id="10" name="Picture 9" descr="A cartoon character standing next to a red question mark&#10;&#10;Description automatically generated">
            <a:extLst>
              <a:ext uri="{FF2B5EF4-FFF2-40B4-BE49-F238E27FC236}">
                <a16:creationId xmlns:a16="http://schemas.microsoft.com/office/drawing/2014/main" id="{CEC745C0-4EE3-10FC-68A9-1694EB28ADA9}"/>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1784" r="16267"/>
          <a:stretch/>
        </p:blipFill>
        <p:spPr>
          <a:xfrm>
            <a:off x="318977" y="324983"/>
            <a:ext cx="3617843" cy="5840051"/>
          </a:xfrm>
          <a:prstGeom prst="rect">
            <a:avLst/>
          </a:prstGeom>
        </p:spPr>
      </p:pic>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3936820" y="480619"/>
            <a:ext cx="4888203" cy="5684415"/>
          </a:xfrm>
          <a:prstGeom prst="rect">
            <a:avLst/>
          </a:prstGeom>
          <a:ln>
            <a:solidFill>
              <a:schemeClr val="tx1"/>
            </a:solidFill>
          </a:ln>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4"/>
                </a:solidFill>
                <a:effectLst/>
                <a:cs typeface="Times New Roman" panose="02020603050405020304" pitchFamily="18" charset="0"/>
              </a:rPr>
              <a:t>Question 3:</a:t>
            </a:r>
          </a:p>
          <a:p>
            <a:pPr marL="0" indent="0">
              <a:buNone/>
            </a:pPr>
            <a:r>
              <a:rPr lang="en-GB" sz="2200" kern="100" dirty="0">
                <a:cs typeface="Times New Roman" panose="02020603050405020304" pitchFamily="18" charset="0"/>
              </a:rPr>
              <a:t>Use Westlaw to find </a:t>
            </a:r>
            <a:r>
              <a:rPr lang="en-US" sz="2000" i="1" dirty="0"/>
              <a:t>Buchanan v </a:t>
            </a:r>
            <a:r>
              <a:rPr lang="en-US" sz="2000" i="1" dirty="0" err="1"/>
              <a:t>Stennett</a:t>
            </a:r>
            <a:r>
              <a:rPr lang="en-US" sz="2000" i="1" dirty="0"/>
              <a:t> </a:t>
            </a:r>
            <a:r>
              <a:rPr lang="en-US" sz="2000" dirty="0"/>
              <a:t>[2022] EWHC 3550 (Ch). Write a short summary of the case.</a:t>
            </a:r>
            <a:endParaRPr lang="en-GB" sz="2200" kern="100" dirty="0">
              <a:cs typeface="Times New Roman" panose="02020603050405020304" pitchFamily="18" charset="0"/>
            </a:endParaRPr>
          </a:p>
          <a:p>
            <a:pPr marL="0" indent="0">
              <a:buNone/>
            </a:pPr>
            <a:r>
              <a:rPr lang="en-GB" sz="2200" b="1" kern="100" dirty="0">
                <a:solidFill>
                  <a:schemeClr val="accent4"/>
                </a:solidFill>
                <a:effectLst/>
                <a:cs typeface="Times New Roman" panose="02020603050405020304" pitchFamily="18" charset="0"/>
              </a:rPr>
              <a:t>Question 4:</a:t>
            </a:r>
          </a:p>
          <a:p>
            <a:pPr marL="0" indent="0">
              <a:buNone/>
            </a:pPr>
            <a:r>
              <a:rPr lang="en-GB" sz="2200" kern="100" dirty="0">
                <a:cs typeface="Times New Roman" panose="02020603050405020304" pitchFamily="18" charset="0"/>
              </a:rPr>
              <a:t>What did Deputy Master Glover say in </a:t>
            </a:r>
            <a:r>
              <a:rPr lang="en-GB" sz="2200" i="1" kern="100" dirty="0">
                <a:cs typeface="Times New Roman" panose="02020603050405020304" pitchFamily="18" charset="0"/>
              </a:rPr>
              <a:t>Buchanan v </a:t>
            </a:r>
            <a:r>
              <a:rPr lang="en-GB" sz="2200" i="1" kern="100" dirty="0" err="1">
                <a:cs typeface="Times New Roman" panose="02020603050405020304" pitchFamily="18" charset="0"/>
              </a:rPr>
              <a:t>Stennett</a:t>
            </a:r>
            <a:r>
              <a:rPr lang="en-GB" sz="2200" i="1" kern="100" dirty="0">
                <a:cs typeface="Times New Roman" panose="02020603050405020304" pitchFamily="18" charset="0"/>
              </a:rPr>
              <a:t> </a:t>
            </a:r>
            <a:r>
              <a:rPr lang="en-GB" sz="2200" kern="100" dirty="0">
                <a:cs typeface="Times New Roman" panose="02020603050405020304" pitchFamily="18" charset="0"/>
              </a:rPr>
              <a:t>[2022] EWHC 3550 (Ch) at [17] about CPR 1.3? </a:t>
            </a:r>
          </a:p>
          <a:p>
            <a:pPr marL="0" indent="0">
              <a:buNone/>
            </a:pPr>
            <a:r>
              <a:rPr lang="en-GB" sz="2200" b="1" kern="100" dirty="0">
                <a:solidFill>
                  <a:schemeClr val="accent4"/>
                </a:solidFill>
                <a:effectLst/>
                <a:cs typeface="Times New Roman" panose="02020603050405020304" pitchFamily="18" charset="0"/>
              </a:rPr>
              <a:t>Question 5:</a:t>
            </a:r>
          </a:p>
          <a:p>
            <a:pPr marL="0" indent="0">
              <a:buNone/>
            </a:pPr>
            <a:r>
              <a:rPr lang="en-GB" sz="2200" kern="100" dirty="0">
                <a:effectLst/>
                <a:cs typeface="Times New Roman" panose="02020603050405020304" pitchFamily="18" charset="0"/>
              </a:rPr>
              <a:t>What does CPR 1.4 state?</a:t>
            </a:r>
          </a:p>
          <a:p>
            <a:pPr marL="0" indent="0">
              <a:buNone/>
            </a:pPr>
            <a:endParaRPr lang="en-GB" sz="2200" kern="100" dirty="0">
              <a:effectLst/>
              <a:cs typeface="Times New Roman" panose="02020603050405020304" pitchFamily="18" charset="0"/>
            </a:endParaRPr>
          </a:p>
        </p:txBody>
      </p:sp>
    </p:spTree>
    <p:extLst>
      <p:ext uri="{BB962C8B-B14F-4D97-AF65-F5344CB8AC3E}">
        <p14:creationId xmlns:p14="http://schemas.microsoft.com/office/powerpoint/2010/main" val="230510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762D1B10-4F11-ECEB-BDAE-9E2B3354EB99}"/>
              </a:ext>
            </a:extLst>
          </p:cNvPr>
          <p:cNvSpPr>
            <a:spLocks noGrp="1"/>
          </p:cNvSpPr>
          <p:nvPr>
            <p:ph type="body" sz="quarter" idx="11"/>
          </p:nvPr>
        </p:nvSpPr>
        <p:spPr>
          <a:xfrm>
            <a:off x="325781" y="764704"/>
            <a:ext cx="7493383" cy="1368152"/>
          </a:xfrm>
        </p:spPr>
        <p:txBody>
          <a:bodyPr>
            <a:normAutofit lnSpcReduction="10000"/>
          </a:bodyPr>
          <a:lstStyle/>
          <a:p>
            <a:r>
              <a:rPr lang="en-US" sz="4000" dirty="0"/>
              <a:t>Assessment Opportunities</a:t>
            </a:r>
          </a:p>
          <a:p>
            <a:r>
              <a:rPr kumimoji="0" lang="en-GB" altLang="en-US" sz="4000" b="1" i="0" u="none" strike="noStrike" cap="none" normalizeH="0" baseline="0" dirty="0">
                <a:ln>
                  <a:noFill/>
                </a:ln>
                <a:solidFill>
                  <a:srgbClr val="EC6608"/>
                </a:solidFill>
                <a:effectLst/>
                <a:latin typeface="Arial" panose="020B0604020202020204" pitchFamily="34" charset="0"/>
                <a:ea typeface="Times New Roman" panose="02020603050405020304" pitchFamily="18" charset="0"/>
                <a:cs typeface="Arial" panose="020B0604020202020204" pitchFamily="34" charset="0"/>
              </a:rPr>
              <a:t>Importance of submitting</a:t>
            </a:r>
          </a:p>
          <a:p>
            <a:endParaRPr kumimoji="0" lang="en-GB" altLang="en-US" sz="4000" b="1" i="0" u="none" strike="noStrike" cap="none" normalizeH="0" baseline="0" dirty="0">
              <a:ln>
                <a:noFill/>
              </a:ln>
              <a:solidFill>
                <a:srgbClr val="EC6608"/>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4000" dirty="0"/>
          </a:p>
        </p:txBody>
      </p:sp>
      <p:sp>
        <p:nvSpPr>
          <p:cNvPr id="5" name="Subtitle 2">
            <a:extLst>
              <a:ext uri="{FF2B5EF4-FFF2-40B4-BE49-F238E27FC236}">
                <a16:creationId xmlns:a16="http://schemas.microsoft.com/office/drawing/2014/main" id="{74844103-87A0-3B07-51EE-D6221C3CF622}"/>
              </a:ext>
            </a:extLst>
          </p:cNvPr>
          <p:cNvSpPr>
            <a:spLocks noGrp="1"/>
          </p:cNvSpPr>
          <p:nvPr>
            <p:ph type="subTitle" idx="1"/>
          </p:nvPr>
        </p:nvSpPr>
        <p:spPr>
          <a:xfrm>
            <a:off x="325781" y="2276871"/>
            <a:ext cx="7493383" cy="4040801"/>
          </a:xfrm>
        </p:spPr>
        <p:txBody>
          <a:bodyPr>
            <a:noAutofit/>
          </a:bodyPr>
          <a:lstStyle/>
          <a:p>
            <a:r>
              <a:rPr lang="en-US" sz="2200" b="1" dirty="0">
                <a:latin typeface="Inter" panose="02000503000000020004" pitchFamily="2" charset="0"/>
              </a:rPr>
              <a:t>First submission:</a:t>
            </a:r>
            <a:r>
              <a:rPr lang="en-US" sz="2200" dirty="0">
                <a:latin typeface="Inter" panose="02000503000000020004" pitchFamily="2" charset="0"/>
              </a:rPr>
              <a:t> Submitted before deadline marked as a percentage. 40% to pass. If you are late submitting (up to 7 days) capped at 40%. Must submit to be entitled to a rework the original submission.</a:t>
            </a:r>
          </a:p>
          <a:p>
            <a:r>
              <a:rPr lang="en-US" sz="2200" b="1" dirty="0">
                <a:latin typeface="Inter" panose="02000503000000020004" pitchFamily="2" charset="0"/>
              </a:rPr>
              <a:t>Resubmission: </a:t>
            </a:r>
            <a:r>
              <a:rPr lang="en-US" sz="2200" dirty="0">
                <a:latin typeface="Inter" panose="02000503000000020004" pitchFamily="2" charset="0"/>
              </a:rPr>
              <a:t>If submit and receive under 40% entitled to resubmit the same assignment reworked. Will be capped at 40%.</a:t>
            </a:r>
          </a:p>
          <a:p>
            <a:r>
              <a:rPr lang="en-US" sz="2200" dirty="0">
                <a:latin typeface="Inter" panose="02000503000000020004" pitchFamily="2" charset="0"/>
              </a:rPr>
              <a:t>If do not submit the first submission you will be provided with a new assignment brief. Will be capped at 40%.</a:t>
            </a:r>
          </a:p>
          <a:p>
            <a:endParaRPr lang="en-US" sz="2200" dirty="0">
              <a:latin typeface="Inter" panose="02000503000000020004" pitchFamily="2" charset="0"/>
            </a:endParaRPr>
          </a:p>
          <a:p>
            <a:endParaRPr lang="en-US" sz="2200" dirty="0">
              <a:latin typeface="Inter" panose="02000503000000020004" pitchFamily="2" charset="0"/>
            </a:endParaRPr>
          </a:p>
        </p:txBody>
      </p:sp>
    </p:spTree>
    <p:extLst>
      <p:ext uri="{BB962C8B-B14F-4D97-AF65-F5344CB8AC3E}">
        <p14:creationId xmlns:p14="http://schemas.microsoft.com/office/powerpoint/2010/main" val="3277922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44683" y="364428"/>
            <a:ext cx="8854633" cy="55460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30</a:t>
            </a:fld>
            <a:endParaRPr lang="en-US"/>
          </a:p>
        </p:txBody>
      </p:sp>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285446" y="493875"/>
            <a:ext cx="8506046" cy="5178055"/>
          </a:xfrm>
          <a:prstGeom prst="rect">
            <a:avLst/>
          </a:prstGeom>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4"/>
                </a:solidFill>
                <a:effectLst/>
                <a:cs typeface="Times New Roman" panose="02020603050405020304" pitchFamily="18" charset="0"/>
              </a:rPr>
              <a:t>Answer 3:</a:t>
            </a:r>
          </a:p>
          <a:p>
            <a:pPr marL="0" indent="0">
              <a:buNone/>
            </a:pPr>
            <a:r>
              <a:rPr lang="en-GB" sz="2200" kern="100" dirty="0">
                <a:cs typeface="Times New Roman" panose="02020603050405020304" pitchFamily="18" charset="0"/>
              </a:rPr>
              <a:t>The court considered two applications for summary judgment in a music management and publishing rights claim, in the context of limitation defences, fiduciary duties, sub-fiduciary duties and solicitors' duties to both clients and non-parties</a:t>
            </a:r>
          </a:p>
          <a:p>
            <a:pPr marL="0" indent="0">
              <a:buNone/>
            </a:pPr>
            <a:r>
              <a:rPr lang="en-GB" sz="2200" b="1" kern="100" dirty="0">
                <a:solidFill>
                  <a:schemeClr val="accent4"/>
                </a:solidFill>
                <a:effectLst/>
                <a:cs typeface="Times New Roman" panose="02020603050405020304" pitchFamily="18" charset="0"/>
              </a:rPr>
              <a:t>Answer 4:</a:t>
            </a:r>
          </a:p>
          <a:p>
            <a:pPr marL="0" indent="0">
              <a:buNone/>
            </a:pPr>
            <a:r>
              <a:rPr lang="en-GB" sz="2200" kern="100" dirty="0">
                <a:cs typeface="Times New Roman" panose="02020603050405020304" pitchFamily="18" charset="0"/>
              </a:rPr>
              <a:t>CPR 1.3 encourages parties to engage at all stages of litigation, not least to enable them to better understand one another’s cases, which then enables the parties to focus issues for the court to determine. </a:t>
            </a:r>
          </a:p>
          <a:p>
            <a:pPr marL="0" indent="0">
              <a:buNone/>
            </a:pPr>
            <a:r>
              <a:rPr lang="en-GB" sz="2200" b="1" kern="100" dirty="0">
                <a:solidFill>
                  <a:schemeClr val="accent4"/>
                </a:solidFill>
                <a:effectLst/>
                <a:cs typeface="Times New Roman" panose="02020603050405020304" pitchFamily="18" charset="0"/>
              </a:rPr>
              <a:t>Answer 5:</a:t>
            </a:r>
          </a:p>
          <a:p>
            <a:pPr marL="0" indent="0">
              <a:buNone/>
            </a:pPr>
            <a:r>
              <a:rPr lang="en-GB" sz="2200" kern="100" dirty="0">
                <a:cs typeface="Times New Roman" panose="02020603050405020304" pitchFamily="18" charset="0"/>
              </a:rPr>
              <a:t>The court must further the overriding objective by actively managing cases. </a:t>
            </a:r>
          </a:p>
          <a:p>
            <a:pPr marL="0" indent="0">
              <a:buNone/>
            </a:pPr>
            <a:endParaRPr lang="en-GB" sz="2200" kern="100" dirty="0">
              <a:cs typeface="Times New Roman" panose="02020603050405020304" pitchFamily="18" charset="0"/>
            </a:endParaRPr>
          </a:p>
        </p:txBody>
      </p:sp>
    </p:spTree>
    <p:extLst>
      <p:ext uri="{BB962C8B-B14F-4D97-AF65-F5344CB8AC3E}">
        <p14:creationId xmlns:p14="http://schemas.microsoft.com/office/powerpoint/2010/main" val="2483392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38F346-B8B4-213B-E7CD-E24D84DD40E0}"/>
              </a:ext>
            </a:extLst>
          </p:cNvPr>
          <p:cNvSpPr>
            <a:spLocks noGrp="1"/>
          </p:cNvSpPr>
          <p:nvPr>
            <p:ph type="body" sz="quarter" idx="11"/>
          </p:nvPr>
        </p:nvSpPr>
        <p:spPr>
          <a:xfrm>
            <a:off x="318977" y="334582"/>
            <a:ext cx="7610177" cy="1368152"/>
          </a:xfrm>
        </p:spPr>
        <p:txBody>
          <a:bodyPr>
            <a:normAutofit fontScale="77500" lnSpcReduction="20000"/>
          </a:bodyPr>
          <a:lstStyle/>
          <a:p>
            <a:r>
              <a:rPr lang="en-US" dirty="0"/>
              <a:t>Seminar Objective</a:t>
            </a:r>
          </a:p>
        </p:txBody>
      </p:sp>
      <p:sp>
        <p:nvSpPr>
          <p:cNvPr id="3" name="Subtitle 2">
            <a:extLst>
              <a:ext uri="{FF2B5EF4-FFF2-40B4-BE49-F238E27FC236}">
                <a16:creationId xmlns:a16="http://schemas.microsoft.com/office/drawing/2014/main" id="{6F8FC5FE-29E5-131C-15C7-9055D30E42EF}"/>
              </a:ext>
            </a:extLst>
          </p:cNvPr>
          <p:cNvSpPr>
            <a:spLocks noGrp="1"/>
          </p:cNvSpPr>
          <p:nvPr>
            <p:ph type="subTitle" idx="1"/>
          </p:nvPr>
        </p:nvSpPr>
        <p:spPr>
          <a:xfrm>
            <a:off x="318976" y="2475826"/>
            <a:ext cx="7610177" cy="1906348"/>
          </a:xfrm>
        </p:spPr>
        <p:txBody>
          <a:bodyPr>
            <a:normAutofit fontScale="92500" lnSpcReduction="20000"/>
          </a:bodyPr>
          <a:lstStyle/>
          <a:p>
            <a:r>
              <a:rPr lang="en-US" dirty="0"/>
              <a:t>3. Explain the importance of maintaining trust and acting fairly when instructed in a civil litigation claim with reference to </a:t>
            </a:r>
            <a:r>
              <a:rPr lang="en-US" b="1" dirty="0">
                <a:solidFill>
                  <a:schemeClr val="accent4"/>
                </a:solidFill>
              </a:rPr>
              <a:t>3</a:t>
            </a:r>
            <a:r>
              <a:rPr lang="en-US" dirty="0"/>
              <a:t> paragraphs of the SRA Code of Conduct for Solicitors, RELs and RFLs</a:t>
            </a:r>
          </a:p>
          <a:p>
            <a:endParaRPr lang="en-US" dirty="0"/>
          </a:p>
          <a:p>
            <a:endParaRPr lang="en-US" dirty="0"/>
          </a:p>
          <a:p>
            <a:endParaRPr lang="en-US" dirty="0"/>
          </a:p>
        </p:txBody>
      </p:sp>
    </p:spTree>
    <p:extLst>
      <p:ext uri="{BB962C8B-B14F-4D97-AF65-F5344CB8AC3E}">
        <p14:creationId xmlns:p14="http://schemas.microsoft.com/office/powerpoint/2010/main" val="4248887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44683" y="364428"/>
            <a:ext cx="8854633" cy="41945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32</a:t>
            </a:fld>
            <a:endParaRPr lang="en-US"/>
          </a:p>
        </p:txBody>
      </p:sp>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285446" y="493876"/>
            <a:ext cx="8506046" cy="3633988"/>
          </a:xfrm>
          <a:prstGeom prst="rect">
            <a:avLst/>
          </a:prstGeom>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kern="100" dirty="0">
                <a:cs typeface="Times New Roman" panose="02020603050405020304" pitchFamily="18" charset="0"/>
              </a:rPr>
              <a:t>Civil litigation is a high-pressure environment in which to practice. That pressure can emanate from a variety of different sources, and there are times when the behaviour of clients who are desperate to be successful in their claim or defence can conflict with a solicitor's professional duty to the court. This can lead to a range of potential ethical issues arising for lawyers practising in the area of dispute resolution.</a:t>
            </a:r>
          </a:p>
          <a:p>
            <a:pPr marL="0" indent="0">
              <a:buNone/>
            </a:pPr>
            <a:r>
              <a:rPr lang="en-GB" sz="2200" kern="100" dirty="0">
                <a:cs typeface="Times New Roman" panose="02020603050405020304" pitchFamily="18" charset="0"/>
              </a:rPr>
              <a:t>It is important to understand the nature of some of these issues</a:t>
            </a:r>
          </a:p>
          <a:p>
            <a:pPr marL="0" indent="0">
              <a:buNone/>
            </a:pPr>
            <a:endParaRPr lang="en-GB" sz="2200" kern="100" dirty="0">
              <a:cs typeface="Times New Roman" panose="02020603050405020304" pitchFamily="18" charset="0"/>
            </a:endParaRPr>
          </a:p>
          <a:p>
            <a:pPr marL="0" indent="0">
              <a:buNone/>
            </a:pPr>
            <a:endParaRPr lang="en-GB" sz="2200" kern="100" dirty="0">
              <a:cs typeface="Times New Roman" panose="02020603050405020304" pitchFamily="18" charset="0"/>
            </a:endParaRPr>
          </a:p>
        </p:txBody>
      </p:sp>
    </p:spTree>
    <p:extLst>
      <p:ext uri="{BB962C8B-B14F-4D97-AF65-F5344CB8AC3E}">
        <p14:creationId xmlns:p14="http://schemas.microsoft.com/office/powerpoint/2010/main" val="656096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A4D4DB-E694-43B1-D58F-96C34C439E71}"/>
              </a:ext>
            </a:extLst>
          </p:cNvPr>
          <p:cNvSpPr/>
          <p:nvPr/>
        </p:nvSpPr>
        <p:spPr>
          <a:xfrm>
            <a:off x="144683" y="1457739"/>
            <a:ext cx="8854633" cy="2358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AFBEF30-941F-721A-8634-61A32B371FD4}"/>
              </a:ext>
            </a:extLst>
          </p:cNvPr>
          <p:cNvSpPr>
            <a:spLocks noGrp="1"/>
          </p:cNvSpPr>
          <p:nvPr>
            <p:ph type="title"/>
          </p:nvPr>
        </p:nvSpPr>
        <p:spPr>
          <a:xfrm>
            <a:off x="318977" y="1603514"/>
            <a:ext cx="7022727" cy="577550"/>
          </a:xfrm>
          <a:solidFill>
            <a:schemeClr val="accent2"/>
          </a:solidFill>
        </p:spPr>
        <p:txBody>
          <a:bodyPr/>
          <a:lstStyle/>
          <a:p>
            <a:r>
              <a:rPr lang="en-US" sz="3200" b="1" dirty="0">
                <a:solidFill>
                  <a:schemeClr val="bg1"/>
                </a:solidFill>
              </a:rPr>
              <a:t>Maintaining trust and acting fairly</a:t>
            </a:r>
          </a:p>
        </p:txBody>
      </p:sp>
      <p:sp>
        <p:nvSpPr>
          <p:cNvPr id="3" name="Text Placeholder 2">
            <a:extLst>
              <a:ext uri="{FF2B5EF4-FFF2-40B4-BE49-F238E27FC236}">
                <a16:creationId xmlns:a16="http://schemas.microsoft.com/office/drawing/2014/main" id="{D7FF5594-0A19-AB30-3964-A5E062BBEBB6}"/>
              </a:ext>
            </a:extLst>
          </p:cNvPr>
          <p:cNvSpPr>
            <a:spLocks noGrp="1"/>
          </p:cNvSpPr>
          <p:nvPr>
            <p:ph type="body" sz="quarter" idx="12"/>
          </p:nvPr>
        </p:nvSpPr>
        <p:spPr/>
        <p:txBody>
          <a:bodyPr/>
          <a:lstStyle/>
          <a:p>
            <a:r>
              <a:rPr lang="en-US" dirty="0" err="1"/>
              <a:t>www.bil.ac.uk</a:t>
            </a:r>
            <a:endParaRPr lang="en-US" dirty="0"/>
          </a:p>
        </p:txBody>
      </p:sp>
      <p:sp>
        <p:nvSpPr>
          <p:cNvPr id="4" name="Text Placeholder 3">
            <a:extLst>
              <a:ext uri="{FF2B5EF4-FFF2-40B4-BE49-F238E27FC236}">
                <a16:creationId xmlns:a16="http://schemas.microsoft.com/office/drawing/2014/main" id="{B2BA5A51-F98B-A114-8C15-F99519526791}"/>
              </a:ext>
            </a:extLst>
          </p:cNvPr>
          <p:cNvSpPr>
            <a:spLocks noGrp="1"/>
          </p:cNvSpPr>
          <p:nvPr>
            <p:ph type="body" sz="quarter" idx="11"/>
          </p:nvPr>
        </p:nvSpPr>
        <p:spPr>
          <a:xfrm>
            <a:off x="318977" y="2399333"/>
            <a:ext cx="8230808" cy="4555208"/>
          </a:xfrm>
        </p:spPr>
        <p:txBody>
          <a:bodyPr/>
          <a:lstStyle/>
          <a:p>
            <a:pPr marL="0" indent="0">
              <a:buNone/>
            </a:pPr>
            <a:r>
              <a:rPr lang="en-US" dirty="0"/>
              <a:t>When dealing with civil disputes, you must maintain trust in your relationship with your client. The Codes of Conduct set out ways in which you can achieve this. </a:t>
            </a:r>
          </a:p>
          <a:p>
            <a:pPr marL="0" indent="0">
              <a:buNone/>
            </a:pPr>
            <a:endParaRPr lang="en-US" dirty="0"/>
          </a:p>
        </p:txBody>
      </p:sp>
      <p:sp>
        <p:nvSpPr>
          <p:cNvPr id="5" name="Slide Number Placeholder 4">
            <a:extLst>
              <a:ext uri="{FF2B5EF4-FFF2-40B4-BE49-F238E27FC236}">
                <a16:creationId xmlns:a16="http://schemas.microsoft.com/office/drawing/2014/main" id="{91D3C74C-4DD6-60D0-8953-222A9B9E103A}"/>
              </a:ext>
            </a:extLst>
          </p:cNvPr>
          <p:cNvSpPr>
            <a:spLocks noGrp="1"/>
          </p:cNvSpPr>
          <p:nvPr>
            <p:ph type="sldNum" sz="quarter" idx="13"/>
          </p:nvPr>
        </p:nvSpPr>
        <p:spPr/>
        <p:txBody>
          <a:bodyPr/>
          <a:lstStyle/>
          <a:p>
            <a:fld id="{F5E45846-3850-0E4C-9169-F363897848C0}" type="slidenum">
              <a:rPr lang="en-US" smtClean="0"/>
              <a:pPr/>
              <a:t>33</a:t>
            </a:fld>
            <a:endParaRPr lang="en-US"/>
          </a:p>
        </p:txBody>
      </p:sp>
    </p:spTree>
    <p:extLst>
      <p:ext uri="{BB962C8B-B14F-4D97-AF65-F5344CB8AC3E}">
        <p14:creationId xmlns:p14="http://schemas.microsoft.com/office/powerpoint/2010/main" val="1769283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65031C-3DD7-A573-7558-7075980C9FF7}"/>
              </a:ext>
            </a:extLst>
          </p:cNvPr>
          <p:cNvSpPr/>
          <p:nvPr/>
        </p:nvSpPr>
        <p:spPr>
          <a:xfrm>
            <a:off x="178215" y="225284"/>
            <a:ext cx="8854633" cy="57306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B198D6F6-5F4F-CB83-E77E-D99D0A4734BE}"/>
              </a:ext>
            </a:extLst>
          </p:cNvPr>
          <p:cNvSpPr>
            <a:spLocks noGrp="1"/>
          </p:cNvSpPr>
          <p:nvPr>
            <p:ph type="body" sz="quarter" idx="12"/>
          </p:nvPr>
        </p:nvSpPr>
        <p:spPr>
          <a:xfrm>
            <a:off x="318977" y="6470145"/>
            <a:ext cx="6120000" cy="358890"/>
          </a:xfrm>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36B31559-33EE-7299-878A-B8BC913381B8}"/>
              </a:ext>
            </a:extLst>
          </p:cNvPr>
          <p:cNvSpPr>
            <a:spLocks noGrp="1"/>
          </p:cNvSpPr>
          <p:nvPr>
            <p:ph type="sldNum" sz="quarter" idx="13"/>
          </p:nvPr>
        </p:nvSpPr>
        <p:spPr/>
        <p:txBody>
          <a:bodyPr/>
          <a:lstStyle/>
          <a:p>
            <a:fld id="{F5E45846-3850-0E4C-9169-F363897848C0}" type="slidenum">
              <a:rPr lang="en-US" smtClean="0"/>
              <a:pPr/>
              <a:t>34</a:t>
            </a:fld>
            <a:endParaRPr lang="en-US"/>
          </a:p>
        </p:txBody>
      </p:sp>
      <p:sp>
        <p:nvSpPr>
          <p:cNvPr id="6" name="Bent Arrow 5">
            <a:extLst>
              <a:ext uri="{FF2B5EF4-FFF2-40B4-BE49-F238E27FC236}">
                <a16:creationId xmlns:a16="http://schemas.microsoft.com/office/drawing/2014/main" id="{E90D217D-BFA8-D205-3B94-ADC548650F38}"/>
              </a:ext>
            </a:extLst>
          </p:cNvPr>
          <p:cNvSpPr/>
          <p:nvPr/>
        </p:nvSpPr>
        <p:spPr>
          <a:xfrm rot="10800000" flipH="1">
            <a:off x="520537" y="1747363"/>
            <a:ext cx="349329" cy="2625684"/>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E859B4DD-8256-8948-C748-5BD5FB8E7C8F}"/>
              </a:ext>
            </a:extLst>
          </p:cNvPr>
          <p:cNvSpPr/>
          <p:nvPr/>
        </p:nvSpPr>
        <p:spPr>
          <a:xfrm>
            <a:off x="923445" y="4148609"/>
            <a:ext cx="7901576" cy="707886"/>
          </a:xfrm>
          <a:prstGeom prst="rect">
            <a:avLst/>
          </a:prstGeom>
          <a:solidFill>
            <a:schemeClr val="bg1"/>
          </a:solidFill>
          <a:ln w="38100">
            <a:solidFill>
              <a:schemeClr val="accent4"/>
            </a:solidFill>
          </a:ln>
        </p:spPr>
        <p:txBody>
          <a:bodyPr wrap="square">
            <a:spAutoFit/>
          </a:bodyPr>
          <a:lstStyle/>
          <a:p>
            <a:r>
              <a:rPr lang="en-US" sz="2000" dirty="0">
                <a:latin typeface="Inter" panose="02000503000000020004" pitchFamily="2" charset="0"/>
                <a:ea typeface="Inter" panose="02000503000000020004" pitchFamily="2" charset="0"/>
              </a:rPr>
              <a:t>not allowing any difference in political viewpoints to affect the way in which a solicitor represents a client</a:t>
            </a:r>
          </a:p>
        </p:txBody>
      </p:sp>
      <p:sp>
        <p:nvSpPr>
          <p:cNvPr id="9" name="Text Placeholder 3">
            <a:extLst>
              <a:ext uri="{FF2B5EF4-FFF2-40B4-BE49-F238E27FC236}">
                <a16:creationId xmlns:a16="http://schemas.microsoft.com/office/drawing/2014/main" id="{AFEB1EE4-4860-4DD6-CD4B-950637E48FCA}"/>
              </a:ext>
            </a:extLst>
          </p:cNvPr>
          <p:cNvSpPr txBox="1">
            <a:spLocks/>
          </p:cNvSpPr>
          <p:nvPr/>
        </p:nvSpPr>
        <p:spPr>
          <a:xfrm>
            <a:off x="909091" y="935093"/>
            <a:ext cx="7771609" cy="482310"/>
          </a:xfrm>
          <a:prstGeom prst="rect">
            <a:avLst/>
          </a:prstGeom>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sz="2200" dirty="0"/>
              <a:t>You do not unfairly discriminate</a:t>
            </a:r>
          </a:p>
        </p:txBody>
      </p:sp>
      <p:sp>
        <p:nvSpPr>
          <p:cNvPr id="12" name="Bent Arrow 11">
            <a:extLst>
              <a:ext uri="{FF2B5EF4-FFF2-40B4-BE49-F238E27FC236}">
                <a16:creationId xmlns:a16="http://schemas.microsoft.com/office/drawing/2014/main" id="{08034BA8-C17C-14A7-CCEF-C674A0915839}"/>
              </a:ext>
            </a:extLst>
          </p:cNvPr>
          <p:cNvSpPr/>
          <p:nvPr/>
        </p:nvSpPr>
        <p:spPr>
          <a:xfrm rot="10800000" flipH="1">
            <a:off x="520536" y="785754"/>
            <a:ext cx="349325" cy="48230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itle 1">
            <a:extLst>
              <a:ext uri="{FF2B5EF4-FFF2-40B4-BE49-F238E27FC236}">
                <a16:creationId xmlns:a16="http://schemas.microsoft.com/office/drawing/2014/main" id="{48E156B6-CCC7-906B-045B-10DC3441C641}"/>
              </a:ext>
            </a:extLst>
          </p:cNvPr>
          <p:cNvSpPr txBox="1">
            <a:spLocks/>
          </p:cNvSpPr>
          <p:nvPr/>
        </p:nvSpPr>
        <p:spPr>
          <a:xfrm>
            <a:off x="318977" y="315550"/>
            <a:ext cx="8400953" cy="574852"/>
          </a:xfrm>
          <a:prstGeom prst="rect">
            <a:avLst/>
          </a:prstGeom>
          <a:solidFill>
            <a:schemeClr val="accent1"/>
          </a:solidFill>
        </p:spPr>
        <p:txBody>
          <a:bodyPr vert="horz" lIns="91440" tIns="45720" rIns="91440" bIns="45720" rtlCol="0" anchor="ctr">
            <a:noAutofit/>
          </a:bodyPr>
          <a:lstStyle>
            <a:lvl1pPr algn="l" defTabSz="914400" rtl="0" eaLnBrk="1" latinLnBrk="0" hangingPunct="1">
              <a:lnSpc>
                <a:spcPct val="100000"/>
              </a:lnSpc>
              <a:spcBef>
                <a:spcPct val="0"/>
              </a:spcBef>
              <a:buNone/>
              <a:defRPr sz="40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sz="2000" b="1" dirty="0">
                <a:solidFill>
                  <a:schemeClr val="bg1"/>
                </a:solidFill>
              </a:rPr>
              <a:t>Para 1.1 of the SRA Code of Conduct for Solicitors, RELs and RFLs</a:t>
            </a:r>
          </a:p>
        </p:txBody>
      </p:sp>
      <p:sp>
        <p:nvSpPr>
          <p:cNvPr id="2" name="Bent Arrow 1">
            <a:extLst>
              <a:ext uri="{FF2B5EF4-FFF2-40B4-BE49-F238E27FC236}">
                <a16:creationId xmlns:a16="http://schemas.microsoft.com/office/drawing/2014/main" id="{9FDE4304-3E84-D14D-22E4-8CA36E48E016}"/>
              </a:ext>
            </a:extLst>
          </p:cNvPr>
          <p:cNvSpPr/>
          <p:nvPr/>
        </p:nvSpPr>
        <p:spPr>
          <a:xfrm rot="10800000" flipH="1">
            <a:off x="520537" y="3361014"/>
            <a:ext cx="349329" cy="183786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82A5EC8C-C5B2-CCA2-45DB-CCA693228751}"/>
              </a:ext>
            </a:extLst>
          </p:cNvPr>
          <p:cNvSpPr/>
          <p:nvPr/>
        </p:nvSpPr>
        <p:spPr>
          <a:xfrm>
            <a:off x="923445" y="4974445"/>
            <a:ext cx="7901576" cy="707886"/>
          </a:xfrm>
          <a:prstGeom prst="rect">
            <a:avLst/>
          </a:prstGeom>
          <a:solidFill>
            <a:schemeClr val="bg1"/>
          </a:solidFill>
          <a:ln w="38100">
            <a:solidFill>
              <a:schemeClr val="accent4"/>
            </a:solidFill>
          </a:ln>
        </p:spPr>
        <p:txBody>
          <a:bodyPr wrap="square">
            <a:spAutoFit/>
          </a:bodyPr>
          <a:lstStyle/>
          <a:p>
            <a:r>
              <a:rPr lang="en-US" sz="2000" dirty="0">
                <a:latin typeface="Inter" panose="02000503000000020004" pitchFamily="2" charset="0"/>
                <a:ea typeface="Inter" panose="02000503000000020004" pitchFamily="2" charset="0"/>
              </a:rPr>
              <a:t>not allowing a client's sexual orientation to change the nature of the relationship between a solicitor and their client.</a:t>
            </a:r>
          </a:p>
        </p:txBody>
      </p:sp>
      <p:sp>
        <p:nvSpPr>
          <p:cNvPr id="4" name="Text Placeholder 3">
            <a:extLst>
              <a:ext uri="{FF2B5EF4-FFF2-40B4-BE49-F238E27FC236}">
                <a16:creationId xmlns:a16="http://schemas.microsoft.com/office/drawing/2014/main" id="{482485AD-F86B-A7E9-D2DF-B0AB19AE5B02}"/>
              </a:ext>
            </a:extLst>
          </p:cNvPr>
          <p:cNvSpPr>
            <a:spLocks noGrp="1"/>
          </p:cNvSpPr>
          <p:nvPr>
            <p:ph type="body" sz="quarter" idx="11"/>
          </p:nvPr>
        </p:nvSpPr>
        <p:spPr>
          <a:xfrm>
            <a:off x="312605" y="1352595"/>
            <a:ext cx="8506043" cy="2740793"/>
          </a:xfrm>
          <a:solidFill>
            <a:schemeClr val="bg1"/>
          </a:solidFill>
        </p:spPr>
        <p:txBody>
          <a:bodyPr>
            <a:normAutofit fontScale="92500" lnSpcReduction="10000"/>
          </a:bodyPr>
          <a:lstStyle/>
          <a:p>
            <a:pPr marL="0" indent="0">
              <a:buNone/>
            </a:pPr>
            <a:r>
              <a:rPr lang="en-US" sz="2200" dirty="0"/>
              <a:t>Dispute resolution can be a particularly acrimonious arena. Parties to disputes can display </a:t>
            </a:r>
            <a:r>
              <a:rPr lang="en-US" sz="2200" dirty="0" err="1"/>
              <a:t>behaviour</a:t>
            </a:r>
            <a:r>
              <a:rPr lang="en-US" sz="2200" dirty="0"/>
              <a:t> towards each other outside the court room which you, as a legal representative, could find distasteful or inappropriate.</a:t>
            </a:r>
          </a:p>
          <a:p>
            <a:pPr marL="0" indent="0">
              <a:buNone/>
            </a:pPr>
            <a:r>
              <a:rPr lang="en-US" sz="2200" dirty="0"/>
              <a:t>They could belong to political parties or movements which do not align with your own views. It is important that you do not let any personal feelings you have towards the way in which your client may have behaved affect your professional conduct in any way. Examples can include:</a:t>
            </a:r>
          </a:p>
          <a:p>
            <a:pPr marL="0" indent="0">
              <a:buNone/>
            </a:pPr>
            <a:endParaRPr lang="en-US" sz="2200" dirty="0"/>
          </a:p>
        </p:txBody>
      </p:sp>
    </p:spTree>
    <p:extLst>
      <p:ext uri="{BB962C8B-B14F-4D97-AF65-F5344CB8AC3E}">
        <p14:creationId xmlns:p14="http://schemas.microsoft.com/office/powerpoint/2010/main" val="1059452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78215" y="112637"/>
            <a:ext cx="8854633" cy="6264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35</a:t>
            </a:fld>
            <a:endParaRPr lang="en-US"/>
          </a:p>
        </p:txBody>
      </p:sp>
      <p:pic>
        <p:nvPicPr>
          <p:cNvPr id="10" name="Picture 9" descr="A cartoon character standing next to a red question mark&#10;&#10;Description automatically generated">
            <a:extLst>
              <a:ext uri="{FF2B5EF4-FFF2-40B4-BE49-F238E27FC236}">
                <a16:creationId xmlns:a16="http://schemas.microsoft.com/office/drawing/2014/main" id="{CEC745C0-4EE3-10FC-68A9-1694EB28ADA9}"/>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1784" r="16267"/>
          <a:stretch/>
        </p:blipFill>
        <p:spPr>
          <a:xfrm>
            <a:off x="318977" y="324983"/>
            <a:ext cx="3617843" cy="5840051"/>
          </a:xfrm>
          <a:prstGeom prst="rect">
            <a:avLst/>
          </a:prstGeom>
        </p:spPr>
      </p:pic>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3936820" y="225287"/>
            <a:ext cx="5028965" cy="6042991"/>
          </a:xfrm>
          <a:prstGeom prst="rect">
            <a:avLst/>
          </a:prstGeom>
          <a:ln>
            <a:solidFill>
              <a:schemeClr val="tx1"/>
            </a:solidFill>
          </a:ln>
        </p:spPr>
        <p:txBody>
          <a:bodyPr vert="horz" lIns="91440" tIns="45720" rIns="91440" bIns="45720" rtlCol="0">
            <a:normAutofit fontScale="92500" lnSpcReduction="10000"/>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4"/>
                </a:solidFill>
                <a:effectLst/>
                <a:cs typeface="Times New Roman" panose="02020603050405020304" pitchFamily="18" charset="0"/>
              </a:rPr>
              <a:t>Question 6:</a:t>
            </a:r>
          </a:p>
          <a:p>
            <a:pPr marL="0" indent="0">
              <a:buNone/>
            </a:pPr>
            <a:r>
              <a:rPr lang="en-GB" sz="2200" kern="100" dirty="0">
                <a:cs typeface="Times New Roman" panose="02020603050405020304" pitchFamily="18" charset="0"/>
              </a:rPr>
              <a:t>Ron is a solicitor specialising in boundary disputes and is a member of a local group which campaigns for additional funding to support victims of domestic violence. He is representing Gary and Sheila, who are involved in a dispute with their neighbour about the position of the boundary fence between their respective properties. Sheila contacts Ron to tell him that Gary has just told her that he has a previous conviction for assaulting his former partner three years ago. She gives Ron written authority to receive instructions from Gary on her behalf, as the pressure of the litigation is getting to her, and she wants to concentrate on her relationship with Gary.</a:t>
            </a:r>
          </a:p>
          <a:p>
            <a:pPr marL="0" indent="0">
              <a:buNone/>
            </a:pPr>
            <a:r>
              <a:rPr lang="en-GB" sz="2200" kern="100" dirty="0">
                <a:cs typeface="Times New Roman" panose="02020603050405020304" pitchFamily="18" charset="0"/>
              </a:rPr>
              <a:t>What should Ron do in this situation?</a:t>
            </a:r>
            <a:endParaRPr lang="en-GB" sz="2200" kern="100" dirty="0">
              <a:effectLst/>
              <a:cs typeface="Times New Roman" panose="02020603050405020304" pitchFamily="18" charset="0"/>
            </a:endParaRPr>
          </a:p>
        </p:txBody>
      </p:sp>
    </p:spTree>
    <p:extLst>
      <p:ext uri="{BB962C8B-B14F-4D97-AF65-F5344CB8AC3E}">
        <p14:creationId xmlns:p14="http://schemas.microsoft.com/office/powerpoint/2010/main" val="2244620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44683" y="1592489"/>
            <a:ext cx="8854633" cy="31739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36</a:t>
            </a:fld>
            <a:endParaRPr lang="en-US"/>
          </a:p>
        </p:txBody>
      </p:sp>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285446" y="1721937"/>
            <a:ext cx="8506046" cy="2963310"/>
          </a:xfrm>
          <a:prstGeom prst="rect">
            <a:avLst/>
          </a:prstGeom>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4"/>
                </a:solidFill>
                <a:effectLst/>
                <a:cs typeface="Times New Roman" panose="02020603050405020304" pitchFamily="18" charset="0"/>
              </a:rPr>
              <a:t>Answer 6:</a:t>
            </a:r>
          </a:p>
          <a:p>
            <a:pPr marL="0" indent="0">
              <a:buNone/>
            </a:pPr>
            <a:r>
              <a:rPr lang="en-GB" sz="2200" kern="100" dirty="0">
                <a:cs typeface="Times New Roman" panose="02020603050405020304" pitchFamily="18" charset="0"/>
              </a:rPr>
              <a:t>Ron should continue to act for Gary and Sheila and, if there is a written authority signed by Sheila authorising Ron to accept instructions from Gary on her behalf, he should do so. Whilst Gary's previous conviction clearly conflicts with Ron's personal views, this should not affect his conduct of the litigation or his professional relationship with Gary.</a:t>
            </a:r>
          </a:p>
        </p:txBody>
      </p:sp>
    </p:spTree>
    <p:extLst>
      <p:ext uri="{BB962C8B-B14F-4D97-AF65-F5344CB8AC3E}">
        <p14:creationId xmlns:p14="http://schemas.microsoft.com/office/powerpoint/2010/main" val="3791631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65031C-3DD7-A573-7558-7075980C9FF7}"/>
              </a:ext>
            </a:extLst>
          </p:cNvPr>
          <p:cNvSpPr/>
          <p:nvPr/>
        </p:nvSpPr>
        <p:spPr>
          <a:xfrm>
            <a:off x="178215" y="113064"/>
            <a:ext cx="8854633" cy="63570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B198D6F6-5F4F-CB83-E77E-D99D0A4734BE}"/>
              </a:ext>
            </a:extLst>
          </p:cNvPr>
          <p:cNvSpPr>
            <a:spLocks noGrp="1"/>
          </p:cNvSpPr>
          <p:nvPr>
            <p:ph type="body" sz="quarter" idx="12"/>
          </p:nvPr>
        </p:nvSpPr>
        <p:spPr>
          <a:xfrm>
            <a:off x="318977" y="6470145"/>
            <a:ext cx="6120000" cy="358890"/>
          </a:xfrm>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36B31559-33EE-7299-878A-B8BC913381B8}"/>
              </a:ext>
            </a:extLst>
          </p:cNvPr>
          <p:cNvSpPr>
            <a:spLocks noGrp="1"/>
          </p:cNvSpPr>
          <p:nvPr>
            <p:ph type="sldNum" sz="quarter" idx="13"/>
          </p:nvPr>
        </p:nvSpPr>
        <p:spPr/>
        <p:txBody>
          <a:bodyPr/>
          <a:lstStyle/>
          <a:p>
            <a:fld id="{F5E45846-3850-0E4C-9169-F363897848C0}" type="slidenum">
              <a:rPr lang="en-US" smtClean="0"/>
              <a:pPr/>
              <a:t>37</a:t>
            </a:fld>
            <a:endParaRPr lang="en-US"/>
          </a:p>
        </p:txBody>
      </p:sp>
      <p:sp>
        <p:nvSpPr>
          <p:cNvPr id="4" name="Text Placeholder 3">
            <a:extLst>
              <a:ext uri="{FF2B5EF4-FFF2-40B4-BE49-F238E27FC236}">
                <a16:creationId xmlns:a16="http://schemas.microsoft.com/office/drawing/2014/main" id="{482485AD-F86B-A7E9-D2DF-B0AB19AE5B02}"/>
              </a:ext>
            </a:extLst>
          </p:cNvPr>
          <p:cNvSpPr>
            <a:spLocks noGrp="1"/>
          </p:cNvSpPr>
          <p:nvPr>
            <p:ph type="body" sz="quarter" idx="11"/>
          </p:nvPr>
        </p:nvSpPr>
        <p:spPr>
          <a:xfrm>
            <a:off x="312605" y="1644141"/>
            <a:ext cx="8506043" cy="4799024"/>
          </a:xfrm>
          <a:solidFill>
            <a:schemeClr val="bg1"/>
          </a:solidFill>
        </p:spPr>
        <p:txBody>
          <a:bodyPr>
            <a:normAutofit lnSpcReduction="10000"/>
          </a:bodyPr>
          <a:lstStyle/>
          <a:p>
            <a:pPr marL="0" indent="0">
              <a:buNone/>
            </a:pPr>
            <a:r>
              <a:rPr lang="en-US" sz="2200" dirty="0"/>
              <a:t>As part of your practice in dispute resolution, you will inevitably encounter litigants in person.</a:t>
            </a:r>
          </a:p>
          <a:p>
            <a:pPr marL="0" indent="0">
              <a:buNone/>
            </a:pPr>
            <a:r>
              <a:rPr lang="en-US" sz="2200" dirty="0"/>
              <a:t>When you do, you must be careful to ensure that you do not use your position as a solicitor to threaten or </a:t>
            </a:r>
            <a:r>
              <a:rPr lang="en-US" sz="2200" dirty="0" err="1"/>
              <a:t>pressurise</a:t>
            </a:r>
            <a:r>
              <a:rPr lang="en-US" sz="2200" dirty="0"/>
              <a:t> them into agreeing to something on the basis that they do not know any better. For example, a solicitor cannot tell an unrepresented claimant that they will make as many procedural applications as possible to frustrate the litigation, run up costs, and delay trial if the claimant does not accept an undervalued settlement proposal.</a:t>
            </a:r>
          </a:p>
          <a:p>
            <a:pPr marL="0" indent="0">
              <a:buNone/>
            </a:pPr>
            <a:r>
              <a:rPr lang="en-US" sz="2200" dirty="0"/>
              <a:t>Likewise, a solicitor cannot use their position to persuade their client to accept a settlement which is substantially lower than that to which they are entitled so that, for example, the file could be closed thus reducing that solicitor's workload.</a:t>
            </a:r>
          </a:p>
          <a:p>
            <a:pPr marL="0" indent="0">
              <a:buNone/>
            </a:pPr>
            <a:endParaRPr lang="en-US" sz="2200" dirty="0"/>
          </a:p>
          <a:p>
            <a:pPr marL="0" indent="0">
              <a:buNone/>
            </a:pPr>
            <a:endParaRPr lang="en-US" sz="2200" dirty="0"/>
          </a:p>
          <a:p>
            <a:pPr marL="0" indent="0">
              <a:buNone/>
            </a:pPr>
            <a:endParaRPr lang="en-US" sz="2200" dirty="0"/>
          </a:p>
        </p:txBody>
      </p:sp>
      <p:sp>
        <p:nvSpPr>
          <p:cNvPr id="9" name="Text Placeholder 3">
            <a:extLst>
              <a:ext uri="{FF2B5EF4-FFF2-40B4-BE49-F238E27FC236}">
                <a16:creationId xmlns:a16="http://schemas.microsoft.com/office/drawing/2014/main" id="{AFEB1EE4-4860-4DD6-CD4B-950637E48FCA}"/>
              </a:ext>
            </a:extLst>
          </p:cNvPr>
          <p:cNvSpPr txBox="1">
            <a:spLocks/>
          </p:cNvSpPr>
          <p:nvPr/>
        </p:nvSpPr>
        <p:spPr>
          <a:xfrm>
            <a:off x="909091" y="908589"/>
            <a:ext cx="7771609" cy="735552"/>
          </a:xfrm>
          <a:prstGeom prst="rect">
            <a:avLst/>
          </a:prstGeom>
        </p:spPr>
        <p:txBody>
          <a:bodyPr vert="horz" lIns="91440" tIns="45720" rIns="91440" bIns="45720" rtlCol="0">
            <a:normAutofit lnSpcReduction="10000"/>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sz="2200" dirty="0"/>
              <a:t>You do not abuse your position by taking unfair advantage of clients or others</a:t>
            </a:r>
          </a:p>
        </p:txBody>
      </p:sp>
      <p:sp>
        <p:nvSpPr>
          <p:cNvPr id="12" name="Bent Arrow 11">
            <a:extLst>
              <a:ext uri="{FF2B5EF4-FFF2-40B4-BE49-F238E27FC236}">
                <a16:creationId xmlns:a16="http://schemas.microsoft.com/office/drawing/2014/main" id="{08034BA8-C17C-14A7-CCEF-C674A0915839}"/>
              </a:ext>
            </a:extLst>
          </p:cNvPr>
          <p:cNvSpPr/>
          <p:nvPr/>
        </p:nvSpPr>
        <p:spPr>
          <a:xfrm rot="10800000" flipH="1">
            <a:off x="520536" y="759250"/>
            <a:ext cx="349325" cy="48230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itle 1">
            <a:extLst>
              <a:ext uri="{FF2B5EF4-FFF2-40B4-BE49-F238E27FC236}">
                <a16:creationId xmlns:a16="http://schemas.microsoft.com/office/drawing/2014/main" id="{48E156B6-CCC7-906B-045B-10DC3441C641}"/>
              </a:ext>
            </a:extLst>
          </p:cNvPr>
          <p:cNvSpPr txBox="1">
            <a:spLocks/>
          </p:cNvSpPr>
          <p:nvPr/>
        </p:nvSpPr>
        <p:spPr>
          <a:xfrm>
            <a:off x="318977" y="289046"/>
            <a:ext cx="8400953" cy="574852"/>
          </a:xfrm>
          <a:prstGeom prst="rect">
            <a:avLst/>
          </a:prstGeom>
          <a:solidFill>
            <a:schemeClr val="accent1"/>
          </a:solidFill>
        </p:spPr>
        <p:txBody>
          <a:bodyPr vert="horz" lIns="91440" tIns="45720" rIns="91440" bIns="45720" rtlCol="0" anchor="ctr">
            <a:noAutofit/>
          </a:bodyPr>
          <a:lstStyle>
            <a:lvl1pPr algn="l" defTabSz="914400" rtl="0" eaLnBrk="1" latinLnBrk="0" hangingPunct="1">
              <a:lnSpc>
                <a:spcPct val="100000"/>
              </a:lnSpc>
              <a:spcBef>
                <a:spcPct val="0"/>
              </a:spcBef>
              <a:buNone/>
              <a:defRPr sz="40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sz="2000" b="1" dirty="0">
                <a:solidFill>
                  <a:schemeClr val="bg1"/>
                </a:solidFill>
              </a:rPr>
              <a:t>Para 1.2 of the SRA Code of Conduct for Solicitors, RELs and RFLs</a:t>
            </a:r>
          </a:p>
        </p:txBody>
      </p:sp>
    </p:spTree>
    <p:extLst>
      <p:ext uri="{BB962C8B-B14F-4D97-AF65-F5344CB8AC3E}">
        <p14:creationId xmlns:p14="http://schemas.microsoft.com/office/powerpoint/2010/main" val="2081835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65031C-3DD7-A573-7558-7075980C9FF7}"/>
              </a:ext>
            </a:extLst>
          </p:cNvPr>
          <p:cNvSpPr/>
          <p:nvPr/>
        </p:nvSpPr>
        <p:spPr>
          <a:xfrm>
            <a:off x="178215" y="576885"/>
            <a:ext cx="8854633" cy="54130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B198D6F6-5F4F-CB83-E77E-D99D0A4734BE}"/>
              </a:ext>
            </a:extLst>
          </p:cNvPr>
          <p:cNvSpPr>
            <a:spLocks noGrp="1"/>
          </p:cNvSpPr>
          <p:nvPr>
            <p:ph type="body" sz="quarter" idx="12"/>
          </p:nvPr>
        </p:nvSpPr>
        <p:spPr>
          <a:xfrm>
            <a:off x="318977" y="6470145"/>
            <a:ext cx="6120000" cy="358890"/>
          </a:xfrm>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36B31559-33EE-7299-878A-B8BC913381B8}"/>
              </a:ext>
            </a:extLst>
          </p:cNvPr>
          <p:cNvSpPr>
            <a:spLocks noGrp="1"/>
          </p:cNvSpPr>
          <p:nvPr>
            <p:ph type="sldNum" sz="quarter" idx="13"/>
          </p:nvPr>
        </p:nvSpPr>
        <p:spPr/>
        <p:txBody>
          <a:bodyPr/>
          <a:lstStyle/>
          <a:p>
            <a:fld id="{F5E45846-3850-0E4C-9169-F363897848C0}" type="slidenum">
              <a:rPr lang="en-US" smtClean="0"/>
              <a:pPr/>
              <a:t>38</a:t>
            </a:fld>
            <a:endParaRPr lang="en-US"/>
          </a:p>
        </p:txBody>
      </p:sp>
      <p:sp>
        <p:nvSpPr>
          <p:cNvPr id="4" name="Text Placeholder 3">
            <a:extLst>
              <a:ext uri="{FF2B5EF4-FFF2-40B4-BE49-F238E27FC236}">
                <a16:creationId xmlns:a16="http://schemas.microsoft.com/office/drawing/2014/main" id="{482485AD-F86B-A7E9-D2DF-B0AB19AE5B02}"/>
              </a:ext>
            </a:extLst>
          </p:cNvPr>
          <p:cNvSpPr>
            <a:spLocks noGrp="1"/>
          </p:cNvSpPr>
          <p:nvPr>
            <p:ph type="body" sz="quarter" idx="11"/>
          </p:nvPr>
        </p:nvSpPr>
        <p:spPr>
          <a:xfrm>
            <a:off x="312605" y="2107961"/>
            <a:ext cx="8506043" cy="3749494"/>
          </a:xfrm>
          <a:solidFill>
            <a:schemeClr val="bg1"/>
          </a:solidFill>
        </p:spPr>
        <p:txBody>
          <a:bodyPr>
            <a:normAutofit/>
          </a:bodyPr>
          <a:lstStyle/>
          <a:p>
            <a:pPr marL="0" indent="0">
              <a:buNone/>
            </a:pPr>
            <a:r>
              <a:rPr lang="en-US" sz="2200" dirty="0"/>
              <a:t>A solicitor should not mislead or attempt to mislead their clients, the court, or others, either by their own acts or omissions, or by allowing or being complicit in the acts or omissions of others (including their client). Whilst this may seem obvious, there are many instances of solicitors breaching this part of the Code.</a:t>
            </a:r>
          </a:p>
          <a:p>
            <a:pPr marL="0" indent="0">
              <a:buNone/>
            </a:pPr>
            <a:r>
              <a:rPr lang="en-US" sz="2200" dirty="0"/>
              <a:t>It is important to bear in mind that a solicitor does not need to act intentionally to be in breach of this professional requirement; it is an objective assessment as to whether they have done so. </a:t>
            </a:r>
          </a:p>
          <a:p>
            <a:pPr marL="0" indent="0">
              <a:buNone/>
            </a:pPr>
            <a:endParaRPr lang="en-US" sz="2200" dirty="0"/>
          </a:p>
        </p:txBody>
      </p:sp>
      <p:sp>
        <p:nvSpPr>
          <p:cNvPr id="9" name="Text Placeholder 3">
            <a:extLst>
              <a:ext uri="{FF2B5EF4-FFF2-40B4-BE49-F238E27FC236}">
                <a16:creationId xmlns:a16="http://schemas.microsoft.com/office/drawing/2014/main" id="{AFEB1EE4-4860-4DD6-CD4B-950637E48FCA}"/>
              </a:ext>
            </a:extLst>
          </p:cNvPr>
          <p:cNvSpPr txBox="1">
            <a:spLocks/>
          </p:cNvSpPr>
          <p:nvPr/>
        </p:nvSpPr>
        <p:spPr>
          <a:xfrm>
            <a:off x="909091" y="1372409"/>
            <a:ext cx="7771609" cy="735552"/>
          </a:xfrm>
          <a:prstGeom prst="rect">
            <a:avLst/>
          </a:prstGeom>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sz="2200" dirty="0"/>
              <a:t>You do not mislead clients, the court or others </a:t>
            </a:r>
          </a:p>
        </p:txBody>
      </p:sp>
      <p:sp>
        <p:nvSpPr>
          <p:cNvPr id="12" name="Bent Arrow 11">
            <a:extLst>
              <a:ext uri="{FF2B5EF4-FFF2-40B4-BE49-F238E27FC236}">
                <a16:creationId xmlns:a16="http://schemas.microsoft.com/office/drawing/2014/main" id="{08034BA8-C17C-14A7-CCEF-C674A0915839}"/>
              </a:ext>
            </a:extLst>
          </p:cNvPr>
          <p:cNvSpPr/>
          <p:nvPr/>
        </p:nvSpPr>
        <p:spPr>
          <a:xfrm rot="10800000" flipH="1">
            <a:off x="520536" y="1223070"/>
            <a:ext cx="349325" cy="48230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itle 1">
            <a:extLst>
              <a:ext uri="{FF2B5EF4-FFF2-40B4-BE49-F238E27FC236}">
                <a16:creationId xmlns:a16="http://schemas.microsoft.com/office/drawing/2014/main" id="{48E156B6-CCC7-906B-045B-10DC3441C641}"/>
              </a:ext>
            </a:extLst>
          </p:cNvPr>
          <p:cNvSpPr txBox="1">
            <a:spLocks/>
          </p:cNvSpPr>
          <p:nvPr/>
        </p:nvSpPr>
        <p:spPr>
          <a:xfrm>
            <a:off x="318977" y="752866"/>
            <a:ext cx="8400953" cy="574852"/>
          </a:xfrm>
          <a:prstGeom prst="rect">
            <a:avLst/>
          </a:prstGeom>
          <a:solidFill>
            <a:schemeClr val="accent1"/>
          </a:solidFill>
        </p:spPr>
        <p:txBody>
          <a:bodyPr vert="horz" lIns="91440" tIns="45720" rIns="91440" bIns="45720" rtlCol="0" anchor="ctr">
            <a:noAutofit/>
          </a:bodyPr>
          <a:lstStyle>
            <a:lvl1pPr algn="l" defTabSz="914400" rtl="0" eaLnBrk="1" latinLnBrk="0" hangingPunct="1">
              <a:lnSpc>
                <a:spcPct val="100000"/>
              </a:lnSpc>
              <a:spcBef>
                <a:spcPct val="0"/>
              </a:spcBef>
              <a:buNone/>
              <a:defRPr sz="40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sz="2000" b="1" dirty="0">
                <a:solidFill>
                  <a:schemeClr val="bg1"/>
                </a:solidFill>
              </a:rPr>
              <a:t>Para 1.4 of the SRA Code of Conduct for Solicitors, RELs and RFLs</a:t>
            </a:r>
          </a:p>
        </p:txBody>
      </p:sp>
    </p:spTree>
    <p:extLst>
      <p:ext uri="{BB962C8B-B14F-4D97-AF65-F5344CB8AC3E}">
        <p14:creationId xmlns:p14="http://schemas.microsoft.com/office/powerpoint/2010/main" val="675176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D7F297-8CBF-5D18-3ADA-C220E3ECB2E0}"/>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3D5BABCF-96B6-A69E-DC12-5B1615C66720}"/>
              </a:ext>
            </a:extLst>
          </p:cNvPr>
          <p:cNvSpPr>
            <a:spLocks noGrp="1"/>
          </p:cNvSpPr>
          <p:nvPr>
            <p:ph type="sldNum" sz="quarter" idx="13"/>
          </p:nvPr>
        </p:nvSpPr>
        <p:spPr/>
        <p:txBody>
          <a:bodyPr/>
          <a:lstStyle/>
          <a:p>
            <a:fld id="{F5E45846-3850-0E4C-9169-F363897848C0}" type="slidenum">
              <a:rPr lang="en-US" smtClean="0"/>
              <a:pPr/>
              <a:t>39</a:t>
            </a:fld>
            <a:endParaRPr lang="en-US"/>
          </a:p>
        </p:txBody>
      </p:sp>
      <p:sp>
        <p:nvSpPr>
          <p:cNvPr id="6" name="Rectangle 5">
            <a:extLst>
              <a:ext uri="{FF2B5EF4-FFF2-40B4-BE49-F238E27FC236}">
                <a16:creationId xmlns:a16="http://schemas.microsoft.com/office/drawing/2014/main" id="{B7F0F2F8-9771-3058-AFA3-2B222EE17B55}"/>
              </a:ext>
            </a:extLst>
          </p:cNvPr>
          <p:cNvSpPr/>
          <p:nvPr/>
        </p:nvSpPr>
        <p:spPr>
          <a:xfrm>
            <a:off x="144683" y="270588"/>
            <a:ext cx="8854633" cy="5904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 Placeholder 3">
            <a:extLst>
              <a:ext uri="{FF2B5EF4-FFF2-40B4-BE49-F238E27FC236}">
                <a16:creationId xmlns:a16="http://schemas.microsoft.com/office/drawing/2014/main" id="{636830F9-E87A-E7D8-2FA0-90836C43757B}"/>
              </a:ext>
            </a:extLst>
          </p:cNvPr>
          <p:cNvSpPr txBox="1">
            <a:spLocks/>
          </p:cNvSpPr>
          <p:nvPr/>
        </p:nvSpPr>
        <p:spPr>
          <a:xfrm>
            <a:off x="461512" y="463824"/>
            <a:ext cx="5890067" cy="3578089"/>
          </a:xfrm>
          <a:prstGeom prst="rect">
            <a:avLst/>
          </a:prstGeom>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3"/>
                </a:solidFill>
                <a:effectLst/>
                <a:cs typeface="Times New Roman" panose="02020603050405020304" pitchFamily="18" charset="0"/>
              </a:rPr>
              <a:t>Example:</a:t>
            </a:r>
          </a:p>
          <a:p>
            <a:pPr marL="0" indent="0">
              <a:buNone/>
            </a:pPr>
            <a:r>
              <a:rPr lang="en-GB" sz="2200" kern="100" dirty="0">
                <a:cs typeface="Times New Roman" panose="02020603050405020304" pitchFamily="18" charset="0"/>
              </a:rPr>
              <a:t>let us look at a potential scenario where a solicitor is representing a claimant at trial. They did not draft the witness statements and, due to pressure of time in advance of the trial, only read them very briefly. In their summary, the judge referred to one of the claimant's witnesses as having stated something which they did not.</a:t>
            </a:r>
          </a:p>
        </p:txBody>
      </p:sp>
      <p:pic>
        <p:nvPicPr>
          <p:cNvPr id="14" name="Picture 13" descr="Close-up of a pen on a paper&#10;&#10;Description automatically generated">
            <a:extLst>
              <a:ext uri="{FF2B5EF4-FFF2-40B4-BE49-F238E27FC236}">
                <a16:creationId xmlns:a16="http://schemas.microsoft.com/office/drawing/2014/main" id="{3103EC11-69FF-EC72-936A-7AD8FB5E3DE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92341" y="463824"/>
            <a:ext cx="2112107" cy="3578089"/>
          </a:xfrm>
          <a:prstGeom prst="rect">
            <a:avLst/>
          </a:prstGeom>
        </p:spPr>
      </p:pic>
      <p:sp>
        <p:nvSpPr>
          <p:cNvPr id="15" name="Text Placeholder 3">
            <a:extLst>
              <a:ext uri="{FF2B5EF4-FFF2-40B4-BE49-F238E27FC236}">
                <a16:creationId xmlns:a16="http://schemas.microsoft.com/office/drawing/2014/main" id="{68E91740-07E0-0E0D-082E-FD135A700607}"/>
              </a:ext>
            </a:extLst>
          </p:cNvPr>
          <p:cNvSpPr>
            <a:spLocks noGrp="1"/>
          </p:cNvSpPr>
          <p:nvPr>
            <p:ph type="body" sz="quarter" idx="11"/>
          </p:nvPr>
        </p:nvSpPr>
        <p:spPr>
          <a:xfrm>
            <a:off x="1099930" y="4319736"/>
            <a:ext cx="7592390" cy="1642630"/>
          </a:xfrm>
        </p:spPr>
        <p:txBody>
          <a:bodyPr>
            <a:normAutofit/>
          </a:bodyPr>
          <a:lstStyle/>
          <a:p>
            <a:pPr marL="0" indent="0">
              <a:buNone/>
            </a:pPr>
            <a:r>
              <a:rPr lang="en-US" sz="2200" dirty="0"/>
              <a:t>The solicitor, as they did not read the statement properly, fails to correct the judge. This would be an instance of a solicitor misleading the court, albeit unintentionally, and therefore breaching the Code.</a:t>
            </a:r>
          </a:p>
          <a:p>
            <a:pPr marL="0" indent="0">
              <a:buNone/>
            </a:pPr>
            <a:endParaRPr lang="en-US" sz="2200" dirty="0"/>
          </a:p>
          <a:p>
            <a:pPr marL="0" indent="0">
              <a:buNone/>
            </a:pPr>
            <a:endParaRPr lang="en-US" sz="2200" dirty="0"/>
          </a:p>
        </p:txBody>
      </p:sp>
      <p:sp>
        <p:nvSpPr>
          <p:cNvPr id="16" name="Down Arrow 15">
            <a:extLst>
              <a:ext uri="{FF2B5EF4-FFF2-40B4-BE49-F238E27FC236}">
                <a16:creationId xmlns:a16="http://schemas.microsoft.com/office/drawing/2014/main" id="{6DBB36AC-FFAF-FCFC-5774-5776C5523367}"/>
              </a:ext>
            </a:extLst>
          </p:cNvPr>
          <p:cNvSpPr/>
          <p:nvPr/>
        </p:nvSpPr>
        <p:spPr>
          <a:xfrm rot="18643041">
            <a:off x="623790" y="4149006"/>
            <a:ext cx="405593" cy="6402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6354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762D1B10-4F11-ECEB-BDAE-9E2B3354EB99}"/>
              </a:ext>
            </a:extLst>
          </p:cNvPr>
          <p:cNvSpPr>
            <a:spLocks noGrp="1"/>
          </p:cNvSpPr>
          <p:nvPr>
            <p:ph type="body" sz="quarter" idx="11"/>
          </p:nvPr>
        </p:nvSpPr>
        <p:spPr>
          <a:xfrm>
            <a:off x="325781" y="764704"/>
            <a:ext cx="7493383" cy="1368152"/>
          </a:xfrm>
        </p:spPr>
        <p:txBody>
          <a:bodyPr>
            <a:normAutofit lnSpcReduction="10000"/>
          </a:bodyPr>
          <a:lstStyle/>
          <a:p>
            <a:r>
              <a:rPr lang="en-US" sz="4000" dirty="0"/>
              <a:t>Assessment Opportunities</a:t>
            </a:r>
          </a:p>
          <a:p>
            <a:r>
              <a:rPr kumimoji="0" lang="en-GB" altLang="en-US" sz="4000" b="1" i="0" u="none" strike="noStrike" cap="none" normalizeH="0" baseline="0" dirty="0">
                <a:ln>
                  <a:noFill/>
                </a:ln>
                <a:solidFill>
                  <a:srgbClr val="EC6608"/>
                </a:solidFill>
                <a:effectLst/>
                <a:latin typeface="Arial" panose="020B0604020202020204" pitchFamily="34" charset="0"/>
                <a:ea typeface="Times New Roman" panose="02020603050405020304" pitchFamily="18" charset="0"/>
                <a:cs typeface="Arial" panose="020B0604020202020204" pitchFamily="34" charset="0"/>
              </a:rPr>
              <a:t>Importance of submitting</a:t>
            </a:r>
          </a:p>
          <a:p>
            <a:endParaRPr kumimoji="0" lang="en-GB" altLang="en-US" sz="4000" b="1" i="0" u="none" strike="noStrike" cap="none" normalizeH="0" baseline="0" dirty="0">
              <a:ln>
                <a:noFill/>
              </a:ln>
              <a:solidFill>
                <a:srgbClr val="EC6608"/>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4000" dirty="0"/>
          </a:p>
        </p:txBody>
      </p:sp>
      <p:sp>
        <p:nvSpPr>
          <p:cNvPr id="5" name="Subtitle 2">
            <a:extLst>
              <a:ext uri="{FF2B5EF4-FFF2-40B4-BE49-F238E27FC236}">
                <a16:creationId xmlns:a16="http://schemas.microsoft.com/office/drawing/2014/main" id="{74844103-87A0-3B07-51EE-D6221C3CF622}"/>
              </a:ext>
            </a:extLst>
          </p:cNvPr>
          <p:cNvSpPr>
            <a:spLocks noGrp="1"/>
          </p:cNvSpPr>
          <p:nvPr>
            <p:ph type="subTitle" idx="1"/>
          </p:nvPr>
        </p:nvSpPr>
        <p:spPr>
          <a:xfrm>
            <a:off x="325781" y="2276871"/>
            <a:ext cx="7493383" cy="4040801"/>
          </a:xfrm>
        </p:spPr>
        <p:txBody>
          <a:bodyPr>
            <a:noAutofit/>
          </a:bodyPr>
          <a:lstStyle/>
          <a:p>
            <a:r>
              <a:rPr lang="en-US" sz="2200" b="1" dirty="0">
                <a:latin typeface="Inter" panose="02000503000000020004" pitchFamily="2" charset="0"/>
              </a:rPr>
              <a:t>Number of Submission Attempts: </a:t>
            </a:r>
            <a:r>
              <a:rPr lang="en-US" sz="2200" dirty="0">
                <a:latin typeface="Inter" panose="02000503000000020004" pitchFamily="2" charset="0"/>
              </a:rPr>
              <a:t>You only have one </a:t>
            </a:r>
            <a:r>
              <a:rPr lang="en-US" sz="2200" dirty="0" err="1">
                <a:latin typeface="Inter" panose="02000503000000020004" pitchFamily="2" charset="0"/>
              </a:rPr>
              <a:t>resit</a:t>
            </a:r>
            <a:r>
              <a:rPr lang="en-US" sz="2200" dirty="0">
                <a:latin typeface="Inter" panose="02000503000000020004" pitchFamily="2" charset="0"/>
              </a:rPr>
              <a:t> opportunity. </a:t>
            </a:r>
          </a:p>
          <a:p>
            <a:r>
              <a:rPr lang="en-US" sz="2200" b="1" dirty="0">
                <a:latin typeface="Inter" panose="02000503000000020004" pitchFamily="2" charset="0"/>
              </a:rPr>
              <a:t>If you do not pass within the two opportunities available to you:</a:t>
            </a:r>
            <a:r>
              <a:rPr lang="en-US" sz="2200" dirty="0">
                <a:latin typeface="Inter" panose="02000503000000020004" pitchFamily="2" charset="0"/>
              </a:rPr>
              <a:t> Then you will only be permitted a third opportunity at the discretion of the assessment board. The board will have your full academic profile available to them when they exercise their discretion. </a:t>
            </a:r>
          </a:p>
          <a:p>
            <a:r>
              <a:rPr lang="en-US" sz="2200" b="1" dirty="0"/>
              <a:t>If you are permitted a third attempt: </a:t>
            </a:r>
            <a:r>
              <a:rPr lang="en-US" sz="2200" dirty="0"/>
              <a:t>This may impact your progression and may be asked to to repeat the module with attendance, this may result in you incurring more fees and delaying you completing your studies.</a:t>
            </a:r>
            <a:endParaRPr lang="en-US" sz="2200" dirty="0">
              <a:latin typeface="Inter" panose="02000503000000020004" pitchFamily="2" charset="0"/>
            </a:endParaRPr>
          </a:p>
          <a:p>
            <a:endParaRPr lang="en-US" sz="2200" dirty="0">
              <a:latin typeface="Inter" panose="02000503000000020004" pitchFamily="2" charset="0"/>
            </a:endParaRPr>
          </a:p>
          <a:p>
            <a:endParaRPr lang="en-US" sz="2200" dirty="0">
              <a:latin typeface="Inter" panose="02000503000000020004" pitchFamily="2" charset="0"/>
            </a:endParaRPr>
          </a:p>
        </p:txBody>
      </p:sp>
    </p:spTree>
    <p:extLst>
      <p:ext uri="{BB962C8B-B14F-4D97-AF65-F5344CB8AC3E}">
        <p14:creationId xmlns:p14="http://schemas.microsoft.com/office/powerpoint/2010/main" val="1407594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65031C-3DD7-A573-7558-7075980C9FF7}"/>
              </a:ext>
            </a:extLst>
          </p:cNvPr>
          <p:cNvSpPr/>
          <p:nvPr/>
        </p:nvSpPr>
        <p:spPr>
          <a:xfrm>
            <a:off x="144683" y="1093296"/>
            <a:ext cx="8854633" cy="42870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B198D6F6-5F4F-CB83-E77E-D99D0A4734BE}"/>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36B31559-33EE-7299-878A-B8BC913381B8}"/>
              </a:ext>
            </a:extLst>
          </p:cNvPr>
          <p:cNvSpPr>
            <a:spLocks noGrp="1"/>
          </p:cNvSpPr>
          <p:nvPr>
            <p:ph type="sldNum" sz="quarter" idx="13"/>
          </p:nvPr>
        </p:nvSpPr>
        <p:spPr/>
        <p:txBody>
          <a:bodyPr/>
          <a:lstStyle/>
          <a:p>
            <a:fld id="{F5E45846-3850-0E4C-9169-F363897848C0}" type="slidenum">
              <a:rPr lang="en-US" smtClean="0"/>
              <a:pPr/>
              <a:t>40</a:t>
            </a:fld>
            <a:endParaRPr lang="en-US"/>
          </a:p>
        </p:txBody>
      </p:sp>
      <p:sp>
        <p:nvSpPr>
          <p:cNvPr id="6" name="Bent Arrow 5">
            <a:extLst>
              <a:ext uri="{FF2B5EF4-FFF2-40B4-BE49-F238E27FC236}">
                <a16:creationId xmlns:a16="http://schemas.microsoft.com/office/drawing/2014/main" id="{E90D217D-BFA8-D205-3B94-ADC548650F38}"/>
              </a:ext>
            </a:extLst>
          </p:cNvPr>
          <p:cNvSpPr/>
          <p:nvPr/>
        </p:nvSpPr>
        <p:spPr>
          <a:xfrm rot="10800000" flipH="1">
            <a:off x="487005" y="2120347"/>
            <a:ext cx="349329" cy="1523841"/>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Bent Arrow 6">
            <a:extLst>
              <a:ext uri="{FF2B5EF4-FFF2-40B4-BE49-F238E27FC236}">
                <a16:creationId xmlns:a16="http://schemas.microsoft.com/office/drawing/2014/main" id="{7ADE54DA-56AA-7D8D-801C-3D0B294AE561}"/>
              </a:ext>
            </a:extLst>
          </p:cNvPr>
          <p:cNvSpPr/>
          <p:nvPr/>
        </p:nvSpPr>
        <p:spPr>
          <a:xfrm rot="10800000" flipH="1">
            <a:off x="487006" y="1981269"/>
            <a:ext cx="349328" cy="786507"/>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903AD729-ADBE-9F56-4E6C-ECA496B437E1}"/>
              </a:ext>
            </a:extLst>
          </p:cNvPr>
          <p:cNvSpPr/>
          <p:nvPr/>
        </p:nvSpPr>
        <p:spPr>
          <a:xfrm>
            <a:off x="889912" y="2468930"/>
            <a:ext cx="7901577" cy="769441"/>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informing them that their case is progressing well when, in fact, it has failed</a:t>
            </a:r>
          </a:p>
        </p:txBody>
      </p:sp>
      <p:sp>
        <p:nvSpPr>
          <p:cNvPr id="11" name="Rectangle 10">
            <a:extLst>
              <a:ext uri="{FF2B5EF4-FFF2-40B4-BE49-F238E27FC236}">
                <a16:creationId xmlns:a16="http://schemas.microsoft.com/office/drawing/2014/main" id="{E859B4DD-8256-8948-C748-5BD5FB8E7C8F}"/>
              </a:ext>
            </a:extLst>
          </p:cNvPr>
          <p:cNvSpPr/>
          <p:nvPr/>
        </p:nvSpPr>
        <p:spPr>
          <a:xfrm>
            <a:off x="889913" y="3353491"/>
            <a:ext cx="7901576" cy="769441"/>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stating that a case is proceeding through court when it has not been issued</a:t>
            </a:r>
          </a:p>
        </p:txBody>
      </p:sp>
      <p:sp>
        <p:nvSpPr>
          <p:cNvPr id="4" name="Text Placeholder 3">
            <a:extLst>
              <a:ext uri="{FF2B5EF4-FFF2-40B4-BE49-F238E27FC236}">
                <a16:creationId xmlns:a16="http://schemas.microsoft.com/office/drawing/2014/main" id="{482485AD-F86B-A7E9-D2DF-B0AB19AE5B02}"/>
              </a:ext>
            </a:extLst>
          </p:cNvPr>
          <p:cNvSpPr>
            <a:spLocks noGrp="1"/>
          </p:cNvSpPr>
          <p:nvPr>
            <p:ph type="body" sz="quarter" idx="11"/>
          </p:nvPr>
        </p:nvSpPr>
        <p:spPr>
          <a:xfrm>
            <a:off x="279073" y="1869425"/>
            <a:ext cx="8506043" cy="574852"/>
          </a:xfrm>
          <a:solidFill>
            <a:schemeClr val="bg1"/>
          </a:solidFill>
        </p:spPr>
        <p:txBody>
          <a:bodyPr>
            <a:normAutofit/>
          </a:bodyPr>
          <a:lstStyle/>
          <a:p>
            <a:pPr marL="0" indent="0">
              <a:buNone/>
            </a:pPr>
            <a:r>
              <a:rPr lang="en-US" sz="2200" dirty="0"/>
              <a:t>Solicitors can mislead clients by, for example:</a:t>
            </a:r>
          </a:p>
        </p:txBody>
      </p:sp>
      <p:sp>
        <p:nvSpPr>
          <p:cNvPr id="8" name="Title 1">
            <a:extLst>
              <a:ext uri="{FF2B5EF4-FFF2-40B4-BE49-F238E27FC236}">
                <a16:creationId xmlns:a16="http://schemas.microsoft.com/office/drawing/2014/main" id="{48E156B6-CCC7-906B-045B-10DC3441C641}"/>
              </a:ext>
            </a:extLst>
          </p:cNvPr>
          <p:cNvSpPr txBox="1">
            <a:spLocks/>
          </p:cNvSpPr>
          <p:nvPr/>
        </p:nvSpPr>
        <p:spPr>
          <a:xfrm>
            <a:off x="285446" y="1243201"/>
            <a:ext cx="3086832" cy="574852"/>
          </a:xfrm>
          <a:prstGeom prst="rect">
            <a:avLst/>
          </a:prstGeom>
          <a:solidFill>
            <a:schemeClr val="accent3"/>
          </a:solidFill>
        </p:spPr>
        <p:txBody>
          <a:bodyPr vert="horz" lIns="91440" tIns="45720" rIns="91440" bIns="45720" rtlCol="0" anchor="ctr">
            <a:noAutofit/>
          </a:bodyPr>
          <a:lstStyle>
            <a:lvl1pPr algn="l" defTabSz="914400" rtl="0" eaLnBrk="1" latinLnBrk="0" hangingPunct="1">
              <a:lnSpc>
                <a:spcPct val="100000"/>
              </a:lnSpc>
              <a:spcBef>
                <a:spcPct val="0"/>
              </a:spcBef>
              <a:buNone/>
              <a:defRPr sz="40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sz="2400" b="1" dirty="0">
                <a:solidFill>
                  <a:schemeClr val="bg1"/>
                </a:solidFill>
              </a:rPr>
              <a:t>Misleading a client</a:t>
            </a:r>
          </a:p>
        </p:txBody>
      </p:sp>
      <p:sp>
        <p:nvSpPr>
          <p:cNvPr id="2" name="Bent Arrow 1">
            <a:extLst>
              <a:ext uri="{FF2B5EF4-FFF2-40B4-BE49-F238E27FC236}">
                <a16:creationId xmlns:a16="http://schemas.microsoft.com/office/drawing/2014/main" id="{7F9F7C50-4604-6673-E1B1-6EB68925CB74}"/>
              </a:ext>
            </a:extLst>
          </p:cNvPr>
          <p:cNvSpPr/>
          <p:nvPr/>
        </p:nvSpPr>
        <p:spPr>
          <a:xfrm rot="10800000" flipH="1">
            <a:off x="487005" y="2666961"/>
            <a:ext cx="349329" cy="183786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AB4E644B-CBB7-7636-80EF-27BB75D073D9}"/>
              </a:ext>
            </a:extLst>
          </p:cNvPr>
          <p:cNvSpPr/>
          <p:nvPr/>
        </p:nvSpPr>
        <p:spPr>
          <a:xfrm>
            <a:off x="889913" y="4214132"/>
            <a:ext cx="7901576" cy="769441"/>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backdating a letter sent to a client informing them that they have done something when they have not.</a:t>
            </a:r>
          </a:p>
        </p:txBody>
      </p:sp>
    </p:spTree>
    <p:extLst>
      <p:ext uri="{BB962C8B-B14F-4D97-AF65-F5344CB8AC3E}">
        <p14:creationId xmlns:p14="http://schemas.microsoft.com/office/powerpoint/2010/main" val="2366273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65031C-3DD7-A573-7558-7075980C9FF7}"/>
              </a:ext>
            </a:extLst>
          </p:cNvPr>
          <p:cNvSpPr/>
          <p:nvPr/>
        </p:nvSpPr>
        <p:spPr>
          <a:xfrm>
            <a:off x="178215" y="735482"/>
            <a:ext cx="8854633" cy="4684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B198D6F6-5F4F-CB83-E77E-D99D0A4734BE}"/>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36B31559-33EE-7299-878A-B8BC913381B8}"/>
              </a:ext>
            </a:extLst>
          </p:cNvPr>
          <p:cNvSpPr>
            <a:spLocks noGrp="1"/>
          </p:cNvSpPr>
          <p:nvPr>
            <p:ph type="sldNum" sz="quarter" idx="13"/>
          </p:nvPr>
        </p:nvSpPr>
        <p:spPr/>
        <p:txBody>
          <a:bodyPr/>
          <a:lstStyle/>
          <a:p>
            <a:fld id="{F5E45846-3850-0E4C-9169-F363897848C0}" type="slidenum">
              <a:rPr lang="en-US" smtClean="0"/>
              <a:pPr/>
              <a:t>41</a:t>
            </a:fld>
            <a:endParaRPr lang="en-US"/>
          </a:p>
        </p:txBody>
      </p:sp>
      <p:sp>
        <p:nvSpPr>
          <p:cNvPr id="6" name="Bent Arrow 5">
            <a:extLst>
              <a:ext uri="{FF2B5EF4-FFF2-40B4-BE49-F238E27FC236}">
                <a16:creationId xmlns:a16="http://schemas.microsoft.com/office/drawing/2014/main" id="{E90D217D-BFA8-D205-3B94-ADC548650F38}"/>
              </a:ext>
            </a:extLst>
          </p:cNvPr>
          <p:cNvSpPr/>
          <p:nvPr/>
        </p:nvSpPr>
        <p:spPr>
          <a:xfrm rot="10800000" flipH="1">
            <a:off x="520537" y="1819573"/>
            <a:ext cx="349329" cy="183786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Bent Arrow 6">
            <a:extLst>
              <a:ext uri="{FF2B5EF4-FFF2-40B4-BE49-F238E27FC236}">
                <a16:creationId xmlns:a16="http://schemas.microsoft.com/office/drawing/2014/main" id="{7ADE54DA-56AA-7D8D-801C-3D0B294AE561}"/>
              </a:ext>
            </a:extLst>
          </p:cNvPr>
          <p:cNvSpPr/>
          <p:nvPr/>
        </p:nvSpPr>
        <p:spPr>
          <a:xfrm rot="10800000" flipH="1">
            <a:off x="520538" y="1610143"/>
            <a:ext cx="349328" cy="826326"/>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903AD729-ADBE-9F56-4E6C-ECA496B437E1}"/>
              </a:ext>
            </a:extLst>
          </p:cNvPr>
          <p:cNvSpPr/>
          <p:nvPr/>
        </p:nvSpPr>
        <p:spPr>
          <a:xfrm>
            <a:off x="923444" y="2137622"/>
            <a:ext cx="7901577" cy="1107996"/>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signing a claim form, or particulars of claim, on behalf of a client when they know it contains a material fact which is untrue</a:t>
            </a:r>
          </a:p>
        </p:txBody>
      </p:sp>
      <p:sp>
        <p:nvSpPr>
          <p:cNvPr id="11" name="Rectangle 10">
            <a:extLst>
              <a:ext uri="{FF2B5EF4-FFF2-40B4-BE49-F238E27FC236}">
                <a16:creationId xmlns:a16="http://schemas.microsoft.com/office/drawing/2014/main" id="{E859B4DD-8256-8948-C748-5BD5FB8E7C8F}"/>
              </a:ext>
            </a:extLst>
          </p:cNvPr>
          <p:cNvSpPr/>
          <p:nvPr/>
        </p:nvSpPr>
        <p:spPr>
          <a:xfrm>
            <a:off x="923445" y="3366744"/>
            <a:ext cx="7901576" cy="769441"/>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allowing counsel to make a misleading statement to the court when the solicitor knows that it is untrue</a:t>
            </a:r>
          </a:p>
        </p:txBody>
      </p:sp>
      <p:sp>
        <p:nvSpPr>
          <p:cNvPr id="4" name="Text Placeholder 3">
            <a:extLst>
              <a:ext uri="{FF2B5EF4-FFF2-40B4-BE49-F238E27FC236}">
                <a16:creationId xmlns:a16="http://schemas.microsoft.com/office/drawing/2014/main" id="{482485AD-F86B-A7E9-D2DF-B0AB19AE5B02}"/>
              </a:ext>
            </a:extLst>
          </p:cNvPr>
          <p:cNvSpPr>
            <a:spLocks noGrp="1"/>
          </p:cNvSpPr>
          <p:nvPr>
            <p:ph type="body" sz="quarter" idx="11"/>
          </p:nvPr>
        </p:nvSpPr>
        <p:spPr>
          <a:xfrm>
            <a:off x="312605" y="1511610"/>
            <a:ext cx="8506043" cy="469652"/>
          </a:xfrm>
          <a:solidFill>
            <a:schemeClr val="bg1"/>
          </a:solidFill>
        </p:spPr>
        <p:txBody>
          <a:bodyPr>
            <a:normAutofit/>
          </a:bodyPr>
          <a:lstStyle/>
          <a:p>
            <a:pPr marL="0" indent="0">
              <a:buNone/>
            </a:pPr>
            <a:r>
              <a:rPr lang="en-US" sz="2200" dirty="0"/>
              <a:t>Solicitors can mislead the court by, for example:</a:t>
            </a:r>
          </a:p>
        </p:txBody>
      </p:sp>
      <p:sp>
        <p:nvSpPr>
          <p:cNvPr id="8" name="Title 1">
            <a:extLst>
              <a:ext uri="{FF2B5EF4-FFF2-40B4-BE49-F238E27FC236}">
                <a16:creationId xmlns:a16="http://schemas.microsoft.com/office/drawing/2014/main" id="{48E156B6-CCC7-906B-045B-10DC3441C641}"/>
              </a:ext>
            </a:extLst>
          </p:cNvPr>
          <p:cNvSpPr txBox="1">
            <a:spLocks/>
          </p:cNvSpPr>
          <p:nvPr/>
        </p:nvSpPr>
        <p:spPr>
          <a:xfrm>
            <a:off x="318977" y="885386"/>
            <a:ext cx="7128745" cy="574852"/>
          </a:xfrm>
          <a:prstGeom prst="rect">
            <a:avLst/>
          </a:prstGeom>
          <a:solidFill>
            <a:schemeClr val="accent3"/>
          </a:solidFill>
        </p:spPr>
        <p:txBody>
          <a:bodyPr vert="horz" lIns="91440" tIns="45720" rIns="91440" bIns="45720" rtlCol="0" anchor="ctr">
            <a:noAutofit/>
          </a:bodyPr>
          <a:lstStyle>
            <a:lvl1pPr algn="l" defTabSz="914400" rtl="0" eaLnBrk="1" latinLnBrk="0" hangingPunct="1">
              <a:lnSpc>
                <a:spcPct val="100000"/>
              </a:lnSpc>
              <a:spcBef>
                <a:spcPct val="0"/>
              </a:spcBef>
              <a:buNone/>
              <a:defRPr sz="40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sz="2400" b="1" dirty="0">
                <a:solidFill>
                  <a:schemeClr val="bg1"/>
                </a:solidFill>
              </a:rPr>
              <a:t>Misleading the court</a:t>
            </a:r>
          </a:p>
        </p:txBody>
      </p:sp>
      <p:sp>
        <p:nvSpPr>
          <p:cNvPr id="2" name="Bent Arrow 1">
            <a:extLst>
              <a:ext uri="{FF2B5EF4-FFF2-40B4-BE49-F238E27FC236}">
                <a16:creationId xmlns:a16="http://schemas.microsoft.com/office/drawing/2014/main" id="{7F9F7C50-4604-6673-E1B1-6EB68925CB74}"/>
              </a:ext>
            </a:extLst>
          </p:cNvPr>
          <p:cNvSpPr/>
          <p:nvPr/>
        </p:nvSpPr>
        <p:spPr>
          <a:xfrm rot="10800000" flipH="1">
            <a:off x="520537" y="2706720"/>
            <a:ext cx="349329" cy="183786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AB4E644B-CBB7-7636-80EF-27BB75D073D9}"/>
              </a:ext>
            </a:extLst>
          </p:cNvPr>
          <p:cNvSpPr/>
          <p:nvPr/>
        </p:nvSpPr>
        <p:spPr>
          <a:xfrm>
            <a:off x="923445" y="4253891"/>
            <a:ext cx="7901576" cy="769441"/>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making a false representation to the court about an opponent's conduct in their absence at a hearing.</a:t>
            </a:r>
          </a:p>
        </p:txBody>
      </p:sp>
    </p:spTree>
    <p:extLst>
      <p:ext uri="{BB962C8B-B14F-4D97-AF65-F5344CB8AC3E}">
        <p14:creationId xmlns:p14="http://schemas.microsoft.com/office/powerpoint/2010/main" val="941379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65031C-3DD7-A573-7558-7075980C9FF7}"/>
              </a:ext>
            </a:extLst>
          </p:cNvPr>
          <p:cNvSpPr/>
          <p:nvPr/>
        </p:nvSpPr>
        <p:spPr>
          <a:xfrm>
            <a:off x="178215" y="271661"/>
            <a:ext cx="8854633" cy="56180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B198D6F6-5F4F-CB83-E77E-D99D0A4734BE}"/>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36B31559-33EE-7299-878A-B8BC913381B8}"/>
              </a:ext>
            </a:extLst>
          </p:cNvPr>
          <p:cNvSpPr>
            <a:spLocks noGrp="1"/>
          </p:cNvSpPr>
          <p:nvPr>
            <p:ph type="sldNum" sz="quarter" idx="13"/>
          </p:nvPr>
        </p:nvSpPr>
        <p:spPr/>
        <p:txBody>
          <a:bodyPr/>
          <a:lstStyle/>
          <a:p>
            <a:fld id="{F5E45846-3850-0E4C-9169-F363897848C0}" type="slidenum">
              <a:rPr lang="en-US" smtClean="0"/>
              <a:pPr/>
              <a:t>42</a:t>
            </a:fld>
            <a:endParaRPr lang="en-US"/>
          </a:p>
        </p:txBody>
      </p:sp>
      <p:sp>
        <p:nvSpPr>
          <p:cNvPr id="6" name="Bent Arrow 5">
            <a:extLst>
              <a:ext uri="{FF2B5EF4-FFF2-40B4-BE49-F238E27FC236}">
                <a16:creationId xmlns:a16="http://schemas.microsoft.com/office/drawing/2014/main" id="{E90D217D-BFA8-D205-3B94-ADC548650F38}"/>
              </a:ext>
            </a:extLst>
          </p:cNvPr>
          <p:cNvSpPr/>
          <p:nvPr/>
        </p:nvSpPr>
        <p:spPr>
          <a:xfrm rot="10800000" flipH="1">
            <a:off x="520537" y="2005101"/>
            <a:ext cx="349329" cy="183786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Bent Arrow 6">
            <a:extLst>
              <a:ext uri="{FF2B5EF4-FFF2-40B4-BE49-F238E27FC236}">
                <a16:creationId xmlns:a16="http://schemas.microsoft.com/office/drawing/2014/main" id="{7ADE54DA-56AA-7D8D-801C-3D0B294AE561}"/>
              </a:ext>
            </a:extLst>
          </p:cNvPr>
          <p:cNvSpPr/>
          <p:nvPr/>
        </p:nvSpPr>
        <p:spPr>
          <a:xfrm rot="10800000" flipH="1">
            <a:off x="520538" y="1357727"/>
            <a:ext cx="349328" cy="946222"/>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903AD729-ADBE-9F56-4E6C-ECA496B437E1}"/>
              </a:ext>
            </a:extLst>
          </p:cNvPr>
          <p:cNvSpPr/>
          <p:nvPr/>
        </p:nvSpPr>
        <p:spPr>
          <a:xfrm>
            <a:off x="923444" y="2005102"/>
            <a:ext cx="7901577" cy="1446550"/>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having instructions from their client that they will accept an offer of settlement from their opponent, but informing their opponent that their client will only accept a higher amount</a:t>
            </a:r>
          </a:p>
        </p:txBody>
      </p:sp>
      <p:sp>
        <p:nvSpPr>
          <p:cNvPr id="11" name="Rectangle 10">
            <a:extLst>
              <a:ext uri="{FF2B5EF4-FFF2-40B4-BE49-F238E27FC236}">
                <a16:creationId xmlns:a16="http://schemas.microsoft.com/office/drawing/2014/main" id="{E859B4DD-8256-8948-C748-5BD5FB8E7C8F}"/>
              </a:ext>
            </a:extLst>
          </p:cNvPr>
          <p:cNvSpPr/>
          <p:nvPr/>
        </p:nvSpPr>
        <p:spPr>
          <a:xfrm>
            <a:off x="923445" y="3552272"/>
            <a:ext cx="7901576" cy="1107996"/>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indicating that their client has instructed counsel to represent them at a mediation or hearing when this is not the case</a:t>
            </a:r>
          </a:p>
        </p:txBody>
      </p:sp>
      <p:sp>
        <p:nvSpPr>
          <p:cNvPr id="4" name="Text Placeholder 3">
            <a:extLst>
              <a:ext uri="{FF2B5EF4-FFF2-40B4-BE49-F238E27FC236}">
                <a16:creationId xmlns:a16="http://schemas.microsoft.com/office/drawing/2014/main" id="{482485AD-F86B-A7E9-D2DF-B0AB19AE5B02}"/>
              </a:ext>
            </a:extLst>
          </p:cNvPr>
          <p:cNvSpPr>
            <a:spLocks noGrp="1"/>
          </p:cNvSpPr>
          <p:nvPr>
            <p:ph type="body" sz="quarter" idx="11"/>
          </p:nvPr>
        </p:nvSpPr>
        <p:spPr>
          <a:xfrm>
            <a:off x="312605" y="1047790"/>
            <a:ext cx="8506043" cy="876714"/>
          </a:xfrm>
          <a:solidFill>
            <a:schemeClr val="bg1"/>
          </a:solidFill>
        </p:spPr>
        <p:txBody>
          <a:bodyPr>
            <a:normAutofit/>
          </a:bodyPr>
          <a:lstStyle/>
          <a:p>
            <a:pPr marL="0" indent="0">
              <a:buNone/>
            </a:pPr>
            <a:r>
              <a:rPr lang="en-US" sz="2200" dirty="0"/>
              <a:t>Solicitors can mislead another party to the proceedings by, for example:</a:t>
            </a:r>
          </a:p>
        </p:txBody>
      </p:sp>
      <p:sp>
        <p:nvSpPr>
          <p:cNvPr id="8" name="Title 1">
            <a:extLst>
              <a:ext uri="{FF2B5EF4-FFF2-40B4-BE49-F238E27FC236}">
                <a16:creationId xmlns:a16="http://schemas.microsoft.com/office/drawing/2014/main" id="{48E156B6-CCC7-906B-045B-10DC3441C641}"/>
              </a:ext>
            </a:extLst>
          </p:cNvPr>
          <p:cNvSpPr txBox="1">
            <a:spLocks/>
          </p:cNvSpPr>
          <p:nvPr/>
        </p:nvSpPr>
        <p:spPr>
          <a:xfrm>
            <a:off x="318977" y="421566"/>
            <a:ext cx="7128745" cy="574852"/>
          </a:xfrm>
          <a:prstGeom prst="rect">
            <a:avLst/>
          </a:prstGeom>
          <a:solidFill>
            <a:schemeClr val="accent3"/>
          </a:solidFill>
        </p:spPr>
        <p:txBody>
          <a:bodyPr vert="horz" lIns="91440" tIns="45720" rIns="91440" bIns="45720" rtlCol="0" anchor="ctr">
            <a:noAutofit/>
          </a:bodyPr>
          <a:lstStyle>
            <a:lvl1pPr algn="l" defTabSz="914400" rtl="0" eaLnBrk="1" latinLnBrk="0" hangingPunct="1">
              <a:lnSpc>
                <a:spcPct val="100000"/>
              </a:lnSpc>
              <a:spcBef>
                <a:spcPct val="0"/>
              </a:spcBef>
              <a:buNone/>
              <a:defRPr sz="40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sz="2400" b="1" dirty="0">
                <a:solidFill>
                  <a:schemeClr val="bg1"/>
                </a:solidFill>
              </a:rPr>
              <a:t>Misleading another party to the proceedings</a:t>
            </a:r>
          </a:p>
        </p:txBody>
      </p:sp>
      <p:sp>
        <p:nvSpPr>
          <p:cNvPr id="2" name="Bent Arrow 1">
            <a:extLst>
              <a:ext uri="{FF2B5EF4-FFF2-40B4-BE49-F238E27FC236}">
                <a16:creationId xmlns:a16="http://schemas.microsoft.com/office/drawing/2014/main" id="{7F9F7C50-4604-6673-E1B1-6EB68925CB74}"/>
              </a:ext>
            </a:extLst>
          </p:cNvPr>
          <p:cNvSpPr/>
          <p:nvPr/>
        </p:nvSpPr>
        <p:spPr>
          <a:xfrm rot="10800000" flipH="1">
            <a:off x="520537" y="3223550"/>
            <a:ext cx="349329" cy="183786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AB4E644B-CBB7-7636-80EF-27BB75D073D9}"/>
              </a:ext>
            </a:extLst>
          </p:cNvPr>
          <p:cNvSpPr/>
          <p:nvPr/>
        </p:nvSpPr>
        <p:spPr>
          <a:xfrm>
            <a:off x="923445" y="4770721"/>
            <a:ext cx="7901576" cy="769441"/>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indicating that they have sought the opinion of an expert when this is not the case.</a:t>
            </a:r>
          </a:p>
        </p:txBody>
      </p:sp>
    </p:spTree>
    <p:extLst>
      <p:ext uri="{BB962C8B-B14F-4D97-AF65-F5344CB8AC3E}">
        <p14:creationId xmlns:p14="http://schemas.microsoft.com/office/powerpoint/2010/main" val="165505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38F346-B8B4-213B-E7CD-E24D84DD40E0}"/>
              </a:ext>
            </a:extLst>
          </p:cNvPr>
          <p:cNvSpPr>
            <a:spLocks noGrp="1"/>
          </p:cNvSpPr>
          <p:nvPr>
            <p:ph type="body" sz="quarter" idx="11"/>
          </p:nvPr>
        </p:nvSpPr>
        <p:spPr>
          <a:xfrm>
            <a:off x="318977" y="334582"/>
            <a:ext cx="7610177" cy="1368152"/>
          </a:xfrm>
        </p:spPr>
        <p:txBody>
          <a:bodyPr>
            <a:normAutofit fontScale="77500" lnSpcReduction="20000"/>
          </a:bodyPr>
          <a:lstStyle/>
          <a:p>
            <a:r>
              <a:rPr lang="en-US" dirty="0"/>
              <a:t>Seminar Objective</a:t>
            </a:r>
          </a:p>
        </p:txBody>
      </p:sp>
      <p:sp>
        <p:nvSpPr>
          <p:cNvPr id="3" name="Subtitle 2">
            <a:extLst>
              <a:ext uri="{FF2B5EF4-FFF2-40B4-BE49-F238E27FC236}">
                <a16:creationId xmlns:a16="http://schemas.microsoft.com/office/drawing/2014/main" id="{6F8FC5FE-29E5-131C-15C7-9055D30E42EF}"/>
              </a:ext>
            </a:extLst>
          </p:cNvPr>
          <p:cNvSpPr>
            <a:spLocks noGrp="1"/>
          </p:cNvSpPr>
          <p:nvPr>
            <p:ph type="subTitle" idx="1"/>
          </p:nvPr>
        </p:nvSpPr>
        <p:spPr>
          <a:xfrm>
            <a:off x="318976" y="2475826"/>
            <a:ext cx="7610177" cy="1906348"/>
          </a:xfrm>
        </p:spPr>
        <p:txBody>
          <a:bodyPr>
            <a:normAutofit lnSpcReduction="10000"/>
          </a:bodyPr>
          <a:lstStyle/>
          <a:p>
            <a:r>
              <a:rPr lang="en-US" dirty="0"/>
              <a:t>4. Describe the lawyer’s duty to the court with reference to </a:t>
            </a:r>
            <a:r>
              <a:rPr lang="en-US" b="1" dirty="0">
                <a:solidFill>
                  <a:schemeClr val="accent4"/>
                </a:solidFill>
              </a:rPr>
              <a:t>3</a:t>
            </a:r>
            <a:r>
              <a:rPr lang="en-US" dirty="0"/>
              <a:t> paragraphs of the SRA Code of Conduct for Solicitors, RELs and RFLs</a:t>
            </a:r>
          </a:p>
          <a:p>
            <a:endParaRPr lang="en-US" dirty="0"/>
          </a:p>
          <a:p>
            <a:endParaRPr lang="en-US" dirty="0"/>
          </a:p>
          <a:p>
            <a:endParaRPr lang="en-US" dirty="0"/>
          </a:p>
        </p:txBody>
      </p:sp>
    </p:spTree>
    <p:extLst>
      <p:ext uri="{BB962C8B-B14F-4D97-AF65-F5344CB8AC3E}">
        <p14:creationId xmlns:p14="http://schemas.microsoft.com/office/powerpoint/2010/main" val="1920505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A4D4DB-E694-43B1-D58F-96C34C439E71}"/>
              </a:ext>
            </a:extLst>
          </p:cNvPr>
          <p:cNvSpPr/>
          <p:nvPr/>
        </p:nvSpPr>
        <p:spPr>
          <a:xfrm>
            <a:off x="144683" y="1457739"/>
            <a:ext cx="8854633" cy="31407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AFBEF30-941F-721A-8634-61A32B371FD4}"/>
              </a:ext>
            </a:extLst>
          </p:cNvPr>
          <p:cNvSpPr>
            <a:spLocks noGrp="1"/>
          </p:cNvSpPr>
          <p:nvPr>
            <p:ph type="title"/>
          </p:nvPr>
        </p:nvSpPr>
        <p:spPr>
          <a:xfrm>
            <a:off x="318977" y="1603513"/>
            <a:ext cx="8230808" cy="977143"/>
          </a:xfrm>
          <a:solidFill>
            <a:schemeClr val="accent2"/>
          </a:solidFill>
        </p:spPr>
        <p:txBody>
          <a:bodyPr/>
          <a:lstStyle/>
          <a:p>
            <a:r>
              <a:rPr lang="en-US" sz="3200" b="1" dirty="0">
                <a:solidFill>
                  <a:schemeClr val="bg1"/>
                </a:solidFill>
              </a:rPr>
              <a:t>Dispute resolution and proceedings before courts, tribunals, and inquiries</a:t>
            </a:r>
          </a:p>
        </p:txBody>
      </p:sp>
      <p:sp>
        <p:nvSpPr>
          <p:cNvPr id="3" name="Text Placeholder 2">
            <a:extLst>
              <a:ext uri="{FF2B5EF4-FFF2-40B4-BE49-F238E27FC236}">
                <a16:creationId xmlns:a16="http://schemas.microsoft.com/office/drawing/2014/main" id="{D7FF5594-0A19-AB30-3964-A5E062BBEBB6}"/>
              </a:ext>
            </a:extLst>
          </p:cNvPr>
          <p:cNvSpPr>
            <a:spLocks noGrp="1"/>
          </p:cNvSpPr>
          <p:nvPr>
            <p:ph type="body" sz="quarter" idx="12"/>
          </p:nvPr>
        </p:nvSpPr>
        <p:spPr/>
        <p:txBody>
          <a:bodyPr/>
          <a:lstStyle/>
          <a:p>
            <a:r>
              <a:rPr lang="en-US" dirty="0" err="1"/>
              <a:t>www.bil.ac.uk</a:t>
            </a:r>
            <a:endParaRPr lang="en-US" dirty="0"/>
          </a:p>
        </p:txBody>
      </p:sp>
      <p:sp>
        <p:nvSpPr>
          <p:cNvPr id="4" name="Text Placeholder 3">
            <a:extLst>
              <a:ext uri="{FF2B5EF4-FFF2-40B4-BE49-F238E27FC236}">
                <a16:creationId xmlns:a16="http://schemas.microsoft.com/office/drawing/2014/main" id="{B2BA5A51-F98B-A114-8C15-F99519526791}"/>
              </a:ext>
            </a:extLst>
          </p:cNvPr>
          <p:cNvSpPr>
            <a:spLocks noGrp="1"/>
          </p:cNvSpPr>
          <p:nvPr>
            <p:ph type="body" sz="quarter" idx="11"/>
          </p:nvPr>
        </p:nvSpPr>
        <p:spPr>
          <a:xfrm>
            <a:off x="318977" y="2836605"/>
            <a:ext cx="8230808" cy="4555208"/>
          </a:xfrm>
        </p:spPr>
        <p:txBody>
          <a:bodyPr/>
          <a:lstStyle/>
          <a:p>
            <a:pPr marL="0" indent="0">
              <a:buNone/>
            </a:pPr>
            <a:r>
              <a:rPr lang="en-US" dirty="0"/>
              <a:t>A solicitor's primary duty is to the court. Part 2 of the SRA Code of Conduct for Solicitors, RELs and RFLs deals with the way in which a solicitor must behave in order to uphold their primary duty.</a:t>
            </a:r>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91D3C74C-4DD6-60D0-8953-222A9B9E103A}"/>
              </a:ext>
            </a:extLst>
          </p:cNvPr>
          <p:cNvSpPr>
            <a:spLocks noGrp="1"/>
          </p:cNvSpPr>
          <p:nvPr>
            <p:ph type="sldNum" sz="quarter" idx="13"/>
          </p:nvPr>
        </p:nvSpPr>
        <p:spPr/>
        <p:txBody>
          <a:bodyPr/>
          <a:lstStyle/>
          <a:p>
            <a:fld id="{F5E45846-3850-0E4C-9169-F363897848C0}" type="slidenum">
              <a:rPr lang="en-US" smtClean="0"/>
              <a:pPr/>
              <a:t>44</a:t>
            </a:fld>
            <a:endParaRPr lang="en-US"/>
          </a:p>
        </p:txBody>
      </p:sp>
    </p:spTree>
    <p:extLst>
      <p:ext uri="{BB962C8B-B14F-4D97-AF65-F5344CB8AC3E}">
        <p14:creationId xmlns:p14="http://schemas.microsoft.com/office/powerpoint/2010/main" val="3976389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65031C-3DD7-A573-7558-7075980C9FF7}"/>
              </a:ext>
            </a:extLst>
          </p:cNvPr>
          <p:cNvSpPr/>
          <p:nvPr/>
        </p:nvSpPr>
        <p:spPr>
          <a:xfrm>
            <a:off x="178215" y="0"/>
            <a:ext cx="8854633" cy="64701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B198D6F6-5F4F-CB83-E77E-D99D0A4734BE}"/>
              </a:ext>
            </a:extLst>
          </p:cNvPr>
          <p:cNvSpPr>
            <a:spLocks noGrp="1"/>
          </p:cNvSpPr>
          <p:nvPr>
            <p:ph type="body" sz="quarter" idx="12"/>
          </p:nvPr>
        </p:nvSpPr>
        <p:spPr>
          <a:xfrm>
            <a:off x="318977" y="6470145"/>
            <a:ext cx="6120000" cy="358890"/>
          </a:xfrm>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36B31559-33EE-7299-878A-B8BC913381B8}"/>
              </a:ext>
            </a:extLst>
          </p:cNvPr>
          <p:cNvSpPr>
            <a:spLocks noGrp="1"/>
          </p:cNvSpPr>
          <p:nvPr>
            <p:ph type="sldNum" sz="quarter" idx="13"/>
          </p:nvPr>
        </p:nvSpPr>
        <p:spPr/>
        <p:txBody>
          <a:bodyPr/>
          <a:lstStyle/>
          <a:p>
            <a:fld id="{F5E45846-3850-0E4C-9169-F363897848C0}" type="slidenum">
              <a:rPr lang="en-US" smtClean="0"/>
              <a:pPr/>
              <a:t>45</a:t>
            </a:fld>
            <a:endParaRPr lang="en-US"/>
          </a:p>
        </p:txBody>
      </p:sp>
      <p:sp>
        <p:nvSpPr>
          <p:cNvPr id="6" name="Bent Arrow 5">
            <a:extLst>
              <a:ext uri="{FF2B5EF4-FFF2-40B4-BE49-F238E27FC236}">
                <a16:creationId xmlns:a16="http://schemas.microsoft.com/office/drawing/2014/main" id="{E90D217D-BFA8-D205-3B94-ADC548650F38}"/>
              </a:ext>
            </a:extLst>
          </p:cNvPr>
          <p:cNvSpPr/>
          <p:nvPr/>
        </p:nvSpPr>
        <p:spPr>
          <a:xfrm rot="10800000" flipH="1">
            <a:off x="520537" y="2290706"/>
            <a:ext cx="349329" cy="2625684"/>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Bent Arrow 6">
            <a:extLst>
              <a:ext uri="{FF2B5EF4-FFF2-40B4-BE49-F238E27FC236}">
                <a16:creationId xmlns:a16="http://schemas.microsoft.com/office/drawing/2014/main" id="{7ADE54DA-56AA-7D8D-801C-3D0B294AE561}"/>
              </a:ext>
            </a:extLst>
          </p:cNvPr>
          <p:cNvSpPr/>
          <p:nvPr/>
        </p:nvSpPr>
        <p:spPr>
          <a:xfrm rot="10800000" flipH="1">
            <a:off x="520538" y="1649281"/>
            <a:ext cx="349328" cy="946222"/>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903AD729-ADBE-9F56-4E6C-ECA496B437E1}"/>
              </a:ext>
            </a:extLst>
          </p:cNvPr>
          <p:cNvSpPr/>
          <p:nvPr/>
        </p:nvSpPr>
        <p:spPr>
          <a:xfrm>
            <a:off x="923444" y="2296656"/>
            <a:ext cx="7901577" cy="2246769"/>
          </a:xfrm>
          <a:prstGeom prst="rect">
            <a:avLst/>
          </a:prstGeom>
          <a:solidFill>
            <a:schemeClr val="bg1"/>
          </a:solidFill>
          <a:ln w="38100">
            <a:solidFill>
              <a:schemeClr val="accent4"/>
            </a:solidFill>
          </a:ln>
        </p:spPr>
        <p:txBody>
          <a:bodyPr wrap="square">
            <a:spAutoFit/>
          </a:bodyPr>
          <a:lstStyle/>
          <a:p>
            <a:r>
              <a:rPr lang="en-US" sz="2000" dirty="0">
                <a:latin typeface="Inter" panose="02000503000000020004" pitchFamily="2" charset="0"/>
                <a:ea typeface="Inter" panose="02000503000000020004" pitchFamily="2" charset="0"/>
              </a:rPr>
              <a:t>coaxing a witness into giving evidence which fits the nature of the claim or the </a:t>
            </a:r>
            <a:r>
              <a:rPr lang="en-US" sz="2000" dirty="0" err="1">
                <a:latin typeface="Inter" panose="02000503000000020004" pitchFamily="2" charset="0"/>
                <a:ea typeface="Inter" panose="02000503000000020004" pitchFamily="2" charset="0"/>
              </a:rPr>
              <a:t>defence</a:t>
            </a:r>
            <a:r>
              <a:rPr lang="en-US" sz="2000" dirty="0">
                <a:latin typeface="Inter" panose="02000503000000020004" pitchFamily="2" charset="0"/>
                <a:ea typeface="Inter" panose="02000503000000020004" pitchFamily="2" charset="0"/>
              </a:rPr>
              <a:t>, as opposed to it being a representation of what they witnessed. Whilst there is nothing which prevents a solicitor from drafting a witness statement on a witness's behalf, this must be an accurate representation of their own words rather than the solicitor's interpretation of what the witness experienced.</a:t>
            </a:r>
          </a:p>
        </p:txBody>
      </p:sp>
      <p:sp>
        <p:nvSpPr>
          <p:cNvPr id="11" name="Rectangle 10">
            <a:extLst>
              <a:ext uri="{FF2B5EF4-FFF2-40B4-BE49-F238E27FC236}">
                <a16:creationId xmlns:a16="http://schemas.microsoft.com/office/drawing/2014/main" id="{E859B4DD-8256-8948-C748-5BD5FB8E7C8F}"/>
              </a:ext>
            </a:extLst>
          </p:cNvPr>
          <p:cNvSpPr/>
          <p:nvPr/>
        </p:nvSpPr>
        <p:spPr>
          <a:xfrm>
            <a:off x="923445" y="4625692"/>
            <a:ext cx="7901576" cy="1015663"/>
          </a:xfrm>
          <a:prstGeom prst="rect">
            <a:avLst/>
          </a:prstGeom>
          <a:solidFill>
            <a:schemeClr val="bg1"/>
          </a:solidFill>
          <a:ln w="38100">
            <a:solidFill>
              <a:schemeClr val="accent4"/>
            </a:solidFill>
          </a:ln>
        </p:spPr>
        <p:txBody>
          <a:bodyPr wrap="square">
            <a:spAutoFit/>
          </a:bodyPr>
          <a:lstStyle/>
          <a:p>
            <a:r>
              <a:rPr lang="en-US" sz="2000" dirty="0">
                <a:latin typeface="Inter" panose="02000503000000020004" pitchFamily="2" charset="0"/>
                <a:ea typeface="Inter" panose="02000503000000020004" pitchFamily="2" charset="0"/>
              </a:rPr>
              <a:t>allowing a client to deliberately exclude evidence which is relevant to the case because it adversely affects their position in the litigation</a:t>
            </a:r>
          </a:p>
        </p:txBody>
      </p:sp>
      <p:sp>
        <p:nvSpPr>
          <p:cNvPr id="4" name="Text Placeholder 3">
            <a:extLst>
              <a:ext uri="{FF2B5EF4-FFF2-40B4-BE49-F238E27FC236}">
                <a16:creationId xmlns:a16="http://schemas.microsoft.com/office/drawing/2014/main" id="{482485AD-F86B-A7E9-D2DF-B0AB19AE5B02}"/>
              </a:ext>
            </a:extLst>
          </p:cNvPr>
          <p:cNvSpPr>
            <a:spLocks noGrp="1"/>
          </p:cNvSpPr>
          <p:nvPr>
            <p:ph type="body" sz="quarter" idx="11"/>
          </p:nvPr>
        </p:nvSpPr>
        <p:spPr>
          <a:xfrm>
            <a:off x="312605" y="1127311"/>
            <a:ext cx="8506043" cy="1113961"/>
          </a:xfrm>
          <a:solidFill>
            <a:schemeClr val="bg1"/>
          </a:solidFill>
        </p:spPr>
        <p:txBody>
          <a:bodyPr>
            <a:normAutofit/>
          </a:bodyPr>
          <a:lstStyle/>
          <a:p>
            <a:pPr marL="0" indent="0">
              <a:buNone/>
            </a:pPr>
            <a:r>
              <a:rPr lang="en-US" sz="2200" dirty="0"/>
              <a:t>A solicitor must not influence the substance of evidence, including generating false evidence or persuading witnesses to change their evidence. In civil proceedings, this can include:</a:t>
            </a:r>
          </a:p>
        </p:txBody>
      </p:sp>
      <p:sp>
        <p:nvSpPr>
          <p:cNvPr id="9" name="Text Placeholder 3">
            <a:extLst>
              <a:ext uri="{FF2B5EF4-FFF2-40B4-BE49-F238E27FC236}">
                <a16:creationId xmlns:a16="http://schemas.microsoft.com/office/drawing/2014/main" id="{AFEB1EE4-4860-4DD6-CD4B-950637E48FCA}"/>
              </a:ext>
            </a:extLst>
          </p:cNvPr>
          <p:cNvSpPr txBox="1">
            <a:spLocks/>
          </p:cNvSpPr>
          <p:nvPr/>
        </p:nvSpPr>
        <p:spPr>
          <a:xfrm>
            <a:off x="909091" y="709809"/>
            <a:ext cx="7771609" cy="482310"/>
          </a:xfrm>
          <a:prstGeom prst="rect">
            <a:avLst/>
          </a:prstGeom>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sz="2200" dirty="0"/>
              <a:t>You do not seek to influence the substance of evidence</a:t>
            </a:r>
          </a:p>
        </p:txBody>
      </p:sp>
      <p:sp>
        <p:nvSpPr>
          <p:cNvPr id="12" name="Bent Arrow 11">
            <a:extLst>
              <a:ext uri="{FF2B5EF4-FFF2-40B4-BE49-F238E27FC236}">
                <a16:creationId xmlns:a16="http://schemas.microsoft.com/office/drawing/2014/main" id="{08034BA8-C17C-14A7-CCEF-C674A0915839}"/>
              </a:ext>
            </a:extLst>
          </p:cNvPr>
          <p:cNvSpPr/>
          <p:nvPr/>
        </p:nvSpPr>
        <p:spPr>
          <a:xfrm rot="10800000" flipH="1">
            <a:off x="520536" y="560470"/>
            <a:ext cx="349325" cy="48230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itle 1">
            <a:extLst>
              <a:ext uri="{FF2B5EF4-FFF2-40B4-BE49-F238E27FC236}">
                <a16:creationId xmlns:a16="http://schemas.microsoft.com/office/drawing/2014/main" id="{48E156B6-CCC7-906B-045B-10DC3441C641}"/>
              </a:ext>
            </a:extLst>
          </p:cNvPr>
          <p:cNvSpPr txBox="1">
            <a:spLocks/>
          </p:cNvSpPr>
          <p:nvPr/>
        </p:nvSpPr>
        <p:spPr>
          <a:xfrm>
            <a:off x="318977" y="90266"/>
            <a:ext cx="8400953" cy="574852"/>
          </a:xfrm>
          <a:prstGeom prst="rect">
            <a:avLst/>
          </a:prstGeom>
          <a:solidFill>
            <a:schemeClr val="accent1"/>
          </a:solidFill>
        </p:spPr>
        <p:txBody>
          <a:bodyPr vert="horz" lIns="91440" tIns="45720" rIns="91440" bIns="45720" rtlCol="0" anchor="ctr">
            <a:noAutofit/>
          </a:bodyPr>
          <a:lstStyle>
            <a:lvl1pPr algn="l" defTabSz="914400" rtl="0" eaLnBrk="1" latinLnBrk="0" hangingPunct="1">
              <a:lnSpc>
                <a:spcPct val="100000"/>
              </a:lnSpc>
              <a:spcBef>
                <a:spcPct val="0"/>
              </a:spcBef>
              <a:buNone/>
              <a:defRPr sz="40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sz="2000" b="1" dirty="0">
                <a:solidFill>
                  <a:schemeClr val="bg1"/>
                </a:solidFill>
              </a:rPr>
              <a:t>Para 2.2 of the SRA Code of Conduct for Solicitors, RELs and RFLs</a:t>
            </a:r>
          </a:p>
        </p:txBody>
      </p:sp>
      <p:sp>
        <p:nvSpPr>
          <p:cNvPr id="2" name="Bent Arrow 1">
            <a:extLst>
              <a:ext uri="{FF2B5EF4-FFF2-40B4-BE49-F238E27FC236}">
                <a16:creationId xmlns:a16="http://schemas.microsoft.com/office/drawing/2014/main" id="{9FDE4304-3E84-D14D-22E4-8CA36E48E016}"/>
              </a:ext>
            </a:extLst>
          </p:cNvPr>
          <p:cNvSpPr/>
          <p:nvPr/>
        </p:nvSpPr>
        <p:spPr>
          <a:xfrm rot="10800000" flipH="1">
            <a:off x="520537" y="4142895"/>
            <a:ext cx="349329" cy="183786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82A5EC8C-C5B2-CCA2-45DB-CCA693228751}"/>
              </a:ext>
            </a:extLst>
          </p:cNvPr>
          <p:cNvSpPr/>
          <p:nvPr/>
        </p:nvSpPr>
        <p:spPr>
          <a:xfrm>
            <a:off x="923445" y="5690066"/>
            <a:ext cx="7901576" cy="707886"/>
          </a:xfrm>
          <a:prstGeom prst="rect">
            <a:avLst/>
          </a:prstGeom>
          <a:solidFill>
            <a:schemeClr val="bg1"/>
          </a:solidFill>
          <a:ln w="38100">
            <a:solidFill>
              <a:schemeClr val="accent4"/>
            </a:solidFill>
          </a:ln>
        </p:spPr>
        <p:txBody>
          <a:bodyPr wrap="square">
            <a:spAutoFit/>
          </a:bodyPr>
          <a:lstStyle/>
          <a:p>
            <a:r>
              <a:rPr lang="en-US" sz="2000" dirty="0">
                <a:latin typeface="Inter" panose="02000503000000020004" pitchFamily="2" charset="0"/>
                <a:ea typeface="Inter" panose="02000503000000020004" pitchFamily="2" charset="0"/>
              </a:rPr>
              <a:t>allowing a client to present evidence to the court which the solicitor knows is false or misleading.</a:t>
            </a:r>
          </a:p>
        </p:txBody>
      </p:sp>
    </p:spTree>
    <p:extLst>
      <p:ext uri="{BB962C8B-B14F-4D97-AF65-F5344CB8AC3E}">
        <p14:creationId xmlns:p14="http://schemas.microsoft.com/office/powerpoint/2010/main" val="19783569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78215" y="112637"/>
            <a:ext cx="8854633" cy="6264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46</a:t>
            </a:fld>
            <a:endParaRPr lang="en-US"/>
          </a:p>
        </p:txBody>
      </p:sp>
      <p:pic>
        <p:nvPicPr>
          <p:cNvPr id="10" name="Picture 9" descr="A cartoon character standing next to a red question mark&#10;&#10;Description automatically generated">
            <a:extLst>
              <a:ext uri="{FF2B5EF4-FFF2-40B4-BE49-F238E27FC236}">
                <a16:creationId xmlns:a16="http://schemas.microsoft.com/office/drawing/2014/main" id="{CEC745C0-4EE3-10FC-68A9-1694EB28ADA9}"/>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1784" r="16267"/>
          <a:stretch/>
        </p:blipFill>
        <p:spPr>
          <a:xfrm>
            <a:off x="248597" y="576776"/>
            <a:ext cx="2812655" cy="4909626"/>
          </a:xfrm>
          <a:prstGeom prst="rect">
            <a:avLst/>
          </a:prstGeom>
        </p:spPr>
      </p:pic>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3061252" y="225287"/>
            <a:ext cx="5904533" cy="6042991"/>
          </a:xfrm>
          <a:prstGeom prst="rect">
            <a:avLst/>
          </a:prstGeom>
          <a:ln>
            <a:solidFill>
              <a:schemeClr val="tx1"/>
            </a:solidFill>
          </a:ln>
        </p:spPr>
        <p:txBody>
          <a:bodyPr vert="horz" lIns="91440" tIns="45720" rIns="91440" bIns="45720" rtlCol="0">
            <a:normAutofit fontScale="85000" lnSpcReduction="20000"/>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4"/>
                </a:solidFill>
                <a:effectLst/>
                <a:cs typeface="Times New Roman" panose="02020603050405020304" pitchFamily="18" charset="0"/>
              </a:rPr>
              <a:t>Question 7:</a:t>
            </a:r>
          </a:p>
          <a:p>
            <a:pPr marL="0" indent="0">
              <a:buNone/>
            </a:pPr>
            <a:r>
              <a:rPr lang="en-GB" sz="2200" kern="100" dirty="0">
                <a:cs typeface="Times New Roman" panose="02020603050405020304" pitchFamily="18" charset="0"/>
              </a:rPr>
              <a:t>Nusrat is representing Jacob, defending a claim against his former partner, Gemma. Gemma is claiming an equitable interest in one of Jacob's properties on the basis that she paid cash for a substantial amount of the renovation work which was carried out to the property three years ago. Jacob's position is that Gemma made no such financial contribution and is therefore entitled to nothing. One month before the deadline for disclosure, Nusrat meets with Jacob to review the documentation he has in his possession. As Jacob looks through his folder of documents, Nusrat notices him removing pieces of paper and placing them to one side. </a:t>
            </a:r>
            <a:r>
              <a:rPr lang="en-GB" sz="2200" kern="100" dirty="0" err="1">
                <a:cs typeface="Times New Roman" panose="02020603050405020304" pitchFamily="18" charset="0"/>
              </a:rPr>
              <a:t>Nurat</a:t>
            </a:r>
            <a:r>
              <a:rPr lang="en-GB" sz="2200" kern="100" dirty="0">
                <a:cs typeface="Times New Roman" panose="02020603050405020304" pitchFamily="18" charset="0"/>
              </a:rPr>
              <a:t> sees that one of the documents is a builder's receipt showing that £4,000 in cash was received from Gemma.</a:t>
            </a:r>
          </a:p>
          <a:p>
            <a:pPr marL="0" indent="0">
              <a:buNone/>
            </a:pPr>
            <a:r>
              <a:rPr lang="en-GB" sz="2200" kern="100" dirty="0">
                <a:cs typeface="Times New Roman" panose="02020603050405020304" pitchFamily="18" charset="0"/>
              </a:rPr>
              <a:t>When Nusrat raises this with Jacob, he says that he gave the cash to Gemma to pay the builder but he does not want to complicate things by including the document in the disclosure list.</a:t>
            </a:r>
          </a:p>
          <a:p>
            <a:pPr marL="0" indent="0">
              <a:buNone/>
            </a:pPr>
            <a:endParaRPr lang="en-GB" sz="2200" kern="100" dirty="0">
              <a:cs typeface="Times New Roman" panose="02020603050405020304" pitchFamily="18" charset="0"/>
            </a:endParaRPr>
          </a:p>
          <a:p>
            <a:pPr marL="0" indent="0">
              <a:buNone/>
            </a:pPr>
            <a:r>
              <a:rPr lang="en-GB" sz="2200" kern="100" dirty="0">
                <a:cs typeface="Times New Roman" panose="02020603050405020304" pitchFamily="18" charset="0"/>
              </a:rPr>
              <a:t>What should Nusrat do in this situation?</a:t>
            </a:r>
            <a:endParaRPr lang="en-GB" sz="2200" kern="100" dirty="0">
              <a:effectLst/>
              <a:cs typeface="Times New Roman" panose="02020603050405020304" pitchFamily="18" charset="0"/>
            </a:endParaRPr>
          </a:p>
        </p:txBody>
      </p:sp>
    </p:spTree>
    <p:extLst>
      <p:ext uri="{BB962C8B-B14F-4D97-AF65-F5344CB8AC3E}">
        <p14:creationId xmlns:p14="http://schemas.microsoft.com/office/powerpoint/2010/main" val="18939043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44683" y="364428"/>
            <a:ext cx="8854633" cy="55460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47</a:t>
            </a:fld>
            <a:endParaRPr lang="en-US"/>
          </a:p>
        </p:txBody>
      </p:sp>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285446" y="493875"/>
            <a:ext cx="8506046" cy="5178055"/>
          </a:xfrm>
          <a:prstGeom prst="rect">
            <a:avLst/>
          </a:prstGeom>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4"/>
                </a:solidFill>
                <a:effectLst/>
                <a:cs typeface="Times New Roman" panose="02020603050405020304" pitchFamily="18" charset="0"/>
              </a:rPr>
              <a:t>Answer 7:</a:t>
            </a:r>
          </a:p>
          <a:p>
            <a:pPr marL="0" indent="0">
              <a:buNone/>
            </a:pPr>
            <a:r>
              <a:rPr lang="en-GB" sz="2200" kern="100" dirty="0">
                <a:cs typeface="Times New Roman" panose="02020603050405020304" pitchFamily="18" charset="0"/>
              </a:rPr>
              <a:t>The document in question is evidently relevant to the proceedings, and Jacob's attempt to conceal it is a clear attempt to influence the substance of evidence and mislead the court. Nusrat is aware of this and therefore cannot continue to act for Jacob if he maintains his refusal to disclose the document. Nusrat must inform Jacob that he must either disclose the document or she cannot continue to act for him. If he still refuses to disclose the document, Nusrat must remove herself from the court record and advise Jacob to seek alternative representation.</a:t>
            </a:r>
          </a:p>
          <a:p>
            <a:pPr marL="0" indent="0">
              <a:buNone/>
            </a:pPr>
            <a:endParaRPr lang="en-GB" sz="2200" kern="100" dirty="0">
              <a:cs typeface="Times New Roman" panose="02020603050405020304" pitchFamily="18" charset="0"/>
            </a:endParaRPr>
          </a:p>
          <a:p>
            <a:pPr marL="0" indent="0">
              <a:buNone/>
            </a:pPr>
            <a:endParaRPr lang="en-GB" sz="2200" kern="100" dirty="0">
              <a:cs typeface="Times New Roman" panose="02020603050405020304" pitchFamily="18" charset="0"/>
            </a:endParaRPr>
          </a:p>
          <a:p>
            <a:pPr marL="0" indent="0">
              <a:buNone/>
            </a:pPr>
            <a:endParaRPr lang="en-GB" sz="2200" kern="100" dirty="0">
              <a:cs typeface="Times New Roman" panose="02020603050405020304" pitchFamily="18" charset="0"/>
            </a:endParaRPr>
          </a:p>
        </p:txBody>
      </p:sp>
    </p:spTree>
    <p:extLst>
      <p:ext uri="{BB962C8B-B14F-4D97-AF65-F5344CB8AC3E}">
        <p14:creationId xmlns:p14="http://schemas.microsoft.com/office/powerpoint/2010/main" val="5010096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65031C-3DD7-A573-7558-7075980C9FF7}"/>
              </a:ext>
            </a:extLst>
          </p:cNvPr>
          <p:cNvSpPr/>
          <p:nvPr/>
        </p:nvSpPr>
        <p:spPr>
          <a:xfrm>
            <a:off x="178215" y="271661"/>
            <a:ext cx="8854633" cy="61057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B198D6F6-5F4F-CB83-E77E-D99D0A4734BE}"/>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36B31559-33EE-7299-878A-B8BC913381B8}"/>
              </a:ext>
            </a:extLst>
          </p:cNvPr>
          <p:cNvSpPr>
            <a:spLocks noGrp="1"/>
          </p:cNvSpPr>
          <p:nvPr>
            <p:ph type="sldNum" sz="quarter" idx="13"/>
          </p:nvPr>
        </p:nvSpPr>
        <p:spPr/>
        <p:txBody>
          <a:bodyPr/>
          <a:lstStyle/>
          <a:p>
            <a:fld id="{F5E45846-3850-0E4C-9169-F363897848C0}" type="slidenum">
              <a:rPr lang="en-US" smtClean="0"/>
              <a:pPr/>
              <a:t>48</a:t>
            </a:fld>
            <a:endParaRPr lang="en-US"/>
          </a:p>
        </p:txBody>
      </p:sp>
      <p:sp>
        <p:nvSpPr>
          <p:cNvPr id="6" name="Bent Arrow 5">
            <a:extLst>
              <a:ext uri="{FF2B5EF4-FFF2-40B4-BE49-F238E27FC236}">
                <a16:creationId xmlns:a16="http://schemas.microsoft.com/office/drawing/2014/main" id="{E90D217D-BFA8-D205-3B94-ADC548650F38}"/>
              </a:ext>
            </a:extLst>
          </p:cNvPr>
          <p:cNvSpPr/>
          <p:nvPr/>
        </p:nvSpPr>
        <p:spPr>
          <a:xfrm rot="10800000" flipH="1">
            <a:off x="520537" y="3303809"/>
            <a:ext cx="349329" cy="183786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Bent Arrow 6">
            <a:extLst>
              <a:ext uri="{FF2B5EF4-FFF2-40B4-BE49-F238E27FC236}">
                <a16:creationId xmlns:a16="http://schemas.microsoft.com/office/drawing/2014/main" id="{7ADE54DA-56AA-7D8D-801C-3D0B294AE561}"/>
              </a:ext>
            </a:extLst>
          </p:cNvPr>
          <p:cNvSpPr/>
          <p:nvPr/>
        </p:nvSpPr>
        <p:spPr>
          <a:xfrm rot="10800000" flipH="1">
            <a:off x="520538" y="2656435"/>
            <a:ext cx="349328" cy="946222"/>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903AD729-ADBE-9F56-4E6C-ECA496B437E1}"/>
              </a:ext>
            </a:extLst>
          </p:cNvPr>
          <p:cNvSpPr/>
          <p:nvPr/>
        </p:nvSpPr>
        <p:spPr>
          <a:xfrm>
            <a:off x="923444" y="3303810"/>
            <a:ext cx="7901577" cy="1446550"/>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if a witness asks for financial remuneration which goes beyond compensation for expenses such as travel in exchange for giving evidence at court, the solicitor must refuse.</a:t>
            </a:r>
          </a:p>
        </p:txBody>
      </p:sp>
      <p:sp>
        <p:nvSpPr>
          <p:cNvPr id="11" name="Rectangle 10">
            <a:extLst>
              <a:ext uri="{FF2B5EF4-FFF2-40B4-BE49-F238E27FC236}">
                <a16:creationId xmlns:a16="http://schemas.microsoft.com/office/drawing/2014/main" id="{E859B4DD-8256-8948-C748-5BD5FB8E7C8F}"/>
              </a:ext>
            </a:extLst>
          </p:cNvPr>
          <p:cNvSpPr/>
          <p:nvPr/>
        </p:nvSpPr>
        <p:spPr>
          <a:xfrm>
            <a:off x="923445" y="4850980"/>
            <a:ext cx="7901576" cy="1446550"/>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where a client asks their solicitor to offer payment to a witness in exchange for tailoring the content of their evidence to suit their client's case, the solicitor must refuse to do so.</a:t>
            </a:r>
          </a:p>
        </p:txBody>
      </p:sp>
      <p:sp>
        <p:nvSpPr>
          <p:cNvPr id="4" name="Text Placeholder 3">
            <a:extLst>
              <a:ext uri="{FF2B5EF4-FFF2-40B4-BE49-F238E27FC236}">
                <a16:creationId xmlns:a16="http://schemas.microsoft.com/office/drawing/2014/main" id="{482485AD-F86B-A7E9-D2DF-B0AB19AE5B02}"/>
              </a:ext>
            </a:extLst>
          </p:cNvPr>
          <p:cNvSpPr>
            <a:spLocks noGrp="1"/>
          </p:cNvSpPr>
          <p:nvPr>
            <p:ph type="body" sz="quarter" idx="11"/>
          </p:nvPr>
        </p:nvSpPr>
        <p:spPr>
          <a:xfrm>
            <a:off x="312605" y="2068205"/>
            <a:ext cx="8506043" cy="1229655"/>
          </a:xfrm>
          <a:solidFill>
            <a:schemeClr val="bg1"/>
          </a:solidFill>
        </p:spPr>
        <p:txBody>
          <a:bodyPr>
            <a:normAutofit/>
          </a:bodyPr>
          <a:lstStyle/>
          <a:p>
            <a:pPr marL="0" indent="0">
              <a:buNone/>
            </a:pPr>
            <a:r>
              <a:rPr lang="en-US" sz="2200" dirty="0"/>
              <a:t>A solicitor must not offer any sort of benefit to influence what a witness says or, indeed, whether they appear at all. Examples of this can include following situations:</a:t>
            </a:r>
          </a:p>
          <a:p>
            <a:pPr marL="0" indent="0">
              <a:buNone/>
            </a:pPr>
            <a:endParaRPr lang="en-US" sz="2200" dirty="0"/>
          </a:p>
        </p:txBody>
      </p:sp>
      <p:sp>
        <p:nvSpPr>
          <p:cNvPr id="9" name="Text Placeholder 3">
            <a:extLst>
              <a:ext uri="{FF2B5EF4-FFF2-40B4-BE49-F238E27FC236}">
                <a16:creationId xmlns:a16="http://schemas.microsoft.com/office/drawing/2014/main" id="{AFEB1EE4-4860-4DD6-CD4B-950637E48FCA}"/>
              </a:ext>
            </a:extLst>
          </p:cNvPr>
          <p:cNvSpPr txBox="1">
            <a:spLocks/>
          </p:cNvSpPr>
          <p:nvPr/>
        </p:nvSpPr>
        <p:spPr>
          <a:xfrm>
            <a:off x="909091" y="961596"/>
            <a:ext cx="7771609" cy="1056299"/>
          </a:xfrm>
          <a:prstGeom prst="rect">
            <a:avLst/>
          </a:prstGeom>
        </p:spPr>
        <p:txBody>
          <a:bodyPr vert="horz" lIns="91440" tIns="45720" rIns="91440" bIns="45720" rtlCol="0">
            <a:normAutofit lnSpcReduction="10000"/>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sz="2200" dirty="0"/>
              <a:t>You do not provide or offer to provide any benefit to witnesses dependent upon the nature of their evidence or the outcome of the case </a:t>
            </a:r>
          </a:p>
        </p:txBody>
      </p:sp>
      <p:sp>
        <p:nvSpPr>
          <p:cNvPr id="12" name="Bent Arrow 11">
            <a:extLst>
              <a:ext uri="{FF2B5EF4-FFF2-40B4-BE49-F238E27FC236}">
                <a16:creationId xmlns:a16="http://schemas.microsoft.com/office/drawing/2014/main" id="{08034BA8-C17C-14A7-CCEF-C674A0915839}"/>
              </a:ext>
            </a:extLst>
          </p:cNvPr>
          <p:cNvSpPr/>
          <p:nvPr/>
        </p:nvSpPr>
        <p:spPr>
          <a:xfrm rot="10800000" flipH="1">
            <a:off x="520536" y="812258"/>
            <a:ext cx="349325" cy="48230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itle 1">
            <a:extLst>
              <a:ext uri="{FF2B5EF4-FFF2-40B4-BE49-F238E27FC236}">
                <a16:creationId xmlns:a16="http://schemas.microsoft.com/office/drawing/2014/main" id="{48E156B6-CCC7-906B-045B-10DC3441C641}"/>
              </a:ext>
            </a:extLst>
          </p:cNvPr>
          <p:cNvSpPr txBox="1">
            <a:spLocks/>
          </p:cNvSpPr>
          <p:nvPr/>
        </p:nvSpPr>
        <p:spPr>
          <a:xfrm>
            <a:off x="318977" y="342054"/>
            <a:ext cx="8400953" cy="574852"/>
          </a:xfrm>
          <a:prstGeom prst="rect">
            <a:avLst/>
          </a:prstGeom>
          <a:solidFill>
            <a:schemeClr val="accent1"/>
          </a:solidFill>
        </p:spPr>
        <p:txBody>
          <a:bodyPr vert="horz" lIns="91440" tIns="45720" rIns="91440" bIns="45720" rtlCol="0" anchor="ctr">
            <a:noAutofit/>
          </a:bodyPr>
          <a:lstStyle>
            <a:lvl1pPr algn="l" defTabSz="914400" rtl="0" eaLnBrk="1" latinLnBrk="0" hangingPunct="1">
              <a:lnSpc>
                <a:spcPct val="100000"/>
              </a:lnSpc>
              <a:spcBef>
                <a:spcPct val="0"/>
              </a:spcBef>
              <a:buNone/>
              <a:defRPr sz="40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sz="2000" b="1" dirty="0">
                <a:solidFill>
                  <a:schemeClr val="bg1"/>
                </a:solidFill>
              </a:rPr>
              <a:t>Para 2.3 of the SRA Code of Conduct for Solicitors, RELs and RFLs</a:t>
            </a:r>
          </a:p>
        </p:txBody>
      </p:sp>
    </p:spTree>
    <p:extLst>
      <p:ext uri="{BB962C8B-B14F-4D97-AF65-F5344CB8AC3E}">
        <p14:creationId xmlns:p14="http://schemas.microsoft.com/office/powerpoint/2010/main" val="3617837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65031C-3DD7-A573-7558-7075980C9FF7}"/>
              </a:ext>
            </a:extLst>
          </p:cNvPr>
          <p:cNvSpPr/>
          <p:nvPr/>
        </p:nvSpPr>
        <p:spPr>
          <a:xfrm>
            <a:off x="178215" y="271661"/>
            <a:ext cx="8854633" cy="61057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B198D6F6-5F4F-CB83-E77E-D99D0A4734BE}"/>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36B31559-33EE-7299-878A-B8BC913381B8}"/>
              </a:ext>
            </a:extLst>
          </p:cNvPr>
          <p:cNvSpPr>
            <a:spLocks noGrp="1"/>
          </p:cNvSpPr>
          <p:nvPr>
            <p:ph type="sldNum" sz="quarter" idx="13"/>
          </p:nvPr>
        </p:nvSpPr>
        <p:spPr/>
        <p:txBody>
          <a:bodyPr/>
          <a:lstStyle/>
          <a:p>
            <a:fld id="{F5E45846-3850-0E4C-9169-F363897848C0}" type="slidenum">
              <a:rPr lang="en-US" smtClean="0"/>
              <a:pPr/>
              <a:t>49</a:t>
            </a:fld>
            <a:endParaRPr lang="en-US"/>
          </a:p>
        </p:txBody>
      </p:sp>
      <p:sp>
        <p:nvSpPr>
          <p:cNvPr id="4" name="Text Placeholder 3">
            <a:extLst>
              <a:ext uri="{FF2B5EF4-FFF2-40B4-BE49-F238E27FC236}">
                <a16:creationId xmlns:a16="http://schemas.microsoft.com/office/drawing/2014/main" id="{482485AD-F86B-A7E9-D2DF-B0AB19AE5B02}"/>
              </a:ext>
            </a:extLst>
          </p:cNvPr>
          <p:cNvSpPr>
            <a:spLocks noGrp="1"/>
          </p:cNvSpPr>
          <p:nvPr>
            <p:ph type="body" sz="quarter" idx="11"/>
          </p:nvPr>
        </p:nvSpPr>
        <p:spPr>
          <a:xfrm>
            <a:off x="312605" y="1774267"/>
            <a:ext cx="8506043" cy="3879785"/>
          </a:xfrm>
          <a:solidFill>
            <a:schemeClr val="bg1"/>
          </a:solidFill>
        </p:spPr>
        <p:txBody>
          <a:bodyPr>
            <a:normAutofit/>
          </a:bodyPr>
          <a:lstStyle/>
          <a:p>
            <a:pPr marL="0" indent="0">
              <a:buNone/>
            </a:pPr>
            <a:r>
              <a:rPr lang="en-US" sz="2200" dirty="0"/>
              <a:t>This duty can often be a difficult one to reconcile with the obligation to act in your client's best interests. Sometimes, a situation will arise where the other side's solicitor mistakenly concedes that a provision of the Civil Procedure Rules (CPR) 1998 operates in a way which benefits your client and is detrimental to theirs. </a:t>
            </a:r>
          </a:p>
          <a:p>
            <a:pPr marL="0" indent="0">
              <a:buNone/>
            </a:pPr>
            <a:endParaRPr lang="en-US" sz="2200" dirty="0"/>
          </a:p>
          <a:p>
            <a:pPr marL="0" indent="0">
              <a:buNone/>
            </a:pPr>
            <a:r>
              <a:rPr lang="en-US" sz="2200" dirty="0"/>
              <a:t>A solicitor must bring the court's attention to any mistakes which the other side may make in relation to the wording or operation of a particular provision.</a:t>
            </a:r>
          </a:p>
        </p:txBody>
      </p:sp>
      <p:sp>
        <p:nvSpPr>
          <p:cNvPr id="9" name="Text Placeholder 3">
            <a:extLst>
              <a:ext uri="{FF2B5EF4-FFF2-40B4-BE49-F238E27FC236}">
                <a16:creationId xmlns:a16="http://schemas.microsoft.com/office/drawing/2014/main" id="{AFEB1EE4-4860-4DD6-CD4B-950637E48FCA}"/>
              </a:ext>
            </a:extLst>
          </p:cNvPr>
          <p:cNvSpPr txBox="1">
            <a:spLocks/>
          </p:cNvSpPr>
          <p:nvPr/>
        </p:nvSpPr>
        <p:spPr>
          <a:xfrm>
            <a:off x="909091" y="961596"/>
            <a:ext cx="7771609" cy="1056299"/>
          </a:xfrm>
          <a:prstGeom prst="rect">
            <a:avLst/>
          </a:prstGeom>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sz="2200" dirty="0"/>
              <a:t>You draw the court's attention to relevant cases and procedural irregularities. </a:t>
            </a:r>
          </a:p>
        </p:txBody>
      </p:sp>
      <p:sp>
        <p:nvSpPr>
          <p:cNvPr id="12" name="Bent Arrow 11">
            <a:extLst>
              <a:ext uri="{FF2B5EF4-FFF2-40B4-BE49-F238E27FC236}">
                <a16:creationId xmlns:a16="http://schemas.microsoft.com/office/drawing/2014/main" id="{08034BA8-C17C-14A7-CCEF-C674A0915839}"/>
              </a:ext>
            </a:extLst>
          </p:cNvPr>
          <p:cNvSpPr/>
          <p:nvPr/>
        </p:nvSpPr>
        <p:spPr>
          <a:xfrm rot="10800000" flipH="1">
            <a:off x="520536" y="812258"/>
            <a:ext cx="349325" cy="48230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itle 1">
            <a:extLst>
              <a:ext uri="{FF2B5EF4-FFF2-40B4-BE49-F238E27FC236}">
                <a16:creationId xmlns:a16="http://schemas.microsoft.com/office/drawing/2014/main" id="{48E156B6-CCC7-906B-045B-10DC3441C641}"/>
              </a:ext>
            </a:extLst>
          </p:cNvPr>
          <p:cNvSpPr txBox="1">
            <a:spLocks/>
          </p:cNvSpPr>
          <p:nvPr/>
        </p:nvSpPr>
        <p:spPr>
          <a:xfrm>
            <a:off x="318977" y="342054"/>
            <a:ext cx="8400953" cy="574852"/>
          </a:xfrm>
          <a:prstGeom prst="rect">
            <a:avLst/>
          </a:prstGeom>
          <a:solidFill>
            <a:schemeClr val="accent1"/>
          </a:solidFill>
        </p:spPr>
        <p:txBody>
          <a:bodyPr vert="horz" lIns="91440" tIns="45720" rIns="91440" bIns="45720" rtlCol="0" anchor="ctr">
            <a:noAutofit/>
          </a:bodyPr>
          <a:lstStyle>
            <a:lvl1pPr algn="l" defTabSz="914400" rtl="0" eaLnBrk="1" latinLnBrk="0" hangingPunct="1">
              <a:lnSpc>
                <a:spcPct val="100000"/>
              </a:lnSpc>
              <a:spcBef>
                <a:spcPct val="0"/>
              </a:spcBef>
              <a:buNone/>
              <a:defRPr sz="40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sz="2000" b="1" dirty="0">
                <a:solidFill>
                  <a:schemeClr val="bg1"/>
                </a:solidFill>
              </a:rPr>
              <a:t>Para 2.7 of the SRA Code of Conduct for Solicitors, RELs and RFLs</a:t>
            </a:r>
          </a:p>
        </p:txBody>
      </p:sp>
    </p:spTree>
    <p:extLst>
      <p:ext uri="{BB962C8B-B14F-4D97-AF65-F5344CB8AC3E}">
        <p14:creationId xmlns:p14="http://schemas.microsoft.com/office/powerpoint/2010/main" val="167299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762D1B10-4F11-ECEB-BDAE-9E2B3354EB99}"/>
              </a:ext>
            </a:extLst>
          </p:cNvPr>
          <p:cNvSpPr>
            <a:spLocks noGrp="1"/>
          </p:cNvSpPr>
          <p:nvPr>
            <p:ph type="body" sz="quarter" idx="11"/>
          </p:nvPr>
        </p:nvSpPr>
        <p:spPr>
          <a:xfrm>
            <a:off x="325781" y="123445"/>
            <a:ext cx="7493383" cy="1368152"/>
          </a:xfrm>
        </p:spPr>
        <p:txBody>
          <a:bodyPr>
            <a:normAutofit lnSpcReduction="10000"/>
          </a:bodyPr>
          <a:lstStyle/>
          <a:p>
            <a:r>
              <a:rPr lang="en-US" sz="4000" dirty="0"/>
              <a:t>How You Will Be Assessed</a:t>
            </a:r>
          </a:p>
          <a:p>
            <a:r>
              <a:rPr kumimoji="0" lang="en-GB" altLang="en-US" sz="4000" b="1" i="0" u="none" strike="noStrike" cap="none" normalizeH="0" baseline="0" dirty="0">
                <a:ln>
                  <a:noFill/>
                </a:ln>
                <a:solidFill>
                  <a:srgbClr val="EC6608"/>
                </a:solidFill>
                <a:effectLst/>
                <a:latin typeface="Arial" panose="020B0604020202020204" pitchFamily="34" charset="0"/>
                <a:ea typeface="Times New Roman" panose="02020603050405020304" pitchFamily="18" charset="0"/>
                <a:cs typeface="Arial" panose="020B0604020202020204" pitchFamily="34" charset="0"/>
              </a:rPr>
              <a:t>Assessment Briefs</a:t>
            </a:r>
          </a:p>
          <a:p>
            <a:endParaRPr kumimoji="0" lang="en-GB" altLang="en-US" sz="4000" b="1" i="0" u="none" strike="noStrike" cap="none" normalizeH="0" baseline="0" dirty="0">
              <a:ln>
                <a:noFill/>
              </a:ln>
              <a:solidFill>
                <a:srgbClr val="EC6608"/>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4000" dirty="0"/>
          </a:p>
        </p:txBody>
      </p:sp>
      <p:sp>
        <p:nvSpPr>
          <p:cNvPr id="5" name="Subtitle 2">
            <a:extLst>
              <a:ext uri="{FF2B5EF4-FFF2-40B4-BE49-F238E27FC236}">
                <a16:creationId xmlns:a16="http://schemas.microsoft.com/office/drawing/2014/main" id="{74844103-87A0-3B07-51EE-D6221C3CF622}"/>
              </a:ext>
            </a:extLst>
          </p:cNvPr>
          <p:cNvSpPr>
            <a:spLocks noGrp="1"/>
          </p:cNvSpPr>
          <p:nvPr>
            <p:ph type="subTitle" idx="1"/>
          </p:nvPr>
        </p:nvSpPr>
        <p:spPr>
          <a:xfrm>
            <a:off x="325781" y="1360972"/>
            <a:ext cx="7493383" cy="4910458"/>
          </a:xfrm>
        </p:spPr>
        <p:txBody>
          <a:bodyPr>
            <a:noAutofit/>
          </a:bodyPr>
          <a:lstStyle/>
          <a:p>
            <a:r>
              <a:rPr lang="en-US" sz="2200" b="1" dirty="0">
                <a:latin typeface="Inter" panose="02000503000000020004" pitchFamily="2" charset="0"/>
              </a:rPr>
              <a:t>Learning Outcomes: </a:t>
            </a:r>
            <a:r>
              <a:rPr lang="en-US" sz="2200" dirty="0">
                <a:latin typeface="Inter" panose="02000503000000020004" pitchFamily="2" charset="0"/>
              </a:rPr>
              <a:t>The assessments are designed to assess knowledge underpinning module learning outcomes. You can find details of these on the assessment briefs and on the modu</a:t>
            </a:r>
            <a:r>
              <a:rPr lang="en-US" sz="2200" dirty="0"/>
              <a:t>le descriptors on the syllabus area of canvas.</a:t>
            </a:r>
            <a:endParaRPr lang="en-US" sz="2200" dirty="0">
              <a:latin typeface="Inter" panose="02000503000000020004" pitchFamily="2" charset="0"/>
            </a:endParaRPr>
          </a:p>
          <a:p>
            <a:r>
              <a:rPr lang="en-US" sz="2200" b="1" dirty="0">
                <a:latin typeface="Inter" panose="02000503000000020004" pitchFamily="2" charset="0"/>
              </a:rPr>
              <a:t>The assessment briefs :</a:t>
            </a:r>
            <a:r>
              <a:rPr lang="en-US" sz="2200" dirty="0">
                <a:latin typeface="Inter" panose="02000503000000020004" pitchFamily="2" charset="0"/>
              </a:rPr>
              <a:t> Will contain the question and task. They will also contain a list of requirements that should be followed. These should all be available at the end of the first week of teaching on the syllabus page of Canvas.</a:t>
            </a:r>
          </a:p>
          <a:p>
            <a:r>
              <a:rPr lang="en-US" sz="2200" b="1" dirty="0">
                <a:latin typeface="Inter" panose="02000503000000020004" pitchFamily="2" charset="0"/>
              </a:rPr>
              <a:t>Plans: </a:t>
            </a:r>
            <a:r>
              <a:rPr lang="en-US" sz="2200" dirty="0">
                <a:latin typeface="Inter" panose="02000503000000020004" pitchFamily="2" charset="0"/>
              </a:rPr>
              <a:t>During class time we will discuss plans as to how you can approach answering the questions but these are only a suggestion designed to help you meet the requirements and you must consider the marking rubrics or criteria when completing your assessments.</a:t>
            </a:r>
          </a:p>
          <a:p>
            <a:endParaRPr lang="en-US" sz="2200" dirty="0">
              <a:latin typeface="Inter" panose="02000503000000020004" pitchFamily="2" charset="0"/>
            </a:endParaRPr>
          </a:p>
        </p:txBody>
      </p:sp>
    </p:spTree>
    <p:extLst>
      <p:ext uri="{BB962C8B-B14F-4D97-AF65-F5344CB8AC3E}">
        <p14:creationId xmlns:p14="http://schemas.microsoft.com/office/powerpoint/2010/main" val="583437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78215" y="112637"/>
            <a:ext cx="8854633" cy="6264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50</a:t>
            </a:fld>
            <a:endParaRPr lang="en-US"/>
          </a:p>
        </p:txBody>
      </p:sp>
      <p:pic>
        <p:nvPicPr>
          <p:cNvPr id="10" name="Picture 9" descr="A cartoon character standing next to a red question mark&#10;&#10;Description automatically generated">
            <a:extLst>
              <a:ext uri="{FF2B5EF4-FFF2-40B4-BE49-F238E27FC236}">
                <a16:creationId xmlns:a16="http://schemas.microsoft.com/office/drawing/2014/main" id="{CEC745C0-4EE3-10FC-68A9-1694EB28ADA9}"/>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1784" r="16267"/>
          <a:stretch/>
        </p:blipFill>
        <p:spPr>
          <a:xfrm>
            <a:off x="248597" y="576776"/>
            <a:ext cx="2812655" cy="4909626"/>
          </a:xfrm>
          <a:prstGeom prst="rect">
            <a:avLst/>
          </a:prstGeom>
        </p:spPr>
      </p:pic>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3061252" y="225287"/>
            <a:ext cx="5904533" cy="6042991"/>
          </a:xfrm>
          <a:prstGeom prst="rect">
            <a:avLst/>
          </a:prstGeom>
          <a:ln>
            <a:solidFill>
              <a:schemeClr val="tx1"/>
            </a:solidFill>
          </a:ln>
        </p:spPr>
        <p:txBody>
          <a:bodyPr vert="horz" lIns="91440" tIns="45720" rIns="91440" bIns="45720" rtlCol="0">
            <a:normAutofit fontScale="92500" lnSpcReduction="20000"/>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4"/>
                </a:solidFill>
                <a:effectLst/>
                <a:cs typeface="Times New Roman" panose="02020603050405020304" pitchFamily="18" charset="0"/>
              </a:rPr>
              <a:t>Question 8:</a:t>
            </a:r>
          </a:p>
          <a:p>
            <a:pPr marL="0" indent="0">
              <a:buNone/>
            </a:pPr>
            <a:r>
              <a:rPr lang="en-GB" sz="2200" kern="100" dirty="0">
                <a:cs typeface="Times New Roman" panose="02020603050405020304" pitchFamily="18" charset="0"/>
              </a:rPr>
              <a:t>Kirstie is representing Gavin, who is opposing an application under CPR 13 to set aside default judgment. The applicant is represented by a trainee solicitor. The applicant's argument is that they submitted a defence within the prescribed time limits and that the defence has a reasonable prospect of success, and as such the court has discretion to set aside the default judgment under CPR 13.2(b) and CPR 13.3(1)(a) respectively. During the hearing, the judge is satisfied that a defence was filed on time, however is not convinced that the applicant has a reasonable prospect of successfully defending the claim. Kirstie knows that, now that the applicant's representative has proved that the defence was filed on time, it is mandatory, not discretionary, for the court to make an order setting aside the judgment in default.</a:t>
            </a:r>
          </a:p>
          <a:p>
            <a:pPr marL="0" indent="0">
              <a:buNone/>
            </a:pPr>
            <a:endParaRPr lang="en-GB" sz="2200" kern="100" dirty="0">
              <a:cs typeface="Times New Roman" panose="02020603050405020304" pitchFamily="18" charset="0"/>
            </a:endParaRPr>
          </a:p>
          <a:p>
            <a:pPr marL="0" indent="0">
              <a:buNone/>
            </a:pPr>
            <a:r>
              <a:rPr lang="en-GB" sz="2200" kern="100" dirty="0">
                <a:cs typeface="Times New Roman" panose="02020603050405020304" pitchFamily="18" charset="0"/>
              </a:rPr>
              <a:t>What should Kirstie do in this situation?</a:t>
            </a:r>
            <a:endParaRPr lang="en-GB" sz="2200" kern="100" dirty="0">
              <a:effectLst/>
              <a:cs typeface="Times New Roman" panose="02020603050405020304" pitchFamily="18" charset="0"/>
            </a:endParaRPr>
          </a:p>
        </p:txBody>
      </p:sp>
    </p:spTree>
    <p:extLst>
      <p:ext uri="{BB962C8B-B14F-4D97-AF65-F5344CB8AC3E}">
        <p14:creationId xmlns:p14="http://schemas.microsoft.com/office/powerpoint/2010/main" val="9508048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44683" y="1239071"/>
            <a:ext cx="8854633" cy="40617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51</a:t>
            </a:fld>
            <a:endParaRPr lang="en-US"/>
          </a:p>
        </p:txBody>
      </p:sp>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285446" y="1368518"/>
            <a:ext cx="8506046" cy="3601047"/>
          </a:xfrm>
          <a:prstGeom prst="rect">
            <a:avLst/>
          </a:prstGeom>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4"/>
                </a:solidFill>
                <a:effectLst/>
                <a:cs typeface="Times New Roman" panose="02020603050405020304" pitchFamily="18" charset="0"/>
              </a:rPr>
              <a:t>Answer 8:</a:t>
            </a:r>
          </a:p>
          <a:p>
            <a:pPr marL="0" indent="0">
              <a:buNone/>
            </a:pPr>
            <a:r>
              <a:rPr lang="en-GB" sz="2200" kern="100" dirty="0">
                <a:cs typeface="Times New Roman" panose="02020603050405020304" pitchFamily="18" charset="0"/>
              </a:rPr>
              <a:t>Kirstie must draw the court's attention to the wording of CPR 13.2, which clearly states that the court must set aside judgment in default where the applicant can prove that they submitted a defence within the prescribed time limits. This will, naturally, disadvantage Gavin as the litigation will now continue; however, Kirstie owes a duty to the court under Para 2.7 to draw their attention to the mistake made by the applicant's representative.</a:t>
            </a:r>
          </a:p>
        </p:txBody>
      </p:sp>
    </p:spTree>
    <p:extLst>
      <p:ext uri="{BB962C8B-B14F-4D97-AF65-F5344CB8AC3E}">
        <p14:creationId xmlns:p14="http://schemas.microsoft.com/office/powerpoint/2010/main" val="27527968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38F346-B8B4-213B-E7CD-E24D84DD40E0}"/>
              </a:ext>
            </a:extLst>
          </p:cNvPr>
          <p:cNvSpPr>
            <a:spLocks noGrp="1"/>
          </p:cNvSpPr>
          <p:nvPr>
            <p:ph type="body" sz="quarter" idx="11"/>
          </p:nvPr>
        </p:nvSpPr>
        <p:spPr>
          <a:xfrm>
            <a:off x="318977" y="334582"/>
            <a:ext cx="7610177" cy="1368152"/>
          </a:xfrm>
        </p:spPr>
        <p:txBody>
          <a:bodyPr>
            <a:normAutofit fontScale="77500" lnSpcReduction="20000"/>
          </a:bodyPr>
          <a:lstStyle/>
          <a:p>
            <a:r>
              <a:rPr lang="en-US" dirty="0"/>
              <a:t>Seminar Objective</a:t>
            </a:r>
          </a:p>
        </p:txBody>
      </p:sp>
      <p:sp>
        <p:nvSpPr>
          <p:cNvPr id="3" name="Subtitle 2">
            <a:extLst>
              <a:ext uri="{FF2B5EF4-FFF2-40B4-BE49-F238E27FC236}">
                <a16:creationId xmlns:a16="http://schemas.microsoft.com/office/drawing/2014/main" id="{6F8FC5FE-29E5-131C-15C7-9055D30E42EF}"/>
              </a:ext>
            </a:extLst>
          </p:cNvPr>
          <p:cNvSpPr>
            <a:spLocks noGrp="1"/>
          </p:cNvSpPr>
          <p:nvPr>
            <p:ph type="subTitle" idx="1"/>
          </p:nvPr>
        </p:nvSpPr>
        <p:spPr>
          <a:xfrm>
            <a:off x="318976" y="2475826"/>
            <a:ext cx="7610177" cy="1906348"/>
          </a:xfrm>
        </p:spPr>
        <p:txBody>
          <a:bodyPr>
            <a:normAutofit fontScale="92500"/>
          </a:bodyPr>
          <a:lstStyle/>
          <a:p>
            <a:r>
              <a:rPr lang="en-US" dirty="0"/>
              <a:t>5. Explain the requirements on conflicts, confidentiality and disclosure with reference to </a:t>
            </a:r>
            <a:r>
              <a:rPr lang="en-US" b="1" dirty="0">
                <a:solidFill>
                  <a:schemeClr val="accent4"/>
                </a:solidFill>
              </a:rPr>
              <a:t>3</a:t>
            </a:r>
            <a:r>
              <a:rPr lang="en-US" dirty="0"/>
              <a:t> paragraphs of the SRA Code of Conduct for Solicitors, RELs and RFLs</a:t>
            </a:r>
          </a:p>
          <a:p>
            <a:endParaRPr lang="en-US" dirty="0"/>
          </a:p>
          <a:p>
            <a:endParaRPr lang="en-US" dirty="0"/>
          </a:p>
          <a:p>
            <a:endParaRPr lang="en-US" dirty="0"/>
          </a:p>
        </p:txBody>
      </p:sp>
    </p:spTree>
    <p:extLst>
      <p:ext uri="{BB962C8B-B14F-4D97-AF65-F5344CB8AC3E}">
        <p14:creationId xmlns:p14="http://schemas.microsoft.com/office/powerpoint/2010/main" val="39512768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A4D4DB-E694-43B1-D58F-96C34C439E71}"/>
              </a:ext>
            </a:extLst>
          </p:cNvPr>
          <p:cNvSpPr/>
          <p:nvPr/>
        </p:nvSpPr>
        <p:spPr>
          <a:xfrm>
            <a:off x="144683" y="1603513"/>
            <a:ext cx="8854633" cy="29949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AFBEF30-941F-721A-8634-61A32B371FD4}"/>
              </a:ext>
            </a:extLst>
          </p:cNvPr>
          <p:cNvSpPr>
            <a:spLocks noGrp="1"/>
          </p:cNvSpPr>
          <p:nvPr>
            <p:ph type="title"/>
          </p:nvPr>
        </p:nvSpPr>
        <p:spPr>
          <a:xfrm>
            <a:off x="318977" y="2018488"/>
            <a:ext cx="8230808" cy="562168"/>
          </a:xfrm>
          <a:solidFill>
            <a:schemeClr val="accent2"/>
          </a:solidFill>
        </p:spPr>
        <p:txBody>
          <a:bodyPr/>
          <a:lstStyle/>
          <a:p>
            <a:r>
              <a:rPr lang="en-US" sz="3200" b="1" dirty="0">
                <a:solidFill>
                  <a:schemeClr val="bg1"/>
                </a:solidFill>
              </a:rPr>
              <a:t>Conflict, confidentiality and disclosure</a:t>
            </a:r>
          </a:p>
        </p:txBody>
      </p:sp>
      <p:sp>
        <p:nvSpPr>
          <p:cNvPr id="3" name="Text Placeholder 2">
            <a:extLst>
              <a:ext uri="{FF2B5EF4-FFF2-40B4-BE49-F238E27FC236}">
                <a16:creationId xmlns:a16="http://schemas.microsoft.com/office/drawing/2014/main" id="{D7FF5594-0A19-AB30-3964-A5E062BBEBB6}"/>
              </a:ext>
            </a:extLst>
          </p:cNvPr>
          <p:cNvSpPr>
            <a:spLocks noGrp="1"/>
          </p:cNvSpPr>
          <p:nvPr>
            <p:ph type="body" sz="quarter" idx="12"/>
          </p:nvPr>
        </p:nvSpPr>
        <p:spPr/>
        <p:txBody>
          <a:bodyPr/>
          <a:lstStyle/>
          <a:p>
            <a:r>
              <a:rPr lang="en-US" dirty="0" err="1"/>
              <a:t>www.bil.ac.uk</a:t>
            </a:r>
            <a:endParaRPr lang="en-US" dirty="0"/>
          </a:p>
        </p:txBody>
      </p:sp>
      <p:sp>
        <p:nvSpPr>
          <p:cNvPr id="4" name="Text Placeholder 3">
            <a:extLst>
              <a:ext uri="{FF2B5EF4-FFF2-40B4-BE49-F238E27FC236}">
                <a16:creationId xmlns:a16="http://schemas.microsoft.com/office/drawing/2014/main" id="{B2BA5A51-F98B-A114-8C15-F99519526791}"/>
              </a:ext>
            </a:extLst>
          </p:cNvPr>
          <p:cNvSpPr>
            <a:spLocks noGrp="1"/>
          </p:cNvSpPr>
          <p:nvPr>
            <p:ph type="body" sz="quarter" idx="11"/>
          </p:nvPr>
        </p:nvSpPr>
        <p:spPr>
          <a:xfrm>
            <a:off x="318977" y="2836605"/>
            <a:ext cx="8230808" cy="4555208"/>
          </a:xfrm>
        </p:spPr>
        <p:txBody>
          <a:bodyPr/>
          <a:lstStyle/>
          <a:p>
            <a:pPr marL="0" indent="0">
              <a:buNone/>
            </a:pPr>
            <a:r>
              <a:rPr lang="en-US" dirty="0"/>
              <a:t>Part 6 of the SRA Code of Conduct for Solicitors, RELs and RFLs sets out a series of rules relating to when a solicitor should decline to act for particular clients. </a:t>
            </a:r>
          </a:p>
        </p:txBody>
      </p:sp>
      <p:sp>
        <p:nvSpPr>
          <p:cNvPr id="5" name="Slide Number Placeholder 4">
            <a:extLst>
              <a:ext uri="{FF2B5EF4-FFF2-40B4-BE49-F238E27FC236}">
                <a16:creationId xmlns:a16="http://schemas.microsoft.com/office/drawing/2014/main" id="{91D3C74C-4DD6-60D0-8953-222A9B9E103A}"/>
              </a:ext>
            </a:extLst>
          </p:cNvPr>
          <p:cNvSpPr>
            <a:spLocks noGrp="1"/>
          </p:cNvSpPr>
          <p:nvPr>
            <p:ph type="sldNum" sz="quarter" idx="13"/>
          </p:nvPr>
        </p:nvSpPr>
        <p:spPr/>
        <p:txBody>
          <a:bodyPr/>
          <a:lstStyle/>
          <a:p>
            <a:fld id="{F5E45846-3850-0E4C-9169-F363897848C0}" type="slidenum">
              <a:rPr lang="en-US" smtClean="0"/>
              <a:pPr/>
              <a:t>53</a:t>
            </a:fld>
            <a:endParaRPr lang="en-US"/>
          </a:p>
        </p:txBody>
      </p:sp>
    </p:spTree>
    <p:extLst>
      <p:ext uri="{BB962C8B-B14F-4D97-AF65-F5344CB8AC3E}">
        <p14:creationId xmlns:p14="http://schemas.microsoft.com/office/powerpoint/2010/main" val="32907384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65031C-3DD7-A573-7558-7075980C9FF7}"/>
              </a:ext>
            </a:extLst>
          </p:cNvPr>
          <p:cNvSpPr/>
          <p:nvPr/>
        </p:nvSpPr>
        <p:spPr>
          <a:xfrm>
            <a:off x="178215" y="112637"/>
            <a:ext cx="8854633" cy="6264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B198D6F6-5F4F-CB83-E77E-D99D0A4734BE}"/>
              </a:ext>
            </a:extLst>
          </p:cNvPr>
          <p:cNvSpPr>
            <a:spLocks noGrp="1"/>
          </p:cNvSpPr>
          <p:nvPr>
            <p:ph type="body" sz="quarter" idx="12"/>
          </p:nvPr>
        </p:nvSpPr>
        <p:spPr/>
        <p:txBody>
          <a:bodyPr/>
          <a:lstStyle/>
          <a:p>
            <a:r>
              <a:rPr lang="en-US" dirty="0" err="1"/>
              <a:t>www.bil.ac.uk</a:t>
            </a:r>
            <a:endParaRPr lang="en-US" dirty="0"/>
          </a:p>
        </p:txBody>
      </p:sp>
      <p:sp>
        <p:nvSpPr>
          <p:cNvPr id="4" name="Text Placeholder 3">
            <a:extLst>
              <a:ext uri="{FF2B5EF4-FFF2-40B4-BE49-F238E27FC236}">
                <a16:creationId xmlns:a16="http://schemas.microsoft.com/office/drawing/2014/main" id="{482485AD-F86B-A7E9-D2DF-B0AB19AE5B02}"/>
              </a:ext>
            </a:extLst>
          </p:cNvPr>
          <p:cNvSpPr>
            <a:spLocks noGrp="1"/>
          </p:cNvSpPr>
          <p:nvPr>
            <p:ph type="body" sz="quarter" idx="11"/>
          </p:nvPr>
        </p:nvSpPr>
        <p:spPr/>
        <p:txBody>
          <a:bodyPr>
            <a:normAutofit/>
          </a:bodyPr>
          <a:lstStyle/>
          <a:p>
            <a:pPr marL="0" indent="0">
              <a:buNone/>
            </a:pPr>
            <a:r>
              <a:rPr lang="en-US" sz="2200" dirty="0"/>
              <a:t>The SRA defines a conflict of interest as a situation where your separate duties to act in the best interests of two or more clients in the same or a related matter conflict. Examples of how this might occur in the context of dispute resolution are as follows:</a:t>
            </a:r>
          </a:p>
        </p:txBody>
      </p:sp>
      <p:sp>
        <p:nvSpPr>
          <p:cNvPr id="5" name="Slide Number Placeholder 4">
            <a:extLst>
              <a:ext uri="{FF2B5EF4-FFF2-40B4-BE49-F238E27FC236}">
                <a16:creationId xmlns:a16="http://schemas.microsoft.com/office/drawing/2014/main" id="{36B31559-33EE-7299-878A-B8BC913381B8}"/>
              </a:ext>
            </a:extLst>
          </p:cNvPr>
          <p:cNvSpPr>
            <a:spLocks noGrp="1"/>
          </p:cNvSpPr>
          <p:nvPr>
            <p:ph type="sldNum" sz="quarter" idx="13"/>
          </p:nvPr>
        </p:nvSpPr>
        <p:spPr/>
        <p:txBody>
          <a:bodyPr/>
          <a:lstStyle/>
          <a:p>
            <a:fld id="{F5E45846-3850-0E4C-9169-F363897848C0}" type="slidenum">
              <a:rPr lang="en-US" smtClean="0"/>
              <a:pPr/>
              <a:t>54</a:t>
            </a:fld>
            <a:endParaRPr lang="en-US"/>
          </a:p>
        </p:txBody>
      </p:sp>
      <p:sp>
        <p:nvSpPr>
          <p:cNvPr id="6" name="Bent Arrow 5">
            <a:extLst>
              <a:ext uri="{FF2B5EF4-FFF2-40B4-BE49-F238E27FC236}">
                <a16:creationId xmlns:a16="http://schemas.microsoft.com/office/drawing/2014/main" id="{E90D217D-BFA8-D205-3B94-ADC548650F38}"/>
              </a:ext>
            </a:extLst>
          </p:cNvPr>
          <p:cNvSpPr/>
          <p:nvPr/>
        </p:nvSpPr>
        <p:spPr>
          <a:xfrm rot="10800000" flipH="1">
            <a:off x="520537" y="3283341"/>
            <a:ext cx="349329" cy="136801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Bent Arrow 6">
            <a:extLst>
              <a:ext uri="{FF2B5EF4-FFF2-40B4-BE49-F238E27FC236}">
                <a16:creationId xmlns:a16="http://schemas.microsoft.com/office/drawing/2014/main" id="{7ADE54DA-56AA-7D8D-801C-3D0B294AE561}"/>
              </a:ext>
            </a:extLst>
          </p:cNvPr>
          <p:cNvSpPr/>
          <p:nvPr/>
        </p:nvSpPr>
        <p:spPr>
          <a:xfrm rot="10800000" flipH="1">
            <a:off x="520538" y="2868478"/>
            <a:ext cx="349328" cy="946222"/>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a:extLst>
              <a:ext uri="{FF2B5EF4-FFF2-40B4-BE49-F238E27FC236}">
                <a16:creationId xmlns:a16="http://schemas.microsoft.com/office/drawing/2014/main" id="{A1EC0751-8450-CAD3-5C6F-A71E62B2F486}"/>
              </a:ext>
            </a:extLst>
          </p:cNvPr>
          <p:cNvSpPr/>
          <p:nvPr/>
        </p:nvSpPr>
        <p:spPr>
          <a:xfrm rot="10800000" flipH="1">
            <a:off x="520542" y="2868477"/>
            <a:ext cx="349325" cy="48230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91DBBED7-EB28-3568-E76C-34E4B42437F3}"/>
              </a:ext>
            </a:extLst>
          </p:cNvPr>
          <p:cNvSpPr/>
          <p:nvPr/>
        </p:nvSpPr>
        <p:spPr>
          <a:xfrm>
            <a:off x="923445" y="2998113"/>
            <a:ext cx="5662886" cy="430887"/>
          </a:xfrm>
          <a:prstGeom prst="rect">
            <a:avLst/>
          </a:prstGeom>
          <a:solidFill>
            <a:schemeClr val="bg1"/>
          </a:solidFill>
          <a:ln w="38100">
            <a:solidFill>
              <a:schemeClr val="accent4"/>
            </a:solidFill>
          </a:ln>
        </p:spPr>
        <p:txBody>
          <a:bodyPr wrap="square">
            <a:spAutoFit/>
          </a:bodyPr>
          <a:lstStyle/>
          <a:p>
            <a:pPr lvl="0"/>
            <a:r>
              <a:rPr lang="en-US" sz="2200" dirty="0">
                <a:latin typeface="Inter" panose="02000503000000020004" pitchFamily="2" charset="0"/>
                <a:ea typeface="Inter" panose="02000503000000020004" pitchFamily="2" charset="0"/>
              </a:rPr>
              <a:t>representing opposing sides of a dispute</a:t>
            </a:r>
          </a:p>
        </p:txBody>
      </p:sp>
      <p:sp>
        <p:nvSpPr>
          <p:cNvPr id="10" name="Rectangle 9">
            <a:extLst>
              <a:ext uri="{FF2B5EF4-FFF2-40B4-BE49-F238E27FC236}">
                <a16:creationId xmlns:a16="http://schemas.microsoft.com/office/drawing/2014/main" id="{903AD729-ADBE-9F56-4E6C-ECA496B437E1}"/>
              </a:ext>
            </a:extLst>
          </p:cNvPr>
          <p:cNvSpPr/>
          <p:nvPr/>
        </p:nvSpPr>
        <p:spPr>
          <a:xfrm>
            <a:off x="923444" y="3515853"/>
            <a:ext cx="7901577" cy="769441"/>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acting for a client who wishes to make a claim against a company in which the solicitor has shares</a:t>
            </a:r>
          </a:p>
        </p:txBody>
      </p:sp>
      <p:sp>
        <p:nvSpPr>
          <p:cNvPr id="11" name="Rectangle 10">
            <a:extLst>
              <a:ext uri="{FF2B5EF4-FFF2-40B4-BE49-F238E27FC236}">
                <a16:creationId xmlns:a16="http://schemas.microsoft.com/office/drawing/2014/main" id="{E859B4DD-8256-8948-C748-5BD5FB8E7C8F}"/>
              </a:ext>
            </a:extLst>
          </p:cNvPr>
          <p:cNvSpPr/>
          <p:nvPr/>
        </p:nvSpPr>
        <p:spPr>
          <a:xfrm>
            <a:off x="923445" y="4360661"/>
            <a:ext cx="6776068" cy="769441"/>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acting for a client defending an action taken by a company for whom the solicitor's spouse works.</a:t>
            </a:r>
          </a:p>
        </p:txBody>
      </p:sp>
      <p:sp>
        <p:nvSpPr>
          <p:cNvPr id="12" name="Bent Arrow 11">
            <a:extLst>
              <a:ext uri="{FF2B5EF4-FFF2-40B4-BE49-F238E27FC236}">
                <a16:creationId xmlns:a16="http://schemas.microsoft.com/office/drawing/2014/main" id="{16F549F7-D18B-DEBF-F7E9-5FE8733EAC93}"/>
              </a:ext>
            </a:extLst>
          </p:cNvPr>
          <p:cNvSpPr/>
          <p:nvPr/>
        </p:nvSpPr>
        <p:spPr>
          <a:xfrm rot="10800000" flipH="1">
            <a:off x="527954" y="4147071"/>
            <a:ext cx="349329" cy="136801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9BF6E570-0463-D73F-3DE2-34C8294BEAB4}"/>
              </a:ext>
            </a:extLst>
          </p:cNvPr>
          <p:cNvSpPr/>
          <p:nvPr/>
        </p:nvSpPr>
        <p:spPr>
          <a:xfrm>
            <a:off x="930861" y="5224391"/>
            <a:ext cx="7901577" cy="769441"/>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recommending the appointment of an expert who has a pre-existing personal relationship with the solicitor.</a:t>
            </a:r>
          </a:p>
        </p:txBody>
      </p:sp>
      <p:sp>
        <p:nvSpPr>
          <p:cNvPr id="14" name="Title 1">
            <a:extLst>
              <a:ext uri="{FF2B5EF4-FFF2-40B4-BE49-F238E27FC236}">
                <a16:creationId xmlns:a16="http://schemas.microsoft.com/office/drawing/2014/main" id="{E93BC0EF-723B-C258-E187-E514E6D48A9A}"/>
              </a:ext>
            </a:extLst>
          </p:cNvPr>
          <p:cNvSpPr txBox="1">
            <a:spLocks/>
          </p:cNvSpPr>
          <p:nvPr/>
        </p:nvSpPr>
        <p:spPr>
          <a:xfrm>
            <a:off x="318977" y="237406"/>
            <a:ext cx="5962553" cy="757842"/>
          </a:xfrm>
          <a:prstGeom prst="rect">
            <a:avLst/>
          </a:prstGeom>
          <a:solidFill>
            <a:schemeClr val="accent1"/>
          </a:solidFill>
        </p:spPr>
        <p:txBody>
          <a:bodyPr vert="horz" lIns="91440" tIns="45720" rIns="91440" bIns="45720" rtlCol="0" anchor="ctr">
            <a:noAutofit/>
          </a:bodyPr>
          <a:lstStyle>
            <a:lvl1pPr algn="l" defTabSz="914400" rtl="0" eaLnBrk="1" latinLnBrk="0" hangingPunct="1">
              <a:lnSpc>
                <a:spcPct val="100000"/>
              </a:lnSpc>
              <a:spcBef>
                <a:spcPct val="0"/>
              </a:spcBef>
              <a:buNone/>
              <a:defRPr sz="40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sz="2000" b="1" dirty="0">
                <a:solidFill>
                  <a:schemeClr val="bg1"/>
                </a:solidFill>
              </a:rPr>
              <a:t>Conflict of interest (Para 6.2 of the SRA Code of Conduct for Solicitors, RELs and RFLs)</a:t>
            </a:r>
          </a:p>
        </p:txBody>
      </p:sp>
    </p:spTree>
    <p:extLst>
      <p:ext uri="{BB962C8B-B14F-4D97-AF65-F5344CB8AC3E}">
        <p14:creationId xmlns:p14="http://schemas.microsoft.com/office/powerpoint/2010/main" val="8549833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D7F297-8CBF-5D18-3ADA-C220E3ECB2E0}"/>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3D5BABCF-96B6-A69E-DC12-5B1615C66720}"/>
              </a:ext>
            </a:extLst>
          </p:cNvPr>
          <p:cNvSpPr>
            <a:spLocks noGrp="1"/>
          </p:cNvSpPr>
          <p:nvPr>
            <p:ph type="sldNum" sz="quarter" idx="13"/>
          </p:nvPr>
        </p:nvSpPr>
        <p:spPr/>
        <p:txBody>
          <a:bodyPr/>
          <a:lstStyle/>
          <a:p>
            <a:fld id="{F5E45846-3850-0E4C-9169-F363897848C0}" type="slidenum">
              <a:rPr lang="en-US" smtClean="0"/>
              <a:pPr/>
              <a:t>55</a:t>
            </a:fld>
            <a:endParaRPr lang="en-US"/>
          </a:p>
        </p:txBody>
      </p:sp>
      <p:sp>
        <p:nvSpPr>
          <p:cNvPr id="6" name="Rectangle 5">
            <a:extLst>
              <a:ext uri="{FF2B5EF4-FFF2-40B4-BE49-F238E27FC236}">
                <a16:creationId xmlns:a16="http://schemas.microsoft.com/office/drawing/2014/main" id="{B7F0F2F8-9771-3058-AFA3-2B222EE17B55}"/>
              </a:ext>
            </a:extLst>
          </p:cNvPr>
          <p:cNvSpPr/>
          <p:nvPr/>
        </p:nvSpPr>
        <p:spPr>
          <a:xfrm>
            <a:off x="144683" y="800675"/>
            <a:ext cx="8854633" cy="45664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 Placeholder 3">
            <a:extLst>
              <a:ext uri="{FF2B5EF4-FFF2-40B4-BE49-F238E27FC236}">
                <a16:creationId xmlns:a16="http://schemas.microsoft.com/office/drawing/2014/main" id="{636830F9-E87A-E7D8-2FA0-90836C43757B}"/>
              </a:ext>
            </a:extLst>
          </p:cNvPr>
          <p:cNvSpPr txBox="1">
            <a:spLocks/>
          </p:cNvSpPr>
          <p:nvPr/>
        </p:nvSpPr>
        <p:spPr>
          <a:xfrm>
            <a:off x="285446" y="1523998"/>
            <a:ext cx="5890067" cy="3578089"/>
          </a:xfrm>
          <a:prstGeom prst="rect">
            <a:avLst/>
          </a:prstGeom>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3"/>
                </a:solidFill>
                <a:effectLst/>
                <a:cs typeface="Times New Roman" panose="02020603050405020304" pitchFamily="18" charset="0"/>
              </a:rPr>
              <a:t>Example:</a:t>
            </a:r>
          </a:p>
          <a:p>
            <a:pPr marL="0" indent="0">
              <a:buNone/>
            </a:pPr>
            <a:r>
              <a:rPr lang="en-GB" sz="2200" kern="100" dirty="0">
                <a:cs typeface="Times New Roman" panose="02020603050405020304" pitchFamily="18" charset="0"/>
              </a:rPr>
              <a:t>Where a solicitor is consulted by two separate defendants to an action. At the time of instruction, it may appear that there is no direct conflict between the two defendants as they are defending the same action however, the solicitor needs to consider whether there may be a potential conflict of interest at some point in the future.</a:t>
            </a:r>
          </a:p>
          <a:p>
            <a:pPr marL="0" indent="0">
              <a:buNone/>
            </a:pPr>
            <a:endParaRPr lang="en-GB" sz="2200" kern="100" dirty="0">
              <a:cs typeface="Times New Roman" panose="02020603050405020304" pitchFamily="18" charset="0"/>
            </a:endParaRPr>
          </a:p>
        </p:txBody>
      </p:sp>
      <p:sp>
        <p:nvSpPr>
          <p:cNvPr id="8" name="Text Placeholder 3">
            <a:extLst>
              <a:ext uri="{FF2B5EF4-FFF2-40B4-BE49-F238E27FC236}">
                <a16:creationId xmlns:a16="http://schemas.microsoft.com/office/drawing/2014/main" id="{BCE2834F-3AA8-87A6-3030-1B1C3B127A0A}"/>
              </a:ext>
            </a:extLst>
          </p:cNvPr>
          <p:cNvSpPr>
            <a:spLocks noGrp="1"/>
          </p:cNvSpPr>
          <p:nvPr>
            <p:ph type="body" sz="quarter" idx="11"/>
          </p:nvPr>
        </p:nvSpPr>
        <p:spPr>
          <a:xfrm>
            <a:off x="318977" y="868015"/>
            <a:ext cx="8230808" cy="562168"/>
          </a:xfrm>
        </p:spPr>
        <p:txBody>
          <a:bodyPr/>
          <a:lstStyle/>
          <a:p>
            <a:pPr marL="0" indent="0">
              <a:buNone/>
            </a:pPr>
            <a:r>
              <a:rPr lang="en-GB" b="0" i="0" u="none" strike="noStrike" dirty="0">
                <a:solidFill>
                  <a:srgbClr val="212121"/>
                </a:solidFill>
                <a:effectLst/>
                <a:latin typeface="Aptos" panose="020B0004020202020204" pitchFamily="34" charset="0"/>
              </a:rPr>
              <a:t>There are other situations where a conflict may arise. </a:t>
            </a:r>
          </a:p>
        </p:txBody>
      </p:sp>
      <p:pic>
        <p:nvPicPr>
          <p:cNvPr id="10" name="Picture 9" descr="A group of people sitting in chairs&#10;&#10;Description automatically generated">
            <a:extLst>
              <a:ext uri="{FF2B5EF4-FFF2-40B4-BE49-F238E27FC236}">
                <a16:creationId xmlns:a16="http://schemas.microsoft.com/office/drawing/2014/main" id="{A9786575-492A-09FA-DC9E-7A47FCDCB82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16276" y="1523998"/>
            <a:ext cx="2555380" cy="3578088"/>
          </a:xfrm>
          <a:prstGeom prst="rect">
            <a:avLst/>
          </a:prstGeom>
        </p:spPr>
      </p:pic>
    </p:spTree>
    <p:extLst>
      <p:ext uri="{BB962C8B-B14F-4D97-AF65-F5344CB8AC3E}">
        <p14:creationId xmlns:p14="http://schemas.microsoft.com/office/powerpoint/2010/main" val="1176216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65031C-3DD7-A573-7558-7075980C9FF7}"/>
              </a:ext>
            </a:extLst>
          </p:cNvPr>
          <p:cNvSpPr/>
          <p:nvPr/>
        </p:nvSpPr>
        <p:spPr>
          <a:xfrm>
            <a:off x="178215" y="404237"/>
            <a:ext cx="8854633" cy="57713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B198D6F6-5F4F-CB83-E77E-D99D0A4734BE}"/>
              </a:ext>
            </a:extLst>
          </p:cNvPr>
          <p:cNvSpPr>
            <a:spLocks noGrp="1"/>
          </p:cNvSpPr>
          <p:nvPr>
            <p:ph type="body" sz="quarter" idx="12"/>
          </p:nvPr>
        </p:nvSpPr>
        <p:spPr/>
        <p:txBody>
          <a:bodyPr/>
          <a:lstStyle/>
          <a:p>
            <a:r>
              <a:rPr lang="en-US" dirty="0" err="1"/>
              <a:t>www.bil.ac.uk</a:t>
            </a:r>
            <a:endParaRPr lang="en-US" dirty="0"/>
          </a:p>
        </p:txBody>
      </p:sp>
      <p:sp>
        <p:nvSpPr>
          <p:cNvPr id="4" name="Text Placeholder 3">
            <a:extLst>
              <a:ext uri="{FF2B5EF4-FFF2-40B4-BE49-F238E27FC236}">
                <a16:creationId xmlns:a16="http://schemas.microsoft.com/office/drawing/2014/main" id="{482485AD-F86B-A7E9-D2DF-B0AB19AE5B02}"/>
              </a:ext>
            </a:extLst>
          </p:cNvPr>
          <p:cNvSpPr>
            <a:spLocks noGrp="1"/>
          </p:cNvSpPr>
          <p:nvPr>
            <p:ph type="body" sz="quarter" idx="11"/>
          </p:nvPr>
        </p:nvSpPr>
        <p:spPr>
          <a:xfrm>
            <a:off x="318977" y="649409"/>
            <a:ext cx="8230808" cy="5271465"/>
          </a:xfrm>
        </p:spPr>
        <p:txBody>
          <a:bodyPr>
            <a:normAutofit/>
          </a:bodyPr>
          <a:lstStyle/>
          <a:p>
            <a:pPr marL="0" indent="0">
              <a:buNone/>
            </a:pPr>
            <a:r>
              <a:rPr lang="en-US" sz="2200" dirty="0"/>
              <a:t>If the solicitor decides that they can continue to act for both clients, they can potentially rely on the exception set out in Para 6.2(b) of the SRA Code of Conduct for Solicitors, RELs and RFLs, that the clients are competing for the same objective. If this is the case, the Code sets out that the following conditions also need to be met:</a:t>
            </a:r>
          </a:p>
        </p:txBody>
      </p:sp>
      <p:sp>
        <p:nvSpPr>
          <p:cNvPr id="5" name="Slide Number Placeholder 4">
            <a:extLst>
              <a:ext uri="{FF2B5EF4-FFF2-40B4-BE49-F238E27FC236}">
                <a16:creationId xmlns:a16="http://schemas.microsoft.com/office/drawing/2014/main" id="{36B31559-33EE-7299-878A-B8BC913381B8}"/>
              </a:ext>
            </a:extLst>
          </p:cNvPr>
          <p:cNvSpPr>
            <a:spLocks noGrp="1"/>
          </p:cNvSpPr>
          <p:nvPr>
            <p:ph type="sldNum" sz="quarter" idx="13"/>
          </p:nvPr>
        </p:nvSpPr>
        <p:spPr/>
        <p:txBody>
          <a:bodyPr/>
          <a:lstStyle/>
          <a:p>
            <a:fld id="{F5E45846-3850-0E4C-9169-F363897848C0}" type="slidenum">
              <a:rPr lang="en-US" smtClean="0"/>
              <a:pPr/>
              <a:t>56</a:t>
            </a:fld>
            <a:endParaRPr lang="en-US"/>
          </a:p>
        </p:txBody>
      </p:sp>
      <p:sp>
        <p:nvSpPr>
          <p:cNvPr id="7" name="Bent Arrow 6">
            <a:extLst>
              <a:ext uri="{FF2B5EF4-FFF2-40B4-BE49-F238E27FC236}">
                <a16:creationId xmlns:a16="http://schemas.microsoft.com/office/drawing/2014/main" id="{7ADE54DA-56AA-7D8D-801C-3D0B294AE561}"/>
              </a:ext>
            </a:extLst>
          </p:cNvPr>
          <p:cNvSpPr/>
          <p:nvPr/>
        </p:nvSpPr>
        <p:spPr>
          <a:xfrm rot="10800000" flipH="1">
            <a:off x="520538" y="3001053"/>
            <a:ext cx="349328" cy="946222"/>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a:extLst>
              <a:ext uri="{FF2B5EF4-FFF2-40B4-BE49-F238E27FC236}">
                <a16:creationId xmlns:a16="http://schemas.microsoft.com/office/drawing/2014/main" id="{A1EC0751-8450-CAD3-5C6F-A71E62B2F486}"/>
              </a:ext>
            </a:extLst>
          </p:cNvPr>
          <p:cNvSpPr/>
          <p:nvPr/>
        </p:nvSpPr>
        <p:spPr>
          <a:xfrm rot="10800000" flipH="1">
            <a:off x="520542" y="2669751"/>
            <a:ext cx="349325" cy="48230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91DBBED7-EB28-3568-E76C-34E4B42437F3}"/>
              </a:ext>
            </a:extLst>
          </p:cNvPr>
          <p:cNvSpPr/>
          <p:nvPr/>
        </p:nvSpPr>
        <p:spPr>
          <a:xfrm>
            <a:off x="923445" y="2799387"/>
            <a:ext cx="7901576" cy="769441"/>
          </a:xfrm>
          <a:prstGeom prst="rect">
            <a:avLst/>
          </a:prstGeom>
          <a:solidFill>
            <a:schemeClr val="bg1"/>
          </a:solidFill>
          <a:ln w="38100">
            <a:solidFill>
              <a:schemeClr val="accent4"/>
            </a:solidFill>
          </a:ln>
        </p:spPr>
        <p:txBody>
          <a:bodyPr wrap="square">
            <a:spAutoFit/>
          </a:bodyPr>
          <a:lstStyle/>
          <a:p>
            <a:pPr lvl="0"/>
            <a:r>
              <a:rPr lang="en-US" sz="2200" dirty="0">
                <a:latin typeface="Inter" panose="02000503000000020004" pitchFamily="2" charset="0"/>
                <a:ea typeface="Inter" panose="02000503000000020004" pitchFamily="2" charset="0"/>
              </a:rPr>
              <a:t>that all of the clients have given informed written consent to the solicitor acting for both parties</a:t>
            </a:r>
          </a:p>
        </p:txBody>
      </p:sp>
      <p:sp>
        <p:nvSpPr>
          <p:cNvPr id="10" name="Rectangle 9">
            <a:extLst>
              <a:ext uri="{FF2B5EF4-FFF2-40B4-BE49-F238E27FC236}">
                <a16:creationId xmlns:a16="http://schemas.microsoft.com/office/drawing/2014/main" id="{903AD729-ADBE-9F56-4E6C-ECA496B437E1}"/>
              </a:ext>
            </a:extLst>
          </p:cNvPr>
          <p:cNvSpPr/>
          <p:nvPr/>
        </p:nvSpPr>
        <p:spPr>
          <a:xfrm>
            <a:off x="923444" y="3648428"/>
            <a:ext cx="7901577" cy="769441"/>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that there are effective safeguards in place to ensure that the solicitor's clients' confidential information is protected</a:t>
            </a:r>
          </a:p>
        </p:txBody>
      </p:sp>
      <p:sp>
        <p:nvSpPr>
          <p:cNvPr id="12" name="Bent Arrow 11">
            <a:extLst>
              <a:ext uri="{FF2B5EF4-FFF2-40B4-BE49-F238E27FC236}">
                <a16:creationId xmlns:a16="http://schemas.microsoft.com/office/drawing/2014/main" id="{16F549F7-D18B-DEBF-F7E9-5FE8733EAC93}"/>
              </a:ext>
            </a:extLst>
          </p:cNvPr>
          <p:cNvSpPr/>
          <p:nvPr/>
        </p:nvSpPr>
        <p:spPr>
          <a:xfrm rot="10800000" flipH="1">
            <a:off x="527954" y="3118257"/>
            <a:ext cx="349329" cy="2237862"/>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9BF6E570-0463-D73F-3DE2-34C8294BEAB4}"/>
              </a:ext>
            </a:extLst>
          </p:cNvPr>
          <p:cNvSpPr/>
          <p:nvPr/>
        </p:nvSpPr>
        <p:spPr>
          <a:xfrm>
            <a:off x="930861" y="5065420"/>
            <a:ext cx="7901577" cy="769441"/>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that the solicitor is satisfied that it is reasonable to act for both clients.</a:t>
            </a:r>
          </a:p>
        </p:txBody>
      </p:sp>
      <p:sp>
        <p:nvSpPr>
          <p:cNvPr id="2" name="Rectangle 1">
            <a:extLst>
              <a:ext uri="{FF2B5EF4-FFF2-40B4-BE49-F238E27FC236}">
                <a16:creationId xmlns:a16="http://schemas.microsoft.com/office/drawing/2014/main" id="{98B3C822-C88E-3FFE-098B-DA40802AAF5E}"/>
              </a:ext>
            </a:extLst>
          </p:cNvPr>
          <p:cNvSpPr/>
          <p:nvPr/>
        </p:nvSpPr>
        <p:spPr>
          <a:xfrm>
            <a:off x="702618" y="4529604"/>
            <a:ext cx="858228" cy="430887"/>
          </a:xfrm>
          <a:prstGeom prst="rect">
            <a:avLst/>
          </a:prstGeom>
          <a:solidFill>
            <a:schemeClr val="accent2"/>
          </a:solidFill>
          <a:ln w="38100">
            <a:solidFill>
              <a:schemeClr val="accent2"/>
            </a:solidFill>
          </a:ln>
        </p:spPr>
        <p:txBody>
          <a:bodyPr wrap="square">
            <a:spAutoFit/>
          </a:bodyPr>
          <a:lstStyle/>
          <a:p>
            <a:r>
              <a:rPr lang="en-US" sz="2200" b="1" dirty="0">
                <a:solidFill>
                  <a:schemeClr val="bg1"/>
                </a:solidFill>
                <a:latin typeface="Inter" panose="02000503000000020004" pitchFamily="2" charset="0"/>
                <a:ea typeface="Inter" panose="02000503000000020004" pitchFamily="2" charset="0"/>
              </a:rPr>
              <a:t>AND</a:t>
            </a:r>
          </a:p>
        </p:txBody>
      </p:sp>
    </p:spTree>
    <p:extLst>
      <p:ext uri="{BB962C8B-B14F-4D97-AF65-F5344CB8AC3E}">
        <p14:creationId xmlns:p14="http://schemas.microsoft.com/office/powerpoint/2010/main" val="7657620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78215" y="112637"/>
            <a:ext cx="8854633" cy="6264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57</a:t>
            </a:fld>
            <a:endParaRPr lang="en-US"/>
          </a:p>
        </p:txBody>
      </p:sp>
      <p:pic>
        <p:nvPicPr>
          <p:cNvPr id="10" name="Picture 9" descr="A cartoon character standing next to a red question mark&#10;&#10;Description automatically generated">
            <a:extLst>
              <a:ext uri="{FF2B5EF4-FFF2-40B4-BE49-F238E27FC236}">
                <a16:creationId xmlns:a16="http://schemas.microsoft.com/office/drawing/2014/main" id="{CEC745C0-4EE3-10FC-68A9-1694EB28ADA9}"/>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1784" r="16267"/>
          <a:stretch/>
        </p:blipFill>
        <p:spPr>
          <a:xfrm>
            <a:off x="318977" y="324983"/>
            <a:ext cx="3617843" cy="5840051"/>
          </a:xfrm>
          <a:prstGeom prst="rect">
            <a:avLst/>
          </a:prstGeom>
        </p:spPr>
      </p:pic>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3930445" y="480618"/>
            <a:ext cx="4888203" cy="5684415"/>
          </a:xfrm>
          <a:prstGeom prst="rect">
            <a:avLst/>
          </a:prstGeom>
          <a:ln>
            <a:solidFill>
              <a:schemeClr val="tx1"/>
            </a:solidFill>
          </a:ln>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4"/>
                </a:solidFill>
                <a:effectLst/>
                <a:cs typeface="Times New Roman" panose="02020603050405020304" pitchFamily="18" charset="0"/>
              </a:rPr>
              <a:t>Question 9:</a:t>
            </a:r>
          </a:p>
          <a:p>
            <a:pPr marL="0" indent="0">
              <a:buNone/>
            </a:pPr>
            <a:r>
              <a:rPr lang="en-GB" sz="2200" kern="100" dirty="0">
                <a:cs typeface="Times New Roman" panose="02020603050405020304" pitchFamily="18" charset="0"/>
              </a:rPr>
              <a:t>Jemma is a solicitor who is consulted by two separate defendants to an action. What questions should she ask herself before deciding whether or not she can act for both clients? </a:t>
            </a:r>
          </a:p>
          <a:p>
            <a:pPr marL="0" indent="0">
              <a:buNone/>
            </a:pPr>
            <a:r>
              <a:rPr lang="en-GB" sz="2200" b="1" kern="100" dirty="0">
                <a:solidFill>
                  <a:schemeClr val="accent4"/>
                </a:solidFill>
                <a:effectLst/>
                <a:cs typeface="Times New Roman" panose="02020603050405020304" pitchFamily="18" charset="0"/>
              </a:rPr>
              <a:t>Question 10:</a:t>
            </a:r>
          </a:p>
          <a:p>
            <a:pPr marL="0" indent="0">
              <a:buNone/>
            </a:pPr>
            <a:r>
              <a:rPr lang="en-GB" sz="2200" kern="100" dirty="0">
                <a:cs typeface="Times New Roman" panose="02020603050405020304" pitchFamily="18" charset="0"/>
              </a:rPr>
              <a:t>What do you think Jemma should do if the second client has already shared confidential information with the solicitor which is relevant to the first client?</a:t>
            </a:r>
            <a:endParaRPr lang="en-GB" sz="2200" kern="100" dirty="0">
              <a:effectLst/>
              <a:cs typeface="Times New Roman" panose="02020603050405020304" pitchFamily="18" charset="0"/>
            </a:endParaRPr>
          </a:p>
        </p:txBody>
      </p:sp>
    </p:spTree>
    <p:extLst>
      <p:ext uri="{BB962C8B-B14F-4D97-AF65-F5344CB8AC3E}">
        <p14:creationId xmlns:p14="http://schemas.microsoft.com/office/powerpoint/2010/main" val="4423011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44683" y="364428"/>
            <a:ext cx="8854633" cy="55460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58</a:t>
            </a:fld>
            <a:endParaRPr lang="en-US"/>
          </a:p>
        </p:txBody>
      </p:sp>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285446" y="493875"/>
            <a:ext cx="8506046" cy="5178055"/>
          </a:xfrm>
          <a:prstGeom prst="rect">
            <a:avLst/>
          </a:prstGeom>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4"/>
                </a:solidFill>
                <a:effectLst/>
                <a:cs typeface="Times New Roman" panose="02020603050405020304" pitchFamily="18" charset="0"/>
              </a:rPr>
              <a:t>Answer 9:</a:t>
            </a:r>
          </a:p>
          <a:p>
            <a:pPr marL="0" indent="0">
              <a:buNone/>
            </a:pPr>
            <a:r>
              <a:rPr lang="en-GB" sz="2200" kern="100" dirty="0">
                <a:cs typeface="Times New Roman" panose="02020603050405020304" pitchFamily="18" charset="0"/>
              </a:rPr>
              <a:t>is there a possibility that a conflict of interest will arise in the future? For example, is it possible that one defendant may blame the other in their defence at any point during the litigation? A solicitor can ascertain this by taking full instructions from both clients at the outset of the matter to ascertain what defence(s) are going to be raised.</a:t>
            </a:r>
          </a:p>
          <a:p>
            <a:pPr marL="0" indent="0">
              <a:buNone/>
            </a:pPr>
            <a:endParaRPr lang="en-GB" sz="2200" kern="100" dirty="0">
              <a:cs typeface="Times New Roman" panose="02020603050405020304" pitchFamily="18" charset="0"/>
            </a:endParaRPr>
          </a:p>
          <a:p>
            <a:pPr marL="0" indent="0">
              <a:buNone/>
            </a:pPr>
            <a:r>
              <a:rPr lang="en-GB" sz="2200" kern="100" dirty="0">
                <a:cs typeface="Times New Roman" panose="02020603050405020304" pitchFamily="18" charset="0"/>
              </a:rPr>
              <a:t>Is there anything that suggests </a:t>
            </a:r>
            <a:r>
              <a:rPr lang="en-GB" sz="2200" kern="100" dirty="0" err="1">
                <a:cs typeface="Times New Roman" panose="02020603050405020304" pitchFamily="18" charset="0"/>
              </a:rPr>
              <a:t>tha</a:t>
            </a:r>
            <a:r>
              <a:rPr lang="en-GB" sz="2200" kern="100" dirty="0">
                <a:cs typeface="Times New Roman" panose="02020603050405020304" pitchFamily="18" charset="0"/>
              </a:rPr>
              <a:t> the solicitor will not be able to act in the best interests of both clients? If the solicitor has to dilute or modify their approach to one client in order to account for the other, then this will be a conflict of interest and the solicitor must cease to act for at least one of the clients.</a:t>
            </a:r>
          </a:p>
          <a:p>
            <a:pPr marL="0" indent="0">
              <a:buNone/>
            </a:pPr>
            <a:endParaRPr lang="en-GB" sz="2200" kern="100" dirty="0">
              <a:cs typeface="Times New Roman" panose="02020603050405020304" pitchFamily="18" charset="0"/>
            </a:endParaRPr>
          </a:p>
        </p:txBody>
      </p:sp>
    </p:spTree>
    <p:extLst>
      <p:ext uri="{BB962C8B-B14F-4D97-AF65-F5344CB8AC3E}">
        <p14:creationId xmlns:p14="http://schemas.microsoft.com/office/powerpoint/2010/main" val="24635752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44683" y="364428"/>
            <a:ext cx="8854633" cy="31739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59</a:t>
            </a:fld>
            <a:endParaRPr lang="en-US"/>
          </a:p>
        </p:txBody>
      </p:sp>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285446" y="493876"/>
            <a:ext cx="8506046" cy="2819168"/>
          </a:xfrm>
          <a:prstGeom prst="rect">
            <a:avLst/>
          </a:prstGeom>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4"/>
                </a:solidFill>
                <a:effectLst/>
                <a:cs typeface="Times New Roman" panose="02020603050405020304" pitchFamily="18" charset="0"/>
              </a:rPr>
              <a:t>Answer 10:</a:t>
            </a:r>
          </a:p>
          <a:p>
            <a:pPr marL="0" indent="0">
              <a:buNone/>
            </a:pPr>
            <a:r>
              <a:rPr lang="en-GB" sz="2200" kern="100" dirty="0">
                <a:cs typeface="Times New Roman" panose="02020603050405020304" pitchFamily="18" charset="0"/>
              </a:rPr>
              <a:t>In circumstances where the second client has already shared confidential information with the solicitor which is relevant to the first client, the solicitor must cease to act for both clients. This is to ensure that there is no conflict between the solicitor's duty of confidentiality to the second client and the duty to disclose all relevant information to the first client.</a:t>
            </a:r>
          </a:p>
          <a:p>
            <a:pPr marL="0" indent="0">
              <a:buNone/>
            </a:pPr>
            <a:endParaRPr lang="en-GB" sz="2200" kern="100" dirty="0">
              <a:cs typeface="Times New Roman" panose="02020603050405020304" pitchFamily="18" charset="0"/>
            </a:endParaRPr>
          </a:p>
          <a:p>
            <a:pPr marL="0" indent="0">
              <a:buNone/>
            </a:pPr>
            <a:endParaRPr lang="en-GB" sz="2200" kern="100" dirty="0">
              <a:cs typeface="Times New Roman" panose="02020603050405020304" pitchFamily="18" charset="0"/>
            </a:endParaRPr>
          </a:p>
        </p:txBody>
      </p:sp>
    </p:spTree>
    <p:extLst>
      <p:ext uri="{BB962C8B-B14F-4D97-AF65-F5344CB8AC3E}">
        <p14:creationId xmlns:p14="http://schemas.microsoft.com/office/powerpoint/2010/main" val="218203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4844103-87A0-3B07-51EE-D6221C3CF622}"/>
              </a:ext>
            </a:extLst>
          </p:cNvPr>
          <p:cNvSpPr>
            <a:spLocks noGrp="1"/>
          </p:cNvSpPr>
          <p:nvPr>
            <p:ph type="subTitle" idx="1"/>
          </p:nvPr>
        </p:nvSpPr>
        <p:spPr>
          <a:xfrm>
            <a:off x="325781" y="1558619"/>
            <a:ext cx="3023061" cy="1558859"/>
          </a:xfrm>
        </p:spPr>
        <p:txBody>
          <a:bodyPr>
            <a:noAutofit/>
          </a:bodyPr>
          <a:lstStyle/>
          <a:p>
            <a:r>
              <a:rPr lang="en-US" sz="2200" b="1" dirty="0">
                <a:latin typeface="Inter" panose="02000503000000020004" pitchFamily="2" charset="0"/>
              </a:rPr>
              <a:t>Marking Rubric: </a:t>
            </a:r>
            <a:r>
              <a:rPr lang="en-US" sz="2200" dirty="0">
                <a:latin typeface="Inter" panose="02000503000000020004" pitchFamily="2" charset="0"/>
              </a:rPr>
              <a:t>You will be marked with the assistance of a marking rubric. Please ensure you refer to the rubric when working on your assignment. The rubric can be found on the syllabus area of the module canvas page.</a:t>
            </a:r>
          </a:p>
          <a:p>
            <a:endParaRPr lang="en-US" sz="2200" b="1" dirty="0">
              <a:latin typeface="Inter" panose="02000503000000020004" pitchFamily="2" charset="0"/>
            </a:endParaRPr>
          </a:p>
        </p:txBody>
      </p:sp>
      <p:pic>
        <p:nvPicPr>
          <p:cNvPr id="2" name="Picture 1">
            <a:extLst>
              <a:ext uri="{FF2B5EF4-FFF2-40B4-BE49-F238E27FC236}">
                <a16:creationId xmlns:a16="http://schemas.microsoft.com/office/drawing/2014/main" id="{0E6E29E4-B90B-DBB1-0139-1ACD1144612E}"/>
              </a:ext>
            </a:extLst>
          </p:cNvPr>
          <p:cNvPicPr>
            <a:picLocks noChangeAspect="1"/>
          </p:cNvPicPr>
          <p:nvPr/>
        </p:nvPicPr>
        <p:blipFill>
          <a:blip r:embed="rId2"/>
          <a:stretch>
            <a:fillRect/>
          </a:stretch>
        </p:blipFill>
        <p:spPr>
          <a:xfrm>
            <a:off x="3233710" y="3624694"/>
            <a:ext cx="4585454" cy="2871109"/>
          </a:xfrm>
          <a:prstGeom prst="rect">
            <a:avLst/>
          </a:prstGeom>
        </p:spPr>
      </p:pic>
      <p:sp>
        <p:nvSpPr>
          <p:cNvPr id="4" name="Text Placeholder 1">
            <a:extLst>
              <a:ext uri="{FF2B5EF4-FFF2-40B4-BE49-F238E27FC236}">
                <a16:creationId xmlns:a16="http://schemas.microsoft.com/office/drawing/2014/main" id="{762D1B10-4F11-ECEB-BDAE-9E2B3354EB99}"/>
              </a:ext>
            </a:extLst>
          </p:cNvPr>
          <p:cNvSpPr>
            <a:spLocks noGrp="1"/>
          </p:cNvSpPr>
          <p:nvPr>
            <p:ph type="body" sz="quarter" idx="11"/>
          </p:nvPr>
        </p:nvSpPr>
        <p:spPr>
          <a:xfrm>
            <a:off x="325781" y="190467"/>
            <a:ext cx="7493383" cy="1368152"/>
          </a:xfrm>
        </p:spPr>
        <p:txBody>
          <a:bodyPr>
            <a:normAutofit lnSpcReduction="10000"/>
          </a:bodyPr>
          <a:lstStyle/>
          <a:p>
            <a:r>
              <a:rPr lang="en-US" sz="4000" dirty="0"/>
              <a:t>How You Will Be Assessed</a:t>
            </a:r>
          </a:p>
          <a:p>
            <a:r>
              <a:rPr kumimoji="0" lang="en-GB" altLang="en-US" sz="4000" b="1" i="0" u="none" strike="noStrike" cap="none" normalizeH="0" baseline="0" dirty="0">
                <a:ln>
                  <a:noFill/>
                </a:ln>
                <a:solidFill>
                  <a:srgbClr val="EC6608"/>
                </a:solidFill>
                <a:effectLst/>
                <a:latin typeface="Arial" panose="020B0604020202020204" pitchFamily="34" charset="0"/>
                <a:ea typeface="Times New Roman" panose="02020603050405020304" pitchFamily="18" charset="0"/>
                <a:cs typeface="Arial" panose="020B0604020202020204" pitchFamily="34" charset="0"/>
              </a:rPr>
              <a:t>Marking Criteria</a:t>
            </a:r>
          </a:p>
          <a:p>
            <a:endParaRPr kumimoji="0" lang="en-GB" altLang="en-US" sz="4000" b="1" i="0" u="none" strike="noStrike" cap="none" normalizeH="0" baseline="0" dirty="0">
              <a:ln>
                <a:noFill/>
              </a:ln>
              <a:solidFill>
                <a:srgbClr val="EC6608"/>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4000" dirty="0"/>
          </a:p>
        </p:txBody>
      </p:sp>
      <p:pic>
        <p:nvPicPr>
          <p:cNvPr id="13" name="Picture 2" descr="Head Silhouette Vector Art, Icons, and Graphics for Free Download">
            <a:extLst>
              <a:ext uri="{FF2B5EF4-FFF2-40B4-BE49-F238E27FC236}">
                <a16:creationId xmlns:a16="http://schemas.microsoft.com/office/drawing/2014/main" id="{6293A627-8CE0-93A8-E217-A66250FD0C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03" t="5827" r="71660" b="43329"/>
          <a:stretch/>
        </p:blipFill>
        <p:spPr bwMode="auto">
          <a:xfrm flipH="1">
            <a:off x="5084348" y="768485"/>
            <a:ext cx="1766870" cy="309946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0188A36D-1766-E970-8CAB-2ECDC1396729}"/>
              </a:ext>
            </a:extLst>
          </p:cNvPr>
          <p:cNvSpPr/>
          <p:nvPr/>
        </p:nvSpPr>
        <p:spPr>
          <a:xfrm>
            <a:off x="5938755" y="1103755"/>
            <a:ext cx="3118161" cy="584775"/>
          </a:xfrm>
          <a:prstGeom prst="rect">
            <a:avLst/>
          </a:prstGeom>
          <a:solidFill>
            <a:schemeClr val="bg1"/>
          </a:solidFill>
        </p:spPr>
        <p:txBody>
          <a:bodyPr wrap="none">
            <a:spAutoFit/>
          </a:bodyPr>
          <a:lstStyle/>
          <a:p>
            <a:r>
              <a:rPr lang="en-US" sz="3200" b="1" dirty="0">
                <a:solidFill>
                  <a:schemeClr val="accent1"/>
                </a:solidFill>
                <a:latin typeface="Inter" panose="02000503000000020004" pitchFamily="2" charset="0"/>
                <a:ea typeface="Inter" panose="02000503000000020004" pitchFamily="2" charset="0"/>
              </a:rPr>
              <a:t>Thinking Skills</a:t>
            </a:r>
          </a:p>
        </p:txBody>
      </p:sp>
      <p:sp>
        <p:nvSpPr>
          <p:cNvPr id="15" name="TextBox 14">
            <a:extLst>
              <a:ext uri="{FF2B5EF4-FFF2-40B4-BE49-F238E27FC236}">
                <a16:creationId xmlns:a16="http://schemas.microsoft.com/office/drawing/2014/main" id="{F67950BF-285D-F9C7-FB97-49832891A987}"/>
              </a:ext>
            </a:extLst>
          </p:cNvPr>
          <p:cNvSpPr txBox="1"/>
          <p:nvPr/>
        </p:nvSpPr>
        <p:spPr>
          <a:xfrm>
            <a:off x="6017335" y="1630753"/>
            <a:ext cx="4257935" cy="2462212"/>
          </a:xfrm>
          <a:prstGeom prst="rect">
            <a:avLst/>
          </a:prstGeom>
          <a:noFill/>
        </p:spPr>
        <p:txBody>
          <a:bodyPr wrap="square" numCol="2" rtlCol="0">
            <a:spAutoFit/>
          </a:bodyPr>
          <a:lstStyle/>
          <a:p>
            <a:pPr>
              <a:buClr>
                <a:srgbClr val="FF0000"/>
              </a:buClr>
            </a:pPr>
            <a:r>
              <a:rPr lang="en-US" sz="2200" b="1" dirty="0">
                <a:latin typeface="Inter" panose="02000503000000020004" pitchFamily="2" charset="0"/>
                <a:ea typeface="Inter" panose="02000503000000020004" pitchFamily="2" charset="0"/>
              </a:rPr>
              <a:t>Lower Order:</a:t>
            </a:r>
          </a:p>
          <a:p>
            <a:pPr marL="342900" indent="-342900">
              <a:buClr>
                <a:schemeClr val="accent1"/>
              </a:buClr>
              <a:buFont typeface="Wingdings" charset="2"/>
              <a:buChar char=""/>
            </a:pPr>
            <a:r>
              <a:rPr lang="en-US" sz="2200" dirty="0">
                <a:latin typeface="Inter" panose="02000503000000020004" pitchFamily="2" charset="0"/>
                <a:ea typeface="Inter" panose="02000503000000020004" pitchFamily="2" charset="0"/>
              </a:rPr>
              <a:t>Knowledge </a:t>
            </a:r>
          </a:p>
          <a:p>
            <a:r>
              <a:rPr lang="en-US" sz="2200" b="1" dirty="0">
                <a:latin typeface="Inter" panose="02000503000000020004" pitchFamily="2" charset="0"/>
                <a:ea typeface="Inter" panose="02000503000000020004" pitchFamily="2" charset="0"/>
              </a:rPr>
              <a:t>Higher Order:</a:t>
            </a:r>
          </a:p>
          <a:p>
            <a:pPr marL="342900" indent="-342900">
              <a:buClr>
                <a:schemeClr val="accent1"/>
              </a:buClr>
              <a:buFont typeface="Wingdings" charset="2"/>
              <a:buChar char=""/>
            </a:pPr>
            <a:r>
              <a:rPr lang="en-US" sz="2200" dirty="0">
                <a:latin typeface="Inter" panose="02000503000000020004" pitchFamily="2" charset="0"/>
                <a:ea typeface="Inter" panose="02000503000000020004" pitchFamily="2" charset="0"/>
              </a:rPr>
              <a:t>Analysis</a:t>
            </a:r>
          </a:p>
          <a:p>
            <a:pPr marL="342900" indent="-342900">
              <a:buClr>
                <a:schemeClr val="accent1"/>
              </a:buClr>
              <a:buFont typeface="Wingdings" charset="2"/>
              <a:buChar char=""/>
            </a:pPr>
            <a:r>
              <a:rPr lang="en-US" sz="2200" dirty="0">
                <a:latin typeface="Inter" panose="02000503000000020004" pitchFamily="2" charset="0"/>
                <a:ea typeface="Inter" panose="02000503000000020004" pitchFamily="2" charset="0"/>
              </a:rPr>
              <a:t>Creativity</a:t>
            </a:r>
          </a:p>
          <a:p>
            <a:endParaRPr lang="en-US" sz="2200" dirty="0">
              <a:latin typeface="Inter" panose="02000503000000020004" pitchFamily="2" charset="0"/>
              <a:ea typeface="Inter" panose="02000503000000020004" pitchFamily="2" charset="0"/>
            </a:endParaRPr>
          </a:p>
          <a:p>
            <a:endParaRPr lang="en-US" sz="2200" dirty="0">
              <a:latin typeface="Inter" panose="02000503000000020004" pitchFamily="2" charset="0"/>
              <a:ea typeface="Inter" panose="02000503000000020004" pitchFamily="2" charset="0"/>
            </a:endParaRPr>
          </a:p>
        </p:txBody>
      </p:sp>
    </p:spTree>
    <p:extLst>
      <p:ext uri="{BB962C8B-B14F-4D97-AF65-F5344CB8AC3E}">
        <p14:creationId xmlns:p14="http://schemas.microsoft.com/office/powerpoint/2010/main" val="40647339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65031C-3DD7-A573-7558-7075980C9FF7}"/>
              </a:ext>
            </a:extLst>
          </p:cNvPr>
          <p:cNvSpPr/>
          <p:nvPr/>
        </p:nvSpPr>
        <p:spPr>
          <a:xfrm>
            <a:off x="178215" y="616327"/>
            <a:ext cx="8854633" cy="52941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B198D6F6-5F4F-CB83-E77E-D99D0A4734BE}"/>
              </a:ext>
            </a:extLst>
          </p:cNvPr>
          <p:cNvSpPr>
            <a:spLocks noGrp="1"/>
          </p:cNvSpPr>
          <p:nvPr>
            <p:ph type="body" sz="quarter" idx="12"/>
          </p:nvPr>
        </p:nvSpPr>
        <p:spPr/>
        <p:txBody>
          <a:bodyPr/>
          <a:lstStyle/>
          <a:p>
            <a:r>
              <a:rPr lang="en-US" dirty="0" err="1"/>
              <a:t>www.bil.ac.uk</a:t>
            </a:r>
            <a:endParaRPr lang="en-US" dirty="0"/>
          </a:p>
        </p:txBody>
      </p:sp>
      <p:sp>
        <p:nvSpPr>
          <p:cNvPr id="4" name="Text Placeholder 3">
            <a:extLst>
              <a:ext uri="{FF2B5EF4-FFF2-40B4-BE49-F238E27FC236}">
                <a16:creationId xmlns:a16="http://schemas.microsoft.com/office/drawing/2014/main" id="{482485AD-F86B-A7E9-D2DF-B0AB19AE5B02}"/>
              </a:ext>
            </a:extLst>
          </p:cNvPr>
          <p:cNvSpPr>
            <a:spLocks noGrp="1"/>
          </p:cNvSpPr>
          <p:nvPr>
            <p:ph type="body" sz="quarter" idx="11"/>
          </p:nvPr>
        </p:nvSpPr>
        <p:spPr>
          <a:xfrm>
            <a:off x="318977" y="1577756"/>
            <a:ext cx="8230808" cy="4555208"/>
          </a:xfrm>
        </p:spPr>
        <p:txBody>
          <a:bodyPr>
            <a:normAutofit/>
          </a:bodyPr>
          <a:lstStyle/>
          <a:p>
            <a:pPr marL="0" indent="0">
              <a:buNone/>
            </a:pPr>
            <a:r>
              <a:rPr lang="en-US" sz="2200" dirty="0"/>
              <a:t>Alongside a solicitor's primary duty to the court, they also need to balance their duty of confidentiality against their duty to disclose to their client any relevant information regarding their matter. </a:t>
            </a:r>
          </a:p>
        </p:txBody>
      </p:sp>
      <p:sp>
        <p:nvSpPr>
          <p:cNvPr id="5" name="Slide Number Placeholder 4">
            <a:extLst>
              <a:ext uri="{FF2B5EF4-FFF2-40B4-BE49-F238E27FC236}">
                <a16:creationId xmlns:a16="http://schemas.microsoft.com/office/drawing/2014/main" id="{36B31559-33EE-7299-878A-B8BC913381B8}"/>
              </a:ext>
            </a:extLst>
          </p:cNvPr>
          <p:cNvSpPr>
            <a:spLocks noGrp="1"/>
          </p:cNvSpPr>
          <p:nvPr>
            <p:ph type="sldNum" sz="quarter" idx="13"/>
          </p:nvPr>
        </p:nvSpPr>
        <p:spPr/>
        <p:txBody>
          <a:bodyPr/>
          <a:lstStyle/>
          <a:p>
            <a:fld id="{F5E45846-3850-0E4C-9169-F363897848C0}" type="slidenum">
              <a:rPr lang="en-US" smtClean="0"/>
              <a:pPr/>
              <a:t>60</a:t>
            </a:fld>
            <a:endParaRPr lang="en-US"/>
          </a:p>
        </p:txBody>
      </p:sp>
      <p:sp>
        <p:nvSpPr>
          <p:cNvPr id="14" name="Title 1">
            <a:extLst>
              <a:ext uri="{FF2B5EF4-FFF2-40B4-BE49-F238E27FC236}">
                <a16:creationId xmlns:a16="http://schemas.microsoft.com/office/drawing/2014/main" id="{E93BC0EF-723B-C258-E187-E514E6D48A9A}"/>
              </a:ext>
            </a:extLst>
          </p:cNvPr>
          <p:cNvSpPr txBox="1">
            <a:spLocks/>
          </p:cNvSpPr>
          <p:nvPr/>
        </p:nvSpPr>
        <p:spPr>
          <a:xfrm>
            <a:off x="318978" y="741096"/>
            <a:ext cx="6770935" cy="757842"/>
          </a:xfrm>
          <a:prstGeom prst="rect">
            <a:avLst/>
          </a:prstGeom>
          <a:solidFill>
            <a:schemeClr val="accent1"/>
          </a:solidFill>
        </p:spPr>
        <p:txBody>
          <a:bodyPr vert="horz" lIns="91440" tIns="45720" rIns="91440" bIns="45720" rtlCol="0" anchor="ctr">
            <a:noAutofit/>
          </a:bodyPr>
          <a:lstStyle>
            <a:lvl1pPr algn="l" defTabSz="914400" rtl="0" eaLnBrk="1" latinLnBrk="0" hangingPunct="1">
              <a:lnSpc>
                <a:spcPct val="100000"/>
              </a:lnSpc>
              <a:spcBef>
                <a:spcPct val="0"/>
              </a:spcBef>
              <a:buNone/>
              <a:defRPr sz="40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sz="2000" b="1" dirty="0">
                <a:solidFill>
                  <a:schemeClr val="bg1"/>
                </a:solidFill>
              </a:rPr>
              <a:t>Confidentiality and disclosure (Paras 6.3-6.5 of the SRA Code of Conduct for Solicitors, RELs and RFLs)</a:t>
            </a:r>
          </a:p>
        </p:txBody>
      </p:sp>
      <p:sp>
        <p:nvSpPr>
          <p:cNvPr id="2" name="Text Placeholder 3">
            <a:extLst>
              <a:ext uri="{FF2B5EF4-FFF2-40B4-BE49-F238E27FC236}">
                <a16:creationId xmlns:a16="http://schemas.microsoft.com/office/drawing/2014/main" id="{8BE469A1-B67C-AD20-1C15-59C0BC161038}"/>
              </a:ext>
            </a:extLst>
          </p:cNvPr>
          <p:cNvSpPr txBox="1">
            <a:spLocks/>
          </p:cNvSpPr>
          <p:nvPr/>
        </p:nvSpPr>
        <p:spPr>
          <a:xfrm>
            <a:off x="318977" y="3934178"/>
            <a:ext cx="8230808" cy="1847504"/>
          </a:xfrm>
          <a:prstGeom prst="rect">
            <a:avLst/>
          </a:prstGeom>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sz="2200" dirty="0"/>
              <a:t>Solicitors must keep the affairs of both current and former clients confidential unless disclosure is required or permitted by law or the client consents. Most obviously, this means that any information given to you by your client is to remain confidential unless one of those exceptions applies.</a:t>
            </a:r>
          </a:p>
          <a:p>
            <a:pPr marL="0" indent="0">
              <a:buFont typeface=".Apple Color Emoji UI"/>
              <a:buNone/>
            </a:pPr>
            <a:endParaRPr lang="en-US" sz="2200" dirty="0"/>
          </a:p>
        </p:txBody>
      </p:sp>
      <p:sp>
        <p:nvSpPr>
          <p:cNvPr id="16" name="Title 1">
            <a:extLst>
              <a:ext uri="{FF2B5EF4-FFF2-40B4-BE49-F238E27FC236}">
                <a16:creationId xmlns:a16="http://schemas.microsoft.com/office/drawing/2014/main" id="{8DAD4451-7EA5-3895-FA7B-B5EA16C3BCE5}"/>
              </a:ext>
            </a:extLst>
          </p:cNvPr>
          <p:cNvSpPr txBox="1">
            <a:spLocks/>
          </p:cNvSpPr>
          <p:nvPr/>
        </p:nvSpPr>
        <p:spPr>
          <a:xfrm>
            <a:off x="330550" y="3097518"/>
            <a:ext cx="5962553" cy="757842"/>
          </a:xfrm>
          <a:prstGeom prst="rect">
            <a:avLst/>
          </a:prstGeom>
          <a:solidFill>
            <a:schemeClr val="accent1"/>
          </a:solidFill>
        </p:spPr>
        <p:txBody>
          <a:bodyPr vert="horz" lIns="91440" tIns="45720" rIns="91440" bIns="45720" rtlCol="0" anchor="ctr">
            <a:noAutofit/>
          </a:bodyPr>
          <a:lstStyle>
            <a:lvl1pPr algn="l" defTabSz="914400" rtl="0" eaLnBrk="1" latinLnBrk="0" hangingPunct="1">
              <a:lnSpc>
                <a:spcPct val="100000"/>
              </a:lnSpc>
              <a:spcBef>
                <a:spcPct val="0"/>
              </a:spcBef>
              <a:buNone/>
              <a:defRPr sz="40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sz="2000" b="1" dirty="0">
                <a:solidFill>
                  <a:schemeClr val="bg1"/>
                </a:solidFill>
              </a:rPr>
              <a:t>Confidentiality (Para 6.3 of the SRA Code of Conduct for Solicitors, RELs and RFLs)</a:t>
            </a:r>
          </a:p>
        </p:txBody>
      </p:sp>
    </p:spTree>
    <p:extLst>
      <p:ext uri="{BB962C8B-B14F-4D97-AF65-F5344CB8AC3E}">
        <p14:creationId xmlns:p14="http://schemas.microsoft.com/office/powerpoint/2010/main" val="1869463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65031C-3DD7-A573-7558-7075980C9FF7}"/>
              </a:ext>
            </a:extLst>
          </p:cNvPr>
          <p:cNvSpPr/>
          <p:nvPr/>
        </p:nvSpPr>
        <p:spPr>
          <a:xfrm>
            <a:off x="178215" y="271661"/>
            <a:ext cx="8854633" cy="59568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B198D6F6-5F4F-CB83-E77E-D99D0A4734BE}"/>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36B31559-33EE-7299-878A-B8BC913381B8}"/>
              </a:ext>
            </a:extLst>
          </p:cNvPr>
          <p:cNvSpPr>
            <a:spLocks noGrp="1"/>
          </p:cNvSpPr>
          <p:nvPr>
            <p:ph type="sldNum" sz="quarter" idx="13"/>
          </p:nvPr>
        </p:nvSpPr>
        <p:spPr/>
        <p:txBody>
          <a:bodyPr/>
          <a:lstStyle/>
          <a:p>
            <a:fld id="{F5E45846-3850-0E4C-9169-F363897848C0}" type="slidenum">
              <a:rPr lang="en-US" smtClean="0"/>
              <a:pPr/>
              <a:t>61</a:t>
            </a:fld>
            <a:endParaRPr lang="en-US"/>
          </a:p>
        </p:txBody>
      </p:sp>
      <p:sp>
        <p:nvSpPr>
          <p:cNvPr id="6" name="Bent Arrow 5">
            <a:extLst>
              <a:ext uri="{FF2B5EF4-FFF2-40B4-BE49-F238E27FC236}">
                <a16:creationId xmlns:a16="http://schemas.microsoft.com/office/drawing/2014/main" id="{E90D217D-BFA8-D205-3B94-ADC548650F38}"/>
              </a:ext>
            </a:extLst>
          </p:cNvPr>
          <p:cNvSpPr/>
          <p:nvPr/>
        </p:nvSpPr>
        <p:spPr>
          <a:xfrm rot="10800000" flipH="1">
            <a:off x="520537" y="2177383"/>
            <a:ext cx="349329" cy="1837869"/>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Bent Arrow 6">
            <a:extLst>
              <a:ext uri="{FF2B5EF4-FFF2-40B4-BE49-F238E27FC236}">
                <a16:creationId xmlns:a16="http://schemas.microsoft.com/office/drawing/2014/main" id="{7ADE54DA-56AA-7D8D-801C-3D0B294AE561}"/>
              </a:ext>
            </a:extLst>
          </p:cNvPr>
          <p:cNvSpPr/>
          <p:nvPr/>
        </p:nvSpPr>
        <p:spPr>
          <a:xfrm rot="10800000" flipH="1">
            <a:off x="520538" y="1530009"/>
            <a:ext cx="349328" cy="946222"/>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903AD729-ADBE-9F56-4E6C-ECA496B437E1}"/>
              </a:ext>
            </a:extLst>
          </p:cNvPr>
          <p:cNvSpPr/>
          <p:nvPr/>
        </p:nvSpPr>
        <p:spPr>
          <a:xfrm>
            <a:off x="923444" y="2177384"/>
            <a:ext cx="7901577" cy="1446550"/>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where a solicitor conducts an initial interview with a potential client about a litigated matter which does not lead to a retainer and the solicitor is then approached to act for the opposing party</a:t>
            </a:r>
          </a:p>
        </p:txBody>
      </p:sp>
      <p:sp>
        <p:nvSpPr>
          <p:cNvPr id="11" name="Rectangle 10">
            <a:extLst>
              <a:ext uri="{FF2B5EF4-FFF2-40B4-BE49-F238E27FC236}">
                <a16:creationId xmlns:a16="http://schemas.microsoft.com/office/drawing/2014/main" id="{E859B4DD-8256-8948-C748-5BD5FB8E7C8F}"/>
              </a:ext>
            </a:extLst>
          </p:cNvPr>
          <p:cNvSpPr/>
          <p:nvPr/>
        </p:nvSpPr>
        <p:spPr>
          <a:xfrm>
            <a:off x="923445" y="3724554"/>
            <a:ext cx="7901576" cy="769441"/>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where a solicitor holds information relating to a former client which is material to a present client in their matter.</a:t>
            </a:r>
          </a:p>
        </p:txBody>
      </p:sp>
      <p:sp>
        <p:nvSpPr>
          <p:cNvPr id="4" name="Text Placeholder 3">
            <a:extLst>
              <a:ext uri="{FF2B5EF4-FFF2-40B4-BE49-F238E27FC236}">
                <a16:creationId xmlns:a16="http://schemas.microsoft.com/office/drawing/2014/main" id="{482485AD-F86B-A7E9-D2DF-B0AB19AE5B02}"/>
              </a:ext>
            </a:extLst>
          </p:cNvPr>
          <p:cNvSpPr>
            <a:spLocks noGrp="1"/>
          </p:cNvSpPr>
          <p:nvPr>
            <p:ph type="body" sz="quarter" idx="11"/>
          </p:nvPr>
        </p:nvSpPr>
        <p:spPr>
          <a:xfrm>
            <a:off x="318976" y="320849"/>
            <a:ext cx="8506043" cy="1791036"/>
          </a:xfrm>
          <a:solidFill>
            <a:schemeClr val="bg1"/>
          </a:solidFill>
        </p:spPr>
        <p:txBody>
          <a:bodyPr>
            <a:normAutofit/>
          </a:bodyPr>
          <a:lstStyle/>
          <a:p>
            <a:pPr marL="0" indent="0">
              <a:buNone/>
            </a:pPr>
            <a:r>
              <a:rPr lang="en-US" sz="2200" dirty="0"/>
              <a:t>There are circumstances in which a solicitor's duty of confidentiality to one client can conflict with their duty to act in the best interests of another, including the duty to disclose any information relevant to the clients case, Examples of this include:</a:t>
            </a:r>
          </a:p>
        </p:txBody>
      </p:sp>
      <p:sp>
        <p:nvSpPr>
          <p:cNvPr id="2" name="Text Placeholder 3">
            <a:extLst>
              <a:ext uri="{FF2B5EF4-FFF2-40B4-BE49-F238E27FC236}">
                <a16:creationId xmlns:a16="http://schemas.microsoft.com/office/drawing/2014/main" id="{56708423-5D8F-6FCF-7C0E-BAC30572ECE8}"/>
              </a:ext>
            </a:extLst>
          </p:cNvPr>
          <p:cNvSpPr txBox="1">
            <a:spLocks/>
          </p:cNvSpPr>
          <p:nvPr/>
        </p:nvSpPr>
        <p:spPr>
          <a:xfrm>
            <a:off x="318977" y="4563676"/>
            <a:ext cx="8506044" cy="1828160"/>
          </a:xfrm>
          <a:prstGeom prst="rect">
            <a:avLst/>
          </a:prstGeom>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sz="2200" dirty="0"/>
              <a:t>In both of these situations, the solicitor will be bound by their duty of confidentiality to their potential and former clients respectively, meaning they will not be able to act or continue to act for either the opposing party or the present party.</a:t>
            </a:r>
          </a:p>
        </p:txBody>
      </p:sp>
    </p:spTree>
    <p:extLst>
      <p:ext uri="{BB962C8B-B14F-4D97-AF65-F5344CB8AC3E}">
        <p14:creationId xmlns:p14="http://schemas.microsoft.com/office/powerpoint/2010/main" val="17599439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65031C-3DD7-A573-7558-7075980C9FF7}"/>
              </a:ext>
            </a:extLst>
          </p:cNvPr>
          <p:cNvSpPr/>
          <p:nvPr/>
        </p:nvSpPr>
        <p:spPr>
          <a:xfrm>
            <a:off x="144683" y="656136"/>
            <a:ext cx="8854633" cy="51637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B198D6F6-5F4F-CB83-E77E-D99D0A4734BE}"/>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36B31559-33EE-7299-878A-B8BC913381B8}"/>
              </a:ext>
            </a:extLst>
          </p:cNvPr>
          <p:cNvSpPr>
            <a:spLocks noGrp="1"/>
          </p:cNvSpPr>
          <p:nvPr>
            <p:ph type="sldNum" sz="quarter" idx="13"/>
          </p:nvPr>
        </p:nvSpPr>
        <p:spPr/>
        <p:txBody>
          <a:bodyPr/>
          <a:lstStyle/>
          <a:p>
            <a:fld id="{F5E45846-3850-0E4C-9169-F363897848C0}" type="slidenum">
              <a:rPr lang="en-US" smtClean="0"/>
              <a:pPr/>
              <a:t>62</a:t>
            </a:fld>
            <a:endParaRPr lang="en-US"/>
          </a:p>
        </p:txBody>
      </p:sp>
      <p:sp>
        <p:nvSpPr>
          <p:cNvPr id="2" name="Text Placeholder 3">
            <a:extLst>
              <a:ext uri="{FF2B5EF4-FFF2-40B4-BE49-F238E27FC236}">
                <a16:creationId xmlns:a16="http://schemas.microsoft.com/office/drawing/2014/main" id="{8BE469A1-B67C-AD20-1C15-59C0BC161038}"/>
              </a:ext>
            </a:extLst>
          </p:cNvPr>
          <p:cNvSpPr txBox="1">
            <a:spLocks/>
          </p:cNvSpPr>
          <p:nvPr/>
        </p:nvSpPr>
        <p:spPr>
          <a:xfrm>
            <a:off x="285445" y="1621305"/>
            <a:ext cx="8230808" cy="4130192"/>
          </a:xfrm>
          <a:prstGeom prst="rect">
            <a:avLst/>
          </a:prstGeom>
        </p:spPr>
        <p:txBody>
          <a:bodyPr vert="horz" lIns="91440" tIns="45720" rIns="91440" bIns="45720" rtlCol="0">
            <a:norm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pple Color Emoji UI"/>
              <a:buNone/>
            </a:pPr>
            <a:r>
              <a:rPr lang="en-US" sz="2200" dirty="0"/>
              <a:t>A solicitor to make a client aware of all information material to their matter about which the solicitor has knowledge. The general rule is that a solicitor should not act for a new client where they have an adverse interest to that of a former client and they hold confidential information from the former client which relates to the new client.</a:t>
            </a:r>
          </a:p>
          <a:p>
            <a:pPr marL="0" indent="0">
              <a:buFont typeface=".Apple Color Emoji UI"/>
              <a:buNone/>
            </a:pPr>
            <a:r>
              <a:rPr lang="en-US" sz="2200" b="1" dirty="0"/>
              <a:t>NOTE:</a:t>
            </a:r>
            <a:r>
              <a:rPr lang="en-US" sz="2200" dirty="0"/>
              <a:t> There are situations which can arise where it comes to light that a solicitor is in possession of information from a client or former client which relates directly to another client's matter. </a:t>
            </a:r>
          </a:p>
          <a:p>
            <a:pPr marL="0" indent="0">
              <a:buFont typeface=".Apple Color Emoji UI"/>
              <a:buNone/>
            </a:pPr>
            <a:r>
              <a:rPr lang="en-US" sz="2200" b="1" dirty="0">
                <a:solidFill>
                  <a:schemeClr val="accent4"/>
                </a:solidFill>
              </a:rPr>
              <a:t>Question: </a:t>
            </a:r>
            <a:r>
              <a:rPr lang="en-US" sz="2200" dirty="0"/>
              <a:t>What does a solicitor do in this situation?</a:t>
            </a:r>
          </a:p>
          <a:p>
            <a:pPr marL="0" indent="0">
              <a:buFont typeface=".Apple Color Emoji UI"/>
              <a:buNone/>
            </a:pPr>
            <a:endParaRPr lang="en-US" sz="2200" dirty="0"/>
          </a:p>
          <a:p>
            <a:pPr marL="0" indent="0">
              <a:buFont typeface=".Apple Color Emoji UI"/>
              <a:buNone/>
            </a:pPr>
            <a:endParaRPr lang="en-US" sz="2200" dirty="0"/>
          </a:p>
        </p:txBody>
      </p:sp>
      <p:sp>
        <p:nvSpPr>
          <p:cNvPr id="16" name="Title 1">
            <a:extLst>
              <a:ext uri="{FF2B5EF4-FFF2-40B4-BE49-F238E27FC236}">
                <a16:creationId xmlns:a16="http://schemas.microsoft.com/office/drawing/2014/main" id="{8DAD4451-7EA5-3895-FA7B-B5EA16C3BCE5}"/>
              </a:ext>
            </a:extLst>
          </p:cNvPr>
          <p:cNvSpPr txBox="1">
            <a:spLocks/>
          </p:cNvSpPr>
          <p:nvPr/>
        </p:nvSpPr>
        <p:spPr>
          <a:xfrm>
            <a:off x="297018" y="784645"/>
            <a:ext cx="5962553" cy="757842"/>
          </a:xfrm>
          <a:prstGeom prst="rect">
            <a:avLst/>
          </a:prstGeom>
          <a:solidFill>
            <a:schemeClr val="accent1"/>
          </a:solidFill>
        </p:spPr>
        <p:txBody>
          <a:bodyPr vert="horz" lIns="91440" tIns="45720" rIns="91440" bIns="45720" rtlCol="0" anchor="ctr">
            <a:noAutofit/>
          </a:bodyPr>
          <a:lstStyle>
            <a:lvl1pPr algn="l" defTabSz="914400" rtl="0" eaLnBrk="1" latinLnBrk="0" hangingPunct="1">
              <a:lnSpc>
                <a:spcPct val="100000"/>
              </a:lnSpc>
              <a:spcBef>
                <a:spcPct val="0"/>
              </a:spcBef>
              <a:buNone/>
              <a:defRPr sz="40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stStyle>
          <a:p>
            <a:r>
              <a:rPr lang="en-US" sz="2000" b="1" dirty="0">
                <a:solidFill>
                  <a:schemeClr val="bg1"/>
                </a:solidFill>
              </a:rPr>
              <a:t>Disclosure (Para 6.4 of the SRA Code of Conduct for Solicitors, RELs and RFLs)</a:t>
            </a:r>
          </a:p>
        </p:txBody>
      </p:sp>
    </p:spTree>
    <p:extLst>
      <p:ext uri="{BB962C8B-B14F-4D97-AF65-F5344CB8AC3E}">
        <p14:creationId xmlns:p14="http://schemas.microsoft.com/office/powerpoint/2010/main" val="20516860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65031C-3DD7-A573-7558-7075980C9FF7}"/>
              </a:ext>
            </a:extLst>
          </p:cNvPr>
          <p:cNvSpPr/>
          <p:nvPr/>
        </p:nvSpPr>
        <p:spPr>
          <a:xfrm>
            <a:off x="178215" y="271661"/>
            <a:ext cx="8854633" cy="53737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B198D6F6-5F4F-CB83-E77E-D99D0A4734BE}"/>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36B31559-33EE-7299-878A-B8BC913381B8}"/>
              </a:ext>
            </a:extLst>
          </p:cNvPr>
          <p:cNvSpPr>
            <a:spLocks noGrp="1"/>
          </p:cNvSpPr>
          <p:nvPr>
            <p:ph type="sldNum" sz="quarter" idx="13"/>
          </p:nvPr>
        </p:nvSpPr>
        <p:spPr/>
        <p:txBody>
          <a:bodyPr/>
          <a:lstStyle/>
          <a:p>
            <a:fld id="{F5E45846-3850-0E4C-9169-F363897848C0}" type="slidenum">
              <a:rPr lang="en-US" smtClean="0"/>
              <a:pPr/>
              <a:t>63</a:t>
            </a:fld>
            <a:endParaRPr lang="en-US"/>
          </a:p>
        </p:txBody>
      </p:sp>
      <p:sp>
        <p:nvSpPr>
          <p:cNvPr id="6" name="Bent Arrow 5">
            <a:extLst>
              <a:ext uri="{FF2B5EF4-FFF2-40B4-BE49-F238E27FC236}">
                <a16:creationId xmlns:a16="http://schemas.microsoft.com/office/drawing/2014/main" id="{E90D217D-BFA8-D205-3B94-ADC548650F38}"/>
              </a:ext>
            </a:extLst>
          </p:cNvPr>
          <p:cNvSpPr/>
          <p:nvPr/>
        </p:nvSpPr>
        <p:spPr>
          <a:xfrm rot="10800000" flipH="1">
            <a:off x="520537" y="2161072"/>
            <a:ext cx="349329" cy="2039705"/>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Bent Arrow 6">
            <a:extLst>
              <a:ext uri="{FF2B5EF4-FFF2-40B4-BE49-F238E27FC236}">
                <a16:creationId xmlns:a16="http://schemas.microsoft.com/office/drawing/2014/main" id="{7ADE54DA-56AA-7D8D-801C-3D0B294AE561}"/>
              </a:ext>
            </a:extLst>
          </p:cNvPr>
          <p:cNvSpPr/>
          <p:nvPr/>
        </p:nvSpPr>
        <p:spPr>
          <a:xfrm rot="10800000" flipH="1">
            <a:off x="520538" y="1530009"/>
            <a:ext cx="349328" cy="946222"/>
          </a:xfrm>
          <a:prstGeom prst="ben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903AD729-ADBE-9F56-4E6C-ECA496B437E1}"/>
              </a:ext>
            </a:extLst>
          </p:cNvPr>
          <p:cNvSpPr/>
          <p:nvPr/>
        </p:nvSpPr>
        <p:spPr>
          <a:xfrm>
            <a:off x="923444" y="2177384"/>
            <a:ext cx="7901577" cy="1107996"/>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where effective measures have been taken which result in there being no real risk of disclosure of the confidential information</a:t>
            </a:r>
          </a:p>
        </p:txBody>
      </p:sp>
      <p:sp>
        <p:nvSpPr>
          <p:cNvPr id="11" name="Rectangle 10">
            <a:extLst>
              <a:ext uri="{FF2B5EF4-FFF2-40B4-BE49-F238E27FC236}">
                <a16:creationId xmlns:a16="http://schemas.microsoft.com/office/drawing/2014/main" id="{E859B4DD-8256-8948-C748-5BD5FB8E7C8F}"/>
              </a:ext>
            </a:extLst>
          </p:cNvPr>
          <p:cNvSpPr/>
          <p:nvPr/>
        </p:nvSpPr>
        <p:spPr>
          <a:xfrm>
            <a:off x="923445" y="3910080"/>
            <a:ext cx="7901576" cy="1446550"/>
          </a:xfrm>
          <a:prstGeom prst="rect">
            <a:avLst/>
          </a:prstGeom>
          <a:solidFill>
            <a:schemeClr val="bg1"/>
          </a:solidFill>
          <a:ln w="38100">
            <a:solidFill>
              <a:schemeClr val="accent4"/>
            </a:solidFill>
          </a:ln>
        </p:spPr>
        <p:txBody>
          <a:bodyPr wrap="square">
            <a:spAutoFit/>
          </a:bodyPr>
          <a:lstStyle/>
          <a:p>
            <a:r>
              <a:rPr lang="en-US" sz="2200" dirty="0">
                <a:latin typeface="Inter" panose="02000503000000020004" pitchFamily="2" charset="0"/>
                <a:ea typeface="Inter" panose="02000503000000020004" pitchFamily="2" charset="0"/>
              </a:rPr>
              <a:t>the current or former client whose information you or your business or employer holds has given informed consent, given or evidenced in writing, to you acting, including to any measures taken to protect their information.</a:t>
            </a:r>
          </a:p>
        </p:txBody>
      </p:sp>
      <p:sp>
        <p:nvSpPr>
          <p:cNvPr id="4" name="Text Placeholder 3">
            <a:extLst>
              <a:ext uri="{FF2B5EF4-FFF2-40B4-BE49-F238E27FC236}">
                <a16:creationId xmlns:a16="http://schemas.microsoft.com/office/drawing/2014/main" id="{482485AD-F86B-A7E9-D2DF-B0AB19AE5B02}"/>
              </a:ext>
            </a:extLst>
          </p:cNvPr>
          <p:cNvSpPr>
            <a:spLocks noGrp="1"/>
          </p:cNvSpPr>
          <p:nvPr>
            <p:ph type="body" sz="quarter" idx="11"/>
          </p:nvPr>
        </p:nvSpPr>
        <p:spPr>
          <a:xfrm>
            <a:off x="318976" y="320849"/>
            <a:ext cx="8506043" cy="1791036"/>
          </a:xfrm>
          <a:solidFill>
            <a:schemeClr val="bg1"/>
          </a:solidFill>
        </p:spPr>
        <p:txBody>
          <a:bodyPr>
            <a:normAutofit/>
          </a:bodyPr>
          <a:lstStyle/>
          <a:p>
            <a:pPr marL="0" indent="0">
              <a:buNone/>
            </a:pPr>
            <a:r>
              <a:rPr lang="en-US" sz="2200" dirty="0"/>
              <a:t>Firstly, it is important to remember that confidentiality trumps disclosure when the two conflict. Therefore, the solicitor cannot breach confidentiality by disclosing the relevant information to their new client. However, the SRA set out two exceptions which would enable this to happen:</a:t>
            </a:r>
          </a:p>
        </p:txBody>
      </p:sp>
      <p:sp>
        <p:nvSpPr>
          <p:cNvPr id="8" name="Rectangle 7">
            <a:extLst>
              <a:ext uri="{FF2B5EF4-FFF2-40B4-BE49-F238E27FC236}">
                <a16:creationId xmlns:a16="http://schemas.microsoft.com/office/drawing/2014/main" id="{1CE999BE-6075-9B20-37AE-57DA1C23ABD1}"/>
              </a:ext>
            </a:extLst>
          </p:cNvPr>
          <p:cNvSpPr/>
          <p:nvPr/>
        </p:nvSpPr>
        <p:spPr>
          <a:xfrm>
            <a:off x="923444" y="3399681"/>
            <a:ext cx="640313" cy="430887"/>
          </a:xfrm>
          <a:prstGeom prst="rect">
            <a:avLst/>
          </a:prstGeom>
          <a:solidFill>
            <a:schemeClr val="accent2"/>
          </a:solidFill>
          <a:ln w="38100">
            <a:solidFill>
              <a:schemeClr val="accent2"/>
            </a:solidFill>
          </a:ln>
        </p:spPr>
        <p:txBody>
          <a:bodyPr wrap="square">
            <a:spAutoFit/>
          </a:bodyPr>
          <a:lstStyle/>
          <a:p>
            <a:r>
              <a:rPr lang="en-US" sz="2200" b="1" dirty="0">
                <a:solidFill>
                  <a:schemeClr val="bg1"/>
                </a:solidFill>
                <a:latin typeface="Inter" panose="02000503000000020004" pitchFamily="2" charset="0"/>
                <a:ea typeface="Inter" panose="02000503000000020004" pitchFamily="2" charset="0"/>
              </a:rPr>
              <a:t>OR</a:t>
            </a:r>
          </a:p>
        </p:txBody>
      </p:sp>
    </p:spTree>
    <p:extLst>
      <p:ext uri="{BB962C8B-B14F-4D97-AF65-F5344CB8AC3E}">
        <p14:creationId xmlns:p14="http://schemas.microsoft.com/office/powerpoint/2010/main" val="11860743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78215" y="112637"/>
            <a:ext cx="8854633" cy="6264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64</a:t>
            </a:fld>
            <a:endParaRPr lang="en-US"/>
          </a:p>
        </p:txBody>
      </p:sp>
      <p:pic>
        <p:nvPicPr>
          <p:cNvPr id="10" name="Picture 9" descr="A cartoon character standing next to a red question mark&#10;&#10;Description automatically generated">
            <a:extLst>
              <a:ext uri="{FF2B5EF4-FFF2-40B4-BE49-F238E27FC236}">
                <a16:creationId xmlns:a16="http://schemas.microsoft.com/office/drawing/2014/main" id="{CEC745C0-4EE3-10FC-68A9-1694EB28ADA9}"/>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1784" r="16267"/>
          <a:stretch/>
        </p:blipFill>
        <p:spPr>
          <a:xfrm>
            <a:off x="248597" y="576776"/>
            <a:ext cx="2812655" cy="4909626"/>
          </a:xfrm>
          <a:prstGeom prst="rect">
            <a:avLst/>
          </a:prstGeom>
        </p:spPr>
      </p:pic>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3061252" y="225287"/>
            <a:ext cx="5904533" cy="6042991"/>
          </a:xfrm>
          <a:prstGeom prst="rect">
            <a:avLst/>
          </a:prstGeom>
          <a:ln>
            <a:solidFill>
              <a:schemeClr val="tx1"/>
            </a:solidFill>
          </a:ln>
        </p:spPr>
        <p:txBody>
          <a:bodyPr vert="horz" lIns="91440" tIns="45720" rIns="91440" bIns="45720" rtlCol="0">
            <a:normAutofit fontScale="92500" lnSpcReduction="20000"/>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4"/>
                </a:solidFill>
                <a:effectLst/>
                <a:cs typeface="Times New Roman" panose="02020603050405020304" pitchFamily="18" charset="0"/>
              </a:rPr>
              <a:t>Question 10:</a:t>
            </a:r>
          </a:p>
          <a:p>
            <a:pPr marL="0" indent="0">
              <a:buNone/>
            </a:pPr>
            <a:r>
              <a:rPr lang="en-GB" sz="2200" kern="100" dirty="0">
                <a:cs typeface="Times New Roman" panose="02020603050405020304" pitchFamily="18" charset="0"/>
              </a:rPr>
              <a:t>Joshua has been consulted by Barry to defend an action against him for breach of contract. The action is being brought by Smart Fox Ltd, who contracted Barry to clean their offices. They are arguing that Barry failed to attend on four consecutive days, leading to a build-up of dirt in the office which, Smart Fox Ltd argue, cost them three valuable and lucrative clients. Five weeks prior, Joshua conducted an initial interview with Sally, the managing director of Smart Fox Ltd, about a potential sale of the business. As part of that meeting, Sally told Joshua that the business had just lost the same three clients as a result of their failure to provide quotes within the timescales they promised and because there had been a clash of personalities between the clients and Smart Fox's business development manager, Kevin.</a:t>
            </a:r>
          </a:p>
          <a:p>
            <a:pPr marL="0" indent="0">
              <a:buNone/>
            </a:pPr>
            <a:endParaRPr lang="en-GB" sz="2200" kern="100" dirty="0">
              <a:cs typeface="Times New Roman" panose="02020603050405020304" pitchFamily="18" charset="0"/>
            </a:endParaRPr>
          </a:p>
          <a:p>
            <a:pPr marL="0" indent="0">
              <a:buNone/>
            </a:pPr>
            <a:r>
              <a:rPr lang="en-GB" sz="2200" kern="100" dirty="0">
                <a:cs typeface="Times New Roman" panose="02020603050405020304" pitchFamily="18" charset="0"/>
              </a:rPr>
              <a:t>What should Joshua do in this situation?</a:t>
            </a:r>
            <a:endParaRPr lang="en-GB" sz="2200" kern="100" dirty="0">
              <a:effectLst/>
              <a:cs typeface="Times New Roman" panose="02020603050405020304" pitchFamily="18" charset="0"/>
            </a:endParaRPr>
          </a:p>
        </p:txBody>
      </p:sp>
    </p:spTree>
    <p:extLst>
      <p:ext uri="{BB962C8B-B14F-4D97-AF65-F5344CB8AC3E}">
        <p14:creationId xmlns:p14="http://schemas.microsoft.com/office/powerpoint/2010/main" val="6393757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433D6-D965-1BF9-B00F-570B02DCA39D}"/>
              </a:ext>
            </a:extLst>
          </p:cNvPr>
          <p:cNvSpPr/>
          <p:nvPr/>
        </p:nvSpPr>
        <p:spPr>
          <a:xfrm>
            <a:off x="144683" y="868010"/>
            <a:ext cx="8854633" cy="4631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AB5B79-A1BE-3ED9-4073-E8A11B01898A}"/>
              </a:ext>
            </a:extLst>
          </p:cNvPr>
          <p:cNvSpPr>
            <a:spLocks noGrp="1"/>
          </p:cNvSpPr>
          <p:nvPr>
            <p:ph type="body" sz="quarter" idx="12"/>
          </p:nvPr>
        </p:nvSpPr>
        <p:spPr/>
        <p:txBody>
          <a:bodyPr/>
          <a:lstStyle/>
          <a:p>
            <a:r>
              <a:rPr lang="en-US" dirty="0" err="1"/>
              <a:t>www.bil.ac.uk</a:t>
            </a:r>
            <a:endParaRPr lang="en-US" dirty="0"/>
          </a:p>
        </p:txBody>
      </p:sp>
      <p:sp>
        <p:nvSpPr>
          <p:cNvPr id="5" name="Slide Number Placeholder 4">
            <a:extLst>
              <a:ext uri="{FF2B5EF4-FFF2-40B4-BE49-F238E27FC236}">
                <a16:creationId xmlns:a16="http://schemas.microsoft.com/office/drawing/2014/main" id="{A63E55DF-37C6-09B2-1D40-D3864FCE12A1}"/>
              </a:ext>
            </a:extLst>
          </p:cNvPr>
          <p:cNvSpPr>
            <a:spLocks noGrp="1"/>
          </p:cNvSpPr>
          <p:nvPr>
            <p:ph type="sldNum" sz="quarter" idx="13"/>
          </p:nvPr>
        </p:nvSpPr>
        <p:spPr/>
        <p:txBody>
          <a:bodyPr/>
          <a:lstStyle/>
          <a:p>
            <a:fld id="{F5E45846-3850-0E4C-9169-F363897848C0}" type="slidenum">
              <a:rPr lang="en-US" smtClean="0"/>
              <a:pPr/>
              <a:t>65</a:t>
            </a:fld>
            <a:endParaRPr lang="en-US"/>
          </a:p>
        </p:txBody>
      </p:sp>
      <p:sp>
        <p:nvSpPr>
          <p:cNvPr id="11" name="Text Placeholder 3">
            <a:extLst>
              <a:ext uri="{FF2B5EF4-FFF2-40B4-BE49-F238E27FC236}">
                <a16:creationId xmlns:a16="http://schemas.microsoft.com/office/drawing/2014/main" id="{77321856-3BEF-728D-54BB-BEF295AFB455}"/>
              </a:ext>
            </a:extLst>
          </p:cNvPr>
          <p:cNvSpPr txBox="1">
            <a:spLocks/>
          </p:cNvSpPr>
          <p:nvPr/>
        </p:nvSpPr>
        <p:spPr>
          <a:xfrm>
            <a:off x="285446" y="997458"/>
            <a:ext cx="8506046" cy="4329916"/>
          </a:xfrm>
          <a:prstGeom prst="rect">
            <a:avLst/>
          </a:prstGeom>
          <a:ln>
            <a:solidFill>
              <a:schemeClr val="tx1"/>
            </a:solidFill>
          </a:ln>
        </p:spPr>
        <p:txBody>
          <a:bodyPr vert="horz" lIns="91440" tIns="45720" rIns="91440" bIns="45720" rtlCol="0">
            <a:noAutofit/>
          </a:bodyPr>
          <a:lstStyle>
            <a:lvl1pPr marL="457200" indent="-457200" algn="l" defTabSz="914400" rtl="0" eaLnBrk="1" latinLnBrk="0" hangingPunct="1">
              <a:lnSpc>
                <a:spcPct val="100000"/>
              </a:lnSpc>
              <a:spcBef>
                <a:spcPts val="1000"/>
              </a:spcBef>
              <a:buClr>
                <a:srgbClr val="EC6608"/>
              </a:buClr>
              <a:buFont typeface=".Apple Color Emoji UI"/>
              <a:buChar char="➖"/>
              <a:defRPr sz="2400" b="0" kern="1200" baseline="0">
                <a:solidFill>
                  <a:srgbClr val="3D4348"/>
                </a:solidFill>
                <a:latin typeface="Inter" panose="02000503000000020004" pitchFamily="2" charset="0"/>
                <a:ea typeface="Inter"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400" kern="1200">
                <a:solidFill>
                  <a:srgbClr val="002332"/>
                </a:solidFill>
                <a:latin typeface="Inter" panose="02000503000000020004" pitchFamily="2" charset="0"/>
                <a:ea typeface="Inter" panose="02000503000000020004" pitchFamily="2" charset="0"/>
                <a:cs typeface="Arial" panose="020B0604020202020204" pitchFamily="34" charset="0"/>
              </a:defRPr>
            </a:lvl2pPr>
            <a:lvl3pPr marL="914400" indent="0" algn="l" defTabSz="914400" rtl="0" eaLnBrk="1" latinLnBrk="0" hangingPunct="1">
              <a:lnSpc>
                <a:spcPct val="100000"/>
              </a:lnSpc>
              <a:spcBef>
                <a:spcPts val="500"/>
              </a:spcBef>
              <a:buFont typeface="Arial"/>
              <a:buNone/>
              <a:defRPr sz="2000" kern="1200">
                <a:solidFill>
                  <a:srgbClr val="002332"/>
                </a:solidFill>
                <a:latin typeface="Inter" panose="02000503000000020004" pitchFamily="2" charset="0"/>
                <a:ea typeface="Inter" panose="020005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1800" kern="1200">
                <a:solidFill>
                  <a:srgbClr val="002332"/>
                </a:solidFill>
                <a:latin typeface="Inter" panose="02000503000000020004" pitchFamily="2" charset="0"/>
                <a:ea typeface="Inter"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200" b="1" kern="100" dirty="0">
                <a:solidFill>
                  <a:schemeClr val="accent4"/>
                </a:solidFill>
                <a:effectLst/>
                <a:cs typeface="Times New Roman" panose="02020603050405020304" pitchFamily="18" charset="0"/>
              </a:rPr>
              <a:t>Answer 10:</a:t>
            </a:r>
          </a:p>
          <a:p>
            <a:pPr marL="0" indent="0">
              <a:buNone/>
            </a:pPr>
            <a:r>
              <a:rPr lang="en-GB" sz="2200" kern="100" dirty="0">
                <a:cs typeface="Times New Roman" panose="02020603050405020304" pitchFamily="18" charset="0"/>
              </a:rPr>
              <a:t>Joshua has a duty of confidentiality to Smart Fox Ltd, and therefore cannot disclose any information from his meeting with them to Barry.</a:t>
            </a:r>
          </a:p>
          <a:p>
            <a:pPr marL="0" indent="0">
              <a:buNone/>
            </a:pPr>
            <a:endParaRPr lang="en-GB" sz="2200" kern="100" dirty="0">
              <a:cs typeface="Times New Roman" panose="02020603050405020304" pitchFamily="18" charset="0"/>
            </a:endParaRPr>
          </a:p>
          <a:p>
            <a:pPr marL="0" indent="0">
              <a:buNone/>
            </a:pPr>
            <a:r>
              <a:rPr lang="en-GB" sz="2200" kern="100" dirty="0">
                <a:cs typeface="Times New Roman" panose="02020603050405020304" pitchFamily="18" charset="0"/>
              </a:rPr>
              <a:t>However, if Joshua agrees a retainer with Barry, he is under a duty to make him aware of all information he has which is material to Barry's matter. The information which Sally shared with Joshua is clearly material to the action which has been brought against Barry, and therefore Joshua must decline Barry's instruction.</a:t>
            </a:r>
          </a:p>
        </p:txBody>
      </p:sp>
    </p:spTree>
    <p:extLst>
      <p:ext uri="{BB962C8B-B14F-4D97-AF65-F5344CB8AC3E}">
        <p14:creationId xmlns:p14="http://schemas.microsoft.com/office/powerpoint/2010/main" val="1836668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627D95AD-638A-01E2-BFF9-91DE8E861229}"/>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3746182" y="799605"/>
            <a:ext cx="4262934" cy="520318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52D710C-0CA2-5ABF-A55D-157B0B3A3072}"/>
              </a:ext>
            </a:extLst>
          </p:cNvPr>
          <p:cNvSpPr txBox="1"/>
          <p:nvPr/>
        </p:nvSpPr>
        <p:spPr>
          <a:xfrm>
            <a:off x="136089" y="4466099"/>
            <a:ext cx="5476274" cy="400110"/>
          </a:xfrm>
          <a:prstGeom prst="rect">
            <a:avLst/>
          </a:prstGeom>
          <a:noFill/>
        </p:spPr>
        <p:txBody>
          <a:bodyPr wrap="square">
            <a:spAutoFit/>
          </a:bodyPr>
          <a:lstStyle/>
          <a:p>
            <a:r>
              <a:rPr lang="en-US" sz="2000" b="1" dirty="0">
                <a:solidFill>
                  <a:schemeClr val="accent1"/>
                </a:solidFill>
                <a:latin typeface="Inter" panose="02000503000000020004" pitchFamily="2" charset="0"/>
                <a:ea typeface="Inter" panose="02000503000000020004" pitchFamily="2" charset="0"/>
              </a:rPr>
              <a:t>Knowledge</a:t>
            </a:r>
            <a:endParaRPr lang="en-US" sz="2000" b="1" dirty="0">
              <a:solidFill>
                <a:schemeClr val="accent1"/>
              </a:solidFill>
            </a:endParaRPr>
          </a:p>
        </p:txBody>
      </p:sp>
      <p:sp>
        <p:nvSpPr>
          <p:cNvPr id="14" name="TextBox 13">
            <a:extLst>
              <a:ext uri="{FF2B5EF4-FFF2-40B4-BE49-F238E27FC236}">
                <a16:creationId xmlns:a16="http://schemas.microsoft.com/office/drawing/2014/main" id="{5E2D6AA9-5DC4-77E0-3B9C-259949DF8260}"/>
              </a:ext>
            </a:extLst>
          </p:cNvPr>
          <p:cNvSpPr txBox="1"/>
          <p:nvPr/>
        </p:nvSpPr>
        <p:spPr>
          <a:xfrm>
            <a:off x="140381" y="3088332"/>
            <a:ext cx="5476274" cy="400110"/>
          </a:xfrm>
          <a:prstGeom prst="rect">
            <a:avLst/>
          </a:prstGeom>
          <a:noFill/>
        </p:spPr>
        <p:txBody>
          <a:bodyPr wrap="square">
            <a:spAutoFit/>
          </a:bodyPr>
          <a:lstStyle/>
          <a:p>
            <a:r>
              <a:rPr lang="en-US" sz="2000" b="1" dirty="0">
                <a:solidFill>
                  <a:schemeClr val="accent1"/>
                </a:solidFill>
                <a:latin typeface="Inter" panose="02000503000000020004" pitchFamily="2" charset="0"/>
                <a:ea typeface="Inter" panose="02000503000000020004" pitchFamily="2" charset="0"/>
              </a:rPr>
              <a:t>Application</a:t>
            </a:r>
            <a:endParaRPr lang="en-US" sz="2000" b="1" dirty="0">
              <a:solidFill>
                <a:schemeClr val="accent1"/>
              </a:solidFill>
            </a:endParaRPr>
          </a:p>
        </p:txBody>
      </p:sp>
      <p:sp>
        <p:nvSpPr>
          <p:cNvPr id="15" name="TextBox 14">
            <a:extLst>
              <a:ext uri="{FF2B5EF4-FFF2-40B4-BE49-F238E27FC236}">
                <a16:creationId xmlns:a16="http://schemas.microsoft.com/office/drawing/2014/main" id="{D3CD588D-72F4-AFF4-162E-E59771B38350}"/>
              </a:ext>
            </a:extLst>
          </p:cNvPr>
          <p:cNvSpPr txBox="1"/>
          <p:nvPr/>
        </p:nvSpPr>
        <p:spPr>
          <a:xfrm>
            <a:off x="136679" y="1734474"/>
            <a:ext cx="5476274" cy="400110"/>
          </a:xfrm>
          <a:prstGeom prst="rect">
            <a:avLst/>
          </a:prstGeom>
          <a:noFill/>
        </p:spPr>
        <p:txBody>
          <a:bodyPr wrap="square">
            <a:spAutoFit/>
          </a:bodyPr>
          <a:lstStyle/>
          <a:p>
            <a:r>
              <a:rPr lang="en-US" sz="2000" b="1" dirty="0">
                <a:solidFill>
                  <a:schemeClr val="accent1"/>
                </a:solidFill>
                <a:latin typeface="Inter" panose="02000503000000020004" pitchFamily="2" charset="0"/>
                <a:ea typeface="Inter" panose="02000503000000020004" pitchFamily="2" charset="0"/>
              </a:rPr>
              <a:t>Analysis</a:t>
            </a:r>
            <a:endParaRPr lang="en-US" sz="2000" b="1" dirty="0">
              <a:solidFill>
                <a:schemeClr val="accent1"/>
              </a:solidFill>
            </a:endParaRPr>
          </a:p>
        </p:txBody>
      </p:sp>
      <p:sp>
        <p:nvSpPr>
          <p:cNvPr id="16" name="TextBox 15">
            <a:extLst>
              <a:ext uri="{FF2B5EF4-FFF2-40B4-BE49-F238E27FC236}">
                <a16:creationId xmlns:a16="http://schemas.microsoft.com/office/drawing/2014/main" id="{8D18D40E-9983-A083-D75F-5A2EDEF691B6}"/>
              </a:ext>
            </a:extLst>
          </p:cNvPr>
          <p:cNvSpPr txBox="1"/>
          <p:nvPr/>
        </p:nvSpPr>
        <p:spPr>
          <a:xfrm>
            <a:off x="136089" y="444133"/>
            <a:ext cx="5476274" cy="400110"/>
          </a:xfrm>
          <a:prstGeom prst="rect">
            <a:avLst/>
          </a:prstGeom>
          <a:noFill/>
        </p:spPr>
        <p:txBody>
          <a:bodyPr wrap="square">
            <a:spAutoFit/>
          </a:bodyPr>
          <a:lstStyle/>
          <a:p>
            <a:r>
              <a:rPr lang="en-US" sz="2000" b="1" dirty="0">
                <a:solidFill>
                  <a:schemeClr val="accent1"/>
                </a:solidFill>
                <a:latin typeface="Inter" panose="02000503000000020004" pitchFamily="2" charset="0"/>
                <a:ea typeface="Inter" panose="02000503000000020004" pitchFamily="2" charset="0"/>
              </a:rPr>
              <a:t>Creativity</a:t>
            </a:r>
            <a:endParaRPr lang="en-US" sz="2000" b="1" dirty="0">
              <a:solidFill>
                <a:schemeClr val="accent1"/>
              </a:solidFill>
            </a:endParaRPr>
          </a:p>
        </p:txBody>
      </p:sp>
      <p:sp>
        <p:nvSpPr>
          <p:cNvPr id="21" name="TextBox 20">
            <a:extLst>
              <a:ext uri="{FF2B5EF4-FFF2-40B4-BE49-F238E27FC236}">
                <a16:creationId xmlns:a16="http://schemas.microsoft.com/office/drawing/2014/main" id="{DCB62D18-C605-EF02-7B0E-999BF1242F37}"/>
              </a:ext>
            </a:extLst>
          </p:cNvPr>
          <p:cNvSpPr txBox="1"/>
          <p:nvPr/>
        </p:nvSpPr>
        <p:spPr>
          <a:xfrm>
            <a:off x="136089" y="4800920"/>
            <a:ext cx="3985968" cy="1107996"/>
          </a:xfrm>
          <a:prstGeom prst="rect">
            <a:avLst/>
          </a:prstGeom>
          <a:noFill/>
        </p:spPr>
        <p:txBody>
          <a:bodyPr wrap="square">
            <a:spAutoFit/>
          </a:bodyPr>
          <a:lstStyle/>
          <a:p>
            <a:r>
              <a:rPr lang="en-US" sz="2200" dirty="0">
                <a:latin typeface="Inter" panose="02000503000000020004" pitchFamily="2" charset="0"/>
                <a:ea typeface="Inter" panose="02000503000000020004" pitchFamily="2" charset="0"/>
              </a:rPr>
              <a:t>At it’s simplest this is stating what the law is and where the law can be found</a:t>
            </a:r>
            <a:endParaRPr lang="en-US" sz="2200" dirty="0"/>
          </a:p>
        </p:txBody>
      </p:sp>
      <p:sp>
        <p:nvSpPr>
          <p:cNvPr id="23" name="TextBox 22">
            <a:extLst>
              <a:ext uri="{FF2B5EF4-FFF2-40B4-BE49-F238E27FC236}">
                <a16:creationId xmlns:a16="http://schemas.microsoft.com/office/drawing/2014/main" id="{9688373F-30CF-D38A-017D-16DBC81DBAC6}"/>
              </a:ext>
            </a:extLst>
          </p:cNvPr>
          <p:cNvSpPr txBox="1"/>
          <p:nvPr/>
        </p:nvSpPr>
        <p:spPr>
          <a:xfrm>
            <a:off x="136089" y="2070314"/>
            <a:ext cx="5405263" cy="1107996"/>
          </a:xfrm>
          <a:prstGeom prst="rect">
            <a:avLst/>
          </a:prstGeom>
          <a:noFill/>
        </p:spPr>
        <p:txBody>
          <a:bodyPr wrap="square">
            <a:spAutoFit/>
          </a:bodyPr>
          <a:lstStyle/>
          <a:p>
            <a:r>
              <a:rPr lang="en-US" sz="2200" dirty="0">
                <a:latin typeface="Inter" panose="02000503000000020004" pitchFamily="2" charset="0"/>
                <a:ea typeface="Inter" panose="02000503000000020004" pitchFamily="2" charset="0"/>
              </a:rPr>
              <a:t>Here you are required to comment on things like certainty, fairness AND/OR comment on the sources themselves</a:t>
            </a:r>
            <a:endParaRPr lang="en-US" sz="2200" dirty="0"/>
          </a:p>
        </p:txBody>
      </p:sp>
      <p:sp>
        <p:nvSpPr>
          <p:cNvPr id="24" name="TextBox 23">
            <a:extLst>
              <a:ext uri="{FF2B5EF4-FFF2-40B4-BE49-F238E27FC236}">
                <a16:creationId xmlns:a16="http://schemas.microsoft.com/office/drawing/2014/main" id="{4BF17AE0-6B88-70CD-513A-7EAD8E0F08F2}"/>
              </a:ext>
            </a:extLst>
          </p:cNvPr>
          <p:cNvSpPr txBox="1"/>
          <p:nvPr/>
        </p:nvSpPr>
        <p:spPr>
          <a:xfrm>
            <a:off x="136089" y="692547"/>
            <a:ext cx="6627568" cy="1107996"/>
          </a:xfrm>
          <a:prstGeom prst="rect">
            <a:avLst/>
          </a:prstGeom>
          <a:noFill/>
        </p:spPr>
        <p:txBody>
          <a:bodyPr wrap="square">
            <a:spAutoFit/>
          </a:bodyPr>
          <a:lstStyle/>
          <a:p>
            <a:r>
              <a:rPr lang="en-US" sz="2200" dirty="0">
                <a:latin typeface="Inter" panose="02000503000000020004" pitchFamily="2" charset="0"/>
                <a:ea typeface="Inter" panose="02000503000000020004" pitchFamily="2" charset="0"/>
              </a:rPr>
              <a:t>You could recommend areas that need reform AND/OR suggest innovation or innovative approaches</a:t>
            </a:r>
            <a:endParaRPr lang="en-US" sz="2200" dirty="0"/>
          </a:p>
        </p:txBody>
      </p:sp>
      <p:sp>
        <p:nvSpPr>
          <p:cNvPr id="25" name="Down Arrow 24">
            <a:extLst>
              <a:ext uri="{FF2B5EF4-FFF2-40B4-BE49-F238E27FC236}">
                <a16:creationId xmlns:a16="http://schemas.microsoft.com/office/drawing/2014/main" id="{FBCAE705-2796-5501-D790-05A448C155D2}"/>
              </a:ext>
            </a:extLst>
          </p:cNvPr>
          <p:cNvSpPr/>
          <p:nvPr/>
        </p:nvSpPr>
        <p:spPr>
          <a:xfrm rot="12505337">
            <a:off x="6509870" y="1518825"/>
            <a:ext cx="459128" cy="4735690"/>
          </a:xfrm>
          <a:prstGeom prst="downArrow">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F76D3E2-84E1-B564-726B-51242BACA5B9}"/>
              </a:ext>
            </a:extLst>
          </p:cNvPr>
          <p:cNvSpPr txBox="1"/>
          <p:nvPr/>
        </p:nvSpPr>
        <p:spPr>
          <a:xfrm>
            <a:off x="136089" y="3423916"/>
            <a:ext cx="4933169" cy="1107996"/>
          </a:xfrm>
          <a:prstGeom prst="rect">
            <a:avLst/>
          </a:prstGeom>
          <a:noFill/>
        </p:spPr>
        <p:txBody>
          <a:bodyPr wrap="square">
            <a:spAutoFit/>
          </a:bodyPr>
          <a:lstStyle/>
          <a:p>
            <a:r>
              <a:rPr lang="en-US" sz="2200" dirty="0">
                <a:latin typeface="Inter" panose="02000503000000020004" pitchFamily="2" charset="0"/>
                <a:ea typeface="Inter" panose="02000503000000020004" pitchFamily="2" charset="0"/>
              </a:rPr>
              <a:t>Once you identify the law and where it is found you then say why it is relevant and how it operates</a:t>
            </a:r>
            <a:endParaRPr lang="en-US" sz="2200" dirty="0"/>
          </a:p>
        </p:txBody>
      </p:sp>
    </p:spTree>
    <p:extLst>
      <p:ext uri="{BB962C8B-B14F-4D97-AF65-F5344CB8AC3E}">
        <p14:creationId xmlns:p14="http://schemas.microsoft.com/office/powerpoint/2010/main" val="316861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762D1B10-4F11-ECEB-BDAE-9E2B3354EB99}"/>
              </a:ext>
            </a:extLst>
          </p:cNvPr>
          <p:cNvSpPr>
            <a:spLocks noGrp="1"/>
          </p:cNvSpPr>
          <p:nvPr>
            <p:ph type="body" sz="quarter" idx="11"/>
          </p:nvPr>
        </p:nvSpPr>
        <p:spPr>
          <a:xfrm>
            <a:off x="325781" y="174171"/>
            <a:ext cx="7493383" cy="1958685"/>
          </a:xfrm>
        </p:spPr>
        <p:txBody>
          <a:bodyPr>
            <a:normAutofit fontScale="92500" lnSpcReduction="10000"/>
          </a:bodyPr>
          <a:lstStyle/>
          <a:p>
            <a:r>
              <a:rPr lang="en-US" sz="4000" dirty="0"/>
              <a:t>Resources</a:t>
            </a:r>
          </a:p>
          <a:p>
            <a:r>
              <a:rPr kumimoji="0" lang="en-GB" altLang="en-US" sz="4000" b="1" i="0" u="none" strike="noStrike" cap="none" normalizeH="0" baseline="0" dirty="0">
                <a:ln>
                  <a:noFill/>
                </a:ln>
                <a:solidFill>
                  <a:srgbClr val="EC6608"/>
                </a:solidFill>
                <a:effectLst/>
                <a:latin typeface="Arial" panose="020B0604020202020204" pitchFamily="34" charset="0"/>
                <a:ea typeface="Times New Roman" panose="02020603050405020304" pitchFamily="18" charset="0"/>
                <a:cs typeface="Arial" panose="020B0604020202020204" pitchFamily="34" charset="0"/>
              </a:rPr>
              <a:t>Tutors and the </a:t>
            </a:r>
          </a:p>
          <a:p>
            <a:r>
              <a:rPr kumimoji="0" lang="en-GB" altLang="en-US" sz="4000" b="1" i="0" u="none" strike="noStrike" cap="none" normalizeH="0" baseline="0" dirty="0">
                <a:ln>
                  <a:noFill/>
                </a:ln>
                <a:solidFill>
                  <a:srgbClr val="EC6608"/>
                </a:solidFill>
                <a:effectLst/>
                <a:latin typeface="Arial" panose="020B0604020202020204" pitchFamily="34" charset="0"/>
                <a:ea typeface="Times New Roman" panose="02020603050405020304" pitchFamily="18" charset="0"/>
                <a:cs typeface="Arial" panose="020B0604020202020204" pitchFamily="34" charset="0"/>
              </a:rPr>
              <a:t>Law School Canvas Page</a:t>
            </a:r>
          </a:p>
          <a:p>
            <a:endParaRPr kumimoji="0" lang="en-GB" altLang="en-US" sz="4000" b="1" i="0" u="none" strike="noStrike" cap="none" normalizeH="0" baseline="0" dirty="0">
              <a:ln>
                <a:noFill/>
              </a:ln>
              <a:solidFill>
                <a:srgbClr val="EC6608"/>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4000" dirty="0"/>
          </a:p>
        </p:txBody>
      </p:sp>
      <p:sp>
        <p:nvSpPr>
          <p:cNvPr id="5" name="Subtitle 2">
            <a:extLst>
              <a:ext uri="{FF2B5EF4-FFF2-40B4-BE49-F238E27FC236}">
                <a16:creationId xmlns:a16="http://schemas.microsoft.com/office/drawing/2014/main" id="{74844103-87A0-3B07-51EE-D6221C3CF622}"/>
              </a:ext>
            </a:extLst>
          </p:cNvPr>
          <p:cNvSpPr>
            <a:spLocks noGrp="1"/>
          </p:cNvSpPr>
          <p:nvPr>
            <p:ph type="subTitle" idx="1"/>
          </p:nvPr>
        </p:nvSpPr>
        <p:spPr>
          <a:xfrm>
            <a:off x="325781" y="2002971"/>
            <a:ext cx="7493383" cy="4314701"/>
          </a:xfrm>
        </p:spPr>
        <p:txBody>
          <a:bodyPr>
            <a:noAutofit/>
          </a:bodyPr>
          <a:lstStyle/>
          <a:p>
            <a:r>
              <a:rPr lang="en-US" sz="2200" b="1" dirty="0">
                <a:latin typeface="Inter" panose="02000503000000020004" pitchFamily="2" charset="0"/>
              </a:rPr>
              <a:t>Drafts: </a:t>
            </a:r>
            <a:r>
              <a:rPr lang="en-US" sz="2200" dirty="0">
                <a:latin typeface="Inter" panose="02000503000000020004" pitchFamily="2" charset="0"/>
              </a:rPr>
              <a:t>Tutors will accept drafts, those should be sent to us at least a week ahead of the deadline in order to give us time to come back to you.</a:t>
            </a:r>
          </a:p>
          <a:p>
            <a:r>
              <a:rPr lang="en-US" sz="2200" b="1" dirty="0">
                <a:latin typeface="Inter" panose="02000503000000020004" pitchFamily="2" charset="0"/>
              </a:rPr>
              <a:t>Academic Resources:</a:t>
            </a:r>
            <a:r>
              <a:rPr lang="en-US" sz="2200" dirty="0">
                <a:latin typeface="Inter" panose="02000503000000020004" pitchFamily="2" charset="0"/>
              </a:rPr>
              <a:t> On the Law School Canvas page there are resources for you to use including those on the academic and professional skills page.</a:t>
            </a:r>
          </a:p>
          <a:p>
            <a:endParaRPr lang="en-US" sz="2200" dirty="0">
              <a:latin typeface="Inter" panose="02000503000000020004" pitchFamily="2" charset="0"/>
            </a:endParaRPr>
          </a:p>
          <a:p>
            <a:endParaRPr lang="en-US" sz="2200" dirty="0">
              <a:latin typeface="Inter" panose="02000503000000020004" pitchFamily="2" charset="0"/>
            </a:endParaRPr>
          </a:p>
        </p:txBody>
      </p:sp>
      <p:pic>
        <p:nvPicPr>
          <p:cNvPr id="3" name="Picture 2">
            <a:extLst>
              <a:ext uri="{FF2B5EF4-FFF2-40B4-BE49-F238E27FC236}">
                <a16:creationId xmlns:a16="http://schemas.microsoft.com/office/drawing/2014/main" id="{9D7A9EF2-5A1B-C427-5A67-303E963128E0}"/>
              </a:ext>
            </a:extLst>
          </p:cNvPr>
          <p:cNvPicPr>
            <a:picLocks noChangeAspect="1"/>
          </p:cNvPicPr>
          <p:nvPr/>
        </p:nvPicPr>
        <p:blipFill>
          <a:blip r:embed="rId2"/>
          <a:stretch>
            <a:fillRect/>
          </a:stretch>
        </p:blipFill>
        <p:spPr>
          <a:xfrm>
            <a:off x="186272" y="4348347"/>
            <a:ext cx="5474299" cy="2466107"/>
          </a:xfrm>
          <a:prstGeom prst="rect">
            <a:avLst/>
          </a:prstGeom>
          <a:ln>
            <a:solidFill>
              <a:schemeClr val="tx1"/>
            </a:solidFill>
          </a:ln>
        </p:spPr>
      </p:pic>
      <p:pic>
        <p:nvPicPr>
          <p:cNvPr id="2" name="Picture 1">
            <a:extLst>
              <a:ext uri="{FF2B5EF4-FFF2-40B4-BE49-F238E27FC236}">
                <a16:creationId xmlns:a16="http://schemas.microsoft.com/office/drawing/2014/main" id="{0E551441-D220-E50F-2311-334AF452F762}"/>
              </a:ext>
            </a:extLst>
          </p:cNvPr>
          <p:cNvPicPr>
            <a:picLocks noChangeAspect="1"/>
          </p:cNvPicPr>
          <p:nvPr/>
        </p:nvPicPr>
        <p:blipFill rotWithShape="1">
          <a:blip r:embed="rId3"/>
          <a:srcRect l="2757" t="4332" r="8742" b="11051"/>
          <a:stretch/>
        </p:blipFill>
        <p:spPr>
          <a:xfrm>
            <a:off x="3875317" y="4240237"/>
            <a:ext cx="5167085" cy="1970067"/>
          </a:xfrm>
          <a:prstGeom prst="rect">
            <a:avLst/>
          </a:prstGeom>
          <a:ln>
            <a:solidFill>
              <a:schemeClr val="tx1"/>
            </a:solidFill>
          </a:ln>
        </p:spPr>
      </p:pic>
      <p:sp>
        <p:nvSpPr>
          <p:cNvPr id="6" name="Down Arrow 5">
            <a:extLst>
              <a:ext uri="{FF2B5EF4-FFF2-40B4-BE49-F238E27FC236}">
                <a16:creationId xmlns:a16="http://schemas.microsoft.com/office/drawing/2014/main" id="{80AA07F8-0B85-B672-1E11-8806BFAC0D8D}"/>
              </a:ext>
            </a:extLst>
          </p:cNvPr>
          <p:cNvSpPr/>
          <p:nvPr/>
        </p:nvSpPr>
        <p:spPr>
          <a:xfrm rot="14432078">
            <a:off x="2938392" y="4212543"/>
            <a:ext cx="459128" cy="2135103"/>
          </a:xfrm>
          <a:prstGeom prst="downArrow">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7087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A7CC4C-9EBC-7945-2EE8-A4867FFC54AD}"/>
              </a:ext>
            </a:extLst>
          </p:cNvPr>
          <p:cNvSpPr>
            <a:spLocks noGrp="1"/>
          </p:cNvSpPr>
          <p:nvPr>
            <p:ph type="body" sz="quarter" idx="11"/>
          </p:nvPr>
        </p:nvSpPr>
        <p:spPr>
          <a:xfrm>
            <a:off x="318977" y="321518"/>
            <a:ext cx="7584052" cy="1368152"/>
          </a:xfrm>
        </p:spPr>
        <p:txBody>
          <a:bodyPr>
            <a:normAutofit fontScale="70000" lnSpcReduction="20000"/>
          </a:bodyPr>
          <a:lstStyle/>
          <a:p>
            <a:r>
              <a:rPr lang="en-US" dirty="0"/>
              <a:t>Seminar Objectives</a:t>
            </a:r>
          </a:p>
        </p:txBody>
      </p:sp>
      <p:sp>
        <p:nvSpPr>
          <p:cNvPr id="3" name="Subtitle 2">
            <a:extLst>
              <a:ext uri="{FF2B5EF4-FFF2-40B4-BE49-F238E27FC236}">
                <a16:creationId xmlns:a16="http://schemas.microsoft.com/office/drawing/2014/main" id="{CE1DCEEC-3B58-90FB-94DE-3C30D6237AD0}"/>
              </a:ext>
            </a:extLst>
          </p:cNvPr>
          <p:cNvSpPr>
            <a:spLocks noGrp="1"/>
          </p:cNvSpPr>
          <p:nvPr>
            <p:ph type="subTitle" idx="1"/>
          </p:nvPr>
        </p:nvSpPr>
        <p:spPr>
          <a:xfrm>
            <a:off x="318978" y="1254034"/>
            <a:ext cx="7675492" cy="5282448"/>
          </a:xfrm>
        </p:spPr>
        <p:txBody>
          <a:bodyPr>
            <a:normAutofit fontScale="70000" lnSpcReduction="20000"/>
          </a:bodyPr>
          <a:lstStyle/>
          <a:p>
            <a:pPr marL="514350" indent="-514350">
              <a:buAutoNum type="arabicPeriod"/>
            </a:pPr>
            <a:r>
              <a:rPr lang="en-US" dirty="0"/>
              <a:t>Discuss the way civil procedure is governed with reference to </a:t>
            </a:r>
            <a:r>
              <a:rPr lang="en-US" b="1" dirty="0">
                <a:solidFill>
                  <a:schemeClr val="accent4"/>
                </a:solidFill>
              </a:rPr>
              <a:t>1</a:t>
            </a:r>
            <a:r>
              <a:rPr lang="en-US" dirty="0"/>
              <a:t> set of rules and the </a:t>
            </a:r>
            <a:r>
              <a:rPr lang="en-US" b="1" dirty="0">
                <a:solidFill>
                  <a:schemeClr val="accent4"/>
                </a:solidFill>
              </a:rPr>
              <a:t>1</a:t>
            </a:r>
            <a:r>
              <a:rPr lang="en-US" dirty="0"/>
              <a:t> overarching objective</a:t>
            </a:r>
          </a:p>
          <a:p>
            <a:pPr marL="514350" indent="-514350">
              <a:buFont typeface="Arial"/>
              <a:buAutoNum type="arabicPeriod"/>
            </a:pPr>
            <a:r>
              <a:rPr lang="en-US" dirty="0"/>
              <a:t>Explain the requirement for parties and the courts to further the overriding objective with reference to </a:t>
            </a:r>
            <a:r>
              <a:rPr lang="en-US" b="1" dirty="0">
                <a:solidFill>
                  <a:schemeClr val="accent4"/>
                </a:solidFill>
              </a:rPr>
              <a:t>2</a:t>
            </a:r>
            <a:r>
              <a:rPr lang="en-US" dirty="0"/>
              <a:t> pieces of the CPR</a:t>
            </a:r>
          </a:p>
          <a:p>
            <a:pPr marL="514350" indent="-514350">
              <a:buFont typeface="Arial"/>
              <a:buAutoNum type="arabicPeriod"/>
            </a:pPr>
            <a:r>
              <a:rPr lang="en-US" dirty="0"/>
              <a:t>Explain the importance of maintaining trust and acting fairly when instructed in a civil litigation claim with reference to </a:t>
            </a:r>
            <a:r>
              <a:rPr lang="en-US" b="1" dirty="0">
                <a:solidFill>
                  <a:schemeClr val="accent4"/>
                </a:solidFill>
              </a:rPr>
              <a:t>3</a:t>
            </a:r>
            <a:r>
              <a:rPr lang="en-US" dirty="0"/>
              <a:t> paragraphs of the SRA Code of Conduct for Solicitors, RELs and RFLs</a:t>
            </a:r>
          </a:p>
          <a:p>
            <a:pPr marL="514350" indent="-514350">
              <a:buFont typeface="Arial"/>
              <a:buAutoNum type="arabicPeriod"/>
            </a:pPr>
            <a:r>
              <a:rPr lang="en-US" dirty="0"/>
              <a:t>Describe the lawyer’s duty to the court with reference to </a:t>
            </a:r>
            <a:r>
              <a:rPr lang="en-US" b="1" dirty="0">
                <a:solidFill>
                  <a:schemeClr val="accent4"/>
                </a:solidFill>
              </a:rPr>
              <a:t>3</a:t>
            </a:r>
            <a:r>
              <a:rPr lang="en-US" dirty="0"/>
              <a:t> paragraphs of the SRA Code of Conduct for Solicitors, RELs and RFLs</a:t>
            </a:r>
          </a:p>
          <a:p>
            <a:pPr marL="514350" indent="-514350">
              <a:buFont typeface="Arial"/>
              <a:buAutoNum type="arabicPeriod"/>
            </a:pPr>
            <a:r>
              <a:rPr lang="en-US" dirty="0"/>
              <a:t>Explain the requirements on conflicts, confidentiality and disclosure with reference to </a:t>
            </a:r>
            <a:r>
              <a:rPr lang="en-US" b="1" dirty="0">
                <a:solidFill>
                  <a:schemeClr val="accent4"/>
                </a:solidFill>
              </a:rPr>
              <a:t>3</a:t>
            </a:r>
            <a:r>
              <a:rPr lang="en-US" dirty="0"/>
              <a:t> paragraphs of the SRA Code of Conduct for Solicitors, RELs and RFLs</a:t>
            </a:r>
          </a:p>
          <a:p>
            <a:endParaRPr lang="en-US" dirty="0"/>
          </a:p>
          <a:p>
            <a:endParaRPr lang="en-US" dirty="0"/>
          </a:p>
          <a:p>
            <a:endParaRPr lang="en-US" dirty="0"/>
          </a:p>
          <a:p>
            <a:pPr marL="514350" indent="-514350">
              <a:buFont typeface="Arial"/>
              <a:buAutoNum type="arabicPeriod"/>
            </a:pPr>
            <a:endParaRPr lang="en-US" dirty="0"/>
          </a:p>
          <a:p>
            <a:pPr marL="514350" indent="-514350">
              <a:buFont typeface="Arial"/>
              <a:buAutoNum type="arabicPeriod"/>
            </a:pPr>
            <a:endParaRPr lang="en-US" dirty="0"/>
          </a:p>
          <a:p>
            <a:endParaRPr lang="en-US" dirty="0"/>
          </a:p>
          <a:p>
            <a:endParaRPr lang="en-US" dirty="0"/>
          </a:p>
          <a:p>
            <a:endParaRPr lang="en-US" dirty="0"/>
          </a:p>
          <a:p>
            <a:pPr marL="514350" indent="-514350">
              <a:buFont typeface="Arial"/>
              <a:buAutoNum type="arabicPeriod"/>
            </a:pPr>
            <a:endParaRPr lang="en-US" dirty="0"/>
          </a:p>
          <a:p>
            <a:pPr marL="514350" indent="-514350">
              <a:buAutoNum type="arabicPeriod"/>
            </a:pPr>
            <a:endParaRPr lang="en-US" dirty="0"/>
          </a:p>
          <a:p>
            <a:pPr marL="514350" indent="-514350">
              <a:buAutoNum type="arabicPeriod"/>
            </a:pPr>
            <a:endParaRPr lang="en-US" dirty="0">
              <a:highlight>
                <a:srgbClr val="FFFF00"/>
              </a:highlight>
            </a:endParaRPr>
          </a:p>
        </p:txBody>
      </p:sp>
    </p:spTree>
    <p:extLst>
      <p:ext uri="{BB962C8B-B14F-4D97-AF65-F5344CB8AC3E}">
        <p14:creationId xmlns:p14="http://schemas.microsoft.com/office/powerpoint/2010/main" val="3702158627"/>
      </p:ext>
    </p:extLst>
  </p:cSld>
  <p:clrMapOvr>
    <a:masterClrMapping/>
  </p:clrMapOvr>
</p:sld>
</file>

<file path=ppt/theme/theme1.xml><?xml version="1.0" encoding="utf-8"?>
<a:theme xmlns:a="http://schemas.openxmlformats.org/drawingml/2006/main" name="Custom Design">
  <a:themeElements>
    <a:clrScheme name="3D4348">
      <a:dk1>
        <a:srgbClr val="3C4348"/>
      </a:dk1>
      <a:lt1>
        <a:srgbClr val="FFFFFF"/>
      </a:lt1>
      <a:dk2>
        <a:srgbClr val="EC6608"/>
      </a:dk2>
      <a:lt2>
        <a:srgbClr val="E7E6E6"/>
      </a:lt2>
      <a:accent1>
        <a:srgbClr val="EC6608"/>
      </a:accent1>
      <a:accent2>
        <a:srgbClr val="D3A600"/>
      </a:accent2>
      <a:accent3>
        <a:srgbClr val="E23455"/>
      </a:accent3>
      <a:accent4>
        <a:srgbClr val="38B399"/>
      </a:accent4>
      <a:accent5>
        <a:srgbClr val="9EA0A3"/>
      </a:accent5>
      <a:accent6>
        <a:srgbClr val="C3C6C8"/>
      </a:accent6>
      <a:hlink>
        <a:srgbClr val="0432FF"/>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 id="{62D54BF3-61F9-7C4E-8720-5A3EDFE11648}" vid="{F6FD15C3-6E7E-154C-B78A-4732C6373F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ec00acf-03ec-4c88-aede-0b4d90c3d80f">
      <Terms xmlns="http://schemas.microsoft.com/office/infopath/2007/PartnerControls"/>
    </lcf76f155ced4ddcb4097134ff3c332f>
    <TaxCatchAll xmlns="7d459c26-d71c-43ee-8f86-aefe53351e6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47C5F05D43C424B8EC42803F924DF84" ma:contentTypeVersion="14" ma:contentTypeDescription="Create a new document." ma:contentTypeScope="" ma:versionID="1fa1a5ab8af5a15bf185e19188612969">
  <xsd:schema xmlns:xsd="http://www.w3.org/2001/XMLSchema" xmlns:xs="http://www.w3.org/2001/XMLSchema" xmlns:p="http://schemas.microsoft.com/office/2006/metadata/properties" xmlns:ns2="eec00acf-03ec-4c88-aede-0b4d90c3d80f" xmlns:ns3="9dc66476-f74d-43b0-8fe1-2c9fcdda765f" xmlns:ns4="7d459c26-d71c-43ee-8f86-aefe53351e68" targetNamespace="http://schemas.microsoft.com/office/2006/metadata/properties" ma:root="true" ma:fieldsID="a8409610a73235a34b7f7911b3cebc48" ns2:_="" ns3:_="" ns4:_="">
    <xsd:import namespace="eec00acf-03ec-4c88-aede-0b4d90c3d80f"/>
    <xsd:import namespace="9dc66476-f74d-43b0-8fe1-2c9fcdda765f"/>
    <xsd:import namespace="7d459c26-d71c-43ee-8f86-aefe53351e6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ServiceObjectDetectorVersions"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c00acf-03ec-4c88-aede-0b4d90c3d8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492a95b4-344f-4437-879d-ba7c1dc581ad"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DateTaken" ma:index="21"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dc66476-f74d-43b0-8fe1-2c9fcdda765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459c26-d71c-43ee-8f86-aefe53351e68"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edc94cdf-af76-4b20-89ca-d92950cb0b5d}" ma:internalName="TaxCatchAll" ma:showField="CatchAllData" ma:web="9dc66476-f74d-43b0-8fe1-2c9fcdda76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CB4A82-046D-4AFD-A5CF-7B42D9E1A7D3}">
  <ds:schemaRefs>
    <ds:schemaRef ds:uri="http://schemas.microsoft.com/office/2006/documentManagement/types"/>
    <ds:schemaRef ds:uri="http://www.w3.org/XML/1998/namespace"/>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 ds:uri="9dc66476-f74d-43b0-8fe1-2c9fcdda765f"/>
    <ds:schemaRef ds:uri="7d459c26-d71c-43ee-8f86-aefe53351e68"/>
    <ds:schemaRef ds:uri="eec00acf-03ec-4c88-aede-0b4d90c3d80f"/>
    <ds:schemaRef ds:uri="http://purl.org/dc/terms/"/>
  </ds:schemaRefs>
</ds:datastoreItem>
</file>

<file path=customXml/itemProps2.xml><?xml version="1.0" encoding="utf-8"?>
<ds:datastoreItem xmlns:ds="http://schemas.openxmlformats.org/officeDocument/2006/customXml" ds:itemID="{E59F276C-E5E0-4614-8A4E-93BE3E286B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c00acf-03ec-4c88-aede-0b4d90c3d80f"/>
    <ds:schemaRef ds:uri="9dc66476-f74d-43b0-8fe1-2c9fcdda765f"/>
    <ds:schemaRef ds:uri="7d459c26-d71c-43ee-8f86-aefe53351e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B3AB79-9377-4086-A04E-E1B6D1100F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Custom Design</Template>
  <TotalTime>24668</TotalTime>
  <Words>6754</Words>
  <Application>Microsoft Macintosh PowerPoint</Application>
  <PresentationFormat>On-screen Show (4:3)</PresentationFormat>
  <Paragraphs>421</Paragraphs>
  <Slides>65</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.Apple Color Emoji UI</vt:lpstr>
      <vt:lpstr>Aptos</vt:lpstr>
      <vt:lpstr>Arial</vt:lpstr>
      <vt:lpstr>Calibri</vt:lpstr>
      <vt:lpstr>Inter</vt:lpstr>
      <vt:lpstr>Times New Roman</vt:lpstr>
      <vt:lpstr>Wingdings</vt:lpstr>
      <vt:lpstr>Custom Design</vt:lpstr>
      <vt:lpstr>Week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 7 of the SRA Standards and Regulations and Principle 5 of the CILEx Code of Conduct </vt:lpstr>
      <vt:lpstr>Principle 1 of the SRA Standards and Regulations and Principle 1 of the CILEx Code of Conduct </vt:lpstr>
      <vt:lpstr>PowerPoint Presentation</vt:lpstr>
      <vt:lpstr>PowerPoint Presentation</vt:lpstr>
      <vt:lpstr>PowerPoint Presentation</vt:lpstr>
      <vt:lpstr>PowerPoint Presentation</vt:lpstr>
      <vt:lpstr>PowerPoint Presentation</vt:lpstr>
      <vt:lpstr>Maintaining trust and acting fairly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Dispute resolution and proceedings before courts, tribunals, and inquiries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Conflict, confidentiality and disclosure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Kirsty Allison</dc:creator>
  <cp:lastModifiedBy>Kirsty  Allison</cp:lastModifiedBy>
  <cp:revision>17</cp:revision>
  <cp:lastPrinted>2017-08-02T13:08:18Z</cp:lastPrinted>
  <dcterms:created xsi:type="dcterms:W3CDTF">2022-10-06T15:51:22Z</dcterms:created>
  <dcterms:modified xsi:type="dcterms:W3CDTF">2024-06-11T09:23:15Z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0x010100247C5F05D43C424B8EC42803F924DF84</vt:lpwstr>
  </property>
  <property fmtid="{D5CDD505-2E9C-101B-9397-08002B2CF9AE}" pid="3" name="Theme">
    <vt:lpwstr>3;#None|a17a3171-b607-4946-b4e0-2c33c913bef4</vt:lpwstr>
  </property>
  <property fmtid="{D5CDD505-2E9C-101B-9397-08002B2CF9AE}" pid="4" name="Division">
    <vt:lpwstr>2;#Brand|54eb8981-b8f9-407f-92f3-76b937e40110</vt:lpwstr>
  </property>
  <property fmtid="{D5CDD505-2E9C-101B-9397-08002B2CF9AE}" pid="5" name="Document Type">
    <vt:lpwstr>1;#Forms|01f45fe2-f71a-4a37-9330-26ae1ece5a4b</vt:lpwstr>
  </property>
  <property fmtid="{D5CDD505-2E9C-101B-9397-08002B2CF9AE}" pid="6" name="Order">
    <vt:r8>22300</vt:r8>
  </property>
  <property fmtid="{D5CDD505-2E9C-101B-9397-08002B2CF9AE}" pid="7" name="ComplianceAssetId">
    <vt:lpwstr/>
  </property>
  <property fmtid="{D5CDD505-2E9C-101B-9397-08002B2CF9AE}" pid="8" name="_ExtendedDescription">
    <vt:lpwstr/>
  </property>
  <property fmtid="{D5CDD505-2E9C-101B-9397-08002B2CF9AE}" pid="9" name="TriggerFlowInfo">
    <vt:lpwstr/>
  </property>
  <property fmtid="{D5CDD505-2E9C-101B-9397-08002B2CF9AE}" pid="10" name="MediaServiceImageTags">
    <vt:lpwstr/>
  </property>
</Properties>
</file>