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7" r:id="rId4"/>
    <p:sldId id="260" r:id="rId5"/>
    <p:sldId id="264" r:id="rId6"/>
    <p:sldId id="261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7269"/>
            <a:ext cx="9144000" cy="1759991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4537"/>
            <a:ext cx="9144000" cy="53602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540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41" y="333594"/>
            <a:ext cx="9459312" cy="549275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" y="1924334"/>
            <a:ext cx="11020097" cy="453742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068" y="6565025"/>
            <a:ext cx="575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400" b="1">
                <a:solidFill>
                  <a:schemeClr val="accent1">
                    <a:lumMod val="75000"/>
                  </a:schemeClr>
                </a:solidFill>
              </a:rPr>
              <a:t>Kỹ năng thuyết trình &amp; Xây dựng trình chiếu</a:t>
            </a:r>
            <a:endParaRPr 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0551" y="6596557"/>
            <a:ext cx="1274812" cy="2929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B0CAD97-B999-4C1B-806D-31BC4194A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407" y="1382356"/>
            <a:ext cx="9427779" cy="58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89" y="2019868"/>
            <a:ext cx="11020097" cy="4452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8273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00000"/>
        </a:buClr>
        <a:buSzPct val="10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8910"/>
            <a:ext cx="7725508" cy="1593128"/>
          </a:xfrm>
        </p:spPr>
        <p:txBody>
          <a:bodyPr>
            <a:normAutofit/>
          </a:bodyPr>
          <a:lstStyle/>
          <a:p>
            <a:pPr algn="ctr"/>
            <a:r>
              <a:rPr lang="en-US" sz="5400" b="1" cap="all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5400" b="1" cap="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all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5400" b="1" cap="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all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5400" b="1" cap="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5400" b="1" cap="all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5400" b="1" cap="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all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4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896" y="1002541"/>
            <a:ext cx="5474677" cy="8584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86" y="1933445"/>
            <a:ext cx="6168053" cy="2440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86" y="4431949"/>
            <a:ext cx="6168053" cy="24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3936" y="1561989"/>
            <a:ext cx="7725508" cy="1593128"/>
          </a:xfrm>
        </p:spPr>
        <p:txBody>
          <a:bodyPr>
            <a:normAutofit/>
          </a:bodyPr>
          <a:lstStyle/>
          <a:p>
            <a:r>
              <a:rPr lang="en-US" sz="54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54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54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54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54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54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6" y="3598606"/>
            <a:ext cx="10335491" cy="2696686"/>
          </a:xfrm>
        </p:spPr>
        <p:txBody>
          <a:bodyPr>
            <a:noAutofit/>
          </a:bodyPr>
          <a:lstStyle/>
          <a:p>
            <a:pPr algn="l"/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fr-FR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</a:p>
          <a:p>
            <a:pPr algn="l"/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Đính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«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Email.pdf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»</a:t>
            </a:r>
          </a:p>
          <a:p>
            <a:pPr algn="l"/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0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620" y="1119538"/>
            <a:ext cx="7725508" cy="1593128"/>
          </a:xfrm>
        </p:spPr>
        <p:txBody>
          <a:bodyPr>
            <a:normAutofit/>
          </a:bodyPr>
          <a:lstStyle/>
          <a:p>
            <a:r>
              <a:rPr lang="en-US" sz="54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54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54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54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54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54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254" y="2712666"/>
            <a:ext cx="10335491" cy="3870891"/>
          </a:xfrm>
        </p:spPr>
        <p:txBody>
          <a:bodyPr>
            <a:noAutofit/>
          </a:bodyPr>
          <a:lstStyle/>
          <a:p>
            <a:pPr algn="l"/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email là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fr-F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E-Mail </a:t>
            </a:r>
            <a:r>
              <a:rPr lang="fr-F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tiêu đề cho email</a:t>
            </a:r>
          </a:p>
          <a:p>
            <a:pPr marL="457200" indent="-457200" algn="l">
              <a:buFont typeface="+mj-lt"/>
              <a:buAutoNum type="arabicPeriod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 nội dung email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Đính kèm tập tin vào email (nếu có)</a:t>
            </a:r>
          </a:p>
          <a:p>
            <a:pPr marL="457200" indent="-457200" algn="l">
              <a:buFont typeface="+mj-lt"/>
              <a:buAutoNum type="arabicPeriod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lại nội dung email và file đính kèm một lần nữa</a:t>
            </a:r>
          </a:p>
          <a:p>
            <a:pPr marL="457200" indent="-457200" algn="l">
              <a:buFont typeface="+mj-lt"/>
              <a:buAutoNum type="arabicPeriod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 địa chỉ email người nhận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8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6996"/>
            <a:ext cx="9144000" cy="858448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646" y="2035444"/>
            <a:ext cx="9931045" cy="474784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õ ràng, ngắn gọn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úng chủ đề và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tx1"/>
                </a:solidFill>
                <a:latin typeface="+mj-lt"/>
              </a:rPr>
              <a:t>Ví dụ: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6" y="5548532"/>
            <a:ext cx="10880920" cy="5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0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4102"/>
            <a:ext cx="9144000" cy="858448"/>
          </a:xfrm>
        </p:spPr>
        <p:txBody>
          <a:bodyPr>
            <a:normAutofit/>
          </a:bodyPr>
          <a:lstStyle/>
          <a:p>
            <a:pPr algn="ctr"/>
            <a:r>
              <a:rPr lang="vi-V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nội dung email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646" y="1942550"/>
            <a:ext cx="9931045" cy="5292970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chừng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bày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 bao gồm 3 thành phần:</a:t>
            </a:r>
          </a:p>
          <a:p>
            <a:pPr marL="914400" lvl="1" indent="-457200" algn="l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1"/>
                </a:solidFill>
                <a:latin typeface="+mj-lt"/>
              </a:rPr>
              <a:t>Lời chào</a:t>
            </a:r>
          </a:p>
          <a:p>
            <a:pPr marL="914400" lvl="1" indent="-457200" algn="l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1"/>
                </a:solidFill>
                <a:latin typeface="+mj-lt"/>
              </a:rPr>
              <a:t>Nội dung chính</a:t>
            </a:r>
          </a:p>
          <a:p>
            <a:pPr marL="914400" lvl="1" indent="-457200" algn="l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1"/>
                </a:solidFill>
                <a:latin typeface="+mj-lt"/>
              </a:rPr>
              <a:t>Lời chúc/lời cảm ơn và ký tên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lvl="1" algn="l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[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lvl="1" algn="l"/>
            <a:endParaRPr lang="vi-VN" sz="2800" dirty="0">
              <a:solidFill>
                <a:schemeClr val="tx1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709" y="4589035"/>
            <a:ext cx="6315956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3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1765"/>
            <a:ext cx="9144000" cy="858448"/>
          </a:xfrm>
        </p:spPr>
        <p:txBody>
          <a:bodyPr>
            <a:normAutofit/>
          </a:bodyPr>
          <a:lstStyle/>
          <a:p>
            <a:pPr algn="ctr"/>
            <a:r>
              <a:rPr lang="vi-V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nội dung email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635" y="1866804"/>
            <a:ext cx="9931045" cy="5292970"/>
          </a:xfrm>
        </p:spPr>
        <p:txBody>
          <a:bodyPr>
            <a:noAutofit/>
          </a:bodyPr>
          <a:lstStyle/>
          <a:p>
            <a:pPr lvl="1" algn="l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 ký email cá nhân</a:t>
            </a:r>
          </a:p>
          <a:p>
            <a:pPr lvl="1" algn="l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nơi chứa thông tin liên hệ như địa chỉ, số điện thoại, chức danh,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ãy cân nhắc điền các thông tin chính xác để đối phương có cơ sở liên lạc sau đó khi cần thiết.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35" y="4558402"/>
            <a:ext cx="7369303" cy="20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9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503" y="1031048"/>
            <a:ext cx="10251831" cy="858448"/>
          </a:xfrm>
        </p:spPr>
        <p:txBody>
          <a:bodyPr>
            <a:normAutofit/>
          </a:bodyPr>
          <a:lstStyle/>
          <a:p>
            <a:pPr algn="ctr"/>
            <a:r>
              <a:rPr lang="vi-VN" sz="5400" dirty="0">
                <a:cs typeface="Times New Roman" panose="02020603050405020304" pitchFamily="18" charset="0"/>
              </a:rPr>
              <a:t>Đính kèm tập tin (nếu có)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646" y="1789418"/>
            <a:ext cx="9931045" cy="403753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(.pdf , .doc.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JPEG,…).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file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49" y="4420704"/>
            <a:ext cx="5074859" cy="23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9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4472" y="1281770"/>
            <a:ext cx="9179170" cy="858448"/>
          </a:xfrm>
        </p:spPr>
        <p:txBody>
          <a:bodyPr>
            <a:normAutofit/>
          </a:bodyPr>
          <a:lstStyle/>
          <a:p>
            <a:pPr algn="ctr"/>
            <a:r>
              <a:rPr lang="vi-VN" sz="5400" dirty="0">
                <a:cs typeface="Times New Roman" panose="02020603050405020304" pitchFamily="18" charset="0"/>
              </a:rPr>
              <a:t>Kiểm tra lại nội dung email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646" y="2285999"/>
            <a:ext cx="9931045" cy="3422073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lỗi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email.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 khi bấm nút “gửi”.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8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916" y="1475769"/>
            <a:ext cx="9507794" cy="858448"/>
          </a:xfrm>
        </p:spPr>
        <p:txBody>
          <a:bodyPr>
            <a:normAutofit/>
          </a:bodyPr>
          <a:lstStyle/>
          <a:p>
            <a:r>
              <a:rPr lang="vi-VN" sz="5400" dirty="0">
                <a:cs typeface="Times New Roman" panose="02020603050405020304" pitchFamily="18" charset="0"/>
              </a:rPr>
              <a:t>Địa chỉ email người nhận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645" y="2334217"/>
            <a:ext cx="9931045" cy="403753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email:</a:t>
            </a:r>
          </a:p>
          <a:p>
            <a:pPr lvl="1" algn="l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algn="l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92" y="5773332"/>
            <a:ext cx="9362150" cy="8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KU_Ky nang mem Thuyet trinh &amp; trinh chieu.pptx" id="{C895E67D-3226-49BB-B6F4-EA65C0060801}" vid="{D0BF3651-5A83-41D5-B728-F66DF03EED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VKU</Template>
  <TotalTime>71</TotalTime>
  <Words>460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KỸ NĂNG VIẾT EMAIL CHUYÊN NGHIỆp</vt:lpstr>
      <vt:lpstr>KỸ NĂNG VIẾT EMAIL CHUYÊN NGHIỆp</vt:lpstr>
      <vt:lpstr>KỸ NĂNG VIẾT EMAIL CHUYÊN NGHIỆp</vt:lpstr>
      <vt:lpstr>Đặt tiêu đề</vt:lpstr>
      <vt:lpstr>Viết nội dung email</vt:lpstr>
      <vt:lpstr>Viết nội dung email</vt:lpstr>
      <vt:lpstr>Đính kèm tập tin (nếu có)</vt:lpstr>
      <vt:lpstr>Kiểm tra lại nội dung email</vt:lpstr>
      <vt:lpstr>Địa chỉ email người nhận</vt:lpstr>
      <vt:lpstr>Email ví dụ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NĂNG VIẾT EMAIL CHUYÊN NGHIỆp</dc:title>
  <dc:creator>Microsoft account</dc:creator>
  <cp:lastModifiedBy>Đỗ Công Đức</cp:lastModifiedBy>
  <cp:revision>48</cp:revision>
  <dcterms:created xsi:type="dcterms:W3CDTF">2023-10-13T07:46:04Z</dcterms:created>
  <dcterms:modified xsi:type="dcterms:W3CDTF">2023-10-19T07:16:56Z</dcterms:modified>
</cp:coreProperties>
</file>