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AE4DC-6ACA-477F-A14D-9419B30A9E77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689132-6821-4D45-ABFD-21B5B8A47C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96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689132-6821-4D45-ABFD-21B5B8A47C5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26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2415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38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216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49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829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24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014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76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47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38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234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AEBF395-7B6C-427C-AA38-4B8CF928F250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0A07303-ADB1-41F8-A6FE-8D49E91784C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32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ONARTPOP" TargetMode="External"/><Relationship Id="rId2" Type="http://schemas.openxmlformats.org/officeDocument/2006/relationships/hyperlink" Target="https://github.com/AntonioVinicius77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D8AB1-0F1F-29EB-3682-3D9487893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572077"/>
          </a:xfrm>
        </p:spPr>
        <p:txBody>
          <a:bodyPr>
            <a:normAutofit/>
          </a:bodyPr>
          <a:lstStyle/>
          <a:p>
            <a:r>
              <a:rPr lang="pt-BR" sz="5400" dirty="0"/>
              <a:t>O Impacto do IDH na Taxa de Fecundidade: Uma Análise Multivariada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15935A-E042-BCC2-4AF2-2B3BCC4AF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3920163"/>
            <a:ext cx="9418320" cy="2572077"/>
          </a:xfrm>
        </p:spPr>
        <p:txBody>
          <a:bodyPr>
            <a:normAutofit/>
          </a:bodyPr>
          <a:lstStyle/>
          <a:p>
            <a:r>
              <a:rPr lang="pt-BR" dirty="0"/>
              <a:t>Antônio Vinicius Marinho Souza</a:t>
            </a:r>
          </a:p>
          <a:p>
            <a:r>
              <a:rPr lang="pt-BR" dirty="0"/>
              <a:t>Victória Beatriz Bacelar de Carvalho</a:t>
            </a:r>
          </a:p>
          <a:p>
            <a:r>
              <a:rPr lang="pt-BR" dirty="0"/>
              <a:t>Turma: 2</a:t>
            </a:r>
          </a:p>
          <a:p>
            <a:r>
              <a:rPr lang="pt-BR" dirty="0"/>
              <a:t>Professor: Hudson Pinheiro da Silva</a:t>
            </a:r>
          </a:p>
        </p:txBody>
      </p:sp>
    </p:spTree>
    <p:extLst>
      <p:ext uri="{BB962C8B-B14F-4D97-AF65-F5344CB8AC3E}">
        <p14:creationId xmlns:p14="http://schemas.microsoft.com/office/powerpoint/2010/main" val="128307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047F9-DF9B-FC2D-78EA-06BFB884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D9739A-F854-4EB2-E12C-F61D092A3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000" algn="just"/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bservar a relação entre estrutura social, IDH e taxa de fecundidade no mundo total através de conceitos e técnicas de análise de dados utilizando a linguagem de programação Python e bibliotecas como Pandas, NumPy, Matplotlib.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71210-C9AE-01F7-C8ED-CB6118F4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Fonte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34C02-2B6A-3A00-AD4C-71F8D6137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000"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UNDP, Human Development Report</a:t>
            </a: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indent="450000" algn="just"/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Dados do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Instituto Brasileiro de Geografia e Estatística (IBGE) </a:t>
            </a:r>
          </a:p>
          <a:p>
            <a:pPr indent="450000" algn="just"/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Ministerio da Saúde</a:t>
            </a:r>
            <a:endParaRPr lang="pt-PT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8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FEB9A-AF1B-2988-210D-0F5F73A9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C4D87B-1384-1BB1-983C-3232BB0F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Para a coleta e limpeza dos dados, removemos valores ausentes e inválidos, filtramos datas, índices de desenvolvimento humano e valores de media de fecundidade até então, manualmente. </a:t>
            </a:r>
          </a:p>
          <a:p>
            <a:pPr algn="just"/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Para a análise estatística correlações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entre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IDH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 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taxa de através da linguagem Python. </a:t>
            </a:r>
          </a:p>
          <a:p>
            <a:pPr algn="just"/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ara a verificação e analise de dados, utilizamos a biblioteca Pandas, criamos gráficos para através das bibliotecas Matplotli</a:t>
            </a:r>
            <a:r>
              <a:rPr lang="pt-PT" dirty="0">
                <a:latin typeface="Times New Roman" panose="02020603050405020304" pitchFamily="18" charset="0"/>
                <a:ea typeface="Calibri" panose="020F0502020204030204" pitchFamily="34" charset="0"/>
              </a:rPr>
              <a:t>b.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304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BED27-2DF6-5CEE-3040-272A8C62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Análise dos Gráficos</a:t>
            </a:r>
          </a:p>
        </p:txBody>
      </p:sp>
      <p:pic>
        <p:nvPicPr>
          <p:cNvPr id="5" name="Espaço Reservado para Conteúdo 4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7CCA967F-563D-AD9F-01E0-060E72032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18" y="1987942"/>
            <a:ext cx="9828013" cy="2882115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92E4E7A-DCA5-9A1D-8585-3EF9042BD25A}"/>
              </a:ext>
            </a:extLst>
          </p:cNvPr>
          <p:cNvSpPr txBox="1"/>
          <p:nvPr/>
        </p:nvSpPr>
        <p:spPr>
          <a:xfrm>
            <a:off x="3694920" y="5460658"/>
            <a:ext cx="4544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000" algn="just"/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Fonte: UNDP, Human Development Report (2024)</a:t>
            </a:r>
            <a:endParaRPr lang="pt-PT" sz="1400" i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68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DEC3A-8F2B-21BF-79FE-F165D4FA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Descobertas e 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7608AF-FDBC-FD0A-D041-0F5939869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Há uma correlação negativa entre o IDH e a taxa de fecundidade, indicando que países mais desenvolvidos tendem a ter menos filhos por mulher.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90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97132-6240-3B75-DD98-CE44039B7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Créditos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960CF3-55B2-D1C1-1B6D-DE5E2CB9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tabLst>
                <a:tab pos="955040" algn="l"/>
              </a:tabLst>
            </a:pP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Antônio Vinicius Marinho Souza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955040" algn="l"/>
              </a:tabLst>
            </a:pP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Códigos em Python, Gráficos e Apresentaç</a:t>
            </a:r>
            <a:r>
              <a:rPr lang="pt-B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ão</a:t>
            </a:r>
            <a:r>
              <a:rPr lang="pt-B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955040" algn="l"/>
              </a:tabLst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AntonioVinicius776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Courier New" panose="02070309020205020404" pitchFamily="49" charset="0"/>
              <a:buChar char="o"/>
              <a:tabLst>
                <a:tab pos="955040" algn="l"/>
              </a:tabLst>
            </a:pPr>
            <a:endParaRPr lang="pt-BR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PT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Victória Beatriz Bacelar de Carvalho </a:t>
            </a:r>
            <a:endParaRPr lang="pt-PT" b="1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PT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Ajuda com código, Pesquisa, slide e Apresentaç</a:t>
            </a:r>
            <a:r>
              <a:rPr lang="pt-BR" sz="1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ão</a:t>
            </a:r>
            <a:r>
              <a:rPr lang="pt-BR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kern="0" dirty="0">
                <a:latin typeface="Times New Roman" panose="02020603050405020304" pitchFamily="18" charset="0"/>
                <a:ea typeface="Calibri" panose="020F0502020204030204" pitchFamily="34" charset="0"/>
              </a:rPr>
              <a:t>GITHUB: </a:t>
            </a:r>
            <a:r>
              <a:rPr lang="pt-BR" kern="0" dirty="0">
                <a:latin typeface="Times New Roman" panose="02020603050405020304" pitchFamily="18" charset="0"/>
                <a:ea typeface="Calibri" panose="020F0502020204030204" pitchFamily="34" charset="0"/>
                <a:hlinkClick r:id="rId3"/>
              </a:rPr>
              <a:t>LOONARTPOP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9661583"/>
      </p:ext>
    </p:extLst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183</TotalTime>
  <Words>240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Aptos</vt:lpstr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Exibir</vt:lpstr>
      <vt:lpstr>O Impacto do IDH na Taxa de Fecundidade: Uma Análise Multivariada</vt:lpstr>
      <vt:lpstr>Objetivo</vt:lpstr>
      <vt:lpstr>Fonte de dados</vt:lpstr>
      <vt:lpstr>Metodologia</vt:lpstr>
      <vt:lpstr>Análise dos Gráficos</vt:lpstr>
      <vt:lpstr>Descobertas e conclusão</vt:lpstr>
      <vt:lpstr>Créditos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N-PYTHON</dc:creator>
  <cp:lastModifiedBy>N-PYTHON</cp:lastModifiedBy>
  <cp:revision>5</cp:revision>
  <dcterms:created xsi:type="dcterms:W3CDTF">2025-03-25T23:57:46Z</dcterms:created>
  <dcterms:modified xsi:type="dcterms:W3CDTF">2025-03-27T23:18:45Z</dcterms:modified>
</cp:coreProperties>
</file>